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1518900" cy="6483350"/>
  <p:notesSz cx="11518900" cy="6483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97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64393" y="2009838"/>
            <a:ext cx="9796463" cy="13615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1" i="0">
                <a:solidFill>
                  <a:schemeClr val="bg1"/>
                </a:solidFill>
                <a:latin typeface="Adobe Clean Han ExtraBold"/>
                <a:cs typeface="Adobe Clean Han Extra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28787" y="3630676"/>
            <a:ext cx="8067675" cy="16208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50" b="1" i="0">
                <a:solidFill>
                  <a:schemeClr val="bg1"/>
                </a:solidFill>
                <a:latin typeface="Adobe Clean Han ExtraBold"/>
                <a:cs typeface="Adobe Clean Han Extra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50" b="1" i="0">
                <a:solidFill>
                  <a:schemeClr val="bg1"/>
                </a:solidFill>
                <a:latin typeface="Adobe Clean Han ExtraBold"/>
                <a:cs typeface="Adobe Clean Han Extra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6262" y="1491170"/>
            <a:ext cx="5013484" cy="42790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935503" y="1491170"/>
            <a:ext cx="5013484" cy="42790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50" b="1" i="0">
                <a:solidFill>
                  <a:schemeClr val="bg1"/>
                </a:solidFill>
                <a:latin typeface="Adobe Clean Han ExtraBold"/>
                <a:cs typeface="Adobe Clean Han Extra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842771"/>
            <a:ext cx="11520170" cy="5637530"/>
          </a:xfrm>
          <a:custGeom>
            <a:avLst/>
            <a:gdLst/>
            <a:ahLst/>
            <a:cxnLst/>
            <a:rect l="l" t="t" r="r" b="b"/>
            <a:pathLst>
              <a:path w="11520170" h="5637530">
                <a:moveTo>
                  <a:pt x="11519916" y="0"/>
                </a:moveTo>
                <a:lnTo>
                  <a:pt x="0" y="0"/>
                </a:lnTo>
                <a:lnTo>
                  <a:pt x="0" y="5637276"/>
                </a:lnTo>
                <a:lnTo>
                  <a:pt x="11519916" y="5637276"/>
                </a:lnTo>
                <a:lnTo>
                  <a:pt x="11519916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21785" y="1352169"/>
            <a:ext cx="4989576" cy="7692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1" i="0">
                <a:solidFill>
                  <a:schemeClr val="bg1"/>
                </a:solidFill>
                <a:latin typeface="Adobe Clean Han ExtraBold"/>
                <a:cs typeface="Adobe Clean Han Extra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6262" y="1491170"/>
            <a:ext cx="10372725" cy="42790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918585" y="6029515"/>
            <a:ext cx="3688080" cy="324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6262" y="6029515"/>
            <a:ext cx="2650807" cy="324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98180" y="6029515"/>
            <a:ext cx="2650807" cy="324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jpg"/><Relationship Id="rId18" Type="http://schemas.openxmlformats.org/officeDocument/2006/relationships/image" Target="../media/image207.png"/><Relationship Id="rId26" Type="http://schemas.openxmlformats.org/officeDocument/2006/relationships/image" Target="../media/image215.png"/><Relationship Id="rId3" Type="http://schemas.openxmlformats.org/officeDocument/2006/relationships/image" Target="../media/image193.png"/><Relationship Id="rId21" Type="http://schemas.openxmlformats.org/officeDocument/2006/relationships/image" Target="../media/image210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2" Type="http://schemas.openxmlformats.org/officeDocument/2006/relationships/image" Target="../media/image192.jp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29" Type="http://schemas.openxmlformats.org/officeDocument/2006/relationships/image" Target="../media/image2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5" Type="http://schemas.openxmlformats.org/officeDocument/2006/relationships/image" Target="../media/image13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217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31" Type="http://schemas.openxmlformats.org/officeDocument/2006/relationships/image" Target="../media/image220.png"/><Relationship Id="rId4" Type="http://schemas.openxmlformats.org/officeDocument/2006/relationships/image" Target="../media/image194.png"/><Relationship Id="rId9" Type="http://schemas.openxmlformats.org/officeDocument/2006/relationships/image" Target="../media/image198.png"/><Relationship Id="rId14" Type="http://schemas.openxmlformats.org/officeDocument/2006/relationships/image" Target="../media/image203.jp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18" Type="http://schemas.openxmlformats.org/officeDocument/2006/relationships/image" Target="../media/image235.png"/><Relationship Id="rId26" Type="http://schemas.openxmlformats.org/officeDocument/2006/relationships/image" Target="../media/image243.png"/><Relationship Id="rId3" Type="http://schemas.openxmlformats.org/officeDocument/2006/relationships/image" Target="../media/image13.png"/><Relationship Id="rId21" Type="http://schemas.openxmlformats.org/officeDocument/2006/relationships/image" Target="../media/image238.png"/><Relationship Id="rId34" Type="http://schemas.openxmlformats.org/officeDocument/2006/relationships/image" Target="../media/image251.png"/><Relationship Id="rId7" Type="http://schemas.openxmlformats.org/officeDocument/2006/relationships/image" Target="../media/image225.png"/><Relationship Id="rId12" Type="http://schemas.openxmlformats.org/officeDocument/2006/relationships/image" Target="../media/image229.png"/><Relationship Id="rId17" Type="http://schemas.openxmlformats.org/officeDocument/2006/relationships/image" Target="../media/image234.png"/><Relationship Id="rId25" Type="http://schemas.openxmlformats.org/officeDocument/2006/relationships/image" Target="../media/image242.png"/><Relationship Id="rId33" Type="http://schemas.openxmlformats.org/officeDocument/2006/relationships/image" Target="../media/image250.png"/><Relationship Id="rId2" Type="http://schemas.openxmlformats.org/officeDocument/2006/relationships/image" Target="../media/image221.png"/><Relationship Id="rId16" Type="http://schemas.openxmlformats.org/officeDocument/2006/relationships/image" Target="../media/image233.png"/><Relationship Id="rId20" Type="http://schemas.openxmlformats.org/officeDocument/2006/relationships/image" Target="../media/image237.png"/><Relationship Id="rId29" Type="http://schemas.openxmlformats.org/officeDocument/2006/relationships/image" Target="../media/image2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4.png"/><Relationship Id="rId11" Type="http://schemas.openxmlformats.org/officeDocument/2006/relationships/image" Target="../media/image201.png"/><Relationship Id="rId24" Type="http://schemas.openxmlformats.org/officeDocument/2006/relationships/image" Target="../media/image241.png"/><Relationship Id="rId32" Type="http://schemas.openxmlformats.org/officeDocument/2006/relationships/image" Target="../media/image249.png"/><Relationship Id="rId5" Type="http://schemas.openxmlformats.org/officeDocument/2006/relationships/image" Target="../media/image223.png"/><Relationship Id="rId15" Type="http://schemas.openxmlformats.org/officeDocument/2006/relationships/image" Target="../media/image232.png"/><Relationship Id="rId23" Type="http://schemas.openxmlformats.org/officeDocument/2006/relationships/image" Target="../media/image240.png"/><Relationship Id="rId28" Type="http://schemas.openxmlformats.org/officeDocument/2006/relationships/image" Target="../media/image245.png"/><Relationship Id="rId10" Type="http://schemas.openxmlformats.org/officeDocument/2006/relationships/image" Target="../media/image228.png"/><Relationship Id="rId19" Type="http://schemas.openxmlformats.org/officeDocument/2006/relationships/image" Target="../media/image236.png"/><Relationship Id="rId31" Type="http://schemas.openxmlformats.org/officeDocument/2006/relationships/image" Target="../media/image24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1.png"/><Relationship Id="rId22" Type="http://schemas.openxmlformats.org/officeDocument/2006/relationships/image" Target="../media/image239.png"/><Relationship Id="rId27" Type="http://schemas.openxmlformats.org/officeDocument/2006/relationships/image" Target="../media/image244.png"/><Relationship Id="rId30" Type="http://schemas.openxmlformats.org/officeDocument/2006/relationships/image" Target="../media/image247.png"/><Relationship Id="rId35" Type="http://schemas.openxmlformats.org/officeDocument/2006/relationships/image" Target="../media/image252.png"/><Relationship Id="rId8" Type="http://schemas.openxmlformats.org/officeDocument/2006/relationships/image" Target="../media/image2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2.png"/><Relationship Id="rId18" Type="http://schemas.openxmlformats.org/officeDocument/2006/relationships/image" Target="../media/image267.png"/><Relationship Id="rId26" Type="http://schemas.openxmlformats.org/officeDocument/2006/relationships/image" Target="../media/image275.png"/><Relationship Id="rId3" Type="http://schemas.openxmlformats.org/officeDocument/2006/relationships/image" Target="../media/image13.png"/><Relationship Id="rId21" Type="http://schemas.openxmlformats.org/officeDocument/2006/relationships/image" Target="../media/image270.png"/><Relationship Id="rId7" Type="http://schemas.openxmlformats.org/officeDocument/2006/relationships/image" Target="../media/image257.png"/><Relationship Id="rId12" Type="http://schemas.openxmlformats.org/officeDocument/2006/relationships/image" Target="../media/image261.png"/><Relationship Id="rId17" Type="http://schemas.openxmlformats.org/officeDocument/2006/relationships/image" Target="../media/image266.png"/><Relationship Id="rId25" Type="http://schemas.openxmlformats.org/officeDocument/2006/relationships/image" Target="../media/image274.png"/><Relationship Id="rId2" Type="http://schemas.openxmlformats.org/officeDocument/2006/relationships/image" Target="../media/image253.png"/><Relationship Id="rId16" Type="http://schemas.openxmlformats.org/officeDocument/2006/relationships/image" Target="../media/image265.png"/><Relationship Id="rId20" Type="http://schemas.openxmlformats.org/officeDocument/2006/relationships/image" Target="../media/image269.png"/><Relationship Id="rId29" Type="http://schemas.openxmlformats.org/officeDocument/2006/relationships/image" Target="../media/image2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6.png"/><Relationship Id="rId11" Type="http://schemas.openxmlformats.org/officeDocument/2006/relationships/image" Target="../media/image260.png"/><Relationship Id="rId24" Type="http://schemas.openxmlformats.org/officeDocument/2006/relationships/image" Target="../media/image273.png"/><Relationship Id="rId5" Type="http://schemas.openxmlformats.org/officeDocument/2006/relationships/image" Target="../media/image255.png"/><Relationship Id="rId15" Type="http://schemas.openxmlformats.org/officeDocument/2006/relationships/image" Target="../media/image264.png"/><Relationship Id="rId23" Type="http://schemas.openxmlformats.org/officeDocument/2006/relationships/image" Target="../media/image272.png"/><Relationship Id="rId28" Type="http://schemas.openxmlformats.org/officeDocument/2006/relationships/image" Target="../media/image277.png"/><Relationship Id="rId10" Type="http://schemas.openxmlformats.org/officeDocument/2006/relationships/image" Target="../media/image259.png"/><Relationship Id="rId19" Type="http://schemas.openxmlformats.org/officeDocument/2006/relationships/image" Target="../media/image268.png"/><Relationship Id="rId31" Type="http://schemas.openxmlformats.org/officeDocument/2006/relationships/image" Target="../media/image280.png"/><Relationship Id="rId4" Type="http://schemas.openxmlformats.org/officeDocument/2006/relationships/image" Target="../media/image254.png"/><Relationship Id="rId9" Type="http://schemas.openxmlformats.org/officeDocument/2006/relationships/image" Target="../media/image201.png"/><Relationship Id="rId14" Type="http://schemas.openxmlformats.org/officeDocument/2006/relationships/image" Target="../media/image263.png"/><Relationship Id="rId22" Type="http://schemas.openxmlformats.org/officeDocument/2006/relationships/image" Target="../media/image271.png"/><Relationship Id="rId27" Type="http://schemas.openxmlformats.org/officeDocument/2006/relationships/image" Target="../media/image276.png"/><Relationship Id="rId30" Type="http://schemas.openxmlformats.org/officeDocument/2006/relationships/image" Target="../media/image2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8.png"/><Relationship Id="rId18" Type="http://schemas.openxmlformats.org/officeDocument/2006/relationships/image" Target="../media/image293.png"/><Relationship Id="rId3" Type="http://schemas.openxmlformats.org/officeDocument/2006/relationships/image" Target="../media/image193.png"/><Relationship Id="rId21" Type="http://schemas.openxmlformats.org/officeDocument/2006/relationships/image" Target="../media/image296.png"/><Relationship Id="rId7" Type="http://schemas.openxmlformats.org/officeDocument/2006/relationships/image" Target="../media/image283.png"/><Relationship Id="rId12" Type="http://schemas.openxmlformats.org/officeDocument/2006/relationships/image" Target="../media/image287.png"/><Relationship Id="rId17" Type="http://schemas.openxmlformats.org/officeDocument/2006/relationships/image" Target="../media/image292.png"/><Relationship Id="rId25" Type="http://schemas.openxmlformats.org/officeDocument/2006/relationships/image" Target="../media/image300.png"/><Relationship Id="rId2" Type="http://schemas.openxmlformats.org/officeDocument/2006/relationships/image" Target="../media/image192.jpg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2.png"/><Relationship Id="rId11" Type="http://schemas.openxmlformats.org/officeDocument/2006/relationships/image" Target="../media/image286.png"/><Relationship Id="rId24" Type="http://schemas.openxmlformats.org/officeDocument/2006/relationships/image" Target="../media/image299.png"/><Relationship Id="rId5" Type="http://schemas.openxmlformats.org/officeDocument/2006/relationships/image" Target="../media/image13.png"/><Relationship Id="rId15" Type="http://schemas.openxmlformats.org/officeDocument/2006/relationships/image" Target="../media/image290.png"/><Relationship Id="rId23" Type="http://schemas.openxmlformats.org/officeDocument/2006/relationships/image" Target="../media/image298.png"/><Relationship Id="rId10" Type="http://schemas.openxmlformats.org/officeDocument/2006/relationships/image" Target="../media/image201.png"/><Relationship Id="rId19" Type="http://schemas.openxmlformats.org/officeDocument/2006/relationships/image" Target="../media/image294.png"/><Relationship Id="rId4" Type="http://schemas.openxmlformats.org/officeDocument/2006/relationships/image" Target="../media/image281.png"/><Relationship Id="rId9" Type="http://schemas.openxmlformats.org/officeDocument/2006/relationships/image" Target="../media/image285.png"/><Relationship Id="rId14" Type="http://schemas.openxmlformats.org/officeDocument/2006/relationships/image" Target="../media/image289.png"/><Relationship Id="rId22" Type="http://schemas.openxmlformats.org/officeDocument/2006/relationships/image" Target="../media/image297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1.png"/><Relationship Id="rId18" Type="http://schemas.openxmlformats.org/officeDocument/2006/relationships/image" Target="../media/image316.png"/><Relationship Id="rId26" Type="http://schemas.openxmlformats.org/officeDocument/2006/relationships/image" Target="../media/image324.png"/><Relationship Id="rId39" Type="http://schemas.openxmlformats.org/officeDocument/2006/relationships/image" Target="../media/image336.png"/><Relationship Id="rId21" Type="http://schemas.openxmlformats.org/officeDocument/2006/relationships/image" Target="../media/image319.png"/><Relationship Id="rId34" Type="http://schemas.openxmlformats.org/officeDocument/2006/relationships/image" Target="../media/image331.png"/><Relationship Id="rId42" Type="http://schemas.openxmlformats.org/officeDocument/2006/relationships/image" Target="../media/image339.png"/><Relationship Id="rId7" Type="http://schemas.openxmlformats.org/officeDocument/2006/relationships/image" Target="../media/image305.png"/><Relationship Id="rId2" Type="http://schemas.openxmlformats.org/officeDocument/2006/relationships/image" Target="../media/image301.png"/><Relationship Id="rId16" Type="http://schemas.openxmlformats.org/officeDocument/2006/relationships/image" Target="../media/image314.png"/><Relationship Id="rId20" Type="http://schemas.openxmlformats.org/officeDocument/2006/relationships/image" Target="../media/image318.png"/><Relationship Id="rId29" Type="http://schemas.openxmlformats.org/officeDocument/2006/relationships/image" Target="../media/image326.png"/><Relationship Id="rId41" Type="http://schemas.openxmlformats.org/officeDocument/2006/relationships/image" Target="../media/image3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24" Type="http://schemas.openxmlformats.org/officeDocument/2006/relationships/image" Target="../media/image322.png"/><Relationship Id="rId32" Type="http://schemas.openxmlformats.org/officeDocument/2006/relationships/image" Target="../media/image329.png"/><Relationship Id="rId37" Type="http://schemas.openxmlformats.org/officeDocument/2006/relationships/image" Target="../media/image334.png"/><Relationship Id="rId40" Type="http://schemas.openxmlformats.org/officeDocument/2006/relationships/image" Target="../media/image337.png"/><Relationship Id="rId5" Type="http://schemas.openxmlformats.org/officeDocument/2006/relationships/image" Target="../media/image303.png"/><Relationship Id="rId15" Type="http://schemas.openxmlformats.org/officeDocument/2006/relationships/image" Target="../media/image313.png"/><Relationship Id="rId23" Type="http://schemas.openxmlformats.org/officeDocument/2006/relationships/image" Target="../media/image321.png"/><Relationship Id="rId28" Type="http://schemas.openxmlformats.org/officeDocument/2006/relationships/image" Target="../media/image325.png"/><Relationship Id="rId36" Type="http://schemas.openxmlformats.org/officeDocument/2006/relationships/image" Target="../media/image333.png"/><Relationship Id="rId10" Type="http://schemas.openxmlformats.org/officeDocument/2006/relationships/image" Target="../media/image308.png"/><Relationship Id="rId19" Type="http://schemas.openxmlformats.org/officeDocument/2006/relationships/image" Target="../media/image317.png"/><Relationship Id="rId31" Type="http://schemas.openxmlformats.org/officeDocument/2006/relationships/image" Target="../media/image328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Relationship Id="rId14" Type="http://schemas.openxmlformats.org/officeDocument/2006/relationships/image" Target="../media/image312.png"/><Relationship Id="rId22" Type="http://schemas.openxmlformats.org/officeDocument/2006/relationships/image" Target="../media/image320.png"/><Relationship Id="rId27" Type="http://schemas.openxmlformats.org/officeDocument/2006/relationships/image" Target="../media/image201.png"/><Relationship Id="rId30" Type="http://schemas.openxmlformats.org/officeDocument/2006/relationships/image" Target="../media/image327.png"/><Relationship Id="rId35" Type="http://schemas.openxmlformats.org/officeDocument/2006/relationships/image" Target="../media/image332.png"/><Relationship Id="rId8" Type="http://schemas.openxmlformats.org/officeDocument/2006/relationships/image" Target="../media/image306.png"/><Relationship Id="rId3" Type="http://schemas.openxmlformats.org/officeDocument/2006/relationships/image" Target="../media/image13.png"/><Relationship Id="rId12" Type="http://schemas.openxmlformats.org/officeDocument/2006/relationships/image" Target="../media/image310.png"/><Relationship Id="rId17" Type="http://schemas.openxmlformats.org/officeDocument/2006/relationships/image" Target="../media/image315.png"/><Relationship Id="rId25" Type="http://schemas.openxmlformats.org/officeDocument/2006/relationships/image" Target="../media/image323.png"/><Relationship Id="rId33" Type="http://schemas.openxmlformats.org/officeDocument/2006/relationships/image" Target="../media/image330.png"/><Relationship Id="rId38" Type="http://schemas.openxmlformats.org/officeDocument/2006/relationships/image" Target="../media/image3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350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12" Type="http://schemas.openxmlformats.org/officeDocument/2006/relationships/image" Target="../media/image349.png"/><Relationship Id="rId17" Type="http://schemas.openxmlformats.org/officeDocument/2006/relationships/image" Target="../media/image354.png"/><Relationship Id="rId2" Type="http://schemas.openxmlformats.org/officeDocument/2006/relationships/image" Target="../media/image2.png"/><Relationship Id="rId16" Type="http://schemas.openxmlformats.org/officeDocument/2006/relationships/image" Target="../media/image3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42.png"/><Relationship Id="rId15" Type="http://schemas.openxmlformats.org/officeDocument/2006/relationships/image" Target="../media/image352.png"/><Relationship Id="rId10" Type="http://schemas.openxmlformats.org/officeDocument/2006/relationships/image" Target="../media/image347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Relationship Id="rId14" Type="http://schemas.openxmlformats.org/officeDocument/2006/relationships/image" Target="../media/image35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5.png"/><Relationship Id="rId18" Type="http://schemas.openxmlformats.org/officeDocument/2006/relationships/image" Target="../media/image370.png"/><Relationship Id="rId26" Type="http://schemas.openxmlformats.org/officeDocument/2006/relationships/image" Target="../media/image378.png"/><Relationship Id="rId39" Type="http://schemas.openxmlformats.org/officeDocument/2006/relationships/image" Target="../media/image391.png"/><Relationship Id="rId21" Type="http://schemas.openxmlformats.org/officeDocument/2006/relationships/image" Target="../media/image373.png"/><Relationship Id="rId34" Type="http://schemas.openxmlformats.org/officeDocument/2006/relationships/image" Target="../media/image386.png"/><Relationship Id="rId42" Type="http://schemas.openxmlformats.org/officeDocument/2006/relationships/image" Target="../media/image394.png"/><Relationship Id="rId7" Type="http://schemas.openxmlformats.org/officeDocument/2006/relationships/image" Target="../media/image359.png"/><Relationship Id="rId2" Type="http://schemas.openxmlformats.org/officeDocument/2006/relationships/image" Target="../media/image355.jpg"/><Relationship Id="rId16" Type="http://schemas.openxmlformats.org/officeDocument/2006/relationships/image" Target="../media/image368.png"/><Relationship Id="rId20" Type="http://schemas.openxmlformats.org/officeDocument/2006/relationships/image" Target="../media/image372.png"/><Relationship Id="rId29" Type="http://schemas.openxmlformats.org/officeDocument/2006/relationships/image" Target="../media/image381.png"/><Relationship Id="rId41" Type="http://schemas.openxmlformats.org/officeDocument/2006/relationships/image" Target="../media/image3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8.png"/><Relationship Id="rId11" Type="http://schemas.openxmlformats.org/officeDocument/2006/relationships/image" Target="../media/image363.png"/><Relationship Id="rId24" Type="http://schemas.openxmlformats.org/officeDocument/2006/relationships/image" Target="../media/image376.png"/><Relationship Id="rId32" Type="http://schemas.openxmlformats.org/officeDocument/2006/relationships/image" Target="../media/image384.png"/><Relationship Id="rId37" Type="http://schemas.openxmlformats.org/officeDocument/2006/relationships/image" Target="../media/image389.png"/><Relationship Id="rId40" Type="http://schemas.openxmlformats.org/officeDocument/2006/relationships/image" Target="../media/image392.png"/><Relationship Id="rId5" Type="http://schemas.openxmlformats.org/officeDocument/2006/relationships/image" Target="../media/image13.png"/><Relationship Id="rId15" Type="http://schemas.openxmlformats.org/officeDocument/2006/relationships/image" Target="../media/image367.png"/><Relationship Id="rId23" Type="http://schemas.openxmlformats.org/officeDocument/2006/relationships/image" Target="../media/image375.png"/><Relationship Id="rId28" Type="http://schemas.openxmlformats.org/officeDocument/2006/relationships/image" Target="../media/image380.png"/><Relationship Id="rId36" Type="http://schemas.openxmlformats.org/officeDocument/2006/relationships/image" Target="../media/image388.png"/><Relationship Id="rId10" Type="http://schemas.openxmlformats.org/officeDocument/2006/relationships/image" Target="../media/image362.png"/><Relationship Id="rId19" Type="http://schemas.openxmlformats.org/officeDocument/2006/relationships/image" Target="../media/image371.png"/><Relationship Id="rId31" Type="http://schemas.openxmlformats.org/officeDocument/2006/relationships/image" Target="../media/image383.png"/><Relationship Id="rId4" Type="http://schemas.openxmlformats.org/officeDocument/2006/relationships/image" Target="../media/image357.png"/><Relationship Id="rId9" Type="http://schemas.openxmlformats.org/officeDocument/2006/relationships/image" Target="../media/image361.png"/><Relationship Id="rId14" Type="http://schemas.openxmlformats.org/officeDocument/2006/relationships/image" Target="../media/image366.png"/><Relationship Id="rId22" Type="http://schemas.openxmlformats.org/officeDocument/2006/relationships/image" Target="../media/image374.png"/><Relationship Id="rId27" Type="http://schemas.openxmlformats.org/officeDocument/2006/relationships/image" Target="../media/image379.png"/><Relationship Id="rId30" Type="http://schemas.openxmlformats.org/officeDocument/2006/relationships/image" Target="../media/image382.png"/><Relationship Id="rId35" Type="http://schemas.openxmlformats.org/officeDocument/2006/relationships/image" Target="../media/image387.png"/><Relationship Id="rId43" Type="http://schemas.openxmlformats.org/officeDocument/2006/relationships/image" Target="../media/image395.png"/><Relationship Id="rId8" Type="http://schemas.openxmlformats.org/officeDocument/2006/relationships/image" Target="../media/image360.png"/><Relationship Id="rId3" Type="http://schemas.openxmlformats.org/officeDocument/2006/relationships/image" Target="../media/image356.png"/><Relationship Id="rId12" Type="http://schemas.openxmlformats.org/officeDocument/2006/relationships/image" Target="../media/image364.png"/><Relationship Id="rId17" Type="http://schemas.openxmlformats.org/officeDocument/2006/relationships/image" Target="../media/image369.png"/><Relationship Id="rId25" Type="http://schemas.openxmlformats.org/officeDocument/2006/relationships/image" Target="../media/image377.png"/><Relationship Id="rId33" Type="http://schemas.openxmlformats.org/officeDocument/2006/relationships/image" Target="../media/image385.png"/><Relationship Id="rId38" Type="http://schemas.openxmlformats.org/officeDocument/2006/relationships/image" Target="../media/image39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6.png"/><Relationship Id="rId18" Type="http://schemas.openxmlformats.org/officeDocument/2006/relationships/image" Target="../media/image411.png"/><Relationship Id="rId26" Type="http://schemas.openxmlformats.org/officeDocument/2006/relationships/image" Target="../media/image419.png"/><Relationship Id="rId39" Type="http://schemas.openxmlformats.org/officeDocument/2006/relationships/image" Target="../media/image432.png"/><Relationship Id="rId21" Type="http://schemas.openxmlformats.org/officeDocument/2006/relationships/image" Target="../media/image414.png"/><Relationship Id="rId34" Type="http://schemas.openxmlformats.org/officeDocument/2006/relationships/image" Target="../media/image427.png"/><Relationship Id="rId42" Type="http://schemas.openxmlformats.org/officeDocument/2006/relationships/image" Target="../media/image435.png"/><Relationship Id="rId47" Type="http://schemas.openxmlformats.org/officeDocument/2006/relationships/image" Target="../media/image440.png"/><Relationship Id="rId7" Type="http://schemas.openxmlformats.org/officeDocument/2006/relationships/image" Target="../media/image400.png"/><Relationship Id="rId2" Type="http://schemas.openxmlformats.org/officeDocument/2006/relationships/image" Target="../media/image396.png"/><Relationship Id="rId16" Type="http://schemas.openxmlformats.org/officeDocument/2006/relationships/image" Target="../media/image409.png"/><Relationship Id="rId29" Type="http://schemas.openxmlformats.org/officeDocument/2006/relationships/image" Target="../media/image422.png"/><Relationship Id="rId11" Type="http://schemas.openxmlformats.org/officeDocument/2006/relationships/image" Target="../media/image404.png"/><Relationship Id="rId24" Type="http://schemas.openxmlformats.org/officeDocument/2006/relationships/image" Target="../media/image417.png"/><Relationship Id="rId32" Type="http://schemas.openxmlformats.org/officeDocument/2006/relationships/image" Target="../media/image425.png"/><Relationship Id="rId37" Type="http://schemas.openxmlformats.org/officeDocument/2006/relationships/image" Target="../media/image430.png"/><Relationship Id="rId40" Type="http://schemas.openxmlformats.org/officeDocument/2006/relationships/image" Target="../media/image433.png"/><Relationship Id="rId45" Type="http://schemas.openxmlformats.org/officeDocument/2006/relationships/image" Target="../media/image438.png"/><Relationship Id="rId5" Type="http://schemas.openxmlformats.org/officeDocument/2006/relationships/image" Target="../media/image398.png"/><Relationship Id="rId15" Type="http://schemas.openxmlformats.org/officeDocument/2006/relationships/image" Target="../media/image408.png"/><Relationship Id="rId23" Type="http://schemas.openxmlformats.org/officeDocument/2006/relationships/image" Target="../media/image416.png"/><Relationship Id="rId28" Type="http://schemas.openxmlformats.org/officeDocument/2006/relationships/image" Target="../media/image421.png"/><Relationship Id="rId36" Type="http://schemas.openxmlformats.org/officeDocument/2006/relationships/image" Target="../media/image429.png"/><Relationship Id="rId49" Type="http://schemas.openxmlformats.org/officeDocument/2006/relationships/image" Target="../media/image442.png"/><Relationship Id="rId10" Type="http://schemas.openxmlformats.org/officeDocument/2006/relationships/image" Target="../media/image403.png"/><Relationship Id="rId19" Type="http://schemas.openxmlformats.org/officeDocument/2006/relationships/image" Target="../media/image412.png"/><Relationship Id="rId31" Type="http://schemas.openxmlformats.org/officeDocument/2006/relationships/image" Target="../media/image424.png"/><Relationship Id="rId44" Type="http://schemas.openxmlformats.org/officeDocument/2006/relationships/image" Target="../media/image437.png"/><Relationship Id="rId4" Type="http://schemas.openxmlformats.org/officeDocument/2006/relationships/image" Target="../media/image397.png"/><Relationship Id="rId9" Type="http://schemas.openxmlformats.org/officeDocument/2006/relationships/image" Target="../media/image402.png"/><Relationship Id="rId14" Type="http://schemas.openxmlformats.org/officeDocument/2006/relationships/image" Target="../media/image407.png"/><Relationship Id="rId22" Type="http://schemas.openxmlformats.org/officeDocument/2006/relationships/image" Target="../media/image415.png"/><Relationship Id="rId27" Type="http://schemas.openxmlformats.org/officeDocument/2006/relationships/image" Target="../media/image420.png"/><Relationship Id="rId30" Type="http://schemas.openxmlformats.org/officeDocument/2006/relationships/image" Target="../media/image423.png"/><Relationship Id="rId35" Type="http://schemas.openxmlformats.org/officeDocument/2006/relationships/image" Target="../media/image428.png"/><Relationship Id="rId43" Type="http://schemas.openxmlformats.org/officeDocument/2006/relationships/image" Target="../media/image436.png"/><Relationship Id="rId48" Type="http://schemas.openxmlformats.org/officeDocument/2006/relationships/image" Target="../media/image441.png"/><Relationship Id="rId8" Type="http://schemas.openxmlformats.org/officeDocument/2006/relationships/image" Target="../media/image401.png"/><Relationship Id="rId3" Type="http://schemas.openxmlformats.org/officeDocument/2006/relationships/image" Target="../media/image13.png"/><Relationship Id="rId12" Type="http://schemas.openxmlformats.org/officeDocument/2006/relationships/image" Target="../media/image405.png"/><Relationship Id="rId17" Type="http://schemas.openxmlformats.org/officeDocument/2006/relationships/image" Target="../media/image410.png"/><Relationship Id="rId25" Type="http://schemas.openxmlformats.org/officeDocument/2006/relationships/image" Target="../media/image418.png"/><Relationship Id="rId33" Type="http://schemas.openxmlformats.org/officeDocument/2006/relationships/image" Target="../media/image426.png"/><Relationship Id="rId38" Type="http://schemas.openxmlformats.org/officeDocument/2006/relationships/image" Target="../media/image431.png"/><Relationship Id="rId46" Type="http://schemas.openxmlformats.org/officeDocument/2006/relationships/image" Target="../media/image439.png"/><Relationship Id="rId20" Type="http://schemas.openxmlformats.org/officeDocument/2006/relationships/image" Target="../media/image413.png"/><Relationship Id="rId41" Type="http://schemas.openxmlformats.org/officeDocument/2006/relationships/image" Target="../media/image4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9.png"/><Relationship Id="rId18" Type="http://schemas.openxmlformats.org/officeDocument/2006/relationships/image" Target="../media/image454.png"/><Relationship Id="rId26" Type="http://schemas.openxmlformats.org/officeDocument/2006/relationships/image" Target="../media/image460.png"/><Relationship Id="rId39" Type="http://schemas.openxmlformats.org/officeDocument/2006/relationships/image" Target="../media/image470.png"/><Relationship Id="rId21" Type="http://schemas.openxmlformats.org/officeDocument/2006/relationships/image" Target="../media/image413.png"/><Relationship Id="rId34" Type="http://schemas.openxmlformats.org/officeDocument/2006/relationships/image" Target="../media/image466.png"/><Relationship Id="rId42" Type="http://schemas.openxmlformats.org/officeDocument/2006/relationships/image" Target="../media/image472.png"/><Relationship Id="rId7" Type="http://schemas.openxmlformats.org/officeDocument/2006/relationships/image" Target="../media/image444.png"/><Relationship Id="rId2" Type="http://schemas.openxmlformats.org/officeDocument/2006/relationships/image" Target="../media/image443.png"/><Relationship Id="rId16" Type="http://schemas.openxmlformats.org/officeDocument/2006/relationships/image" Target="../media/image452.png"/><Relationship Id="rId29" Type="http://schemas.openxmlformats.org/officeDocument/2006/relationships/image" Target="../media/image4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1.png"/><Relationship Id="rId11" Type="http://schemas.openxmlformats.org/officeDocument/2006/relationships/image" Target="../media/image447.png"/><Relationship Id="rId24" Type="http://schemas.openxmlformats.org/officeDocument/2006/relationships/image" Target="../media/image458.png"/><Relationship Id="rId32" Type="http://schemas.openxmlformats.org/officeDocument/2006/relationships/image" Target="../media/image427.png"/><Relationship Id="rId37" Type="http://schemas.openxmlformats.org/officeDocument/2006/relationships/image" Target="../media/image468.png"/><Relationship Id="rId40" Type="http://schemas.openxmlformats.org/officeDocument/2006/relationships/image" Target="../media/image436.png"/><Relationship Id="rId45" Type="http://schemas.openxmlformats.org/officeDocument/2006/relationships/image" Target="../media/image475.png"/><Relationship Id="rId5" Type="http://schemas.openxmlformats.org/officeDocument/2006/relationships/image" Target="../media/image410.png"/><Relationship Id="rId15" Type="http://schemas.openxmlformats.org/officeDocument/2006/relationships/image" Target="../media/image451.png"/><Relationship Id="rId23" Type="http://schemas.openxmlformats.org/officeDocument/2006/relationships/image" Target="../media/image457.png"/><Relationship Id="rId28" Type="http://schemas.openxmlformats.org/officeDocument/2006/relationships/image" Target="../media/image462.png"/><Relationship Id="rId36" Type="http://schemas.openxmlformats.org/officeDocument/2006/relationships/image" Target="../media/image467.png"/><Relationship Id="rId10" Type="http://schemas.openxmlformats.org/officeDocument/2006/relationships/image" Target="../media/image399.png"/><Relationship Id="rId19" Type="http://schemas.openxmlformats.org/officeDocument/2006/relationships/image" Target="../media/image455.png"/><Relationship Id="rId31" Type="http://schemas.openxmlformats.org/officeDocument/2006/relationships/image" Target="../media/image465.png"/><Relationship Id="rId44" Type="http://schemas.openxmlformats.org/officeDocument/2006/relationships/image" Target="../media/image474.png"/><Relationship Id="rId4" Type="http://schemas.openxmlformats.org/officeDocument/2006/relationships/image" Target="../media/image400.png"/><Relationship Id="rId9" Type="http://schemas.openxmlformats.org/officeDocument/2006/relationships/image" Target="../media/image446.png"/><Relationship Id="rId14" Type="http://schemas.openxmlformats.org/officeDocument/2006/relationships/image" Target="../media/image450.png"/><Relationship Id="rId22" Type="http://schemas.openxmlformats.org/officeDocument/2006/relationships/image" Target="../media/image456.png"/><Relationship Id="rId27" Type="http://schemas.openxmlformats.org/officeDocument/2006/relationships/image" Target="../media/image461.png"/><Relationship Id="rId30" Type="http://schemas.openxmlformats.org/officeDocument/2006/relationships/image" Target="../media/image464.png"/><Relationship Id="rId35" Type="http://schemas.openxmlformats.org/officeDocument/2006/relationships/image" Target="../media/image432.png"/><Relationship Id="rId43" Type="http://schemas.openxmlformats.org/officeDocument/2006/relationships/image" Target="../media/image473.png"/><Relationship Id="rId8" Type="http://schemas.openxmlformats.org/officeDocument/2006/relationships/image" Target="../media/image445.png"/><Relationship Id="rId3" Type="http://schemas.openxmlformats.org/officeDocument/2006/relationships/image" Target="../media/image13.png"/><Relationship Id="rId12" Type="http://schemas.openxmlformats.org/officeDocument/2006/relationships/image" Target="../media/image448.png"/><Relationship Id="rId17" Type="http://schemas.openxmlformats.org/officeDocument/2006/relationships/image" Target="../media/image453.png"/><Relationship Id="rId25" Type="http://schemas.openxmlformats.org/officeDocument/2006/relationships/image" Target="../media/image459.png"/><Relationship Id="rId33" Type="http://schemas.openxmlformats.org/officeDocument/2006/relationships/image" Target="../media/image428.png"/><Relationship Id="rId38" Type="http://schemas.openxmlformats.org/officeDocument/2006/relationships/image" Target="../media/image469.png"/><Relationship Id="rId46" Type="http://schemas.openxmlformats.org/officeDocument/2006/relationships/image" Target="../media/image476.png"/><Relationship Id="rId20" Type="http://schemas.openxmlformats.org/officeDocument/2006/relationships/image" Target="../media/image412.png"/><Relationship Id="rId41" Type="http://schemas.openxmlformats.org/officeDocument/2006/relationships/image" Target="../media/image4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3.png"/><Relationship Id="rId18" Type="http://schemas.openxmlformats.org/officeDocument/2006/relationships/image" Target="../media/image488.png"/><Relationship Id="rId26" Type="http://schemas.openxmlformats.org/officeDocument/2006/relationships/image" Target="../media/image432.png"/><Relationship Id="rId3" Type="http://schemas.openxmlformats.org/officeDocument/2006/relationships/image" Target="../media/image13.png"/><Relationship Id="rId21" Type="http://schemas.openxmlformats.org/officeDocument/2006/relationships/image" Target="../media/image413.png"/><Relationship Id="rId34" Type="http://schemas.openxmlformats.org/officeDocument/2006/relationships/image" Target="../media/image498.png"/><Relationship Id="rId7" Type="http://schemas.openxmlformats.org/officeDocument/2006/relationships/image" Target="../media/image478.png"/><Relationship Id="rId12" Type="http://schemas.openxmlformats.org/officeDocument/2006/relationships/image" Target="../media/image482.png"/><Relationship Id="rId17" Type="http://schemas.openxmlformats.org/officeDocument/2006/relationships/image" Target="../media/image487.png"/><Relationship Id="rId25" Type="http://schemas.openxmlformats.org/officeDocument/2006/relationships/image" Target="../media/image431.png"/><Relationship Id="rId33" Type="http://schemas.openxmlformats.org/officeDocument/2006/relationships/image" Target="../media/image497.png"/><Relationship Id="rId2" Type="http://schemas.openxmlformats.org/officeDocument/2006/relationships/image" Target="../media/image477.png"/><Relationship Id="rId16" Type="http://schemas.openxmlformats.org/officeDocument/2006/relationships/image" Target="../media/image486.png"/><Relationship Id="rId20" Type="http://schemas.openxmlformats.org/officeDocument/2006/relationships/image" Target="../media/image412.png"/><Relationship Id="rId29" Type="http://schemas.openxmlformats.org/officeDocument/2006/relationships/image" Target="../media/image4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1.png"/><Relationship Id="rId11" Type="http://schemas.openxmlformats.org/officeDocument/2006/relationships/image" Target="../media/image481.png"/><Relationship Id="rId24" Type="http://schemas.openxmlformats.org/officeDocument/2006/relationships/image" Target="../media/image491.png"/><Relationship Id="rId32" Type="http://schemas.openxmlformats.org/officeDocument/2006/relationships/image" Target="../media/image496.png"/><Relationship Id="rId5" Type="http://schemas.openxmlformats.org/officeDocument/2006/relationships/image" Target="../media/image410.png"/><Relationship Id="rId15" Type="http://schemas.openxmlformats.org/officeDocument/2006/relationships/image" Target="../media/image485.png"/><Relationship Id="rId23" Type="http://schemas.openxmlformats.org/officeDocument/2006/relationships/image" Target="../media/image427.png"/><Relationship Id="rId28" Type="http://schemas.openxmlformats.org/officeDocument/2006/relationships/image" Target="../media/image493.png"/><Relationship Id="rId10" Type="http://schemas.openxmlformats.org/officeDocument/2006/relationships/image" Target="../media/image399.png"/><Relationship Id="rId19" Type="http://schemas.openxmlformats.org/officeDocument/2006/relationships/image" Target="../media/image489.png"/><Relationship Id="rId31" Type="http://schemas.openxmlformats.org/officeDocument/2006/relationships/image" Target="../media/image495.png"/><Relationship Id="rId4" Type="http://schemas.openxmlformats.org/officeDocument/2006/relationships/image" Target="../media/image400.png"/><Relationship Id="rId9" Type="http://schemas.openxmlformats.org/officeDocument/2006/relationships/image" Target="../media/image480.png"/><Relationship Id="rId14" Type="http://schemas.openxmlformats.org/officeDocument/2006/relationships/image" Target="../media/image484.png"/><Relationship Id="rId22" Type="http://schemas.openxmlformats.org/officeDocument/2006/relationships/image" Target="../media/image490.png"/><Relationship Id="rId27" Type="http://schemas.openxmlformats.org/officeDocument/2006/relationships/image" Target="../media/image492.png"/><Relationship Id="rId30" Type="http://schemas.openxmlformats.org/officeDocument/2006/relationships/image" Target="../media/image436.png"/><Relationship Id="rId35" Type="http://schemas.openxmlformats.org/officeDocument/2006/relationships/image" Target="../media/image499.png"/><Relationship Id="rId8" Type="http://schemas.openxmlformats.org/officeDocument/2006/relationships/image" Target="../media/image479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6.png"/><Relationship Id="rId18" Type="http://schemas.openxmlformats.org/officeDocument/2006/relationships/image" Target="../media/image511.png"/><Relationship Id="rId26" Type="http://schemas.openxmlformats.org/officeDocument/2006/relationships/image" Target="../media/image515.png"/><Relationship Id="rId39" Type="http://schemas.openxmlformats.org/officeDocument/2006/relationships/image" Target="../media/image527.png"/><Relationship Id="rId21" Type="http://schemas.openxmlformats.org/officeDocument/2006/relationships/image" Target="../media/image413.png"/><Relationship Id="rId34" Type="http://schemas.openxmlformats.org/officeDocument/2006/relationships/image" Target="../media/image522.png"/><Relationship Id="rId42" Type="http://schemas.openxmlformats.org/officeDocument/2006/relationships/image" Target="../media/image427.png"/><Relationship Id="rId7" Type="http://schemas.openxmlformats.org/officeDocument/2006/relationships/image" Target="../media/image501.png"/><Relationship Id="rId2" Type="http://schemas.openxmlformats.org/officeDocument/2006/relationships/image" Target="../media/image500.png"/><Relationship Id="rId16" Type="http://schemas.openxmlformats.org/officeDocument/2006/relationships/image" Target="../media/image509.png"/><Relationship Id="rId20" Type="http://schemas.openxmlformats.org/officeDocument/2006/relationships/image" Target="../media/image412.png"/><Relationship Id="rId29" Type="http://schemas.openxmlformats.org/officeDocument/2006/relationships/image" Target="../media/image517.png"/><Relationship Id="rId41" Type="http://schemas.openxmlformats.org/officeDocument/2006/relationships/image" Target="../media/image5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1.png"/><Relationship Id="rId11" Type="http://schemas.openxmlformats.org/officeDocument/2006/relationships/image" Target="../media/image504.png"/><Relationship Id="rId24" Type="http://schemas.openxmlformats.org/officeDocument/2006/relationships/image" Target="../media/image513.png"/><Relationship Id="rId32" Type="http://schemas.openxmlformats.org/officeDocument/2006/relationships/image" Target="../media/image520.png"/><Relationship Id="rId37" Type="http://schemas.openxmlformats.org/officeDocument/2006/relationships/image" Target="../media/image525.png"/><Relationship Id="rId40" Type="http://schemas.openxmlformats.org/officeDocument/2006/relationships/image" Target="../media/image528.png"/><Relationship Id="rId5" Type="http://schemas.openxmlformats.org/officeDocument/2006/relationships/image" Target="../media/image410.png"/><Relationship Id="rId15" Type="http://schemas.openxmlformats.org/officeDocument/2006/relationships/image" Target="../media/image508.png"/><Relationship Id="rId23" Type="http://schemas.openxmlformats.org/officeDocument/2006/relationships/image" Target="../media/image432.png"/><Relationship Id="rId28" Type="http://schemas.openxmlformats.org/officeDocument/2006/relationships/image" Target="../media/image516.png"/><Relationship Id="rId36" Type="http://schemas.openxmlformats.org/officeDocument/2006/relationships/image" Target="../media/image524.png"/><Relationship Id="rId10" Type="http://schemas.openxmlformats.org/officeDocument/2006/relationships/image" Target="../media/image399.png"/><Relationship Id="rId19" Type="http://schemas.openxmlformats.org/officeDocument/2006/relationships/image" Target="../media/image512.png"/><Relationship Id="rId31" Type="http://schemas.openxmlformats.org/officeDocument/2006/relationships/image" Target="../media/image519.png"/><Relationship Id="rId44" Type="http://schemas.openxmlformats.org/officeDocument/2006/relationships/image" Target="../media/image530.png"/><Relationship Id="rId4" Type="http://schemas.openxmlformats.org/officeDocument/2006/relationships/image" Target="../media/image400.png"/><Relationship Id="rId9" Type="http://schemas.openxmlformats.org/officeDocument/2006/relationships/image" Target="../media/image503.png"/><Relationship Id="rId14" Type="http://schemas.openxmlformats.org/officeDocument/2006/relationships/image" Target="../media/image507.png"/><Relationship Id="rId22" Type="http://schemas.openxmlformats.org/officeDocument/2006/relationships/image" Target="../media/image466.png"/><Relationship Id="rId27" Type="http://schemas.openxmlformats.org/officeDocument/2006/relationships/image" Target="../media/image436.png"/><Relationship Id="rId30" Type="http://schemas.openxmlformats.org/officeDocument/2006/relationships/image" Target="../media/image518.png"/><Relationship Id="rId35" Type="http://schemas.openxmlformats.org/officeDocument/2006/relationships/image" Target="../media/image523.png"/><Relationship Id="rId43" Type="http://schemas.openxmlformats.org/officeDocument/2006/relationships/image" Target="../media/image428.png"/><Relationship Id="rId8" Type="http://schemas.openxmlformats.org/officeDocument/2006/relationships/image" Target="../media/image502.png"/><Relationship Id="rId3" Type="http://schemas.openxmlformats.org/officeDocument/2006/relationships/image" Target="../media/image13.png"/><Relationship Id="rId12" Type="http://schemas.openxmlformats.org/officeDocument/2006/relationships/image" Target="../media/image505.png"/><Relationship Id="rId17" Type="http://schemas.openxmlformats.org/officeDocument/2006/relationships/image" Target="../media/image510.png"/><Relationship Id="rId25" Type="http://schemas.openxmlformats.org/officeDocument/2006/relationships/image" Target="../media/image514.png"/><Relationship Id="rId33" Type="http://schemas.openxmlformats.org/officeDocument/2006/relationships/image" Target="../media/image521.png"/><Relationship Id="rId38" Type="http://schemas.openxmlformats.org/officeDocument/2006/relationships/image" Target="../media/image526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7.png"/><Relationship Id="rId18" Type="http://schemas.openxmlformats.org/officeDocument/2006/relationships/image" Target="../media/image542.png"/><Relationship Id="rId26" Type="http://schemas.openxmlformats.org/officeDocument/2006/relationships/image" Target="../media/image548.png"/><Relationship Id="rId39" Type="http://schemas.openxmlformats.org/officeDocument/2006/relationships/image" Target="../media/image557.png"/><Relationship Id="rId21" Type="http://schemas.openxmlformats.org/officeDocument/2006/relationships/image" Target="../media/image413.png"/><Relationship Id="rId34" Type="http://schemas.openxmlformats.org/officeDocument/2006/relationships/image" Target="../media/image428.png"/><Relationship Id="rId42" Type="http://schemas.openxmlformats.org/officeDocument/2006/relationships/image" Target="../media/image560.png"/><Relationship Id="rId47" Type="http://schemas.openxmlformats.org/officeDocument/2006/relationships/image" Target="../media/image565.png"/><Relationship Id="rId50" Type="http://schemas.openxmlformats.org/officeDocument/2006/relationships/image" Target="../media/image568.png"/><Relationship Id="rId7" Type="http://schemas.openxmlformats.org/officeDocument/2006/relationships/image" Target="../media/image532.png"/><Relationship Id="rId2" Type="http://schemas.openxmlformats.org/officeDocument/2006/relationships/image" Target="../media/image531.png"/><Relationship Id="rId16" Type="http://schemas.openxmlformats.org/officeDocument/2006/relationships/image" Target="../media/image540.png"/><Relationship Id="rId29" Type="http://schemas.openxmlformats.org/officeDocument/2006/relationships/image" Target="../media/image550.png"/><Relationship Id="rId11" Type="http://schemas.openxmlformats.org/officeDocument/2006/relationships/image" Target="../media/image535.png"/><Relationship Id="rId24" Type="http://schemas.openxmlformats.org/officeDocument/2006/relationships/image" Target="../media/image546.png"/><Relationship Id="rId32" Type="http://schemas.openxmlformats.org/officeDocument/2006/relationships/image" Target="../media/image553.png"/><Relationship Id="rId37" Type="http://schemas.openxmlformats.org/officeDocument/2006/relationships/image" Target="../media/image555.png"/><Relationship Id="rId40" Type="http://schemas.openxmlformats.org/officeDocument/2006/relationships/image" Target="../media/image558.png"/><Relationship Id="rId45" Type="http://schemas.openxmlformats.org/officeDocument/2006/relationships/image" Target="../media/image563.png"/><Relationship Id="rId5" Type="http://schemas.openxmlformats.org/officeDocument/2006/relationships/image" Target="../media/image410.png"/><Relationship Id="rId15" Type="http://schemas.openxmlformats.org/officeDocument/2006/relationships/image" Target="../media/image539.png"/><Relationship Id="rId23" Type="http://schemas.openxmlformats.org/officeDocument/2006/relationships/image" Target="../media/image545.png"/><Relationship Id="rId28" Type="http://schemas.openxmlformats.org/officeDocument/2006/relationships/image" Target="../media/image422.png"/><Relationship Id="rId36" Type="http://schemas.openxmlformats.org/officeDocument/2006/relationships/image" Target="../media/image554.png"/><Relationship Id="rId49" Type="http://schemas.openxmlformats.org/officeDocument/2006/relationships/image" Target="../media/image567.png"/><Relationship Id="rId10" Type="http://schemas.openxmlformats.org/officeDocument/2006/relationships/image" Target="../media/image399.png"/><Relationship Id="rId19" Type="http://schemas.openxmlformats.org/officeDocument/2006/relationships/image" Target="../media/image543.png"/><Relationship Id="rId31" Type="http://schemas.openxmlformats.org/officeDocument/2006/relationships/image" Target="../media/image552.png"/><Relationship Id="rId44" Type="http://schemas.openxmlformats.org/officeDocument/2006/relationships/image" Target="../media/image562.png"/><Relationship Id="rId4" Type="http://schemas.openxmlformats.org/officeDocument/2006/relationships/image" Target="../media/image400.png"/><Relationship Id="rId9" Type="http://schemas.openxmlformats.org/officeDocument/2006/relationships/image" Target="../media/image534.png"/><Relationship Id="rId14" Type="http://schemas.openxmlformats.org/officeDocument/2006/relationships/image" Target="../media/image538.png"/><Relationship Id="rId22" Type="http://schemas.openxmlformats.org/officeDocument/2006/relationships/image" Target="../media/image544.png"/><Relationship Id="rId27" Type="http://schemas.openxmlformats.org/officeDocument/2006/relationships/image" Target="../media/image549.png"/><Relationship Id="rId30" Type="http://schemas.openxmlformats.org/officeDocument/2006/relationships/image" Target="../media/image551.png"/><Relationship Id="rId35" Type="http://schemas.openxmlformats.org/officeDocument/2006/relationships/image" Target="../media/image466.png"/><Relationship Id="rId43" Type="http://schemas.openxmlformats.org/officeDocument/2006/relationships/image" Target="../media/image561.png"/><Relationship Id="rId48" Type="http://schemas.openxmlformats.org/officeDocument/2006/relationships/image" Target="../media/image566.png"/><Relationship Id="rId8" Type="http://schemas.openxmlformats.org/officeDocument/2006/relationships/image" Target="../media/image533.png"/><Relationship Id="rId3" Type="http://schemas.openxmlformats.org/officeDocument/2006/relationships/image" Target="../media/image13.png"/><Relationship Id="rId12" Type="http://schemas.openxmlformats.org/officeDocument/2006/relationships/image" Target="../media/image536.png"/><Relationship Id="rId17" Type="http://schemas.openxmlformats.org/officeDocument/2006/relationships/image" Target="../media/image541.png"/><Relationship Id="rId25" Type="http://schemas.openxmlformats.org/officeDocument/2006/relationships/image" Target="../media/image547.png"/><Relationship Id="rId33" Type="http://schemas.openxmlformats.org/officeDocument/2006/relationships/image" Target="../media/image427.png"/><Relationship Id="rId38" Type="http://schemas.openxmlformats.org/officeDocument/2006/relationships/image" Target="../media/image556.png"/><Relationship Id="rId46" Type="http://schemas.openxmlformats.org/officeDocument/2006/relationships/image" Target="../media/image564.png"/><Relationship Id="rId20" Type="http://schemas.openxmlformats.org/officeDocument/2006/relationships/image" Target="../media/image412.png"/><Relationship Id="rId41" Type="http://schemas.openxmlformats.org/officeDocument/2006/relationships/image" Target="../media/image5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8.png"/><Relationship Id="rId18" Type="http://schemas.openxmlformats.org/officeDocument/2006/relationships/image" Target="../media/image583.png"/><Relationship Id="rId26" Type="http://schemas.openxmlformats.org/officeDocument/2006/relationships/image" Target="../media/image589.png"/><Relationship Id="rId39" Type="http://schemas.openxmlformats.org/officeDocument/2006/relationships/image" Target="../media/image601.png"/><Relationship Id="rId21" Type="http://schemas.openxmlformats.org/officeDocument/2006/relationships/image" Target="../media/image556.png"/><Relationship Id="rId34" Type="http://schemas.openxmlformats.org/officeDocument/2006/relationships/image" Target="../media/image597.png"/><Relationship Id="rId42" Type="http://schemas.openxmlformats.org/officeDocument/2006/relationships/image" Target="../media/image604.png"/><Relationship Id="rId7" Type="http://schemas.openxmlformats.org/officeDocument/2006/relationships/image" Target="../media/image573.png"/><Relationship Id="rId2" Type="http://schemas.openxmlformats.org/officeDocument/2006/relationships/image" Target="../media/image569.png"/><Relationship Id="rId16" Type="http://schemas.openxmlformats.org/officeDocument/2006/relationships/image" Target="../media/image581.png"/><Relationship Id="rId20" Type="http://schemas.openxmlformats.org/officeDocument/2006/relationships/image" Target="../media/image585.png"/><Relationship Id="rId29" Type="http://schemas.openxmlformats.org/officeDocument/2006/relationships/image" Target="../media/image592.png"/><Relationship Id="rId41" Type="http://schemas.openxmlformats.org/officeDocument/2006/relationships/image" Target="../media/image6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2.png"/><Relationship Id="rId11" Type="http://schemas.openxmlformats.org/officeDocument/2006/relationships/image" Target="../media/image399.png"/><Relationship Id="rId24" Type="http://schemas.openxmlformats.org/officeDocument/2006/relationships/image" Target="../media/image559.png"/><Relationship Id="rId32" Type="http://schemas.openxmlformats.org/officeDocument/2006/relationships/image" Target="../media/image595.png"/><Relationship Id="rId37" Type="http://schemas.openxmlformats.org/officeDocument/2006/relationships/image" Target="../media/image600.png"/><Relationship Id="rId40" Type="http://schemas.openxmlformats.org/officeDocument/2006/relationships/image" Target="../media/image602.png"/><Relationship Id="rId5" Type="http://schemas.openxmlformats.org/officeDocument/2006/relationships/image" Target="../media/image571.png"/><Relationship Id="rId15" Type="http://schemas.openxmlformats.org/officeDocument/2006/relationships/image" Target="../media/image580.png"/><Relationship Id="rId23" Type="http://schemas.openxmlformats.org/officeDocument/2006/relationships/image" Target="../media/image587.png"/><Relationship Id="rId28" Type="http://schemas.openxmlformats.org/officeDocument/2006/relationships/image" Target="../media/image591.png"/><Relationship Id="rId36" Type="http://schemas.openxmlformats.org/officeDocument/2006/relationships/image" Target="../media/image599.png"/><Relationship Id="rId10" Type="http://schemas.openxmlformats.org/officeDocument/2006/relationships/image" Target="../media/image576.png"/><Relationship Id="rId19" Type="http://schemas.openxmlformats.org/officeDocument/2006/relationships/image" Target="../media/image584.png"/><Relationship Id="rId31" Type="http://schemas.openxmlformats.org/officeDocument/2006/relationships/image" Target="../media/image594.png"/><Relationship Id="rId4" Type="http://schemas.openxmlformats.org/officeDocument/2006/relationships/image" Target="../media/image570.png"/><Relationship Id="rId9" Type="http://schemas.openxmlformats.org/officeDocument/2006/relationships/image" Target="../media/image575.png"/><Relationship Id="rId14" Type="http://schemas.openxmlformats.org/officeDocument/2006/relationships/image" Target="../media/image579.png"/><Relationship Id="rId22" Type="http://schemas.openxmlformats.org/officeDocument/2006/relationships/image" Target="../media/image586.png"/><Relationship Id="rId27" Type="http://schemas.openxmlformats.org/officeDocument/2006/relationships/image" Target="../media/image590.png"/><Relationship Id="rId30" Type="http://schemas.openxmlformats.org/officeDocument/2006/relationships/image" Target="../media/image593.png"/><Relationship Id="rId35" Type="http://schemas.openxmlformats.org/officeDocument/2006/relationships/image" Target="../media/image598.png"/><Relationship Id="rId43" Type="http://schemas.openxmlformats.org/officeDocument/2006/relationships/image" Target="../media/image605.png"/><Relationship Id="rId8" Type="http://schemas.openxmlformats.org/officeDocument/2006/relationships/image" Target="../media/image574.png"/><Relationship Id="rId3" Type="http://schemas.openxmlformats.org/officeDocument/2006/relationships/image" Target="../media/image13.png"/><Relationship Id="rId12" Type="http://schemas.openxmlformats.org/officeDocument/2006/relationships/image" Target="../media/image577.png"/><Relationship Id="rId17" Type="http://schemas.openxmlformats.org/officeDocument/2006/relationships/image" Target="../media/image582.png"/><Relationship Id="rId25" Type="http://schemas.openxmlformats.org/officeDocument/2006/relationships/image" Target="../media/image588.png"/><Relationship Id="rId33" Type="http://schemas.openxmlformats.org/officeDocument/2006/relationships/image" Target="../media/image596.png"/><Relationship Id="rId38" Type="http://schemas.openxmlformats.org/officeDocument/2006/relationships/image" Target="../media/image428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image" Target="../media/image614.png"/><Relationship Id="rId26" Type="http://schemas.openxmlformats.org/officeDocument/2006/relationships/image" Target="../media/image620.png"/><Relationship Id="rId39" Type="http://schemas.openxmlformats.org/officeDocument/2006/relationships/image" Target="../media/image631.png"/><Relationship Id="rId21" Type="http://schemas.openxmlformats.org/officeDocument/2006/relationships/image" Target="../media/image617.png"/><Relationship Id="rId34" Type="http://schemas.openxmlformats.org/officeDocument/2006/relationships/image" Target="../media/image627.png"/><Relationship Id="rId7" Type="http://schemas.openxmlformats.org/officeDocument/2006/relationships/image" Target="../media/image607.png"/><Relationship Id="rId12" Type="http://schemas.openxmlformats.org/officeDocument/2006/relationships/image" Target="../media/image609.png"/><Relationship Id="rId17" Type="http://schemas.openxmlformats.org/officeDocument/2006/relationships/image" Target="../media/image399.png"/><Relationship Id="rId25" Type="http://schemas.openxmlformats.org/officeDocument/2006/relationships/image" Target="../media/image432.png"/><Relationship Id="rId33" Type="http://schemas.openxmlformats.org/officeDocument/2006/relationships/image" Target="../media/image626.png"/><Relationship Id="rId38" Type="http://schemas.openxmlformats.org/officeDocument/2006/relationships/image" Target="../media/image630.png"/><Relationship Id="rId2" Type="http://schemas.openxmlformats.org/officeDocument/2006/relationships/image" Target="../media/image606.png"/><Relationship Id="rId16" Type="http://schemas.openxmlformats.org/officeDocument/2006/relationships/image" Target="../media/image613.png"/><Relationship Id="rId20" Type="http://schemas.openxmlformats.org/officeDocument/2006/relationships/image" Target="../media/image616.png"/><Relationship Id="rId29" Type="http://schemas.openxmlformats.org/officeDocument/2006/relationships/image" Target="../media/image4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1.png"/><Relationship Id="rId11" Type="http://schemas.openxmlformats.org/officeDocument/2006/relationships/image" Target="../media/image608.png"/><Relationship Id="rId24" Type="http://schemas.openxmlformats.org/officeDocument/2006/relationships/image" Target="../media/image466.png"/><Relationship Id="rId32" Type="http://schemas.openxmlformats.org/officeDocument/2006/relationships/image" Target="../media/image625.png"/><Relationship Id="rId37" Type="http://schemas.openxmlformats.org/officeDocument/2006/relationships/image" Target="../media/image428.png"/><Relationship Id="rId5" Type="http://schemas.openxmlformats.org/officeDocument/2006/relationships/image" Target="../media/image410.png"/><Relationship Id="rId15" Type="http://schemas.openxmlformats.org/officeDocument/2006/relationships/image" Target="../media/image612.png"/><Relationship Id="rId23" Type="http://schemas.openxmlformats.org/officeDocument/2006/relationships/image" Target="../media/image619.png"/><Relationship Id="rId28" Type="http://schemas.openxmlformats.org/officeDocument/2006/relationships/image" Target="../media/image622.png"/><Relationship Id="rId36" Type="http://schemas.openxmlformats.org/officeDocument/2006/relationships/image" Target="../media/image629.png"/><Relationship Id="rId10" Type="http://schemas.openxmlformats.org/officeDocument/2006/relationships/image" Target="../media/image427.png"/><Relationship Id="rId19" Type="http://schemas.openxmlformats.org/officeDocument/2006/relationships/image" Target="../media/image615.png"/><Relationship Id="rId31" Type="http://schemas.openxmlformats.org/officeDocument/2006/relationships/image" Target="../media/image624.png"/><Relationship Id="rId4" Type="http://schemas.openxmlformats.org/officeDocument/2006/relationships/image" Target="../media/image400.png"/><Relationship Id="rId9" Type="http://schemas.openxmlformats.org/officeDocument/2006/relationships/image" Target="../media/image413.png"/><Relationship Id="rId14" Type="http://schemas.openxmlformats.org/officeDocument/2006/relationships/image" Target="../media/image611.png"/><Relationship Id="rId22" Type="http://schemas.openxmlformats.org/officeDocument/2006/relationships/image" Target="../media/image618.png"/><Relationship Id="rId27" Type="http://schemas.openxmlformats.org/officeDocument/2006/relationships/image" Target="../media/image621.png"/><Relationship Id="rId30" Type="http://schemas.openxmlformats.org/officeDocument/2006/relationships/image" Target="../media/image623.png"/><Relationship Id="rId35" Type="http://schemas.openxmlformats.org/officeDocument/2006/relationships/image" Target="../media/image628.png"/><Relationship Id="rId8" Type="http://schemas.openxmlformats.org/officeDocument/2006/relationships/image" Target="../media/image412.png"/><Relationship Id="rId3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9.png"/><Relationship Id="rId18" Type="http://schemas.openxmlformats.org/officeDocument/2006/relationships/image" Target="../media/image643.png"/><Relationship Id="rId26" Type="http://schemas.openxmlformats.org/officeDocument/2006/relationships/image" Target="../media/image646.png"/><Relationship Id="rId39" Type="http://schemas.openxmlformats.org/officeDocument/2006/relationships/image" Target="../media/image659.png"/><Relationship Id="rId21" Type="http://schemas.openxmlformats.org/officeDocument/2006/relationships/image" Target="../media/image413.png"/><Relationship Id="rId34" Type="http://schemas.openxmlformats.org/officeDocument/2006/relationships/image" Target="../media/image654.png"/><Relationship Id="rId42" Type="http://schemas.openxmlformats.org/officeDocument/2006/relationships/image" Target="../media/image662.png"/><Relationship Id="rId7" Type="http://schemas.openxmlformats.org/officeDocument/2006/relationships/image" Target="../media/image633.png"/><Relationship Id="rId2" Type="http://schemas.openxmlformats.org/officeDocument/2006/relationships/image" Target="../media/image632.png"/><Relationship Id="rId16" Type="http://schemas.openxmlformats.org/officeDocument/2006/relationships/image" Target="../media/image641.png"/><Relationship Id="rId29" Type="http://schemas.openxmlformats.org/officeDocument/2006/relationships/image" Target="../media/image6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1.png"/><Relationship Id="rId11" Type="http://schemas.openxmlformats.org/officeDocument/2006/relationships/image" Target="../media/image637.png"/><Relationship Id="rId24" Type="http://schemas.openxmlformats.org/officeDocument/2006/relationships/image" Target="../media/image428.png"/><Relationship Id="rId32" Type="http://schemas.openxmlformats.org/officeDocument/2006/relationships/image" Target="../media/image652.png"/><Relationship Id="rId37" Type="http://schemas.openxmlformats.org/officeDocument/2006/relationships/image" Target="../media/image657.png"/><Relationship Id="rId40" Type="http://schemas.openxmlformats.org/officeDocument/2006/relationships/image" Target="../media/image660.png"/><Relationship Id="rId45" Type="http://schemas.openxmlformats.org/officeDocument/2006/relationships/image" Target="../media/image665.png"/><Relationship Id="rId5" Type="http://schemas.openxmlformats.org/officeDocument/2006/relationships/image" Target="../media/image410.png"/><Relationship Id="rId15" Type="http://schemas.openxmlformats.org/officeDocument/2006/relationships/image" Target="../media/image640.png"/><Relationship Id="rId23" Type="http://schemas.openxmlformats.org/officeDocument/2006/relationships/image" Target="../media/image427.png"/><Relationship Id="rId28" Type="http://schemas.openxmlformats.org/officeDocument/2006/relationships/image" Target="../media/image648.png"/><Relationship Id="rId36" Type="http://schemas.openxmlformats.org/officeDocument/2006/relationships/image" Target="../media/image656.png"/><Relationship Id="rId10" Type="http://schemas.openxmlformats.org/officeDocument/2006/relationships/image" Target="../media/image636.png"/><Relationship Id="rId19" Type="http://schemas.openxmlformats.org/officeDocument/2006/relationships/image" Target="../media/image644.png"/><Relationship Id="rId31" Type="http://schemas.openxmlformats.org/officeDocument/2006/relationships/image" Target="../media/image651.png"/><Relationship Id="rId44" Type="http://schemas.openxmlformats.org/officeDocument/2006/relationships/image" Target="../media/image664.png"/><Relationship Id="rId4" Type="http://schemas.openxmlformats.org/officeDocument/2006/relationships/image" Target="../media/image400.png"/><Relationship Id="rId9" Type="http://schemas.openxmlformats.org/officeDocument/2006/relationships/image" Target="../media/image635.png"/><Relationship Id="rId14" Type="http://schemas.openxmlformats.org/officeDocument/2006/relationships/image" Target="../media/image639.png"/><Relationship Id="rId22" Type="http://schemas.openxmlformats.org/officeDocument/2006/relationships/image" Target="../media/image645.png"/><Relationship Id="rId27" Type="http://schemas.openxmlformats.org/officeDocument/2006/relationships/image" Target="../media/image647.png"/><Relationship Id="rId30" Type="http://schemas.openxmlformats.org/officeDocument/2006/relationships/image" Target="../media/image650.png"/><Relationship Id="rId35" Type="http://schemas.openxmlformats.org/officeDocument/2006/relationships/image" Target="../media/image655.png"/><Relationship Id="rId43" Type="http://schemas.openxmlformats.org/officeDocument/2006/relationships/image" Target="../media/image663.png"/><Relationship Id="rId8" Type="http://schemas.openxmlformats.org/officeDocument/2006/relationships/image" Target="../media/image634.png"/><Relationship Id="rId3" Type="http://schemas.openxmlformats.org/officeDocument/2006/relationships/image" Target="../media/image13.png"/><Relationship Id="rId12" Type="http://schemas.openxmlformats.org/officeDocument/2006/relationships/image" Target="../media/image638.png"/><Relationship Id="rId17" Type="http://schemas.openxmlformats.org/officeDocument/2006/relationships/image" Target="../media/image642.png"/><Relationship Id="rId25" Type="http://schemas.openxmlformats.org/officeDocument/2006/relationships/image" Target="../media/image466.png"/><Relationship Id="rId33" Type="http://schemas.openxmlformats.org/officeDocument/2006/relationships/image" Target="../media/image653.png"/><Relationship Id="rId38" Type="http://schemas.openxmlformats.org/officeDocument/2006/relationships/image" Target="../media/image658.png"/><Relationship Id="rId20" Type="http://schemas.openxmlformats.org/officeDocument/2006/relationships/image" Target="../media/image412.png"/><Relationship Id="rId41" Type="http://schemas.openxmlformats.org/officeDocument/2006/relationships/image" Target="../media/image661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7.png"/><Relationship Id="rId18" Type="http://schemas.openxmlformats.org/officeDocument/2006/relationships/image" Target="../media/image673.png"/><Relationship Id="rId26" Type="http://schemas.openxmlformats.org/officeDocument/2006/relationships/image" Target="../media/image680.png"/><Relationship Id="rId39" Type="http://schemas.openxmlformats.org/officeDocument/2006/relationships/image" Target="../media/image692.png"/><Relationship Id="rId21" Type="http://schemas.openxmlformats.org/officeDocument/2006/relationships/image" Target="../media/image676.png"/><Relationship Id="rId34" Type="http://schemas.openxmlformats.org/officeDocument/2006/relationships/image" Target="../media/image432.png"/><Relationship Id="rId7" Type="http://schemas.openxmlformats.org/officeDocument/2006/relationships/image" Target="../media/image399.png"/><Relationship Id="rId2" Type="http://schemas.openxmlformats.org/officeDocument/2006/relationships/image" Target="../media/image666.png"/><Relationship Id="rId16" Type="http://schemas.openxmlformats.org/officeDocument/2006/relationships/image" Target="../media/image614.png"/><Relationship Id="rId20" Type="http://schemas.openxmlformats.org/officeDocument/2006/relationships/image" Target="../media/image675.png"/><Relationship Id="rId29" Type="http://schemas.openxmlformats.org/officeDocument/2006/relationships/image" Target="../media/image683.png"/><Relationship Id="rId41" Type="http://schemas.openxmlformats.org/officeDocument/2006/relationships/image" Target="../media/image6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9.png"/><Relationship Id="rId11" Type="http://schemas.openxmlformats.org/officeDocument/2006/relationships/image" Target="../media/image412.png"/><Relationship Id="rId24" Type="http://schemas.openxmlformats.org/officeDocument/2006/relationships/image" Target="../media/image678.png"/><Relationship Id="rId32" Type="http://schemas.openxmlformats.org/officeDocument/2006/relationships/image" Target="../media/image686.png"/><Relationship Id="rId37" Type="http://schemas.openxmlformats.org/officeDocument/2006/relationships/image" Target="../media/image690.png"/><Relationship Id="rId40" Type="http://schemas.openxmlformats.org/officeDocument/2006/relationships/image" Target="../media/image693.png"/><Relationship Id="rId5" Type="http://schemas.openxmlformats.org/officeDocument/2006/relationships/image" Target="../media/image668.png"/><Relationship Id="rId15" Type="http://schemas.openxmlformats.org/officeDocument/2006/relationships/image" Target="../media/image671.png"/><Relationship Id="rId23" Type="http://schemas.openxmlformats.org/officeDocument/2006/relationships/image" Target="../media/image677.png"/><Relationship Id="rId28" Type="http://schemas.openxmlformats.org/officeDocument/2006/relationships/image" Target="../media/image682.png"/><Relationship Id="rId36" Type="http://schemas.openxmlformats.org/officeDocument/2006/relationships/image" Target="../media/image689.png"/><Relationship Id="rId10" Type="http://schemas.openxmlformats.org/officeDocument/2006/relationships/image" Target="../media/image411.png"/><Relationship Id="rId19" Type="http://schemas.openxmlformats.org/officeDocument/2006/relationships/image" Target="../media/image674.png"/><Relationship Id="rId31" Type="http://schemas.openxmlformats.org/officeDocument/2006/relationships/image" Target="../media/image685.png"/><Relationship Id="rId4" Type="http://schemas.openxmlformats.org/officeDocument/2006/relationships/image" Target="../media/image667.png"/><Relationship Id="rId9" Type="http://schemas.openxmlformats.org/officeDocument/2006/relationships/image" Target="../media/image410.png"/><Relationship Id="rId14" Type="http://schemas.openxmlformats.org/officeDocument/2006/relationships/image" Target="../media/image670.png"/><Relationship Id="rId22" Type="http://schemas.openxmlformats.org/officeDocument/2006/relationships/image" Target="../media/image428.png"/><Relationship Id="rId27" Type="http://schemas.openxmlformats.org/officeDocument/2006/relationships/image" Target="../media/image681.png"/><Relationship Id="rId30" Type="http://schemas.openxmlformats.org/officeDocument/2006/relationships/image" Target="../media/image684.png"/><Relationship Id="rId35" Type="http://schemas.openxmlformats.org/officeDocument/2006/relationships/image" Target="../media/image688.png"/><Relationship Id="rId8" Type="http://schemas.openxmlformats.org/officeDocument/2006/relationships/image" Target="../media/image400.png"/><Relationship Id="rId3" Type="http://schemas.openxmlformats.org/officeDocument/2006/relationships/image" Target="../media/image13.png"/><Relationship Id="rId12" Type="http://schemas.openxmlformats.org/officeDocument/2006/relationships/image" Target="../media/image413.png"/><Relationship Id="rId17" Type="http://schemas.openxmlformats.org/officeDocument/2006/relationships/image" Target="../media/image672.png"/><Relationship Id="rId25" Type="http://schemas.openxmlformats.org/officeDocument/2006/relationships/image" Target="../media/image679.png"/><Relationship Id="rId33" Type="http://schemas.openxmlformats.org/officeDocument/2006/relationships/image" Target="../media/image687.png"/><Relationship Id="rId38" Type="http://schemas.openxmlformats.org/officeDocument/2006/relationships/image" Target="../media/image691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7.png"/><Relationship Id="rId18" Type="http://schemas.openxmlformats.org/officeDocument/2006/relationships/image" Target="../media/image702.png"/><Relationship Id="rId26" Type="http://schemas.openxmlformats.org/officeDocument/2006/relationships/image" Target="../media/image710.png"/><Relationship Id="rId39" Type="http://schemas.openxmlformats.org/officeDocument/2006/relationships/image" Target="../media/image723.png"/><Relationship Id="rId21" Type="http://schemas.openxmlformats.org/officeDocument/2006/relationships/image" Target="../media/image705.png"/><Relationship Id="rId34" Type="http://schemas.openxmlformats.org/officeDocument/2006/relationships/image" Target="../media/image718.png"/><Relationship Id="rId42" Type="http://schemas.openxmlformats.org/officeDocument/2006/relationships/image" Target="../media/image726.png"/><Relationship Id="rId7" Type="http://schemas.openxmlformats.org/officeDocument/2006/relationships/image" Target="../media/image696.png"/><Relationship Id="rId2" Type="http://schemas.openxmlformats.org/officeDocument/2006/relationships/image" Target="../media/image695.png"/><Relationship Id="rId16" Type="http://schemas.openxmlformats.org/officeDocument/2006/relationships/image" Target="../media/image700.png"/><Relationship Id="rId29" Type="http://schemas.openxmlformats.org/officeDocument/2006/relationships/image" Target="../media/image7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1.png"/><Relationship Id="rId11" Type="http://schemas.openxmlformats.org/officeDocument/2006/relationships/image" Target="../media/image413.png"/><Relationship Id="rId24" Type="http://schemas.openxmlformats.org/officeDocument/2006/relationships/image" Target="../media/image708.png"/><Relationship Id="rId32" Type="http://schemas.openxmlformats.org/officeDocument/2006/relationships/image" Target="../media/image716.png"/><Relationship Id="rId37" Type="http://schemas.openxmlformats.org/officeDocument/2006/relationships/image" Target="../media/image721.png"/><Relationship Id="rId40" Type="http://schemas.openxmlformats.org/officeDocument/2006/relationships/image" Target="../media/image724.png"/><Relationship Id="rId45" Type="http://schemas.openxmlformats.org/officeDocument/2006/relationships/image" Target="../media/image728.png"/><Relationship Id="rId5" Type="http://schemas.openxmlformats.org/officeDocument/2006/relationships/image" Target="../media/image410.png"/><Relationship Id="rId15" Type="http://schemas.openxmlformats.org/officeDocument/2006/relationships/image" Target="../media/image699.png"/><Relationship Id="rId23" Type="http://schemas.openxmlformats.org/officeDocument/2006/relationships/image" Target="../media/image707.png"/><Relationship Id="rId28" Type="http://schemas.openxmlformats.org/officeDocument/2006/relationships/image" Target="../media/image712.png"/><Relationship Id="rId36" Type="http://schemas.openxmlformats.org/officeDocument/2006/relationships/image" Target="../media/image720.png"/><Relationship Id="rId10" Type="http://schemas.openxmlformats.org/officeDocument/2006/relationships/image" Target="../media/image412.png"/><Relationship Id="rId19" Type="http://schemas.openxmlformats.org/officeDocument/2006/relationships/image" Target="../media/image703.png"/><Relationship Id="rId31" Type="http://schemas.openxmlformats.org/officeDocument/2006/relationships/image" Target="../media/image715.png"/><Relationship Id="rId44" Type="http://schemas.openxmlformats.org/officeDocument/2006/relationships/image" Target="../media/image428.png"/><Relationship Id="rId4" Type="http://schemas.openxmlformats.org/officeDocument/2006/relationships/image" Target="../media/image400.png"/><Relationship Id="rId9" Type="http://schemas.openxmlformats.org/officeDocument/2006/relationships/image" Target="../media/image399.png"/><Relationship Id="rId14" Type="http://schemas.openxmlformats.org/officeDocument/2006/relationships/image" Target="../media/image698.png"/><Relationship Id="rId22" Type="http://schemas.openxmlformats.org/officeDocument/2006/relationships/image" Target="../media/image706.png"/><Relationship Id="rId27" Type="http://schemas.openxmlformats.org/officeDocument/2006/relationships/image" Target="../media/image711.png"/><Relationship Id="rId30" Type="http://schemas.openxmlformats.org/officeDocument/2006/relationships/image" Target="../media/image714.png"/><Relationship Id="rId35" Type="http://schemas.openxmlformats.org/officeDocument/2006/relationships/image" Target="../media/image719.png"/><Relationship Id="rId43" Type="http://schemas.openxmlformats.org/officeDocument/2006/relationships/image" Target="../media/image727.png"/><Relationship Id="rId8" Type="http://schemas.openxmlformats.org/officeDocument/2006/relationships/image" Target="../media/image155.png"/><Relationship Id="rId3" Type="http://schemas.openxmlformats.org/officeDocument/2006/relationships/image" Target="../media/image13.png"/><Relationship Id="rId12" Type="http://schemas.openxmlformats.org/officeDocument/2006/relationships/image" Target="../media/image427.png"/><Relationship Id="rId17" Type="http://schemas.openxmlformats.org/officeDocument/2006/relationships/image" Target="../media/image701.png"/><Relationship Id="rId25" Type="http://schemas.openxmlformats.org/officeDocument/2006/relationships/image" Target="../media/image709.png"/><Relationship Id="rId33" Type="http://schemas.openxmlformats.org/officeDocument/2006/relationships/image" Target="../media/image717.png"/><Relationship Id="rId38" Type="http://schemas.openxmlformats.org/officeDocument/2006/relationships/image" Target="../media/image722.png"/><Relationship Id="rId20" Type="http://schemas.openxmlformats.org/officeDocument/2006/relationships/image" Target="../media/image704.png"/><Relationship Id="rId41" Type="http://schemas.openxmlformats.org/officeDocument/2006/relationships/image" Target="../media/image725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5.png"/><Relationship Id="rId18" Type="http://schemas.openxmlformats.org/officeDocument/2006/relationships/image" Target="../media/image740.png"/><Relationship Id="rId26" Type="http://schemas.openxmlformats.org/officeDocument/2006/relationships/image" Target="../media/image428.png"/><Relationship Id="rId39" Type="http://schemas.openxmlformats.org/officeDocument/2006/relationships/image" Target="../media/image755.png"/><Relationship Id="rId21" Type="http://schemas.openxmlformats.org/officeDocument/2006/relationships/image" Target="../media/image743.png"/><Relationship Id="rId34" Type="http://schemas.openxmlformats.org/officeDocument/2006/relationships/image" Target="../media/image750.png"/><Relationship Id="rId42" Type="http://schemas.openxmlformats.org/officeDocument/2006/relationships/image" Target="../media/image758.png"/><Relationship Id="rId7" Type="http://schemas.openxmlformats.org/officeDocument/2006/relationships/image" Target="../media/image730.png"/><Relationship Id="rId2" Type="http://schemas.openxmlformats.org/officeDocument/2006/relationships/image" Target="../media/image729.png"/><Relationship Id="rId16" Type="http://schemas.openxmlformats.org/officeDocument/2006/relationships/image" Target="../media/image738.png"/><Relationship Id="rId20" Type="http://schemas.openxmlformats.org/officeDocument/2006/relationships/image" Target="../media/image742.png"/><Relationship Id="rId29" Type="http://schemas.openxmlformats.org/officeDocument/2006/relationships/image" Target="../media/image746.png"/><Relationship Id="rId41" Type="http://schemas.openxmlformats.org/officeDocument/2006/relationships/image" Target="../media/image7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1.png"/><Relationship Id="rId11" Type="http://schemas.openxmlformats.org/officeDocument/2006/relationships/image" Target="../media/image734.png"/><Relationship Id="rId24" Type="http://schemas.openxmlformats.org/officeDocument/2006/relationships/image" Target="../media/image744.png"/><Relationship Id="rId32" Type="http://schemas.openxmlformats.org/officeDocument/2006/relationships/image" Target="../media/image749.png"/><Relationship Id="rId37" Type="http://schemas.openxmlformats.org/officeDocument/2006/relationships/image" Target="../media/image753.png"/><Relationship Id="rId40" Type="http://schemas.openxmlformats.org/officeDocument/2006/relationships/image" Target="../media/image756.png"/><Relationship Id="rId5" Type="http://schemas.openxmlformats.org/officeDocument/2006/relationships/image" Target="../media/image410.png"/><Relationship Id="rId15" Type="http://schemas.openxmlformats.org/officeDocument/2006/relationships/image" Target="../media/image737.png"/><Relationship Id="rId23" Type="http://schemas.openxmlformats.org/officeDocument/2006/relationships/image" Target="../media/image413.png"/><Relationship Id="rId28" Type="http://schemas.openxmlformats.org/officeDocument/2006/relationships/image" Target="../media/image432.png"/><Relationship Id="rId36" Type="http://schemas.openxmlformats.org/officeDocument/2006/relationships/image" Target="../media/image752.png"/><Relationship Id="rId10" Type="http://schemas.openxmlformats.org/officeDocument/2006/relationships/image" Target="../media/image733.png"/><Relationship Id="rId19" Type="http://schemas.openxmlformats.org/officeDocument/2006/relationships/image" Target="../media/image741.png"/><Relationship Id="rId31" Type="http://schemas.openxmlformats.org/officeDocument/2006/relationships/image" Target="../media/image748.png"/><Relationship Id="rId4" Type="http://schemas.openxmlformats.org/officeDocument/2006/relationships/image" Target="../media/image400.png"/><Relationship Id="rId9" Type="http://schemas.openxmlformats.org/officeDocument/2006/relationships/image" Target="../media/image732.png"/><Relationship Id="rId14" Type="http://schemas.openxmlformats.org/officeDocument/2006/relationships/image" Target="../media/image736.png"/><Relationship Id="rId22" Type="http://schemas.openxmlformats.org/officeDocument/2006/relationships/image" Target="../media/image412.png"/><Relationship Id="rId27" Type="http://schemas.openxmlformats.org/officeDocument/2006/relationships/image" Target="../media/image745.png"/><Relationship Id="rId30" Type="http://schemas.openxmlformats.org/officeDocument/2006/relationships/image" Target="../media/image747.png"/><Relationship Id="rId35" Type="http://schemas.openxmlformats.org/officeDocument/2006/relationships/image" Target="../media/image751.png"/><Relationship Id="rId43" Type="http://schemas.openxmlformats.org/officeDocument/2006/relationships/image" Target="../media/image759.png"/><Relationship Id="rId8" Type="http://schemas.openxmlformats.org/officeDocument/2006/relationships/image" Target="../media/image731.png"/><Relationship Id="rId3" Type="http://schemas.openxmlformats.org/officeDocument/2006/relationships/image" Target="../media/image13.png"/><Relationship Id="rId12" Type="http://schemas.openxmlformats.org/officeDocument/2006/relationships/image" Target="../media/image399.png"/><Relationship Id="rId17" Type="http://schemas.openxmlformats.org/officeDocument/2006/relationships/image" Target="../media/image739.png"/><Relationship Id="rId25" Type="http://schemas.openxmlformats.org/officeDocument/2006/relationships/image" Target="../media/image427.png"/><Relationship Id="rId33" Type="http://schemas.openxmlformats.org/officeDocument/2006/relationships/image" Target="../media/image436.png"/><Relationship Id="rId38" Type="http://schemas.openxmlformats.org/officeDocument/2006/relationships/image" Target="../media/image754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6.png"/><Relationship Id="rId18" Type="http://schemas.openxmlformats.org/officeDocument/2006/relationships/image" Target="../media/image769.png"/><Relationship Id="rId26" Type="http://schemas.openxmlformats.org/officeDocument/2006/relationships/image" Target="../media/image436.png"/><Relationship Id="rId3" Type="http://schemas.openxmlformats.org/officeDocument/2006/relationships/image" Target="../media/image13.png"/><Relationship Id="rId21" Type="http://schemas.openxmlformats.org/officeDocument/2006/relationships/image" Target="../media/image431.png"/><Relationship Id="rId34" Type="http://schemas.openxmlformats.org/officeDocument/2006/relationships/image" Target="../media/image427.png"/><Relationship Id="rId7" Type="http://schemas.openxmlformats.org/officeDocument/2006/relationships/image" Target="../media/image761.png"/><Relationship Id="rId12" Type="http://schemas.openxmlformats.org/officeDocument/2006/relationships/image" Target="../media/image765.png"/><Relationship Id="rId17" Type="http://schemas.openxmlformats.org/officeDocument/2006/relationships/image" Target="../media/image768.png"/><Relationship Id="rId25" Type="http://schemas.openxmlformats.org/officeDocument/2006/relationships/image" Target="../media/image774.png"/><Relationship Id="rId33" Type="http://schemas.openxmlformats.org/officeDocument/2006/relationships/image" Target="../media/image781.png"/><Relationship Id="rId2" Type="http://schemas.openxmlformats.org/officeDocument/2006/relationships/image" Target="../media/image760.png"/><Relationship Id="rId16" Type="http://schemas.openxmlformats.org/officeDocument/2006/relationships/image" Target="../media/image413.png"/><Relationship Id="rId20" Type="http://schemas.openxmlformats.org/officeDocument/2006/relationships/image" Target="../media/image771.png"/><Relationship Id="rId29" Type="http://schemas.openxmlformats.org/officeDocument/2006/relationships/image" Target="../media/image7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1.png"/><Relationship Id="rId11" Type="http://schemas.openxmlformats.org/officeDocument/2006/relationships/image" Target="../media/image399.png"/><Relationship Id="rId24" Type="http://schemas.openxmlformats.org/officeDocument/2006/relationships/image" Target="../media/image773.png"/><Relationship Id="rId32" Type="http://schemas.openxmlformats.org/officeDocument/2006/relationships/image" Target="../media/image780.png"/><Relationship Id="rId5" Type="http://schemas.openxmlformats.org/officeDocument/2006/relationships/image" Target="../media/image410.png"/><Relationship Id="rId15" Type="http://schemas.openxmlformats.org/officeDocument/2006/relationships/image" Target="../media/image412.png"/><Relationship Id="rId23" Type="http://schemas.openxmlformats.org/officeDocument/2006/relationships/image" Target="../media/image772.png"/><Relationship Id="rId28" Type="http://schemas.openxmlformats.org/officeDocument/2006/relationships/image" Target="../media/image776.png"/><Relationship Id="rId36" Type="http://schemas.openxmlformats.org/officeDocument/2006/relationships/image" Target="../media/image782.png"/><Relationship Id="rId10" Type="http://schemas.openxmlformats.org/officeDocument/2006/relationships/image" Target="../media/image764.png"/><Relationship Id="rId19" Type="http://schemas.openxmlformats.org/officeDocument/2006/relationships/image" Target="../media/image770.png"/><Relationship Id="rId31" Type="http://schemas.openxmlformats.org/officeDocument/2006/relationships/image" Target="../media/image779.png"/><Relationship Id="rId4" Type="http://schemas.openxmlformats.org/officeDocument/2006/relationships/image" Target="../media/image400.png"/><Relationship Id="rId9" Type="http://schemas.openxmlformats.org/officeDocument/2006/relationships/image" Target="../media/image763.png"/><Relationship Id="rId14" Type="http://schemas.openxmlformats.org/officeDocument/2006/relationships/image" Target="../media/image767.png"/><Relationship Id="rId22" Type="http://schemas.openxmlformats.org/officeDocument/2006/relationships/image" Target="../media/image432.png"/><Relationship Id="rId27" Type="http://schemas.openxmlformats.org/officeDocument/2006/relationships/image" Target="../media/image775.png"/><Relationship Id="rId30" Type="http://schemas.openxmlformats.org/officeDocument/2006/relationships/image" Target="../media/image778.png"/><Relationship Id="rId35" Type="http://schemas.openxmlformats.org/officeDocument/2006/relationships/image" Target="../media/image428.png"/><Relationship Id="rId8" Type="http://schemas.openxmlformats.org/officeDocument/2006/relationships/image" Target="../media/image7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9.png"/><Relationship Id="rId18" Type="http://schemas.openxmlformats.org/officeDocument/2006/relationships/image" Target="../media/image794.png"/><Relationship Id="rId26" Type="http://schemas.openxmlformats.org/officeDocument/2006/relationships/image" Target="../media/image799.png"/><Relationship Id="rId39" Type="http://schemas.openxmlformats.org/officeDocument/2006/relationships/image" Target="../media/image811.png"/><Relationship Id="rId21" Type="http://schemas.openxmlformats.org/officeDocument/2006/relationships/image" Target="../media/image795.png"/><Relationship Id="rId34" Type="http://schemas.openxmlformats.org/officeDocument/2006/relationships/image" Target="../media/image806.png"/><Relationship Id="rId42" Type="http://schemas.openxmlformats.org/officeDocument/2006/relationships/image" Target="../media/image814.png"/><Relationship Id="rId47" Type="http://schemas.openxmlformats.org/officeDocument/2006/relationships/image" Target="../media/image817.png"/><Relationship Id="rId7" Type="http://schemas.openxmlformats.org/officeDocument/2006/relationships/image" Target="../media/image784.png"/><Relationship Id="rId2" Type="http://schemas.openxmlformats.org/officeDocument/2006/relationships/image" Target="../media/image783.png"/><Relationship Id="rId16" Type="http://schemas.openxmlformats.org/officeDocument/2006/relationships/image" Target="../media/image792.png"/><Relationship Id="rId29" Type="http://schemas.openxmlformats.org/officeDocument/2006/relationships/image" Target="../media/image8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1.png"/><Relationship Id="rId11" Type="http://schemas.openxmlformats.org/officeDocument/2006/relationships/image" Target="../media/image787.png"/><Relationship Id="rId24" Type="http://schemas.openxmlformats.org/officeDocument/2006/relationships/image" Target="../media/image797.png"/><Relationship Id="rId32" Type="http://schemas.openxmlformats.org/officeDocument/2006/relationships/image" Target="../media/image804.png"/><Relationship Id="rId37" Type="http://schemas.openxmlformats.org/officeDocument/2006/relationships/image" Target="../media/image809.png"/><Relationship Id="rId40" Type="http://schemas.openxmlformats.org/officeDocument/2006/relationships/image" Target="../media/image812.png"/><Relationship Id="rId45" Type="http://schemas.openxmlformats.org/officeDocument/2006/relationships/image" Target="../media/image815.png"/><Relationship Id="rId5" Type="http://schemas.openxmlformats.org/officeDocument/2006/relationships/image" Target="../media/image410.png"/><Relationship Id="rId15" Type="http://schemas.openxmlformats.org/officeDocument/2006/relationships/image" Target="../media/image791.png"/><Relationship Id="rId23" Type="http://schemas.openxmlformats.org/officeDocument/2006/relationships/image" Target="../media/image432.png"/><Relationship Id="rId28" Type="http://schemas.openxmlformats.org/officeDocument/2006/relationships/image" Target="../media/image436.png"/><Relationship Id="rId36" Type="http://schemas.openxmlformats.org/officeDocument/2006/relationships/image" Target="../media/image808.png"/><Relationship Id="rId10" Type="http://schemas.openxmlformats.org/officeDocument/2006/relationships/image" Target="../media/image786.png"/><Relationship Id="rId19" Type="http://schemas.openxmlformats.org/officeDocument/2006/relationships/image" Target="../media/image412.png"/><Relationship Id="rId31" Type="http://schemas.openxmlformats.org/officeDocument/2006/relationships/image" Target="../media/image803.png"/><Relationship Id="rId44" Type="http://schemas.openxmlformats.org/officeDocument/2006/relationships/image" Target="../media/image428.png"/><Relationship Id="rId4" Type="http://schemas.openxmlformats.org/officeDocument/2006/relationships/image" Target="../media/image400.png"/><Relationship Id="rId9" Type="http://schemas.openxmlformats.org/officeDocument/2006/relationships/image" Target="../media/image399.png"/><Relationship Id="rId14" Type="http://schemas.openxmlformats.org/officeDocument/2006/relationships/image" Target="../media/image790.png"/><Relationship Id="rId22" Type="http://schemas.openxmlformats.org/officeDocument/2006/relationships/image" Target="../media/image796.png"/><Relationship Id="rId27" Type="http://schemas.openxmlformats.org/officeDocument/2006/relationships/image" Target="../media/image800.png"/><Relationship Id="rId30" Type="http://schemas.openxmlformats.org/officeDocument/2006/relationships/image" Target="../media/image802.png"/><Relationship Id="rId35" Type="http://schemas.openxmlformats.org/officeDocument/2006/relationships/image" Target="../media/image807.png"/><Relationship Id="rId43" Type="http://schemas.openxmlformats.org/officeDocument/2006/relationships/image" Target="../media/image427.png"/><Relationship Id="rId8" Type="http://schemas.openxmlformats.org/officeDocument/2006/relationships/image" Target="../media/image785.png"/><Relationship Id="rId3" Type="http://schemas.openxmlformats.org/officeDocument/2006/relationships/image" Target="../media/image13.png"/><Relationship Id="rId12" Type="http://schemas.openxmlformats.org/officeDocument/2006/relationships/image" Target="../media/image788.png"/><Relationship Id="rId17" Type="http://schemas.openxmlformats.org/officeDocument/2006/relationships/image" Target="../media/image793.png"/><Relationship Id="rId25" Type="http://schemas.openxmlformats.org/officeDocument/2006/relationships/image" Target="../media/image798.png"/><Relationship Id="rId33" Type="http://schemas.openxmlformats.org/officeDocument/2006/relationships/image" Target="../media/image805.png"/><Relationship Id="rId38" Type="http://schemas.openxmlformats.org/officeDocument/2006/relationships/image" Target="../media/image810.png"/><Relationship Id="rId46" Type="http://schemas.openxmlformats.org/officeDocument/2006/relationships/image" Target="../media/image816.png"/><Relationship Id="rId20" Type="http://schemas.openxmlformats.org/officeDocument/2006/relationships/image" Target="../media/image413.png"/><Relationship Id="rId41" Type="http://schemas.openxmlformats.org/officeDocument/2006/relationships/image" Target="../media/image8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8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13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image" Target="../media/image39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89.png"/><Relationship Id="rId3" Type="http://schemas.openxmlformats.org/officeDocument/2006/relationships/image" Target="../media/image13.png"/><Relationship Id="rId21" Type="http://schemas.openxmlformats.org/officeDocument/2006/relationships/image" Target="../media/image85.png"/><Relationship Id="rId7" Type="http://schemas.openxmlformats.org/officeDocument/2006/relationships/image" Target="../media/image73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8.png"/><Relationship Id="rId2" Type="http://schemas.openxmlformats.org/officeDocument/2006/relationships/image" Target="../media/image69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55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5" Type="http://schemas.openxmlformats.org/officeDocument/2006/relationships/image" Target="../media/image71.png"/><Relationship Id="rId15" Type="http://schemas.openxmlformats.org/officeDocument/2006/relationships/image" Target="../media/image79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5.png"/><Relationship Id="rId19" Type="http://schemas.openxmlformats.org/officeDocument/2006/relationships/image" Target="../media/image83.png"/><Relationship Id="rId31" Type="http://schemas.openxmlformats.org/officeDocument/2006/relationships/image" Target="../media/image94.png"/><Relationship Id="rId4" Type="http://schemas.openxmlformats.org/officeDocument/2006/relationships/image" Target="../media/image70.png"/><Relationship Id="rId9" Type="http://schemas.openxmlformats.org/officeDocument/2006/relationships/image" Target="../media/image48.png"/><Relationship Id="rId14" Type="http://schemas.openxmlformats.org/officeDocument/2006/relationships/image" Target="../media/image78.png"/><Relationship Id="rId22" Type="http://schemas.openxmlformats.org/officeDocument/2006/relationships/image" Target="../media/image68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18" Type="http://schemas.openxmlformats.org/officeDocument/2006/relationships/image" Target="../media/image71.png"/><Relationship Id="rId26" Type="http://schemas.openxmlformats.org/officeDocument/2006/relationships/image" Target="../media/image87.png"/><Relationship Id="rId3" Type="http://schemas.openxmlformats.org/officeDocument/2006/relationships/image" Target="../media/image13.png"/><Relationship Id="rId21" Type="http://schemas.openxmlformats.org/officeDocument/2006/relationships/image" Target="../media/image113.png"/><Relationship Id="rId34" Type="http://schemas.openxmlformats.org/officeDocument/2006/relationships/image" Target="../media/image123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5" Type="http://schemas.openxmlformats.org/officeDocument/2006/relationships/image" Target="../media/image48.png"/><Relationship Id="rId33" Type="http://schemas.openxmlformats.org/officeDocument/2006/relationships/image" Target="../media/image122.png"/><Relationship Id="rId2" Type="http://schemas.openxmlformats.org/officeDocument/2006/relationships/image" Target="../media/image96.png"/><Relationship Id="rId16" Type="http://schemas.openxmlformats.org/officeDocument/2006/relationships/image" Target="../media/image109.png"/><Relationship Id="rId20" Type="http://schemas.openxmlformats.org/officeDocument/2006/relationships/image" Target="../media/image112.png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6.png"/><Relationship Id="rId32" Type="http://schemas.openxmlformats.org/officeDocument/2006/relationships/image" Target="../media/image121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5.png"/><Relationship Id="rId28" Type="http://schemas.openxmlformats.org/officeDocument/2006/relationships/image" Target="../media/image92.png"/><Relationship Id="rId10" Type="http://schemas.openxmlformats.org/officeDocument/2006/relationships/image" Target="../media/image103.png"/><Relationship Id="rId19" Type="http://schemas.openxmlformats.org/officeDocument/2006/relationships/image" Target="../media/image111.png"/><Relationship Id="rId31" Type="http://schemas.openxmlformats.org/officeDocument/2006/relationships/image" Target="../media/image120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4.png"/><Relationship Id="rId27" Type="http://schemas.openxmlformats.org/officeDocument/2006/relationships/image" Target="../media/image117.png"/><Relationship Id="rId30" Type="http://schemas.openxmlformats.org/officeDocument/2006/relationships/image" Target="../media/image119.png"/><Relationship Id="rId35" Type="http://schemas.openxmlformats.org/officeDocument/2006/relationships/image" Target="../media/image124.png"/><Relationship Id="rId8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26" Type="http://schemas.openxmlformats.org/officeDocument/2006/relationships/image" Target="../media/image143.png"/><Relationship Id="rId3" Type="http://schemas.openxmlformats.org/officeDocument/2006/relationships/image" Target="../media/image13.png"/><Relationship Id="rId21" Type="http://schemas.openxmlformats.org/officeDocument/2006/relationships/image" Target="../media/image28.png"/><Relationship Id="rId7" Type="http://schemas.openxmlformats.org/officeDocument/2006/relationships/image" Target="../media/image129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5" Type="http://schemas.openxmlformats.org/officeDocument/2006/relationships/image" Target="../media/image142.png"/><Relationship Id="rId2" Type="http://schemas.openxmlformats.org/officeDocument/2006/relationships/image" Target="../media/image125.png"/><Relationship Id="rId16" Type="http://schemas.openxmlformats.org/officeDocument/2006/relationships/image" Target="../media/image136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.png"/><Relationship Id="rId11" Type="http://schemas.openxmlformats.org/officeDocument/2006/relationships/image" Target="../media/image131.png"/><Relationship Id="rId24" Type="http://schemas.openxmlformats.org/officeDocument/2006/relationships/image" Target="../media/image141.png"/><Relationship Id="rId5" Type="http://schemas.openxmlformats.org/officeDocument/2006/relationships/image" Target="../media/image127.png"/><Relationship Id="rId15" Type="http://schemas.openxmlformats.org/officeDocument/2006/relationships/image" Target="../media/image135.png"/><Relationship Id="rId23" Type="http://schemas.openxmlformats.org/officeDocument/2006/relationships/image" Target="../media/image140.png"/><Relationship Id="rId10" Type="http://schemas.openxmlformats.org/officeDocument/2006/relationships/image" Target="../media/image130.png"/><Relationship Id="rId19" Type="http://schemas.openxmlformats.org/officeDocument/2006/relationships/image" Target="../media/image26.png"/><Relationship Id="rId4" Type="http://schemas.openxmlformats.org/officeDocument/2006/relationships/image" Target="../media/image126.png"/><Relationship Id="rId9" Type="http://schemas.openxmlformats.org/officeDocument/2006/relationships/image" Target="../media/image42.png"/><Relationship Id="rId14" Type="http://schemas.openxmlformats.org/officeDocument/2006/relationships/image" Target="../media/image134.png"/><Relationship Id="rId22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41.png"/><Relationship Id="rId26" Type="http://schemas.openxmlformats.org/officeDocument/2006/relationships/image" Target="../media/image143.png"/><Relationship Id="rId3" Type="http://schemas.openxmlformats.org/officeDocument/2006/relationships/image" Target="../media/image13.png"/><Relationship Id="rId21" Type="http://schemas.openxmlformats.org/officeDocument/2006/relationships/image" Target="../media/image142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28.png"/><Relationship Id="rId25" Type="http://schemas.openxmlformats.org/officeDocument/2006/relationships/image" Target="../media/image157.png"/><Relationship Id="rId2" Type="http://schemas.openxmlformats.org/officeDocument/2006/relationships/image" Target="../media/image144.png"/><Relationship Id="rId16" Type="http://schemas.openxmlformats.org/officeDocument/2006/relationships/image" Target="../media/image27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24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26.png"/><Relationship Id="rId23" Type="http://schemas.openxmlformats.org/officeDocument/2006/relationships/image" Target="../media/image156.png"/><Relationship Id="rId28" Type="http://schemas.openxmlformats.org/officeDocument/2006/relationships/image" Target="../media/image159.png"/><Relationship Id="rId10" Type="http://schemas.openxmlformats.org/officeDocument/2006/relationships/image" Target="../media/image150.png"/><Relationship Id="rId19" Type="http://schemas.openxmlformats.org/officeDocument/2006/relationships/image" Target="../media/image140.png"/><Relationship Id="rId4" Type="http://schemas.openxmlformats.org/officeDocument/2006/relationships/image" Target="../media/image145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Relationship Id="rId22" Type="http://schemas.openxmlformats.org/officeDocument/2006/relationships/image" Target="../media/image155.png"/><Relationship Id="rId27" Type="http://schemas.openxmlformats.org/officeDocument/2006/relationships/image" Target="../media/image1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26" Type="http://schemas.openxmlformats.org/officeDocument/2006/relationships/image" Target="../media/image180.png"/><Relationship Id="rId3" Type="http://schemas.openxmlformats.org/officeDocument/2006/relationships/image" Target="../media/image13.png"/><Relationship Id="rId21" Type="http://schemas.openxmlformats.org/officeDocument/2006/relationships/image" Target="../media/image109.png"/><Relationship Id="rId7" Type="http://schemas.openxmlformats.org/officeDocument/2006/relationships/image" Target="../media/image164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5" Type="http://schemas.openxmlformats.org/officeDocument/2006/relationships/image" Target="../media/image179.png"/><Relationship Id="rId2" Type="http://schemas.openxmlformats.org/officeDocument/2006/relationships/image" Target="../media/image160.png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29" Type="http://schemas.openxmlformats.org/officeDocument/2006/relationships/image" Target="../media/image1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3.png"/><Relationship Id="rId11" Type="http://schemas.openxmlformats.org/officeDocument/2006/relationships/image" Target="../media/image167.png"/><Relationship Id="rId24" Type="http://schemas.openxmlformats.org/officeDocument/2006/relationships/image" Target="../media/image71.png"/><Relationship Id="rId32" Type="http://schemas.openxmlformats.org/officeDocument/2006/relationships/image" Target="../media/image186.png"/><Relationship Id="rId5" Type="http://schemas.openxmlformats.org/officeDocument/2006/relationships/image" Target="../media/image162.png"/><Relationship Id="rId15" Type="http://schemas.openxmlformats.org/officeDocument/2006/relationships/image" Target="../media/image171.png"/><Relationship Id="rId23" Type="http://schemas.openxmlformats.org/officeDocument/2006/relationships/image" Target="../media/image178.png"/><Relationship Id="rId28" Type="http://schemas.openxmlformats.org/officeDocument/2006/relationships/image" Target="../media/image182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31" Type="http://schemas.openxmlformats.org/officeDocument/2006/relationships/image" Target="../media/image185.png"/><Relationship Id="rId4" Type="http://schemas.openxmlformats.org/officeDocument/2006/relationships/image" Target="../media/image161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Relationship Id="rId22" Type="http://schemas.openxmlformats.org/officeDocument/2006/relationships/image" Target="../media/image177.png"/><Relationship Id="rId27" Type="http://schemas.openxmlformats.org/officeDocument/2006/relationships/image" Target="../media/image181.png"/><Relationship Id="rId30" Type="http://schemas.openxmlformats.org/officeDocument/2006/relationships/image" Target="../media/image1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519916" cy="64800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520170" cy="6480175"/>
            <a:chOff x="0" y="0"/>
            <a:chExt cx="11520170" cy="64801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519916" cy="648004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300349" y="1887854"/>
              <a:ext cx="4888230" cy="494665"/>
            </a:xfrm>
            <a:custGeom>
              <a:avLst/>
              <a:gdLst/>
              <a:ahLst/>
              <a:cxnLst/>
              <a:rect l="l" t="t" r="r" b="b"/>
              <a:pathLst>
                <a:path w="4888230" h="494664">
                  <a:moveTo>
                    <a:pt x="283210" y="9017"/>
                  </a:moveTo>
                  <a:lnTo>
                    <a:pt x="160020" y="9017"/>
                  </a:lnTo>
                  <a:lnTo>
                    <a:pt x="146532" y="9372"/>
                  </a:lnTo>
                  <a:lnTo>
                    <a:pt x="106133" y="17780"/>
                  </a:lnTo>
                  <a:lnTo>
                    <a:pt x="76301" y="43535"/>
                  </a:lnTo>
                  <a:lnTo>
                    <a:pt x="59207" y="86614"/>
                  </a:lnTo>
                  <a:lnTo>
                    <a:pt x="0" y="297561"/>
                  </a:lnTo>
                  <a:lnTo>
                    <a:pt x="90678" y="297561"/>
                  </a:lnTo>
                  <a:lnTo>
                    <a:pt x="142875" y="97917"/>
                  </a:lnTo>
                  <a:lnTo>
                    <a:pt x="146050" y="91440"/>
                  </a:lnTo>
                  <a:lnTo>
                    <a:pt x="149999" y="86753"/>
                  </a:lnTo>
                  <a:lnTo>
                    <a:pt x="154178" y="81915"/>
                  </a:lnTo>
                  <a:lnTo>
                    <a:pt x="160655" y="79502"/>
                  </a:lnTo>
                  <a:lnTo>
                    <a:pt x="194691" y="79502"/>
                  </a:lnTo>
                  <a:lnTo>
                    <a:pt x="194691" y="297561"/>
                  </a:lnTo>
                  <a:lnTo>
                    <a:pt x="283210" y="297561"/>
                  </a:lnTo>
                  <a:lnTo>
                    <a:pt x="283210" y="79502"/>
                  </a:lnTo>
                  <a:lnTo>
                    <a:pt x="283210" y="9017"/>
                  </a:lnTo>
                  <a:close/>
                </a:path>
                <a:path w="4888230" h="494664">
                  <a:moveTo>
                    <a:pt x="413893" y="417068"/>
                  </a:moveTo>
                  <a:lnTo>
                    <a:pt x="122047" y="417068"/>
                  </a:lnTo>
                  <a:lnTo>
                    <a:pt x="122047" y="315722"/>
                  </a:lnTo>
                  <a:lnTo>
                    <a:pt x="33528" y="315722"/>
                  </a:lnTo>
                  <a:lnTo>
                    <a:pt x="33528" y="491744"/>
                  </a:lnTo>
                  <a:lnTo>
                    <a:pt x="413893" y="491744"/>
                  </a:lnTo>
                  <a:lnTo>
                    <a:pt x="413893" y="417068"/>
                  </a:lnTo>
                  <a:close/>
                </a:path>
                <a:path w="4888230" h="494664">
                  <a:moveTo>
                    <a:pt x="468249" y="117348"/>
                  </a:moveTo>
                  <a:lnTo>
                    <a:pt x="410718" y="117348"/>
                  </a:lnTo>
                  <a:lnTo>
                    <a:pt x="410718" y="6350"/>
                  </a:lnTo>
                  <a:lnTo>
                    <a:pt x="322072" y="6350"/>
                  </a:lnTo>
                  <a:lnTo>
                    <a:pt x="322072" y="362204"/>
                  </a:lnTo>
                  <a:lnTo>
                    <a:pt x="410718" y="362204"/>
                  </a:lnTo>
                  <a:lnTo>
                    <a:pt x="410718" y="192024"/>
                  </a:lnTo>
                  <a:lnTo>
                    <a:pt x="468249" y="192024"/>
                  </a:lnTo>
                  <a:lnTo>
                    <a:pt x="468249" y="117348"/>
                  </a:lnTo>
                  <a:close/>
                </a:path>
                <a:path w="4888230" h="494664">
                  <a:moveTo>
                    <a:pt x="915162" y="275209"/>
                  </a:moveTo>
                  <a:lnTo>
                    <a:pt x="826516" y="275209"/>
                  </a:lnTo>
                  <a:lnTo>
                    <a:pt x="826516" y="311531"/>
                  </a:lnTo>
                  <a:lnTo>
                    <a:pt x="826516" y="380873"/>
                  </a:lnTo>
                  <a:lnTo>
                    <a:pt x="826516" y="422402"/>
                  </a:lnTo>
                  <a:lnTo>
                    <a:pt x="621157" y="422402"/>
                  </a:lnTo>
                  <a:lnTo>
                    <a:pt x="621157" y="380873"/>
                  </a:lnTo>
                  <a:lnTo>
                    <a:pt x="826516" y="380873"/>
                  </a:lnTo>
                  <a:lnTo>
                    <a:pt x="826516" y="311531"/>
                  </a:lnTo>
                  <a:lnTo>
                    <a:pt x="621157" y="311531"/>
                  </a:lnTo>
                  <a:lnTo>
                    <a:pt x="621157" y="275209"/>
                  </a:lnTo>
                  <a:lnTo>
                    <a:pt x="532638" y="275209"/>
                  </a:lnTo>
                  <a:lnTo>
                    <a:pt x="532638" y="492887"/>
                  </a:lnTo>
                  <a:lnTo>
                    <a:pt x="863346" y="492887"/>
                  </a:lnTo>
                  <a:lnTo>
                    <a:pt x="903351" y="481076"/>
                  </a:lnTo>
                  <a:lnTo>
                    <a:pt x="915162" y="441071"/>
                  </a:lnTo>
                  <a:lnTo>
                    <a:pt x="915162" y="422402"/>
                  </a:lnTo>
                  <a:lnTo>
                    <a:pt x="915162" y="380873"/>
                  </a:lnTo>
                  <a:lnTo>
                    <a:pt x="915162" y="311531"/>
                  </a:lnTo>
                  <a:lnTo>
                    <a:pt x="915162" y="275209"/>
                  </a:lnTo>
                  <a:close/>
                </a:path>
                <a:path w="4888230" h="494664">
                  <a:moveTo>
                    <a:pt x="915162" y="6350"/>
                  </a:moveTo>
                  <a:lnTo>
                    <a:pt x="826516" y="6350"/>
                  </a:lnTo>
                  <a:lnTo>
                    <a:pt x="826516" y="84836"/>
                  </a:lnTo>
                  <a:lnTo>
                    <a:pt x="771652" y="84836"/>
                  </a:lnTo>
                  <a:lnTo>
                    <a:pt x="753745" y="47752"/>
                  </a:lnTo>
                  <a:lnTo>
                    <a:pt x="723646" y="21336"/>
                  </a:lnTo>
                  <a:lnTo>
                    <a:pt x="686816" y="6159"/>
                  </a:lnTo>
                  <a:lnTo>
                    <a:pt x="686816" y="123190"/>
                  </a:lnTo>
                  <a:lnTo>
                    <a:pt x="686816" y="131699"/>
                  </a:lnTo>
                  <a:lnTo>
                    <a:pt x="673227" y="171196"/>
                  </a:lnTo>
                  <a:lnTo>
                    <a:pt x="637159" y="184531"/>
                  </a:lnTo>
                  <a:lnTo>
                    <a:pt x="626541" y="183705"/>
                  </a:lnTo>
                  <a:lnTo>
                    <a:pt x="591032" y="154647"/>
                  </a:lnTo>
                  <a:lnTo>
                    <a:pt x="587629" y="131699"/>
                  </a:lnTo>
                  <a:lnTo>
                    <a:pt x="587629" y="123190"/>
                  </a:lnTo>
                  <a:lnTo>
                    <a:pt x="601218" y="83693"/>
                  </a:lnTo>
                  <a:lnTo>
                    <a:pt x="637159" y="70358"/>
                  </a:lnTo>
                  <a:lnTo>
                    <a:pt x="647839" y="71196"/>
                  </a:lnTo>
                  <a:lnTo>
                    <a:pt x="683399" y="100253"/>
                  </a:lnTo>
                  <a:lnTo>
                    <a:pt x="686816" y="123190"/>
                  </a:lnTo>
                  <a:lnTo>
                    <a:pt x="686816" y="6159"/>
                  </a:lnTo>
                  <a:lnTo>
                    <a:pt x="683895" y="5334"/>
                  </a:lnTo>
                  <a:lnTo>
                    <a:pt x="672680" y="3009"/>
                  </a:lnTo>
                  <a:lnTo>
                    <a:pt x="661136" y="1346"/>
                  </a:lnTo>
                  <a:lnTo>
                    <a:pt x="650709" y="457"/>
                  </a:lnTo>
                  <a:lnTo>
                    <a:pt x="653630" y="457"/>
                  </a:lnTo>
                  <a:lnTo>
                    <a:pt x="637159" y="0"/>
                  </a:lnTo>
                  <a:lnTo>
                    <a:pt x="622769" y="457"/>
                  </a:lnTo>
                  <a:lnTo>
                    <a:pt x="608926" y="1816"/>
                  </a:lnTo>
                  <a:lnTo>
                    <a:pt x="570649" y="11264"/>
                  </a:lnTo>
                  <a:lnTo>
                    <a:pt x="530275" y="36868"/>
                  </a:lnTo>
                  <a:lnTo>
                    <a:pt x="505104" y="76923"/>
                  </a:lnTo>
                  <a:lnTo>
                    <a:pt x="499110" y="116205"/>
                  </a:lnTo>
                  <a:lnTo>
                    <a:pt x="499110" y="138684"/>
                  </a:lnTo>
                  <a:lnTo>
                    <a:pt x="505104" y="177977"/>
                  </a:lnTo>
                  <a:lnTo>
                    <a:pt x="530275" y="218147"/>
                  </a:lnTo>
                  <a:lnTo>
                    <a:pt x="570649" y="243713"/>
                  </a:lnTo>
                  <a:lnTo>
                    <a:pt x="608926" y="253149"/>
                  </a:lnTo>
                  <a:lnTo>
                    <a:pt x="623303" y="254520"/>
                  </a:lnTo>
                  <a:lnTo>
                    <a:pt x="624484" y="254520"/>
                  </a:lnTo>
                  <a:lnTo>
                    <a:pt x="637159" y="254889"/>
                  </a:lnTo>
                  <a:lnTo>
                    <a:pt x="675386" y="251460"/>
                  </a:lnTo>
                  <a:lnTo>
                    <a:pt x="719569" y="236169"/>
                  </a:lnTo>
                  <a:lnTo>
                    <a:pt x="752525" y="208724"/>
                  </a:lnTo>
                  <a:lnTo>
                    <a:pt x="771664" y="169240"/>
                  </a:lnTo>
                  <a:lnTo>
                    <a:pt x="773811" y="157353"/>
                  </a:lnTo>
                  <a:lnTo>
                    <a:pt x="826516" y="157353"/>
                  </a:lnTo>
                  <a:lnTo>
                    <a:pt x="826516" y="256032"/>
                  </a:lnTo>
                  <a:lnTo>
                    <a:pt x="915162" y="256032"/>
                  </a:lnTo>
                  <a:lnTo>
                    <a:pt x="915162" y="157353"/>
                  </a:lnTo>
                  <a:lnTo>
                    <a:pt x="915162" y="84836"/>
                  </a:lnTo>
                  <a:lnTo>
                    <a:pt x="915162" y="6350"/>
                  </a:lnTo>
                  <a:close/>
                </a:path>
                <a:path w="4888230" h="494664">
                  <a:moveTo>
                    <a:pt x="1396619" y="6350"/>
                  </a:moveTo>
                  <a:lnTo>
                    <a:pt x="1308100" y="6350"/>
                  </a:lnTo>
                  <a:lnTo>
                    <a:pt x="1308100" y="54356"/>
                  </a:lnTo>
                  <a:lnTo>
                    <a:pt x="1308100" y="123698"/>
                  </a:lnTo>
                  <a:lnTo>
                    <a:pt x="1308100" y="181356"/>
                  </a:lnTo>
                  <a:lnTo>
                    <a:pt x="1088263" y="181356"/>
                  </a:lnTo>
                  <a:lnTo>
                    <a:pt x="1088263" y="123698"/>
                  </a:lnTo>
                  <a:lnTo>
                    <a:pt x="1308100" y="123698"/>
                  </a:lnTo>
                  <a:lnTo>
                    <a:pt x="1308100" y="54356"/>
                  </a:lnTo>
                  <a:lnTo>
                    <a:pt x="1088263" y="54356"/>
                  </a:lnTo>
                  <a:lnTo>
                    <a:pt x="1088263" y="6350"/>
                  </a:lnTo>
                  <a:lnTo>
                    <a:pt x="999744" y="6350"/>
                  </a:lnTo>
                  <a:lnTo>
                    <a:pt x="999744" y="250698"/>
                  </a:lnTo>
                  <a:lnTo>
                    <a:pt x="1334262" y="250698"/>
                  </a:lnTo>
                  <a:lnTo>
                    <a:pt x="1374533" y="242887"/>
                  </a:lnTo>
                  <a:lnTo>
                    <a:pt x="1395755" y="204266"/>
                  </a:lnTo>
                  <a:lnTo>
                    <a:pt x="1396619" y="188214"/>
                  </a:lnTo>
                  <a:lnTo>
                    <a:pt x="1396619" y="181356"/>
                  </a:lnTo>
                  <a:lnTo>
                    <a:pt x="1396619" y="123698"/>
                  </a:lnTo>
                  <a:lnTo>
                    <a:pt x="1396619" y="54356"/>
                  </a:lnTo>
                  <a:lnTo>
                    <a:pt x="1396619" y="6350"/>
                  </a:lnTo>
                  <a:close/>
                </a:path>
                <a:path w="4888230" h="494664">
                  <a:moveTo>
                    <a:pt x="1424940" y="277368"/>
                  </a:moveTo>
                  <a:lnTo>
                    <a:pt x="971550" y="277368"/>
                  </a:lnTo>
                  <a:lnTo>
                    <a:pt x="971550" y="346710"/>
                  </a:lnTo>
                  <a:lnTo>
                    <a:pt x="1151255" y="346710"/>
                  </a:lnTo>
                  <a:lnTo>
                    <a:pt x="1151255" y="492887"/>
                  </a:lnTo>
                  <a:lnTo>
                    <a:pt x="1245108" y="492887"/>
                  </a:lnTo>
                  <a:lnTo>
                    <a:pt x="1245108" y="346710"/>
                  </a:lnTo>
                  <a:lnTo>
                    <a:pt x="1424940" y="346710"/>
                  </a:lnTo>
                  <a:lnTo>
                    <a:pt x="1424940" y="277368"/>
                  </a:lnTo>
                  <a:close/>
                </a:path>
                <a:path w="4888230" h="494664">
                  <a:moveTo>
                    <a:pt x="1942211" y="461391"/>
                  </a:moveTo>
                  <a:lnTo>
                    <a:pt x="1859432" y="287528"/>
                  </a:lnTo>
                  <a:lnTo>
                    <a:pt x="1856359" y="281051"/>
                  </a:lnTo>
                  <a:lnTo>
                    <a:pt x="1872157" y="275374"/>
                  </a:lnTo>
                  <a:lnTo>
                    <a:pt x="1886051" y="267830"/>
                  </a:lnTo>
                  <a:lnTo>
                    <a:pt x="1915972" y="234315"/>
                  </a:lnTo>
                  <a:lnTo>
                    <a:pt x="1923694" y="210185"/>
                  </a:lnTo>
                  <a:lnTo>
                    <a:pt x="1925066" y="203784"/>
                  </a:lnTo>
                  <a:lnTo>
                    <a:pt x="1926209" y="186182"/>
                  </a:lnTo>
                  <a:lnTo>
                    <a:pt x="1926209" y="119507"/>
                  </a:lnTo>
                  <a:lnTo>
                    <a:pt x="1924392" y="97726"/>
                  </a:lnTo>
                  <a:lnTo>
                    <a:pt x="1924304" y="96608"/>
                  </a:lnTo>
                  <a:lnTo>
                    <a:pt x="1923986" y="95504"/>
                  </a:lnTo>
                  <a:lnTo>
                    <a:pt x="1918601" y="76479"/>
                  </a:lnTo>
                  <a:lnTo>
                    <a:pt x="1909114" y="59131"/>
                  </a:lnTo>
                  <a:lnTo>
                    <a:pt x="1895856" y="44577"/>
                  </a:lnTo>
                  <a:lnTo>
                    <a:pt x="1878990" y="33007"/>
                  </a:lnTo>
                  <a:lnTo>
                    <a:pt x="1858873" y="24752"/>
                  </a:lnTo>
                  <a:lnTo>
                    <a:pt x="1838198" y="20383"/>
                  </a:lnTo>
                  <a:lnTo>
                    <a:pt x="1838198" y="133858"/>
                  </a:lnTo>
                  <a:lnTo>
                    <a:pt x="1838198" y="171704"/>
                  </a:lnTo>
                  <a:lnTo>
                    <a:pt x="1816417" y="207899"/>
                  </a:lnTo>
                  <a:lnTo>
                    <a:pt x="1800352" y="210185"/>
                  </a:lnTo>
                  <a:lnTo>
                    <a:pt x="1694180" y="210185"/>
                  </a:lnTo>
                  <a:lnTo>
                    <a:pt x="1694180" y="95504"/>
                  </a:lnTo>
                  <a:lnTo>
                    <a:pt x="1800352" y="95504"/>
                  </a:lnTo>
                  <a:lnTo>
                    <a:pt x="1835721" y="116433"/>
                  </a:lnTo>
                  <a:lnTo>
                    <a:pt x="1838198" y="133858"/>
                  </a:lnTo>
                  <a:lnTo>
                    <a:pt x="1838198" y="20383"/>
                  </a:lnTo>
                  <a:lnTo>
                    <a:pt x="1835505" y="19812"/>
                  </a:lnTo>
                  <a:lnTo>
                    <a:pt x="1808861" y="18161"/>
                  </a:lnTo>
                  <a:lnTo>
                    <a:pt x="1606169" y="18161"/>
                  </a:lnTo>
                  <a:lnTo>
                    <a:pt x="1606169" y="461391"/>
                  </a:lnTo>
                  <a:lnTo>
                    <a:pt x="1694180" y="461391"/>
                  </a:lnTo>
                  <a:lnTo>
                    <a:pt x="1694180" y="287528"/>
                  </a:lnTo>
                  <a:lnTo>
                    <a:pt x="1768856" y="287528"/>
                  </a:lnTo>
                  <a:lnTo>
                    <a:pt x="1851533" y="461391"/>
                  </a:lnTo>
                  <a:lnTo>
                    <a:pt x="1942211" y="461391"/>
                  </a:lnTo>
                  <a:close/>
                </a:path>
                <a:path w="4888230" h="494664">
                  <a:moveTo>
                    <a:pt x="2345944" y="461391"/>
                  </a:moveTo>
                  <a:lnTo>
                    <a:pt x="2314498" y="421894"/>
                  </a:lnTo>
                  <a:lnTo>
                    <a:pt x="2288629" y="389382"/>
                  </a:lnTo>
                  <a:lnTo>
                    <a:pt x="2262251" y="356235"/>
                  </a:lnTo>
                  <a:lnTo>
                    <a:pt x="2282113" y="318058"/>
                  </a:lnTo>
                  <a:lnTo>
                    <a:pt x="2298623" y="283476"/>
                  </a:lnTo>
                  <a:lnTo>
                    <a:pt x="2320861" y="232702"/>
                  </a:lnTo>
                  <a:lnTo>
                    <a:pt x="2324100" y="225044"/>
                  </a:lnTo>
                  <a:lnTo>
                    <a:pt x="2234565" y="225044"/>
                  </a:lnTo>
                  <a:lnTo>
                    <a:pt x="2231885" y="234162"/>
                  </a:lnTo>
                  <a:lnTo>
                    <a:pt x="2228824" y="243395"/>
                  </a:lnTo>
                  <a:lnTo>
                    <a:pt x="2213635" y="279577"/>
                  </a:lnTo>
                  <a:lnTo>
                    <a:pt x="2206752" y="293878"/>
                  </a:lnTo>
                  <a:lnTo>
                    <a:pt x="2200237" y="286283"/>
                  </a:lnTo>
                  <a:lnTo>
                    <a:pt x="2194052" y="278917"/>
                  </a:lnTo>
                  <a:lnTo>
                    <a:pt x="2187435" y="270891"/>
                  </a:lnTo>
                  <a:lnTo>
                    <a:pt x="2176919" y="257937"/>
                  </a:lnTo>
                  <a:lnTo>
                    <a:pt x="2171090" y="250888"/>
                  </a:lnTo>
                  <a:lnTo>
                    <a:pt x="2165019" y="243649"/>
                  </a:lnTo>
                  <a:lnTo>
                    <a:pt x="2158746" y="236220"/>
                  </a:lnTo>
                  <a:lnTo>
                    <a:pt x="2175002" y="226225"/>
                  </a:lnTo>
                  <a:lnTo>
                    <a:pt x="2189683" y="214884"/>
                  </a:lnTo>
                  <a:lnTo>
                    <a:pt x="2202764" y="202222"/>
                  </a:lnTo>
                  <a:lnTo>
                    <a:pt x="2214245" y="188214"/>
                  </a:lnTo>
                  <a:lnTo>
                    <a:pt x="2217128" y="183515"/>
                  </a:lnTo>
                  <a:lnTo>
                    <a:pt x="2223579" y="173024"/>
                  </a:lnTo>
                  <a:lnTo>
                    <a:pt x="2230234" y="156768"/>
                  </a:lnTo>
                  <a:lnTo>
                    <a:pt x="2234234" y="139446"/>
                  </a:lnTo>
                  <a:lnTo>
                    <a:pt x="2235581" y="121031"/>
                  </a:lnTo>
                  <a:lnTo>
                    <a:pt x="2235174" y="112229"/>
                  </a:lnTo>
                  <a:lnTo>
                    <a:pt x="2235123" y="110883"/>
                  </a:lnTo>
                  <a:lnTo>
                    <a:pt x="2235047" y="109321"/>
                  </a:lnTo>
                  <a:lnTo>
                    <a:pt x="2234958" y="107200"/>
                  </a:lnTo>
                  <a:lnTo>
                    <a:pt x="2233104" y="94462"/>
                  </a:lnTo>
                  <a:lnTo>
                    <a:pt x="2230945" y="86360"/>
                  </a:lnTo>
                  <a:lnTo>
                    <a:pt x="2230005" y="82816"/>
                  </a:lnTo>
                  <a:lnTo>
                    <a:pt x="2225675" y="72263"/>
                  </a:lnTo>
                  <a:lnTo>
                    <a:pt x="2199894" y="39751"/>
                  </a:lnTo>
                  <a:lnTo>
                    <a:pt x="2163318" y="21590"/>
                  </a:lnTo>
                  <a:lnTo>
                    <a:pt x="2157730" y="20281"/>
                  </a:lnTo>
                  <a:lnTo>
                    <a:pt x="2157730" y="360045"/>
                  </a:lnTo>
                  <a:lnTo>
                    <a:pt x="2152459" y="366255"/>
                  </a:lnTo>
                  <a:lnTo>
                    <a:pt x="2118195" y="387311"/>
                  </a:lnTo>
                  <a:lnTo>
                    <a:pt x="2100580" y="389382"/>
                  </a:lnTo>
                  <a:lnTo>
                    <a:pt x="2089137" y="388454"/>
                  </a:lnTo>
                  <a:lnTo>
                    <a:pt x="2054783" y="366255"/>
                  </a:lnTo>
                  <a:lnTo>
                    <a:pt x="2046224" y="333375"/>
                  </a:lnTo>
                  <a:lnTo>
                    <a:pt x="2048687" y="313474"/>
                  </a:lnTo>
                  <a:lnTo>
                    <a:pt x="2056104" y="296418"/>
                  </a:lnTo>
                  <a:lnTo>
                    <a:pt x="2068449" y="282232"/>
                  </a:lnTo>
                  <a:lnTo>
                    <a:pt x="2085721" y="270891"/>
                  </a:lnTo>
                  <a:lnTo>
                    <a:pt x="2157730" y="360045"/>
                  </a:lnTo>
                  <a:lnTo>
                    <a:pt x="2157730" y="20281"/>
                  </a:lnTo>
                  <a:lnTo>
                    <a:pt x="2156587" y="20015"/>
                  </a:lnTo>
                  <a:lnTo>
                    <a:pt x="2156587" y="124841"/>
                  </a:lnTo>
                  <a:lnTo>
                    <a:pt x="2155901" y="134353"/>
                  </a:lnTo>
                  <a:lnTo>
                    <a:pt x="2130272" y="172847"/>
                  </a:lnTo>
                  <a:lnTo>
                    <a:pt x="2111248" y="183515"/>
                  </a:lnTo>
                  <a:lnTo>
                    <a:pt x="2105190" y="176974"/>
                  </a:lnTo>
                  <a:lnTo>
                    <a:pt x="2085441" y="141732"/>
                  </a:lnTo>
                  <a:lnTo>
                    <a:pt x="2083562" y="126873"/>
                  </a:lnTo>
                  <a:lnTo>
                    <a:pt x="2084197" y="118491"/>
                  </a:lnTo>
                  <a:lnTo>
                    <a:pt x="2113089" y="87083"/>
                  </a:lnTo>
                  <a:lnTo>
                    <a:pt x="2121408" y="86360"/>
                  </a:lnTo>
                  <a:lnTo>
                    <a:pt x="2129815" y="87083"/>
                  </a:lnTo>
                  <a:lnTo>
                    <a:pt x="2129409" y="87083"/>
                  </a:lnTo>
                  <a:lnTo>
                    <a:pt x="2136165" y="89027"/>
                  </a:lnTo>
                  <a:lnTo>
                    <a:pt x="2156587" y="124841"/>
                  </a:lnTo>
                  <a:lnTo>
                    <a:pt x="2156587" y="20015"/>
                  </a:lnTo>
                  <a:lnTo>
                    <a:pt x="2152980" y="19164"/>
                  </a:lnTo>
                  <a:lnTo>
                    <a:pt x="2143214" y="17526"/>
                  </a:lnTo>
                  <a:lnTo>
                    <a:pt x="2143658" y="17526"/>
                  </a:lnTo>
                  <a:lnTo>
                    <a:pt x="2132279" y="16395"/>
                  </a:lnTo>
                  <a:lnTo>
                    <a:pt x="2132787" y="16395"/>
                  </a:lnTo>
                  <a:lnTo>
                    <a:pt x="2121408" y="16002"/>
                  </a:lnTo>
                  <a:lnTo>
                    <a:pt x="2078228" y="22098"/>
                  </a:lnTo>
                  <a:lnTo>
                    <a:pt x="2040382" y="41529"/>
                  </a:lnTo>
                  <a:lnTo>
                    <a:pt x="2013712" y="75946"/>
                  </a:lnTo>
                  <a:lnTo>
                    <a:pt x="2003615" y="124841"/>
                  </a:lnTo>
                  <a:lnTo>
                    <a:pt x="2003564" y="126873"/>
                  </a:lnTo>
                  <a:lnTo>
                    <a:pt x="2004072" y="138658"/>
                  </a:lnTo>
                  <a:lnTo>
                    <a:pt x="2016709" y="182867"/>
                  </a:lnTo>
                  <a:lnTo>
                    <a:pt x="2040382" y="217043"/>
                  </a:lnTo>
                  <a:lnTo>
                    <a:pt x="2024087" y="227406"/>
                  </a:lnTo>
                  <a:lnTo>
                    <a:pt x="1984629" y="267462"/>
                  </a:lnTo>
                  <a:lnTo>
                    <a:pt x="1968449" y="302082"/>
                  </a:lnTo>
                  <a:lnTo>
                    <a:pt x="1963115" y="342125"/>
                  </a:lnTo>
                  <a:lnTo>
                    <a:pt x="1963127" y="345732"/>
                  </a:lnTo>
                  <a:lnTo>
                    <a:pt x="1968830" y="384721"/>
                  </a:lnTo>
                  <a:lnTo>
                    <a:pt x="1986292" y="418998"/>
                  </a:lnTo>
                  <a:lnTo>
                    <a:pt x="2022678" y="450342"/>
                  </a:lnTo>
                  <a:lnTo>
                    <a:pt x="2070887" y="466255"/>
                  </a:lnTo>
                  <a:lnTo>
                    <a:pt x="2097405" y="468249"/>
                  </a:lnTo>
                  <a:lnTo>
                    <a:pt x="2114588" y="467423"/>
                  </a:lnTo>
                  <a:lnTo>
                    <a:pt x="2160905" y="454914"/>
                  </a:lnTo>
                  <a:lnTo>
                    <a:pt x="2197938" y="431380"/>
                  </a:lnTo>
                  <a:lnTo>
                    <a:pt x="2207895" y="421894"/>
                  </a:lnTo>
                  <a:lnTo>
                    <a:pt x="2237740" y="461391"/>
                  </a:lnTo>
                  <a:lnTo>
                    <a:pt x="2345944" y="461391"/>
                  </a:lnTo>
                  <a:close/>
                </a:path>
                <a:path w="4888230" h="494664">
                  <a:moveTo>
                    <a:pt x="2698242" y="135509"/>
                  </a:moveTo>
                  <a:lnTo>
                    <a:pt x="2697696" y="122682"/>
                  </a:lnTo>
                  <a:lnTo>
                    <a:pt x="2696057" y="110451"/>
                  </a:lnTo>
                  <a:lnTo>
                    <a:pt x="2693365" y="98818"/>
                  </a:lnTo>
                  <a:lnTo>
                    <a:pt x="2692235" y="95504"/>
                  </a:lnTo>
                  <a:lnTo>
                    <a:pt x="2689606" y="87757"/>
                  </a:lnTo>
                  <a:lnTo>
                    <a:pt x="2665603" y="50673"/>
                  </a:lnTo>
                  <a:lnTo>
                    <a:pt x="2628646" y="26670"/>
                  </a:lnTo>
                  <a:lnTo>
                    <a:pt x="2610231" y="21285"/>
                  </a:lnTo>
                  <a:lnTo>
                    <a:pt x="2610231" y="138176"/>
                  </a:lnTo>
                  <a:lnTo>
                    <a:pt x="2610231" y="341376"/>
                  </a:lnTo>
                  <a:lnTo>
                    <a:pt x="2592806" y="377736"/>
                  </a:lnTo>
                  <a:lnTo>
                    <a:pt x="2567559" y="384048"/>
                  </a:lnTo>
                  <a:lnTo>
                    <a:pt x="2459228" y="384048"/>
                  </a:lnTo>
                  <a:lnTo>
                    <a:pt x="2459228" y="95504"/>
                  </a:lnTo>
                  <a:lnTo>
                    <a:pt x="2567559" y="95504"/>
                  </a:lnTo>
                  <a:lnTo>
                    <a:pt x="2603843" y="112852"/>
                  </a:lnTo>
                  <a:lnTo>
                    <a:pt x="2610231" y="138176"/>
                  </a:lnTo>
                  <a:lnTo>
                    <a:pt x="2610231" y="21285"/>
                  </a:lnTo>
                  <a:lnTo>
                    <a:pt x="2605862" y="20281"/>
                  </a:lnTo>
                  <a:lnTo>
                    <a:pt x="2593657" y="18694"/>
                  </a:lnTo>
                  <a:lnTo>
                    <a:pt x="2580894" y="18161"/>
                  </a:lnTo>
                  <a:lnTo>
                    <a:pt x="2371217" y="18161"/>
                  </a:lnTo>
                  <a:lnTo>
                    <a:pt x="2371217" y="461391"/>
                  </a:lnTo>
                  <a:lnTo>
                    <a:pt x="2580894" y="461391"/>
                  </a:lnTo>
                  <a:lnTo>
                    <a:pt x="2628646" y="452882"/>
                  </a:lnTo>
                  <a:lnTo>
                    <a:pt x="2665603" y="428879"/>
                  </a:lnTo>
                  <a:lnTo>
                    <a:pt x="2689606" y="391795"/>
                  </a:lnTo>
                  <a:lnTo>
                    <a:pt x="2692222" y="384048"/>
                  </a:lnTo>
                  <a:lnTo>
                    <a:pt x="2693365" y="380682"/>
                  </a:lnTo>
                  <a:lnTo>
                    <a:pt x="2696057" y="369023"/>
                  </a:lnTo>
                  <a:lnTo>
                    <a:pt x="2697696" y="356819"/>
                  </a:lnTo>
                  <a:lnTo>
                    <a:pt x="2698242" y="344043"/>
                  </a:lnTo>
                  <a:lnTo>
                    <a:pt x="2698242" y="135509"/>
                  </a:lnTo>
                  <a:close/>
                </a:path>
                <a:path w="4888230" h="494664">
                  <a:moveTo>
                    <a:pt x="3191764" y="9017"/>
                  </a:moveTo>
                  <a:lnTo>
                    <a:pt x="2886710" y="9017"/>
                  </a:lnTo>
                  <a:lnTo>
                    <a:pt x="2886710" y="80518"/>
                  </a:lnTo>
                  <a:lnTo>
                    <a:pt x="2934716" y="80518"/>
                  </a:lnTo>
                  <a:lnTo>
                    <a:pt x="2883027" y="457581"/>
                  </a:lnTo>
                  <a:lnTo>
                    <a:pt x="2971546" y="457581"/>
                  </a:lnTo>
                  <a:lnTo>
                    <a:pt x="3019044" y="94361"/>
                  </a:lnTo>
                  <a:lnTo>
                    <a:pt x="3019679" y="90424"/>
                  </a:lnTo>
                  <a:lnTo>
                    <a:pt x="3020822" y="87249"/>
                  </a:lnTo>
                  <a:lnTo>
                    <a:pt x="3024124" y="81915"/>
                  </a:lnTo>
                  <a:lnTo>
                    <a:pt x="3026664" y="80518"/>
                  </a:lnTo>
                  <a:lnTo>
                    <a:pt x="3049905" y="80518"/>
                  </a:lnTo>
                  <a:lnTo>
                    <a:pt x="3053715" y="85090"/>
                  </a:lnTo>
                  <a:lnTo>
                    <a:pt x="3054731" y="94361"/>
                  </a:lnTo>
                  <a:lnTo>
                    <a:pt x="3092577" y="457581"/>
                  </a:lnTo>
                  <a:lnTo>
                    <a:pt x="3181096" y="457581"/>
                  </a:lnTo>
                  <a:lnTo>
                    <a:pt x="3139059" y="80518"/>
                  </a:lnTo>
                  <a:lnTo>
                    <a:pt x="3191764" y="80518"/>
                  </a:lnTo>
                  <a:lnTo>
                    <a:pt x="3191764" y="9017"/>
                  </a:lnTo>
                  <a:close/>
                </a:path>
                <a:path w="4888230" h="494664">
                  <a:moveTo>
                    <a:pt x="3301746" y="6350"/>
                  </a:moveTo>
                  <a:lnTo>
                    <a:pt x="3213100" y="6350"/>
                  </a:lnTo>
                  <a:lnTo>
                    <a:pt x="3213100" y="492887"/>
                  </a:lnTo>
                  <a:lnTo>
                    <a:pt x="3301746" y="492887"/>
                  </a:lnTo>
                  <a:lnTo>
                    <a:pt x="3301746" y="6350"/>
                  </a:lnTo>
                  <a:close/>
                </a:path>
                <a:path w="4888230" h="494664">
                  <a:moveTo>
                    <a:pt x="3653536" y="97028"/>
                  </a:moveTo>
                  <a:lnTo>
                    <a:pt x="3651694" y="74269"/>
                  </a:lnTo>
                  <a:lnTo>
                    <a:pt x="3649434" y="66167"/>
                  </a:lnTo>
                  <a:lnTo>
                    <a:pt x="3646195" y="54546"/>
                  </a:lnTo>
                  <a:lnTo>
                    <a:pt x="3608235" y="13665"/>
                  </a:lnTo>
                  <a:lnTo>
                    <a:pt x="3568560" y="1524"/>
                  </a:lnTo>
                  <a:lnTo>
                    <a:pt x="3565017" y="1308"/>
                  </a:lnTo>
                  <a:lnTo>
                    <a:pt x="3565017" y="86741"/>
                  </a:lnTo>
                  <a:lnTo>
                    <a:pt x="3565017" y="107315"/>
                  </a:lnTo>
                  <a:lnTo>
                    <a:pt x="3529330" y="128524"/>
                  </a:lnTo>
                  <a:lnTo>
                    <a:pt x="3504819" y="128524"/>
                  </a:lnTo>
                  <a:lnTo>
                    <a:pt x="3469005" y="107315"/>
                  </a:lnTo>
                  <a:lnTo>
                    <a:pt x="3469005" y="86741"/>
                  </a:lnTo>
                  <a:lnTo>
                    <a:pt x="3504819" y="66167"/>
                  </a:lnTo>
                  <a:lnTo>
                    <a:pt x="3529330" y="66167"/>
                  </a:lnTo>
                  <a:lnTo>
                    <a:pt x="3565017" y="86741"/>
                  </a:lnTo>
                  <a:lnTo>
                    <a:pt x="3565017" y="1308"/>
                  </a:lnTo>
                  <a:lnTo>
                    <a:pt x="3544824" y="0"/>
                  </a:lnTo>
                  <a:lnTo>
                    <a:pt x="3489325" y="0"/>
                  </a:lnTo>
                  <a:lnTo>
                    <a:pt x="3444379" y="6083"/>
                  </a:lnTo>
                  <a:lnTo>
                    <a:pt x="3409823" y="24257"/>
                  </a:lnTo>
                  <a:lnTo>
                    <a:pt x="3382416" y="73914"/>
                  </a:lnTo>
                  <a:lnTo>
                    <a:pt x="3382314" y="74269"/>
                  </a:lnTo>
                  <a:lnTo>
                    <a:pt x="3380486" y="97028"/>
                  </a:lnTo>
                  <a:lnTo>
                    <a:pt x="3382314" y="119824"/>
                  </a:lnTo>
                  <a:lnTo>
                    <a:pt x="3387814" y="139611"/>
                  </a:lnTo>
                  <a:lnTo>
                    <a:pt x="3425787" y="180873"/>
                  </a:lnTo>
                  <a:lnTo>
                    <a:pt x="3465550" y="193154"/>
                  </a:lnTo>
                  <a:lnTo>
                    <a:pt x="3489325" y="194691"/>
                  </a:lnTo>
                  <a:lnTo>
                    <a:pt x="3544824" y="194691"/>
                  </a:lnTo>
                  <a:lnTo>
                    <a:pt x="3589693" y="188531"/>
                  </a:lnTo>
                  <a:lnTo>
                    <a:pt x="3624199" y="170180"/>
                  </a:lnTo>
                  <a:lnTo>
                    <a:pt x="3649281" y="128524"/>
                  </a:lnTo>
                  <a:lnTo>
                    <a:pt x="3651694" y="119824"/>
                  </a:lnTo>
                  <a:lnTo>
                    <a:pt x="3653536" y="97028"/>
                  </a:lnTo>
                  <a:close/>
                </a:path>
                <a:path w="4888230" h="494664">
                  <a:moveTo>
                    <a:pt x="3677031" y="210693"/>
                  </a:moveTo>
                  <a:lnTo>
                    <a:pt x="3370834" y="210693"/>
                  </a:lnTo>
                  <a:lnTo>
                    <a:pt x="3370834" y="276225"/>
                  </a:lnTo>
                  <a:lnTo>
                    <a:pt x="3467481" y="276225"/>
                  </a:lnTo>
                  <a:lnTo>
                    <a:pt x="3467481" y="337058"/>
                  </a:lnTo>
                  <a:lnTo>
                    <a:pt x="3561334" y="337058"/>
                  </a:lnTo>
                  <a:lnTo>
                    <a:pt x="3561334" y="276225"/>
                  </a:lnTo>
                  <a:lnTo>
                    <a:pt x="3677031" y="276225"/>
                  </a:lnTo>
                  <a:lnTo>
                    <a:pt x="3677031" y="210693"/>
                  </a:lnTo>
                  <a:close/>
                </a:path>
                <a:path w="4888230" h="494664">
                  <a:moveTo>
                    <a:pt x="3784854" y="6350"/>
                  </a:moveTo>
                  <a:lnTo>
                    <a:pt x="3696208" y="6350"/>
                  </a:lnTo>
                  <a:lnTo>
                    <a:pt x="3696208" y="293370"/>
                  </a:lnTo>
                  <a:lnTo>
                    <a:pt x="3607181" y="293370"/>
                  </a:lnTo>
                  <a:lnTo>
                    <a:pt x="3607181" y="356870"/>
                  </a:lnTo>
                  <a:lnTo>
                    <a:pt x="3696208" y="356870"/>
                  </a:lnTo>
                  <a:lnTo>
                    <a:pt x="3696208" y="396875"/>
                  </a:lnTo>
                  <a:lnTo>
                    <a:pt x="3784854" y="396875"/>
                  </a:lnTo>
                  <a:lnTo>
                    <a:pt x="3784854" y="6350"/>
                  </a:lnTo>
                  <a:close/>
                </a:path>
                <a:path w="4888230" h="494664">
                  <a:moveTo>
                    <a:pt x="3788029" y="421894"/>
                  </a:moveTo>
                  <a:lnTo>
                    <a:pt x="3485515" y="421894"/>
                  </a:lnTo>
                  <a:lnTo>
                    <a:pt x="3485515" y="350393"/>
                  </a:lnTo>
                  <a:lnTo>
                    <a:pt x="3396996" y="350393"/>
                  </a:lnTo>
                  <a:lnTo>
                    <a:pt x="3396996" y="491744"/>
                  </a:lnTo>
                  <a:lnTo>
                    <a:pt x="3788029" y="491744"/>
                  </a:lnTo>
                  <a:lnTo>
                    <a:pt x="3788029" y="421894"/>
                  </a:lnTo>
                  <a:close/>
                </a:path>
                <a:path w="4888230" h="494664">
                  <a:moveTo>
                    <a:pt x="4256278" y="7493"/>
                  </a:moveTo>
                  <a:lnTo>
                    <a:pt x="4167759" y="7493"/>
                  </a:lnTo>
                  <a:lnTo>
                    <a:pt x="4167759" y="68834"/>
                  </a:lnTo>
                  <a:lnTo>
                    <a:pt x="4167759" y="137541"/>
                  </a:lnTo>
                  <a:lnTo>
                    <a:pt x="4167759" y="196215"/>
                  </a:lnTo>
                  <a:lnTo>
                    <a:pt x="4072255" y="196215"/>
                  </a:lnTo>
                  <a:lnTo>
                    <a:pt x="4072255" y="137541"/>
                  </a:lnTo>
                  <a:lnTo>
                    <a:pt x="4167759" y="137541"/>
                  </a:lnTo>
                  <a:lnTo>
                    <a:pt x="4167759" y="68834"/>
                  </a:lnTo>
                  <a:lnTo>
                    <a:pt x="4072255" y="68834"/>
                  </a:lnTo>
                  <a:lnTo>
                    <a:pt x="4072255" y="7493"/>
                  </a:lnTo>
                  <a:lnTo>
                    <a:pt x="3983736" y="7493"/>
                  </a:lnTo>
                  <a:lnTo>
                    <a:pt x="3983736" y="265049"/>
                  </a:lnTo>
                  <a:lnTo>
                    <a:pt x="4193794" y="265049"/>
                  </a:lnTo>
                  <a:lnTo>
                    <a:pt x="4234167" y="257289"/>
                  </a:lnTo>
                  <a:lnTo>
                    <a:pt x="4255389" y="218732"/>
                  </a:lnTo>
                  <a:lnTo>
                    <a:pt x="4256278" y="202692"/>
                  </a:lnTo>
                  <a:lnTo>
                    <a:pt x="4256278" y="196215"/>
                  </a:lnTo>
                  <a:lnTo>
                    <a:pt x="4256278" y="137541"/>
                  </a:lnTo>
                  <a:lnTo>
                    <a:pt x="4256278" y="68834"/>
                  </a:lnTo>
                  <a:lnTo>
                    <a:pt x="4256278" y="7493"/>
                  </a:lnTo>
                  <a:close/>
                </a:path>
                <a:path w="4888230" h="494664">
                  <a:moveTo>
                    <a:pt x="4395470" y="392557"/>
                  </a:moveTo>
                  <a:lnTo>
                    <a:pt x="4387469" y="350901"/>
                  </a:lnTo>
                  <a:lnTo>
                    <a:pt x="4365117" y="318897"/>
                  </a:lnTo>
                  <a:lnTo>
                    <a:pt x="4330954" y="298196"/>
                  </a:lnTo>
                  <a:lnTo>
                    <a:pt x="4306951" y="292138"/>
                  </a:lnTo>
                  <a:lnTo>
                    <a:pt x="4306951" y="392557"/>
                  </a:lnTo>
                  <a:lnTo>
                    <a:pt x="4304017" y="406323"/>
                  </a:lnTo>
                  <a:lnTo>
                    <a:pt x="4295216" y="416166"/>
                  </a:lnTo>
                  <a:lnTo>
                    <a:pt x="4280319" y="422173"/>
                  </a:lnTo>
                  <a:lnTo>
                    <a:pt x="4279646" y="422173"/>
                  </a:lnTo>
                  <a:lnTo>
                    <a:pt x="4259961" y="424053"/>
                  </a:lnTo>
                  <a:lnTo>
                    <a:pt x="4130929" y="424053"/>
                  </a:lnTo>
                  <a:lnTo>
                    <a:pt x="4120350" y="423583"/>
                  </a:lnTo>
                  <a:lnTo>
                    <a:pt x="4085196" y="400278"/>
                  </a:lnTo>
                  <a:lnTo>
                    <a:pt x="4084447" y="392557"/>
                  </a:lnTo>
                  <a:lnTo>
                    <a:pt x="4087342" y="378802"/>
                  </a:lnTo>
                  <a:lnTo>
                    <a:pt x="4096067" y="368960"/>
                  </a:lnTo>
                  <a:lnTo>
                    <a:pt x="4110583" y="363042"/>
                  </a:lnTo>
                  <a:lnTo>
                    <a:pt x="4130929" y="361061"/>
                  </a:lnTo>
                  <a:lnTo>
                    <a:pt x="4259961" y="361061"/>
                  </a:lnTo>
                  <a:lnTo>
                    <a:pt x="4280535" y="363042"/>
                  </a:lnTo>
                  <a:lnTo>
                    <a:pt x="4295216" y="368960"/>
                  </a:lnTo>
                  <a:lnTo>
                    <a:pt x="4304017" y="378802"/>
                  </a:lnTo>
                  <a:lnTo>
                    <a:pt x="4306951" y="392557"/>
                  </a:lnTo>
                  <a:lnTo>
                    <a:pt x="4306951" y="292138"/>
                  </a:lnTo>
                  <a:lnTo>
                    <a:pt x="4299242" y="291160"/>
                  </a:lnTo>
                  <a:lnTo>
                    <a:pt x="4287774" y="290703"/>
                  </a:lnTo>
                  <a:lnTo>
                    <a:pt x="4103751" y="290703"/>
                  </a:lnTo>
                  <a:lnTo>
                    <a:pt x="4060444" y="298196"/>
                  </a:lnTo>
                  <a:lnTo>
                    <a:pt x="4026408" y="318897"/>
                  </a:lnTo>
                  <a:lnTo>
                    <a:pt x="4003929" y="350901"/>
                  </a:lnTo>
                  <a:lnTo>
                    <a:pt x="3995928" y="392557"/>
                  </a:lnTo>
                  <a:lnTo>
                    <a:pt x="3996423" y="403745"/>
                  </a:lnTo>
                  <a:lnTo>
                    <a:pt x="4008323" y="443217"/>
                  </a:lnTo>
                  <a:lnTo>
                    <a:pt x="4033901" y="472516"/>
                  </a:lnTo>
                  <a:lnTo>
                    <a:pt x="4070566" y="490232"/>
                  </a:lnTo>
                  <a:lnTo>
                    <a:pt x="4103751" y="494411"/>
                  </a:lnTo>
                  <a:lnTo>
                    <a:pt x="4287774" y="494411"/>
                  </a:lnTo>
                  <a:lnTo>
                    <a:pt x="4330954" y="486918"/>
                  </a:lnTo>
                  <a:lnTo>
                    <a:pt x="4365117" y="466217"/>
                  </a:lnTo>
                  <a:lnTo>
                    <a:pt x="4387469" y="434213"/>
                  </a:lnTo>
                  <a:lnTo>
                    <a:pt x="4394962" y="403745"/>
                  </a:lnTo>
                  <a:lnTo>
                    <a:pt x="4395470" y="392557"/>
                  </a:lnTo>
                  <a:close/>
                </a:path>
                <a:path w="4888230" h="494664">
                  <a:moveTo>
                    <a:pt x="4441317" y="93345"/>
                  </a:moveTo>
                  <a:lnTo>
                    <a:pt x="4383786" y="93345"/>
                  </a:lnTo>
                  <a:lnTo>
                    <a:pt x="4383786" y="6350"/>
                  </a:lnTo>
                  <a:lnTo>
                    <a:pt x="4295140" y="6350"/>
                  </a:lnTo>
                  <a:lnTo>
                    <a:pt x="4295140" y="278384"/>
                  </a:lnTo>
                  <a:lnTo>
                    <a:pt x="4383786" y="278384"/>
                  </a:lnTo>
                  <a:lnTo>
                    <a:pt x="4383786" y="168021"/>
                  </a:lnTo>
                  <a:lnTo>
                    <a:pt x="4441317" y="168021"/>
                  </a:lnTo>
                  <a:lnTo>
                    <a:pt x="4441317" y="93345"/>
                  </a:lnTo>
                  <a:close/>
                </a:path>
                <a:path w="4888230" h="494664">
                  <a:moveTo>
                    <a:pt x="4757547" y="9017"/>
                  </a:moveTo>
                  <a:lnTo>
                    <a:pt x="4623562" y="9017"/>
                  </a:lnTo>
                  <a:lnTo>
                    <a:pt x="4610151" y="9372"/>
                  </a:lnTo>
                  <a:lnTo>
                    <a:pt x="4570120" y="17805"/>
                  </a:lnTo>
                  <a:lnTo>
                    <a:pt x="4540897" y="43967"/>
                  </a:lnTo>
                  <a:lnTo>
                    <a:pt x="4523041" y="86995"/>
                  </a:lnTo>
                  <a:lnTo>
                    <a:pt x="4463542" y="273050"/>
                  </a:lnTo>
                  <a:lnTo>
                    <a:pt x="4554220" y="273050"/>
                  </a:lnTo>
                  <a:lnTo>
                    <a:pt x="4604385" y="106172"/>
                  </a:lnTo>
                  <a:lnTo>
                    <a:pt x="4606925" y="97917"/>
                  </a:lnTo>
                  <a:lnTo>
                    <a:pt x="4610100" y="91440"/>
                  </a:lnTo>
                  <a:lnTo>
                    <a:pt x="4614037" y="86614"/>
                  </a:lnTo>
                  <a:lnTo>
                    <a:pt x="4617974" y="81915"/>
                  </a:lnTo>
                  <a:lnTo>
                    <a:pt x="4624324" y="79502"/>
                  </a:lnTo>
                  <a:lnTo>
                    <a:pt x="4668901" y="79502"/>
                  </a:lnTo>
                  <a:lnTo>
                    <a:pt x="4668901" y="273050"/>
                  </a:lnTo>
                  <a:lnTo>
                    <a:pt x="4757547" y="273050"/>
                  </a:lnTo>
                  <a:lnTo>
                    <a:pt x="4757547" y="79502"/>
                  </a:lnTo>
                  <a:lnTo>
                    <a:pt x="4757547" y="9017"/>
                  </a:lnTo>
                  <a:close/>
                </a:path>
                <a:path w="4888230" h="494664">
                  <a:moveTo>
                    <a:pt x="4888230" y="292227"/>
                  </a:moveTo>
                  <a:lnTo>
                    <a:pt x="4503039" y="292227"/>
                  </a:lnTo>
                  <a:lnTo>
                    <a:pt x="4503039" y="363728"/>
                  </a:lnTo>
                  <a:lnTo>
                    <a:pt x="4799584" y="363728"/>
                  </a:lnTo>
                  <a:lnTo>
                    <a:pt x="4799584" y="492887"/>
                  </a:lnTo>
                  <a:lnTo>
                    <a:pt x="4888230" y="492887"/>
                  </a:lnTo>
                  <a:lnTo>
                    <a:pt x="4888230" y="292227"/>
                  </a:lnTo>
                  <a:close/>
                </a:path>
                <a:path w="4888230" h="494664">
                  <a:moveTo>
                    <a:pt x="4888230" y="6350"/>
                  </a:moveTo>
                  <a:lnTo>
                    <a:pt x="4799584" y="6350"/>
                  </a:lnTo>
                  <a:lnTo>
                    <a:pt x="4799584" y="273050"/>
                  </a:lnTo>
                  <a:lnTo>
                    <a:pt x="4888230" y="273050"/>
                  </a:lnTo>
                  <a:lnTo>
                    <a:pt x="4888230" y="6350"/>
                  </a:lnTo>
                  <a:close/>
                </a:path>
              </a:pathLst>
            </a:custGeom>
            <a:solidFill>
              <a:srgbClr val="0442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93368" y="4036440"/>
              <a:ext cx="3820160" cy="1163320"/>
            </a:xfrm>
            <a:custGeom>
              <a:avLst/>
              <a:gdLst/>
              <a:ahLst/>
              <a:cxnLst/>
              <a:rect l="l" t="t" r="r" b="b"/>
              <a:pathLst>
                <a:path w="3820160" h="1163320">
                  <a:moveTo>
                    <a:pt x="118110" y="1105281"/>
                  </a:moveTo>
                  <a:lnTo>
                    <a:pt x="71755" y="1112647"/>
                  </a:lnTo>
                  <a:lnTo>
                    <a:pt x="55245" y="1112647"/>
                  </a:lnTo>
                  <a:lnTo>
                    <a:pt x="55245" y="985901"/>
                  </a:lnTo>
                  <a:lnTo>
                    <a:pt x="108712" y="985901"/>
                  </a:lnTo>
                  <a:lnTo>
                    <a:pt x="108712" y="948309"/>
                  </a:lnTo>
                  <a:lnTo>
                    <a:pt x="13716" y="948309"/>
                  </a:lnTo>
                  <a:lnTo>
                    <a:pt x="13716" y="1150366"/>
                  </a:lnTo>
                  <a:lnTo>
                    <a:pt x="68376" y="1150366"/>
                  </a:lnTo>
                  <a:lnTo>
                    <a:pt x="78041" y="1149896"/>
                  </a:lnTo>
                  <a:lnTo>
                    <a:pt x="118110" y="1142492"/>
                  </a:lnTo>
                  <a:lnTo>
                    <a:pt x="118110" y="1112647"/>
                  </a:lnTo>
                  <a:lnTo>
                    <a:pt x="118110" y="1105281"/>
                  </a:lnTo>
                  <a:close/>
                </a:path>
                <a:path w="3820160" h="1163320">
                  <a:moveTo>
                    <a:pt x="148336" y="7874"/>
                  </a:moveTo>
                  <a:lnTo>
                    <a:pt x="105410" y="7874"/>
                  </a:lnTo>
                  <a:lnTo>
                    <a:pt x="105410" y="48133"/>
                  </a:lnTo>
                  <a:lnTo>
                    <a:pt x="105410" y="169799"/>
                  </a:lnTo>
                  <a:lnTo>
                    <a:pt x="62611" y="169799"/>
                  </a:lnTo>
                  <a:lnTo>
                    <a:pt x="62611" y="48133"/>
                  </a:lnTo>
                  <a:lnTo>
                    <a:pt x="105410" y="48133"/>
                  </a:lnTo>
                  <a:lnTo>
                    <a:pt x="105410" y="7874"/>
                  </a:lnTo>
                  <a:lnTo>
                    <a:pt x="19558" y="7874"/>
                  </a:lnTo>
                  <a:lnTo>
                    <a:pt x="19558" y="209931"/>
                  </a:lnTo>
                  <a:lnTo>
                    <a:pt x="148336" y="209931"/>
                  </a:lnTo>
                  <a:lnTo>
                    <a:pt x="148336" y="169799"/>
                  </a:lnTo>
                  <a:lnTo>
                    <a:pt x="148336" y="48133"/>
                  </a:lnTo>
                  <a:lnTo>
                    <a:pt x="148336" y="7874"/>
                  </a:lnTo>
                  <a:close/>
                </a:path>
                <a:path w="3820160" h="1163320">
                  <a:moveTo>
                    <a:pt x="208915" y="684911"/>
                  </a:moveTo>
                  <a:lnTo>
                    <a:pt x="193357" y="644779"/>
                  </a:lnTo>
                  <a:lnTo>
                    <a:pt x="177749" y="604520"/>
                  </a:lnTo>
                  <a:lnTo>
                    <a:pt x="149733" y="532257"/>
                  </a:lnTo>
                  <a:lnTo>
                    <a:pt x="128524" y="477520"/>
                  </a:lnTo>
                  <a:lnTo>
                    <a:pt x="128524" y="604520"/>
                  </a:lnTo>
                  <a:lnTo>
                    <a:pt x="76581" y="604520"/>
                  </a:lnTo>
                  <a:lnTo>
                    <a:pt x="102616" y="532257"/>
                  </a:lnTo>
                  <a:lnTo>
                    <a:pt x="128524" y="604520"/>
                  </a:lnTo>
                  <a:lnTo>
                    <a:pt x="128524" y="477520"/>
                  </a:lnTo>
                  <a:lnTo>
                    <a:pt x="80391" y="477520"/>
                  </a:lnTo>
                  <a:lnTo>
                    <a:pt x="0" y="684911"/>
                  </a:lnTo>
                  <a:lnTo>
                    <a:pt x="47879" y="684911"/>
                  </a:lnTo>
                  <a:lnTo>
                    <a:pt x="62357" y="644779"/>
                  </a:lnTo>
                  <a:lnTo>
                    <a:pt x="142748" y="644779"/>
                  </a:lnTo>
                  <a:lnTo>
                    <a:pt x="157226" y="684911"/>
                  </a:lnTo>
                  <a:lnTo>
                    <a:pt x="208915" y="684911"/>
                  </a:lnTo>
                  <a:close/>
                </a:path>
                <a:path w="3820160" h="1163320">
                  <a:moveTo>
                    <a:pt x="220091" y="2794"/>
                  </a:moveTo>
                  <a:lnTo>
                    <a:pt x="177165" y="2794"/>
                  </a:lnTo>
                  <a:lnTo>
                    <a:pt x="177165" y="220091"/>
                  </a:lnTo>
                  <a:lnTo>
                    <a:pt x="220091" y="220091"/>
                  </a:lnTo>
                  <a:lnTo>
                    <a:pt x="220091" y="2794"/>
                  </a:lnTo>
                  <a:close/>
                </a:path>
                <a:path w="3820160" h="1163320">
                  <a:moveTo>
                    <a:pt x="226314" y="943229"/>
                  </a:moveTo>
                  <a:lnTo>
                    <a:pt x="186055" y="943229"/>
                  </a:lnTo>
                  <a:lnTo>
                    <a:pt x="186055" y="1023112"/>
                  </a:lnTo>
                  <a:lnTo>
                    <a:pt x="168021" y="1023112"/>
                  </a:lnTo>
                  <a:lnTo>
                    <a:pt x="168021" y="944245"/>
                  </a:lnTo>
                  <a:lnTo>
                    <a:pt x="128270" y="944245"/>
                  </a:lnTo>
                  <a:lnTo>
                    <a:pt x="128270" y="1156716"/>
                  </a:lnTo>
                  <a:lnTo>
                    <a:pt x="168021" y="1156716"/>
                  </a:lnTo>
                  <a:lnTo>
                    <a:pt x="168021" y="1063879"/>
                  </a:lnTo>
                  <a:lnTo>
                    <a:pt x="186055" y="1063879"/>
                  </a:lnTo>
                  <a:lnTo>
                    <a:pt x="186055" y="1160526"/>
                  </a:lnTo>
                  <a:lnTo>
                    <a:pt x="226314" y="1160526"/>
                  </a:lnTo>
                  <a:lnTo>
                    <a:pt x="226314" y="1063879"/>
                  </a:lnTo>
                  <a:lnTo>
                    <a:pt x="226314" y="1023112"/>
                  </a:lnTo>
                  <a:lnTo>
                    <a:pt x="226314" y="943229"/>
                  </a:lnTo>
                  <a:close/>
                </a:path>
                <a:path w="3820160" h="1163320">
                  <a:moveTo>
                    <a:pt x="275463" y="477520"/>
                  </a:moveTo>
                  <a:lnTo>
                    <a:pt x="229108" y="477520"/>
                  </a:lnTo>
                  <a:lnTo>
                    <a:pt x="229108" y="684911"/>
                  </a:lnTo>
                  <a:lnTo>
                    <a:pt x="275463" y="684911"/>
                  </a:lnTo>
                  <a:lnTo>
                    <a:pt x="275463" y="477520"/>
                  </a:lnTo>
                  <a:close/>
                </a:path>
                <a:path w="3820160" h="1163320">
                  <a:moveTo>
                    <a:pt x="392811" y="1023493"/>
                  </a:moveTo>
                  <a:lnTo>
                    <a:pt x="392455" y="1022604"/>
                  </a:lnTo>
                  <a:lnTo>
                    <a:pt x="389890" y="1016000"/>
                  </a:lnTo>
                  <a:lnTo>
                    <a:pt x="384048" y="1010031"/>
                  </a:lnTo>
                  <a:lnTo>
                    <a:pt x="352679" y="994689"/>
                  </a:lnTo>
                  <a:lnTo>
                    <a:pt x="352679" y="1029335"/>
                  </a:lnTo>
                  <a:lnTo>
                    <a:pt x="352679" y="1035558"/>
                  </a:lnTo>
                  <a:lnTo>
                    <a:pt x="350520" y="1038098"/>
                  </a:lnTo>
                  <a:lnTo>
                    <a:pt x="346202" y="1039749"/>
                  </a:lnTo>
                  <a:lnTo>
                    <a:pt x="342011" y="1041527"/>
                  </a:lnTo>
                  <a:lnTo>
                    <a:pt x="335902" y="1042416"/>
                  </a:lnTo>
                  <a:lnTo>
                    <a:pt x="320294" y="1042416"/>
                  </a:lnTo>
                  <a:lnTo>
                    <a:pt x="314198" y="1041527"/>
                  </a:lnTo>
                  <a:lnTo>
                    <a:pt x="309880" y="1039749"/>
                  </a:lnTo>
                  <a:lnTo>
                    <a:pt x="305562" y="1038098"/>
                  </a:lnTo>
                  <a:lnTo>
                    <a:pt x="303403" y="1035558"/>
                  </a:lnTo>
                  <a:lnTo>
                    <a:pt x="303504" y="1029335"/>
                  </a:lnTo>
                  <a:lnTo>
                    <a:pt x="305562" y="1027049"/>
                  </a:lnTo>
                  <a:lnTo>
                    <a:pt x="314198" y="1023493"/>
                  </a:lnTo>
                  <a:lnTo>
                    <a:pt x="320294" y="1022604"/>
                  </a:lnTo>
                  <a:lnTo>
                    <a:pt x="335902" y="1022604"/>
                  </a:lnTo>
                  <a:lnTo>
                    <a:pt x="342011" y="1023493"/>
                  </a:lnTo>
                  <a:lnTo>
                    <a:pt x="346202" y="1025144"/>
                  </a:lnTo>
                  <a:lnTo>
                    <a:pt x="350824" y="1027049"/>
                  </a:lnTo>
                  <a:lnTo>
                    <a:pt x="350621" y="1027049"/>
                  </a:lnTo>
                  <a:lnTo>
                    <a:pt x="352679" y="1029335"/>
                  </a:lnTo>
                  <a:lnTo>
                    <a:pt x="352679" y="994689"/>
                  </a:lnTo>
                  <a:lnTo>
                    <a:pt x="345262" y="993394"/>
                  </a:lnTo>
                  <a:lnTo>
                    <a:pt x="336867" y="992593"/>
                  </a:lnTo>
                  <a:lnTo>
                    <a:pt x="328041" y="992378"/>
                  </a:lnTo>
                  <a:lnTo>
                    <a:pt x="319278" y="992593"/>
                  </a:lnTo>
                  <a:lnTo>
                    <a:pt x="282232" y="1002233"/>
                  </a:lnTo>
                  <a:lnTo>
                    <a:pt x="263271" y="1023493"/>
                  </a:lnTo>
                  <a:lnTo>
                    <a:pt x="263271" y="1041654"/>
                  </a:lnTo>
                  <a:lnTo>
                    <a:pt x="295402" y="1068324"/>
                  </a:lnTo>
                  <a:lnTo>
                    <a:pt x="328041" y="1072769"/>
                  </a:lnTo>
                  <a:lnTo>
                    <a:pt x="336867" y="1072489"/>
                  </a:lnTo>
                  <a:lnTo>
                    <a:pt x="373888" y="1062824"/>
                  </a:lnTo>
                  <a:lnTo>
                    <a:pt x="392506" y="1042416"/>
                  </a:lnTo>
                  <a:lnTo>
                    <a:pt x="392811" y="1041654"/>
                  </a:lnTo>
                  <a:lnTo>
                    <a:pt x="392811" y="1023493"/>
                  </a:lnTo>
                  <a:close/>
                </a:path>
                <a:path w="3820160" h="1163320">
                  <a:moveTo>
                    <a:pt x="395732" y="955421"/>
                  </a:moveTo>
                  <a:lnTo>
                    <a:pt x="350012" y="955421"/>
                  </a:lnTo>
                  <a:lnTo>
                    <a:pt x="350012" y="939419"/>
                  </a:lnTo>
                  <a:lnTo>
                    <a:pt x="306197" y="939419"/>
                  </a:lnTo>
                  <a:lnTo>
                    <a:pt x="306197" y="955421"/>
                  </a:lnTo>
                  <a:lnTo>
                    <a:pt x="254508" y="955421"/>
                  </a:lnTo>
                  <a:lnTo>
                    <a:pt x="254508" y="986917"/>
                  </a:lnTo>
                  <a:lnTo>
                    <a:pt x="395732" y="986917"/>
                  </a:lnTo>
                  <a:lnTo>
                    <a:pt x="395732" y="955421"/>
                  </a:lnTo>
                  <a:close/>
                </a:path>
                <a:path w="3820160" h="1163320">
                  <a:moveTo>
                    <a:pt x="460375" y="2794"/>
                  </a:moveTo>
                  <a:lnTo>
                    <a:pt x="418211" y="2794"/>
                  </a:lnTo>
                  <a:lnTo>
                    <a:pt x="418211" y="16002"/>
                  </a:lnTo>
                  <a:lnTo>
                    <a:pt x="383286" y="16002"/>
                  </a:lnTo>
                  <a:lnTo>
                    <a:pt x="383286" y="51181"/>
                  </a:lnTo>
                  <a:lnTo>
                    <a:pt x="418211" y="51181"/>
                  </a:lnTo>
                  <a:lnTo>
                    <a:pt x="418211" y="63881"/>
                  </a:lnTo>
                  <a:lnTo>
                    <a:pt x="383286" y="63881"/>
                  </a:lnTo>
                  <a:lnTo>
                    <a:pt x="383286" y="93472"/>
                  </a:lnTo>
                  <a:lnTo>
                    <a:pt x="340347" y="58801"/>
                  </a:lnTo>
                  <a:lnTo>
                    <a:pt x="348424" y="19850"/>
                  </a:lnTo>
                  <a:lnTo>
                    <a:pt x="348996" y="6350"/>
                  </a:lnTo>
                  <a:lnTo>
                    <a:pt x="305689" y="3810"/>
                  </a:lnTo>
                  <a:lnTo>
                    <a:pt x="305066" y="15862"/>
                  </a:lnTo>
                  <a:lnTo>
                    <a:pt x="303707" y="26543"/>
                  </a:lnTo>
                  <a:lnTo>
                    <a:pt x="303593" y="27432"/>
                  </a:lnTo>
                  <a:lnTo>
                    <a:pt x="301256" y="38531"/>
                  </a:lnTo>
                  <a:lnTo>
                    <a:pt x="298069" y="49149"/>
                  </a:lnTo>
                  <a:lnTo>
                    <a:pt x="294284" y="58801"/>
                  </a:lnTo>
                  <a:lnTo>
                    <a:pt x="294182" y="59067"/>
                  </a:lnTo>
                  <a:lnTo>
                    <a:pt x="264566" y="93662"/>
                  </a:lnTo>
                  <a:lnTo>
                    <a:pt x="248666" y="98806"/>
                  </a:lnTo>
                  <a:lnTo>
                    <a:pt x="248666" y="138684"/>
                  </a:lnTo>
                  <a:lnTo>
                    <a:pt x="290703" y="125095"/>
                  </a:lnTo>
                  <a:lnTo>
                    <a:pt x="322961" y="93472"/>
                  </a:lnTo>
                  <a:lnTo>
                    <a:pt x="374396" y="136652"/>
                  </a:lnTo>
                  <a:lnTo>
                    <a:pt x="400939" y="107442"/>
                  </a:lnTo>
                  <a:lnTo>
                    <a:pt x="390398" y="99060"/>
                  </a:lnTo>
                  <a:lnTo>
                    <a:pt x="418211" y="99060"/>
                  </a:lnTo>
                  <a:lnTo>
                    <a:pt x="418211" y="163957"/>
                  </a:lnTo>
                  <a:lnTo>
                    <a:pt x="460375" y="163957"/>
                  </a:lnTo>
                  <a:lnTo>
                    <a:pt x="460375" y="99060"/>
                  </a:lnTo>
                  <a:lnTo>
                    <a:pt x="460375" y="2794"/>
                  </a:lnTo>
                  <a:close/>
                </a:path>
                <a:path w="3820160" h="1163320">
                  <a:moveTo>
                    <a:pt x="463550" y="181737"/>
                  </a:moveTo>
                  <a:lnTo>
                    <a:pt x="309753" y="181737"/>
                  </a:lnTo>
                  <a:lnTo>
                    <a:pt x="309753" y="146050"/>
                  </a:lnTo>
                  <a:lnTo>
                    <a:pt x="265938" y="146050"/>
                  </a:lnTo>
                  <a:lnTo>
                    <a:pt x="265938" y="220091"/>
                  </a:lnTo>
                  <a:lnTo>
                    <a:pt x="463550" y="220091"/>
                  </a:lnTo>
                  <a:lnTo>
                    <a:pt x="463550" y="181737"/>
                  </a:lnTo>
                  <a:close/>
                </a:path>
                <a:path w="3820160" h="1163320">
                  <a:moveTo>
                    <a:pt x="466471" y="943229"/>
                  </a:moveTo>
                  <a:lnTo>
                    <a:pt x="424307" y="943229"/>
                  </a:lnTo>
                  <a:lnTo>
                    <a:pt x="424307" y="970661"/>
                  </a:lnTo>
                  <a:lnTo>
                    <a:pt x="403098" y="970661"/>
                  </a:lnTo>
                  <a:lnTo>
                    <a:pt x="403098" y="1006348"/>
                  </a:lnTo>
                  <a:lnTo>
                    <a:pt x="424307" y="1006348"/>
                  </a:lnTo>
                  <a:lnTo>
                    <a:pt x="424307" y="1020572"/>
                  </a:lnTo>
                  <a:lnTo>
                    <a:pt x="403098" y="1020572"/>
                  </a:lnTo>
                  <a:lnTo>
                    <a:pt x="403098" y="1056259"/>
                  </a:lnTo>
                  <a:lnTo>
                    <a:pt x="424307" y="1056259"/>
                  </a:lnTo>
                  <a:lnTo>
                    <a:pt x="424307" y="1074547"/>
                  </a:lnTo>
                  <a:lnTo>
                    <a:pt x="466471" y="1074547"/>
                  </a:lnTo>
                  <a:lnTo>
                    <a:pt x="466471" y="943229"/>
                  </a:lnTo>
                  <a:close/>
                </a:path>
                <a:path w="3820160" h="1163320">
                  <a:moveTo>
                    <a:pt x="468249" y="1120140"/>
                  </a:moveTo>
                  <a:lnTo>
                    <a:pt x="467448" y="1113282"/>
                  </a:lnTo>
                  <a:lnTo>
                    <a:pt x="467360" y="1112481"/>
                  </a:lnTo>
                  <a:lnTo>
                    <a:pt x="466191" y="1109243"/>
                  </a:lnTo>
                  <a:lnTo>
                    <a:pt x="430593" y="1083386"/>
                  </a:lnTo>
                  <a:lnTo>
                    <a:pt x="422783" y="1081633"/>
                  </a:lnTo>
                  <a:lnTo>
                    <a:pt x="422783" y="1120140"/>
                  </a:lnTo>
                  <a:lnTo>
                    <a:pt x="422402" y="1124204"/>
                  </a:lnTo>
                  <a:lnTo>
                    <a:pt x="380746" y="1130922"/>
                  </a:lnTo>
                  <a:lnTo>
                    <a:pt x="369824" y="1131062"/>
                  </a:lnTo>
                  <a:lnTo>
                    <a:pt x="358863" y="1130922"/>
                  </a:lnTo>
                  <a:lnTo>
                    <a:pt x="316738" y="1124204"/>
                  </a:lnTo>
                  <a:lnTo>
                    <a:pt x="316357" y="1120140"/>
                  </a:lnTo>
                  <a:lnTo>
                    <a:pt x="316738" y="1116076"/>
                  </a:lnTo>
                  <a:lnTo>
                    <a:pt x="358863" y="1109243"/>
                  </a:lnTo>
                  <a:lnTo>
                    <a:pt x="369824" y="1109091"/>
                  </a:lnTo>
                  <a:lnTo>
                    <a:pt x="380746" y="1109243"/>
                  </a:lnTo>
                  <a:lnTo>
                    <a:pt x="422402" y="1116076"/>
                  </a:lnTo>
                  <a:lnTo>
                    <a:pt x="422783" y="1120140"/>
                  </a:lnTo>
                  <a:lnTo>
                    <a:pt x="422783" y="1081633"/>
                  </a:lnTo>
                  <a:lnTo>
                    <a:pt x="383540" y="1077277"/>
                  </a:lnTo>
                  <a:lnTo>
                    <a:pt x="369824" y="1077087"/>
                  </a:lnTo>
                  <a:lnTo>
                    <a:pt x="356095" y="1077277"/>
                  </a:lnTo>
                  <a:lnTo>
                    <a:pt x="308825" y="1083386"/>
                  </a:lnTo>
                  <a:lnTo>
                    <a:pt x="274281" y="1105662"/>
                  </a:lnTo>
                  <a:lnTo>
                    <a:pt x="270764" y="1120140"/>
                  </a:lnTo>
                  <a:lnTo>
                    <a:pt x="271653" y="1127125"/>
                  </a:lnTo>
                  <a:lnTo>
                    <a:pt x="271729" y="1127734"/>
                  </a:lnTo>
                  <a:lnTo>
                    <a:pt x="308825" y="1156779"/>
                  </a:lnTo>
                  <a:lnTo>
                    <a:pt x="356095" y="1162888"/>
                  </a:lnTo>
                  <a:lnTo>
                    <a:pt x="369824" y="1163066"/>
                  </a:lnTo>
                  <a:lnTo>
                    <a:pt x="383527" y="1162888"/>
                  </a:lnTo>
                  <a:lnTo>
                    <a:pt x="430580" y="1156779"/>
                  </a:lnTo>
                  <a:lnTo>
                    <a:pt x="464896" y="1134516"/>
                  </a:lnTo>
                  <a:lnTo>
                    <a:pt x="467360" y="1127734"/>
                  </a:lnTo>
                  <a:lnTo>
                    <a:pt x="468249" y="1120140"/>
                  </a:lnTo>
                  <a:close/>
                </a:path>
                <a:path w="3820160" h="1163320">
                  <a:moveTo>
                    <a:pt x="506984" y="562737"/>
                  </a:moveTo>
                  <a:lnTo>
                    <a:pt x="464185" y="562737"/>
                  </a:lnTo>
                  <a:lnTo>
                    <a:pt x="464185" y="518541"/>
                  </a:lnTo>
                  <a:lnTo>
                    <a:pt x="421767" y="518541"/>
                  </a:lnTo>
                  <a:lnTo>
                    <a:pt x="421767" y="562737"/>
                  </a:lnTo>
                  <a:lnTo>
                    <a:pt x="378968" y="562737"/>
                  </a:lnTo>
                  <a:lnTo>
                    <a:pt x="378968" y="599948"/>
                  </a:lnTo>
                  <a:lnTo>
                    <a:pt x="421767" y="599948"/>
                  </a:lnTo>
                  <a:lnTo>
                    <a:pt x="421767" y="644271"/>
                  </a:lnTo>
                  <a:lnTo>
                    <a:pt x="464185" y="644271"/>
                  </a:lnTo>
                  <a:lnTo>
                    <a:pt x="464185" y="599948"/>
                  </a:lnTo>
                  <a:lnTo>
                    <a:pt x="506984" y="599948"/>
                  </a:lnTo>
                  <a:lnTo>
                    <a:pt x="506984" y="562737"/>
                  </a:lnTo>
                  <a:close/>
                </a:path>
                <a:path w="3820160" h="1163320">
                  <a:moveTo>
                    <a:pt x="657225" y="1125474"/>
                  </a:moveTo>
                  <a:lnTo>
                    <a:pt x="629754" y="1086739"/>
                  </a:lnTo>
                  <a:lnTo>
                    <a:pt x="594360" y="1036828"/>
                  </a:lnTo>
                  <a:lnTo>
                    <a:pt x="596239" y="1027112"/>
                  </a:lnTo>
                  <a:lnTo>
                    <a:pt x="597877" y="1017016"/>
                  </a:lnTo>
                  <a:lnTo>
                    <a:pt x="602170" y="973048"/>
                  </a:lnTo>
                  <a:lnTo>
                    <a:pt x="602742" y="949071"/>
                  </a:lnTo>
                  <a:lnTo>
                    <a:pt x="558927" y="947547"/>
                  </a:lnTo>
                  <a:lnTo>
                    <a:pt x="558380" y="969721"/>
                  </a:lnTo>
                  <a:lnTo>
                    <a:pt x="556933" y="990523"/>
                  </a:lnTo>
                  <a:lnTo>
                    <a:pt x="547446" y="1044600"/>
                  </a:lnTo>
                  <a:lnTo>
                    <a:pt x="531241" y="1083310"/>
                  </a:lnTo>
                  <a:lnTo>
                    <a:pt x="500634" y="1106043"/>
                  </a:lnTo>
                  <a:lnTo>
                    <a:pt x="500634" y="1150366"/>
                  </a:lnTo>
                  <a:lnTo>
                    <a:pt x="545465" y="1133729"/>
                  </a:lnTo>
                  <a:lnTo>
                    <a:pt x="571639" y="1101178"/>
                  </a:lnTo>
                  <a:lnTo>
                    <a:pt x="578739" y="1086739"/>
                  </a:lnTo>
                  <a:lnTo>
                    <a:pt x="622046" y="1150112"/>
                  </a:lnTo>
                  <a:lnTo>
                    <a:pt x="657225" y="1125474"/>
                  </a:lnTo>
                  <a:close/>
                </a:path>
                <a:path w="3820160" h="1163320">
                  <a:moveTo>
                    <a:pt x="701167" y="56261"/>
                  </a:moveTo>
                  <a:lnTo>
                    <a:pt x="620776" y="40767"/>
                  </a:lnTo>
                  <a:lnTo>
                    <a:pt x="621538" y="38989"/>
                  </a:lnTo>
                  <a:lnTo>
                    <a:pt x="621919" y="38227"/>
                  </a:lnTo>
                  <a:lnTo>
                    <a:pt x="622300" y="37338"/>
                  </a:lnTo>
                  <a:lnTo>
                    <a:pt x="622554" y="36576"/>
                  </a:lnTo>
                  <a:lnTo>
                    <a:pt x="622808" y="35687"/>
                  </a:lnTo>
                  <a:lnTo>
                    <a:pt x="695833" y="35687"/>
                  </a:lnTo>
                  <a:lnTo>
                    <a:pt x="695833" y="2794"/>
                  </a:lnTo>
                  <a:lnTo>
                    <a:pt x="500888" y="2794"/>
                  </a:lnTo>
                  <a:lnTo>
                    <a:pt x="500888" y="35687"/>
                  </a:lnTo>
                  <a:lnTo>
                    <a:pt x="574675" y="35687"/>
                  </a:lnTo>
                  <a:lnTo>
                    <a:pt x="570103" y="39370"/>
                  </a:lnTo>
                  <a:lnTo>
                    <a:pt x="528701" y="51435"/>
                  </a:lnTo>
                  <a:lnTo>
                    <a:pt x="498348" y="53975"/>
                  </a:lnTo>
                  <a:lnTo>
                    <a:pt x="498348" y="87249"/>
                  </a:lnTo>
                  <a:lnTo>
                    <a:pt x="537718" y="84061"/>
                  </a:lnTo>
                  <a:lnTo>
                    <a:pt x="583069" y="71501"/>
                  </a:lnTo>
                  <a:lnTo>
                    <a:pt x="592582" y="66929"/>
                  </a:lnTo>
                  <a:lnTo>
                    <a:pt x="692023" y="88265"/>
                  </a:lnTo>
                  <a:lnTo>
                    <a:pt x="698119" y="66929"/>
                  </a:lnTo>
                  <a:lnTo>
                    <a:pt x="701167" y="56261"/>
                  </a:lnTo>
                  <a:close/>
                </a:path>
                <a:path w="3820160" h="1163320">
                  <a:moveTo>
                    <a:pt x="708406" y="94996"/>
                  </a:moveTo>
                  <a:lnTo>
                    <a:pt x="488442" y="94996"/>
                  </a:lnTo>
                  <a:lnTo>
                    <a:pt x="488442" y="128016"/>
                  </a:lnTo>
                  <a:lnTo>
                    <a:pt x="577088" y="128016"/>
                  </a:lnTo>
                  <a:lnTo>
                    <a:pt x="577088" y="138176"/>
                  </a:lnTo>
                  <a:lnTo>
                    <a:pt x="531901" y="145465"/>
                  </a:lnTo>
                  <a:lnTo>
                    <a:pt x="500659" y="170751"/>
                  </a:lnTo>
                  <a:lnTo>
                    <a:pt x="499110" y="180213"/>
                  </a:lnTo>
                  <a:lnTo>
                    <a:pt x="499884" y="186817"/>
                  </a:lnTo>
                  <a:lnTo>
                    <a:pt x="536079" y="216268"/>
                  </a:lnTo>
                  <a:lnTo>
                    <a:pt x="584111" y="222504"/>
                  </a:lnTo>
                  <a:lnTo>
                    <a:pt x="598424" y="222758"/>
                  </a:lnTo>
                  <a:lnTo>
                    <a:pt x="612711" y="222504"/>
                  </a:lnTo>
                  <a:lnTo>
                    <a:pt x="660654" y="216268"/>
                  </a:lnTo>
                  <a:lnTo>
                    <a:pt x="694347" y="194233"/>
                  </a:lnTo>
                  <a:lnTo>
                    <a:pt x="697611" y="180213"/>
                  </a:lnTo>
                  <a:lnTo>
                    <a:pt x="696175" y="171069"/>
                  </a:lnTo>
                  <a:lnTo>
                    <a:pt x="696125" y="170751"/>
                  </a:lnTo>
                  <a:lnTo>
                    <a:pt x="695706" y="169900"/>
                  </a:lnTo>
                  <a:lnTo>
                    <a:pt x="692086" y="162534"/>
                  </a:lnTo>
                  <a:lnTo>
                    <a:pt x="685457" y="155613"/>
                  </a:lnTo>
                  <a:lnTo>
                    <a:pt x="676275" y="149987"/>
                  </a:lnTo>
                  <a:lnTo>
                    <a:pt x="664883" y="145465"/>
                  </a:lnTo>
                  <a:lnTo>
                    <a:pt x="651891" y="142049"/>
                  </a:lnTo>
                  <a:lnTo>
                    <a:pt x="651891" y="180213"/>
                  </a:lnTo>
                  <a:lnTo>
                    <a:pt x="651637" y="184023"/>
                  </a:lnTo>
                  <a:lnTo>
                    <a:pt x="609828" y="190512"/>
                  </a:lnTo>
                  <a:lnTo>
                    <a:pt x="586994" y="190512"/>
                  </a:lnTo>
                  <a:lnTo>
                    <a:pt x="545211" y="184023"/>
                  </a:lnTo>
                  <a:lnTo>
                    <a:pt x="544957" y="180213"/>
                  </a:lnTo>
                  <a:lnTo>
                    <a:pt x="545211" y="176403"/>
                  </a:lnTo>
                  <a:lnTo>
                    <a:pt x="586994" y="169900"/>
                  </a:lnTo>
                  <a:lnTo>
                    <a:pt x="609828" y="169900"/>
                  </a:lnTo>
                  <a:lnTo>
                    <a:pt x="651637" y="176403"/>
                  </a:lnTo>
                  <a:lnTo>
                    <a:pt x="651891" y="180213"/>
                  </a:lnTo>
                  <a:lnTo>
                    <a:pt x="651891" y="142049"/>
                  </a:lnTo>
                  <a:lnTo>
                    <a:pt x="651675" y="141986"/>
                  </a:lnTo>
                  <a:lnTo>
                    <a:pt x="636638" y="139560"/>
                  </a:lnTo>
                  <a:lnTo>
                    <a:pt x="619760" y="138176"/>
                  </a:lnTo>
                  <a:lnTo>
                    <a:pt x="619760" y="128016"/>
                  </a:lnTo>
                  <a:lnTo>
                    <a:pt x="708406" y="128016"/>
                  </a:lnTo>
                  <a:lnTo>
                    <a:pt x="708406" y="94996"/>
                  </a:lnTo>
                  <a:close/>
                </a:path>
                <a:path w="3820160" h="1163320">
                  <a:moveTo>
                    <a:pt x="730250" y="1022604"/>
                  </a:moveTo>
                  <a:lnTo>
                    <a:pt x="704723" y="1022604"/>
                  </a:lnTo>
                  <a:lnTo>
                    <a:pt x="704723" y="943229"/>
                  </a:lnTo>
                  <a:lnTo>
                    <a:pt x="661797" y="943229"/>
                  </a:lnTo>
                  <a:lnTo>
                    <a:pt x="661797" y="1160526"/>
                  </a:lnTo>
                  <a:lnTo>
                    <a:pt x="704723" y="1160526"/>
                  </a:lnTo>
                  <a:lnTo>
                    <a:pt x="704723" y="1064387"/>
                  </a:lnTo>
                  <a:lnTo>
                    <a:pt x="730250" y="1064387"/>
                  </a:lnTo>
                  <a:lnTo>
                    <a:pt x="730250" y="1022604"/>
                  </a:lnTo>
                  <a:close/>
                </a:path>
                <a:path w="3820160" h="1163320">
                  <a:moveTo>
                    <a:pt x="785749" y="684911"/>
                  </a:moveTo>
                  <a:lnTo>
                    <a:pt x="743508" y="619506"/>
                  </a:lnTo>
                  <a:lnTo>
                    <a:pt x="737616" y="610362"/>
                  </a:lnTo>
                  <a:lnTo>
                    <a:pt x="746302" y="605561"/>
                  </a:lnTo>
                  <a:lnTo>
                    <a:pt x="753897" y="599871"/>
                  </a:lnTo>
                  <a:lnTo>
                    <a:pt x="760399" y="593318"/>
                  </a:lnTo>
                  <a:lnTo>
                    <a:pt x="765810" y="585851"/>
                  </a:lnTo>
                  <a:lnTo>
                    <a:pt x="769518" y="578612"/>
                  </a:lnTo>
                  <a:lnTo>
                    <a:pt x="770051" y="577596"/>
                  </a:lnTo>
                  <a:lnTo>
                    <a:pt x="773074" y="568617"/>
                  </a:lnTo>
                  <a:lnTo>
                    <a:pt x="774915" y="558927"/>
                  </a:lnTo>
                  <a:lnTo>
                    <a:pt x="775589" y="548513"/>
                  </a:lnTo>
                  <a:lnTo>
                    <a:pt x="774077" y="533069"/>
                  </a:lnTo>
                  <a:lnTo>
                    <a:pt x="753618" y="496951"/>
                  </a:lnTo>
                  <a:lnTo>
                    <a:pt x="729107" y="483323"/>
                  </a:lnTo>
                  <a:lnTo>
                    <a:pt x="729107" y="538734"/>
                  </a:lnTo>
                  <a:lnTo>
                    <a:pt x="729107" y="558292"/>
                  </a:lnTo>
                  <a:lnTo>
                    <a:pt x="690118" y="578612"/>
                  </a:lnTo>
                  <a:lnTo>
                    <a:pt x="654939" y="578612"/>
                  </a:lnTo>
                  <a:lnTo>
                    <a:pt x="654939" y="518541"/>
                  </a:lnTo>
                  <a:lnTo>
                    <a:pt x="690118" y="518541"/>
                  </a:lnTo>
                  <a:lnTo>
                    <a:pt x="729107" y="538734"/>
                  </a:lnTo>
                  <a:lnTo>
                    <a:pt x="729107" y="483323"/>
                  </a:lnTo>
                  <a:lnTo>
                    <a:pt x="727354" y="482574"/>
                  </a:lnTo>
                  <a:lnTo>
                    <a:pt x="710857" y="478878"/>
                  </a:lnTo>
                  <a:lnTo>
                    <a:pt x="692150" y="477520"/>
                  </a:lnTo>
                  <a:lnTo>
                    <a:pt x="608584" y="477520"/>
                  </a:lnTo>
                  <a:lnTo>
                    <a:pt x="608584" y="684911"/>
                  </a:lnTo>
                  <a:lnTo>
                    <a:pt x="654939" y="684911"/>
                  </a:lnTo>
                  <a:lnTo>
                    <a:pt x="654939" y="619506"/>
                  </a:lnTo>
                  <a:lnTo>
                    <a:pt x="691896" y="619506"/>
                  </a:lnTo>
                  <a:lnTo>
                    <a:pt x="732028" y="684911"/>
                  </a:lnTo>
                  <a:lnTo>
                    <a:pt x="785749" y="684911"/>
                  </a:lnTo>
                  <a:close/>
                </a:path>
                <a:path w="3820160" h="1163320">
                  <a:moveTo>
                    <a:pt x="885825" y="84709"/>
                  </a:moveTo>
                  <a:lnTo>
                    <a:pt x="877201" y="79375"/>
                  </a:lnTo>
                  <a:lnTo>
                    <a:pt x="825500" y="47371"/>
                  </a:lnTo>
                  <a:lnTo>
                    <a:pt x="828662" y="37465"/>
                  </a:lnTo>
                  <a:lnTo>
                    <a:pt x="830935" y="27343"/>
                  </a:lnTo>
                  <a:lnTo>
                    <a:pt x="832332" y="16979"/>
                  </a:lnTo>
                  <a:lnTo>
                    <a:pt x="832866" y="6350"/>
                  </a:lnTo>
                  <a:lnTo>
                    <a:pt x="789559" y="3810"/>
                  </a:lnTo>
                  <a:lnTo>
                    <a:pt x="788149" y="19177"/>
                  </a:lnTo>
                  <a:lnTo>
                    <a:pt x="784872" y="33058"/>
                  </a:lnTo>
                  <a:lnTo>
                    <a:pt x="764032" y="65608"/>
                  </a:lnTo>
                  <a:lnTo>
                    <a:pt x="730504" y="80391"/>
                  </a:lnTo>
                  <a:lnTo>
                    <a:pt x="730504" y="118872"/>
                  </a:lnTo>
                  <a:lnTo>
                    <a:pt x="773684" y="107061"/>
                  </a:lnTo>
                  <a:lnTo>
                    <a:pt x="807339" y="79375"/>
                  </a:lnTo>
                  <a:lnTo>
                    <a:pt x="863854" y="115824"/>
                  </a:lnTo>
                  <a:lnTo>
                    <a:pt x="885825" y="84709"/>
                  </a:lnTo>
                  <a:close/>
                </a:path>
                <a:path w="3820160" h="1163320">
                  <a:moveTo>
                    <a:pt x="937895" y="128016"/>
                  </a:moveTo>
                  <a:lnTo>
                    <a:pt x="894969" y="128016"/>
                  </a:lnTo>
                  <a:lnTo>
                    <a:pt x="894969" y="163449"/>
                  </a:lnTo>
                  <a:lnTo>
                    <a:pt x="894969" y="184785"/>
                  </a:lnTo>
                  <a:lnTo>
                    <a:pt x="786511" y="184785"/>
                  </a:lnTo>
                  <a:lnTo>
                    <a:pt x="786511" y="163449"/>
                  </a:lnTo>
                  <a:lnTo>
                    <a:pt x="894969" y="163449"/>
                  </a:lnTo>
                  <a:lnTo>
                    <a:pt x="894969" y="128016"/>
                  </a:lnTo>
                  <a:lnTo>
                    <a:pt x="743458" y="128016"/>
                  </a:lnTo>
                  <a:lnTo>
                    <a:pt x="743458" y="220091"/>
                  </a:lnTo>
                  <a:lnTo>
                    <a:pt x="937895" y="220091"/>
                  </a:lnTo>
                  <a:lnTo>
                    <a:pt x="937895" y="184785"/>
                  </a:lnTo>
                  <a:lnTo>
                    <a:pt x="937895" y="163449"/>
                  </a:lnTo>
                  <a:lnTo>
                    <a:pt x="937895" y="128016"/>
                  </a:lnTo>
                  <a:close/>
                </a:path>
                <a:path w="3820160" h="1163320">
                  <a:moveTo>
                    <a:pt x="937895" y="2794"/>
                  </a:moveTo>
                  <a:lnTo>
                    <a:pt x="894969" y="2794"/>
                  </a:lnTo>
                  <a:lnTo>
                    <a:pt x="894969" y="120396"/>
                  </a:lnTo>
                  <a:lnTo>
                    <a:pt x="937895" y="120396"/>
                  </a:lnTo>
                  <a:lnTo>
                    <a:pt x="937895" y="2794"/>
                  </a:lnTo>
                  <a:close/>
                </a:path>
                <a:path w="3820160" h="1163320">
                  <a:moveTo>
                    <a:pt x="957199" y="1063371"/>
                  </a:moveTo>
                  <a:lnTo>
                    <a:pt x="915035" y="1063371"/>
                  </a:lnTo>
                  <a:lnTo>
                    <a:pt x="915035" y="1077595"/>
                  </a:lnTo>
                  <a:lnTo>
                    <a:pt x="915035" y="1110869"/>
                  </a:lnTo>
                  <a:lnTo>
                    <a:pt x="915035" y="1126490"/>
                  </a:lnTo>
                  <a:lnTo>
                    <a:pt x="807593" y="1126490"/>
                  </a:lnTo>
                  <a:lnTo>
                    <a:pt x="807593" y="1110869"/>
                  </a:lnTo>
                  <a:lnTo>
                    <a:pt x="915035" y="1110869"/>
                  </a:lnTo>
                  <a:lnTo>
                    <a:pt x="915035" y="1077595"/>
                  </a:lnTo>
                  <a:lnTo>
                    <a:pt x="807593" y="1077595"/>
                  </a:lnTo>
                  <a:lnTo>
                    <a:pt x="807593" y="1063371"/>
                  </a:lnTo>
                  <a:lnTo>
                    <a:pt x="765302" y="1063371"/>
                  </a:lnTo>
                  <a:lnTo>
                    <a:pt x="765302" y="1160526"/>
                  </a:lnTo>
                  <a:lnTo>
                    <a:pt x="957199" y="1160526"/>
                  </a:lnTo>
                  <a:lnTo>
                    <a:pt x="957199" y="1126490"/>
                  </a:lnTo>
                  <a:lnTo>
                    <a:pt x="957199" y="1110869"/>
                  </a:lnTo>
                  <a:lnTo>
                    <a:pt x="957199" y="1077595"/>
                  </a:lnTo>
                  <a:lnTo>
                    <a:pt x="957199" y="1063371"/>
                  </a:lnTo>
                  <a:close/>
                </a:path>
                <a:path w="3820160" h="1163320">
                  <a:moveTo>
                    <a:pt x="957199" y="943229"/>
                  </a:moveTo>
                  <a:lnTo>
                    <a:pt x="914273" y="943229"/>
                  </a:lnTo>
                  <a:lnTo>
                    <a:pt x="914273" y="978789"/>
                  </a:lnTo>
                  <a:lnTo>
                    <a:pt x="880618" y="978789"/>
                  </a:lnTo>
                  <a:lnTo>
                    <a:pt x="880287" y="978154"/>
                  </a:lnTo>
                  <a:lnTo>
                    <a:pt x="880211" y="978027"/>
                  </a:lnTo>
                  <a:lnTo>
                    <a:pt x="876541" y="970965"/>
                  </a:lnTo>
                  <a:lnTo>
                    <a:pt x="841883" y="947115"/>
                  </a:lnTo>
                  <a:lnTo>
                    <a:pt x="841883" y="992886"/>
                  </a:lnTo>
                  <a:lnTo>
                    <a:pt x="841883" y="1005967"/>
                  </a:lnTo>
                  <a:lnTo>
                    <a:pt x="839470" y="1011174"/>
                  </a:lnTo>
                  <a:lnTo>
                    <a:pt x="834644" y="1014984"/>
                  </a:lnTo>
                  <a:lnTo>
                    <a:pt x="829945" y="1018794"/>
                  </a:lnTo>
                  <a:lnTo>
                    <a:pt x="823341" y="1020699"/>
                  </a:lnTo>
                  <a:lnTo>
                    <a:pt x="814959" y="1020826"/>
                  </a:lnTo>
                  <a:lnTo>
                    <a:pt x="806577" y="1020699"/>
                  </a:lnTo>
                  <a:lnTo>
                    <a:pt x="788035" y="999490"/>
                  </a:lnTo>
                  <a:lnTo>
                    <a:pt x="788162" y="992886"/>
                  </a:lnTo>
                  <a:lnTo>
                    <a:pt x="814959" y="978027"/>
                  </a:lnTo>
                  <a:lnTo>
                    <a:pt x="823341" y="978154"/>
                  </a:lnTo>
                  <a:lnTo>
                    <a:pt x="829945" y="980059"/>
                  </a:lnTo>
                  <a:lnTo>
                    <a:pt x="834644" y="983869"/>
                  </a:lnTo>
                  <a:lnTo>
                    <a:pt x="839470" y="987679"/>
                  </a:lnTo>
                  <a:lnTo>
                    <a:pt x="841883" y="947115"/>
                  </a:lnTo>
                  <a:lnTo>
                    <a:pt x="814959" y="943483"/>
                  </a:lnTo>
                  <a:lnTo>
                    <a:pt x="799934" y="944537"/>
                  </a:lnTo>
                  <a:lnTo>
                    <a:pt x="764413" y="958723"/>
                  </a:lnTo>
                  <a:lnTo>
                    <a:pt x="745236" y="999490"/>
                  </a:lnTo>
                  <a:lnTo>
                    <a:pt x="746518" y="1011174"/>
                  </a:lnTo>
                  <a:lnTo>
                    <a:pt x="774649" y="1046784"/>
                  </a:lnTo>
                  <a:lnTo>
                    <a:pt x="814959" y="1055497"/>
                  </a:lnTo>
                  <a:lnTo>
                    <a:pt x="827024" y="1054811"/>
                  </a:lnTo>
                  <a:lnTo>
                    <a:pt x="865174" y="1040485"/>
                  </a:lnTo>
                  <a:lnTo>
                    <a:pt x="880237" y="1020826"/>
                  </a:lnTo>
                  <a:lnTo>
                    <a:pt x="881126" y="1019048"/>
                  </a:lnTo>
                  <a:lnTo>
                    <a:pt x="914273" y="1019048"/>
                  </a:lnTo>
                  <a:lnTo>
                    <a:pt x="914273" y="1055751"/>
                  </a:lnTo>
                  <a:lnTo>
                    <a:pt x="957199" y="1055751"/>
                  </a:lnTo>
                  <a:lnTo>
                    <a:pt x="957199" y="1019048"/>
                  </a:lnTo>
                  <a:lnTo>
                    <a:pt x="957199" y="978789"/>
                  </a:lnTo>
                  <a:lnTo>
                    <a:pt x="957199" y="943229"/>
                  </a:lnTo>
                  <a:close/>
                </a:path>
                <a:path w="3820160" h="1163320">
                  <a:moveTo>
                    <a:pt x="992759" y="685419"/>
                  </a:moveTo>
                  <a:lnTo>
                    <a:pt x="984427" y="675513"/>
                  </a:lnTo>
                  <a:lnTo>
                    <a:pt x="965847" y="653415"/>
                  </a:lnTo>
                  <a:lnTo>
                    <a:pt x="959231" y="645541"/>
                  </a:lnTo>
                  <a:lnTo>
                    <a:pt x="963599" y="638924"/>
                  </a:lnTo>
                  <a:lnTo>
                    <a:pt x="967574" y="631990"/>
                  </a:lnTo>
                  <a:lnTo>
                    <a:pt x="971118" y="624725"/>
                  </a:lnTo>
                  <a:lnTo>
                    <a:pt x="974217" y="617093"/>
                  </a:lnTo>
                  <a:lnTo>
                    <a:pt x="975461" y="613410"/>
                  </a:lnTo>
                  <a:lnTo>
                    <a:pt x="976896" y="609168"/>
                  </a:lnTo>
                  <a:lnTo>
                    <a:pt x="979068" y="601002"/>
                  </a:lnTo>
                  <a:lnTo>
                    <a:pt x="980706" y="592594"/>
                  </a:lnTo>
                  <a:lnTo>
                    <a:pt x="981837" y="583946"/>
                  </a:lnTo>
                  <a:lnTo>
                    <a:pt x="941070" y="583946"/>
                  </a:lnTo>
                  <a:lnTo>
                    <a:pt x="940308" y="589026"/>
                  </a:lnTo>
                  <a:lnTo>
                    <a:pt x="939165" y="594106"/>
                  </a:lnTo>
                  <a:lnTo>
                    <a:pt x="937768" y="599059"/>
                  </a:lnTo>
                  <a:lnTo>
                    <a:pt x="936193" y="604139"/>
                  </a:lnTo>
                  <a:lnTo>
                    <a:pt x="934339" y="608838"/>
                  </a:lnTo>
                  <a:lnTo>
                    <a:pt x="932180" y="613410"/>
                  </a:lnTo>
                  <a:lnTo>
                    <a:pt x="921423" y="600710"/>
                  </a:lnTo>
                  <a:lnTo>
                    <a:pt x="905510" y="581914"/>
                  </a:lnTo>
                  <a:lnTo>
                    <a:pt x="914806" y="576783"/>
                  </a:lnTo>
                  <a:lnTo>
                    <a:pt x="923290" y="571093"/>
                  </a:lnTo>
                  <a:lnTo>
                    <a:pt x="930897" y="564883"/>
                  </a:lnTo>
                  <a:lnTo>
                    <a:pt x="937641" y="558165"/>
                  </a:lnTo>
                  <a:lnTo>
                    <a:pt x="941247" y="553339"/>
                  </a:lnTo>
                  <a:lnTo>
                    <a:pt x="943229" y="550697"/>
                  </a:lnTo>
                  <a:lnTo>
                    <a:pt x="947267" y="542353"/>
                  </a:lnTo>
                  <a:lnTo>
                    <a:pt x="949756" y="533171"/>
                  </a:lnTo>
                  <a:lnTo>
                    <a:pt x="950722" y="523113"/>
                  </a:lnTo>
                  <a:lnTo>
                    <a:pt x="949477" y="512191"/>
                  </a:lnTo>
                  <a:lnTo>
                    <a:pt x="946797" y="504317"/>
                  </a:lnTo>
                  <a:lnTo>
                    <a:pt x="946746" y="504190"/>
                  </a:lnTo>
                  <a:lnTo>
                    <a:pt x="946150" y="502412"/>
                  </a:lnTo>
                  <a:lnTo>
                    <a:pt x="913180" y="475678"/>
                  </a:lnTo>
                  <a:lnTo>
                    <a:pt x="906907" y="474281"/>
                  </a:lnTo>
                  <a:lnTo>
                    <a:pt x="906907" y="518922"/>
                  </a:lnTo>
                  <a:lnTo>
                    <a:pt x="906907" y="531495"/>
                  </a:lnTo>
                  <a:lnTo>
                    <a:pt x="904494" y="536956"/>
                  </a:lnTo>
                  <a:lnTo>
                    <a:pt x="903478" y="537946"/>
                  </a:lnTo>
                  <a:lnTo>
                    <a:pt x="903478" y="646811"/>
                  </a:lnTo>
                  <a:lnTo>
                    <a:pt x="899795" y="648843"/>
                  </a:lnTo>
                  <a:lnTo>
                    <a:pt x="895858" y="650494"/>
                  </a:lnTo>
                  <a:lnTo>
                    <a:pt x="887133" y="652881"/>
                  </a:lnTo>
                  <a:lnTo>
                    <a:pt x="886828" y="652881"/>
                  </a:lnTo>
                  <a:lnTo>
                    <a:pt x="883031" y="653415"/>
                  </a:lnTo>
                  <a:lnTo>
                    <a:pt x="878459" y="653415"/>
                  </a:lnTo>
                  <a:lnTo>
                    <a:pt x="870712" y="652881"/>
                  </a:lnTo>
                  <a:lnTo>
                    <a:pt x="843661" y="621538"/>
                  </a:lnTo>
                  <a:lnTo>
                    <a:pt x="845566" y="616458"/>
                  </a:lnTo>
                  <a:lnTo>
                    <a:pt x="852932" y="608076"/>
                  </a:lnTo>
                  <a:lnTo>
                    <a:pt x="858139" y="604139"/>
                  </a:lnTo>
                  <a:lnTo>
                    <a:pt x="864743" y="600710"/>
                  </a:lnTo>
                  <a:lnTo>
                    <a:pt x="903478" y="646811"/>
                  </a:lnTo>
                  <a:lnTo>
                    <a:pt x="903478" y="537946"/>
                  </a:lnTo>
                  <a:lnTo>
                    <a:pt x="895096" y="546100"/>
                  </a:lnTo>
                  <a:lnTo>
                    <a:pt x="889000" y="550037"/>
                  </a:lnTo>
                  <a:lnTo>
                    <a:pt x="881253" y="553339"/>
                  </a:lnTo>
                  <a:lnTo>
                    <a:pt x="877062" y="548386"/>
                  </a:lnTo>
                  <a:lnTo>
                    <a:pt x="873506" y="543560"/>
                  </a:lnTo>
                  <a:lnTo>
                    <a:pt x="870839" y="539115"/>
                  </a:lnTo>
                  <a:lnTo>
                    <a:pt x="868299" y="534670"/>
                  </a:lnTo>
                  <a:lnTo>
                    <a:pt x="866902" y="529844"/>
                  </a:lnTo>
                  <a:lnTo>
                    <a:pt x="866902" y="518922"/>
                  </a:lnTo>
                  <a:lnTo>
                    <a:pt x="868934" y="513842"/>
                  </a:lnTo>
                  <a:lnTo>
                    <a:pt x="876681" y="506349"/>
                  </a:lnTo>
                  <a:lnTo>
                    <a:pt x="881634" y="504317"/>
                  </a:lnTo>
                  <a:lnTo>
                    <a:pt x="887730" y="504190"/>
                  </a:lnTo>
                  <a:lnTo>
                    <a:pt x="893318" y="504317"/>
                  </a:lnTo>
                  <a:lnTo>
                    <a:pt x="898017" y="506349"/>
                  </a:lnTo>
                  <a:lnTo>
                    <a:pt x="901573" y="510159"/>
                  </a:lnTo>
                  <a:lnTo>
                    <a:pt x="905129" y="513842"/>
                  </a:lnTo>
                  <a:lnTo>
                    <a:pt x="906907" y="518922"/>
                  </a:lnTo>
                  <a:lnTo>
                    <a:pt x="906907" y="474281"/>
                  </a:lnTo>
                  <a:lnTo>
                    <a:pt x="901255" y="473011"/>
                  </a:lnTo>
                  <a:lnTo>
                    <a:pt x="901674" y="473011"/>
                  </a:lnTo>
                  <a:lnTo>
                    <a:pt x="887476" y="471932"/>
                  </a:lnTo>
                  <a:lnTo>
                    <a:pt x="873848" y="473011"/>
                  </a:lnTo>
                  <a:lnTo>
                    <a:pt x="861529" y="475869"/>
                  </a:lnTo>
                  <a:lnTo>
                    <a:pt x="826998" y="504190"/>
                  </a:lnTo>
                  <a:lnTo>
                    <a:pt x="821944" y="526161"/>
                  </a:lnTo>
                  <a:lnTo>
                    <a:pt x="822020" y="531495"/>
                  </a:lnTo>
                  <a:lnTo>
                    <a:pt x="840105" y="570611"/>
                  </a:lnTo>
                  <a:lnTo>
                    <a:pt x="831291" y="575665"/>
                  </a:lnTo>
                  <a:lnTo>
                    <a:pt x="801217" y="610349"/>
                  </a:lnTo>
                  <a:lnTo>
                    <a:pt x="798068" y="629666"/>
                  </a:lnTo>
                  <a:lnTo>
                    <a:pt x="799490" y="642531"/>
                  </a:lnTo>
                  <a:lnTo>
                    <a:pt x="829754" y="680377"/>
                  </a:lnTo>
                  <a:lnTo>
                    <a:pt x="875411" y="689991"/>
                  </a:lnTo>
                  <a:lnTo>
                    <a:pt x="882459" y="689762"/>
                  </a:lnTo>
                  <a:lnTo>
                    <a:pt x="921512" y="678751"/>
                  </a:lnTo>
                  <a:lnTo>
                    <a:pt x="927354" y="675513"/>
                  </a:lnTo>
                  <a:lnTo>
                    <a:pt x="935736" y="685419"/>
                  </a:lnTo>
                  <a:lnTo>
                    <a:pt x="992759" y="685419"/>
                  </a:lnTo>
                  <a:close/>
                </a:path>
                <a:path w="3820160" h="1163320">
                  <a:moveTo>
                    <a:pt x="1044067" y="1052830"/>
                  </a:moveTo>
                  <a:lnTo>
                    <a:pt x="1019937" y="1028446"/>
                  </a:lnTo>
                  <a:lnTo>
                    <a:pt x="1012698" y="1028573"/>
                  </a:lnTo>
                  <a:lnTo>
                    <a:pt x="1006729" y="1030986"/>
                  </a:lnTo>
                  <a:lnTo>
                    <a:pt x="997839" y="1039876"/>
                  </a:lnTo>
                  <a:lnTo>
                    <a:pt x="995553" y="1045718"/>
                  </a:lnTo>
                  <a:lnTo>
                    <a:pt x="995426" y="1052830"/>
                  </a:lnTo>
                  <a:lnTo>
                    <a:pt x="995553" y="1060069"/>
                  </a:lnTo>
                  <a:lnTo>
                    <a:pt x="997839" y="1065784"/>
                  </a:lnTo>
                  <a:lnTo>
                    <a:pt x="1006729" y="1074801"/>
                  </a:lnTo>
                  <a:lnTo>
                    <a:pt x="1012698" y="1077214"/>
                  </a:lnTo>
                  <a:lnTo>
                    <a:pt x="1019937" y="1077341"/>
                  </a:lnTo>
                  <a:lnTo>
                    <a:pt x="1027049" y="1077214"/>
                  </a:lnTo>
                  <a:lnTo>
                    <a:pt x="1032764" y="1074801"/>
                  </a:lnTo>
                  <a:lnTo>
                    <a:pt x="1041654" y="1065784"/>
                  </a:lnTo>
                  <a:lnTo>
                    <a:pt x="1043940" y="1060069"/>
                  </a:lnTo>
                  <a:lnTo>
                    <a:pt x="1044067" y="1052830"/>
                  </a:lnTo>
                  <a:close/>
                </a:path>
                <a:path w="3820160" h="1163320">
                  <a:moveTo>
                    <a:pt x="1208659" y="581406"/>
                  </a:moveTo>
                  <a:lnTo>
                    <a:pt x="1200975" y="539280"/>
                  </a:lnTo>
                  <a:lnTo>
                    <a:pt x="1178852" y="506450"/>
                  </a:lnTo>
                  <a:lnTo>
                    <a:pt x="1162431" y="494271"/>
                  </a:lnTo>
                  <a:lnTo>
                    <a:pt x="1162431" y="581406"/>
                  </a:lnTo>
                  <a:lnTo>
                    <a:pt x="1161211" y="595579"/>
                  </a:lnTo>
                  <a:lnTo>
                    <a:pt x="1135913" y="634733"/>
                  </a:lnTo>
                  <a:lnTo>
                    <a:pt x="1098296" y="644017"/>
                  </a:lnTo>
                  <a:lnTo>
                    <a:pt x="1063371" y="644017"/>
                  </a:lnTo>
                  <a:lnTo>
                    <a:pt x="1063371" y="518541"/>
                  </a:lnTo>
                  <a:lnTo>
                    <a:pt x="1098296" y="518541"/>
                  </a:lnTo>
                  <a:lnTo>
                    <a:pt x="1135913" y="527837"/>
                  </a:lnTo>
                  <a:lnTo>
                    <a:pt x="1161211" y="567169"/>
                  </a:lnTo>
                  <a:lnTo>
                    <a:pt x="1162431" y="581406"/>
                  </a:lnTo>
                  <a:lnTo>
                    <a:pt x="1162431" y="494271"/>
                  </a:lnTo>
                  <a:lnTo>
                    <a:pt x="1114094" y="478434"/>
                  </a:lnTo>
                  <a:lnTo>
                    <a:pt x="1097407" y="477520"/>
                  </a:lnTo>
                  <a:lnTo>
                    <a:pt x="1017016" y="477520"/>
                  </a:lnTo>
                  <a:lnTo>
                    <a:pt x="1017016" y="684911"/>
                  </a:lnTo>
                  <a:lnTo>
                    <a:pt x="1097407" y="684911"/>
                  </a:lnTo>
                  <a:lnTo>
                    <a:pt x="1143787" y="677392"/>
                  </a:lnTo>
                  <a:lnTo>
                    <a:pt x="1178852" y="656183"/>
                  </a:lnTo>
                  <a:lnTo>
                    <a:pt x="1189342" y="644017"/>
                  </a:lnTo>
                  <a:lnTo>
                    <a:pt x="1195070" y="635508"/>
                  </a:lnTo>
                  <a:lnTo>
                    <a:pt x="1200975" y="623417"/>
                  </a:lnTo>
                  <a:lnTo>
                    <a:pt x="1205191" y="610362"/>
                  </a:lnTo>
                  <a:lnTo>
                    <a:pt x="1207744" y="596366"/>
                  </a:lnTo>
                  <a:lnTo>
                    <a:pt x="1208659" y="581406"/>
                  </a:lnTo>
                  <a:close/>
                </a:path>
                <a:path w="3820160" h="1163320">
                  <a:moveTo>
                    <a:pt x="1208786" y="949579"/>
                  </a:moveTo>
                  <a:lnTo>
                    <a:pt x="1080262" y="949579"/>
                  </a:lnTo>
                  <a:lnTo>
                    <a:pt x="1080262" y="989457"/>
                  </a:lnTo>
                  <a:lnTo>
                    <a:pt x="1165606" y="989457"/>
                  </a:lnTo>
                  <a:lnTo>
                    <a:pt x="1165606" y="1085469"/>
                  </a:lnTo>
                  <a:lnTo>
                    <a:pt x="1208786" y="1085469"/>
                  </a:lnTo>
                  <a:lnTo>
                    <a:pt x="1208786" y="949579"/>
                  </a:lnTo>
                  <a:close/>
                </a:path>
                <a:path w="3820160" h="1163320">
                  <a:moveTo>
                    <a:pt x="1222756" y="1101471"/>
                  </a:moveTo>
                  <a:lnTo>
                    <a:pt x="1181963" y="1109662"/>
                  </a:lnTo>
                  <a:lnTo>
                    <a:pt x="1172933" y="1110107"/>
                  </a:lnTo>
                  <a:lnTo>
                    <a:pt x="1144651" y="1110107"/>
                  </a:lnTo>
                  <a:lnTo>
                    <a:pt x="1144651" y="1031494"/>
                  </a:lnTo>
                  <a:lnTo>
                    <a:pt x="1101471" y="1031494"/>
                  </a:lnTo>
                  <a:lnTo>
                    <a:pt x="1101471" y="1110107"/>
                  </a:lnTo>
                  <a:lnTo>
                    <a:pt x="1073658" y="1110107"/>
                  </a:lnTo>
                  <a:lnTo>
                    <a:pt x="1073658" y="1150366"/>
                  </a:lnTo>
                  <a:lnTo>
                    <a:pt x="1171371" y="1150366"/>
                  </a:lnTo>
                  <a:lnTo>
                    <a:pt x="1181938" y="1149883"/>
                  </a:lnTo>
                  <a:lnTo>
                    <a:pt x="1222756" y="1141730"/>
                  </a:lnTo>
                  <a:lnTo>
                    <a:pt x="1222756" y="1101471"/>
                  </a:lnTo>
                  <a:close/>
                </a:path>
                <a:path w="3820160" h="1163320">
                  <a:moveTo>
                    <a:pt x="1245362" y="111506"/>
                  </a:moveTo>
                  <a:lnTo>
                    <a:pt x="1234135" y="106680"/>
                  </a:lnTo>
                  <a:lnTo>
                    <a:pt x="1158240" y="74041"/>
                  </a:lnTo>
                  <a:lnTo>
                    <a:pt x="1158875" y="72136"/>
                  </a:lnTo>
                  <a:lnTo>
                    <a:pt x="1160145" y="68072"/>
                  </a:lnTo>
                  <a:lnTo>
                    <a:pt x="1161161" y="63754"/>
                  </a:lnTo>
                  <a:lnTo>
                    <a:pt x="1161542" y="61595"/>
                  </a:lnTo>
                  <a:lnTo>
                    <a:pt x="1236599" y="61595"/>
                  </a:lnTo>
                  <a:lnTo>
                    <a:pt x="1236599" y="22098"/>
                  </a:lnTo>
                  <a:lnTo>
                    <a:pt x="1159764" y="22098"/>
                  </a:lnTo>
                  <a:lnTo>
                    <a:pt x="1159764" y="0"/>
                  </a:lnTo>
                  <a:lnTo>
                    <a:pt x="1115568" y="0"/>
                  </a:lnTo>
                  <a:lnTo>
                    <a:pt x="1115568" y="22098"/>
                  </a:lnTo>
                  <a:lnTo>
                    <a:pt x="1039114" y="22098"/>
                  </a:lnTo>
                  <a:lnTo>
                    <a:pt x="1039114" y="61595"/>
                  </a:lnTo>
                  <a:lnTo>
                    <a:pt x="1114552" y="61595"/>
                  </a:lnTo>
                  <a:lnTo>
                    <a:pt x="1109357" y="71437"/>
                  </a:lnTo>
                  <a:lnTo>
                    <a:pt x="1072705" y="99555"/>
                  </a:lnTo>
                  <a:lnTo>
                    <a:pt x="1034542" y="106426"/>
                  </a:lnTo>
                  <a:lnTo>
                    <a:pt x="1034542" y="145796"/>
                  </a:lnTo>
                  <a:lnTo>
                    <a:pt x="1079347" y="140068"/>
                  </a:lnTo>
                  <a:lnTo>
                    <a:pt x="1117866" y="123253"/>
                  </a:lnTo>
                  <a:lnTo>
                    <a:pt x="1138174" y="106680"/>
                  </a:lnTo>
                  <a:lnTo>
                    <a:pt x="1227455" y="146812"/>
                  </a:lnTo>
                  <a:lnTo>
                    <a:pt x="1245362" y="111506"/>
                  </a:lnTo>
                  <a:close/>
                </a:path>
                <a:path w="3820160" h="1163320">
                  <a:moveTo>
                    <a:pt x="1247902" y="172847"/>
                  </a:moveTo>
                  <a:lnTo>
                    <a:pt x="1159510" y="172847"/>
                  </a:lnTo>
                  <a:lnTo>
                    <a:pt x="1159510" y="135382"/>
                  </a:lnTo>
                  <a:lnTo>
                    <a:pt x="1116330" y="135382"/>
                  </a:lnTo>
                  <a:lnTo>
                    <a:pt x="1116330" y="172847"/>
                  </a:lnTo>
                  <a:lnTo>
                    <a:pt x="1027938" y="172847"/>
                  </a:lnTo>
                  <a:lnTo>
                    <a:pt x="1027938" y="212471"/>
                  </a:lnTo>
                  <a:lnTo>
                    <a:pt x="1247902" y="212471"/>
                  </a:lnTo>
                  <a:lnTo>
                    <a:pt x="1247902" y="172847"/>
                  </a:lnTo>
                  <a:close/>
                </a:path>
                <a:path w="3820160" h="1163320">
                  <a:moveTo>
                    <a:pt x="1282827" y="477520"/>
                  </a:moveTo>
                  <a:lnTo>
                    <a:pt x="1236472" y="477520"/>
                  </a:lnTo>
                  <a:lnTo>
                    <a:pt x="1236472" y="684911"/>
                  </a:lnTo>
                  <a:lnTo>
                    <a:pt x="1282827" y="684911"/>
                  </a:lnTo>
                  <a:lnTo>
                    <a:pt x="1282827" y="477520"/>
                  </a:lnTo>
                  <a:close/>
                </a:path>
                <a:path w="3820160" h="1163320">
                  <a:moveTo>
                    <a:pt x="1303274" y="1020572"/>
                  </a:moveTo>
                  <a:lnTo>
                    <a:pt x="1278255" y="1020572"/>
                  </a:lnTo>
                  <a:lnTo>
                    <a:pt x="1278255" y="943229"/>
                  </a:lnTo>
                  <a:lnTo>
                    <a:pt x="1235329" y="943229"/>
                  </a:lnTo>
                  <a:lnTo>
                    <a:pt x="1235329" y="1160526"/>
                  </a:lnTo>
                  <a:lnTo>
                    <a:pt x="1278255" y="1160526"/>
                  </a:lnTo>
                  <a:lnTo>
                    <a:pt x="1278255" y="1062355"/>
                  </a:lnTo>
                  <a:lnTo>
                    <a:pt x="1303274" y="1062355"/>
                  </a:lnTo>
                  <a:lnTo>
                    <a:pt x="1303274" y="1020572"/>
                  </a:lnTo>
                  <a:close/>
                </a:path>
                <a:path w="3820160" h="1163320">
                  <a:moveTo>
                    <a:pt x="1400556" y="5334"/>
                  </a:moveTo>
                  <a:lnTo>
                    <a:pt x="1272286" y="5334"/>
                  </a:lnTo>
                  <a:lnTo>
                    <a:pt x="1272286" y="42037"/>
                  </a:lnTo>
                  <a:lnTo>
                    <a:pt x="1356868" y="42037"/>
                  </a:lnTo>
                  <a:lnTo>
                    <a:pt x="1356868" y="45339"/>
                  </a:lnTo>
                  <a:lnTo>
                    <a:pt x="1333627" y="78740"/>
                  </a:lnTo>
                  <a:lnTo>
                    <a:pt x="1290612" y="89903"/>
                  </a:lnTo>
                  <a:lnTo>
                    <a:pt x="1272286" y="90805"/>
                  </a:lnTo>
                  <a:lnTo>
                    <a:pt x="1272286" y="128270"/>
                  </a:lnTo>
                  <a:lnTo>
                    <a:pt x="1323517" y="122923"/>
                  </a:lnTo>
                  <a:lnTo>
                    <a:pt x="1364208" y="106451"/>
                  </a:lnTo>
                  <a:lnTo>
                    <a:pt x="1390992" y="78079"/>
                  </a:lnTo>
                  <a:lnTo>
                    <a:pt x="1400556" y="36957"/>
                  </a:lnTo>
                  <a:lnTo>
                    <a:pt x="1400556" y="5334"/>
                  </a:lnTo>
                  <a:close/>
                </a:path>
                <a:path w="3820160" h="1163320">
                  <a:moveTo>
                    <a:pt x="1478407" y="139700"/>
                  </a:moveTo>
                  <a:lnTo>
                    <a:pt x="1282954" y="139700"/>
                  </a:lnTo>
                  <a:lnTo>
                    <a:pt x="1282954" y="176657"/>
                  </a:lnTo>
                  <a:lnTo>
                    <a:pt x="1434719" y="176657"/>
                  </a:lnTo>
                  <a:lnTo>
                    <a:pt x="1434719" y="222758"/>
                  </a:lnTo>
                  <a:lnTo>
                    <a:pt x="1478407" y="222758"/>
                  </a:lnTo>
                  <a:lnTo>
                    <a:pt x="1478407" y="139700"/>
                  </a:lnTo>
                  <a:close/>
                </a:path>
                <a:path w="3820160" h="1163320">
                  <a:moveTo>
                    <a:pt x="1478407" y="2794"/>
                  </a:moveTo>
                  <a:lnTo>
                    <a:pt x="1435989" y="2794"/>
                  </a:lnTo>
                  <a:lnTo>
                    <a:pt x="1435989" y="22352"/>
                  </a:lnTo>
                  <a:lnTo>
                    <a:pt x="1410716" y="22352"/>
                  </a:lnTo>
                  <a:lnTo>
                    <a:pt x="1410716" y="59817"/>
                  </a:lnTo>
                  <a:lnTo>
                    <a:pt x="1435989" y="59817"/>
                  </a:lnTo>
                  <a:lnTo>
                    <a:pt x="1435989" y="77343"/>
                  </a:lnTo>
                  <a:lnTo>
                    <a:pt x="1402334" y="77343"/>
                  </a:lnTo>
                  <a:lnTo>
                    <a:pt x="1402334" y="114808"/>
                  </a:lnTo>
                  <a:lnTo>
                    <a:pt x="1435989" y="114808"/>
                  </a:lnTo>
                  <a:lnTo>
                    <a:pt x="1435989" y="132080"/>
                  </a:lnTo>
                  <a:lnTo>
                    <a:pt x="1478407" y="132080"/>
                  </a:lnTo>
                  <a:lnTo>
                    <a:pt x="1478407" y="2794"/>
                  </a:lnTo>
                  <a:close/>
                </a:path>
                <a:path w="3820160" h="1163320">
                  <a:moveTo>
                    <a:pt x="1480185" y="944245"/>
                  </a:moveTo>
                  <a:lnTo>
                    <a:pt x="1440434" y="944245"/>
                  </a:lnTo>
                  <a:lnTo>
                    <a:pt x="1440434" y="1020572"/>
                  </a:lnTo>
                  <a:lnTo>
                    <a:pt x="1412748" y="1020572"/>
                  </a:lnTo>
                  <a:lnTo>
                    <a:pt x="1412748" y="1061085"/>
                  </a:lnTo>
                  <a:lnTo>
                    <a:pt x="1440434" y="1061085"/>
                  </a:lnTo>
                  <a:lnTo>
                    <a:pt x="1440434" y="1122934"/>
                  </a:lnTo>
                  <a:lnTo>
                    <a:pt x="1424965" y="1096137"/>
                  </a:lnTo>
                  <a:lnTo>
                    <a:pt x="1392809" y="1040384"/>
                  </a:lnTo>
                  <a:lnTo>
                    <a:pt x="1393990" y="1028052"/>
                  </a:lnTo>
                  <a:lnTo>
                    <a:pt x="1394891" y="1015072"/>
                  </a:lnTo>
                  <a:lnTo>
                    <a:pt x="1395514" y="1001433"/>
                  </a:lnTo>
                  <a:lnTo>
                    <a:pt x="1395857" y="987171"/>
                  </a:lnTo>
                  <a:lnTo>
                    <a:pt x="1426464" y="987171"/>
                  </a:lnTo>
                  <a:lnTo>
                    <a:pt x="1426464" y="948309"/>
                  </a:lnTo>
                  <a:lnTo>
                    <a:pt x="1323340" y="948309"/>
                  </a:lnTo>
                  <a:lnTo>
                    <a:pt x="1323340" y="987171"/>
                  </a:lnTo>
                  <a:lnTo>
                    <a:pt x="1355217" y="987171"/>
                  </a:lnTo>
                  <a:lnTo>
                    <a:pt x="1354289" y="1013231"/>
                  </a:lnTo>
                  <a:lnTo>
                    <a:pt x="1349197" y="1056576"/>
                  </a:lnTo>
                  <a:lnTo>
                    <a:pt x="1333792" y="1098359"/>
                  </a:lnTo>
                  <a:lnTo>
                    <a:pt x="1319022" y="1108329"/>
                  </a:lnTo>
                  <a:lnTo>
                    <a:pt x="1319022" y="1150366"/>
                  </a:lnTo>
                  <a:lnTo>
                    <a:pt x="1355471" y="1136015"/>
                  </a:lnTo>
                  <a:lnTo>
                    <a:pt x="1380363" y="1096137"/>
                  </a:lnTo>
                  <a:lnTo>
                    <a:pt x="1408430" y="1147064"/>
                  </a:lnTo>
                  <a:lnTo>
                    <a:pt x="1440434" y="1129284"/>
                  </a:lnTo>
                  <a:lnTo>
                    <a:pt x="1440434" y="1156716"/>
                  </a:lnTo>
                  <a:lnTo>
                    <a:pt x="1480185" y="1156716"/>
                  </a:lnTo>
                  <a:lnTo>
                    <a:pt x="1480185" y="1129284"/>
                  </a:lnTo>
                  <a:lnTo>
                    <a:pt x="1480185" y="1122934"/>
                  </a:lnTo>
                  <a:lnTo>
                    <a:pt x="1480185" y="944245"/>
                  </a:lnTo>
                  <a:close/>
                </a:path>
                <a:path w="3820160" h="1163320">
                  <a:moveTo>
                    <a:pt x="1535430" y="943229"/>
                  </a:moveTo>
                  <a:lnTo>
                    <a:pt x="1495171" y="943229"/>
                  </a:lnTo>
                  <a:lnTo>
                    <a:pt x="1495171" y="1160526"/>
                  </a:lnTo>
                  <a:lnTo>
                    <a:pt x="1535430" y="1160526"/>
                  </a:lnTo>
                  <a:lnTo>
                    <a:pt x="1535430" y="943229"/>
                  </a:lnTo>
                  <a:close/>
                </a:path>
                <a:path w="3820160" h="1163320">
                  <a:moveTo>
                    <a:pt x="1592707" y="653161"/>
                  </a:moveTo>
                  <a:lnTo>
                    <a:pt x="1439545" y="653161"/>
                  </a:lnTo>
                  <a:lnTo>
                    <a:pt x="1439545" y="628142"/>
                  </a:lnTo>
                  <a:lnTo>
                    <a:pt x="1395730" y="628142"/>
                  </a:lnTo>
                  <a:lnTo>
                    <a:pt x="1395730" y="688467"/>
                  </a:lnTo>
                  <a:lnTo>
                    <a:pt x="1592707" y="688467"/>
                  </a:lnTo>
                  <a:lnTo>
                    <a:pt x="1592707" y="653161"/>
                  </a:lnTo>
                  <a:close/>
                </a:path>
                <a:path w="3820160" h="1163320">
                  <a:moveTo>
                    <a:pt x="1602994" y="584200"/>
                  </a:moveTo>
                  <a:lnTo>
                    <a:pt x="1514602" y="584200"/>
                  </a:lnTo>
                  <a:lnTo>
                    <a:pt x="1514602" y="568325"/>
                  </a:lnTo>
                  <a:lnTo>
                    <a:pt x="1589659" y="568325"/>
                  </a:lnTo>
                  <a:lnTo>
                    <a:pt x="1589659" y="536067"/>
                  </a:lnTo>
                  <a:lnTo>
                    <a:pt x="1589659" y="519303"/>
                  </a:lnTo>
                  <a:lnTo>
                    <a:pt x="1589659" y="487680"/>
                  </a:lnTo>
                  <a:lnTo>
                    <a:pt x="1589659" y="471170"/>
                  </a:lnTo>
                  <a:lnTo>
                    <a:pt x="1547749" y="471170"/>
                  </a:lnTo>
                  <a:lnTo>
                    <a:pt x="1547749" y="487680"/>
                  </a:lnTo>
                  <a:lnTo>
                    <a:pt x="1547749" y="519303"/>
                  </a:lnTo>
                  <a:lnTo>
                    <a:pt x="1547749" y="536067"/>
                  </a:lnTo>
                  <a:lnTo>
                    <a:pt x="1438275" y="536067"/>
                  </a:lnTo>
                  <a:lnTo>
                    <a:pt x="1438275" y="519303"/>
                  </a:lnTo>
                  <a:lnTo>
                    <a:pt x="1547749" y="519303"/>
                  </a:lnTo>
                  <a:lnTo>
                    <a:pt x="1547749" y="487680"/>
                  </a:lnTo>
                  <a:lnTo>
                    <a:pt x="1438275" y="487680"/>
                  </a:lnTo>
                  <a:lnTo>
                    <a:pt x="1438275" y="471170"/>
                  </a:lnTo>
                  <a:lnTo>
                    <a:pt x="1396238" y="471170"/>
                  </a:lnTo>
                  <a:lnTo>
                    <a:pt x="1396238" y="568325"/>
                  </a:lnTo>
                  <a:lnTo>
                    <a:pt x="1471422" y="568325"/>
                  </a:lnTo>
                  <a:lnTo>
                    <a:pt x="1471422" y="584200"/>
                  </a:lnTo>
                  <a:lnTo>
                    <a:pt x="1383030" y="584200"/>
                  </a:lnTo>
                  <a:lnTo>
                    <a:pt x="1383030" y="619252"/>
                  </a:lnTo>
                  <a:lnTo>
                    <a:pt x="1602994" y="619252"/>
                  </a:lnTo>
                  <a:lnTo>
                    <a:pt x="1602994" y="584200"/>
                  </a:lnTo>
                  <a:close/>
                </a:path>
                <a:path w="3820160" h="1163320">
                  <a:moveTo>
                    <a:pt x="1662049" y="181991"/>
                  </a:moveTo>
                  <a:lnTo>
                    <a:pt x="1638731" y="153924"/>
                  </a:lnTo>
                  <a:lnTo>
                    <a:pt x="1600962" y="108458"/>
                  </a:lnTo>
                  <a:lnTo>
                    <a:pt x="1602105" y="102362"/>
                  </a:lnTo>
                  <a:lnTo>
                    <a:pt x="1602994" y="95885"/>
                  </a:lnTo>
                  <a:lnTo>
                    <a:pt x="1604518" y="82550"/>
                  </a:lnTo>
                  <a:lnTo>
                    <a:pt x="1605153" y="75565"/>
                  </a:lnTo>
                  <a:lnTo>
                    <a:pt x="1605534" y="68453"/>
                  </a:lnTo>
                  <a:lnTo>
                    <a:pt x="1652524" y="68453"/>
                  </a:lnTo>
                  <a:lnTo>
                    <a:pt x="1652524" y="28702"/>
                  </a:lnTo>
                  <a:lnTo>
                    <a:pt x="1606042" y="28702"/>
                  </a:lnTo>
                  <a:lnTo>
                    <a:pt x="1606042" y="2032"/>
                  </a:lnTo>
                  <a:lnTo>
                    <a:pt x="1561973" y="2032"/>
                  </a:lnTo>
                  <a:lnTo>
                    <a:pt x="1561973" y="28702"/>
                  </a:lnTo>
                  <a:lnTo>
                    <a:pt x="1512824" y="28702"/>
                  </a:lnTo>
                  <a:lnTo>
                    <a:pt x="1512824" y="68453"/>
                  </a:lnTo>
                  <a:lnTo>
                    <a:pt x="1562227" y="68453"/>
                  </a:lnTo>
                  <a:lnTo>
                    <a:pt x="1560334" y="89027"/>
                  </a:lnTo>
                  <a:lnTo>
                    <a:pt x="1545844" y="138176"/>
                  </a:lnTo>
                  <a:lnTo>
                    <a:pt x="1507998" y="167767"/>
                  </a:lnTo>
                  <a:lnTo>
                    <a:pt x="1507998" y="209931"/>
                  </a:lnTo>
                  <a:lnTo>
                    <a:pt x="1552575" y="195199"/>
                  </a:lnTo>
                  <a:lnTo>
                    <a:pt x="1578762" y="166598"/>
                  </a:lnTo>
                  <a:lnTo>
                    <a:pt x="1585849" y="153924"/>
                  </a:lnTo>
                  <a:lnTo>
                    <a:pt x="1629918" y="209931"/>
                  </a:lnTo>
                  <a:lnTo>
                    <a:pt x="1662049" y="181991"/>
                  </a:lnTo>
                  <a:close/>
                </a:path>
                <a:path w="3820160" h="1163320">
                  <a:moveTo>
                    <a:pt x="1736090" y="82169"/>
                  </a:moveTo>
                  <a:lnTo>
                    <a:pt x="1710563" y="82169"/>
                  </a:lnTo>
                  <a:lnTo>
                    <a:pt x="1710563" y="2794"/>
                  </a:lnTo>
                  <a:lnTo>
                    <a:pt x="1667637" y="2794"/>
                  </a:lnTo>
                  <a:lnTo>
                    <a:pt x="1667637" y="220091"/>
                  </a:lnTo>
                  <a:lnTo>
                    <a:pt x="1710563" y="220091"/>
                  </a:lnTo>
                  <a:lnTo>
                    <a:pt x="1710563" y="123952"/>
                  </a:lnTo>
                  <a:lnTo>
                    <a:pt x="1736090" y="123952"/>
                  </a:lnTo>
                  <a:lnTo>
                    <a:pt x="1736090" y="82169"/>
                  </a:lnTo>
                  <a:close/>
                </a:path>
                <a:path w="3820160" h="1163320">
                  <a:moveTo>
                    <a:pt x="1761744" y="473710"/>
                  </a:moveTo>
                  <a:lnTo>
                    <a:pt x="1633474" y="473710"/>
                  </a:lnTo>
                  <a:lnTo>
                    <a:pt x="1633474" y="510413"/>
                  </a:lnTo>
                  <a:lnTo>
                    <a:pt x="1718056" y="510413"/>
                  </a:lnTo>
                  <a:lnTo>
                    <a:pt x="1718056" y="513715"/>
                  </a:lnTo>
                  <a:lnTo>
                    <a:pt x="1694815" y="547116"/>
                  </a:lnTo>
                  <a:lnTo>
                    <a:pt x="1651800" y="558279"/>
                  </a:lnTo>
                  <a:lnTo>
                    <a:pt x="1633474" y="559181"/>
                  </a:lnTo>
                  <a:lnTo>
                    <a:pt x="1633474" y="596646"/>
                  </a:lnTo>
                  <a:lnTo>
                    <a:pt x="1684705" y="591299"/>
                  </a:lnTo>
                  <a:lnTo>
                    <a:pt x="1725396" y="574827"/>
                  </a:lnTo>
                  <a:lnTo>
                    <a:pt x="1752180" y="546392"/>
                  </a:lnTo>
                  <a:lnTo>
                    <a:pt x="1761744" y="505206"/>
                  </a:lnTo>
                  <a:lnTo>
                    <a:pt x="1761744" y="473710"/>
                  </a:lnTo>
                  <a:close/>
                </a:path>
                <a:path w="3820160" h="1163320">
                  <a:moveTo>
                    <a:pt x="1839595" y="608076"/>
                  </a:moveTo>
                  <a:lnTo>
                    <a:pt x="1644142" y="608076"/>
                  </a:lnTo>
                  <a:lnTo>
                    <a:pt x="1644142" y="645033"/>
                  </a:lnTo>
                  <a:lnTo>
                    <a:pt x="1795907" y="645033"/>
                  </a:lnTo>
                  <a:lnTo>
                    <a:pt x="1795907" y="691007"/>
                  </a:lnTo>
                  <a:lnTo>
                    <a:pt x="1839595" y="691007"/>
                  </a:lnTo>
                  <a:lnTo>
                    <a:pt x="1839595" y="608076"/>
                  </a:lnTo>
                  <a:close/>
                </a:path>
                <a:path w="3820160" h="1163320">
                  <a:moveTo>
                    <a:pt x="1839595" y="471170"/>
                  </a:moveTo>
                  <a:lnTo>
                    <a:pt x="1797177" y="471170"/>
                  </a:lnTo>
                  <a:lnTo>
                    <a:pt x="1797177" y="490728"/>
                  </a:lnTo>
                  <a:lnTo>
                    <a:pt x="1771904" y="490728"/>
                  </a:lnTo>
                  <a:lnTo>
                    <a:pt x="1771904" y="528193"/>
                  </a:lnTo>
                  <a:lnTo>
                    <a:pt x="1797177" y="528193"/>
                  </a:lnTo>
                  <a:lnTo>
                    <a:pt x="1797177" y="545719"/>
                  </a:lnTo>
                  <a:lnTo>
                    <a:pt x="1763522" y="545719"/>
                  </a:lnTo>
                  <a:lnTo>
                    <a:pt x="1763522" y="583184"/>
                  </a:lnTo>
                  <a:lnTo>
                    <a:pt x="1797177" y="583184"/>
                  </a:lnTo>
                  <a:lnTo>
                    <a:pt x="1797177" y="600456"/>
                  </a:lnTo>
                  <a:lnTo>
                    <a:pt x="1839595" y="600456"/>
                  </a:lnTo>
                  <a:lnTo>
                    <a:pt x="1839595" y="471170"/>
                  </a:lnTo>
                  <a:close/>
                </a:path>
                <a:path w="3820160" h="1163320">
                  <a:moveTo>
                    <a:pt x="1844167" y="996696"/>
                  </a:moveTo>
                  <a:lnTo>
                    <a:pt x="1763776" y="981075"/>
                  </a:lnTo>
                  <a:lnTo>
                    <a:pt x="1764157" y="980186"/>
                  </a:lnTo>
                  <a:lnTo>
                    <a:pt x="1764538" y="979424"/>
                  </a:lnTo>
                  <a:lnTo>
                    <a:pt x="1764919" y="978535"/>
                  </a:lnTo>
                  <a:lnTo>
                    <a:pt x="1765300" y="977773"/>
                  </a:lnTo>
                  <a:lnTo>
                    <a:pt x="1765808" y="975995"/>
                  </a:lnTo>
                  <a:lnTo>
                    <a:pt x="1838833" y="975995"/>
                  </a:lnTo>
                  <a:lnTo>
                    <a:pt x="1838833" y="943229"/>
                  </a:lnTo>
                  <a:lnTo>
                    <a:pt x="1643888" y="943229"/>
                  </a:lnTo>
                  <a:lnTo>
                    <a:pt x="1643888" y="975995"/>
                  </a:lnTo>
                  <a:lnTo>
                    <a:pt x="1717675" y="975995"/>
                  </a:lnTo>
                  <a:lnTo>
                    <a:pt x="1713103" y="979805"/>
                  </a:lnTo>
                  <a:lnTo>
                    <a:pt x="1671701" y="991870"/>
                  </a:lnTo>
                  <a:lnTo>
                    <a:pt x="1641348" y="994410"/>
                  </a:lnTo>
                  <a:lnTo>
                    <a:pt x="1641348" y="1027684"/>
                  </a:lnTo>
                  <a:lnTo>
                    <a:pt x="1680718" y="1024496"/>
                  </a:lnTo>
                  <a:lnTo>
                    <a:pt x="1726069" y="1011936"/>
                  </a:lnTo>
                  <a:lnTo>
                    <a:pt x="1735582" y="1007364"/>
                  </a:lnTo>
                  <a:lnTo>
                    <a:pt x="1835023" y="1028700"/>
                  </a:lnTo>
                  <a:lnTo>
                    <a:pt x="1841119" y="1007364"/>
                  </a:lnTo>
                  <a:lnTo>
                    <a:pt x="1844167" y="996696"/>
                  </a:lnTo>
                  <a:close/>
                </a:path>
                <a:path w="3820160" h="1163320">
                  <a:moveTo>
                    <a:pt x="1851406" y="1035304"/>
                  </a:moveTo>
                  <a:lnTo>
                    <a:pt x="1631442" y="1035304"/>
                  </a:lnTo>
                  <a:lnTo>
                    <a:pt x="1631442" y="1068451"/>
                  </a:lnTo>
                  <a:lnTo>
                    <a:pt x="1720088" y="1068451"/>
                  </a:lnTo>
                  <a:lnTo>
                    <a:pt x="1720088" y="1078611"/>
                  </a:lnTo>
                  <a:lnTo>
                    <a:pt x="1674901" y="1085850"/>
                  </a:lnTo>
                  <a:lnTo>
                    <a:pt x="1643659" y="1111123"/>
                  </a:lnTo>
                  <a:lnTo>
                    <a:pt x="1642110" y="1120648"/>
                  </a:lnTo>
                  <a:lnTo>
                    <a:pt x="1642897" y="1127252"/>
                  </a:lnTo>
                  <a:lnTo>
                    <a:pt x="1642986" y="1128014"/>
                  </a:lnTo>
                  <a:lnTo>
                    <a:pt x="1679079" y="1156601"/>
                  </a:lnTo>
                  <a:lnTo>
                    <a:pt x="1727111" y="1162888"/>
                  </a:lnTo>
                  <a:lnTo>
                    <a:pt x="1741424" y="1163066"/>
                  </a:lnTo>
                  <a:lnTo>
                    <a:pt x="1755711" y="1162888"/>
                  </a:lnTo>
                  <a:lnTo>
                    <a:pt x="1803654" y="1156601"/>
                  </a:lnTo>
                  <a:lnTo>
                    <a:pt x="1837347" y="1134618"/>
                  </a:lnTo>
                  <a:lnTo>
                    <a:pt x="1840611" y="1120648"/>
                  </a:lnTo>
                  <a:lnTo>
                    <a:pt x="1839175" y="1111453"/>
                  </a:lnTo>
                  <a:lnTo>
                    <a:pt x="1839125" y="1111123"/>
                  </a:lnTo>
                  <a:lnTo>
                    <a:pt x="1838706" y="1110259"/>
                  </a:lnTo>
                  <a:lnTo>
                    <a:pt x="1838629" y="1110107"/>
                  </a:lnTo>
                  <a:lnTo>
                    <a:pt x="1835086" y="1102906"/>
                  </a:lnTo>
                  <a:lnTo>
                    <a:pt x="1828457" y="1095971"/>
                  </a:lnTo>
                  <a:lnTo>
                    <a:pt x="1819275" y="1090295"/>
                  </a:lnTo>
                  <a:lnTo>
                    <a:pt x="1807883" y="1085850"/>
                  </a:lnTo>
                  <a:lnTo>
                    <a:pt x="1794891" y="1082471"/>
                  </a:lnTo>
                  <a:lnTo>
                    <a:pt x="1794891" y="1120648"/>
                  </a:lnTo>
                  <a:lnTo>
                    <a:pt x="1794637" y="1124458"/>
                  </a:lnTo>
                  <a:lnTo>
                    <a:pt x="1752828" y="1130922"/>
                  </a:lnTo>
                  <a:lnTo>
                    <a:pt x="1741424" y="1131062"/>
                  </a:lnTo>
                  <a:lnTo>
                    <a:pt x="1729994" y="1130922"/>
                  </a:lnTo>
                  <a:lnTo>
                    <a:pt x="1688211" y="1124458"/>
                  </a:lnTo>
                  <a:lnTo>
                    <a:pt x="1687957" y="1120648"/>
                  </a:lnTo>
                  <a:lnTo>
                    <a:pt x="1688211" y="1116838"/>
                  </a:lnTo>
                  <a:lnTo>
                    <a:pt x="1729994" y="1110259"/>
                  </a:lnTo>
                  <a:lnTo>
                    <a:pt x="1741424" y="1110107"/>
                  </a:lnTo>
                  <a:lnTo>
                    <a:pt x="1752828" y="1110259"/>
                  </a:lnTo>
                  <a:lnTo>
                    <a:pt x="1794637" y="1116838"/>
                  </a:lnTo>
                  <a:lnTo>
                    <a:pt x="1794891" y="1120648"/>
                  </a:lnTo>
                  <a:lnTo>
                    <a:pt x="1794891" y="1082471"/>
                  </a:lnTo>
                  <a:lnTo>
                    <a:pt x="1794675" y="1082408"/>
                  </a:lnTo>
                  <a:lnTo>
                    <a:pt x="1779638" y="1079995"/>
                  </a:lnTo>
                  <a:lnTo>
                    <a:pt x="1762760" y="1078611"/>
                  </a:lnTo>
                  <a:lnTo>
                    <a:pt x="1762760" y="1068451"/>
                  </a:lnTo>
                  <a:lnTo>
                    <a:pt x="1851406" y="1068451"/>
                  </a:lnTo>
                  <a:lnTo>
                    <a:pt x="1851406" y="1035304"/>
                  </a:lnTo>
                  <a:close/>
                </a:path>
                <a:path w="3820160" h="1163320">
                  <a:moveTo>
                    <a:pt x="2016633" y="103886"/>
                  </a:moveTo>
                  <a:lnTo>
                    <a:pt x="1983600" y="103886"/>
                  </a:lnTo>
                  <a:lnTo>
                    <a:pt x="1983600" y="47625"/>
                  </a:lnTo>
                  <a:lnTo>
                    <a:pt x="2014347" y="47625"/>
                  </a:lnTo>
                  <a:lnTo>
                    <a:pt x="2014347" y="7874"/>
                  </a:lnTo>
                  <a:lnTo>
                    <a:pt x="1940306" y="7874"/>
                  </a:lnTo>
                  <a:lnTo>
                    <a:pt x="1940306" y="47625"/>
                  </a:lnTo>
                  <a:lnTo>
                    <a:pt x="1940306" y="103886"/>
                  </a:lnTo>
                  <a:lnTo>
                    <a:pt x="1892935" y="103886"/>
                  </a:lnTo>
                  <a:lnTo>
                    <a:pt x="1892935" y="47625"/>
                  </a:lnTo>
                  <a:lnTo>
                    <a:pt x="1940306" y="47625"/>
                  </a:lnTo>
                  <a:lnTo>
                    <a:pt x="1940306" y="7874"/>
                  </a:lnTo>
                  <a:lnTo>
                    <a:pt x="1818894" y="7874"/>
                  </a:lnTo>
                  <a:lnTo>
                    <a:pt x="1818894" y="47625"/>
                  </a:lnTo>
                  <a:lnTo>
                    <a:pt x="1849755" y="47625"/>
                  </a:lnTo>
                  <a:lnTo>
                    <a:pt x="1849755" y="103886"/>
                  </a:lnTo>
                  <a:lnTo>
                    <a:pt x="1816608" y="103886"/>
                  </a:lnTo>
                  <a:lnTo>
                    <a:pt x="1816608" y="143256"/>
                  </a:lnTo>
                  <a:lnTo>
                    <a:pt x="2016633" y="143256"/>
                  </a:lnTo>
                  <a:lnTo>
                    <a:pt x="2016633" y="103886"/>
                  </a:lnTo>
                  <a:close/>
                </a:path>
                <a:path w="3820160" h="1163320">
                  <a:moveTo>
                    <a:pt x="2026666" y="172339"/>
                  </a:moveTo>
                  <a:lnTo>
                    <a:pt x="1806702" y="172339"/>
                  </a:lnTo>
                  <a:lnTo>
                    <a:pt x="1806702" y="212471"/>
                  </a:lnTo>
                  <a:lnTo>
                    <a:pt x="2026666" y="212471"/>
                  </a:lnTo>
                  <a:lnTo>
                    <a:pt x="2026666" y="172339"/>
                  </a:lnTo>
                  <a:close/>
                </a:path>
                <a:path w="3820160" h="1163320">
                  <a:moveTo>
                    <a:pt x="2034921" y="1025144"/>
                  </a:moveTo>
                  <a:lnTo>
                    <a:pt x="2026323" y="1019810"/>
                  </a:lnTo>
                  <a:lnTo>
                    <a:pt x="1974596" y="987679"/>
                  </a:lnTo>
                  <a:lnTo>
                    <a:pt x="1977758" y="977836"/>
                  </a:lnTo>
                  <a:lnTo>
                    <a:pt x="1980031" y="967714"/>
                  </a:lnTo>
                  <a:lnTo>
                    <a:pt x="1981428" y="957364"/>
                  </a:lnTo>
                  <a:lnTo>
                    <a:pt x="1981949" y="946785"/>
                  </a:lnTo>
                  <a:lnTo>
                    <a:pt x="1938655" y="944245"/>
                  </a:lnTo>
                  <a:lnTo>
                    <a:pt x="1937245" y="959561"/>
                  </a:lnTo>
                  <a:lnTo>
                    <a:pt x="1933968" y="973442"/>
                  </a:lnTo>
                  <a:lnTo>
                    <a:pt x="1913128" y="1006043"/>
                  </a:lnTo>
                  <a:lnTo>
                    <a:pt x="1879600" y="1020826"/>
                  </a:lnTo>
                  <a:lnTo>
                    <a:pt x="1879600" y="1059307"/>
                  </a:lnTo>
                  <a:lnTo>
                    <a:pt x="1922780" y="1047496"/>
                  </a:lnTo>
                  <a:lnTo>
                    <a:pt x="1956435" y="1019810"/>
                  </a:lnTo>
                  <a:lnTo>
                    <a:pt x="2012937" y="1056259"/>
                  </a:lnTo>
                  <a:lnTo>
                    <a:pt x="2034921" y="1025144"/>
                  </a:lnTo>
                  <a:close/>
                </a:path>
                <a:path w="3820160" h="1163320">
                  <a:moveTo>
                    <a:pt x="2086991" y="1068451"/>
                  </a:moveTo>
                  <a:lnTo>
                    <a:pt x="2044065" y="1068451"/>
                  </a:lnTo>
                  <a:lnTo>
                    <a:pt x="2044065" y="1103757"/>
                  </a:lnTo>
                  <a:lnTo>
                    <a:pt x="2044065" y="1125220"/>
                  </a:lnTo>
                  <a:lnTo>
                    <a:pt x="1935607" y="1125220"/>
                  </a:lnTo>
                  <a:lnTo>
                    <a:pt x="1935607" y="1103757"/>
                  </a:lnTo>
                  <a:lnTo>
                    <a:pt x="2044065" y="1103757"/>
                  </a:lnTo>
                  <a:lnTo>
                    <a:pt x="2044065" y="1068451"/>
                  </a:lnTo>
                  <a:lnTo>
                    <a:pt x="1892554" y="1068451"/>
                  </a:lnTo>
                  <a:lnTo>
                    <a:pt x="1892554" y="1160526"/>
                  </a:lnTo>
                  <a:lnTo>
                    <a:pt x="2086991" y="1160526"/>
                  </a:lnTo>
                  <a:lnTo>
                    <a:pt x="2086991" y="1125220"/>
                  </a:lnTo>
                  <a:lnTo>
                    <a:pt x="2086991" y="1103757"/>
                  </a:lnTo>
                  <a:lnTo>
                    <a:pt x="2086991" y="1068451"/>
                  </a:lnTo>
                  <a:close/>
                </a:path>
                <a:path w="3820160" h="1163320">
                  <a:moveTo>
                    <a:pt x="2086991" y="943229"/>
                  </a:moveTo>
                  <a:lnTo>
                    <a:pt x="2044065" y="943229"/>
                  </a:lnTo>
                  <a:lnTo>
                    <a:pt x="2044065" y="1060831"/>
                  </a:lnTo>
                  <a:lnTo>
                    <a:pt x="2086991" y="1060831"/>
                  </a:lnTo>
                  <a:lnTo>
                    <a:pt x="2086991" y="943229"/>
                  </a:lnTo>
                  <a:close/>
                </a:path>
                <a:path w="3820160" h="1163320">
                  <a:moveTo>
                    <a:pt x="2104009" y="651891"/>
                  </a:moveTo>
                  <a:lnTo>
                    <a:pt x="2077720" y="617728"/>
                  </a:lnTo>
                  <a:lnTo>
                    <a:pt x="2040890" y="569849"/>
                  </a:lnTo>
                  <a:lnTo>
                    <a:pt x="2042934" y="557187"/>
                  </a:lnTo>
                  <a:lnTo>
                    <a:pt x="2044509" y="543953"/>
                  </a:lnTo>
                  <a:lnTo>
                    <a:pt x="2045601" y="530136"/>
                  </a:lnTo>
                  <a:lnTo>
                    <a:pt x="2046224" y="515747"/>
                  </a:lnTo>
                  <a:lnTo>
                    <a:pt x="2092706" y="515747"/>
                  </a:lnTo>
                  <a:lnTo>
                    <a:pt x="2092706" y="476250"/>
                  </a:lnTo>
                  <a:lnTo>
                    <a:pt x="1953768" y="476250"/>
                  </a:lnTo>
                  <a:lnTo>
                    <a:pt x="1953768" y="515747"/>
                  </a:lnTo>
                  <a:lnTo>
                    <a:pt x="2002917" y="515747"/>
                  </a:lnTo>
                  <a:lnTo>
                    <a:pt x="2001329" y="540829"/>
                  </a:lnTo>
                  <a:lnTo>
                    <a:pt x="1993226" y="583069"/>
                  </a:lnTo>
                  <a:lnTo>
                    <a:pt x="1969490" y="624700"/>
                  </a:lnTo>
                  <a:lnTo>
                    <a:pt x="1947672" y="635000"/>
                  </a:lnTo>
                  <a:lnTo>
                    <a:pt x="1947672" y="678307"/>
                  </a:lnTo>
                  <a:lnTo>
                    <a:pt x="1958670" y="677291"/>
                  </a:lnTo>
                  <a:lnTo>
                    <a:pt x="1959419" y="677291"/>
                  </a:lnTo>
                  <a:lnTo>
                    <a:pt x="1971395" y="674179"/>
                  </a:lnTo>
                  <a:lnTo>
                    <a:pt x="2011057" y="643509"/>
                  </a:lnTo>
                  <a:lnTo>
                    <a:pt x="2026031" y="617728"/>
                  </a:lnTo>
                  <a:lnTo>
                    <a:pt x="2069846" y="677291"/>
                  </a:lnTo>
                  <a:lnTo>
                    <a:pt x="2104009" y="651891"/>
                  </a:lnTo>
                  <a:close/>
                </a:path>
                <a:path w="3820160" h="1163320">
                  <a:moveTo>
                    <a:pt x="2154047" y="471170"/>
                  </a:moveTo>
                  <a:lnTo>
                    <a:pt x="2111121" y="471170"/>
                  </a:lnTo>
                  <a:lnTo>
                    <a:pt x="2111121" y="688467"/>
                  </a:lnTo>
                  <a:lnTo>
                    <a:pt x="2154047" y="688467"/>
                  </a:lnTo>
                  <a:lnTo>
                    <a:pt x="2154047" y="471170"/>
                  </a:lnTo>
                  <a:close/>
                </a:path>
                <a:path w="3820160" h="1163320">
                  <a:moveTo>
                    <a:pt x="2265934" y="173355"/>
                  </a:moveTo>
                  <a:lnTo>
                    <a:pt x="2177796" y="173355"/>
                  </a:lnTo>
                  <a:lnTo>
                    <a:pt x="2177796" y="148844"/>
                  </a:lnTo>
                  <a:lnTo>
                    <a:pt x="2256409" y="148844"/>
                  </a:lnTo>
                  <a:lnTo>
                    <a:pt x="2256409" y="111252"/>
                  </a:lnTo>
                  <a:lnTo>
                    <a:pt x="2100707" y="111252"/>
                  </a:lnTo>
                  <a:lnTo>
                    <a:pt x="2100707" y="96266"/>
                  </a:lnTo>
                  <a:lnTo>
                    <a:pt x="2253869" y="96266"/>
                  </a:lnTo>
                  <a:lnTo>
                    <a:pt x="2253869" y="7874"/>
                  </a:lnTo>
                  <a:lnTo>
                    <a:pt x="2057654" y="7874"/>
                  </a:lnTo>
                  <a:lnTo>
                    <a:pt x="2057654" y="45593"/>
                  </a:lnTo>
                  <a:lnTo>
                    <a:pt x="2211451" y="45593"/>
                  </a:lnTo>
                  <a:lnTo>
                    <a:pt x="2211451" y="60325"/>
                  </a:lnTo>
                  <a:lnTo>
                    <a:pt x="2058162" y="60325"/>
                  </a:lnTo>
                  <a:lnTo>
                    <a:pt x="2058162" y="148844"/>
                  </a:lnTo>
                  <a:lnTo>
                    <a:pt x="2134108" y="148844"/>
                  </a:lnTo>
                  <a:lnTo>
                    <a:pt x="2134108" y="173355"/>
                  </a:lnTo>
                  <a:lnTo>
                    <a:pt x="2045970" y="173355"/>
                  </a:lnTo>
                  <a:lnTo>
                    <a:pt x="2045970" y="212471"/>
                  </a:lnTo>
                  <a:lnTo>
                    <a:pt x="2265934" y="212471"/>
                  </a:lnTo>
                  <a:lnTo>
                    <a:pt x="2265934" y="173355"/>
                  </a:lnTo>
                  <a:close/>
                </a:path>
                <a:path w="3820160" h="1163320">
                  <a:moveTo>
                    <a:pt x="2333244" y="513207"/>
                  </a:moveTo>
                  <a:lnTo>
                    <a:pt x="2332024" y="503555"/>
                  </a:lnTo>
                  <a:lnTo>
                    <a:pt x="2331936" y="502780"/>
                  </a:lnTo>
                  <a:lnTo>
                    <a:pt x="2330996" y="500380"/>
                  </a:lnTo>
                  <a:lnTo>
                    <a:pt x="2293531" y="471652"/>
                  </a:lnTo>
                  <a:lnTo>
                    <a:pt x="2291715" y="471360"/>
                  </a:lnTo>
                  <a:lnTo>
                    <a:pt x="2291715" y="508889"/>
                  </a:lnTo>
                  <a:lnTo>
                    <a:pt x="2291715" y="517525"/>
                  </a:lnTo>
                  <a:lnTo>
                    <a:pt x="2289429" y="520700"/>
                  </a:lnTo>
                  <a:lnTo>
                    <a:pt x="2284984" y="522732"/>
                  </a:lnTo>
                  <a:lnTo>
                    <a:pt x="2280412" y="524891"/>
                  </a:lnTo>
                  <a:lnTo>
                    <a:pt x="2274316" y="525907"/>
                  </a:lnTo>
                  <a:lnTo>
                    <a:pt x="2258822" y="525907"/>
                  </a:lnTo>
                  <a:lnTo>
                    <a:pt x="2252726" y="524891"/>
                  </a:lnTo>
                  <a:lnTo>
                    <a:pt x="2248281" y="522732"/>
                  </a:lnTo>
                  <a:lnTo>
                    <a:pt x="2243836" y="520700"/>
                  </a:lnTo>
                  <a:lnTo>
                    <a:pt x="2241550" y="517525"/>
                  </a:lnTo>
                  <a:lnTo>
                    <a:pt x="2241550" y="508889"/>
                  </a:lnTo>
                  <a:lnTo>
                    <a:pt x="2243836" y="505587"/>
                  </a:lnTo>
                  <a:lnTo>
                    <a:pt x="2248281" y="503555"/>
                  </a:lnTo>
                  <a:lnTo>
                    <a:pt x="2252726" y="501396"/>
                  </a:lnTo>
                  <a:lnTo>
                    <a:pt x="2258822" y="500380"/>
                  </a:lnTo>
                  <a:lnTo>
                    <a:pt x="2274316" y="500380"/>
                  </a:lnTo>
                  <a:lnTo>
                    <a:pt x="2280412" y="501396"/>
                  </a:lnTo>
                  <a:lnTo>
                    <a:pt x="2284984" y="503555"/>
                  </a:lnTo>
                  <a:lnTo>
                    <a:pt x="2289429" y="505587"/>
                  </a:lnTo>
                  <a:lnTo>
                    <a:pt x="2291715" y="508889"/>
                  </a:lnTo>
                  <a:lnTo>
                    <a:pt x="2291715" y="471360"/>
                  </a:lnTo>
                  <a:lnTo>
                    <a:pt x="2280780" y="469582"/>
                  </a:lnTo>
                  <a:lnTo>
                    <a:pt x="2266569" y="468884"/>
                  </a:lnTo>
                  <a:lnTo>
                    <a:pt x="2252345" y="469582"/>
                  </a:lnTo>
                  <a:lnTo>
                    <a:pt x="2210600" y="486156"/>
                  </a:lnTo>
                  <a:lnTo>
                    <a:pt x="2199894" y="513207"/>
                  </a:lnTo>
                  <a:lnTo>
                    <a:pt x="2201151" y="522732"/>
                  </a:lnTo>
                  <a:lnTo>
                    <a:pt x="2228342" y="551192"/>
                  </a:lnTo>
                  <a:lnTo>
                    <a:pt x="2266569" y="557403"/>
                  </a:lnTo>
                  <a:lnTo>
                    <a:pt x="2280780" y="556717"/>
                  </a:lnTo>
                  <a:lnTo>
                    <a:pt x="2322652" y="540143"/>
                  </a:lnTo>
                  <a:lnTo>
                    <a:pt x="2331008" y="525907"/>
                  </a:lnTo>
                  <a:lnTo>
                    <a:pt x="2331936" y="523570"/>
                  </a:lnTo>
                  <a:lnTo>
                    <a:pt x="2333244" y="513207"/>
                  </a:lnTo>
                  <a:close/>
                </a:path>
                <a:path w="3820160" h="1163320">
                  <a:moveTo>
                    <a:pt x="2350897" y="1123950"/>
                  </a:moveTo>
                  <a:lnTo>
                    <a:pt x="2324608" y="1089787"/>
                  </a:lnTo>
                  <a:lnTo>
                    <a:pt x="2287778" y="1041908"/>
                  </a:lnTo>
                  <a:lnTo>
                    <a:pt x="2289822" y="1029246"/>
                  </a:lnTo>
                  <a:lnTo>
                    <a:pt x="2291397" y="1015987"/>
                  </a:lnTo>
                  <a:lnTo>
                    <a:pt x="2292489" y="1002144"/>
                  </a:lnTo>
                  <a:lnTo>
                    <a:pt x="2293112" y="987679"/>
                  </a:lnTo>
                  <a:lnTo>
                    <a:pt x="2339594" y="987679"/>
                  </a:lnTo>
                  <a:lnTo>
                    <a:pt x="2339594" y="948309"/>
                  </a:lnTo>
                  <a:lnTo>
                    <a:pt x="2200656" y="948309"/>
                  </a:lnTo>
                  <a:lnTo>
                    <a:pt x="2200656" y="987679"/>
                  </a:lnTo>
                  <a:lnTo>
                    <a:pt x="2249805" y="987679"/>
                  </a:lnTo>
                  <a:lnTo>
                    <a:pt x="2248217" y="1012825"/>
                  </a:lnTo>
                  <a:lnTo>
                    <a:pt x="2240115" y="1055116"/>
                  </a:lnTo>
                  <a:lnTo>
                    <a:pt x="2216378" y="1096759"/>
                  </a:lnTo>
                  <a:lnTo>
                    <a:pt x="2194560" y="1107059"/>
                  </a:lnTo>
                  <a:lnTo>
                    <a:pt x="2194560" y="1150366"/>
                  </a:lnTo>
                  <a:lnTo>
                    <a:pt x="2205558" y="1149350"/>
                  </a:lnTo>
                  <a:lnTo>
                    <a:pt x="2206307" y="1149350"/>
                  </a:lnTo>
                  <a:lnTo>
                    <a:pt x="2218283" y="1146238"/>
                  </a:lnTo>
                  <a:lnTo>
                    <a:pt x="2257945" y="1115529"/>
                  </a:lnTo>
                  <a:lnTo>
                    <a:pt x="2272919" y="1089787"/>
                  </a:lnTo>
                  <a:lnTo>
                    <a:pt x="2316734" y="1149350"/>
                  </a:lnTo>
                  <a:lnTo>
                    <a:pt x="2350897" y="1123950"/>
                  </a:lnTo>
                  <a:close/>
                </a:path>
                <a:path w="3820160" h="1163320">
                  <a:moveTo>
                    <a:pt x="2400935" y="943229"/>
                  </a:moveTo>
                  <a:lnTo>
                    <a:pt x="2358009" y="943229"/>
                  </a:lnTo>
                  <a:lnTo>
                    <a:pt x="2358009" y="1160526"/>
                  </a:lnTo>
                  <a:lnTo>
                    <a:pt x="2400935" y="1160526"/>
                  </a:lnTo>
                  <a:lnTo>
                    <a:pt x="2400935" y="943229"/>
                  </a:lnTo>
                  <a:close/>
                </a:path>
                <a:path w="3820160" h="1163320">
                  <a:moveTo>
                    <a:pt x="2400935" y="471170"/>
                  </a:moveTo>
                  <a:lnTo>
                    <a:pt x="2358009" y="471170"/>
                  </a:lnTo>
                  <a:lnTo>
                    <a:pt x="2358009" y="604012"/>
                  </a:lnTo>
                  <a:lnTo>
                    <a:pt x="2302002" y="604012"/>
                  </a:lnTo>
                  <a:lnTo>
                    <a:pt x="2302002" y="633730"/>
                  </a:lnTo>
                  <a:lnTo>
                    <a:pt x="2358009" y="633730"/>
                  </a:lnTo>
                  <a:lnTo>
                    <a:pt x="2358009" y="639953"/>
                  </a:lnTo>
                  <a:lnTo>
                    <a:pt x="2400935" y="639953"/>
                  </a:lnTo>
                  <a:lnTo>
                    <a:pt x="2400935" y="471170"/>
                  </a:lnTo>
                  <a:close/>
                </a:path>
                <a:path w="3820160" h="1163320">
                  <a:moveTo>
                    <a:pt x="2404110" y="652653"/>
                  </a:moveTo>
                  <a:lnTo>
                    <a:pt x="2249551" y="652653"/>
                  </a:lnTo>
                  <a:lnTo>
                    <a:pt x="2249551" y="630682"/>
                  </a:lnTo>
                  <a:lnTo>
                    <a:pt x="2283968" y="630682"/>
                  </a:lnTo>
                  <a:lnTo>
                    <a:pt x="2283968" y="597916"/>
                  </a:lnTo>
                  <a:lnTo>
                    <a:pt x="2294128" y="597916"/>
                  </a:lnTo>
                  <a:lnTo>
                    <a:pt x="2304618" y="597509"/>
                  </a:lnTo>
                  <a:lnTo>
                    <a:pt x="2345563" y="590042"/>
                  </a:lnTo>
                  <a:lnTo>
                    <a:pt x="2345563" y="556895"/>
                  </a:lnTo>
                  <a:lnTo>
                    <a:pt x="2340013" y="558927"/>
                  </a:lnTo>
                  <a:lnTo>
                    <a:pt x="2333879" y="560628"/>
                  </a:lnTo>
                  <a:lnTo>
                    <a:pt x="2295893" y="564769"/>
                  </a:lnTo>
                  <a:lnTo>
                    <a:pt x="2189226" y="564769"/>
                  </a:lnTo>
                  <a:lnTo>
                    <a:pt x="2189226" y="597916"/>
                  </a:lnTo>
                  <a:lnTo>
                    <a:pt x="2241169" y="597916"/>
                  </a:lnTo>
                  <a:lnTo>
                    <a:pt x="2241169" y="619506"/>
                  </a:lnTo>
                  <a:lnTo>
                    <a:pt x="2206498" y="619506"/>
                  </a:lnTo>
                  <a:lnTo>
                    <a:pt x="2206498" y="688467"/>
                  </a:lnTo>
                  <a:lnTo>
                    <a:pt x="2404110" y="688467"/>
                  </a:lnTo>
                  <a:lnTo>
                    <a:pt x="2404110" y="652653"/>
                  </a:lnTo>
                  <a:close/>
                </a:path>
                <a:path w="3820160" h="1163320">
                  <a:moveTo>
                    <a:pt x="2405888" y="107950"/>
                  </a:moveTo>
                  <a:lnTo>
                    <a:pt x="2396540" y="98806"/>
                  </a:lnTo>
                  <a:lnTo>
                    <a:pt x="2358771" y="61849"/>
                  </a:lnTo>
                  <a:lnTo>
                    <a:pt x="2360168" y="55245"/>
                  </a:lnTo>
                  <a:lnTo>
                    <a:pt x="2361057" y="48387"/>
                  </a:lnTo>
                  <a:lnTo>
                    <a:pt x="2361565" y="41275"/>
                  </a:lnTo>
                  <a:lnTo>
                    <a:pt x="2392680" y="41275"/>
                  </a:lnTo>
                  <a:lnTo>
                    <a:pt x="2392680" y="5334"/>
                  </a:lnTo>
                  <a:lnTo>
                    <a:pt x="2288540" y="5334"/>
                  </a:lnTo>
                  <a:lnTo>
                    <a:pt x="2288540" y="41275"/>
                  </a:lnTo>
                  <a:lnTo>
                    <a:pt x="2321179" y="41275"/>
                  </a:lnTo>
                  <a:lnTo>
                    <a:pt x="2319693" y="52260"/>
                  </a:lnTo>
                  <a:lnTo>
                    <a:pt x="2299081" y="91973"/>
                  </a:lnTo>
                  <a:lnTo>
                    <a:pt x="2285238" y="97790"/>
                  </a:lnTo>
                  <a:lnTo>
                    <a:pt x="2285238" y="135636"/>
                  </a:lnTo>
                  <a:lnTo>
                    <a:pt x="2326729" y="119811"/>
                  </a:lnTo>
                  <a:lnTo>
                    <a:pt x="2344547" y="98806"/>
                  </a:lnTo>
                  <a:lnTo>
                    <a:pt x="2378202" y="133350"/>
                  </a:lnTo>
                  <a:lnTo>
                    <a:pt x="2405888" y="107950"/>
                  </a:lnTo>
                  <a:close/>
                </a:path>
                <a:path w="3820160" h="1163320">
                  <a:moveTo>
                    <a:pt x="2446401" y="3810"/>
                  </a:moveTo>
                  <a:lnTo>
                    <a:pt x="2406650" y="3810"/>
                  </a:lnTo>
                  <a:lnTo>
                    <a:pt x="2406650" y="47117"/>
                  </a:lnTo>
                  <a:lnTo>
                    <a:pt x="2385822" y="47117"/>
                  </a:lnTo>
                  <a:lnTo>
                    <a:pt x="2385822" y="83947"/>
                  </a:lnTo>
                  <a:lnTo>
                    <a:pt x="2406650" y="83947"/>
                  </a:lnTo>
                  <a:lnTo>
                    <a:pt x="2406650" y="135128"/>
                  </a:lnTo>
                  <a:lnTo>
                    <a:pt x="2446401" y="135128"/>
                  </a:lnTo>
                  <a:lnTo>
                    <a:pt x="2446401" y="3810"/>
                  </a:lnTo>
                  <a:close/>
                </a:path>
                <a:path w="3820160" h="1163320">
                  <a:moveTo>
                    <a:pt x="2501646" y="145034"/>
                  </a:moveTo>
                  <a:lnTo>
                    <a:pt x="2300478" y="145034"/>
                  </a:lnTo>
                  <a:lnTo>
                    <a:pt x="2300478" y="181483"/>
                  </a:lnTo>
                  <a:lnTo>
                    <a:pt x="2459101" y="181483"/>
                  </a:lnTo>
                  <a:lnTo>
                    <a:pt x="2459101" y="222758"/>
                  </a:lnTo>
                  <a:lnTo>
                    <a:pt x="2501646" y="222758"/>
                  </a:lnTo>
                  <a:lnTo>
                    <a:pt x="2501646" y="145034"/>
                  </a:lnTo>
                  <a:close/>
                </a:path>
                <a:path w="3820160" h="1163320">
                  <a:moveTo>
                    <a:pt x="2501646" y="2794"/>
                  </a:moveTo>
                  <a:lnTo>
                    <a:pt x="2461387" y="2794"/>
                  </a:lnTo>
                  <a:lnTo>
                    <a:pt x="2461387" y="137414"/>
                  </a:lnTo>
                  <a:lnTo>
                    <a:pt x="2501646" y="137414"/>
                  </a:lnTo>
                  <a:lnTo>
                    <a:pt x="2501646" y="2794"/>
                  </a:lnTo>
                  <a:close/>
                </a:path>
                <a:path w="3820160" h="1163320">
                  <a:moveTo>
                    <a:pt x="2580132" y="985139"/>
                  </a:moveTo>
                  <a:lnTo>
                    <a:pt x="2578925" y="975614"/>
                  </a:lnTo>
                  <a:lnTo>
                    <a:pt x="2578824" y="974788"/>
                  </a:lnTo>
                  <a:lnTo>
                    <a:pt x="2577896" y="972439"/>
                  </a:lnTo>
                  <a:lnTo>
                    <a:pt x="2540419" y="943711"/>
                  </a:lnTo>
                  <a:lnTo>
                    <a:pt x="2538603" y="943419"/>
                  </a:lnTo>
                  <a:lnTo>
                    <a:pt x="2538603" y="980821"/>
                  </a:lnTo>
                  <a:lnTo>
                    <a:pt x="2538603" y="989457"/>
                  </a:lnTo>
                  <a:lnTo>
                    <a:pt x="2536317" y="992759"/>
                  </a:lnTo>
                  <a:lnTo>
                    <a:pt x="2531872" y="994791"/>
                  </a:lnTo>
                  <a:lnTo>
                    <a:pt x="2527300" y="996950"/>
                  </a:lnTo>
                  <a:lnTo>
                    <a:pt x="2521204" y="997966"/>
                  </a:lnTo>
                  <a:lnTo>
                    <a:pt x="2505710" y="997966"/>
                  </a:lnTo>
                  <a:lnTo>
                    <a:pt x="2499614" y="996950"/>
                  </a:lnTo>
                  <a:lnTo>
                    <a:pt x="2495169" y="994791"/>
                  </a:lnTo>
                  <a:lnTo>
                    <a:pt x="2490724" y="992759"/>
                  </a:lnTo>
                  <a:lnTo>
                    <a:pt x="2488438" y="989457"/>
                  </a:lnTo>
                  <a:lnTo>
                    <a:pt x="2488438" y="980821"/>
                  </a:lnTo>
                  <a:lnTo>
                    <a:pt x="2490724" y="977646"/>
                  </a:lnTo>
                  <a:lnTo>
                    <a:pt x="2495169" y="975614"/>
                  </a:lnTo>
                  <a:lnTo>
                    <a:pt x="2499614" y="973455"/>
                  </a:lnTo>
                  <a:lnTo>
                    <a:pt x="2505710" y="972439"/>
                  </a:lnTo>
                  <a:lnTo>
                    <a:pt x="2521204" y="972439"/>
                  </a:lnTo>
                  <a:lnTo>
                    <a:pt x="2527300" y="973455"/>
                  </a:lnTo>
                  <a:lnTo>
                    <a:pt x="2531872" y="975614"/>
                  </a:lnTo>
                  <a:lnTo>
                    <a:pt x="2536317" y="977646"/>
                  </a:lnTo>
                  <a:lnTo>
                    <a:pt x="2538603" y="980821"/>
                  </a:lnTo>
                  <a:lnTo>
                    <a:pt x="2538603" y="943419"/>
                  </a:lnTo>
                  <a:lnTo>
                    <a:pt x="2527668" y="941641"/>
                  </a:lnTo>
                  <a:lnTo>
                    <a:pt x="2513457" y="940943"/>
                  </a:lnTo>
                  <a:lnTo>
                    <a:pt x="2499233" y="941641"/>
                  </a:lnTo>
                  <a:lnTo>
                    <a:pt x="2457488" y="958215"/>
                  </a:lnTo>
                  <a:lnTo>
                    <a:pt x="2446782" y="985139"/>
                  </a:lnTo>
                  <a:lnTo>
                    <a:pt x="2448052" y="994791"/>
                  </a:lnTo>
                  <a:lnTo>
                    <a:pt x="2448153" y="995578"/>
                  </a:lnTo>
                  <a:lnTo>
                    <a:pt x="2475230" y="1023251"/>
                  </a:lnTo>
                  <a:lnTo>
                    <a:pt x="2513457" y="1029462"/>
                  </a:lnTo>
                  <a:lnTo>
                    <a:pt x="2527668" y="1028776"/>
                  </a:lnTo>
                  <a:lnTo>
                    <a:pt x="2569540" y="1012202"/>
                  </a:lnTo>
                  <a:lnTo>
                    <a:pt x="2577884" y="997966"/>
                  </a:lnTo>
                  <a:lnTo>
                    <a:pt x="2578824" y="995578"/>
                  </a:lnTo>
                  <a:lnTo>
                    <a:pt x="2580132" y="985139"/>
                  </a:lnTo>
                  <a:close/>
                </a:path>
                <a:path w="3820160" h="1163320">
                  <a:moveTo>
                    <a:pt x="2647823" y="943229"/>
                  </a:moveTo>
                  <a:lnTo>
                    <a:pt x="2604897" y="943229"/>
                  </a:lnTo>
                  <a:lnTo>
                    <a:pt x="2604897" y="1076071"/>
                  </a:lnTo>
                  <a:lnTo>
                    <a:pt x="2548890" y="1076071"/>
                  </a:lnTo>
                  <a:lnTo>
                    <a:pt x="2548890" y="1105789"/>
                  </a:lnTo>
                  <a:lnTo>
                    <a:pt x="2604897" y="1105789"/>
                  </a:lnTo>
                  <a:lnTo>
                    <a:pt x="2604897" y="1111885"/>
                  </a:lnTo>
                  <a:lnTo>
                    <a:pt x="2647823" y="1111885"/>
                  </a:lnTo>
                  <a:lnTo>
                    <a:pt x="2647823" y="943229"/>
                  </a:lnTo>
                  <a:close/>
                </a:path>
                <a:path w="3820160" h="1163320">
                  <a:moveTo>
                    <a:pt x="2650998" y="1124712"/>
                  </a:moveTo>
                  <a:lnTo>
                    <a:pt x="2496439" y="1124712"/>
                  </a:lnTo>
                  <a:lnTo>
                    <a:pt x="2496439" y="1102741"/>
                  </a:lnTo>
                  <a:lnTo>
                    <a:pt x="2530856" y="1102741"/>
                  </a:lnTo>
                  <a:lnTo>
                    <a:pt x="2530856" y="1069975"/>
                  </a:lnTo>
                  <a:lnTo>
                    <a:pt x="2540825" y="1069975"/>
                  </a:lnTo>
                  <a:lnTo>
                    <a:pt x="2551506" y="1069517"/>
                  </a:lnTo>
                  <a:lnTo>
                    <a:pt x="2592451" y="1062101"/>
                  </a:lnTo>
                  <a:lnTo>
                    <a:pt x="2592451" y="1028954"/>
                  </a:lnTo>
                  <a:lnTo>
                    <a:pt x="2586901" y="1030986"/>
                  </a:lnTo>
                  <a:lnTo>
                    <a:pt x="2580767" y="1032675"/>
                  </a:lnTo>
                  <a:lnTo>
                    <a:pt x="2542781" y="1036828"/>
                  </a:lnTo>
                  <a:lnTo>
                    <a:pt x="2436114" y="1036828"/>
                  </a:lnTo>
                  <a:lnTo>
                    <a:pt x="2436114" y="1069975"/>
                  </a:lnTo>
                  <a:lnTo>
                    <a:pt x="2488057" y="1069975"/>
                  </a:lnTo>
                  <a:lnTo>
                    <a:pt x="2488057" y="1091565"/>
                  </a:lnTo>
                  <a:lnTo>
                    <a:pt x="2453386" y="1091565"/>
                  </a:lnTo>
                  <a:lnTo>
                    <a:pt x="2453386" y="1160526"/>
                  </a:lnTo>
                  <a:lnTo>
                    <a:pt x="2650998" y="1160526"/>
                  </a:lnTo>
                  <a:lnTo>
                    <a:pt x="2650998" y="1124712"/>
                  </a:lnTo>
                  <a:close/>
                </a:path>
                <a:path w="3820160" h="1163320">
                  <a:moveTo>
                    <a:pt x="2734945" y="115316"/>
                  </a:moveTo>
                  <a:lnTo>
                    <a:pt x="2579243" y="115316"/>
                  </a:lnTo>
                  <a:lnTo>
                    <a:pt x="2579243" y="98298"/>
                  </a:lnTo>
                  <a:lnTo>
                    <a:pt x="2728849" y="98298"/>
                  </a:lnTo>
                  <a:lnTo>
                    <a:pt x="2728849" y="62611"/>
                  </a:lnTo>
                  <a:lnTo>
                    <a:pt x="2579243" y="62611"/>
                  </a:lnTo>
                  <a:lnTo>
                    <a:pt x="2579243" y="45593"/>
                  </a:lnTo>
                  <a:lnTo>
                    <a:pt x="2732405" y="45593"/>
                  </a:lnTo>
                  <a:lnTo>
                    <a:pt x="2732405" y="7874"/>
                  </a:lnTo>
                  <a:lnTo>
                    <a:pt x="2536698" y="7874"/>
                  </a:lnTo>
                  <a:lnTo>
                    <a:pt x="2536698" y="152908"/>
                  </a:lnTo>
                  <a:lnTo>
                    <a:pt x="2734945" y="152908"/>
                  </a:lnTo>
                  <a:lnTo>
                    <a:pt x="2734945" y="115316"/>
                  </a:lnTo>
                  <a:close/>
                </a:path>
                <a:path w="3820160" h="1163320">
                  <a:moveTo>
                    <a:pt x="2744470" y="173101"/>
                  </a:moveTo>
                  <a:lnTo>
                    <a:pt x="2524506" y="173101"/>
                  </a:lnTo>
                  <a:lnTo>
                    <a:pt x="2524506" y="212471"/>
                  </a:lnTo>
                  <a:lnTo>
                    <a:pt x="2744470" y="212471"/>
                  </a:lnTo>
                  <a:lnTo>
                    <a:pt x="2744470" y="173101"/>
                  </a:lnTo>
                  <a:close/>
                </a:path>
                <a:path w="3820160" h="1163320">
                  <a:moveTo>
                    <a:pt x="2980563" y="82169"/>
                  </a:moveTo>
                  <a:lnTo>
                    <a:pt x="2922524" y="52451"/>
                  </a:lnTo>
                  <a:lnTo>
                    <a:pt x="2923540" y="48387"/>
                  </a:lnTo>
                  <a:lnTo>
                    <a:pt x="2923921" y="46482"/>
                  </a:lnTo>
                  <a:lnTo>
                    <a:pt x="2924429" y="44577"/>
                  </a:lnTo>
                  <a:lnTo>
                    <a:pt x="2924810" y="42672"/>
                  </a:lnTo>
                  <a:lnTo>
                    <a:pt x="2925064" y="40767"/>
                  </a:lnTo>
                  <a:lnTo>
                    <a:pt x="2973070" y="40767"/>
                  </a:lnTo>
                  <a:lnTo>
                    <a:pt x="2973070" y="5334"/>
                  </a:lnTo>
                  <a:lnTo>
                    <a:pt x="2832608" y="5334"/>
                  </a:lnTo>
                  <a:lnTo>
                    <a:pt x="2832608" y="40767"/>
                  </a:lnTo>
                  <a:lnTo>
                    <a:pt x="2881249" y="40767"/>
                  </a:lnTo>
                  <a:lnTo>
                    <a:pt x="2878671" y="47701"/>
                  </a:lnTo>
                  <a:lnTo>
                    <a:pt x="2848711" y="74904"/>
                  </a:lnTo>
                  <a:lnTo>
                    <a:pt x="2829560" y="78867"/>
                  </a:lnTo>
                  <a:lnTo>
                    <a:pt x="2829560" y="116332"/>
                  </a:lnTo>
                  <a:lnTo>
                    <a:pt x="2871978" y="106426"/>
                  </a:lnTo>
                  <a:lnTo>
                    <a:pt x="2903855" y="83185"/>
                  </a:lnTo>
                  <a:lnTo>
                    <a:pt x="2961132" y="114046"/>
                  </a:lnTo>
                  <a:lnTo>
                    <a:pt x="2979940" y="83185"/>
                  </a:lnTo>
                  <a:lnTo>
                    <a:pt x="2980563" y="82169"/>
                  </a:lnTo>
                  <a:close/>
                </a:path>
                <a:path w="3820160" h="1163320">
                  <a:moveTo>
                    <a:pt x="3034919" y="122936"/>
                  </a:moveTo>
                  <a:lnTo>
                    <a:pt x="2992755" y="122936"/>
                  </a:lnTo>
                  <a:lnTo>
                    <a:pt x="2992755" y="137160"/>
                  </a:lnTo>
                  <a:lnTo>
                    <a:pt x="2992755" y="170561"/>
                  </a:lnTo>
                  <a:lnTo>
                    <a:pt x="2992755" y="186055"/>
                  </a:lnTo>
                  <a:lnTo>
                    <a:pt x="2882773" y="186055"/>
                  </a:lnTo>
                  <a:lnTo>
                    <a:pt x="2882773" y="170561"/>
                  </a:lnTo>
                  <a:lnTo>
                    <a:pt x="2992755" y="170561"/>
                  </a:lnTo>
                  <a:lnTo>
                    <a:pt x="2992755" y="137160"/>
                  </a:lnTo>
                  <a:lnTo>
                    <a:pt x="2882773" y="137160"/>
                  </a:lnTo>
                  <a:lnTo>
                    <a:pt x="2882773" y="122936"/>
                  </a:lnTo>
                  <a:lnTo>
                    <a:pt x="2840482" y="122936"/>
                  </a:lnTo>
                  <a:lnTo>
                    <a:pt x="2840482" y="220091"/>
                  </a:lnTo>
                  <a:lnTo>
                    <a:pt x="3034919" y="220091"/>
                  </a:lnTo>
                  <a:lnTo>
                    <a:pt x="3034919" y="186055"/>
                  </a:lnTo>
                  <a:lnTo>
                    <a:pt x="3034919" y="170561"/>
                  </a:lnTo>
                  <a:lnTo>
                    <a:pt x="3034919" y="137160"/>
                  </a:lnTo>
                  <a:lnTo>
                    <a:pt x="3034919" y="122936"/>
                  </a:lnTo>
                  <a:close/>
                </a:path>
                <a:path w="3820160" h="1163320">
                  <a:moveTo>
                    <a:pt x="3034919" y="2794"/>
                  </a:moveTo>
                  <a:lnTo>
                    <a:pt x="2991993" y="2794"/>
                  </a:lnTo>
                  <a:lnTo>
                    <a:pt x="2991993" y="115316"/>
                  </a:lnTo>
                  <a:lnTo>
                    <a:pt x="3034919" y="115316"/>
                  </a:lnTo>
                  <a:lnTo>
                    <a:pt x="3034919" y="2794"/>
                  </a:lnTo>
                  <a:close/>
                </a:path>
                <a:path w="3820160" h="1163320">
                  <a:moveTo>
                    <a:pt x="3276727" y="56261"/>
                  </a:moveTo>
                  <a:lnTo>
                    <a:pt x="3196336" y="40767"/>
                  </a:lnTo>
                  <a:lnTo>
                    <a:pt x="3197098" y="38989"/>
                  </a:lnTo>
                  <a:lnTo>
                    <a:pt x="3197479" y="38227"/>
                  </a:lnTo>
                  <a:lnTo>
                    <a:pt x="3197860" y="37338"/>
                  </a:lnTo>
                  <a:lnTo>
                    <a:pt x="3198114" y="36576"/>
                  </a:lnTo>
                  <a:lnTo>
                    <a:pt x="3198368" y="35687"/>
                  </a:lnTo>
                  <a:lnTo>
                    <a:pt x="3271393" y="35687"/>
                  </a:lnTo>
                  <a:lnTo>
                    <a:pt x="3271393" y="2794"/>
                  </a:lnTo>
                  <a:lnTo>
                    <a:pt x="3076448" y="2794"/>
                  </a:lnTo>
                  <a:lnTo>
                    <a:pt x="3076448" y="35687"/>
                  </a:lnTo>
                  <a:lnTo>
                    <a:pt x="3150235" y="35687"/>
                  </a:lnTo>
                  <a:lnTo>
                    <a:pt x="3145663" y="39370"/>
                  </a:lnTo>
                  <a:lnTo>
                    <a:pt x="3104261" y="51435"/>
                  </a:lnTo>
                  <a:lnTo>
                    <a:pt x="3073908" y="53975"/>
                  </a:lnTo>
                  <a:lnTo>
                    <a:pt x="3073908" y="87249"/>
                  </a:lnTo>
                  <a:lnTo>
                    <a:pt x="3113278" y="84061"/>
                  </a:lnTo>
                  <a:lnTo>
                    <a:pt x="3158629" y="71501"/>
                  </a:lnTo>
                  <a:lnTo>
                    <a:pt x="3168142" y="66929"/>
                  </a:lnTo>
                  <a:lnTo>
                    <a:pt x="3267583" y="88265"/>
                  </a:lnTo>
                  <a:lnTo>
                    <a:pt x="3273679" y="66929"/>
                  </a:lnTo>
                  <a:lnTo>
                    <a:pt x="3276727" y="56261"/>
                  </a:lnTo>
                  <a:close/>
                </a:path>
                <a:path w="3820160" h="1163320">
                  <a:moveTo>
                    <a:pt x="3283966" y="94996"/>
                  </a:moveTo>
                  <a:lnTo>
                    <a:pt x="3064002" y="94996"/>
                  </a:lnTo>
                  <a:lnTo>
                    <a:pt x="3064002" y="128016"/>
                  </a:lnTo>
                  <a:lnTo>
                    <a:pt x="3152648" y="128016"/>
                  </a:lnTo>
                  <a:lnTo>
                    <a:pt x="3152648" y="138176"/>
                  </a:lnTo>
                  <a:lnTo>
                    <a:pt x="3107461" y="145465"/>
                  </a:lnTo>
                  <a:lnTo>
                    <a:pt x="3076219" y="170751"/>
                  </a:lnTo>
                  <a:lnTo>
                    <a:pt x="3074670" y="180213"/>
                  </a:lnTo>
                  <a:lnTo>
                    <a:pt x="3075444" y="186817"/>
                  </a:lnTo>
                  <a:lnTo>
                    <a:pt x="3111639" y="216268"/>
                  </a:lnTo>
                  <a:lnTo>
                    <a:pt x="3159671" y="222504"/>
                  </a:lnTo>
                  <a:lnTo>
                    <a:pt x="3173984" y="222758"/>
                  </a:lnTo>
                  <a:lnTo>
                    <a:pt x="3188271" y="222504"/>
                  </a:lnTo>
                  <a:lnTo>
                    <a:pt x="3236214" y="216268"/>
                  </a:lnTo>
                  <a:lnTo>
                    <a:pt x="3269907" y="194233"/>
                  </a:lnTo>
                  <a:lnTo>
                    <a:pt x="3273171" y="180213"/>
                  </a:lnTo>
                  <a:lnTo>
                    <a:pt x="3271736" y="171069"/>
                  </a:lnTo>
                  <a:lnTo>
                    <a:pt x="3271685" y="170751"/>
                  </a:lnTo>
                  <a:lnTo>
                    <a:pt x="3271266" y="169900"/>
                  </a:lnTo>
                  <a:lnTo>
                    <a:pt x="3267646" y="162534"/>
                  </a:lnTo>
                  <a:lnTo>
                    <a:pt x="3261017" y="155613"/>
                  </a:lnTo>
                  <a:lnTo>
                    <a:pt x="3251835" y="149987"/>
                  </a:lnTo>
                  <a:lnTo>
                    <a:pt x="3240443" y="145465"/>
                  </a:lnTo>
                  <a:lnTo>
                    <a:pt x="3227451" y="142049"/>
                  </a:lnTo>
                  <a:lnTo>
                    <a:pt x="3227451" y="180213"/>
                  </a:lnTo>
                  <a:lnTo>
                    <a:pt x="3227197" y="184023"/>
                  </a:lnTo>
                  <a:lnTo>
                    <a:pt x="3185388" y="190512"/>
                  </a:lnTo>
                  <a:lnTo>
                    <a:pt x="3162554" y="190512"/>
                  </a:lnTo>
                  <a:lnTo>
                    <a:pt x="3120771" y="184023"/>
                  </a:lnTo>
                  <a:lnTo>
                    <a:pt x="3120517" y="180213"/>
                  </a:lnTo>
                  <a:lnTo>
                    <a:pt x="3120771" y="176403"/>
                  </a:lnTo>
                  <a:lnTo>
                    <a:pt x="3162554" y="169900"/>
                  </a:lnTo>
                  <a:lnTo>
                    <a:pt x="3185388" y="169900"/>
                  </a:lnTo>
                  <a:lnTo>
                    <a:pt x="3227197" y="176403"/>
                  </a:lnTo>
                  <a:lnTo>
                    <a:pt x="3227451" y="180213"/>
                  </a:lnTo>
                  <a:lnTo>
                    <a:pt x="3227451" y="142049"/>
                  </a:lnTo>
                  <a:lnTo>
                    <a:pt x="3227235" y="141986"/>
                  </a:lnTo>
                  <a:lnTo>
                    <a:pt x="3212198" y="139560"/>
                  </a:lnTo>
                  <a:lnTo>
                    <a:pt x="3195320" y="138176"/>
                  </a:lnTo>
                  <a:lnTo>
                    <a:pt x="3195320" y="128016"/>
                  </a:lnTo>
                  <a:lnTo>
                    <a:pt x="3283966" y="128016"/>
                  </a:lnTo>
                  <a:lnTo>
                    <a:pt x="3283966" y="94996"/>
                  </a:lnTo>
                  <a:close/>
                </a:path>
                <a:path w="3820160" h="1163320">
                  <a:moveTo>
                    <a:pt x="3525901" y="183515"/>
                  </a:moveTo>
                  <a:lnTo>
                    <a:pt x="3499574" y="149352"/>
                  </a:lnTo>
                  <a:lnTo>
                    <a:pt x="3462782" y="101600"/>
                  </a:lnTo>
                  <a:lnTo>
                    <a:pt x="3464826" y="88861"/>
                  </a:lnTo>
                  <a:lnTo>
                    <a:pt x="3466401" y="75590"/>
                  </a:lnTo>
                  <a:lnTo>
                    <a:pt x="3467493" y="61760"/>
                  </a:lnTo>
                  <a:lnTo>
                    <a:pt x="3468116" y="47371"/>
                  </a:lnTo>
                  <a:lnTo>
                    <a:pt x="3514598" y="47371"/>
                  </a:lnTo>
                  <a:lnTo>
                    <a:pt x="3514598" y="7874"/>
                  </a:lnTo>
                  <a:lnTo>
                    <a:pt x="3375660" y="7874"/>
                  </a:lnTo>
                  <a:lnTo>
                    <a:pt x="3375660" y="47371"/>
                  </a:lnTo>
                  <a:lnTo>
                    <a:pt x="3424809" y="47371"/>
                  </a:lnTo>
                  <a:lnTo>
                    <a:pt x="3423221" y="72453"/>
                  </a:lnTo>
                  <a:lnTo>
                    <a:pt x="3415119" y="114693"/>
                  </a:lnTo>
                  <a:lnTo>
                    <a:pt x="3391382" y="156387"/>
                  </a:lnTo>
                  <a:lnTo>
                    <a:pt x="3369564" y="166751"/>
                  </a:lnTo>
                  <a:lnTo>
                    <a:pt x="3369564" y="209931"/>
                  </a:lnTo>
                  <a:lnTo>
                    <a:pt x="3381121" y="208915"/>
                  </a:lnTo>
                  <a:lnTo>
                    <a:pt x="3381527" y="208915"/>
                  </a:lnTo>
                  <a:lnTo>
                    <a:pt x="3393287" y="205854"/>
                  </a:lnTo>
                  <a:lnTo>
                    <a:pt x="3432949" y="175133"/>
                  </a:lnTo>
                  <a:lnTo>
                    <a:pt x="3447923" y="149352"/>
                  </a:lnTo>
                  <a:lnTo>
                    <a:pt x="3491738" y="208915"/>
                  </a:lnTo>
                  <a:lnTo>
                    <a:pt x="3525901" y="183515"/>
                  </a:lnTo>
                  <a:close/>
                </a:path>
                <a:path w="3820160" h="1163320">
                  <a:moveTo>
                    <a:pt x="3575939" y="2794"/>
                  </a:moveTo>
                  <a:lnTo>
                    <a:pt x="3533013" y="2794"/>
                  </a:lnTo>
                  <a:lnTo>
                    <a:pt x="3533013" y="220091"/>
                  </a:lnTo>
                  <a:lnTo>
                    <a:pt x="3575939" y="220091"/>
                  </a:lnTo>
                  <a:lnTo>
                    <a:pt x="3575939" y="2794"/>
                  </a:lnTo>
                  <a:close/>
                </a:path>
                <a:path w="3820160" h="1163320">
                  <a:moveTo>
                    <a:pt x="3749040" y="44831"/>
                  </a:moveTo>
                  <a:lnTo>
                    <a:pt x="3747820" y="35179"/>
                  </a:lnTo>
                  <a:lnTo>
                    <a:pt x="3747732" y="34455"/>
                  </a:lnTo>
                  <a:lnTo>
                    <a:pt x="3746817" y="32131"/>
                  </a:lnTo>
                  <a:lnTo>
                    <a:pt x="3709327" y="3276"/>
                  </a:lnTo>
                  <a:lnTo>
                    <a:pt x="3707511" y="2984"/>
                  </a:lnTo>
                  <a:lnTo>
                    <a:pt x="3707511" y="40513"/>
                  </a:lnTo>
                  <a:lnTo>
                    <a:pt x="3707511" y="49149"/>
                  </a:lnTo>
                  <a:lnTo>
                    <a:pt x="3705225" y="52324"/>
                  </a:lnTo>
                  <a:lnTo>
                    <a:pt x="3700780" y="54356"/>
                  </a:lnTo>
                  <a:lnTo>
                    <a:pt x="3696208" y="56515"/>
                  </a:lnTo>
                  <a:lnTo>
                    <a:pt x="3690112" y="57531"/>
                  </a:lnTo>
                  <a:lnTo>
                    <a:pt x="3674618" y="57531"/>
                  </a:lnTo>
                  <a:lnTo>
                    <a:pt x="3668522" y="56515"/>
                  </a:lnTo>
                  <a:lnTo>
                    <a:pt x="3664077" y="54356"/>
                  </a:lnTo>
                  <a:lnTo>
                    <a:pt x="3659632" y="52324"/>
                  </a:lnTo>
                  <a:lnTo>
                    <a:pt x="3657346" y="49149"/>
                  </a:lnTo>
                  <a:lnTo>
                    <a:pt x="3657346" y="40513"/>
                  </a:lnTo>
                  <a:lnTo>
                    <a:pt x="3659632" y="37338"/>
                  </a:lnTo>
                  <a:lnTo>
                    <a:pt x="3664077" y="35179"/>
                  </a:lnTo>
                  <a:lnTo>
                    <a:pt x="3668522" y="33147"/>
                  </a:lnTo>
                  <a:lnTo>
                    <a:pt x="3673932" y="32131"/>
                  </a:lnTo>
                  <a:lnTo>
                    <a:pt x="3690785" y="32131"/>
                  </a:lnTo>
                  <a:lnTo>
                    <a:pt x="3696208" y="33147"/>
                  </a:lnTo>
                  <a:lnTo>
                    <a:pt x="3700780" y="35179"/>
                  </a:lnTo>
                  <a:lnTo>
                    <a:pt x="3705225" y="37338"/>
                  </a:lnTo>
                  <a:lnTo>
                    <a:pt x="3707511" y="40513"/>
                  </a:lnTo>
                  <a:lnTo>
                    <a:pt x="3707511" y="2984"/>
                  </a:lnTo>
                  <a:lnTo>
                    <a:pt x="3696576" y="1206"/>
                  </a:lnTo>
                  <a:lnTo>
                    <a:pt x="3682365" y="508"/>
                  </a:lnTo>
                  <a:lnTo>
                    <a:pt x="3668141" y="1206"/>
                  </a:lnTo>
                  <a:lnTo>
                    <a:pt x="3626396" y="17792"/>
                  </a:lnTo>
                  <a:lnTo>
                    <a:pt x="3615690" y="44831"/>
                  </a:lnTo>
                  <a:lnTo>
                    <a:pt x="3616960" y="54356"/>
                  </a:lnTo>
                  <a:lnTo>
                    <a:pt x="3617061" y="55194"/>
                  </a:lnTo>
                  <a:lnTo>
                    <a:pt x="3644138" y="82816"/>
                  </a:lnTo>
                  <a:lnTo>
                    <a:pt x="3682365" y="89027"/>
                  </a:lnTo>
                  <a:lnTo>
                    <a:pt x="3696576" y="88341"/>
                  </a:lnTo>
                  <a:lnTo>
                    <a:pt x="3738448" y="71767"/>
                  </a:lnTo>
                  <a:lnTo>
                    <a:pt x="3746804" y="57531"/>
                  </a:lnTo>
                  <a:lnTo>
                    <a:pt x="3747732" y="55194"/>
                  </a:lnTo>
                  <a:lnTo>
                    <a:pt x="3749040" y="44831"/>
                  </a:lnTo>
                  <a:close/>
                </a:path>
                <a:path w="3820160" h="1163320">
                  <a:moveTo>
                    <a:pt x="3816731" y="2794"/>
                  </a:moveTo>
                  <a:lnTo>
                    <a:pt x="3773805" y="2794"/>
                  </a:lnTo>
                  <a:lnTo>
                    <a:pt x="3773805" y="135636"/>
                  </a:lnTo>
                  <a:lnTo>
                    <a:pt x="3717798" y="135636"/>
                  </a:lnTo>
                  <a:lnTo>
                    <a:pt x="3717798" y="165481"/>
                  </a:lnTo>
                  <a:lnTo>
                    <a:pt x="3773805" y="165481"/>
                  </a:lnTo>
                  <a:lnTo>
                    <a:pt x="3773805" y="171577"/>
                  </a:lnTo>
                  <a:lnTo>
                    <a:pt x="3816731" y="171577"/>
                  </a:lnTo>
                  <a:lnTo>
                    <a:pt x="3816731" y="2794"/>
                  </a:lnTo>
                  <a:close/>
                </a:path>
                <a:path w="3820160" h="1163320">
                  <a:moveTo>
                    <a:pt x="3819906" y="184277"/>
                  </a:moveTo>
                  <a:lnTo>
                    <a:pt x="3665347" y="184277"/>
                  </a:lnTo>
                  <a:lnTo>
                    <a:pt x="3665347" y="162433"/>
                  </a:lnTo>
                  <a:lnTo>
                    <a:pt x="3699764" y="162433"/>
                  </a:lnTo>
                  <a:lnTo>
                    <a:pt x="3699764" y="129540"/>
                  </a:lnTo>
                  <a:lnTo>
                    <a:pt x="3709924" y="129540"/>
                  </a:lnTo>
                  <a:lnTo>
                    <a:pt x="3720414" y="129133"/>
                  </a:lnTo>
                  <a:lnTo>
                    <a:pt x="3761359" y="121666"/>
                  </a:lnTo>
                  <a:lnTo>
                    <a:pt x="3761359" y="88519"/>
                  </a:lnTo>
                  <a:lnTo>
                    <a:pt x="3755809" y="90551"/>
                  </a:lnTo>
                  <a:lnTo>
                    <a:pt x="3749675" y="92252"/>
                  </a:lnTo>
                  <a:lnTo>
                    <a:pt x="3710178" y="96520"/>
                  </a:lnTo>
                  <a:lnTo>
                    <a:pt x="3605022" y="96520"/>
                  </a:lnTo>
                  <a:lnTo>
                    <a:pt x="3605022" y="129540"/>
                  </a:lnTo>
                  <a:lnTo>
                    <a:pt x="3656965" y="129540"/>
                  </a:lnTo>
                  <a:lnTo>
                    <a:pt x="3656965" y="151130"/>
                  </a:lnTo>
                  <a:lnTo>
                    <a:pt x="3622294" y="151130"/>
                  </a:lnTo>
                  <a:lnTo>
                    <a:pt x="3622294" y="220091"/>
                  </a:lnTo>
                  <a:lnTo>
                    <a:pt x="3819906" y="220091"/>
                  </a:lnTo>
                  <a:lnTo>
                    <a:pt x="3819906" y="1842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5097" y="810259"/>
              <a:ext cx="570230" cy="547370"/>
            </a:xfrm>
            <a:custGeom>
              <a:avLst/>
              <a:gdLst/>
              <a:ahLst/>
              <a:cxnLst/>
              <a:rect l="l" t="t" r="r" b="b"/>
              <a:pathLst>
                <a:path w="570229" h="547369">
                  <a:moveTo>
                    <a:pt x="569976" y="0"/>
                  </a:moveTo>
                  <a:lnTo>
                    <a:pt x="377317" y="0"/>
                  </a:lnTo>
                  <a:lnTo>
                    <a:pt x="377317" y="88265"/>
                  </a:lnTo>
                  <a:lnTo>
                    <a:pt x="377317" y="458470"/>
                  </a:lnTo>
                  <a:lnTo>
                    <a:pt x="192786" y="458470"/>
                  </a:lnTo>
                  <a:lnTo>
                    <a:pt x="192786" y="88265"/>
                  </a:lnTo>
                  <a:lnTo>
                    <a:pt x="377317" y="88265"/>
                  </a:lnTo>
                  <a:lnTo>
                    <a:pt x="377317" y="0"/>
                  </a:lnTo>
                  <a:lnTo>
                    <a:pt x="0" y="0"/>
                  </a:lnTo>
                  <a:lnTo>
                    <a:pt x="0" y="88265"/>
                  </a:lnTo>
                  <a:lnTo>
                    <a:pt x="90043" y="88265"/>
                  </a:lnTo>
                  <a:lnTo>
                    <a:pt x="90043" y="458470"/>
                  </a:lnTo>
                  <a:lnTo>
                    <a:pt x="0" y="458470"/>
                  </a:lnTo>
                  <a:lnTo>
                    <a:pt x="0" y="546989"/>
                  </a:lnTo>
                  <a:lnTo>
                    <a:pt x="569976" y="546989"/>
                  </a:lnTo>
                  <a:lnTo>
                    <a:pt x="569976" y="458470"/>
                  </a:lnTo>
                  <a:lnTo>
                    <a:pt x="479933" y="458470"/>
                  </a:lnTo>
                  <a:lnTo>
                    <a:pt x="479933" y="88265"/>
                  </a:lnTo>
                  <a:lnTo>
                    <a:pt x="569976" y="88265"/>
                  </a:lnTo>
                  <a:lnTo>
                    <a:pt x="569976" y="0"/>
                  </a:lnTo>
                  <a:close/>
                </a:path>
              </a:pathLst>
            </a:custGeom>
            <a:solidFill>
              <a:srgbClr val="0442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13426" y="675893"/>
              <a:ext cx="894715" cy="896619"/>
            </a:xfrm>
            <a:custGeom>
              <a:avLst/>
              <a:gdLst/>
              <a:ahLst/>
              <a:cxnLst/>
              <a:rect l="l" t="t" r="r" b="b"/>
              <a:pathLst>
                <a:path w="894714" h="896619">
                  <a:moveTo>
                    <a:pt x="0" y="896112"/>
                  </a:moveTo>
                  <a:lnTo>
                    <a:pt x="894588" y="896112"/>
                  </a:lnTo>
                  <a:lnTo>
                    <a:pt x="894588" y="0"/>
                  </a:lnTo>
                  <a:lnTo>
                    <a:pt x="0" y="0"/>
                  </a:lnTo>
                  <a:lnTo>
                    <a:pt x="0" y="896112"/>
                  </a:lnTo>
                  <a:close/>
                </a:path>
              </a:pathLst>
            </a:custGeom>
            <a:ln w="25908">
              <a:solidFill>
                <a:srgbClr val="0442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2019" y="4021835"/>
              <a:ext cx="277495" cy="277495"/>
            </a:xfrm>
            <a:custGeom>
              <a:avLst/>
              <a:gdLst/>
              <a:ahLst/>
              <a:cxnLst/>
              <a:rect l="l" t="t" r="r" b="b"/>
              <a:pathLst>
                <a:path w="277494" h="277495">
                  <a:moveTo>
                    <a:pt x="138684" y="0"/>
                  </a:moveTo>
                  <a:lnTo>
                    <a:pt x="94848" y="7071"/>
                  </a:lnTo>
                  <a:lnTo>
                    <a:pt x="56778" y="26761"/>
                  </a:lnTo>
                  <a:lnTo>
                    <a:pt x="26757" y="56784"/>
                  </a:lnTo>
                  <a:lnTo>
                    <a:pt x="7070" y="94853"/>
                  </a:lnTo>
                  <a:lnTo>
                    <a:pt x="0" y="138684"/>
                  </a:lnTo>
                  <a:lnTo>
                    <a:pt x="7070" y="182514"/>
                  </a:lnTo>
                  <a:lnTo>
                    <a:pt x="26757" y="220583"/>
                  </a:lnTo>
                  <a:lnTo>
                    <a:pt x="56778" y="250606"/>
                  </a:lnTo>
                  <a:lnTo>
                    <a:pt x="94848" y="270296"/>
                  </a:lnTo>
                  <a:lnTo>
                    <a:pt x="138684" y="277368"/>
                  </a:lnTo>
                  <a:lnTo>
                    <a:pt x="182519" y="270296"/>
                  </a:lnTo>
                  <a:lnTo>
                    <a:pt x="220589" y="250606"/>
                  </a:lnTo>
                  <a:lnTo>
                    <a:pt x="250610" y="220583"/>
                  </a:lnTo>
                  <a:lnTo>
                    <a:pt x="270297" y="182514"/>
                  </a:lnTo>
                  <a:lnTo>
                    <a:pt x="277368" y="138684"/>
                  </a:lnTo>
                  <a:lnTo>
                    <a:pt x="270297" y="94853"/>
                  </a:lnTo>
                  <a:lnTo>
                    <a:pt x="250610" y="56784"/>
                  </a:lnTo>
                  <a:lnTo>
                    <a:pt x="220589" y="26761"/>
                  </a:lnTo>
                  <a:lnTo>
                    <a:pt x="182519" y="7071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3416" y="4074667"/>
              <a:ext cx="62230" cy="156210"/>
            </a:xfrm>
            <a:custGeom>
              <a:avLst/>
              <a:gdLst/>
              <a:ahLst/>
              <a:cxnLst/>
              <a:rect l="l" t="t" r="r" b="b"/>
              <a:pathLst>
                <a:path w="62230" h="156210">
                  <a:moveTo>
                    <a:pt x="61912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7432" y="30480"/>
                  </a:lnTo>
                  <a:lnTo>
                    <a:pt x="27432" y="156210"/>
                  </a:lnTo>
                  <a:lnTo>
                    <a:pt x="61912" y="156210"/>
                  </a:lnTo>
                  <a:lnTo>
                    <a:pt x="61912" y="30480"/>
                  </a:lnTo>
                  <a:lnTo>
                    <a:pt x="61912" y="0"/>
                  </a:lnTo>
                  <a:close/>
                </a:path>
              </a:pathLst>
            </a:custGeom>
            <a:solidFill>
              <a:srgbClr val="006B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2019" y="4492751"/>
              <a:ext cx="277495" cy="277495"/>
            </a:xfrm>
            <a:custGeom>
              <a:avLst/>
              <a:gdLst/>
              <a:ahLst/>
              <a:cxnLst/>
              <a:rect l="l" t="t" r="r" b="b"/>
              <a:pathLst>
                <a:path w="277494" h="277495">
                  <a:moveTo>
                    <a:pt x="138684" y="0"/>
                  </a:moveTo>
                  <a:lnTo>
                    <a:pt x="94848" y="7071"/>
                  </a:lnTo>
                  <a:lnTo>
                    <a:pt x="56778" y="26761"/>
                  </a:lnTo>
                  <a:lnTo>
                    <a:pt x="26757" y="56784"/>
                  </a:lnTo>
                  <a:lnTo>
                    <a:pt x="7070" y="94853"/>
                  </a:lnTo>
                  <a:lnTo>
                    <a:pt x="0" y="138684"/>
                  </a:lnTo>
                  <a:lnTo>
                    <a:pt x="7070" y="182514"/>
                  </a:lnTo>
                  <a:lnTo>
                    <a:pt x="26757" y="220583"/>
                  </a:lnTo>
                  <a:lnTo>
                    <a:pt x="56778" y="250606"/>
                  </a:lnTo>
                  <a:lnTo>
                    <a:pt x="94848" y="270296"/>
                  </a:lnTo>
                  <a:lnTo>
                    <a:pt x="138684" y="277368"/>
                  </a:lnTo>
                  <a:lnTo>
                    <a:pt x="182519" y="270296"/>
                  </a:lnTo>
                  <a:lnTo>
                    <a:pt x="220589" y="250606"/>
                  </a:lnTo>
                  <a:lnTo>
                    <a:pt x="250610" y="220583"/>
                  </a:lnTo>
                  <a:lnTo>
                    <a:pt x="270297" y="182514"/>
                  </a:lnTo>
                  <a:lnTo>
                    <a:pt x="277368" y="138684"/>
                  </a:lnTo>
                  <a:lnTo>
                    <a:pt x="270297" y="94853"/>
                  </a:lnTo>
                  <a:lnTo>
                    <a:pt x="250610" y="56784"/>
                  </a:lnTo>
                  <a:lnTo>
                    <a:pt x="220589" y="26761"/>
                  </a:lnTo>
                  <a:lnTo>
                    <a:pt x="182519" y="7071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976" y="4542408"/>
              <a:ext cx="114300" cy="1593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22019" y="4963667"/>
              <a:ext cx="277495" cy="279400"/>
            </a:xfrm>
            <a:custGeom>
              <a:avLst/>
              <a:gdLst/>
              <a:ahLst/>
              <a:cxnLst/>
              <a:rect l="l" t="t" r="r" b="b"/>
              <a:pathLst>
                <a:path w="277494" h="279400">
                  <a:moveTo>
                    <a:pt x="138684" y="0"/>
                  </a:moveTo>
                  <a:lnTo>
                    <a:pt x="94848" y="7114"/>
                  </a:lnTo>
                  <a:lnTo>
                    <a:pt x="56778" y="26919"/>
                  </a:lnTo>
                  <a:lnTo>
                    <a:pt x="26757" y="57113"/>
                  </a:lnTo>
                  <a:lnTo>
                    <a:pt x="7070" y="95390"/>
                  </a:lnTo>
                  <a:lnTo>
                    <a:pt x="0" y="139445"/>
                  </a:lnTo>
                  <a:lnTo>
                    <a:pt x="7070" y="183501"/>
                  </a:lnTo>
                  <a:lnTo>
                    <a:pt x="26757" y="221778"/>
                  </a:lnTo>
                  <a:lnTo>
                    <a:pt x="56778" y="251972"/>
                  </a:lnTo>
                  <a:lnTo>
                    <a:pt x="94848" y="271777"/>
                  </a:lnTo>
                  <a:lnTo>
                    <a:pt x="138684" y="278891"/>
                  </a:lnTo>
                  <a:lnTo>
                    <a:pt x="182519" y="271777"/>
                  </a:lnTo>
                  <a:lnTo>
                    <a:pt x="220589" y="251972"/>
                  </a:lnTo>
                  <a:lnTo>
                    <a:pt x="250610" y="221778"/>
                  </a:lnTo>
                  <a:lnTo>
                    <a:pt x="270297" y="183501"/>
                  </a:lnTo>
                  <a:lnTo>
                    <a:pt x="277368" y="139445"/>
                  </a:lnTo>
                  <a:lnTo>
                    <a:pt x="270297" y="95390"/>
                  </a:lnTo>
                  <a:lnTo>
                    <a:pt x="250610" y="57113"/>
                  </a:lnTo>
                  <a:lnTo>
                    <a:pt x="220589" y="26919"/>
                  </a:lnTo>
                  <a:lnTo>
                    <a:pt x="182519" y="7114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938" y="5013832"/>
              <a:ext cx="115252" cy="16319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431536" y="4021835"/>
              <a:ext cx="2446655" cy="708660"/>
            </a:xfrm>
            <a:custGeom>
              <a:avLst/>
              <a:gdLst/>
              <a:ahLst/>
              <a:cxnLst/>
              <a:rect l="l" t="t" r="r" b="b"/>
              <a:pathLst>
                <a:path w="2446654" h="708660">
                  <a:moveTo>
                    <a:pt x="277368" y="138684"/>
                  </a:moveTo>
                  <a:lnTo>
                    <a:pt x="270294" y="94856"/>
                  </a:lnTo>
                  <a:lnTo>
                    <a:pt x="250596" y="56794"/>
                  </a:lnTo>
                  <a:lnTo>
                    <a:pt x="220573" y="26771"/>
                  </a:lnTo>
                  <a:lnTo>
                    <a:pt x="182511" y="7073"/>
                  </a:lnTo>
                  <a:lnTo>
                    <a:pt x="138684" y="0"/>
                  </a:lnTo>
                  <a:lnTo>
                    <a:pt x="94843" y="7073"/>
                  </a:lnTo>
                  <a:lnTo>
                    <a:pt x="56781" y="26771"/>
                  </a:lnTo>
                  <a:lnTo>
                    <a:pt x="26758" y="56794"/>
                  </a:lnTo>
                  <a:lnTo>
                    <a:pt x="7061" y="94856"/>
                  </a:lnTo>
                  <a:lnTo>
                    <a:pt x="0" y="138684"/>
                  </a:lnTo>
                  <a:lnTo>
                    <a:pt x="7061" y="182524"/>
                  </a:lnTo>
                  <a:lnTo>
                    <a:pt x="26758" y="220586"/>
                  </a:lnTo>
                  <a:lnTo>
                    <a:pt x="56781" y="250609"/>
                  </a:lnTo>
                  <a:lnTo>
                    <a:pt x="94843" y="270306"/>
                  </a:lnTo>
                  <a:lnTo>
                    <a:pt x="138684" y="277368"/>
                  </a:lnTo>
                  <a:lnTo>
                    <a:pt x="182511" y="270306"/>
                  </a:lnTo>
                  <a:lnTo>
                    <a:pt x="220573" y="250609"/>
                  </a:lnTo>
                  <a:lnTo>
                    <a:pt x="250596" y="220586"/>
                  </a:lnTo>
                  <a:lnTo>
                    <a:pt x="270294" y="182524"/>
                  </a:lnTo>
                  <a:lnTo>
                    <a:pt x="277368" y="138684"/>
                  </a:lnTo>
                  <a:close/>
                </a:path>
                <a:path w="2446654" h="708660">
                  <a:moveTo>
                    <a:pt x="520065" y="551180"/>
                  </a:moveTo>
                  <a:lnTo>
                    <a:pt x="508914" y="513410"/>
                  </a:lnTo>
                  <a:lnTo>
                    <a:pt x="477393" y="490423"/>
                  </a:lnTo>
                  <a:lnTo>
                    <a:pt x="477393" y="541655"/>
                  </a:lnTo>
                  <a:lnTo>
                    <a:pt x="477393" y="560578"/>
                  </a:lnTo>
                  <a:lnTo>
                    <a:pt x="474853" y="567817"/>
                  </a:lnTo>
                  <a:lnTo>
                    <a:pt x="469900" y="572897"/>
                  </a:lnTo>
                  <a:lnTo>
                    <a:pt x="464947" y="577850"/>
                  </a:lnTo>
                  <a:lnTo>
                    <a:pt x="458343" y="580390"/>
                  </a:lnTo>
                  <a:lnTo>
                    <a:pt x="441706" y="580390"/>
                  </a:lnTo>
                  <a:lnTo>
                    <a:pt x="435102" y="577850"/>
                  </a:lnTo>
                  <a:lnTo>
                    <a:pt x="430149" y="572897"/>
                  </a:lnTo>
                  <a:lnTo>
                    <a:pt x="425196" y="567817"/>
                  </a:lnTo>
                  <a:lnTo>
                    <a:pt x="422656" y="560578"/>
                  </a:lnTo>
                  <a:lnTo>
                    <a:pt x="422656" y="541655"/>
                  </a:lnTo>
                  <a:lnTo>
                    <a:pt x="425196" y="534416"/>
                  </a:lnTo>
                  <a:lnTo>
                    <a:pt x="435102" y="524510"/>
                  </a:lnTo>
                  <a:lnTo>
                    <a:pt x="441706" y="521970"/>
                  </a:lnTo>
                  <a:lnTo>
                    <a:pt x="458343" y="521970"/>
                  </a:lnTo>
                  <a:lnTo>
                    <a:pt x="464947" y="524510"/>
                  </a:lnTo>
                  <a:lnTo>
                    <a:pt x="474853" y="534416"/>
                  </a:lnTo>
                  <a:lnTo>
                    <a:pt x="477393" y="541655"/>
                  </a:lnTo>
                  <a:lnTo>
                    <a:pt x="477393" y="490423"/>
                  </a:lnTo>
                  <a:lnTo>
                    <a:pt x="465048" y="487299"/>
                  </a:lnTo>
                  <a:lnTo>
                    <a:pt x="449961" y="486029"/>
                  </a:lnTo>
                  <a:lnTo>
                    <a:pt x="434936" y="487299"/>
                  </a:lnTo>
                  <a:lnTo>
                    <a:pt x="399415" y="503936"/>
                  </a:lnTo>
                  <a:lnTo>
                    <a:pt x="379984" y="551180"/>
                  </a:lnTo>
                  <a:lnTo>
                    <a:pt x="381406" y="565378"/>
                  </a:lnTo>
                  <a:lnTo>
                    <a:pt x="409651" y="606171"/>
                  </a:lnTo>
                  <a:lnTo>
                    <a:pt x="449961" y="616331"/>
                  </a:lnTo>
                  <a:lnTo>
                    <a:pt x="465048" y="615073"/>
                  </a:lnTo>
                  <a:lnTo>
                    <a:pt x="500634" y="598551"/>
                  </a:lnTo>
                  <a:lnTo>
                    <a:pt x="518629" y="565378"/>
                  </a:lnTo>
                  <a:lnTo>
                    <a:pt x="520065" y="551180"/>
                  </a:lnTo>
                  <a:close/>
                </a:path>
                <a:path w="2446654" h="708660">
                  <a:moveTo>
                    <a:pt x="590296" y="72390"/>
                  </a:moveTo>
                  <a:lnTo>
                    <a:pt x="556895" y="72390"/>
                  </a:lnTo>
                  <a:lnTo>
                    <a:pt x="556895" y="49784"/>
                  </a:lnTo>
                  <a:lnTo>
                    <a:pt x="588010" y="49784"/>
                  </a:lnTo>
                  <a:lnTo>
                    <a:pt x="588010" y="17399"/>
                  </a:lnTo>
                  <a:lnTo>
                    <a:pt x="514096" y="17399"/>
                  </a:lnTo>
                  <a:lnTo>
                    <a:pt x="514096" y="49784"/>
                  </a:lnTo>
                  <a:lnTo>
                    <a:pt x="514096" y="72390"/>
                  </a:lnTo>
                  <a:lnTo>
                    <a:pt x="468884" y="72390"/>
                  </a:lnTo>
                  <a:lnTo>
                    <a:pt x="468884" y="49784"/>
                  </a:lnTo>
                  <a:lnTo>
                    <a:pt x="514096" y="49784"/>
                  </a:lnTo>
                  <a:lnTo>
                    <a:pt x="514096" y="17399"/>
                  </a:lnTo>
                  <a:lnTo>
                    <a:pt x="395097" y="17399"/>
                  </a:lnTo>
                  <a:lnTo>
                    <a:pt x="395097" y="49784"/>
                  </a:lnTo>
                  <a:lnTo>
                    <a:pt x="426085" y="49784"/>
                  </a:lnTo>
                  <a:lnTo>
                    <a:pt x="426085" y="72390"/>
                  </a:lnTo>
                  <a:lnTo>
                    <a:pt x="392811" y="72390"/>
                  </a:lnTo>
                  <a:lnTo>
                    <a:pt x="392811" y="104648"/>
                  </a:lnTo>
                  <a:lnTo>
                    <a:pt x="590296" y="104648"/>
                  </a:lnTo>
                  <a:lnTo>
                    <a:pt x="590296" y="72390"/>
                  </a:lnTo>
                  <a:close/>
                </a:path>
                <a:path w="2446654" h="708660">
                  <a:moveTo>
                    <a:pt x="592836" y="485775"/>
                  </a:moveTo>
                  <a:lnTo>
                    <a:pt x="550545" y="485775"/>
                  </a:lnTo>
                  <a:lnTo>
                    <a:pt x="550545" y="502539"/>
                  </a:lnTo>
                  <a:lnTo>
                    <a:pt x="524129" y="502539"/>
                  </a:lnTo>
                  <a:lnTo>
                    <a:pt x="526669" y="540512"/>
                  </a:lnTo>
                  <a:lnTo>
                    <a:pt x="550545" y="540512"/>
                  </a:lnTo>
                  <a:lnTo>
                    <a:pt x="550545" y="561086"/>
                  </a:lnTo>
                  <a:lnTo>
                    <a:pt x="526669" y="561086"/>
                  </a:lnTo>
                  <a:lnTo>
                    <a:pt x="524154" y="598551"/>
                  </a:lnTo>
                  <a:lnTo>
                    <a:pt x="524129" y="599059"/>
                  </a:lnTo>
                  <a:lnTo>
                    <a:pt x="550545" y="599059"/>
                  </a:lnTo>
                  <a:lnTo>
                    <a:pt x="550545" y="646811"/>
                  </a:lnTo>
                  <a:lnTo>
                    <a:pt x="592836" y="646811"/>
                  </a:lnTo>
                  <a:lnTo>
                    <a:pt x="592836" y="485775"/>
                  </a:lnTo>
                  <a:close/>
                </a:path>
                <a:path w="2446654" h="708660">
                  <a:moveTo>
                    <a:pt x="595884" y="664718"/>
                  </a:moveTo>
                  <a:lnTo>
                    <a:pt x="444627" y="664718"/>
                  </a:lnTo>
                  <a:lnTo>
                    <a:pt x="444627" y="626999"/>
                  </a:lnTo>
                  <a:lnTo>
                    <a:pt x="400939" y="626999"/>
                  </a:lnTo>
                  <a:lnTo>
                    <a:pt x="400939" y="703072"/>
                  </a:lnTo>
                  <a:lnTo>
                    <a:pt x="595884" y="703072"/>
                  </a:lnTo>
                  <a:lnTo>
                    <a:pt x="595884" y="664718"/>
                  </a:lnTo>
                  <a:close/>
                </a:path>
                <a:path w="2446654" h="708660">
                  <a:moveTo>
                    <a:pt x="601472" y="114681"/>
                  </a:moveTo>
                  <a:lnTo>
                    <a:pt x="381508" y="114681"/>
                  </a:lnTo>
                  <a:lnTo>
                    <a:pt x="381508" y="147193"/>
                  </a:lnTo>
                  <a:lnTo>
                    <a:pt x="470154" y="147193"/>
                  </a:lnTo>
                  <a:lnTo>
                    <a:pt x="470154" y="158623"/>
                  </a:lnTo>
                  <a:lnTo>
                    <a:pt x="394335" y="158623"/>
                  </a:lnTo>
                  <a:lnTo>
                    <a:pt x="394335" y="234696"/>
                  </a:lnTo>
                  <a:lnTo>
                    <a:pt x="588772" y="234696"/>
                  </a:lnTo>
                  <a:lnTo>
                    <a:pt x="588772" y="203200"/>
                  </a:lnTo>
                  <a:lnTo>
                    <a:pt x="588772" y="190246"/>
                  </a:lnTo>
                  <a:lnTo>
                    <a:pt x="588772" y="158623"/>
                  </a:lnTo>
                  <a:lnTo>
                    <a:pt x="546227" y="158623"/>
                  </a:lnTo>
                  <a:lnTo>
                    <a:pt x="546227" y="190246"/>
                  </a:lnTo>
                  <a:lnTo>
                    <a:pt x="546227" y="203200"/>
                  </a:lnTo>
                  <a:lnTo>
                    <a:pt x="436753" y="203200"/>
                  </a:lnTo>
                  <a:lnTo>
                    <a:pt x="436753" y="190246"/>
                  </a:lnTo>
                  <a:lnTo>
                    <a:pt x="546227" y="190246"/>
                  </a:lnTo>
                  <a:lnTo>
                    <a:pt x="546227" y="158623"/>
                  </a:lnTo>
                  <a:lnTo>
                    <a:pt x="512826" y="158623"/>
                  </a:lnTo>
                  <a:lnTo>
                    <a:pt x="512826" y="147193"/>
                  </a:lnTo>
                  <a:lnTo>
                    <a:pt x="601472" y="147193"/>
                  </a:lnTo>
                  <a:lnTo>
                    <a:pt x="601472" y="114681"/>
                  </a:lnTo>
                  <a:close/>
                </a:path>
                <a:path w="2446654" h="708660">
                  <a:moveTo>
                    <a:pt x="834136" y="164211"/>
                  </a:moveTo>
                  <a:lnTo>
                    <a:pt x="638683" y="164211"/>
                  </a:lnTo>
                  <a:lnTo>
                    <a:pt x="638683" y="198374"/>
                  </a:lnTo>
                  <a:lnTo>
                    <a:pt x="790575" y="198374"/>
                  </a:lnTo>
                  <a:lnTo>
                    <a:pt x="790575" y="237363"/>
                  </a:lnTo>
                  <a:lnTo>
                    <a:pt x="834136" y="237363"/>
                  </a:lnTo>
                  <a:lnTo>
                    <a:pt x="834136" y="164211"/>
                  </a:lnTo>
                  <a:close/>
                </a:path>
                <a:path w="2446654" h="708660">
                  <a:moveTo>
                    <a:pt x="839724" y="539242"/>
                  </a:moveTo>
                  <a:lnTo>
                    <a:pt x="759206" y="523621"/>
                  </a:lnTo>
                  <a:lnTo>
                    <a:pt x="759587" y="522859"/>
                  </a:lnTo>
                  <a:lnTo>
                    <a:pt x="760349" y="521081"/>
                  </a:lnTo>
                  <a:lnTo>
                    <a:pt x="760730" y="520319"/>
                  </a:lnTo>
                  <a:lnTo>
                    <a:pt x="761238" y="518541"/>
                  </a:lnTo>
                  <a:lnTo>
                    <a:pt x="834390" y="518541"/>
                  </a:lnTo>
                  <a:lnTo>
                    <a:pt x="834390" y="485775"/>
                  </a:lnTo>
                  <a:lnTo>
                    <a:pt x="639445" y="485775"/>
                  </a:lnTo>
                  <a:lnTo>
                    <a:pt x="639445" y="518541"/>
                  </a:lnTo>
                  <a:lnTo>
                    <a:pt x="713232" y="518541"/>
                  </a:lnTo>
                  <a:lnTo>
                    <a:pt x="708533" y="522351"/>
                  </a:lnTo>
                  <a:lnTo>
                    <a:pt x="667131" y="534416"/>
                  </a:lnTo>
                  <a:lnTo>
                    <a:pt x="636778" y="536956"/>
                  </a:lnTo>
                  <a:lnTo>
                    <a:pt x="636778" y="570230"/>
                  </a:lnTo>
                  <a:lnTo>
                    <a:pt x="676148" y="567042"/>
                  </a:lnTo>
                  <a:lnTo>
                    <a:pt x="721499" y="554482"/>
                  </a:lnTo>
                  <a:lnTo>
                    <a:pt x="731012" y="549910"/>
                  </a:lnTo>
                  <a:lnTo>
                    <a:pt x="830580" y="571246"/>
                  </a:lnTo>
                  <a:lnTo>
                    <a:pt x="836676" y="549910"/>
                  </a:lnTo>
                  <a:lnTo>
                    <a:pt x="839724" y="539242"/>
                  </a:lnTo>
                  <a:close/>
                </a:path>
                <a:path w="2446654" h="708660">
                  <a:moveTo>
                    <a:pt x="846836" y="577850"/>
                  </a:moveTo>
                  <a:lnTo>
                    <a:pt x="626872" y="577850"/>
                  </a:lnTo>
                  <a:lnTo>
                    <a:pt x="626872" y="610997"/>
                  </a:lnTo>
                  <a:lnTo>
                    <a:pt x="715518" y="610997"/>
                  </a:lnTo>
                  <a:lnTo>
                    <a:pt x="715518" y="621157"/>
                  </a:lnTo>
                  <a:lnTo>
                    <a:pt x="670382" y="628396"/>
                  </a:lnTo>
                  <a:lnTo>
                    <a:pt x="639140" y="653669"/>
                  </a:lnTo>
                  <a:lnTo>
                    <a:pt x="637667" y="663194"/>
                  </a:lnTo>
                  <a:lnTo>
                    <a:pt x="638429" y="669798"/>
                  </a:lnTo>
                  <a:lnTo>
                    <a:pt x="674611" y="699198"/>
                  </a:lnTo>
                  <a:lnTo>
                    <a:pt x="722541" y="705434"/>
                  </a:lnTo>
                  <a:lnTo>
                    <a:pt x="736854" y="705612"/>
                  </a:lnTo>
                  <a:lnTo>
                    <a:pt x="751154" y="705434"/>
                  </a:lnTo>
                  <a:lnTo>
                    <a:pt x="799134" y="699198"/>
                  </a:lnTo>
                  <a:lnTo>
                    <a:pt x="832840" y="677164"/>
                  </a:lnTo>
                  <a:lnTo>
                    <a:pt x="834148" y="673608"/>
                  </a:lnTo>
                  <a:lnTo>
                    <a:pt x="835279" y="670560"/>
                  </a:lnTo>
                  <a:lnTo>
                    <a:pt x="814705" y="632841"/>
                  </a:lnTo>
                  <a:lnTo>
                    <a:pt x="790321" y="625005"/>
                  </a:lnTo>
                  <a:lnTo>
                    <a:pt x="790321" y="663194"/>
                  </a:lnTo>
                  <a:lnTo>
                    <a:pt x="790067" y="667004"/>
                  </a:lnTo>
                  <a:lnTo>
                    <a:pt x="748271" y="673468"/>
                  </a:lnTo>
                  <a:lnTo>
                    <a:pt x="736854" y="673608"/>
                  </a:lnTo>
                  <a:lnTo>
                    <a:pt x="725436" y="673468"/>
                  </a:lnTo>
                  <a:lnTo>
                    <a:pt x="683641" y="667004"/>
                  </a:lnTo>
                  <a:lnTo>
                    <a:pt x="683387" y="663194"/>
                  </a:lnTo>
                  <a:lnTo>
                    <a:pt x="683641" y="659384"/>
                  </a:lnTo>
                  <a:lnTo>
                    <a:pt x="725436" y="652856"/>
                  </a:lnTo>
                  <a:lnTo>
                    <a:pt x="748271" y="652856"/>
                  </a:lnTo>
                  <a:lnTo>
                    <a:pt x="790067" y="659384"/>
                  </a:lnTo>
                  <a:lnTo>
                    <a:pt x="790321" y="663194"/>
                  </a:lnTo>
                  <a:lnTo>
                    <a:pt x="790321" y="625005"/>
                  </a:lnTo>
                  <a:lnTo>
                    <a:pt x="790155" y="624954"/>
                  </a:lnTo>
                  <a:lnTo>
                    <a:pt x="775081" y="622541"/>
                  </a:lnTo>
                  <a:lnTo>
                    <a:pt x="758190" y="621157"/>
                  </a:lnTo>
                  <a:lnTo>
                    <a:pt x="758190" y="610997"/>
                  </a:lnTo>
                  <a:lnTo>
                    <a:pt x="846836" y="610997"/>
                  </a:lnTo>
                  <a:lnTo>
                    <a:pt x="846836" y="577850"/>
                  </a:lnTo>
                  <a:close/>
                </a:path>
                <a:path w="2446654" h="708660">
                  <a:moveTo>
                    <a:pt x="846836" y="118745"/>
                  </a:moveTo>
                  <a:lnTo>
                    <a:pt x="758190" y="118745"/>
                  </a:lnTo>
                  <a:lnTo>
                    <a:pt x="758190" y="105664"/>
                  </a:lnTo>
                  <a:lnTo>
                    <a:pt x="833628" y="105664"/>
                  </a:lnTo>
                  <a:lnTo>
                    <a:pt x="833628" y="72644"/>
                  </a:lnTo>
                  <a:lnTo>
                    <a:pt x="833628" y="50546"/>
                  </a:lnTo>
                  <a:lnTo>
                    <a:pt x="833628" y="17399"/>
                  </a:lnTo>
                  <a:lnTo>
                    <a:pt x="791083" y="17399"/>
                  </a:lnTo>
                  <a:lnTo>
                    <a:pt x="791083" y="50546"/>
                  </a:lnTo>
                  <a:lnTo>
                    <a:pt x="791083" y="72644"/>
                  </a:lnTo>
                  <a:lnTo>
                    <a:pt x="682625" y="72644"/>
                  </a:lnTo>
                  <a:lnTo>
                    <a:pt x="682625" y="50546"/>
                  </a:lnTo>
                  <a:lnTo>
                    <a:pt x="791083" y="50546"/>
                  </a:lnTo>
                  <a:lnTo>
                    <a:pt x="791083" y="17399"/>
                  </a:lnTo>
                  <a:lnTo>
                    <a:pt x="640207" y="17399"/>
                  </a:lnTo>
                  <a:lnTo>
                    <a:pt x="640207" y="105664"/>
                  </a:lnTo>
                  <a:lnTo>
                    <a:pt x="715518" y="105664"/>
                  </a:lnTo>
                  <a:lnTo>
                    <a:pt x="715518" y="118745"/>
                  </a:lnTo>
                  <a:lnTo>
                    <a:pt x="626872" y="118745"/>
                  </a:lnTo>
                  <a:lnTo>
                    <a:pt x="626872" y="153035"/>
                  </a:lnTo>
                  <a:lnTo>
                    <a:pt x="846836" y="153035"/>
                  </a:lnTo>
                  <a:lnTo>
                    <a:pt x="846836" y="118745"/>
                  </a:lnTo>
                  <a:close/>
                </a:path>
                <a:path w="2446654" h="708660">
                  <a:moveTo>
                    <a:pt x="1032383" y="198120"/>
                  </a:moveTo>
                  <a:lnTo>
                    <a:pt x="1006055" y="163957"/>
                  </a:lnTo>
                  <a:lnTo>
                    <a:pt x="969264" y="116205"/>
                  </a:lnTo>
                  <a:lnTo>
                    <a:pt x="971308" y="103466"/>
                  </a:lnTo>
                  <a:lnTo>
                    <a:pt x="972883" y="90195"/>
                  </a:lnTo>
                  <a:lnTo>
                    <a:pt x="973975" y="76365"/>
                  </a:lnTo>
                  <a:lnTo>
                    <a:pt x="974598" y="61976"/>
                  </a:lnTo>
                  <a:lnTo>
                    <a:pt x="1021207" y="61976"/>
                  </a:lnTo>
                  <a:lnTo>
                    <a:pt x="1021207" y="22479"/>
                  </a:lnTo>
                  <a:lnTo>
                    <a:pt x="882142" y="22479"/>
                  </a:lnTo>
                  <a:lnTo>
                    <a:pt x="882142" y="61976"/>
                  </a:lnTo>
                  <a:lnTo>
                    <a:pt x="931291" y="61976"/>
                  </a:lnTo>
                  <a:lnTo>
                    <a:pt x="929767" y="87058"/>
                  </a:lnTo>
                  <a:lnTo>
                    <a:pt x="921626" y="129298"/>
                  </a:lnTo>
                  <a:lnTo>
                    <a:pt x="897915" y="170992"/>
                  </a:lnTo>
                  <a:lnTo>
                    <a:pt x="876046" y="181356"/>
                  </a:lnTo>
                  <a:lnTo>
                    <a:pt x="876046" y="224536"/>
                  </a:lnTo>
                  <a:lnTo>
                    <a:pt x="887615" y="223520"/>
                  </a:lnTo>
                  <a:lnTo>
                    <a:pt x="888022" y="223520"/>
                  </a:lnTo>
                  <a:lnTo>
                    <a:pt x="899820" y="220459"/>
                  </a:lnTo>
                  <a:lnTo>
                    <a:pt x="939495" y="189738"/>
                  </a:lnTo>
                  <a:lnTo>
                    <a:pt x="954532" y="163957"/>
                  </a:lnTo>
                  <a:lnTo>
                    <a:pt x="998220" y="223520"/>
                  </a:lnTo>
                  <a:lnTo>
                    <a:pt x="1032383" y="198120"/>
                  </a:lnTo>
                  <a:close/>
                </a:path>
                <a:path w="2446654" h="708660">
                  <a:moveTo>
                    <a:pt x="1082535" y="17399"/>
                  </a:moveTo>
                  <a:lnTo>
                    <a:pt x="1039495" y="17399"/>
                  </a:lnTo>
                  <a:lnTo>
                    <a:pt x="1039495" y="234696"/>
                  </a:lnTo>
                  <a:lnTo>
                    <a:pt x="1082535" y="234696"/>
                  </a:lnTo>
                  <a:lnTo>
                    <a:pt x="1082535" y="17399"/>
                  </a:lnTo>
                  <a:close/>
                </a:path>
                <a:path w="2446654" h="708660">
                  <a:moveTo>
                    <a:pt x="1149604" y="636143"/>
                  </a:moveTo>
                  <a:lnTo>
                    <a:pt x="954151" y="636143"/>
                  </a:lnTo>
                  <a:lnTo>
                    <a:pt x="954151" y="669798"/>
                  </a:lnTo>
                  <a:lnTo>
                    <a:pt x="1106043" y="669798"/>
                  </a:lnTo>
                  <a:lnTo>
                    <a:pt x="1106043" y="705612"/>
                  </a:lnTo>
                  <a:lnTo>
                    <a:pt x="1149604" y="705612"/>
                  </a:lnTo>
                  <a:lnTo>
                    <a:pt x="1149604" y="636143"/>
                  </a:lnTo>
                  <a:close/>
                </a:path>
                <a:path w="2446654" h="708660">
                  <a:moveTo>
                    <a:pt x="1162304" y="591439"/>
                  </a:moveTo>
                  <a:lnTo>
                    <a:pt x="1073658" y="591439"/>
                  </a:lnTo>
                  <a:lnTo>
                    <a:pt x="1073658" y="578866"/>
                  </a:lnTo>
                  <a:lnTo>
                    <a:pt x="1149083" y="578866"/>
                  </a:lnTo>
                  <a:lnTo>
                    <a:pt x="1149083" y="547116"/>
                  </a:lnTo>
                  <a:lnTo>
                    <a:pt x="1149083" y="532130"/>
                  </a:lnTo>
                  <a:lnTo>
                    <a:pt x="1149083" y="501015"/>
                  </a:lnTo>
                  <a:lnTo>
                    <a:pt x="1149083" y="485775"/>
                  </a:lnTo>
                  <a:lnTo>
                    <a:pt x="1107059" y="485775"/>
                  </a:lnTo>
                  <a:lnTo>
                    <a:pt x="1107059" y="501015"/>
                  </a:lnTo>
                  <a:lnTo>
                    <a:pt x="1107059" y="532130"/>
                  </a:lnTo>
                  <a:lnTo>
                    <a:pt x="1107059" y="547116"/>
                  </a:lnTo>
                  <a:lnTo>
                    <a:pt x="997585" y="547116"/>
                  </a:lnTo>
                  <a:lnTo>
                    <a:pt x="997585" y="532130"/>
                  </a:lnTo>
                  <a:lnTo>
                    <a:pt x="1107059" y="532130"/>
                  </a:lnTo>
                  <a:lnTo>
                    <a:pt x="1107059" y="501015"/>
                  </a:lnTo>
                  <a:lnTo>
                    <a:pt x="997585" y="501015"/>
                  </a:lnTo>
                  <a:lnTo>
                    <a:pt x="997585" y="485775"/>
                  </a:lnTo>
                  <a:lnTo>
                    <a:pt x="955675" y="485775"/>
                  </a:lnTo>
                  <a:lnTo>
                    <a:pt x="955675" y="578866"/>
                  </a:lnTo>
                  <a:lnTo>
                    <a:pt x="1030986" y="578866"/>
                  </a:lnTo>
                  <a:lnTo>
                    <a:pt x="1030986" y="591439"/>
                  </a:lnTo>
                  <a:lnTo>
                    <a:pt x="942340" y="591439"/>
                  </a:lnTo>
                  <a:lnTo>
                    <a:pt x="942340" y="625475"/>
                  </a:lnTo>
                  <a:lnTo>
                    <a:pt x="1162304" y="625475"/>
                  </a:lnTo>
                  <a:lnTo>
                    <a:pt x="1162304" y="591439"/>
                  </a:lnTo>
                  <a:close/>
                </a:path>
                <a:path w="2446654" h="708660">
                  <a:moveTo>
                    <a:pt x="1328928" y="17399"/>
                  </a:moveTo>
                  <a:lnTo>
                    <a:pt x="1285875" y="17399"/>
                  </a:lnTo>
                  <a:lnTo>
                    <a:pt x="1285875" y="51054"/>
                  </a:lnTo>
                  <a:lnTo>
                    <a:pt x="1263015" y="51054"/>
                  </a:lnTo>
                  <a:lnTo>
                    <a:pt x="1263015" y="19939"/>
                  </a:lnTo>
                  <a:lnTo>
                    <a:pt x="1124458" y="19939"/>
                  </a:lnTo>
                  <a:lnTo>
                    <a:pt x="1124458" y="55626"/>
                  </a:lnTo>
                  <a:lnTo>
                    <a:pt x="1172337" y="55626"/>
                  </a:lnTo>
                  <a:lnTo>
                    <a:pt x="1170012" y="63411"/>
                  </a:lnTo>
                  <a:lnTo>
                    <a:pt x="1140612" y="93903"/>
                  </a:lnTo>
                  <a:lnTo>
                    <a:pt x="1121410" y="98298"/>
                  </a:lnTo>
                  <a:lnTo>
                    <a:pt x="1121410" y="136017"/>
                  </a:lnTo>
                  <a:lnTo>
                    <a:pt x="1163688" y="125603"/>
                  </a:lnTo>
                  <a:lnTo>
                    <a:pt x="1195578" y="100838"/>
                  </a:lnTo>
                  <a:lnTo>
                    <a:pt x="1250442" y="133731"/>
                  </a:lnTo>
                  <a:lnTo>
                    <a:pt x="1271143" y="102108"/>
                  </a:lnTo>
                  <a:lnTo>
                    <a:pt x="1268907" y="100838"/>
                  </a:lnTo>
                  <a:lnTo>
                    <a:pt x="1213104" y="69088"/>
                  </a:lnTo>
                  <a:lnTo>
                    <a:pt x="1213866" y="66802"/>
                  </a:lnTo>
                  <a:lnTo>
                    <a:pt x="1214361" y="64516"/>
                  </a:lnTo>
                  <a:lnTo>
                    <a:pt x="1214882" y="62357"/>
                  </a:lnTo>
                  <a:lnTo>
                    <a:pt x="1215644" y="57912"/>
                  </a:lnTo>
                  <a:lnTo>
                    <a:pt x="1215885" y="55626"/>
                  </a:lnTo>
                  <a:lnTo>
                    <a:pt x="1256919" y="55626"/>
                  </a:lnTo>
                  <a:lnTo>
                    <a:pt x="1256919" y="87630"/>
                  </a:lnTo>
                  <a:lnTo>
                    <a:pt x="1285875" y="87630"/>
                  </a:lnTo>
                  <a:lnTo>
                    <a:pt x="1285875" y="139065"/>
                  </a:lnTo>
                  <a:lnTo>
                    <a:pt x="1328928" y="139065"/>
                  </a:lnTo>
                  <a:lnTo>
                    <a:pt x="1328928" y="51054"/>
                  </a:lnTo>
                  <a:lnTo>
                    <a:pt x="1328928" y="17399"/>
                  </a:lnTo>
                  <a:close/>
                </a:path>
                <a:path w="2446654" h="708660">
                  <a:moveTo>
                    <a:pt x="1330960" y="189738"/>
                  </a:moveTo>
                  <a:lnTo>
                    <a:pt x="1329982" y="181356"/>
                  </a:lnTo>
                  <a:lnTo>
                    <a:pt x="1328191" y="176161"/>
                  </a:lnTo>
                  <a:lnTo>
                    <a:pt x="1328140" y="176022"/>
                  </a:lnTo>
                  <a:lnTo>
                    <a:pt x="1327416" y="173901"/>
                  </a:lnTo>
                  <a:lnTo>
                    <a:pt x="1292631" y="149225"/>
                  </a:lnTo>
                  <a:lnTo>
                    <a:pt x="1284605" y="147205"/>
                  </a:lnTo>
                  <a:lnTo>
                    <a:pt x="1284605" y="189738"/>
                  </a:lnTo>
                  <a:lnTo>
                    <a:pt x="1284224" y="194564"/>
                  </a:lnTo>
                  <a:lnTo>
                    <a:pt x="1242428" y="203263"/>
                  </a:lnTo>
                  <a:lnTo>
                    <a:pt x="1231646" y="203454"/>
                  </a:lnTo>
                  <a:lnTo>
                    <a:pt x="1220876" y="203263"/>
                  </a:lnTo>
                  <a:lnTo>
                    <a:pt x="1179068" y="194564"/>
                  </a:lnTo>
                  <a:lnTo>
                    <a:pt x="1178687" y="189738"/>
                  </a:lnTo>
                  <a:lnTo>
                    <a:pt x="1179068" y="184912"/>
                  </a:lnTo>
                  <a:lnTo>
                    <a:pt x="1220876" y="176161"/>
                  </a:lnTo>
                  <a:lnTo>
                    <a:pt x="1231646" y="176022"/>
                  </a:lnTo>
                  <a:lnTo>
                    <a:pt x="1242428" y="176161"/>
                  </a:lnTo>
                  <a:lnTo>
                    <a:pt x="1284224" y="184912"/>
                  </a:lnTo>
                  <a:lnTo>
                    <a:pt x="1284605" y="189738"/>
                  </a:lnTo>
                  <a:lnTo>
                    <a:pt x="1284605" y="147205"/>
                  </a:lnTo>
                  <a:lnTo>
                    <a:pt x="1245298" y="142379"/>
                  </a:lnTo>
                  <a:lnTo>
                    <a:pt x="1231646" y="142113"/>
                  </a:lnTo>
                  <a:lnTo>
                    <a:pt x="1217993" y="142379"/>
                  </a:lnTo>
                  <a:lnTo>
                    <a:pt x="1170647" y="149225"/>
                  </a:lnTo>
                  <a:lnTo>
                    <a:pt x="1135888" y="173901"/>
                  </a:lnTo>
                  <a:lnTo>
                    <a:pt x="1132459" y="189738"/>
                  </a:lnTo>
                  <a:lnTo>
                    <a:pt x="1133373" y="198120"/>
                  </a:lnTo>
                  <a:lnTo>
                    <a:pt x="1161224" y="226783"/>
                  </a:lnTo>
                  <a:lnTo>
                    <a:pt x="1205052" y="236220"/>
                  </a:lnTo>
                  <a:lnTo>
                    <a:pt x="1231646" y="237363"/>
                  </a:lnTo>
                  <a:lnTo>
                    <a:pt x="1245298" y="237083"/>
                  </a:lnTo>
                  <a:lnTo>
                    <a:pt x="1292631" y="230149"/>
                  </a:lnTo>
                  <a:lnTo>
                    <a:pt x="1327416" y="205536"/>
                  </a:lnTo>
                  <a:lnTo>
                    <a:pt x="1328127" y="203454"/>
                  </a:lnTo>
                  <a:lnTo>
                    <a:pt x="1329956" y="198120"/>
                  </a:lnTo>
                  <a:lnTo>
                    <a:pt x="1330960" y="189738"/>
                  </a:lnTo>
                  <a:close/>
                </a:path>
                <a:path w="2446654" h="708660">
                  <a:moveTo>
                    <a:pt x="1406906" y="567436"/>
                  </a:moveTo>
                  <a:lnTo>
                    <a:pt x="1383576" y="556006"/>
                  </a:lnTo>
                  <a:lnTo>
                    <a:pt x="1316990" y="523367"/>
                  </a:lnTo>
                  <a:lnTo>
                    <a:pt x="1319403" y="517906"/>
                  </a:lnTo>
                  <a:lnTo>
                    <a:pt x="1321562" y="512318"/>
                  </a:lnTo>
                  <a:lnTo>
                    <a:pt x="1323213" y="506603"/>
                  </a:lnTo>
                  <a:lnTo>
                    <a:pt x="1324991" y="500888"/>
                  </a:lnTo>
                  <a:lnTo>
                    <a:pt x="1326261" y="494919"/>
                  </a:lnTo>
                  <a:lnTo>
                    <a:pt x="1327277" y="488823"/>
                  </a:lnTo>
                  <a:lnTo>
                    <a:pt x="1283462" y="482473"/>
                  </a:lnTo>
                  <a:lnTo>
                    <a:pt x="1280960" y="494118"/>
                  </a:lnTo>
                  <a:lnTo>
                    <a:pt x="1277264" y="505015"/>
                  </a:lnTo>
                  <a:lnTo>
                    <a:pt x="1251470" y="540613"/>
                  </a:lnTo>
                  <a:lnTo>
                    <a:pt x="1213840" y="560222"/>
                  </a:lnTo>
                  <a:lnTo>
                    <a:pt x="1192784" y="562864"/>
                  </a:lnTo>
                  <a:lnTo>
                    <a:pt x="1192784" y="603377"/>
                  </a:lnTo>
                  <a:lnTo>
                    <a:pt x="1236637" y="596239"/>
                  </a:lnTo>
                  <a:lnTo>
                    <a:pt x="1275168" y="575792"/>
                  </a:lnTo>
                  <a:lnTo>
                    <a:pt x="1296416" y="556006"/>
                  </a:lnTo>
                  <a:lnTo>
                    <a:pt x="1386713" y="603631"/>
                  </a:lnTo>
                  <a:lnTo>
                    <a:pt x="1406906" y="567436"/>
                  </a:lnTo>
                  <a:close/>
                </a:path>
                <a:path w="2446654" h="708660">
                  <a:moveTo>
                    <a:pt x="1407668" y="619633"/>
                  </a:moveTo>
                  <a:lnTo>
                    <a:pt x="1187704" y="619633"/>
                  </a:lnTo>
                  <a:lnTo>
                    <a:pt x="1187704" y="659384"/>
                  </a:lnTo>
                  <a:lnTo>
                    <a:pt x="1275588" y="659384"/>
                  </a:lnTo>
                  <a:lnTo>
                    <a:pt x="1275588" y="708152"/>
                  </a:lnTo>
                  <a:lnTo>
                    <a:pt x="1319784" y="708152"/>
                  </a:lnTo>
                  <a:lnTo>
                    <a:pt x="1319784" y="659384"/>
                  </a:lnTo>
                  <a:lnTo>
                    <a:pt x="1407668" y="659384"/>
                  </a:lnTo>
                  <a:lnTo>
                    <a:pt x="1407668" y="619633"/>
                  </a:lnTo>
                  <a:close/>
                </a:path>
                <a:path w="2446654" h="708660">
                  <a:moveTo>
                    <a:pt x="1568958" y="19939"/>
                  </a:moveTo>
                  <a:lnTo>
                    <a:pt x="1527302" y="19939"/>
                  </a:lnTo>
                  <a:lnTo>
                    <a:pt x="1527302" y="41529"/>
                  </a:lnTo>
                  <a:lnTo>
                    <a:pt x="1527302" y="75184"/>
                  </a:lnTo>
                  <a:lnTo>
                    <a:pt x="1527302" y="97282"/>
                  </a:lnTo>
                  <a:lnTo>
                    <a:pt x="1478153" y="97282"/>
                  </a:lnTo>
                  <a:lnTo>
                    <a:pt x="1478153" y="75184"/>
                  </a:lnTo>
                  <a:lnTo>
                    <a:pt x="1527302" y="75184"/>
                  </a:lnTo>
                  <a:lnTo>
                    <a:pt x="1527302" y="41529"/>
                  </a:lnTo>
                  <a:lnTo>
                    <a:pt x="1478153" y="41529"/>
                  </a:lnTo>
                  <a:lnTo>
                    <a:pt x="1478153" y="19939"/>
                  </a:lnTo>
                  <a:lnTo>
                    <a:pt x="1436370" y="19939"/>
                  </a:lnTo>
                  <a:lnTo>
                    <a:pt x="1436370" y="131953"/>
                  </a:lnTo>
                  <a:lnTo>
                    <a:pt x="1568958" y="131953"/>
                  </a:lnTo>
                  <a:lnTo>
                    <a:pt x="1568958" y="97282"/>
                  </a:lnTo>
                  <a:lnTo>
                    <a:pt x="1568958" y="75184"/>
                  </a:lnTo>
                  <a:lnTo>
                    <a:pt x="1568958" y="41529"/>
                  </a:lnTo>
                  <a:lnTo>
                    <a:pt x="1568958" y="19939"/>
                  </a:lnTo>
                  <a:close/>
                </a:path>
                <a:path w="2446654" h="708660">
                  <a:moveTo>
                    <a:pt x="1637792" y="190500"/>
                  </a:moveTo>
                  <a:lnTo>
                    <a:pt x="1636839" y="182499"/>
                  </a:lnTo>
                  <a:lnTo>
                    <a:pt x="1636814" y="182270"/>
                  </a:lnTo>
                  <a:lnTo>
                    <a:pt x="1635213" y="177673"/>
                  </a:lnTo>
                  <a:lnTo>
                    <a:pt x="1599933" y="150660"/>
                  </a:lnTo>
                  <a:lnTo>
                    <a:pt x="1591437" y="148564"/>
                  </a:lnTo>
                  <a:lnTo>
                    <a:pt x="1591437" y="190500"/>
                  </a:lnTo>
                  <a:lnTo>
                    <a:pt x="1591056" y="195199"/>
                  </a:lnTo>
                  <a:lnTo>
                    <a:pt x="1585963" y="198729"/>
                  </a:lnTo>
                  <a:lnTo>
                    <a:pt x="1585633" y="198729"/>
                  </a:lnTo>
                  <a:lnTo>
                    <a:pt x="1576324" y="200533"/>
                  </a:lnTo>
                  <a:lnTo>
                    <a:pt x="1568602" y="201866"/>
                  </a:lnTo>
                  <a:lnTo>
                    <a:pt x="1559941" y="202806"/>
                  </a:lnTo>
                  <a:lnTo>
                    <a:pt x="1550314" y="203339"/>
                  </a:lnTo>
                  <a:lnTo>
                    <a:pt x="1529168" y="203339"/>
                  </a:lnTo>
                  <a:lnTo>
                    <a:pt x="1519555" y="202806"/>
                  </a:lnTo>
                  <a:lnTo>
                    <a:pt x="1510880" y="201866"/>
                  </a:lnTo>
                  <a:lnTo>
                    <a:pt x="1503172" y="200533"/>
                  </a:lnTo>
                  <a:lnTo>
                    <a:pt x="1493964" y="198729"/>
                  </a:lnTo>
                  <a:lnTo>
                    <a:pt x="1493647" y="198729"/>
                  </a:lnTo>
                  <a:lnTo>
                    <a:pt x="1488440" y="195199"/>
                  </a:lnTo>
                  <a:lnTo>
                    <a:pt x="1488059" y="190500"/>
                  </a:lnTo>
                  <a:lnTo>
                    <a:pt x="1488440" y="185801"/>
                  </a:lnTo>
                  <a:lnTo>
                    <a:pt x="1529168" y="177673"/>
                  </a:lnTo>
                  <a:lnTo>
                    <a:pt x="1550314" y="177673"/>
                  </a:lnTo>
                  <a:lnTo>
                    <a:pt x="1591056" y="185801"/>
                  </a:lnTo>
                  <a:lnTo>
                    <a:pt x="1591437" y="190500"/>
                  </a:lnTo>
                  <a:lnTo>
                    <a:pt x="1591437" y="148564"/>
                  </a:lnTo>
                  <a:lnTo>
                    <a:pt x="1553222" y="143903"/>
                  </a:lnTo>
                  <a:lnTo>
                    <a:pt x="1539748" y="143637"/>
                  </a:lnTo>
                  <a:lnTo>
                    <a:pt x="1526273" y="143903"/>
                  </a:lnTo>
                  <a:lnTo>
                    <a:pt x="1479613" y="150660"/>
                  </a:lnTo>
                  <a:lnTo>
                    <a:pt x="1445221" y="174904"/>
                  </a:lnTo>
                  <a:lnTo>
                    <a:pt x="1441704" y="190500"/>
                  </a:lnTo>
                  <a:lnTo>
                    <a:pt x="1442669" y="198729"/>
                  </a:lnTo>
                  <a:lnTo>
                    <a:pt x="1470266" y="226974"/>
                  </a:lnTo>
                  <a:lnTo>
                    <a:pt x="1513484" y="236283"/>
                  </a:lnTo>
                  <a:lnTo>
                    <a:pt x="1539748" y="237363"/>
                  </a:lnTo>
                  <a:lnTo>
                    <a:pt x="1553222" y="237109"/>
                  </a:lnTo>
                  <a:lnTo>
                    <a:pt x="1599933" y="230301"/>
                  </a:lnTo>
                  <a:lnTo>
                    <a:pt x="1634261" y="206044"/>
                  </a:lnTo>
                  <a:lnTo>
                    <a:pt x="1635201" y="203339"/>
                  </a:lnTo>
                  <a:lnTo>
                    <a:pt x="1636814" y="198729"/>
                  </a:lnTo>
                  <a:lnTo>
                    <a:pt x="1637792" y="190500"/>
                  </a:lnTo>
                  <a:close/>
                </a:path>
                <a:path w="2446654" h="708660">
                  <a:moveTo>
                    <a:pt x="1661160" y="54864"/>
                  </a:moveTo>
                  <a:lnTo>
                    <a:pt x="1635760" y="54864"/>
                  </a:lnTo>
                  <a:lnTo>
                    <a:pt x="1635760" y="17399"/>
                  </a:lnTo>
                  <a:lnTo>
                    <a:pt x="1592707" y="17399"/>
                  </a:lnTo>
                  <a:lnTo>
                    <a:pt x="1592707" y="140081"/>
                  </a:lnTo>
                  <a:lnTo>
                    <a:pt x="1635760" y="140081"/>
                  </a:lnTo>
                  <a:lnTo>
                    <a:pt x="1635760" y="96520"/>
                  </a:lnTo>
                  <a:lnTo>
                    <a:pt x="1661160" y="96520"/>
                  </a:lnTo>
                  <a:lnTo>
                    <a:pt x="1661160" y="54864"/>
                  </a:lnTo>
                  <a:close/>
                </a:path>
                <a:path w="2446654" h="708660">
                  <a:moveTo>
                    <a:pt x="1707896" y="485775"/>
                  </a:moveTo>
                  <a:lnTo>
                    <a:pt x="1514475" y="485775"/>
                  </a:lnTo>
                  <a:lnTo>
                    <a:pt x="1514475" y="520573"/>
                  </a:lnTo>
                  <a:lnTo>
                    <a:pt x="1664589" y="520573"/>
                  </a:lnTo>
                  <a:lnTo>
                    <a:pt x="1664589" y="558800"/>
                  </a:lnTo>
                  <a:lnTo>
                    <a:pt x="1707896" y="558800"/>
                  </a:lnTo>
                  <a:lnTo>
                    <a:pt x="1707896" y="485775"/>
                  </a:lnTo>
                  <a:close/>
                </a:path>
                <a:path w="2446654" h="708660">
                  <a:moveTo>
                    <a:pt x="1710944" y="660146"/>
                  </a:moveTo>
                  <a:lnTo>
                    <a:pt x="1683207" y="625030"/>
                  </a:lnTo>
                  <a:lnTo>
                    <a:pt x="1665097" y="619429"/>
                  </a:lnTo>
                  <a:lnTo>
                    <a:pt x="1665097" y="660146"/>
                  </a:lnTo>
                  <a:lnTo>
                    <a:pt x="1664843" y="664591"/>
                  </a:lnTo>
                  <a:lnTo>
                    <a:pt x="1659699" y="667893"/>
                  </a:lnTo>
                  <a:lnTo>
                    <a:pt x="1659369" y="667893"/>
                  </a:lnTo>
                  <a:lnTo>
                    <a:pt x="1650238" y="669925"/>
                  </a:lnTo>
                  <a:lnTo>
                    <a:pt x="1642376" y="671334"/>
                  </a:lnTo>
                  <a:lnTo>
                    <a:pt x="1633308" y="672325"/>
                  </a:lnTo>
                  <a:lnTo>
                    <a:pt x="1623047" y="672909"/>
                  </a:lnTo>
                  <a:lnTo>
                    <a:pt x="1611630" y="673100"/>
                  </a:lnTo>
                  <a:lnTo>
                    <a:pt x="1600212" y="672909"/>
                  </a:lnTo>
                  <a:lnTo>
                    <a:pt x="1589989" y="672325"/>
                  </a:lnTo>
                  <a:lnTo>
                    <a:pt x="1580921" y="671334"/>
                  </a:lnTo>
                  <a:lnTo>
                    <a:pt x="1573022" y="669925"/>
                  </a:lnTo>
                  <a:lnTo>
                    <a:pt x="1563878" y="667893"/>
                  </a:lnTo>
                  <a:lnTo>
                    <a:pt x="1563547" y="667893"/>
                  </a:lnTo>
                  <a:lnTo>
                    <a:pt x="1558417" y="664591"/>
                  </a:lnTo>
                  <a:lnTo>
                    <a:pt x="1558163" y="660146"/>
                  </a:lnTo>
                  <a:lnTo>
                    <a:pt x="1558417" y="655828"/>
                  </a:lnTo>
                  <a:lnTo>
                    <a:pt x="1600212" y="647280"/>
                  </a:lnTo>
                  <a:lnTo>
                    <a:pt x="1611630" y="647065"/>
                  </a:lnTo>
                  <a:lnTo>
                    <a:pt x="1623047" y="647280"/>
                  </a:lnTo>
                  <a:lnTo>
                    <a:pt x="1664843" y="655828"/>
                  </a:lnTo>
                  <a:lnTo>
                    <a:pt x="1665097" y="660146"/>
                  </a:lnTo>
                  <a:lnTo>
                    <a:pt x="1665097" y="619429"/>
                  </a:lnTo>
                  <a:lnTo>
                    <a:pt x="1625930" y="614819"/>
                  </a:lnTo>
                  <a:lnTo>
                    <a:pt x="1611630" y="614553"/>
                  </a:lnTo>
                  <a:lnTo>
                    <a:pt x="1597317" y="614819"/>
                  </a:lnTo>
                  <a:lnTo>
                    <a:pt x="1549387" y="621703"/>
                  </a:lnTo>
                  <a:lnTo>
                    <a:pt x="1515694" y="645375"/>
                  </a:lnTo>
                  <a:lnTo>
                    <a:pt x="1512443" y="660146"/>
                  </a:lnTo>
                  <a:lnTo>
                    <a:pt x="1513293" y="667893"/>
                  </a:lnTo>
                  <a:lnTo>
                    <a:pt x="1540065" y="695198"/>
                  </a:lnTo>
                  <a:lnTo>
                    <a:pt x="1583918" y="704583"/>
                  </a:lnTo>
                  <a:lnTo>
                    <a:pt x="1611630" y="705612"/>
                  </a:lnTo>
                  <a:lnTo>
                    <a:pt x="1625930" y="705408"/>
                  </a:lnTo>
                  <a:lnTo>
                    <a:pt x="1673910" y="698538"/>
                  </a:lnTo>
                  <a:lnTo>
                    <a:pt x="1707616" y="674878"/>
                  </a:lnTo>
                  <a:lnTo>
                    <a:pt x="1710055" y="667893"/>
                  </a:lnTo>
                  <a:lnTo>
                    <a:pt x="1710944" y="660146"/>
                  </a:lnTo>
                  <a:close/>
                </a:path>
                <a:path w="2446654" h="708660">
                  <a:moveTo>
                    <a:pt x="1721612" y="568960"/>
                  </a:moveTo>
                  <a:lnTo>
                    <a:pt x="1616710" y="568960"/>
                  </a:lnTo>
                  <a:lnTo>
                    <a:pt x="1616710" y="536702"/>
                  </a:lnTo>
                  <a:lnTo>
                    <a:pt x="1573403" y="536702"/>
                  </a:lnTo>
                  <a:lnTo>
                    <a:pt x="1573403" y="568960"/>
                  </a:lnTo>
                  <a:lnTo>
                    <a:pt x="1501648" y="568960"/>
                  </a:lnTo>
                  <a:lnTo>
                    <a:pt x="1501648" y="603377"/>
                  </a:lnTo>
                  <a:lnTo>
                    <a:pt x="1721612" y="603377"/>
                  </a:lnTo>
                  <a:lnTo>
                    <a:pt x="1721612" y="568960"/>
                  </a:lnTo>
                  <a:close/>
                </a:path>
                <a:path w="2446654" h="708660">
                  <a:moveTo>
                    <a:pt x="1835023" y="109855"/>
                  </a:moveTo>
                  <a:lnTo>
                    <a:pt x="1822373" y="101346"/>
                  </a:lnTo>
                  <a:lnTo>
                    <a:pt x="1773682" y="68580"/>
                  </a:lnTo>
                  <a:lnTo>
                    <a:pt x="1776476" y="61087"/>
                  </a:lnTo>
                  <a:lnTo>
                    <a:pt x="1778635" y="53340"/>
                  </a:lnTo>
                  <a:lnTo>
                    <a:pt x="1780032" y="45339"/>
                  </a:lnTo>
                  <a:lnTo>
                    <a:pt x="1781556" y="37338"/>
                  </a:lnTo>
                  <a:lnTo>
                    <a:pt x="1782318" y="29210"/>
                  </a:lnTo>
                  <a:lnTo>
                    <a:pt x="1782318" y="20955"/>
                  </a:lnTo>
                  <a:lnTo>
                    <a:pt x="1739011" y="18415"/>
                  </a:lnTo>
                  <a:lnTo>
                    <a:pt x="1737575" y="35382"/>
                  </a:lnTo>
                  <a:lnTo>
                    <a:pt x="1734261" y="50825"/>
                  </a:lnTo>
                  <a:lnTo>
                    <a:pt x="1713344" y="87630"/>
                  </a:lnTo>
                  <a:lnTo>
                    <a:pt x="1679702" y="104140"/>
                  </a:lnTo>
                  <a:lnTo>
                    <a:pt x="1679702" y="143637"/>
                  </a:lnTo>
                  <a:lnTo>
                    <a:pt x="1722374" y="131064"/>
                  </a:lnTo>
                  <a:lnTo>
                    <a:pt x="1755648" y="101346"/>
                  </a:lnTo>
                  <a:lnTo>
                    <a:pt x="1811020" y="140081"/>
                  </a:lnTo>
                  <a:lnTo>
                    <a:pt x="1835023" y="109855"/>
                  </a:lnTo>
                  <a:close/>
                </a:path>
                <a:path w="2446654" h="708660">
                  <a:moveTo>
                    <a:pt x="1887220" y="154305"/>
                  </a:moveTo>
                  <a:lnTo>
                    <a:pt x="1691767" y="154305"/>
                  </a:lnTo>
                  <a:lnTo>
                    <a:pt x="1691767" y="191262"/>
                  </a:lnTo>
                  <a:lnTo>
                    <a:pt x="1843405" y="191262"/>
                  </a:lnTo>
                  <a:lnTo>
                    <a:pt x="1843405" y="237363"/>
                  </a:lnTo>
                  <a:lnTo>
                    <a:pt x="1887220" y="237363"/>
                  </a:lnTo>
                  <a:lnTo>
                    <a:pt x="1887220" y="154305"/>
                  </a:lnTo>
                  <a:close/>
                </a:path>
                <a:path w="2446654" h="708660">
                  <a:moveTo>
                    <a:pt x="1887220" y="17399"/>
                  </a:moveTo>
                  <a:lnTo>
                    <a:pt x="1844167" y="17399"/>
                  </a:lnTo>
                  <a:lnTo>
                    <a:pt x="1844167" y="146685"/>
                  </a:lnTo>
                  <a:lnTo>
                    <a:pt x="1887220" y="146685"/>
                  </a:lnTo>
                  <a:lnTo>
                    <a:pt x="1887220" y="17399"/>
                  </a:lnTo>
                  <a:close/>
                </a:path>
                <a:path w="2446654" h="708660">
                  <a:moveTo>
                    <a:pt x="1955038" y="490855"/>
                  </a:moveTo>
                  <a:lnTo>
                    <a:pt x="1758569" y="490855"/>
                  </a:lnTo>
                  <a:lnTo>
                    <a:pt x="1758569" y="530860"/>
                  </a:lnTo>
                  <a:lnTo>
                    <a:pt x="1910207" y="530860"/>
                  </a:lnTo>
                  <a:lnTo>
                    <a:pt x="1910207" y="634111"/>
                  </a:lnTo>
                  <a:lnTo>
                    <a:pt x="1955038" y="634111"/>
                  </a:lnTo>
                  <a:lnTo>
                    <a:pt x="1955038" y="490855"/>
                  </a:lnTo>
                  <a:close/>
                </a:path>
                <a:path w="2446654" h="708660">
                  <a:moveTo>
                    <a:pt x="1966976" y="655320"/>
                  </a:moveTo>
                  <a:lnTo>
                    <a:pt x="1862328" y="655320"/>
                  </a:lnTo>
                  <a:lnTo>
                    <a:pt x="1862328" y="570230"/>
                  </a:lnTo>
                  <a:lnTo>
                    <a:pt x="1817751" y="570230"/>
                  </a:lnTo>
                  <a:lnTo>
                    <a:pt x="1817751" y="655320"/>
                  </a:lnTo>
                  <a:lnTo>
                    <a:pt x="1747012" y="655320"/>
                  </a:lnTo>
                  <a:lnTo>
                    <a:pt x="1747012" y="695452"/>
                  </a:lnTo>
                  <a:lnTo>
                    <a:pt x="1966976" y="695452"/>
                  </a:lnTo>
                  <a:lnTo>
                    <a:pt x="1966976" y="655320"/>
                  </a:lnTo>
                  <a:close/>
                </a:path>
                <a:path w="2446654" h="708660">
                  <a:moveTo>
                    <a:pt x="2134997" y="59436"/>
                  </a:moveTo>
                  <a:lnTo>
                    <a:pt x="2133701" y="49784"/>
                  </a:lnTo>
                  <a:lnTo>
                    <a:pt x="2133612" y="49060"/>
                  </a:lnTo>
                  <a:lnTo>
                    <a:pt x="2132685" y="46736"/>
                  </a:lnTo>
                  <a:lnTo>
                    <a:pt x="2095220" y="17881"/>
                  </a:lnTo>
                  <a:lnTo>
                    <a:pt x="2093341" y="17576"/>
                  </a:lnTo>
                  <a:lnTo>
                    <a:pt x="2093341" y="55118"/>
                  </a:lnTo>
                  <a:lnTo>
                    <a:pt x="2093341" y="63754"/>
                  </a:lnTo>
                  <a:lnTo>
                    <a:pt x="2091055" y="66929"/>
                  </a:lnTo>
                  <a:lnTo>
                    <a:pt x="2086610" y="68961"/>
                  </a:lnTo>
                  <a:lnTo>
                    <a:pt x="2082165" y="71120"/>
                  </a:lnTo>
                  <a:lnTo>
                    <a:pt x="2075942" y="72136"/>
                  </a:lnTo>
                  <a:lnTo>
                    <a:pt x="2060575" y="72136"/>
                  </a:lnTo>
                  <a:lnTo>
                    <a:pt x="2054479" y="71120"/>
                  </a:lnTo>
                  <a:lnTo>
                    <a:pt x="2049907" y="68961"/>
                  </a:lnTo>
                  <a:lnTo>
                    <a:pt x="2045462" y="66929"/>
                  </a:lnTo>
                  <a:lnTo>
                    <a:pt x="2043176" y="63754"/>
                  </a:lnTo>
                  <a:lnTo>
                    <a:pt x="2043176" y="55118"/>
                  </a:lnTo>
                  <a:lnTo>
                    <a:pt x="2045462" y="51943"/>
                  </a:lnTo>
                  <a:lnTo>
                    <a:pt x="2049907" y="49784"/>
                  </a:lnTo>
                  <a:lnTo>
                    <a:pt x="2054479" y="47752"/>
                  </a:lnTo>
                  <a:lnTo>
                    <a:pt x="2059889" y="46736"/>
                  </a:lnTo>
                  <a:lnTo>
                    <a:pt x="2076627" y="46736"/>
                  </a:lnTo>
                  <a:lnTo>
                    <a:pt x="2082165" y="47752"/>
                  </a:lnTo>
                  <a:lnTo>
                    <a:pt x="2086610" y="49784"/>
                  </a:lnTo>
                  <a:lnTo>
                    <a:pt x="2091055" y="51943"/>
                  </a:lnTo>
                  <a:lnTo>
                    <a:pt x="2093341" y="55118"/>
                  </a:lnTo>
                  <a:lnTo>
                    <a:pt x="2093341" y="17576"/>
                  </a:lnTo>
                  <a:lnTo>
                    <a:pt x="2082482" y="15811"/>
                  </a:lnTo>
                  <a:lnTo>
                    <a:pt x="2068322" y="15113"/>
                  </a:lnTo>
                  <a:lnTo>
                    <a:pt x="2054098" y="15811"/>
                  </a:lnTo>
                  <a:lnTo>
                    <a:pt x="2012226" y="32397"/>
                  </a:lnTo>
                  <a:lnTo>
                    <a:pt x="2001647" y="59436"/>
                  </a:lnTo>
                  <a:lnTo>
                    <a:pt x="2002840" y="68961"/>
                  </a:lnTo>
                  <a:lnTo>
                    <a:pt x="2002942" y="69799"/>
                  </a:lnTo>
                  <a:lnTo>
                    <a:pt x="2030044" y="97421"/>
                  </a:lnTo>
                  <a:lnTo>
                    <a:pt x="2068322" y="103632"/>
                  </a:lnTo>
                  <a:lnTo>
                    <a:pt x="2082482" y="102946"/>
                  </a:lnTo>
                  <a:lnTo>
                    <a:pt x="2124278" y="86372"/>
                  </a:lnTo>
                  <a:lnTo>
                    <a:pt x="2132673" y="72136"/>
                  </a:lnTo>
                  <a:lnTo>
                    <a:pt x="2133612" y="69799"/>
                  </a:lnTo>
                  <a:lnTo>
                    <a:pt x="2134997" y="59436"/>
                  </a:lnTo>
                  <a:close/>
                </a:path>
                <a:path w="2446654" h="708660">
                  <a:moveTo>
                    <a:pt x="2202688" y="17399"/>
                  </a:moveTo>
                  <a:lnTo>
                    <a:pt x="2159635" y="17399"/>
                  </a:lnTo>
                  <a:lnTo>
                    <a:pt x="2159635" y="150241"/>
                  </a:lnTo>
                  <a:lnTo>
                    <a:pt x="2103628" y="150241"/>
                  </a:lnTo>
                  <a:lnTo>
                    <a:pt x="2103628" y="180086"/>
                  </a:lnTo>
                  <a:lnTo>
                    <a:pt x="2159635" y="180086"/>
                  </a:lnTo>
                  <a:lnTo>
                    <a:pt x="2159635" y="186182"/>
                  </a:lnTo>
                  <a:lnTo>
                    <a:pt x="2202688" y="186182"/>
                  </a:lnTo>
                  <a:lnTo>
                    <a:pt x="2202688" y="17399"/>
                  </a:lnTo>
                  <a:close/>
                </a:path>
                <a:path w="2446654" h="708660">
                  <a:moveTo>
                    <a:pt x="2205736" y="198882"/>
                  </a:moveTo>
                  <a:lnTo>
                    <a:pt x="2051177" y="198882"/>
                  </a:lnTo>
                  <a:lnTo>
                    <a:pt x="2051177" y="177038"/>
                  </a:lnTo>
                  <a:lnTo>
                    <a:pt x="2085594" y="177038"/>
                  </a:lnTo>
                  <a:lnTo>
                    <a:pt x="2085594" y="144145"/>
                  </a:lnTo>
                  <a:lnTo>
                    <a:pt x="2095754" y="144145"/>
                  </a:lnTo>
                  <a:lnTo>
                    <a:pt x="2106244" y="143738"/>
                  </a:lnTo>
                  <a:lnTo>
                    <a:pt x="2147189" y="136271"/>
                  </a:lnTo>
                  <a:lnTo>
                    <a:pt x="2147189" y="103124"/>
                  </a:lnTo>
                  <a:lnTo>
                    <a:pt x="2141639" y="105156"/>
                  </a:lnTo>
                  <a:lnTo>
                    <a:pt x="2135505" y="106857"/>
                  </a:lnTo>
                  <a:lnTo>
                    <a:pt x="2096008" y="111125"/>
                  </a:lnTo>
                  <a:lnTo>
                    <a:pt x="1990852" y="111125"/>
                  </a:lnTo>
                  <a:lnTo>
                    <a:pt x="1990852" y="144145"/>
                  </a:lnTo>
                  <a:lnTo>
                    <a:pt x="2042795" y="144145"/>
                  </a:lnTo>
                  <a:lnTo>
                    <a:pt x="2042795" y="165735"/>
                  </a:lnTo>
                  <a:lnTo>
                    <a:pt x="2008251" y="165735"/>
                  </a:lnTo>
                  <a:lnTo>
                    <a:pt x="2008251" y="234696"/>
                  </a:lnTo>
                  <a:lnTo>
                    <a:pt x="2205736" y="234696"/>
                  </a:lnTo>
                  <a:lnTo>
                    <a:pt x="2205736" y="198882"/>
                  </a:lnTo>
                  <a:close/>
                </a:path>
                <a:path w="2446654" h="708660">
                  <a:moveTo>
                    <a:pt x="2391791" y="114681"/>
                  </a:moveTo>
                  <a:lnTo>
                    <a:pt x="2332990" y="82804"/>
                  </a:lnTo>
                  <a:lnTo>
                    <a:pt x="2334260" y="78994"/>
                  </a:lnTo>
                  <a:lnTo>
                    <a:pt x="2335276" y="74930"/>
                  </a:lnTo>
                  <a:lnTo>
                    <a:pt x="2336038" y="70866"/>
                  </a:lnTo>
                  <a:lnTo>
                    <a:pt x="2385187" y="70866"/>
                  </a:lnTo>
                  <a:lnTo>
                    <a:pt x="2385187" y="35433"/>
                  </a:lnTo>
                  <a:lnTo>
                    <a:pt x="2336292" y="35433"/>
                  </a:lnTo>
                  <a:lnTo>
                    <a:pt x="2336292" y="13589"/>
                  </a:lnTo>
                  <a:lnTo>
                    <a:pt x="2292477" y="13589"/>
                  </a:lnTo>
                  <a:lnTo>
                    <a:pt x="2292477" y="35433"/>
                  </a:lnTo>
                  <a:lnTo>
                    <a:pt x="2243582" y="35433"/>
                  </a:lnTo>
                  <a:lnTo>
                    <a:pt x="2243582" y="70866"/>
                  </a:lnTo>
                  <a:lnTo>
                    <a:pt x="2291969" y="70866"/>
                  </a:lnTo>
                  <a:lnTo>
                    <a:pt x="2289365" y="78511"/>
                  </a:lnTo>
                  <a:lnTo>
                    <a:pt x="2259774" y="107238"/>
                  </a:lnTo>
                  <a:lnTo>
                    <a:pt x="2241042" y="111633"/>
                  </a:lnTo>
                  <a:lnTo>
                    <a:pt x="2241042" y="148463"/>
                  </a:lnTo>
                  <a:lnTo>
                    <a:pt x="2282952" y="138557"/>
                  </a:lnTo>
                  <a:lnTo>
                    <a:pt x="2314702" y="114681"/>
                  </a:lnTo>
                  <a:lnTo>
                    <a:pt x="2371852" y="146685"/>
                  </a:lnTo>
                  <a:lnTo>
                    <a:pt x="2391791" y="114681"/>
                  </a:lnTo>
                  <a:close/>
                </a:path>
                <a:path w="2446654" h="708660">
                  <a:moveTo>
                    <a:pt x="2446528" y="157861"/>
                  </a:moveTo>
                  <a:lnTo>
                    <a:pt x="2251075" y="157861"/>
                  </a:lnTo>
                  <a:lnTo>
                    <a:pt x="2251075" y="194310"/>
                  </a:lnTo>
                  <a:lnTo>
                    <a:pt x="2402713" y="194310"/>
                  </a:lnTo>
                  <a:lnTo>
                    <a:pt x="2402713" y="237363"/>
                  </a:lnTo>
                  <a:lnTo>
                    <a:pt x="2446528" y="237363"/>
                  </a:lnTo>
                  <a:lnTo>
                    <a:pt x="2446528" y="157861"/>
                  </a:lnTo>
                  <a:close/>
                </a:path>
                <a:path w="2446654" h="708660">
                  <a:moveTo>
                    <a:pt x="2446528" y="17399"/>
                  </a:moveTo>
                  <a:lnTo>
                    <a:pt x="2403475" y="17399"/>
                  </a:lnTo>
                  <a:lnTo>
                    <a:pt x="2403475" y="150241"/>
                  </a:lnTo>
                  <a:lnTo>
                    <a:pt x="2446528" y="150241"/>
                  </a:lnTo>
                  <a:lnTo>
                    <a:pt x="2446528" y="17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2308" y="4075176"/>
              <a:ext cx="122808" cy="15519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431535" y="4492751"/>
              <a:ext cx="277495" cy="277495"/>
            </a:xfrm>
            <a:custGeom>
              <a:avLst/>
              <a:gdLst/>
              <a:ahLst/>
              <a:cxnLst/>
              <a:rect l="l" t="t" r="r" b="b"/>
              <a:pathLst>
                <a:path w="277495" h="277495">
                  <a:moveTo>
                    <a:pt x="138684" y="0"/>
                  </a:moveTo>
                  <a:lnTo>
                    <a:pt x="94853" y="7071"/>
                  </a:lnTo>
                  <a:lnTo>
                    <a:pt x="56784" y="26761"/>
                  </a:lnTo>
                  <a:lnTo>
                    <a:pt x="26761" y="56784"/>
                  </a:lnTo>
                  <a:lnTo>
                    <a:pt x="7071" y="94853"/>
                  </a:lnTo>
                  <a:lnTo>
                    <a:pt x="0" y="138684"/>
                  </a:lnTo>
                  <a:lnTo>
                    <a:pt x="7071" y="182514"/>
                  </a:lnTo>
                  <a:lnTo>
                    <a:pt x="26761" y="220583"/>
                  </a:lnTo>
                  <a:lnTo>
                    <a:pt x="56784" y="250606"/>
                  </a:lnTo>
                  <a:lnTo>
                    <a:pt x="94853" y="270296"/>
                  </a:lnTo>
                  <a:lnTo>
                    <a:pt x="138684" y="277368"/>
                  </a:lnTo>
                  <a:lnTo>
                    <a:pt x="182514" y="270296"/>
                  </a:lnTo>
                  <a:lnTo>
                    <a:pt x="220583" y="250606"/>
                  </a:lnTo>
                  <a:lnTo>
                    <a:pt x="250606" y="220583"/>
                  </a:lnTo>
                  <a:lnTo>
                    <a:pt x="270296" y="182514"/>
                  </a:lnTo>
                  <a:lnTo>
                    <a:pt x="277367" y="138684"/>
                  </a:lnTo>
                  <a:lnTo>
                    <a:pt x="270296" y="94853"/>
                  </a:lnTo>
                  <a:lnTo>
                    <a:pt x="250606" y="56784"/>
                  </a:lnTo>
                  <a:lnTo>
                    <a:pt x="220583" y="26761"/>
                  </a:lnTo>
                  <a:lnTo>
                    <a:pt x="182514" y="7071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5483" y="4546600"/>
              <a:ext cx="113156" cy="1588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79307" y="3534155"/>
              <a:ext cx="3340607" cy="2945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520170" cy="6480175"/>
            <a:chOff x="0" y="0"/>
            <a:chExt cx="11520170" cy="64801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4064" y="0"/>
              <a:ext cx="9325851" cy="64800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" y="0"/>
              <a:ext cx="11430000" cy="64800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34343" y="6108191"/>
              <a:ext cx="243839" cy="2423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1519915" cy="92354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28644" y="1146047"/>
              <a:ext cx="784860" cy="784860"/>
            </a:xfrm>
            <a:custGeom>
              <a:avLst/>
              <a:gdLst/>
              <a:ahLst/>
              <a:cxnLst/>
              <a:rect l="l" t="t" r="r" b="b"/>
              <a:pathLst>
                <a:path w="784860" h="784860">
                  <a:moveTo>
                    <a:pt x="392429" y="0"/>
                  </a:moveTo>
                  <a:lnTo>
                    <a:pt x="343193" y="3056"/>
                  </a:lnTo>
                  <a:lnTo>
                    <a:pt x="295785" y="11981"/>
                  </a:lnTo>
                  <a:lnTo>
                    <a:pt x="250572" y="26408"/>
                  </a:lnTo>
                  <a:lnTo>
                    <a:pt x="207921" y="45968"/>
                  </a:lnTo>
                  <a:lnTo>
                    <a:pt x="168201" y="70295"/>
                  </a:lnTo>
                  <a:lnTo>
                    <a:pt x="131779" y="99021"/>
                  </a:lnTo>
                  <a:lnTo>
                    <a:pt x="99021" y="131779"/>
                  </a:lnTo>
                  <a:lnTo>
                    <a:pt x="70295" y="168201"/>
                  </a:lnTo>
                  <a:lnTo>
                    <a:pt x="45968" y="207921"/>
                  </a:lnTo>
                  <a:lnTo>
                    <a:pt x="26408" y="250572"/>
                  </a:lnTo>
                  <a:lnTo>
                    <a:pt x="11981" y="295785"/>
                  </a:lnTo>
                  <a:lnTo>
                    <a:pt x="3056" y="343193"/>
                  </a:lnTo>
                  <a:lnTo>
                    <a:pt x="0" y="392429"/>
                  </a:lnTo>
                  <a:lnTo>
                    <a:pt x="3056" y="441666"/>
                  </a:lnTo>
                  <a:lnTo>
                    <a:pt x="11981" y="489074"/>
                  </a:lnTo>
                  <a:lnTo>
                    <a:pt x="26408" y="534287"/>
                  </a:lnTo>
                  <a:lnTo>
                    <a:pt x="45968" y="576938"/>
                  </a:lnTo>
                  <a:lnTo>
                    <a:pt x="70295" y="616658"/>
                  </a:lnTo>
                  <a:lnTo>
                    <a:pt x="99021" y="653080"/>
                  </a:lnTo>
                  <a:lnTo>
                    <a:pt x="131779" y="685838"/>
                  </a:lnTo>
                  <a:lnTo>
                    <a:pt x="168201" y="714564"/>
                  </a:lnTo>
                  <a:lnTo>
                    <a:pt x="207921" y="738891"/>
                  </a:lnTo>
                  <a:lnTo>
                    <a:pt x="250572" y="758451"/>
                  </a:lnTo>
                  <a:lnTo>
                    <a:pt x="295785" y="772878"/>
                  </a:lnTo>
                  <a:lnTo>
                    <a:pt x="343193" y="781803"/>
                  </a:lnTo>
                  <a:lnTo>
                    <a:pt x="392429" y="784860"/>
                  </a:lnTo>
                  <a:lnTo>
                    <a:pt x="441666" y="781803"/>
                  </a:lnTo>
                  <a:lnTo>
                    <a:pt x="489074" y="772878"/>
                  </a:lnTo>
                  <a:lnTo>
                    <a:pt x="534287" y="758451"/>
                  </a:lnTo>
                  <a:lnTo>
                    <a:pt x="576938" y="738891"/>
                  </a:lnTo>
                  <a:lnTo>
                    <a:pt x="616658" y="714564"/>
                  </a:lnTo>
                  <a:lnTo>
                    <a:pt x="653080" y="685838"/>
                  </a:lnTo>
                  <a:lnTo>
                    <a:pt x="685838" y="653080"/>
                  </a:lnTo>
                  <a:lnTo>
                    <a:pt x="714564" y="616658"/>
                  </a:lnTo>
                  <a:lnTo>
                    <a:pt x="738891" y="576938"/>
                  </a:lnTo>
                  <a:lnTo>
                    <a:pt x="758451" y="534287"/>
                  </a:lnTo>
                  <a:lnTo>
                    <a:pt x="772878" y="489074"/>
                  </a:lnTo>
                  <a:lnTo>
                    <a:pt x="781803" y="441666"/>
                  </a:lnTo>
                  <a:lnTo>
                    <a:pt x="784859" y="392429"/>
                  </a:lnTo>
                  <a:lnTo>
                    <a:pt x="781803" y="343193"/>
                  </a:lnTo>
                  <a:lnTo>
                    <a:pt x="772878" y="295785"/>
                  </a:lnTo>
                  <a:lnTo>
                    <a:pt x="758451" y="250572"/>
                  </a:lnTo>
                  <a:lnTo>
                    <a:pt x="738891" y="207921"/>
                  </a:lnTo>
                  <a:lnTo>
                    <a:pt x="714564" y="168201"/>
                  </a:lnTo>
                  <a:lnTo>
                    <a:pt x="685838" y="131779"/>
                  </a:lnTo>
                  <a:lnTo>
                    <a:pt x="653080" y="99021"/>
                  </a:lnTo>
                  <a:lnTo>
                    <a:pt x="616658" y="70295"/>
                  </a:lnTo>
                  <a:lnTo>
                    <a:pt x="576938" y="45968"/>
                  </a:lnTo>
                  <a:lnTo>
                    <a:pt x="534287" y="26408"/>
                  </a:lnTo>
                  <a:lnTo>
                    <a:pt x="489074" y="11981"/>
                  </a:lnTo>
                  <a:lnTo>
                    <a:pt x="441666" y="3056"/>
                  </a:lnTo>
                  <a:lnTo>
                    <a:pt x="392429" y="0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4631" y="1146047"/>
              <a:ext cx="784860" cy="784860"/>
            </a:xfrm>
            <a:custGeom>
              <a:avLst/>
              <a:gdLst/>
              <a:ahLst/>
              <a:cxnLst/>
              <a:rect l="l" t="t" r="r" b="b"/>
              <a:pathLst>
                <a:path w="784860" h="784860">
                  <a:moveTo>
                    <a:pt x="392430" y="0"/>
                  </a:moveTo>
                  <a:lnTo>
                    <a:pt x="343203" y="3056"/>
                  </a:lnTo>
                  <a:lnTo>
                    <a:pt x="295801" y="11981"/>
                  </a:lnTo>
                  <a:lnTo>
                    <a:pt x="250592" y="26408"/>
                  </a:lnTo>
                  <a:lnTo>
                    <a:pt x="207944" y="45968"/>
                  </a:lnTo>
                  <a:lnTo>
                    <a:pt x="168224" y="70295"/>
                  </a:lnTo>
                  <a:lnTo>
                    <a:pt x="131799" y="99021"/>
                  </a:lnTo>
                  <a:lnTo>
                    <a:pt x="99038" y="131779"/>
                  </a:lnTo>
                  <a:lnTo>
                    <a:pt x="70308" y="168201"/>
                  </a:lnTo>
                  <a:lnTo>
                    <a:pt x="45978" y="207921"/>
                  </a:lnTo>
                  <a:lnTo>
                    <a:pt x="26414" y="250572"/>
                  </a:lnTo>
                  <a:lnTo>
                    <a:pt x="11984" y="295785"/>
                  </a:lnTo>
                  <a:lnTo>
                    <a:pt x="3057" y="343193"/>
                  </a:lnTo>
                  <a:lnTo>
                    <a:pt x="0" y="392429"/>
                  </a:lnTo>
                  <a:lnTo>
                    <a:pt x="3057" y="441666"/>
                  </a:lnTo>
                  <a:lnTo>
                    <a:pt x="11984" y="489074"/>
                  </a:lnTo>
                  <a:lnTo>
                    <a:pt x="26414" y="534287"/>
                  </a:lnTo>
                  <a:lnTo>
                    <a:pt x="45978" y="576938"/>
                  </a:lnTo>
                  <a:lnTo>
                    <a:pt x="70308" y="616658"/>
                  </a:lnTo>
                  <a:lnTo>
                    <a:pt x="99038" y="653080"/>
                  </a:lnTo>
                  <a:lnTo>
                    <a:pt x="131799" y="685838"/>
                  </a:lnTo>
                  <a:lnTo>
                    <a:pt x="168224" y="714564"/>
                  </a:lnTo>
                  <a:lnTo>
                    <a:pt x="207944" y="738891"/>
                  </a:lnTo>
                  <a:lnTo>
                    <a:pt x="250592" y="758451"/>
                  </a:lnTo>
                  <a:lnTo>
                    <a:pt x="295801" y="772878"/>
                  </a:lnTo>
                  <a:lnTo>
                    <a:pt x="343203" y="781803"/>
                  </a:lnTo>
                  <a:lnTo>
                    <a:pt x="392430" y="784860"/>
                  </a:lnTo>
                  <a:lnTo>
                    <a:pt x="441656" y="781803"/>
                  </a:lnTo>
                  <a:lnTo>
                    <a:pt x="489058" y="772878"/>
                  </a:lnTo>
                  <a:lnTo>
                    <a:pt x="534267" y="758451"/>
                  </a:lnTo>
                  <a:lnTo>
                    <a:pt x="576915" y="738891"/>
                  </a:lnTo>
                  <a:lnTo>
                    <a:pt x="616635" y="714564"/>
                  </a:lnTo>
                  <a:lnTo>
                    <a:pt x="653060" y="685838"/>
                  </a:lnTo>
                  <a:lnTo>
                    <a:pt x="685821" y="653080"/>
                  </a:lnTo>
                  <a:lnTo>
                    <a:pt x="714551" y="616658"/>
                  </a:lnTo>
                  <a:lnTo>
                    <a:pt x="738881" y="576938"/>
                  </a:lnTo>
                  <a:lnTo>
                    <a:pt x="758445" y="534287"/>
                  </a:lnTo>
                  <a:lnTo>
                    <a:pt x="772875" y="489074"/>
                  </a:lnTo>
                  <a:lnTo>
                    <a:pt x="781802" y="441666"/>
                  </a:lnTo>
                  <a:lnTo>
                    <a:pt x="784860" y="392429"/>
                  </a:lnTo>
                  <a:lnTo>
                    <a:pt x="781802" y="343193"/>
                  </a:lnTo>
                  <a:lnTo>
                    <a:pt x="772875" y="295785"/>
                  </a:lnTo>
                  <a:lnTo>
                    <a:pt x="758445" y="250572"/>
                  </a:lnTo>
                  <a:lnTo>
                    <a:pt x="738881" y="207921"/>
                  </a:lnTo>
                  <a:lnTo>
                    <a:pt x="714551" y="168201"/>
                  </a:lnTo>
                  <a:lnTo>
                    <a:pt x="685821" y="131779"/>
                  </a:lnTo>
                  <a:lnTo>
                    <a:pt x="653060" y="99021"/>
                  </a:lnTo>
                  <a:lnTo>
                    <a:pt x="616635" y="70295"/>
                  </a:lnTo>
                  <a:lnTo>
                    <a:pt x="576915" y="45968"/>
                  </a:lnTo>
                  <a:lnTo>
                    <a:pt x="534267" y="26408"/>
                  </a:lnTo>
                  <a:lnTo>
                    <a:pt x="489058" y="11981"/>
                  </a:lnTo>
                  <a:lnTo>
                    <a:pt x="441656" y="3056"/>
                  </a:lnTo>
                  <a:lnTo>
                    <a:pt x="39243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9044" y="201142"/>
              <a:ext cx="1472945" cy="54028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79445" y="312546"/>
              <a:ext cx="1238250" cy="325120"/>
            </a:xfrm>
            <a:custGeom>
              <a:avLst/>
              <a:gdLst/>
              <a:ahLst/>
              <a:cxnLst/>
              <a:rect l="l" t="t" r="r" b="b"/>
              <a:pathLst>
                <a:path w="1238250" h="325120">
                  <a:moveTo>
                    <a:pt x="852678" y="204215"/>
                  </a:moveTo>
                  <a:lnTo>
                    <a:pt x="714120" y="204215"/>
                  </a:lnTo>
                  <a:lnTo>
                    <a:pt x="706477" y="204475"/>
                  </a:lnTo>
                  <a:lnTo>
                    <a:pt x="669544" y="215011"/>
                  </a:lnTo>
                  <a:lnTo>
                    <a:pt x="644461" y="251126"/>
                  </a:lnTo>
                  <a:lnTo>
                    <a:pt x="643128" y="264540"/>
                  </a:lnTo>
                  <a:lnTo>
                    <a:pt x="643427" y="270781"/>
                  </a:lnTo>
                  <a:lnTo>
                    <a:pt x="643461" y="271492"/>
                  </a:lnTo>
                  <a:lnTo>
                    <a:pt x="644435" y="277881"/>
                  </a:lnTo>
                  <a:lnTo>
                    <a:pt x="644461" y="278050"/>
                  </a:lnTo>
                  <a:lnTo>
                    <a:pt x="646128" y="284204"/>
                  </a:lnTo>
                  <a:lnTo>
                    <a:pt x="676909" y="318135"/>
                  </a:lnTo>
                  <a:lnTo>
                    <a:pt x="714120" y="324992"/>
                  </a:lnTo>
                  <a:lnTo>
                    <a:pt x="852678" y="324992"/>
                  </a:lnTo>
                  <a:lnTo>
                    <a:pt x="897382" y="314198"/>
                  </a:lnTo>
                  <a:lnTo>
                    <a:pt x="922143" y="278764"/>
                  </a:lnTo>
                  <a:lnTo>
                    <a:pt x="723772" y="278764"/>
                  </a:lnTo>
                  <a:lnTo>
                    <a:pt x="714271" y="277881"/>
                  </a:lnTo>
                  <a:lnTo>
                    <a:pt x="707485" y="275224"/>
                  </a:lnTo>
                  <a:lnTo>
                    <a:pt x="703413" y="270781"/>
                  </a:lnTo>
                  <a:lnTo>
                    <a:pt x="702056" y="264540"/>
                  </a:lnTo>
                  <a:lnTo>
                    <a:pt x="703413" y="258373"/>
                  </a:lnTo>
                  <a:lnTo>
                    <a:pt x="707485" y="253968"/>
                  </a:lnTo>
                  <a:lnTo>
                    <a:pt x="714271" y="251325"/>
                  </a:lnTo>
                  <a:lnTo>
                    <a:pt x="723772" y="250443"/>
                  </a:lnTo>
                  <a:lnTo>
                    <a:pt x="922153" y="250443"/>
                  </a:lnTo>
                  <a:lnTo>
                    <a:pt x="920670" y="244949"/>
                  </a:lnTo>
                  <a:lnTo>
                    <a:pt x="889889" y="211074"/>
                  </a:lnTo>
                  <a:lnTo>
                    <a:pt x="860321" y="204475"/>
                  </a:lnTo>
                  <a:lnTo>
                    <a:pt x="852678" y="204215"/>
                  </a:lnTo>
                  <a:close/>
                </a:path>
                <a:path w="1238250" h="325120">
                  <a:moveTo>
                    <a:pt x="922153" y="250443"/>
                  </a:moveTo>
                  <a:lnTo>
                    <a:pt x="843026" y="250443"/>
                  </a:lnTo>
                  <a:lnTo>
                    <a:pt x="852527" y="251325"/>
                  </a:lnTo>
                  <a:lnTo>
                    <a:pt x="859313" y="253968"/>
                  </a:lnTo>
                  <a:lnTo>
                    <a:pt x="863385" y="258373"/>
                  </a:lnTo>
                  <a:lnTo>
                    <a:pt x="864743" y="264540"/>
                  </a:lnTo>
                  <a:lnTo>
                    <a:pt x="863385" y="270781"/>
                  </a:lnTo>
                  <a:lnTo>
                    <a:pt x="859313" y="275224"/>
                  </a:lnTo>
                  <a:lnTo>
                    <a:pt x="852527" y="277881"/>
                  </a:lnTo>
                  <a:lnTo>
                    <a:pt x="843026" y="278764"/>
                  </a:lnTo>
                  <a:lnTo>
                    <a:pt x="922143" y="278764"/>
                  </a:lnTo>
                  <a:lnTo>
                    <a:pt x="922337" y="278050"/>
                  </a:lnTo>
                  <a:lnTo>
                    <a:pt x="923337" y="271492"/>
                  </a:lnTo>
                  <a:lnTo>
                    <a:pt x="923670" y="264540"/>
                  </a:lnTo>
                  <a:lnTo>
                    <a:pt x="923372" y="258373"/>
                  </a:lnTo>
                  <a:lnTo>
                    <a:pt x="923337" y="257661"/>
                  </a:lnTo>
                  <a:lnTo>
                    <a:pt x="922367" y="251325"/>
                  </a:lnTo>
                  <a:lnTo>
                    <a:pt x="922337" y="251126"/>
                  </a:lnTo>
                  <a:lnTo>
                    <a:pt x="922153" y="250443"/>
                  </a:lnTo>
                  <a:close/>
                </a:path>
                <a:path w="1238250" h="325120">
                  <a:moveTo>
                    <a:pt x="814705" y="184276"/>
                  </a:moveTo>
                  <a:lnTo>
                    <a:pt x="752220" y="184276"/>
                  </a:lnTo>
                  <a:lnTo>
                    <a:pt x="752220" y="204215"/>
                  </a:lnTo>
                  <a:lnTo>
                    <a:pt x="814705" y="204215"/>
                  </a:lnTo>
                  <a:lnTo>
                    <a:pt x="814705" y="184276"/>
                  </a:lnTo>
                  <a:close/>
                </a:path>
                <a:path w="1238250" h="325120">
                  <a:moveTo>
                    <a:pt x="934339" y="138175"/>
                  </a:moveTo>
                  <a:lnTo>
                    <a:pt x="632459" y="138175"/>
                  </a:lnTo>
                  <a:lnTo>
                    <a:pt x="632459" y="184276"/>
                  </a:lnTo>
                  <a:lnTo>
                    <a:pt x="934339" y="184276"/>
                  </a:lnTo>
                  <a:lnTo>
                    <a:pt x="934339" y="138175"/>
                  </a:lnTo>
                  <a:close/>
                </a:path>
                <a:path w="1238250" h="325120">
                  <a:moveTo>
                    <a:pt x="1238122" y="190373"/>
                  </a:moveTo>
                  <a:lnTo>
                    <a:pt x="999490" y="190373"/>
                  </a:lnTo>
                  <a:lnTo>
                    <a:pt x="992378" y="192150"/>
                  </a:lnTo>
                  <a:lnTo>
                    <a:pt x="985266" y="199262"/>
                  </a:lnTo>
                  <a:lnTo>
                    <a:pt x="983488" y="206375"/>
                  </a:lnTo>
                  <a:lnTo>
                    <a:pt x="983488" y="323850"/>
                  </a:lnTo>
                  <a:lnTo>
                    <a:pt x="1203706" y="323850"/>
                  </a:lnTo>
                  <a:lnTo>
                    <a:pt x="1212445" y="323371"/>
                  </a:lnTo>
                  <a:lnTo>
                    <a:pt x="1238122" y="289433"/>
                  </a:lnTo>
                  <a:lnTo>
                    <a:pt x="1238122" y="276351"/>
                  </a:lnTo>
                  <a:lnTo>
                    <a:pt x="1042543" y="276351"/>
                  </a:lnTo>
                  <a:lnTo>
                    <a:pt x="1042543" y="237236"/>
                  </a:lnTo>
                  <a:lnTo>
                    <a:pt x="1238122" y="237236"/>
                  </a:lnTo>
                  <a:lnTo>
                    <a:pt x="1238122" y="190373"/>
                  </a:lnTo>
                  <a:close/>
                </a:path>
                <a:path w="1238250" h="325120">
                  <a:moveTo>
                    <a:pt x="1238122" y="237236"/>
                  </a:moveTo>
                  <a:lnTo>
                    <a:pt x="1179195" y="237236"/>
                  </a:lnTo>
                  <a:lnTo>
                    <a:pt x="1179195" y="276351"/>
                  </a:lnTo>
                  <a:lnTo>
                    <a:pt x="1238122" y="276351"/>
                  </a:lnTo>
                  <a:lnTo>
                    <a:pt x="1238122" y="237236"/>
                  </a:lnTo>
                  <a:close/>
                </a:path>
                <a:path w="1238250" h="325120">
                  <a:moveTo>
                    <a:pt x="399415" y="205993"/>
                  </a:moveTo>
                  <a:lnTo>
                    <a:pt x="340359" y="205993"/>
                  </a:lnTo>
                  <a:lnTo>
                    <a:pt x="340359" y="323214"/>
                  </a:lnTo>
                  <a:lnTo>
                    <a:pt x="597154" y="323214"/>
                  </a:lnTo>
                  <a:lnTo>
                    <a:pt x="597154" y="273430"/>
                  </a:lnTo>
                  <a:lnTo>
                    <a:pt x="399415" y="273430"/>
                  </a:lnTo>
                  <a:lnTo>
                    <a:pt x="399415" y="205993"/>
                  </a:lnTo>
                  <a:close/>
                </a:path>
                <a:path w="1238250" h="325120">
                  <a:moveTo>
                    <a:pt x="594994" y="161671"/>
                  </a:moveTo>
                  <a:lnTo>
                    <a:pt x="536067" y="161671"/>
                  </a:lnTo>
                  <a:lnTo>
                    <a:pt x="536067" y="236854"/>
                  </a:lnTo>
                  <a:lnTo>
                    <a:pt x="594994" y="236854"/>
                  </a:lnTo>
                  <a:lnTo>
                    <a:pt x="594994" y="161671"/>
                  </a:lnTo>
                  <a:close/>
                </a:path>
                <a:path w="1238250" h="325120">
                  <a:moveTo>
                    <a:pt x="500888" y="1777"/>
                  </a:moveTo>
                  <a:lnTo>
                    <a:pt x="418845" y="1777"/>
                  </a:lnTo>
                  <a:lnTo>
                    <a:pt x="409888" y="2016"/>
                  </a:lnTo>
                  <a:lnTo>
                    <a:pt x="369696" y="16510"/>
                  </a:lnTo>
                  <a:lnTo>
                    <a:pt x="351746" y="53514"/>
                  </a:lnTo>
                  <a:lnTo>
                    <a:pt x="312293" y="193928"/>
                  </a:lnTo>
                  <a:lnTo>
                    <a:pt x="372744" y="193928"/>
                  </a:lnTo>
                  <a:lnTo>
                    <a:pt x="406145" y="66421"/>
                  </a:lnTo>
                  <a:lnTo>
                    <a:pt x="407543" y="60960"/>
                  </a:lnTo>
                  <a:lnTo>
                    <a:pt x="409575" y="56641"/>
                  </a:lnTo>
                  <a:lnTo>
                    <a:pt x="412327" y="53514"/>
                  </a:lnTo>
                  <a:lnTo>
                    <a:pt x="415035" y="50291"/>
                  </a:lnTo>
                  <a:lnTo>
                    <a:pt x="419354" y="48640"/>
                  </a:lnTo>
                  <a:lnTo>
                    <a:pt x="594994" y="48640"/>
                  </a:lnTo>
                  <a:lnTo>
                    <a:pt x="594994" y="28448"/>
                  </a:lnTo>
                  <a:lnTo>
                    <a:pt x="500888" y="28448"/>
                  </a:lnTo>
                  <a:lnTo>
                    <a:pt x="500888" y="1777"/>
                  </a:lnTo>
                  <a:close/>
                </a:path>
                <a:path w="1238250" h="325120">
                  <a:moveTo>
                    <a:pt x="594994" y="48640"/>
                  </a:moveTo>
                  <a:lnTo>
                    <a:pt x="441959" y="48640"/>
                  </a:lnTo>
                  <a:lnTo>
                    <a:pt x="441959" y="193928"/>
                  </a:lnTo>
                  <a:lnTo>
                    <a:pt x="500888" y="193928"/>
                  </a:lnTo>
                  <a:lnTo>
                    <a:pt x="500888" y="161671"/>
                  </a:lnTo>
                  <a:lnTo>
                    <a:pt x="594994" y="161671"/>
                  </a:lnTo>
                  <a:lnTo>
                    <a:pt x="594994" y="114046"/>
                  </a:lnTo>
                  <a:lnTo>
                    <a:pt x="500888" y="114046"/>
                  </a:lnTo>
                  <a:lnTo>
                    <a:pt x="500888" y="76073"/>
                  </a:lnTo>
                  <a:lnTo>
                    <a:pt x="594994" y="76073"/>
                  </a:lnTo>
                  <a:lnTo>
                    <a:pt x="594994" y="48640"/>
                  </a:lnTo>
                  <a:close/>
                </a:path>
                <a:path w="1238250" h="325120">
                  <a:moveTo>
                    <a:pt x="594994" y="76073"/>
                  </a:moveTo>
                  <a:lnTo>
                    <a:pt x="536067" y="76073"/>
                  </a:lnTo>
                  <a:lnTo>
                    <a:pt x="536067" y="114046"/>
                  </a:lnTo>
                  <a:lnTo>
                    <a:pt x="594994" y="114046"/>
                  </a:lnTo>
                  <a:lnTo>
                    <a:pt x="594994" y="76073"/>
                  </a:lnTo>
                  <a:close/>
                </a:path>
                <a:path w="1238250" h="325120">
                  <a:moveTo>
                    <a:pt x="594994" y="0"/>
                  </a:moveTo>
                  <a:lnTo>
                    <a:pt x="536067" y="0"/>
                  </a:lnTo>
                  <a:lnTo>
                    <a:pt x="536067" y="28448"/>
                  </a:lnTo>
                  <a:lnTo>
                    <a:pt x="594994" y="28448"/>
                  </a:lnTo>
                  <a:lnTo>
                    <a:pt x="594994" y="0"/>
                  </a:lnTo>
                  <a:close/>
                </a:path>
                <a:path w="1238250" h="325120">
                  <a:moveTo>
                    <a:pt x="185039" y="1777"/>
                  </a:moveTo>
                  <a:lnTo>
                    <a:pt x="15493" y="1777"/>
                  </a:lnTo>
                  <a:lnTo>
                    <a:pt x="9525" y="3683"/>
                  </a:lnTo>
                  <a:lnTo>
                    <a:pt x="1905" y="11302"/>
                  </a:lnTo>
                  <a:lnTo>
                    <a:pt x="0" y="17272"/>
                  </a:lnTo>
                  <a:lnTo>
                    <a:pt x="0" y="298323"/>
                  </a:lnTo>
                  <a:lnTo>
                    <a:pt x="143509" y="298323"/>
                  </a:lnTo>
                  <a:lnTo>
                    <a:pt x="154176" y="297749"/>
                  </a:lnTo>
                  <a:lnTo>
                    <a:pt x="184465" y="267460"/>
                  </a:lnTo>
                  <a:lnTo>
                    <a:pt x="185039" y="256793"/>
                  </a:lnTo>
                  <a:lnTo>
                    <a:pt x="185039" y="250698"/>
                  </a:lnTo>
                  <a:lnTo>
                    <a:pt x="58928" y="250698"/>
                  </a:lnTo>
                  <a:lnTo>
                    <a:pt x="58928" y="49402"/>
                  </a:lnTo>
                  <a:lnTo>
                    <a:pt x="185039" y="49402"/>
                  </a:lnTo>
                  <a:lnTo>
                    <a:pt x="185039" y="1777"/>
                  </a:lnTo>
                  <a:close/>
                </a:path>
                <a:path w="1238250" h="325120">
                  <a:moveTo>
                    <a:pt x="185039" y="49402"/>
                  </a:moveTo>
                  <a:lnTo>
                    <a:pt x="126110" y="49402"/>
                  </a:lnTo>
                  <a:lnTo>
                    <a:pt x="126110" y="250698"/>
                  </a:lnTo>
                  <a:lnTo>
                    <a:pt x="185039" y="250698"/>
                  </a:lnTo>
                  <a:lnTo>
                    <a:pt x="185039" y="49402"/>
                  </a:lnTo>
                  <a:close/>
                </a:path>
                <a:path w="1238250" h="325120">
                  <a:moveTo>
                    <a:pt x="1151128" y="1777"/>
                  </a:moveTo>
                  <a:lnTo>
                    <a:pt x="1061974" y="1777"/>
                  </a:lnTo>
                  <a:lnTo>
                    <a:pt x="1053020" y="2016"/>
                  </a:lnTo>
                  <a:lnTo>
                    <a:pt x="1013332" y="16763"/>
                  </a:lnTo>
                  <a:lnTo>
                    <a:pt x="995116" y="53466"/>
                  </a:lnTo>
                  <a:lnTo>
                    <a:pt x="955420" y="177546"/>
                  </a:lnTo>
                  <a:lnTo>
                    <a:pt x="1015872" y="177546"/>
                  </a:lnTo>
                  <a:lnTo>
                    <a:pt x="1050925" y="60960"/>
                  </a:lnTo>
                  <a:lnTo>
                    <a:pt x="1052957" y="56641"/>
                  </a:lnTo>
                  <a:lnTo>
                    <a:pt x="1055624" y="53466"/>
                  </a:lnTo>
                  <a:lnTo>
                    <a:pt x="1058164" y="50291"/>
                  </a:lnTo>
                  <a:lnTo>
                    <a:pt x="1062482" y="48640"/>
                  </a:lnTo>
                  <a:lnTo>
                    <a:pt x="1151128" y="48640"/>
                  </a:lnTo>
                  <a:lnTo>
                    <a:pt x="1151128" y="1777"/>
                  </a:lnTo>
                  <a:close/>
                </a:path>
                <a:path w="1238250" h="325120">
                  <a:moveTo>
                    <a:pt x="1151128" y="48640"/>
                  </a:moveTo>
                  <a:lnTo>
                    <a:pt x="1092200" y="48640"/>
                  </a:lnTo>
                  <a:lnTo>
                    <a:pt x="1092200" y="177546"/>
                  </a:lnTo>
                  <a:lnTo>
                    <a:pt x="1151128" y="177546"/>
                  </a:lnTo>
                  <a:lnTo>
                    <a:pt x="1151128" y="48640"/>
                  </a:lnTo>
                  <a:close/>
                </a:path>
                <a:path w="1238250" h="325120">
                  <a:moveTo>
                    <a:pt x="763396" y="46227"/>
                  </a:moveTo>
                  <a:lnTo>
                    <a:pt x="693166" y="46227"/>
                  </a:lnTo>
                  <a:lnTo>
                    <a:pt x="639571" y="127888"/>
                  </a:lnTo>
                  <a:lnTo>
                    <a:pt x="705612" y="127888"/>
                  </a:lnTo>
                  <a:lnTo>
                    <a:pt x="750443" y="58927"/>
                  </a:lnTo>
                  <a:lnTo>
                    <a:pt x="752982" y="55245"/>
                  </a:lnTo>
                  <a:lnTo>
                    <a:pt x="755395" y="52070"/>
                  </a:lnTo>
                  <a:lnTo>
                    <a:pt x="757682" y="49784"/>
                  </a:lnTo>
                  <a:lnTo>
                    <a:pt x="759968" y="47371"/>
                  </a:lnTo>
                  <a:lnTo>
                    <a:pt x="763396" y="46227"/>
                  </a:lnTo>
                  <a:close/>
                </a:path>
                <a:path w="1238250" h="325120">
                  <a:moveTo>
                    <a:pt x="873632" y="46227"/>
                  </a:moveTo>
                  <a:lnTo>
                    <a:pt x="803275" y="46227"/>
                  </a:lnTo>
                  <a:lnTo>
                    <a:pt x="806957" y="47371"/>
                  </a:lnTo>
                  <a:lnTo>
                    <a:pt x="811403" y="51815"/>
                  </a:lnTo>
                  <a:lnTo>
                    <a:pt x="813816" y="54990"/>
                  </a:lnTo>
                  <a:lnTo>
                    <a:pt x="816482" y="58927"/>
                  </a:lnTo>
                  <a:lnTo>
                    <a:pt x="859408" y="127888"/>
                  </a:lnTo>
                  <a:lnTo>
                    <a:pt x="925449" y="127888"/>
                  </a:lnTo>
                  <a:lnTo>
                    <a:pt x="873632" y="46227"/>
                  </a:lnTo>
                  <a:close/>
                </a:path>
                <a:path w="1238250" h="325120">
                  <a:moveTo>
                    <a:pt x="915543" y="762"/>
                  </a:moveTo>
                  <a:lnTo>
                    <a:pt x="651256" y="762"/>
                  </a:lnTo>
                  <a:lnTo>
                    <a:pt x="651256" y="46227"/>
                  </a:lnTo>
                  <a:lnTo>
                    <a:pt x="915543" y="46227"/>
                  </a:lnTo>
                  <a:lnTo>
                    <a:pt x="915543" y="762"/>
                  </a:lnTo>
                  <a:close/>
                </a:path>
                <a:path w="1238250" h="325120">
                  <a:moveTo>
                    <a:pt x="1238122" y="0"/>
                  </a:moveTo>
                  <a:lnTo>
                    <a:pt x="1179195" y="0"/>
                  </a:lnTo>
                  <a:lnTo>
                    <a:pt x="1179195" y="177546"/>
                  </a:lnTo>
                  <a:lnTo>
                    <a:pt x="1238122" y="177546"/>
                  </a:lnTo>
                  <a:lnTo>
                    <a:pt x="1238122" y="0"/>
                  </a:lnTo>
                  <a:close/>
                </a:path>
                <a:path w="1238250" h="325120">
                  <a:moveTo>
                    <a:pt x="273431" y="0"/>
                  </a:moveTo>
                  <a:lnTo>
                    <a:pt x="214503" y="0"/>
                  </a:lnTo>
                  <a:lnTo>
                    <a:pt x="214503" y="323850"/>
                  </a:lnTo>
                  <a:lnTo>
                    <a:pt x="273431" y="323850"/>
                  </a:lnTo>
                  <a:lnTo>
                    <a:pt x="2734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6552" y="184416"/>
              <a:ext cx="1180376" cy="55700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49521" y="295909"/>
              <a:ext cx="951865" cy="340995"/>
            </a:xfrm>
            <a:custGeom>
              <a:avLst/>
              <a:gdLst/>
              <a:ahLst/>
              <a:cxnLst/>
              <a:rect l="l" t="t" r="r" b="b"/>
              <a:pathLst>
                <a:path w="951864" h="340995">
                  <a:moveTo>
                    <a:pt x="605663" y="207010"/>
                  </a:moveTo>
                  <a:lnTo>
                    <a:pt x="349250" y="207010"/>
                  </a:lnTo>
                  <a:lnTo>
                    <a:pt x="349250" y="254635"/>
                  </a:lnTo>
                  <a:lnTo>
                    <a:pt x="546734" y="254635"/>
                  </a:lnTo>
                  <a:lnTo>
                    <a:pt x="546734" y="340487"/>
                  </a:lnTo>
                  <a:lnTo>
                    <a:pt x="605663" y="340487"/>
                  </a:lnTo>
                  <a:lnTo>
                    <a:pt x="605663" y="207010"/>
                  </a:lnTo>
                  <a:close/>
                </a:path>
                <a:path w="951864" h="340995">
                  <a:moveTo>
                    <a:pt x="301878" y="273050"/>
                  </a:moveTo>
                  <a:lnTo>
                    <a:pt x="0" y="273050"/>
                  </a:lnTo>
                  <a:lnTo>
                    <a:pt x="0" y="319277"/>
                  </a:lnTo>
                  <a:lnTo>
                    <a:pt x="301878" y="319277"/>
                  </a:lnTo>
                  <a:lnTo>
                    <a:pt x="301878" y="273050"/>
                  </a:lnTo>
                  <a:close/>
                </a:path>
                <a:path w="951864" h="340995">
                  <a:moveTo>
                    <a:pt x="182244" y="183514"/>
                  </a:moveTo>
                  <a:lnTo>
                    <a:pt x="119761" y="183514"/>
                  </a:lnTo>
                  <a:lnTo>
                    <a:pt x="119761" y="273050"/>
                  </a:lnTo>
                  <a:lnTo>
                    <a:pt x="182244" y="273050"/>
                  </a:lnTo>
                  <a:lnTo>
                    <a:pt x="182244" y="183514"/>
                  </a:lnTo>
                  <a:close/>
                </a:path>
                <a:path w="951864" h="340995">
                  <a:moveTo>
                    <a:pt x="129539" y="80645"/>
                  </a:moveTo>
                  <a:lnTo>
                    <a:pt x="60705" y="80645"/>
                  </a:lnTo>
                  <a:lnTo>
                    <a:pt x="8889" y="215518"/>
                  </a:lnTo>
                  <a:lnTo>
                    <a:pt x="72136" y="215518"/>
                  </a:lnTo>
                  <a:lnTo>
                    <a:pt x="117982" y="93345"/>
                  </a:lnTo>
                  <a:lnTo>
                    <a:pt x="119379" y="89153"/>
                  </a:lnTo>
                  <a:lnTo>
                    <a:pt x="121284" y="85978"/>
                  </a:lnTo>
                  <a:lnTo>
                    <a:pt x="123570" y="83820"/>
                  </a:lnTo>
                  <a:lnTo>
                    <a:pt x="125983" y="81661"/>
                  </a:lnTo>
                  <a:lnTo>
                    <a:pt x="129539" y="80645"/>
                  </a:lnTo>
                  <a:close/>
                </a:path>
                <a:path w="951864" h="340995">
                  <a:moveTo>
                    <a:pt x="241173" y="80645"/>
                  </a:moveTo>
                  <a:lnTo>
                    <a:pt x="172212" y="80645"/>
                  </a:lnTo>
                  <a:lnTo>
                    <a:pt x="175894" y="81661"/>
                  </a:lnTo>
                  <a:lnTo>
                    <a:pt x="180339" y="85598"/>
                  </a:lnTo>
                  <a:lnTo>
                    <a:pt x="182371" y="88900"/>
                  </a:lnTo>
                  <a:lnTo>
                    <a:pt x="229742" y="215518"/>
                  </a:lnTo>
                  <a:lnTo>
                    <a:pt x="292988" y="215518"/>
                  </a:lnTo>
                  <a:lnTo>
                    <a:pt x="241173" y="80645"/>
                  </a:lnTo>
                  <a:close/>
                </a:path>
                <a:path w="951864" h="340995">
                  <a:moveTo>
                    <a:pt x="283082" y="34416"/>
                  </a:moveTo>
                  <a:lnTo>
                    <a:pt x="18795" y="34416"/>
                  </a:lnTo>
                  <a:lnTo>
                    <a:pt x="18795" y="80645"/>
                  </a:lnTo>
                  <a:lnTo>
                    <a:pt x="283082" y="80645"/>
                  </a:lnTo>
                  <a:lnTo>
                    <a:pt x="283082" y="34416"/>
                  </a:lnTo>
                  <a:close/>
                </a:path>
                <a:path w="951864" h="340995">
                  <a:moveTo>
                    <a:pt x="180466" y="1015"/>
                  </a:moveTo>
                  <a:lnTo>
                    <a:pt x="121538" y="1015"/>
                  </a:lnTo>
                  <a:lnTo>
                    <a:pt x="121538" y="34416"/>
                  </a:lnTo>
                  <a:lnTo>
                    <a:pt x="180466" y="34416"/>
                  </a:lnTo>
                  <a:lnTo>
                    <a:pt x="180466" y="1015"/>
                  </a:lnTo>
                  <a:close/>
                </a:path>
                <a:path w="951864" h="340995">
                  <a:moveTo>
                    <a:pt x="605663" y="16637"/>
                  </a:moveTo>
                  <a:lnTo>
                    <a:pt x="546734" y="16637"/>
                  </a:lnTo>
                  <a:lnTo>
                    <a:pt x="546734" y="51815"/>
                  </a:lnTo>
                  <a:lnTo>
                    <a:pt x="509777" y="51815"/>
                  </a:lnTo>
                  <a:lnTo>
                    <a:pt x="509777" y="98678"/>
                  </a:lnTo>
                  <a:lnTo>
                    <a:pt x="546734" y="98678"/>
                  </a:lnTo>
                  <a:lnTo>
                    <a:pt x="546734" y="123951"/>
                  </a:lnTo>
                  <a:lnTo>
                    <a:pt x="505840" y="123951"/>
                  </a:lnTo>
                  <a:lnTo>
                    <a:pt x="505840" y="170814"/>
                  </a:lnTo>
                  <a:lnTo>
                    <a:pt x="546734" y="170814"/>
                  </a:lnTo>
                  <a:lnTo>
                    <a:pt x="546734" y="194183"/>
                  </a:lnTo>
                  <a:lnTo>
                    <a:pt x="605663" y="194183"/>
                  </a:lnTo>
                  <a:lnTo>
                    <a:pt x="605663" y="16637"/>
                  </a:lnTo>
                  <a:close/>
                </a:path>
                <a:path w="951864" h="340995">
                  <a:moveTo>
                    <a:pt x="496569" y="18414"/>
                  </a:moveTo>
                  <a:lnTo>
                    <a:pt x="330073" y="18414"/>
                  </a:lnTo>
                  <a:lnTo>
                    <a:pt x="330073" y="65277"/>
                  </a:lnTo>
                  <a:lnTo>
                    <a:pt x="436117" y="65277"/>
                  </a:lnTo>
                  <a:lnTo>
                    <a:pt x="438150" y="65912"/>
                  </a:lnTo>
                  <a:lnTo>
                    <a:pt x="439165" y="66928"/>
                  </a:lnTo>
                  <a:lnTo>
                    <a:pt x="440054" y="67945"/>
                  </a:lnTo>
                  <a:lnTo>
                    <a:pt x="440308" y="70230"/>
                  </a:lnTo>
                  <a:lnTo>
                    <a:pt x="439800" y="73533"/>
                  </a:lnTo>
                  <a:lnTo>
                    <a:pt x="419988" y="188849"/>
                  </a:lnTo>
                  <a:lnTo>
                    <a:pt x="480313" y="188849"/>
                  </a:lnTo>
                  <a:lnTo>
                    <a:pt x="506094" y="30099"/>
                  </a:lnTo>
                  <a:lnTo>
                    <a:pt x="505459" y="25908"/>
                  </a:lnTo>
                  <a:lnTo>
                    <a:pt x="503046" y="22860"/>
                  </a:lnTo>
                  <a:lnTo>
                    <a:pt x="500633" y="19938"/>
                  </a:lnTo>
                  <a:lnTo>
                    <a:pt x="496569" y="18414"/>
                  </a:lnTo>
                  <a:close/>
                </a:path>
                <a:path w="951864" h="340995">
                  <a:moveTo>
                    <a:pt x="916558" y="16637"/>
                  </a:moveTo>
                  <a:lnTo>
                    <a:pt x="857630" y="16637"/>
                  </a:lnTo>
                  <a:lnTo>
                    <a:pt x="857630" y="340487"/>
                  </a:lnTo>
                  <a:lnTo>
                    <a:pt x="916558" y="340487"/>
                  </a:lnTo>
                  <a:lnTo>
                    <a:pt x="916558" y="186436"/>
                  </a:lnTo>
                  <a:lnTo>
                    <a:pt x="951356" y="186436"/>
                  </a:lnTo>
                  <a:lnTo>
                    <a:pt x="951356" y="135254"/>
                  </a:lnTo>
                  <a:lnTo>
                    <a:pt x="916558" y="135254"/>
                  </a:lnTo>
                  <a:lnTo>
                    <a:pt x="916558" y="16637"/>
                  </a:lnTo>
                  <a:close/>
                </a:path>
                <a:path w="951864" h="340995">
                  <a:moveTo>
                    <a:pt x="735202" y="83820"/>
                  </a:moveTo>
                  <a:lnTo>
                    <a:pt x="674115" y="83820"/>
                  </a:lnTo>
                  <a:lnTo>
                    <a:pt x="639571" y="320675"/>
                  </a:lnTo>
                  <a:lnTo>
                    <a:pt x="698500" y="320675"/>
                  </a:lnTo>
                  <a:lnTo>
                    <a:pt x="730123" y="92963"/>
                  </a:lnTo>
                  <a:lnTo>
                    <a:pt x="730630" y="90424"/>
                  </a:lnTo>
                  <a:lnTo>
                    <a:pt x="731392" y="88264"/>
                  </a:lnTo>
                  <a:lnTo>
                    <a:pt x="732408" y="86487"/>
                  </a:lnTo>
                  <a:lnTo>
                    <a:pt x="733551" y="84709"/>
                  </a:lnTo>
                  <a:lnTo>
                    <a:pt x="735202" y="83820"/>
                  </a:lnTo>
                  <a:close/>
                </a:path>
                <a:path w="951864" h="340995">
                  <a:moveTo>
                    <a:pt x="810005" y="83820"/>
                  </a:moveTo>
                  <a:lnTo>
                    <a:pt x="750696" y="83820"/>
                  </a:lnTo>
                  <a:lnTo>
                    <a:pt x="753237" y="86867"/>
                  </a:lnTo>
                  <a:lnTo>
                    <a:pt x="753999" y="92963"/>
                  </a:lnTo>
                  <a:lnTo>
                    <a:pt x="779144" y="320675"/>
                  </a:lnTo>
                  <a:lnTo>
                    <a:pt x="838073" y="320675"/>
                  </a:lnTo>
                  <a:lnTo>
                    <a:pt x="810111" y="84709"/>
                  </a:lnTo>
                  <a:lnTo>
                    <a:pt x="810005" y="83820"/>
                  </a:lnTo>
                  <a:close/>
                </a:path>
                <a:path w="951864" h="340995">
                  <a:moveTo>
                    <a:pt x="843406" y="36195"/>
                  </a:moveTo>
                  <a:lnTo>
                    <a:pt x="643889" y="36195"/>
                  </a:lnTo>
                  <a:lnTo>
                    <a:pt x="643889" y="83820"/>
                  </a:lnTo>
                  <a:lnTo>
                    <a:pt x="843406" y="83820"/>
                  </a:lnTo>
                  <a:lnTo>
                    <a:pt x="843406" y="36195"/>
                  </a:lnTo>
                  <a:close/>
                </a:path>
                <a:path w="951864" h="340995">
                  <a:moveTo>
                    <a:pt x="771398" y="0"/>
                  </a:moveTo>
                  <a:lnTo>
                    <a:pt x="712469" y="0"/>
                  </a:lnTo>
                  <a:lnTo>
                    <a:pt x="712469" y="36195"/>
                  </a:lnTo>
                  <a:lnTo>
                    <a:pt x="771398" y="36195"/>
                  </a:lnTo>
                  <a:lnTo>
                    <a:pt x="77139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97067" y="201142"/>
              <a:ext cx="1501902" cy="54028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08701" y="312546"/>
              <a:ext cx="1266825" cy="323850"/>
            </a:xfrm>
            <a:custGeom>
              <a:avLst/>
              <a:gdLst/>
              <a:ahLst/>
              <a:cxnLst/>
              <a:rect l="l" t="t" r="r" b="b"/>
              <a:pathLst>
                <a:path w="1266825" h="323850">
                  <a:moveTo>
                    <a:pt x="1266571" y="256412"/>
                  </a:moveTo>
                  <a:lnTo>
                    <a:pt x="964692" y="256412"/>
                  </a:lnTo>
                  <a:lnTo>
                    <a:pt x="964692" y="302640"/>
                  </a:lnTo>
                  <a:lnTo>
                    <a:pt x="1266571" y="302640"/>
                  </a:lnTo>
                  <a:lnTo>
                    <a:pt x="1266571" y="256412"/>
                  </a:lnTo>
                  <a:close/>
                </a:path>
                <a:path w="1266825" h="323850">
                  <a:moveTo>
                    <a:pt x="301878" y="256412"/>
                  </a:moveTo>
                  <a:lnTo>
                    <a:pt x="0" y="256412"/>
                  </a:lnTo>
                  <a:lnTo>
                    <a:pt x="0" y="302640"/>
                  </a:lnTo>
                  <a:lnTo>
                    <a:pt x="301878" y="302640"/>
                  </a:lnTo>
                  <a:lnTo>
                    <a:pt x="301878" y="256412"/>
                  </a:lnTo>
                  <a:close/>
                </a:path>
                <a:path w="1266825" h="323850">
                  <a:moveTo>
                    <a:pt x="623443" y="256412"/>
                  </a:moveTo>
                  <a:lnTo>
                    <a:pt x="321563" y="256412"/>
                  </a:lnTo>
                  <a:lnTo>
                    <a:pt x="321563" y="302640"/>
                  </a:lnTo>
                  <a:lnTo>
                    <a:pt x="623443" y="302640"/>
                  </a:lnTo>
                  <a:lnTo>
                    <a:pt x="623443" y="256412"/>
                  </a:lnTo>
                  <a:close/>
                </a:path>
                <a:path w="1266825" h="323850">
                  <a:moveTo>
                    <a:pt x="503809" y="213105"/>
                  </a:moveTo>
                  <a:lnTo>
                    <a:pt x="441325" y="213105"/>
                  </a:lnTo>
                  <a:lnTo>
                    <a:pt x="441325" y="256412"/>
                  </a:lnTo>
                  <a:lnTo>
                    <a:pt x="503809" y="256412"/>
                  </a:lnTo>
                  <a:lnTo>
                    <a:pt x="503809" y="213105"/>
                  </a:lnTo>
                  <a:close/>
                </a:path>
                <a:path w="1266825" h="323850">
                  <a:moveTo>
                    <a:pt x="936117" y="193928"/>
                  </a:moveTo>
                  <a:lnTo>
                    <a:pt x="676148" y="193928"/>
                  </a:lnTo>
                  <a:lnTo>
                    <a:pt x="676148" y="241553"/>
                  </a:lnTo>
                  <a:lnTo>
                    <a:pt x="877188" y="241553"/>
                  </a:lnTo>
                  <a:lnTo>
                    <a:pt x="877188" y="323850"/>
                  </a:lnTo>
                  <a:lnTo>
                    <a:pt x="936117" y="323850"/>
                  </a:lnTo>
                  <a:lnTo>
                    <a:pt x="936117" y="193928"/>
                  </a:lnTo>
                  <a:close/>
                </a:path>
                <a:path w="1266825" h="323850">
                  <a:moveTo>
                    <a:pt x="289433" y="152780"/>
                  </a:moveTo>
                  <a:lnTo>
                    <a:pt x="12446" y="152780"/>
                  </a:lnTo>
                  <a:lnTo>
                    <a:pt x="12446" y="198881"/>
                  </a:lnTo>
                  <a:lnTo>
                    <a:pt x="289433" y="198881"/>
                  </a:lnTo>
                  <a:lnTo>
                    <a:pt x="289433" y="152780"/>
                  </a:lnTo>
                  <a:close/>
                </a:path>
                <a:path w="1266825" h="323850">
                  <a:moveTo>
                    <a:pt x="111887" y="60451"/>
                  </a:moveTo>
                  <a:lnTo>
                    <a:pt x="52959" y="60451"/>
                  </a:lnTo>
                  <a:lnTo>
                    <a:pt x="60706" y="152780"/>
                  </a:lnTo>
                  <a:lnTo>
                    <a:pt x="119761" y="152780"/>
                  </a:lnTo>
                  <a:lnTo>
                    <a:pt x="111887" y="60451"/>
                  </a:lnTo>
                  <a:close/>
                </a:path>
                <a:path w="1266825" h="323850">
                  <a:moveTo>
                    <a:pt x="248538" y="60451"/>
                  </a:moveTo>
                  <a:lnTo>
                    <a:pt x="189611" y="60451"/>
                  </a:lnTo>
                  <a:lnTo>
                    <a:pt x="180721" y="152780"/>
                  </a:lnTo>
                  <a:lnTo>
                    <a:pt x="239775" y="152780"/>
                  </a:lnTo>
                  <a:lnTo>
                    <a:pt x="248538" y="60451"/>
                  </a:lnTo>
                  <a:close/>
                </a:path>
                <a:path w="1266825" h="323850">
                  <a:moveTo>
                    <a:pt x="284861" y="3555"/>
                  </a:moveTo>
                  <a:lnTo>
                    <a:pt x="17145" y="3555"/>
                  </a:lnTo>
                  <a:lnTo>
                    <a:pt x="17145" y="49784"/>
                  </a:lnTo>
                  <a:lnTo>
                    <a:pt x="284861" y="49784"/>
                  </a:lnTo>
                  <a:lnTo>
                    <a:pt x="284861" y="3555"/>
                  </a:lnTo>
                  <a:close/>
                </a:path>
                <a:path w="1266825" h="323850">
                  <a:moveTo>
                    <a:pt x="1247775" y="0"/>
                  </a:moveTo>
                  <a:lnTo>
                    <a:pt x="999108" y="0"/>
                  </a:lnTo>
                  <a:lnTo>
                    <a:pt x="993013" y="1904"/>
                  </a:lnTo>
                  <a:lnTo>
                    <a:pt x="985393" y="9525"/>
                  </a:lnTo>
                  <a:lnTo>
                    <a:pt x="983488" y="15493"/>
                  </a:lnTo>
                  <a:lnTo>
                    <a:pt x="983488" y="202437"/>
                  </a:lnTo>
                  <a:lnTo>
                    <a:pt x="1251966" y="202437"/>
                  </a:lnTo>
                  <a:lnTo>
                    <a:pt x="1251966" y="156337"/>
                  </a:lnTo>
                  <a:lnTo>
                    <a:pt x="1042543" y="156337"/>
                  </a:lnTo>
                  <a:lnTo>
                    <a:pt x="1042543" y="124333"/>
                  </a:lnTo>
                  <a:lnTo>
                    <a:pt x="1245234" y="124333"/>
                  </a:lnTo>
                  <a:lnTo>
                    <a:pt x="1245234" y="78104"/>
                  </a:lnTo>
                  <a:lnTo>
                    <a:pt x="1042543" y="78104"/>
                  </a:lnTo>
                  <a:lnTo>
                    <a:pt x="1042543" y="46227"/>
                  </a:lnTo>
                  <a:lnTo>
                    <a:pt x="1247775" y="46227"/>
                  </a:lnTo>
                  <a:lnTo>
                    <a:pt x="1247775" y="0"/>
                  </a:lnTo>
                  <a:close/>
                </a:path>
                <a:path w="1266825" h="323850">
                  <a:moveTo>
                    <a:pt x="936117" y="0"/>
                  </a:moveTo>
                  <a:lnTo>
                    <a:pt x="883158" y="0"/>
                  </a:lnTo>
                  <a:lnTo>
                    <a:pt x="883158" y="181101"/>
                  </a:lnTo>
                  <a:lnTo>
                    <a:pt x="936117" y="181101"/>
                  </a:lnTo>
                  <a:lnTo>
                    <a:pt x="936117" y="0"/>
                  </a:lnTo>
                  <a:close/>
                </a:path>
                <a:path w="1266825" h="323850">
                  <a:moveTo>
                    <a:pt x="717676" y="48640"/>
                  </a:moveTo>
                  <a:lnTo>
                    <a:pt x="662304" y="48640"/>
                  </a:lnTo>
                  <a:lnTo>
                    <a:pt x="640714" y="181101"/>
                  </a:lnTo>
                  <a:lnTo>
                    <a:pt x="693927" y="181101"/>
                  </a:lnTo>
                  <a:lnTo>
                    <a:pt x="713486" y="58292"/>
                  </a:lnTo>
                  <a:lnTo>
                    <a:pt x="713994" y="54990"/>
                  </a:lnTo>
                  <a:lnTo>
                    <a:pt x="714628" y="52577"/>
                  </a:lnTo>
                  <a:lnTo>
                    <a:pt x="715390" y="51053"/>
                  </a:lnTo>
                  <a:lnTo>
                    <a:pt x="716279" y="49402"/>
                  </a:lnTo>
                  <a:lnTo>
                    <a:pt x="717676" y="48640"/>
                  </a:lnTo>
                  <a:close/>
                </a:path>
                <a:path w="1266825" h="323850">
                  <a:moveTo>
                    <a:pt x="780288" y="48640"/>
                  </a:moveTo>
                  <a:lnTo>
                    <a:pt x="724788" y="48640"/>
                  </a:lnTo>
                  <a:lnTo>
                    <a:pt x="726313" y="49402"/>
                  </a:lnTo>
                  <a:lnTo>
                    <a:pt x="727201" y="51053"/>
                  </a:lnTo>
                  <a:lnTo>
                    <a:pt x="727963" y="52577"/>
                  </a:lnTo>
                  <a:lnTo>
                    <a:pt x="728599" y="54990"/>
                  </a:lnTo>
                  <a:lnTo>
                    <a:pt x="729107" y="58292"/>
                  </a:lnTo>
                  <a:lnTo>
                    <a:pt x="742188" y="181101"/>
                  </a:lnTo>
                  <a:lnTo>
                    <a:pt x="795527" y="181101"/>
                  </a:lnTo>
                  <a:lnTo>
                    <a:pt x="788415" y="120014"/>
                  </a:lnTo>
                  <a:lnTo>
                    <a:pt x="868299" y="120014"/>
                  </a:lnTo>
                  <a:lnTo>
                    <a:pt x="868299" y="71754"/>
                  </a:lnTo>
                  <a:lnTo>
                    <a:pt x="782701" y="71754"/>
                  </a:lnTo>
                  <a:lnTo>
                    <a:pt x="780367" y="49402"/>
                  </a:lnTo>
                  <a:lnTo>
                    <a:pt x="780288" y="48640"/>
                  </a:lnTo>
                  <a:close/>
                </a:path>
                <a:path w="1266825" h="323850">
                  <a:moveTo>
                    <a:pt x="868299" y="120014"/>
                  </a:moveTo>
                  <a:lnTo>
                    <a:pt x="815721" y="120014"/>
                  </a:lnTo>
                  <a:lnTo>
                    <a:pt x="815721" y="181101"/>
                  </a:lnTo>
                  <a:lnTo>
                    <a:pt x="868299" y="181101"/>
                  </a:lnTo>
                  <a:lnTo>
                    <a:pt x="868299" y="120014"/>
                  </a:lnTo>
                  <a:close/>
                </a:path>
                <a:path w="1266825" h="323850">
                  <a:moveTo>
                    <a:pt x="868299" y="0"/>
                  </a:moveTo>
                  <a:lnTo>
                    <a:pt x="815721" y="0"/>
                  </a:lnTo>
                  <a:lnTo>
                    <a:pt x="815721" y="71754"/>
                  </a:lnTo>
                  <a:lnTo>
                    <a:pt x="868299" y="71754"/>
                  </a:lnTo>
                  <a:lnTo>
                    <a:pt x="868299" y="0"/>
                  </a:lnTo>
                  <a:close/>
                </a:path>
                <a:path w="1266825" h="323850">
                  <a:moveTo>
                    <a:pt x="801243" y="1777"/>
                  </a:moveTo>
                  <a:lnTo>
                    <a:pt x="642874" y="1777"/>
                  </a:lnTo>
                  <a:lnTo>
                    <a:pt x="642874" y="48640"/>
                  </a:lnTo>
                  <a:lnTo>
                    <a:pt x="801243" y="48640"/>
                  </a:lnTo>
                  <a:lnTo>
                    <a:pt x="801243" y="1777"/>
                  </a:lnTo>
                  <a:close/>
                </a:path>
                <a:path w="1266825" h="323850">
                  <a:moveTo>
                    <a:pt x="604647" y="0"/>
                  </a:moveTo>
                  <a:lnTo>
                    <a:pt x="339725" y="0"/>
                  </a:lnTo>
                  <a:lnTo>
                    <a:pt x="339725" y="46227"/>
                  </a:lnTo>
                  <a:lnTo>
                    <a:pt x="545719" y="46227"/>
                  </a:lnTo>
                  <a:lnTo>
                    <a:pt x="545719" y="76326"/>
                  </a:lnTo>
                  <a:lnTo>
                    <a:pt x="340360" y="76326"/>
                  </a:lnTo>
                  <a:lnTo>
                    <a:pt x="340360" y="198881"/>
                  </a:lnTo>
                  <a:lnTo>
                    <a:pt x="608838" y="198881"/>
                  </a:lnTo>
                  <a:lnTo>
                    <a:pt x="608838" y="152780"/>
                  </a:lnTo>
                  <a:lnTo>
                    <a:pt x="399414" y="152780"/>
                  </a:lnTo>
                  <a:lnTo>
                    <a:pt x="399414" y="122554"/>
                  </a:lnTo>
                  <a:lnTo>
                    <a:pt x="588645" y="122554"/>
                  </a:lnTo>
                  <a:lnTo>
                    <a:pt x="595757" y="120776"/>
                  </a:lnTo>
                  <a:lnTo>
                    <a:pt x="602869" y="113664"/>
                  </a:lnTo>
                  <a:lnTo>
                    <a:pt x="604647" y="106552"/>
                  </a:lnTo>
                  <a:lnTo>
                    <a:pt x="60464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11340" y="201142"/>
              <a:ext cx="840511" cy="54028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994779" y="312546"/>
              <a:ext cx="618490" cy="325120"/>
            </a:xfrm>
            <a:custGeom>
              <a:avLst/>
              <a:gdLst/>
              <a:ahLst/>
              <a:cxnLst/>
              <a:rect l="l" t="t" r="r" b="b"/>
              <a:pathLst>
                <a:path w="618490" h="325120">
                  <a:moveTo>
                    <a:pt x="536448" y="204215"/>
                  </a:moveTo>
                  <a:lnTo>
                    <a:pt x="397891" y="204215"/>
                  </a:lnTo>
                  <a:lnTo>
                    <a:pt x="390247" y="204475"/>
                  </a:lnTo>
                  <a:lnTo>
                    <a:pt x="353314" y="215011"/>
                  </a:lnTo>
                  <a:lnTo>
                    <a:pt x="328231" y="251126"/>
                  </a:lnTo>
                  <a:lnTo>
                    <a:pt x="326898" y="264540"/>
                  </a:lnTo>
                  <a:lnTo>
                    <a:pt x="327197" y="270781"/>
                  </a:lnTo>
                  <a:lnTo>
                    <a:pt x="346964" y="308990"/>
                  </a:lnTo>
                  <a:lnTo>
                    <a:pt x="382936" y="323961"/>
                  </a:lnTo>
                  <a:lnTo>
                    <a:pt x="397891" y="324992"/>
                  </a:lnTo>
                  <a:lnTo>
                    <a:pt x="536448" y="324992"/>
                  </a:lnTo>
                  <a:lnTo>
                    <a:pt x="581151" y="314198"/>
                  </a:lnTo>
                  <a:lnTo>
                    <a:pt x="605913" y="278764"/>
                  </a:lnTo>
                  <a:lnTo>
                    <a:pt x="407543" y="278764"/>
                  </a:lnTo>
                  <a:lnTo>
                    <a:pt x="398041" y="277881"/>
                  </a:lnTo>
                  <a:lnTo>
                    <a:pt x="391255" y="275224"/>
                  </a:lnTo>
                  <a:lnTo>
                    <a:pt x="387183" y="270781"/>
                  </a:lnTo>
                  <a:lnTo>
                    <a:pt x="385825" y="264540"/>
                  </a:lnTo>
                  <a:lnTo>
                    <a:pt x="387183" y="258373"/>
                  </a:lnTo>
                  <a:lnTo>
                    <a:pt x="391255" y="253968"/>
                  </a:lnTo>
                  <a:lnTo>
                    <a:pt x="398041" y="251325"/>
                  </a:lnTo>
                  <a:lnTo>
                    <a:pt x="407543" y="250443"/>
                  </a:lnTo>
                  <a:lnTo>
                    <a:pt x="605923" y="250443"/>
                  </a:lnTo>
                  <a:lnTo>
                    <a:pt x="604440" y="244949"/>
                  </a:lnTo>
                  <a:lnTo>
                    <a:pt x="573659" y="211074"/>
                  </a:lnTo>
                  <a:lnTo>
                    <a:pt x="544091" y="204475"/>
                  </a:lnTo>
                  <a:lnTo>
                    <a:pt x="536448" y="204215"/>
                  </a:lnTo>
                  <a:close/>
                </a:path>
                <a:path w="618490" h="325120">
                  <a:moveTo>
                    <a:pt x="605923" y="250443"/>
                  </a:moveTo>
                  <a:lnTo>
                    <a:pt x="526796" y="250443"/>
                  </a:lnTo>
                  <a:lnTo>
                    <a:pt x="536297" y="251325"/>
                  </a:lnTo>
                  <a:lnTo>
                    <a:pt x="543083" y="253968"/>
                  </a:lnTo>
                  <a:lnTo>
                    <a:pt x="547155" y="258373"/>
                  </a:lnTo>
                  <a:lnTo>
                    <a:pt x="548513" y="264540"/>
                  </a:lnTo>
                  <a:lnTo>
                    <a:pt x="547155" y="270781"/>
                  </a:lnTo>
                  <a:lnTo>
                    <a:pt x="543083" y="275224"/>
                  </a:lnTo>
                  <a:lnTo>
                    <a:pt x="536297" y="277881"/>
                  </a:lnTo>
                  <a:lnTo>
                    <a:pt x="526796" y="278764"/>
                  </a:lnTo>
                  <a:lnTo>
                    <a:pt x="605913" y="278764"/>
                  </a:lnTo>
                  <a:lnTo>
                    <a:pt x="606107" y="278050"/>
                  </a:lnTo>
                  <a:lnTo>
                    <a:pt x="607107" y="271492"/>
                  </a:lnTo>
                  <a:lnTo>
                    <a:pt x="607441" y="264540"/>
                  </a:lnTo>
                  <a:lnTo>
                    <a:pt x="607142" y="258373"/>
                  </a:lnTo>
                  <a:lnTo>
                    <a:pt x="607107" y="257661"/>
                  </a:lnTo>
                  <a:lnTo>
                    <a:pt x="606137" y="251325"/>
                  </a:lnTo>
                  <a:lnTo>
                    <a:pt x="606107" y="251126"/>
                  </a:lnTo>
                  <a:lnTo>
                    <a:pt x="605923" y="250443"/>
                  </a:lnTo>
                  <a:close/>
                </a:path>
                <a:path w="618490" h="325120">
                  <a:moveTo>
                    <a:pt x="498475" y="184276"/>
                  </a:moveTo>
                  <a:lnTo>
                    <a:pt x="435991" y="184276"/>
                  </a:lnTo>
                  <a:lnTo>
                    <a:pt x="435991" y="204215"/>
                  </a:lnTo>
                  <a:lnTo>
                    <a:pt x="498475" y="204215"/>
                  </a:lnTo>
                  <a:lnTo>
                    <a:pt x="498475" y="184276"/>
                  </a:lnTo>
                  <a:close/>
                </a:path>
                <a:path w="618490" h="325120">
                  <a:moveTo>
                    <a:pt x="618109" y="138175"/>
                  </a:moveTo>
                  <a:lnTo>
                    <a:pt x="316229" y="138175"/>
                  </a:lnTo>
                  <a:lnTo>
                    <a:pt x="316229" y="184276"/>
                  </a:lnTo>
                  <a:lnTo>
                    <a:pt x="618109" y="184276"/>
                  </a:lnTo>
                  <a:lnTo>
                    <a:pt x="618109" y="138175"/>
                  </a:lnTo>
                  <a:close/>
                </a:path>
                <a:path w="618490" h="325120">
                  <a:moveTo>
                    <a:pt x="83185" y="179070"/>
                  </a:moveTo>
                  <a:lnTo>
                    <a:pt x="24129" y="179070"/>
                  </a:lnTo>
                  <a:lnTo>
                    <a:pt x="24129" y="323850"/>
                  </a:lnTo>
                  <a:lnTo>
                    <a:pt x="244348" y="323850"/>
                  </a:lnTo>
                  <a:lnTo>
                    <a:pt x="253087" y="323371"/>
                  </a:lnTo>
                  <a:lnTo>
                    <a:pt x="278765" y="289433"/>
                  </a:lnTo>
                  <a:lnTo>
                    <a:pt x="278765" y="276987"/>
                  </a:lnTo>
                  <a:lnTo>
                    <a:pt x="83185" y="276987"/>
                  </a:lnTo>
                  <a:lnTo>
                    <a:pt x="83185" y="249300"/>
                  </a:lnTo>
                  <a:lnTo>
                    <a:pt x="278765" y="249300"/>
                  </a:lnTo>
                  <a:lnTo>
                    <a:pt x="278765" y="203200"/>
                  </a:lnTo>
                  <a:lnTo>
                    <a:pt x="83185" y="203200"/>
                  </a:lnTo>
                  <a:lnTo>
                    <a:pt x="83185" y="179070"/>
                  </a:lnTo>
                  <a:close/>
                </a:path>
                <a:path w="618490" h="325120">
                  <a:moveTo>
                    <a:pt x="278765" y="249300"/>
                  </a:moveTo>
                  <a:lnTo>
                    <a:pt x="219837" y="249300"/>
                  </a:lnTo>
                  <a:lnTo>
                    <a:pt x="219837" y="276987"/>
                  </a:lnTo>
                  <a:lnTo>
                    <a:pt x="278765" y="276987"/>
                  </a:lnTo>
                  <a:lnTo>
                    <a:pt x="278765" y="249300"/>
                  </a:lnTo>
                  <a:close/>
                </a:path>
                <a:path w="618490" h="325120">
                  <a:moveTo>
                    <a:pt x="278765" y="179070"/>
                  </a:moveTo>
                  <a:lnTo>
                    <a:pt x="219837" y="179070"/>
                  </a:lnTo>
                  <a:lnTo>
                    <a:pt x="219837" y="203200"/>
                  </a:lnTo>
                  <a:lnTo>
                    <a:pt x="278765" y="203200"/>
                  </a:lnTo>
                  <a:lnTo>
                    <a:pt x="278765" y="179070"/>
                  </a:lnTo>
                  <a:close/>
                </a:path>
                <a:path w="618490" h="325120">
                  <a:moveTo>
                    <a:pt x="95630" y="48005"/>
                  </a:moveTo>
                  <a:lnTo>
                    <a:pt x="34417" y="48005"/>
                  </a:lnTo>
                  <a:lnTo>
                    <a:pt x="0" y="166242"/>
                  </a:lnTo>
                  <a:lnTo>
                    <a:pt x="58927" y="166242"/>
                  </a:lnTo>
                  <a:lnTo>
                    <a:pt x="90550" y="57150"/>
                  </a:lnTo>
                  <a:lnTo>
                    <a:pt x="91313" y="54610"/>
                  </a:lnTo>
                  <a:lnTo>
                    <a:pt x="92075" y="52450"/>
                  </a:lnTo>
                  <a:lnTo>
                    <a:pt x="93091" y="50673"/>
                  </a:lnTo>
                  <a:lnTo>
                    <a:pt x="93979" y="48895"/>
                  </a:lnTo>
                  <a:lnTo>
                    <a:pt x="95630" y="48005"/>
                  </a:lnTo>
                  <a:close/>
                </a:path>
                <a:path w="618490" h="325120">
                  <a:moveTo>
                    <a:pt x="170434" y="48005"/>
                  </a:moveTo>
                  <a:lnTo>
                    <a:pt x="109093" y="48005"/>
                  </a:lnTo>
                  <a:lnTo>
                    <a:pt x="110617" y="48640"/>
                  </a:lnTo>
                  <a:lnTo>
                    <a:pt x="111760" y="50164"/>
                  </a:lnTo>
                  <a:lnTo>
                    <a:pt x="112775" y="51562"/>
                  </a:lnTo>
                  <a:lnTo>
                    <a:pt x="113665" y="53848"/>
                  </a:lnTo>
                  <a:lnTo>
                    <a:pt x="139573" y="166242"/>
                  </a:lnTo>
                  <a:lnTo>
                    <a:pt x="198500" y="166242"/>
                  </a:lnTo>
                  <a:lnTo>
                    <a:pt x="170434" y="48005"/>
                  </a:lnTo>
                  <a:close/>
                </a:path>
                <a:path w="618490" h="325120">
                  <a:moveTo>
                    <a:pt x="205613" y="1777"/>
                  </a:moveTo>
                  <a:lnTo>
                    <a:pt x="2540" y="1777"/>
                  </a:lnTo>
                  <a:lnTo>
                    <a:pt x="2540" y="48005"/>
                  </a:lnTo>
                  <a:lnTo>
                    <a:pt x="205613" y="48005"/>
                  </a:lnTo>
                  <a:lnTo>
                    <a:pt x="205613" y="1777"/>
                  </a:lnTo>
                  <a:close/>
                </a:path>
                <a:path w="618490" h="325120">
                  <a:moveTo>
                    <a:pt x="447167" y="46227"/>
                  </a:moveTo>
                  <a:lnTo>
                    <a:pt x="376936" y="46227"/>
                  </a:lnTo>
                  <a:lnTo>
                    <a:pt x="323342" y="127888"/>
                  </a:lnTo>
                  <a:lnTo>
                    <a:pt x="389381" y="127888"/>
                  </a:lnTo>
                  <a:lnTo>
                    <a:pt x="434213" y="58927"/>
                  </a:lnTo>
                  <a:lnTo>
                    <a:pt x="436752" y="55245"/>
                  </a:lnTo>
                  <a:lnTo>
                    <a:pt x="439166" y="52070"/>
                  </a:lnTo>
                  <a:lnTo>
                    <a:pt x="441451" y="49784"/>
                  </a:lnTo>
                  <a:lnTo>
                    <a:pt x="443738" y="47371"/>
                  </a:lnTo>
                  <a:lnTo>
                    <a:pt x="447167" y="46227"/>
                  </a:lnTo>
                  <a:close/>
                </a:path>
                <a:path w="618490" h="325120">
                  <a:moveTo>
                    <a:pt x="557402" y="46227"/>
                  </a:moveTo>
                  <a:lnTo>
                    <a:pt x="487045" y="46227"/>
                  </a:lnTo>
                  <a:lnTo>
                    <a:pt x="490727" y="47371"/>
                  </a:lnTo>
                  <a:lnTo>
                    <a:pt x="495173" y="51815"/>
                  </a:lnTo>
                  <a:lnTo>
                    <a:pt x="497586" y="54990"/>
                  </a:lnTo>
                  <a:lnTo>
                    <a:pt x="500252" y="58927"/>
                  </a:lnTo>
                  <a:lnTo>
                    <a:pt x="543178" y="127888"/>
                  </a:lnTo>
                  <a:lnTo>
                    <a:pt x="609219" y="127888"/>
                  </a:lnTo>
                  <a:lnTo>
                    <a:pt x="557402" y="46227"/>
                  </a:lnTo>
                  <a:close/>
                </a:path>
                <a:path w="618490" h="325120">
                  <a:moveTo>
                    <a:pt x="599313" y="762"/>
                  </a:moveTo>
                  <a:lnTo>
                    <a:pt x="335025" y="762"/>
                  </a:lnTo>
                  <a:lnTo>
                    <a:pt x="335025" y="46227"/>
                  </a:lnTo>
                  <a:lnTo>
                    <a:pt x="599313" y="46227"/>
                  </a:lnTo>
                  <a:lnTo>
                    <a:pt x="599313" y="762"/>
                  </a:lnTo>
                  <a:close/>
                </a:path>
                <a:path w="618490" h="325120">
                  <a:moveTo>
                    <a:pt x="278765" y="0"/>
                  </a:moveTo>
                  <a:lnTo>
                    <a:pt x="219837" y="0"/>
                  </a:lnTo>
                  <a:lnTo>
                    <a:pt x="219837" y="166242"/>
                  </a:lnTo>
                  <a:lnTo>
                    <a:pt x="278765" y="166242"/>
                  </a:lnTo>
                  <a:lnTo>
                    <a:pt x="278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4195" y="196633"/>
              <a:ext cx="823772" cy="54479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732394" y="308355"/>
              <a:ext cx="602615" cy="328295"/>
            </a:xfrm>
            <a:custGeom>
              <a:avLst/>
              <a:gdLst/>
              <a:ahLst/>
              <a:cxnLst/>
              <a:rect l="l" t="t" r="r" b="b"/>
              <a:pathLst>
                <a:path w="602615" h="328295">
                  <a:moveTo>
                    <a:pt x="401193" y="233299"/>
                  </a:moveTo>
                  <a:lnTo>
                    <a:pt x="342137" y="233299"/>
                  </a:lnTo>
                  <a:lnTo>
                    <a:pt x="342137" y="327405"/>
                  </a:lnTo>
                  <a:lnTo>
                    <a:pt x="602487" y="327405"/>
                  </a:lnTo>
                  <a:lnTo>
                    <a:pt x="602487" y="280796"/>
                  </a:lnTo>
                  <a:lnTo>
                    <a:pt x="401193" y="280796"/>
                  </a:lnTo>
                  <a:lnTo>
                    <a:pt x="401193" y="233299"/>
                  </a:lnTo>
                  <a:close/>
                </a:path>
                <a:path w="602615" h="328295">
                  <a:moveTo>
                    <a:pt x="600328" y="4190"/>
                  </a:moveTo>
                  <a:lnTo>
                    <a:pt x="541401" y="4190"/>
                  </a:lnTo>
                  <a:lnTo>
                    <a:pt x="541401" y="195325"/>
                  </a:lnTo>
                  <a:lnTo>
                    <a:pt x="482091" y="195325"/>
                  </a:lnTo>
                  <a:lnTo>
                    <a:pt x="482091" y="237489"/>
                  </a:lnTo>
                  <a:lnTo>
                    <a:pt x="541401" y="237489"/>
                  </a:lnTo>
                  <a:lnTo>
                    <a:pt x="541401" y="264159"/>
                  </a:lnTo>
                  <a:lnTo>
                    <a:pt x="600328" y="264159"/>
                  </a:lnTo>
                  <a:lnTo>
                    <a:pt x="600328" y="4190"/>
                  </a:lnTo>
                  <a:close/>
                </a:path>
                <a:path w="602615" h="328295">
                  <a:moveTo>
                    <a:pt x="451611" y="183895"/>
                  </a:moveTo>
                  <a:lnTo>
                    <a:pt x="389000" y="183895"/>
                  </a:lnTo>
                  <a:lnTo>
                    <a:pt x="389000" y="224408"/>
                  </a:lnTo>
                  <a:lnTo>
                    <a:pt x="451611" y="224408"/>
                  </a:lnTo>
                  <a:lnTo>
                    <a:pt x="451611" y="183895"/>
                  </a:lnTo>
                  <a:close/>
                </a:path>
                <a:path w="602615" h="328295">
                  <a:moveTo>
                    <a:pt x="528574" y="140207"/>
                  </a:moveTo>
                  <a:lnTo>
                    <a:pt x="324738" y="140207"/>
                  </a:lnTo>
                  <a:lnTo>
                    <a:pt x="324738" y="183895"/>
                  </a:lnTo>
                  <a:lnTo>
                    <a:pt x="528574" y="183895"/>
                  </a:lnTo>
                  <a:lnTo>
                    <a:pt x="528574" y="140207"/>
                  </a:lnTo>
                  <a:close/>
                </a:path>
                <a:path w="602615" h="328295">
                  <a:moveTo>
                    <a:pt x="440562" y="0"/>
                  </a:moveTo>
                  <a:lnTo>
                    <a:pt x="403605" y="0"/>
                  </a:lnTo>
                  <a:lnTo>
                    <a:pt x="387796" y="1002"/>
                  </a:lnTo>
                  <a:lnTo>
                    <a:pt x="350774" y="16128"/>
                  </a:lnTo>
                  <a:lnTo>
                    <a:pt x="331215" y="64642"/>
                  </a:lnTo>
                  <a:lnTo>
                    <a:pt x="332432" y="79761"/>
                  </a:lnTo>
                  <a:lnTo>
                    <a:pt x="350774" y="113283"/>
                  </a:lnTo>
                  <a:lnTo>
                    <a:pt x="387796" y="128518"/>
                  </a:lnTo>
                  <a:lnTo>
                    <a:pt x="403605" y="129539"/>
                  </a:lnTo>
                  <a:lnTo>
                    <a:pt x="440562" y="129539"/>
                  </a:lnTo>
                  <a:lnTo>
                    <a:pt x="482853" y="120378"/>
                  </a:lnTo>
                  <a:lnTo>
                    <a:pt x="510122" y="85597"/>
                  </a:lnTo>
                  <a:lnTo>
                    <a:pt x="406400" y="85597"/>
                  </a:lnTo>
                  <a:lnTo>
                    <a:pt x="400430" y="83819"/>
                  </a:lnTo>
                  <a:lnTo>
                    <a:pt x="396366" y="80263"/>
                  </a:lnTo>
                  <a:lnTo>
                    <a:pt x="392175" y="76707"/>
                  </a:lnTo>
                  <a:lnTo>
                    <a:pt x="390144" y="71500"/>
                  </a:lnTo>
                  <a:lnTo>
                    <a:pt x="390144" y="57784"/>
                  </a:lnTo>
                  <a:lnTo>
                    <a:pt x="392175" y="52577"/>
                  </a:lnTo>
                  <a:lnTo>
                    <a:pt x="396366" y="49149"/>
                  </a:lnTo>
                  <a:lnTo>
                    <a:pt x="400430" y="45719"/>
                  </a:lnTo>
                  <a:lnTo>
                    <a:pt x="406400" y="43941"/>
                  </a:lnTo>
                  <a:lnTo>
                    <a:pt x="510204" y="43941"/>
                  </a:lnTo>
                  <a:lnTo>
                    <a:pt x="508095" y="36337"/>
                  </a:lnTo>
                  <a:lnTo>
                    <a:pt x="470471" y="4016"/>
                  </a:lnTo>
                  <a:lnTo>
                    <a:pt x="456374" y="1002"/>
                  </a:lnTo>
                  <a:lnTo>
                    <a:pt x="440562" y="0"/>
                  </a:lnTo>
                  <a:close/>
                </a:path>
                <a:path w="602615" h="328295">
                  <a:moveTo>
                    <a:pt x="510204" y="43941"/>
                  </a:moveTo>
                  <a:lnTo>
                    <a:pt x="437769" y="43941"/>
                  </a:lnTo>
                  <a:lnTo>
                    <a:pt x="443737" y="45719"/>
                  </a:lnTo>
                  <a:lnTo>
                    <a:pt x="447801" y="49149"/>
                  </a:lnTo>
                  <a:lnTo>
                    <a:pt x="451993" y="52577"/>
                  </a:lnTo>
                  <a:lnTo>
                    <a:pt x="454025" y="57784"/>
                  </a:lnTo>
                  <a:lnTo>
                    <a:pt x="454025" y="71500"/>
                  </a:lnTo>
                  <a:lnTo>
                    <a:pt x="451993" y="76707"/>
                  </a:lnTo>
                  <a:lnTo>
                    <a:pt x="447801" y="80263"/>
                  </a:lnTo>
                  <a:lnTo>
                    <a:pt x="443737" y="83819"/>
                  </a:lnTo>
                  <a:lnTo>
                    <a:pt x="437769" y="85597"/>
                  </a:lnTo>
                  <a:lnTo>
                    <a:pt x="510122" y="85597"/>
                  </a:lnTo>
                  <a:lnTo>
                    <a:pt x="511738" y="79761"/>
                  </a:lnTo>
                  <a:lnTo>
                    <a:pt x="512952" y="64642"/>
                  </a:lnTo>
                  <a:lnTo>
                    <a:pt x="511738" y="49472"/>
                  </a:lnTo>
                  <a:lnTo>
                    <a:pt x="510204" y="43941"/>
                  </a:lnTo>
                  <a:close/>
                </a:path>
                <a:path w="602615" h="328295">
                  <a:moveTo>
                    <a:pt x="95630" y="53593"/>
                  </a:moveTo>
                  <a:lnTo>
                    <a:pt x="34416" y="53593"/>
                  </a:lnTo>
                  <a:lnTo>
                    <a:pt x="0" y="304672"/>
                  </a:lnTo>
                  <a:lnTo>
                    <a:pt x="58927" y="304672"/>
                  </a:lnTo>
                  <a:lnTo>
                    <a:pt x="90550" y="62864"/>
                  </a:lnTo>
                  <a:lnTo>
                    <a:pt x="91058" y="60197"/>
                  </a:lnTo>
                  <a:lnTo>
                    <a:pt x="91821" y="58038"/>
                  </a:lnTo>
                  <a:lnTo>
                    <a:pt x="92836" y="56261"/>
                  </a:lnTo>
                  <a:lnTo>
                    <a:pt x="93979" y="54482"/>
                  </a:lnTo>
                  <a:lnTo>
                    <a:pt x="95630" y="53593"/>
                  </a:lnTo>
                  <a:close/>
                </a:path>
                <a:path w="602615" h="328295">
                  <a:moveTo>
                    <a:pt x="170433" y="53593"/>
                  </a:moveTo>
                  <a:lnTo>
                    <a:pt x="111125" y="53593"/>
                  </a:lnTo>
                  <a:lnTo>
                    <a:pt x="113664" y="56641"/>
                  </a:lnTo>
                  <a:lnTo>
                    <a:pt x="114426" y="62864"/>
                  </a:lnTo>
                  <a:lnTo>
                    <a:pt x="139573" y="304672"/>
                  </a:lnTo>
                  <a:lnTo>
                    <a:pt x="198500" y="304672"/>
                  </a:lnTo>
                  <a:lnTo>
                    <a:pt x="170533" y="54482"/>
                  </a:lnTo>
                  <a:lnTo>
                    <a:pt x="170433" y="53593"/>
                  </a:lnTo>
                  <a:close/>
                </a:path>
                <a:path w="602615" h="328295">
                  <a:moveTo>
                    <a:pt x="205612" y="5968"/>
                  </a:moveTo>
                  <a:lnTo>
                    <a:pt x="2539" y="5968"/>
                  </a:lnTo>
                  <a:lnTo>
                    <a:pt x="2539" y="53593"/>
                  </a:lnTo>
                  <a:lnTo>
                    <a:pt x="205612" y="53593"/>
                  </a:lnTo>
                  <a:lnTo>
                    <a:pt x="205612" y="5968"/>
                  </a:lnTo>
                  <a:close/>
                </a:path>
                <a:path w="602615" h="328295">
                  <a:moveTo>
                    <a:pt x="278764" y="4190"/>
                  </a:moveTo>
                  <a:lnTo>
                    <a:pt x="219836" y="4190"/>
                  </a:lnTo>
                  <a:lnTo>
                    <a:pt x="219836" y="328040"/>
                  </a:lnTo>
                  <a:lnTo>
                    <a:pt x="278764" y="328040"/>
                  </a:lnTo>
                  <a:lnTo>
                    <a:pt x="278764" y="41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95194" y="297941"/>
              <a:ext cx="347980" cy="346075"/>
            </a:xfrm>
            <a:custGeom>
              <a:avLst/>
              <a:gdLst/>
              <a:ahLst/>
              <a:cxnLst/>
              <a:rect l="l" t="t" r="r" b="b"/>
              <a:pathLst>
                <a:path w="347980" h="346075">
                  <a:moveTo>
                    <a:pt x="0" y="345948"/>
                  </a:moveTo>
                  <a:lnTo>
                    <a:pt x="347471" y="345948"/>
                  </a:lnTo>
                  <a:lnTo>
                    <a:pt x="347471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15844" y="352805"/>
              <a:ext cx="83312" cy="23545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5338" y="124840"/>
              <a:ext cx="1159992" cy="11506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6763" y="119760"/>
              <a:ext cx="96520" cy="100965"/>
            </a:xfrm>
            <a:custGeom>
              <a:avLst/>
              <a:gdLst/>
              <a:ahLst/>
              <a:cxnLst/>
              <a:rect l="l" t="t" r="r" b="b"/>
              <a:pathLst>
                <a:path w="96520" h="100964">
                  <a:moveTo>
                    <a:pt x="96456" y="0"/>
                  </a:moveTo>
                  <a:lnTo>
                    <a:pt x="68326" y="0"/>
                  </a:lnTo>
                  <a:lnTo>
                    <a:pt x="68326" y="9525"/>
                  </a:lnTo>
                  <a:lnTo>
                    <a:pt x="68326" y="91059"/>
                  </a:lnTo>
                  <a:lnTo>
                    <a:pt x="28206" y="91059"/>
                  </a:lnTo>
                  <a:lnTo>
                    <a:pt x="28206" y="9525"/>
                  </a:lnTo>
                  <a:lnTo>
                    <a:pt x="68326" y="9525"/>
                  </a:lnTo>
                  <a:lnTo>
                    <a:pt x="68326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17386" y="9525"/>
                  </a:lnTo>
                  <a:lnTo>
                    <a:pt x="17386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96456" y="100584"/>
                  </a:lnTo>
                  <a:lnTo>
                    <a:pt x="96456" y="91059"/>
                  </a:lnTo>
                  <a:lnTo>
                    <a:pt x="79070" y="91059"/>
                  </a:lnTo>
                  <a:lnTo>
                    <a:pt x="79070" y="9525"/>
                  </a:lnTo>
                  <a:lnTo>
                    <a:pt x="96456" y="9525"/>
                  </a:lnTo>
                  <a:lnTo>
                    <a:pt x="96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44240" y="1700783"/>
              <a:ext cx="2987040" cy="4326890"/>
            </a:xfrm>
            <a:custGeom>
              <a:avLst/>
              <a:gdLst/>
              <a:ahLst/>
              <a:cxnLst/>
              <a:rect l="l" t="t" r="r" b="b"/>
              <a:pathLst>
                <a:path w="2987040" h="4326890">
                  <a:moveTo>
                    <a:pt x="0" y="4326636"/>
                  </a:moveTo>
                  <a:lnTo>
                    <a:pt x="2987040" y="4326636"/>
                  </a:lnTo>
                  <a:lnTo>
                    <a:pt x="2987040" y="0"/>
                  </a:lnTo>
                  <a:lnTo>
                    <a:pt x="0" y="0"/>
                  </a:lnTo>
                  <a:lnTo>
                    <a:pt x="0" y="43266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44240" y="1376171"/>
              <a:ext cx="2987040" cy="325120"/>
            </a:xfrm>
            <a:custGeom>
              <a:avLst/>
              <a:gdLst/>
              <a:ahLst/>
              <a:cxnLst/>
              <a:rect l="l" t="t" r="r" b="b"/>
              <a:pathLst>
                <a:path w="2987040" h="325119">
                  <a:moveTo>
                    <a:pt x="2987040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2987040" y="324612"/>
                  </a:lnTo>
                  <a:lnTo>
                    <a:pt x="2987040" y="0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71272" y="1450466"/>
              <a:ext cx="5141595" cy="4577080"/>
            </a:xfrm>
            <a:custGeom>
              <a:avLst/>
              <a:gdLst/>
              <a:ahLst/>
              <a:cxnLst/>
              <a:rect l="l" t="t" r="r" b="b"/>
              <a:pathLst>
                <a:path w="5141595" h="4577080">
                  <a:moveTo>
                    <a:pt x="2987040" y="250317"/>
                  </a:moveTo>
                  <a:lnTo>
                    <a:pt x="0" y="250317"/>
                  </a:lnTo>
                  <a:lnTo>
                    <a:pt x="0" y="4576953"/>
                  </a:lnTo>
                  <a:lnTo>
                    <a:pt x="2987040" y="4576953"/>
                  </a:lnTo>
                  <a:lnTo>
                    <a:pt x="2987040" y="250317"/>
                  </a:lnTo>
                  <a:close/>
                </a:path>
                <a:path w="5141595" h="4577080">
                  <a:moveTo>
                    <a:pt x="4311523" y="138176"/>
                  </a:moveTo>
                  <a:lnTo>
                    <a:pt x="4291850" y="112649"/>
                  </a:lnTo>
                  <a:lnTo>
                    <a:pt x="4264279" y="76835"/>
                  </a:lnTo>
                  <a:lnTo>
                    <a:pt x="4265815" y="67310"/>
                  </a:lnTo>
                  <a:lnTo>
                    <a:pt x="4267022" y="57378"/>
                  </a:lnTo>
                  <a:lnTo>
                    <a:pt x="4267860" y="47015"/>
                  </a:lnTo>
                  <a:lnTo>
                    <a:pt x="4268343" y="36195"/>
                  </a:lnTo>
                  <a:lnTo>
                    <a:pt x="4303141" y="36195"/>
                  </a:lnTo>
                  <a:lnTo>
                    <a:pt x="4303141" y="6731"/>
                  </a:lnTo>
                  <a:lnTo>
                    <a:pt x="4199128" y="6731"/>
                  </a:lnTo>
                  <a:lnTo>
                    <a:pt x="4199128" y="36195"/>
                  </a:lnTo>
                  <a:lnTo>
                    <a:pt x="4235958" y="36195"/>
                  </a:lnTo>
                  <a:lnTo>
                    <a:pt x="4234764" y="55016"/>
                  </a:lnTo>
                  <a:lnTo>
                    <a:pt x="4223766" y="99441"/>
                  </a:lnTo>
                  <a:lnTo>
                    <a:pt x="4194556" y="125603"/>
                  </a:lnTo>
                  <a:lnTo>
                    <a:pt x="4194556" y="157988"/>
                  </a:lnTo>
                  <a:lnTo>
                    <a:pt x="4202417" y="157226"/>
                  </a:lnTo>
                  <a:lnTo>
                    <a:pt x="4203204" y="157226"/>
                  </a:lnTo>
                  <a:lnTo>
                    <a:pt x="4212348" y="154838"/>
                  </a:lnTo>
                  <a:lnTo>
                    <a:pt x="4247845" y="123037"/>
                  </a:lnTo>
                  <a:lnTo>
                    <a:pt x="4247947" y="122897"/>
                  </a:lnTo>
                  <a:lnTo>
                    <a:pt x="4253230" y="112649"/>
                  </a:lnTo>
                  <a:lnTo>
                    <a:pt x="4285996" y="157226"/>
                  </a:lnTo>
                  <a:lnTo>
                    <a:pt x="4311523" y="138176"/>
                  </a:lnTo>
                  <a:close/>
                </a:path>
                <a:path w="5141595" h="4577080">
                  <a:moveTo>
                    <a:pt x="4349115" y="2921"/>
                  </a:moveTo>
                  <a:lnTo>
                    <a:pt x="4316857" y="2921"/>
                  </a:lnTo>
                  <a:lnTo>
                    <a:pt x="4316857" y="165608"/>
                  </a:lnTo>
                  <a:lnTo>
                    <a:pt x="4349115" y="165608"/>
                  </a:lnTo>
                  <a:lnTo>
                    <a:pt x="4349115" y="2921"/>
                  </a:lnTo>
                  <a:close/>
                </a:path>
                <a:path w="5141595" h="4577080">
                  <a:moveTo>
                    <a:pt x="4531030" y="143395"/>
                  </a:moveTo>
                  <a:lnTo>
                    <a:pt x="4510494" y="110680"/>
                  </a:lnTo>
                  <a:lnTo>
                    <a:pt x="4496943" y="106857"/>
                  </a:lnTo>
                  <a:lnTo>
                    <a:pt x="4496943" y="135509"/>
                  </a:lnTo>
                  <a:lnTo>
                    <a:pt x="4496689" y="138430"/>
                  </a:lnTo>
                  <a:lnTo>
                    <a:pt x="4465459" y="143395"/>
                  </a:lnTo>
                  <a:lnTo>
                    <a:pt x="4448353" y="143395"/>
                  </a:lnTo>
                  <a:lnTo>
                    <a:pt x="4416933" y="135509"/>
                  </a:lnTo>
                  <a:lnTo>
                    <a:pt x="4417060" y="132588"/>
                  </a:lnTo>
                  <a:lnTo>
                    <a:pt x="4448353" y="127609"/>
                  </a:lnTo>
                  <a:lnTo>
                    <a:pt x="4465459" y="127609"/>
                  </a:lnTo>
                  <a:lnTo>
                    <a:pt x="4496943" y="135509"/>
                  </a:lnTo>
                  <a:lnTo>
                    <a:pt x="4496943" y="106857"/>
                  </a:lnTo>
                  <a:lnTo>
                    <a:pt x="4456938" y="103505"/>
                  </a:lnTo>
                  <a:lnTo>
                    <a:pt x="4446219" y="103644"/>
                  </a:lnTo>
                  <a:lnTo>
                    <a:pt x="4403318" y="110680"/>
                  </a:lnTo>
                  <a:lnTo>
                    <a:pt x="4382833" y="143395"/>
                  </a:lnTo>
                  <a:lnTo>
                    <a:pt x="4385945" y="149479"/>
                  </a:lnTo>
                  <a:lnTo>
                    <a:pt x="4426839" y="165747"/>
                  </a:lnTo>
                  <a:lnTo>
                    <a:pt x="4456938" y="167513"/>
                  </a:lnTo>
                  <a:lnTo>
                    <a:pt x="4467631" y="167322"/>
                  </a:lnTo>
                  <a:lnTo>
                    <a:pt x="4510494" y="160261"/>
                  </a:lnTo>
                  <a:lnTo>
                    <a:pt x="4527931" y="149479"/>
                  </a:lnTo>
                  <a:lnTo>
                    <a:pt x="4531030" y="143395"/>
                  </a:lnTo>
                  <a:close/>
                </a:path>
                <a:path w="5141595" h="4577080">
                  <a:moveTo>
                    <a:pt x="4531233" y="37973"/>
                  </a:moveTo>
                  <a:lnTo>
                    <a:pt x="4416679" y="37973"/>
                  </a:lnTo>
                  <a:lnTo>
                    <a:pt x="4416679" y="1905"/>
                  </a:lnTo>
                  <a:lnTo>
                    <a:pt x="4384548" y="1905"/>
                  </a:lnTo>
                  <a:lnTo>
                    <a:pt x="4384548" y="62484"/>
                  </a:lnTo>
                  <a:lnTo>
                    <a:pt x="4531233" y="62484"/>
                  </a:lnTo>
                  <a:lnTo>
                    <a:pt x="4531233" y="37973"/>
                  </a:lnTo>
                  <a:close/>
                </a:path>
                <a:path w="5141595" h="4577080">
                  <a:moveTo>
                    <a:pt x="4539234" y="71628"/>
                  </a:moveTo>
                  <a:lnTo>
                    <a:pt x="4374642" y="71628"/>
                  </a:lnTo>
                  <a:lnTo>
                    <a:pt x="4374642" y="96393"/>
                  </a:lnTo>
                  <a:lnTo>
                    <a:pt x="4539234" y="96393"/>
                  </a:lnTo>
                  <a:lnTo>
                    <a:pt x="4539234" y="71628"/>
                  </a:lnTo>
                  <a:close/>
                </a:path>
                <a:path w="5141595" h="4577080">
                  <a:moveTo>
                    <a:pt x="4660392" y="62992"/>
                  </a:moveTo>
                  <a:lnTo>
                    <a:pt x="4660138" y="62357"/>
                  </a:lnTo>
                  <a:lnTo>
                    <a:pt x="4658233" y="57404"/>
                  </a:lnTo>
                  <a:lnTo>
                    <a:pt x="4653915" y="52832"/>
                  </a:lnTo>
                  <a:lnTo>
                    <a:pt x="4649597" y="48387"/>
                  </a:lnTo>
                  <a:lnTo>
                    <a:pt x="4643755" y="45085"/>
                  </a:lnTo>
                  <a:lnTo>
                    <a:pt x="4630420" y="41148"/>
                  </a:lnTo>
                  <a:lnTo>
                    <a:pt x="4630420" y="67437"/>
                  </a:lnTo>
                  <a:lnTo>
                    <a:pt x="4630420" y="72009"/>
                  </a:lnTo>
                  <a:lnTo>
                    <a:pt x="4628769" y="73914"/>
                  </a:lnTo>
                  <a:lnTo>
                    <a:pt x="4622101" y="76581"/>
                  </a:lnTo>
                  <a:lnTo>
                    <a:pt x="4621657" y="76581"/>
                  </a:lnTo>
                  <a:lnTo>
                    <a:pt x="4617847" y="77216"/>
                  </a:lnTo>
                  <a:lnTo>
                    <a:pt x="4606163" y="77216"/>
                  </a:lnTo>
                  <a:lnTo>
                    <a:pt x="4602340" y="76581"/>
                  </a:lnTo>
                  <a:lnTo>
                    <a:pt x="4601908" y="76581"/>
                  </a:lnTo>
                  <a:lnTo>
                    <a:pt x="4598416" y="75184"/>
                  </a:lnTo>
                  <a:lnTo>
                    <a:pt x="4595114" y="73914"/>
                  </a:lnTo>
                  <a:lnTo>
                    <a:pt x="4593590" y="72009"/>
                  </a:lnTo>
                  <a:lnTo>
                    <a:pt x="4593590" y="67437"/>
                  </a:lnTo>
                  <a:lnTo>
                    <a:pt x="4595114" y="65659"/>
                  </a:lnTo>
                  <a:lnTo>
                    <a:pt x="4598416" y="64262"/>
                  </a:lnTo>
                  <a:lnTo>
                    <a:pt x="4601591" y="62992"/>
                  </a:lnTo>
                  <a:lnTo>
                    <a:pt x="4606163" y="62357"/>
                  </a:lnTo>
                  <a:lnTo>
                    <a:pt x="4617847" y="62357"/>
                  </a:lnTo>
                  <a:lnTo>
                    <a:pt x="4622419" y="62992"/>
                  </a:lnTo>
                  <a:lnTo>
                    <a:pt x="4629074" y="65659"/>
                  </a:lnTo>
                  <a:lnTo>
                    <a:pt x="4628883" y="65659"/>
                  </a:lnTo>
                  <a:lnTo>
                    <a:pt x="4630420" y="67437"/>
                  </a:lnTo>
                  <a:lnTo>
                    <a:pt x="4630420" y="41148"/>
                  </a:lnTo>
                  <a:lnTo>
                    <a:pt x="4629150" y="40767"/>
                  </a:lnTo>
                  <a:lnTo>
                    <a:pt x="4621022" y="39624"/>
                  </a:lnTo>
                  <a:lnTo>
                    <a:pt x="4602988" y="39624"/>
                  </a:lnTo>
                  <a:lnTo>
                    <a:pt x="4565777" y="57404"/>
                  </a:lnTo>
                  <a:lnTo>
                    <a:pt x="4563491" y="62992"/>
                  </a:lnTo>
                  <a:lnTo>
                    <a:pt x="4563491" y="76581"/>
                  </a:lnTo>
                  <a:lnTo>
                    <a:pt x="4565777" y="82169"/>
                  </a:lnTo>
                  <a:lnTo>
                    <a:pt x="4574413" y="91059"/>
                  </a:lnTo>
                  <a:lnTo>
                    <a:pt x="4580255" y="94361"/>
                  </a:lnTo>
                  <a:lnTo>
                    <a:pt x="4587494" y="96520"/>
                  </a:lnTo>
                  <a:lnTo>
                    <a:pt x="4594860" y="98806"/>
                  </a:lnTo>
                  <a:lnTo>
                    <a:pt x="4602988" y="99822"/>
                  </a:lnTo>
                  <a:lnTo>
                    <a:pt x="4621022" y="99822"/>
                  </a:lnTo>
                  <a:lnTo>
                    <a:pt x="4629150" y="98806"/>
                  </a:lnTo>
                  <a:lnTo>
                    <a:pt x="4636389" y="96520"/>
                  </a:lnTo>
                  <a:lnTo>
                    <a:pt x="4643755" y="94361"/>
                  </a:lnTo>
                  <a:lnTo>
                    <a:pt x="4649597" y="91059"/>
                  </a:lnTo>
                  <a:lnTo>
                    <a:pt x="4658233" y="82169"/>
                  </a:lnTo>
                  <a:lnTo>
                    <a:pt x="4660138" y="77216"/>
                  </a:lnTo>
                  <a:lnTo>
                    <a:pt x="4660392" y="76581"/>
                  </a:lnTo>
                  <a:lnTo>
                    <a:pt x="4660392" y="62992"/>
                  </a:lnTo>
                  <a:close/>
                </a:path>
                <a:path w="5141595" h="4577080">
                  <a:moveTo>
                    <a:pt x="4662678" y="12065"/>
                  </a:moveTo>
                  <a:lnTo>
                    <a:pt x="4628388" y="12065"/>
                  </a:lnTo>
                  <a:lnTo>
                    <a:pt x="4628388" y="0"/>
                  </a:lnTo>
                  <a:lnTo>
                    <a:pt x="4595622" y="0"/>
                  </a:lnTo>
                  <a:lnTo>
                    <a:pt x="4595622" y="12065"/>
                  </a:lnTo>
                  <a:lnTo>
                    <a:pt x="4556887" y="12065"/>
                  </a:lnTo>
                  <a:lnTo>
                    <a:pt x="4556887" y="35687"/>
                  </a:lnTo>
                  <a:lnTo>
                    <a:pt x="4662678" y="35687"/>
                  </a:lnTo>
                  <a:lnTo>
                    <a:pt x="4662678" y="12065"/>
                  </a:lnTo>
                  <a:close/>
                </a:path>
                <a:path w="5141595" h="4577080">
                  <a:moveTo>
                    <a:pt x="4715637" y="2921"/>
                  </a:moveTo>
                  <a:lnTo>
                    <a:pt x="4684014" y="2921"/>
                  </a:lnTo>
                  <a:lnTo>
                    <a:pt x="4684014" y="23495"/>
                  </a:lnTo>
                  <a:lnTo>
                    <a:pt x="4668139" y="23495"/>
                  </a:lnTo>
                  <a:lnTo>
                    <a:pt x="4668139" y="50165"/>
                  </a:lnTo>
                  <a:lnTo>
                    <a:pt x="4684014" y="50165"/>
                  </a:lnTo>
                  <a:lnTo>
                    <a:pt x="4684014" y="60833"/>
                  </a:lnTo>
                  <a:lnTo>
                    <a:pt x="4668139" y="60833"/>
                  </a:lnTo>
                  <a:lnTo>
                    <a:pt x="4668139" y="87503"/>
                  </a:lnTo>
                  <a:lnTo>
                    <a:pt x="4684014" y="87503"/>
                  </a:lnTo>
                  <a:lnTo>
                    <a:pt x="4684014" y="101219"/>
                  </a:lnTo>
                  <a:lnTo>
                    <a:pt x="4715637" y="101219"/>
                  </a:lnTo>
                  <a:lnTo>
                    <a:pt x="4715637" y="2921"/>
                  </a:lnTo>
                  <a:close/>
                </a:path>
                <a:path w="5141595" h="4577080">
                  <a:moveTo>
                    <a:pt x="4716780" y="127254"/>
                  </a:moveTo>
                  <a:lnTo>
                    <a:pt x="4682871" y="106514"/>
                  </a:lnTo>
                  <a:lnTo>
                    <a:pt x="4682871" y="135255"/>
                  </a:lnTo>
                  <a:lnTo>
                    <a:pt x="4682617" y="138430"/>
                  </a:lnTo>
                  <a:lnTo>
                    <a:pt x="4651438" y="143421"/>
                  </a:lnTo>
                  <a:lnTo>
                    <a:pt x="4635030" y="143421"/>
                  </a:lnTo>
                  <a:lnTo>
                    <a:pt x="4603242" y="135255"/>
                  </a:lnTo>
                  <a:lnTo>
                    <a:pt x="4603496" y="132334"/>
                  </a:lnTo>
                  <a:lnTo>
                    <a:pt x="4633125" y="127254"/>
                  </a:lnTo>
                  <a:lnTo>
                    <a:pt x="4653318" y="127254"/>
                  </a:lnTo>
                  <a:lnTo>
                    <a:pt x="4682871" y="135255"/>
                  </a:lnTo>
                  <a:lnTo>
                    <a:pt x="4682871" y="106514"/>
                  </a:lnTo>
                  <a:lnTo>
                    <a:pt x="4680839" y="106045"/>
                  </a:lnTo>
                  <a:lnTo>
                    <a:pt x="4672266" y="104724"/>
                  </a:lnTo>
                  <a:lnTo>
                    <a:pt x="4663135" y="103784"/>
                  </a:lnTo>
                  <a:lnTo>
                    <a:pt x="4653458" y="103251"/>
                  </a:lnTo>
                  <a:lnTo>
                    <a:pt x="4632960" y="103251"/>
                  </a:lnTo>
                  <a:lnTo>
                    <a:pt x="4590554" y="110134"/>
                  </a:lnTo>
                  <a:lnTo>
                    <a:pt x="4569206" y="127254"/>
                  </a:lnTo>
                  <a:lnTo>
                    <a:pt x="4569282" y="143421"/>
                  </a:lnTo>
                  <a:lnTo>
                    <a:pt x="4605528" y="164465"/>
                  </a:lnTo>
                  <a:lnTo>
                    <a:pt x="4643247" y="167513"/>
                  </a:lnTo>
                  <a:lnTo>
                    <a:pt x="4653458" y="167335"/>
                  </a:lnTo>
                  <a:lnTo>
                    <a:pt x="4695685" y="160451"/>
                  </a:lnTo>
                  <a:lnTo>
                    <a:pt x="4716691" y="143421"/>
                  </a:lnTo>
                  <a:lnTo>
                    <a:pt x="4716780" y="127254"/>
                  </a:lnTo>
                  <a:close/>
                </a:path>
                <a:path w="5141595" h="4577080">
                  <a:moveTo>
                    <a:pt x="4958334" y="130556"/>
                  </a:moveTo>
                  <a:lnTo>
                    <a:pt x="4892421" y="130556"/>
                  </a:lnTo>
                  <a:lnTo>
                    <a:pt x="4892421" y="112268"/>
                  </a:lnTo>
                  <a:lnTo>
                    <a:pt x="4951222" y="112268"/>
                  </a:lnTo>
                  <a:lnTo>
                    <a:pt x="4951222" y="84074"/>
                  </a:lnTo>
                  <a:lnTo>
                    <a:pt x="4834636" y="84074"/>
                  </a:lnTo>
                  <a:lnTo>
                    <a:pt x="4834636" y="72771"/>
                  </a:lnTo>
                  <a:lnTo>
                    <a:pt x="4949317" y="72771"/>
                  </a:lnTo>
                  <a:lnTo>
                    <a:pt x="4949317" y="6731"/>
                  </a:lnTo>
                  <a:lnTo>
                    <a:pt x="4802505" y="6731"/>
                  </a:lnTo>
                  <a:lnTo>
                    <a:pt x="4802505" y="34925"/>
                  </a:lnTo>
                  <a:lnTo>
                    <a:pt x="4917567" y="34925"/>
                  </a:lnTo>
                  <a:lnTo>
                    <a:pt x="4917567" y="45974"/>
                  </a:lnTo>
                  <a:lnTo>
                    <a:pt x="4802886" y="45974"/>
                  </a:lnTo>
                  <a:lnTo>
                    <a:pt x="4802886" y="112268"/>
                  </a:lnTo>
                  <a:lnTo>
                    <a:pt x="4859655" y="112268"/>
                  </a:lnTo>
                  <a:lnTo>
                    <a:pt x="4859655" y="130556"/>
                  </a:lnTo>
                  <a:lnTo>
                    <a:pt x="4793742" y="130556"/>
                  </a:lnTo>
                  <a:lnTo>
                    <a:pt x="4793742" y="159893"/>
                  </a:lnTo>
                  <a:lnTo>
                    <a:pt x="4958334" y="159893"/>
                  </a:lnTo>
                  <a:lnTo>
                    <a:pt x="4958334" y="130556"/>
                  </a:lnTo>
                  <a:close/>
                </a:path>
                <a:path w="5141595" h="4577080">
                  <a:moveTo>
                    <a:pt x="5137912" y="140208"/>
                  </a:moveTo>
                  <a:lnTo>
                    <a:pt x="5075428" y="126111"/>
                  </a:lnTo>
                  <a:lnTo>
                    <a:pt x="5076190" y="124587"/>
                  </a:lnTo>
                  <a:lnTo>
                    <a:pt x="5076698" y="123063"/>
                  </a:lnTo>
                  <a:lnTo>
                    <a:pt x="5077333" y="121285"/>
                  </a:lnTo>
                  <a:lnTo>
                    <a:pt x="5077841" y="119634"/>
                  </a:lnTo>
                  <a:lnTo>
                    <a:pt x="5078476" y="117983"/>
                  </a:lnTo>
                  <a:lnTo>
                    <a:pt x="5078857" y="116205"/>
                  </a:lnTo>
                  <a:lnTo>
                    <a:pt x="5047107" y="111125"/>
                  </a:lnTo>
                  <a:lnTo>
                    <a:pt x="5044948" y="117221"/>
                  </a:lnTo>
                  <a:lnTo>
                    <a:pt x="5040884" y="122301"/>
                  </a:lnTo>
                  <a:lnTo>
                    <a:pt x="4998593" y="137604"/>
                  </a:lnTo>
                  <a:lnTo>
                    <a:pt x="4983607" y="138303"/>
                  </a:lnTo>
                  <a:lnTo>
                    <a:pt x="4983607" y="165608"/>
                  </a:lnTo>
                  <a:lnTo>
                    <a:pt x="5023612" y="161417"/>
                  </a:lnTo>
                  <a:lnTo>
                    <a:pt x="5057013" y="147447"/>
                  </a:lnTo>
                  <a:lnTo>
                    <a:pt x="5129149" y="167259"/>
                  </a:lnTo>
                  <a:lnTo>
                    <a:pt x="5135562" y="147447"/>
                  </a:lnTo>
                  <a:lnTo>
                    <a:pt x="5137912" y="140208"/>
                  </a:lnTo>
                  <a:close/>
                </a:path>
                <a:path w="5141595" h="4577080">
                  <a:moveTo>
                    <a:pt x="5141214" y="81407"/>
                  </a:moveTo>
                  <a:lnTo>
                    <a:pt x="5074920" y="81407"/>
                  </a:lnTo>
                  <a:lnTo>
                    <a:pt x="5074920" y="71628"/>
                  </a:lnTo>
                  <a:lnTo>
                    <a:pt x="5131308" y="71628"/>
                  </a:lnTo>
                  <a:lnTo>
                    <a:pt x="5131308" y="47879"/>
                  </a:lnTo>
                  <a:lnTo>
                    <a:pt x="5131308" y="37211"/>
                  </a:lnTo>
                  <a:lnTo>
                    <a:pt x="5131308" y="13970"/>
                  </a:lnTo>
                  <a:lnTo>
                    <a:pt x="5131308" y="2921"/>
                  </a:lnTo>
                  <a:lnTo>
                    <a:pt x="5099812" y="2921"/>
                  </a:lnTo>
                  <a:lnTo>
                    <a:pt x="5099812" y="13970"/>
                  </a:lnTo>
                  <a:lnTo>
                    <a:pt x="5099812" y="37211"/>
                  </a:lnTo>
                  <a:lnTo>
                    <a:pt x="5099812" y="47879"/>
                  </a:lnTo>
                  <a:lnTo>
                    <a:pt x="5017897" y="47879"/>
                  </a:lnTo>
                  <a:lnTo>
                    <a:pt x="5017897" y="37211"/>
                  </a:lnTo>
                  <a:lnTo>
                    <a:pt x="5099812" y="37211"/>
                  </a:lnTo>
                  <a:lnTo>
                    <a:pt x="5099812" y="13970"/>
                  </a:lnTo>
                  <a:lnTo>
                    <a:pt x="5017897" y="13970"/>
                  </a:lnTo>
                  <a:lnTo>
                    <a:pt x="5017897" y="2921"/>
                  </a:lnTo>
                  <a:lnTo>
                    <a:pt x="4986528" y="2921"/>
                  </a:lnTo>
                  <a:lnTo>
                    <a:pt x="4986528" y="71628"/>
                  </a:lnTo>
                  <a:lnTo>
                    <a:pt x="5042916" y="71628"/>
                  </a:lnTo>
                  <a:lnTo>
                    <a:pt x="5042916" y="81407"/>
                  </a:lnTo>
                  <a:lnTo>
                    <a:pt x="4976622" y="81407"/>
                  </a:lnTo>
                  <a:lnTo>
                    <a:pt x="4976622" y="106680"/>
                  </a:lnTo>
                  <a:lnTo>
                    <a:pt x="5141214" y="106680"/>
                  </a:lnTo>
                  <a:lnTo>
                    <a:pt x="5141214" y="81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1272" y="1376171"/>
              <a:ext cx="2987040" cy="325120"/>
            </a:xfrm>
            <a:custGeom>
              <a:avLst/>
              <a:gdLst/>
              <a:ahLst/>
              <a:cxnLst/>
              <a:rect l="l" t="t" r="r" b="b"/>
              <a:pathLst>
                <a:path w="2987040" h="325119">
                  <a:moveTo>
                    <a:pt x="2987040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2987040" y="324612"/>
                  </a:lnTo>
                  <a:lnTo>
                    <a:pt x="298704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03299" y="1452752"/>
              <a:ext cx="524510" cy="163830"/>
            </a:xfrm>
            <a:custGeom>
              <a:avLst/>
              <a:gdLst/>
              <a:ahLst/>
              <a:cxnLst/>
              <a:rect l="l" t="t" r="r" b="b"/>
              <a:pathLst>
                <a:path w="524510" h="163830">
                  <a:moveTo>
                    <a:pt x="38353" y="107061"/>
                  </a:moveTo>
                  <a:lnTo>
                    <a:pt x="5587" y="107061"/>
                  </a:lnTo>
                  <a:lnTo>
                    <a:pt x="5587" y="163322"/>
                  </a:lnTo>
                  <a:lnTo>
                    <a:pt x="151511" y="163322"/>
                  </a:lnTo>
                  <a:lnTo>
                    <a:pt x="151511" y="134366"/>
                  </a:lnTo>
                  <a:lnTo>
                    <a:pt x="38353" y="134366"/>
                  </a:lnTo>
                  <a:lnTo>
                    <a:pt x="38353" y="107061"/>
                  </a:lnTo>
                  <a:close/>
                </a:path>
                <a:path w="524510" h="163830">
                  <a:moveTo>
                    <a:pt x="149225" y="635"/>
                  </a:moveTo>
                  <a:lnTo>
                    <a:pt x="116966" y="635"/>
                  </a:lnTo>
                  <a:lnTo>
                    <a:pt x="116966" y="121031"/>
                  </a:lnTo>
                  <a:lnTo>
                    <a:pt x="149225" y="121031"/>
                  </a:lnTo>
                  <a:lnTo>
                    <a:pt x="149225" y="64770"/>
                  </a:lnTo>
                  <a:lnTo>
                    <a:pt x="168275" y="64770"/>
                  </a:lnTo>
                  <a:lnTo>
                    <a:pt x="168275" y="33528"/>
                  </a:lnTo>
                  <a:lnTo>
                    <a:pt x="149225" y="33528"/>
                  </a:lnTo>
                  <a:lnTo>
                    <a:pt x="149225" y="635"/>
                  </a:lnTo>
                  <a:close/>
                </a:path>
                <a:path w="524510" h="163830">
                  <a:moveTo>
                    <a:pt x="31495" y="2540"/>
                  </a:moveTo>
                  <a:lnTo>
                    <a:pt x="0" y="2540"/>
                  </a:lnTo>
                  <a:lnTo>
                    <a:pt x="0" y="97536"/>
                  </a:lnTo>
                  <a:lnTo>
                    <a:pt x="99313" y="97536"/>
                  </a:lnTo>
                  <a:lnTo>
                    <a:pt x="99313" y="70739"/>
                  </a:lnTo>
                  <a:lnTo>
                    <a:pt x="31495" y="70739"/>
                  </a:lnTo>
                  <a:lnTo>
                    <a:pt x="31495" y="49403"/>
                  </a:lnTo>
                  <a:lnTo>
                    <a:pt x="99313" y="49403"/>
                  </a:lnTo>
                  <a:lnTo>
                    <a:pt x="99313" y="23114"/>
                  </a:lnTo>
                  <a:lnTo>
                    <a:pt x="31495" y="23114"/>
                  </a:lnTo>
                  <a:lnTo>
                    <a:pt x="31495" y="2540"/>
                  </a:lnTo>
                  <a:close/>
                </a:path>
                <a:path w="524510" h="163830">
                  <a:moveTo>
                    <a:pt x="99313" y="49403"/>
                  </a:moveTo>
                  <a:lnTo>
                    <a:pt x="67817" y="49403"/>
                  </a:lnTo>
                  <a:lnTo>
                    <a:pt x="67817" y="70739"/>
                  </a:lnTo>
                  <a:lnTo>
                    <a:pt x="99313" y="70739"/>
                  </a:lnTo>
                  <a:lnTo>
                    <a:pt x="99313" y="49403"/>
                  </a:lnTo>
                  <a:close/>
                </a:path>
                <a:path w="524510" h="163830">
                  <a:moveTo>
                    <a:pt x="99313" y="2540"/>
                  </a:moveTo>
                  <a:lnTo>
                    <a:pt x="67817" y="2540"/>
                  </a:lnTo>
                  <a:lnTo>
                    <a:pt x="67817" y="23114"/>
                  </a:lnTo>
                  <a:lnTo>
                    <a:pt x="99313" y="23114"/>
                  </a:lnTo>
                  <a:lnTo>
                    <a:pt x="99313" y="2540"/>
                  </a:lnTo>
                  <a:close/>
                </a:path>
                <a:path w="524510" h="163830">
                  <a:moveTo>
                    <a:pt x="343915" y="127635"/>
                  </a:moveTo>
                  <a:lnTo>
                    <a:pt x="179324" y="127635"/>
                  </a:lnTo>
                  <a:lnTo>
                    <a:pt x="179324" y="157607"/>
                  </a:lnTo>
                  <a:lnTo>
                    <a:pt x="343915" y="157607"/>
                  </a:lnTo>
                  <a:lnTo>
                    <a:pt x="343915" y="127635"/>
                  </a:lnTo>
                  <a:close/>
                </a:path>
                <a:path w="524510" h="163830">
                  <a:moveTo>
                    <a:pt x="278130" y="100837"/>
                  </a:moveTo>
                  <a:lnTo>
                    <a:pt x="245363" y="100837"/>
                  </a:lnTo>
                  <a:lnTo>
                    <a:pt x="245363" y="127635"/>
                  </a:lnTo>
                  <a:lnTo>
                    <a:pt x="278130" y="127635"/>
                  </a:lnTo>
                  <a:lnTo>
                    <a:pt x="278130" y="100837"/>
                  </a:lnTo>
                  <a:close/>
                </a:path>
                <a:path w="524510" h="163830">
                  <a:moveTo>
                    <a:pt x="334899" y="4445"/>
                  </a:moveTo>
                  <a:lnTo>
                    <a:pt x="188213" y="4445"/>
                  </a:lnTo>
                  <a:lnTo>
                    <a:pt x="188213" y="100837"/>
                  </a:lnTo>
                  <a:lnTo>
                    <a:pt x="336803" y="100837"/>
                  </a:lnTo>
                  <a:lnTo>
                    <a:pt x="336803" y="71120"/>
                  </a:lnTo>
                  <a:lnTo>
                    <a:pt x="221233" y="71120"/>
                  </a:lnTo>
                  <a:lnTo>
                    <a:pt x="221233" y="34290"/>
                  </a:lnTo>
                  <a:lnTo>
                    <a:pt x="334899" y="34290"/>
                  </a:lnTo>
                  <a:lnTo>
                    <a:pt x="334899" y="4445"/>
                  </a:lnTo>
                  <a:close/>
                </a:path>
                <a:path w="524510" h="163830">
                  <a:moveTo>
                    <a:pt x="524128" y="635"/>
                  </a:moveTo>
                  <a:lnTo>
                    <a:pt x="494030" y="635"/>
                  </a:lnTo>
                  <a:lnTo>
                    <a:pt x="494030" y="163322"/>
                  </a:lnTo>
                  <a:lnTo>
                    <a:pt x="524128" y="163322"/>
                  </a:lnTo>
                  <a:lnTo>
                    <a:pt x="524128" y="635"/>
                  </a:lnTo>
                  <a:close/>
                </a:path>
                <a:path w="524510" h="163830">
                  <a:moveTo>
                    <a:pt x="482726" y="139446"/>
                  </a:moveTo>
                  <a:lnTo>
                    <a:pt x="453008" y="139446"/>
                  </a:lnTo>
                  <a:lnTo>
                    <a:pt x="453008" y="160400"/>
                  </a:lnTo>
                  <a:lnTo>
                    <a:pt x="482726" y="160400"/>
                  </a:lnTo>
                  <a:lnTo>
                    <a:pt x="482726" y="139446"/>
                  </a:lnTo>
                  <a:close/>
                </a:path>
                <a:path w="524510" h="163830">
                  <a:moveTo>
                    <a:pt x="418973" y="47879"/>
                  </a:moveTo>
                  <a:lnTo>
                    <a:pt x="388493" y="47879"/>
                  </a:lnTo>
                  <a:lnTo>
                    <a:pt x="387881" y="62484"/>
                  </a:lnTo>
                  <a:lnTo>
                    <a:pt x="387796" y="64389"/>
                  </a:lnTo>
                  <a:lnTo>
                    <a:pt x="381000" y="102870"/>
                  </a:lnTo>
                  <a:lnTo>
                    <a:pt x="362203" y="124968"/>
                  </a:lnTo>
                  <a:lnTo>
                    <a:pt x="362203" y="155702"/>
                  </a:lnTo>
                  <a:lnTo>
                    <a:pt x="399272" y="134366"/>
                  </a:lnTo>
                  <a:lnTo>
                    <a:pt x="407543" y="118745"/>
                  </a:lnTo>
                  <a:lnTo>
                    <a:pt x="440996" y="118745"/>
                  </a:lnTo>
                  <a:lnTo>
                    <a:pt x="416813" y="79629"/>
                  </a:lnTo>
                  <a:lnTo>
                    <a:pt x="417449" y="74803"/>
                  </a:lnTo>
                  <a:lnTo>
                    <a:pt x="417956" y="69723"/>
                  </a:lnTo>
                  <a:lnTo>
                    <a:pt x="418338" y="64389"/>
                  </a:lnTo>
                  <a:lnTo>
                    <a:pt x="418845" y="53594"/>
                  </a:lnTo>
                  <a:lnTo>
                    <a:pt x="418973" y="47879"/>
                  </a:lnTo>
                  <a:close/>
                </a:path>
                <a:path w="524510" h="163830">
                  <a:moveTo>
                    <a:pt x="440996" y="118745"/>
                  </a:moveTo>
                  <a:lnTo>
                    <a:pt x="407543" y="118745"/>
                  </a:lnTo>
                  <a:lnTo>
                    <a:pt x="428117" y="153797"/>
                  </a:lnTo>
                  <a:lnTo>
                    <a:pt x="453008" y="139446"/>
                  </a:lnTo>
                  <a:lnTo>
                    <a:pt x="482726" y="139446"/>
                  </a:lnTo>
                  <a:lnTo>
                    <a:pt x="482726" y="138175"/>
                  </a:lnTo>
                  <a:lnTo>
                    <a:pt x="453008" y="138175"/>
                  </a:lnTo>
                  <a:lnTo>
                    <a:pt x="440996" y="118745"/>
                  </a:lnTo>
                  <a:close/>
                </a:path>
                <a:path w="524510" h="163830">
                  <a:moveTo>
                    <a:pt x="482726" y="1397"/>
                  </a:moveTo>
                  <a:lnTo>
                    <a:pt x="453008" y="1397"/>
                  </a:lnTo>
                  <a:lnTo>
                    <a:pt x="453008" y="62484"/>
                  </a:lnTo>
                  <a:lnTo>
                    <a:pt x="435356" y="62484"/>
                  </a:lnTo>
                  <a:lnTo>
                    <a:pt x="435356" y="92837"/>
                  </a:lnTo>
                  <a:lnTo>
                    <a:pt x="453008" y="92837"/>
                  </a:lnTo>
                  <a:lnTo>
                    <a:pt x="453008" y="138175"/>
                  </a:lnTo>
                  <a:lnTo>
                    <a:pt x="482726" y="138175"/>
                  </a:lnTo>
                  <a:lnTo>
                    <a:pt x="482726" y="1397"/>
                  </a:lnTo>
                  <a:close/>
                </a:path>
                <a:path w="524510" h="163830">
                  <a:moveTo>
                    <a:pt x="442594" y="19050"/>
                  </a:moveTo>
                  <a:lnTo>
                    <a:pt x="364617" y="19050"/>
                  </a:lnTo>
                  <a:lnTo>
                    <a:pt x="364617" y="47879"/>
                  </a:lnTo>
                  <a:lnTo>
                    <a:pt x="442594" y="47879"/>
                  </a:lnTo>
                  <a:lnTo>
                    <a:pt x="442594" y="19050"/>
                  </a:lnTo>
                  <a:close/>
                </a:path>
                <a:path w="524510" h="163830">
                  <a:moveTo>
                    <a:pt x="418973" y="0"/>
                  </a:moveTo>
                  <a:lnTo>
                    <a:pt x="388493" y="0"/>
                  </a:lnTo>
                  <a:lnTo>
                    <a:pt x="388493" y="19050"/>
                  </a:lnTo>
                  <a:lnTo>
                    <a:pt x="418973" y="19050"/>
                  </a:lnTo>
                  <a:lnTo>
                    <a:pt x="4189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0708" y="1772411"/>
              <a:ext cx="2846832" cy="41574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08247" y="1780031"/>
              <a:ext cx="2868167" cy="415899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441191" y="1376171"/>
              <a:ext cx="2987040" cy="4651375"/>
            </a:xfrm>
            <a:custGeom>
              <a:avLst/>
              <a:gdLst/>
              <a:ahLst/>
              <a:cxnLst/>
              <a:rect l="l" t="t" r="r" b="b"/>
              <a:pathLst>
                <a:path w="2987040" h="4651375">
                  <a:moveTo>
                    <a:pt x="0" y="4651248"/>
                  </a:moveTo>
                  <a:lnTo>
                    <a:pt x="2987040" y="4651248"/>
                  </a:lnTo>
                  <a:lnTo>
                    <a:pt x="2987040" y="0"/>
                  </a:lnTo>
                  <a:lnTo>
                    <a:pt x="0" y="0"/>
                  </a:lnTo>
                  <a:lnTo>
                    <a:pt x="0" y="4651248"/>
                  </a:lnTo>
                  <a:close/>
                </a:path>
              </a:pathLst>
            </a:custGeom>
            <a:ln w="15240">
              <a:solidFill>
                <a:srgbClr val="1651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68224" y="1376171"/>
              <a:ext cx="2985770" cy="4651375"/>
            </a:xfrm>
            <a:custGeom>
              <a:avLst/>
              <a:gdLst/>
              <a:ahLst/>
              <a:cxnLst/>
              <a:rect l="l" t="t" r="r" b="b"/>
              <a:pathLst>
                <a:path w="2985770" h="4651375">
                  <a:moveTo>
                    <a:pt x="0" y="4651248"/>
                  </a:moveTo>
                  <a:lnTo>
                    <a:pt x="2985516" y="4651248"/>
                  </a:lnTo>
                  <a:lnTo>
                    <a:pt x="2985516" y="0"/>
                  </a:lnTo>
                  <a:lnTo>
                    <a:pt x="0" y="0"/>
                  </a:lnTo>
                  <a:lnTo>
                    <a:pt x="0" y="4651248"/>
                  </a:lnTo>
                  <a:close/>
                </a:path>
              </a:pathLst>
            </a:custGeom>
            <a:ln w="1524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4736" y="1280159"/>
              <a:ext cx="662940" cy="49225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883828" y="1564616"/>
              <a:ext cx="408940" cy="212090"/>
            </a:xfrm>
            <a:custGeom>
              <a:avLst/>
              <a:gdLst/>
              <a:ahLst/>
              <a:cxnLst/>
              <a:rect l="l" t="t" r="r" b="b"/>
              <a:pathLst>
                <a:path w="408939" h="212089">
                  <a:moveTo>
                    <a:pt x="153148" y="0"/>
                  </a:moveTo>
                  <a:lnTo>
                    <a:pt x="7428" y="76714"/>
                  </a:lnTo>
                  <a:lnTo>
                    <a:pt x="0" y="88168"/>
                  </a:lnTo>
                  <a:lnTo>
                    <a:pt x="2824" y="94348"/>
                  </a:lnTo>
                  <a:lnTo>
                    <a:pt x="9855" y="99625"/>
                  </a:lnTo>
                  <a:lnTo>
                    <a:pt x="234272" y="208140"/>
                  </a:lnTo>
                  <a:lnTo>
                    <a:pt x="244489" y="211343"/>
                  </a:lnTo>
                  <a:lnTo>
                    <a:pt x="255955" y="212059"/>
                  </a:lnTo>
                  <a:lnTo>
                    <a:pt x="267192" y="210514"/>
                  </a:lnTo>
                  <a:lnTo>
                    <a:pt x="276720" y="206935"/>
                  </a:lnTo>
                  <a:lnTo>
                    <a:pt x="400443" y="135798"/>
                  </a:lnTo>
                  <a:lnTo>
                    <a:pt x="406573" y="130521"/>
                  </a:lnTo>
                  <a:lnTo>
                    <a:pt x="408493" y="124341"/>
                  </a:lnTo>
                  <a:lnTo>
                    <a:pt x="406091" y="118161"/>
                  </a:lnTo>
                  <a:lnTo>
                    <a:pt x="399255" y="112887"/>
                  </a:lnTo>
                  <a:lnTo>
                    <a:pt x="174830" y="4369"/>
                  </a:lnTo>
                  <a:lnTo>
                    <a:pt x="164614" y="997"/>
                  </a:lnTo>
                  <a:lnTo>
                    <a:pt x="153148" y="0"/>
                  </a:lnTo>
                  <a:close/>
                </a:path>
              </a:pathLst>
            </a:custGeom>
            <a:solidFill>
              <a:srgbClr val="BBBD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10660" y="1535340"/>
              <a:ext cx="196850" cy="135255"/>
            </a:xfrm>
            <a:custGeom>
              <a:avLst/>
              <a:gdLst/>
              <a:ahLst/>
              <a:cxnLst/>
              <a:rect l="l" t="t" r="r" b="b"/>
              <a:pathLst>
                <a:path w="196850" h="135255">
                  <a:moveTo>
                    <a:pt x="196519" y="22796"/>
                  </a:moveTo>
                  <a:lnTo>
                    <a:pt x="193954" y="19583"/>
                  </a:lnTo>
                  <a:lnTo>
                    <a:pt x="186969" y="12407"/>
                  </a:lnTo>
                  <a:lnTo>
                    <a:pt x="176555" y="4991"/>
                  </a:lnTo>
                  <a:lnTo>
                    <a:pt x="163766" y="1092"/>
                  </a:lnTo>
                  <a:lnTo>
                    <a:pt x="163144" y="1422"/>
                  </a:lnTo>
                  <a:lnTo>
                    <a:pt x="154254" y="0"/>
                  </a:lnTo>
                  <a:lnTo>
                    <a:pt x="24257" y="61379"/>
                  </a:lnTo>
                  <a:lnTo>
                    <a:pt x="3378" y="84988"/>
                  </a:lnTo>
                  <a:lnTo>
                    <a:pt x="2425" y="85496"/>
                  </a:lnTo>
                  <a:lnTo>
                    <a:pt x="2565" y="87109"/>
                  </a:lnTo>
                  <a:lnTo>
                    <a:pt x="546" y="92417"/>
                  </a:lnTo>
                  <a:lnTo>
                    <a:pt x="0" y="104787"/>
                  </a:lnTo>
                  <a:lnTo>
                    <a:pt x="4114" y="115379"/>
                  </a:lnTo>
                  <a:lnTo>
                    <a:pt x="7175" y="117843"/>
                  </a:lnTo>
                  <a:lnTo>
                    <a:pt x="7277" y="118059"/>
                  </a:lnTo>
                  <a:lnTo>
                    <a:pt x="8166" y="118630"/>
                  </a:lnTo>
                  <a:lnTo>
                    <a:pt x="11976" y="121666"/>
                  </a:lnTo>
                  <a:lnTo>
                    <a:pt x="13347" y="121907"/>
                  </a:lnTo>
                  <a:lnTo>
                    <a:pt x="33972" y="134937"/>
                  </a:lnTo>
                  <a:lnTo>
                    <a:pt x="107886" y="84112"/>
                  </a:lnTo>
                  <a:lnTo>
                    <a:pt x="151638" y="62585"/>
                  </a:lnTo>
                  <a:lnTo>
                    <a:pt x="163118" y="54432"/>
                  </a:lnTo>
                  <a:lnTo>
                    <a:pt x="171653" y="43446"/>
                  </a:lnTo>
                  <a:lnTo>
                    <a:pt x="173342" y="39103"/>
                  </a:lnTo>
                  <a:lnTo>
                    <a:pt x="195300" y="24003"/>
                  </a:lnTo>
                  <a:lnTo>
                    <a:pt x="196519" y="22796"/>
                  </a:lnTo>
                  <a:close/>
                </a:path>
              </a:pathLst>
            </a:custGeom>
            <a:solidFill>
              <a:srgbClr val="2D4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33716" y="1548601"/>
              <a:ext cx="177165" cy="123825"/>
            </a:xfrm>
            <a:custGeom>
              <a:avLst/>
              <a:gdLst/>
              <a:ahLst/>
              <a:cxnLst/>
              <a:rect l="l" t="t" r="r" b="b"/>
              <a:pathLst>
                <a:path w="177164" h="123825">
                  <a:moveTo>
                    <a:pt x="154760" y="0"/>
                  </a:moveTo>
                  <a:lnTo>
                    <a:pt x="25473" y="61378"/>
                  </a:lnTo>
                  <a:lnTo>
                    <a:pt x="567" y="92408"/>
                  </a:lnTo>
                  <a:lnTo>
                    <a:pt x="0" y="104786"/>
                  </a:lnTo>
                  <a:lnTo>
                    <a:pt x="4111" y="115374"/>
                  </a:lnTo>
                  <a:lnTo>
                    <a:pt x="11977" y="121667"/>
                  </a:lnTo>
                  <a:lnTo>
                    <a:pt x="22345" y="123439"/>
                  </a:lnTo>
                  <a:lnTo>
                    <a:pt x="33964" y="120462"/>
                  </a:lnTo>
                  <a:lnTo>
                    <a:pt x="152844" y="62587"/>
                  </a:lnTo>
                  <a:lnTo>
                    <a:pt x="176556" y="30879"/>
                  </a:lnTo>
                  <a:lnTo>
                    <a:pt x="177105" y="17974"/>
                  </a:lnTo>
                  <a:lnTo>
                    <a:pt x="172993" y="7913"/>
                  </a:lnTo>
                  <a:lnTo>
                    <a:pt x="165128" y="1696"/>
                  </a:lnTo>
                  <a:lnTo>
                    <a:pt x="154760" y="0"/>
                  </a:lnTo>
                  <a:close/>
                </a:path>
              </a:pathLst>
            </a:custGeom>
            <a:solidFill>
              <a:srgbClr val="1F33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054736" y="1562958"/>
              <a:ext cx="40640" cy="47625"/>
            </a:xfrm>
            <a:custGeom>
              <a:avLst/>
              <a:gdLst/>
              <a:ahLst/>
              <a:cxnLst/>
              <a:rect l="l" t="t" r="r" b="b"/>
              <a:pathLst>
                <a:path w="40639" h="47625">
                  <a:moveTo>
                    <a:pt x="25760" y="0"/>
                  </a:moveTo>
                  <a:lnTo>
                    <a:pt x="0" y="32271"/>
                  </a:lnTo>
                  <a:lnTo>
                    <a:pt x="2558" y="39939"/>
                  </a:lnTo>
                  <a:lnTo>
                    <a:pt x="7619" y="45119"/>
                  </a:lnTo>
                  <a:lnTo>
                    <a:pt x="14841" y="47021"/>
                  </a:lnTo>
                  <a:lnTo>
                    <a:pt x="22916" y="45307"/>
                  </a:lnTo>
                  <a:lnTo>
                    <a:pt x="30308" y="40541"/>
                  </a:lnTo>
                  <a:lnTo>
                    <a:pt x="36334" y="33289"/>
                  </a:lnTo>
                  <a:lnTo>
                    <a:pt x="40315" y="24115"/>
                  </a:lnTo>
                  <a:lnTo>
                    <a:pt x="40600" y="14750"/>
                  </a:lnTo>
                  <a:lnTo>
                    <a:pt x="38041" y="7082"/>
                  </a:lnTo>
                  <a:lnTo>
                    <a:pt x="32980" y="1902"/>
                  </a:lnTo>
                  <a:lnTo>
                    <a:pt x="25760" y="0"/>
                  </a:lnTo>
                  <a:close/>
                </a:path>
              </a:pathLst>
            </a:custGeom>
            <a:solidFill>
              <a:srgbClr val="3142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061087" y="1571398"/>
              <a:ext cx="30480" cy="31750"/>
            </a:xfrm>
            <a:custGeom>
              <a:avLst/>
              <a:gdLst/>
              <a:ahLst/>
              <a:cxnLst/>
              <a:rect l="l" t="t" r="r" b="b"/>
              <a:pathLst>
                <a:path w="30479" h="31750">
                  <a:moveTo>
                    <a:pt x="25473" y="0"/>
                  </a:moveTo>
                  <a:lnTo>
                    <a:pt x="10918" y="0"/>
                  </a:lnTo>
                  <a:lnTo>
                    <a:pt x="3639" y="7235"/>
                  </a:lnTo>
                  <a:lnTo>
                    <a:pt x="1211" y="15675"/>
                  </a:lnTo>
                  <a:lnTo>
                    <a:pt x="0" y="24115"/>
                  </a:lnTo>
                  <a:lnTo>
                    <a:pt x="3639" y="31350"/>
                  </a:lnTo>
                  <a:lnTo>
                    <a:pt x="18194" y="31350"/>
                  </a:lnTo>
                  <a:lnTo>
                    <a:pt x="25473" y="25319"/>
                  </a:lnTo>
                  <a:lnTo>
                    <a:pt x="27901" y="16879"/>
                  </a:lnTo>
                  <a:lnTo>
                    <a:pt x="30324" y="7235"/>
                  </a:lnTo>
                  <a:lnTo>
                    <a:pt x="25473" y="0"/>
                  </a:lnTo>
                  <a:close/>
                </a:path>
              </a:pathLst>
            </a:custGeom>
            <a:solidFill>
              <a:srgbClr val="1723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003764" y="1579841"/>
              <a:ext cx="80645" cy="55880"/>
            </a:xfrm>
            <a:custGeom>
              <a:avLst/>
              <a:gdLst/>
              <a:ahLst/>
              <a:cxnLst/>
              <a:rect l="l" t="t" r="r" b="b"/>
              <a:pathLst>
                <a:path w="80645" h="55880">
                  <a:moveTo>
                    <a:pt x="40106" y="23190"/>
                  </a:moveTo>
                  <a:lnTo>
                    <a:pt x="37909" y="15532"/>
                  </a:lnTo>
                  <a:lnTo>
                    <a:pt x="32981" y="10350"/>
                  </a:lnTo>
                  <a:lnTo>
                    <a:pt x="25781" y="8445"/>
                  </a:lnTo>
                  <a:lnTo>
                    <a:pt x="17703" y="10160"/>
                  </a:lnTo>
                  <a:lnTo>
                    <a:pt x="10312" y="14922"/>
                  </a:lnTo>
                  <a:lnTo>
                    <a:pt x="4279" y="22174"/>
                  </a:lnTo>
                  <a:lnTo>
                    <a:pt x="304" y="31356"/>
                  </a:lnTo>
                  <a:lnTo>
                    <a:pt x="0" y="40716"/>
                  </a:lnTo>
                  <a:lnTo>
                    <a:pt x="2425" y="48387"/>
                  </a:lnTo>
                  <a:lnTo>
                    <a:pt x="7124" y="53568"/>
                  </a:lnTo>
                  <a:lnTo>
                    <a:pt x="13639" y="55473"/>
                  </a:lnTo>
                  <a:lnTo>
                    <a:pt x="21894" y="53759"/>
                  </a:lnTo>
                  <a:lnTo>
                    <a:pt x="29565" y="48983"/>
                  </a:lnTo>
                  <a:lnTo>
                    <a:pt x="35648" y="41732"/>
                  </a:lnTo>
                  <a:lnTo>
                    <a:pt x="39128" y="32562"/>
                  </a:lnTo>
                  <a:lnTo>
                    <a:pt x="40106" y="23190"/>
                  </a:lnTo>
                  <a:close/>
                </a:path>
                <a:path w="80645" h="55880">
                  <a:moveTo>
                    <a:pt x="80365" y="3619"/>
                  </a:moveTo>
                  <a:lnTo>
                    <a:pt x="77939" y="0"/>
                  </a:lnTo>
                  <a:lnTo>
                    <a:pt x="70662" y="0"/>
                  </a:lnTo>
                  <a:lnTo>
                    <a:pt x="67017" y="2413"/>
                  </a:lnTo>
                  <a:lnTo>
                    <a:pt x="65811" y="7239"/>
                  </a:lnTo>
                  <a:lnTo>
                    <a:pt x="64592" y="12065"/>
                  </a:lnTo>
                  <a:lnTo>
                    <a:pt x="67017" y="15684"/>
                  </a:lnTo>
                  <a:lnTo>
                    <a:pt x="74295" y="15684"/>
                  </a:lnTo>
                  <a:lnTo>
                    <a:pt x="77939" y="12065"/>
                  </a:lnTo>
                  <a:lnTo>
                    <a:pt x="79146" y="7239"/>
                  </a:lnTo>
                  <a:lnTo>
                    <a:pt x="80365" y="3619"/>
                  </a:lnTo>
                  <a:close/>
                </a:path>
              </a:pathLst>
            </a:custGeom>
            <a:solidFill>
              <a:srgbClr val="3142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008924" y="1596718"/>
              <a:ext cx="30480" cy="31750"/>
            </a:xfrm>
            <a:custGeom>
              <a:avLst/>
              <a:gdLst/>
              <a:ahLst/>
              <a:cxnLst/>
              <a:rect l="l" t="t" r="r" b="b"/>
              <a:pathLst>
                <a:path w="30479" h="31750">
                  <a:moveTo>
                    <a:pt x="26689" y="0"/>
                  </a:moveTo>
                  <a:lnTo>
                    <a:pt x="12130" y="0"/>
                  </a:lnTo>
                  <a:lnTo>
                    <a:pt x="4851" y="7235"/>
                  </a:lnTo>
                  <a:lnTo>
                    <a:pt x="2427" y="15675"/>
                  </a:lnTo>
                  <a:lnTo>
                    <a:pt x="0" y="24115"/>
                  </a:lnTo>
                  <a:lnTo>
                    <a:pt x="4851" y="31350"/>
                  </a:lnTo>
                  <a:lnTo>
                    <a:pt x="19410" y="31350"/>
                  </a:lnTo>
                  <a:lnTo>
                    <a:pt x="26689" y="25319"/>
                  </a:lnTo>
                  <a:lnTo>
                    <a:pt x="29112" y="16879"/>
                  </a:lnTo>
                  <a:lnTo>
                    <a:pt x="30328" y="7235"/>
                  </a:lnTo>
                  <a:lnTo>
                    <a:pt x="26689" y="0"/>
                  </a:lnTo>
                  <a:close/>
                </a:path>
              </a:pathLst>
            </a:custGeom>
            <a:solidFill>
              <a:srgbClr val="1723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952138" y="1603958"/>
              <a:ext cx="80010" cy="57150"/>
            </a:xfrm>
            <a:custGeom>
              <a:avLst/>
              <a:gdLst/>
              <a:ahLst/>
              <a:cxnLst/>
              <a:rect l="l" t="t" r="r" b="b"/>
              <a:pathLst>
                <a:path w="80010" h="57150">
                  <a:moveTo>
                    <a:pt x="40779" y="24396"/>
                  </a:moveTo>
                  <a:lnTo>
                    <a:pt x="38582" y="16725"/>
                  </a:lnTo>
                  <a:lnTo>
                    <a:pt x="33655" y="11544"/>
                  </a:lnTo>
                  <a:lnTo>
                    <a:pt x="26454" y="9639"/>
                  </a:lnTo>
                  <a:lnTo>
                    <a:pt x="18376" y="11353"/>
                  </a:lnTo>
                  <a:lnTo>
                    <a:pt x="10985" y="16129"/>
                  </a:lnTo>
                  <a:lnTo>
                    <a:pt x="4965" y="23380"/>
                  </a:lnTo>
                  <a:lnTo>
                    <a:pt x="977" y="32550"/>
                  </a:lnTo>
                  <a:lnTo>
                    <a:pt x="0" y="41922"/>
                  </a:lnTo>
                  <a:lnTo>
                    <a:pt x="2197" y="49580"/>
                  </a:lnTo>
                  <a:lnTo>
                    <a:pt x="7124" y="54762"/>
                  </a:lnTo>
                  <a:lnTo>
                    <a:pt x="14325" y="56667"/>
                  </a:lnTo>
                  <a:lnTo>
                    <a:pt x="22402" y="54952"/>
                  </a:lnTo>
                  <a:lnTo>
                    <a:pt x="29794" y="50190"/>
                  </a:lnTo>
                  <a:lnTo>
                    <a:pt x="35814" y="42938"/>
                  </a:lnTo>
                  <a:lnTo>
                    <a:pt x="39801" y="33756"/>
                  </a:lnTo>
                  <a:lnTo>
                    <a:pt x="40779" y="24396"/>
                  </a:lnTo>
                  <a:close/>
                </a:path>
                <a:path w="80010" h="57150">
                  <a:moveTo>
                    <a:pt x="79832" y="4826"/>
                  </a:moveTo>
                  <a:lnTo>
                    <a:pt x="78613" y="1206"/>
                  </a:lnTo>
                  <a:lnTo>
                    <a:pt x="74980" y="1206"/>
                  </a:lnTo>
                  <a:lnTo>
                    <a:pt x="71335" y="0"/>
                  </a:lnTo>
                  <a:lnTo>
                    <a:pt x="66484" y="3619"/>
                  </a:lnTo>
                  <a:lnTo>
                    <a:pt x="65265" y="8445"/>
                  </a:lnTo>
                  <a:lnTo>
                    <a:pt x="65265" y="13258"/>
                  </a:lnTo>
                  <a:lnTo>
                    <a:pt x="66484" y="16878"/>
                  </a:lnTo>
                  <a:lnTo>
                    <a:pt x="73761" y="16878"/>
                  </a:lnTo>
                  <a:lnTo>
                    <a:pt x="78613" y="13258"/>
                  </a:lnTo>
                  <a:lnTo>
                    <a:pt x="78613" y="8445"/>
                  </a:lnTo>
                  <a:lnTo>
                    <a:pt x="79832" y="4826"/>
                  </a:lnTo>
                  <a:close/>
                </a:path>
              </a:pathLst>
            </a:custGeom>
            <a:solidFill>
              <a:srgbClr val="3142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57978" y="1622037"/>
              <a:ext cx="30480" cy="31750"/>
            </a:xfrm>
            <a:custGeom>
              <a:avLst/>
              <a:gdLst/>
              <a:ahLst/>
              <a:cxnLst/>
              <a:rect l="l" t="t" r="r" b="b"/>
              <a:pathLst>
                <a:path w="30479" h="31750">
                  <a:moveTo>
                    <a:pt x="26685" y="0"/>
                  </a:moveTo>
                  <a:lnTo>
                    <a:pt x="12130" y="0"/>
                  </a:lnTo>
                  <a:lnTo>
                    <a:pt x="4851" y="7235"/>
                  </a:lnTo>
                  <a:lnTo>
                    <a:pt x="2423" y="15675"/>
                  </a:lnTo>
                  <a:lnTo>
                    <a:pt x="0" y="24115"/>
                  </a:lnTo>
                  <a:lnTo>
                    <a:pt x="3639" y="31350"/>
                  </a:lnTo>
                  <a:lnTo>
                    <a:pt x="18194" y="31350"/>
                  </a:lnTo>
                  <a:lnTo>
                    <a:pt x="26685" y="25319"/>
                  </a:lnTo>
                  <a:lnTo>
                    <a:pt x="27901" y="15675"/>
                  </a:lnTo>
                  <a:lnTo>
                    <a:pt x="30324" y="7235"/>
                  </a:lnTo>
                  <a:lnTo>
                    <a:pt x="26685" y="0"/>
                  </a:lnTo>
                  <a:close/>
                </a:path>
              </a:pathLst>
            </a:custGeom>
            <a:solidFill>
              <a:srgbClr val="1723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965253" y="1629273"/>
              <a:ext cx="15875" cy="17145"/>
            </a:xfrm>
            <a:custGeom>
              <a:avLst/>
              <a:gdLst/>
              <a:ahLst/>
              <a:cxnLst/>
              <a:rect l="l" t="t" r="r" b="b"/>
              <a:pathLst>
                <a:path w="15875" h="17144">
                  <a:moveTo>
                    <a:pt x="9707" y="0"/>
                  </a:moveTo>
                  <a:lnTo>
                    <a:pt x="6067" y="0"/>
                  </a:lnTo>
                  <a:lnTo>
                    <a:pt x="2427" y="3617"/>
                  </a:lnTo>
                  <a:lnTo>
                    <a:pt x="1215" y="8439"/>
                  </a:lnTo>
                  <a:lnTo>
                    <a:pt x="0" y="13262"/>
                  </a:lnTo>
                  <a:lnTo>
                    <a:pt x="2427" y="16879"/>
                  </a:lnTo>
                  <a:lnTo>
                    <a:pt x="9707" y="16879"/>
                  </a:lnTo>
                  <a:lnTo>
                    <a:pt x="13346" y="13262"/>
                  </a:lnTo>
                  <a:lnTo>
                    <a:pt x="14558" y="8439"/>
                  </a:lnTo>
                  <a:lnTo>
                    <a:pt x="15770" y="4822"/>
                  </a:lnTo>
                  <a:lnTo>
                    <a:pt x="13346" y="1204"/>
                  </a:lnTo>
                  <a:lnTo>
                    <a:pt x="9707" y="0"/>
                  </a:lnTo>
                  <a:close/>
                </a:path>
              </a:pathLst>
            </a:custGeom>
            <a:solidFill>
              <a:srgbClr val="3142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11879" y="1535226"/>
              <a:ext cx="171450" cy="114935"/>
            </a:xfrm>
            <a:custGeom>
              <a:avLst/>
              <a:gdLst/>
              <a:ahLst/>
              <a:cxnLst/>
              <a:rect l="l" t="t" r="r" b="b"/>
              <a:pathLst>
                <a:path w="171450" h="114935">
                  <a:moveTo>
                    <a:pt x="20624" y="112141"/>
                  </a:moveTo>
                  <a:lnTo>
                    <a:pt x="2425" y="101282"/>
                  </a:lnTo>
                  <a:lnTo>
                    <a:pt x="0" y="103695"/>
                  </a:lnTo>
                  <a:lnTo>
                    <a:pt x="18186" y="114554"/>
                  </a:lnTo>
                  <a:lnTo>
                    <a:pt x="20624" y="112141"/>
                  </a:lnTo>
                  <a:close/>
                </a:path>
                <a:path w="171450" h="114935">
                  <a:moveTo>
                    <a:pt x="23037" y="102489"/>
                  </a:moveTo>
                  <a:lnTo>
                    <a:pt x="4851" y="91643"/>
                  </a:lnTo>
                  <a:lnTo>
                    <a:pt x="2425" y="92849"/>
                  </a:lnTo>
                  <a:lnTo>
                    <a:pt x="19405" y="103695"/>
                  </a:lnTo>
                  <a:lnTo>
                    <a:pt x="23037" y="102489"/>
                  </a:lnTo>
                  <a:close/>
                </a:path>
                <a:path w="171450" h="114935">
                  <a:moveTo>
                    <a:pt x="25476" y="91643"/>
                  </a:moveTo>
                  <a:lnTo>
                    <a:pt x="7277" y="80784"/>
                  </a:lnTo>
                  <a:lnTo>
                    <a:pt x="4851" y="83197"/>
                  </a:lnTo>
                  <a:lnTo>
                    <a:pt x="23037" y="94056"/>
                  </a:lnTo>
                  <a:lnTo>
                    <a:pt x="25476" y="91643"/>
                  </a:lnTo>
                  <a:close/>
                </a:path>
                <a:path w="171450" h="114935">
                  <a:moveTo>
                    <a:pt x="31534" y="85610"/>
                  </a:moveTo>
                  <a:lnTo>
                    <a:pt x="15760" y="73558"/>
                  </a:lnTo>
                  <a:lnTo>
                    <a:pt x="12128" y="74764"/>
                  </a:lnTo>
                  <a:lnTo>
                    <a:pt x="29108" y="86817"/>
                  </a:lnTo>
                  <a:lnTo>
                    <a:pt x="31534" y="85610"/>
                  </a:lnTo>
                  <a:close/>
                </a:path>
                <a:path w="171450" h="114935">
                  <a:moveTo>
                    <a:pt x="37604" y="77177"/>
                  </a:moveTo>
                  <a:lnTo>
                    <a:pt x="21831" y="65112"/>
                  </a:lnTo>
                  <a:lnTo>
                    <a:pt x="18186" y="66319"/>
                  </a:lnTo>
                  <a:lnTo>
                    <a:pt x="35179" y="78371"/>
                  </a:lnTo>
                  <a:lnTo>
                    <a:pt x="37604" y="77177"/>
                  </a:lnTo>
                  <a:close/>
                </a:path>
                <a:path w="171450" h="114935">
                  <a:moveTo>
                    <a:pt x="47307" y="71145"/>
                  </a:moveTo>
                  <a:lnTo>
                    <a:pt x="30327" y="59080"/>
                  </a:lnTo>
                  <a:lnTo>
                    <a:pt x="26682" y="60299"/>
                  </a:lnTo>
                  <a:lnTo>
                    <a:pt x="43662" y="72351"/>
                  </a:lnTo>
                  <a:lnTo>
                    <a:pt x="47307" y="71145"/>
                  </a:lnTo>
                  <a:close/>
                </a:path>
                <a:path w="171450" h="114935">
                  <a:moveTo>
                    <a:pt x="57010" y="66319"/>
                  </a:moveTo>
                  <a:lnTo>
                    <a:pt x="40030" y="54267"/>
                  </a:lnTo>
                  <a:lnTo>
                    <a:pt x="36385" y="56680"/>
                  </a:lnTo>
                  <a:lnTo>
                    <a:pt x="53365" y="68732"/>
                  </a:lnTo>
                  <a:lnTo>
                    <a:pt x="57010" y="66319"/>
                  </a:lnTo>
                  <a:close/>
                </a:path>
                <a:path w="171450" h="114935">
                  <a:moveTo>
                    <a:pt x="66713" y="62699"/>
                  </a:moveTo>
                  <a:lnTo>
                    <a:pt x="49733" y="50647"/>
                  </a:lnTo>
                  <a:lnTo>
                    <a:pt x="46088" y="51854"/>
                  </a:lnTo>
                  <a:lnTo>
                    <a:pt x="63068" y="63906"/>
                  </a:lnTo>
                  <a:lnTo>
                    <a:pt x="66713" y="62699"/>
                  </a:lnTo>
                  <a:close/>
                </a:path>
                <a:path w="171450" h="114935">
                  <a:moveTo>
                    <a:pt x="75209" y="57873"/>
                  </a:moveTo>
                  <a:lnTo>
                    <a:pt x="59436" y="45821"/>
                  </a:lnTo>
                  <a:lnTo>
                    <a:pt x="55791" y="47028"/>
                  </a:lnTo>
                  <a:lnTo>
                    <a:pt x="72783" y="59080"/>
                  </a:lnTo>
                  <a:lnTo>
                    <a:pt x="75209" y="57873"/>
                  </a:lnTo>
                  <a:close/>
                </a:path>
                <a:path w="171450" h="114935">
                  <a:moveTo>
                    <a:pt x="84912" y="53060"/>
                  </a:moveTo>
                  <a:lnTo>
                    <a:pt x="69138" y="40995"/>
                  </a:lnTo>
                  <a:lnTo>
                    <a:pt x="65506" y="42202"/>
                  </a:lnTo>
                  <a:lnTo>
                    <a:pt x="82486" y="54267"/>
                  </a:lnTo>
                  <a:lnTo>
                    <a:pt x="84912" y="53060"/>
                  </a:lnTo>
                  <a:close/>
                </a:path>
                <a:path w="171450" h="114935">
                  <a:moveTo>
                    <a:pt x="94615" y="48234"/>
                  </a:moveTo>
                  <a:lnTo>
                    <a:pt x="77635" y="36182"/>
                  </a:lnTo>
                  <a:lnTo>
                    <a:pt x="75209" y="37388"/>
                  </a:lnTo>
                  <a:lnTo>
                    <a:pt x="90970" y="49441"/>
                  </a:lnTo>
                  <a:lnTo>
                    <a:pt x="94615" y="48234"/>
                  </a:lnTo>
                  <a:close/>
                </a:path>
                <a:path w="171450" h="114935">
                  <a:moveTo>
                    <a:pt x="104317" y="43408"/>
                  </a:moveTo>
                  <a:lnTo>
                    <a:pt x="87337" y="31356"/>
                  </a:lnTo>
                  <a:lnTo>
                    <a:pt x="84912" y="33769"/>
                  </a:lnTo>
                  <a:lnTo>
                    <a:pt x="100672" y="45821"/>
                  </a:lnTo>
                  <a:lnTo>
                    <a:pt x="104317" y="43408"/>
                  </a:lnTo>
                  <a:close/>
                </a:path>
                <a:path w="171450" h="114935">
                  <a:moveTo>
                    <a:pt x="114020" y="39801"/>
                  </a:moveTo>
                  <a:lnTo>
                    <a:pt x="97040" y="27736"/>
                  </a:lnTo>
                  <a:lnTo>
                    <a:pt x="93395" y="28943"/>
                  </a:lnTo>
                  <a:lnTo>
                    <a:pt x="110388" y="40995"/>
                  </a:lnTo>
                  <a:lnTo>
                    <a:pt x="114020" y="39801"/>
                  </a:lnTo>
                  <a:close/>
                </a:path>
                <a:path w="171450" h="114935">
                  <a:moveTo>
                    <a:pt x="123723" y="34975"/>
                  </a:moveTo>
                  <a:lnTo>
                    <a:pt x="106743" y="22910"/>
                  </a:lnTo>
                  <a:lnTo>
                    <a:pt x="103111" y="24117"/>
                  </a:lnTo>
                  <a:lnTo>
                    <a:pt x="120091" y="36182"/>
                  </a:lnTo>
                  <a:lnTo>
                    <a:pt x="123723" y="34975"/>
                  </a:lnTo>
                  <a:close/>
                </a:path>
                <a:path w="171450" h="114935">
                  <a:moveTo>
                    <a:pt x="133426" y="30149"/>
                  </a:moveTo>
                  <a:lnTo>
                    <a:pt x="116446" y="18084"/>
                  </a:lnTo>
                  <a:lnTo>
                    <a:pt x="112814" y="19304"/>
                  </a:lnTo>
                  <a:lnTo>
                    <a:pt x="129794" y="31356"/>
                  </a:lnTo>
                  <a:lnTo>
                    <a:pt x="133426" y="30149"/>
                  </a:lnTo>
                  <a:close/>
                </a:path>
                <a:path w="171450" h="114935">
                  <a:moveTo>
                    <a:pt x="141922" y="25323"/>
                  </a:moveTo>
                  <a:lnTo>
                    <a:pt x="126149" y="13271"/>
                  </a:lnTo>
                  <a:lnTo>
                    <a:pt x="122516" y="15684"/>
                  </a:lnTo>
                  <a:lnTo>
                    <a:pt x="139496" y="27736"/>
                  </a:lnTo>
                  <a:lnTo>
                    <a:pt x="141922" y="25323"/>
                  </a:lnTo>
                  <a:close/>
                </a:path>
                <a:path w="171450" h="114935">
                  <a:moveTo>
                    <a:pt x="151625" y="20497"/>
                  </a:moveTo>
                  <a:lnTo>
                    <a:pt x="135864" y="8445"/>
                  </a:lnTo>
                  <a:lnTo>
                    <a:pt x="132219" y="10858"/>
                  </a:lnTo>
                  <a:lnTo>
                    <a:pt x="149199" y="22910"/>
                  </a:lnTo>
                  <a:lnTo>
                    <a:pt x="151625" y="20497"/>
                  </a:lnTo>
                  <a:close/>
                </a:path>
                <a:path w="171450" h="114935">
                  <a:moveTo>
                    <a:pt x="161328" y="16891"/>
                  </a:moveTo>
                  <a:lnTo>
                    <a:pt x="144348" y="4826"/>
                  </a:lnTo>
                  <a:lnTo>
                    <a:pt x="141922" y="6032"/>
                  </a:lnTo>
                  <a:lnTo>
                    <a:pt x="158902" y="18084"/>
                  </a:lnTo>
                  <a:lnTo>
                    <a:pt x="161328" y="16891"/>
                  </a:lnTo>
                  <a:close/>
                </a:path>
                <a:path w="171450" h="114935">
                  <a:moveTo>
                    <a:pt x="171030" y="12065"/>
                  </a:moveTo>
                  <a:lnTo>
                    <a:pt x="154051" y="0"/>
                  </a:lnTo>
                  <a:lnTo>
                    <a:pt x="151625" y="1206"/>
                  </a:lnTo>
                  <a:lnTo>
                    <a:pt x="167398" y="13271"/>
                  </a:lnTo>
                  <a:lnTo>
                    <a:pt x="171030" y="12065"/>
                  </a:lnTo>
                  <a:close/>
                </a:path>
              </a:pathLst>
            </a:custGeom>
            <a:solidFill>
              <a:srgbClr val="1723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51910" y="1556927"/>
              <a:ext cx="277787" cy="14348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48119" y="1624451"/>
              <a:ext cx="150571" cy="10369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079278" y="1618538"/>
              <a:ext cx="198120" cy="135255"/>
            </a:xfrm>
            <a:custGeom>
              <a:avLst/>
              <a:gdLst/>
              <a:ahLst/>
              <a:cxnLst/>
              <a:rect l="l" t="t" r="r" b="b"/>
              <a:pathLst>
                <a:path w="198120" h="135255">
                  <a:moveTo>
                    <a:pt x="197739" y="22796"/>
                  </a:moveTo>
                  <a:lnTo>
                    <a:pt x="195173" y="19583"/>
                  </a:lnTo>
                  <a:lnTo>
                    <a:pt x="188175" y="12395"/>
                  </a:lnTo>
                  <a:lnTo>
                    <a:pt x="177774" y="4991"/>
                  </a:lnTo>
                  <a:lnTo>
                    <a:pt x="164985" y="1092"/>
                  </a:lnTo>
                  <a:lnTo>
                    <a:pt x="164122" y="1536"/>
                  </a:lnTo>
                  <a:lnTo>
                    <a:pt x="154762" y="0"/>
                  </a:lnTo>
                  <a:lnTo>
                    <a:pt x="25476" y="61379"/>
                  </a:lnTo>
                  <a:lnTo>
                    <a:pt x="3505" y="84924"/>
                  </a:lnTo>
                  <a:lnTo>
                    <a:pt x="2425" y="85496"/>
                  </a:lnTo>
                  <a:lnTo>
                    <a:pt x="2590" y="87249"/>
                  </a:lnTo>
                  <a:lnTo>
                    <a:pt x="571" y="92405"/>
                  </a:lnTo>
                  <a:lnTo>
                    <a:pt x="0" y="104787"/>
                  </a:lnTo>
                  <a:lnTo>
                    <a:pt x="4114" y="115379"/>
                  </a:lnTo>
                  <a:lnTo>
                    <a:pt x="7213" y="117868"/>
                  </a:lnTo>
                  <a:lnTo>
                    <a:pt x="7277" y="118046"/>
                  </a:lnTo>
                  <a:lnTo>
                    <a:pt x="7975" y="118478"/>
                  </a:lnTo>
                  <a:lnTo>
                    <a:pt x="11976" y="121666"/>
                  </a:lnTo>
                  <a:lnTo>
                    <a:pt x="13754" y="121983"/>
                  </a:lnTo>
                  <a:lnTo>
                    <a:pt x="35179" y="134937"/>
                  </a:lnTo>
                  <a:lnTo>
                    <a:pt x="110236" y="83324"/>
                  </a:lnTo>
                  <a:lnTo>
                    <a:pt x="152831" y="62585"/>
                  </a:lnTo>
                  <a:lnTo>
                    <a:pt x="163626" y="54432"/>
                  </a:lnTo>
                  <a:lnTo>
                    <a:pt x="171805" y="43446"/>
                  </a:lnTo>
                  <a:lnTo>
                    <a:pt x="173050" y="40132"/>
                  </a:lnTo>
                  <a:lnTo>
                    <a:pt x="196507" y="24003"/>
                  </a:lnTo>
                  <a:lnTo>
                    <a:pt x="197739" y="22796"/>
                  </a:lnTo>
                  <a:close/>
                </a:path>
              </a:pathLst>
            </a:custGeom>
            <a:solidFill>
              <a:srgbClr val="2D4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103542" y="1631798"/>
              <a:ext cx="177165" cy="123825"/>
            </a:xfrm>
            <a:custGeom>
              <a:avLst/>
              <a:gdLst/>
              <a:ahLst/>
              <a:cxnLst/>
              <a:rect l="l" t="t" r="r" b="b"/>
              <a:pathLst>
                <a:path w="177164" h="123825">
                  <a:moveTo>
                    <a:pt x="154073" y="0"/>
                  </a:moveTo>
                  <a:lnTo>
                    <a:pt x="24261" y="61381"/>
                  </a:lnTo>
                  <a:lnTo>
                    <a:pt x="37" y="92409"/>
                  </a:lnTo>
                  <a:lnTo>
                    <a:pt x="0" y="104785"/>
                  </a:lnTo>
                  <a:lnTo>
                    <a:pt x="3943" y="115373"/>
                  </a:lnTo>
                  <a:lnTo>
                    <a:pt x="11524" y="121666"/>
                  </a:lnTo>
                  <a:lnTo>
                    <a:pt x="21836" y="123437"/>
                  </a:lnTo>
                  <a:lnTo>
                    <a:pt x="33968" y="120461"/>
                  </a:lnTo>
                  <a:lnTo>
                    <a:pt x="151619" y="62585"/>
                  </a:lnTo>
                  <a:lnTo>
                    <a:pt x="176382" y="30877"/>
                  </a:lnTo>
                  <a:lnTo>
                    <a:pt x="177126" y="17972"/>
                  </a:lnTo>
                  <a:lnTo>
                    <a:pt x="172476" y="7912"/>
                  </a:lnTo>
                  <a:lnTo>
                    <a:pt x="164526" y="1694"/>
                  </a:lnTo>
                  <a:lnTo>
                    <a:pt x="154073" y="0"/>
                  </a:lnTo>
                  <a:close/>
                </a:path>
              </a:pathLst>
            </a:custGeom>
            <a:solidFill>
              <a:srgbClr val="1327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223359" y="1644948"/>
              <a:ext cx="40640" cy="46355"/>
            </a:xfrm>
            <a:custGeom>
              <a:avLst/>
              <a:gdLst/>
              <a:ahLst/>
              <a:cxnLst/>
              <a:rect l="l" t="t" r="r" b="b"/>
              <a:pathLst>
                <a:path w="40639" h="46355">
                  <a:moveTo>
                    <a:pt x="25744" y="0"/>
                  </a:moveTo>
                  <a:lnTo>
                    <a:pt x="0" y="31574"/>
                  </a:lnTo>
                  <a:lnTo>
                    <a:pt x="2561" y="38884"/>
                  </a:lnTo>
                  <a:lnTo>
                    <a:pt x="7625" y="43933"/>
                  </a:lnTo>
                  <a:lnTo>
                    <a:pt x="14853" y="45817"/>
                  </a:lnTo>
                  <a:lnTo>
                    <a:pt x="22895" y="44630"/>
                  </a:lnTo>
                  <a:lnTo>
                    <a:pt x="30150" y="39939"/>
                  </a:lnTo>
                  <a:lnTo>
                    <a:pt x="35816" y="32762"/>
                  </a:lnTo>
                  <a:lnTo>
                    <a:pt x="39090" y="24115"/>
                  </a:lnTo>
                  <a:lnTo>
                    <a:pt x="40079" y="14752"/>
                  </a:lnTo>
                  <a:lnTo>
                    <a:pt x="37882" y="7084"/>
                  </a:lnTo>
                  <a:lnTo>
                    <a:pt x="32953" y="1903"/>
                  </a:lnTo>
                  <a:lnTo>
                    <a:pt x="25744" y="0"/>
                  </a:lnTo>
                  <a:close/>
                </a:path>
              </a:pathLst>
            </a:custGeom>
            <a:solidFill>
              <a:srgbClr val="3142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229698" y="1652184"/>
              <a:ext cx="30480" cy="33020"/>
            </a:xfrm>
            <a:custGeom>
              <a:avLst/>
              <a:gdLst/>
              <a:ahLst/>
              <a:cxnLst/>
              <a:rect l="l" t="t" r="r" b="b"/>
              <a:pathLst>
                <a:path w="30479" h="33019">
                  <a:moveTo>
                    <a:pt x="10931" y="0"/>
                  </a:moveTo>
                  <a:lnTo>
                    <a:pt x="3643" y="7231"/>
                  </a:lnTo>
                  <a:lnTo>
                    <a:pt x="1228" y="15675"/>
                  </a:lnTo>
                  <a:lnTo>
                    <a:pt x="0" y="25319"/>
                  </a:lnTo>
                  <a:lnTo>
                    <a:pt x="3643" y="31346"/>
                  </a:lnTo>
                  <a:lnTo>
                    <a:pt x="10931" y="32555"/>
                  </a:lnTo>
                  <a:lnTo>
                    <a:pt x="18218" y="32555"/>
                  </a:lnTo>
                  <a:lnTo>
                    <a:pt x="25465" y="25319"/>
                  </a:lnTo>
                  <a:lnTo>
                    <a:pt x="30337" y="8439"/>
                  </a:lnTo>
                  <a:lnTo>
                    <a:pt x="25465" y="1204"/>
                  </a:lnTo>
                  <a:lnTo>
                    <a:pt x="18218" y="1204"/>
                  </a:lnTo>
                  <a:lnTo>
                    <a:pt x="10931" y="0"/>
                  </a:lnTo>
                  <a:close/>
                </a:path>
              </a:pathLst>
            </a:custGeom>
            <a:solidFill>
              <a:srgbClr val="1723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171708" y="1660626"/>
              <a:ext cx="80010" cy="55880"/>
            </a:xfrm>
            <a:custGeom>
              <a:avLst/>
              <a:gdLst/>
              <a:ahLst/>
              <a:cxnLst/>
              <a:rect l="l" t="t" r="r" b="b"/>
              <a:pathLst>
                <a:path w="80010" h="55880">
                  <a:moveTo>
                    <a:pt x="40792" y="24396"/>
                  </a:moveTo>
                  <a:lnTo>
                    <a:pt x="38582" y="16738"/>
                  </a:lnTo>
                  <a:lnTo>
                    <a:pt x="33655" y="11557"/>
                  </a:lnTo>
                  <a:lnTo>
                    <a:pt x="26454" y="9652"/>
                  </a:lnTo>
                  <a:lnTo>
                    <a:pt x="18376" y="10833"/>
                  </a:lnTo>
                  <a:lnTo>
                    <a:pt x="10972" y="15532"/>
                  </a:lnTo>
                  <a:lnTo>
                    <a:pt x="4953" y="22707"/>
                  </a:lnTo>
                  <a:lnTo>
                    <a:pt x="990" y="31356"/>
                  </a:lnTo>
                  <a:lnTo>
                    <a:pt x="0" y="40716"/>
                  </a:lnTo>
                  <a:lnTo>
                    <a:pt x="2197" y="48387"/>
                  </a:lnTo>
                  <a:lnTo>
                    <a:pt x="7112" y="53568"/>
                  </a:lnTo>
                  <a:lnTo>
                    <a:pt x="14300" y="55460"/>
                  </a:lnTo>
                  <a:lnTo>
                    <a:pt x="22555" y="54279"/>
                  </a:lnTo>
                  <a:lnTo>
                    <a:pt x="30226" y="49593"/>
                  </a:lnTo>
                  <a:lnTo>
                    <a:pt x="36322" y="42405"/>
                  </a:lnTo>
                  <a:lnTo>
                    <a:pt x="39801" y="33769"/>
                  </a:lnTo>
                  <a:lnTo>
                    <a:pt x="40792" y="24396"/>
                  </a:lnTo>
                  <a:close/>
                </a:path>
                <a:path w="80010" h="55880">
                  <a:moveTo>
                    <a:pt x="79806" y="3619"/>
                  </a:moveTo>
                  <a:lnTo>
                    <a:pt x="78613" y="0"/>
                  </a:lnTo>
                  <a:lnTo>
                    <a:pt x="71323" y="0"/>
                  </a:lnTo>
                  <a:lnTo>
                    <a:pt x="67691" y="3619"/>
                  </a:lnTo>
                  <a:lnTo>
                    <a:pt x="66497" y="8445"/>
                  </a:lnTo>
                  <a:lnTo>
                    <a:pt x="65265" y="12065"/>
                  </a:lnTo>
                  <a:lnTo>
                    <a:pt x="66497" y="15684"/>
                  </a:lnTo>
                  <a:lnTo>
                    <a:pt x="73748" y="15684"/>
                  </a:lnTo>
                  <a:lnTo>
                    <a:pt x="78613" y="13271"/>
                  </a:lnTo>
                  <a:lnTo>
                    <a:pt x="79806" y="8445"/>
                  </a:lnTo>
                  <a:lnTo>
                    <a:pt x="79806" y="3619"/>
                  </a:lnTo>
                  <a:close/>
                </a:path>
              </a:pathLst>
            </a:custGeom>
            <a:solidFill>
              <a:srgbClr val="3142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177539" y="1677503"/>
              <a:ext cx="30480" cy="33020"/>
            </a:xfrm>
            <a:custGeom>
              <a:avLst/>
              <a:gdLst/>
              <a:ahLst/>
              <a:cxnLst/>
              <a:rect l="l" t="t" r="r" b="b"/>
              <a:pathLst>
                <a:path w="30479" h="33019">
                  <a:moveTo>
                    <a:pt x="12118" y="0"/>
                  </a:moveTo>
                  <a:lnTo>
                    <a:pt x="4871" y="7235"/>
                  </a:lnTo>
                  <a:lnTo>
                    <a:pt x="2415" y="15675"/>
                  </a:lnTo>
                  <a:lnTo>
                    <a:pt x="0" y="24115"/>
                  </a:lnTo>
                  <a:lnTo>
                    <a:pt x="4871" y="31350"/>
                  </a:lnTo>
                  <a:lnTo>
                    <a:pt x="12118" y="32555"/>
                  </a:lnTo>
                  <a:lnTo>
                    <a:pt x="19405" y="32555"/>
                  </a:lnTo>
                  <a:lnTo>
                    <a:pt x="26693" y="25319"/>
                  </a:lnTo>
                  <a:lnTo>
                    <a:pt x="29108" y="16879"/>
                  </a:lnTo>
                  <a:lnTo>
                    <a:pt x="30337" y="8439"/>
                  </a:lnTo>
                  <a:lnTo>
                    <a:pt x="26693" y="1204"/>
                  </a:lnTo>
                  <a:lnTo>
                    <a:pt x="19405" y="1204"/>
                  </a:lnTo>
                  <a:lnTo>
                    <a:pt x="12118" y="0"/>
                  </a:lnTo>
                  <a:close/>
                </a:path>
              </a:pathLst>
            </a:custGeom>
            <a:solidFill>
              <a:srgbClr val="1723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120743" y="1685950"/>
              <a:ext cx="80010" cy="55880"/>
            </a:xfrm>
            <a:custGeom>
              <a:avLst/>
              <a:gdLst/>
              <a:ahLst/>
              <a:cxnLst/>
              <a:rect l="l" t="t" r="r" b="b"/>
              <a:pathLst>
                <a:path w="80010" h="55880">
                  <a:moveTo>
                    <a:pt x="40792" y="24396"/>
                  </a:moveTo>
                  <a:lnTo>
                    <a:pt x="38595" y="16725"/>
                  </a:lnTo>
                  <a:lnTo>
                    <a:pt x="33667" y="11544"/>
                  </a:lnTo>
                  <a:lnTo>
                    <a:pt x="26466" y="9639"/>
                  </a:lnTo>
                  <a:lnTo>
                    <a:pt x="18224" y="10833"/>
                  </a:lnTo>
                  <a:lnTo>
                    <a:pt x="10541" y="15519"/>
                  </a:lnTo>
                  <a:lnTo>
                    <a:pt x="4457" y="22707"/>
                  </a:lnTo>
                  <a:lnTo>
                    <a:pt x="990" y="31356"/>
                  </a:lnTo>
                  <a:lnTo>
                    <a:pt x="0" y="40716"/>
                  </a:lnTo>
                  <a:lnTo>
                    <a:pt x="2197" y="48374"/>
                  </a:lnTo>
                  <a:lnTo>
                    <a:pt x="7124" y="53555"/>
                  </a:lnTo>
                  <a:lnTo>
                    <a:pt x="14338" y="55460"/>
                  </a:lnTo>
                  <a:lnTo>
                    <a:pt x="22402" y="54279"/>
                  </a:lnTo>
                  <a:lnTo>
                    <a:pt x="29794" y="49580"/>
                  </a:lnTo>
                  <a:lnTo>
                    <a:pt x="35814" y="42405"/>
                  </a:lnTo>
                  <a:lnTo>
                    <a:pt x="39801" y="33756"/>
                  </a:lnTo>
                  <a:lnTo>
                    <a:pt x="40792" y="24396"/>
                  </a:lnTo>
                  <a:close/>
                </a:path>
                <a:path w="80010" h="55880">
                  <a:moveTo>
                    <a:pt x="79844" y="3619"/>
                  </a:moveTo>
                  <a:lnTo>
                    <a:pt x="77419" y="0"/>
                  </a:lnTo>
                  <a:lnTo>
                    <a:pt x="70142" y="0"/>
                  </a:lnTo>
                  <a:lnTo>
                    <a:pt x="66497" y="3619"/>
                  </a:lnTo>
                  <a:lnTo>
                    <a:pt x="65265" y="7239"/>
                  </a:lnTo>
                  <a:lnTo>
                    <a:pt x="64071" y="12052"/>
                  </a:lnTo>
                  <a:lnTo>
                    <a:pt x="66497" y="15671"/>
                  </a:lnTo>
                  <a:lnTo>
                    <a:pt x="73774" y="15671"/>
                  </a:lnTo>
                  <a:lnTo>
                    <a:pt x="77419" y="12052"/>
                  </a:lnTo>
                  <a:lnTo>
                    <a:pt x="78613" y="8445"/>
                  </a:lnTo>
                  <a:lnTo>
                    <a:pt x="79844" y="3619"/>
                  </a:lnTo>
                  <a:close/>
                </a:path>
              </a:pathLst>
            </a:custGeom>
            <a:solidFill>
              <a:srgbClr val="3142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126592" y="1702823"/>
              <a:ext cx="30480" cy="33020"/>
            </a:xfrm>
            <a:custGeom>
              <a:avLst/>
              <a:gdLst/>
              <a:ahLst/>
              <a:cxnLst/>
              <a:rect l="l" t="t" r="r" b="b"/>
              <a:pathLst>
                <a:path w="30479" h="33019">
                  <a:moveTo>
                    <a:pt x="12130" y="0"/>
                  </a:moveTo>
                  <a:lnTo>
                    <a:pt x="4851" y="7235"/>
                  </a:lnTo>
                  <a:lnTo>
                    <a:pt x="2423" y="15675"/>
                  </a:lnTo>
                  <a:lnTo>
                    <a:pt x="0" y="24115"/>
                  </a:lnTo>
                  <a:lnTo>
                    <a:pt x="3639" y="31350"/>
                  </a:lnTo>
                  <a:lnTo>
                    <a:pt x="10918" y="32555"/>
                  </a:lnTo>
                  <a:lnTo>
                    <a:pt x="18194" y="32555"/>
                  </a:lnTo>
                  <a:lnTo>
                    <a:pt x="26685" y="25319"/>
                  </a:lnTo>
                  <a:lnTo>
                    <a:pt x="27897" y="16879"/>
                  </a:lnTo>
                  <a:lnTo>
                    <a:pt x="30312" y="8439"/>
                  </a:lnTo>
                  <a:lnTo>
                    <a:pt x="26685" y="1204"/>
                  </a:lnTo>
                  <a:lnTo>
                    <a:pt x="19410" y="1204"/>
                  </a:lnTo>
                  <a:lnTo>
                    <a:pt x="12130" y="0"/>
                  </a:lnTo>
                  <a:close/>
                </a:path>
              </a:pathLst>
            </a:custGeom>
            <a:solidFill>
              <a:srgbClr val="1723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133872" y="1711263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5875" h="15875">
                  <a:moveTo>
                    <a:pt x="13342" y="0"/>
                  </a:moveTo>
                  <a:lnTo>
                    <a:pt x="6063" y="0"/>
                  </a:lnTo>
                  <a:lnTo>
                    <a:pt x="2423" y="3617"/>
                  </a:lnTo>
                  <a:lnTo>
                    <a:pt x="1211" y="7235"/>
                  </a:lnTo>
                  <a:lnTo>
                    <a:pt x="0" y="12057"/>
                  </a:lnTo>
                  <a:lnTo>
                    <a:pt x="2423" y="15675"/>
                  </a:lnTo>
                  <a:lnTo>
                    <a:pt x="9702" y="15675"/>
                  </a:lnTo>
                  <a:lnTo>
                    <a:pt x="13342" y="12057"/>
                  </a:lnTo>
                  <a:lnTo>
                    <a:pt x="14554" y="8439"/>
                  </a:lnTo>
                  <a:lnTo>
                    <a:pt x="15770" y="3617"/>
                  </a:lnTo>
                  <a:lnTo>
                    <a:pt x="13342" y="0"/>
                  </a:lnTo>
                  <a:close/>
                </a:path>
              </a:pathLst>
            </a:custGeom>
            <a:solidFill>
              <a:srgbClr val="3142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081703" y="1618424"/>
              <a:ext cx="170180" cy="116205"/>
            </a:xfrm>
            <a:custGeom>
              <a:avLst/>
              <a:gdLst/>
              <a:ahLst/>
              <a:cxnLst/>
              <a:rect l="l" t="t" r="r" b="b"/>
              <a:pathLst>
                <a:path w="170179" h="116205">
                  <a:moveTo>
                    <a:pt x="20624" y="114541"/>
                  </a:moveTo>
                  <a:lnTo>
                    <a:pt x="3644" y="102489"/>
                  </a:lnTo>
                  <a:lnTo>
                    <a:pt x="0" y="103695"/>
                  </a:lnTo>
                  <a:lnTo>
                    <a:pt x="18199" y="115760"/>
                  </a:lnTo>
                  <a:lnTo>
                    <a:pt x="20624" y="114541"/>
                  </a:lnTo>
                  <a:close/>
                </a:path>
                <a:path w="170179" h="116205">
                  <a:moveTo>
                    <a:pt x="21831" y="102489"/>
                  </a:moveTo>
                  <a:lnTo>
                    <a:pt x="4851" y="90436"/>
                  </a:lnTo>
                  <a:lnTo>
                    <a:pt x="1206" y="91643"/>
                  </a:lnTo>
                  <a:lnTo>
                    <a:pt x="18199" y="104902"/>
                  </a:lnTo>
                  <a:lnTo>
                    <a:pt x="21831" y="102489"/>
                  </a:lnTo>
                  <a:close/>
                </a:path>
                <a:path w="170179" h="116205">
                  <a:moveTo>
                    <a:pt x="25476" y="92849"/>
                  </a:moveTo>
                  <a:lnTo>
                    <a:pt x="8496" y="80784"/>
                  </a:lnTo>
                  <a:lnTo>
                    <a:pt x="4851" y="81991"/>
                  </a:lnTo>
                  <a:lnTo>
                    <a:pt x="21831" y="95262"/>
                  </a:lnTo>
                  <a:lnTo>
                    <a:pt x="25476" y="92849"/>
                  </a:lnTo>
                  <a:close/>
                </a:path>
                <a:path w="170179" h="116205">
                  <a:moveTo>
                    <a:pt x="31534" y="84404"/>
                  </a:moveTo>
                  <a:lnTo>
                    <a:pt x="14554" y="72351"/>
                  </a:lnTo>
                  <a:lnTo>
                    <a:pt x="10922" y="74764"/>
                  </a:lnTo>
                  <a:lnTo>
                    <a:pt x="27901" y="86817"/>
                  </a:lnTo>
                  <a:lnTo>
                    <a:pt x="31534" y="84404"/>
                  </a:lnTo>
                  <a:close/>
                </a:path>
                <a:path w="170179" h="116205">
                  <a:moveTo>
                    <a:pt x="37604" y="77165"/>
                  </a:moveTo>
                  <a:lnTo>
                    <a:pt x="20624" y="65112"/>
                  </a:lnTo>
                  <a:lnTo>
                    <a:pt x="16979" y="66319"/>
                  </a:lnTo>
                  <a:lnTo>
                    <a:pt x="33959" y="78384"/>
                  </a:lnTo>
                  <a:lnTo>
                    <a:pt x="37604" y="77165"/>
                  </a:lnTo>
                  <a:close/>
                </a:path>
                <a:path w="170179" h="116205">
                  <a:moveTo>
                    <a:pt x="46088" y="71145"/>
                  </a:moveTo>
                  <a:lnTo>
                    <a:pt x="30327" y="59080"/>
                  </a:lnTo>
                  <a:lnTo>
                    <a:pt x="26682" y="60286"/>
                  </a:lnTo>
                  <a:lnTo>
                    <a:pt x="43675" y="72351"/>
                  </a:lnTo>
                  <a:lnTo>
                    <a:pt x="46088" y="71145"/>
                  </a:lnTo>
                  <a:close/>
                </a:path>
                <a:path w="170179" h="116205">
                  <a:moveTo>
                    <a:pt x="55803" y="66319"/>
                  </a:moveTo>
                  <a:lnTo>
                    <a:pt x="38823" y="54267"/>
                  </a:lnTo>
                  <a:lnTo>
                    <a:pt x="36385" y="56667"/>
                  </a:lnTo>
                  <a:lnTo>
                    <a:pt x="52158" y="68732"/>
                  </a:lnTo>
                  <a:lnTo>
                    <a:pt x="55803" y="66319"/>
                  </a:lnTo>
                  <a:close/>
                </a:path>
                <a:path w="170179" h="116205">
                  <a:moveTo>
                    <a:pt x="65506" y="61493"/>
                  </a:moveTo>
                  <a:lnTo>
                    <a:pt x="48526" y="49441"/>
                  </a:lnTo>
                  <a:lnTo>
                    <a:pt x="46088" y="51854"/>
                  </a:lnTo>
                  <a:lnTo>
                    <a:pt x="61861" y="63906"/>
                  </a:lnTo>
                  <a:lnTo>
                    <a:pt x="65506" y="61493"/>
                  </a:lnTo>
                  <a:close/>
                </a:path>
                <a:path w="170179" h="116205">
                  <a:moveTo>
                    <a:pt x="75196" y="57886"/>
                  </a:moveTo>
                  <a:lnTo>
                    <a:pt x="58229" y="45821"/>
                  </a:lnTo>
                  <a:lnTo>
                    <a:pt x="54584" y="47028"/>
                  </a:lnTo>
                  <a:lnTo>
                    <a:pt x="71577" y="59080"/>
                  </a:lnTo>
                  <a:lnTo>
                    <a:pt x="75196" y="57886"/>
                  </a:lnTo>
                  <a:close/>
                </a:path>
                <a:path w="170179" h="116205">
                  <a:moveTo>
                    <a:pt x="84899" y="53060"/>
                  </a:moveTo>
                  <a:lnTo>
                    <a:pt x="67932" y="40995"/>
                  </a:lnTo>
                  <a:lnTo>
                    <a:pt x="64287" y="42202"/>
                  </a:lnTo>
                  <a:lnTo>
                    <a:pt x="81254" y="54267"/>
                  </a:lnTo>
                  <a:lnTo>
                    <a:pt x="84899" y="53060"/>
                  </a:lnTo>
                  <a:close/>
                </a:path>
                <a:path w="170179" h="116205">
                  <a:moveTo>
                    <a:pt x="94602" y="48234"/>
                  </a:moveTo>
                  <a:lnTo>
                    <a:pt x="77647" y="36169"/>
                  </a:lnTo>
                  <a:lnTo>
                    <a:pt x="74002" y="37388"/>
                  </a:lnTo>
                  <a:lnTo>
                    <a:pt x="90995" y="49441"/>
                  </a:lnTo>
                  <a:lnTo>
                    <a:pt x="94602" y="48234"/>
                  </a:lnTo>
                  <a:close/>
                </a:path>
                <a:path w="170179" h="116205">
                  <a:moveTo>
                    <a:pt x="103111" y="43408"/>
                  </a:moveTo>
                  <a:lnTo>
                    <a:pt x="87350" y="31356"/>
                  </a:lnTo>
                  <a:lnTo>
                    <a:pt x="83705" y="33769"/>
                  </a:lnTo>
                  <a:lnTo>
                    <a:pt x="100698" y="45821"/>
                  </a:lnTo>
                  <a:lnTo>
                    <a:pt x="103111" y="43408"/>
                  </a:lnTo>
                  <a:close/>
                </a:path>
                <a:path w="170179" h="116205">
                  <a:moveTo>
                    <a:pt x="112814" y="39789"/>
                  </a:moveTo>
                  <a:lnTo>
                    <a:pt x="97053" y="27736"/>
                  </a:lnTo>
                  <a:lnTo>
                    <a:pt x="93408" y="28943"/>
                  </a:lnTo>
                  <a:lnTo>
                    <a:pt x="110401" y="40995"/>
                  </a:lnTo>
                  <a:lnTo>
                    <a:pt x="112814" y="39789"/>
                  </a:lnTo>
                  <a:close/>
                </a:path>
                <a:path w="170179" h="116205">
                  <a:moveTo>
                    <a:pt x="122516" y="34975"/>
                  </a:moveTo>
                  <a:lnTo>
                    <a:pt x="105537" y="22910"/>
                  </a:lnTo>
                  <a:lnTo>
                    <a:pt x="103111" y="24117"/>
                  </a:lnTo>
                  <a:lnTo>
                    <a:pt x="118884" y="36169"/>
                  </a:lnTo>
                  <a:lnTo>
                    <a:pt x="122516" y="34975"/>
                  </a:lnTo>
                  <a:close/>
                </a:path>
                <a:path w="170179" h="116205">
                  <a:moveTo>
                    <a:pt x="132219" y="30149"/>
                  </a:moveTo>
                  <a:lnTo>
                    <a:pt x="115239" y="18084"/>
                  </a:lnTo>
                  <a:lnTo>
                    <a:pt x="112814" y="19291"/>
                  </a:lnTo>
                  <a:lnTo>
                    <a:pt x="128587" y="31356"/>
                  </a:lnTo>
                  <a:lnTo>
                    <a:pt x="132219" y="30149"/>
                  </a:lnTo>
                  <a:close/>
                </a:path>
                <a:path w="170179" h="116205">
                  <a:moveTo>
                    <a:pt x="141922" y="25323"/>
                  </a:moveTo>
                  <a:lnTo>
                    <a:pt x="124942" y="13271"/>
                  </a:lnTo>
                  <a:lnTo>
                    <a:pt x="121297" y="14478"/>
                  </a:lnTo>
                  <a:lnTo>
                    <a:pt x="138290" y="26530"/>
                  </a:lnTo>
                  <a:lnTo>
                    <a:pt x="141922" y="25323"/>
                  </a:lnTo>
                  <a:close/>
                </a:path>
                <a:path w="170179" h="116205">
                  <a:moveTo>
                    <a:pt x="151625" y="20497"/>
                  </a:moveTo>
                  <a:lnTo>
                    <a:pt x="134645" y="8445"/>
                  </a:lnTo>
                  <a:lnTo>
                    <a:pt x="131000" y="10858"/>
                  </a:lnTo>
                  <a:lnTo>
                    <a:pt x="147993" y="22910"/>
                  </a:lnTo>
                  <a:lnTo>
                    <a:pt x="151625" y="20497"/>
                  </a:lnTo>
                  <a:close/>
                </a:path>
                <a:path w="170179" h="116205">
                  <a:moveTo>
                    <a:pt x="161328" y="16891"/>
                  </a:moveTo>
                  <a:lnTo>
                    <a:pt x="144348" y="4826"/>
                  </a:lnTo>
                  <a:lnTo>
                    <a:pt x="140703" y="6032"/>
                  </a:lnTo>
                  <a:lnTo>
                    <a:pt x="157695" y="18084"/>
                  </a:lnTo>
                  <a:lnTo>
                    <a:pt x="161328" y="16891"/>
                  </a:lnTo>
                  <a:close/>
                </a:path>
                <a:path w="170179" h="116205">
                  <a:moveTo>
                    <a:pt x="169811" y="12065"/>
                  </a:moveTo>
                  <a:lnTo>
                    <a:pt x="154051" y="0"/>
                  </a:lnTo>
                  <a:lnTo>
                    <a:pt x="150406" y="1206"/>
                  </a:lnTo>
                  <a:lnTo>
                    <a:pt x="167398" y="13271"/>
                  </a:lnTo>
                  <a:lnTo>
                    <a:pt x="169811" y="12065"/>
                  </a:lnTo>
                  <a:close/>
                </a:path>
              </a:pathLst>
            </a:custGeom>
            <a:solidFill>
              <a:srgbClr val="1723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38037" y="1520754"/>
              <a:ext cx="132214" cy="13142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917200" y="1337474"/>
              <a:ext cx="180340" cy="108585"/>
            </a:xfrm>
            <a:custGeom>
              <a:avLst/>
              <a:gdLst/>
              <a:ahLst/>
              <a:cxnLst/>
              <a:rect l="l" t="t" r="r" b="b"/>
              <a:pathLst>
                <a:path w="180339" h="108584">
                  <a:moveTo>
                    <a:pt x="180276" y="44310"/>
                  </a:moveTo>
                  <a:lnTo>
                    <a:pt x="175425" y="26695"/>
                  </a:lnTo>
                  <a:lnTo>
                    <a:pt x="164198" y="12014"/>
                  </a:lnTo>
                  <a:lnTo>
                    <a:pt x="147523" y="2413"/>
                  </a:lnTo>
                  <a:lnTo>
                    <a:pt x="128485" y="0"/>
                  </a:lnTo>
                  <a:lnTo>
                    <a:pt x="110820" y="4686"/>
                  </a:lnTo>
                  <a:lnTo>
                    <a:pt x="96342" y="15481"/>
                  </a:lnTo>
                  <a:lnTo>
                    <a:pt x="86868" y="31356"/>
                  </a:lnTo>
                  <a:lnTo>
                    <a:pt x="85648" y="38747"/>
                  </a:lnTo>
                  <a:lnTo>
                    <a:pt x="42799" y="55689"/>
                  </a:lnTo>
                  <a:lnTo>
                    <a:pt x="38341" y="53060"/>
                  </a:lnTo>
                  <a:lnTo>
                    <a:pt x="27203" y="51130"/>
                  </a:lnTo>
                  <a:lnTo>
                    <a:pt x="16510" y="53822"/>
                  </a:lnTo>
                  <a:lnTo>
                    <a:pt x="7632" y="60363"/>
                  </a:lnTo>
                  <a:lnTo>
                    <a:pt x="1955" y="69951"/>
                  </a:lnTo>
                  <a:lnTo>
                    <a:pt x="0" y="81546"/>
                  </a:lnTo>
                  <a:lnTo>
                    <a:pt x="2705" y="92252"/>
                  </a:lnTo>
                  <a:lnTo>
                    <a:pt x="9283" y="101142"/>
                  </a:lnTo>
                  <a:lnTo>
                    <a:pt x="18935" y="107327"/>
                  </a:lnTo>
                  <a:lnTo>
                    <a:pt x="30607" y="108572"/>
                  </a:lnTo>
                  <a:lnTo>
                    <a:pt x="41376" y="105511"/>
                  </a:lnTo>
                  <a:lnTo>
                    <a:pt x="50317" y="98844"/>
                  </a:lnTo>
                  <a:lnTo>
                    <a:pt x="56540" y="89242"/>
                  </a:lnTo>
                  <a:lnTo>
                    <a:pt x="56667" y="88036"/>
                  </a:lnTo>
                  <a:lnTo>
                    <a:pt x="92341" y="73952"/>
                  </a:lnTo>
                  <a:lnTo>
                    <a:pt x="99314" y="83248"/>
                  </a:lnTo>
                  <a:lnTo>
                    <a:pt x="115976" y="92862"/>
                  </a:lnTo>
                  <a:lnTo>
                    <a:pt x="135026" y="95262"/>
                  </a:lnTo>
                  <a:lnTo>
                    <a:pt x="152831" y="90449"/>
                  </a:lnTo>
                  <a:lnTo>
                    <a:pt x="167665" y="79298"/>
                  </a:lnTo>
                  <a:lnTo>
                    <a:pt x="177850" y="62712"/>
                  </a:lnTo>
                  <a:lnTo>
                    <a:pt x="180276" y="44310"/>
                  </a:lnTo>
                  <a:close/>
                </a:path>
              </a:pathLst>
            </a:custGeom>
            <a:solidFill>
              <a:srgbClr val="5275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982237" y="1402600"/>
              <a:ext cx="64769" cy="29209"/>
            </a:xfrm>
            <a:custGeom>
              <a:avLst/>
              <a:gdLst/>
              <a:ahLst/>
              <a:cxnLst/>
              <a:rect l="l" t="t" r="r" b="b"/>
              <a:pathLst>
                <a:path w="64770" h="29209">
                  <a:moveTo>
                    <a:pt x="64287" y="26530"/>
                  </a:moveTo>
                  <a:lnTo>
                    <a:pt x="63068" y="22910"/>
                  </a:lnTo>
                  <a:lnTo>
                    <a:pt x="63068" y="20497"/>
                  </a:lnTo>
                  <a:lnTo>
                    <a:pt x="60655" y="19291"/>
                  </a:lnTo>
                  <a:lnTo>
                    <a:pt x="57010" y="19291"/>
                  </a:lnTo>
                  <a:lnTo>
                    <a:pt x="54584" y="18084"/>
                  </a:lnTo>
                  <a:lnTo>
                    <a:pt x="47040" y="14757"/>
                  </a:lnTo>
                  <a:lnTo>
                    <a:pt x="40627" y="10401"/>
                  </a:lnTo>
                  <a:lnTo>
                    <a:pt x="35140" y="5372"/>
                  </a:lnTo>
                  <a:lnTo>
                    <a:pt x="30314" y="0"/>
                  </a:lnTo>
                  <a:lnTo>
                    <a:pt x="23037" y="2413"/>
                  </a:lnTo>
                  <a:lnTo>
                    <a:pt x="0" y="10845"/>
                  </a:lnTo>
                  <a:lnTo>
                    <a:pt x="0" y="19291"/>
                  </a:lnTo>
                  <a:lnTo>
                    <a:pt x="26682" y="8432"/>
                  </a:lnTo>
                  <a:lnTo>
                    <a:pt x="31661" y="14312"/>
                  </a:lnTo>
                  <a:lnTo>
                    <a:pt x="37452" y="19291"/>
                  </a:lnTo>
                  <a:lnTo>
                    <a:pt x="43916" y="23355"/>
                  </a:lnTo>
                  <a:lnTo>
                    <a:pt x="50939" y="26530"/>
                  </a:lnTo>
                  <a:lnTo>
                    <a:pt x="55791" y="28930"/>
                  </a:lnTo>
                  <a:lnTo>
                    <a:pt x="64287" y="28930"/>
                  </a:lnTo>
                  <a:lnTo>
                    <a:pt x="64287" y="26530"/>
                  </a:lnTo>
                  <a:close/>
                </a:path>
              </a:pathLst>
            </a:custGeom>
            <a:solidFill>
              <a:srgbClr val="2C54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899748" y="1308552"/>
              <a:ext cx="59690" cy="107314"/>
            </a:xfrm>
            <a:custGeom>
              <a:avLst/>
              <a:gdLst/>
              <a:ahLst/>
              <a:cxnLst/>
              <a:rect l="l" t="t" r="r" b="b"/>
              <a:pathLst>
                <a:path w="59689" h="107315">
                  <a:moveTo>
                    <a:pt x="19410" y="0"/>
                  </a:moveTo>
                  <a:lnTo>
                    <a:pt x="10407" y="3649"/>
                  </a:lnTo>
                  <a:lnTo>
                    <a:pt x="3792" y="10239"/>
                  </a:lnTo>
                  <a:lnTo>
                    <a:pt x="134" y="18638"/>
                  </a:lnTo>
                  <a:lnTo>
                    <a:pt x="0" y="27712"/>
                  </a:lnTo>
                  <a:lnTo>
                    <a:pt x="12134" y="89217"/>
                  </a:lnTo>
                  <a:lnTo>
                    <a:pt x="15639" y="97469"/>
                  </a:lnTo>
                  <a:lnTo>
                    <a:pt x="21988" y="103686"/>
                  </a:lnTo>
                  <a:lnTo>
                    <a:pt x="30384" y="107191"/>
                  </a:lnTo>
                  <a:lnTo>
                    <a:pt x="40031" y="107305"/>
                  </a:lnTo>
                  <a:lnTo>
                    <a:pt x="49036" y="103819"/>
                  </a:lnTo>
                  <a:lnTo>
                    <a:pt x="55652" y="97507"/>
                  </a:lnTo>
                  <a:lnTo>
                    <a:pt x="59310" y="89161"/>
                  </a:lnTo>
                  <a:lnTo>
                    <a:pt x="59441" y="79572"/>
                  </a:lnTo>
                  <a:lnTo>
                    <a:pt x="47311" y="19288"/>
                  </a:lnTo>
                  <a:lnTo>
                    <a:pt x="43805" y="10340"/>
                  </a:lnTo>
                  <a:lnTo>
                    <a:pt x="37455" y="3769"/>
                  </a:lnTo>
                  <a:lnTo>
                    <a:pt x="29057" y="135"/>
                  </a:lnTo>
                  <a:lnTo>
                    <a:pt x="19410" y="0"/>
                  </a:lnTo>
                  <a:close/>
                </a:path>
              </a:pathLst>
            </a:custGeom>
            <a:solidFill>
              <a:srgbClr val="C2D2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892945" y="1274776"/>
              <a:ext cx="59690" cy="60325"/>
            </a:xfrm>
            <a:custGeom>
              <a:avLst/>
              <a:gdLst/>
              <a:ahLst/>
              <a:cxnLst/>
              <a:rect l="l" t="t" r="r" b="b"/>
              <a:pathLst>
                <a:path w="59689" h="60325">
                  <a:moveTo>
                    <a:pt x="21361" y="0"/>
                  </a:moveTo>
                  <a:lnTo>
                    <a:pt x="61" y="31374"/>
                  </a:lnTo>
                  <a:lnTo>
                    <a:pt x="0" y="31766"/>
                  </a:lnTo>
                  <a:lnTo>
                    <a:pt x="2711" y="43110"/>
                  </a:lnTo>
                  <a:lnTo>
                    <a:pt x="9288" y="52188"/>
                  </a:lnTo>
                  <a:lnTo>
                    <a:pt x="18937" y="57866"/>
                  </a:lnTo>
                  <a:lnTo>
                    <a:pt x="30801" y="59785"/>
                  </a:lnTo>
                  <a:lnTo>
                    <a:pt x="41984" y="56829"/>
                  </a:lnTo>
                  <a:lnTo>
                    <a:pt x="51347" y="49569"/>
                  </a:lnTo>
                  <a:lnTo>
                    <a:pt x="57753" y="38577"/>
                  </a:lnTo>
                  <a:lnTo>
                    <a:pt x="58332" y="33775"/>
                  </a:lnTo>
                  <a:lnTo>
                    <a:pt x="34703" y="33775"/>
                  </a:lnTo>
                  <a:lnTo>
                    <a:pt x="29852" y="31375"/>
                  </a:lnTo>
                  <a:lnTo>
                    <a:pt x="29852" y="27753"/>
                  </a:lnTo>
                  <a:lnTo>
                    <a:pt x="21361" y="0"/>
                  </a:lnTo>
                  <a:close/>
                </a:path>
                <a:path w="59689" h="60325">
                  <a:moveTo>
                    <a:pt x="39555" y="0"/>
                  </a:moveTo>
                  <a:lnTo>
                    <a:pt x="37131" y="0"/>
                  </a:lnTo>
                  <a:lnTo>
                    <a:pt x="44410" y="24131"/>
                  </a:lnTo>
                  <a:lnTo>
                    <a:pt x="44410" y="27753"/>
                  </a:lnTo>
                  <a:lnTo>
                    <a:pt x="41983" y="32555"/>
                  </a:lnTo>
                  <a:lnTo>
                    <a:pt x="38343" y="33775"/>
                  </a:lnTo>
                  <a:lnTo>
                    <a:pt x="58332" y="33775"/>
                  </a:lnTo>
                  <a:lnTo>
                    <a:pt x="59057" y="27753"/>
                  </a:lnTo>
                  <a:lnTo>
                    <a:pt x="59174" y="26787"/>
                  </a:lnTo>
                  <a:lnTo>
                    <a:pt x="56387" y="15672"/>
                  </a:lnTo>
                  <a:lnTo>
                    <a:pt x="49734" y="6365"/>
                  </a:lnTo>
                  <a:lnTo>
                    <a:pt x="39555" y="0"/>
                  </a:lnTo>
                  <a:close/>
                </a:path>
              </a:pathLst>
            </a:custGeom>
            <a:solidFill>
              <a:srgbClr val="5275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080497" y="1442382"/>
              <a:ext cx="50165" cy="108585"/>
            </a:xfrm>
            <a:custGeom>
              <a:avLst/>
              <a:gdLst/>
              <a:ahLst/>
              <a:cxnLst/>
              <a:rect l="l" t="t" r="r" b="b"/>
              <a:pathLst>
                <a:path w="50164" h="108584">
                  <a:moveTo>
                    <a:pt x="25473" y="0"/>
                  </a:moveTo>
                  <a:lnTo>
                    <a:pt x="15351" y="2091"/>
                  </a:lnTo>
                  <a:lnTo>
                    <a:pt x="7277" y="7686"/>
                  </a:lnTo>
                  <a:lnTo>
                    <a:pt x="1932" y="15768"/>
                  </a:lnTo>
                  <a:lnTo>
                    <a:pt x="0" y="25319"/>
                  </a:lnTo>
                  <a:lnTo>
                    <a:pt x="0" y="83198"/>
                  </a:lnTo>
                  <a:lnTo>
                    <a:pt x="1932" y="93258"/>
                  </a:lnTo>
                  <a:lnTo>
                    <a:pt x="7277" y="101283"/>
                  </a:lnTo>
                  <a:lnTo>
                    <a:pt x="15351" y="106596"/>
                  </a:lnTo>
                  <a:lnTo>
                    <a:pt x="25473" y="108518"/>
                  </a:lnTo>
                  <a:lnTo>
                    <a:pt x="34893" y="106596"/>
                  </a:lnTo>
                  <a:lnTo>
                    <a:pt x="42607" y="101283"/>
                  </a:lnTo>
                  <a:lnTo>
                    <a:pt x="47820" y="93258"/>
                  </a:lnTo>
                  <a:lnTo>
                    <a:pt x="49734" y="83198"/>
                  </a:lnTo>
                  <a:lnTo>
                    <a:pt x="49734" y="25319"/>
                  </a:lnTo>
                  <a:lnTo>
                    <a:pt x="47820" y="15768"/>
                  </a:lnTo>
                  <a:lnTo>
                    <a:pt x="42607" y="7686"/>
                  </a:lnTo>
                  <a:lnTo>
                    <a:pt x="34893" y="2091"/>
                  </a:lnTo>
                  <a:lnTo>
                    <a:pt x="25473" y="0"/>
                  </a:lnTo>
                  <a:close/>
                </a:path>
              </a:pathLst>
            </a:custGeom>
            <a:solidFill>
              <a:srgbClr val="4E6B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45317" y="1332643"/>
              <a:ext cx="116460" cy="15073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055019" y="1370040"/>
              <a:ext cx="57150" cy="92075"/>
            </a:xfrm>
            <a:custGeom>
              <a:avLst/>
              <a:gdLst/>
              <a:ahLst/>
              <a:cxnLst/>
              <a:rect l="l" t="t" r="r" b="b"/>
              <a:pathLst>
                <a:path w="57150" h="92075">
                  <a:moveTo>
                    <a:pt x="10918" y="0"/>
                  </a:moveTo>
                  <a:lnTo>
                    <a:pt x="6067" y="0"/>
                  </a:lnTo>
                  <a:lnTo>
                    <a:pt x="3639" y="1220"/>
                  </a:lnTo>
                  <a:lnTo>
                    <a:pt x="2427" y="3613"/>
                  </a:lnTo>
                  <a:lnTo>
                    <a:pt x="1215" y="4822"/>
                  </a:lnTo>
                  <a:lnTo>
                    <a:pt x="0" y="8435"/>
                  </a:lnTo>
                  <a:lnTo>
                    <a:pt x="0" y="68723"/>
                  </a:lnTo>
                  <a:lnTo>
                    <a:pt x="1215" y="71137"/>
                  </a:lnTo>
                  <a:lnTo>
                    <a:pt x="2427" y="74754"/>
                  </a:lnTo>
                  <a:lnTo>
                    <a:pt x="3639" y="77163"/>
                  </a:lnTo>
                  <a:lnTo>
                    <a:pt x="6067" y="79576"/>
                  </a:lnTo>
                  <a:lnTo>
                    <a:pt x="9707" y="79576"/>
                  </a:lnTo>
                  <a:lnTo>
                    <a:pt x="47311" y="91634"/>
                  </a:lnTo>
                  <a:lnTo>
                    <a:pt x="52162" y="91634"/>
                  </a:lnTo>
                  <a:lnTo>
                    <a:pt x="54590" y="90430"/>
                  </a:lnTo>
                  <a:lnTo>
                    <a:pt x="55802" y="88016"/>
                  </a:lnTo>
                  <a:lnTo>
                    <a:pt x="57014" y="86812"/>
                  </a:lnTo>
                  <a:lnTo>
                    <a:pt x="48523" y="86812"/>
                  </a:lnTo>
                  <a:lnTo>
                    <a:pt x="10918" y="74754"/>
                  </a:lnTo>
                  <a:lnTo>
                    <a:pt x="9707" y="74754"/>
                  </a:lnTo>
                  <a:lnTo>
                    <a:pt x="8491" y="73546"/>
                  </a:lnTo>
                  <a:lnTo>
                    <a:pt x="7279" y="71137"/>
                  </a:lnTo>
                  <a:lnTo>
                    <a:pt x="6067" y="69932"/>
                  </a:lnTo>
                  <a:lnTo>
                    <a:pt x="6067" y="6026"/>
                  </a:lnTo>
                  <a:lnTo>
                    <a:pt x="7279" y="4822"/>
                  </a:lnTo>
                  <a:lnTo>
                    <a:pt x="27633" y="4822"/>
                  </a:lnTo>
                  <a:lnTo>
                    <a:pt x="10918" y="0"/>
                  </a:lnTo>
                  <a:close/>
                </a:path>
                <a:path w="57150" h="92075">
                  <a:moveTo>
                    <a:pt x="27633" y="4822"/>
                  </a:moveTo>
                  <a:lnTo>
                    <a:pt x="9707" y="4822"/>
                  </a:lnTo>
                  <a:lnTo>
                    <a:pt x="47311" y="16875"/>
                  </a:lnTo>
                  <a:lnTo>
                    <a:pt x="49738" y="18084"/>
                  </a:lnTo>
                  <a:lnTo>
                    <a:pt x="49738" y="19288"/>
                  </a:lnTo>
                  <a:lnTo>
                    <a:pt x="52162" y="24111"/>
                  </a:lnTo>
                  <a:lnTo>
                    <a:pt x="52162" y="83194"/>
                  </a:lnTo>
                  <a:lnTo>
                    <a:pt x="50950" y="84399"/>
                  </a:lnTo>
                  <a:lnTo>
                    <a:pt x="50950" y="85603"/>
                  </a:lnTo>
                  <a:lnTo>
                    <a:pt x="49738" y="85603"/>
                  </a:lnTo>
                  <a:lnTo>
                    <a:pt x="49738" y="86812"/>
                  </a:lnTo>
                  <a:lnTo>
                    <a:pt x="57014" y="86812"/>
                  </a:lnTo>
                  <a:lnTo>
                    <a:pt x="57014" y="19288"/>
                  </a:lnTo>
                  <a:lnTo>
                    <a:pt x="54590" y="16875"/>
                  </a:lnTo>
                  <a:lnTo>
                    <a:pt x="53378" y="14466"/>
                  </a:lnTo>
                  <a:lnTo>
                    <a:pt x="50950" y="12053"/>
                  </a:lnTo>
                  <a:lnTo>
                    <a:pt x="48522" y="10849"/>
                  </a:lnTo>
                  <a:lnTo>
                    <a:pt x="27633" y="4822"/>
                  </a:lnTo>
                  <a:close/>
                </a:path>
              </a:pathLst>
            </a:custGeom>
            <a:solidFill>
              <a:srgbClr val="BBBD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42888" y="1228955"/>
              <a:ext cx="149224" cy="13022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45691" y="1149398"/>
              <a:ext cx="460806" cy="39064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03492" y="1342643"/>
              <a:ext cx="4723638" cy="471601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637019" y="1376171"/>
              <a:ext cx="4658995" cy="4651375"/>
            </a:xfrm>
            <a:custGeom>
              <a:avLst/>
              <a:gdLst/>
              <a:ahLst/>
              <a:cxnLst/>
              <a:rect l="l" t="t" r="r" b="b"/>
              <a:pathLst>
                <a:path w="4658995" h="4651375">
                  <a:moveTo>
                    <a:pt x="4509515" y="0"/>
                  </a:moveTo>
                  <a:lnTo>
                    <a:pt x="149351" y="0"/>
                  </a:lnTo>
                  <a:lnTo>
                    <a:pt x="102168" y="7620"/>
                  </a:lnTo>
                  <a:lnTo>
                    <a:pt x="61173" y="28834"/>
                  </a:lnTo>
                  <a:lnTo>
                    <a:pt x="28834" y="61173"/>
                  </a:lnTo>
                  <a:lnTo>
                    <a:pt x="7620" y="102168"/>
                  </a:lnTo>
                  <a:lnTo>
                    <a:pt x="0" y="149351"/>
                  </a:lnTo>
                  <a:lnTo>
                    <a:pt x="0" y="4501845"/>
                  </a:lnTo>
                  <a:lnTo>
                    <a:pt x="7620" y="4549067"/>
                  </a:lnTo>
                  <a:lnTo>
                    <a:pt x="28834" y="4590080"/>
                  </a:lnTo>
                  <a:lnTo>
                    <a:pt x="61173" y="4622421"/>
                  </a:lnTo>
                  <a:lnTo>
                    <a:pt x="102168" y="4643631"/>
                  </a:lnTo>
                  <a:lnTo>
                    <a:pt x="149351" y="4651248"/>
                  </a:lnTo>
                  <a:lnTo>
                    <a:pt x="4509515" y="4651248"/>
                  </a:lnTo>
                  <a:lnTo>
                    <a:pt x="4556699" y="4643631"/>
                  </a:lnTo>
                  <a:lnTo>
                    <a:pt x="4597694" y="4622421"/>
                  </a:lnTo>
                  <a:lnTo>
                    <a:pt x="4630033" y="4590080"/>
                  </a:lnTo>
                  <a:lnTo>
                    <a:pt x="4651248" y="4549067"/>
                  </a:lnTo>
                  <a:lnTo>
                    <a:pt x="4658868" y="4501845"/>
                  </a:lnTo>
                  <a:lnTo>
                    <a:pt x="4658868" y="149351"/>
                  </a:lnTo>
                  <a:lnTo>
                    <a:pt x="4651248" y="102168"/>
                  </a:lnTo>
                  <a:lnTo>
                    <a:pt x="4630033" y="61173"/>
                  </a:lnTo>
                  <a:lnTo>
                    <a:pt x="4597694" y="28834"/>
                  </a:lnTo>
                  <a:lnTo>
                    <a:pt x="4556699" y="7620"/>
                  </a:lnTo>
                  <a:lnTo>
                    <a:pt x="45095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637019" y="1376171"/>
              <a:ext cx="4658995" cy="4651375"/>
            </a:xfrm>
            <a:custGeom>
              <a:avLst/>
              <a:gdLst/>
              <a:ahLst/>
              <a:cxnLst/>
              <a:rect l="l" t="t" r="r" b="b"/>
              <a:pathLst>
                <a:path w="4658995" h="4651375">
                  <a:moveTo>
                    <a:pt x="0" y="149351"/>
                  </a:moveTo>
                  <a:lnTo>
                    <a:pt x="7620" y="102168"/>
                  </a:lnTo>
                  <a:lnTo>
                    <a:pt x="28834" y="61173"/>
                  </a:lnTo>
                  <a:lnTo>
                    <a:pt x="61173" y="28834"/>
                  </a:lnTo>
                  <a:lnTo>
                    <a:pt x="102168" y="7620"/>
                  </a:lnTo>
                  <a:lnTo>
                    <a:pt x="149351" y="0"/>
                  </a:lnTo>
                  <a:lnTo>
                    <a:pt x="4509515" y="0"/>
                  </a:lnTo>
                  <a:lnTo>
                    <a:pt x="4556699" y="7620"/>
                  </a:lnTo>
                  <a:lnTo>
                    <a:pt x="4597694" y="28834"/>
                  </a:lnTo>
                  <a:lnTo>
                    <a:pt x="4630033" y="61173"/>
                  </a:lnTo>
                  <a:lnTo>
                    <a:pt x="4651248" y="102168"/>
                  </a:lnTo>
                  <a:lnTo>
                    <a:pt x="4658868" y="149351"/>
                  </a:lnTo>
                  <a:lnTo>
                    <a:pt x="4658868" y="4501845"/>
                  </a:lnTo>
                  <a:lnTo>
                    <a:pt x="4651248" y="4549067"/>
                  </a:lnTo>
                  <a:lnTo>
                    <a:pt x="4630033" y="4590080"/>
                  </a:lnTo>
                  <a:lnTo>
                    <a:pt x="4597694" y="4622421"/>
                  </a:lnTo>
                  <a:lnTo>
                    <a:pt x="4556699" y="4643631"/>
                  </a:lnTo>
                  <a:lnTo>
                    <a:pt x="4509515" y="4651248"/>
                  </a:lnTo>
                  <a:lnTo>
                    <a:pt x="149351" y="4651248"/>
                  </a:lnTo>
                  <a:lnTo>
                    <a:pt x="102168" y="4643631"/>
                  </a:lnTo>
                  <a:lnTo>
                    <a:pt x="61173" y="4622421"/>
                  </a:lnTo>
                  <a:lnTo>
                    <a:pt x="28834" y="4590080"/>
                  </a:lnTo>
                  <a:lnTo>
                    <a:pt x="7620" y="4549067"/>
                  </a:lnTo>
                  <a:lnTo>
                    <a:pt x="0" y="4501845"/>
                  </a:lnTo>
                  <a:lnTo>
                    <a:pt x="0" y="14935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05600" y="1458467"/>
              <a:ext cx="4526280" cy="4482084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002780" y="1459991"/>
              <a:ext cx="3933825" cy="4479290"/>
            </a:xfrm>
            <a:custGeom>
              <a:avLst/>
              <a:gdLst/>
              <a:ahLst/>
              <a:cxnLst/>
              <a:rect l="l" t="t" r="r" b="b"/>
              <a:pathLst>
                <a:path w="3933825" h="4479290">
                  <a:moveTo>
                    <a:pt x="3933444" y="0"/>
                  </a:moveTo>
                  <a:lnTo>
                    <a:pt x="0" y="0"/>
                  </a:lnTo>
                  <a:lnTo>
                    <a:pt x="0" y="4479036"/>
                  </a:lnTo>
                  <a:lnTo>
                    <a:pt x="3933444" y="4479036"/>
                  </a:lnTo>
                  <a:lnTo>
                    <a:pt x="3933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120128" y="2814827"/>
              <a:ext cx="3625215" cy="1256030"/>
            </a:xfrm>
            <a:custGeom>
              <a:avLst/>
              <a:gdLst/>
              <a:ahLst/>
              <a:cxnLst/>
              <a:rect l="l" t="t" r="r" b="b"/>
              <a:pathLst>
                <a:path w="3625215" h="1256029">
                  <a:moveTo>
                    <a:pt x="0" y="0"/>
                  </a:moveTo>
                  <a:lnTo>
                    <a:pt x="3625215" y="0"/>
                  </a:lnTo>
                </a:path>
                <a:path w="3625215" h="1256029">
                  <a:moveTo>
                    <a:pt x="0" y="1255776"/>
                  </a:moveTo>
                  <a:lnTo>
                    <a:pt x="3625215" y="1255776"/>
                  </a:lnTo>
                </a:path>
              </a:pathLst>
            </a:custGeom>
            <a:ln w="6096">
              <a:solidFill>
                <a:srgbClr val="1246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489190" y="1839467"/>
              <a:ext cx="1540510" cy="201295"/>
            </a:xfrm>
            <a:custGeom>
              <a:avLst/>
              <a:gdLst/>
              <a:ahLst/>
              <a:cxnLst/>
              <a:rect l="l" t="t" r="r" b="b"/>
              <a:pathLst>
                <a:path w="1540509" h="201294">
                  <a:moveTo>
                    <a:pt x="138938" y="94234"/>
                  </a:moveTo>
                  <a:lnTo>
                    <a:pt x="124460" y="83439"/>
                  </a:lnTo>
                  <a:lnTo>
                    <a:pt x="83439" y="52832"/>
                  </a:lnTo>
                  <a:lnTo>
                    <a:pt x="85636" y="46228"/>
                  </a:lnTo>
                  <a:lnTo>
                    <a:pt x="85725" y="45974"/>
                  </a:lnTo>
                  <a:lnTo>
                    <a:pt x="87630" y="38862"/>
                  </a:lnTo>
                  <a:lnTo>
                    <a:pt x="88900" y="31496"/>
                  </a:lnTo>
                  <a:lnTo>
                    <a:pt x="90043" y="24257"/>
                  </a:lnTo>
                  <a:lnTo>
                    <a:pt x="90614" y="17462"/>
                  </a:lnTo>
                  <a:lnTo>
                    <a:pt x="90678" y="9144"/>
                  </a:lnTo>
                  <a:lnTo>
                    <a:pt x="51816" y="6858"/>
                  </a:lnTo>
                  <a:lnTo>
                    <a:pt x="51269" y="16764"/>
                  </a:lnTo>
                  <a:lnTo>
                    <a:pt x="51244" y="17462"/>
                  </a:lnTo>
                  <a:lnTo>
                    <a:pt x="49911" y="27546"/>
                  </a:lnTo>
                  <a:lnTo>
                    <a:pt x="47815" y="37134"/>
                  </a:lnTo>
                  <a:lnTo>
                    <a:pt x="45034" y="45974"/>
                  </a:lnTo>
                  <a:lnTo>
                    <a:pt x="44958" y="46228"/>
                  </a:lnTo>
                  <a:lnTo>
                    <a:pt x="20942" y="79908"/>
                  </a:lnTo>
                  <a:lnTo>
                    <a:pt x="0" y="88011"/>
                  </a:lnTo>
                  <a:lnTo>
                    <a:pt x="0" y="123952"/>
                  </a:lnTo>
                  <a:lnTo>
                    <a:pt x="38481" y="111887"/>
                  </a:lnTo>
                  <a:lnTo>
                    <a:pt x="68072" y="83439"/>
                  </a:lnTo>
                  <a:lnTo>
                    <a:pt x="115824" y="121158"/>
                  </a:lnTo>
                  <a:lnTo>
                    <a:pt x="138938" y="94234"/>
                  </a:lnTo>
                  <a:close/>
                </a:path>
                <a:path w="1540509" h="201294">
                  <a:moveTo>
                    <a:pt x="186055" y="166497"/>
                  </a:moveTo>
                  <a:lnTo>
                    <a:pt x="50292" y="166497"/>
                  </a:lnTo>
                  <a:lnTo>
                    <a:pt x="50292" y="132842"/>
                  </a:lnTo>
                  <a:lnTo>
                    <a:pt x="10922" y="132842"/>
                  </a:lnTo>
                  <a:lnTo>
                    <a:pt x="10922" y="201168"/>
                  </a:lnTo>
                  <a:lnTo>
                    <a:pt x="186055" y="201168"/>
                  </a:lnTo>
                  <a:lnTo>
                    <a:pt x="186055" y="166497"/>
                  </a:lnTo>
                  <a:close/>
                </a:path>
                <a:path w="1540509" h="201294">
                  <a:moveTo>
                    <a:pt x="206121" y="42799"/>
                  </a:moveTo>
                  <a:lnTo>
                    <a:pt x="183261" y="42799"/>
                  </a:lnTo>
                  <a:lnTo>
                    <a:pt x="183261" y="5969"/>
                  </a:lnTo>
                  <a:lnTo>
                    <a:pt x="144653" y="5969"/>
                  </a:lnTo>
                  <a:lnTo>
                    <a:pt x="144653" y="150495"/>
                  </a:lnTo>
                  <a:lnTo>
                    <a:pt x="183261" y="150495"/>
                  </a:lnTo>
                  <a:lnTo>
                    <a:pt x="183261" y="80264"/>
                  </a:lnTo>
                  <a:lnTo>
                    <a:pt x="206121" y="80264"/>
                  </a:lnTo>
                  <a:lnTo>
                    <a:pt x="206121" y="42799"/>
                  </a:lnTo>
                  <a:close/>
                </a:path>
                <a:path w="1540509" h="201294">
                  <a:moveTo>
                    <a:pt x="403098" y="113919"/>
                  </a:moveTo>
                  <a:lnTo>
                    <a:pt x="365125" y="113919"/>
                  </a:lnTo>
                  <a:lnTo>
                    <a:pt x="365125" y="126746"/>
                  </a:lnTo>
                  <a:lnTo>
                    <a:pt x="365125" y="156591"/>
                  </a:lnTo>
                  <a:lnTo>
                    <a:pt x="365125" y="170561"/>
                  </a:lnTo>
                  <a:lnTo>
                    <a:pt x="268605" y="170561"/>
                  </a:lnTo>
                  <a:lnTo>
                    <a:pt x="268605" y="156591"/>
                  </a:lnTo>
                  <a:lnTo>
                    <a:pt x="365125" y="156591"/>
                  </a:lnTo>
                  <a:lnTo>
                    <a:pt x="365125" y="126746"/>
                  </a:lnTo>
                  <a:lnTo>
                    <a:pt x="268605" y="126746"/>
                  </a:lnTo>
                  <a:lnTo>
                    <a:pt x="268605" y="113919"/>
                  </a:lnTo>
                  <a:lnTo>
                    <a:pt x="230632" y="113919"/>
                  </a:lnTo>
                  <a:lnTo>
                    <a:pt x="230632" y="201168"/>
                  </a:lnTo>
                  <a:lnTo>
                    <a:pt x="403098" y="201168"/>
                  </a:lnTo>
                  <a:lnTo>
                    <a:pt x="403098" y="170561"/>
                  </a:lnTo>
                  <a:lnTo>
                    <a:pt x="403098" y="156591"/>
                  </a:lnTo>
                  <a:lnTo>
                    <a:pt x="403098" y="126746"/>
                  </a:lnTo>
                  <a:lnTo>
                    <a:pt x="403098" y="113919"/>
                  </a:lnTo>
                  <a:close/>
                </a:path>
                <a:path w="1540509" h="201294">
                  <a:moveTo>
                    <a:pt x="403098" y="5969"/>
                  </a:moveTo>
                  <a:lnTo>
                    <a:pt x="364363" y="5969"/>
                  </a:lnTo>
                  <a:lnTo>
                    <a:pt x="364363" y="37973"/>
                  </a:lnTo>
                  <a:lnTo>
                    <a:pt x="334264" y="37973"/>
                  </a:lnTo>
                  <a:lnTo>
                    <a:pt x="333921" y="37338"/>
                  </a:lnTo>
                  <a:lnTo>
                    <a:pt x="330568" y="30949"/>
                  </a:lnTo>
                  <a:lnTo>
                    <a:pt x="325755" y="24739"/>
                  </a:lnTo>
                  <a:lnTo>
                    <a:pt x="319786" y="19329"/>
                  </a:lnTo>
                  <a:lnTo>
                    <a:pt x="312674" y="14732"/>
                  </a:lnTo>
                  <a:lnTo>
                    <a:pt x="304622" y="11074"/>
                  </a:lnTo>
                  <a:lnTo>
                    <a:pt x="299339" y="9512"/>
                  </a:lnTo>
                  <a:lnTo>
                    <a:pt x="299339" y="50546"/>
                  </a:lnTo>
                  <a:lnTo>
                    <a:pt x="299339" y="62357"/>
                  </a:lnTo>
                  <a:lnTo>
                    <a:pt x="297180" y="67056"/>
                  </a:lnTo>
                  <a:lnTo>
                    <a:pt x="292989" y="70485"/>
                  </a:lnTo>
                  <a:lnTo>
                    <a:pt x="288671" y="73914"/>
                  </a:lnTo>
                  <a:lnTo>
                    <a:pt x="282702" y="75692"/>
                  </a:lnTo>
                  <a:lnTo>
                    <a:pt x="267716" y="75692"/>
                  </a:lnTo>
                  <a:lnTo>
                    <a:pt x="261874" y="73914"/>
                  </a:lnTo>
                  <a:lnTo>
                    <a:pt x="253238" y="67056"/>
                  </a:lnTo>
                  <a:lnTo>
                    <a:pt x="251079" y="62357"/>
                  </a:lnTo>
                  <a:lnTo>
                    <a:pt x="251079" y="50546"/>
                  </a:lnTo>
                  <a:lnTo>
                    <a:pt x="253238" y="45974"/>
                  </a:lnTo>
                  <a:lnTo>
                    <a:pt x="261874" y="39116"/>
                  </a:lnTo>
                  <a:lnTo>
                    <a:pt x="267716" y="37338"/>
                  </a:lnTo>
                  <a:lnTo>
                    <a:pt x="282702" y="37338"/>
                  </a:lnTo>
                  <a:lnTo>
                    <a:pt x="288671" y="39116"/>
                  </a:lnTo>
                  <a:lnTo>
                    <a:pt x="292989" y="42545"/>
                  </a:lnTo>
                  <a:lnTo>
                    <a:pt x="297180" y="45974"/>
                  </a:lnTo>
                  <a:lnTo>
                    <a:pt x="299339" y="50546"/>
                  </a:lnTo>
                  <a:lnTo>
                    <a:pt x="299339" y="9512"/>
                  </a:lnTo>
                  <a:lnTo>
                    <a:pt x="295694" y="8432"/>
                  </a:lnTo>
                  <a:lnTo>
                    <a:pt x="285902" y="6832"/>
                  </a:lnTo>
                  <a:lnTo>
                    <a:pt x="275209" y="6223"/>
                  </a:lnTo>
                  <a:lnTo>
                    <a:pt x="261721" y="7175"/>
                  </a:lnTo>
                  <a:lnTo>
                    <a:pt x="222491" y="27305"/>
                  </a:lnTo>
                  <a:lnTo>
                    <a:pt x="212598" y="56515"/>
                  </a:lnTo>
                  <a:lnTo>
                    <a:pt x="213779" y="67056"/>
                  </a:lnTo>
                  <a:lnTo>
                    <a:pt x="213829" y="67525"/>
                  </a:lnTo>
                  <a:lnTo>
                    <a:pt x="239052" y="99009"/>
                  </a:lnTo>
                  <a:lnTo>
                    <a:pt x="275209" y="106807"/>
                  </a:lnTo>
                  <a:lnTo>
                    <a:pt x="286016" y="106197"/>
                  </a:lnTo>
                  <a:lnTo>
                    <a:pt x="326288" y="87782"/>
                  </a:lnTo>
                  <a:lnTo>
                    <a:pt x="333883" y="75692"/>
                  </a:lnTo>
                  <a:lnTo>
                    <a:pt x="334645" y="74168"/>
                  </a:lnTo>
                  <a:lnTo>
                    <a:pt x="364363" y="74168"/>
                  </a:lnTo>
                  <a:lnTo>
                    <a:pt x="364363" y="107061"/>
                  </a:lnTo>
                  <a:lnTo>
                    <a:pt x="403098" y="107061"/>
                  </a:lnTo>
                  <a:lnTo>
                    <a:pt x="403098" y="74168"/>
                  </a:lnTo>
                  <a:lnTo>
                    <a:pt x="403098" y="37973"/>
                  </a:lnTo>
                  <a:lnTo>
                    <a:pt x="403098" y="5969"/>
                  </a:lnTo>
                  <a:close/>
                </a:path>
                <a:path w="1540509" h="201294">
                  <a:moveTo>
                    <a:pt x="523875" y="151638"/>
                  </a:moveTo>
                  <a:lnTo>
                    <a:pt x="486156" y="158242"/>
                  </a:lnTo>
                  <a:lnTo>
                    <a:pt x="467360" y="158242"/>
                  </a:lnTo>
                  <a:lnTo>
                    <a:pt x="467360" y="44450"/>
                  </a:lnTo>
                  <a:lnTo>
                    <a:pt x="515366" y="44450"/>
                  </a:lnTo>
                  <a:lnTo>
                    <a:pt x="515366" y="10541"/>
                  </a:lnTo>
                  <a:lnTo>
                    <a:pt x="430149" y="10541"/>
                  </a:lnTo>
                  <a:lnTo>
                    <a:pt x="430149" y="192024"/>
                  </a:lnTo>
                  <a:lnTo>
                    <a:pt x="479158" y="192024"/>
                  </a:lnTo>
                  <a:lnTo>
                    <a:pt x="487807" y="191630"/>
                  </a:lnTo>
                  <a:lnTo>
                    <a:pt x="523875" y="185039"/>
                  </a:lnTo>
                  <a:lnTo>
                    <a:pt x="523875" y="158242"/>
                  </a:lnTo>
                  <a:lnTo>
                    <a:pt x="523875" y="151638"/>
                  </a:lnTo>
                  <a:close/>
                </a:path>
                <a:path w="1540509" h="201294">
                  <a:moveTo>
                    <a:pt x="621030" y="5969"/>
                  </a:moveTo>
                  <a:lnTo>
                    <a:pt x="584835" y="5969"/>
                  </a:lnTo>
                  <a:lnTo>
                    <a:pt x="584835" y="77724"/>
                  </a:lnTo>
                  <a:lnTo>
                    <a:pt x="568579" y="77724"/>
                  </a:lnTo>
                  <a:lnTo>
                    <a:pt x="568579" y="6858"/>
                  </a:lnTo>
                  <a:lnTo>
                    <a:pt x="533019" y="6858"/>
                  </a:lnTo>
                  <a:lnTo>
                    <a:pt x="533019" y="197739"/>
                  </a:lnTo>
                  <a:lnTo>
                    <a:pt x="568579" y="197739"/>
                  </a:lnTo>
                  <a:lnTo>
                    <a:pt x="568579" y="114300"/>
                  </a:lnTo>
                  <a:lnTo>
                    <a:pt x="584835" y="114300"/>
                  </a:lnTo>
                  <a:lnTo>
                    <a:pt x="584835" y="201168"/>
                  </a:lnTo>
                  <a:lnTo>
                    <a:pt x="621030" y="201168"/>
                  </a:lnTo>
                  <a:lnTo>
                    <a:pt x="621030" y="114300"/>
                  </a:lnTo>
                  <a:lnTo>
                    <a:pt x="621030" y="77724"/>
                  </a:lnTo>
                  <a:lnTo>
                    <a:pt x="621030" y="5969"/>
                  </a:lnTo>
                  <a:close/>
                </a:path>
                <a:path w="1540509" h="201294">
                  <a:moveTo>
                    <a:pt x="779018" y="96774"/>
                  </a:moveTo>
                  <a:lnTo>
                    <a:pt x="769467" y="90170"/>
                  </a:lnTo>
                  <a:lnTo>
                    <a:pt x="725043" y="59436"/>
                  </a:lnTo>
                  <a:lnTo>
                    <a:pt x="726948" y="53467"/>
                  </a:lnTo>
                  <a:lnTo>
                    <a:pt x="728040" y="47625"/>
                  </a:lnTo>
                  <a:lnTo>
                    <a:pt x="728091" y="47371"/>
                  </a:lnTo>
                  <a:lnTo>
                    <a:pt x="728472" y="41148"/>
                  </a:lnTo>
                  <a:lnTo>
                    <a:pt x="770509" y="41148"/>
                  </a:lnTo>
                  <a:lnTo>
                    <a:pt x="770509" y="8255"/>
                  </a:lnTo>
                  <a:lnTo>
                    <a:pt x="646176" y="8255"/>
                  </a:lnTo>
                  <a:lnTo>
                    <a:pt x="646176" y="41148"/>
                  </a:lnTo>
                  <a:lnTo>
                    <a:pt x="689610" y="41148"/>
                  </a:lnTo>
                  <a:lnTo>
                    <a:pt x="687705" y="50457"/>
                  </a:lnTo>
                  <a:lnTo>
                    <a:pt x="661314" y="85686"/>
                  </a:lnTo>
                  <a:lnTo>
                    <a:pt x="643509" y="90805"/>
                  </a:lnTo>
                  <a:lnTo>
                    <a:pt x="643509" y="125730"/>
                  </a:lnTo>
                  <a:lnTo>
                    <a:pt x="681355" y="115316"/>
                  </a:lnTo>
                  <a:lnTo>
                    <a:pt x="709803" y="90170"/>
                  </a:lnTo>
                  <a:lnTo>
                    <a:pt x="757301" y="124206"/>
                  </a:lnTo>
                  <a:lnTo>
                    <a:pt x="779018" y="96774"/>
                  </a:lnTo>
                  <a:close/>
                </a:path>
                <a:path w="1540509" h="201294">
                  <a:moveTo>
                    <a:pt x="829818" y="5969"/>
                  </a:moveTo>
                  <a:lnTo>
                    <a:pt x="791083" y="5969"/>
                  </a:lnTo>
                  <a:lnTo>
                    <a:pt x="791083" y="47625"/>
                  </a:lnTo>
                  <a:lnTo>
                    <a:pt x="765048" y="47625"/>
                  </a:lnTo>
                  <a:lnTo>
                    <a:pt x="765048" y="81153"/>
                  </a:lnTo>
                  <a:lnTo>
                    <a:pt x="791083" y="81153"/>
                  </a:lnTo>
                  <a:lnTo>
                    <a:pt x="791083" y="150749"/>
                  </a:lnTo>
                  <a:lnTo>
                    <a:pt x="829818" y="150749"/>
                  </a:lnTo>
                  <a:lnTo>
                    <a:pt x="829818" y="5969"/>
                  </a:lnTo>
                  <a:close/>
                </a:path>
                <a:path w="1540509" h="201294">
                  <a:moveTo>
                    <a:pt x="832485" y="166751"/>
                  </a:moveTo>
                  <a:lnTo>
                    <a:pt x="694436" y="166751"/>
                  </a:lnTo>
                  <a:lnTo>
                    <a:pt x="694436" y="132842"/>
                  </a:lnTo>
                  <a:lnTo>
                    <a:pt x="655066" y="132842"/>
                  </a:lnTo>
                  <a:lnTo>
                    <a:pt x="655066" y="201168"/>
                  </a:lnTo>
                  <a:lnTo>
                    <a:pt x="832485" y="201168"/>
                  </a:lnTo>
                  <a:lnTo>
                    <a:pt x="832485" y="166751"/>
                  </a:lnTo>
                  <a:close/>
                </a:path>
                <a:path w="1540509" h="201294">
                  <a:moveTo>
                    <a:pt x="983234" y="13589"/>
                  </a:moveTo>
                  <a:lnTo>
                    <a:pt x="937768" y="13589"/>
                  </a:lnTo>
                  <a:lnTo>
                    <a:pt x="937768" y="0"/>
                  </a:lnTo>
                  <a:lnTo>
                    <a:pt x="898017" y="0"/>
                  </a:lnTo>
                  <a:lnTo>
                    <a:pt x="898017" y="13589"/>
                  </a:lnTo>
                  <a:lnTo>
                    <a:pt x="852932" y="13589"/>
                  </a:lnTo>
                  <a:lnTo>
                    <a:pt x="852932" y="40767"/>
                  </a:lnTo>
                  <a:lnTo>
                    <a:pt x="983234" y="40767"/>
                  </a:lnTo>
                  <a:lnTo>
                    <a:pt x="983234" y="13589"/>
                  </a:lnTo>
                  <a:close/>
                </a:path>
                <a:path w="1540509" h="201294">
                  <a:moveTo>
                    <a:pt x="987298" y="107950"/>
                  </a:moveTo>
                  <a:lnTo>
                    <a:pt x="941641" y="114808"/>
                  </a:lnTo>
                  <a:lnTo>
                    <a:pt x="937006" y="114808"/>
                  </a:lnTo>
                  <a:lnTo>
                    <a:pt x="937006" y="105918"/>
                  </a:lnTo>
                  <a:lnTo>
                    <a:pt x="945502" y="104305"/>
                  </a:lnTo>
                  <a:lnTo>
                    <a:pt x="953109" y="102095"/>
                  </a:lnTo>
                  <a:lnTo>
                    <a:pt x="976439" y="82042"/>
                  </a:lnTo>
                  <a:lnTo>
                    <a:pt x="976566" y="78105"/>
                  </a:lnTo>
                  <a:lnTo>
                    <a:pt x="976630" y="76200"/>
                  </a:lnTo>
                  <a:lnTo>
                    <a:pt x="975677" y="70739"/>
                  </a:lnTo>
                  <a:lnTo>
                    <a:pt x="975588" y="70231"/>
                  </a:lnTo>
                  <a:lnTo>
                    <a:pt x="975385" y="69062"/>
                  </a:lnTo>
                  <a:lnTo>
                    <a:pt x="941590" y="47091"/>
                  </a:lnTo>
                  <a:lnTo>
                    <a:pt x="940435" y="46939"/>
                  </a:lnTo>
                  <a:lnTo>
                    <a:pt x="940435" y="74168"/>
                  </a:lnTo>
                  <a:lnTo>
                    <a:pt x="940435" y="78105"/>
                  </a:lnTo>
                  <a:lnTo>
                    <a:pt x="938403" y="79629"/>
                  </a:lnTo>
                  <a:lnTo>
                    <a:pt x="930529" y="81661"/>
                  </a:lnTo>
                  <a:lnTo>
                    <a:pt x="925068" y="82042"/>
                  </a:lnTo>
                  <a:lnTo>
                    <a:pt x="911479" y="82042"/>
                  </a:lnTo>
                  <a:lnTo>
                    <a:pt x="906145" y="81661"/>
                  </a:lnTo>
                  <a:lnTo>
                    <a:pt x="898271" y="79629"/>
                  </a:lnTo>
                  <a:lnTo>
                    <a:pt x="896239" y="78105"/>
                  </a:lnTo>
                  <a:lnTo>
                    <a:pt x="896239" y="74168"/>
                  </a:lnTo>
                  <a:lnTo>
                    <a:pt x="898271" y="72644"/>
                  </a:lnTo>
                  <a:lnTo>
                    <a:pt x="902208" y="71628"/>
                  </a:lnTo>
                  <a:lnTo>
                    <a:pt x="906145" y="70739"/>
                  </a:lnTo>
                  <a:lnTo>
                    <a:pt x="911479" y="70231"/>
                  </a:lnTo>
                  <a:lnTo>
                    <a:pt x="925068" y="70231"/>
                  </a:lnTo>
                  <a:lnTo>
                    <a:pt x="930529" y="70739"/>
                  </a:lnTo>
                  <a:lnTo>
                    <a:pt x="934466" y="71628"/>
                  </a:lnTo>
                  <a:lnTo>
                    <a:pt x="938403" y="72644"/>
                  </a:lnTo>
                  <a:lnTo>
                    <a:pt x="940435" y="74168"/>
                  </a:lnTo>
                  <a:lnTo>
                    <a:pt x="940435" y="46939"/>
                  </a:lnTo>
                  <a:lnTo>
                    <a:pt x="930567" y="45593"/>
                  </a:lnTo>
                  <a:lnTo>
                    <a:pt x="918337" y="45085"/>
                  </a:lnTo>
                  <a:lnTo>
                    <a:pt x="906068" y="45593"/>
                  </a:lnTo>
                  <a:lnTo>
                    <a:pt x="869505" y="57531"/>
                  </a:lnTo>
                  <a:lnTo>
                    <a:pt x="860044" y="76200"/>
                  </a:lnTo>
                  <a:lnTo>
                    <a:pt x="860120" y="81661"/>
                  </a:lnTo>
                  <a:lnTo>
                    <a:pt x="898906" y="105918"/>
                  </a:lnTo>
                  <a:lnTo>
                    <a:pt x="898906" y="114808"/>
                  </a:lnTo>
                  <a:lnTo>
                    <a:pt x="853440" y="114808"/>
                  </a:lnTo>
                  <a:lnTo>
                    <a:pt x="853440" y="143637"/>
                  </a:lnTo>
                  <a:lnTo>
                    <a:pt x="941057" y="143637"/>
                  </a:lnTo>
                  <a:lnTo>
                    <a:pt x="950607" y="143268"/>
                  </a:lnTo>
                  <a:lnTo>
                    <a:pt x="987298" y="136779"/>
                  </a:lnTo>
                  <a:lnTo>
                    <a:pt x="987298" y="107950"/>
                  </a:lnTo>
                  <a:close/>
                </a:path>
                <a:path w="1540509" h="201294">
                  <a:moveTo>
                    <a:pt x="1039876" y="171323"/>
                  </a:moveTo>
                  <a:lnTo>
                    <a:pt x="903859" y="171323"/>
                  </a:lnTo>
                  <a:lnTo>
                    <a:pt x="903859" y="151384"/>
                  </a:lnTo>
                  <a:lnTo>
                    <a:pt x="864870" y="151384"/>
                  </a:lnTo>
                  <a:lnTo>
                    <a:pt x="864870" y="201168"/>
                  </a:lnTo>
                  <a:lnTo>
                    <a:pt x="1039876" y="201168"/>
                  </a:lnTo>
                  <a:lnTo>
                    <a:pt x="1039876" y="171323"/>
                  </a:lnTo>
                  <a:close/>
                </a:path>
                <a:path w="1540509" h="201294">
                  <a:moveTo>
                    <a:pt x="1059561" y="51054"/>
                  </a:moveTo>
                  <a:lnTo>
                    <a:pt x="1037209" y="51054"/>
                  </a:lnTo>
                  <a:lnTo>
                    <a:pt x="1037209" y="5969"/>
                  </a:lnTo>
                  <a:lnTo>
                    <a:pt x="998601" y="5969"/>
                  </a:lnTo>
                  <a:lnTo>
                    <a:pt x="998601" y="156591"/>
                  </a:lnTo>
                  <a:lnTo>
                    <a:pt x="1037209" y="156591"/>
                  </a:lnTo>
                  <a:lnTo>
                    <a:pt x="1037209" y="86233"/>
                  </a:lnTo>
                  <a:lnTo>
                    <a:pt x="1059561" y="86233"/>
                  </a:lnTo>
                  <a:lnTo>
                    <a:pt x="1059561" y="51054"/>
                  </a:lnTo>
                  <a:close/>
                </a:path>
                <a:path w="1540509" h="201294">
                  <a:moveTo>
                    <a:pt x="1266444" y="97917"/>
                  </a:moveTo>
                  <a:lnTo>
                    <a:pt x="1250988" y="85725"/>
                  </a:lnTo>
                  <a:lnTo>
                    <a:pt x="1211707" y="54737"/>
                  </a:lnTo>
                  <a:lnTo>
                    <a:pt x="1214247" y="47625"/>
                  </a:lnTo>
                  <a:lnTo>
                    <a:pt x="1216152" y="40132"/>
                  </a:lnTo>
                  <a:lnTo>
                    <a:pt x="1218692" y="24892"/>
                  </a:lnTo>
                  <a:lnTo>
                    <a:pt x="1219276" y="17678"/>
                  </a:lnTo>
                  <a:lnTo>
                    <a:pt x="1219327" y="9144"/>
                  </a:lnTo>
                  <a:lnTo>
                    <a:pt x="1180465" y="6858"/>
                  </a:lnTo>
                  <a:lnTo>
                    <a:pt x="1179842" y="17145"/>
                  </a:lnTo>
                  <a:lnTo>
                    <a:pt x="1179817" y="17678"/>
                  </a:lnTo>
                  <a:lnTo>
                    <a:pt x="1178445" y="27990"/>
                  </a:lnTo>
                  <a:lnTo>
                    <a:pt x="1160970" y="70624"/>
                  </a:lnTo>
                  <a:lnTo>
                    <a:pt x="1128776" y="90297"/>
                  </a:lnTo>
                  <a:lnTo>
                    <a:pt x="1128776" y="126238"/>
                  </a:lnTo>
                  <a:lnTo>
                    <a:pt x="1167003" y="114046"/>
                  </a:lnTo>
                  <a:lnTo>
                    <a:pt x="1196467" y="85725"/>
                  </a:lnTo>
                  <a:lnTo>
                    <a:pt x="1242568" y="124206"/>
                  </a:lnTo>
                  <a:lnTo>
                    <a:pt x="1266444" y="97917"/>
                  </a:lnTo>
                  <a:close/>
                </a:path>
                <a:path w="1540509" h="201294">
                  <a:moveTo>
                    <a:pt x="1319022" y="5969"/>
                  </a:moveTo>
                  <a:lnTo>
                    <a:pt x="1280287" y="5969"/>
                  </a:lnTo>
                  <a:lnTo>
                    <a:pt x="1280287" y="31369"/>
                  </a:lnTo>
                  <a:lnTo>
                    <a:pt x="1245108" y="31369"/>
                  </a:lnTo>
                  <a:lnTo>
                    <a:pt x="1245108" y="66802"/>
                  </a:lnTo>
                  <a:lnTo>
                    <a:pt x="1280287" y="66802"/>
                  </a:lnTo>
                  <a:lnTo>
                    <a:pt x="1280287" y="150749"/>
                  </a:lnTo>
                  <a:lnTo>
                    <a:pt x="1319022" y="150749"/>
                  </a:lnTo>
                  <a:lnTo>
                    <a:pt x="1319022" y="5969"/>
                  </a:lnTo>
                  <a:close/>
                </a:path>
                <a:path w="1540509" h="201294">
                  <a:moveTo>
                    <a:pt x="1321689" y="166751"/>
                  </a:moveTo>
                  <a:lnTo>
                    <a:pt x="1183640" y="166751"/>
                  </a:lnTo>
                  <a:lnTo>
                    <a:pt x="1183640" y="132842"/>
                  </a:lnTo>
                  <a:lnTo>
                    <a:pt x="1144270" y="132842"/>
                  </a:lnTo>
                  <a:lnTo>
                    <a:pt x="1144270" y="201168"/>
                  </a:lnTo>
                  <a:lnTo>
                    <a:pt x="1321689" y="201168"/>
                  </a:lnTo>
                  <a:lnTo>
                    <a:pt x="1321689" y="166751"/>
                  </a:lnTo>
                  <a:close/>
                </a:path>
                <a:path w="1540509" h="201294">
                  <a:moveTo>
                    <a:pt x="1540129" y="158496"/>
                  </a:moveTo>
                  <a:lnTo>
                    <a:pt x="1461262" y="158496"/>
                  </a:lnTo>
                  <a:lnTo>
                    <a:pt x="1461262" y="126238"/>
                  </a:lnTo>
                  <a:lnTo>
                    <a:pt x="1531620" y="126238"/>
                  </a:lnTo>
                  <a:lnTo>
                    <a:pt x="1531620" y="90551"/>
                  </a:lnTo>
                  <a:lnTo>
                    <a:pt x="1392936" y="90551"/>
                  </a:lnTo>
                  <a:lnTo>
                    <a:pt x="1392936" y="46482"/>
                  </a:lnTo>
                  <a:lnTo>
                    <a:pt x="1529334" y="46482"/>
                  </a:lnTo>
                  <a:lnTo>
                    <a:pt x="1529334" y="10541"/>
                  </a:lnTo>
                  <a:lnTo>
                    <a:pt x="1353312" y="10541"/>
                  </a:lnTo>
                  <a:lnTo>
                    <a:pt x="1353312" y="126238"/>
                  </a:lnTo>
                  <a:lnTo>
                    <a:pt x="1421892" y="126238"/>
                  </a:lnTo>
                  <a:lnTo>
                    <a:pt x="1421892" y="158496"/>
                  </a:lnTo>
                  <a:lnTo>
                    <a:pt x="1342644" y="158496"/>
                  </a:lnTo>
                  <a:lnTo>
                    <a:pt x="1342644" y="194310"/>
                  </a:lnTo>
                  <a:lnTo>
                    <a:pt x="1540129" y="194310"/>
                  </a:lnTo>
                  <a:lnTo>
                    <a:pt x="1540129" y="158496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045194" y="1842007"/>
              <a:ext cx="692785" cy="198755"/>
            </a:xfrm>
            <a:custGeom>
              <a:avLst/>
              <a:gdLst/>
              <a:ahLst/>
              <a:cxnLst/>
              <a:rect l="l" t="t" r="r" b="b"/>
              <a:pathLst>
                <a:path w="692784" h="198755">
                  <a:moveTo>
                    <a:pt x="187579" y="59690"/>
                  </a:moveTo>
                  <a:lnTo>
                    <a:pt x="49276" y="59690"/>
                  </a:lnTo>
                  <a:lnTo>
                    <a:pt x="49276" y="52070"/>
                  </a:lnTo>
                  <a:lnTo>
                    <a:pt x="185547" y="52070"/>
                  </a:lnTo>
                  <a:lnTo>
                    <a:pt x="185547" y="33020"/>
                  </a:lnTo>
                  <a:lnTo>
                    <a:pt x="185547" y="25400"/>
                  </a:lnTo>
                  <a:lnTo>
                    <a:pt x="185547" y="3810"/>
                  </a:lnTo>
                  <a:lnTo>
                    <a:pt x="11557" y="3810"/>
                  </a:lnTo>
                  <a:lnTo>
                    <a:pt x="11557" y="25400"/>
                  </a:lnTo>
                  <a:lnTo>
                    <a:pt x="148336" y="25400"/>
                  </a:lnTo>
                  <a:lnTo>
                    <a:pt x="148336" y="33020"/>
                  </a:lnTo>
                  <a:lnTo>
                    <a:pt x="12065" y="33020"/>
                  </a:lnTo>
                  <a:lnTo>
                    <a:pt x="12065" y="52070"/>
                  </a:lnTo>
                  <a:lnTo>
                    <a:pt x="12065" y="59690"/>
                  </a:lnTo>
                  <a:lnTo>
                    <a:pt x="12065" y="81280"/>
                  </a:lnTo>
                  <a:lnTo>
                    <a:pt x="187579" y="81280"/>
                  </a:lnTo>
                  <a:lnTo>
                    <a:pt x="187579" y="59690"/>
                  </a:lnTo>
                  <a:close/>
                </a:path>
                <a:path w="692784" h="198755">
                  <a:moveTo>
                    <a:pt x="188087" y="176530"/>
                  </a:moveTo>
                  <a:lnTo>
                    <a:pt x="48895" y="176530"/>
                  </a:lnTo>
                  <a:lnTo>
                    <a:pt x="48895" y="168910"/>
                  </a:lnTo>
                  <a:lnTo>
                    <a:pt x="186055" y="168910"/>
                  </a:lnTo>
                  <a:lnTo>
                    <a:pt x="186055" y="149860"/>
                  </a:lnTo>
                  <a:lnTo>
                    <a:pt x="186055" y="142240"/>
                  </a:lnTo>
                  <a:lnTo>
                    <a:pt x="186055" y="120650"/>
                  </a:lnTo>
                  <a:lnTo>
                    <a:pt x="11176" y="120650"/>
                  </a:lnTo>
                  <a:lnTo>
                    <a:pt x="11176" y="142240"/>
                  </a:lnTo>
                  <a:lnTo>
                    <a:pt x="148717" y="142240"/>
                  </a:lnTo>
                  <a:lnTo>
                    <a:pt x="148717" y="149860"/>
                  </a:lnTo>
                  <a:lnTo>
                    <a:pt x="11557" y="149860"/>
                  </a:lnTo>
                  <a:lnTo>
                    <a:pt x="11557" y="168910"/>
                  </a:lnTo>
                  <a:lnTo>
                    <a:pt x="11557" y="176530"/>
                  </a:lnTo>
                  <a:lnTo>
                    <a:pt x="11557" y="198120"/>
                  </a:lnTo>
                  <a:lnTo>
                    <a:pt x="188087" y="198120"/>
                  </a:lnTo>
                  <a:lnTo>
                    <a:pt x="188087" y="176530"/>
                  </a:lnTo>
                  <a:close/>
                </a:path>
                <a:path w="692784" h="198755">
                  <a:moveTo>
                    <a:pt x="197485" y="88265"/>
                  </a:moveTo>
                  <a:lnTo>
                    <a:pt x="0" y="88265"/>
                  </a:lnTo>
                  <a:lnTo>
                    <a:pt x="0" y="113919"/>
                  </a:lnTo>
                  <a:lnTo>
                    <a:pt x="197485" y="113919"/>
                  </a:lnTo>
                  <a:lnTo>
                    <a:pt x="197485" y="88265"/>
                  </a:lnTo>
                  <a:close/>
                </a:path>
                <a:path w="692784" h="198755">
                  <a:moveTo>
                    <a:pt x="400050" y="56769"/>
                  </a:moveTo>
                  <a:lnTo>
                    <a:pt x="383413" y="19304"/>
                  </a:lnTo>
                  <a:lnTo>
                    <a:pt x="363220" y="8343"/>
                  </a:lnTo>
                  <a:lnTo>
                    <a:pt x="363220" y="50673"/>
                  </a:lnTo>
                  <a:lnTo>
                    <a:pt x="363220" y="62738"/>
                  </a:lnTo>
                  <a:lnTo>
                    <a:pt x="361061" y="67818"/>
                  </a:lnTo>
                  <a:lnTo>
                    <a:pt x="353060" y="75565"/>
                  </a:lnTo>
                  <a:lnTo>
                    <a:pt x="347116" y="77724"/>
                  </a:lnTo>
                  <a:lnTo>
                    <a:pt x="333717" y="77724"/>
                  </a:lnTo>
                  <a:lnTo>
                    <a:pt x="327787" y="75565"/>
                  </a:lnTo>
                  <a:lnTo>
                    <a:pt x="319532" y="67818"/>
                  </a:lnTo>
                  <a:lnTo>
                    <a:pt x="317373" y="62738"/>
                  </a:lnTo>
                  <a:lnTo>
                    <a:pt x="317373" y="50673"/>
                  </a:lnTo>
                  <a:lnTo>
                    <a:pt x="319468" y="45720"/>
                  </a:lnTo>
                  <a:lnTo>
                    <a:pt x="327787" y="37846"/>
                  </a:lnTo>
                  <a:lnTo>
                    <a:pt x="333375" y="35814"/>
                  </a:lnTo>
                  <a:lnTo>
                    <a:pt x="347472" y="35814"/>
                  </a:lnTo>
                  <a:lnTo>
                    <a:pt x="353060" y="37846"/>
                  </a:lnTo>
                  <a:lnTo>
                    <a:pt x="361111" y="45720"/>
                  </a:lnTo>
                  <a:lnTo>
                    <a:pt x="363220" y="50673"/>
                  </a:lnTo>
                  <a:lnTo>
                    <a:pt x="363220" y="8343"/>
                  </a:lnTo>
                  <a:lnTo>
                    <a:pt x="353047" y="5880"/>
                  </a:lnTo>
                  <a:lnTo>
                    <a:pt x="340360" y="4826"/>
                  </a:lnTo>
                  <a:lnTo>
                    <a:pt x="327596" y="5880"/>
                  </a:lnTo>
                  <a:lnTo>
                    <a:pt x="290106" y="27000"/>
                  </a:lnTo>
                  <a:lnTo>
                    <a:pt x="280543" y="56769"/>
                  </a:lnTo>
                  <a:lnTo>
                    <a:pt x="281724" y="67818"/>
                  </a:lnTo>
                  <a:lnTo>
                    <a:pt x="306070" y="100304"/>
                  </a:lnTo>
                  <a:lnTo>
                    <a:pt x="340360" y="108585"/>
                  </a:lnTo>
                  <a:lnTo>
                    <a:pt x="353047" y="107543"/>
                  </a:lnTo>
                  <a:lnTo>
                    <a:pt x="390525" y="86487"/>
                  </a:lnTo>
                  <a:lnTo>
                    <a:pt x="398856" y="67818"/>
                  </a:lnTo>
                  <a:lnTo>
                    <a:pt x="400050" y="56769"/>
                  </a:lnTo>
                  <a:close/>
                </a:path>
                <a:path w="692784" h="198755">
                  <a:moveTo>
                    <a:pt x="412242" y="112268"/>
                  </a:moveTo>
                  <a:lnTo>
                    <a:pt x="366382" y="119380"/>
                  </a:lnTo>
                  <a:lnTo>
                    <a:pt x="272796" y="119380"/>
                  </a:lnTo>
                  <a:lnTo>
                    <a:pt x="272796" y="154051"/>
                  </a:lnTo>
                  <a:lnTo>
                    <a:pt x="320802" y="154051"/>
                  </a:lnTo>
                  <a:lnTo>
                    <a:pt x="320802" y="198628"/>
                  </a:lnTo>
                  <a:lnTo>
                    <a:pt x="359410" y="198628"/>
                  </a:lnTo>
                  <a:lnTo>
                    <a:pt x="359410" y="154051"/>
                  </a:lnTo>
                  <a:lnTo>
                    <a:pt x="367258" y="154051"/>
                  </a:lnTo>
                  <a:lnTo>
                    <a:pt x="375488" y="153720"/>
                  </a:lnTo>
                  <a:lnTo>
                    <a:pt x="412242" y="147066"/>
                  </a:lnTo>
                  <a:lnTo>
                    <a:pt x="412242" y="112268"/>
                  </a:lnTo>
                  <a:close/>
                </a:path>
                <a:path w="692784" h="198755">
                  <a:moveTo>
                    <a:pt x="462026" y="3429"/>
                  </a:moveTo>
                  <a:lnTo>
                    <a:pt x="423418" y="3429"/>
                  </a:lnTo>
                  <a:lnTo>
                    <a:pt x="423418" y="198628"/>
                  </a:lnTo>
                  <a:lnTo>
                    <a:pt x="462026" y="198628"/>
                  </a:lnTo>
                  <a:lnTo>
                    <a:pt x="462026" y="3429"/>
                  </a:lnTo>
                  <a:close/>
                </a:path>
                <a:path w="692784" h="198755">
                  <a:moveTo>
                    <a:pt x="610743" y="83820"/>
                  </a:moveTo>
                  <a:lnTo>
                    <a:pt x="581025" y="56896"/>
                  </a:lnTo>
                  <a:lnTo>
                    <a:pt x="574065" y="54902"/>
                  </a:lnTo>
                  <a:lnTo>
                    <a:pt x="574040" y="89027"/>
                  </a:lnTo>
                  <a:lnTo>
                    <a:pt x="574040" y="96139"/>
                  </a:lnTo>
                  <a:lnTo>
                    <a:pt x="571881" y="99060"/>
                  </a:lnTo>
                  <a:lnTo>
                    <a:pt x="567817" y="101346"/>
                  </a:lnTo>
                  <a:lnTo>
                    <a:pt x="563626" y="103632"/>
                  </a:lnTo>
                  <a:lnTo>
                    <a:pt x="558038" y="104902"/>
                  </a:lnTo>
                  <a:lnTo>
                    <a:pt x="543941" y="104902"/>
                  </a:lnTo>
                  <a:lnTo>
                    <a:pt x="538353" y="103632"/>
                  </a:lnTo>
                  <a:lnTo>
                    <a:pt x="534289" y="101346"/>
                  </a:lnTo>
                  <a:lnTo>
                    <a:pt x="530098" y="99060"/>
                  </a:lnTo>
                  <a:lnTo>
                    <a:pt x="528066" y="96139"/>
                  </a:lnTo>
                  <a:lnTo>
                    <a:pt x="528066" y="89027"/>
                  </a:lnTo>
                  <a:lnTo>
                    <a:pt x="530009" y="86233"/>
                  </a:lnTo>
                  <a:lnTo>
                    <a:pt x="529856" y="86233"/>
                  </a:lnTo>
                  <a:lnTo>
                    <a:pt x="534289" y="83820"/>
                  </a:lnTo>
                  <a:lnTo>
                    <a:pt x="538353" y="81534"/>
                  </a:lnTo>
                  <a:lnTo>
                    <a:pt x="543941" y="80391"/>
                  </a:lnTo>
                  <a:lnTo>
                    <a:pt x="558038" y="80391"/>
                  </a:lnTo>
                  <a:lnTo>
                    <a:pt x="563626" y="81534"/>
                  </a:lnTo>
                  <a:lnTo>
                    <a:pt x="567817" y="83820"/>
                  </a:lnTo>
                  <a:lnTo>
                    <a:pt x="572096" y="86233"/>
                  </a:lnTo>
                  <a:lnTo>
                    <a:pt x="571969" y="86233"/>
                  </a:lnTo>
                  <a:lnTo>
                    <a:pt x="574040" y="89027"/>
                  </a:lnTo>
                  <a:lnTo>
                    <a:pt x="574040" y="54902"/>
                  </a:lnTo>
                  <a:lnTo>
                    <a:pt x="566750" y="53467"/>
                  </a:lnTo>
                  <a:lnTo>
                    <a:pt x="559066" y="52616"/>
                  </a:lnTo>
                  <a:lnTo>
                    <a:pt x="551053" y="52324"/>
                  </a:lnTo>
                  <a:lnTo>
                    <a:pt x="542975" y="52616"/>
                  </a:lnTo>
                  <a:lnTo>
                    <a:pt x="503834" y="66167"/>
                  </a:lnTo>
                  <a:lnTo>
                    <a:pt x="491236" y="83820"/>
                  </a:lnTo>
                  <a:lnTo>
                    <a:pt x="491236" y="101473"/>
                  </a:lnTo>
                  <a:lnTo>
                    <a:pt x="521081" y="128270"/>
                  </a:lnTo>
                  <a:lnTo>
                    <a:pt x="551053" y="132842"/>
                  </a:lnTo>
                  <a:lnTo>
                    <a:pt x="559066" y="132562"/>
                  </a:lnTo>
                  <a:lnTo>
                    <a:pt x="598195" y="119011"/>
                  </a:lnTo>
                  <a:lnTo>
                    <a:pt x="609434" y="104902"/>
                  </a:lnTo>
                  <a:lnTo>
                    <a:pt x="610743" y="101473"/>
                  </a:lnTo>
                  <a:lnTo>
                    <a:pt x="610743" y="83820"/>
                  </a:lnTo>
                  <a:close/>
                </a:path>
                <a:path w="692784" h="198755">
                  <a:moveTo>
                    <a:pt x="617728" y="16764"/>
                  </a:moveTo>
                  <a:lnTo>
                    <a:pt x="570738" y="16764"/>
                  </a:lnTo>
                  <a:lnTo>
                    <a:pt x="570738" y="0"/>
                  </a:lnTo>
                  <a:lnTo>
                    <a:pt x="531368" y="0"/>
                  </a:lnTo>
                  <a:lnTo>
                    <a:pt x="531368" y="16764"/>
                  </a:lnTo>
                  <a:lnTo>
                    <a:pt x="484251" y="16764"/>
                  </a:lnTo>
                  <a:lnTo>
                    <a:pt x="484251" y="46863"/>
                  </a:lnTo>
                  <a:lnTo>
                    <a:pt x="617728" y="46863"/>
                  </a:lnTo>
                  <a:lnTo>
                    <a:pt x="617728" y="16764"/>
                  </a:lnTo>
                  <a:close/>
                </a:path>
                <a:path w="692784" h="198755">
                  <a:moveTo>
                    <a:pt x="672211" y="165100"/>
                  </a:moveTo>
                  <a:lnTo>
                    <a:pt x="536448" y="165100"/>
                  </a:lnTo>
                  <a:lnTo>
                    <a:pt x="536448" y="138557"/>
                  </a:lnTo>
                  <a:lnTo>
                    <a:pt x="497078" y="138557"/>
                  </a:lnTo>
                  <a:lnTo>
                    <a:pt x="497078" y="198628"/>
                  </a:lnTo>
                  <a:lnTo>
                    <a:pt x="672211" y="198628"/>
                  </a:lnTo>
                  <a:lnTo>
                    <a:pt x="672211" y="165100"/>
                  </a:lnTo>
                  <a:close/>
                </a:path>
                <a:path w="692784" h="198755">
                  <a:moveTo>
                    <a:pt x="692277" y="48768"/>
                  </a:moveTo>
                  <a:lnTo>
                    <a:pt x="669417" y="48768"/>
                  </a:lnTo>
                  <a:lnTo>
                    <a:pt x="669417" y="3429"/>
                  </a:lnTo>
                  <a:lnTo>
                    <a:pt x="630809" y="3429"/>
                  </a:lnTo>
                  <a:lnTo>
                    <a:pt x="630809" y="149098"/>
                  </a:lnTo>
                  <a:lnTo>
                    <a:pt x="669417" y="149098"/>
                  </a:lnTo>
                  <a:lnTo>
                    <a:pt x="669417" y="86233"/>
                  </a:lnTo>
                  <a:lnTo>
                    <a:pt x="692277" y="86233"/>
                  </a:lnTo>
                  <a:lnTo>
                    <a:pt x="692277" y="4876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484745" y="2125217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29" h="186689">
                  <a:moveTo>
                    <a:pt x="74295" y="0"/>
                  </a:moveTo>
                  <a:lnTo>
                    <a:pt x="0" y="0"/>
                  </a:lnTo>
                  <a:lnTo>
                    <a:pt x="0" y="36830"/>
                  </a:lnTo>
                  <a:lnTo>
                    <a:pt x="33020" y="36830"/>
                  </a:lnTo>
                  <a:lnTo>
                    <a:pt x="33020" y="186690"/>
                  </a:lnTo>
                  <a:lnTo>
                    <a:pt x="74295" y="186690"/>
                  </a:lnTo>
                  <a:lnTo>
                    <a:pt x="74295" y="36830"/>
                  </a:lnTo>
                  <a:lnTo>
                    <a:pt x="74295" y="0"/>
                  </a:lnTo>
                  <a:close/>
                </a:path>
                <a:path w="176529" h="186689">
                  <a:moveTo>
                    <a:pt x="176403" y="0"/>
                  </a:moveTo>
                  <a:lnTo>
                    <a:pt x="102108" y="0"/>
                  </a:lnTo>
                  <a:lnTo>
                    <a:pt x="102108" y="36830"/>
                  </a:lnTo>
                  <a:lnTo>
                    <a:pt x="135128" y="36830"/>
                  </a:lnTo>
                  <a:lnTo>
                    <a:pt x="135128" y="186690"/>
                  </a:lnTo>
                  <a:lnTo>
                    <a:pt x="176403" y="186690"/>
                  </a:lnTo>
                  <a:lnTo>
                    <a:pt x="176403" y="36830"/>
                  </a:lnTo>
                  <a:lnTo>
                    <a:pt x="176403" y="0"/>
                  </a:lnTo>
                  <a:close/>
                </a:path>
              </a:pathLst>
            </a:custGeom>
            <a:solidFill>
              <a:srgbClr val="D433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96072" y="2119756"/>
              <a:ext cx="191643" cy="195199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7963154" y="2119756"/>
              <a:ext cx="769620" cy="196850"/>
            </a:xfrm>
            <a:custGeom>
              <a:avLst/>
              <a:gdLst/>
              <a:ahLst/>
              <a:cxnLst/>
              <a:rect l="l" t="t" r="r" b="b"/>
              <a:pathLst>
                <a:path w="769620" h="196850">
                  <a:moveTo>
                    <a:pt x="185547" y="0"/>
                  </a:moveTo>
                  <a:lnTo>
                    <a:pt x="147828" y="0"/>
                  </a:lnTo>
                  <a:lnTo>
                    <a:pt x="147828" y="14605"/>
                  </a:lnTo>
                  <a:lnTo>
                    <a:pt x="147828" y="43053"/>
                  </a:lnTo>
                  <a:lnTo>
                    <a:pt x="147828" y="57658"/>
                  </a:lnTo>
                  <a:lnTo>
                    <a:pt x="49530" y="57658"/>
                  </a:lnTo>
                  <a:lnTo>
                    <a:pt x="49530" y="43053"/>
                  </a:lnTo>
                  <a:lnTo>
                    <a:pt x="147828" y="43053"/>
                  </a:lnTo>
                  <a:lnTo>
                    <a:pt x="147828" y="14605"/>
                  </a:lnTo>
                  <a:lnTo>
                    <a:pt x="49530" y="14605"/>
                  </a:lnTo>
                  <a:lnTo>
                    <a:pt x="49530" y="0"/>
                  </a:lnTo>
                  <a:lnTo>
                    <a:pt x="11811" y="0"/>
                  </a:lnTo>
                  <a:lnTo>
                    <a:pt x="11811" y="86614"/>
                  </a:lnTo>
                  <a:lnTo>
                    <a:pt x="185547" y="86614"/>
                  </a:lnTo>
                  <a:lnTo>
                    <a:pt x="185547" y="57658"/>
                  </a:lnTo>
                  <a:lnTo>
                    <a:pt x="185547" y="43053"/>
                  </a:lnTo>
                  <a:lnTo>
                    <a:pt x="185547" y="14605"/>
                  </a:lnTo>
                  <a:lnTo>
                    <a:pt x="185547" y="0"/>
                  </a:lnTo>
                  <a:close/>
                </a:path>
                <a:path w="769620" h="196850">
                  <a:moveTo>
                    <a:pt x="188341" y="163449"/>
                  </a:moveTo>
                  <a:lnTo>
                    <a:pt x="50673" y="163449"/>
                  </a:lnTo>
                  <a:lnTo>
                    <a:pt x="50673" y="140335"/>
                  </a:lnTo>
                  <a:lnTo>
                    <a:pt x="11430" y="140335"/>
                  </a:lnTo>
                  <a:lnTo>
                    <a:pt x="11430" y="195199"/>
                  </a:lnTo>
                  <a:lnTo>
                    <a:pt x="188341" y="195199"/>
                  </a:lnTo>
                  <a:lnTo>
                    <a:pt x="188341" y="163449"/>
                  </a:lnTo>
                  <a:close/>
                </a:path>
                <a:path w="769620" h="196850">
                  <a:moveTo>
                    <a:pt x="197485" y="97917"/>
                  </a:moveTo>
                  <a:lnTo>
                    <a:pt x="0" y="97917"/>
                  </a:lnTo>
                  <a:lnTo>
                    <a:pt x="0" y="129413"/>
                  </a:lnTo>
                  <a:lnTo>
                    <a:pt x="79248" y="129413"/>
                  </a:lnTo>
                  <a:lnTo>
                    <a:pt x="79248" y="152781"/>
                  </a:lnTo>
                  <a:lnTo>
                    <a:pt x="118110" y="152781"/>
                  </a:lnTo>
                  <a:lnTo>
                    <a:pt x="118110" y="129413"/>
                  </a:lnTo>
                  <a:lnTo>
                    <a:pt x="197485" y="129413"/>
                  </a:lnTo>
                  <a:lnTo>
                    <a:pt x="197485" y="97917"/>
                  </a:lnTo>
                  <a:close/>
                </a:path>
                <a:path w="769620" h="196850">
                  <a:moveTo>
                    <a:pt x="337947" y="95377"/>
                  </a:moveTo>
                  <a:lnTo>
                    <a:pt x="333578" y="53746"/>
                  </a:lnTo>
                  <a:lnTo>
                    <a:pt x="312496" y="14859"/>
                  </a:lnTo>
                  <a:lnTo>
                    <a:pt x="299720" y="6908"/>
                  </a:lnTo>
                  <a:lnTo>
                    <a:pt x="299720" y="95377"/>
                  </a:lnTo>
                  <a:lnTo>
                    <a:pt x="299237" y="110363"/>
                  </a:lnTo>
                  <a:lnTo>
                    <a:pt x="289179" y="149225"/>
                  </a:lnTo>
                  <a:lnTo>
                    <a:pt x="283972" y="153289"/>
                  </a:lnTo>
                  <a:lnTo>
                    <a:pt x="277495" y="152908"/>
                  </a:lnTo>
                  <a:lnTo>
                    <a:pt x="271018" y="153289"/>
                  </a:lnTo>
                  <a:lnTo>
                    <a:pt x="255612" y="110363"/>
                  </a:lnTo>
                  <a:lnTo>
                    <a:pt x="255143" y="95377"/>
                  </a:lnTo>
                  <a:lnTo>
                    <a:pt x="255612" y="80429"/>
                  </a:lnTo>
                  <a:lnTo>
                    <a:pt x="265684" y="41529"/>
                  </a:lnTo>
                  <a:lnTo>
                    <a:pt x="271018" y="37465"/>
                  </a:lnTo>
                  <a:lnTo>
                    <a:pt x="277495" y="37719"/>
                  </a:lnTo>
                  <a:lnTo>
                    <a:pt x="283972" y="37465"/>
                  </a:lnTo>
                  <a:lnTo>
                    <a:pt x="299237" y="80429"/>
                  </a:lnTo>
                  <a:lnTo>
                    <a:pt x="299720" y="95377"/>
                  </a:lnTo>
                  <a:lnTo>
                    <a:pt x="299720" y="6908"/>
                  </a:lnTo>
                  <a:lnTo>
                    <a:pt x="290588" y="3619"/>
                  </a:lnTo>
                  <a:lnTo>
                    <a:pt x="277495" y="2286"/>
                  </a:lnTo>
                  <a:lnTo>
                    <a:pt x="264388" y="3619"/>
                  </a:lnTo>
                  <a:lnTo>
                    <a:pt x="226466" y="37719"/>
                  </a:lnTo>
                  <a:lnTo>
                    <a:pt x="216916" y="95377"/>
                  </a:lnTo>
                  <a:lnTo>
                    <a:pt x="218097" y="117792"/>
                  </a:lnTo>
                  <a:lnTo>
                    <a:pt x="221297" y="137020"/>
                  </a:lnTo>
                  <a:lnTo>
                    <a:pt x="226428" y="152908"/>
                  </a:lnTo>
                  <a:lnTo>
                    <a:pt x="226479" y="153085"/>
                  </a:lnTo>
                  <a:lnTo>
                    <a:pt x="252730" y="182880"/>
                  </a:lnTo>
                  <a:lnTo>
                    <a:pt x="277495" y="188341"/>
                  </a:lnTo>
                  <a:lnTo>
                    <a:pt x="290588" y="187032"/>
                  </a:lnTo>
                  <a:lnTo>
                    <a:pt x="302260" y="182880"/>
                  </a:lnTo>
                  <a:lnTo>
                    <a:pt x="312496" y="175882"/>
                  </a:lnTo>
                  <a:lnTo>
                    <a:pt x="321310" y="165989"/>
                  </a:lnTo>
                  <a:lnTo>
                    <a:pt x="328307" y="153289"/>
                  </a:lnTo>
                  <a:lnTo>
                    <a:pt x="328422" y="153085"/>
                  </a:lnTo>
                  <a:lnTo>
                    <a:pt x="333578" y="137020"/>
                  </a:lnTo>
                  <a:lnTo>
                    <a:pt x="336753" y="117792"/>
                  </a:lnTo>
                  <a:lnTo>
                    <a:pt x="337947" y="95377"/>
                  </a:lnTo>
                  <a:close/>
                </a:path>
                <a:path w="769620" h="196850">
                  <a:moveTo>
                    <a:pt x="419481" y="40513"/>
                  </a:moveTo>
                  <a:lnTo>
                    <a:pt x="396621" y="40513"/>
                  </a:lnTo>
                  <a:lnTo>
                    <a:pt x="396621" y="0"/>
                  </a:lnTo>
                  <a:lnTo>
                    <a:pt x="358013" y="0"/>
                  </a:lnTo>
                  <a:lnTo>
                    <a:pt x="358013" y="195199"/>
                  </a:lnTo>
                  <a:lnTo>
                    <a:pt x="396621" y="195199"/>
                  </a:lnTo>
                  <a:lnTo>
                    <a:pt x="396621" y="142621"/>
                  </a:lnTo>
                  <a:lnTo>
                    <a:pt x="419481" y="142621"/>
                  </a:lnTo>
                  <a:lnTo>
                    <a:pt x="419481" y="106553"/>
                  </a:lnTo>
                  <a:lnTo>
                    <a:pt x="396621" y="106553"/>
                  </a:lnTo>
                  <a:lnTo>
                    <a:pt x="396621" y="76581"/>
                  </a:lnTo>
                  <a:lnTo>
                    <a:pt x="419481" y="76581"/>
                  </a:lnTo>
                  <a:lnTo>
                    <a:pt x="419481" y="40513"/>
                  </a:lnTo>
                  <a:close/>
                </a:path>
                <a:path w="769620" h="196850">
                  <a:moveTo>
                    <a:pt x="627888" y="120269"/>
                  </a:moveTo>
                  <a:lnTo>
                    <a:pt x="603377" y="120269"/>
                  </a:lnTo>
                  <a:lnTo>
                    <a:pt x="603377" y="48514"/>
                  </a:lnTo>
                  <a:lnTo>
                    <a:pt x="603377" y="5715"/>
                  </a:lnTo>
                  <a:lnTo>
                    <a:pt x="564007" y="5715"/>
                  </a:lnTo>
                  <a:lnTo>
                    <a:pt x="564007" y="48514"/>
                  </a:lnTo>
                  <a:lnTo>
                    <a:pt x="564007" y="120269"/>
                  </a:lnTo>
                  <a:lnTo>
                    <a:pt x="520192" y="120269"/>
                  </a:lnTo>
                  <a:lnTo>
                    <a:pt x="564007" y="48514"/>
                  </a:lnTo>
                  <a:lnTo>
                    <a:pt x="564007" y="5715"/>
                  </a:lnTo>
                  <a:lnTo>
                    <a:pt x="552450" y="5715"/>
                  </a:lnTo>
                  <a:lnTo>
                    <a:pt x="480441" y="120269"/>
                  </a:lnTo>
                  <a:lnTo>
                    <a:pt x="480441" y="154559"/>
                  </a:lnTo>
                  <a:lnTo>
                    <a:pt x="564007" y="154559"/>
                  </a:lnTo>
                  <a:lnTo>
                    <a:pt x="564007" y="192024"/>
                  </a:lnTo>
                  <a:lnTo>
                    <a:pt x="603377" y="192024"/>
                  </a:lnTo>
                  <a:lnTo>
                    <a:pt x="603377" y="154559"/>
                  </a:lnTo>
                  <a:lnTo>
                    <a:pt x="627888" y="154559"/>
                  </a:lnTo>
                  <a:lnTo>
                    <a:pt x="627888" y="120269"/>
                  </a:lnTo>
                  <a:close/>
                </a:path>
                <a:path w="769620" h="196850">
                  <a:moveTo>
                    <a:pt x="769112" y="131445"/>
                  </a:moveTo>
                  <a:lnTo>
                    <a:pt x="759421" y="94145"/>
                  </a:lnTo>
                  <a:lnTo>
                    <a:pt x="721080" y="69507"/>
                  </a:lnTo>
                  <a:lnTo>
                    <a:pt x="709320" y="68453"/>
                  </a:lnTo>
                  <a:lnTo>
                    <a:pt x="701929" y="68453"/>
                  </a:lnTo>
                  <a:lnTo>
                    <a:pt x="696468" y="69088"/>
                  </a:lnTo>
                  <a:lnTo>
                    <a:pt x="686435" y="71882"/>
                  </a:lnTo>
                  <a:lnTo>
                    <a:pt x="681863" y="73660"/>
                  </a:lnTo>
                  <a:lnTo>
                    <a:pt x="677926" y="76200"/>
                  </a:lnTo>
                  <a:lnTo>
                    <a:pt x="679958" y="41148"/>
                  </a:lnTo>
                  <a:lnTo>
                    <a:pt x="759968" y="41148"/>
                  </a:lnTo>
                  <a:lnTo>
                    <a:pt x="759968" y="5715"/>
                  </a:lnTo>
                  <a:lnTo>
                    <a:pt x="642239" y="5715"/>
                  </a:lnTo>
                  <a:lnTo>
                    <a:pt x="636778" y="114554"/>
                  </a:lnTo>
                  <a:lnTo>
                    <a:pt x="674497" y="114554"/>
                  </a:lnTo>
                  <a:lnTo>
                    <a:pt x="676910" y="110998"/>
                  </a:lnTo>
                  <a:lnTo>
                    <a:pt x="680339" y="108077"/>
                  </a:lnTo>
                  <a:lnTo>
                    <a:pt x="684657" y="105664"/>
                  </a:lnTo>
                  <a:lnTo>
                    <a:pt x="688848" y="103251"/>
                  </a:lnTo>
                  <a:lnTo>
                    <a:pt x="694309" y="102108"/>
                  </a:lnTo>
                  <a:lnTo>
                    <a:pt x="709676" y="102108"/>
                  </a:lnTo>
                  <a:lnTo>
                    <a:pt x="716534" y="104902"/>
                  </a:lnTo>
                  <a:lnTo>
                    <a:pt x="726186" y="115570"/>
                  </a:lnTo>
                  <a:lnTo>
                    <a:pt x="728599" y="122682"/>
                  </a:lnTo>
                  <a:lnTo>
                    <a:pt x="728599" y="140208"/>
                  </a:lnTo>
                  <a:lnTo>
                    <a:pt x="726186" y="147320"/>
                  </a:lnTo>
                  <a:lnTo>
                    <a:pt x="721360" y="152781"/>
                  </a:lnTo>
                  <a:lnTo>
                    <a:pt x="716661" y="158242"/>
                  </a:lnTo>
                  <a:lnTo>
                    <a:pt x="709612" y="161163"/>
                  </a:lnTo>
                  <a:lnTo>
                    <a:pt x="692912" y="161163"/>
                  </a:lnTo>
                  <a:lnTo>
                    <a:pt x="686435" y="159004"/>
                  </a:lnTo>
                  <a:lnTo>
                    <a:pt x="677545" y="150876"/>
                  </a:lnTo>
                  <a:lnTo>
                    <a:pt x="675005" y="145161"/>
                  </a:lnTo>
                  <a:lnTo>
                    <a:pt x="674243" y="137668"/>
                  </a:lnTo>
                  <a:lnTo>
                    <a:pt x="633349" y="137668"/>
                  </a:lnTo>
                  <a:lnTo>
                    <a:pt x="635355" y="149923"/>
                  </a:lnTo>
                  <a:lnTo>
                    <a:pt x="635457" y="150558"/>
                  </a:lnTo>
                  <a:lnTo>
                    <a:pt x="639508" y="161975"/>
                  </a:lnTo>
                  <a:lnTo>
                    <a:pt x="674154" y="192265"/>
                  </a:lnTo>
                  <a:lnTo>
                    <a:pt x="701421" y="196342"/>
                  </a:lnTo>
                  <a:lnTo>
                    <a:pt x="710869" y="195834"/>
                  </a:lnTo>
                  <a:lnTo>
                    <a:pt x="749706" y="178714"/>
                  </a:lnTo>
                  <a:lnTo>
                    <a:pt x="762419" y="161163"/>
                  </a:lnTo>
                  <a:lnTo>
                    <a:pt x="763905" y="158242"/>
                  </a:lnTo>
                  <a:lnTo>
                    <a:pt x="766737" y="149923"/>
                  </a:lnTo>
                  <a:lnTo>
                    <a:pt x="768464" y="141020"/>
                  </a:lnTo>
                  <a:lnTo>
                    <a:pt x="769112" y="131445"/>
                  </a:lnTo>
                  <a:close/>
                </a:path>
              </a:pathLst>
            </a:custGeom>
            <a:solidFill>
              <a:srgbClr val="D433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49156" y="2119756"/>
              <a:ext cx="191643" cy="19519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488428" y="2117216"/>
              <a:ext cx="2162175" cy="474345"/>
            </a:xfrm>
            <a:custGeom>
              <a:avLst/>
              <a:gdLst/>
              <a:ahLst/>
              <a:cxnLst/>
              <a:rect l="l" t="t" r="r" b="b"/>
              <a:pathLst>
                <a:path w="2162175" h="474344">
                  <a:moveTo>
                    <a:pt x="124714" y="353695"/>
                  </a:moveTo>
                  <a:lnTo>
                    <a:pt x="123685" y="351028"/>
                  </a:lnTo>
                  <a:lnTo>
                    <a:pt x="122047" y="346710"/>
                  </a:lnTo>
                  <a:lnTo>
                    <a:pt x="116713" y="340995"/>
                  </a:lnTo>
                  <a:lnTo>
                    <a:pt x="88265" y="325894"/>
                  </a:lnTo>
                  <a:lnTo>
                    <a:pt x="88265" y="358775"/>
                  </a:lnTo>
                  <a:lnTo>
                    <a:pt x="88265" y="365506"/>
                  </a:lnTo>
                  <a:lnTo>
                    <a:pt x="86233" y="368173"/>
                  </a:lnTo>
                  <a:lnTo>
                    <a:pt x="82423" y="370205"/>
                  </a:lnTo>
                  <a:lnTo>
                    <a:pt x="78486" y="372237"/>
                  </a:lnTo>
                  <a:lnTo>
                    <a:pt x="73152" y="373253"/>
                  </a:lnTo>
                  <a:lnTo>
                    <a:pt x="59055" y="373253"/>
                  </a:lnTo>
                  <a:lnTo>
                    <a:pt x="53594" y="372237"/>
                  </a:lnTo>
                  <a:lnTo>
                    <a:pt x="45974" y="368173"/>
                  </a:lnTo>
                  <a:lnTo>
                    <a:pt x="43942" y="365506"/>
                  </a:lnTo>
                  <a:lnTo>
                    <a:pt x="43942" y="358775"/>
                  </a:lnTo>
                  <a:lnTo>
                    <a:pt x="45974" y="356108"/>
                  </a:lnTo>
                  <a:lnTo>
                    <a:pt x="53594" y="352044"/>
                  </a:lnTo>
                  <a:lnTo>
                    <a:pt x="59055" y="351028"/>
                  </a:lnTo>
                  <a:lnTo>
                    <a:pt x="73152" y="351028"/>
                  </a:lnTo>
                  <a:lnTo>
                    <a:pt x="78486" y="352044"/>
                  </a:lnTo>
                  <a:lnTo>
                    <a:pt x="82423" y="354076"/>
                  </a:lnTo>
                  <a:lnTo>
                    <a:pt x="86233" y="356108"/>
                  </a:lnTo>
                  <a:lnTo>
                    <a:pt x="88265" y="358775"/>
                  </a:lnTo>
                  <a:lnTo>
                    <a:pt x="88265" y="325894"/>
                  </a:lnTo>
                  <a:lnTo>
                    <a:pt x="81635" y="324599"/>
                  </a:lnTo>
                  <a:lnTo>
                    <a:pt x="74028" y="323761"/>
                  </a:lnTo>
                  <a:lnTo>
                    <a:pt x="66040" y="323469"/>
                  </a:lnTo>
                  <a:lnTo>
                    <a:pt x="58102" y="323761"/>
                  </a:lnTo>
                  <a:lnTo>
                    <a:pt x="20701" y="335153"/>
                  </a:lnTo>
                  <a:lnTo>
                    <a:pt x="7493" y="353695"/>
                  </a:lnTo>
                  <a:lnTo>
                    <a:pt x="7493" y="370586"/>
                  </a:lnTo>
                  <a:lnTo>
                    <a:pt x="36576" y="396367"/>
                  </a:lnTo>
                  <a:lnTo>
                    <a:pt x="66040" y="400812"/>
                  </a:lnTo>
                  <a:lnTo>
                    <a:pt x="74028" y="400532"/>
                  </a:lnTo>
                  <a:lnTo>
                    <a:pt x="111506" y="389128"/>
                  </a:lnTo>
                  <a:lnTo>
                    <a:pt x="116713" y="383413"/>
                  </a:lnTo>
                  <a:lnTo>
                    <a:pt x="122047" y="377698"/>
                  </a:lnTo>
                  <a:lnTo>
                    <a:pt x="123710" y="373253"/>
                  </a:lnTo>
                  <a:lnTo>
                    <a:pt x="124714" y="370586"/>
                  </a:lnTo>
                  <a:lnTo>
                    <a:pt x="124714" y="353695"/>
                  </a:lnTo>
                  <a:close/>
                </a:path>
                <a:path w="2162175" h="474344">
                  <a:moveTo>
                    <a:pt x="126873" y="289179"/>
                  </a:moveTo>
                  <a:lnTo>
                    <a:pt x="86487" y="289179"/>
                  </a:lnTo>
                  <a:lnTo>
                    <a:pt x="86487" y="273431"/>
                  </a:lnTo>
                  <a:lnTo>
                    <a:pt x="47117" y="273431"/>
                  </a:lnTo>
                  <a:lnTo>
                    <a:pt x="47117" y="289179"/>
                  </a:lnTo>
                  <a:lnTo>
                    <a:pt x="0" y="289179"/>
                  </a:lnTo>
                  <a:lnTo>
                    <a:pt x="0" y="318770"/>
                  </a:lnTo>
                  <a:lnTo>
                    <a:pt x="126873" y="318770"/>
                  </a:lnTo>
                  <a:lnTo>
                    <a:pt x="126873" y="289179"/>
                  </a:lnTo>
                  <a:close/>
                </a:path>
                <a:path w="2162175" h="474344">
                  <a:moveTo>
                    <a:pt x="190500" y="407670"/>
                  </a:moveTo>
                  <a:lnTo>
                    <a:pt x="14859" y="407670"/>
                  </a:lnTo>
                  <a:lnTo>
                    <a:pt x="14859" y="439928"/>
                  </a:lnTo>
                  <a:lnTo>
                    <a:pt x="151130" y="439928"/>
                  </a:lnTo>
                  <a:lnTo>
                    <a:pt x="151130" y="474345"/>
                  </a:lnTo>
                  <a:lnTo>
                    <a:pt x="190500" y="474345"/>
                  </a:lnTo>
                  <a:lnTo>
                    <a:pt x="190500" y="407670"/>
                  </a:lnTo>
                  <a:close/>
                </a:path>
                <a:path w="2162175" h="474344">
                  <a:moveTo>
                    <a:pt x="190500" y="276860"/>
                  </a:moveTo>
                  <a:lnTo>
                    <a:pt x="152527" y="276860"/>
                  </a:lnTo>
                  <a:lnTo>
                    <a:pt x="152527" y="304800"/>
                  </a:lnTo>
                  <a:lnTo>
                    <a:pt x="133477" y="304800"/>
                  </a:lnTo>
                  <a:lnTo>
                    <a:pt x="133477" y="337058"/>
                  </a:lnTo>
                  <a:lnTo>
                    <a:pt x="152527" y="337058"/>
                  </a:lnTo>
                  <a:lnTo>
                    <a:pt x="152527" y="350520"/>
                  </a:lnTo>
                  <a:lnTo>
                    <a:pt x="133477" y="350520"/>
                  </a:lnTo>
                  <a:lnTo>
                    <a:pt x="133477" y="382778"/>
                  </a:lnTo>
                  <a:lnTo>
                    <a:pt x="152527" y="382778"/>
                  </a:lnTo>
                  <a:lnTo>
                    <a:pt x="152527" y="400812"/>
                  </a:lnTo>
                  <a:lnTo>
                    <a:pt x="190500" y="400812"/>
                  </a:lnTo>
                  <a:lnTo>
                    <a:pt x="190500" y="276860"/>
                  </a:lnTo>
                  <a:close/>
                </a:path>
                <a:path w="2162175" h="474344">
                  <a:moveTo>
                    <a:pt x="356997" y="364617"/>
                  </a:moveTo>
                  <a:lnTo>
                    <a:pt x="343865" y="355346"/>
                  </a:lnTo>
                  <a:lnTo>
                    <a:pt x="300736" y="324866"/>
                  </a:lnTo>
                  <a:lnTo>
                    <a:pt x="303276" y="317881"/>
                  </a:lnTo>
                  <a:lnTo>
                    <a:pt x="305181" y="310642"/>
                  </a:lnTo>
                  <a:lnTo>
                    <a:pt x="306451" y="303022"/>
                  </a:lnTo>
                  <a:lnTo>
                    <a:pt x="307848" y="295529"/>
                  </a:lnTo>
                  <a:lnTo>
                    <a:pt x="308444" y="288353"/>
                  </a:lnTo>
                  <a:lnTo>
                    <a:pt x="308483" y="280035"/>
                  </a:lnTo>
                  <a:lnTo>
                    <a:pt x="269621" y="277749"/>
                  </a:lnTo>
                  <a:lnTo>
                    <a:pt x="269049" y="287909"/>
                  </a:lnTo>
                  <a:lnTo>
                    <a:pt x="269024" y="288353"/>
                  </a:lnTo>
                  <a:lnTo>
                    <a:pt x="258711" y="325551"/>
                  </a:lnTo>
                  <a:lnTo>
                    <a:pt x="231178" y="354647"/>
                  </a:lnTo>
                  <a:lnTo>
                    <a:pt x="216535" y="358902"/>
                  </a:lnTo>
                  <a:lnTo>
                    <a:pt x="216535" y="394843"/>
                  </a:lnTo>
                  <a:lnTo>
                    <a:pt x="254889" y="383032"/>
                  </a:lnTo>
                  <a:lnTo>
                    <a:pt x="284734" y="355346"/>
                  </a:lnTo>
                  <a:lnTo>
                    <a:pt x="334264" y="392049"/>
                  </a:lnTo>
                  <a:lnTo>
                    <a:pt x="356997" y="364617"/>
                  </a:lnTo>
                  <a:close/>
                </a:path>
                <a:path w="2162175" h="474344">
                  <a:moveTo>
                    <a:pt x="402844" y="276860"/>
                  </a:moveTo>
                  <a:lnTo>
                    <a:pt x="364236" y="276860"/>
                  </a:lnTo>
                  <a:lnTo>
                    <a:pt x="364236" y="421386"/>
                  </a:lnTo>
                  <a:lnTo>
                    <a:pt x="402844" y="421386"/>
                  </a:lnTo>
                  <a:lnTo>
                    <a:pt x="402844" y="276860"/>
                  </a:lnTo>
                  <a:close/>
                </a:path>
                <a:path w="2162175" h="474344">
                  <a:moveTo>
                    <a:pt x="405638" y="437388"/>
                  </a:moveTo>
                  <a:lnTo>
                    <a:pt x="267589" y="437388"/>
                  </a:lnTo>
                  <a:lnTo>
                    <a:pt x="267589" y="403733"/>
                  </a:lnTo>
                  <a:lnTo>
                    <a:pt x="228219" y="403733"/>
                  </a:lnTo>
                  <a:lnTo>
                    <a:pt x="228219" y="472059"/>
                  </a:lnTo>
                  <a:lnTo>
                    <a:pt x="405638" y="472059"/>
                  </a:lnTo>
                  <a:lnTo>
                    <a:pt x="405638" y="437388"/>
                  </a:lnTo>
                  <a:close/>
                </a:path>
                <a:path w="2162175" h="474344">
                  <a:moveTo>
                    <a:pt x="675513" y="367665"/>
                  </a:moveTo>
                  <a:lnTo>
                    <a:pt x="645795" y="367665"/>
                  </a:lnTo>
                  <a:lnTo>
                    <a:pt x="645795" y="317119"/>
                  </a:lnTo>
                  <a:lnTo>
                    <a:pt x="673354" y="317119"/>
                  </a:lnTo>
                  <a:lnTo>
                    <a:pt x="673354" y="281432"/>
                  </a:lnTo>
                  <a:lnTo>
                    <a:pt x="606933" y="281432"/>
                  </a:lnTo>
                  <a:lnTo>
                    <a:pt x="606933" y="317119"/>
                  </a:lnTo>
                  <a:lnTo>
                    <a:pt x="606933" y="367665"/>
                  </a:lnTo>
                  <a:lnTo>
                    <a:pt x="564388" y="367665"/>
                  </a:lnTo>
                  <a:lnTo>
                    <a:pt x="564388" y="317119"/>
                  </a:lnTo>
                  <a:lnTo>
                    <a:pt x="606933" y="317119"/>
                  </a:lnTo>
                  <a:lnTo>
                    <a:pt x="606933" y="281432"/>
                  </a:lnTo>
                  <a:lnTo>
                    <a:pt x="497840" y="281432"/>
                  </a:lnTo>
                  <a:lnTo>
                    <a:pt x="497840" y="317119"/>
                  </a:lnTo>
                  <a:lnTo>
                    <a:pt x="525526" y="317119"/>
                  </a:lnTo>
                  <a:lnTo>
                    <a:pt x="525526" y="367665"/>
                  </a:lnTo>
                  <a:lnTo>
                    <a:pt x="495808" y="367665"/>
                  </a:lnTo>
                  <a:lnTo>
                    <a:pt x="495808" y="403098"/>
                  </a:lnTo>
                  <a:lnTo>
                    <a:pt x="675513" y="403098"/>
                  </a:lnTo>
                  <a:lnTo>
                    <a:pt x="675513" y="367665"/>
                  </a:lnTo>
                  <a:close/>
                </a:path>
                <a:path w="2162175" h="474344">
                  <a:moveTo>
                    <a:pt x="684403" y="429133"/>
                  </a:moveTo>
                  <a:lnTo>
                    <a:pt x="486918" y="429133"/>
                  </a:lnTo>
                  <a:lnTo>
                    <a:pt x="486918" y="465201"/>
                  </a:lnTo>
                  <a:lnTo>
                    <a:pt x="684403" y="465201"/>
                  </a:lnTo>
                  <a:lnTo>
                    <a:pt x="684403" y="429133"/>
                  </a:lnTo>
                  <a:close/>
                </a:path>
                <a:path w="2162175" h="474344">
                  <a:moveTo>
                    <a:pt x="897763" y="430022"/>
                  </a:moveTo>
                  <a:lnTo>
                    <a:pt x="818642" y="430022"/>
                  </a:lnTo>
                  <a:lnTo>
                    <a:pt x="818642" y="408051"/>
                  </a:lnTo>
                  <a:lnTo>
                    <a:pt x="889254" y="408051"/>
                  </a:lnTo>
                  <a:lnTo>
                    <a:pt x="889254" y="374269"/>
                  </a:lnTo>
                  <a:lnTo>
                    <a:pt x="749427" y="374269"/>
                  </a:lnTo>
                  <a:lnTo>
                    <a:pt x="749427" y="360807"/>
                  </a:lnTo>
                  <a:lnTo>
                    <a:pt x="886968" y="360807"/>
                  </a:lnTo>
                  <a:lnTo>
                    <a:pt x="886968" y="281432"/>
                  </a:lnTo>
                  <a:lnTo>
                    <a:pt x="710692" y="281432"/>
                  </a:lnTo>
                  <a:lnTo>
                    <a:pt x="710692" y="315341"/>
                  </a:lnTo>
                  <a:lnTo>
                    <a:pt x="848868" y="315341"/>
                  </a:lnTo>
                  <a:lnTo>
                    <a:pt x="848868" y="328549"/>
                  </a:lnTo>
                  <a:lnTo>
                    <a:pt x="711200" y="328549"/>
                  </a:lnTo>
                  <a:lnTo>
                    <a:pt x="711200" y="408051"/>
                  </a:lnTo>
                  <a:lnTo>
                    <a:pt x="779272" y="408051"/>
                  </a:lnTo>
                  <a:lnTo>
                    <a:pt x="779272" y="430022"/>
                  </a:lnTo>
                  <a:lnTo>
                    <a:pt x="700278" y="430022"/>
                  </a:lnTo>
                  <a:lnTo>
                    <a:pt x="700278" y="465201"/>
                  </a:lnTo>
                  <a:lnTo>
                    <a:pt x="897763" y="465201"/>
                  </a:lnTo>
                  <a:lnTo>
                    <a:pt x="897763" y="430022"/>
                  </a:lnTo>
                  <a:close/>
                </a:path>
                <a:path w="2162175" h="474344">
                  <a:moveTo>
                    <a:pt x="1021969" y="371348"/>
                  </a:moveTo>
                  <a:lnTo>
                    <a:pt x="1013536" y="363093"/>
                  </a:lnTo>
                  <a:lnTo>
                    <a:pt x="979678" y="329946"/>
                  </a:lnTo>
                  <a:lnTo>
                    <a:pt x="980821" y="323977"/>
                  </a:lnTo>
                  <a:lnTo>
                    <a:pt x="981710" y="317754"/>
                  </a:lnTo>
                  <a:lnTo>
                    <a:pt x="982218" y="311404"/>
                  </a:lnTo>
                  <a:lnTo>
                    <a:pt x="1010031" y="311404"/>
                  </a:lnTo>
                  <a:lnTo>
                    <a:pt x="1010031" y="279146"/>
                  </a:lnTo>
                  <a:lnTo>
                    <a:pt x="916559" y="279146"/>
                  </a:lnTo>
                  <a:lnTo>
                    <a:pt x="916559" y="311404"/>
                  </a:lnTo>
                  <a:lnTo>
                    <a:pt x="945769" y="311404"/>
                  </a:lnTo>
                  <a:lnTo>
                    <a:pt x="944486" y="321284"/>
                  </a:lnTo>
                  <a:lnTo>
                    <a:pt x="942454" y="329946"/>
                  </a:lnTo>
                  <a:lnTo>
                    <a:pt x="942365" y="330352"/>
                  </a:lnTo>
                  <a:lnTo>
                    <a:pt x="939444" y="338569"/>
                  </a:lnTo>
                  <a:lnTo>
                    <a:pt x="913638" y="362204"/>
                  </a:lnTo>
                  <a:lnTo>
                    <a:pt x="913638" y="396240"/>
                  </a:lnTo>
                  <a:lnTo>
                    <a:pt x="950849" y="381952"/>
                  </a:lnTo>
                  <a:lnTo>
                    <a:pt x="966851" y="363093"/>
                  </a:lnTo>
                  <a:lnTo>
                    <a:pt x="997077" y="394208"/>
                  </a:lnTo>
                  <a:lnTo>
                    <a:pt x="1021969" y="371348"/>
                  </a:lnTo>
                  <a:close/>
                </a:path>
                <a:path w="2162175" h="474344">
                  <a:moveTo>
                    <a:pt x="1058291" y="277749"/>
                  </a:moveTo>
                  <a:lnTo>
                    <a:pt x="1022604" y="277749"/>
                  </a:lnTo>
                  <a:lnTo>
                    <a:pt x="1022604" y="316611"/>
                  </a:lnTo>
                  <a:lnTo>
                    <a:pt x="1003935" y="316611"/>
                  </a:lnTo>
                  <a:lnTo>
                    <a:pt x="1003935" y="349758"/>
                  </a:lnTo>
                  <a:lnTo>
                    <a:pt x="1022604" y="349758"/>
                  </a:lnTo>
                  <a:lnTo>
                    <a:pt x="1022604" y="395732"/>
                  </a:lnTo>
                  <a:lnTo>
                    <a:pt x="1058291" y="395732"/>
                  </a:lnTo>
                  <a:lnTo>
                    <a:pt x="1058291" y="277749"/>
                  </a:lnTo>
                  <a:close/>
                </a:path>
                <a:path w="2162175" h="474344">
                  <a:moveTo>
                    <a:pt x="1107948" y="404622"/>
                  </a:moveTo>
                  <a:lnTo>
                    <a:pt x="927354" y="404622"/>
                  </a:lnTo>
                  <a:lnTo>
                    <a:pt x="927354" y="437388"/>
                  </a:lnTo>
                  <a:lnTo>
                    <a:pt x="1069721" y="437388"/>
                  </a:lnTo>
                  <a:lnTo>
                    <a:pt x="1069721" y="474345"/>
                  </a:lnTo>
                  <a:lnTo>
                    <a:pt x="1107948" y="474345"/>
                  </a:lnTo>
                  <a:lnTo>
                    <a:pt x="1107948" y="404622"/>
                  </a:lnTo>
                  <a:close/>
                </a:path>
                <a:path w="2162175" h="474344">
                  <a:moveTo>
                    <a:pt x="1107948" y="276860"/>
                  </a:moveTo>
                  <a:lnTo>
                    <a:pt x="1071753" y="276860"/>
                  </a:lnTo>
                  <a:lnTo>
                    <a:pt x="1071753" y="397764"/>
                  </a:lnTo>
                  <a:lnTo>
                    <a:pt x="1107948" y="397764"/>
                  </a:lnTo>
                  <a:lnTo>
                    <a:pt x="1107948" y="276860"/>
                  </a:lnTo>
                  <a:close/>
                </a:path>
                <a:path w="2162175" h="474344">
                  <a:moveTo>
                    <a:pt x="1315974" y="377952"/>
                  </a:moveTo>
                  <a:lnTo>
                    <a:pt x="1176147" y="377952"/>
                  </a:lnTo>
                  <a:lnTo>
                    <a:pt x="1176147" y="362585"/>
                  </a:lnTo>
                  <a:lnTo>
                    <a:pt x="1310513" y="362585"/>
                  </a:lnTo>
                  <a:lnTo>
                    <a:pt x="1310513" y="330581"/>
                  </a:lnTo>
                  <a:lnTo>
                    <a:pt x="1176147" y="330581"/>
                  </a:lnTo>
                  <a:lnTo>
                    <a:pt x="1176147" y="315341"/>
                  </a:lnTo>
                  <a:lnTo>
                    <a:pt x="1313688" y="315341"/>
                  </a:lnTo>
                  <a:lnTo>
                    <a:pt x="1313688" y="281432"/>
                  </a:lnTo>
                  <a:lnTo>
                    <a:pt x="1137920" y="281432"/>
                  </a:lnTo>
                  <a:lnTo>
                    <a:pt x="1137920" y="411734"/>
                  </a:lnTo>
                  <a:lnTo>
                    <a:pt x="1315974" y="411734"/>
                  </a:lnTo>
                  <a:lnTo>
                    <a:pt x="1315974" y="377952"/>
                  </a:lnTo>
                  <a:close/>
                </a:path>
                <a:path w="2162175" h="474344">
                  <a:moveTo>
                    <a:pt x="1324483" y="429768"/>
                  </a:moveTo>
                  <a:lnTo>
                    <a:pt x="1126998" y="429768"/>
                  </a:lnTo>
                  <a:lnTo>
                    <a:pt x="1126998" y="465201"/>
                  </a:lnTo>
                  <a:lnTo>
                    <a:pt x="1324483" y="465201"/>
                  </a:lnTo>
                  <a:lnTo>
                    <a:pt x="1324483" y="429768"/>
                  </a:lnTo>
                  <a:close/>
                </a:path>
                <a:path w="2162175" h="474344">
                  <a:moveTo>
                    <a:pt x="1724533" y="100203"/>
                  </a:moveTo>
                  <a:lnTo>
                    <a:pt x="1714487" y="95885"/>
                  </a:lnTo>
                  <a:lnTo>
                    <a:pt x="1646301" y="66548"/>
                  </a:lnTo>
                  <a:lnTo>
                    <a:pt x="1646936" y="64897"/>
                  </a:lnTo>
                  <a:lnTo>
                    <a:pt x="1648968" y="57277"/>
                  </a:lnTo>
                  <a:lnTo>
                    <a:pt x="1649349" y="55372"/>
                  </a:lnTo>
                  <a:lnTo>
                    <a:pt x="1716786" y="55372"/>
                  </a:lnTo>
                  <a:lnTo>
                    <a:pt x="1716786" y="19939"/>
                  </a:lnTo>
                  <a:lnTo>
                    <a:pt x="1647698" y="19939"/>
                  </a:lnTo>
                  <a:lnTo>
                    <a:pt x="1647698" y="0"/>
                  </a:lnTo>
                  <a:lnTo>
                    <a:pt x="1607947" y="0"/>
                  </a:lnTo>
                  <a:lnTo>
                    <a:pt x="1607947" y="19939"/>
                  </a:lnTo>
                  <a:lnTo>
                    <a:pt x="1539367" y="19939"/>
                  </a:lnTo>
                  <a:lnTo>
                    <a:pt x="1539367" y="55372"/>
                  </a:lnTo>
                  <a:lnTo>
                    <a:pt x="1607058" y="55372"/>
                  </a:lnTo>
                  <a:lnTo>
                    <a:pt x="1602409" y="64211"/>
                  </a:lnTo>
                  <a:lnTo>
                    <a:pt x="1569478" y="89408"/>
                  </a:lnTo>
                  <a:lnTo>
                    <a:pt x="1535176" y="95631"/>
                  </a:lnTo>
                  <a:lnTo>
                    <a:pt x="1535176" y="131064"/>
                  </a:lnTo>
                  <a:lnTo>
                    <a:pt x="1575511" y="125806"/>
                  </a:lnTo>
                  <a:lnTo>
                    <a:pt x="1619643" y="103797"/>
                  </a:lnTo>
                  <a:lnTo>
                    <a:pt x="1628267" y="95885"/>
                  </a:lnTo>
                  <a:lnTo>
                    <a:pt x="1708531" y="131953"/>
                  </a:lnTo>
                  <a:lnTo>
                    <a:pt x="1724533" y="100203"/>
                  </a:lnTo>
                  <a:close/>
                </a:path>
                <a:path w="2162175" h="474344">
                  <a:moveTo>
                    <a:pt x="1726819" y="155321"/>
                  </a:moveTo>
                  <a:lnTo>
                    <a:pt x="1647444" y="155321"/>
                  </a:lnTo>
                  <a:lnTo>
                    <a:pt x="1647444" y="121793"/>
                  </a:lnTo>
                  <a:lnTo>
                    <a:pt x="1608582" y="121793"/>
                  </a:lnTo>
                  <a:lnTo>
                    <a:pt x="1608582" y="155321"/>
                  </a:lnTo>
                  <a:lnTo>
                    <a:pt x="1529334" y="155321"/>
                  </a:lnTo>
                  <a:lnTo>
                    <a:pt x="1529334" y="190881"/>
                  </a:lnTo>
                  <a:lnTo>
                    <a:pt x="1726819" y="190881"/>
                  </a:lnTo>
                  <a:lnTo>
                    <a:pt x="1726819" y="155321"/>
                  </a:lnTo>
                  <a:close/>
                </a:path>
                <a:path w="2162175" h="474344">
                  <a:moveTo>
                    <a:pt x="1862455" y="4826"/>
                  </a:moveTo>
                  <a:lnTo>
                    <a:pt x="1747266" y="4826"/>
                  </a:lnTo>
                  <a:lnTo>
                    <a:pt x="1747266" y="37719"/>
                  </a:lnTo>
                  <a:lnTo>
                    <a:pt x="1823085" y="37719"/>
                  </a:lnTo>
                  <a:lnTo>
                    <a:pt x="1823085" y="40767"/>
                  </a:lnTo>
                  <a:lnTo>
                    <a:pt x="1791233" y="75361"/>
                  </a:lnTo>
                  <a:lnTo>
                    <a:pt x="1747266" y="81661"/>
                  </a:lnTo>
                  <a:lnTo>
                    <a:pt x="1747266" y="115316"/>
                  </a:lnTo>
                  <a:lnTo>
                    <a:pt x="1793265" y="110451"/>
                  </a:lnTo>
                  <a:lnTo>
                    <a:pt x="1829727" y="95669"/>
                  </a:lnTo>
                  <a:lnTo>
                    <a:pt x="1858518" y="59093"/>
                  </a:lnTo>
                  <a:lnTo>
                    <a:pt x="1862455" y="33147"/>
                  </a:lnTo>
                  <a:lnTo>
                    <a:pt x="1862455" y="4826"/>
                  </a:lnTo>
                  <a:close/>
                </a:path>
                <a:path w="2162175" h="474344">
                  <a:moveTo>
                    <a:pt x="1932432" y="125603"/>
                  </a:moveTo>
                  <a:lnTo>
                    <a:pt x="1756791" y="125603"/>
                  </a:lnTo>
                  <a:lnTo>
                    <a:pt x="1756791" y="158750"/>
                  </a:lnTo>
                  <a:lnTo>
                    <a:pt x="1893062" y="158750"/>
                  </a:lnTo>
                  <a:lnTo>
                    <a:pt x="1893062" y="200025"/>
                  </a:lnTo>
                  <a:lnTo>
                    <a:pt x="1932432" y="200025"/>
                  </a:lnTo>
                  <a:lnTo>
                    <a:pt x="1932432" y="125603"/>
                  </a:lnTo>
                  <a:close/>
                </a:path>
                <a:path w="2162175" h="474344">
                  <a:moveTo>
                    <a:pt x="1932432" y="2540"/>
                  </a:moveTo>
                  <a:lnTo>
                    <a:pt x="1894205" y="2540"/>
                  </a:lnTo>
                  <a:lnTo>
                    <a:pt x="1894205" y="20193"/>
                  </a:lnTo>
                  <a:lnTo>
                    <a:pt x="1871599" y="20193"/>
                  </a:lnTo>
                  <a:lnTo>
                    <a:pt x="1871599" y="53721"/>
                  </a:lnTo>
                  <a:lnTo>
                    <a:pt x="1894205" y="53721"/>
                  </a:lnTo>
                  <a:lnTo>
                    <a:pt x="1894205" y="69596"/>
                  </a:lnTo>
                  <a:lnTo>
                    <a:pt x="1863979" y="69596"/>
                  </a:lnTo>
                  <a:lnTo>
                    <a:pt x="1863979" y="103124"/>
                  </a:lnTo>
                  <a:lnTo>
                    <a:pt x="1894205" y="103124"/>
                  </a:lnTo>
                  <a:lnTo>
                    <a:pt x="1894205" y="118745"/>
                  </a:lnTo>
                  <a:lnTo>
                    <a:pt x="1932432" y="118745"/>
                  </a:lnTo>
                  <a:lnTo>
                    <a:pt x="1932432" y="2540"/>
                  </a:lnTo>
                  <a:close/>
                </a:path>
                <a:path w="2162175" h="474344">
                  <a:moveTo>
                    <a:pt x="2095627" y="163449"/>
                  </a:moveTo>
                  <a:lnTo>
                    <a:pt x="2074735" y="138303"/>
                  </a:lnTo>
                  <a:lnTo>
                    <a:pt x="2040763" y="97409"/>
                  </a:lnTo>
                  <a:lnTo>
                    <a:pt x="2041779" y="91948"/>
                  </a:lnTo>
                  <a:lnTo>
                    <a:pt x="2042668" y="86233"/>
                  </a:lnTo>
                  <a:lnTo>
                    <a:pt x="2043430" y="80137"/>
                  </a:lnTo>
                  <a:lnTo>
                    <a:pt x="2044065" y="74168"/>
                  </a:lnTo>
                  <a:lnTo>
                    <a:pt x="2044573" y="67945"/>
                  </a:lnTo>
                  <a:lnTo>
                    <a:pt x="2044954" y="61595"/>
                  </a:lnTo>
                  <a:lnTo>
                    <a:pt x="2087245" y="61595"/>
                  </a:lnTo>
                  <a:lnTo>
                    <a:pt x="2087245" y="25908"/>
                  </a:lnTo>
                  <a:lnTo>
                    <a:pt x="2045335" y="25908"/>
                  </a:lnTo>
                  <a:lnTo>
                    <a:pt x="2045335" y="1905"/>
                  </a:lnTo>
                  <a:lnTo>
                    <a:pt x="2005838" y="1905"/>
                  </a:lnTo>
                  <a:lnTo>
                    <a:pt x="2005838" y="25908"/>
                  </a:lnTo>
                  <a:lnTo>
                    <a:pt x="1961769" y="25908"/>
                  </a:lnTo>
                  <a:lnTo>
                    <a:pt x="1961769" y="61595"/>
                  </a:lnTo>
                  <a:lnTo>
                    <a:pt x="2006092" y="61595"/>
                  </a:lnTo>
                  <a:lnTo>
                    <a:pt x="2004352" y="80137"/>
                  </a:lnTo>
                  <a:lnTo>
                    <a:pt x="1991360" y="124206"/>
                  </a:lnTo>
                  <a:lnTo>
                    <a:pt x="1957324" y="150749"/>
                  </a:lnTo>
                  <a:lnTo>
                    <a:pt x="1957324" y="188595"/>
                  </a:lnTo>
                  <a:lnTo>
                    <a:pt x="1997456" y="175387"/>
                  </a:lnTo>
                  <a:lnTo>
                    <a:pt x="2027301" y="138303"/>
                  </a:lnTo>
                  <a:lnTo>
                    <a:pt x="2066925" y="188595"/>
                  </a:lnTo>
                  <a:lnTo>
                    <a:pt x="2095627" y="163449"/>
                  </a:lnTo>
                  <a:close/>
                </a:path>
                <a:path w="2162175" h="474344">
                  <a:moveTo>
                    <a:pt x="2162175" y="73914"/>
                  </a:moveTo>
                  <a:lnTo>
                    <a:pt x="2139315" y="73914"/>
                  </a:lnTo>
                  <a:lnTo>
                    <a:pt x="2139315" y="2540"/>
                  </a:lnTo>
                  <a:lnTo>
                    <a:pt x="2100707" y="2540"/>
                  </a:lnTo>
                  <a:lnTo>
                    <a:pt x="2100707" y="197739"/>
                  </a:lnTo>
                  <a:lnTo>
                    <a:pt x="2139315" y="197739"/>
                  </a:lnTo>
                  <a:lnTo>
                    <a:pt x="2139315" y="111379"/>
                  </a:lnTo>
                  <a:lnTo>
                    <a:pt x="2162175" y="111379"/>
                  </a:lnTo>
                  <a:lnTo>
                    <a:pt x="2162175" y="73914"/>
                  </a:lnTo>
                  <a:close/>
                </a:path>
              </a:pathLst>
            </a:custGeom>
            <a:solidFill>
              <a:srgbClr val="D433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90332" y="3069843"/>
              <a:ext cx="204850" cy="201421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718297" y="3085464"/>
              <a:ext cx="626745" cy="195580"/>
            </a:xfrm>
            <a:custGeom>
              <a:avLst/>
              <a:gdLst/>
              <a:ahLst/>
              <a:cxnLst/>
              <a:rect l="l" t="t" r="r" b="b"/>
              <a:pathLst>
                <a:path w="626745" h="195579">
                  <a:moveTo>
                    <a:pt x="404241" y="152908"/>
                  </a:moveTo>
                  <a:lnTo>
                    <a:pt x="206755" y="152908"/>
                  </a:lnTo>
                  <a:lnTo>
                    <a:pt x="206755" y="188341"/>
                  </a:lnTo>
                  <a:lnTo>
                    <a:pt x="404241" y="188341"/>
                  </a:lnTo>
                  <a:lnTo>
                    <a:pt x="404241" y="152908"/>
                  </a:lnTo>
                  <a:close/>
                </a:path>
                <a:path w="626745" h="195579">
                  <a:moveTo>
                    <a:pt x="533653" y="39497"/>
                  </a:moveTo>
                  <a:lnTo>
                    <a:pt x="495680" y="39497"/>
                  </a:lnTo>
                  <a:lnTo>
                    <a:pt x="495680" y="151003"/>
                  </a:lnTo>
                  <a:lnTo>
                    <a:pt x="421894" y="151003"/>
                  </a:lnTo>
                  <a:lnTo>
                    <a:pt x="421894" y="186055"/>
                  </a:lnTo>
                  <a:lnTo>
                    <a:pt x="503554" y="186055"/>
                  </a:lnTo>
                  <a:lnTo>
                    <a:pt x="541527" y="181991"/>
                  </a:lnTo>
                  <a:lnTo>
                    <a:pt x="555625" y="176657"/>
                  </a:lnTo>
                  <a:lnTo>
                    <a:pt x="555625" y="148590"/>
                  </a:lnTo>
                  <a:lnTo>
                    <a:pt x="533653" y="148590"/>
                  </a:lnTo>
                  <a:lnTo>
                    <a:pt x="533653" y="39497"/>
                  </a:lnTo>
                  <a:close/>
                </a:path>
                <a:path w="626745" h="195579">
                  <a:moveTo>
                    <a:pt x="475869" y="39497"/>
                  </a:moveTo>
                  <a:lnTo>
                    <a:pt x="437896" y="39497"/>
                  </a:lnTo>
                  <a:lnTo>
                    <a:pt x="437896" y="151003"/>
                  </a:lnTo>
                  <a:lnTo>
                    <a:pt x="475869" y="151003"/>
                  </a:lnTo>
                  <a:lnTo>
                    <a:pt x="475869" y="39497"/>
                  </a:lnTo>
                  <a:close/>
                </a:path>
                <a:path w="626745" h="195579">
                  <a:moveTo>
                    <a:pt x="555625" y="142112"/>
                  </a:moveTo>
                  <a:lnTo>
                    <a:pt x="533653" y="148590"/>
                  </a:lnTo>
                  <a:lnTo>
                    <a:pt x="555625" y="148590"/>
                  </a:lnTo>
                  <a:lnTo>
                    <a:pt x="555625" y="142112"/>
                  </a:lnTo>
                  <a:close/>
                </a:path>
                <a:path w="626745" h="195579">
                  <a:moveTo>
                    <a:pt x="548258" y="4572"/>
                  </a:moveTo>
                  <a:lnTo>
                    <a:pt x="423291" y="4572"/>
                  </a:lnTo>
                  <a:lnTo>
                    <a:pt x="423291" y="39497"/>
                  </a:lnTo>
                  <a:lnTo>
                    <a:pt x="548258" y="39497"/>
                  </a:lnTo>
                  <a:lnTo>
                    <a:pt x="548258" y="4572"/>
                  </a:lnTo>
                  <a:close/>
                </a:path>
                <a:path w="626745" h="195579">
                  <a:moveTo>
                    <a:pt x="393446" y="4572"/>
                  </a:moveTo>
                  <a:lnTo>
                    <a:pt x="217170" y="4572"/>
                  </a:lnTo>
                  <a:lnTo>
                    <a:pt x="217170" y="38354"/>
                  </a:lnTo>
                  <a:lnTo>
                    <a:pt x="355473" y="38354"/>
                  </a:lnTo>
                  <a:lnTo>
                    <a:pt x="355473" y="53212"/>
                  </a:lnTo>
                  <a:lnTo>
                    <a:pt x="217677" y="53212"/>
                  </a:lnTo>
                  <a:lnTo>
                    <a:pt x="217677" y="134874"/>
                  </a:lnTo>
                  <a:lnTo>
                    <a:pt x="395731" y="134874"/>
                  </a:lnTo>
                  <a:lnTo>
                    <a:pt x="395731" y="100965"/>
                  </a:lnTo>
                  <a:lnTo>
                    <a:pt x="255650" y="100965"/>
                  </a:lnTo>
                  <a:lnTo>
                    <a:pt x="255650" y="85725"/>
                  </a:lnTo>
                  <a:lnTo>
                    <a:pt x="393446" y="85725"/>
                  </a:lnTo>
                  <a:lnTo>
                    <a:pt x="393446" y="4572"/>
                  </a:lnTo>
                  <a:close/>
                </a:path>
                <a:path w="626745" h="195579">
                  <a:moveTo>
                    <a:pt x="113537" y="4572"/>
                  </a:moveTo>
                  <a:lnTo>
                    <a:pt x="0" y="4572"/>
                  </a:lnTo>
                  <a:lnTo>
                    <a:pt x="0" y="186055"/>
                  </a:lnTo>
                  <a:lnTo>
                    <a:pt x="75692" y="186055"/>
                  </a:lnTo>
                  <a:lnTo>
                    <a:pt x="82932" y="185910"/>
                  </a:lnTo>
                  <a:lnTo>
                    <a:pt x="122681" y="179832"/>
                  </a:lnTo>
                  <a:lnTo>
                    <a:pt x="128904" y="176911"/>
                  </a:lnTo>
                  <a:lnTo>
                    <a:pt x="128904" y="151003"/>
                  </a:lnTo>
                  <a:lnTo>
                    <a:pt x="39243" y="151003"/>
                  </a:lnTo>
                  <a:lnTo>
                    <a:pt x="39243" y="39497"/>
                  </a:lnTo>
                  <a:lnTo>
                    <a:pt x="113537" y="39497"/>
                  </a:lnTo>
                  <a:lnTo>
                    <a:pt x="113537" y="4572"/>
                  </a:lnTo>
                  <a:close/>
                </a:path>
                <a:path w="626745" h="195579">
                  <a:moveTo>
                    <a:pt x="128904" y="142367"/>
                  </a:moveTo>
                  <a:lnTo>
                    <a:pt x="85437" y="150860"/>
                  </a:lnTo>
                  <a:lnTo>
                    <a:pt x="78358" y="151003"/>
                  </a:lnTo>
                  <a:lnTo>
                    <a:pt x="128904" y="151003"/>
                  </a:lnTo>
                  <a:lnTo>
                    <a:pt x="128904" y="142367"/>
                  </a:lnTo>
                  <a:close/>
                </a:path>
                <a:path w="626745" h="195579">
                  <a:moveTo>
                    <a:pt x="603376" y="0"/>
                  </a:moveTo>
                  <a:lnTo>
                    <a:pt x="564769" y="0"/>
                  </a:lnTo>
                  <a:lnTo>
                    <a:pt x="564769" y="195199"/>
                  </a:lnTo>
                  <a:lnTo>
                    <a:pt x="603376" y="195199"/>
                  </a:lnTo>
                  <a:lnTo>
                    <a:pt x="603376" y="108712"/>
                  </a:lnTo>
                  <a:lnTo>
                    <a:pt x="626236" y="108712"/>
                  </a:lnTo>
                  <a:lnTo>
                    <a:pt x="626236" y="71247"/>
                  </a:lnTo>
                  <a:lnTo>
                    <a:pt x="603376" y="71247"/>
                  </a:lnTo>
                  <a:lnTo>
                    <a:pt x="603376" y="0"/>
                  </a:lnTo>
                  <a:close/>
                </a:path>
                <a:path w="626745" h="195579">
                  <a:moveTo>
                    <a:pt x="176656" y="0"/>
                  </a:moveTo>
                  <a:lnTo>
                    <a:pt x="138049" y="0"/>
                  </a:lnTo>
                  <a:lnTo>
                    <a:pt x="138049" y="195199"/>
                  </a:lnTo>
                  <a:lnTo>
                    <a:pt x="176656" y="195199"/>
                  </a:lnTo>
                  <a:lnTo>
                    <a:pt x="176656" y="108712"/>
                  </a:lnTo>
                  <a:lnTo>
                    <a:pt x="199517" y="108712"/>
                  </a:lnTo>
                  <a:lnTo>
                    <a:pt x="199517" y="71247"/>
                  </a:lnTo>
                  <a:lnTo>
                    <a:pt x="176656" y="71247"/>
                  </a:lnTo>
                  <a:lnTo>
                    <a:pt x="176656" y="0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348471" y="3100831"/>
              <a:ext cx="897890" cy="180975"/>
            </a:xfrm>
            <a:custGeom>
              <a:avLst/>
              <a:gdLst/>
              <a:ahLst/>
              <a:cxnLst/>
              <a:rect l="l" t="t" r="r" b="b"/>
              <a:pathLst>
                <a:path w="897890" h="180975">
                  <a:moveTo>
                    <a:pt x="768476" y="10540"/>
                  </a:moveTo>
                  <a:lnTo>
                    <a:pt x="745998" y="10540"/>
                  </a:lnTo>
                  <a:lnTo>
                    <a:pt x="679069" y="172846"/>
                  </a:lnTo>
                  <a:lnTo>
                    <a:pt x="701294" y="172846"/>
                  </a:lnTo>
                  <a:lnTo>
                    <a:pt x="717550" y="132714"/>
                  </a:lnTo>
                  <a:lnTo>
                    <a:pt x="818665" y="132714"/>
                  </a:lnTo>
                  <a:lnTo>
                    <a:pt x="810944" y="113918"/>
                  </a:lnTo>
                  <a:lnTo>
                    <a:pt x="725043" y="113918"/>
                  </a:lnTo>
                  <a:lnTo>
                    <a:pt x="756666" y="35432"/>
                  </a:lnTo>
                  <a:lnTo>
                    <a:pt x="778702" y="35432"/>
                  </a:lnTo>
                  <a:lnTo>
                    <a:pt x="768476" y="10540"/>
                  </a:lnTo>
                  <a:close/>
                </a:path>
                <a:path w="897890" h="180975">
                  <a:moveTo>
                    <a:pt x="818665" y="132714"/>
                  </a:moveTo>
                  <a:lnTo>
                    <a:pt x="795654" y="132714"/>
                  </a:lnTo>
                  <a:lnTo>
                    <a:pt x="811783" y="172846"/>
                  </a:lnTo>
                  <a:lnTo>
                    <a:pt x="835151" y="172846"/>
                  </a:lnTo>
                  <a:lnTo>
                    <a:pt x="818665" y="132714"/>
                  </a:lnTo>
                  <a:close/>
                </a:path>
                <a:path w="897890" h="180975">
                  <a:moveTo>
                    <a:pt x="778702" y="35432"/>
                  </a:moveTo>
                  <a:lnTo>
                    <a:pt x="756666" y="35432"/>
                  </a:lnTo>
                  <a:lnTo>
                    <a:pt x="788034" y="113918"/>
                  </a:lnTo>
                  <a:lnTo>
                    <a:pt x="810944" y="113918"/>
                  </a:lnTo>
                  <a:lnTo>
                    <a:pt x="778702" y="35432"/>
                  </a:lnTo>
                  <a:close/>
                </a:path>
                <a:path w="897890" h="180975">
                  <a:moveTo>
                    <a:pt x="320421" y="10540"/>
                  </a:moveTo>
                  <a:lnTo>
                    <a:pt x="297942" y="10540"/>
                  </a:lnTo>
                  <a:lnTo>
                    <a:pt x="231012" y="172846"/>
                  </a:lnTo>
                  <a:lnTo>
                    <a:pt x="253237" y="172846"/>
                  </a:lnTo>
                  <a:lnTo>
                    <a:pt x="269494" y="132714"/>
                  </a:lnTo>
                  <a:lnTo>
                    <a:pt x="370609" y="132714"/>
                  </a:lnTo>
                  <a:lnTo>
                    <a:pt x="362888" y="113918"/>
                  </a:lnTo>
                  <a:lnTo>
                    <a:pt x="276986" y="113918"/>
                  </a:lnTo>
                  <a:lnTo>
                    <a:pt x="308609" y="35432"/>
                  </a:lnTo>
                  <a:lnTo>
                    <a:pt x="330646" y="35432"/>
                  </a:lnTo>
                  <a:lnTo>
                    <a:pt x="320421" y="10540"/>
                  </a:lnTo>
                  <a:close/>
                </a:path>
                <a:path w="897890" h="180975">
                  <a:moveTo>
                    <a:pt x="370609" y="132714"/>
                  </a:moveTo>
                  <a:lnTo>
                    <a:pt x="347599" y="132714"/>
                  </a:lnTo>
                  <a:lnTo>
                    <a:pt x="363727" y="172846"/>
                  </a:lnTo>
                  <a:lnTo>
                    <a:pt x="387096" y="172846"/>
                  </a:lnTo>
                  <a:lnTo>
                    <a:pt x="370609" y="132714"/>
                  </a:lnTo>
                  <a:close/>
                </a:path>
                <a:path w="897890" h="180975">
                  <a:moveTo>
                    <a:pt x="330646" y="35432"/>
                  </a:moveTo>
                  <a:lnTo>
                    <a:pt x="308609" y="35432"/>
                  </a:lnTo>
                  <a:lnTo>
                    <a:pt x="340105" y="113918"/>
                  </a:lnTo>
                  <a:lnTo>
                    <a:pt x="362888" y="113918"/>
                  </a:lnTo>
                  <a:lnTo>
                    <a:pt x="330646" y="35432"/>
                  </a:lnTo>
                  <a:close/>
                </a:path>
                <a:path w="897890" h="180975">
                  <a:moveTo>
                    <a:pt x="608076" y="10540"/>
                  </a:moveTo>
                  <a:lnTo>
                    <a:pt x="550545" y="10540"/>
                  </a:lnTo>
                  <a:lnTo>
                    <a:pt x="550545" y="172846"/>
                  </a:lnTo>
                  <a:lnTo>
                    <a:pt x="571753" y="172846"/>
                  </a:lnTo>
                  <a:lnTo>
                    <a:pt x="571753" y="123189"/>
                  </a:lnTo>
                  <a:lnTo>
                    <a:pt x="608076" y="123189"/>
                  </a:lnTo>
                  <a:lnTo>
                    <a:pt x="647705" y="114367"/>
                  </a:lnTo>
                  <a:lnTo>
                    <a:pt x="660877" y="103886"/>
                  </a:lnTo>
                  <a:lnTo>
                    <a:pt x="571753" y="103886"/>
                  </a:lnTo>
                  <a:lnTo>
                    <a:pt x="571753" y="29717"/>
                  </a:lnTo>
                  <a:lnTo>
                    <a:pt x="660768" y="29717"/>
                  </a:lnTo>
                  <a:lnTo>
                    <a:pt x="657351" y="26035"/>
                  </a:lnTo>
                  <a:lnTo>
                    <a:pt x="647705" y="19345"/>
                  </a:lnTo>
                  <a:lnTo>
                    <a:pt x="636285" y="14525"/>
                  </a:lnTo>
                  <a:lnTo>
                    <a:pt x="623079" y="11586"/>
                  </a:lnTo>
                  <a:lnTo>
                    <a:pt x="608076" y="10540"/>
                  </a:lnTo>
                  <a:close/>
                </a:path>
                <a:path w="897890" h="180975">
                  <a:moveTo>
                    <a:pt x="660768" y="29717"/>
                  </a:moveTo>
                  <a:lnTo>
                    <a:pt x="606425" y="29717"/>
                  </a:lnTo>
                  <a:lnTo>
                    <a:pt x="616950" y="30366"/>
                  </a:lnTo>
                  <a:lnTo>
                    <a:pt x="626237" y="32146"/>
                  </a:lnTo>
                  <a:lnTo>
                    <a:pt x="653669" y="66801"/>
                  </a:lnTo>
                  <a:lnTo>
                    <a:pt x="652811" y="75378"/>
                  </a:lnTo>
                  <a:lnTo>
                    <a:pt x="616950" y="103292"/>
                  </a:lnTo>
                  <a:lnTo>
                    <a:pt x="606425" y="103886"/>
                  </a:lnTo>
                  <a:lnTo>
                    <a:pt x="660877" y="103886"/>
                  </a:lnTo>
                  <a:lnTo>
                    <a:pt x="664950" y="99484"/>
                  </a:lnTo>
                  <a:lnTo>
                    <a:pt x="670417" y="89915"/>
                  </a:lnTo>
                  <a:lnTo>
                    <a:pt x="673764" y="79013"/>
                  </a:lnTo>
                  <a:lnTo>
                    <a:pt x="675004" y="66801"/>
                  </a:lnTo>
                  <a:lnTo>
                    <a:pt x="673764" y="54610"/>
                  </a:lnTo>
                  <a:lnTo>
                    <a:pt x="670417" y="43751"/>
                  </a:lnTo>
                  <a:lnTo>
                    <a:pt x="664950" y="34226"/>
                  </a:lnTo>
                  <a:lnTo>
                    <a:pt x="660768" y="29717"/>
                  </a:lnTo>
                  <a:close/>
                </a:path>
                <a:path w="897890" h="180975">
                  <a:moveTo>
                    <a:pt x="463423" y="10540"/>
                  </a:moveTo>
                  <a:lnTo>
                    <a:pt x="402717" y="10540"/>
                  </a:lnTo>
                  <a:lnTo>
                    <a:pt x="402717" y="172846"/>
                  </a:lnTo>
                  <a:lnTo>
                    <a:pt x="423925" y="172846"/>
                  </a:lnTo>
                  <a:lnTo>
                    <a:pt x="423925" y="115442"/>
                  </a:lnTo>
                  <a:lnTo>
                    <a:pt x="467995" y="115442"/>
                  </a:lnTo>
                  <a:lnTo>
                    <a:pt x="472567" y="115062"/>
                  </a:lnTo>
                  <a:lnTo>
                    <a:pt x="496659" y="115062"/>
                  </a:lnTo>
                  <a:lnTo>
                    <a:pt x="493902" y="110870"/>
                  </a:lnTo>
                  <a:lnTo>
                    <a:pt x="501786" y="107441"/>
                  </a:lnTo>
                  <a:lnTo>
                    <a:pt x="508682" y="103250"/>
                  </a:lnTo>
                  <a:lnTo>
                    <a:pt x="514602" y="98298"/>
                  </a:lnTo>
                  <a:lnTo>
                    <a:pt x="516253" y="96392"/>
                  </a:lnTo>
                  <a:lnTo>
                    <a:pt x="423925" y="96392"/>
                  </a:lnTo>
                  <a:lnTo>
                    <a:pt x="423925" y="29590"/>
                  </a:lnTo>
                  <a:lnTo>
                    <a:pt x="516033" y="29590"/>
                  </a:lnTo>
                  <a:lnTo>
                    <a:pt x="511301" y="24764"/>
                  </a:lnTo>
                  <a:lnTo>
                    <a:pt x="501963" y="18595"/>
                  </a:lnTo>
                  <a:lnTo>
                    <a:pt x="490886" y="14176"/>
                  </a:lnTo>
                  <a:lnTo>
                    <a:pt x="478047" y="11495"/>
                  </a:lnTo>
                  <a:lnTo>
                    <a:pt x="463423" y="10540"/>
                  </a:lnTo>
                  <a:close/>
                </a:path>
                <a:path w="897890" h="180975">
                  <a:moveTo>
                    <a:pt x="496659" y="115062"/>
                  </a:moveTo>
                  <a:lnTo>
                    <a:pt x="472567" y="115062"/>
                  </a:lnTo>
                  <a:lnTo>
                    <a:pt x="509524" y="172846"/>
                  </a:lnTo>
                  <a:lnTo>
                    <a:pt x="534670" y="172846"/>
                  </a:lnTo>
                  <a:lnTo>
                    <a:pt x="496659" y="115062"/>
                  </a:lnTo>
                  <a:close/>
                </a:path>
                <a:path w="897890" h="180975">
                  <a:moveTo>
                    <a:pt x="516033" y="29590"/>
                  </a:moveTo>
                  <a:lnTo>
                    <a:pt x="461899" y="29590"/>
                  </a:lnTo>
                  <a:lnTo>
                    <a:pt x="471973" y="30116"/>
                  </a:lnTo>
                  <a:lnTo>
                    <a:pt x="480869" y="31702"/>
                  </a:lnTo>
                  <a:lnTo>
                    <a:pt x="507237" y="62991"/>
                  </a:lnTo>
                  <a:lnTo>
                    <a:pt x="506406" y="70703"/>
                  </a:lnTo>
                  <a:lnTo>
                    <a:pt x="471973" y="95867"/>
                  </a:lnTo>
                  <a:lnTo>
                    <a:pt x="461899" y="96392"/>
                  </a:lnTo>
                  <a:lnTo>
                    <a:pt x="516253" y="96392"/>
                  </a:lnTo>
                  <a:lnTo>
                    <a:pt x="528574" y="62991"/>
                  </a:lnTo>
                  <a:lnTo>
                    <a:pt x="527411" y="51464"/>
                  </a:lnTo>
                  <a:lnTo>
                    <a:pt x="524128" y="41259"/>
                  </a:lnTo>
                  <a:lnTo>
                    <a:pt x="518751" y="32363"/>
                  </a:lnTo>
                  <a:lnTo>
                    <a:pt x="516033" y="29590"/>
                  </a:lnTo>
                  <a:close/>
                </a:path>
                <a:path w="897890" h="180975">
                  <a:moveTo>
                    <a:pt x="134111" y="10540"/>
                  </a:moveTo>
                  <a:lnTo>
                    <a:pt x="76580" y="10540"/>
                  </a:lnTo>
                  <a:lnTo>
                    <a:pt x="76580" y="172846"/>
                  </a:lnTo>
                  <a:lnTo>
                    <a:pt x="134111" y="172846"/>
                  </a:lnTo>
                  <a:lnTo>
                    <a:pt x="147609" y="172132"/>
                  </a:lnTo>
                  <a:lnTo>
                    <a:pt x="191174" y="157011"/>
                  </a:lnTo>
                  <a:lnTo>
                    <a:pt x="195475" y="153542"/>
                  </a:lnTo>
                  <a:lnTo>
                    <a:pt x="97789" y="153542"/>
                  </a:lnTo>
                  <a:lnTo>
                    <a:pt x="97789" y="29590"/>
                  </a:lnTo>
                  <a:lnTo>
                    <a:pt x="195150" y="29590"/>
                  </a:lnTo>
                  <a:lnTo>
                    <a:pt x="191174" y="26378"/>
                  </a:lnTo>
                  <a:lnTo>
                    <a:pt x="181863" y="20827"/>
                  </a:lnTo>
                  <a:lnTo>
                    <a:pt x="171509" y="16327"/>
                  </a:lnTo>
                  <a:lnTo>
                    <a:pt x="160083" y="13112"/>
                  </a:lnTo>
                  <a:lnTo>
                    <a:pt x="147609" y="11183"/>
                  </a:lnTo>
                  <a:lnTo>
                    <a:pt x="134111" y="10540"/>
                  </a:lnTo>
                  <a:close/>
                </a:path>
                <a:path w="897890" h="180975">
                  <a:moveTo>
                    <a:pt x="195150" y="29590"/>
                  </a:moveTo>
                  <a:lnTo>
                    <a:pt x="134747" y="29590"/>
                  </a:lnTo>
                  <a:lnTo>
                    <a:pt x="149435" y="30666"/>
                  </a:lnTo>
                  <a:lnTo>
                    <a:pt x="162432" y="33718"/>
                  </a:lnTo>
                  <a:lnTo>
                    <a:pt x="196437" y="65357"/>
                  </a:lnTo>
                  <a:lnTo>
                    <a:pt x="201041" y="91820"/>
                  </a:lnTo>
                  <a:lnTo>
                    <a:pt x="199798" y="105822"/>
                  </a:lnTo>
                  <a:lnTo>
                    <a:pt x="173716" y="144488"/>
                  </a:lnTo>
                  <a:lnTo>
                    <a:pt x="134747" y="153542"/>
                  </a:lnTo>
                  <a:lnTo>
                    <a:pt x="195475" y="153542"/>
                  </a:lnTo>
                  <a:lnTo>
                    <a:pt x="219805" y="114617"/>
                  </a:lnTo>
                  <a:lnTo>
                    <a:pt x="222503" y="91820"/>
                  </a:lnTo>
                  <a:lnTo>
                    <a:pt x="221785" y="80010"/>
                  </a:lnTo>
                  <a:lnTo>
                    <a:pt x="206224" y="40526"/>
                  </a:lnTo>
                  <a:lnTo>
                    <a:pt x="199294" y="32940"/>
                  </a:lnTo>
                  <a:lnTo>
                    <a:pt x="195150" y="29590"/>
                  </a:lnTo>
                  <a:close/>
                </a:path>
                <a:path w="897890" h="180975">
                  <a:moveTo>
                    <a:pt x="860298" y="0"/>
                  </a:moveTo>
                  <a:lnTo>
                    <a:pt x="837946" y="0"/>
                  </a:lnTo>
                  <a:lnTo>
                    <a:pt x="846466" y="9310"/>
                  </a:lnTo>
                  <a:lnTo>
                    <a:pt x="854002" y="19145"/>
                  </a:lnTo>
                  <a:lnTo>
                    <a:pt x="874339" y="64103"/>
                  </a:lnTo>
                  <a:lnTo>
                    <a:pt x="876466" y="76890"/>
                  </a:lnTo>
                  <a:lnTo>
                    <a:pt x="876502" y="77108"/>
                  </a:lnTo>
                  <a:lnTo>
                    <a:pt x="877316" y="90296"/>
                  </a:lnTo>
                  <a:lnTo>
                    <a:pt x="876502" y="103558"/>
                  </a:lnTo>
                  <a:lnTo>
                    <a:pt x="874426" y="116284"/>
                  </a:lnTo>
                  <a:lnTo>
                    <a:pt x="854012" y="161559"/>
                  </a:lnTo>
                  <a:lnTo>
                    <a:pt x="837946" y="180720"/>
                  </a:lnTo>
                  <a:lnTo>
                    <a:pt x="860298" y="180720"/>
                  </a:lnTo>
                  <a:lnTo>
                    <a:pt x="887602" y="140207"/>
                  </a:lnTo>
                  <a:lnTo>
                    <a:pt x="897889" y="90296"/>
                  </a:lnTo>
                  <a:lnTo>
                    <a:pt x="897187" y="77108"/>
                  </a:lnTo>
                  <a:lnTo>
                    <a:pt x="897175" y="76890"/>
                  </a:lnTo>
                  <a:lnTo>
                    <a:pt x="895271" y="64420"/>
                  </a:lnTo>
                  <a:lnTo>
                    <a:pt x="895223" y="64103"/>
                  </a:lnTo>
                  <a:lnTo>
                    <a:pt x="875712" y="19145"/>
                  </a:lnTo>
                  <a:lnTo>
                    <a:pt x="868439" y="9310"/>
                  </a:lnTo>
                  <a:lnTo>
                    <a:pt x="860298" y="0"/>
                  </a:lnTo>
                  <a:close/>
                </a:path>
                <a:path w="897890" h="180975">
                  <a:moveTo>
                    <a:pt x="60198" y="0"/>
                  </a:moveTo>
                  <a:lnTo>
                    <a:pt x="37592" y="0"/>
                  </a:lnTo>
                  <a:lnTo>
                    <a:pt x="29523" y="9310"/>
                  </a:lnTo>
                  <a:lnTo>
                    <a:pt x="5911" y="51935"/>
                  </a:lnTo>
                  <a:lnTo>
                    <a:pt x="0" y="90296"/>
                  </a:lnTo>
                  <a:lnTo>
                    <a:pt x="704" y="103558"/>
                  </a:lnTo>
                  <a:lnTo>
                    <a:pt x="716" y="103774"/>
                  </a:lnTo>
                  <a:lnTo>
                    <a:pt x="15932" y="151199"/>
                  </a:lnTo>
                  <a:lnTo>
                    <a:pt x="37592" y="180720"/>
                  </a:lnTo>
                  <a:lnTo>
                    <a:pt x="60198" y="180720"/>
                  </a:lnTo>
                  <a:lnTo>
                    <a:pt x="51714" y="171531"/>
                  </a:lnTo>
                  <a:lnTo>
                    <a:pt x="44148" y="161686"/>
                  </a:lnTo>
                  <a:lnTo>
                    <a:pt x="37463" y="151199"/>
                  </a:lnTo>
                  <a:lnTo>
                    <a:pt x="31689" y="140207"/>
                  </a:lnTo>
                  <a:lnTo>
                    <a:pt x="31623" y="140080"/>
                  </a:lnTo>
                  <a:lnTo>
                    <a:pt x="27040" y="128730"/>
                  </a:lnTo>
                  <a:lnTo>
                    <a:pt x="26931" y="128462"/>
                  </a:lnTo>
                  <a:lnTo>
                    <a:pt x="23611" y="116586"/>
                  </a:lnTo>
                  <a:lnTo>
                    <a:pt x="23526" y="116284"/>
                  </a:lnTo>
                  <a:lnTo>
                    <a:pt x="21443" y="103774"/>
                  </a:lnTo>
                  <a:lnTo>
                    <a:pt x="21407" y="103558"/>
                  </a:lnTo>
                  <a:lnTo>
                    <a:pt x="20574" y="90296"/>
                  </a:lnTo>
                  <a:lnTo>
                    <a:pt x="21407" y="77108"/>
                  </a:lnTo>
                  <a:lnTo>
                    <a:pt x="23526" y="64420"/>
                  </a:lnTo>
                  <a:lnTo>
                    <a:pt x="44077" y="19145"/>
                  </a:lnTo>
                  <a:lnTo>
                    <a:pt x="51621" y="9310"/>
                  </a:lnTo>
                  <a:lnTo>
                    <a:pt x="6019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62491" y="3085464"/>
              <a:ext cx="186308" cy="197485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7489190" y="3348100"/>
              <a:ext cx="1537335" cy="200025"/>
            </a:xfrm>
            <a:custGeom>
              <a:avLst/>
              <a:gdLst/>
              <a:ahLst/>
              <a:cxnLst/>
              <a:rect l="l" t="t" r="r" b="b"/>
              <a:pathLst>
                <a:path w="1537334" h="200025">
                  <a:moveTo>
                    <a:pt x="195199" y="100076"/>
                  </a:moveTo>
                  <a:lnTo>
                    <a:pt x="185115" y="95758"/>
                  </a:lnTo>
                  <a:lnTo>
                    <a:pt x="116967" y="66548"/>
                  </a:lnTo>
                  <a:lnTo>
                    <a:pt x="117602" y="64770"/>
                  </a:lnTo>
                  <a:lnTo>
                    <a:pt x="118110" y="62992"/>
                  </a:lnTo>
                  <a:lnTo>
                    <a:pt x="119634" y="57277"/>
                  </a:lnTo>
                  <a:lnTo>
                    <a:pt x="120015" y="55245"/>
                  </a:lnTo>
                  <a:lnTo>
                    <a:pt x="187452" y="55245"/>
                  </a:lnTo>
                  <a:lnTo>
                    <a:pt x="187452" y="19812"/>
                  </a:lnTo>
                  <a:lnTo>
                    <a:pt x="118364" y="19812"/>
                  </a:lnTo>
                  <a:lnTo>
                    <a:pt x="118364" y="0"/>
                  </a:lnTo>
                  <a:lnTo>
                    <a:pt x="78613" y="0"/>
                  </a:lnTo>
                  <a:lnTo>
                    <a:pt x="78613" y="19812"/>
                  </a:lnTo>
                  <a:lnTo>
                    <a:pt x="10033" y="19812"/>
                  </a:lnTo>
                  <a:lnTo>
                    <a:pt x="10033" y="55245"/>
                  </a:lnTo>
                  <a:lnTo>
                    <a:pt x="77724" y="55245"/>
                  </a:lnTo>
                  <a:lnTo>
                    <a:pt x="73075" y="64160"/>
                  </a:lnTo>
                  <a:lnTo>
                    <a:pt x="40144" y="89382"/>
                  </a:lnTo>
                  <a:lnTo>
                    <a:pt x="5842" y="95504"/>
                  </a:lnTo>
                  <a:lnTo>
                    <a:pt x="5842" y="130937"/>
                  </a:lnTo>
                  <a:lnTo>
                    <a:pt x="46177" y="125742"/>
                  </a:lnTo>
                  <a:lnTo>
                    <a:pt x="90309" y="103746"/>
                  </a:lnTo>
                  <a:lnTo>
                    <a:pt x="98933" y="95758"/>
                  </a:lnTo>
                  <a:lnTo>
                    <a:pt x="179197" y="131826"/>
                  </a:lnTo>
                  <a:lnTo>
                    <a:pt x="195199" y="100076"/>
                  </a:lnTo>
                  <a:close/>
                </a:path>
                <a:path w="1537334" h="200025">
                  <a:moveTo>
                    <a:pt x="197485" y="155194"/>
                  </a:moveTo>
                  <a:lnTo>
                    <a:pt x="118110" y="155194"/>
                  </a:lnTo>
                  <a:lnTo>
                    <a:pt x="118110" y="121539"/>
                  </a:lnTo>
                  <a:lnTo>
                    <a:pt x="79248" y="121539"/>
                  </a:lnTo>
                  <a:lnTo>
                    <a:pt x="79248" y="155194"/>
                  </a:lnTo>
                  <a:lnTo>
                    <a:pt x="0" y="155194"/>
                  </a:lnTo>
                  <a:lnTo>
                    <a:pt x="0" y="190881"/>
                  </a:lnTo>
                  <a:lnTo>
                    <a:pt x="197485" y="190881"/>
                  </a:lnTo>
                  <a:lnTo>
                    <a:pt x="197485" y="155194"/>
                  </a:lnTo>
                  <a:close/>
                </a:path>
                <a:path w="1537334" h="200025">
                  <a:moveTo>
                    <a:pt x="333121" y="4826"/>
                  </a:moveTo>
                  <a:lnTo>
                    <a:pt x="217932" y="4826"/>
                  </a:lnTo>
                  <a:lnTo>
                    <a:pt x="217932" y="37719"/>
                  </a:lnTo>
                  <a:lnTo>
                    <a:pt x="293751" y="37719"/>
                  </a:lnTo>
                  <a:lnTo>
                    <a:pt x="293751" y="40640"/>
                  </a:lnTo>
                  <a:lnTo>
                    <a:pt x="261899" y="75349"/>
                  </a:lnTo>
                  <a:lnTo>
                    <a:pt x="217932" y="81534"/>
                  </a:lnTo>
                  <a:lnTo>
                    <a:pt x="217932" y="115189"/>
                  </a:lnTo>
                  <a:lnTo>
                    <a:pt x="263931" y="110375"/>
                  </a:lnTo>
                  <a:lnTo>
                    <a:pt x="300393" y="95592"/>
                  </a:lnTo>
                  <a:lnTo>
                    <a:pt x="329184" y="59029"/>
                  </a:lnTo>
                  <a:lnTo>
                    <a:pt x="333121" y="33147"/>
                  </a:lnTo>
                  <a:lnTo>
                    <a:pt x="333121" y="4826"/>
                  </a:lnTo>
                  <a:close/>
                </a:path>
                <a:path w="1537334" h="200025">
                  <a:moveTo>
                    <a:pt x="403098" y="125476"/>
                  </a:moveTo>
                  <a:lnTo>
                    <a:pt x="227457" y="125476"/>
                  </a:lnTo>
                  <a:lnTo>
                    <a:pt x="227457" y="158623"/>
                  </a:lnTo>
                  <a:lnTo>
                    <a:pt x="363728" y="158623"/>
                  </a:lnTo>
                  <a:lnTo>
                    <a:pt x="363728" y="200025"/>
                  </a:lnTo>
                  <a:lnTo>
                    <a:pt x="403098" y="200025"/>
                  </a:lnTo>
                  <a:lnTo>
                    <a:pt x="403098" y="125476"/>
                  </a:lnTo>
                  <a:close/>
                </a:path>
                <a:path w="1537334" h="200025">
                  <a:moveTo>
                    <a:pt x="403098" y="2540"/>
                  </a:moveTo>
                  <a:lnTo>
                    <a:pt x="364871" y="2540"/>
                  </a:lnTo>
                  <a:lnTo>
                    <a:pt x="364871" y="20066"/>
                  </a:lnTo>
                  <a:lnTo>
                    <a:pt x="342265" y="20066"/>
                  </a:lnTo>
                  <a:lnTo>
                    <a:pt x="342265" y="53721"/>
                  </a:lnTo>
                  <a:lnTo>
                    <a:pt x="364871" y="53721"/>
                  </a:lnTo>
                  <a:lnTo>
                    <a:pt x="364871" y="69469"/>
                  </a:lnTo>
                  <a:lnTo>
                    <a:pt x="334645" y="69469"/>
                  </a:lnTo>
                  <a:lnTo>
                    <a:pt x="334645" y="103124"/>
                  </a:lnTo>
                  <a:lnTo>
                    <a:pt x="364871" y="103124"/>
                  </a:lnTo>
                  <a:lnTo>
                    <a:pt x="364871" y="118618"/>
                  </a:lnTo>
                  <a:lnTo>
                    <a:pt x="403098" y="118618"/>
                  </a:lnTo>
                  <a:lnTo>
                    <a:pt x="403098" y="2540"/>
                  </a:lnTo>
                  <a:close/>
                </a:path>
                <a:path w="1537334" h="200025">
                  <a:moveTo>
                    <a:pt x="566293" y="163449"/>
                  </a:moveTo>
                  <a:lnTo>
                    <a:pt x="545401" y="138303"/>
                  </a:lnTo>
                  <a:lnTo>
                    <a:pt x="511429" y="97409"/>
                  </a:lnTo>
                  <a:lnTo>
                    <a:pt x="512445" y="91821"/>
                  </a:lnTo>
                  <a:lnTo>
                    <a:pt x="513334" y="86106"/>
                  </a:lnTo>
                  <a:lnTo>
                    <a:pt x="514096" y="80137"/>
                  </a:lnTo>
                  <a:lnTo>
                    <a:pt x="514731" y="74041"/>
                  </a:lnTo>
                  <a:lnTo>
                    <a:pt x="515239" y="67818"/>
                  </a:lnTo>
                  <a:lnTo>
                    <a:pt x="515620" y="61468"/>
                  </a:lnTo>
                  <a:lnTo>
                    <a:pt x="557911" y="61468"/>
                  </a:lnTo>
                  <a:lnTo>
                    <a:pt x="557911" y="25781"/>
                  </a:lnTo>
                  <a:lnTo>
                    <a:pt x="516001" y="25781"/>
                  </a:lnTo>
                  <a:lnTo>
                    <a:pt x="516001" y="1778"/>
                  </a:lnTo>
                  <a:lnTo>
                    <a:pt x="476504" y="1778"/>
                  </a:lnTo>
                  <a:lnTo>
                    <a:pt x="476504" y="25781"/>
                  </a:lnTo>
                  <a:lnTo>
                    <a:pt x="432435" y="25781"/>
                  </a:lnTo>
                  <a:lnTo>
                    <a:pt x="432435" y="61468"/>
                  </a:lnTo>
                  <a:lnTo>
                    <a:pt x="476758" y="61468"/>
                  </a:lnTo>
                  <a:lnTo>
                    <a:pt x="475043" y="79895"/>
                  </a:lnTo>
                  <a:lnTo>
                    <a:pt x="462026" y="124079"/>
                  </a:lnTo>
                  <a:lnTo>
                    <a:pt x="427990" y="150622"/>
                  </a:lnTo>
                  <a:lnTo>
                    <a:pt x="427990" y="188595"/>
                  </a:lnTo>
                  <a:lnTo>
                    <a:pt x="468122" y="175387"/>
                  </a:lnTo>
                  <a:lnTo>
                    <a:pt x="497967" y="138303"/>
                  </a:lnTo>
                  <a:lnTo>
                    <a:pt x="537591" y="188595"/>
                  </a:lnTo>
                  <a:lnTo>
                    <a:pt x="566293" y="163449"/>
                  </a:lnTo>
                  <a:close/>
                </a:path>
                <a:path w="1537334" h="200025">
                  <a:moveTo>
                    <a:pt x="632841" y="73787"/>
                  </a:moveTo>
                  <a:lnTo>
                    <a:pt x="609981" y="73787"/>
                  </a:lnTo>
                  <a:lnTo>
                    <a:pt x="609981" y="2540"/>
                  </a:lnTo>
                  <a:lnTo>
                    <a:pt x="571373" y="2540"/>
                  </a:lnTo>
                  <a:lnTo>
                    <a:pt x="571373" y="197739"/>
                  </a:lnTo>
                  <a:lnTo>
                    <a:pt x="609981" y="197739"/>
                  </a:lnTo>
                  <a:lnTo>
                    <a:pt x="609981" y="111252"/>
                  </a:lnTo>
                  <a:lnTo>
                    <a:pt x="632841" y="111252"/>
                  </a:lnTo>
                  <a:lnTo>
                    <a:pt x="632841" y="73787"/>
                  </a:lnTo>
                  <a:close/>
                </a:path>
                <a:path w="1537334" h="200025">
                  <a:moveTo>
                    <a:pt x="888111" y="93218"/>
                  </a:moveTo>
                  <a:lnTo>
                    <a:pt x="858393" y="93218"/>
                  </a:lnTo>
                  <a:lnTo>
                    <a:pt x="858393" y="42672"/>
                  </a:lnTo>
                  <a:lnTo>
                    <a:pt x="885952" y="42672"/>
                  </a:lnTo>
                  <a:lnTo>
                    <a:pt x="885952" y="7112"/>
                  </a:lnTo>
                  <a:lnTo>
                    <a:pt x="819531" y="7112"/>
                  </a:lnTo>
                  <a:lnTo>
                    <a:pt x="819531" y="42672"/>
                  </a:lnTo>
                  <a:lnTo>
                    <a:pt x="819531" y="93218"/>
                  </a:lnTo>
                  <a:lnTo>
                    <a:pt x="776986" y="93218"/>
                  </a:lnTo>
                  <a:lnTo>
                    <a:pt x="776986" y="42672"/>
                  </a:lnTo>
                  <a:lnTo>
                    <a:pt x="819531" y="42672"/>
                  </a:lnTo>
                  <a:lnTo>
                    <a:pt x="819531" y="7112"/>
                  </a:lnTo>
                  <a:lnTo>
                    <a:pt x="710438" y="7112"/>
                  </a:lnTo>
                  <a:lnTo>
                    <a:pt x="710438" y="42672"/>
                  </a:lnTo>
                  <a:lnTo>
                    <a:pt x="738124" y="42672"/>
                  </a:lnTo>
                  <a:lnTo>
                    <a:pt x="738124" y="93218"/>
                  </a:lnTo>
                  <a:lnTo>
                    <a:pt x="708406" y="93218"/>
                  </a:lnTo>
                  <a:lnTo>
                    <a:pt x="708406" y="128651"/>
                  </a:lnTo>
                  <a:lnTo>
                    <a:pt x="888111" y="128651"/>
                  </a:lnTo>
                  <a:lnTo>
                    <a:pt x="888111" y="93218"/>
                  </a:lnTo>
                  <a:close/>
                </a:path>
                <a:path w="1537334" h="200025">
                  <a:moveTo>
                    <a:pt x="897001" y="154686"/>
                  </a:moveTo>
                  <a:lnTo>
                    <a:pt x="699516" y="154686"/>
                  </a:lnTo>
                  <a:lnTo>
                    <a:pt x="699516" y="190881"/>
                  </a:lnTo>
                  <a:lnTo>
                    <a:pt x="897001" y="190881"/>
                  </a:lnTo>
                  <a:lnTo>
                    <a:pt x="897001" y="154686"/>
                  </a:lnTo>
                  <a:close/>
                </a:path>
                <a:path w="1537334" h="200025">
                  <a:moveTo>
                    <a:pt x="1110361" y="155702"/>
                  </a:moveTo>
                  <a:lnTo>
                    <a:pt x="1031240" y="155702"/>
                  </a:lnTo>
                  <a:lnTo>
                    <a:pt x="1031240" y="133731"/>
                  </a:lnTo>
                  <a:lnTo>
                    <a:pt x="1101852" y="133731"/>
                  </a:lnTo>
                  <a:lnTo>
                    <a:pt x="1101852" y="99822"/>
                  </a:lnTo>
                  <a:lnTo>
                    <a:pt x="962025" y="99822"/>
                  </a:lnTo>
                  <a:lnTo>
                    <a:pt x="962025" y="86360"/>
                  </a:lnTo>
                  <a:lnTo>
                    <a:pt x="1099566" y="86360"/>
                  </a:lnTo>
                  <a:lnTo>
                    <a:pt x="1099566" y="7112"/>
                  </a:lnTo>
                  <a:lnTo>
                    <a:pt x="923290" y="7112"/>
                  </a:lnTo>
                  <a:lnTo>
                    <a:pt x="923290" y="40894"/>
                  </a:lnTo>
                  <a:lnTo>
                    <a:pt x="1061466" y="40894"/>
                  </a:lnTo>
                  <a:lnTo>
                    <a:pt x="1061466" y="54102"/>
                  </a:lnTo>
                  <a:lnTo>
                    <a:pt x="923798" y="54102"/>
                  </a:lnTo>
                  <a:lnTo>
                    <a:pt x="923798" y="133731"/>
                  </a:lnTo>
                  <a:lnTo>
                    <a:pt x="991870" y="133731"/>
                  </a:lnTo>
                  <a:lnTo>
                    <a:pt x="991870" y="155702"/>
                  </a:lnTo>
                  <a:lnTo>
                    <a:pt x="912876" y="155702"/>
                  </a:lnTo>
                  <a:lnTo>
                    <a:pt x="912876" y="190881"/>
                  </a:lnTo>
                  <a:lnTo>
                    <a:pt x="1110361" y="190881"/>
                  </a:lnTo>
                  <a:lnTo>
                    <a:pt x="1110361" y="155702"/>
                  </a:lnTo>
                  <a:close/>
                </a:path>
                <a:path w="1537334" h="200025">
                  <a:moveTo>
                    <a:pt x="1234567" y="96901"/>
                  </a:moveTo>
                  <a:lnTo>
                    <a:pt x="1226134" y="88646"/>
                  </a:lnTo>
                  <a:lnTo>
                    <a:pt x="1192276" y="55499"/>
                  </a:lnTo>
                  <a:lnTo>
                    <a:pt x="1193419" y="49530"/>
                  </a:lnTo>
                  <a:lnTo>
                    <a:pt x="1194308" y="43434"/>
                  </a:lnTo>
                  <a:lnTo>
                    <a:pt x="1194816" y="36957"/>
                  </a:lnTo>
                  <a:lnTo>
                    <a:pt x="1222629" y="36957"/>
                  </a:lnTo>
                  <a:lnTo>
                    <a:pt x="1222629" y="4826"/>
                  </a:lnTo>
                  <a:lnTo>
                    <a:pt x="1129157" y="4826"/>
                  </a:lnTo>
                  <a:lnTo>
                    <a:pt x="1129157" y="36957"/>
                  </a:lnTo>
                  <a:lnTo>
                    <a:pt x="1158367" y="36957"/>
                  </a:lnTo>
                  <a:lnTo>
                    <a:pt x="1157084" y="46901"/>
                  </a:lnTo>
                  <a:lnTo>
                    <a:pt x="1155065" y="55499"/>
                  </a:lnTo>
                  <a:lnTo>
                    <a:pt x="1154963" y="55943"/>
                  </a:lnTo>
                  <a:lnTo>
                    <a:pt x="1152042" y="64147"/>
                  </a:lnTo>
                  <a:lnTo>
                    <a:pt x="1126236" y="87757"/>
                  </a:lnTo>
                  <a:lnTo>
                    <a:pt x="1126236" y="121793"/>
                  </a:lnTo>
                  <a:lnTo>
                    <a:pt x="1163447" y="107619"/>
                  </a:lnTo>
                  <a:lnTo>
                    <a:pt x="1179449" y="88646"/>
                  </a:lnTo>
                  <a:lnTo>
                    <a:pt x="1209675" y="119761"/>
                  </a:lnTo>
                  <a:lnTo>
                    <a:pt x="1234567" y="96901"/>
                  </a:lnTo>
                  <a:close/>
                </a:path>
                <a:path w="1537334" h="200025">
                  <a:moveTo>
                    <a:pt x="1270889" y="3429"/>
                  </a:moveTo>
                  <a:lnTo>
                    <a:pt x="1235202" y="3429"/>
                  </a:lnTo>
                  <a:lnTo>
                    <a:pt x="1235202" y="42291"/>
                  </a:lnTo>
                  <a:lnTo>
                    <a:pt x="1216533" y="42291"/>
                  </a:lnTo>
                  <a:lnTo>
                    <a:pt x="1216533" y="75438"/>
                  </a:lnTo>
                  <a:lnTo>
                    <a:pt x="1235202" y="75438"/>
                  </a:lnTo>
                  <a:lnTo>
                    <a:pt x="1235202" y="121412"/>
                  </a:lnTo>
                  <a:lnTo>
                    <a:pt x="1270889" y="121412"/>
                  </a:lnTo>
                  <a:lnTo>
                    <a:pt x="1270889" y="3429"/>
                  </a:lnTo>
                  <a:close/>
                </a:path>
                <a:path w="1537334" h="200025">
                  <a:moveTo>
                    <a:pt x="1320546" y="130302"/>
                  </a:moveTo>
                  <a:lnTo>
                    <a:pt x="1139952" y="130302"/>
                  </a:lnTo>
                  <a:lnTo>
                    <a:pt x="1139952" y="162941"/>
                  </a:lnTo>
                  <a:lnTo>
                    <a:pt x="1282319" y="162941"/>
                  </a:lnTo>
                  <a:lnTo>
                    <a:pt x="1282319" y="200025"/>
                  </a:lnTo>
                  <a:lnTo>
                    <a:pt x="1320546" y="200025"/>
                  </a:lnTo>
                  <a:lnTo>
                    <a:pt x="1320546" y="130302"/>
                  </a:lnTo>
                  <a:close/>
                </a:path>
                <a:path w="1537334" h="200025">
                  <a:moveTo>
                    <a:pt x="1320546" y="2540"/>
                  </a:moveTo>
                  <a:lnTo>
                    <a:pt x="1284351" y="2540"/>
                  </a:lnTo>
                  <a:lnTo>
                    <a:pt x="1284351" y="123444"/>
                  </a:lnTo>
                  <a:lnTo>
                    <a:pt x="1320546" y="123444"/>
                  </a:lnTo>
                  <a:lnTo>
                    <a:pt x="1320546" y="2540"/>
                  </a:lnTo>
                  <a:close/>
                </a:path>
                <a:path w="1537334" h="200025">
                  <a:moveTo>
                    <a:pt x="1528572" y="103505"/>
                  </a:moveTo>
                  <a:lnTo>
                    <a:pt x="1388745" y="103505"/>
                  </a:lnTo>
                  <a:lnTo>
                    <a:pt x="1388745" y="88265"/>
                  </a:lnTo>
                  <a:lnTo>
                    <a:pt x="1523111" y="88265"/>
                  </a:lnTo>
                  <a:lnTo>
                    <a:pt x="1523111" y="56261"/>
                  </a:lnTo>
                  <a:lnTo>
                    <a:pt x="1388745" y="56261"/>
                  </a:lnTo>
                  <a:lnTo>
                    <a:pt x="1388745" y="40894"/>
                  </a:lnTo>
                  <a:lnTo>
                    <a:pt x="1526286" y="40894"/>
                  </a:lnTo>
                  <a:lnTo>
                    <a:pt x="1526286" y="7112"/>
                  </a:lnTo>
                  <a:lnTo>
                    <a:pt x="1350518" y="7112"/>
                  </a:lnTo>
                  <a:lnTo>
                    <a:pt x="1350518" y="137414"/>
                  </a:lnTo>
                  <a:lnTo>
                    <a:pt x="1528572" y="137414"/>
                  </a:lnTo>
                  <a:lnTo>
                    <a:pt x="1528572" y="103505"/>
                  </a:lnTo>
                  <a:close/>
                </a:path>
                <a:path w="1537334" h="200025">
                  <a:moveTo>
                    <a:pt x="1537081" y="155448"/>
                  </a:moveTo>
                  <a:lnTo>
                    <a:pt x="1339596" y="155448"/>
                  </a:lnTo>
                  <a:lnTo>
                    <a:pt x="1339596" y="190881"/>
                  </a:lnTo>
                  <a:lnTo>
                    <a:pt x="1537081" y="190881"/>
                  </a:lnTo>
                  <a:lnTo>
                    <a:pt x="1537081" y="155448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489190" y="3617086"/>
              <a:ext cx="1325245" cy="207645"/>
            </a:xfrm>
            <a:custGeom>
              <a:avLst/>
              <a:gdLst/>
              <a:ahLst/>
              <a:cxnLst/>
              <a:rect l="l" t="t" r="r" b="b"/>
              <a:pathLst>
                <a:path w="1325245" h="207645">
                  <a:moveTo>
                    <a:pt x="193167" y="85725"/>
                  </a:moveTo>
                  <a:lnTo>
                    <a:pt x="116078" y="63627"/>
                  </a:lnTo>
                  <a:lnTo>
                    <a:pt x="116713" y="62230"/>
                  </a:lnTo>
                  <a:lnTo>
                    <a:pt x="118745" y="56642"/>
                  </a:lnTo>
                  <a:lnTo>
                    <a:pt x="118999" y="55118"/>
                  </a:lnTo>
                  <a:lnTo>
                    <a:pt x="186690" y="55118"/>
                  </a:lnTo>
                  <a:lnTo>
                    <a:pt x="186690" y="20193"/>
                  </a:lnTo>
                  <a:lnTo>
                    <a:pt x="118364" y="20193"/>
                  </a:lnTo>
                  <a:lnTo>
                    <a:pt x="118364" y="3048"/>
                  </a:lnTo>
                  <a:lnTo>
                    <a:pt x="78613" y="3048"/>
                  </a:lnTo>
                  <a:lnTo>
                    <a:pt x="78613" y="20193"/>
                  </a:lnTo>
                  <a:lnTo>
                    <a:pt x="10668" y="20193"/>
                  </a:lnTo>
                  <a:lnTo>
                    <a:pt x="10668" y="55118"/>
                  </a:lnTo>
                  <a:lnTo>
                    <a:pt x="74676" y="55118"/>
                  </a:lnTo>
                  <a:lnTo>
                    <a:pt x="69532" y="61264"/>
                  </a:lnTo>
                  <a:lnTo>
                    <a:pt x="28028" y="81305"/>
                  </a:lnTo>
                  <a:lnTo>
                    <a:pt x="6604" y="83693"/>
                  </a:lnTo>
                  <a:lnTo>
                    <a:pt x="6604" y="119126"/>
                  </a:lnTo>
                  <a:lnTo>
                    <a:pt x="54737" y="111506"/>
                  </a:lnTo>
                  <a:lnTo>
                    <a:pt x="93218" y="91948"/>
                  </a:lnTo>
                  <a:lnTo>
                    <a:pt x="181483" y="119126"/>
                  </a:lnTo>
                  <a:lnTo>
                    <a:pt x="190982" y="91948"/>
                  </a:lnTo>
                  <a:lnTo>
                    <a:pt x="193167" y="85725"/>
                  </a:lnTo>
                  <a:close/>
                </a:path>
                <a:path w="1325245" h="207645">
                  <a:moveTo>
                    <a:pt x="197485" y="130556"/>
                  </a:moveTo>
                  <a:lnTo>
                    <a:pt x="0" y="130556"/>
                  </a:lnTo>
                  <a:lnTo>
                    <a:pt x="0" y="165989"/>
                  </a:lnTo>
                  <a:lnTo>
                    <a:pt x="78994" y="165989"/>
                  </a:lnTo>
                  <a:lnTo>
                    <a:pt x="78994" y="207645"/>
                  </a:lnTo>
                  <a:lnTo>
                    <a:pt x="118364" y="207645"/>
                  </a:lnTo>
                  <a:lnTo>
                    <a:pt x="118364" y="165989"/>
                  </a:lnTo>
                  <a:lnTo>
                    <a:pt x="197485" y="165989"/>
                  </a:lnTo>
                  <a:lnTo>
                    <a:pt x="197485" y="130556"/>
                  </a:lnTo>
                  <a:close/>
                </a:path>
                <a:path w="1325245" h="207645">
                  <a:moveTo>
                    <a:pt x="355092" y="96520"/>
                  </a:moveTo>
                  <a:lnTo>
                    <a:pt x="346125" y="90551"/>
                  </a:lnTo>
                  <a:lnTo>
                    <a:pt x="300609" y="60198"/>
                  </a:lnTo>
                  <a:lnTo>
                    <a:pt x="302260" y="54483"/>
                  </a:lnTo>
                  <a:lnTo>
                    <a:pt x="303276" y="48768"/>
                  </a:lnTo>
                  <a:lnTo>
                    <a:pt x="303784" y="43053"/>
                  </a:lnTo>
                  <a:lnTo>
                    <a:pt x="346837" y="43053"/>
                  </a:lnTo>
                  <a:lnTo>
                    <a:pt x="346837" y="10160"/>
                  </a:lnTo>
                  <a:lnTo>
                    <a:pt x="220599" y="10160"/>
                  </a:lnTo>
                  <a:lnTo>
                    <a:pt x="220599" y="43053"/>
                  </a:lnTo>
                  <a:lnTo>
                    <a:pt x="264795" y="43053"/>
                  </a:lnTo>
                  <a:lnTo>
                    <a:pt x="262801" y="51917"/>
                  </a:lnTo>
                  <a:lnTo>
                    <a:pt x="235927" y="85839"/>
                  </a:lnTo>
                  <a:lnTo>
                    <a:pt x="217932" y="90805"/>
                  </a:lnTo>
                  <a:lnTo>
                    <a:pt x="217932" y="125730"/>
                  </a:lnTo>
                  <a:lnTo>
                    <a:pt x="256413" y="115443"/>
                  </a:lnTo>
                  <a:lnTo>
                    <a:pt x="285115" y="90551"/>
                  </a:lnTo>
                  <a:lnTo>
                    <a:pt x="333756" y="124206"/>
                  </a:lnTo>
                  <a:lnTo>
                    <a:pt x="355092" y="96520"/>
                  </a:lnTo>
                  <a:close/>
                </a:path>
                <a:path w="1325245" h="207645">
                  <a:moveTo>
                    <a:pt x="402082" y="7874"/>
                  </a:moveTo>
                  <a:lnTo>
                    <a:pt x="363474" y="7874"/>
                  </a:lnTo>
                  <a:lnTo>
                    <a:pt x="363474" y="152273"/>
                  </a:lnTo>
                  <a:lnTo>
                    <a:pt x="402082" y="152273"/>
                  </a:lnTo>
                  <a:lnTo>
                    <a:pt x="402082" y="7874"/>
                  </a:lnTo>
                  <a:close/>
                </a:path>
                <a:path w="1325245" h="207645">
                  <a:moveTo>
                    <a:pt x="404876" y="168275"/>
                  </a:moveTo>
                  <a:lnTo>
                    <a:pt x="266827" y="168275"/>
                  </a:lnTo>
                  <a:lnTo>
                    <a:pt x="266827" y="134747"/>
                  </a:lnTo>
                  <a:lnTo>
                    <a:pt x="227457" y="134747"/>
                  </a:lnTo>
                  <a:lnTo>
                    <a:pt x="227457" y="203073"/>
                  </a:lnTo>
                  <a:lnTo>
                    <a:pt x="404876" y="203073"/>
                  </a:lnTo>
                  <a:lnTo>
                    <a:pt x="404876" y="168275"/>
                  </a:lnTo>
                  <a:close/>
                </a:path>
                <a:path w="1325245" h="207645">
                  <a:moveTo>
                    <a:pt x="571373" y="8763"/>
                  </a:moveTo>
                  <a:lnTo>
                    <a:pt x="535686" y="8763"/>
                  </a:lnTo>
                  <a:lnTo>
                    <a:pt x="535686" y="82169"/>
                  </a:lnTo>
                  <a:lnTo>
                    <a:pt x="514477" y="82169"/>
                  </a:lnTo>
                  <a:lnTo>
                    <a:pt x="514477" y="118491"/>
                  </a:lnTo>
                  <a:lnTo>
                    <a:pt x="535686" y="118491"/>
                  </a:lnTo>
                  <a:lnTo>
                    <a:pt x="535686" y="172847"/>
                  </a:lnTo>
                  <a:lnTo>
                    <a:pt x="521284" y="149606"/>
                  </a:lnTo>
                  <a:lnTo>
                    <a:pt x="492252" y="102743"/>
                  </a:lnTo>
                  <a:lnTo>
                    <a:pt x="493014" y="96901"/>
                  </a:lnTo>
                  <a:lnTo>
                    <a:pt x="493649" y="90805"/>
                  </a:lnTo>
                  <a:lnTo>
                    <a:pt x="494411" y="77978"/>
                  </a:lnTo>
                  <a:lnTo>
                    <a:pt x="494665" y="71374"/>
                  </a:lnTo>
                  <a:lnTo>
                    <a:pt x="494792" y="64516"/>
                  </a:lnTo>
                  <a:lnTo>
                    <a:pt x="523113" y="64516"/>
                  </a:lnTo>
                  <a:lnTo>
                    <a:pt x="523113" y="29972"/>
                  </a:lnTo>
                  <a:lnTo>
                    <a:pt x="494792" y="29972"/>
                  </a:lnTo>
                  <a:lnTo>
                    <a:pt x="494792" y="7112"/>
                  </a:lnTo>
                  <a:lnTo>
                    <a:pt x="458216" y="7112"/>
                  </a:lnTo>
                  <a:lnTo>
                    <a:pt x="458216" y="29972"/>
                  </a:lnTo>
                  <a:lnTo>
                    <a:pt x="429641" y="29972"/>
                  </a:lnTo>
                  <a:lnTo>
                    <a:pt x="429641" y="64516"/>
                  </a:lnTo>
                  <a:lnTo>
                    <a:pt x="458216" y="64516"/>
                  </a:lnTo>
                  <a:lnTo>
                    <a:pt x="457504" y="82169"/>
                  </a:lnTo>
                  <a:lnTo>
                    <a:pt x="449326" y="130556"/>
                  </a:lnTo>
                  <a:lnTo>
                    <a:pt x="426720" y="157099"/>
                  </a:lnTo>
                  <a:lnTo>
                    <a:pt x="426720" y="193929"/>
                  </a:lnTo>
                  <a:lnTo>
                    <a:pt x="465366" y="175755"/>
                  </a:lnTo>
                  <a:lnTo>
                    <a:pt x="481076" y="149606"/>
                  </a:lnTo>
                  <a:lnTo>
                    <a:pt x="505714" y="191643"/>
                  </a:lnTo>
                  <a:lnTo>
                    <a:pt x="535686" y="174498"/>
                  </a:lnTo>
                  <a:lnTo>
                    <a:pt x="535686" y="199644"/>
                  </a:lnTo>
                  <a:lnTo>
                    <a:pt x="571373" y="199644"/>
                  </a:lnTo>
                  <a:lnTo>
                    <a:pt x="571373" y="174498"/>
                  </a:lnTo>
                  <a:lnTo>
                    <a:pt x="571373" y="172847"/>
                  </a:lnTo>
                  <a:lnTo>
                    <a:pt x="571373" y="8763"/>
                  </a:lnTo>
                  <a:close/>
                </a:path>
                <a:path w="1325245" h="207645">
                  <a:moveTo>
                    <a:pt x="621030" y="7874"/>
                  </a:moveTo>
                  <a:lnTo>
                    <a:pt x="584835" y="7874"/>
                  </a:lnTo>
                  <a:lnTo>
                    <a:pt x="584835" y="203073"/>
                  </a:lnTo>
                  <a:lnTo>
                    <a:pt x="621030" y="203073"/>
                  </a:lnTo>
                  <a:lnTo>
                    <a:pt x="621030" y="7874"/>
                  </a:lnTo>
                  <a:close/>
                </a:path>
                <a:path w="1325245" h="207645">
                  <a:moveTo>
                    <a:pt x="784098" y="8763"/>
                  </a:moveTo>
                  <a:lnTo>
                    <a:pt x="748665" y="8763"/>
                  </a:lnTo>
                  <a:lnTo>
                    <a:pt x="748665" y="49149"/>
                  </a:lnTo>
                  <a:lnTo>
                    <a:pt x="748665" y="85090"/>
                  </a:lnTo>
                  <a:lnTo>
                    <a:pt x="748665" y="110744"/>
                  </a:lnTo>
                  <a:lnTo>
                    <a:pt x="724154" y="110744"/>
                  </a:lnTo>
                  <a:lnTo>
                    <a:pt x="725424" y="102616"/>
                  </a:lnTo>
                  <a:lnTo>
                    <a:pt x="726440" y="94107"/>
                  </a:lnTo>
                  <a:lnTo>
                    <a:pt x="726821" y="89662"/>
                  </a:lnTo>
                  <a:lnTo>
                    <a:pt x="727075" y="85090"/>
                  </a:lnTo>
                  <a:lnTo>
                    <a:pt x="748665" y="85090"/>
                  </a:lnTo>
                  <a:lnTo>
                    <a:pt x="748665" y="49149"/>
                  </a:lnTo>
                  <a:lnTo>
                    <a:pt x="727583" y="49149"/>
                  </a:lnTo>
                  <a:lnTo>
                    <a:pt x="727583" y="12446"/>
                  </a:lnTo>
                  <a:lnTo>
                    <a:pt x="642747" y="12446"/>
                  </a:lnTo>
                  <a:lnTo>
                    <a:pt x="642747" y="47117"/>
                  </a:lnTo>
                  <a:lnTo>
                    <a:pt x="690753" y="47117"/>
                  </a:lnTo>
                  <a:lnTo>
                    <a:pt x="690753" y="72009"/>
                  </a:lnTo>
                  <a:lnTo>
                    <a:pt x="689927" y="89662"/>
                  </a:lnTo>
                  <a:lnTo>
                    <a:pt x="689851" y="91376"/>
                  </a:lnTo>
                  <a:lnTo>
                    <a:pt x="687349" y="108280"/>
                  </a:lnTo>
                  <a:lnTo>
                    <a:pt x="670636" y="144132"/>
                  </a:lnTo>
                  <a:lnTo>
                    <a:pt x="642747" y="157734"/>
                  </a:lnTo>
                  <a:lnTo>
                    <a:pt x="642747" y="193929"/>
                  </a:lnTo>
                  <a:lnTo>
                    <a:pt x="682371" y="181864"/>
                  </a:lnTo>
                  <a:lnTo>
                    <a:pt x="712470" y="146558"/>
                  </a:lnTo>
                  <a:lnTo>
                    <a:pt x="748665" y="146558"/>
                  </a:lnTo>
                  <a:lnTo>
                    <a:pt x="748665" y="199644"/>
                  </a:lnTo>
                  <a:lnTo>
                    <a:pt x="784098" y="199644"/>
                  </a:lnTo>
                  <a:lnTo>
                    <a:pt x="784098" y="146558"/>
                  </a:lnTo>
                  <a:lnTo>
                    <a:pt x="784098" y="110744"/>
                  </a:lnTo>
                  <a:lnTo>
                    <a:pt x="784098" y="85090"/>
                  </a:lnTo>
                  <a:lnTo>
                    <a:pt x="784098" y="49149"/>
                  </a:lnTo>
                  <a:lnTo>
                    <a:pt x="784098" y="8763"/>
                  </a:lnTo>
                  <a:close/>
                </a:path>
                <a:path w="1325245" h="207645">
                  <a:moveTo>
                    <a:pt x="834390" y="7874"/>
                  </a:moveTo>
                  <a:lnTo>
                    <a:pt x="798449" y="7874"/>
                  </a:lnTo>
                  <a:lnTo>
                    <a:pt x="798449" y="203073"/>
                  </a:lnTo>
                  <a:lnTo>
                    <a:pt x="834390" y="203073"/>
                  </a:lnTo>
                  <a:lnTo>
                    <a:pt x="834390" y="7874"/>
                  </a:lnTo>
                  <a:close/>
                </a:path>
                <a:path w="1325245" h="207645">
                  <a:moveTo>
                    <a:pt x="1100455" y="10160"/>
                  </a:moveTo>
                  <a:lnTo>
                    <a:pt x="925322" y="10160"/>
                  </a:lnTo>
                  <a:lnTo>
                    <a:pt x="925322" y="45974"/>
                  </a:lnTo>
                  <a:lnTo>
                    <a:pt x="1060450" y="45974"/>
                  </a:lnTo>
                  <a:lnTo>
                    <a:pt x="1060450" y="102489"/>
                  </a:lnTo>
                  <a:lnTo>
                    <a:pt x="1100455" y="102489"/>
                  </a:lnTo>
                  <a:lnTo>
                    <a:pt x="1100455" y="10160"/>
                  </a:lnTo>
                  <a:close/>
                </a:path>
                <a:path w="1325245" h="207645">
                  <a:moveTo>
                    <a:pt x="1111885" y="114173"/>
                  </a:moveTo>
                  <a:lnTo>
                    <a:pt x="914400" y="114173"/>
                  </a:lnTo>
                  <a:lnTo>
                    <a:pt x="914400" y="149987"/>
                  </a:lnTo>
                  <a:lnTo>
                    <a:pt x="991870" y="149987"/>
                  </a:lnTo>
                  <a:lnTo>
                    <a:pt x="991870" y="207645"/>
                  </a:lnTo>
                  <a:lnTo>
                    <a:pt x="1031875" y="207645"/>
                  </a:lnTo>
                  <a:lnTo>
                    <a:pt x="1031875" y="149987"/>
                  </a:lnTo>
                  <a:lnTo>
                    <a:pt x="1111885" y="149987"/>
                  </a:lnTo>
                  <a:lnTo>
                    <a:pt x="1111885" y="114173"/>
                  </a:lnTo>
                  <a:close/>
                </a:path>
                <a:path w="1325245" h="207645">
                  <a:moveTo>
                    <a:pt x="1320419" y="66802"/>
                  </a:moveTo>
                  <a:lnTo>
                    <a:pt x="1246632" y="50292"/>
                  </a:lnTo>
                  <a:lnTo>
                    <a:pt x="1248664" y="45974"/>
                  </a:lnTo>
                  <a:lnTo>
                    <a:pt x="1315212" y="45974"/>
                  </a:lnTo>
                  <a:lnTo>
                    <a:pt x="1315212" y="16510"/>
                  </a:lnTo>
                  <a:lnTo>
                    <a:pt x="1246124" y="16510"/>
                  </a:lnTo>
                  <a:lnTo>
                    <a:pt x="1246124" y="0"/>
                  </a:lnTo>
                  <a:lnTo>
                    <a:pt x="1206754" y="0"/>
                  </a:lnTo>
                  <a:lnTo>
                    <a:pt x="1206754" y="16510"/>
                  </a:lnTo>
                  <a:lnTo>
                    <a:pt x="1137793" y="16510"/>
                  </a:lnTo>
                  <a:lnTo>
                    <a:pt x="1137793" y="45974"/>
                  </a:lnTo>
                  <a:lnTo>
                    <a:pt x="1204976" y="45974"/>
                  </a:lnTo>
                  <a:lnTo>
                    <a:pt x="1199261" y="50126"/>
                  </a:lnTo>
                  <a:lnTo>
                    <a:pt x="1155382" y="63398"/>
                  </a:lnTo>
                  <a:lnTo>
                    <a:pt x="1134364" y="65024"/>
                  </a:lnTo>
                  <a:lnTo>
                    <a:pt x="1134364" y="94869"/>
                  </a:lnTo>
                  <a:lnTo>
                    <a:pt x="1181989" y="89154"/>
                  </a:lnTo>
                  <a:lnTo>
                    <a:pt x="1221232" y="74168"/>
                  </a:lnTo>
                  <a:lnTo>
                    <a:pt x="1311275" y="95885"/>
                  </a:lnTo>
                  <a:lnTo>
                    <a:pt x="1318094" y="74168"/>
                  </a:lnTo>
                  <a:lnTo>
                    <a:pt x="1320419" y="66802"/>
                  </a:lnTo>
                  <a:close/>
                </a:path>
                <a:path w="1325245" h="207645">
                  <a:moveTo>
                    <a:pt x="1325245" y="101092"/>
                  </a:moveTo>
                  <a:lnTo>
                    <a:pt x="1127760" y="101092"/>
                  </a:lnTo>
                  <a:lnTo>
                    <a:pt x="1127760" y="131699"/>
                  </a:lnTo>
                  <a:lnTo>
                    <a:pt x="1207262" y="131699"/>
                  </a:lnTo>
                  <a:lnTo>
                    <a:pt x="1207262" y="142875"/>
                  </a:lnTo>
                  <a:lnTo>
                    <a:pt x="1138174" y="142875"/>
                  </a:lnTo>
                  <a:lnTo>
                    <a:pt x="1138174" y="173101"/>
                  </a:lnTo>
                  <a:lnTo>
                    <a:pt x="1274699" y="173101"/>
                  </a:lnTo>
                  <a:lnTo>
                    <a:pt x="1274699" y="205359"/>
                  </a:lnTo>
                  <a:lnTo>
                    <a:pt x="1313815" y="205359"/>
                  </a:lnTo>
                  <a:lnTo>
                    <a:pt x="1313815" y="142875"/>
                  </a:lnTo>
                  <a:lnTo>
                    <a:pt x="1245616" y="142875"/>
                  </a:lnTo>
                  <a:lnTo>
                    <a:pt x="1245616" y="131699"/>
                  </a:lnTo>
                  <a:lnTo>
                    <a:pt x="1325245" y="131699"/>
                  </a:lnTo>
                  <a:lnTo>
                    <a:pt x="1325245" y="10109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27007" y="3640328"/>
              <a:ext cx="439166" cy="180720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7491603" y="4363084"/>
              <a:ext cx="1645285" cy="200025"/>
            </a:xfrm>
            <a:custGeom>
              <a:avLst/>
              <a:gdLst/>
              <a:ahLst/>
              <a:cxnLst/>
              <a:rect l="l" t="t" r="r" b="b"/>
              <a:pathLst>
                <a:path w="1645284" h="200025">
                  <a:moveTo>
                    <a:pt x="140462" y="87757"/>
                  </a:moveTo>
                  <a:lnTo>
                    <a:pt x="127152" y="78359"/>
                  </a:lnTo>
                  <a:lnTo>
                    <a:pt x="84201" y="48006"/>
                  </a:lnTo>
                  <a:lnTo>
                    <a:pt x="86741" y="41021"/>
                  </a:lnTo>
                  <a:lnTo>
                    <a:pt x="88646" y="33655"/>
                  </a:lnTo>
                  <a:lnTo>
                    <a:pt x="89916" y="26162"/>
                  </a:lnTo>
                  <a:lnTo>
                    <a:pt x="91313" y="18669"/>
                  </a:lnTo>
                  <a:lnTo>
                    <a:pt x="91897" y="11493"/>
                  </a:lnTo>
                  <a:lnTo>
                    <a:pt x="91948" y="3175"/>
                  </a:lnTo>
                  <a:lnTo>
                    <a:pt x="53086" y="889"/>
                  </a:lnTo>
                  <a:lnTo>
                    <a:pt x="52514" y="10922"/>
                  </a:lnTo>
                  <a:lnTo>
                    <a:pt x="52489" y="11493"/>
                  </a:lnTo>
                  <a:lnTo>
                    <a:pt x="51079" y="21577"/>
                  </a:lnTo>
                  <a:lnTo>
                    <a:pt x="32893" y="62966"/>
                  </a:lnTo>
                  <a:lnTo>
                    <a:pt x="0" y="82042"/>
                  </a:lnTo>
                  <a:lnTo>
                    <a:pt x="0" y="117983"/>
                  </a:lnTo>
                  <a:lnTo>
                    <a:pt x="38354" y="106172"/>
                  </a:lnTo>
                  <a:lnTo>
                    <a:pt x="68199" y="78359"/>
                  </a:lnTo>
                  <a:lnTo>
                    <a:pt x="117729" y="115189"/>
                  </a:lnTo>
                  <a:lnTo>
                    <a:pt x="140462" y="87757"/>
                  </a:lnTo>
                  <a:close/>
                </a:path>
                <a:path w="1645284" h="200025">
                  <a:moveTo>
                    <a:pt x="186309" y="0"/>
                  </a:moveTo>
                  <a:lnTo>
                    <a:pt x="147701" y="0"/>
                  </a:lnTo>
                  <a:lnTo>
                    <a:pt x="147701" y="144399"/>
                  </a:lnTo>
                  <a:lnTo>
                    <a:pt x="186309" y="144399"/>
                  </a:lnTo>
                  <a:lnTo>
                    <a:pt x="186309" y="0"/>
                  </a:lnTo>
                  <a:close/>
                </a:path>
                <a:path w="1645284" h="200025">
                  <a:moveTo>
                    <a:pt x="189103" y="160401"/>
                  </a:moveTo>
                  <a:lnTo>
                    <a:pt x="51054" y="160401"/>
                  </a:lnTo>
                  <a:lnTo>
                    <a:pt x="51054" y="126873"/>
                  </a:lnTo>
                  <a:lnTo>
                    <a:pt x="11684" y="126873"/>
                  </a:lnTo>
                  <a:lnTo>
                    <a:pt x="11684" y="195199"/>
                  </a:lnTo>
                  <a:lnTo>
                    <a:pt x="189103" y="195199"/>
                  </a:lnTo>
                  <a:lnTo>
                    <a:pt x="189103" y="160401"/>
                  </a:lnTo>
                  <a:close/>
                </a:path>
                <a:path w="1645284" h="200025">
                  <a:moveTo>
                    <a:pt x="397002" y="2286"/>
                  </a:moveTo>
                  <a:lnTo>
                    <a:pt x="221869" y="2286"/>
                  </a:lnTo>
                  <a:lnTo>
                    <a:pt x="221869" y="38100"/>
                  </a:lnTo>
                  <a:lnTo>
                    <a:pt x="356997" y="38100"/>
                  </a:lnTo>
                  <a:lnTo>
                    <a:pt x="356997" y="93472"/>
                  </a:lnTo>
                  <a:lnTo>
                    <a:pt x="397002" y="93472"/>
                  </a:lnTo>
                  <a:lnTo>
                    <a:pt x="397002" y="2286"/>
                  </a:lnTo>
                  <a:close/>
                </a:path>
                <a:path w="1645284" h="200025">
                  <a:moveTo>
                    <a:pt x="408432" y="105156"/>
                  </a:moveTo>
                  <a:lnTo>
                    <a:pt x="210947" y="105156"/>
                  </a:lnTo>
                  <a:lnTo>
                    <a:pt x="210947" y="140589"/>
                  </a:lnTo>
                  <a:lnTo>
                    <a:pt x="251587" y="140589"/>
                  </a:lnTo>
                  <a:lnTo>
                    <a:pt x="251587" y="199771"/>
                  </a:lnTo>
                  <a:lnTo>
                    <a:pt x="290195" y="199771"/>
                  </a:lnTo>
                  <a:lnTo>
                    <a:pt x="290195" y="140589"/>
                  </a:lnTo>
                  <a:lnTo>
                    <a:pt x="329057" y="140589"/>
                  </a:lnTo>
                  <a:lnTo>
                    <a:pt x="329057" y="199771"/>
                  </a:lnTo>
                  <a:lnTo>
                    <a:pt x="367665" y="199771"/>
                  </a:lnTo>
                  <a:lnTo>
                    <a:pt x="367665" y="140589"/>
                  </a:lnTo>
                  <a:lnTo>
                    <a:pt x="408432" y="140589"/>
                  </a:lnTo>
                  <a:lnTo>
                    <a:pt x="408432" y="105156"/>
                  </a:lnTo>
                  <a:close/>
                </a:path>
                <a:path w="1645284" h="200025">
                  <a:moveTo>
                    <a:pt x="648081" y="192024"/>
                  </a:moveTo>
                  <a:lnTo>
                    <a:pt x="610209" y="133223"/>
                  </a:lnTo>
                  <a:lnTo>
                    <a:pt x="604901" y="124968"/>
                  </a:lnTo>
                  <a:lnTo>
                    <a:pt x="612622" y="120662"/>
                  </a:lnTo>
                  <a:lnTo>
                    <a:pt x="619417" y="115557"/>
                  </a:lnTo>
                  <a:lnTo>
                    <a:pt x="625233" y="109664"/>
                  </a:lnTo>
                  <a:lnTo>
                    <a:pt x="630047" y="102997"/>
                  </a:lnTo>
                  <a:lnTo>
                    <a:pt x="633437" y="96393"/>
                  </a:lnTo>
                  <a:lnTo>
                    <a:pt x="633882" y="95554"/>
                  </a:lnTo>
                  <a:lnTo>
                    <a:pt x="636625" y="87477"/>
                  </a:lnTo>
                  <a:lnTo>
                    <a:pt x="638314" y="78790"/>
                  </a:lnTo>
                  <a:lnTo>
                    <a:pt x="638937" y="69469"/>
                  </a:lnTo>
                  <a:lnTo>
                    <a:pt x="637565" y="55575"/>
                  </a:lnTo>
                  <a:lnTo>
                    <a:pt x="608380" y="15621"/>
                  </a:lnTo>
                  <a:lnTo>
                    <a:pt x="597154" y="10883"/>
                  </a:lnTo>
                  <a:lnTo>
                    <a:pt x="597154" y="60579"/>
                  </a:lnTo>
                  <a:lnTo>
                    <a:pt x="597154" y="78232"/>
                  </a:lnTo>
                  <a:lnTo>
                    <a:pt x="562102" y="96393"/>
                  </a:lnTo>
                  <a:lnTo>
                    <a:pt x="530606" y="96393"/>
                  </a:lnTo>
                  <a:lnTo>
                    <a:pt x="530606" y="42545"/>
                  </a:lnTo>
                  <a:lnTo>
                    <a:pt x="562102" y="42545"/>
                  </a:lnTo>
                  <a:lnTo>
                    <a:pt x="597154" y="60579"/>
                  </a:lnTo>
                  <a:lnTo>
                    <a:pt x="597154" y="10883"/>
                  </a:lnTo>
                  <a:lnTo>
                    <a:pt x="595591" y="10223"/>
                  </a:lnTo>
                  <a:lnTo>
                    <a:pt x="580758" y="6934"/>
                  </a:lnTo>
                  <a:lnTo>
                    <a:pt x="563880" y="5715"/>
                  </a:lnTo>
                  <a:lnTo>
                    <a:pt x="488950" y="5715"/>
                  </a:lnTo>
                  <a:lnTo>
                    <a:pt x="488950" y="192024"/>
                  </a:lnTo>
                  <a:lnTo>
                    <a:pt x="530606" y="192024"/>
                  </a:lnTo>
                  <a:lnTo>
                    <a:pt x="530606" y="133223"/>
                  </a:lnTo>
                  <a:lnTo>
                    <a:pt x="563753" y="133223"/>
                  </a:lnTo>
                  <a:lnTo>
                    <a:pt x="599821" y="192024"/>
                  </a:lnTo>
                  <a:lnTo>
                    <a:pt x="648081" y="192024"/>
                  </a:lnTo>
                  <a:close/>
                </a:path>
                <a:path w="1645284" h="200025">
                  <a:moveTo>
                    <a:pt x="828294" y="192405"/>
                  </a:moveTo>
                  <a:lnTo>
                    <a:pt x="820788" y="183515"/>
                  </a:lnTo>
                  <a:lnTo>
                    <a:pt x="803960" y="163576"/>
                  </a:lnTo>
                  <a:lnTo>
                    <a:pt x="798068" y="156591"/>
                  </a:lnTo>
                  <a:lnTo>
                    <a:pt x="802043" y="150647"/>
                  </a:lnTo>
                  <a:lnTo>
                    <a:pt x="805624" y="144399"/>
                  </a:lnTo>
                  <a:lnTo>
                    <a:pt x="808812" y="137883"/>
                  </a:lnTo>
                  <a:lnTo>
                    <a:pt x="811657" y="131064"/>
                  </a:lnTo>
                  <a:lnTo>
                    <a:pt x="812736" y="127762"/>
                  </a:lnTo>
                  <a:lnTo>
                    <a:pt x="814006" y="123926"/>
                  </a:lnTo>
                  <a:lnTo>
                    <a:pt x="815924" y="116573"/>
                  </a:lnTo>
                  <a:lnTo>
                    <a:pt x="817384" y="109016"/>
                  </a:lnTo>
                  <a:lnTo>
                    <a:pt x="818388" y="101219"/>
                  </a:lnTo>
                  <a:lnTo>
                    <a:pt x="781812" y="101219"/>
                  </a:lnTo>
                  <a:lnTo>
                    <a:pt x="781177" y="105791"/>
                  </a:lnTo>
                  <a:lnTo>
                    <a:pt x="780161" y="110363"/>
                  </a:lnTo>
                  <a:lnTo>
                    <a:pt x="778764" y="114808"/>
                  </a:lnTo>
                  <a:lnTo>
                    <a:pt x="777494" y="119253"/>
                  </a:lnTo>
                  <a:lnTo>
                    <a:pt x="775843" y="123571"/>
                  </a:lnTo>
                  <a:lnTo>
                    <a:pt x="773811" y="127762"/>
                  </a:lnTo>
                  <a:lnTo>
                    <a:pt x="764120" y="116332"/>
                  </a:lnTo>
                  <a:lnTo>
                    <a:pt x="749808" y="99441"/>
                  </a:lnTo>
                  <a:lnTo>
                    <a:pt x="758190" y="94830"/>
                  </a:lnTo>
                  <a:lnTo>
                    <a:pt x="765810" y="89725"/>
                  </a:lnTo>
                  <a:lnTo>
                    <a:pt x="772668" y="84162"/>
                  </a:lnTo>
                  <a:lnTo>
                    <a:pt x="778764" y="78105"/>
                  </a:lnTo>
                  <a:lnTo>
                    <a:pt x="781977" y="73787"/>
                  </a:lnTo>
                  <a:lnTo>
                    <a:pt x="783780" y="71374"/>
                  </a:lnTo>
                  <a:lnTo>
                    <a:pt x="787425" y="63881"/>
                  </a:lnTo>
                  <a:lnTo>
                    <a:pt x="789686" y="55638"/>
                  </a:lnTo>
                  <a:lnTo>
                    <a:pt x="790575" y="46609"/>
                  </a:lnTo>
                  <a:lnTo>
                    <a:pt x="789432" y="36830"/>
                  </a:lnTo>
                  <a:lnTo>
                    <a:pt x="756818" y="4051"/>
                  </a:lnTo>
                  <a:lnTo>
                    <a:pt x="751078" y="2768"/>
                  </a:lnTo>
                  <a:lnTo>
                    <a:pt x="751078" y="54229"/>
                  </a:lnTo>
                  <a:lnTo>
                    <a:pt x="748919" y="59055"/>
                  </a:lnTo>
                  <a:lnTo>
                    <a:pt x="748030" y="59918"/>
                  </a:lnTo>
                  <a:lnTo>
                    <a:pt x="748030" y="157734"/>
                  </a:lnTo>
                  <a:lnTo>
                    <a:pt x="744728" y="159512"/>
                  </a:lnTo>
                  <a:lnTo>
                    <a:pt x="741172" y="161036"/>
                  </a:lnTo>
                  <a:lnTo>
                    <a:pt x="733679" y="163068"/>
                  </a:lnTo>
                  <a:lnTo>
                    <a:pt x="729742" y="163576"/>
                  </a:lnTo>
                  <a:lnTo>
                    <a:pt x="716216" y="163576"/>
                  </a:lnTo>
                  <a:lnTo>
                    <a:pt x="694309" y="135001"/>
                  </a:lnTo>
                  <a:lnTo>
                    <a:pt x="696087" y="130429"/>
                  </a:lnTo>
                  <a:lnTo>
                    <a:pt x="699389" y="126746"/>
                  </a:lnTo>
                  <a:lnTo>
                    <a:pt x="702691" y="122936"/>
                  </a:lnTo>
                  <a:lnTo>
                    <a:pt x="707263" y="119507"/>
                  </a:lnTo>
                  <a:lnTo>
                    <a:pt x="713232" y="116332"/>
                  </a:lnTo>
                  <a:lnTo>
                    <a:pt x="748030" y="157734"/>
                  </a:lnTo>
                  <a:lnTo>
                    <a:pt x="748030" y="59918"/>
                  </a:lnTo>
                  <a:lnTo>
                    <a:pt x="740537" y="67183"/>
                  </a:lnTo>
                  <a:lnTo>
                    <a:pt x="734949" y="70739"/>
                  </a:lnTo>
                  <a:lnTo>
                    <a:pt x="728091" y="73787"/>
                  </a:lnTo>
                  <a:lnTo>
                    <a:pt x="724281" y="69342"/>
                  </a:lnTo>
                  <a:lnTo>
                    <a:pt x="721233" y="65024"/>
                  </a:lnTo>
                  <a:lnTo>
                    <a:pt x="718820" y="60960"/>
                  </a:lnTo>
                  <a:lnTo>
                    <a:pt x="716407" y="57023"/>
                  </a:lnTo>
                  <a:lnTo>
                    <a:pt x="715137" y="52705"/>
                  </a:lnTo>
                  <a:lnTo>
                    <a:pt x="715264" y="42672"/>
                  </a:lnTo>
                  <a:lnTo>
                    <a:pt x="717042" y="38354"/>
                  </a:lnTo>
                  <a:lnTo>
                    <a:pt x="720471" y="34925"/>
                  </a:lnTo>
                  <a:lnTo>
                    <a:pt x="724027" y="31496"/>
                  </a:lnTo>
                  <a:lnTo>
                    <a:pt x="728472" y="29718"/>
                  </a:lnTo>
                  <a:lnTo>
                    <a:pt x="739013" y="29718"/>
                  </a:lnTo>
                  <a:lnTo>
                    <a:pt x="743077" y="31496"/>
                  </a:lnTo>
                  <a:lnTo>
                    <a:pt x="749427" y="38354"/>
                  </a:lnTo>
                  <a:lnTo>
                    <a:pt x="751027" y="42672"/>
                  </a:lnTo>
                  <a:lnTo>
                    <a:pt x="751078" y="54229"/>
                  </a:lnTo>
                  <a:lnTo>
                    <a:pt x="751078" y="2768"/>
                  </a:lnTo>
                  <a:lnTo>
                    <a:pt x="746023" y="1625"/>
                  </a:lnTo>
                  <a:lnTo>
                    <a:pt x="746264" y="1625"/>
                  </a:lnTo>
                  <a:lnTo>
                    <a:pt x="733679" y="635"/>
                  </a:lnTo>
                  <a:lnTo>
                    <a:pt x="691769" y="14224"/>
                  </a:lnTo>
                  <a:lnTo>
                    <a:pt x="674878" y="49403"/>
                  </a:lnTo>
                  <a:lnTo>
                    <a:pt x="674928" y="52705"/>
                  </a:lnTo>
                  <a:lnTo>
                    <a:pt x="691134" y="89408"/>
                  </a:lnTo>
                  <a:lnTo>
                    <a:pt x="683221" y="93891"/>
                  </a:lnTo>
                  <a:lnTo>
                    <a:pt x="656221" y="125018"/>
                  </a:lnTo>
                  <a:lnTo>
                    <a:pt x="653415" y="142367"/>
                  </a:lnTo>
                  <a:lnTo>
                    <a:pt x="654519" y="152781"/>
                  </a:lnTo>
                  <a:lnTo>
                    <a:pt x="681875" y="187883"/>
                  </a:lnTo>
                  <a:lnTo>
                    <a:pt x="722884" y="196596"/>
                  </a:lnTo>
                  <a:lnTo>
                    <a:pt x="730478" y="196596"/>
                  </a:lnTo>
                  <a:lnTo>
                    <a:pt x="769493" y="183515"/>
                  </a:lnTo>
                  <a:lnTo>
                    <a:pt x="777113" y="192405"/>
                  </a:lnTo>
                  <a:lnTo>
                    <a:pt x="828294" y="192405"/>
                  </a:lnTo>
                  <a:close/>
                </a:path>
                <a:path w="1645284" h="200025">
                  <a:moveTo>
                    <a:pt x="1016127" y="98933"/>
                  </a:moveTo>
                  <a:lnTo>
                    <a:pt x="1009269" y="61188"/>
                  </a:lnTo>
                  <a:lnTo>
                    <a:pt x="980135" y="24066"/>
                  </a:lnTo>
                  <a:lnTo>
                    <a:pt x="974598" y="20688"/>
                  </a:lnTo>
                  <a:lnTo>
                    <a:pt x="974598" y="98933"/>
                  </a:lnTo>
                  <a:lnTo>
                    <a:pt x="973493" y="111683"/>
                  </a:lnTo>
                  <a:lnTo>
                    <a:pt x="950810" y="146875"/>
                  </a:lnTo>
                  <a:lnTo>
                    <a:pt x="916940" y="155194"/>
                  </a:lnTo>
                  <a:lnTo>
                    <a:pt x="885698" y="155194"/>
                  </a:lnTo>
                  <a:lnTo>
                    <a:pt x="885698" y="42545"/>
                  </a:lnTo>
                  <a:lnTo>
                    <a:pt x="916940" y="42545"/>
                  </a:lnTo>
                  <a:lnTo>
                    <a:pt x="959104" y="57277"/>
                  </a:lnTo>
                  <a:lnTo>
                    <a:pt x="974598" y="98933"/>
                  </a:lnTo>
                  <a:lnTo>
                    <a:pt x="974598" y="20688"/>
                  </a:lnTo>
                  <a:lnTo>
                    <a:pt x="931202" y="6527"/>
                  </a:lnTo>
                  <a:lnTo>
                    <a:pt x="916305" y="5715"/>
                  </a:lnTo>
                  <a:lnTo>
                    <a:pt x="844042" y="5715"/>
                  </a:lnTo>
                  <a:lnTo>
                    <a:pt x="844042" y="192024"/>
                  </a:lnTo>
                  <a:lnTo>
                    <a:pt x="916305" y="192024"/>
                  </a:lnTo>
                  <a:lnTo>
                    <a:pt x="957872" y="185267"/>
                  </a:lnTo>
                  <a:lnTo>
                    <a:pt x="997280" y="157416"/>
                  </a:lnTo>
                  <a:lnTo>
                    <a:pt x="998778" y="155194"/>
                  </a:lnTo>
                  <a:lnTo>
                    <a:pt x="1003935" y="147574"/>
                  </a:lnTo>
                  <a:lnTo>
                    <a:pt x="1009269" y="136690"/>
                  </a:lnTo>
                  <a:lnTo>
                    <a:pt x="1013079" y="124968"/>
                  </a:lnTo>
                  <a:lnTo>
                    <a:pt x="1015365" y="112395"/>
                  </a:lnTo>
                  <a:lnTo>
                    <a:pt x="1016127" y="98933"/>
                  </a:lnTo>
                  <a:close/>
                </a:path>
                <a:path w="1645284" h="200025">
                  <a:moveTo>
                    <a:pt x="1174496" y="889"/>
                  </a:moveTo>
                  <a:lnTo>
                    <a:pt x="1139190" y="889"/>
                  </a:lnTo>
                  <a:lnTo>
                    <a:pt x="1139190" y="38354"/>
                  </a:lnTo>
                  <a:lnTo>
                    <a:pt x="1139190" y="74295"/>
                  </a:lnTo>
                  <a:lnTo>
                    <a:pt x="1139190" y="111125"/>
                  </a:lnTo>
                  <a:lnTo>
                    <a:pt x="1123696" y="111125"/>
                  </a:lnTo>
                  <a:lnTo>
                    <a:pt x="1123696" y="80645"/>
                  </a:lnTo>
                  <a:lnTo>
                    <a:pt x="1123188" y="74295"/>
                  </a:lnTo>
                  <a:lnTo>
                    <a:pt x="1139190" y="74295"/>
                  </a:lnTo>
                  <a:lnTo>
                    <a:pt x="1139190" y="38354"/>
                  </a:lnTo>
                  <a:lnTo>
                    <a:pt x="1117473" y="38354"/>
                  </a:lnTo>
                  <a:lnTo>
                    <a:pt x="1116977" y="36957"/>
                  </a:lnTo>
                  <a:lnTo>
                    <a:pt x="1090295" y="4368"/>
                  </a:lnTo>
                  <a:lnTo>
                    <a:pt x="1088517" y="3937"/>
                  </a:lnTo>
                  <a:lnTo>
                    <a:pt x="1088517" y="95250"/>
                  </a:lnTo>
                  <a:lnTo>
                    <a:pt x="1088339" y="109385"/>
                  </a:lnTo>
                  <a:lnTo>
                    <a:pt x="1083945" y="148971"/>
                  </a:lnTo>
                  <a:lnTo>
                    <a:pt x="1080897" y="153670"/>
                  </a:lnTo>
                  <a:lnTo>
                    <a:pt x="1072261" y="153670"/>
                  </a:lnTo>
                  <a:lnTo>
                    <a:pt x="1064920" y="111125"/>
                  </a:lnTo>
                  <a:lnTo>
                    <a:pt x="1064882" y="80645"/>
                  </a:lnTo>
                  <a:lnTo>
                    <a:pt x="1065123" y="74295"/>
                  </a:lnTo>
                  <a:lnTo>
                    <a:pt x="1065212" y="72275"/>
                  </a:lnTo>
                  <a:lnTo>
                    <a:pt x="1065339" y="69088"/>
                  </a:lnTo>
                  <a:lnTo>
                    <a:pt x="1066190" y="59004"/>
                  </a:lnTo>
                  <a:lnTo>
                    <a:pt x="1067435" y="50927"/>
                  </a:lnTo>
                  <a:lnTo>
                    <a:pt x="1069213" y="41529"/>
                  </a:lnTo>
                  <a:lnTo>
                    <a:pt x="1072261" y="36957"/>
                  </a:lnTo>
                  <a:lnTo>
                    <a:pt x="1080897" y="36957"/>
                  </a:lnTo>
                  <a:lnTo>
                    <a:pt x="1088326" y="80645"/>
                  </a:lnTo>
                  <a:lnTo>
                    <a:pt x="1088517" y="95250"/>
                  </a:lnTo>
                  <a:lnTo>
                    <a:pt x="1088517" y="3937"/>
                  </a:lnTo>
                  <a:lnTo>
                    <a:pt x="1083716" y="2768"/>
                  </a:lnTo>
                  <a:lnTo>
                    <a:pt x="1076579" y="2286"/>
                  </a:lnTo>
                  <a:lnTo>
                    <a:pt x="1065669" y="3429"/>
                  </a:lnTo>
                  <a:lnTo>
                    <a:pt x="1036129" y="36576"/>
                  </a:lnTo>
                  <a:lnTo>
                    <a:pt x="1029335" y="95250"/>
                  </a:lnTo>
                  <a:lnTo>
                    <a:pt x="1030084" y="118376"/>
                  </a:lnTo>
                  <a:lnTo>
                    <a:pt x="1032357" y="138023"/>
                  </a:lnTo>
                  <a:lnTo>
                    <a:pt x="1036015" y="153670"/>
                  </a:lnTo>
                  <a:lnTo>
                    <a:pt x="1036129" y="154190"/>
                  </a:lnTo>
                  <a:lnTo>
                    <a:pt x="1065669" y="187159"/>
                  </a:lnTo>
                  <a:lnTo>
                    <a:pt x="1076579" y="188341"/>
                  </a:lnTo>
                  <a:lnTo>
                    <a:pt x="1084160" y="187807"/>
                  </a:lnTo>
                  <a:lnTo>
                    <a:pt x="1116114" y="157060"/>
                  </a:lnTo>
                  <a:lnTo>
                    <a:pt x="1117117" y="153670"/>
                  </a:lnTo>
                  <a:lnTo>
                    <a:pt x="1119124" y="146939"/>
                  </a:lnTo>
                  <a:lnTo>
                    <a:pt x="1139190" y="146939"/>
                  </a:lnTo>
                  <a:lnTo>
                    <a:pt x="1139190" y="191770"/>
                  </a:lnTo>
                  <a:lnTo>
                    <a:pt x="1174496" y="191770"/>
                  </a:lnTo>
                  <a:lnTo>
                    <a:pt x="1174496" y="146939"/>
                  </a:lnTo>
                  <a:lnTo>
                    <a:pt x="1174496" y="111125"/>
                  </a:lnTo>
                  <a:lnTo>
                    <a:pt x="1174496" y="74295"/>
                  </a:lnTo>
                  <a:lnTo>
                    <a:pt x="1174496" y="38354"/>
                  </a:lnTo>
                  <a:lnTo>
                    <a:pt x="1174496" y="889"/>
                  </a:lnTo>
                  <a:close/>
                </a:path>
                <a:path w="1645284" h="200025">
                  <a:moveTo>
                    <a:pt x="1223645" y="0"/>
                  </a:moveTo>
                  <a:lnTo>
                    <a:pt x="1187704" y="0"/>
                  </a:lnTo>
                  <a:lnTo>
                    <a:pt x="1187704" y="195199"/>
                  </a:lnTo>
                  <a:lnTo>
                    <a:pt x="1223645" y="195199"/>
                  </a:lnTo>
                  <a:lnTo>
                    <a:pt x="1223645" y="0"/>
                  </a:lnTo>
                  <a:close/>
                </a:path>
                <a:path w="1645284" h="200025">
                  <a:moveTo>
                    <a:pt x="1381633" y="88265"/>
                  </a:moveTo>
                  <a:lnTo>
                    <a:pt x="1367155" y="77470"/>
                  </a:lnTo>
                  <a:lnTo>
                    <a:pt x="1326134" y="46863"/>
                  </a:lnTo>
                  <a:lnTo>
                    <a:pt x="1328331" y="40259"/>
                  </a:lnTo>
                  <a:lnTo>
                    <a:pt x="1328420" y="40005"/>
                  </a:lnTo>
                  <a:lnTo>
                    <a:pt x="1330325" y="32893"/>
                  </a:lnTo>
                  <a:lnTo>
                    <a:pt x="1331595" y="25527"/>
                  </a:lnTo>
                  <a:lnTo>
                    <a:pt x="1332738" y="18161"/>
                  </a:lnTo>
                  <a:lnTo>
                    <a:pt x="1333296" y="11493"/>
                  </a:lnTo>
                  <a:lnTo>
                    <a:pt x="1333373" y="3175"/>
                  </a:lnTo>
                  <a:lnTo>
                    <a:pt x="1294511" y="889"/>
                  </a:lnTo>
                  <a:lnTo>
                    <a:pt x="1293977" y="10668"/>
                  </a:lnTo>
                  <a:lnTo>
                    <a:pt x="1293939" y="11493"/>
                  </a:lnTo>
                  <a:lnTo>
                    <a:pt x="1292606" y="21577"/>
                  </a:lnTo>
                  <a:lnTo>
                    <a:pt x="1290510" y="31165"/>
                  </a:lnTo>
                  <a:lnTo>
                    <a:pt x="1287729" y="40005"/>
                  </a:lnTo>
                  <a:lnTo>
                    <a:pt x="1287653" y="40259"/>
                  </a:lnTo>
                  <a:lnTo>
                    <a:pt x="1263637" y="73926"/>
                  </a:lnTo>
                  <a:lnTo>
                    <a:pt x="1242695" y="82042"/>
                  </a:lnTo>
                  <a:lnTo>
                    <a:pt x="1242695" y="117983"/>
                  </a:lnTo>
                  <a:lnTo>
                    <a:pt x="1281176" y="105918"/>
                  </a:lnTo>
                  <a:lnTo>
                    <a:pt x="1310767" y="77470"/>
                  </a:lnTo>
                  <a:lnTo>
                    <a:pt x="1358519" y="115189"/>
                  </a:lnTo>
                  <a:lnTo>
                    <a:pt x="1381633" y="88265"/>
                  </a:lnTo>
                  <a:close/>
                </a:path>
                <a:path w="1645284" h="200025">
                  <a:moveTo>
                    <a:pt x="1428750" y="160401"/>
                  </a:moveTo>
                  <a:lnTo>
                    <a:pt x="1292987" y="160401"/>
                  </a:lnTo>
                  <a:lnTo>
                    <a:pt x="1292987" y="126873"/>
                  </a:lnTo>
                  <a:lnTo>
                    <a:pt x="1253617" y="126873"/>
                  </a:lnTo>
                  <a:lnTo>
                    <a:pt x="1253617" y="195199"/>
                  </a:lnTo>
                  <a:lnTo>
                    <a:pt x="1428750" y="195199"/>
                  </a:lnTo>
                  <a:lnTo>
                    <a:pt x="1428750" y="160401"/>
                  </a:lnTo>
                  <a:close/>
                </a:path>
                <a:path w="1645284" h="200025">
                  <a:moveTo>
                    <a:pt x="1448816" y="36830"/>
                  </a:moveTo>
                  <a:lnTo>
                    <a:pt x="1425956" y="36830"/>
                  </a:lnTo>
                  <a:lnTo>
                    <a:pt x="1425956" y="0"/>
                  </a:lnTo>
                  <a:lnTo>
                    <a:pt x="1387348" y="0"/>
                  </a:lnTo>
                  <a:lnTo>
                    <a:pt x="1387348" y="144399"/>
                  </a:lnTo>
                  <a:lnTo>
                    <a:pt x="1425956" y="144399"/>
                  </a:lnTo>
                  <a:lnTo>
                    <a:pt x="1425956" y="74295"/>
                  </a:lnTo>
                  <a:lnTo>
                    <a:pt x="1448816" y="74295"/>
                  </a:lnTo>
                  <a:lnTo>
                    <a:pt x="1448816" y="36830"/>
                  </a:lnTo>
                  <a:close/>
                </a:path>
                <a:path w="1645284" h="200025">
                  <a:moveTo>
                    <a:pt x="1585849" y="64643"/>
                  </a:moveTo>
                  <a:lnTo>
                    <a:pt x="1568323" y="18669"/>
                  </a:lnTo>
                  <a:lnTo>
                    <a:pt x="1548765" y="5943"/>
                  </a:lnTo>
                  <a:lnTo>
                    <a:pt x="1548765" y="56261"/>
                  </a:lnTo>
                  <a:lnTo>
                    <a:pt x="1548765" y="73152"/>
                  </a:lnTo>
                  <a:lnTo>
                    <a:pt x="1546479" y="80010"/>
                  </a:lnTo>
                  <a:lnTo>
                    <a:pt x="1542034" y="85344"/>
                  </a:lnTo>
                  <a:lnTo>
                    <a:pt x="1537284" y="90639"/>
                  </a:lnTo>
                  <a:lnTo>
                    <a:pt x="1531366" y="93345"/>
                  </a:lnTo>
                  <a:lnTo>
                    <a:pt x="1515872" y="93345"/>
                  </a:lnTo>
                  <a:lnTo>
                    <a:pt x="1509814" y="90639"/>
                  </a:lnTo>
                  <a:lnTo>
                    <a:pt x="1505204" y="85344"/>
                  </a:lnTo>
                  <a:lnTo>
                    <a:pt x="1500886" y="80010"/>
                  </a:lnTo>
                  <a:lnTo>
                    <a:pt x="1498600" y="73152"/>
                  </a:lnTo>
                  <a:lnTo>
                    <a:pt x="1498600" y="56261"/>
                  </a:lnTo>
                  <a:lnTo>
                    <a:pt x="1523619" y="35814"/>
                  </a:lnTo>
                  <a:lnTo>
                    <a:pt x="1531366" y="36068"/>
                  </a:lnTo>
                  <a:lnTo>
                    <a:pt x="1537462" y="38735"/>
                  </a:lnTo>
                  <a:lnTo>
                    <a:pt x="1542034" y="44069"/>
                  </a:lnTo>
                  <a:lnTo>
                    <a:pt x="1546479" y="49403"/>
                  </a:lnTo>
                  <a:lnTo>
                    <a:pt x="1548765" y="56261"/>
                  </a:lnTo>
                  <a:lnTo>
                    <a:pt x="1548765" y="5943"/>
                  </a:lnTo>
                  <a:lnTo>
                    <a:pt x="1548587" y="5842"/>
                  </a:lnTo>
                  <a:lnTo>
                    <a:pt x="1536763" y="2565"/>
                  </a:lnTo>
                  <a:lnTo>
                    <a:pt x="1523619" y="1397"/>
                  </a:lnTo>
                  <a:lnTo>
                    <a:pt x="1510449" y="2565"/>
                  </a:lnTo>
                  <a:lnTo>
                    <a:pt x="1471333" y="27914"/>
                  </a:lnTo>
                  <a:lnTo>
                    <a:pt x="1461262" y="64643"/>
                  </a:lnTo>
                  <a:lnTo>
                    <a:pt x="1462570" y="78384"/>
                  </a:lnTo>
                  <a:lnTo>
                    <a:pt x="1488020" y="118071"/>
                  </a:lnTo>
                  <a:lnTo>
                    <a:pt x="1523619" y="128016"/>
                  </a:lnTo>
                  <a:lnTo>
                    <a:pt x="1536763" y="126784"/>
                  </a:lnTo>
                  <a:lnTo>
                    <a:pt x="1575765" y="101384"/>
                  </a:lnTo>
                  <a:lnTo>
                    <a:pt x="1584528" y="78384"/>
                  </a:lnTo>
                  <a:lnTo>
                    <a:pt x="1585849" y="64643"/>
                  </a:lnTo>
                  <a:close/>
                </a:path>
                <a:path w="1645284" h="200025">
                  <a:moveTo>
                    <a:pt x="1595501" y="142113"/>
                  </a:moveTo>
                  <a:lnTo>
                    <a:pt x="1549590" y="149987"/>
                  </a:lnTo>
                  <a:lnTo>
                    <a:pt x="1456055" y="149987"/>
                  </a:lnTo>
                  <a:lnTo>
                    <a:pt x="1456055" y="186055"/>
                  </a:lnTo>
                  <a:lnTo>
                    <a:pt x="1548307" y="186055"/>
                  </a:lnTo>
                  <a:lnTo>
                    <a:pt x="1557947" y="185572"/>
                  </a:lnTo>
                  <a:lnTo>
                    <a:pt x="1595501" y="177800"/>
                  </a:lnTo>
                  <a:lnTo>
                    <a:pt x="1595501" y="142113"/>
                  </a:lnTo>
                  <a:close/>
                </a:path>
                <a:path w="1645284" h="200025">
                  <a:moveTo>
                    <a:pt x="1645285" y="0"/>
                  </a:moveTo>
                  <a:lnTo>
                    <a:pt x="1606677" y="0"/>
                  </a:lnTo>
                  <a:lnTo>
                    <a:pt x="1606677" y="195199"/>
                  </a:lnTo>
                  <a:lnTo>
                    <a:pt x="1645285" y="195199"/>
                  </a:lnTo>
                  <a:lnTo>
                    <a:pt x="164528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486142" y="4637404"/>
              <a:ext cx="1955800" cy="200025"/>
            </a:xfrm>
            <a:custGeom>
              <a:avLst/>
              <a:gdLst/>
              <a:ahLst/>
              <a:cxnLst/>
              <a:rect l="l" t="t" r="r" b="b"/>
              <a:pathLst>
                <a:path w="1955800" h="200025">
                  <a:moveTo>
                    <a:pt x="128016" y="5715"/>
                  </a:moveTo>
                  <a:lnTo>
                    <a:pt x="0" y="5715"/>
                  </a:lnTo>
                  <a:lnTo>
                    <a:pt x="0" y="41783"/>
                  </a:lnTo>
                  <a:lnTo>
                    <a:pt x="79629" y="41783"/>
                  </a:lnTo>
                  <a:lnTo>
                    <a:pt x="15367" y="192024"/>
                  </a:lnTo>
                  <a:lnTo>
                    <a:pt x="58801" y="192024"/>
                  </a:lnTo>
                  <a:lnTo>
                    <a:pt x="128016" y="30353"/>
                  </a:lnTo>
                  <a:lnTo>
                    <a:pt x="128016" y="5715"/>
                  </a:lnTo>
                  <a:close/>
                </a:path>
                <a:path w="1955800" h="200025">
                  <a:moveTo>
                    <a:pt x="280797" y="98679"/>
                  </a:moveTo>
                  <a:lnTo>
                    <a:pt x="275361" y="55816"/>
                  </a:lnTo>
                  <a:lnTo>
                    <a:pt x="253580" y="17678"/>
                  </a:lnTo>
                  <a:lnTo>
                    <a:pt x="241427" y="8940"/>
                  </a:lnTo>
                  <a:lnTo>
                    <a:pt x="241427" y="98679"/>
                  </a:lnTo>
                  <a:lnTo>
                    <a:pt x="240703" y="113449"/>
                  </a:lnTo>
                  <a:lnTo>
                    <a:pt x="227495" y="151866"/>
                  </a:lnTo>
                  <a:lnTo>
                    <a:pt x="209423" y="160274"/>
                  </a:lnTo>
                  <a:lnTo>
                    <a:pt x="202704" y="159346"/>
                  </a:lnTo>
                  <a:lnTo>
                    <a:pt x="179793" y="126136"/>
                  </a:lnTo>
                  <a:lnTo>
                    <a:pt x="177419" y="98679"/>
                  </a:lnTo>
                  <a:lnTo>
                    <a:pt x="178054" y="83896"/>
                  </a:lnTo>
                  <a:lnTo>
                    <a:pt x="191274" y="45377"/>
                  </a:lnTo>
                  <a:lnTo>
                    <a:pt x="209423" y="36957"/>
                  </a:lnTo>
                  <a:lnTo>
                    <a:pt x="216065" y="37896"/>
                  </a:lnTo>
                  <a:lnTo>
                    <a:pt x="238950" y="71170"/>
                  </a:lnTo>
                  <a:lnTo>
                    <a:pt x="241427" y="98679"/>
                  </a:lnTo>
                  <a:lnTo>
                    <a:pt x="241427" y="8940"/>
                  </a:lnTo>
                  <a:lnTo>
                    <a:pt x="237705" y="6807"/>
                  </a:lnTo>
                  <a:lnTo>
                    <a:pt x="228854" y="3390"/>
                  </a:lnTo>
                  <a:lnTo>
                    <a:pt x="219417" y="1333"/>
                  </a:lnTo>
                  <a:lnTo>
                    <a:pt x="209423" y="635"/>
                  </a:lnTo>
                  <a:lnTo>
                    <a:pt x="199415" y="1333"/>
                  </a:lnTo>
                  <a:lnTo>
                    <a:pt x="158483" y="25171"/>
                  </a:lnTo>
                  <a:lnTo>
                    <a:pt x="140525" y="68770"/>
                  </a:lnTo>
                  <a:lnTo>
                    <a:pt x="138049" y="98679"/>
                  </a:lnTo>
                  <a:lnTo>
                    <a:pt x="138671" y="113449"/>
                  </a:lnTo>
                  <a:lnTo>
                    <a:pt x="147574" y="153035"/>
                  </a:lnTo>
                  <a:lnTo>
                    <a:pt x="172847" y="185674"/>
                  </a:lnTo>
                  <a:lnTo>
                    <a:pt x="209423" y="196596"/>
                  </a:lnTo>
                  <a:lnTo>
                    <a:pt x="219417" y="195910"/>
                  </a:lnTo>
                  <a:lnTo>
                    <a:pt x="260350" y="172072"/>
                  </a:lnTo>
                  <a:lnTo>
                    <a:pt x="278320" y="128574"/>
                  </a:lnTo>
                  <a:lnTo>
                    <a:pt x="280123" y="114300"/>
                  </a:lnTo>
                  <a:lnTo>
                    <a:pt x="280797" y="98679"/>
                  </a:lnTo>
                  <a:close/>
                </a:path>
                <a:path w="1955800" h="200025">
                  <a:moveTo>
                    <a:pt x="385191" y="46355"/>
                  </a:moveTo>
                  <a:lnTo>
                    <a:pt x="384263" y="37084"/>
                  </a:lnTo>
                  <a:lnTo>
                    <a:pt x="381889" y="28829"/>
                  </a:lnTo>
                  <a:lnTo>
                    <a:pt x="381838" y="28638"/>
                  </a:lnTo>
                  <a:lnTo>
                    <a:pt x="356743" y="5257"/>
                  </a:lnTo>
                  <a:lnTo>
                    <a:pt x="356743" y="41275"/>
                  </a:lnTo>
                  <a:lnTo>
                    <a:pt x="356743" y="51562"/>
                  </a:lnTo>
                  <a:lnTo>
                    <a:pt x="355142" y="55600"/>
                  </a:lnTo>
                  <a:lnTo>
                    <a:pt x="355092" y="55753"/>
                  </a:lnTo>
                  <a:lnTo>
                    <a:pt x="351917" y="58928"/>
                  </a:lnTo>
                  <a:lnTo>
                    <a:pt x="348742" y="62230"/>
                  </a:lnTo>
                  <a:lnTo>
                    <a:pt x="344462" y="63919"/>
                  </a:lnTo>
                  <a:lnTo>
                    <a:pt x="334086" y="63919"/>
                  </a:lnTo>
                  <a:lnTo>
                    <a:pt x="329819" y="62230"/>
                  </a:lnTo>
                  <a:lnTo>
                    <a:pt x="326644" y="58928"/>
                  </a:lnTo>
                  <a:lnTo>
                    <a:pt x="323342" y="55753"/>
                  </a:lnTo>
                  <a:lnTo>
                    <a:pt x="321691" y="51562"/>
                  </a:lnTo>
                  <a:lnTo>
                    <a:pt x="321691" y="41275"/>
                  </a:lnTo>
                  <a:lnTo>
                    <a:pt x="323342" y="37084"/>
                  </a:lnTo>
                  <a:lnTo>
                    <a:pt x="329819" y="30607"/>
                  </a:lnTo>
                  <a:lnTo>
                    <a:pt x="334010" y="28829"/>
                  </a:lnTo>
                  <a:lnTo>
                    <a:pt x="344551" y="28829"/>
                  </a:lnTo>
                  <a:lnTo>
                    <a:pt x="348742" y="30607"/>
                  </a:lnTo>
                  <a:lnTo>
                    <a:pt x="351917" y="33782"/>
                  </a:lnTo>
                  <a:lnTo>
                    <a:pt x="355092" y="37084"/>
                  </a:lnTo>
                  <a:lnTo>
                    <a:pt x="356743" y="41275"/>
                  </a:lnTo>
                  <a:lnTo>
                    <a:pt x="356743" y="5257"/>
                  </a:lnTo>
                  <a:lnTo>
                    <a:pt x="349072" y="3200"/>
                  </a:lnTo>
                  <a:lnTo>
                    <a:pt x="339217" y="2286"/>
                  </a:lnTo>
                  <a:lnTo>
                    <a:pt x="329450" y="3200"/>
                  </a:lnTo>
                  <a:lnTo>
                    <a:pt x="296900" y="28638"/>
                  </a:lnTo>
                  <a:lnTo>
                    <a:pt x="293497" y="46355"/>
                  </a:lnTo>
                  <a:lnTo>
                    <a:pt x="294436" y="55600"/>
                  </a:lnTo>
                  <a:lnTo>
                    <a:pt x="320713" y="86982"/>
                  </a:lnTo>
                  <a:lnTo>
                    <a:pt x="339217" y="90297"/>
                  </a:lnTo>
                  <a:lnTo>
                    <a:pt x="349072" y="89382"/>
                  </a:lnTo>
                  <a:lnTo>
                    <a:pt x="381838" y="63919"/>
                  </a:lnTo>
                  <a:lnTo>
                    <a:pt x="384251" y="55600"/>
                  </a:lnTo>
                  <a:lnTo>
                    <a:pt x="385191" y="46355"/>
                  </a:lnTo>
                  <a:close/>
                </a:path>
                <a:path w="1955800" h="200025">
                  <a:moveTo>
                    <a:pt x="472059" y="5715"/>
                  </a:moveTo>
                  <a:lnTo>
                    <a:pt x="440817" y="5715"/>
                  </a:lnTo>
                  <a:lnTo>
                    <a:pt x="317461" y="191884"/>
                  </a:lnTo>
                  <a:lnTo>
                    <a:pt x="317373" y="192024"/>
                  </a:lnTo>
                  <a:lnTo>
                    <a:pt x="348615" y="192024"/>
                  </a:lnTo>
                  <a:lnTo>
                    <a:pt x="472059" y="5715"/>
                  </a:lnTo>
                  <a:close/>
                </a:path>
                <a:path w="1955800" h="200025">
                  <a:moveTo>
                    <a:pt x="495808" y="151257"/>
                  </a:moveTo>
                  <a:lnTo>
                    <a:pt x="494919" y="141998"/>
                  </a:lnTo>
                  <a:lnTo>
                    <a:pt x="492569" y="133858"/>
                  </a:lnTo>
                  <a:lnTo>
                    <a:pt x="467360" y="110159"/>
                  </a:lnTo>
                  <a:lnTo>
                    <a:pt x="467360" y="146177"/>
                  </a:lnTo>
                  <a:lnTo>
                    <a:pt x="467360" y="156464"/>
                  </a:lnTo>
                  <a:lnTo>
                    <a:pt x="465759" y="160528"/>
                  </a:lnTo>
                  <a:lnTo>
                    <a:pt x="465709" y="160655"/>
                  </a:lnTo>
                  <a:lnTo>
                    <a:pt x="462534" y="163830"/>
                  </a:lnTo>
                  <a:lnTo>
                    <a:pt x="459359" y="167132"/>
                  </a:lnTo>
                  <a:lnTo>
                    <a:pt x="454837" y="168910"/>
                  </a:lnTo>
                  <a:lnTo>
                    <a:pt x="444944" y="168910"/>
                  </a:lnTo>
                  <a:lnTo>
                    <a:pt x="440436" y="167132"/>
                  </a:lnTo>
                  <a:lnTo>
                    <a:pt x="437261" y="163830"/>
                  </a:lnTo>
                  <a:lnTo>
                    <a:pt x="434086" y="160655"/>
                  </a:lnTo>
                  <a:lnTo>
                    <a:pt x="432435" y="156464"/>
                  </a:lnTo>
                  <a:lnTo>
                    <a:pt x="432435" y="146177"/>
                  </a:lnTo>
                  <a:lnTo>
                    <a:pt x="434073" y="141998"/>
                  </a:lnTo>
                  <a:lnTo>
                    <a:pt x="437261" y="138684"/>
                  </a:lnTo>
                  <a:lnTo>
                    <a:pt x="440436" y="135509"/>
                  </a:lnTo>
                  <a:lnTo>
                    <a:pt x="444627" y="133858"/>
                  </a:lnTo>
                  <a:lnTo>
                    <a:pt x="455168" y="133858"/>
                  </a:lnTo>
                  <a:lnTo>
                    <a:pt x="459359" y="135509"/>
                  </a:lnTo>
                  <a:lnTo>
                    <a:pt x="462534" y="138684"/>
                  </a:lnTo>
                  <a:lnTo>
                    <a:pt x="465709" y="141998"/>
                  </a:lnTo>
                  <a:lnTo>
                    <a:pt x="467360" y="146177"/>
                  </a:lnTo>
                  <a:lnTo>
                    <a:pt x="467360" y="110159"/>
                  </a:lnTo>
                  <a:lnTo>
                    <a:pt x="459740" y="108102"/>
                  </a:lnTo>
                  <a:lnTo>
                    <a:pt x="449961" y="107188"/>
                  </a:lnTo>
                  <a:lnTo>
                    <a:pt x="440169" y="108102"/>
                  </a:lnTo>
                  <a:lnTo>
                    <a:pt x="407466" y="133858"/>
                  </a:lnTo>
                  <a:lnTo>
                    <a:pt x="404241" y="151257"/>
                  </a:lnTo>
                  <a:lnTo>
                    <a:pt x="405117" y="160528"/>
                  </a:lnTo>
                  <a:lnTo>
                    <a:pt x="431393" y="191884"/>
                  </a:lnTo>
                  <a:lnTo>
                    <a:pt x="449961" y="195199"/>
                  </a:lnTo>
                  <a:lnTo>
                    <a:pt x="459740" y="194284"/>
                  </a:lnTo>
                  <a:lnTo>
                    <a:pt x="492480" y="168910"/>
                  </a:lnTo>
                  <a:lnTo>
                    <a:pt x="494880" y="160655"/>
                  </a:lnTo>
                  <a:lnTo>
                    <a:pt x="494919" y="160528"/>
                  </a:lnTo>
                  <a:lnTo>
                    <a:pt x="495808" y="151257"/>
                  </a:lnTo>
                  <a:close/>
                </a:path>
                <a:path w="1955800" h="200025">
                  <a:moveTo>
                    <a:pt x="693801" y="95250"/>
                  </a:moveTo>
                  <a:lnTo>
                    <a:pt x="692607" y="72847"/>
                  </a:lnTo>
                  <a:lnTo>
                    <a:pt x="689419" y="53619"/>
                  </a:lnTo>
                  <a:lnTo>
                    <a:pt x="684276" y="37719"/>
                  </a:lnTo>
                  <a:lnTo>
                    <a:pt x="684225" y="37553"/>
                  </a:lnTo>
                  <a:lnTo>
                    <a:pt x="657669" y="7747"/>
                  </a:lnTo>
                  <a:lnTo>
                    <a:pt x="655701" y="7061"/>
                  </a:lnTo>
                  <a:lnTo>
                    <a:pt x="655701" y="95250"/>
                  </a:lnTo>
                  <a:lnTo>
                    <a:pt x="655142" y="110236"/>
                  </a:lnTo>
                  <a:lnTo>
                    <a:pt x="644525" y="149098"/>
                  </a:lnTo>
                  <a:lnTo>
                    <a:pt x="639064" y="153289"/>
                  </a:lnTo>
                  <a:lnTo>
                    <a:pt x="633361" y="152958"/>
                  </a:lnTo>
                  <a:lnTo>
                    <a:pt x="631774" y="152958"/>
                  </a:lnTo>
                  <a:lnTo>
                    <a:pt x="609714" y="110236"/>
                  </a:lnTo>
                  <a:lnTo>
                    <a:pt x="609219" y="95250"/>
                  </a:lnTo>
                  <a:lnTo>
                    <a:pt x="609714" y="80352"/>
                  </a:lnTo>
                  <a:lnTo>
                    <a:pt x="620395" y="41529"/>
                  </a:lnTo>
                  <a:lnTo>
                    <a:pt x="625856" y="37338"/>
                  </a:lnTo>
                  <a:lnTo>
                    <a:pt x="632587" y="37719"/>
                  </a:lnTo>
                  <a:lnTo>
                    <a:pt x="639064" y="37338"/>
                  </a:lnTo>
                  <a:lnTo>
                    <a:pt x="655142" y="80352"/>
                  </a:lnTo>
                  <a:lnTo>
                    <a:pt x="655701" y="95250"/>
                  </a:lnTo>
                  <a:lnTo>
                    <a:pt x="655701" y="7061"/>
                  </a:lnTo>
                  <a:lnTo>
                    <a:pt x="645845" y="3606"/>
                  </a:lnTo>
                  <a:lnTo>
                    <a:pt x="632587" y="2286"/>
                  </a:lnTo>
                  <a:lnTo>
                    <a:pt x="619290" y="3606"/>
                  </a:lnTo>
                  <a:lnTo>
                    <a:pt x="607441" y="7747"/>
                  </a:lnTo>
                  <a:lnTo>
                    <a:pt x="597001" y="14757"/>
                  </a:lnTo>
                  <a:lnTo>
                    <a:pt x="588010" y="24638"/>
                  </a:lnTo>
                  <a:lnTo>
                    <a:pt x="580859" y="37338"/>
                  </a:lnTo>
                  <a:lnTo>
                    <a:pt x="580732" y="37553"/>
                  </a:lnTo>
                  <a:lnTo>
                    <a:pt x="575513" y="53619"/>
                  </a:lnTo>
                  <a:lnTo>
                    <a:pt x="572300" y="72847"/>
                  </a:lnTo>
                  <a:lnTo>
                    <a:pt x="571119" y="95250"/>
                  </a:lnTo>
                  <a:lnTo>
                    <a:pt x="572300" y="117665"/>
                  </a:lnTo>
                  <a:lnTo>
                    <a:pt x="588010" y="165862"/>
                  </a:lnTo>
                  <a:lnTo>
                    <a:pt x="632587" y="188353"/>
                  </a:lnTo>
                  <a:lnTo>
                    <a:pt x="645845" y="187020"/>
                  </a:lnTo>
                  <a:lnTo>
                    <a:pt x="657669" y="182816"/>
                  </a:lnTo>
                  <a:lnTo>
                    <a:pt x="668045" y="175768"/>
                  </a:lnTo>
                  <a:lnTo>
                    <a:pt x="677037" y="165862"/>
                  </a:lnTo>
                  <a:lnTo>
                    <a:pt x="684034" y="153289"/>
                  </a:lnTo>
                  <a:lnTo>
                    <a:pt x="684225" y="152958"/>
                  </a:lnTo>
                  <a:lnTo>
                    <a:pt x="689419" y="136893"/>
                  </a:lnTo>
                  <a:lnTo>
                    <a:pt x="692607" y="117665"/>
                  </a:lnTo>
                  <a:lnTo>
                    <a:pt x="693801" y="95250"/>
                  </a:lnTo>
                  <a:close/>
                </a:path>
                <a:path w="1955800" h="200025">
                  <a:moveTo>
                    <a:pt x="754126" y="0"/>
                  </a:moveTo>
                  <a:lnTo>
                    <a:pt x="715518" y="0"/>
                  </a:lnTo>
                  <a:lnTo>
                    <a:pt x="715518" y="195199"/>
                  </a:lnTo>
                  <a:lnTo>
                    <a:pt x="754126" y="195199"/>
                  </a:lnTo>
                  <a:lnTo>
                    <a:pt x="754126" y="0"/>
                  </a:lnTo>
                  <a:close/>
                </a:path>
                <a:path w="1955800" h="200025">
                  <a:moveTo>
                    <a:pt x="916305" y="73533"/>
                  </a:moveTo>
                  <a:lnTo>
                    <a:pt x="909472" y="69215"/>
                  </a:lnTo>
                  <a:lnTo>
                    <a:pt x="863346" y="40005"/>
                  </a:lnTo>
                  <a:lnTo>
                    <a:pt x="866013" y="31127"/>
                  </a:lnTo>
                  <a:lnTo>
                    <a:pt x="867918" y="22021"/>
                  </a:lnTo>
                  <a:lnTo>
                    <a:pt x="869061" y="12700"/>
                  </a:lnTo>
                  <a:lnTo>
                    <a:pt x="869442" y="3175"/>
                  </a:lnTo>
                  <a:lnTo>
                    <a:pt x="830580" y="889"/>
                  </a:lnTo>
                  <a:lnTo>
                    <a:pt x="829386" y="15011"/>
                  </a:lnTo>
                  <a:lnTo>
                    <a:pt x="826554" y="27851"/>
                  </a:lnTo>
                  <a:lnTo>
                    <a:pt x="799744" y="64795"/>
                  </a:lnTo>
                  <a:lnTo>
                    <a:pt x="778764" y="72009"/>
                  </a:lnTo>
                  <a:lnTo>
                    <a:pt x="778764" y="106553"/>
                  </a:lnTo>
                  <a:lnTo>
                    <a:pt x="817880" y="95377"/>
                  </a:lnTo>
                  <a:lnTo>
                    <a:pt x="847725" y="69215"/>
                  </a:lnTo>
                  <a:lnTo>
                    <a:pt x="896620" y="101473"/>
                  </a:lnTo>
                  <a:lnTo>
                    <a:pt x="916305" y="73533"/>
                  </a:lnTo>
                  <a:close/>
                </a:path>
                <a:path w="1955800" h="200025">
                  <a:moveTo>
                    <a:pt x="963930" y="153797"/>
                  </a:moveTo>
                  <a:lnTo>
                    <a:pt x="963041" y="146126"/>
                  </a:lnTo>
                  <a:lnTo>
                    <a:pt x="961390" y="141160"/>
                  </a:lnTo>
                  <a:lnTo>
                    <a:pt x="961326" y="140970"/>
                  </a:lnTo>
                  <a:lnTo>
                    <a:pt x="960767" y="139293"/>
                  </a:lnTo>
                  <a:lnTo>
                    <a:pt x="929894" y="116738"/>
                  </a:lnTo>
                  <a:lnTo>
                    <a:pt x="922274" y="114769"/>
                  </a:lnTo>
                  <a:lnTo>
                    <a:pt x="922274" y="153797"/>
                  </a:lnTo>
                  <a:lnTo>
                    <a:pt x="921893" y="158496"/>
                  </a:lnTo>
                  <a:lnTo>
                    <a:pt x="875919" y="166624"/>
                  </a:lnTo>
                  <a:lnTo>
                    <a:pt x="866355" y="166458"/>
                  </a:lnTo>
                  <a:lnTo>
                    <a:pt x="829437" y="153797"/>
                  </a:lnTo>
                  <a:lnTo>
                    <a:pt x="829818" y="149225"/>
                  </a:lnTo>
                  <a:lnTo>
                    <a:pt x="834148" y="146126"/>
                  </a:lnTo>
                  <a:lnTo>
                    <a:pt x="833932" y="146126"/>
                  </a:lnTo>
                  <a:lnTo>
                    <a:pt x="875919" y="140970"/>
                  </a:lnTo>
                  <a:lnTo>
                    <a:pt x="885393" y="141160"/>
                  </a:lnTo>
                  <a:lnTo>
                    <a:pt x="894029" y="141744"/>
                  </a:lnTo>
                  <a:lnTo>
                    <a:pt x="901827" y="142697"/>
                  </a:lnTo>
                  <a:lnTo>
                    <a:pt x="908812" y="144018"/>
                  </a:lnTo>
                  <a:lnTo>
                    <a:pt x="917765" y="146126"/>
                  </a:lnTo>
                  <a:lnTo>
                    <a:pt x="917549" y="146126"/>
                  </a:lnTo>
                  <a:lnTo>
                    <a:pt x="921893" y="149225"/>
                  </a:lnTo>
                  <a:lnTo>
                    <a:pt x="910272" y="112471"/>
                  </a:lnTo>
                  <a:lnTo>
                    <a:pt x="875919" y="110109"/>
                  </a:lnTo>
                  <a:lnTo>
                    <a:pt x="863765" y="110375"/>
                  </a:lnTo>
                  <a:lnTo>
                    <a:pt x="821804" y="116738"/>
                  </a:lnTo>
                  <a:lnTo>
                    <a:pt x="790956" y="139293"/>
                  </a:lnTo>
                  <a:lnTo>
                    <a:pt x="787908" y="153797"/>
                  </a:lnTo>
                  <a:lnTo>
                    <a:pt x="788708" y="161480"/>
                  </a:lnTo>
                  <a:lnTo>
                    <a:pt x="821804" y="190982"/>
                  </a:lnTo>
                  <a:lnTo>
                    <a:pt x="863765" y="197243"/>
                  </a:lnTo>
                  <a:lnTo>
                    <a:pt x="875919" y="197497"/>
                  </a:lnTo>
                  <a:lnTo>
                    <a:pt x="887984" y="197243"/>
                  </a:lnTo>
                  <a:lnTo>
                    <a:pt x="929894" y="190982"/>
                  </a:lnTo>
                  <a:lnTo>
                    <a:pt x="960767" y="168313"/>
                  </a:lnTo>
                  <a:lnTo>
                    <a:pt x="961326" y="166624"/>
                  </a:lnTo>
                  <a:lnTo>
                    <a:pt x="962926" y="161798"/>
                  </a:lnTo>
                  <a:lnTo>
                    <a:pt x="963041" y="161480"/>
                  </a:lnTo>
                  <a:lnTo>
                    <a:pt x="963930" y="153797"/>
                  </a:lnTo>
                  <a:close/>
                </a:path>
                <a:path w="1955800" h="200025">
                  <a:moveTo>
                    <a:pt x="984885" y="29972"/>
                  </a:moveTo>
                  <a:lnTo>
                    <a:pt x="962025" y="29972"/>
                  </a:lnTo>
                  <a:lnTo>
                    <a:pt x="962025" y="0"/>
                  </a:lnTo>
                  <a:lnTo>
                    <a:pt x="923417" y="0"/>
                  </a:lnTo>
                  <a:lnTo>
                    <a:pt x="923417" y="107442"/>
                  </a:lnTo>
                  <a:lnTo>
                    <a:pt x="962025" y="107442"/>
                  </a:lnTo>
                  <a:lnTo>
                    <a:pt x="962025" y="66675"/>
                  </a:lnTo>
                  <a:lnTo>
                    <a:pt x="984885" y="66675"/>
                  </a:lnTo>
                  <a:lnTo>
                    <a:pt x="984885" y="29972"/>
                  </a:lnTo>
                  <a:close/>
                </a:path>
                <a:path w="1955800" h="200025">
                  <a:moveTo>
                    <a:pt x="1189863" y="71247"/>
                  </a:moveTo>
                  <a:lnTo>
                    <a:pt x="1137793" y="44577"/>
                  </a:lnTo>
                  <a:lnTo>
                    <a:pt x="1138174" y="42672"/>
                  </a:lnTo>
                  <a:lnTo>
                    <a:pt x="1138682" y="40894"/>
                  </a:lnTo>
                  <a:lnTo>
                    <a:pt x="1139063" y="39243"/>
                  </a:lnTo>
                  <a:lnTo>
                    <a:pt x="1139825" y="35687"/>
                  </a:lnTo>
                  <a:lnTo>
                    <a:pt x="1140079" y="34036"/>
                  </a:lnTo>
                  <a:lnTo>
                    <a:pt x="1183259" y="34036"/>
                  </a:lnTo>
                  <a:lnTo>
                    <a:pt x="1183259" y="2286"/>
                  </a:lnTo>
                  <a:lnTo>
                    <a:pt x="1057021" y="2286"/>
                  </a:lnTo>
                  <a:lnTo>
                    <a:pt x="1057021" y="34036"/>
                  </a:lnTo>
                  <a:lnTo>
                    <a:pt x="1100709" y="34036"/>
                  </a:lnTo>
                  <a:lnTo>
                    <a:pt x="1098448" y="40259"/>
                  </a:lnTo>
                  <a:lnTo>
                    <a:pt x="1063345" y="67043"/>
                  </a:lnTo>
                  <a:lnTo>
                    <a:pt x="1054354" y="68326"/>
                  </a:lnTo>
                  <a:lnTo>
                    <a:pt x="1054354" y="101981"/>
                  </a:lnTo>
                  <a:lnTo>
                    <a:pt x="1092454" y="93091"/>
                  </a:lnTo>
                  <a:lnTo>
                    <a:pt x="1121029" y="72263"/>
                  </a:lnTo>
                  <a:lnTo>
                    <a:pt x="1172464" y="99822"/>
                  </a:lnTo>
                  <a:lnTo>
                    <a:pt x="1189240" y="72263"/>
                  </a:lnTo>
                  <a:lnTo>
                    <a:pt x="1189863" y="71247"/>
                  </a:lnTo>
                  <a:close/>
                </a:path>
                <a:path w="1955800" h="200025">
                  <a:moveTo>
                    <a:pt x="1238758" y="107823"/>
                  </a:moveTo>
                  <a:lnTo>
                    <a:pt x="1200912" y="107823"/>
                  </a:lnTo>
                  <a:lnTo>
                    <a:pt x="1200912" y="120650"/>
                  </a:lnTo>
                  <a:lnTo>
                    <a:pt x="1200912" y="150622"/>
                  </a:lnTo>
                  <a:lnTo>
                    <a:pt x="1200912" y="164592"/>
                  </a:lnTo>
                  <a:lnTo>
                    <a:pt x="1102106" y="164592"/>
                  </a:lnTo>
                  <a:lnTo>
                    <a:pt x="1102106" y="150622"/>
                  </a:lnTo>
                  <a:lnTo>
                    <a:pt x="1200912" y="150622"/>
                  </a:lnTo>
                  <a:lnTo>
                    <a:pt x="1200912" y="120650"/>
                  </a:lnTo>
                  <a:lnTo>
                    <a:pt x="1102106" y="120650"/>
                  </a:lnTo>
                  <a:lnTo>
                    <a:pt x="1102106" y="107823"/>
                  </a:lnTo>
                  <a:lnTo>
                    <a:pt x="1064133" y="107823"/>
                  </a:lnTo>
                  <a:lnTo>
                    <a:pt x="1064133" y="195199"/>
                  </a:lnTo>
                  <a:lnTo>
                    <a:pt x="1238758" y="195199"/>
                  </a:lnTo>
                  <a:lnTo>
                    <a:pt x="1238758" y="164592"/>
                  </a:lnTo>
                  <a:lnTo>
                    <a:pt x="1238758" y="150622"/>
                  </a:lnTo>
                  <a:lnTo>
                    <a:pt x="1238758" y="120650"/>
                  </a:lnTo>
                  <a:lnTo>
                    <a:pt x="1238758" y="107823"/>
                  </a:lnTo>
                  <a:close/>
                </a:path>
                <a:path w="1955800" h="200025">
                  <a:moveTo>
                    <a:pt x="1238758" y="0"/>
                  </a:moveTo>
                  <a:lnTo>
                    <a:pt x="1200150" y="0"/>
                  </a:lnTo>
                  <a:lnTo>
                    <a:pt x="1200150" y="100965"/>
                  </a:lnTo>
                  <a:lnTo>
                    <a:pt x="1238758" y="100965"/>
                  </a:lnTo>
                  <a:lnTo>
                    <a:pt x="1238758" y="0"/>
                  </a:lnTo>
                  <a:close/>
                </a:path>
                <a:path w="1955800" h="200025">
                  <a:moveTo>
                    <a:pt x="1454404" y="48006"/>
                  </a:moveTo>
                  <a:lnTo>
                    <a:pt x="1382268" y="34036"/>
                  </a:lnTo>
                  <a:lnTo>
                    <a:pt x="1382522" y="33274"/>
                  </a:lnTo>
                  <a:lnTo>
                    <a:pt x="1382776" y="32766"/>
                  </a:lnTo>
                  <a:lnTo>
                    <a:pt x="1382903" y="32512"/>
                  </a:lnTo>
                  <a:lnTo>
                    <a:pt x="1383157" y="31750"/>
                  </a:lnTo>
                  <a:lnTo>
                    <a:pt x="1383538" y="30988"/>
                  </a:lnTo>
                  <a:lnTo>
                    <a:pt x="1384046" y="29464"/>
                  </a:lnTo>
                  <a:lnTo>
                    <a:pt x="1449705" y="29464"/>
                  </a:lnTo>
                  <a:lnTo>
                    <a:pt x="1449705" y="0"/>
                  </a:lnTo>
                  <a:lnTo>
                    <a:pt x="1274572" y="0"/>
                  </a:lnTo>
                  <a:lnTo>
                    <a:pt x="1274572" y="29464"/>
                  </a:lnTo>
                  <a:lnTo>
                    <a:pt x="1340866" y="29464"/>
                  </a:lnTo>
                  <a:lnTo>
                    <a:pt x="1336675" y="32766"/>
                  </a:lnTo>
                  <a:lnTo>
                    <a:pt x="1299464" y="43688"/>
                  </a:lnTo>
                  <a:lnTo>
                    <a:pt x="1272286" y="45974"/>
                  </a:lnTo>
                  <a:lnTo>
                    <a:pt x="1272286" y="75819"/>
                  </a:lnTo>
                  <a:lnTo>
                    <a:pt x="1318641" y="70866"/>
                  </a:lnTo>
                  <a:lnTo>
                    <a:pt x="1356868" y="57531"/>
                  </a:lnTo>
                  <a:lnTo>
                    <a:pt x="1446276" y="76835"/>
                  </a:lnTo>
                  <a:lnTo>
                    <a:pt x="1451711" y="57531"/>
                  </a:lnTo>
                  <a:lnTo>
                    <a:pt x="1454404" y="48006"/>
                  </a:lnTo>
                  <a:close/>
                </a:path>
                <a:path w="1955800" h="200025">
                  <a:moveTo>
                    <a:pt x="1460881" y="82677"/>
                  </a:moveTo>
                  <a:lnTo>
                    <a:pt x="1263396" y="82677"/>
                  </a:lnTo>
                  <a:lnTo>
                    <a:pt x="1263396" y="112395"/>
                  </a:lnTo>
                  <a:lnTo>
                    <a:pt x="1342898" y="112395"/>
                  </a:lnTo>
                  <a:lnTo>
                    <a:pt x="1342898" y="121539"/>
                  </a:lnTo>
                  <a:lnTo>
                    <a:pt x="1302334" y="128079"/>
                  </a:lnTo>
                  <a:lnTo>
                    <a:pt x="1272921" y="159258"/>
                  </a:lnTo>
                  <a:lnTo>
                    <a:pt x="1273048" y="168656"/>
                  </a:lnTo>
                  <a:lnTo>
                    <a:pt x="1306131" y="191693"/>
                  </a:lnTo>
                  <a:lnTo>
                    <a:pt x="1349235" y="197269"/>
                  </a:lnTo>
                  <a:lnTo>
                    <a:pt x="1362075" y="197497"/>
                  </a:lnTo>
                  <a:lnTo>
                    <a:pt x="1374902" y="197269"/>
                  </a:lnTo>
                  <a:lnTo>
                    <a:pt x="1418005" y="191693"/>
                  </a:lnTo>
                  <a:lnTo>
                    <a:pt x="1451102" y="168656"/>
                  </a:lnTo>
                  <a:lnTo>
                    <a:pt x="1451229" y="159258"/>
                  </a:lnTo>
                  <a:lnTo>
                    <a:pt x="1449920" y="151104"/>
                  </a:lnTo>
                  <a:lnTo>
                    <a:pt x="1449870" y="150761"/>
                  </a:lnTo>
                  <a:lnTo>
                    <a:pt x="1449514" y="150063"/>
                  </a:lnTo>
                  <a:lnTo>
                    <a:pt x="1446212" y="143383"/>
                  </a:lnTo>
                  <a:lnTo>
                    <a:pt x="1440256" y="137160"/>
                  </a:lnTo>
                  <a:lnTo>
                    <a:pt x="1432052" y="132080"/>
                  </a:lnTo>
                  <a:lnTo>
                    <a:pt x="1421803" y="128079"/>
                  </a:lnTo>
                  <a:lnTo>
                    <a:pt x="1410081" y="125056"/>
                  </a:lnTo>
                  <a:lnTo>
                    <a:pt x="1410081" y="159258"/>
                  </a:lnTo>
                  <a:lnTo>
                    <a:pt x="1409827" y="162814"/>
                  </a:lnTo>
                  <a:lnTo>
                    <a:pt x="1370723" y="168656"/>
                  </a:lnTo>
                  <a:lnTo>
                    <a:pt x="1353477" y="168656"/>
                  </a:lnTo>
                  <a:lnTo>
                    <a:pt x="1314323" y="162814"/>
                  </a:lnTo>
                  <a:lnTo>
                    <a:pt x="1314069" y="159258"/>
                  </a:lnTo>
                  <a:lnTo>
                    <a:pt x="1314323" y="155956"/>
                  </a:lnTo>
                  <a:lnTo>
                    <a:pt x="1351826" y="150063"/>
                  </a:lnTo>
                  <a:lnTo>
                    <a:pt x="1372362" y="150063"/>
                  </a:lnTo>
                  <a:lnTo>
                    <a:pt x="1410081" y="159258"/>
                  </a:lnTo>
                  <a:lnTo>
                    <a:pt x="1410081" y="125056"/>
                  </a:lnTo>
                  <a:lnTo>
                    <a:pt x="1409928" y="125006"/>
                  </a:lnTo>
                  <a:lnTo>
                    <a:pt x="1396415" y="122834"/>
                  </a:lnTo>
                  <a:lnTo>
                    <a:pt x="1381252" y="121539"/>
                  </a:lnTo>
                  <a:lnTo>
                    <a:pt x="1381252" y="112395"/>
                  </a:lnTo>
                  <a:lnTo>
                    <a:pt x="1460881" y="112395"/>
                  </a:lnTo>
                  <a:lnTo>
                    <a:pt x="1460881" y="82677"/>
                  </a:lnTo>
                  <a:close/>
                </a:path>
                <a:path w="1955800" h="200025">
                  <a:moveTo>
                    <a:pt x="1724787" y="85725"/>
                  </a:moveTo>
                  <a:lnTo>
                    <a:pt x="1585722" y="85725"/>
                  </a:lnTo>
                  <a:lnTo>
                    <a:pt x="1585722" y="74549"/>
                  </a:lnTo>
                  <a:lnTo>
                    <a:pt x="1719199" y="74549"/>
                  </a:lnTo>
                  <a:lnTo>
                    <a:pt x="1719199" y="44958"/>
                  </a:lnTo>
                  <a:lnTo>
                    <a:pt x="1585722" y="44958"/>
                  </a:lnTo>
                  <a:lnTo>
                    <a:pt x="1585722" y="33782"/>
                  </a:lnTo>
                  <a:lnTo>
                    <a:pt x="1722501" y="33782"/>
                  </a:lnTo>
                  <a:lnTo>
                    <a:pt x="1722501" y="2286"/>
                  </a:lnTo>
                  <a:lnTo>
                    <a:pt x="1547622" y="2286"/>
                  </a:lnTo>
                  <a:lnTo>
                    <a:pt x="1547622" y="117221"/>
                  </a:lnTo>
                  <a:lnTo>
                    <a:pt x="1724787" y="117221"/>
                  </a:lnTo>
                  <a:lnTo>
                    <a:pt x="1724787" y="85725"/>
                  </a:lnTo>
                  <a:close/>
                </a:path>
                <a:path w="1955800" h="200025">
                  <a:moveTo>
                    <a:pt x="1733677" y="129413"/>
                  </a:moveTo>
                  <a:lnTo>
                    <a:pt x="1536192" y="129413"/>
                  </a:lnTo>
                  <a:lnTo>
                    <a:pt x="1536192" y="164084"/>
                  </a:lnTo>
                  <a:lnTo>
                    <a:pt x="1615059" y="164084"/>
                  </a:lnTo>
                  <a:lnTo>
                    <a:pt x="1615059" y="199771"/>
                  </a:lnTo>
                  <a:lnTo>
                    <a:pt x="1654810" y="199771"/>
                  </a:lnTo>
                  <a:lnTo>
                    <a:pt x="1654810" y="164084"/>
                  </a:lnTo>
                  <a:lnTo>
                    <a:pt x="1733677" y="164084"/>
                  </a:lnTo>
                  <a:lnTo>
                    <a:pt x="1733677" y="129413"/>
                  </a:lnTo>
                  <a:close/>
                </a:path>
                <a:path w="1955800" h="200025">
                  <a:moveTo>
                    <a:pt x="1889379" y="162560"/>
                  </a:moveTo>
                  <a:lnTo>
                    <a:pt x="1866493" y="132334"/>
                  </a:lnTo>
                  <a:lnTo>
                    <a:pt x="1833626" y="88900"/>
                  </a:lnTo>
                  <a:lnTo>
                    <a:pt x="1835023" y="81407"/>
                  </a:lnTo>
                  <a:lnTo>
                    <a:pt x="1836039" y="73660"/>
                  </a:lnTo>
                  <a:lnTo>
                    <a:pt x="1838452" y="40005"/>
                  </a:lnTo>
                  <a:lnTo>
                    <a:pt x="1879346" y="40005"/>
                  </a:lnTo>
                  <a:lnTo>
                    <a:pt x="1879346" y="4572"/>
                  </a:lnTo>
                  <a:lnTo>
                    <a:pt x="1756410" y="4572"/>
                  </a:lnTo>
                  <a:lnTo>
                    <a:pt x="1756410" y="40005"/>
                  </a:lnTo>
                  <a:lnTo>
                    <a:pt x="1799590" y="40005"/>
                  </a:lnTo>
                  <a:lnTo>
                    <a:pt x="1798205" y="62534"/>
                  </a:lnTo>
                  <a:lnTo>
                    <a:pt x="1791106" y="100444"/>
                  </a:lnTo>
                  <a:lnTo>
                    <a:pt x="1770329" y="137896"/>
                  </a:lnTo>
                  <a:lnTo>
                    <a:pt x="1750822" y="147193"/>
                  </a:lnTo>
                  <a:lnTo>
                    <a:pt x="1750822" y="186055"/>
                  </a:lnTo>
                  <a:lnTo>
                    <a:pt x="1790700" y="171831"/>
                  </a:lnTo>
                  <a:lnTo>
                    <a:pt x="1820418" y="132334"/>
                  </a:lnTo>
                  <a:lnTo>
                    <a:pt x="1858670" y="185039"/>
                  </a:lnTo>
                  <a:lnTo>
                    <a:pt x="1858772" y="185178"/>
                  </a:lnTo>
                  <a:lnTo>
                    <a:pt x="1889379" y="162560"/>
                  </a:lnTo>
                  <a:close/>
                </a:path>
                <a:path w="1955800" h="200025">
                  <a:moveTo>
                    <a:pt x="1955673" y="71247"/>
                  </a:moveTo>
                  <a:lnTo>
                    <a:pt x="1932813" y="71247"/>
                  </a:lnTo>
                  <a:lnTo>
                    <a:pt x="1932813" y="0"/>
                  </a:lnTo>
                  <a:lnTo>
                    <a:pt x="1894205" y="0"/>
                  </a:lnTo>
                  <a:lnTo>
                    <a:pt x="1894205" y="195199"/>
                  </a:lnTo>
                  <a:lnTo>
                    <a:pt x="1932813" y="195199"/>
                  </a:lnTo>
                  <a:lnTo>
                    <a:pt x="1932813" y="108839"/>
                  </a:lnTo>
                  <a:lnTo>
                    <a:pt x="1955673" y="108839"/>
                  </a:lnTo>
                  <a:lnTo>
                    <a:pt x="1955673" y="71247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143743" y="4393691"/>
              <a:ext cx="542544" cy="54254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157459" y="3320796"/>
              <a:ext cx="527303" cy="52730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165080" y="2093975"/>
              <a:ext cx="513587" cy="51206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59168" y="4544567"/>
              <a:ext cx="3686555" cy="1402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42771"/>
            <a:ext cx="11520170" cy="5637530"/>
          </a:xfrm>
          <a:custGeom>
            <a:avLst/>
            <a:gdLst/>
            <a:ahLst/>
            <a:cxnLst/>
            <a:rect l="l" t="t" r="r" b="b"/>
            <a:pathLst>
              <a:path w="11520170" h="5637530">
                <a:moveTo>
                  <a:pt x="11519916" y="0"/>
                </a:moveTo>
                <a:lnTo>
                  <a:pt x="0" y="0"/>
                </a:lnTo>
                <a:lnTo>
                  <a:pt x="0" y="5637276"/>
                </a:lnTo>
                <a:lnTo>
                  <a:pt x="11519916" y="5637276"/>
                </a:lnTo>
                <a:lnTo>
                  <a:pt x="11519916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19915" cy="92354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338059" y="2662427"/>
            <a:ext cx="3377565" cy="3251200"/>
            <a:chOff x="7338059" y="2662427"/>
            <a:chExt cx="3377565" cy="3251200"/>
          </a:xfrm>
        </p:grpSpPr>
        <p:sp>
          <p:nvSpPr>
            <p:cNvPr id="6" name="object 6"/>
            <p:cNvSpPr/>
            <p:nvPr/>
          </p:nvSpPr>
          <p:spPr>
            <a:xfrm>
              <a:off x="7357109" y="2681477"/>
              <a:ext cx="3339465" cy="3213100"/>
            </a:xfrm>
            <a:custGeom>
              <a:avLst/>
              <a:gdLst/>
              <a:ahLst/>
              <a:cxnLst/>
              <a:rect l="l" t="t" r="r" b="b"/>
              <a:pathLst>
                <a:path w="3339465" h="3213100">
                  <a:moveTo>
                    <a:pt x="3339084" y="0"/>
                  </a:moveTo>
                  <a:lnTo>
                    <a:pt x="0" y="0"/>
                  </a:lnTo>
                  <a:lnTo>
                    <a:pt x="0" y="3212592"/>
                  </a:lnTo>
                  <a:lnTo>
                    <a:pt x="3339084" y="3212592"/>
                  </a:lnTo>
                  <a:lnTo>
                    <a:pt x="3339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57109" y="2681477"/>
              <a:ext cx="3339465" cy="3213100"/>
            </a:xfrm>
            <a:custGeom>
              <a:avLst/>
              <a:gdLst/>
              <a:ahLst/>
              <a:cxnLst/>
              <a:rect l="l" t="t" r="r" b="b"/>
              <a:pathLst>
                <a:path w="3339465" h="3213100">
                  <a:moveTo>
                    <a:pt x="0" y="3212592"/>
                  </a:moveTo>
                  <a:lnTo>
                    <a:pt x="3339084" y="3212592"/>
                  </a:lnTo>
                  <a:lnTo>
                    <a:pt x="3339084" y="0"/>
                  </a:lnTo>
                  <a:lnTo>
                    <a:pt x="0" y="0"/>
                  </a:lnTo>
                  <a:lnTo>
                    <a:pt x="0" y="3212592"/>
                  </a:lnTo>
                  <a:close/>
                </a:path>
              </a:pathLst>
            </a:custGeom>
            <a:ln w="381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48371" y="3145535"/>
              <a:ext cx="2969260" cy="2566670"/>
            </a:xfrm>
            <a:custGeom>
              <a:avLst/>
              <a:gdLst/>
              <a:ahLst/>
              <a:cxnLst/>
              <a:rect l="l" t="t" r="r" b="b"/>
              <a:pathLst>
                <a:path w="2969259" h="2566670">
                  <a:moveTo>
                    <a:pt x="2832988" y="0"/>
                  </a:moveTo>
                  <a:lnTo>
                    <a:pt x="135762" y="0"/>
                  </a:lnTo>
                  <a:lnTo>
                    <a:pt x="92870" y="6926"/>
                  </a:lnTo>
                  <a:lnTo>
                    <a:pt x="55604" y="26208"/>
                  </a:lnTo>
                  <a:lnTo>
                    <a:pt x="26208" y="55604"/>
                  </a:lnTo>
                  <a:lnTo>
                    <a:pt x="6926" y="92870"/>
                  </a:lnTo>
                  <a:lnTo>
                    <a:pt x="0" y="135762"/>
                  </a:lnTo>
                  <a:lnTo>
                    <a:pt x="0" y="2430678"/>
                  </a:lnTo>
                  <a:lnTo>
                    <a:pt x="6926" y="2473582"/>
                  </a:lnTo>
                  <a:lnTo>
                    <a:pt x="26208" y="2510844"/>
                  </a:lnTo>
                  <a:lnTo>
                    <a:pt x="55604" y="2540227"/>
                  </a:lnTo>
                  <a:lnTo>
                    <a:pt x="92870" y="2559496"/>
                  </a:lnTo>
                  <a:lnTo>
                    <a:pt x="135762" y="2566416"/>
                  </a:lnTo>
                  <a:lnTo>
                    <a:pt x="2832988" y="2566416"/>
                  </a:lnTo>
                  <a:lnTo>
                    <a:pt x="2875881" y="2559496"/>
                  </a:lnTo>
                  <a:lnTo>
                    <a:pt x="2913147" y="2540227"/>
                  </a:lnTo>
                  <a:lnTo>
                    <a:pt x="2942543" y="2510844"/>
                  </a:lnTo>
                  <a:lnTo>
                    <a:pt x="2961825" y="2473582"/>
                  </a:lnTo>
                  <a:lnTo>
                    <a:pt x="2968752" y="2430678"/>
                  </a:lnTo>
                  <a:lnTo>
                    <a:pt x="2968752" y="135762"/>
                  </a:lnTo>
                  <a:lnTo>
                    <a:pt x="2961825" y="92870"/>
                  </a:lnTo>
                  <a:lnTo>
                    <a:pt x="2942543" y="55604"/>
                  </a:lnTo>
                  <a:lnTo>
                    <a:pt x="2913147" y="26208"/>
                  </a:lnTo>
                  <a:lnTo>
                    <a:pt x="2875881" y="6926"/>
                  </a:lnTo>
                  <a:lnTo>
                    <a:pt x="28329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5435" y="2686811"/>
            <a:ext cx="885443" cy="3206496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380232" y="2935223"/>
            <a:ext cx="0" cy="241935"/>
          </a:xfrm>
          <a:custGeom>
            <a:avLst/>
            <a:gdLst/>
            <a:ahLst/>
            <a:cxnLst/>
            <a:rect l="l" t="t" r="r" b="b"/>
            <a:pathLst>
              <a:path h="241935">
                <a:moveTo>
                  <a:pt x="0" y="0"/>
                </a:moveTo>
                <a:lnTo>
                  <a:pt x="0" y="241553"/>
                </a:lnTo>
              </a:path>
            </a:pathLst>
          </a:custGeom>
          <a:ln w="15240">
            <a:solidFill>
              <a:srgbClr val="1651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739896" y="196633"/>
            <a:ext cx="3666490" cy="544830"/>
            <a:chOff x="3739896" y="196633"/>
            <a:chExt cx="3666490" cy="54483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4320" y="208749"/>
              <a:ext cx="543280" cy="51134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223004" y="320420"/>
              <a:ext cx="328295" cy="295275"/>
            </a:xfrm>
            <a:custGeom>
              <a:avLst/>
              <a:gdLst/>
              <a:ahLst/>
              <a:cxnLst/>
              <a:rect l="l" t="t" r="r" b="b"/>
              <a:pathLst>
                <a:path w="328295" h="295275">
                  <a:moveTo>
                    <a:pt x="142367" y="0"/>
                  </a:moveTo>
                  <a:lnTo>
                    <a:pt x="109093" y="0"/>
                  </a:lnTo>
                  <a:lnTo>
                    <a:pt x="98278" y="619"/>
                  </a:lnTo>
                  <a:lnTo>
                    <a:pt x="65976" y="23034"/>
                  </a:lnTo>
                  <a:lnTo>
                    <a:pt x="0" y="295021"/>
                  </a:lnTo>
                  <a:lnTo>
                    <a:pt x="60071" y="295021"/>
                  </a:lnTo>
                  <a:lnTo>
                    <a:pt x="74295" y="231901"/>
                  </a:lnTo>
                  <a:lnTo>
                    <a:pt x="233965" y="231901"/>
                  </a:lnTo>
                  <a:lnTo>
                    <a:pt x="222747" y="181101"/>
                  </a:lnTo>
                  <a:lnTo>
                    <a:pt x="85979" y="181101"/>
                  </a:lnTo>
                  <a:lnTo>
                    <a:pt x="111506" y="68199"/>
                  </a:lnTo>
                  <a:lnTo>
                    <a:pt x="121666" y="51435"/>
                  </a:lnTo>
                  <a:lnTo>
                    <a:pt x="194114" y="51435"/>
                  </a:lnTo>
                  <a:lnTo>
                    <a:pt x="192150" y="42544"/>
                  </a:lnTo>
                  <a:lnTo>
                    <a:pt x="170156" y="5572"/>
                  </a:lnTo>
                  <a:lnTo>
                    <a:pt x="153201" y="619"/>
                  </a:lnTo>
                  <a:lnTo>
                    <a:pt x="142367" y="0"/>
                  </a:lnTo>
                  <a:close/>
                </a:path>
                <a:path w="328295" h="295275">
                  <a:moveTo>
                    <a:pt x="233965" y="231901"/>
                  </a:moveTo>
                  <a:lnTo>
                    <a:pt x="174371" y="231901"/>
                  </a:lnTo>
                  <a:lnTo>
                    <a:pt x="187833" y="295021"/>
                  </a:lnTo>
                  <a:lnTo>
                    <a:pt x="247904" y="295021"/>
                  </a:lnTo>
                  <a:lnTo>
                    <a:pt x="233965" y="231901"/>
                  </a:lnTo>
                  <a:close/>
                </a:path>
                <a:path w="328295" h="295275">
                  <a:moveTo>
                    <a:pt x="194114" y="51435"/>
                  </a:moveTo>
                  <a:lnTo>
                    <a:pt x="129794" y="51435"/>
                  </a:lnTo>
                  <a:lnTo>
                    <a:pt x="132842" y="52831"/>
                  </a:lnTo>
                  <a:lnTo>
                    <a:pt x="135000" y="55499"/>
                  </a:lnTo>
                  <a:lnTo>
                    <a:pt x="137033" y="58292"/>
                  </a:lnTo>
                  <a:lnTo>
                    <a:pt x="138811" y="62484"/>
                  </a:lnTo>
                  <a:lnTo>
                    <a:pt x="139954" y="68199"/>
                  </a:lnTo>
                  <a:lnTo>
                    <a:pt x="163703" y="181101"/>
                  </a:lnTo>
                  <a:lnTo>
                    <a:pt x="222747" y="181101"/>
                  </a:lnTo>
                  <a:lnTo>
                    <a:pt x="194114" y="51435"/>
                  </a:lnTo>
                  <a:close/>
                </a:path>
                <a:path w="328295" h="295275">
                  <a:moveTo>
                    <a:pt x="327787" y="0"/>
                  </a:moveTo>
                  <a:lnTo>
                    <a:pt x="269240" y="0"/>
                  </a:lnTo>
                  <a:lnTo>
                    <a:pt x="269240" y="295021"/>
                  </a:lnTo>
                  <a:lnTo>
                    <a:pt x="327787" y="295021"/>
                  </a:lnTo>
                  <a:lnTo>
                    <a:pt x="32778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6092" y="266649"/>
              <a:ext cx="401624" cy="40911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675378" y="377697"/>
              <a:ext cx="188595" cy="194310"/>
            </a:xfrm>
            <a:custGeom>
              <a:avLst/>
              <a:gdLst/>
              <a:ahLst/>
              <a:cxnLst/>
              <a:rect l="l" t="t" r="r" b="b"/>
              <a:pathLst>
                <a:path w="188595" h="194309">
                  <a:moveTo>
                    <a:pt x="188214" y="71120"/>
                  </a:moveTo>
                  <a:lnTo>
                    <a:pt x="122174" y="71120"/>
                  </a:lnTo>
                  <a:lnTo>
                    <a:pt x="122174" y="0"/>
                  </a:lnTo>
                  <a:lnTo>
                    <a:pt x="67437" y="0"/>
                  </a:lnTo>
                  <a:lnTo>
                    <a:pt x="67437" y="71120"/>
                  </a:lnTo>
                  <a:lnTo>
                    <a:pt x="0" y="71120"/>
                  </a:lnTo>
                  <a:lnTo>
                    <a:pt x="0" y="121920"/>
                  </a:lnTo>
                  <a:lnTo>
                    <a:pt x="67437" y="121920"/>
                  </a:lnTo>
                  <a:lnTo>
                    <a:pt x="67437" y="194310"/>
                  </a:lnTo>
                  <a:lnTo>
                    <a:pt x="122174" y="194310"/>
                  </a:lnTo>
                  <a:lnTo>
                    <a:pt x="122174" y="121920"/>
                  </a:lnTo>
                  <a:lnTo>
                    <a:pt x="188214" y="121920"/>
                  </a:lnTo>
                  <a:lnTo>
                    <a:pt x="188214" y="7112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1560" y="207301"/>
              <a:ext cx="1047762" cy="51735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986020" y="319023"/>
              <a:ext cx="821055" cy="301625"/>
            </a:xfrm>
            <a:custGeom>
              <a:avLst/>
              <a:gdLst/>
              <a:ahLst/>
              <a:cxnLst/>
              <a:rect l="l" t="t" r="r" b="b"/>
              <a:pathLst>
                <a:path w="821054" h="301625">
                  <a:moveTo>
                    <a:pt x="342391" y="0"/>
                  </a:moveTo>
                  <a:lnTo>
                    <a:pt x="300180" y="9302"/>
                  </a:lnTo>
                  <a:lnTo>
                    <a:pt x="270637" y="39877"/>
                  </a:lnTo>
                  <a:lnTo>
                    <a:pt x="263905" y="73406"/>
                  </a:lnTo>
                  <a:lnTo>
                    <a:pt x="264191" y="80390"/>
                  </a:lnTo>
                  <a:lnTo>
                    <a:pt x="276891" y="118411"/>
                  </a:lnTo>
                  <a:lnTo>
                    <a:pt x="288416" y="133858"/>
                  </a:lnTo>
                  <a:lnTo>
                    <a:pt x="277532" y="140739"/>
                  </a:lnTo>
                  <a:lnTo>
                    <a:pt x="244998" y="178337"/>
                  </a:lnTo>
                  <a:lnTo>
                    <a:pt x="236854" y="217932"/>
                  </a:lnTo>
                  <a:lnTo>
                    <a:pt x="237237" y="226440"/>
                  </a:lnTo>
                  <a:lnTo>
                    <a:pt x="252348" y="268192"/>
                  </a:lnTo>
                  <a:lnTo>
                    <a:pt x="284043" y="292784"/>
                  </a:lnTo>
                  <a:lnTo>
                    <a:pt x="326389" y="301116"/>
                  </a:lnTo>
                  <a:lnTo>
                    <a:pt x="337819" y="300549"/>
                  </a:lnTo>
                  <a:lnTo>
                    <a:pt x="377634" y="287488"/>
                  </a:lnTo>
                  <a:lnTo>
                    <a:pt x="399922" y="270128"/>
                  </a:lnTo>
                  <a:lnTo>
                    <a:pt x="470925" y="270128"/>
                  </a:lnTo>
                  <a:lnTo>
                    <a:pt x="453724" y="248538"/>
                  </a:lnTo>
                  <a:lnTo>
                    <a:pt x="328549" y="248538"/>
                  </a:lnTo>
                  <a:lnTo>
                    <a:pt x="320907" y="247919"/>
                  </a:lnTo>
                  <a:lnTo>
                    <a:pt x="292867" y="219469"/>
                  </a:lnTo>
                  <a:lnTo>
                    <a:pt x="292226" y="211200"/>
                  </a:lnTo>
                  <a:lnTo>
                    <a:pt x="293870" y="197961"/>
                  </a:lnTo>
                  <a:lnTo>
                    <a:pt x="298799" y="186626"/>
                  </a:lnTo>
                  <a:lnTo>
                    <a:pt x="307014" y="177196"/>
                  </a:lnTo>
                  <a:lnTo>
                    <a:pt x="318515" y="169672"/>
                  </a:lnTo>
                  <a:lnTo>
                    <a:pt x="386249" y="169672"/>
                  </a:lnTo>
                  <a:lnTo>
                    <a:pt x="378205" y="159512"/>
                  </a:lnTo>
                  <a:lnTo>
                    <a:pt x="372871" y="153288"/>
                  </a:lnTo>
                  <a:lnTo>
                    <a:pt x="367156" y="146558"/>
                  </a:lnTo>
                  <a:lnTo>
                    <a:pt x="378039" y="139916"/>
                  </a:lnTo>
                  <a:lnTo>
                    <a:pt x="387826" y="132381"/>
                  </a:lnTo>
                  <a:lnTo>
                    <a:pt x="396517" y="123965"/>
                  </a:lnTo>
                  <a:lnTo>
                    <a:pt x="404113" y="114681"/>
                  </a:lnTo>
                  <a:lnTo>
                    <a:pt x="406066" y="111506"/>
                  </a:lnTo>
                  <a:lnTo>
                    <a:pt x="335660" y="111506"/>
                  </a:lnTo>
                  <a:lnTo>
                    <a:pt x="329945" y="105790"/>
                  </a:lnTo>
                  <a:lnTo>
                    <a:pt x="325374" y="99695"/>
                  </a:lnTo>
                  <a:lnTo>
                    <a:pt x="318769" y="86995"/>
                  </a:lnTo>
                  <a:lnTo>
                    <a:pt x="317118" y="80390"/>
                  </a:lnTo>
                  <a:lnTo>
                    <a:pt x="317118" y="66039"/>
                  </a:lnTo>
                  <a:lnTo>
                    <a:pt x="319404" y="59562"/>
                  </a:lnTo>
                  <a:lnTo>
                    <a:pt x="323850" y="54483"/>
                  </a:lnTo>
                  <a:lnTo>
                    <a:pt x="328421" y="49402"/>
                  </a:lnTo>
                  <a:lnTo>
                    <a:pt x="334517" y="46862"/>
                  </a:lnTo>
                  <a:lnTo>
                    <a:pt x="415273" y="46862"/>
                  </a:lnTo>
                  <a:lnTo>
                    <a:pt x="414641" y="44489"/>
                  </a:lnTo>
                  <a:lnTo>
                    <a:pt x="389064" y="11862"/>
                  </a:lnTo>
                  <a:lnTo>
                    <a:pt x="356969" y="984"/>
                  </a:lnTo>
                  <a:lnTo>
                    <a:pt x="357384" y="984"/>
                  </a:lnTo>
                  <a:lnTo>
                    <a:pt x="349664" y="242"/>
                  </a:lnTo>
                  <a:lnTo>
                    <a:pt x="350183" y="242"/>
                  </a:lnTo>
                  <a:lnTo>
                    <a:pt x="342391" y="0"/>
                  </a:lnTo>
                  <a:close/>
                </a:path>
                <a:path w="821054" h="301625">
                  <a:moveTo>
                    <a:pt x="470925" y="270128"/>
                  </a:moveTo>
                  <a:lnTo>
                    <a:pt x="399922" y="270128"/>
                  </a:lnTo>
                  <a:lnTo>
                    <a:pt x="419734" y="296418"/>
                  </a:lnTo>
                  <a:lnTo>
                    <a:pt x="491870" y="296418"/>
                  </a:lnTo>
                  <a:lnTo>
                    <a:pt x="470925" y="270128"/>
                  </a:lnTo>
                  <a:close/>
                </a:path>
                <a:path w="821054" h="301625">
                  <a:moveTo>
                    <a:pt x="386249" y="169672"/>
                  </a:moveTo>
                  <a:lnTo>
                    <a:pt x="318515" y="169672"/>
                  </a:lnTo>
                  <a:lnTo>
                    <a:pt x="366521" y="228981"/>
                  </a:lnTo>
                  <a:lnTo>
                    <a:pt x="362203" y="234696"/>
                  </a:lnTo>
                  <a:lnTo>
                    <a:pt x="356869" y="239395"/>
                  </a:lnTo>
                  <a:lnTo>
                    <a:pt x="350519" y="243077"/>
                  </a:lnTo>
                  <a:lnTo>
                    <a:pt x="344169" y="246634"/>
                  </a:lnTo>
                  <a:lnTo>
                    <a:pt x="336803" y="248538"/>
                  </a:lnTo>
                  <a:lnTo>
                    <a:pt x="453724" y="248538"/>
                  </a:lnTo>
                  <a:lnTo>
                    <a:pt x="436117" y="226440"/>
                  </a:lnTo>
                  <a:lnTo>
                    <a:pt x="439419" y="220599"/>
                  </a:lnTo>
                  <a:lnTo>
                    <a:pt x="442849" y="213995"/>
                  </a:lnTo>
                  <a:lnTo>
                    <a:pt x="450214" y="199262"/>
                  </a:lnTo>
                  <a:lnTo>
                    <a:pt x="453897" y="191643"/>
                  </a:lnTo>
                  <a:lnTo>
                    <a:pt x="457097" y="184912"/>
                  </a:lnTo>
                  <a:lnTo>
                    <a:pt x="399160" y="184912"/>
                  </a:lnTo>
                  <a:lnTo>
                    <a:pt x="393191" y="178053"/>
                  </a:lnTo>
                  <a:lnTo>
                    <a:pt x="387857" y="171703"/>
                  </a:lnTo>
                  <a:lnTo>
                    <a:pt x="386249" y="169672"/>
                  </a:lnTo>
                  <a:close/>
                </a:path>
                <a:path w="821054" h="301625">
                  <a:moveTo>
                    <a:pt x="477265" y="139191"/>
                  </a:moveTo>
                  <a:lnTo>
                    <a:pt x="417575" y="139191"/>
                  </a:lnTo>
                  <a:lnTo>
                    <a:pt x="415887" y="145238"/>
                  </a:lnTo>
                  <a:lnTo>
                    <a:pt x="413877" y="151368"/>
                  </a:lnTo>
                  <a:lnTo>
                    <a:pt x="399160" y="184912"/>
                  </a:lnTo>
                  <a:lnTo>
                    <a:pt x="457097" y="184912"/>
                  </a:lnTo>
                  <a:lnTo>
                    <a:pt x="460279" y="178053"/>
                  </a:lnTo>
                  <a:lnTo>
                    <a:pt x="462916" y="172212"/>
                  </a:lnTo>
                  <a:lnTo>
                    <a:pt x="465492" y="166393"/>
                  </a:lnTo>
                  <a:lnTo>
                    <a:pt x="467994" y="160654"/>
                  </a:lnTo>
                  <a:lnTo>
                    <a:pt x="471424" y="152908"/>
                  </a:lnTo>
                  <a:lnTo>
                    <a:pt x="474471" y="145796"/>
                  </a:lnTo>
                  <a:lnTo>
                    <a:pt x="477265" y="139191"/>
                  </a:lnTo>
                  <a:close/>
                </a:path>
                <a:path w="821054" h="301625">
                  <a:moveTo>
                    <a:pt x="415273" y="46862"/>
                  </a:moveTo>
                  <a:lnTo>
                    <a:pt x="349630" y="46862"/>
                  </a:lnTo>
                  <a:lnTo>
                    <a:pt x="355472" y="49149"/>
                  </a:lnTo>
                  <a:lnTo>
                    <a:pt x="359537" y="53975"/>
                  </a:lnTo>
                  <a:lnTo>
                    <a:pt x="363727" y="58674"/>
                  </a:lnTo>
                  <a:lnTo>
                    <a:pt x="365759" y="64770"/>
                  </a:lnTo>
                  <a:lnTo>
                    <a:pt x="365726" y="82141"/>
                  </a:lnTo>
                  <a:lnTo>
                    <a:pt x="335660" y="111506"/>
                  </a:lnTo>
                  <a:lnTo>
                    <a:pt x="406066" y="111506"/>
                  </a:lnTo>
                  <a:lnTo>
                    <a:pt x="410354" y="104532"/>
                  </a:lnTo>
                  <a:lnTo>
                    <a:pt x="414797" y="93694"/>
                  </a:lnTo>
                  <a:lnTo>
                    <a:pt x="417454" y="82141"/>
                  </a:lnTo>
                  <a:lnTo>
                    <a:pt x="418338" y="69850"/>
                  </a:lnTo>
                  <a:lnTo>
                    <a:pt x="417931" y="60682"/>
                  </a:lnTo>
                  <a:lnTo>
                    <a:pt x="416702" y="52228"/>
                  </a:lnTo>
                  <a:lnTo>
                    <a:pt x="415379" y="47259"/>
                  </a:lnTo>
                  <a:lnTo>
                    <a:pt x="415273" y="46862"/>
                  </a:lnTo>
                  <a:close/>
                </a:path>
                <a:path w="821054" h="301625">
                  <a:moveTo>
                    <a:pt x="648588" y="1397"/>
                  </a:moveTo>
                  <a:lnTo>
                    <a:pt x="509015" y="1397"/>
                  </a:lnTo>
                  <a:lnTo>
                    <a:pt x="509015" y="296418"/>
                  </a:lnTo>
                  <a:lnTo>
                    <a:pt x="648588" y="296418"/>
                  </a:lnTo>
                  <a:lnTo>
                    <a:pt x="657086" y="296062"/>
                  </a:lnTo>
                  <a:lnTo>
                    <a:pt x="693705" y="283972"/>
                  </a:lnTo>
                  <a:lnTo>
                    <a:pt x="720978" y="250062"/>
                  </a:lnTo>
                  <a:lnTo>
                    <a:pt x="722710" y="244983"/>
                  </a:lnTo>
                  <a:lnTo>
                    <a:pt x="567563" y="244983"/>
                  </a:lnTo>
                  <a:lnTo>
                    <a:pt x="567563" y="52832"/>
                  </a:lnTo>
                  <a:lnTo>
                    <a:pt x="722706" y="52832"/>
                  </a:lnTo>
                  <a:lnTo>
                    <a:pt x="720978" y="47751"/>
                  </a:lnTo>
                  <a:lnTo>
                    <a:pt x="693705" y="13858"/>
                  </a:lnTo>
                  <a:lnTo>
                    <a:pt x="657086" y="1754"/>
                  </a:lnTo>
                  <a:lnTo>
                    <a:pt x="648588" y="1397"/>
                  </a:lnTo>
                  <a:close/>
                </a:path>
                <a:path w="821054" h="301625">
                  <a:moveTo>
                    <a:pt x="722706" y="52832"/>
                  </a:moveTo>
                  <a:lnTo>
                    <a:pt x="648715" y="52832"/>
                  </a:lnTo>
                  <a:lnTo>
                    <a:pt x="655701" y="55372"/>
                  </a:lnTo>
                  <a:lnTo>
                    <a:pt x="665606" y="65277"/>
                  </a:lnTo>
                  <a:lnTo>
                    <a:pt x="668146" y="72262"/>
                  </a:lnTo>
                  <a:lnTo>
                    <a:pt x="668146" y="225551"/>
                  </a:lnTo>
                  <a:lnTo>
                    <a:pt x="665606" y="232537"/>
                  </a:lnTo>
                  <a:lnTo>
                    <a:pt x="655701" y="242443"/>
                  </a:lnTo>
                  <a:lnTo>
                    <a:pt x="648715" y="244983"/>
                  </a:lnTo>
                  <a:lnTo>
                    <a:pt x="722710" y="244983"/>
                  </a:lnTo>
                  <a:lnTo>
                    <a:pt x="723479" y="242726"/>
                  </a:lnTo>
                  <a:lnTo>
                    <a:pt x="725265" y="234997"/>
                  </a:lnTo>
                  <a:lnTo>
                    <a:pt x="726336" y="226863"/>
                  </a:lnTo>
                  <a:lnTo>
                    <a:pt x="726693" y="218312"/>
                  </a:lnTo>
                  <a:lnTo>
                    <a:pt x="726693" y="79501"/>
                  </a:lnTo>
                  <a:lnTo>
                    <a:pt x="726389" y="72262"/>
                  </a:lnTo>
                  <a:lnTo>
                    <a:pt x="726336" y="71004"/>
                  </a:lnTo>
                  <a:lnTo>
                    <a:pt x="725265" y="62865"/>
                  </a:lnTo>
                  <a:lnTo>
                    <a:pt x="723540" y="55372"/>
                  </a:lnTo>
                  <a:lnTo>
                    <a:pt x="723479" y="55106"/>
                  </a:lnTo>
                  <a:lnTo>
                    <a:pt x="722706" y="52832"/>
                  </a:lnTo>
                  <a:close/>
                </a:path>
                <a:path w="821054" h="301625">
                  <a:moveTo>
                    <a:pt x="135000" y="1397"/>
                  </a:moveTo>
                  <a:lnTo>
                    <a:pt x="0" y="1397"/>
                  </a:lnTo>
                  <a:lnTo>
                    <a:pt x="0" y="296418"/>
                  </a:lnTo>
                  <a:lnTo>
                    <a:pt x="58546" y="296418"/>
                  </a:lnTo>
                  <a:lnTo>
                    <a:pt x="58546" y="180721"/>
                  </a:lnTo>
                  <a:lnTo>
                    <a:pt x="168557" y="180721"/>
                  </a:lnTo>
                  <a:lnTo>
                    <a:pt x="166496" y="176402"/>
                  </a:lnTo>
                  <a:lnTo>
                    <a:pt x="177073" y="172640"/>
                  </a:lnTo>
                  <a:lnTo>
                    <a:pt x="186340" y="167639"/>
                  </a:lnTo>
                  <a:lnTo>
                    <a:pt x="210073" y="135651"/>
                  </a:lnTo>
                  <a:lnTo>
                    <a:pt x="211455" y="129159"/>
                  </a:lnTo>
                  <a:lnTo>
                    <a:pt x="58546" y="129159"/>
                  </a:lnTo>
                  <a:lnTo>
                    <a:pt x="58546" y="52832"/>
                  </a:lnTo>
                  <a:lnTo>
                    <a:pt x="211627" y="52832"/>
                  </a:lnTo>
                  <a:lnTo>
                    <a:pt x="208041" y="40211"/>
                  </a:lnTo>
                  <a:lnTo>
                    <a:pt x="181596" y="11255"/>
                  </a:lnTo>
                  <a:lnTo>
                    <a:pt x="152691" y="2492"/>
                  </a:lnTo>
                  <a:lnTo>
                    <a:pt x="135000" y="1397"/>
                  </a:lnTo>
                  <a:close/>
                </a:path>
                <a:path w="821054" h="301625">
                  <a:moveTo>
                    <a:pt x="168557" y="180721"/>
                  </a:moveTo>
                  <a:lnTo>
                    <a:pt x="108330" y="180721"/>
                  </a:lnTo>
                  <a:lnTo>
                    <a:pt x="163321" y="296418"/>
                  </a:lnTo>
                  <a:lnTo>
                    <a:pt x="223774" y="296418"/>
                  </a:lnTo>
                  <a:lnTo>
                    <a:pt x="168557" y="180721"/>
                  </a:lnTo>
                  <a:close/>
                </a:path>
                <a:path w="821054" h="301625">
                  <a:moveTo>
                    <a:pt x="211627" y="52832"/>
                  </a:moveTo>
                  <a:lnTo>
                    <a:pt x="137287" y="52832"/>
                  </a:lnTo>
                  <a:lnTo>
                    <a:pt x="143509" y="54863"/>
                  </a:lnTo>
                  <a:lnTo>
                    <a:pt x="152272" y="62864"/>
                  </a:lnTo>
                  <a:lnTo>
                    <a:pt x="154431" y="69469"/>
                  </a:lnTo>
                  <a:lnTo>
                    <a:pt x="154431" y="112649"/>
                  </a:lnTo>
                  <a:lnTo>
                    <a:pt x="152272" y="119125"/>
                  </a:lnTo>
                  <a:lnTo>
                    <a:pt x="147954" y="123189"/>
                  </a:lnTo>
                  <a:lnTo>
                    <a:pt x="143509" y="127253"/>
                  </a:lnTo>
                  <a:lnTo>
                    <a:pt x="137287" y="129159"/>
                  </a:lnTo>
                  <a:lnTo>
                    <a:pt x="211455" y="129159"/>
                  </a:lnTo>
                  <a:lnTo>
                    <a:pt x="212345" y="124973"/>
                  </a:lnTo>
                  <a:lnTo>
                    <a:pt x="213105" y="113284"/>
                  </a:lnTo>
                  <a:lnTo>
                    <a:pt x="213105" y="68834"/>
                  </a:lnTo>
                  <a:lnTo>
                    <a:pt x="211947" y="54863"/>
                  </a:lnTo>
                  <a:lnTo>
                    <a:pt x="211841" y="53588"/>
                  </a:lnTo>
                  <a:lnTo>
                    <a:pt x="211627" y="52832"/>
                  </a:lnTo>
                  <a:close/>
                </a:path>
                <a:path w="821054" h="301625">
                  <a:moveTo>
                    <a:pt x="820546" y="1397"/>
                  </a:moveTo>
                  <a:lnTo>
                    <a:pt x="762000" y="1397"/>
                  </a:lnTo>
                  <a:lnTo>
                    <a:pt x="762000" y="296418"/>
                  </a:lnTo>
                  <a:lnTo>
                    <a:pt x="820546" y="296418"/>
                  </a:lnTo>
                  <a:lnTo>
                    <a:pt x="820546" y="139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6252" y="199643"/>
              <a:ext cx="826795" cy="54178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930519" y="311530"/>
              <a:ext cx="605790" cy="326390"/>
            </a:xfrm>
            <a:custGeom>
              <a:avLst/>
              <a:gdLst/>
              <a:ahLst/>
              <a:cxnLst/>
              <a:rect l="l" t="t" r="r" b="b"/>
              <a:pathLst>
                <a:path w="605790" h="326390">
                  <a:moveTo>
                    <a:pt x="79501" y="226567"/>
                  </a:moveTo>
                  <a:lnTo>
                    <a:pt x="20573" y="226567"/>
                  </a:lnTo>
                  <a:lnTo>
                    <a:pt x="20573" y="326008"/>
                  </a:lnTo>
                  <a:lnTo>
                    <a:pt x="284733" y="326008"/>
                  </a:lnTo>
                  <a:lnTo>
                    <a:pt x="284733" y="279145"/>
                  </a:lnTo>
                  <a:lnTo>
                    <a:pt x="79501" y="279145"/>
                  </a:lnTo>
                  <a:lnTo>
                    <a:pt x="79501" y="226567"/>
                  </a:lnTo>
                  <a:close/>
                </a:path>
                <a:path w="605790" h="326390">
                  <a:moveTo>
                    <a:pt x="605535" y="191388"/>
                  </a:moveTo>
                  <a:lnTo>
                    <a:pt x="349250" y="191388"/>
                  </a:lnTo>
                  <a:lnTo>
                    <a:pt x="349250" y="239013"/>
                  </a:lnTo>
                  <a:lnTo>
                    <a:pt x="546607" y="239013"/>
                  </a:lnTo>
                  <a:lnTo>
                    <a:pt x="546607" y="324865"/>
                  </a:lnTo>
                  <a:lnTo>
                    <a:pt x="605535" y="324865"/>
                  </a:lnTo>
                  <a:lnTo>
                    <a:pt x="605535" y="191388"/>
                  </a:lnTo>
                  <a:close/>
                </a:path>
                <a:path w="605790" h="326390">
                  <a:moveTo>
                    <a:pt x="301751" y="166115"/>
                  </a:moveTo>
                  <a:lnTo>
                    <a:pt x="0" y="166115"/>
                  </a:lnTo>
                  <a:lnTo>
                    <a:pt x="0" y="212343"/>
                  </a:lnTo>
                  <a:lnTo>
                    <a:pt x="301751" y="212343"/>
                  </a:lnTo>
                  <a:lnTo>
                    <a:pt x="301751" y="166115"/>
                  </a:lnTo>
                  <a:close/>
                </a:path>
                <a:path w="605790" h="326390">
                  <a:moveTo>
                    <a:pt x="182117" y="141986"/>
                  </a:moveTo>
                  <a:lnTo>
                    <a:pt x="119633" y="141986"/>
                  </a:lnTo>
                  <a:lnTo>
                    <a:pt x="119633" y="166115"/>
                  </a:lnTo>
                  <a:lnTo>
                    <a:pt x="182117" y="166115"/>
                  </a:lnTo>
                  <a:lnTo>
                    <a:pt x="182117" y="141986"/>
                  </a:lnTo>
                  <a:close/>
                </a:path>
                <a:path w="605790" h="326390">
                  <a:moveTo>
                    <a:pt x="77723" y="0"/>
                  </a:moveTo>
                  <a:lnTo>
                    <a:pt x="18795" y="0"/>
                  </a:lnTo>
                  <a:lnTo>
                    <a:pt x="18795" y="141986"/>
                  </a:lnTo>
                  <a:lnTo>
                    <a:pt x="241426" y="141986"/>
                  </a:lnTo>
                  <a:lnTo>
                    <a:pt x="252093" y="141414"/>
                  </a:lnTo>
                  <a:lnTo>
                    <a:pt x="282382" y="111125"/>
                  </a:lnTo>
                  <a:lnTo>
                    <a:pt x="282955" y="100456"/>
                  </a:lnTo>
                  <a:lnTo>
                    <a:pt x="282955" y="96519"/>
                  </a:lnTo>
                  <a:lnTo>
                    <a:pt x="77723" y="96519"/>
                  </a:lnTo>
                  <a:lnTo>
                    <a:pt x="77723" y="70992"/>
                  </a:lnTo>
                  <a:lnTo>
                    <a:pt x="282955" y="70992"/>
                  </a:lnTo>
                  <a:lnTo>
                    <a:pt x="282955" y="26288"/>
                  </a:lnTo>
                  <a:lnTo>
                    <a:pt x="77723" y="26288"/>
                  </a:lnTo>
                  <a:lnTo>
                    <a:pt x="77723" y="0"/>
                  </a:lnTo>
                  <a:close/>
                </a:path>
                <a:path w="605790" h="326390">
                  <a:moveTo>
                    <a:pt x="282955" y="70992"/>
                  </a:moveTo>
                  <a:lnTo>
                    <a:pt x="224027" y="70992"/>
                  </a:lnTo>
                  <a:lnTo>
                    <a:pt x="224027" y="96519"/>
                  </a:lnTo>
                  <a:lnTo>
                    <a:pt x="282955" y="96519"/>
                  </a:lnTo>
                  <a:lnTo>
                    <a:pt x="282955" y="70992"/>
                  </a:lnTo>
                  <a:close/>
                </a:path>
                <a:path w="605790" h="326390">
                  <a:moveTo>
                    <a:pt x="282955" y="0"/>
                  </a:moveTo>
                  <a:lnTo>
                    <a:pt x="224027" y="0"/>
                  </a:lnTo>
                  <a:lnTo>
                    <a:pt x="224027" y="26288"/>
                  </a:lnTo>
                  <a:lnTo>
                    <a:pt x="282955" y="26288"/>
                  </a:lnTo>
                  <a:lnTo>
                    <a:pt x="282955" y="0"/>
                  </a:lnTo>
                  <a:close/>
                </a:path>
                <a:path w="605790" h="326390">
                  <a:moveTo>
                    <a:pt x="605535" y="1015"/>
                  </a:moveTo>
                  <a:lnTo>
                    <a:pt x="546607" y="1015"/>
                  </a:lnTo>
                  <a:lnTo>
                    <a:pt x="546607" y="36194"/>
                  </a:lnTo>
                  <a:lnTo>
                    <a:pt x="509650" y="36194"/>
                  </a:lnTo>
                  <a:lnTo>
                    <a:pt x="509650" y="83057"/>
                  </a:lnTo>
                  <a:lnTo>
                    <a:pt x="546607" y="83057"/>
                  </a:lnTo>
                  <a:lnTo>
                    <a:pt x="546607" y="108330"/>
                  </a:lnTo>
                  <a:lnTo>
                    <a:pt x="505840" y="108330"/>
                  </a:lnTo>
                  <a:lnTo>
                    <a:pt x="505840" y="155193"/>
                  </a:lnTo>
                  <a:lnTo>
                    <a:pt x="546607" y="155193"/>
                  </a:lnTo>
                  <a:lnTo>
                    <a:pt x="546607" y="178562"/>
                  </a:lnTo>
                  <a:lnTo>
                    <a:pt x="605535" y="178562"/>
                  </a:lnTo>
                  <a:lnTo>
                    <a:pt x="605535" y="1015"/>
                  </a:lnTo>
                  <a:close/>
                </a:path>
                <a:path w="605790" h="326390">
                  <a:moveTo>
                    <a:pt x="496442" y="2793"/>
                  </a:moveTo>
                  <a:lnTo>
                    <a:pt x="330072" y="2793"/>
                  </a:lnTo>
                  <a:lnTo>
                    <a:pt x="330072" y="49656"/>
                  </a:lnTo>
                  <a:lnTo>
                    <a:pt x="435990" y="49656"/>
                  </a:lnTo>
                  <a:lnTo>
                    <a:pt x="438150" y="50291"/>
                  </a:lnTo>
                  <a:lnTo>
                    <a:pt x="439927" y="52324"/>
                  </a:lnTo>
                  <a:lnTo>
                    <a:pt x="440181" y="54609"/>
                  </a:lnTo>
                  <a:lnTo>
                    <a:pt x="439800" y="57912"/>
                  </a:lnTo>
                  <a:lnTo>
                    <a:pt x="419861" y="173227"/>
                  </a:lnTo>
                  <a:lnTo>
                    <a:pt x="480186" y="173227"/>
                  </a:lnTo>
                  <a:lnTo>
                    <a:pt x="505078" y="19938"/>
                  </a:lnTo>
                  <a:lnTo>
                    <a:pt x="506094" y="14477"/>
                  </a:lnTo>
                  <a:lnTo>
                    <a:pt x="505332" y="10287"/>
                  </a:lnTo>
                  <a:lnTo>
                    <a:pt x="500633" y="4317"/>
                  </a:lnTo>
                  <a:lnTo>
                    <a:pt x="496442" y="27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82156" y="196633"/>
              <a:ext cx="823772" cy="54479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671818" y="308355"/>
              <a:ext cx="602615" cy="328295"/>
            </a:xfrm>
            <a:custGeom>
              <a:avLst/>
              <a:gdLst/>
              <a:ahLst/>
              <a:cxnLst/>
              <a:rect l="l" t="t" r="r" b="b"/>
              <a:pathLst>
                <a:path w="602615" h="328295">
                  <a:moveTo>
                    <a:pt x="401192" y="233299"/>
                  </a:moveTo>
                  <a:lnTo>
                    <a:pt x="342264" y="233299"/>
                  </a:lnTo>
                  <a:lnTo>
                    <a:pt x="342264" y="327405"/>
                  </a:lnTo>
                  <a:lnTo>
                    <a:pt x="602487" y="327405"/>
                  </a:lnTo>
                  <a:lnTo>
                    <a:pt x="602487" y="280796"/>
                  </a:lnTo>
                  <a:lnTo>
                    <a:pt x="401192" y="280796"/>
                  </a:lnTo>
                  <a:lnTo>
                    <a:pt x="401192" y="233299"/>
                  </a:lnTo>
                  <a:close/>
                </a:path>
                <a:path w="602615" h="328295">
                  <a:moveTo>
                    <a:pt x="600328" y="4190"/>
                  </a:moveTo>
                  <a:lnTo>
                    <a:pt x="541401" y="4190"/>
                  </a:lnTo>
                  <a:lnTo>
                    <a:pt x="541401" y="195325"/>
                  </a:lnTo>
                  <a:lnTo>
                    <a:pt x="482091" y="195325"/>
                  </a:lnTo>
                  <a:lnTo>
                    <a:pt x="482091" y="237489"/>
                  </a:lnTo>
                  <a:lnTo>
                    <a:pt x="541401" y="237489"/>
                  </a:lnTo>
                  <a:lnTo>
                    <a:pt x="541401" y="264159"/>
                  </a:lnTo>
                  <a:lnTo>
                    <a:pt x="600328" y="264159"/>
                  </a:lnTo>
                  <a:lnTo>
                    <a:pt x="600328" y="4190"/>
                  </a:lnTo>
                  <a:close/>
                </a:path>
                <a:path w="602615" h="328295">
                  <a:moveTo>
                    <a:pt x="451611" y="183895"/>
                  </a:moveTo>
                  <a:lnTo>
                    <a:pt x="389127" y="183895"/>
                  </a:lnTo>
                  <a:lnTo>
                    <a:pt x="389127" y="224408"/>
                  </a:lnTo>
                  <a:lnTo>
                    <a:pt x="451611" y="224408"/>
                  </a:lnTo>
                  <a:lnTo>
                    <a:pt x="451611" y="183895"/>
                  </a:lnTo>
                  <a:close/>
                </a:path>
                <a:path w="602615" h="328295">
                  <a:moveTo>
                    <a:pt x="528701" y="140207"/>
                  </a:moveTo>
                  <a:lnTo>
                    <a:pt x="324865" y="140207"/>
                  </a:lnTo>
                  <a:lnTo>
                    <a:pt x="324865" y="183895"/>
                  </a:lnTo>
                  <a:lnTo>
                    <a:pt x="528701" y="183895"/>
                  </a:lnTo>
                  <a:lnTo>
                    <a:pt x="528701" y="140207"/>
                  </a:lnTo>
                  <a:close/>
                </a:path>
                <a:path w="602615" h="328295">
                  <a:moveTo>
                    <a:pt x="440562" y="0"/>
                  </a:moveTo>
                  <a:lnTo>
                    <a:pt x="403605" y="0"/>
                  </a:lnTo>
                  <a:lnTo>
                    <a:pt x="387796" y="1002"/>
                  </a:lnTo>
                  <a:lnTo>
                    <a:pt x="350774" y="16128"/>
                  </a:lnTo>
                  <a:lnTo>
                    <a:pt x="331215" y="64642"/>
                  </a:lnTo>
                  <a:lnTo>
                    <a:pt x="332432" y="79761"/>
                  </a:lnTo>
                  <a:lnTo>
                    <a:pt x="350774" y="113283"/>
                  </a:lnTo>
                  <a:lnTo>
                    <a:pt x="387796" y="128518"/>
                  </a:lnTo>
                  <a:lnTo>
                    <a:pt x="403605" y="129539"/>
                  </a:lnTo>
                  <a:lnTo>
                    <a:pt x="440562" y="129539"/>
                  </a:lnTo>
                  <a:lnTo>
                    <a:pt x="482853" y="120378"/>
                  </a:lnTo>
                  <a:lnTo>
                    <a:pt x="510209" y="85597"/>
                  </a:lnTo>
                  <a:lnTo>
                    <a:pt x="406400" y="85597"/>
                  </a:lnTo>
                  <a:lnTo>
                    <a:pt x="400557" y="83819"/>
                  </a:lnTo>
                  <a:lnTo>
                    <a:pt x="392175" y="76707"/>
                  </a:lnTo>
                  <a:lnTo>
                    <a:pt x="390143" y="71500"/>
                  </a:lnTo>
                  <a:lnTo>
                    <a:pt x="390143" y="57784"/>
                  </a:lnTo>
                  <a:lnTo>
                    <a:pt x="392175" y="52577"/>
                  </a:lnTo>
                  <a:lnTo>
                    <a:pt x="400557" y="45719"/>
                  </a:lnTo>
                  <a:lnTo>
                    <a:pt x="406400" y="43941"/>
                  </a:lnTo>
                  <a:lnTo>
                    <a:pt x="510293" y="43941"/>
                  </a:lnTo>
                  <a:lnTo>
                    <a:pt x="508158" y="36337"/>
                  </a:lnTo>
                  <a:lnTo>
                    <a:pt x="470471" y="4016"/>
                  </a:lnTo>
                  <a:lnTo>
                    <a:pt x="456374" y="1002"/>
                  </a:lnTo>
                  <a:lnTo>
                    <a:pt x="440562" y="0"/>
                  </a:lnTo>
                  <a:close/>
                </a:path>
                <a:path w="602615" h="328295">
                  <a:moveTo>
                    <a:pt x="510293" y="43941"/>
                  </a:moveTo>
                  <a:lnTo>
                    <a:pt x="437896" y="43941"/>
                  </a:lnTo>
                  <a:lnTo>
                    <a:pt x="443737" y="45719"/>
                  </a:lnTo>
                  <a:lnTo>
                    <a:pt x="447801" y="49149"/>
                  </a:lnTo>
                  <a:lnTo>
                    <a:pt x="451992" y="52577"/>
                  </a:lnTo>
                  <a:lnTo>
                    <a:pt x="454025" y="57784"/>
                  </a:lnTo>
                  <a:lnTo>
                    <a:pt x="454025" y="71500"/>
                  </a:lnTo>
                  <a:lnTo>
                    <a:pt x="451992" y="76707"/>
                  </a:lnTo>
                  <a:lnTo>
                    <a:pt x="447801" y="80263"/>
                  </a:lnTo>
                  <a:lnTo>
                    <a:pt x="443737" y="83819"/>
                  </a:lnTo>
                  <a:lnTo>
                    <a:pt x="437896" y="85597"/>
                  </a:lnTo>
                  <a:lnTo>
                    <a:pt x="510209" y="85597"/>
                  </a:lnTo>
                  <a:lnTo>
                    <a:pt x="511845" y="79761"/>
                  </a:lnTo>
                  <a:lnTo>
                    <a:pt x="513079" y="64642"/>
                  </a:lnTo>
                  <a:lnTo>
                    <a:pt x="511845" y="49472"/>
                  </a:lnTo>
                  <a:lnTo>
                    <a:pt x="510293" y="43941"/>
                  </a:lnTo>
                  <a:close/>
                </a:path>
                <a:path w="602615" h="328295">
                  <a:moveTo>
                    <a:pt x="95757" y="53593"/>
                  </a:moveTo>
                  <a:lnTo>
                    <a:pt x="34543" y="53593"/>
                  </a:lnTo>
                  <a:lnTo>
                    <a:pt x="0" y="304672"/>
                  </a:lnTo>
                  <a:lnTo>
                    <a:pt x="59054" y="304672"/>
                  </a:lnTo>
                  <a:lnTo>
                    <a:pt x="90550" y="62864"/>
                  </a:lnTo>
                  <a:lnTo>
                    <a:pt x="91058" y="60197"/>
                  </a:lnTo>
                  <a:lnTo>
                    <a:pt x="91821" y="58038"/>
                  </a:lnTo>
                  <a:lnTo>
                    <a:pt x="92963" y="56261"/>
                  </a:lnTo>
                  <a:lnTo>
                    <a:pt x="93979" y="54482"/>
                  </a:lnTo>
                  <a:lnTo>
                    <a:pt x="95757" y="53593"/>
                  </a:lnTo>
                  <a:close/>
                </a:path>
                <a:path w="602615" h="328295">
                  <a:moveTo>
                    <a:pt x="170560" y="53593"/>
                  </a:moveTo>
                  <a:lnTo>
                    <a:pt x="111251" y="53593"/>
                  </a:lnTo>
                  <a:lnTo>
                    <a:pt x="113664" y="56641"/>
                  </a:lnTo>
                  <a:lnTo>
                    <a:pt x="114426" y="62864"/>
                  </a:lnTo>
                  <a:lnTo>
                    <a:pt x="139573" y="304672"/>
                  </a:lnTo>
                  <a:lnTo>
                    <a:pt x="198500" y="304672"/>
                  </a:lnTo>
                  <a:lnTo>
                    <a:pt x="170659" y="54482"/>
                  </a:lnTo>
                  <a:lnTo>
                    <a:pt x="170560" y="53593"/>
                  </a:lnTo>
                  <a:close/>
                </a:path>
                <a:path w="602615" h="328295">
                  <a:moveTo>
                    <a:pt x="205612" y="5968"/>
                  </a:moveTo>
                  <a:lnTo>
                    <a:pt x="2539" y="5968"/>
                  </a:lnTo>
                  <a:lnTo>
                    <a:pt x="2539" y="53593"/>
                  </a:lnTo>
                  <a:lnTo>
                    <a:pt x="205612" y="53593"/>
                  </a:lnTo>
                  <a:lnTo>
                    <a:pt x="205612" y="5968"/>
                  </a:lnTo>
                  <a:close/>
                </a:path>
                <a:path w="602615" h="328295">
                  <a:moveTo>
                    <a:pt x="278764" y="4190"/>
                  </a:moveTo>
                  <a:lnTo>
                    <a:pt x="219836" y="4190"/>
                  </a:lnTo>
                  <a:lnTo>
                    <a:pt x="219836" y="328040"/>
                  </a:lnTo>
                  <a:lnTo>
                    <a:pt x="278764" y="328040"/>
                  </a:lnTo>
                  <a:lnTo>
                    <a:pt x="278764" y="41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49802" y="29794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345948"/>
                  </a:moveTo>
                  <a:lnTo>
                    <a:pt x="345948" y="345948"/>
                  </a:lnTo>
                  <a:lnTo>
                    <a:pt x="34594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45560" y="350138"/>
              <a:ext cx="152907" cy="238125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45338" y="124840"/>
            <a:ext cx="1159992" cy="115062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35636" y="99059"/>
            <a:ext cx="157480" cy="157480"/>
            <a:chOff x="135636" y="99059"/>
            <a:chExt cx="157480" cy="157480"/>
          </a:xfrm>
        </p:grpSpPr>
        <p:sp>
          <p:nvSpPr>
            <p:cNvPr id="26" name="object 26"/>
            <p:cNvSpPr/>
            <p:nvPr/>
          </p:nvSpPr>
          <p:spPr>
            <a:xfrm>
              <a:off x="166763" y="119760"/>
              <a:ext cx="96520" cy="100965"/>
            </a:xfrm>
            <a:custGeom>
              <a:avLst/>
              <a:gdLst/>
              <a:ahLst/>
              <a:cxnLst/>
              <a:rect l="l" t="t" r="r" b="b"/>
              <a:pathLst>
                <a:path w="96520" h="100964">
                  <a:moveTo>
                    <a:pt x="96456" y="0"/>
                  </a:moveTo>
                  <a:lnTo>
                    <a:pt x="68326" y="0"/>
                  </a:lnTo>
                  <a:lnTo>
                    <a:pt x="68326" y="9525"/>
                  </a:lnTo>
                  <a:lnTo>
                    <a:pt x="68326" y="91059"/>
                  </a:lnTo>
                  <a:lnTo>
                    <a:pt x="28206" y="91059"/>
                  </a:lnTo>
                  <a:lnTo>
                    <a:pt x="28206" y="9525"/>
                  </a:lnTo>
                  <a:lnTo>
                    <a:pt x="68326" y="9525"/>
                  </a:lnTo>
                  <a:lnTo>
                    <a:pt x="68326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17386" y="9525"/>
                  </a:lnTo>
                  <a:lnTo>
                    <a:pt x="17386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96456" y="100584"/>
                  </a:lnTo>
                  <a:lnTo>
                    <a:pt x="96456" y="91059"/>
                  </a:lnTo>
                  <a:lnTo>
                    <a:pt x="79070" y="91059"/>
                  </a:lnTo>
                  <a:lnTo>
                    <a:pt x="79070" y="9525"/>
                  </a:lnTo>
                  <a:lnTo>
                    <a:pt x="96456" y="9525"/>
                  </a:lnTo>
                  <a:lnTo>
                    <a:pt x="96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3518915" y="1702307"/>
            <a:ext cx="4482465" cy="457200"/>
          </a:xfrm>
          <a:custGeom>
            <a:avLst/>
            <a:gdLst/>
            <a:ahLst/>
            <a:cxnLst/>
            <a:rect l="l" t="t" r="r" b="b"/>
            <a:pathLst>
              <a:path w="4482465" h="457200">
                <a:moveTo>
                  <a:pt x="4482084" y="0"/>
                </a:moveTo>
                <a:lnTo>
                  <a:pt x="0" y="0"/>
                </a:lnTo>
                <a:lnTo>
                  <a:pt x="0" y="457200"/>
                </a:lnTo>
                <a:lnTo>
                  <a:pt x="4482084" y="457200"/>
                </a:lnTo>
                <a:lnTo>
                  <a:pt x="4482084" y="0"/>
                </a:lnTo>
                <a:close/>
              </a:path>
            </a:pathLst>
          </a:custGeom>
          <a:solidFill>
            <a:srgbClr val="0031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156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AI를</a:t>
            </a:r>
            <a:r>
              <a:rPr spc="-155" dirty="0"/>
              <a:t> </a:t>
            </a:r>
            <a:r>
              <a:rPr spc="-10" dirty="0"/>
              <a:t>적용해</a:t>
            </a:r>
            <a:r>
              <a:rPr spc="-160" dirty="0"/>
              <a:t> </a:t>
            </a:r>
            <a:r>
              <a:rPr spc="-20" dirty="0"/>
              <a:t>기술혁신</a:t>
            </a:r>
            <a:r>
              <a:rPr spc="-160" dirty="0"/>
              <a:t> </a:t>
            </a:r>
            <a:r>
              <a:rPr spc="-25" dirty="0"/>
              <a:t>가속화</a:t>
            </a:r>
          </a:p>
        </p:txBody>
      </p:sp>
      <p:sp>
        <p:nvSpPr>
          <p:cNvPr id="30" name="object 30"/>
          <p:cNvSpPr/>
          <p:nvPr/>
        </p:nvSpPr>
        <p:spPr>
          <a:xfrm>
            <a:off x="2881884" y="1293875"/>
            <a:ext cx="169545" cy="736600"/>
          </a:xfrm>
          <a:custGeom>
            <a:avLst/>
            <a:gdLst/>
            <a:ahLst/>
            <a:cxnLst/>
            <a:rect l="l" t="t" r="r" b="b"/>
            <a:pathLst>
              <a:path w="169544" h="736600">
                <a:moveTo>
                  <a:pt x="169151" y="0"/>
                </a:moveTo>
                <a:lnTo>
                  <a:pt x="41148" y="0"/>
                </a:lnTo>
                <a:lnTo>
                  <a:pt x="0" y="0"/>
                </a:lnTo>
                <a:lnTo>
                  <a:pt x="0" y="41148"/>
                </a:lnTo>
                <a:lnTo>
                  <a:pt x="0" y="694944"/>
                </a:lnTo>
                <a:lnTo>
                  <a:pt x="0" y="731520"/>
                </a:lnTo>
                <a:lnTo>
                  <a:pt x="0" y="736092"/>
                </a:lnTo>
                <a:lnTo>
                  <a:pt x="169151" y="736092"/>
                </a:lnTo>
                <a:lnTo>
                  <a:pt x="169151" y="694944"/>
                </a:lnTo>
                <a:lnTo>
                  <a:pt x="41148" y="694944"/>
                </a:lnTo>
                <a:lnTo>
                  <a:pt x="41148" y="41148"/>
                </a:lnTo>
                <a:lnTo>
                  <a:pt x="169151" y="41148"/>
                </a:lnTo>
                <a:lnTo>
                  <a:pt x="169151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470392" y="1293875"/>
            <a:ext cx="167640" cy="736600"/>
          </a:xfrm>
          <a:custGeom>
            <a:avLst/>
            <a:gdLst/>
            <a:ahLst/>
            <a:cxnLst/>
            <a:rect l="l" t="t" r="r" b="b"/>
            <a:pathLst>
              <a:path w="167640" h="736600">
                <a:moveTo>
                  <a:pt x="167640" y="0"/>
                </a:moveTo>
                <a:lnTo>
                  <a:pt x="126492" y="0"/>
                </a:lnTo>
                <a:lnTo>
                  <a:pt x="0" y="0"/>
                </a:lnTo>
                <a:lnTo>
                  <a:pt x="0" y="41148"/>
                </a:lnTo>
                <a:lnTo>
                  <a:pt x="126492" y="41148"/>
                </a:lnTo>
                <a:lnTo>
                  <a:pt x="126492" y="694944"/>
                </a:lnTo>
                <a:lnTo>
                  <a:pt x="0" y="694944"/>
                </a:lnTo>
                <a:lnTo>
                  <a:pt x="0" y="736092"/>
                </a:lnTo>
                <a:lnTo>
                  <a:pt x="167640" y="736092"/>
                </a:lnTo>
                <a:lnTo>
                  <a:pt x="167640" y="731520"/>
                </a:lnTo>
                <a:lnTo>
                  <a:pt x="167640" y="694944"/>
                </a:lnTo>
                <a:lnTo>
                  <a:pt x="167640" y="41148"/>
                </a:lnTo>
                <a:lnTo>
                  <a:pt x="167640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38803" y="1250441"/>
            <a:ext cx="1297940" cy="284480"/>
          </a:xfrm>
          <a:custGeom>
            <a:avLst/>
            <a:gdLst/>
            <a:ahLst/>
            <a:cxnLst/>
            <a:rect l="l" t="t" r="r" b="b"/>
            <a:pathLst>
              <a:path w="1297939" h="284480">
                <a:moveTo>
                  <a:pt x="340995" y="164083"/>
                </a:moveTo>
                <a:lnTo>
                  <a:pt x="292354" y="164083"/>
                </a:lnTo>
                <a:lnTo>
                  <a:pt x="292354" y="283463"/>
                </a:lnTo>
                <a:lnTo>
                  <a:pt x="484124" y="283463"/>
                </a:lnTo>
                <a:lnTo>
                  <a:pt x="491490" y="281304"/>
                </a:lnTo>
                <a:lnTo>
                  <a:pt x="495808" y="276986"/>
                </a:lnTo>
                <a:lnTo>
                  <a:pt x="500125" y="272795"/>
                </a:lnTo>
                <a:lnTo>
                  <a:pt x="502158" y="265429"/>
                </a:lnTo>
                <a:lnTo>
                  <a:pt x="502158" y="244855"/>
                </a:lnTo>
                <a:lnTo>
                  <a:pt x="340995" y="244855"/>
                </a:lnTo>
                <a:lnTo>
                  <a:pt x="340995" y="221995"/>
                </a:lnTo>
                <a:lnTo>
                  <a:pt x="502158" y="221995"/>
                </a:lnTo>
                <a:lnTo>
                  <a:pt x="502158" y="184022"/>
                </a:lnTo>
                <a:lnTo>
                  <a:pt x="340995" y="184022"/>
                </a:lnTo>
                <a:lnTo>
                  <a:pt x="340995" y="164083"/>
                </a:lnTo>
                <a:close/>
              </a:path>
              <a:path w="1297939" h="284480">
                <a:moveTo>
                  <a:pt x="502158" y="221995"/>
                </a:moveTo>
                <a:lnTo>
                  <a:pt x="453644" y="221995"/>
                </a:lnTo>
                <a:lnTo>
                  <a:pt x="453644" y="244855"/>
                </a:lnTo>
                <a:lnTo>
                  <a:pt x="502158" y="244855"/>
                </a:lnTo>
                <a:lnTo>
                  <a:pt x="502158" y="221995"/>
                </a:lnTo>
                <a:close/>
              </a:path>
              <a:path w="1297939" h="284480">
                <a:moveTo>
                  <a:pt x="502158" y="164083"/>
                </a:moveTo>
                <a:lnTo>
                  <a:pt x="453644" y="164083"/>
                </a:lnTo>
                <a:lnTo>
                  <a:pt x="453644" y="184022"/>
                </a:lnTo>
                <a:lnTo>
                  <a:pt x="502158" y="184022"/>
                </a:lnTo>
                <a:lnTo>
                  <a:pt x="502158" y="164083"/>
                </a:lnTo>
                <a:close/>
              </a:path>
              <a:path w="1297939" h="284480">
                <a:moveTo>
                  <a:pt x="1238631" y="221487"/>
                </a:moveTo>
                <a:lnTo>
                  <a:pt x="1070737" y="221487"/>
                </a:lnTo>
                <a:lnTo>
                  <a:pt x="1070737" y="260603"/>
                </a:lnTo>
                <a:lnTo>
                  <a:pt x="1238631" y="260603"/>
                </a:lnTo>
                <a:lnTo>
                  <a:pt x="1238631" y="221487"/>
                </a:lnTo>
                <a:close/>
              </a:path>
              <a:path w="1297939" h="284480">
                <a:moveTo>
                  <a:pt x="976757" y="172592"/>
                </a:moveTo>
                <a:lnTo>
                  <a:pt x="858647" y="172592"/>
                </a:lnTo>
                <a:lnTo>
                  <a:pt x="850773" y="173989"/>
                </a:lnTo>
                <a:lnTo>
                  <a:pt x="843534" y="176656"/>
                </a:lnTo>
                <a:lnTo>
                  <a:pt x="836295" y="179450"/>
                </a:lnTo>
                <a:lnTo>
                  <a:pt x="830072" y="183260"/>
                </a:lnTo>
                <a:lnTo>
                  <a:pt x="824865" y="188086"/>
                </a:lnTo>
                <a:lnTo>
                  <a:pt x="819531" y="192912"/>
                </a:lnTo>
                <a:lnTo>
                  <a:pt x="808101" y="220090"/>
                </a:lnTo>
                <a:lnTo>
                  <a:pt x="808101" y="236854"/>
                </a:lnTo>
                <a:lnTo>
                  <a:pt x="824865" y="268858"/>
                </a:lnTo>
                <a:lnTo>
                  <a:pt x="830072" y="273684"/>
                </a:lnTo>
                <a:lnTo>
                  <a:pt x="836295" y="277494"/>
                </a:lnTo>
                <a:lnTo>
                  <a:pt x="843534" y="280288"/>
                </a:lnTo>
                <a:lnTo>
                  <a:pt x="850773" y="282955"/>
                </a:lnTo>
                <a:lnTo>
                  <a:pt x="858647" y="284352"/>
                </a:lnTo>
                <a:lnTo>
                  <a:pt x="976757" y="284352"/>
                </a:lnTo>
                <a:lnTo>
                  <a:pt x="1015873" y="264032"/>
                </a:lnTo>
                <a:lnTo>
                  <a:pt x="1025238" y="245744"/>
                </a:lnTo>
                <a:lnTo>
                  <a:pt x="874013" y="245744"/>
                </a:lnTo>
                <a:lnTo>
                  <a:pt x="867663" y="244347"/>
                </a:lnTo>
                <a:lnTo>
                  <a:pt x="863346" y="241680"/>
                </a:lnTo>
                <a:lnTo>
                  <a:pt x="858901" y="238886"/>
                </a:lnTo>
                <a:lnTo>
                  <a:pt x="856742" y="234568"/>
                </a:lnTo>
                <a:lnTo>
                  <a:pt x="856742" y="228472"/>
                </a:lnTo>
                <a:lnTo>
                  <a:pt x="858335" y="220898"/>
                </a:lnTo>
                <a:lnTo>
                  <a:pt x="863107" y="215503"/>
                </a:lnTo>
                <a:lnTo>
                  <a:pt x="871047" y="212274"/>
                </a:lnTo>
                <a:lnTo>
                  <a:pt x="882142" y="211200"/>
                </a:lnTo>
                <a:lnTo>
                  <a:pt x="1025238" y="211200"/>
                </a:lnTo>
                <a:lnTo>
                  <a:pt x="1022858" y="205612"/>
                </a:lnTo>
                <a:lnTo>
                  <a:pt x="991870" y="176656"/>
                </a:lnTo>
                <a:lnTo>
                  <a:pt x="984631" y="173989"/>
                </a:lnTo>
                <a:lnTo>
                  <a:pt x="976757" y="172592"/>
                </a:lnTo>
                <a:close/>
              </a:path>
              <a:path w="1297939" h="284480">
                <a:moveTo>
                  <a:pt x="1025238" y="211200"/>
                </a:moveTo>
                <a:lnTo>
                  <a:pt x="953008" y="211200"/>
                </a:lnTo>
                <a:lnTo>
                  <a:pt x="964249" y="212274"/>
                </a:lnTo>
                <a:lnTo>
                  <a:pt x="972264" y="215503"/>
                </a:lnTo>
                <a:lnTo>
                  <a:pt x="977064" y="220898"/>
                </a:lnTo>
                <a:lnTo>
                  <a:pt x="978662" y="228472"/>
                </a:lnTo>
                <a:lnTo>
                  <a:pt x="977064" y="236047"/>
                </a:lnTo>
                <a:lnTo>
                  <a:pt x="972264" y="241442"/>
                </a:lnTo>
                <a:lnTo>
                  <a:pt x="964249" y="244671"/>
                </a:lnTo>
                <a:lnTo>
                  <a:pt x="953008" y="245744"/>
                </a:lnTo>
                <a:lnTo>
                  <a:pt x="1025238" y="245744"/>
                </a:lnTo>
                <a:lnTo>
                  <a:pt x="1025695" y="244671"/>
                </a:lnTo>
                <a:lnTo>
                  <a:pt x="1025804" y="244347"/>
                </a:lnTo>
                <a:lnTo>
                  <a:pt x="1027303" y="236854"/>
                </a:lnTo>
                <a:lnTo>
                  <a:pt x="1027303" y="220090"/>
                </a:lnTo>
                <a:lnTo>
                  <a:pt x="1025779" y="212470"/>
                </a:lnTo>
                <a:lnTo>
                  <a:pt x="1025238" y="211200"/>
                </a:lnTo>
                <a:close/>
              </a:path>
              <a:path w="1297939" h="284480">
                <a:moveTo>
                  <a:pt x="606171" y="192150"/>
                </a:moveTo>
                <a:lnTo>
                  <a:pt x="557530" y="192150"/>
                </a:lnTo>
                <a:lnTo>
                  <a:pt x="557530" y="282955"/>
                </a:lnTo>
                <a:lnTo>
                  <a:pt x="769112" y="282955"/>
                </a:lnTo>
                <a:lnTo>
                  <a:pt x="769112" y="242569"/>
                </a:lnTo>
                <a:lnTo>
                  <a:pt x="606171" y="242569"/>
                </a:lnTo>
                <a:lnTo>
                  <a:pt x="606171" y="192150"/>
                </a:lnTo>
                <a:close/>
              </a:path>
              <a:path w="1297939" h="284480">
                <a:moveTo>
                  <a:pt x="767334" y="63500"/>
                </a:moveTo>
                <a:lnTo>
                  <a:pt x="696595" y="63500"/>
                </a:lnTo>
                <a:lnTo>
                  <a:pt x="696595" y="91185"/>
                </a:lnTo>
                <a:lnTo>
                  <a:pt x="718820" y="91185"/>
                </a:lnTo>
                <a:lnTo>
                  <a:pt x="718820" y="112267"/>
                </a:lnTo>
                <a:lnTo>
                  <a:pt x="696595" y="112267"/>
                </a:lnTo>
                <a:lnTo>
                  <a:pt x="696595" y="150875"/>
                </a:lnTo>
                <a:lnTo>
                  <a:pt x="718820" y="150875"/>
                </a:lnTo>
                <a:lnTo>
                  <a:pt x="718820" y="217677"/>
                </a:lnTo>
                <a:lnTo>
                  <a:pt x="767334" y="217677"/>
                </a:lnTo>
                <a:lnTo>
                  <a:pt x="767334" y="63500"/>
                </a:lnTo>
                <a:close/>
              </a:path>
              <a:path w="1297939" h="284480">
                <a:moveTo>
                  <a:pt x="697484" y="26542"/>
                </a:moveTo>
                <a:lnTo>
                  <a:pt x="535940" y="26542"/>
                </a:lnTo>
                <a:lnTo>
                  <a:pt x="535940" y="63500"/>
                </a:lnTo>
                <a:lnTo>
                  <a:pt x="554355" y="63500"/>
                </a:lnTo>
                <a:lnTo>
                  <a:pt x="552069" y="66547"/>
                </a:lnTo>
                <a:lnTo>
                  <a:pt x="550037" y="70865"/>
                </a:lnTo>
                <a:lnTo>
                  <a:pt x="546481" y="81533"/>
                </a:lnTo>
                <a:lnTo>
                  <a:pt x="545592" y="86613"/>
                </a:lnTo>
                <a:lnTo>
                  <a:pt x="545609" y="119788"/>
                </a:lnTo>
                <a:lnTo>
                  <a:pt x="558926" y="160400"/>
                </a:lnTo>
                <a:lnTo>
                  <a:pt x="565150" y="165353"/>
                </a:lnTo>
                <a:lnTo>
                  <a:pt x="571373" y="170433"/>
                </a:lnTo>
                <a:lnTo>
                  <a:pt x="608972" y="179976"/>
                </a:lnTo>
                <a:lnTo>
                  <a:pt x="616712" y="180212"/>
                </a:lnTo>
                <a:lnTo>
                  <a:pt x="624451" y="179976"/>
                </a:lnTo>
                <a:lnTo>
                  <a:pt x="661924" y="170433"/>
                </a:lnTo>
                <a:lnTo>
                  <a:pt x="668147" y="165353"/>
                </a:lnTo>
                <a:lnTo>
                  <a:pt x="674497" y="160400"/>
                </a:lnTo>
                <a:lnTo>
                  <a:pt x="679323" y="154050"/>
                </a:lnTo>
                <a:lnTo>
                  <a:pt x="682625" y="146430"/>
                </a:lnTo>
                <a:lnTo>
                  <a:pt x="683764" y="143382"/>
                </a:lnTo>
                <a:lnTo>
                  <a:pt x="608457" y="143382"/>
                </a:lnTo>
                <a:lnTo>
                  <a:pt x="602742" y="140969"/>
                </a:lnTo>
                <a:lnTo>
                  <a:pt x="594141" y="112267"/>
                </a:lnTo>
                <a:lnTo>
                  <a:pt x="594156" y="91185"/>
                </a:lnTo>
                <a:lnTo>
                  <a:pt x="594336" y="86613"/>
                </a:lnTo>
                <a:lnTo>
                  <a:pt x="594437" y="84046"/>
                </a:lnTo>
                <a:lnTo>
                  <a:pt x="608457" y="60451"/>
                </a:lnTo>
                <a:lnTo>
                  <a:pt x="767334" y="60451"/>
                </a:lnTo>
                <a:lnTo>
                  <a:pt x="767334" y="52577"/>
                </a:lnTo>
                <a:lnTo>
                  <a:pt x="697484" y="52577"/>
                </a:lnTo>
                <a:lnTo>
                  <a:pt x="697484" y="26542"/>
                </a:lnTo>
                <a:close/>
              </a:path>
              <a:path w="1297939" h="284480">
                <a:moveTo>
                  <a:pt x="767334" y="60451"/>
                </a:moveTo>
                <a:lnTo>
                  <a:pt x="624840" y="60451"/>
                </a:lnTo>
                <a:lnTo>
                  <a:pt x="630682" y="62864"/>
                </a:lnTo>
                <a:lnTo>
                  <a:pt x="634111" y="67436"/>
                </a:lnTo>
                <a:lnTo>
                  <a:pt x="639158" y="112267"/>
                </a:lnTo>
                <a:lnTo>
                  <a:pt x="638894" y="119379"/>
                </a:lnTo>
                <a:lnTo>
                  <a:pt x="638879" y="119788"/>
                </a:lnTo>
                <a:lnTo>
                  <a:pt x="624840" y="143382"/>
                </a:lnTo>
                <a:lnTo>
                  <a:pt x="683764" y="143382"/>
                </a:lnTo>
                <a:lnTo>
                  <a:pt x="687832" y="86613"/>
                </a:lnTo>
                <a:lnTo>
                  <a:pt x="686816" y="81533"/>
                </a:lnTo>
                <a:lnTo>
                  <a:pt x="685038" y="76200"/>
                </a:lnTo>
                <a:lnTo>
                  <a:pt x="683133" y="70865"/>
                </a:lnTo>
                <a:lnTo>
                  <a:pt x="681101" y="66547"/>
                </a:lnTo>
                <a:lnTo>
                  <a:pt x="679069" y="63500"/>
                </a:lnTo>
                <a:lnTo>
                  <a:pt x="767334" y="63500"/>
                </a:lnTo>
                <a:lnTo>
                  <a:pt x="767334" y="60451"/>
                </a:lnTo>
                <a:close/>
              </a:path>
              <a:path w="1297939" h="284480">
                <a:moveTo>
                  <a:pt x="767334" y="16636"/>
                </a:moveTo>
                <a:lnTo>
                  <a:pt x="718820" y="16636"/>
                </a:lnTo>
                <a:lnTo>
                  <a:pt x="718820" y="52577"/>
                </a:lnTo>
                <a:lnTo>
                  <a:pt x="767334" y="52577"/>
                </a:lnTo>
                <a:lnTo>
                  <a:pt x="767334" y="16636"/>
                </a:lnTo>
                <a:close/>
              </a:path>
              <a:path w="1297939" h="284480">
                <a:moveTo>
                  <a:pt x="640969" y="0"/>
                </a:moveTo>
                <a:lnTo>
                  <a:pt x="592455" y="0"/>
                </a:lnTo>
                <a:lnTo>
                  <a:pt x="592455" y="26542"/>
                </a:lnTo>
                <a:lnTo>
                  <a:pt x="640969" y="26542"/>
                </a:lnTo>
                <a:lnTo>
                  <a:pt x="640969" y="0"/>
                </a:lnTo>
                <a:close/>
              </a:path>
              <a:path w="1297939" h="284480">
                <a:moveTo>
                  <a:pt x="67056" y="186308"/>
                </a:moveTo>
                <a:lnTo>
                  <a:pt x="18415" y="186308"/>
                </a:lnTo>
                <a:lnTo>
                  <a:pt x="18415" y="282955"/>
                </a:lnTo>
                <a:lnTo>
                  <a:pt x="227075" y="282955"/>
                </a:lnTo>
                <a:lnTo>
                  <a:pt x="227075" y="241934"/>
                </a:lnTo>
                <a:lnTo>
                  <a:pt x="67056" y="241934"/>
                </a:lnTo>
                <a:lnTo>
                  <a:pt x="67056" y="186308"/>
                </a:lnTo>
                <a:close/>
              </a:path>
              <a:path w="1297939" h="284480">
                <a:moveTo>
                  <a:pt x="225298" y="16636"/>
                </a:moveTo>
                <a:lnTo>
                  <a:pt x="176784" y="16636"/>
                </a:lnTo>
                <a:lnTo>
                  <a:pt x="176784" y="211835"/>
                </a:lnTo>
                <a:lnTo>
                  <a:pt x="225298" y="211835"/>
                </a:lnTo>
                <a:lnTo>
                  <a:pt x="225298" y="118490"/>
                </a:lnTo>
                <a:lnTo>
                  <a:pt x="256921" y="118490"/>
                </a:lnTo>
                <a:lnTo>
                  <a:pt x="256921" y="77469"/>
                </a:lnTo>
                <a:lnTo>
                  <a:pt x="225298" y="77469"/>
                </a:lnTo>
                <a:lnTo>
                  <a:pt x="225298" y="16636"/>
                </a:lnTo>
                <a:close/>
              </a:path>
              <a:path w="1297939" h="284480">
                <a:moveTo>
                  <a:pt x="155448" y="18033"/>
                </a:moveTo>
                <a:lnTo>
                  <a:pt x="77470" y="18033"/>
                </a:lnTo>
                <a:lnTo>
                  <a:pt x="69087" y="19050"/>
                </a:lnTo>
                <a:lnTo>
                  <a:pt x="62737" y="21208"/>
                </a:lnTo>
                <a:lnTo>
                  <a:pt x="56387" y="23240"/>
                </a:lnTo>
                <a:lnTo>
                  <a:pt x="33269" y="58038"/>
                </a:lnTo>
                <a:lnTo>
                  <a:pt x="0" y="176402"/>
                </a:lnTo>
                <a:lnTo>
                  <a:pt x="49784" y="176402"/>
                </a:lnTo>
                <a:lnTo>
                  <a:pt x="77216" y="71373"/>
                </a:lnTo>
                <a:lnTo>
                  <a:pt x="78486" y="66801"/>
                </a:lnTo>
                <a:lnTo>
                  <a:pt x="80137" y="63245"/>
                </a:lnTo>
                <a:lnTo>
                  <a:pt x="82423" y="60705"/>
                </a:lnTo>
                <a:lnTo>
                  <a:pt x="84582" y="58038"/>
                </a:lnTo>
                <a:lnTo>
                  <a:pt x="88137" y="56768"/>
                </a:lnTo>
                <a:lnTo>
                  <a:pt x="155448" y="56768"/>
                </a:lnTo>
                <a:lnTo>
                  <a:pt x="155448" y="18033"/>
                </a:lnTo>
                <a:close/>
              </a:path>
              <a:path w="1297939" h="284480">
                <a:moveTo>
                  <a:pt x="155448" y="56768"/>
                </a:moveTo>
                <a:lnTo>
                  <a:pt x="106807" y="56768"/>
                </a:lnTo>
                <a:lnTo>
                  <a:pt x="106807" y="176402"/>
                </a:lnTo>
                <a:lnTo>
                  <a:pt x="155448" y="176402"/>
                </a:lnTo>
                <a:lnTo>
                  <a:pt x="155448" y="56768"/>
                </a:lnTo>
                <a:close/>
              </a:path>
              <a:path w="1297939" h="284480">
                <a:moveTo>
                  <a:pt x="1150874" y="14604"/>
                </a:moveTo>
                <a:lnTo>
                  <a:pt x="1107630" y="24574"/>
                </a:lnTo>
                <a:lnTo>
                  <a:pt x="1081405" y="52323"/>
                </a:lnTo>
                <a:lnTo>
                  <a:pt x="1075970" y="78912"/>
                </a:lnTo>
                <a:lnTo>
                  <a:pt x="1075970" y="127843"/>
                </a:lnTo>
                <a:lnTo>
                  <a:pt x="1087897" y="165496"/>
                </a:lnTo>
                <a:lnTo>
                  <a:pt x="1120394" y="187705"/>
                </a:lnTo>
                <a:lnTo>
                  <a:pt x="1150874" y="192150"/>
                </a:lnTo>
                <a:lnTo>
                  <a:pt x="1158992" y="191867"/>
                </a:lnTo>
                <a:lnTo>
                  <a:pt x="1199782" y="178704"/>
                </a:lnTo>
                <a:lnTo>
                  <a:pt x="1220439" y="154177"/>
                </a:lnTo>
                <a:lnTo>
                  <a:pt x="1142238" y="154177"/>
                </a:lnTo>
                <a:lnTo>
                  <a:pt x="1135761" y="151256"/>
                </a:lnTo>
                <a:lnTo>
                  <a:pt x="1124458" y="119887"/>
                </a:lnTo>
                <a:lnTo>
                  <a:pt x="1124458" y="86867"/>
                </a:lnTo>
                <a:lnTo>
                  <a:pt x="1124853" y="79501"/>
                </a:lnTo>
                <a:lnTo>
                  <a:pt x="1124884" y="78912"/>
                </a:lnTo>
                <a:lnTo>
                  <a:pt x="1142238" y="52577"/>
                </a:lnTo>
                <a:lnTo>
                  <a:pt x="1220439" y="52577"/>
                </a:lnTo>
                <a:lnTo>
                  <a:pt x="1220343" y="52323"/>
                </a:lnTo>
                <a:lnTo>
                  <a:pt x="1194101" y="24574"/>
                </a:lnTo>
                <a:lnTo>
                  <a:pt x="1158992" y="14888"/>
                </a:lnTo>
                <a:lnTo>
                  <a:pt x="1150874" y="14604"/>
                </a:lnTo>
                <a:close/>
              </a:path>
              <a:path w="1297939" h="284480">
                <a:moveTo>
                  <a:pt x="1220439" y="52577"/>
                </a:moveTo>
                <a:lnTo>
                  <a:pt x="1159383" y="52577"/>
                </a:lnTo>
                <a:lnTo>
                  <a:pt x="1165987" y="55498"/>
                </a:lnTo>
                <a:lnTo>
                  <a:pt x="1170432" y="61213"/>
                </a:lnTo>
                <a:lnTo>
                  <a:pt x="1173358" y="66097"/>
                </a:lnTo>
                <a:lnTo>
                  <a:pt x="1175482" y="72094"/>
                </a:lnTo>
                <a:lnTo>
                  <a:pt x="1176736" y="78912"/>
                </a:lnTo>
                <a:lnTo>
                  <a:pt x="1177163" y="86867"/>
                </a:lnTo>
                <a:lnTo>
                  <a:pt x="1177163" y="119887"/>
                </a:lnTo>
                <a:lnTo>
                  <a:pt x="1176767" y="127253"/>
                </a:lnTo>
                <a:lnTo>
                  <a:pt x="1176736" y="127843"/>
                </a:lnTo>
                <a:lnTo>
                  <a:pt x="1159383" y="154177"/>
                </a:lnTo>
                <a:lnTo>
                  <a:pt x="1220439" y="154177"/>
                </a:lnTo>
                <a:lnTo>
                  <a:pt x="1222696" y="148238"/>
                </a:lnTo>
                <a:lnTo>
                  <a:pt x="1224407" y="141652"/>
                </a:lnTo>
                <a:lnTo>
                  <a:pt x="1225435" y="134762"/>
                </a:lnTo>
                <a:lnTo>
                  <a:pt x="1225775" y="127843"/>
                </a:lnTo>
                <a:lnTo>
                  <a:pt x="1225775" y="78912"/>
                </a:lnTo>
                <a:lnTo>
                  <a:pt x="1225450" y="72094"/>
                </a:lnTo>
                <a:lnTo>
                  <a:pt x="1224407" y="65103"/>
                </a:lnTo>
                <a:lnTo>
                  <a:pt x="1222696" y="58517"/>
                </a:lnTo>
                <a:lnTo>
                  <a:pt x="1220439" y="52577"/>
                </a:lnTo>
                <a:close/>
              </a:path>
              <a:path w="1297939" h="284480">
                <a:moveTo>
                  <a:pt x="502158" y="99440"/>
                </a:moveTo>
                <a:lnTo>
                  <a:pt x="453644" y="99440"/>
                </a:lnTo>
                <a:lnTo>
                  <a:pt x="453644" y="153542"/>
                </a:lnTo>
                <a:lnTo>
                  <a:pt x="502158" y="153542"/>
                </a:lnTo>
                <a:lnTo>
                  <a:pt x="502158" y="99440"/>
                </a:lnTo>
                <a:close/>
              </a:path>
              <a:path w="1297939" h="284480">
                <a:moveTo>
                  <a:pt x="349758" y="13080"/>
                </a:moveTo>
                <a:lnTo>
                  <a:pt x="307054" y="22050"/>
                </a:lnTo>
                <a:lnTo>
                  <a:pt x="279781" y="49148"/>
                </a:lnTo>
                <a:lnTo>
                  <a:pt x="273938" y="76961"/>
                </a:lnTo>
                <a:lnTo>
                  <a:pt x="273938" y="89153"/>
                </a:lnTo>
                <a:lnTo>
                  <a:pt x="286750" y="128000"/>
                </a:lnTo>
                <a:lnTo>
                  <a:pt x="319913" y="148970"/>
                </a:lnTo>
                <a:lnTo>
                  <a:pt x="342330" y="152820"/>
                </a:lnTo>
                <a:lnTo>
                  <a:pt x="343263" y="152820"/>
                </a:lnTo>
                <a:lnTo>
                  <a:pt x="349758" y="153034"/>
                </a:lnTo>
                <a:lnTo>
                  <a:pt x="393372" y="144049"/>
                </a:lnTo>
                <a:lnTo>
                  <a:pt x="416433" y="122808"/>
                </a:lnTo>
                <a:lnTo>
                  <a:pt x="420750" y="116204"/>
                </a:lnTo>
                <a:lnTo>
                  <a:pt x="421438" y="114300"/>
                </a:lnTo>
                <a:lnTo>
                  <a:pt x="341630" y="114300"/>
                </a:lnTo>
                <a:lnTo>
                  <a:pt x="335025" y="111886"/>
                </a:lnTo>
                <a:lnTo>
                  <a:pt x="324993" y="102107"/>
                </a:lnTo>
                <a:lnTo>
                  <a:pt x="322580" y="94995"/>
                </a:lnTo>
                <a:lnTo>
                  <a:pt x="322580" y="71119"/>
                </a:lnTo>
                <a:lnTo>
                  <a:pt x="324993" y="63880"/>
                </a:lnTo>
                <a:lnTo>
                  <a:pt x="330073" y="59054"/>
                </a:lnTo>
                <a:lnTo>
                  <a:pt x="335025" y="54228"/>
                </a:lnTo>
                <a:lnTo>
                  <a:pt x="341299" y="51815"/>
                </a:lnTo>
                <a:lnTo>
                  <a:pt x="421513" y="51815"/>
                </a:lnTo>
                <a:lnTo>
                  <a:pt x="418338" y="45084"/>
                </a:lnTo>
                <a:lnTo>
                  <a:pt x="383413" y="18033"/>
                </a:lnTo>
                <a:lnTo>
                  <a:pt x="357235" y="13338"/>
                </a:lnTo>
                <a:lnTo>
                  <a:pt x="358884" y="13338"/>
                </a:lnTo>
                <a:lnTo>
                  <a:pt x="349758" y="13080"/>
                </a:lnTo>
                <a:close/>
              </a:path>
              <a:path w="1297939" h="284480">
                <a:moveTo>
                  <a:pt x="421513" y="51815"/>
                </a:moveTo>
                <a:lnTo>
                  <a:pt x="358336" y="51815"/>
                </a:lnTo>
                <a:lnTo>
                  <a:pt x="364490" y="54228"/>
                </a:lnTo>
                <a:lnTo>
                  <a:pt x="369570" y="59054"/>
                </a:lnTo>
                <a:lnTo>
                  <a:pt x="374523" y="63880"/>
                </a:lnTo>
                <a:lnTo>
                  <a:pt x="376936" y="71119"/>
                </a:lnTo>
                <a:lnTo>
                  <a:pt x="376936" y="94995"/>
                </a:lnTo>
                <a:lnTo>
                  <a:pt x="374523" y="102107"/>
                </a:lnTo>
                <a:lnTo>
                  <a:pt x="369570" y="107060"/>
                </a:lnTo>
                <a:lnTo>
                  <a:pt x="364490" y="111886"/>
                </a:lnTo>
                <a:lnTo>
                  <a:pt x="358013" y="114300"/>
                </a:lnTo>
                <a:lnTo>
                  <a:pt x="421438" y="114300"/>
                </a:lnTo>
                <a:lnTo>
                  <a:pt x="423545" y="108457"/>
                </a:lnTo>
                <a:lnTo>
                  <a:pt x="424688" y="99440"/>
                </a:lnTo>
                <a:lnTo>
                  <a:pt x="502158" y="99440"/>
                </a:lnTo>
                <a:lnTo>
                  <a:pt x="502158" y="59689"/>
                </a:lnTo>
                <a:lnTo>
                  <a:pt x="423545" y="59689"/>
                </a:lnTo>
                <a:lnTo>
                  <a:pt x="421513" y="51815"/>
                </a:lnTo>
                <a:close/>
              </a:path>
              <a:path w="1297939" h="284480">
                <a:moveTo>
                  <a:pt x="502158" y="16636"/>
                </a:moveTo>
                <a:lnTo>
                  <a:pt x="453644" y="16636"/>
                </a:lnTo>
                <a:lnTo>
                  <a:pt x="453644" y="59689"/>
                </a:lnTo>
                <a:lnTo>
                  <a:pt x="502158" y="59689"/>
                </a:lnTo>
                <a:lnTo>
                  <a:pt x="502158" y="16636"/>
                </a:lnTo>
                <a:close/>
              </a:path>
              <a:path w="1297939" h="284480">
                <a:moveTo>
                  <a:pt x="874395" y="56768"/>
                </a:moveTo>
                <a:lnTo>
                  <a:pt x="823976" y="56768"/>
                </a:lnTo>
                <a:lnTo>
                  <a:pt x="795528" y="162940"/>
                </a:lnTo>
                <a:lnTo>
                  <a:pt x="844169" y="162940"/>
                </a:lnTo>
                <a:lnTo>
                  <a:pt x="870204" y="64261"/>
                </a:lnTo>
                <a:lnTo>
                  <a:pt x="870712" y="62229"/>
                </a:lnTo>
                <a:lnTo>
                  <a:pt x="871474" y="60325"/>
                </a:lnTo>
                <a:lnTo>
                  <a:pt x="872236" y="58927"/>
                </a:lnTo>
                <a:lnTo>
                  <a:pt x="872998" y="57403"/>
                </a:lnTo>
                <a:lnTo>
                  <a:pt x="874395" y="56768"/>
                </a:lnTo>
                <a:close/>
              </a:path>
              <a:path w="1297939" h="284480">
                <a:moveTo>
                  <a:pt x="935990" y="56768"/>
                </a:moveTo>
                <a:lnTo>
                  <a:pt x="885317" y="56768"/>
                </a:lnTo>
                <a:lnTo>
                  <a:pt x="887063" y="57403"/>
                </a:lnTo>
                <a:lnTo>
                  <a:pt x="886812" y="57403"/>
                </a:lnTo>
                <a:lnTo>
                  <a:pt x="910590" y="162940"/>
                </a:lnTo>
                <a:lnTo>
                  <a:pt x="959104" y="162940"/>
                </a:lnTo>
                <a:lnTo>
                  <a:pt x="935990" y="56768"/>
                </a:lnTo>
                <a:close/>
              </a:path>
              <a:path w="1297939" h="284480">
                <a:moveTo>
                  <a:pt x="963549" y="18033"/>
                </a:moveTo>
                <a:lnTo>
                  <a:pt x="799084" y="18033"/>
                </a:lnTo>
                <a:lnTo>
                  <a:pt x="799084" y="56768"/>
                </a:lnTo>
                <a:lnTo>
                  <a:pt x="963549" y="56768"/>
                </a:lnTo>
                <a:lnTo>
                  <a:pt x="963549" y="18033"/>
                </a:lnTo>
                <a:close/>
              </a:path>
              <a:path w="1297939" h="284480">
                <a:moveTo>
                  <a:pt x="1297686" y="16636"/>
                </a:moveTo>
                <a:lnTo>
                  <a:pt x="1249172" y="16636"/>
                </a:lnTo>
                <a:lnTo>
                  <a:pt x="1249172" y="283463"/>
                </a:lnTo>
                <a:lnTo>
                  <a:pt x="1297686" y="283463"/>
                </a:lnTo>
                <a:lnTo>
                  <a:pt x="1297686" y="16636"/>
                </a:lnTo>
                <a:close/>
              </a:path>
              <a:path w="1297939" h="284480">
                <a:moveTo>
                  <a:pt x="1020826" y="16636"/>
                </a:moveTo>
                <a:lnTo>
                  <a:pt x="972312" y="16636"/>
                </a:lnTo>
                <a:lnTo>
                  <a:pt x="972312" y="165861"/>
                </a:lnTo>
                <a:lnTo>
                  <a:pt x="1020826" y="165861"/>
                </a:lnTo>
                <a:lnTo>
                  <a:pt x="1020826" y="105282"/>
                </a:lnTo>
                <a:lnTo>
                  <a:pt x="1052449" y="105282"/>
                </a:lnTo>
                <a:lnTo>
                  <a:pt x="1052449" y="64261"/>
                </a:lnTo>
                <a:lnTo>
                  <a:pt x="1020826" y="64261"/>
                </a:lnTo>
                <a:lnTo>
                  <a:pt x="1020826" y="16636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52567" y="1267078"/>
            <a:ext cx="1309370" cy="267970"/>
          </a:xfrm>
          <a:custGeom>
            <a:avLst/>
            <a:gdLst/>
            <a:ahLst/>
            <a:cxnLst/>
            <a:rect l="l" t="t" r="r" b="b"/>
            <a:pathLst>
              <a:path w="1309370" h="267969">
                <a:moveTo>
                  <a:pt x="1009142" y="135509"/>
                </a:moveTo>
                <a:lnTo>
                  <a:pt x="801751" y="135509"/>
                </a:lnTo>
                <a:lnTo>
                  <a:pt x="801751" y="170561"/>
                </a:lnTo>
                <a:lnTo>
                  <a:pt x="960628" y="170561"/>
                </a:lnTo>
                <a:lnTo>
                  <a:pt x="960628" y="184277"/>
                </a:lnTo>
                <a:lnTo>
                  <a:pt x="802259" y="184277"/>
                </a:lnTo>
                <a:lnTo>
                  <a:pt x="802259" y="266827"/>
                </a:lnTo>
                <a:lnTo>
                  <a:pt x="1012063" y="266827"/>
                </a:lnTo>
                <a:lnTo>
                  <a:pt x="1012063" y="231140"/>
                </a:lnTo>
                <a:lnTo>
                  <a:pt x="850900" y="231140"/>
                </a:lnTo>
                <a:lnTo>
                  <a:pt x="850900" y="216535"/>
                </a:lnTo>
                <a:lnTo>
                  <a:pt x="996061" y="216535"/>
                </a:lnTo>
                <a:lnTo>
                  <a:pt x="1001903" y="215011"/>
                </a:lnTo>
                <a:lnTo>
                  <a:pt x="1007745" y="209169"/>
                </a:lnTo>
                <a:lnTo>
                  <a:pt x="1009142" y="203327"/>
                </a:lnTo>
                <a:lnTo>
                  <a:pt x="1009142" y="135509"/>
                </a:lnTo>
                <a:close/>
              </a:path>
              <a:path w="1309370" h="267969">
                <a:moveTo>
                  <a:pt x="1218184" y="204851"/>
                </a:moveTo>
                <a:lnTo>
                  <a:pt x="1056005" y="204851"/>
                </a:lnTo>
                <a:lnTo>
                  <a:pt x="1056005" y="243967"/>
                </a:lnTo>
                <a:lnTo>
                  <a:pt x="1218184" y="243967"/>
                </a:lnTo>
                <a:lnTo>
                  <a:pt x="1218184" y="204851"/>
                </a:lnTo>
                <a:close/>
              </a:path>
              <a:path w="1309370" h="267969">
                <a:moveTo>
                  <a:pt x="1136523" y="108839"/>
                </a:moveTo>
                <a:lnTo>
                  <a:pt x="1088009" y="108839"/>
                </a:lnTo>
                <a:lnTo>
                  <a:pt x="1088009" y="204851"/>
                </a:lnTo>
                <a:lnTo>
                  <a:pt x="1136523" y="204851"/>
                </a:lnTo>
                <a:lnTo>
                  <a:pt x="1136523" y="108839"/>
                </a:lnTo>
                <a:close/>
              </a:path>
              <a:path w="1309370" h="267969">
                <a:moveTo>
                  <a:pt x="1203706" y="1397"/>
                </a:moveTo>
                <a:lnTo>
                  <a:pt x="1061339" y="1397"/>
                </a:lnTo>
                <a:lnTo>
                  <a:pt x="1061339" y="39497"/>
                </a:lnTo>
                <a:lnTo>
                  <a:pt x="1157097" y="39497"/>
                </a:lnTo>
                <a:lnTo>
                  <a:pt x="1158875" y="39878"/>
                </a:lnTo>
                <a:lnTo>
                  <a:pt x="1160145" y="41656"/>
                </a:lnTo>
                <a:lnTo>
                  <a:pt x="1160272" y="46228"/>
                </a:lnTo>
                <a:lnTo>
                  <a:pt x="1154430" y="160909"/>
                </a:lnTo>
                <a:lnTo>
                  <a:pt x="1202944" y="160909"/>
                </a:lnTo>
                <a:lnTo>
                  <a:pt x="1210818" y="15494"/>
                </a:lnTo>
                <a:lnTo>
                  <a:pt x="1211199" y="11049"/>
                </a:lnTo>
                <a:lnTo>
                  <a:pt x="1210564" y="7493"/>
                </a:lnTo>
                <a:lnTo>
                  <a:pt x="1207008" y="2667"/>
                </a:lnTo>
                <a:lnTo>
                  <a:pt x="1203706" y="1397"/>
                </a:lnTo>
                <a:close/>
              </a:path>
              <a:path w="1309370" h="267969">
                <a:moveTo>
                  <a:pt x="491109" y="149860"/>
                </a:moveTo>
                <a:lnTo>
                  <a:pt x="269875" y="149860"/>
                </a:lnTo>
                <a:lnTo>
                  <a:pt x="269875" y="182880"/>
                </a:lnTo>
                <a:lnTo>
                  <a:pt x="442595" y="182880"/>
                </a:lnTo>
                <a:lnTo>
                  <a:pt x="442595" y="193421"/>
                </a:lnTo>
                <a:lnTo>
                  <a:pt x="270510" y="193421"/>
                </a:lnTo>
                <a:lnTo>
                  <a:pt x="270510" y="267716"/>
                </a:lnTo>
                <a:lnTo>
                  <a:pt x="494030" y="267716"/>
                </a:lnTo>
                <a:lnTo>
                  <a:pt x="494030" y="234061"/>
                </a:lnTo>
                <a:lnTo>
                  <a:pt x="319024" y="234061"/>
                </a:lnTo>
                <a:lnTo>
                  <a:pt x="319024" y="223520"/>
                </a:lnTo>
                <a:lnTo>
                  <a:pt x="477901" y="223520"/>
                </a:lnTo>
                <a:lnTo>
                  <a:pt x="483743" y="222123"/>
                </a:lnTo>
                <a:lnTo>
                  <a:pt x="489585" y="216281"/>
                </a:lnTo>
                <a:lnTo>
                  <a:pt x="491109" y="210312"/>
                </a:lnTo>
                <a:lnTo>
                  <a:pt x="491109" y="149860"/>
                </a:lnTo>
                <a:close/>
              </a:path>
              <a:path w="1309370" h="267969">
                <a:moveTo>
                  <a:pt x="406527" y="135763"/>
                </a:moveTo>
                <a:lnTo>
                  <a:pt x="355092" y="135763"/>
                </a:lnTo>
                <a:lnTo>
                  <a:pt x="355092" y="149860"/>
                </a:lnTo>
                <a:lnTo>
                  <a:pt x="406527" y="149860"/>
                </a:lnTo>
                <a:lnTo>
                  <a:pt x="406527" y="135763"/>
                </a:lnTo>
                <a:close/>
              </a:path>
              <a:path w="1309370" h="267969">
                <a:moveTo>
                  <a:pt x="505206" y="99441"/>
                </a:moveTo>
                <a:lnTo>
                  <a:pt x="256412" y="99441"/>
                </a:lnTo>
                <a:lnTo>
                  <a:pt x="256412" y="135763"/>
                </a:lnTo>
                <a:lnTo>
                  <a:pt x="505206" y="135763"/>
                </a:lnTo>
                <a:lnTo>
                  <a:pt x="505206" y="99441"/>
                </a:lnTo>
                <a:close/>
              </a:path>
              <a:path w="1309370" h="267969">
                <a:moveTo>
                  <a:pt x="838327" y="508"/>
                </a:moveTo>
                <a:lnTo>
                  <a:pt x="789686" y="508"/>
                </a:lnTo>
                <a:lnTo>
                  <a:pt x="789686" y="123190"/>
                </a:lnTo>
                <a:lnTo>
                  <a:pt x="905002" y="123190"/>
                </a:lnTo>
                <a:lnTo>
                  <a:pt x="913812" y="122713"/>
                </a:lnTo>
                <a:lnTo>
                  <a:pt x="939292" y="88900"/>
                </a:lnTo>
                <a:lnTo>
                  <a:pt x="939292" y="86614"/>
                </a:lnTo>
                <a:lnTo>
                  <a:pt x="838327" y="86614"/>
                </a:lnTo>
                <a:lnTo>
                  <a:pt x="838327" y="61976"/>
                </a:lnTo>
                <a:lnTo>
                  <a:pt x="939292" y="61976"/>
                </a:lnTo>
                <a:lnTo>
                  <a:pt x="939292" y="25400"/>
                </a:lnTo>
                <a:lnTo>
                  <a:pt x="838327" y="25400"/>
                </a:lnTo>
                <a:lnTo>
                  <a:pt x="838327" y="508"/>
                </a:lnTo>
                <a:close/>
              </a:path>
              <a:path w="1309370" h="267969">
                <a:moveTo>
                  <a:pt x="939292" y="61976"/>
                </a:moveTo>
                <a:lnTo>
                  <a:pt x="890651" y="61976"/>
                </a:lnTo>
                <a:lnTo>
                  <a:pt x="890651" y="86614"/>
                </a:lnTo>
                <a:lnTo>
                  <a:pt x="939292" y="86614"/>
                </a:lnTo>
                <a:lnTo>
                  <a:pt x="939292" y="61976"/>
                </a:lnTo>
                <a:close/>
              </a:path>
              <a:path w="1309370" h="267969">
                <a:moveTo>
                  <a:pt x="939292" y="508"/>
                </a:moveTo>
                <a:lnTo>
                  <a:pt x="890651" y="508"/>
                </a:lnTo>
                <a:lnTo>
                  <a:pt x="890651" y="25400"/>
                </a:lnTo>
                <a:lnTo>
                  <a:pt x="939292" y="25400"/>
                </a:lnTo>
                <a:lnTo>
                  <a:pt x="939292" y="508"/>
                </a:lnTo>
                <a:close/>
              </a:path>
              <a:path w="1309370" h="267969">
                <a:moveTo>
                  <a:pt x="633857" y="1397"/>
                </a:moveTo>
                <a:lnTo>
                  <a:pt x="524510" y="1397"/>
                </a:lnTo>
                <a:lnTo>
                  <a:pt x="524510" y="40640"/>
                </a:lnTo>
                <a:lnTo>
                  <a:pt x="586359" y="40640"/>
                </a:lnTo>
                <a:lnTo>
                  <a:pt x="588137" y="41148"/>
                </a:lnTo>
                <a:lnTo>
                  <a:pt x="588899" y="42037"/>
                </a:lnTo>
                <a:lnTo>
                  <a:pt x="589661" y="42799"/>
                </a:lnTo>
                <a:lnTo>
                  <a:pt x="589915" y="44704"/>
                </a:lnTo>
                <a:lnTo>
                  <a:pt x="589534" y="47371"/>
                </a:lnTo>
                <a:lnTo>
                  <a:pt x="556133" y="247523"/>
                </a:lnTo>
                <a:lnTo>
                  <a:pt x="602996" y="247523"/>
                </a:lnTo>
                <a:lnTo>
                  <a:pt x="640969" y="15494"/>
                </a:lnTo>
                <a:lnTo>
                  <a:pt x="641731" y="11049"/>
                </a:lnTo>
                <a:lnTo>
                  <a:pt x="641223" y="7493"/>
                </a:lnTo>
                <a:lnTo>
                  <a:pt x="639191" y="5080"/>
                </a:lnTo>
                <a:lnTo>
                  <a:pt x="637286" y="2667"/>
                </a:lnTo>
                <a:lnTo>
                  <a:pt x="633857" y="1397"/>
                </a:lnTo>
                <a:close/>
              </a:path>
              <a:path w="1309370" h="267969">
                <a:moveTo>
                  <a:pt x="140081" y="1397"/>
                </a:moveTo>
                <a:lnTo>
                  <a:pt x="0" y="1397"/>
                </a:lnTo>
                <a:lnTo>
                  <a:pt x="0" y="40640"/>
                </a:lnTo>
                <a:lnTo>
                  <a:pt x="90297" y="40640"/>
                </a:lnTo>
                <a:lnTo>
                  <a:pt x="92075" y="41148"/>
                </a:lnTo>
                <a:lnTo>
                  <a:pt x="92837" y="42037"/>
                </a:lnTo>
                <a:lnTo>
                  <a:pt x="93599" y="42799"/>
                </a:lnTo>
                <a:lnTo>
                  <a:pt x="93726" y="44704"/>
                </a:lnTo>
                <a:lnTo>
                  <a:pt x="93345" y="47371"/>
                </a:lnTo>
                <a:lnTo>
                  <a:pt x="59436" y="247523"/>
                </a:lnTo>
                <a:lnTo>
                  <a:pt x="109220" y="247523"/>
                </a:lnTo>
                <a:lnTo>
                  <a:pt x="147193" y="15494"/>
                </a:lnTo>
                <a:lnTo>
                  <a:pt x="147955" y="11049"/>
                </a:lnTo>
                <a:lnTo>
                  <a:pt x="147447" y="7493"/>
                </a:lnTo>
                <a:lnTo>
                  <a:pt x="145415" y="5080"/>
                </a:lnTo>
                <a:lnTo>
                  <a:pt x="143510" y="2667"/>
                </a:lnTo>
                <a:lnTo>
                  <a:pt x="140081" y="1397"/>
                </a:lnTo>
                <a:close/>
              </a:path>
              <a:path w="1309370" h="267969">
                <a:moveTo>
                  <a:pt x="424815" y="508"/>
                </a:moveTo>
                <a:lnTo>
                  <a:pt x="336804" y="508"/>
                </a:lnTo>
                <a:lnTo>
                  <a:pt x="329946" y="1270"/>
                </a:lnTo>
                <a:lnTo>
                  <a:pt x="324612" y="2794"/>
                </a:lnTo>
                <a:lnTo>
                  <a:pt x="319405" y="4191"/>
                </a:lnTo>
                <a:lnTo>
                  <a:pt x="314960" y="6477"/>
                </a:lnTo>
                <a:lnTo>
                  <a:pt x="311658" y="9398"/>
                </a:lnTo>
                <a:lnTo>
                  <a:pt x="308229" y="12319"/>
                </a:lnTo>
                <a:lnTo>
                  <a:pt x="305308" y="16002"/>
                </a:lnTo>
                <a:lnTo>
                  <a:pt x="303022" y="20447"/>
                </a:lnTo>
                <a:lnTo>
                  <a:pt x="300609" y="24892"/>
                </a:lnTo>
                <a:lnTo>
                  <a:pt x="297942" y="30226"/>
                </a:lnTo>
                <a:lnTo>
                  <a:pt x="295021" y="36322"/>
                </a:lnTo>
                <a:lnTo>
                  <a:pt x="268732" y="91567"/>
                </a:lnTo>
                <a:lnTo>
                  <a:pt x="317881" y="91567"/>
                </a:lnTo>
                <a:lnTo>
                  <a:pt x="341757" y="43434"/>
                </a:lnTo>
                <a:lnTo>
                  <a:pt x="343408" y="41275"/>
                </a:lnTo>
                <a:lnTo>
                  <a:pt x="345186" y="39497"/>
                </a:lnTo>
                <a:lnTo>
                  <a:pt x="347091" y="37719"/>
                </a:lnTo>
                <a:lnTo>
                  <a:pt x="350520" y="36830"/>
                </a:lnTo>
                <a:lnTo>
                  <a:pt x="466717" y="36830"/>
                </a:lnTo>
                <a:lnTo>
                  <a:pt x="461010" y="24892"/>
                </a:lnTo>
                <a:lnTo>
                  <a:pt x="458597" y="20447"/>
                </a:lnTo>
                <a:lnTo>
                  <a:pt x="456311" y="16002"/>
                </a:lnTo>
                <a:lnTo>
                  <a:pt x="453390" y="12319"/>
                </a:lnTo>
                <a:lnTo>
                  <a:pt x="446532" y="6477"/>
                </a:lnTo>
                <a:lnTo>
                  <a:pt x="442214" y="4191"/>
                </a:lnTo>
                <a:lnTo>
                  <a:pt x="437007" y="2794"/>
                </a:lnTo>
                <a:lnTo>
                  <a:pt x="431673" y="1270"/>
                </a:lnTo>
                <a:lnTo>
                  <a:pt x="424815" y="508"/>
                </a:lnTo>
                <a:close/>
              </a:path>
              <a:path w="1309370" h="267969">
                <a:moveTo>
                  <a:pt x="466717" y="36830"/>
                </a:moveTo>
                <a:lnTo>
                  <a:pt x="410972" y="36830"/>
                </a:lnTo>
                <a:lnTo>
                  <a:pt x="414528" y="37719"/>
                </a:lnTo>
                <a:lnTo>
                  <a:pt x="416306" y="39497"/>
                </a:lnTo>
                <a:lnTo>
                  <a:pt x="418211" y="41275"/>
                </a:lnTo>
                <a:lnTo>
                  <a:pt x="419862" y="43434"/>
                </a:lnTo>
                <a:lnTo>
                  <a:pt x="421132" y="46228"/>
                </a:lnTo>
                <a:lnTo>
                  <a:pt x="443738" y="91567"/>
                </a:lnTo>
                <a:lnTo>
                  <a:pt x="492887" y="91567"/>
                </a:lnTo>
                <a:lnTo>
                  <a:pt x="466717" y="36830"/>
                </a:lnTo>
                <a:close/>
              </a:path>
              <a:path w="1309370" h="267969">
                <a:moveTo>
                  <a:pt x="1277239" y="0"/>
                </a:moveTo>
                <a:lnTo>
                  <a:pt x="1228725" y="0"/>
                </a:lnTo>
                <a:lnTo>
                  <a:pt x="1228725" y="266827"/>
                </a:lnTo>
                <a:lnTo>
                  <a:pt x="1277239" y="266827"/>
                </a:lnTo>
                <a:lnTo>
                  <a:pt x="1277239" y="129667"/>
                </a:lnTo>
                <a:lnTo>
                  <a:pt x="1309116" y="129667"/>
                </a:lnTo>
                <a:lnTo>
                  <a:pt x="1309116" y="87503"/>
                </a:lnTo>
                <a:lnTo>
                  <a:pt x="1277239" y="87503"/>
                </a:lnTo>
                <a:lnTo>
                  <a:pt x="1277239" y="0"/>
                </a:lnTo>
                <a:close/>
              </a:path>
              <a:path w="1309370" h="267969">
                <a:moveTo>
                  <a:pt x="1009142" y="0"/>
                </a:moveTo>
                <a:lnTo>
                  <a:pt x="960628" y="0"/>
                </a:lnTo>
                <a:lnTo>
                  <a:pt x="960628" y="125857"/>
                </a:lnTo>
                <a:lnTo>
                  <a:pt x="1009142" y="125857"/>
                </a:lnTo>
                <a:lnTo>
                  <a:pt x="1009142" y="78994"/>
                </a:lnTo>
                <a:lnTo>
                  <a:pt x="1040765" y="78994"/>
                </a:lnTo>
                <a:lnTo>
                  <a:pt x="1040765" y="37973"/>
                </a:lnTo>
                <a:lnTo>
                  <a:pt x="1009142" y="37973"/>
                </a:lnTo>
                <a:lnTo>
                  <a:pt x="1009142" y="0"/>
                </a:lnTo>
                <a:close/>
              </a:path>
              <a:path w="1309370" h="267969">
                <a:moveTo>
                  <a:pt x="698119" y="0"/>
                </a:moveTo>
                <a:lnTo>
                  <a:pt x="654812" y="0"/>
                </a:lnTo>
                <a:lnTo>
                  <a:pt x="654812" y="266827"/>
                </a:lnTo>
                <a:lnTo>
                  <a:pt x="698119" y="266827"/>
                </a:lnTo>
                <a:lnTo>
                  <a:pt x="698119" y="135509"/>
                </a:lnTo>
                <a:lnTo>
                  <a:pt x="763016" y="135509"/>
                </a:lnTo>
                <a:lnTo>
                  <a:pt x="763016" y="90424"/>
                </a:lnTo>
                <a:lnTo>
                  <a:pt x="698119" y="90424"/>
                </a:lnTo>
                <a:lnTo>
                  <a:pt x="698119" y="0"/>
                </a:lnTo>
                <a:close/>
              </a:path>
              <a:path w="1309370" h="267969">
                <a:moveTo>
                  <a:pt x="763016" y="135509"/>
                </a:moveTo>
                <a:lnTo>
                  <a:pt x="719455" y="135509"/>
                </a:lnTo>
                <a:lnTo>
                  <a:pt x="719455" y="266827"/>
                </a:lnTo>
                <a:lnTo>
                  <a:pt x="763016" y="266827"/>
                </a:lnTo>
                <a:lnTo>
                  <a:pt x="763016" y="135509"/>
                </a:lnTo>
                <a:close/>
              </a:path>
              <a:path w="1309370" h="267969">
                <a:moveTo>
                  <a:pt x="763016" y="0"/>
                </a:moveTo>
                <a:lnTo>
                  <a:pt x="719455" y="0"/>
                </a:lnTo>
                <a:lnTo>
                  <a:pt x="719455" y="90424"/>
                </a:lnTo>
                <a:lnTo>
                  <a:pt x="763016" y="90424"/>
                </a:lnTo>
                <a:lnTo>
                  <a:pt x="763016" y="0"/>
                </a:lnTo>
                <a:close/>
              </a:path>
              <a:path w="1309370" h="267969">
                <a:moveTo>
                  <a:pt x="225298" y="0"/>
                </a:moveTo>
                <a:lnTo>
                  <a:pt x="176784" y="0"/>
                </a:lnTo>
                <a:lnTo>
                  <a:pt x="176784" y="266827"/>
                </a:lnTo>
                <a:lnTo>
                  <a:pt x="225298" y="266827"/>
                </a:lnTo>
                <a:lnTo>
                  <a:pt x="225298" y="0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48552" y="1250441"/>
            <a:ext cx="498475" cy="283845"/>
          </a:xfrm>
          <a:custGeom>
            <a:avLst/>
            <a:gdLst/>
            <a:ahLst/>
            <a:cxnLst/>
            <a:rect l="l" t="t" r="r" b="b"/>
            <a:pathLst>
              <a:path w="498475" h="283844">
                <a:moveTo>
                  <a:pt x="335406" y="186308"/>
                </a:moveTo>
                <a:lnTo>
                  <a:pt x="286766" y="186308"/>
                </a:lnTo>
                <a:lnTo>
                  <a:pt x="286766" y="282955"/>
                </a:lnTo>
                <a:lnTo>
                  <a:pt x="498348" y="282955"/>
                </a:lnTo>
                <a:lnTo>
                  <a:pt x="498348" y="241934"/>
                </a:lnTo>
                <a:lnTo>
                  <a:pt x="335406" y="241934"/>
                </a:lnTo>
                <a:lnTo>
                  <a:pt x="335406" y="186308"/>
                </a:lnTo>
                <a:close/>
              </a:path>
              <a:path w="498475" h="283844">
                <a:moveTo>
                  <a:pt x="496570" y="16636"/>
                </a:moveTo>
                <a:lnTo>
                  <a:pt x="448055" y="16636"/>
                </a:lnTo>
                <a:lnTo>
                  <a:pt x="448055" y="211835"/>
                </a:lnTo>
                <a:lnTo>
                  <a:pt x="496570" y="211835"/>
                </a:lnTo>
                <a:lnTo>
                  <a:pt x="496570" y="16636"/>
                </a:lnTo>
                <a:close/>
              </a:path>
              <a:path w="498475" h="283844">
                <a:moveTo>
                  <a:pt x="424942" y="18033"/>
                </a:moveTo>
                <a:lnTo>
                  <a:pt x="341122" y="18033"/>
                </a:lnTo>
                <a:lnTo>
                  <a:pt x="332867" y="19050"/>
                </a:lnTo>
                <a:lnTo>
                  <a:pt x="326517" y="21208"/>
                </a:lnTo>
                <a:lnTo>
                  <a:pt x="320167" y="23240"/>
                </a:lnTo>
                <a:lnTo>
                  <a:pt x="314959" y="26288"/>
                </a:lnTo>
                <a:lnTo>
                  <a:pt x="306958" y="34289"/>
                </a:lnTo>
                <a:lnTo>
                  <a:pt x="303783" y="39242"/>
                </a:lnTo>
                <a:lnTo>
                  <a:pt x="301498" y="45338"/>
                </a:lnTo>
                <a:lnTo>
                  <a:pt x="299084" y="51307"/>
                </a:lnTo>
                <a:lnTo>
                  <a:pt x="296921" y="58038"/>
                </a:lnTo>
                <a:lnTo>
                  <a:pt x="294350" y="66801"/>
                </a:lnTo>
                <a:lnTo>
                  <a:pt x="263651" y="176402"/>
                </a:lnTo>
                <a:lnTo>
                  <a:pt x="313436" y="176402"/>
                </a:lnTo>
                <a:lnTo>
                  <a:pt x="340995" y="71373"/>
                </a:lnTo>
                <a:lnTo>
                  <a:pt x="342138" y="66801"/>
                </a:lnTo>
                <a:lnTo>
                  <a:pt x="343789" y="63245"/>
                </a:lnTo>
                <a:lnTo>
                  <a:pt x="346075" y="60705"/>
                </a:lnTo>
                <a:lnTo>
                  <a:pt x="348361" y="58038"/>
                </a:lnTo>
                <a:lnTo>
                  <a:pt x="351917" y="56768"/>
                </a:lnTo>
                <a:lnTo>
                  <a:pt x="424942" y="56768"/>
                </a:lnTo>
                <a:lnTo>
                  <a:pt x="424942" y="18033"/>
                </a:lnTo>
                <a:close/>
              </a:path>
              <a:path w="498475" h="283844">
                <a:moveTo>
                  <a:pt x="424942" y="56768"/>
                </a:moveTo>
                <a:lnTo>
                  <a:pt x="376300" y="56768"/>
                </a:lnTo>
                <a:lnTo>
                  <a:pt x="376300" y="176402"/>
                </a:lnTo>
                <a:lnTo>
                  <a:pt x="424942" y="176402"/>
                </a:lnTo>
                <a:lnTo>
                  <a:pt x="424942" y="56768"/>
                </a:lnTo>
                <a:close/>
              </a:path>
              <a:path w="498475" h="283844">
                <a:moveTo>
                  <a:pt x="231394" y="179323"/>
                </a:moveTo>
                <a:lnTo>
                  <a:pt x="20193" y="179323"/>
                </a:lnTo>
                <a:lnTo>
                  <a:pt x="20193" y="217931"/>
                </a:lnTo>
                <a:lnTo>
                  <a:pt x="182879" y="217931"/>
                </a:lnTo>
                <a:lnTo>
                  <a:pt x="182879" y="283463"/>
                </a:lnTo>
                <a:lnTo>
                  <a:pt x="231394" y="283463"/>
                </a:lnTo>
                <a:lnTo>
                  <a:pt x="231394" y="179323"/>
                </a:lnTo>
                <a:close/>
              </a:path>
              <a:path w="498475" h="283844">
                <a:moveTo>
                  <a:pt x="231394" y="63500"/>
                </a:moveTo>
                <a:lnTo>
                  <a:pt x="160654" y="63500"/>
                </a:lnTo>
                <a:lnTo>
                  <a:pt x="160654" y="84200"/>
                </a:lnTo>
                <a:lnTo>
                  <a:pt x="182879" y="84200"/>
                </a:lnTo>
                <a:lnTo>
                  <a:pt x="182879" y="102361"/>
                </a:lnTo>
                <a:lnTo>
                  <a:pt x="160654" y="102361"/>
                </a:lnTo>
                <a:lnTo>
                  <a:pt x="160654" y="140969"/>
                </a:lnTo>
                <a:lnTo>
                  <a:pt x="182879" y="140969"/>
                </a:lnTo>
                <a:lnTo>
                  <a:pt x="182879" y="168782"/>
                </a:lnTo>
                <a:lnTo>
                  <a:pt x="231394" y="168782"/>
                </a:lnTo>
                <a:lnTo>
                  <a:pt x="231394" y="63500"/>
                </a:lnTo>
                <a:close/>
              </a:path>
              <a:path w="498475" h="283844">
                <a:moveTo>
                  <a:pt x="161544" y="26542"/>
                </a:moveTo>
                <a:lnTo>
                  <a:pt x="0" y="26542"/>
                </a:lnTo>
                <a:lnTo>
                  <a:pt x="0" y="63500"/>
                </a:lnTo>
                <a:lnTo>
                  <a:pt x="18414" y="63500"/>
                </a:lnTo>
                <a:lnTo>
                  <a:pt x="16128" y="66547"/>
                </a:lnTo>
                <a:lnTo>
                  <a:pt x="14097" y="70865"/>
                </a:lnTo>
                <a:lnTo>
                  <a:pt x="10540" y="81533"/>
                </a:lnTo>
                <a:lnTo>
                  <a:pt x="9651" y="86613"/>
                </a:lnTo>
                <a:lnTo>
                  <a:pt x="9672" y="107543"/>
                </a:lnTo>
                <a:lnTo>
                  <a:pt x="22987" y="148208"/>
                </a:lnTo>
                <a:lnTo>
                  <a:pt x="58554" y="165804"/>
                </a:lnTo>
                <a:lnTo>
                  <a:pt x="80772" y="167893"/>
                </a:lnTo>
                <a:lnTo>
                  <a:pt x="88511" y="167657"/>
                </a:lnTo>
                <a:lnTo>
                  <a:pt x="125983" y="158114"/>
                </a:lnTo>
                <a:lnTo>
                  <a:pt x="147824" y="131063"/>
                </a:lnTo>
                <a:lnTo>
                  <a:pt x="72517" y="131063"/>
                </a:lnTo>
                <a:lnTo>
                  <a:pt x="66801" y="128777"/>
                </a:lnTo>
                <a:lnTo>
                  <a:pt x="58166" y="92455"/>
                </a:lnTo>
                <a:lnTo>
                  <a:pt x="58396" y="86613"/>
                </a:lnTo>
                <a:lnTo>
                  <a:pt x="72517" y="60451"/>
                </a:lnTo>
                <a:lnTo>
                  <a:pt x="231394" y="60451"/>
                </a:lnTo>
                <a:lnTo>
                  <a:pt x="231394" y="45592"/>
                </a:lnTo>
                <a:lnTo>
                  <a:pt x="161544" y="45592"/>
                </a:lnTo>
                <a:lnTo>
                  <a:pt x="161544" y="26542"/>
                </a:lnTo>
                <a:close/>
              </a:path>
              <a:path w="498475" h="283844">
                <a:moveTo>
                  <a:pt x="231394" y="60451"/>
                </a:moveTo>
                <a:lnTo>
                  <a:pt x="88900" y="60451"/>
                </a:lnTo>
                <a:lnTo>
                  <a:pt x="94742" y="62864"/>
                </a:lnTo>
                <a:lnTo>
                  <a:pt x="98171" y="67436"/>
                </a:lnTo>
                <a:lnTo>
                  <a:pt x="103132" y="102361"/>
                </a:lnTo>
                <a:lnTo>
                  <a:pt x="102957" y="107060"/>
                </a:lnTo>
                <a:lnTo>
                  <a:pt x="102939" y="107543"/>
                </a:lnTo>
                <a:lnTo>
                  <a:pt x="88900" y="131063"/>
                </a:lnTo>
                <a:lnTo>
                  <a:pt x="147824" y="131063"/>
                </a:lnTo>
                <a:lnTo>
                  <a:pt x="151892" y="86613"/>
                </a:lnTo>
                <a:lnTo>
                  <a:pt x="150875" y="81533"/>
                </a:lnTo>
                <a:lnTo>
                  <a:pt x="149098" y="76200"/>
                </a:lnTo>
                <a:lnTo>
                  <a:pt x="147193" y="70865"/>
                </a:lnTo>
                <a:lnTo>
                  <a:pt x="145161" y="66547"/>
                </a:lnTo>
                <a:lnTo>
                  <a:pt x="143128" y="63500"/>
                </a:lnTo>
                <a:lnTo>
                  <a:pt x="231394" y="63500"/>
                </a:lnTo>
                <a:lnTo>
                  <a:pt x="231394" y="60451"/>
                </a:lnTo>
                <a:close/>
              </a:path>
              <a:path w="498475" h="283844">
                <a:moveTo>
                  <a:pt x="231394" y="16636"/>
                </a:moveTo>
                <a:lnTo>
                  <a:pt x="182879" y="16636"/>
                </a:lnTo>
                <a:lnTo>
                  <a:pt x="182879" y="45592"/>
                </a:lnTo>
                <a:lnTo>
                  <a:pt x="231394" y="45592"/>
                </a:lnTo>
                <a:lnTo>
                  <a:pt x="231394" y="16636"/>
                </a:lnTo>
                <a:close/>
              </a:path>
              <a:path w="498475" h="283844">
                <a:moveTo>
                  <a:pt x="105028" y="0"/>
                </a:moveTo>
                <a:lnTo>
                  <a:pt x="56515" y="0"/>
                </a:lnTo>
                <a:lnTo>
                  <a:pt x="56515" y="26542"/>
                </a:lnTo>
                <a:lnTo>
                  <a:pt x="105028" y="26542"/>
                </a:lnTo>
                <a:lnTo>
                  <a:pt x="105028" y="0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63359" y="1255902"/>
            <a:ext cx="787400" cy="279400"/>
          </a:xfrm>
          <a:custGeom>
            <a:avLst/>
            <a:gdLst/>
            <a:ahLst/>
            <a:cxnLst/>
            <a:rect l="l" t="t" r="r" b="b"/>
            <a:pathLst>
              <a:path w="787400" h="279400">
                <a:moveTo>
                  <a:pt x="142405" y="10922"/>
                </a:moveTo>
                <a:lnTo>
                  <a:pt x="140970" y="10033"/>
                </a:lnTo>
                <a:lnTo>
                  <a:pt x="126365" y="0"/>
                </a:lnTo>
                <a:lnTo>
                  <a:pt x="116281" y="10922"/>
                </a:lnTo>
                <a:lnTo>
                  <a:pt x="142405" y="10922"/>
                </a:lnTo>
                <a:close/>
              </a:path>
              <a:path w="787400" h="279400">
                <a:moveTo>
                  <a:pt x="257556" y="236474"/>
                </a:moveTo>
                <a:lnTo>
                  <a:pt x="256794" y="235204"/>
                </a:lnTo>
                <a:lnTo>
                  <a:pt x="255930" y="234569"/>
                </a:lnTo>
                <a:lnTo>
                  <a:pt x="254381" y="233426"/>
                </a:lnTo>
                <a:lnTo>
                  <a:pt x="237236" y="221488"/>
                </a:lnTo>
                <a:lnTo>
                  <a:pt x="226060" y="234569"/>
                </a:lnTo>
                <a:lnTo>
                  <a:pt x="131445" y="234569"/>
                </a:lnTo>
                <a:lnTo>
                  <a:pt x="131445" y="176022"/>
                </a:lnTo>
                <a:lnTo>
                  <a:pt x="206629" y="176022"/>
                </a:lnTo>
                <a:lnTo>
                  <a:pt x="208534" y="175514"/>
                </a:lnTo>
                <a:lnTo>
                  <a:pt x="210439" y="173355"/>
                </a:lnTo>
                <a:lnTo>
                  <a:pt x="209677" y="172085"/>
                </a:lnTo>
                <a:lnTo>
                  <a:pt x="208813" y="171450"/>
                </a:lnTo>
                <a:lnTo>
                  <a:pt x="207264" y="170307"/>
                </a:lnTo>
                <a:lnTo>
                  <a:pt x="189738" y="157988"/>
                </a:lnTo>
                <a:lnTo>
                  <a:pt x="178943" y="171450"/>
                </a:lnTo>
                <a:lnTo>
                  <a:pt x="131445" y="171450"/>
                </a:lnTo>
                <a:lnTo>
                  <a:pt x="131445" y="121793"/>
                </a:lnTo>
                <a:lnTo>
                  <a:pt x="134112" y="121539"/>
                </a:lnTo>
                <a:lnTo>
                  <a:pt x="136017" y="121031"/>
                </a:lnTo>
                <a:lnTo>
                  <a:pt x="137160" y="120015"/>
                </a:lnTo>
                <a:lnTo>
                  <a:pt x="138557" y="119126"/>
                </a:lnTo>
                <a:lnTo>
                  <a:pt x="137922" y="117983"/>
                </a:lnTo>
                <a:lnTo>
                  <a:pt x="135509" y="116840"/>
                </a:lnTo>
                <a:lnTo>
                  <a:pt x="209931" y="116840"/>
                </a:lnTo>
                <a:lnTo>
                  <a:pt x="211836" y="116459"/>
                </a:lnTo>
                <a:lnTo>
                  <a:pt x="212598" y="115443"/>
                </a:lnTo>
                <a:lnTo>
                  <a:pt x="213741" y="114300"/>
                </a:lnTo>
                <a:lnTo>
                  <a:pt x="213194" y="113118"/>
                </a:lnTo>
                <a:lnTo>
                  <a:pt x="213106" y="112903"/>
                </a:lnTo>
                <a:lnTo>
                  <a:pt x="212318" y="112331"/>
                </a:lnTo>
                <a:lnTo>
                  <a:pt x="210693" y="111125"/>
                </a:lnTo>
                <a:lnTo>
                  <a:pt x="192913" y="99441"/>
                </a:lnTo>
                <a:lnTo>
                  <a:pt x="181673" y="112331"/>
                </a:lnTo>
                <a:lnTo>
                  <a:pt x="61950" y="112331"/>
                </a:lnTo>
                <a:lnTo>
                  <a:pt x="41529" y="111760"/>
                </a:lnTo>
                <a:lnTo>
                  <a:pt x="44958" y="117729"/>
                </a:lnTo>
                <a:lnTo>
                  <a:pt x="64389" y="116840"/>
                </a:lnTo>
                <a:lnTo>
                  <a:pt x="117475" y="116840"/>
                </a:lnTo>
                <a:lnTo>
                  <a:pt x="117475" y="171450"/>
                </a:lnTo>
                <a:lnTo>
                  <a:pt x="56642" y="171450"/>
                </a:lnTo>
                <a:lnTo>
                  <a:pt x="38100" y="170561"/>
                </a:lnTo>
                <a:lnTo>
                  <a:pt x="41529" y="176276"/>
                </a:lnTo>
                <a:lnTo>
                  <a:pt x="60960" y="176022"/>
                </a:lnTo>
                <a:lnTo>
                  <a:pt x="117475" y="176022"/>
                </a:lnTo>
                <a:lnTo>
                  <a:pt x="117475" y="234569"/>
                </a:lnTo>
                <a:lnTo>
                  <a:pt x="20574" y="234569"/>
                </a:lnTo>
                <a:lnTo>
                  <a:pt x="2032" y="233807"/>
                </a:lnTo>
                <a:lnTo>
                  <a:pt x="5207" y="239776"/>
                </a:lnTo>
                <a:lnTo>
                  <a:pt x="24892" y="239141"/>
                </a:lnTo>
                <a:lnTo>
                  <a:pt x="253746" y="239141"/>
                </a:lnTo>
                <a:lnTo>
                  <a:pt x="255651" y="238633"/>
                </a:lnTo>
                <a:lnTo>
                  <a:pt x="256413" y="237490"/>
                </a:lnTo>
                <a:lnTo>
                  <a:pt x="257556" y="236474"/>
                </a:lnTo>
                <a:close/>
              </a:path>
              <a:path w="787400" h="279400">
                <a:moveTo>
                  <a:pt x="259207" y="112331"/>
                </a:moveTo>
                <a:lnTo>
                  <a:pt x="258699" y="109220"/>
                </a:lnTo>
                <a:lnTo>
                  <a:pt x="240118" y="101866"/>
                </a:lnTo>
                <a:lnTo>
                  <a:pt x="222148" y="93319"/>
                </a:lnTo>
                <a:lnTo>
                  <a:pt x="188087" y="72644"/>
                </a:lnTo>
                <a:lnTo>
                  <a:pt x="156464" y="46736"/>
                </a:lnTo>
                <a:lnTo>
                  <a:pt x="128651" y="16637"/>
                </a:lnTo>
                <a:lnTo>
                  <a:pt x="142494" y="16637"/>
                </a:lnTo>
                <a:lnTo>
                  <a:pt x="143306" y="16256"/>
                </a:lnTo>
                <a:lnTo>
                  <a:pt x="144145" y="15875"/>
                </a:lnTo>
                <a:lnTo>
                  <a:pt x="144399" y="14605"/>
                </a:lnTo>
                <a:lnTo>
                  <a:pt x="144780" y="13208"/>
                </a:lnTo>
                <a:lnTo>
                  <a:pt x="143637" y="11684"/>
                </a:lnTo>
                <a:lnTo>
                  <a:pt x="143217" y="11430"/>
                </a:lnTo>
                <a:lnTo>
                  <a:pt x="115824" y="11430"/>
                </a:lnTo>
                <a:lnTo>
                  <a:pt x="71755" y="11430"/>
                </a:lnTo>
                <a:lnTo>
                  <a:pt x="48602" y="11430"/>
                </a:lnTo>
                <a:lnTo>
                  <a:pt x="50812" y="16637"/>
                </a:lnTo>
                <a:lnTo>
                  <a:pt x="50927" y="16891"/>
                </a:lnTo>
                <a:lnTo>
                  <a:pt x="65786" y="16256"/>
                </a:lnTo>
                <a:lnTo>
                  <a:pt x="113157" y="16256"/>
                </a:lnTo>
                <a:lnTo>
                  <a:pt x="89115" y="48171"/>
                </a:lnTo>
                <a:lnTo>
                  <a:pt x="60325" y="77978"/>
                </a:lnTo>
                <a:lnTo>
                  <a:pt x="30530" y="102666"/>
                </a:lnTo>
                <a:lnTo>
                  <a:pt x="0" y="122301"/>
                </a:lnTo>
                <a:lnTo>
                  <a:pt x="2032" y="125222"/>
                </a:lnTo>
                <a:lnTo>
                  <a:pt x="35941" y="105968"/>
                </a:lnTo>
                <a:lnTo>
                  <a:pt x="67183" y="83185"/>
                </a:lnTo>
                <a:lnTo>
                  <a:pt x="99288" y="53149"/>
                </a:lnTo>
                <a:lnTo>
                  <a:pt x="126365" y="19685"/>
                </a:lnTo>
                <a:lnTo>
                  <a:pt x="138785" y="36068"/>
                </a:lnTo>
                <a:lnTo>
                  <a:pt x="166217" y="66548"/>
                </a:lnTo>
                <a:lnTo>
                  <a:pt x="207772" y="102044"/>
                </a:lnTo>
                <a:lnTo>
                  <a:pt x="237744" y="122301"/>
                </a:lnTo>
                <a:lnTo>
                  <a:pt x="240284" y="119126"/>
                </a:lnTo>
                <a:lnTo>
                  <a:pt x="242697" y="116840"/>
                </a:lnTo>
                <a:lnTo>
                  <a:pt x="244983" y="115443"/>
                </a:lnTo>
                <a:lnTo>
                  <a:pt x="248412" y="113792"/>
                </a:lnTo>
                <a:lnTo>
                  <a:pt x="253111" y="112649"/>
                </a:lnTo>
                <a:lnTo>
                  <a:pt x="258254" y="112331"/>
                </a:lnTo>
                <a:lnTo>
                  <a:pt x="259207" y="112331"/>
                </a:lnTo>
                <a:close/>
              </a:path>
              <a:path w="787400" h="279400">
                <a:moveTo>
                  <a:pt x="440944" y="22225"/>
                </a:moveTo>
                <a:lnTo>
                  <a:pt x="440309" y="18669"/>
                </a:lnTo>
                <a:lnTo>
                  <a:pt x="436753" y="13843"/>
                </a:lnTo>
                <a:lnTo>
                  <a:pt x="433451" y="12573"/>
                </a:lnTo>
                <a:lnTo>
                  <a:pt x="291084" y="12573"/>
                </a:lnTo>
                <a:lnTo>
                  <a:pt x="291084" y="50673"/>
                </a:lnTo>
                <a:lnTo>
                  <a:pt x="386842" y="50673"/>
                </a:lnTo>
                <a:lnTo>
                  <a:pt x="388620" y="51054"/>
                </a:lnTo>
                <a:lnTo>
                  <a:pt x="389890" y="52832"/>
                </a:lnTo>
                <a:lnTo>
                  <a:pt x="390017" y="57404"/>
                </a:lnTo>
                <a:lnTo>
                  <a:pt x="384175" y="172085"/>
                </a:lnTo>
                <a:lnTo>
                  <a:pt x="432689" y="172085"/>
                </a:lnTo>
                <a:lnTo>
                  <a:pt x="440563" y="26670"/>
                </a:lnTo>
                <a:lnTo>
                  <a:pt x="440944" y="22225"/>
                </a:lnTo>
                <a:close/>
              </a:path>
              <a:path w="787400" h="279400">
                <a:moveTo>
                  <a:pt x="447929" y="216027"/>
                </a:moveTo>
                <a:lnTo>
                  <a:pt x="366268" y="216027"/>
                </a:lnTo>
                <a:lnTo>
                  <a:pt x="366268" y="120015"/>
                </a:lnTo>
                <a:lnTo>
                  <a:pt x="317754" y="120015"/>
                </a:lnTo>
                <a:lnTo>
                  <a:pt x="317754" y="216027"/>
                </a:lnTo>
                <a:lnTo>
                  <a:pt x="285750" y="216027"/>
                </a:lnTo>
                <a:lnTo>
                  <a:pt x="285750" y="255143"/>
                </a:lnTo>
                <a:lnTo>
                  <a:pt x="447929" y="255143"/>
                </a:lnTo>
                <a:lnTo>
                  <a:pt x="447929" y="216027"/>
                </a:lnTo>
                <a:close/>
              </a:path>
              <a:path w="787400" h="279400">
                <a:moveTo>
                  <a:pt x="538861" y="98679"/>
                </a:moveTo>
                <a:lnTo>
                  <a:pt x="506984" y="98679"/>
                </a:lnTo>
                <a:lnTo>
                  <a:pt x="506984" y="11176"/>
                </a:lnTo>
                <a:lnTo>
                  <a:pt x="458470" y="11176"/>
                </a:lnTo>
                <a:lnTo>
                  <a:pt x="458470" y="278003"/>
                </a:lnTo>
                <a:lnTo>
                  <a:pt x="506984" y="278003"/>
                </a:lnTo>
                <a:lnTo>
                  <a:pt x="506984" y="140843"/>
                </a:lnTo>
                <a:lnTo>
                  <a:pt x="538861" y="140843"/>
                </a:lnTo>
                <a:lnTo>
                  <a:pt x="538861" y="98679"/>
                </a:lnTo>
                <a:close/>
              </a:path>
              <a:path w="787400" h="279400">
                <a:moveTo>
                  <a:pt x="780923" y="11176"/>
                </a:moveTo>
                <a:lnTo>
                  <a:pt x="732409" y="11176"/>
                </a:lnTo>
                <a:lnTo>
                  <a:pt x="732409" y="70231"/>
                </a:lnTo>
                <a:lnTo>
                  <a:pt x="692912" y="70231"/>
                </a:lnTo>
                <a:lnTo>
                  <a:pt x="688848" y="51308"/>
                </a:lnTo>
                <a:lnTo>
                  <a:pt x="714883" y="51308"/>
                </a:lnTo>
                <a:lnTo>
                  <a:pt x="714883" y="12573"/>
                </a:lnTo>
                <a:lnTo>
                  <a:pt x="553339" y="12573"/>
                </a:lnTo>
                <a:lnTo>
                  <a:pt x="553339" y="51308"/>
                </a:lnTo>
                <a:lnTo>
                  <a:pt x="576707" y="51308"/>
                </a:lnTo>
                <a:lnTo>
                  <a:pt x="548386" y="157480"/>
                </a:lnTo>
                <a:lnTo>
                  <a:pt x="596900" y="157480"/>
                </a:lnTo>
                <a:lnTo>
                  <a:pt x="622935" y="58801"/>
                </a:lnTo>
                <a:lnTo>
                  <a:pt x="623570" y="56769"/>
                </a:lnTo>
                <a:lnTo>
                  <a:pt x="624205" y="54864"/>
                </a:lnTo>
                <a:lnTo>
                  <a:pt x="624967" y="53467"/>
                </a:lnTo>
                <a:lnTo>
                  <a:pt x="625856" y="51943"/>
                </a:lnTo>
                <a:lnTo>
                  <a:pt x="627126" y="51308"/>
                </a:lnTo>
                <a:lnTo>
                  <a:pt x="638175" y="51308"/>
                </a:lnTo>
                <a:lnTo>
                  <a:pt x="639762" y="51943"/>
                </a:lnTo>
                <a:lnTo>
                  <a:pt x="639533" y="51943"/>
                </a:lnTo>
                <a:lnTo>
                  <a:pt x="640334" y="52959"/>
                </a:lnTo>
                <a:lnTo>
                  <a:pt x="641223" y="54229"/>
                </a:lnTo>
                <a:lnTo>
                  <a:pt x="641985" y="56134"/>
                </a:lnTo>
                <a:lnTo>
                  <a:pt x="642620" y="58801"/>
                </a:lnTo>
                <a:lnTo>
                  <a:pt x="663321" y="157480"/>
                </a:lnTo>
                <a:lnTo>
                  <a:pt x="711962" y="157480"/>
                </a:lnTo>
                <a:lnTo>
                  <a:pt x="701421" y="110109"/>
                </a:lnTo>
                <a:lnTo>
                  <a:pt x="732409" y="110109"/>
                </a:lnTo>
                <a:lnTo>
                  <a:pt x="732409" y="160401"/>
                </a:lnTo>
                <a:lnTo>
                  <a:pt x="780923" y="160401"/>
                </a:lnTo>
                <a:lnTo>
                  <a:pt x="780923" y="110109"/>
                </a:lnTo>
                <a:lnTo>
                  <a:pt x="780923" y="70231"/>
                </a:lnTo>
                <a:lnTo>
                  <a:pt x="780923" y="11176"/>
                </a:lnTo>
                <a:close/>
              </a:path>
              <a:path w="787400" h="279400">
                <a:moveTo>
                  <a:pt x="787400" y="214630"/>
                </a:moveTo>
                <a:lnTo>
                  <a:pt x="786003" y="207010"/>
                </a:lnTo>
                <a:lnTo>
                  <a:pt x="785456" y="205740"/>
                </a:lnTo>
                <a:lnTo>
                  <a:pt x="783082" y="200152"/>
                </a:lnTo>
                <a:lnTo>
                  <a:pt x="751967" y="171196"/>
                </a:lnTo>
                <a:lnTo>
                  <a:pt x="738886" y="167500"/>
                </a:lnTo>
                <a:lnTo>
                  <a:pt x="738886" y="223012"/>
                </a:lnTo>
                <a:lnTo>
                  <a:pt x="737260" y="230593"/>
                </a:lnTo>
                <a:lnTo>
                  <a:pt x="732421" y="235991"/>
                </a:lnTo>
                <a:lnTo>
                  <a:pt x="724357" y="239217"/>
                </a:lnTo>
                <a:lnTo>
                  <a:pt x="713105" y="240284"/>
                </a:lnTo>
                <a:lnTo>
                  <a:pt x="631190" y="240284"/>
                </a:lnTo>
                <a:lnTo>
                  <a:pt x="624840" y="238887"/>
                </a:lnTo>
                <a:lnTo>
                  <a:pt x="620522" y="236220"/>
                </a:lnTo>
                <a:lnTo>
                  <a:pt x="616077" y="233426"/>
                </a:lnTo>
                <a:lnTo>
                  <a:pt x="613918" y="229108"/>
                </a:lnTo>
                <a:lnTo>
                  <a:pt x="613918" y="223012"/>
                </a:lnTo>
                <a:lnTo>
                  <a:pt x="615505" y="215442"/>
                </a:lnTo>
                <a:lnTo>
                  <a:pt x="620280" y="210045"/>
                </a:lnTo>
                <a:lnTo>
                  <a:pt x="628218" y="206819"/>
                </a:lnTo>
                <a:lnTo>
                  <a:pt x="639318" y="205740"/>
                </a:lnTo>
                <a:lnTo>
                  <a:pt x="713105" y="205740"/>
                </a:lnTo>
                <a:lnTo>
                  <a:pt x="724357" y="206819"/>
                </a:lnTo>
                <a:lnTo>
                  <a:pt x="732421" y="210045"/>
                </a:lnTo>
                <a:lnTo>
                  <a:pt x="737260" y="215442"/>
                </a:lnTo>
                <a:lnTo>
                  <a:pt x="738886" y="223012"/>
                </a:lnTo>
                <a:lnTo>
                  <a:pt x="738886" y="167500"/>
                </a:lnTo>
                <a:lnTo>
                  <a:pt x="736854" y="167132"/>
                </a:lnTo>
                <a:lnTo>
                  <a:pt x="615823" y="167132"/>
                </a:lnTo>
                <a:lnTo>
                  <a:pt x="582041" y="182626"/>
                </a:lnTo>
                <a:lnTo>
                  <a:pt x="576707" y="187452"/>
                </a:lnTo>
                <a:lnTo>
                  <a:pt x="565277" y="214630"/>
                </a:lnTo>
                <a:lnTo>
                  <a:pt x="565277" y="231394"/>
                </a:lnTo>
                <a:lnTo>
                  <a:pt x="582041" y="263398"/>
                </a:lnTo>
                <a:lnTo>
                  <a:pt x="587248" y="268224"/>
                </a:lnTo>
                <a:lnTo>
                  <a:pt x="593471" y="272034"/>
                </a:lnTo>
                <a:lnTo>
                  <a:pt x="600710" y="274828"/>
                </a:lnTo>
                <a:lnTo>
                  <a:pt x="607949" y="277495"/>
                </a:lnTo>
                <a:lnTo>
                  <a:pt x="615823" y="278892"/>
                </a:lnTo>
                <a:lnTo>
                  <a:pt x="736854" y="278892"/>
                </a:lnTo>
                <a:lnTo>
                  <a:pt x="775970" y="258572"/>
                </a:lnTo>
                <a:lnTo>
                  <a:pt x="785456" y="240284"/>
                </a:lnTo>
                <a:lnTo>
                  <a:pt x="785914" y="239217"/>
                </a:lnTo>
                <a:lnTo>
                  <a:pt x="786015" y="238887"/>
                </a:lnTo>
                <a:lnTo>
                  <a:pt x="787400" y="231394"/>
                </a:lnTo>
                <a:lnTo>
                  <a:pt x="787400" y="214630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839724" y="4308347"/>
            <a:ext cx="5692140" cy="1602105"/>
            <a:chOff x="839724" y="4308347"/>
            <a:chExt cx="5692140" cy="1602105"/>
          </a:xfrm>
        </p:grpSpPr>
        <p:sp>
          <p:nvSpPr>
            <p:cNvPr id="37" name="object 37"/>
            <p:cNvSpPr/>
            <p:nvPr/>
          </p:nvSpPr>
          <p:spPr>
            <a:xfrm>
              <a:off x="3380231" y="4690871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5">
                  <a:moveTo>
                    <a:pt x="0" y="0"/>
                  </a:moveTo>
                  <a:lnTo>
                    <a:pt x="0" y="241553"/>
                  </a:lnTo>
                </a:path>
              </a:pathLst>
            </a:custGeom>
            <a:ln w="15240">
              <a:solidFill>
                <a:srgbClr val="1651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9724" y="4308347"/>
              <a:ext cx="5157978" cy="69723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97024" y="4399800"/>
              <a:ext cx="2641854" cy="49744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49452" y="4418075"/>
              <a:ext cx="4861560" cy="401320"/>
            </a:xfrm>
            <a:custGeom>
              <a:avLst/>
              <a:gdLst/>
              <a:ahLst/>
              <a:cxnLst/>
              <a:rect l="l" t="t" r="r" b="b"/>
              <a:pathLst>
                <a:path w="4861560" h="401320">
                  <a:moveTo>
                    <a:pt x="4661154" y="0"/>
                  </a:moveTo>
                  <a:lnTo>
                    <a:pt x="200406" y="0"/>
                  </a:lnTo>
                  <a:lnTo>
                    <a:pt x="154454" y="5296"/>
                  </a:lnTo>
                  <a:lnTo>
                    <a:pt x="112272" y="20380"/>
                  </a:lnTo>
                  <a:lnTo>
                    <a:pt x="75062" y="44047"/>
                  </a:lnTo>
                  <a:lnTo>
                    <a:pt x="44027" y="75089"/>
                  </a:lnTo>
                  <a:lnTo>
                    <a:pt x="20369" y="112300"/>
                  </a:lnTo>
                  <a:lnTo>
                    <a:pt x="5292" y="154474"/>
                  </a:lnTo>
                  <a:lnTo>
                    <a:pt x="0" y="200406"/>
                  </a:lnTo>
                  <a:lnTo>
                    <a:pt x="5307" y="246377"/>
                  </a:lnTo>
                  <a:lnTo>
                    <a:pt x="20404" y="288566"/>
                  </a:lnTo>
                  <a:lnTo>
                    <a:pt x="44080" y="325776"/>
                  </a:lnTo>
                  <a:lnTo>
                    <a:pt x="75125" y="356804"/>
                  </a:lnTo>
                  <a:lnTo>
                    <a:pt x="112334" y="380453"/>
                  </a:lnTo>
                  <a:lnTo>
                    <a:pt x="154512" y="395522"/>
                  </a:lnTo>
                  <a:lnTo>
                    <a:pt x="200406" y="400812"/>
                  </a:lnTo>
                  <a:lnTo>
                    <a:pt x="4661154" y="400812"/>
                  </a:lnTo>
                  <a:lnTo>
                    <a:pt x="4707125" y="395522"/>
                  </a:lnTo>
                  <a:lnTo>
                    <a:pt x="4749314" y="380453"/>
                  </a:lnTo>
                  <a:lnTo>
                    <a:pt x="4786524" y="356804"/>
                  </a:lnTo>
                  <a:lnTo>
                    <a:pt x="4817552" y="325776"/>
                  </a:lnTo>
                  <a:lnTo>
                    <a:pt x="4841201" y="288566"/>
                  </a:lnTo>
                  <a:lnTo>
                    <a:pt x="4856270" y="246377"/>
                  </a:lnTo>
                  <a:lnTo>
                    <a:pt x="4861560" y="200406"/>
                  </a:lnTo>
                  <a:lnTo>
                    <a:pt x="4856270" y="154474"/>
                  </a:lnTo>
                  <a:lnTo>
                    <a:pt x="4841201" y="112300"/>
                  </a:lnTo>
                  <a:lnTo>
                    <a:pt x="4817552" y="75089"/>
                  </a:lnTo>
                  <a:lnTo>
                    <a:pt x="4786524" y="44047"/>
                  </a:lnTo>
                  <a:lnTo>
                    <a:pt x="4749314" y="20380"/>
                  </a:lnTo>
                  <a:lnTo>
                    <a:pt x="4707125" y="5296"/>
                  </a:lnTo>
                  <a:lnTo>
                    <a:pt x="4661154" y="0"/>
                  </a:lnTo>
                  <a:close/>
                </a:path>
              </a:pathLst>
            </a:custGeom>
            <a:solidFill>
              <a:srgbClr val="1686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02180" y="4504943"/>
              <a:ext cx="2352294" cy="20802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9452" y="4931663"/>
              <a:ext cx="4862322" cy="96240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950214" y="4932425"/>
              <a:ext cx="4861560" cy="962025"/>
            </a:xfrm>
            <a:custGeom>
              <a:avLst/>
              <a:gdLst/>
              <a:ahLst/>
              <a:cxnLst/>
              <a:rect l="l" t="t" r="r" b="b"/>
              <a:pathLst>
                <a:path w="4861560" h="962025">
                  <a:moveTo>
                    <a:pt x="0" y="961644"/>
                  </a:moveTo>
                  <a:lnTo>
                    <a:pt x="4861560" y="961644"/>
                  </a:lnTo>
                  <a:lnTo>
                    <a:pt x="4861560" y="0"/>
                  </a:lnTo>
                  <a:lnTo>
                    <a:pt x="0" y="0"/>
                  </a:lnTo>
                  <a:lnTo>
                    <a:pt x="0" y="961644"/>
                  </a:lnTo>
                  <a:close/>
                </a:path>
              </a:pathLst>
            </a:custGeom>
            <a:ln w="32004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44548" y="5189854"/>
              <a:ext cx="213994" cy="16515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77720" y="5184774"/>
              <a:ext cx="180975" cy="17306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317241" y="5184774"/>
              <a:ext cx="364490" cy="175260"/>
            </a:xfrm>
            <a:custGeom>
              <a:avLst/>
              <a:gdLst/>
              <a:ahLst/>
              <a:cxnLst/>
              <a:rect l="l" t="t" r="r" b="b"/>
              <a:pathLst>
                <a:path w="364489" h="175260">
                  <a:moveTo>
                    <a:pt x="358163" y="153809"/>
                  </a:moveTo>
                  <a:lnTo>
                    <a:pt x="274446" y="153809"/>
                  </a:lnTo>
                  <a:lnTo>
                    <a:pt x="351281" y="174891"/>
                  </a:lnTo>
                  <a:lnTo>
                    <a:pt x="358163" y="153809"/>
                  </a:lnTo>
                  <a:close/>
                </a:path>
                <a:path w="364489" h="175260">
                  <a:moveTo>
                    <a:pt x="263906" y="115100"/>
                  </a:moveTo>
                  <a:lnTo>
                    <a:pt x="233860" y="139147"/>
                  </a:lnTo>
                  <a:lnTo>
                    <a:pt x="196469" y="144081"/>
                  </a:lnTo>
                  <a:lnTo>
                    <a:pt x="196469" y="173062"/>
                  </a:lnTo>
                  <a:lnTo>
                    <a:pt x="239013" y="168605"/>
                  </a:lnTo>
                  <a:lnTo>
                    <a:pt x="274446" y="153809"/>
                  </a:lnTo>
                  <a:lnTo>
                    <a:pt x="358163" y="153809"/>
                  </a:lnTo>
                  <a:lnTo>
                    <a:pt x="360680" y="146100"/>
                  </a:lnTo>
                  <a:lnTo>
                    <a:pt x="294131" y="131102"/>
                  </a:lnTo>
                  <a:lnTo>
                    <a:pt x="294894" y="129476"/>
                  </a:lnTo>
                  <a:lnTo>
                    <a:pt x="295528" y="127774"/>
                  </a:lnTo>
                  <a:lnTo>
                    <a:pt x="296799" y="124206"/>
                  </a:lnTo>
                  <a:lnTo>
                    <a:pt x="297814" y="120561"/>
                  </a:lnTo>
                  <a:lnTo>
                    <a:pt x="263906" y="115100"/>
                  </a:lnTo>
                  <a:close/>
                </a:path>
                <a:path w="364489" h="175260">
                  <a:moveTo>
                    <a:pt x="364108" y="83477"/>
                  </a:moveTo>
                  <a:lnTo>
                    <a:pt x="188975" y="83477"/>
                  </a:lnTo>
                  <a:lnTo>
                    <a:pt x="188975" y="110426"/>
                  </a:lnTo>
                  <a:lnTo>
                    <a:pt x="364108" y="110426"/>
                  </a:lnTo>
                  <a:lnTo>
                    <a:pt x="364108" y="83477"/>
                  </a:lnTo>
                  <a:close/>
                </a:path>
                <a:path w="364489" h="175260">
                  <a:moveTo>
                    <a:pt x="293496" y="73139"/>
                  </a:moveTo>
                  <a:lnTo>
                    <a:pt x="259460" y="73139"/>
                  </a:lnTo>
                  <a:lnTo>
                    <a:pt x="259460" y="83477"/>
                  </a:lnTo>
                  <a:lnTo>
                    <a:pt x="293496" y="83477"/>
                  </a:lnTo>
                  <a:lnTo>
                    <a:pt x="293496" y="73139"/>
                  </a:lnTo>
                  <a:close/>
                </a:path>
                <a:path w="364489" h="175260">
                  <a:moveTo>
                    <a:pt x="232918" y="0"/>
                  </a:moveTo>
                  <a:lnTo>
                    <a:pt x="199516" y="0"/>
                  </a:lnTo>
                  <a:lnTo>
                    <a:pt x="199516" y="73139"/>
                  </a:lnTo>
                  <a:lnTo>
                    <a:pt x="353568" y="73139"/>
                  </a:lnTo>
                  <a:lnTo>
                    <a:pt x="353568" y="47802"/>
                  </a:lnTo>
                  <a:lnTo>
                    <a:pt x="232918" y="47802"/>
                  </a:lnTo>
                  <a:lnTo>
                    <a:pt x="232918" y="36449"/>
                  </a:lnTo>
                  <a:lnTo>
                    <a:pt x="353568" y="36449"/>
                  </a:lnTo>
                  <a:lnTo>
                    <a:pt x="353568" y="11684"/>
                  </a:lnTo>
                  <a:lnTo>
                    <a:pt x="232918" y="11684"/>
                  </a:lnTo>
                  <a:lnTo>
                    <a:pt x="232918" y="0"/>
                  </a:lnTo>
                  <a:close/>
                </a:path>
                <a:path w="364489" h="175260">
                  <a:moveTo>
                    <a:pt x="353568" y="36449"/>
                  </a:moveTo>
                  <a:lnTo>
                    <a:pt x="320166" y="36449"/>
                  </a:lnTo>
                  <a:lnTo>
                    <a:pt x="320166" y="47802"/>
                  </a:lnTo>
                  <a:lnTo>
                    <a:pt x="353568" y="47802"/>
                  </a:lnTo>
                  <a:lnTo>
                    <a:pt x="353568" y="36449"/>
                  </a:lnTo>
                  <a:close/>
                </a:path>
                <a:path w="364489" h="175260">
                  <a:moveTo>
                    <a:pt x="353568" y="0"/>
                  </a:moveTo>
                  <a:lnTo>
                    <a:pt x="320166" y="0"/>
                  </a:lnTo>
                  <a:lnTo>
                    <a:pt x="320166" y="11684"/>
                  </a:lnTo>
                  <a:lnTo>
                    <a:pt x="353568" y="11684"/>
                  </a:lnTo>
                  <a:lnTo>
                    <a:pt x="353568" y="0"/>
                  </a:lnTo>
                  <a:close/>
                </a:path>
                <a:path w="364489" h="175260">
                  <a:moveTo>
                    <a:pt x="175132" y="135763"/>
                  </a:moveTo>
                  <a:lnTo>
                    <a:pt x="0" y="135763"/>
                  </a:lnTo>
                  <a:lnTo>
                    <a:pt x="0" y="166979"/>
                  </a:lnTo>
                  <a:lnTo>
                    <a:pt x="175132" y="166979"/>
                  </a:lnTo>
                  <a:lnTo>
                    <a:pt x="175132" y="135763"/>
                  </a:lnTo>
                  <a:close/>
                </a:path>
                <a:path w="364489" h="175260">
                  <a:moveTo>
                    <a:pt x="105028" y="116306"/>
                  </a:moveTo>
                  <a:lnTo>
                    <a:pt x="70103" y="116306"/>
                  </a:lnTo>
                  <a:lnTo>
                    <a:pt x="70103" y="135763"/>
                  </a:lnTo>
                  <a:lnTo>
                    <a:pt x="105028" y="135763"/>
                  </a:lnTo>
                  <a:lnTo>
                    <a:pt x="105028" y="116306"/>
                  </a:lnTo>
                  <a:close/>
                </a:path>
                <a:path w="364489" h="175260">
                  <a:moveTo>
                    <a:pt x="165607" y="4064"/>
                  </a:moveTo>
                  <a:lnTo>
                    <a:pt x="9270" y="4064"/>
                  </a:lnTo>
                  <a:lnTo>
                    <a:pt x="9270" y="34023"/>
                  </a:lnTo>
                  <a:lnTo>
                    <a:pt x="131699" y="34023"/>
                  </a:lnTo>
                  <a:lnTo>
                    <a:pt x="131699" y="45770"/>
                  </a:lnTo>
                  <a:lnTo>
                    <a:pt x="9778" y="45770"/>
                  </a:lnTo>
                  <a:lnTo>
                    <a:pt x="9778" y="116306"/>
                  </a:lnTo>
                  <a:lnTo>
                    <a:pt x="167639" y="116306"/>
                  </a:lnTo>
                  <a:lnTo>
                    <a:pt x="167639" y="86309"/>
                  </a:lnTo>
                  <a:lnTo>
                    <a:pt x="43560" y="86309"/>
                  </a:lnTo>
                  <a:lnTo>
                    <a:pt x="43560" y="74358"/>
                  </a:lnTo>
                  <a:lnTo>
                    <a:pt x="165607" y="74358"/>
                  </a:lnTo>
                  <a:lnTo>
                    <a:pt x="165607" y="406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96463" y="5184139"/>
              <a:ext cx="172847" cy="17166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935732" y="5181726"/>
              <a:ext cx="981075" cy="177165"/>
            </a:xfrm>
            <a:custGeom>
              <a:avLst/>
              <a:gdLst/>
              <a:ahLst/>
              <a:cxnLst/>
              <a:rect l="l" t="t" r="r" b="b"/>
              <a:pathLst>
                <a:path w="981075" h="177164">
                  <a:moveTo>
                    <a:pt x="162179" y="141008"/>
                  </a:moveTo>
                  <a:lnTo>
                    <a:pt x="141097" y="126339"/>
                  </a:lnTo>
                  <a:lnTo>
                    <a:pt x="141097" y="144703"/>
                  </a:lnTo>
                  <a:lnTo>
                    <a:pt x="141097" y="151231"/>
                  </a:lnTo>
                  <a:lnTo>
                    <a:pt x="138430" y="153898"/>
                  </a:lnTo>
                  <a:lnTo>
                    <a:pt x="128016" y="157949"/>
                  </a:lnTo>
                  <a:lnTo>
                    <a:pt x="121285" y="159435"/>
                  </a:lnTo>
                  <a:lnTo>
                    <a:pt x="112102" y="160451"/>
                  </a:lnTo>
                  <a:lnTo>
                    <a:pt x="111963" y="160451"/>
                  </a:lnTo>
                  <a:lnTo>
                    <a:pt x="106705" y="160959"/>
                  </a:lnTo>
                  <a:lnTo>
                    <a:pt x="100152" y="161391"/>
                  </a:lnTo>
                  <a:lnTo>
                    <a:pt x="93319" y="161645"/>
                  </a:lnTo>
                  <a:lnTo>
                    <a:pt x="79197" y="161645"/>
                  </a:lnTo>
                  <a:lnTo>
                    <a:pt x="34163" y="153898"/>
                  </a:lnTo>
                  <a:lnTo>
                    <a:pt x="31496" y="151231"/>
                  </a:lnTo>
                  <a:lnTo>
                    <a:pt x="31496" y="144703"/>
                  </a:lnTo>
                  <a:lnTo>
                    <a:pt x="72415" y="134505"/>
                  </a:lnTo>
                  <a:lnTo>
                    <a:pt x="79197" y="134239"/>
                  </a:lnTo>
                  <a:lnTo>
                    <a:pt x="93319" y="134239"/>
                  </a:lnTo>
                  <a:lnTo>
                    <a:pt x="138430" y="142074"/>
                  </a:lnTo>
                  <a:lnTo>
                    <a:pt x="141097" y="144703"/>
                  </a:lnTo>
                  <a:lnTo>
                    <a:pt x="141097" y="126339"/>
                  </a:lnTo>
                  <a:lnTo>
                    <a:pt x="96469" y="119519"/>
                  </a:lnTo>
                  <a:lnTo>
                    <a:pt x="86233" y="119354"/>
                  </a:lnTo>
                  <a:lnTo>
                    <a:pt x="76060" y="119519"/>
                  </a:lnTo>
                  <a:lnTo>
                    <a:pt x="32778" y="125818"/>
                  </a:lnTo>
                  <a:lnTo>
                    <a:pt x="10414" y="141008"/>
                  </a:lnTo>
                  <a:lnTo>
                    <a:pt x="10414" y="154863"/>
                  </a:lnTo>
                  <a:lnTo>
                    <a:pt x="48260" y="173901"/>
                  </a:lnTo>
                  <a:lnTo>
                    <a:pt x="86233" y="176720"/>
                  </a:lnTo>
                  <a:lnTo>
                    <a:pt x="96469" y="176568"/>
                  </a:lnTo>
                  <a:lnTo>
                    <a:pt x="139763" y="170167"/>
                  </a:lnTo>
                  <a:lnTo>
                    <a:pt x="156679" y="161645"/>
                  </a:lnTo>
                  <a:lnTo>
                    <a:pt x="158623" y="160451"/>
                  </a:lnTo>
                  <a:lnTo>
                    <a:pt x="162179" y="154863"/>
                  </a:lnTo>
                  <a:lnTo>
                    <a:pt x="162179" y="141008"/>
                  </a:lnTo>
                  <a:close/>
                </a:path>
                <a:path w="981075" h="177164">
                  <a:moveTo>
                    <a:pt x="172847" y="91998"/>
                  </a:moveTo>
                  <a:lnTo>
                    <a:pt x="96266" y="91998"/>
                  </a:lnTo>
                  <a:lnTo>
                    <a:pt x="96266" y="76593"/>
                  </a:lnTo>
                  <a:lnTo>
                    <a:pt x="162941" y="76593"/>
                  </a:lnTo>
                  <a:lnTo>
                    <a:pt x="162941" y="61595"/>
                  </a:lnTo>
                  <a:lnTo>
                    <a:pt x="32512" y="61595"/>
                  </a:lnTo>
                  <a:lnTo>
                    <a:pt x="32512" y="48006"/>
                  </a:lnTo>
                  <a:lnTo>
                    <a:pt x="158496" y="48006"/>
                  </a:lnTo>
                  <a:lnTo>
                    <a:pt x="158496" y="33616"/>
                  </a:lnTo>
                  <a:lnTo>
                    <a:pt x="32512" y="33616"/>
                  </a:lnTo>
                  <a:lnTo>
                    <a:pt x="32512" y="20066"/>
                  </a:lnTo>
                  <a:lnTo>
                    <a:pt x="161290" y="20066"/>
                  </a:lnTo>
                  <a:lnTo>
                    <a:pt x="161290" y="5080"/>
                  </a:lnTo>
                  <a:lnTo>
                    <a:pt x="12446" y="5080"/>
                  </a:lnTo>
                  <a:lnTo>
                    <a:pt x="12446" y="76593"/>
                  </a:lnTo>
                  <a:lnTo>
                    <a:pt x="76327" y="76593"/>
                  </a:lnTo>
                  <a:lnTo>
                    <a:pt x="76327" y="91998"/>
                  </a:lnTo>
                  <a:lnTo>
                    <a:pt x="0" y="91998"/>
                  </a:lnTo>
                  <a:lnTo>
                    <a:pt x="0" y="107607"/>
                  </a:lnTo>
                  <a:lnTo>
                    <a:pt x="172847" y="107607"/>
                  </a:lnTo>
                  <a:lnTo>
                    <a:pt x="172847" y="91998"/>
                  </a:lnTo>
                  <a:close/>
                </a:path>
                <a:path w="981075" h="177164">
                  <a:moveTo>
                    <a:pt x="272415" y="114693"/>
                  </a:moveTo>
                  <a:lnTo>
                    <a:pt x="271551" y="102514"/>
                  </a:lnTo>
                  <a:lnTo>
                    <a:pt x="269367" y="91871"/>
                  </a:lnTo>
                  <a:lnTo>
                    <a:pt x="265836" y="82778"/>
                  </a:lnTo>
                  <a:lnTo>
                    <a:pt x="263588" y="79286"/>
                  </a:lnTo>
                  <a:lnTo>
                    <a:pt x="260985" y="75222"/>
                  </a:lnTo>
                  <a:lnTo>
                    <a:pt x="255028" y="69291"/>
                  </a:lnTo>
                  <a:lnTo>
                    <a:pt x="254000" y="68656"/>
                  </a:lnTo>
                  <a:lnTo>
                    <a:pt x="254000" y="114693"/>
                  </a:lnTo>
                  <a:lnTo>
                    <a:pt x="253517" y="122758"/>
                  </a:lnTo>
                  <a:lnTo>
                    <a:pt x="238506" y="150114"/>
                  </a:lnTo>
                  <a:lnTo>
                    <a:pt x="225806" y="150114"/>
                  </a:lnTo>
                  <a:lnTo>
                    <a:pt x="210566" y="114693"/>
                  </a:lnTo>
                  <a:lnTo>
                    <a:pt x="211010" y="106641"/>
                  </a:lnTo>
                  <a:lnTo>
                    <a:pt x="225806" y="79286"/>
                  </a:lnTo>
                  <a:lnTo>
                    <a:pt x="238506" y="79286"/>
                  </a:lnTo>
                  <a:lnTo>
                    <a:pt x="254000" y="114693"/>
                  </a:lnTo>
                  <a:lnTo>
                    <a:pt x="254000" y="68656"/>
                  </a:lnTo>
                  <a:lnTo>
                    <a:pt x="248221" y="65049"/>
                  </a:lnTo>
                  <a:lnTo>
                    <a:pt x="240550" y="62484"/>
                  </a:lnTo>
                  <a:lnTo>
                    <a:pt x="232029" y="61595"/>
                  </a:lnTo>
                  <a:lnTo>
                    <a:pt x="223647" y="62484"/>
                  </a:lnTo>
                  <a:lnTo>
                    <a:pt x="194945" y="91871"/>
                  </a:lnTo>
                  <a:lnTo>
                    <a:pt x="191897" y="114693"/>
                  </a:lnTo>
                  <a:lnTo>
                    <a:pt x="192747" y="126885"/>
                  </a:lnTo>
                  <a:lnTo>
                    <a:pt x="216052" y="164350"/>
                  </a:lnTo>
                  <a:lnTo>
                    <a:pt x="232029" y="167805"/>
                  </a:lnTo>
                  <a:lnTo>
                    <a:pt x="240550" y="166928"/>
                  </a:lnTo>
                  <a:lnTo>
                    <a:pt x="248221" y="164350"/>
                  </a:lnTo>
                  <a:lnTo>
                    <a:pt x="255028" y="160108"/>
                  </a:lnTo>
                  <a:lnTo>
                    <a:pt x="260985" y="154165"/>
                  </a:lnTo>
                  <a:lnTo>
                    <a:pt x="263588" y="150114"/>
                  </a:lnTo>
                  <a:lnTo>
                    <a:pt x="265836" y="146634"/>
                  </a:lnTo>
                  <a:lnTo>
                    <a:pt x="269367" y="137541"/>
                  </a:lnTo>
                  <a:lnTo>
                    <a:pt x="271551" y="126885"/>
                  </a:lnTo>
                  <a:lnTo>
                    <a:pt x="272415" y="114693"/>
                  </a:lnTo>
                  <a:close/>
                </a:path>
                <a:path w="981075" h="177164">
                  <a:moveTo>
                    <a:pt x="277495" y="29972"/>
                  </a:moveTo>
                  <a:lnTo>
                    <a:pt x="241173" y="29972"/>
                  </a:lnTo>
                  <a:lnTo>
                    <a:pt x="241173" y="2667"/>
                  </a:lnTo>
                  <a:lnTo>
                    <a:pt x="221361" y="2667"/>
                  </a:lnTo>
                  <a:lnTo>
                    <a:pt x="221361" y="29972"/>
                  </a:lnTo>
                  <a:lnTo>
                    <a:pt x="185039" y="29972"/>
                  </a:lnTo>
                  <a:lnTo>
                    <a:pt x="185039" y="48006"/>
                  </a:lnTo>
                  <a:lnTo>
                    <a:pt x="277495" y="48006"/>
                  </a:lnTo>
                  <a:lnTo>
                    <a:pt x="277495" y="29972"/>
                  </a:lnTo>
                  <a:close/>
                </a:path>
                <a:path w="981075" h="177164">
                  <a:moveTo>
                    <a:pt x="355346" y="3048"/>
                  </a:moveTo>
                  <a:lnTo>
                    <a:pt x="336677" y="3048"/>
                  </a:lnTo>
                  <a:lnTo>
                    <a:pt x="336677" y="72732"/>
                  </a:lnTo>
                  <a:lnTo>
                    <a:pt x="308864" y="72732"/>
                  </a:lnTo>
                  <a:lnTo>
                    <a:pt x="308864" y="4064"/>
                  </a:lnTo>
                  <a:lnTo>
                    <a:pt x="290195" y="4064"/>
                  </a:lnTo>
                  <a:lnTo>
                    <a:pt x="290195" y="173075"/>
                  </a:lnTo>
                  <a:lnTo>
                    <a:pt x="308864" y="173075"/>
                  </a:lnTo>
                  <a:lnTo>
                    <a:pt x="308864" y="91592"/>
                  </a:lnTo>
                  <a:lnTo>
                    <a:pt x="336677" y="91592"/>
                  </a:lnTo>
                  <a:lnTo>
                    <a:pt x="336677" y="176110"/>
                  </a:lnTo>
                  <a:lnTo>
                    <a:pt x="355346" y="176110"/>
                  </a:lnTo>
                  <a:lnTo>
                    <a:pt x="355346" y="91592"/>
                  </a:lnTo>
                  <a:lnTo>
                    <a:pt x="355346" y="72732"/>
                  </a:lnTo>
                  <a:lnTo>
                    <a:pt x="355346" y="3048"/>
                  </a:lnTo>
                  <a:close/>
                </a:path>
                <a:path w="981075" h="177164">
                  <a:moveTo>
                    <a:pt x="554355" y="68072"/>
                  </a:moveTo>
                  <a:lnTo>
                    <a:pt x="526732" y="52870"/>
                  </a:lnTo>
                  <a:lnTo>
                    <a:pt x="499491" y="37871"/>
                  </a:lnTo>
                  <a:lnTo>
                    <a:pt x="501523" y="32994"/>
                  </a:lnTo>
                  <a:lnTo>
                    <a:pt x="503174" y="27813"/>
                  </a:lnTo>
                  <a:lnTo>
                    <a:pt x="504317" y="22479"/>
                  </a:lnTo>
                  <a:lnTo>
                    <a:pt x="505333" y="17145"/>
                  </a:lnTo>
                  <a:lnTo>
                    <a:pt x="505968" y="11557"/>
                  </a:lnTo>
                  <a:lnTo>
                    <a:pt x="505968" y="5842"/>
                  </a:lnTo>
                  <a:lnTo>
                    <a:pt x="485902" y="4572"/>
                  </a:lnTo>
                  <a:lnTo>
                    <a:pt x="484771" y="16230"/>
                  </a:lnTo>
                  <a:lnTo>
                    <a:pt x="481977" y="27025"/>
                  </a:lnTo>
                  <a:lnTo>
                    <a:pt x="454507" y="60286"/>
                  </a:lnTo>
                  <a:lnTo>
                    <a:pt x="432308" y="68275"/>
                  </a:lnTo>
                  <a:lnTo>
                    <a:pt x="432308" y="86118"/>
                  </a:lnTo>
                  <a:lnTo>
                    <a:pt x="473189" y="70269"/>
                  </a:lnTo>
                  <a:lnTo>
                    <a:pt x="490728" y="52870"/>
                  </a:lnTo>
                  <a:lnTo>
                    <a:pt x="544576" y="83273"/>
                  </a:lnTo>
                  <a:lnTo>
                    <a:pt x="554355" y="68072"/>
                  </a:lnTo>
                  <a:close/>
                </a:path>
                <a:path w="981075" h="177164">
                  <a:moveTo>
                    <a:pt x="591312" y="3048"/>
                  </a:moveTo>
                  <a:lnTo>
                    <a:pt x="571246" y="3048"/>
                  </a:lnTo>
                  <a:lnTo>
                    <a:pt x="571246" y="87744"/>
                  </a:lnTo>
                  <a:lnTo>
                    <a:pt x="591312" y="87744"/>
                  </a:lnTo>
                  <a:lnTo>
                    <a:pt x="591312" y="3048"/>
                  </a:lnTo>
                  <a:close/>
                </a:path>
                <a:path w="981075" h="177164">
                  <a:moveTo>
                    <a:pt x="595503" y="158076"/>
                  </a:moveTo>
                  <a:lnTo>
                    <a:pt x="464566" y="158076"/>
                  </a:lnTo>
                  <a:lnTo>
                    <a:pt x="464566" y="143078"/>
                  </a:lnTo>
                  <a:lnTo>
                    <a:pt x="591312" y="143078"/>
                  </a:lnTo>
                  <a:lnTo>
                    <a:pt x="591312" y="97269"/>
                  </a:lnTo>
                  <a:lnTo>
                    <a:pt x="444246" y="97269"/>
                  </a:lnTo>
                  <a:lnTo>
                    <a:pt x="444246" y="113080"/>
                  </a:lnTo>
                  <a:lnTo>
                    <a:pt x="571373" y="113080"/>
                  </a:lnTo>
                  <a:lnTo>
                    <a:pt x="571373" y="128079"/>
                  </a:lnTo>
                  <a:lnTo>
                    <a:pt x="444754" y="128079"/>
                  </a:lnTo>
                  <a:lnTo>
                    <a:pt x="444754" y="173888"/>
                  </a:lnTo>
                  <a:lnTo>
                    <a:pt x="595503" y="173888"/>
                  </a:lnTo>
                  <a:lnTo>
                    <a:pt x="595503" y="158076"/>
                  </a:lnTo>
                  <a:close/>
                </a:path>
                <a:path w="981075" h="177164">
                  <a:moveTo>
                    <a:pt x="728091" y="73748"/>
                  </a:moveTo>
                  <a:lnTo>
                    <a:pt x="727087" y="67183"/>
                  </a:lnTo>
                  <a:lnTo>
                    <a:pt x="727024" y="66763"/>
                  </a:lnTo>
                  <a:lnTo>
                    <a:pt x="724230" y="60617"/>
                  </a:lnTo>
                  <a:lnTo>
                    <a:pt x="721880" y="57835"/>
                  </a:lnTo>
                  <a:lnTo>
                    <a:pt x="719747" y="55321"/>
                  </a:lnTo>
                  <a:lnTo>
                    <a:pt x="713613" y="50876"/>
                  </a:lnTo>
                  <a:lnTo>
                    <a:pt x="709041" y="48742"/>
                  </a:lnTo>
                  <a:lnTo>
                    <a:pt x="709041" y="69100"/>
                  </a:lnTo>
                  <a:lnTo>
                    <a:pt x="709041" y="78422"/>
                  </a:lnTo>
                  <a:lnTo>
                    <a:pt x="706247" y="82257"/>
                  </a:lnTo>
                  <a:lnTo>
                    <a:pt x="700659" y="85280"/>
                  </a:lnTo>
                  <a:lnTo>
                    <a:pt x="695198" y="88303"/>
                  </a:lnTo>
                  <a:lnTo>
                    <a:pt x="687578" y="89865"/>
                  </a:lnTo>
                  <a:lnTo>
                    <a:pt x="668147" y="89865"/>
                  </a:lnTo>
                  <a:lnTo>
                    <a:pt x="660527" y="88303"/>
                  </a:lnTo>
                  <a:lnTo>
                    <a:pt x="649351" y="82257"/>
                  </a:lnTo>
                  <a:lnTo>
                    <a:pt x="646557" y="78422"/>
                  </a:lnTo>
                  <a:lnTo>
                    <a:pt x="646557" y="69100"/>
                  </a:lnTo>
                  <a:lnTo>
                    <a:pt x="649351" y="65290"/>
                  </a:lnTo>
                  <a:lnTo>
                    <a:pt x="660527" y="59359"/>
                  </a:lnTo>
                  <a:lnTo>
                    <a:pt x="668147" y="57835"/>
                  </a:lnTo>
                  <a:lnTo>
                    <a:pt x="687578" y="57835"/>
                  </a:lnTo>
                  <a:lnTo>
                    <a:pt x="695198" y="59359"/>
                  </a:lnTo>
                  <a:lnTo>
                    <a:pt x="700659" y="62331"/>
                  </a:lnTo>
                  <a:lnTo>
                    <a:pt x="706247" y="65290"/>
                  </a:lnTo>
                  <a:lnTo>
                    <a:pt x="677926" y="42735"/>
                  </a:lnTo>
                  <a:lnTo>
                    <a:pt x="670966" y="42989"/>
                  </a:lnTo>
                  <a:lnTo>
                    <a:pt x="629793" y="61582"/>
                  </a:lnTo>
                  <a:lnTo>
                    <a:pt x="627507" y="67183"/>
                  </a:lnTo>
                  <a:lnTo>
                    <a:pt x="627507" y="80391"/>
                  </a:lnTo>
                  <a:lnTo>
                    <a:pt x="664375" y="103847"/>
                  </a:lnTo>
                  <a:lnTo>
                    <a:pt x="677926" y="104762"/>
                  </a:lnTo>
                  <a:lnTo>
                    <a:pt x="688225" y="104241"/>
                  </a:lnTo>
                  <a:lnTo>
                    <a:pt x="721791" y="89865"/>
                  </a:lnTo>
                  <a:lnTo>
                    <a:pt x="724230" y="86982"/>
                  </a:lnTo>
                  <a:lnTo>
                    <a:pt x="727024" y="80810"/>
                  </a:lnTo>
                  <a:lnTo>
                    <a:pt x="728091" y="73748"/>
                  </a:lnTo>
                  <a:close/>
                </a:path>
                <a:path w="981075" h="177164">
                  <a:moveTo>
                    <a:pt x="736600" y="17653"/>
                  </a:moveTo>
                  <a:lnTo>
                    <a:pt x="687959" y="17653"/>
                  </a:lnTo>
                  <a:lnTo>
                    <a:pt x="687959" y="0"/>
                  </a:lnTo>
                  <a:lnTo>
                    <a:pt x="667766" y="0"/>
                  </a:lnTo>
                  <a:lnTo>
                    <a:pt x="667766" y="17653"/>
                  </a:lnTo>
                  <a:lnTo>
                    <a:pt x="619125" y="17653"/>
                  </a:lnTo>
                  <a:lnTo>
                    <a:pt x="619125" y="33210"/>
                  </a:lnTo>
                  <a:lnTo>
                    <a:pt x="736600" y="33210"/>
                  </a:lnTo>
                  <a:lnTo>
                    <a:pt x="736600" y="17653"/>
                  </a:lnTo>
                  <a:close/>
                </a:path>
                <a:path w="981075" h="177164">
                  <a:moveTo>
                    <a:pt x="781050" y="115709"/>
                  </a:moveTo>
                  <a:lnTo>
                    <a:pt x="761111" y="115709"/>
                  </a:lnTo>
                  <a:lnTo>
                    <a:pt x="761111" y="131724"/>
                  </a:lnTo>
                  <a:lnTo>
                    <a:pt x="761111" y="157873"/>
                  </a:lnTo>
                  <a:lnTo>
                    <a:pt x="654177" y="157873"/>
                  </a:lnTo>
                  <a:lnTo>
                    <a:pt x="654177" y="131724"/>
                  </a:lnTo>
                  <a:lnTo>
                    <a:pt x="761111" y="131724"/>
                  </a:lnTo>
                  <a:lnTo>
                    <a:pt x="761111" y="115709"/>
                  </a:lnTo>
                  <a:lnTo>
                    <a:pt x="634238" y="115709"/>
                  </a:lnTo>
                  <a:lnTo>
                    <a:pt x="634238" y="173888"/>
                  </a:lnTo>
                  <a:lnTo>
                    <a:pt x="781050" y="173888"/>
                  </a:lnTo>
                  <a:lnTo>
                    <a:pt x="781050" y="157873"/>
                  </a:lnTo>
                  <a:lnTo>
                    <a:pt x="781050" y="131724"/>
                  </a:lnTo>
                  <a:lnTo>
                    <a:pt x="781050" y="115709"/>
                  </a:lnTo>
                  <a:close/>
                </a:path>
                <a:path w="981075" h="177164">
                  <a:moveTo>
                    <a:pt x="781685" y="3048"/>
                  </a:moveTo>
                  <a:lnTo>
                    <a:pt x="761619" y="3048"/>
                  </a:lnTo>
                  <a:lnTo>
                    <a:pt x="761619" y="55511"/>
                  </a:lnTo>
                  <a:lnTo>
                    <a:pt x="734441" y="55511"/>
                  </a:lnTo>
                  <a:lnTo>
                    <a:pt x="734441" y="73342"/>
                  </a:lnTo>
                  <a:lnTo>
                    <a:pt x="761619" y="73342"/>
                  </a:lnTo>
                  <a:lnTo>
                    <a:pt x="761619" y="105981"/>
                  </a:lnTo>
                  <a:lnTo>
                    <a:pt x="781685" y="105981"/>
                  </a:lnTo>
                  <a:lnTo>
                    <a:pt x="781685" y="3048"/>
                  </a:lnTo>
                  <a:close/>
                </a:path>
                <a:path w="981075" h="177164">
                  <a:moveTo>
                    <a:pt x="969899" y="26162"/>
                  </a:moveTo>
                  <a:lnTo>
                    <a:pt x="966343" y="20066"/>
                  </a:lnTo>
                  <a:lnTo>
                    <a:pt x="962926" y="17754"/>
                  </a:lnTo>
                  <a:lnTo>
                    <a:pt x="959612" y="15494"/>
                  </a:lnTo>
                  <a:lnTo>
                    <a:pt x="954049" y="12293"/>
                  </a:lnTo>
                  <a:lnTo>
                    <a:pt x="949325" y="10248"/>
                  </a:lnTo>
                  <a:lnTo>
                    <a:pt x="949325" y="33820"/>
                  </a:lnTo>
                  <a:lnTo>
                    <a:pt x="949198" y="37655"/>
                  </a:lnTo>
                  <a:lnTo>
                    <a:pt x="908621" y="49644"/>
                  </a:lnTo>
                  <a:lnTo>
                    <a:pt x="901471" y="49949"/>
                  </a:lnTo>
                  <a:lnTo>
                    <a:pt x="886498" y="49949"/>
                  </a:lnTo>
                  <a:lnTo>
                    <a:pt x="841375" y="40767"/>
                  </a:lnTo>
                  <a:lnTo>
                    <a:pt x="838835" y="37655"/>
                  </a:lnTo>
                  <a:lnTo>
                    <a:pt x="838835" y="30048"/>
                  </a:lnTo>
                  <a:lnTo>
                    <a:pt x="879386" y="18059"/>
                  </a:lnTo>
                  <a:lnTo>
                    <a:pt x="886498" y="17754"/>
                  </a:lnTo>
                  <a:lnTo>
                    <a:pt x="901471" y="17754"/>
                  </a:lnTo>
                  <a:lnTo>
                    <a:pt x="941705" y="24511"/>
                  </a:lnTo>
                  <a:lnTo>
                    <a:pt x="949325" y="33820"/>
                  </a:lnTo>
                  <a:lnTo>
                    <a:pt x="949325" y="10248"/>
                  </a:lnTo>
                  <a:lnTo>
                    <a:pt x="904278" y="2603"/>
                  </a:lnTo>
                  <a:lnTo>
                    <a:pt x="893953" y="2413"/>
                  </a:lnTo>
                  <a:lnTo>
                    <a:pt x="883691" y="2603"/>
                  </a:lnTo>
                  <a:lnTo>
                    <a:pt x="840308" y="9525"/>
                  </a:lnTo>
                  <a:lnTo>
                    <a:pt x="818134" y="26162"/>
                  </a:lnTo>
                  <a:lnTo>
                    <a:pt x="818134" y="41490"/>
                  </a:lnTo>
                  <a:lnTo>
                    <a:pt x="855726" y="62382"/>
                  </a:lnTo>
                  <a:lnTo>
                    <a:pt x="893953" y="65443"/>
                  </a:lnTo>
                  <a:lnTo>
                    <a:pt x="904278" y="65278"/>
                  </a:lnTo>
                  <a:lnTo>
                    <a:pt x="947674" y="58305"/>
                  </a:lnTo>
                  <a:lnTo>
                    <a:pt x="969899" y="41490"/>
                  </a:lnTo>
                  <a:lnTo>
                    <a:pt x="969899" y="26162"/>
                  </a:lnTo>
                  <a:close/>
                </a:path>
                <a:path w="981075" h="177164">
                  <a:moveTo>
                    <a:pt x="971677" y="159080"/>
                  </a:moveTo>
                  <a:lnTo>
                    <a:pt x="839216" y="159080"/>
                  </a:lnTo>
                  <a:lnTo>
                    <a:pt x="839216" y="146926"/>
                  </a:lnTo>
                  <a:lnTo>
                    <a:pt x="968629" y="146926"/>
                  </a:lnTo>
                  <a:lnTo>
                    <a:pt x="968629" y="105575"/>
                  </a:lnTo>
                  <a:lnTo>
                    <a:pt x="819150" y="105575"/>
                  </a:lnTo>
                  <a:lnTo>
                    <a:pt x="819150" y="120573"/>
                  </a:lnTo>
                  <a:lnTo>
                    <a:pt x="948944" y="120573"/>
                  </a:lnTo>
                  <a:lnTo>
                    <a:pt x="948944" y="132740"/>
                  </a:lnTo>
                  <a:lnTo>
                    <a:pt x="819658" y="132740"/>
                  </a:lnTo>
                  <a:lnTo>
                    <a:pt x="819658" y="174078"/>
                  </a:lnTo>
                  <a:lnTo>
                    <a:pt x="971677" y="174078"/>
                  </a:lnTo>
                  <a:lnTo>
                    <a:pt x="971677" y="159080"/>
                  </a:lnTo>
                  <a:close/>
                </a:path>
                <a:path w="981075" h="177164">
                  <a:moveTo>
                    <a:pt x="980567" y="76187"/>
                  </a:moveTo>
                  <a:lnTo>
                    <a:pt x="807593" y="76187"/>
                  </a:lnTo>
                  <a:lnTo>
                    <a:pt x="807593" y="91795"/>
                  </a:lnTo>
                  <a:lnTo>
                    <a:pt x="980567" y="91795"/>
                  </a:lnTo>
                  <a:lnTo>
                    <a:pt x="980567" y="76187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982719" y="5183504"/>
              <a:ext cx="560070" cy="177165"/>
            </a:xfrm>
            <a:custGeom>
              <a:avLst/>
              <a:gdLst/>
              <a:ahLst/>
              <a:cxnLst/>
              <a:rect l="l" t="t" r="r" b="b"/>
              <a:pathLst>
                <a:path w="560070" h="177164">
                  <a:moveTo>
                    <a:pt x="275208" y="108254"/>
                  </a:moveTo>
                  <a:lnTo>
                    <a:pt x="233806" y="111594"/>
                  </a:lnTo>
                  <a:lnTo>
                    <a:pt x="196121" y="133916"/>
                  </a:lnTo>
                  <a:lnTo>
                    <a:pt x="195960" y="134302"/>
                  </a:lnTo>
                  <a:lnTo>
                    <a:pt x="195960" y="150787"/>
                  </a:lnTo>
                  <a:lnTo>
                    <a:pt x="233806" y="173431"/>
                  </a:lnTo>
                  <a:lnTo>
                    <a:pt x="275208" y="176771"/>
                  </a:lnTo>
                  <a:lnTo>
                    <a:pt x="286660" y="176583"/>
                  </a:lnTo>
                  <a:lnTo>
                    <a:pt x="325066" y="171468"/>
                  </a:lnTo>
                  <a:lnTo>
                    <a:pt x="354412" y="151119"/>
                  </a:lnTo>
                  <a:lnTo>
                    <a:pt x="266063" y="151119"/>
                  </a:lnTo>
                  <a:lnTo>
                    <a:pt x="258731" y="150787"/>
                  </a:lnTo>
                  <a:lnTo>
                    <a:pt x="258314" y="150787"/>
                  </a:lnTo>
                  <a:lnTo>
                    <a:pt x="250580" y="150115"/>
                  </a:lnTo>
                  <a:lnTo>
                    <a:pt x="244220" y="149225"/>
                  </a:lnTo>
                  <a:lnTo>
                    <a:pt x="236474" y="147866"/>
                  </a:lnTo>
                  <a:lnTo>
                    <a:pt x="232537" y="145618"/>
                  </a:lnTo>
                  <a:lnTo>
                    <a:pt x="232282" y="142506"/>
                  </a:lnTo>
                  <a:lnTo>
                    <a:pt x="232537" y="139484"/>
                  </a:lnTo>
                  <a:lnTo>
                    <a:pt x="266063" y="133916"/>
                  </a:lnTo>
                  <a:lnTo>
                    <a:pt x="354417" y="133916"/>
                  </a:lnTo>
                  <a:lnTo>
                    <a:pt x="351154" y="127584"/>
                  </a:lnTo>
                  <a:lnTo>
                    <a:pt x="307373" y="110113"/>
                  </a:lnTo>
                  <a:lnTo>
                    <a:pt x="286660" y="108442"/>
                  </a:lnTo>
                  <a:lnTo>
                    <a:pt x="275208" y="108254"/>
                  </a:lnTo>
                  <a:close/>
                </a:path>
                <a:path w="560070" h="177164">
                  <a:moveTo>
                    <a:pt x="354417" y="133916"/>
                  </a:moveTo>
                  <a:lnTo>
                    <a:pt x="284426" y="133916"/>
                  </a:lnTo>
                  <a:lnTo>
                    <a:pt x="292655" y="134302"/>
                  </a:lnTo>
                  <a:lnTo>
                    <a:pt x="299908" y="134955"/>
                  </a:lnTo>
                  <a:lnTo>
                    <a:pt x="306196" y="135877"/>
                  </a:lnTo>
                  <a:lnTo>
                    <a:pt x="314070" y="137274"/>
                  </a:lnTo>
                  <a:lnTo>
                    <a:pt x="318007" y="139484"/>
                  </a:lnTo>
                  <a:lnTo>
                    <a:pt x="318262" y="142506"/>
                  </a:lnTo>
                  <a:lnTo>
                    <a:pt x="318007" y="145618"/>
                  </a:lnTo>
                  <a:lnTo>
                    <a:pt x="314070" y="147866"/>
                  </a:lnTo>
                  <a:lnTo>
                    <a:pt x="306196" y="149225"/>
                  </a:lnTo>
                  <a:lnTo>
                    <a:pt x="299908" y="150115"/>
                  </a:lnTo>
                  <a:lnTo>
                    <a:pt x="292200" y="150787"/>
                  </a:lnTo>
                  <a:lnTo>
                    <a:pt x="291778" y="150787"/>
                  </a:lnTo>
                  <a:lnTo>
                    <a:pt x="284426" y="151119"/>
                  </a:lnTo>
                  <a:lnTo>
                    <a:pt x="354412" y="151119"/>
                  </a:lnTo>
                  <a:lnTo>
                    <a:pt x="354583" y="150787"/>
                  </a:lnTo>
                  <a:lnTo>
                    <a:pt x="354583" y="134302"/>
                  </a:lnTo>
                  <a:lnTo>
                    <a:pt x="354417" y="133916"/>
                  </a:lnTo>
                  <a:close/>
                </a:path>
                <a:path w="560070" h="177164">
                  <a:moveTo>
                    <a:pt x="495426" y="129133"/>
                  </a:moveTo>
                  <a:lnTo>
                    <a:pt x="489838" y="131546"/>
                  </a:lnTo>
                  <a:lnTo>
                    <a:pt x="483107" y="133299"/>
                  </a:lnTo>
                  <a:lnTo>
                    <a:pt x="467105" y="135496"/>
                  </a:lnTo>
                  <a:lnTo>
                    <a:pt x="459104" y="136042"/>
                  </a:lnTo>
                  <a:lnTo>
                    <a:pt x="376681" y="136042"/>
                  </a:lnTo>
                  <a:lnTo>
                    <a:pt x="376681" y="166243"/>
                  </a:lnTo>
                  <a:lnTo>
                    <a:pt x="458850" y="166243"/>
                  </a:lnTo>
                  <a:lnTo>
                    <a:pt x="467232" y="165696"/>
                  </a:lnTo>
                  <a:lnTo>
                    <a:pt x="483234" y="163512"/>
                  </a:lnTo>
                  <a:lnTo>
                    <a:pt x="489965" y="161747"/>
                  </a:lnTo>
                  <a:lnTo>
                    <a:pt x="495426" y="159334"/>
                  </a:lnTo>
                  <a:lnTo>
                    <a:pt x="495426" y="129133"/>
                  </a:lnTo>
                  <a:close/>
                </a:path>
                <a:path w="560070" h="177164">
                  <a:moveTo>
                    <a:pt x="434213" y="50685"/>
                  </a:moveTo>
                  <a:lnTo>
                    <a:pt x="396747" y="59918"/>
                  </a:lnTo>
                  <a:lnTo>
                    <a:pt x="381888" y="86766"/>
                  </a:lnTo>
                  <a:lnTo>
                    <a:pt x="381970" y="89814"/>
                  </a:lnTo>
                  <a:lnTo>
                    <a:pt x="382073" y="93611"/>
                  </a:lnTo>
                  <a:lnTo>
                    <a:pt x="416813" y="121234"/>
                  </a:lnTo>
                  <a:lnTo>
                    <a:pt x="416813" y="136042"/>
                  </a:lnTo>
                  <a:lnTo>
                    <a:pt x="450850" y="136042"/>
                  </a:lnTo>
                  <a:lnTo>
                    <a:pt x="450850" y="121437"/>
                  </a:lnTo>
                  <a:lnTo>
                    <a:pt x="458539" y="119617"/>
                  </a:lnTo>
                  <a:lnTo>
                    <a:pt x="486415" y="95897"/>
                  </a:lnTo>
                  <a:lnTo>
                    <a:pt x="428116" y="95897"/>
                  </a:lnTo>
                  <a:lnTo>
                    <a:pt x="423163" y="95135"/>
                  </a:lnTo>
                  <a:lnTo>
                    <a:pt x="419480" y="93611"/>
                  </a:lnTo>
                  <a:lnTo>
                    <a:pt x="415925" y="92087"/>
                  </a:lnTo>
                  <a:lnTo>
                    <a:pt x="414019" y="89814"/>
                  </a:lnTo>
                  <a:lnTo>
                    <a:pt x="414019" y="83731"/>
                  </a:lnTo>
                  <a:lnTo>
                    <a:pt x="415925" y="81445"/>
                  </a:lnTo>
                  <a:lnTo>
                    <a:pt x="419480" y="79933"/>
                  </a:lnTo>
                  <a:lnTo>
                    <a:pt x="423046" y="78458"/>
                  </a:lnTo>
                  <a:lnTo>
                    <a:pt x="422847" y="78458"/>
                  </a:lnTo>
                  <a:lnTo>
                    <a:pt x="428116" y="77647"/>
                  </a:lnTo>
                  <a:lnTo>
                    <a:pt x="485148" y="77647"/>
                  </a:lnTo>
                  <a:lnTo>
                    <a:pt x="482631" y="71213"/>
                  </a:lnTo>
                  <a:lnTo>
                    <a:pt x="445210" y="51283"/>
                  </a:lnTo>
                  <a:lnTo>
                    <a:pt x="434213" y="50685"/>
                  </a:lnTo>
                  <a:close/>
                </a:path>
                <a:path w="560070" h="177164">
                  <a:moveTo>
                    <a:pt x="485148" y="77647"/>
                  </a:moveTo>
                  <a:lnTo>
                    <a:pt x="440435" y="77647"/>
                  </a:lnTo>
                  <a:lnTo>
                    <a:pt x="445569" y="78458"/>
                  </a:lnTo>
                  <a:lnTo>
                    <a:pt x="445379" y="78458"/>
                  </a:lnTo>
                  <a:lnTo>
                    <a:pt x="448944" y="79933"/>
                  </a:lnTo>
                  <a:lnTo>
                    <a:pt x="452500" y="81445"/>
                  </a:lnTo>
                  <a:lnTo>
                    <a:pt x="454405" y="83731"/>
                  </a:lnTo>
                  <a:lnTo>
                    <a:pt x="454405" y="89814"/>
                  </a:lnTo>
                  <a:lnTo>
                    <a:pt x="452500" y="92087"/>
                  </a:lnTo>
                  <a:lnTo>
                    <a:pt x="448944" y="93611"/>
                  </a:lnTo>
                  <a:lnTo>
                    <a:pt x="445262" y="95135"/>
                  </a:lnTo>
                  <a:lnTo>
                    <a:pt x="440435" y="95897"/>
                  </a:lnTo>
                  <a:lnTo>
                    <a:pt x="486415" y="95897"/>
                  </a:lnTo>
                  <a:lnTo>
                    <a:pt x="486537" y="86766"/>
                  </a:lnTo>
                  <a:lnTo>
                    <a:pt x="485465" y="78458"/>
                  </a:lnTo>
                  <a:lnTo>
                    <a:pt x="485148" y="77647"/>
                  </a:lnTo>
                  <a:close/>
                </a:path>
                <a:path w="560070" h="177164">
                  <a:moveTo>
                    <a:pt x="77596" y="36703"/>
                  </a:moveTo>
                  <a:lnTo>
                    <a:pt x="43052" y="36703"/>
                  </a:lnTo>
                  <a:lnTo>
                    <a:pt x="41911" y="56705"/>
                  </a:lnTo>
                  <a:lnTo>
                    <a:pt x="39449" y="74590"/>
                  </a:lnTo>
                  <a:lnTo>
                    <a:pt x="24395" y="115172"/>
                  </a:lnTo>
                  <a:lnTo>
                    <a:pt x="0" y="131762"/>
                  </a:lnTo>
                  <a:lnTo>
                    <a:pt x="0" y="166230"/>
                  </a:lnTo>
                  <a:lnTo>
                    <a:pt x="8644" y="165417"/>
                  </a:lnTo>
                  <a:lnTo>
                    <a:pt x="9194" y="165417"/>
                  </a:lnTo>
                  <a:lnTo>
                    <a:pt x="18541" y="162944"/>
                  </a:lnTo>
                  <a:lnTo>
                    <a:pt x="49672" y="138749"/>
                  </a:lnTo>
                  <a:lnTo>
                    <a:pt x="61594" y="118592"/>
                  </a:lnTo>
                  <a:lnTo>
                    <a:pt x="102501" y="118592"/>
                  </a:lnTo>
                  <a:lnTo>
                    <a:pt x="73278" y="80086"/>
                  </a:lnTo>
                  <a:lnTo>
                    <a:pt x="74549" y="73482"/>
                  </a:lnTo>
                  <a:lnTo>
                    <a:pt x="75437" y="66560"/>
                  </a:lnTo>
                  <a:lnTo>
                    <a:pt x="76962" y="52057"/>
                  </a:lnTo>
                  <a:lnTo>
                    <a:pt x="77342" y="44513"/>
                  </a:lnTo>
                  <a:lnTo>
                    <a:pt x="77596" y="36703"/>
                  </a:lnTo>
                  <a:close/>
                </a:path>
                <a:path w="560070" h="177164">
                  <a:moveTo>
                    <a:pt x="102501" y="118592"/>
                  </a:moveTo>
                  <a:lnTo>
                    <a:pt x="61594" y="118592"/>
                  </a:lnTo>
                  <a:lnTo>
                    <a:pt x="95630" y="165417"/>
                  </a:lnTo>
                  <a:lnTo>
                    <a:pt x="122808" y="145351"/>
                  </a:lnTo>
                  <a:lnTo>
                    <a:pt x="102501" y="118592"/>
                  </a:lnTo>
                  <a:close/>
                </a:path>
                <a:path w="560070" h="177164">
                  <a:moveTo>
                    <a:pt x="113791" y="5334"/>
                  </a:moveTo>
                  <a:lnTo>
                    <a:pt x="4825" y="5334"/>
                  </a:lnTo>
                  <a:lnTo>
                    <a:pt x="4825" y="36703"/>
                  </a:lnTo>
                  <a:lnTo>
                    <a:pt x="113791" y="36703"/>
                  </a:lnTo>
                  <a:lnTo>
                    <a:pt x="113791" y="5334"/>
                  </a:lnTo>
                  <a:close/>
                </a:path>
                <a:path w="560070" h="177164">
                  <a:moveTo>
                    <a:pt x="539622" y="1270"/>
                  </a:moveTo>
                  <a:lnTo>
                    <a:pt x="505332" y="1270"/>
                  </a:lnTo>
                  <a:lnTo>
                    <a:pt x="505332" y="174332"/>
                  </a:lnTo>
                  <a:lnTo>
                    <a:pt x="539622" y="174332"/>
                  </a:lnTo>
                  <a:lnTo>
                    <a:pt x="539622" y="96088"/>
                  </a:lnTo>
                  <a:lnTo>
                    <a:pt x="559562" y="96088"/>
                  </a:lnTo>
                  <a:lnTo>
                    <a:pt x="559562" y="62852"/>
                  </a:lnTo>
                  <a:lnTo>
                    <a:pt x="539622" y="62852"/>
                  </a:lnTo>
                  <a:lnTo>
                    <a:pt x="539622" y="1270"/>
                  </a:lnTo>
                  <a:close/>
                </a:path>
                <a:path w="560070" h="177164">
                  <a:moveTo>
                    <a:pt x="362838" y="75222"/>
                  </a:moveTo>
                  <a:lnTo>
                    <a:pt x="187705" y="75222"/>
                  </a:lnTo>
                  <a:lnTo>
                    <a:pt x="187705" y="101561"/>
                  </a:lnTo>
                  <a:lnTo>
                    <a:pt x="362838" y="101561"/>
                  </a:lnTo>
                  <a:lnTo>
                    <a:pt x="362838" y="75222"/>
                  </a:lnTo>
                  <a:close/>
                </a:path>
                <a:path w="560070" h="177164">
                  <a:moveTo>
                    <a:pt x="292226" y="65697"/>
                  </a:moveTo>
                  <a:lnTo>
                    <a:pt x="258190" y="65697"/>
                  </a:lnTo>
                  <a:lnTo>
                    <a:pt x="258190" y="75222"/>
                  </a:lnTo>
                  <a:lnTo>
                    <a:pt x="292226" y="75222"/>
                  </a:lnTo>
                  <a:lnTo>
                    <a:pt x="292226" y="65697"/>
                  </a:lnTo>
                  <a:close/>
                </a:path>
                <a:path w="560070" h="177164">
                  <a:moveTo>
                    <a:pt x="352297" y="1270"/>
                  </a:moveTo>
                  <a:lnTo>
                    <a:pt x="198246" y="1270"/>
                  </a:lnTo>
                  <a:lnTo>
                    <a:pt x="198246" y="65697"/>
                  </a:lnTo>
                  <a:lnTo>
                    <a:pt x="354329" y="65697"/>
                  </a:lnTo>
                  <a:lnTo>
                    <a:pt x="354329" y="39547"/>
                  </a:lnTo>
                  <a:lnTo>
                    <a:pt x="232282" y="39547"/>
                  </a:lnTo>
                  <a:lnTo>
                    <a:pt x="232282" y="27381"/>
                  </a:lnTo>
                  <a:lnTo>
                    <a:pt x="352297" y="27381"/>
                  </a:lnTo>
                  <a:lnTo>
                    <a:pt x="352297" y="1270"/>
                  </a:lnTo>
                  <a:close/>
                </a:path>
                <a:path w="560070" h="177164">
                  <a:moveTo>
                    <a:pt x="161289" y="1270"/>
                  </a:moveTo>
                  <a:lnTo>
                    <a:pt x="127000" y="1270"/>
                  </a:lnTo>
                  <a:lnTo>
                    <a:pt x="127000" y="174332"/>
                  </a:lnTo>
                  <a:lnTo>
                    <a:pt x="161289" y="174332"/>
                  </a:lnTo>
                  <a:lnTo>
                    <a:pt x="161289" y="97713"/>
                  </a:lnTo>
                  <a:lnTo>
                    <a:pt x="181609" y="97713"/>
                  </a:lnTo>
                  <a:lnTo>
                    <a:pt x="181609" y="64477"/>
                  </a:lnTo>
                  <a:lnTo>
                    <a:pt x="161289" y="64477"/>
                  </a:lnTo>
                  <a:lnTo>
                    <a:pt x="161289" y="1270"/>
                  </a:lnTo>
                  <a:close/>
                </a:path>
                <a:path w="560070" h="177164">
                  <a:moveTo>
                    <a:pt x="492378" y="16256"/>
                  </a:moveTo>
                  <a:lnTo>
                    <a:pt x="375665" y="16256"/>
                  </a:lnTo>
                  <a:lnTo>
                    <a:pt x="375665" y="45427"/>
                  </a:lnTo>
                  <a:lnTo>
                    <a:pt x="492378" y="45427"/>
                  </a:lnTo>
                  <a:lnTo>
                    <a:pt x="492378" y="16256"/>
                  </a:lnTo>
                  <a:close/>
                </a:path>
                <a:path w="560070" h="177164">
                  <a:moveTo>
                    <a:pt x="451484" y="0"/>
                  </a:moveTo>
                  <a:lnTo>
                    <a:pt x="416178" y="0"/>
                  </a:lnTo>
                  <a:lnTo>
                    <a:pt x="416178" y="16256"/>
                  </a:lnTo>
                  <a:lnTo>
                    <a:pt x="451484" y="16256"/>
                  </a:lnTo>
                  <a:lnTo>
                    <a:pt x="451484" y="0"/>
                  </a:lnTo>
                  <a:close/>
                </a:path>
              </a:pathLst>
            </a:custGeom>
            <a:solidFill>
              <a:srgbClr val="1686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62037" y="5184393"/>
              <a:ext cx="3749675" cy="468630"/>
            </a:xfrm>
            <a:custGeom>
              <a:avLst/>
              <a:gdLst/>
              <a:ahLst/>
              <a:cxnLst/>
              <a:rect l="l" t="t" r="r" b="b"/>
              <a:pathLst>
                <a:path w="3749675" h="468629">
                  <a:moveTo>
                    <a:pt x="85128" y="421055"/>
                  </a:moveTo>
                  <a:lnTo>
                    <a:pt x="79679" y="423202"/>
                  </a:lnTo>
                  <a:lnTo>
                    <a:pt x="73342" y="424891"/>
                  </a:lnTo>
                  <a:lnTo>
                    <a:pt x="58851" y="427304"/>
                  </a:lnTo>
                  <a:lnTo>
                    <a:pt x="51460" y="427951"/>
                  </a:lnTo>
                  <a:lnTo>
                    <a:pt x="33032" y="427951"/>
                  </a:lnTo>
                  <a:lnTo>
                    <a:pt x="33032" y="326999"/>
                  </a:lnTo>
                  <a:lnTo>
                    <a:pt x="77622" y="326999"/>
                  </a:lnTo>
                  <a:lnTo>
                    <a:pt x="77622" y="297002"/>
                  </a:lnTo>
                  <a:lnTo>
                    <a:pt x="0" y="297002"/>
                  </a:lnTo>
                  <a:lnTo>
                    <a:pt x="0" y="457949"/>
                  </a:lnTo>
                  <a:lnTo>
                    <a:pt x="49136" y="457949"/>
                  </a:lnTo>
                  <a:lnTo>
                    <a:pt x="57061" y="457301"/>
                  </a:lnTo>
                  <a:lnTo>
                    <a:pt x="73012" y="454787"/>
                  </a:lnTo>
                  <a:lnTo>
                    <a:pt x="79705" y="452996"/>
                  </a:lnTo>
                  <a:lnTo>
                    <a:pt x="85128" y="450646"/>
                  </a:lnTo>
                  <a:lnTo>
                    <a:pt x="85128" y="427951"/>
                  </a:lnTo>
                  <a:lnTo>
                    <a:pt x="85128" y="421055"/>
                  </a:lnTo>
                  <a:close/>
                </a:path>
                <a:path w="3749675" h="468629">
                  <a:moveTo>
                    <a:pt x="125234" y="293763"/>
                  </a:moveTo>
                  <a:lnTo>
                    <a:pt x="93637" y="293763"/>
                  </a:lnTo>
                  <a:lnTo>
                    <a:pt x="93637" y="356603"/>
                  </a:lnTo>
                  <a:lnTo>
                    <a:pt x="59994" y="356603"/>
                  </a:lnTo>
                  <a:lnTo>
                    <a:pt x="59994" y="388620"/>
                  </a:lnTo>
                  <a:lnTo>
                    <a:pt x="93637" y="388620"/>
                  </a:lnTo>
                  <a:lnTo>
                    <a:pt x="93637" y="463016"/>
                  </a:lnTo>
                  <a:lnTo>
                    <a:pt x="125234" y="463016"/>
                  </a:lnTo>
                  <a:lnTo>
                    <a:pt x="125234" y="293763"/>
                  </a:lnTo>
                  <a:close/>
                </a:path>
                <a:path w="3749675" h="468629">
                  <a:moveTo>
                    <a:pt x="169303" y="292950"/>
                  </a:moveTo>
                  <a:lnTo>
                    <a:pt x="137172" y="292950"/>
                  </a:lnTo>
                  <a:lnTo>
                    <a:pt x="137172" y="466064"/>
                  </a:lnTo>
                  <a:lnTo>
                    <a:pt x="169303" y="466064"/>
                  </a:lnTo>
                  <a:lnTo>
                    <a:pt x="169303" y="292950"/>
                  </a:lnTo>
                  <a:close/>
                </a:path>
                <a:path w="3749675" h="468629">
                  <a:moveTo>
                    <a:pt x="299859" y="377482"/>
                  </a:moveTo>
                  <a:lnTo>
                    <a:pt x="291325" y="326402"/>
                  </a:lnTo>
                  <a:lnTo>
                    <a:pt x="265950" y="299237"/>
                  </a:lnTo>
                  <a:lnTo>
                    <a:pt x="265950" y="377482"/>
                  </a:lnTo>
                  <a:lnTo>
                    <a:pt x="265506" y="390766"/>
                  </a:lnTo>
                  <a:lnTo>
                    <a:pt x="251345" y="428853"/>
                  </a:lnTo>
                  <a:lnTo>
                    <a:pt x="247218" y="428650"/>
                  </a:lnTo>
                  <a:lnTo>
                    <a:pt x="243776" y="428650"/>
                  </a:lnTo>
                  <a:lnTo>
                    <a:pt x="225247" y="390766"/>
                  </a:lnTo>
                  <a:lnTo>
                    <a:pt x="224802" y="377482"/>
                  </a:lnTo>
                  <a:lnTo>
                    <a:pt x="225247" y="364261"/>
                  </a:lnTo>
                  <a:lnTo>
                    <a:pt x="239661" y="326110"/>
                  </a:lnTo>
                  <a:lnTo>
                    <a:pt x="245503" y="326402"/>
                  </a:lnTo>
                  <a:lnTo>
                    <a:pt x="251345" y="326110"/>
                  </a:lnTo>
                  <a:lnTo>
                    <a:pt x="265506" y="364261"/>
                  </a:lnTo>
                  <a:lnTo>
                    <a:pt x="265950" y="377482"/>
                  </a:lnTo>
                  <a:lnTo>
                    <a:pt x="265950" y="299237"/>
                  </a:lnTo>
                  <a:lnTo>
                    <a:pt x="257251" y="296164"/>
                  </a:lnTo>
                  <a:lnTo>
                    <a:pt x="245503" y="294982"/>
                  </a:lnTo>
                  <a:lnTo>
                    <a:pt x="233730" y="296164"/>
                  </a:lnTo>
                  <a:lnTo>
                    <a:pt x="199682" y="326110"/>
                  </a:lnTo>
                  <a:lnTo>
                    <a:pt x="191020" y="377482"/>
                  </a:lnTo>
                  <a:lnTo>
                    <a:pt x="192087" y="397344"/>
                  </a:lnTo>
                  <a:lnTo>
                    <a:pt x="206006" y="440080"/>
                  </a:lnTo>
                  <a:lnTo>
                    <a:pt x="245503" y="459968"/>
                  </a:lnTo>
                  <a:lnTo>
                    <a:pt x="257251" y="458800"/>
                  </a:lnTo>
                  <a:lnTo>
                    <a:pt x="267754" y="455091"/>
                  </a:lnTo>
                  <a:lnTo>
                    <a:pt x="276961" y="448856"/>
                  </a:lnTo>
                  <a:lnTo>
                    <a:pt x="284873" y="440080"/>
                  </a:lnTo>
                  <a:lnTo>
                    <a:pt x="291172" y="428853"/>
                  </a:lnTo>
                  <a:lnTo>
                    <a:pt x="291299" y="428650"/>
                  </a:lnTo>
                  <a:lnTo>
                    <a:pt x="295935" y="414401"/>
                  </a:lnTo>
                  <a:lnTo>
                    <a:pt x="298780" y="397344"/>
                  </a:lnTo>
                  <a:lnTo>
                    <a:pt x="299859" y="377482"/>
                  </a:lnTo>
                  <a:close/>
                </a:path>
                <a:path w="3749675" h="468629">
                  <a:moveTo>
                    <a:pt x="353326" y="292950"/>
                  </a:moveTo>
                  <a:lnTo>
                    <a:pt x="319036" y="292950"/>
                  </a:lnTo>
                  <a:lnTo>
                    <a:pt x="319036" y="466064"/>
                  </a:lnTo>
                  <a:lnTo>
                    <a:pt x="353326" y="466064"/>
                  </a:lnTo>
                  <a:lnTo>
                    <a:pt x="353326" y="292950"/>
                  </a:lnTo>
                  <a:close/>
                </a:path>
                <a:path w="3749675" h="468629">
                  <a:moveTo>
                    <a:pt x="493661" y="418211"/>
                  </a:moveTo>
                  <a:lnTo>
                    <a:pt x="488200" y="420776"/>
                  </a:lnTo>
                  <a:lnTo>
                    <a:pt x="481469" y="422795"/>
                  </a:lnTo>
                  <a:lnTo>
                    <a:pt x="465467" y="425742"/>
                  </a:lnTo>
                  <a:lnTo>
                    <a:pt x="457060" y="426529"/>
                  </a:lnTo>
                  <a:lnTo>
                    <a:pt x="416064" y="426529"/>
                  </a:lnTo>
                  <a:lnTo>
                    <a:pt x="416064" y="392480"/>
                  </a:lnTo>
                  <a:lnTo>
                    <a:pt x="473202" y="392480"/>
                  </a:lnTo>
                  <a:lnTo>
                    <a:pt x="473202" y="361264"/>
                  </a:lnTo>
                  <a:lnTo>
                    <a:pt x="416064" y="361264"/>
                  </a:lnTo>
                  <a:lnTo>
                    <a:pt x="416064" y="328422"/>
                  </a:lnTo>
                  <a:lnTo>
                    <a:pt x="481342" y="328422"/>
                  </a:lnTo>
                  <a:lnTo>
                    <a:pt x="481342" y="297002"/>
                  </a:lnTo>
                  <a:lnTo>
                    <a:pt x="381774" y="297002"/>
                  </a:lnTo>
                  <a:lnTo>
                    <a:pt x="381774" y="457949"/>
                  </a:lnTo>
                  <a:lnTo>
                    <a:pt x="457047" y="457949"/>
                  </a:lnTo>
                  <a:lnTo>
                    <a:pt x="465594" y="457200"/>
                  </a:lnTo>
                  <a:lnTo>
                    <a:pt x="481584" y="454329"/>
                  </a:lnTo>
                  <a:lnTo>
                    <a:pt x="488200" y="452285"/>
                  </a:lnTo>
                  <a:lnTo>
                    <a:pt x="493661" y="449630"/>
                  </a:lnTo>
                  <a:lnTo>
                    <a:pt x="493661" y="426529"/>
                  </a:lnTo>
                  <a:lnTo>
                    <a:pt x="493661" y="418211"/>
                  </a:lnTo>
                  <a:close/>
                </a:path>
                <a:path w="3749675" h="468629">
                  <a:moveTo>
                    <a:pt x="543191" y="292950"/>
                  </a:moveTo>
                  <a:lnTo>
                    <a:pt x="508901" y="292950"/>
                  </a:lnTo>
                  <a:lnTo>
                    <a:pt x="508901" y="357009"/>
                  </a:lnTo>
                  <a:lnTo>
                    <a:pt x="484136" y="357009"/>
                  </a:lnTo>
                  <a:lnTo>
                    <a:pt x="484136" y="389026"/>
                  </a:lnTo>
                  <a:lnTo>
                    <a:pt x="508901" y="389026"/>
                  </a:lnTo>
                  <a:lnTo>
                    <a:pt x="508901" y="466064"/>
                  </a:lnTo>
                  <a:lnTo>
                    <a:pt x="543191" y="466064"/>
                  </a:lnTo>
                  <a:lnTo>
                    <a:pt x="543191" y="292950"/>
                  </a:lnTo>
                  <a:close/>
                </a:path>
                <a:path w="3749675" h="468629">
                  <a:moveTo>
                    <a:pt x="730262" y="342607"/>
                  </a:moveTo>
                  <a:lnTo>
                    <a:pt x="607707" y="342607"/>
                  </a:lnTo>
                  <a:lnTo>
                    <a:pt x="607707" y="336537"/>
                  </a:lnTo>
                  <a:lnTo>
                    <a:pt x="728484" y="336537"/>
                  </a:lnTo>
                  <a:lnTo>
                    <a:pt x="728484" y="292950"/>
                  </a:lnTo>
                  <a:lnTo>
                    <a:pt x="574179" y="292950"/>
                  </a:lnTo>
                  <a:lnTo>
                    <a:pt x="574179" y="312813"/>
                  </a:lnTo>
                  <a:lnTo>
                    <a:pt x="695464" y="312813"/>
                  </a:lnTo>
                  <a:lnTo>
                    <a:pt x="695464" y="318897"/>
                  </a:lnTo>
                  <a:lnTo>
                    <a:pt x="574687" y="318897"/>
                  </a:lnTo>
                  <a:lnTo>
                    <a:pt x="574687" y="362280"/>
                  </a:lnTo>
                  <a:lnTo>
                    <a:pt x="730262" y="362280"/>
                  </a:lnTo>
                  <a:lnTo>
                    <a:pt x="730262" y="342607"/>
                  </a:lnTo>
                  <a:close/>
                </a:path>
                <a:path w="3749675" h="468629">
                  <a:moveTo>
                    <a:pt x="730643" y="446189"/>
                  </a:moveTo>
                  <a:lnTo>
                    <a:pt x="607199" y="446189"/>
                  </a:lnTo>
                  <a:lnTo>
                    <a:pt x="607199" y="440105"/>
                  </a:lnTo>
                  <a:lnTo>
                    <a:pt x="728865" y="440105"/>
                  </a:lnTo>
                  <a:lnTo>
                    <a:pt x="728865" y="396735"/>
                  </a:lnTo>
                  <a:lnTo>
                    <a:pt x="573798" y="396735"/>
                  </a:lnTo>
                  <a:lnTo>
                    <a:pt x="573798" y="416394"/>
                  </a:lnTo>
                  <a:lnTo>
                    <a:pt x="695845" y="416394"/>
                  </a:lnTo>
                  <a:lnTo>
                    <a:pt x="695845" y="422478"/>
                  </a:lnTo>
                  <a:lnTo>
                    <a:pt x="574179" y="422478"/>
                  </a:lnTo>
                  <a:lnTo>
                    <a:pt x="574179" y="466064"/>
                  </a:lnTo>
                  <a:lnTo>
                    <a:pt x="730643" y="466064"/>
                  </a:lnTo>
                  <a:lnTo>
                    <a:pt x="730643" y="446189"/>
                  </a:lnTo>
                  <a:close/>
                </a:path>
                <a:path w="3749675" h="468629">
                  <a:moveTo>
                    <a:pt x="739025" y="368147"/>
                  </a:moveTo>
                  <a:lnTo>
                    <a:pt x="563892" y="368147"/>
                  </a:lnTo>
                  <a:lnTo>
                    <a:pt x="563892" y="390855"/>
                  </a:lnTo>
                  <a:lnTo>
                    <a:pt x="739025" y="390855"/>
                  </a:lnTo>
                  <a:lnTo>
                    <a:pt x="739025" y="368147"/>
                  </a:lnTo>
                  <a:close/>
                </a:path>
                <a:path w="3749675" h="468629">
                  <a:moveTo>
                    <a:pt x="928636" y="350926"/>
                  </a:moveTo>
                  <a:lnTo>
                    <a:pt x="926706" y="349910"/>
                  </a:lnTo>
                  <a:lnTo>
                    <a:pt x="881011" y="325793"/>
                  </a:lnTo>
                  <a:lnTo>
                    <a:pt x="882916" y="321119"/>
                  </a:lnTo>
                  <a:lnTo>
                    <a:pt x="884313" y="316268"/>
                  </a:lnTo>
                  <a:lnTo>
                    <a:pt x="886345" y="306222"/>
                  </a:lnTo>
                  <a:lnTo>
                    <a:pt x="886853" y="301066"/>
                  </a:lnTo>
                  <a:lnTo>
                    <a:pt x="886853" y="295795"/>
                  </a:lnTo>
                  <a:lnTo>
                    <a:pt x="852563" y="293763"/>
                  </a:lnTo>
                  <a:lnTo>
                    <a:pt x="851433" y="304711"/>
                  </a:lnTo>
                  <a:lnTo>
                    <a:pt x="848817" y="314604"/>
                  </a:lnTo>
                  <a:lnTo>
                    <a:pt x="815263" y="346405"/>
                  </a:lnTo>
                  <a:lnTo>
                    <a:pt x="805319" y="348488"/>
                  </a:lnTo>
                  <a:lnTo>
                    <a:pt x="805319" y="378282"/>
                  </a:lnTo>
                  <a:lnTo>
                    <a:pt x="846797" y="365671"/>
                  </a:lnTo>
                  <a:lnTo>
                    <a:pt x="866025" y="349910"/>
                  </a:lnTo>
                  <a:lnTo>
                    <a:pt x="912761" y="375653"/>
                  </a:lnTo>
                  <a:lnTo>
                    <a:pt x="928636" y="350926"/>
                  </a:lnTo>
                  <a:close/>
                </a:path>
                <a:path w="3749675" h="468629">
                  <a:moveTo>
                    <a:pt x="970546" y="292950"/>
                  </a:moveTo>
                  <a:lnTo>
                    <a:pt x="936256" y="292950"/>
                  </a:lnTo>
                  <a:lnTo>
                    <a:pt x="936256" y="377685"/>
                  </a:lnTo>
                  <a:lnTo>
                    <a:pt x="970546" y="377685"/>
                  </a:lnTo>
                  <a:lnTo>
                    <a:pt x="970546" y="292950"/>
                  </a:lnTo>
                  <a:close/>
                </a:path>
                <a:path w="3749675" h="468629">
                  <a:moveTo>
                    <a:pt x="972451" y="442341"/>
                  </a:moveTo>
                  <a:lnTo>
                    <a:pt x="849769" y="442341"/>
                  </a:lnTo>
                  <a:lnTo>
                    <a:pt x="849769" y="435444"/>
                  </a:lnTo>
                  <a:lnTo>
                    <a:pt x="970546" y="435444"/>
                  </a:lnTo>
                  <a:lnTo>
                    <a:pt x="970546" y="383755"/>
                  </a:lnTo>
                  <a:lnTo>
                    <a:pt x="815479" y="383755"/>
                  </a:lnTo>
                  <a:lnTo>
                    <a:pt x="815479" y="407479"/>
                  </a:lnTo>
                  <a:lnTo>
                    <a:pt x="936764" y="407479"/>
                  </a:lnTo>
                  <a:lnTo>
                    <a:pt x="936764" y="414362"/>
                  </a:lnTo>
                  <a:lnTo>
                    <a:pt x="815860" y="414362"/>
                  </a:lnTo>
                  <a:lnTo>
                    <a:pt x="815860" y="466064"/>
                  </a:lnTo>
                  <a:lnTo>
                    <a:pt x="972451" y="466064"/>
                  </a:lnTo>
                  <a:lnTo>
                    <a:pt x="972451" y="442341"/>
                  </a:lnTo>
                  <a:close/>
                </a:path>
                <a:path w="3749675" h="468629">
                  <a:moveTo>
                    <a:pt x="1120660" y="437883"/>
                  </a:moveTo>
                  <a:lnTo>
                    <a:pt x="1097762" y="406057"/>
                  </a:lnTo>
                  <a:lnTo>
                    <a:pt x="1069352" y="366534"/>
                  </a:lnTo>
                  <a:lnTo>
                    <a:pt x="1070876" y="358863"/>
                  </a:lnTo>
                  <a:lnTo>
                    <a:pt x="1072210" y="350926"/>
                  </a:lnTo>
                  <a:lnTo>
                    <a:pt x="1075956" y="307149"/>
                  </a:lnTo>
                  <a:lnTo>
                    <a:pt x="1076083" y="297611"/>
                  </a:lnTo>
                  <a:lnTo>
                    <a:pt x="1041158" y="296405"/>
                  </a:lnTo>
                  <a:lnTo>
                    <a:pt x="1040701" y="314071"/>
                  </a:lnTo>
                  <a:lnTo>
                    <a:pt x="1039520" y="330657"/>
                  </a:lnTo>
                  <a:lnTo>
                    <a:pt x="1031671" y="373748"/>
                  </a:lnTo>
                  <a:lnTo>
                    <a:pt x="1012825" y="411797"/>
                  </a:lnTo>
                  <a:lnTo>
                    <a:pt x="993787" y="422681"/>
                  </a:lnTo>
                  <a:lnTo>
                    <a:pt x="993787" y="457949"/>
                  </a:lnTo>
                  <a:lnTo>
                    <a:pt x="1029982" y="444385"/>
                  </a:lnTo>
                  <a:lnTo>
                    <a:pt x="1057160" y="406057"/>
                  </a:lnTo>
                  <a:lnTo>
                    <a:pt x="1092847" y="457746"/>
                  </a:lnTo>
                  <a:lnTo>
                    <a:pt x="1120660" y="437883"/>
                  </a:lnTo>
                  <a:close/>
                </a:path>
                <a:path w="3749675" h="468629">
                  <a:moveTo>
                    <a:pt x="1159522" y="292950"/>
                  </a:moveTo>
                  <a:lnTo>
                    <a:pt x="1125232" y="292950"/>
                  </a:lnTo>
                  <a:lnTo>
                    <a:pt x="1125232" y="466064"/>
                  </a:lnTo>
                  <a:lnTo>
                    <a:pt x="1159522" y="466064"/>
                  </a:lnTo>
                  <a:lnTo>
                    <a:pt x="1159522" y="292950"/>
                  </a:lnTo>
                  <a:close/>
                </a:path>
                <a:path w="3749675" h="468629">
                  <a:moveTo>
                    <a:pt x="1287284" y="294982"/>
                  </a:moveTo>
                  <a:lnTo>
                    <a:pt x="1184160" y="294982"/>
                  </a:lnTo>
                  <a:lnTo>
                    <a:pt x="1184160" y="324573"/>
                  </a:lnTo>
                  <a:lnTo>
                    <a:pt x="1252486" y="324573"/>
                  </a:lnTo>
                  <a:lnTo>
                    <a:pt x="1252486" y="328422"/>
                  </a:lnTo>
                  <a:lnTo>
                    <a:pt x="1223264" y="360654"/>
                  </a:lnTo>
                  <a:lnTo>
                    <a:pt x="1184160" y="366737"/>
                  </a:lnTo>
                  <a:lnTo>
                    <a:pt x="1184160" y="396938"/>
                  </a:lnTo>
                  <a:lnTo>
                    <a:pt x="1225270" y="392417"/>
                  </a:lnTo>
                  <a:lnTo>
                    <a:pt x="1266532" y="372033"/>
                  </a:lnTo>
                  <a:lnTo>
                    <a:pt x="1286357" y="334772"/>
                  </a:lnTo>
                  <a:lnTo>
                    <a:pt x="1287284" y="322745"/>
                  </a:lnTo>
                  <a:lnTo>
                    <a:pt x="1287284" y="294982"/>
                  </a:lnTo>
                  <a:close/>
                </a:path>
                <a:path w="3749675" h="468629">
                  <a:moveTo>
                    <a:pt x="1346085" y="435241"/>
                  </a:moveTo>
                  <a:lnTo>
                    <a:pt x="1225689" y="435241"/>
                  </a:lnTo>
                  <a:lnTo>
                    <a:pt x="1225689" y="406057"/>
                  </a:lnTo>
                  <a:lnTo>
                    <a:pt x="1190891" y="406057"/>
                  </a:lnTo>
                  <a:lnTo>
                    <a:pt x="1190891" y="466064"/>
                  </a:lnTo>
                  <a:lnTo>
                    <a:pt x="1346085" y="466064"/>
                  </a:lnTo>
                  <a:lnTo>
                    <a:pt x="1346085" y="435241"/>
                  </a:lnTo>
                  <a:close/>
                </a:path>
                <a:path w="3749675" h="468629">
                  <a:moveTo>
                    <a:pt x="1363992" y="327406"/>
                  </a:moveTo>
                  <a:lnTo>
                    <a:pt x="1343672" y="327406"/>
                  </a:lnTo>
                  <a:lnTo>
                    <a:pt x="1343672" y="292950"/>
                  </a:lnTo>
                  <a:lnTo>
                    <a:pt x="1309382" y="292950"/>
                  </a:lnTo>
                  <a:lnTo>
                    <a:pt x="1309382" y="421055"/>
                  </a:lnTo>
                  <a:lnTo>
                    <a:pt x="1343672" y="421055"/>
                  </a:lnTo>
                  <a:lnTo>
                    <a:pt x="1343672" y="360654"/>
                  </a:lnTo>
                  <a:lnTo>
                    <a:pt x="1363992" y="360654"/>
                  </a:lnTo>
                  <a:lnTo>
                    <a:pt x="1363992" y="327406"/>
                  </a:lnTo>
                  <a:close/>
                </a:path>
                <a:path w="3749675" h="468629">
                  <a:moveTo>
                    <a:pt x="1584972" y="292950"/>
                  </a:moveTo>
                  <a:lnTo>
                    <a:pt x="1551571" y="292950"/>
                  </a:lnTo>
                  <a:lnTo>
                    <a:pt x="1551571" y="305930"/>
                  </a:lnTo>
                  <a:lnTo>
                    <a:pt x="1551571" y="331063"/>
                  </a:lnTo>
                  <a:lnTo>
                    <a:pt x="1551571" y="344030"/>
                  </a:lnTo>
                  <a:lnTo>
                    <a:pt x="1464322" y="344030"/>
                  </a:lnTo>
                  <a:lnTo>
                    <a:pt x="1464322" y="331063"/>
                  </a:lnTo>
                  <a:lnTo>
                    <a:pt x="1551571" y="331063"/>
                  </a:lnTo>
                  <a:lnTo>
                    <a:pt x="1551571" y="305930"/>
                  </a:lnTo>
                  <a:lnTo>
                    <a:pt x="1464322" y="305930"/>
                  </a:lnTo>
                  <a:lnTo>
                    <a:pt x="1464322" y="292950"/>
                  </a:lnTo>
                  <a:lnTo>
                    <a:pt x="1430921" y="292950"/>
                  </a:lnTo>
                  <a:lnTo>
                    <a:pt x="1430921" y="369773"/>
                  </a:lnTo>
                  <a:lnTo>
                    <a:pt x="1584972" y="369773"/>
                  </a:lnTo>
                  <a:lnTo>
                    <a:pt x="1584972" y="344030"/>
                  </a:lnTo>
                  <a:lnTo>
                    <a:pt x="1584972" y="331063"/>
                  </a:lnTo>
                  <a:lnTo>
                    <a:pt x="1584972" y="305930"/>
                  </a:lnTo>
                  <a:lnTo>
                    <a:pt x="1584972" y="292950"/>
                  </a:lnTo>
                  <a:close/>
                </a:path>
                <a:path w="3749675" h="468629">
                  <a:moveTo>
                    <a:pt x="1587385" y="437883"/>
                  </a:moveTo>
                  <a:lnTo>
                    <a:pt x="1465338" y="437883"/>
                  </a:lnTo>
                  <a:lnTo>
                    <a:pt x="1465338" y="417410"/>
                  </a:lnTo>
                  <a:lnTo>
                    <a:pt x="1430540" y="417410"/>
                  </a:lnTo>
                  <a:lnTo>
                    <a:pt x="1430540" y="466064"/>
                  </a:lnTo>
                  <a:lnTo>
                    <a:pt x="1587385" y="466064"/>
                  </a:lnTo>
                  <a:lnTo>
                    <a:pt x="1587385" y="437883"/>
                  </a:lnTo>
                  <a:close/>
                </a:path>
                <a:path w="3749675" h="468629">
                  <a:moveTo>
                    <a:pt x="1595513" y="379704"/>
                  </a:moveTo>
                  <a:lnTo>
                    <a:pt x="1420380" y="379704"/>
                  </a:lnTo>
                  <a:lnTo>
                    <a:pt x="1420380" y="407682"/>
                  </a:lnTo>
                  <a:lnTo>
                    <a:pt x="1490738" y="407682"/>
                  </a:lnTo>
                  <a:lnTo>
                    <a:pt x="1490738" y="428345"/>
                  </a:lnTo>
                  <a:lnTo>
                    <a:pt x="1525155" y="428345"/>
                  </a:lnTo>
                  <a:lnTo>
                    <a:pt x="1525155" y="407682"/>
                  </a:lnTo>
                  <a:lnTo>
                    <a:pt x="1595513" y="407682"/>
                  </a:lnTo>
                  <a:lnTo>
                    <a:pt x="1595513" y="379704"/>
                  </a:lnTo>
                  <a:close/>
                </a:path>
                <a:path w="3749675" h="468629">
                  <a:moveTo>
                    <a:pt x="1730768" y="370586"/>
                  </a:moveTo>
                  <a:lnTo>
                    <a:pt x="1718170" y="361061"/>
                  </a:lnTo>
                  <a:lnTo>
                    <a:pt x="1682508" y="334098"/>
                  </a:lnTo>
                  <a:lnTo>
                    <a:pt x="1684667" y="328104"/>
                  </a:lnTo>
                  <a:lnTo>
                    <a:pt x="1686318" y="321906"/>
                  </a:lnTo>
                  <a:lnTo>
                    <a:pt x="1687334" y="315480"/>
                  </a:lnTo>
                  <a:lnTo>
                    <a:pt x="1688477" y="309054"/>
                  </a:lnTo>
                  <a:lnTo>
                    <a:pt x="1688934" y="302996"/>
                  </a:lnTo>
                  <a:lnTo>
                    <a:pt x="1688985" y="295795"/>
                  </a:lnTo>
                  <a:lnTo>
                    <a:pt x="1654568" y="293763"/>
                  </a:lnTo>
                  <a:lnTo>
                    <a:pt x="1654048" y="302488"/>
                  </a:lnTo>
                  <a:lnTo>
                    <a:pt x="1654022" y="302996"/>
                  </a:lnTo>
                  <a:lnTo>
                    <a:pt x="1652790" y="311772"/>
                  </a:lnTo>
                  <a:lnTo>
                    <a:pt x="1637195" y="347624"/>
                  </a:lnTo>
                  <a:lnTo>
                    <a:pt x="1608721" y="364096"/>
                  </a:lnTo>
                  <a:lnTo>
                    <a:pt x="1608721" y="395516"/>
                  </a:lnTo>
                  <a:lnTo>
                    <a:pt x="1649730" y="380199"/>
                  </a:lnTo>
                  <a:lnTo>
                    <a:pt x="1668538" y="361061"/>
                  </a:lnTo>
                  <a:lnTo>
                    <a:pt x="1710448" y="393484"/>
                  </a:lnTo>
                  <a:lnTo>
                    <a:pt x="1730768" y="370586"/>
                  </a:lnTo>
                  <a:close/>
                </a:path>
                <a:path w="3749675" h="468629">
                  <a:moveTo>
                    <a:pt x="1777377" y="404025"/>
                  </a:moveTo>
                  <a:lnTo>
                    <a:pt x="1621675" y="404025"/>
                  </a:lnTo>
                  <a:lnTo>
                    <a:pt x="1621675" y="433412"/>
                  </a:lnTo>
                  <a:lnTo>
                    <a:pt x="1742452" y="433412"/>
                  </a:lnTo>
                  <a:lnTo>
                    <a:pt x="1742452" y="468083"/>
                  </a:lnTo>
                  <a:lnTo>
                    <a:pt x="1777377" y="468083"/>
                  </a:lnTo>
                  <a:lnTo>
                    <a:pt x="1777377" y="404025"/>
                  </a:lnTo>
                  <a:close/>
                </a:path>
                <a:path w="3749675" h="468629">
                  <a:moveTo>
                    <a:pt x="1777377" y="292950"/>
                  </a:moveTo>
                  <a:lnTo>
                    <a:pt x="1743087" y="292950"/>
                  </a:lnTo>
                  <a:lnTo>
                    <a:pt x="1743087" y="314236"/>
                  </a:lnTo>
                  <a:lnTo>
                    <a:pt x="1711845" y="314236"/>
                  </a:lnTo>
                  <a:lnTo>
                    <a:pt x="1711845" y="345249"/>
                  </a:lnTo>
                  <a:lnTo>
                    <a:pt x="1743087" y="345249"/>
                  </a:lnTo>
                  <a:lnTo>
                    <a:pt x="1743087" y="397941"/>
                  </a:lnTo>
                  <a:lnTo>
                    <a:pt x="1777377" y="397941"/>
                  </a:lnTo>
                  <a:lnTo>
                    <a:pt x="1777377" y="292950"/>
                  </a:lnTo>
                  <a:close/>
                </a:path>
                <a:path w="3749675" h="468629">
                  <a:moveTo>
                    <a:pt x="3495560" y="112229"/>
                  </a:moveTo>
                  <a:lnTo>
                    <a:pt x="3494570" y="100761"/>
                  </a:lnTo>
                  <a:lnTo>
                    <a:pt x="3492017" y="90551"/>
                  </a:lnTo>
                  <a:lnTo>
                    <a:pt x="3487851" y="81572"/>
                  </a:lnTo>
                  <a:lnTo>
                    <a:pt x="3484334" y="76860"/>
                  </a:lnTo>
                  <a:lnTo>
                    <a:pt x="3482098" y="73850"/>
                  </a:lnTo>
                  <a:lnTo>
                    <a:pt x="3476129" y="68567"/>
                  </a:lnTo>
                  <a:lnTo>
                    <a:pt x="3476129" y="112229"/>
                  </a:lnTo>
                  <a:lnTo>
                    <a:pt x="3475482" y="120129"/>
                  </a:lnTo>
                  <a:lnTo>
                    <a:pt x="3455682" y="147612"/>
                  </a:lnTo>
                  <a:lnTo>
                    <a:pt x="3439299" y="147612"/>
                  </a:lnTo>
                  <a:lnTo>
                    <a:pt x="3418725" y="112229"/>
                  </a:lnTo>
                  <a:lnTo>
                    <a:pt x="3419386" y="104343"/>
                  </a:lnTo>
                  <a:lnTo>
                    <a:pt x="3439299" y="76860"/>
                  </a:lnTo>
                  <a:lnTo>
                    <a:pt x="3455682" y="76860"/>
                  </a:lnTo>
                  <a:lnTo>
                    <a:pt x="3476129" y="112229"/>
                  </a:lnTo>
                  <a:lnTo>
                    <a:pt x="3476129" y="68567"/>
                  </a:lnTo>
                  <a:lnTo>
                    <a:pt x="3475075" y="67627"/>
                  </a:lnTo>
                  <a:lnTo>
                    <a:pt x="3466960" y="63131"/>
                  </a:lnTo>
                  <a:lnTo>
                    <a:pt x="3457791" y="60363"/>
                  </a:lnTo>
                  <a:lnTo>
                    <a:pt x="3447554" y="59334"/>
                  </a:lnTo>
                  <a:lnTo>
                    <a:pt x="3437305" y="60363"/>
                  </a:lnTo>
                  <a:lnTo>
                    <a:pt x="3402888" y="90551"/>
                  </a:lnTo>
                  <a:lnTo>
                    <a:pt x="3399294" y="112229"/>
                  </a:lnTo>
                  <a:lnTo>
                    <a:pt x="3400285" y="123710"/>
                  </a:lnTo>
                  <a:lnTo>
                    <a:pt x="3419970" y="156857"/>
                  </a:lnTo>
                  <a:lnTo>
                    <a:pt x="3447554" y="165138"/>
                  </a:lnTo>
                  <a:lnTo>
                    <a:pt x="3457791" y="164109"/>
                  </a:lnTo>
                  <a:lnTo>
                    <a:pt x="3466960" y="161353"/>
                  </a:lnTo>
                  <a:lnTo>
                    <a:pt x="3475075" y="156857"/>
                  </a:lnTo>
                  <a:lnTo>
                    <a:pt x="3482098" y="150622"/>
                  </a:lnTo>
                  <a:lnTo>
                    <a:pt x="3484334" y="147612"/>
                  </a:lnTo>
                  <a:lnTo>
                    <a:pt x="3487851" y="142900"/>
                  </a:lnTo>
                  <a:lnTo>
                    <a:pt x="3492017" y="133921"/>
                  </a:lnTo>
                  <a:lnTo>
                    <a:pt x="3494570" y="123710"/>
                  </a:lnTo>
                  <a:lnTo>
                    <a:pt x="3495560" y="112229"/>
                  </a:lnTo>
                  <a:close/>
                </a:path>
                <a:path w="3749675" h="468629">
                  <a:moveTo>
                    <a:pt x="3503688" y="27711"/>
                  </a:moveTo>
                  <a:lnTo>
                    <a:pt x="3457714" y="27711"/>
                  </a:lnTo>
                  <a:lnTo>
                    <a:pt x="3457714" y="0"/>
                  </a:lnTo>
                  <a:lnTo>
                    <a:pt x="3437267" y="0"/>
                  </a:lnTo>
                  <a:lnTo>
                    <a:pt x="3437267" y="27711"/>
                  </a:lnTo>
                  <a:lnTo>
                    <a:pt x="3391420" y="27711"/>
                  </a:lnTo>
                  <a:lnTo>
                    <a:pt x="3391420" y="45542"/>
                  </a:lnTo>
                  <a:lnTo>
                    <a:pt x="3503688" y="45542"/>
                  </a:lnTo>
                  <a:lnTo>
                    <a:pt x="3503688" y="27711"/>
                  </a:lnTo>
                  <a:close/>
                </a:path>
                <a:path w="3749675" h="468629">
                  <a:moveTo>
                    <a:pt x="3568585" y="70472"/>
                  </a:moveTo>
                  <a:lnTo>
                    <a:pt x="3544201" y="70472"/>
                  </a:lnTo>
                  <a:lnTo>
                    <a:pt x="3544201" y="381"/>
                  </a:lnTo>
                  <a:lnTo>
                    <a:pt x="3524135" y="381"/>
                  </a:lnTo>
                  <a:lnTo>
                    <a:pt x="3524135" y="173443"/>
                  </a:lnTo>
                  <a:lnTo>
                    <a:pt x="3544201" y="173443"/>
                  </a:lnTo>
                  <a:lnTo>
                    <a:pt x="3544201" y="89738"/>
                  </a:lnTo>
                  <a:lnTo>
                    <a:pt x="3568585" y="89738"/>
                  </a:lnTo>
                  <a:lnTo>
                    <a:pt x="3568585" y="70472"/>
                  </a:lnTo>
                  <a:close/>
                </a:path>
                <a:path w="3749675" h="468629">
                  <a:moveTo>
                    <a:pt x="3737876" y="6477"/>
                  </a:moveTo>
                  <a:lnTo>
                    <a:pt x="3587000" y="6477"/>
                  </a:lnTo>
                  <a:lnTo>
                    <a:pt x="3587000" y="25273"/>
                  </a:lnTo>
                  <a:lnTo>
                    <a:pt x="3717048" y="25273"/>
                  </a:lnTo>
                  <a:lnTo>
                    <a:pt x="3717048" y="120738"/>
                  </a:lnTo>
                  <a:lnTo>
                    <a:pt x="3737876" y="120738"/>
                  </a:lnTo>
                  <a:lnTo>
                    <a:pt x="3737876" y="6477"/>
                  </a:lnTo>
                  <a:close/>
                </a:path>
                <a:path w="3749675" h="468629">
                  <a:moveTo>
                    <a:pt x="3749433" y="146278"/>
                  </a:moveTo>
                  <a:lnTo>
                    <a:pt x="3661676" y="146278"/>
                  </a:lnTo>
                  <a:lnTo>
                    <a:pt x="3661676" y="69062"/>
                  </a:lnTo>
                  <a:lnTo>
                    <a:pt x="3640975" y="69062"/>
                  </a:lnTo>
                  <a:lnTo>
                    <a:pt x="3640975" y="146278"/>
                  </a:lnTo>
                  <a:lnTo>
                    <a:pt x="3576586" y="146278"/>
                  </a:lnTo>
                  <a:lnTo>
                    <a:pt x="3576586" y="165138"/>
                  </a:lnTo>
                  <a:lnTo>
                    <a:pt x="3749433" y="165138"/>
                  </a:lnTo>
                  <a:lnTo>
                    <a:pt x="3749433" y="14627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57703" y="5476938"/>
              <a:ext cx="170307" cy="17350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204972" y="5474309"/>
              <a:ext cx="548640" cy="174625"/>
            </a:xfrm>
            <a:custGeom>
              <a:avLst/>
              <a:gdLst/>
              <a:ahLst/>
              <a:cxnLst/>
              <a:rect l="l" t="t" r="r" b="b"/>
              <a:pathLst>
                <a:path w="548639" h="174625">
                  <a:moveTo>
                    <a:pt x="348741" y="115735"/>
                  </a:moveTo>
                  <a:lnTo>
                    <a:pt x="201929" y="115735"/>
                  </a:lnTo>
                  <a:lnTo>
                    <a:pt x="201929" y="173901"/>
                  </a:lnTo>
                  <a:lnTo>
                    <a:pt x="348741" y="173901"/>
                  </a:lnTo>
                  <a:lnTo>
                    <a:pt x="348741" y="157899"/>
                  </a:lnTo>
                  <a:lnTo>
                    <a:pt x="221868" y="157899"/>
                  </a:lnTo>
                  <a:lnTo>
                    <a:pt x="221868" y="131749"/>
                  </a:lnTo>
                  <a:lnTo>
                    <a:pt x="348741" y="131749"/>
                  </a:lnTo>
                  <a:lnTo>
                    <a:pt x="348741" y="115735"/>
                  </a:lnTo>
                  <a:close/>
                </a:path>
                <a:path w="548639" h="174625">
                  <a:moveTo>
                    <a:pt x="348741" y="131749"/>
                  </a:moveTo>
                  <a:lnTo>
                    <a:pt x="328802" y="131749"/>
                  </a:lnTo>
                  <a:lnTo>
                    <a:pt x="328802" y="157899"/>
                  </a:lnTo>
                  <a:lnTo>
                    <a:pt x="348741" y="157899"/>
                  </a:lnTo>
                  <a:lnTo>
                    <a:pt x="348741" y="131749"/>
                  </a:lnTo>
                  <a:close/>
                </a:path>
                <a:path w="548639" h="174625">
                  <a:moveTo>
                    <a:pt x="536320" y="105600"/>
                  </a:moveTo>
                  <a:lnTo>
                    <a:pt x="386841" y="105600"/>
                  </a:lnTo>
                  <a:lnTo>
                    <a:pt x="386841" y="120599"/>
                  </a:lnTo>
                  <a:lnTo>
                    <a:pt x="516636" y="120599"/>
                  </a:lnTo>
                  <a:lnTo>
                    <a:pt x="516636" y="132765"/>
                  </a:lnTo>
                  <a:lnTo>
                    <a:pt x="387350" y="132765"/>
                  </a:lnTo>
                  <a:lnTo>
                    <a:pt x="387350" y="174104"/>
                  </a:lnTo>
                  <a:lnTo>
                    <a:pt x="539368" y="174104"/>
                  </a:lnTo>
                  <a:lnTo>
                    <a:pt x="539368" y="159105"/>
                  </a:lnTo>
                  <a:lnTo>
                    <a:pt x="406907" y="159105"/>
                  </a:lnTo>
                  <a:lnTo>
                    <a:pt x="406907" y="146951"/>
                  </a:lnTo>
                  <a:lnTo>
                    <a:pt x="536320" y="146951"/>
                  </a:lnTo>
                  <a:lnTo>
                    <a:pt x="536320" y="105600"/>
                  </a:lnTo>
                  <a:close/>
                </a:path>
                <a:path w="548639" h="174625">
                  <a:moveTo>
                    <a:pt x="159003" y="97294"/>
                  </a:moveTo>
                  <a:lnTo>
                    <a:pt x="11937" y="97294"/>
                  </a:lnTo>
                  <a:lnTo>
                    <a:pt x="11937" y="113093"/>
                  </a:lnTo>
                  <a:lnTo>
                    <a:pt x="139064" y="113093"/>
                  </a:lnTo>
                  <a:lnTo>
                    <a:pt x="139064" y="128104"/>
                  </a:lnTo>
                  <a:lnTo>
                    <a:pt x="12445" y="128104"/>
                  </a:lnTo>
                  <a:lnTo>
                    <a:pt x="12445" y="173901"/>
                  </a:lnTo>
                  <a:lnTo>
                    <a:pt x="163194" y="173901"/>
                  </a:lnTo>
                  <a:lnTo>
                    <a:pt x="163194" y="158102"/>
                  </a:lnTo>
                  <a:lnTo>
                    <a:pt x="32257" y="158102"/>
                  </a:lnTo>
                  <a:lnTo>
                    <a:pt x="32257" y="143103"/>
                  </a:lnTo>
                  <a:lnTo>
                    <a:pt x="159003" y="143103"/>
                  </a:lnTo>
                  <a:lnTo>
                    <a:pt x="159003" y="97294"/>
                  </a:lnTo>
                  <a:close/>
                </a:path>
                <a:path w="548639" h="174625">
                  <a:moveTo>
                    <a:pt x="548258" y="76212"/>
                  </a:moveTo>
                  <a:lnTo>
                    <a:pt x="375412" y="76212"/>
                  </a:lnTo>
                  <a:lnTo>
                    <a:pt x="375412" y="91821"/>
                  </a:lnTo>
                  <a:lnTo>
                    <a:pt x="548258" y="91821"/>
                  </a:lnTo>
                  <a:lnTo>
                    <a:pt x="548258" y="76212"/>
                  </a:lnTo>
                  <a:close/>
                </a:path>
                <a:path w="548639" h="174625">
                  <a:moveTo>
                    <a:pt x="245617" y="42760"/>
                  </a:moveTo>
                  <a:lnTo>
                    <a:pt x="206375" y="52387"/>
                  </a:lnTo>
                  <a:lnTo>
                    <a:pt x="195199" y="67208"/>
                  </a:lnTo>
                  <a:lnTo>
                    <a:pt x="195199" y="80416"/>
                  </a:lnTo>
                  <a:lnTo>
                    <a:pt x="232076" y="103873"/>
                  </a:lnTo>
                  <a:lnTo>
                    <a:pt x="245617" y="104787"/>
                  </a:lnTo>
                  <a:lnTo>
                    <a:pt x="255926" y="104256"/>
                  </a:lnTo>
                  <a:lnTo>
                    <a:pt x="289484" y="89890"/>
                  </a:lnTo>
                  <a:lnTo>
                    <a:pt x="235838" y="89890"/>
                  </a:lnTo>
                  <a:lnTo>
                    <a:pt x="228218" y="88328"/>
                  </a:lnTo>
                  <a:lnTo>
                    <a:pt x="217042" y="82283"/>
                  </a:lnTo>
                  <a:lnTo>
                    <a:pt x="214249" y="78447"/>
                  </a:lnTo>
                  <a:lnTo>
                    <a:pt x="214249" y="69126"/>
                  </a:lnTo>
                  <a:lnTo>
                    <a:pt x="217042" y="65316"/>
                  </a:lnTo>
                  <a:lnTo>
                    <a:pt x="228218" y="59385"/>
                  </a:lnTo>
                  <a:lnTo>
                    <a:pt x="235838" y="57861"/>
                  </a:lnTo>
                  <a:lnTo>
                    <a:pt x="289573" y="57861"/>
                  </a:lnTo>
                  <a:lnTo>
                    <a:pt x="287442" y="55345"/>
                  </a:lnTo>
                  <a:lnTo>
                    <a:pt x="281304" y="50901"/>
                  </a:lnTo>
                  <a:lnTo>
                    <a:pt x="273782" y="47377"/>
                  </a:lnTo>
                  <a:lnTo>
                    <a:pt x="265318" y="44845"/>
                  </a:lnTo>
                  <a:lnTo>
                    <a:pt x="255926" y="43306"/>
                  </a:lnTo>
                  <a:lnTo>
                    <a:pt x="245617" y="42760"/>
                  </a:lnTo>
                  <a:close/>
                </a:path>
                <a:path w="548639" h="174625">
                  <a:moveTo>
                    <a:pt x="289573" y="57861"/>
                  </a:moveTo>
                  <a:lnTo>
                    <a:pt x="255269" y="57861"/>
                  </a:lnTo>
                  <a:lnTo>
                    <a:pt x="262889" y="59385"/>
                  </a:lnTo>
                  <a:lnTo>
                    <a:pt x="268350" y="62344"/>
                  </a:lnTo>
                  <a:lnTo>
                    <a:pt x="273938" y="65316"/>
                  </a:lnTo>
                  <a:lnTo>
                    <a:pt x="276732" y="69126"/>
                  </a:lnTo>
                  <a:lnTo>
                    <a:pt x="276732" y="78447"/>
                  </a:lnTo>
                  <a:lnTo>
                    <a:pt x="273938" y="82283"/>
                  </a:lnTo>
                  <a:lnTo>
                    <a:pt x="268350" y="85305"/>
                  </a:lnTo>
                  <a:lnTo>
                    <a:pt x="262889" y="88328"/>
                  </a:lnTo>
                  <a:lnTo>
                    <a:pt x="255269" y="89890"/>
                  </a:lnTo>
                  <a:lnTo>
                    <a:pt x="289484" y="89890"/>
                  </a:lnTo>
                  <a:lnTo>
                    <a:pt x="291925" y="87002"/>
                  </a:lnTo>
                  <a:lnTo>
                    <a:pt x="294717" y="80824"/>
                  </a:lnTo>
                  <a:lnTo>
                    <a:pt x="295782" y="73774"/>
                  </a:lnTo>
                  <a:lnTo>
                    <a:pt x="294782" y="67208"/>
                  </a:lnTo>
                  <a:lnTo>
                    <a:pt x="294717" y="66780"/>
                  </a:lnTo>
                  <a:lnTo>
                    <a:pt x="291925" y="60637"/>
                  </a:lnTo>
                  <a:lnTo>
                    <a:pt x="289573" y="57861"/>
                  </a:lnTo>
                  <a:close/>
                </a:path>
                <a:path w="548639" h="174625">
                  <a:moveTo>
                    <a:pt x="461644" y="2425"/>
                  </a:moveTo>
                  <a:lnTo>
                    <a:pt x="423417" y="5486"/>
                  </a:lnTo>
                  <a:lnTo>
                    <a:pt x="385825" y="26250"/>
                  </a:lnTo>
                  <a:lnTo>
                    <a:pt x="385825" y="41516"/>
                  </a:lnTo>
                  <a:lnTo>
                    <a:pt x="423417" y="62407"/>
                  </a:lnTo>
                  <a:lnTo>
                    <a:pt x="461644" y="65468"/>
                  </a:lnTo>
                  <a:lnTo>
                    <a:pt x="471977" y="65297"/>
                  </a:lnTo>
                  <a:lnTo>
                    <a:pt x="515365" y="58321"/>
                  </a:lnTo>
                  <a:lnTo>
                    <a:pt x="530697" y="49968"/>
                  </a:lnTo>
                  <a:lnTo>
                    <a:pt x="454193" y="49968"/>
                  </a:lnTo>
                  <a:lnTo>
                    <a:pt x="447087" y="49663"/>
                  </a:lnTo>
                  <a:lnTo>
                    <a:pt x="409066" y="40792"/>
                  </a:lnTo>
                  <a:lnTo>
                    <a:pt x="406526" y="37680"/>
                  </a:lnTo>
                  <a:lnTo>
                    <a:pt x="406526" y="30073"/>
                  </a:lnTo>
                  <a:lnTo>
                    <a:pt x="447087" y="18048"/>
                  </a:lnTo>
                  <a:lnTo>
                    <a:pt x="454193" y="17732"/>
                  </a:lnTo>
                  <a:lnTo>
                    <a:pt x="530526" y="17732"/>
                  </a:lnTo>
                  <a:lnTo>
                    <a:pt x="527303" y="15519"/>
                  </a:lnTo>
                  <a:lnTo>
                    <a:pt x="481822" y="3165"/>
                  </a:lnTo>
                  <a:lnTo>
                    <a:pt x="471977" y="2596"/>
                  </a:lnTo>
                  <a:lnTo>
                    <a:pt x="461644" y="2425"/>
                  </a:lnTo>
                  <a:close/>
                </a:path>
                <a:path w="548639" h="174625">
                  <a:moveTo>
                    <a:pt x="530526" y="17732"/>
                  </a:moveTo>
                  <a:lnTo>
                    <a:pt x="469169" y="17732"/>
                  </a:lnTo>
                  <a:lnTo>
                    <a:pt x="476313" y="18048"/>
                  </a:lnTo>
                  <a:lnTo>
                    <a:pt x="483076" y="18575"/>
                  </a:lnTo>
                  <a:lnTo>
                    <a:pt x="516889" y="30073"/>
                  </a:lnTo>
                  <a:lnTo>
                    <a:pt x="516889" y="37680"/>
                  </a:lnTo>
                  <a:lnTo>
                    <a:pt x="476313" y="49663"/>
                  </a:lnTo>
                  <a:lnTo>
                    <a:pt x="469169" y="49968"/>
                  </a:lnTo>
                  <a:lnTo>
                    <a:pt x="530697" y="49968"/>
                  </a:lnTo>
                  <a:lnTo>
                    <a:pt x="534035" y="47663"/>
                  </a:lnTo>
                  <a:lnTo>
                    <a:pt x="537590" y="41516"/>
                  </a:lnTo>
                  <a:lnTo>
                    <a:pt x="537590" y="26250"/>
                  </a:lnTo>
                  <a:lnTo>
                    <a:pt x="534035" y="20142"/>
                  </a:lnTo>
                  <a:lnTo>
                    <a:pt x="530526" y="17732"/>
                  </a:lnTo>
                  <a:close/>
                </a:path>
                <a:path w="548639" h="174625">
                  <a:moveTo>
                    <a:pt x="53593" y="4660"/>
                  </a:moveTo>
                  <a:lnTo>
                    <a:pt x="38988" y="46062"/>
                  </a:lnTo>
                  <a:lnTo>
                    <a:pt x="0" y="68300"/>
                  </a:lnTo>
                  <a:lnTo>
                    <a:pt x="0" y="86144"/>
                  </a:lnTo>
                  <a:lnTo>
                    <a:pt x="40882" y="70290"/>
                  </a:lnTo>
                  <a:lnTo>
                    <a:pt x="58419" y="52895"/>
                  </a:lnTo>
                  <a:lnTo>
                    <a:pt x="94430" y="52895"/>
                  </a:lnTo>
                  <a:lnTo>
                    <a:pt x="67182" y="37896"/>
                  </a:lnTo>
                  <a:lnTo>
                    <a:pt x="69214" y="33020"/>
                  </a:lnTo>
                  <a:lnTo>
                    <a:pt x="70865" y="27889"/>
                  </a:lnTo>
                  <a:lnTo>
                    <a:pt x="72008" y="22491"/>
                  </a:lnTo>
                  <a:lnTo>
                    <a:pt x="73025" y="17106"/>
                  </a:lnTo>
                  <a:lnTo>
                    <a:pt x="73660" y="11569"/>
                  </a:lnTo>
                  <a:lnTo>
                    <a:pt x="73660" y="5880"/>
                  </a:lnTo>
                  <a:lnTo>
                    <a:pt x="53593" y="4660"/>
                  </a:lnTo>
                  <a:close/>
                </a:path>
                <a:path w="548639" h="174625">
                  <a:moveTo>
                    <a:pt x="94430" y="52895"/>
                  </a:moveTo>
                  <a:lnTo>
                    <a:pt x="58419" y="52895"/>
                  </a:lnTo>
                  <a:lnTo>
                    <a:pt x="112267" y="83299"/>
                  </a:lnTo>
                  <a:lnTo>
                    <a:pt x="122047" y="68097"/>
                  </a:lnTo>
                  <a:lnTo>
                    <a:pt x="94430" y="52895"/>
                  </a:lnTo>
                  <a:close/>
                </a:path>
                <a:path w="548639" h="174625">
                  <a:moveTo>
                    <a:pt x="349376" y="3035"/>
                  </a:moveTo>
                  <a:lnTo>
                    <a:pt x="329311" y="3035"/>
                  </a:lnTo>
                  <a:lnTo>
                    <a:pt x="329311" y="55537"/>
                  </a:lnTo>
                  <a:lnTo>
                    <a:pt x="302132" y="55537"/>
                  </a:lnTo>
                  <a:lnTo>
                    <a:pt x="302132" y="73367"/>
                  </a:lnTo>
                  <a:lnTo>
                    <a:pt x="329311" y="73367"/>
                  </a:lnTo>
                  <a:lnTo>
                    <a:pt x="329311" y="106006"/>
                  </a:lnTo>
                  <a:lnTo>
                    <a:pt x="349376" y="106006"/>
                  </a:lnTo>
                  <a:lnTo>
                    <a:pt x="349376" y="3035"/>
                  </a:lnTo>
                  <a:close/>
                </a:path>
                <a:path w="548639" h="174625">
                  <a:moveTo>
                    <a:pt x="304291" y="17627"/>
                  </a:moveTo>
                  <a:lnTo>
                    <a:pt x="186816" y="17627"/>
                  </a:lnTo>
                  <a:lnTo>
                    <a:pt x="186816" y="33235"/>
                  </a:lnTo>
                  <a:lnTo>
                    <a:pt x="304291" y="33235"/>
                  </a:lnTo>
                  <a:lnTo>
                    <a:pt x="304291" y="17627"/>
                  </a:lnTo>
                  <a:close/>
                </a:path>
                <a:path w="548639" h="174625">
                  <a:moveTo>
                    <a:pt x="255650" y="0"/>
                  </a:moveTo>
                  <a:lnTo>
                    <a:pt x="235457" y="0"/>
                  </a:lnTo>
                  <a:lnTo>
                    <a:pt x="235457" y="17627"/>
                  </a:lnTo>
                  <a:lnTo>
                    <a:pt x="255650" y="17627"/>
                  </a:lnTo>
                  <a:lnTo>
                    <a:pt x="255650" y="0"/>
                  </a:lnTo>
                  <a:close/>
                </a:path>
                <a:path w="548639" h="174625">
                  <a:moveTo>
                    <a:pt x="159003" y="3035"/>
                  </a:moveTo>
                  <a:lnTo>
                    <a:pt x="138937" y="3035"/>
                  </a:lnTo>
                  <a:lnTo>
                    <a:pt x="138937" y="87769"/>
                  </a:lnTo>
                  <a:lnTo>
                    <a:pt x="159003" y="87769"/>
                  </a:lnTo>
                  <a:lnTo>
                    <a:pt x="159003" y="303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819652" y="5474512"/>
              <a:ext cx="786130" cy="180340"/>
            </a:xfrm>
            <a:custGeom>
              <a:avLst/>
              <a:gdLst/>
              <a:ahLst/>
              <a:cxnLst/>
              <a:rect l="l" t="t" r="r" b="b"/>
              <a:pathLst>
                <a:path w="786129" h="180339">
                  <a:moveTo>
                    <a:pt x="122809" y="146951"/>
                  </a:moveTo>
                  <a:lnTo>
                    <a:pt x="102489" y="120192"/>
                  </a:lnTo>
                  <a:lnTo>
                    <a:pt x="73279" y="81686"/>
                  </a:lnTo>
                  <a:lnTo>
                    <a:pt x="74549" y="75082"/>
                  </a:lnTo>
                  <a:lnTo>
                    <a:pt x="75438" y="68160"/>
                  </a:lnTo>
                  <a:lnTo>
                    <a:pt x="76962" y="53657"/>
                  </a:lnTo>
                  <a:lnTo>
                    <a:pt x="77343" y="46113"/>
                  </a:lnTo>
                  <a:lnTo>
                    <a:pt x="77597" y="38303"/>
                  </a:lnTo>
                  <a:lnTo>
                    <a:pt x="113792" y="38303"/>
                  </a:lnTo>
                  <a:lnTo>
                    <a:pt x="113792" y="6883"/>
                  </a:lnTo>
                  <a:lnTo>
                    <a:pt x="4826" y="6883"/>
                  </a:lnTo>
                  <a:lnTo>
                    <a:pt x="4826" y="38303"/>
                  </a:lnTo>
                  <a:lnTo>
                    <a:pt x="43053" y="38303"/>
                  </a:lnTo>
                  <a:lnTo>
                    <a:pt x="41910" y="58305"/>
                  </a:lnTo>
                  <a:lnTo>
                    <a:pt x="30607" y="105600"/>
                  </a:lnTo>
                  <a:lnTo>
                    <a:pt x="0" y="133362"/>
                  </a:lnTo>
                  <a:lnTo>
                    <a:pt x="0" y="167830"/>
                  </a:lnTo>
                  <a:lnTo>
                    <a:pt x="8636" y="167017"/>
                  </a:lnTo>
                  <a:lnTo>
                    <a:pt x="9182" y="167017"/>
                  </a:lnTo>
                  <a:lnTo>
                    <a:pt x="18529" y="164553"/>
                  </a:lnTo>
                  <a:lnTo>
                    <a:pt x="49669" y="140360"/>
                  </a:lnTo>
                  <a:lnTo>
                    <a:pt x="61595" y="120192"/>
                  </a:lnTo>
                  <a:lnTo>
                    <a:pt x="95631" y="167017"/>
                  </a:lnTo>
                  <a:lnTo>
                    <a:pt x="122809" y="146951"/>
                  </a:lnTo>
                  <a:close/>
                </a:path>
                <a:path w="786129" h="180339">
                  <a:moveTo>
                    <a:pt x="181610" y="66078"/>
                  </a:moveTo>
                  <a:lnTo>
                    <a:pt x="161290" y="66078"/>
                  </a:lnTo>
                  <a:lnTo>
                    <a:pt x="161290" y="2832"/>
                  </a:lnTo>
                  <a:lnTo>
                    <a:pt x="127000" y="2832"/>
                  </a:lnTo>
                  <a:lnTo>
                    <a:pt x="127000" y="175945"/>
                  </a:lnTo>
                  <a:lnTo>
                    <a:pt x="161290" y="175945"/>
                  </a:lnTo>
                  <a:lnTo>
                    <a:pt x="161290" y="99314"/>
                  </a:lnTo>
                  <a:lnTo>
                    <a:pt x="181610" y="99314"/>
                  </a:lnTo>
                  <a:lnTo>
                    <a:pt x="181610" y="66078"/>
                  </a:lnTo>
                  <a:close/>
                </a:path>
                <a:path w="786129" h="180339">
                  <a:moveTo>
                    <a:pt x="353822" y="24701"/>
                  </a:moveTo>
                  <a:lnTo>
                    <a:pt x="353568" y="24257"/>
                  </a:lnTo>
                  <a:lnTo>
                    <a:pt x="353504" y="24117"/>
                  </a:lnTo>
                  <a:lnTo>
                    <a:pt x="350393" y="18338"/>
                  </a:lnTo>
                  <a:lnTo>
                    <a:pt x="317500" y="3505"/>
                  </a:lnTo>
                  <a:lnTo>
                    <a:pt x="317500" y="29794"/>
                  </a:lnTo>
                  <a:lnTo>
                    <a:pt x="317500" y="35560"/>
                  </a:lnTo>
                  <a:lnTo>
                    <a:pt x="284492" y="41033"/>
                  </a:lnTo>
                  <a:lnTo>
                    <a:pt x="265988" y="41033"/>
                  </a:lnTo>
                  <a:lnTo>
                    <a:pt x="233045" y="35560"/>
                  </a:lnTo>
                  <a:lnTo>
                    <a:pt x="233045" y="29794"/>
                  </a:lnTo>
                  <a:lnTo>
                    <a:pt x="236855" y="27660"/>
                  </a:lnTo>
                  <a:lnTo>
                    <a:pt x="244475" y="26250"/>
                  </a:lnTo>
                  <a:lnTo>
                    <a:pt x="250609" y="25323"/>
                  </a:lnTo>
                  <a:lnTo>
                    <a:pt x="257238" y="24701"/>
                  </a:lnTo>
                  <a:lnTo>
                    <a:pt x="256743" y="24701"/>
                  </a:lnTo>
                  <a:lnTo>
                    <a:pt x="265988" y="24257"/>
                  </a:lnTo>
                  <a:lnTo>
                    <a:pt x="275209" y="24117"/>
                  </a:lnTo>
                  <a:lnTo>
                    <a:pt x="284492" y="24257"/>
                  </a:lnTo>
                  <a:lnTo>
                    <a:pt x="293776" y="24701"/>
                  </a:lnTo>
                  <a:lnTo>
                    <a:pt x="293281" y="24701"/>
                  </a:lnTo>
                  <a:lnTo>
                    <a:pt x="299923" y="25323"/>
                  </a:lnTo>
                  <a:lnTo>
                    <a:pt x="306070" y="26250"/>
                  </a:lnTo>
                  <a:lnTo>
                    <a:pt x="313563" y="27660"/>
                  </a:lnTo>
                  <a:lnTo>
                    <a:pt x="317500" y="29794"/>
                  </a:lnTo>
                  <a:lnTo>
                    <a:pt x="317500" y="3505"/>
                  </a:lnTo>
                  <a:lnTo>
                    <a:pt x="275209" y="0"/>
                  </a:lnTo>
                  <a:lnTo>
                    <a:pt x="264109" y="177"/>
                  </a:lnTo>
                  <a:lnTo>
                    <a:pt x="226314" y="5003"/>
                  </a:lnTo>
                  <a:lnTo>
                    <a:pt x="196723" y="24701"/>
                  </a:lnTo>
                  <a:lnTo>
                    <a:pt x="196761" y="40652"/>
                  </a:lnTo>
                  <a:lnTo>
                    <a:pt x="234696" y="62115"/>
                  </a:lnTo>
                  <a:lnTo>
                    <a:pt x="275209" y="65265"/>
                  </a:lnTo>
                  <a:lnTo>
                    <a:pt x="286372" y="65100"/>
                  </a:lnTo>
                  <a:lnTo>
                    <a:pt x="324231" y="60274"/>
                  </a:lnTo>
                  <a:lnTo>
                    <a:pt x="353771" y="40652"/>
                  </a:lnTo>
                  <a:lnTo>
                    <a:pt x="353822" y="24701"/>
                  </a:lnTo>
                  <a:close/>
                </a:path>
                <a:path w="786129" h="180339">
                  <a:moveTo>
                    <a:pt x="362839" y="69519"/>
                  </a:moveTo>
                  <a:lnTo>
                    <a:pt x="291084" y="69519"/>
                  </a:lnTo>
                  <a:lnTo>
                    <a:pt x="291084" y="94043"/>
                  </a:lnTo>
                  <a:lnTo>
                    <a:pt x="291084" y="102565"/>
                  </a:lnTo>
                  <a:lnTo>
                    <a:pt x="259461" y="102565"/>
                  </a:lnTo>
                  <a:lnTo>
                    <a:pt x="259461" y="94043"/>
                  </a:lnTo>
                  <a:lnTo>
                    <a:pt x="291084" y="94043"/>
                  </a:lnTo>
                  <a:lnTo>
                    <a:pt x="291084" y="69519"/>
                  </a:lnTo>
                  <a:lnTo>
                    <a:pt x="187706" y="69519"/>
                  </a:lnTo>
                  <a:lnTo>
                    <a:pt x="187706" y="94043"/>
                  </a:lnTo>
                  <a:lnTo>
                    <a:pt x="226060" y="94043"/>
                  </a:lnTo>
                  <a:lnTo>
                    <a:pt x="226060" y="102565"/>
                  </a:lnTo>
                  <a:lnTo>
                    <a:pt x="197612" y="102565"/>
                  </a:lnTo>
                  <a:lnTo>
                    <a:pt x="197612" y="124040"/>
                  </a:lnTo>
                  <a:lnTo>
                    <a:pt x="319278" y="124040"/>
                  </a:lnTo>
                  <a:lnTo>
                    <a:pt x="319278" y="130124"/>
                  </a:lnTo>
                  <a:lnTo>
                    <a:pt x="197993" y="130124"/>
                  </a:lnTo>
                  <a:lnTo>
                    <a:pt x="197993" y="175945"/>
                  </a:lnTo>
                  <a:lnTo>
                    <a:pt x="354457" y="175945"/>
                  </a:lnTo>
                  <a:lnTo>
                    <a:pt x="354457" y="154241"/>
                  </a:lnTo>
                  <a:lnTo>
                    <a:pt x="231521" y="154241"/>
                  </a:lnTo>
                  <a:lnTo>
                    <a:pt x="231521" y="148170"/>
                  </a:lnTo>
                  <a:lnTo>
                    <a:pt x="352679" y="148170"/>
                  </a:lnTo>
                  <a:lnTo>
                    <a:pt x="352679" y="102565"/>
                  </a:lnTo>
                  <a:lnTo>
                    <a:pt x="324485" y="102565"/>
                  </a:lnTo>
                  <a:lnTo>
                    <a:pt x="324485" y="94043"/>
                  </a:lnTo>
                  <a:lnTo>
                    <a:pt x="362839" y="94043"/>
                  </a:lnTo>
                  <a:lnTo>
                    <a:pt x="362839" y="69519"/>
                  </a:lnTo>
                  <a:close/>
                </a:path>
                <a:path w="786129" h="180339">
                  <a:moveTo>
                    <a:pt x="601472" y="67894"/>
                  </a:moveTo>
                  <a:lnTo>
                    <a:pt x="582866" y="58775"/>
                  </a:lnTo>
                  <a:lnTo>
                    <a:pt x="529971" y="32829"/>
                  </a:lnTo>
                  <a:lnTo>
                    <a:pt x="531876" y="28473"/>
                  </a:lnTo>
                  <a:lnTo>
                    <a:pt x="533527" y="24015"/>
                  </a:lnTo>
                  <a:lnTo>
                    <a:pt x="536321" y="14846"/>
                  </a:lnTo>
                  <a:lnTo>
                    <a:pt x="537337" y="10121"/>
                  </a:lnTo>
                  <a:lnTo>
                    <a:pt x="538099" y="5270"/>
                  </a:lnTo>
                  <a:lnTo>
                    <a:pt x="503174" y="203"/>
                  </a:lnTo>
                  <a:lnTo>
                    <a:pt x="501192" y="9499"/>
                  </a:lnTo>
                  <a:lnTo>
                    <a:pt x="498284" y="18186"/>
                  </a:lnTo>
                  <a:lnTo>
                    <a:pt x="470954" y="51714"/>
                  </a:lnTo>
                  <a:lnTo>
                    <a:pt x="431038" y="64249"/>
                  </a:lnTo>
                  <a:lnTo>
                    <a:pt x="431038" y="96481"/>
                  </a:lnTo>
                  <a:lnTo>
                    <a:pt x="476758" y="86448"/>
                  </a:lnTo>
                  <a:lnTo>
                    <a:pt x="513461" y="58775"/>
                  </a:lnTo>
                  <a:lnTo>
                    <a:pt x="585470" y="96685"/>
                  </a:lnTo>
                  <a:lnTo>
                    <a:pt x="601472" y="67894"/>
                  </a:lnTo>
                  <a:close/>
                </a:path>
                <a:path w="786129" h="180339">
                  <a:moveTo>
                    <a:pt x="602107" y="109448"/>
                  </a:moveTo>
                  <a:lnTo>
                    <a:pt x="426974" y="109448"/>
                  </a:lnTo>
                  <a:lnTo>
                    <a:pt x="426974" y="141071"/>
                  </a:lnTo>
                  <a:lnTo>
                    <a:pt x="496951" y="141071"/>
                  </a:lnTo>
                  <a:lnTo>
                    <a:pt x="496951" y="179984"/>
                  </a:lnTo>
                  <a:lnTo>
                    <a:pt x="532130" y="179984"/>
                  </a:lnTo>
                  <a:lnTo>
                    <a:pt x="532130" y="141071"/>
                  </a:lnTo>
                  <a:lnTo>
                    <a:pt x="602107" y="141071"/>
                  </a:lnTo>
                  <a:lnTo>
                    <a:pt x="602107" y="109448"/>
                  </a:lnTo>
                  <a:close/>
                </a:path>
                <a:path w="786129" h="180339">
                  <a:moveTo>
                    <a:pt x="784225" y="2832"/>
                  </a:moveTo>
                  <a:lnTo>
                    <a:pt x="749935" y="2832"/>
                  </a:lnTo>
                  <a:lnTo>
                    <a:pt x="749935" y="29591"/>
                  </a:lnTo>
                  <a:lnTo>
                    <a:pt x="731647" y="29591"/>
                  </a:lnTo>
                  <a:lnTo>
                    <a:pt x="731647" y="4864"/>
                  </a:lnTo>
                  <a:lnTo>
                    <a:pt x="621411" y="4864"/>
                  </a:lnTo>
                  <a:lnTo>
                    <a:pt x="621411" y="33235"/>
                  </a:lnTo>
                  <a:lnTo>
                    <a:pt x="659511" y="33235"/>
                  </a:lnTo>
                  <a:lnTo>
                    <a:pt x="657669" y="39458"/>
                  </a:lnTo>
                  <a:lnTo>
                    <a:pt x="626986" y="66065"/>
                  </a:lnTo>
                  <a:lnTo>
                    <a:pt x="618998" y="67284"/>
                  </a:lnTo>
                  <a:lnTo>
                    <a:pt x="618998" y="97294"/>
                  </a:lnTo>
                  <a:lnTo>
                    <a:pt x="659866" y="84924"/>
                  </a:lnTo>
                  <a:lnTo>
                    <a:pt x="677926" y="69316"/>
                  </a:lnTo>
                  <a:lnTo>
                    <a:pt x="721741" y="95465"/>
                  </a:lnTo>
                  <a:lnTo>
                    <a:pt x="738124" y="70332"/>
                  </a:lnTo>
                  <a:lnTo>
                    <a:pt x="736333" y="69316"/>
                  </a:lnTo>
                  <a:lnTo>
                    <a:pt x="691896" y="43980"/>
                  </a:lnTo>
                  <a:lnTo>
                    <a:pt x="692531" y="42164"/>
                  </a:lnTo>
                  <a:lnTo>
                    <a:pt x="693039" y="40373"/>
                  </a:lnTo>
                  <a:lnTo>
                    <a:pt x="693420" y="38608"/>
                  </a:lnTo>
                  <a:lnTo>
                    <a:pt x="694182" y="33235"/>
                  </a:lnTo>
                  <a:lnTo>
                    <a:pt x="726821" y="33235"/>
                  </a:lnTo>
                  <a:lnTo>
                    <a:pt x="726821" y="58775"/>
                  </a:lnTo>
                  <a:lnTo>
                    <a:pt x="749935" y="58775"/>
                  </a:lnTo>
                  <a:lnTo>
                    <a:pt x="749935" y="99720"/>
                  </a:lnTo>
                  <a:lnTo>
                    <a:pt x="784225" y="99720"/>
                  </a:lnTo>
                  <a:lnTo>
                    <a:pt x="784225" y="29591"/>
                  </a:lnTo>
                  <a:lnTo>
                    <a:pt x="784225" y="2832"/>
                  </a:lnTo>
                  <a:close/>
                </a:path>
                <a:path w="786129" h="180339">
                  <a:moveTo>
                    <a:pt x="785533" y="130556"/>
                  </a:moveTo>
                  <a:lnTo>
                    <a:pt x="784910" y="129260"/>
                  </a:lnTo>
                  <a:lnTo>
                    <a:pt x="784847" y="129108"/>
                  </a:lnTo>
                  <a:lnTo>
                    <a:pt x="782066" y="123266"/>
                  </a:lnTo>
                  <a:lnTo>
                    <a:pt x="748919" y="106235"/>
                  </a:lnTo>
                  <a:lnTo>
                    <a:pt x="748919" y="140055"/>
                  </a:lnTo>
                  <a:lnTo>
                    <a:pt x="748665" y="143967"/>
                  </a:lnTo>
                  <a:lnTo>
                    <a:pt x="706755" y="151003"/>
                  </a:lnTo>
                  <a:lnTo>
                    <a:pt x="698169" y="150876"/>
                  </a:lnTo>
                  <a:lnTo>
                    <a:pt x="664591" y="140055"/>
                  </a:lnTo>
                  <a:lnTo>
                    <a:pt x="664845" y="136232"/>
                  </a:lnTo>
                  <a:lnTo>
                    <a:pt x="706755" y="129108"/>
                  </a:lnTo>
                  <a:lnTo>
                    <a:pt x="715327" y="129260"/>
                  </a:lnTo>
                  <a:lnTo>
                    <a:pt x="748919" y="140055"/>
                  </a:lnTo>
                  <a:lnTo>
                    <a:pt x="748919" y="106235"/>
                  </a:lnTo>
                  <a:lnTo>
                    <a:pt x="706755" y="102158"/>
                  </a:lnTo>
                  <a:lnTo>
                    <a:pt x="695871" y="102349"/>
                  </a:lnTo>
                  <a:lnTo>
                    <a:pt x="658139" y="107835"/>
                  </a:lnTo>
                  <a:lnTo>
                    <a:pt x="627964" y="130556"/>
                  </a:lnTo>
                  <a:lnTo>
                    <a:pt x="627989" y="149618"/>
                  </a:lnTo>
                  <a:lnTo>
                    <a:pt x="666623" y="174396"/>
                  </a:lnTo>
                  <a:lnTo>
                    <a:pt x="706755" y="177965"/>
                  </a:lnTo>
                  <a:lnTo>
                    <a:pt x="717613" y="177774"/>
                  </a:lnTo>
                  <a:lnTo>
                    <a:pt x="762838" y="169583"/>
                  </a:lnTo>
                  <a:lnTo>
                    <a:pt x="784847" y="151003"/>
                  </a:lnTo>
                  <a:lnTo>
                    <a:pt x="785507" y="149618"/>
                  </a:lnTo>
                  <a:lnTo>
                    <a:pt x="785533" y="130556"/>
                  </a:lnTo>
                  <a:close/>
                </a:path>
              </a:pathLst>
            </a:custGeom>
            <a:solidFill>
              <a:srgbClr val="1686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628261" y="5476328"/>
              <a:ext cx="975360" cy="174625"/>
            </a:xfrm>
            <a:custGeom>
              <a:avLst/>
              <a:gdLst/>
              <a:ahLst/>
              <a:cxnLst/>
              <a:rect l="l" t="t" r="r" b="b"/>
              <a:pathLst>
                <a:path w="975360" h="174625">
                  <a:moveTo>
                    <a:pt x="106426" y="114122"/>
                  </a:moveTo>
                  <a:lnTo>
                    <a:pt x="105435" y="102933"/>
                  </a:lnTo>
                  <a:lnTo>
                    <a:pt x="102882" y="92786"/>
                  </a:lnTo>
                  <a:lnTo>
                    <a:pt x="101460" y="89687"/>
                  </a:lnTo>
                  <a:lnTo>
                    <a:pt x="98717" y="83705"/>
                  </a:lnTo>
                  <a:lnTo>
                    <a:pt x="92964" y="75679"/>
                  </a:lnTo>
                  <a:lnTo>
                    <a:pt x="85661" y="69100"/>
                  </a:lnTo>
                  <a:lnTo>
                    <a:pt x="77114" y="64338"/>
                  </a:lnTo>
                  <a:lnTo>
                    <a:pt x="73660" y="63296"/>
                  </a:lnTo>
                  <a:lnTo>
                    <a:pt x="73660" y="106629"/>
                  </a:lnTo>
                  <a:lnTo>
                    <a:pt x="73660" y="121615"/>
                  </a:lnTo>
                  <a:lnTo>
                    <a:pt x="72136" y="127558"/>
                  </a:lnTo>
                  <a:lnTo>
                    <a:pt x="66040" y="136309"/>
                  </a:lnTo>
                  <a:lnTo>
                    <a:pt x="61722" y="138544"/>
                  </a:lnTo>
                  <a:lnTo>
                    <a:pt x="50546" y="138544"/>
                  </a:lnTo>
                  <a:lnTo>
                    <a:pt x="46101" y="136309"/>
                  </a:lnTo>
                  <a:lnTo>
                    <a:pt x="40005" y="127558"/>
                  </a:lnTo>
                  <a:lnTo>
                    <a:pt x="38481" y="121615"/>
                  </a:lnTo>
                  <a:lnTo>
                    <a:pt x="38481" y="106629"/>
                  </a:lnTo>
                  <a:lnTo>
                    <a:pt x="40005" y="100685"/>
                  </a:lnTo>
                  <a:lnTo>
                    <a:pt x="46101" y="91935"/>
                  </a:lnTo>
                  <a:lnTo>
                    <a:pt x="50546" y="89687"/>
                  </a:lnTo>
                  <a:lnTo>
                    <a:pt x="61722" y="89687"/>
                  </a:lnTo>
                  <a:lnTo>
                    <a:pt x="66040" y="91935"/>
                  </a:lnTo>
                  <a:lnTo>
                    <a:pt x="72136" y="100685"/>
                  </a:lnTo>
                  <a:lnTo>
                    <a:pt x="73660" y="106629"/>
                  </a:lnTo>
                  <a:lnTo>
                    <a:pt x="73660" y="63296"/>
                  </a:lnTo>
                  <a:lnTo>
                    <a:pt x="67271" y="61366"/>
                  </a:lnTo>
                  <a:lnTo>
                    <a:pt x="56134" y="60210"/>
                  </a:lnTo>
                  <a:lnTo>
                    <a:pt x="44958" y="61366"/>
                  </a:lnTo>
                  <a:lnTo>
                    <a:pt x="13462" y="83705"/>
                  </a:lnTo>
                  <a:lnTo>
                    <a:pt x="5842" y="114122"/>
                  </a:lnTo>
                  <a:lnTo>
                    <a:pt x="6743" y="125374"/>
                  </a:lnTo>
                  <a:lnTo>
                    <a:pt x="26530" y="159194"/>
                  </a:lnTo>
                  <a:lnTo>
                    <a:pt x="56134" y="168033"/>
                  </a:lnTo>
                  <a:lnTo>
                    <a:pt x="67271" y="166903"/>
                  </a:lnTo>
                  <a:lnTo>
                    <a:pt x="98717" y="144640"/>
                  </a:lnTo>
                  <a:lnTo>
                    <a:pt x="105435" y="125374"/>
                  </a:lnTo>
                  <a:lnTo>
                    <a:pt x="106426" y="114122"/>
                  </a:lnTo>
                  <a:close/>
                </a:path>
                <a:path w="975360" h="174625">
                  <a:moveTo>
                    <a:pt x="112268" y="21894"/>
                  </a:moveTo>
                  <a:lnTo>
                    <a:pt x="73787" y="21894"/>
                  </a:lnTo>
                  <a:lnTo>
                    <a:pt x="73787" y="406"/>
                  </a:lnTo>
                  <a:lnTo>
                    <a:pt x="38608" y="406"/>
                  </a:lnTo>
                  <a:lnTo>
                    <a:pt x="38608" y="21894"/>
                  </a:lnTo>
                  <a:lnTo>
                    <a:pt x="0" y="21894"/>
                  </a:lnTo>
                  <a:lnTo>
                    <a:pt x="0" y="53111"/>
                  </a:lnTo>
                  <a:lnTo>
                    <a:pt x="112268" y="53111"/>
                  </a:lnTo>
                  <a:lnTo>
                    <a:pt x="112268" y="21894"/>
                  </a:lnTo>
                  <a:close/>
                </a:path>
                <a:path w="975360" h="174625">
                  <a:moveTo>
                    <a:pt x="179197" y="64262"/>
                  </a:moveTo>
                  <a:lnTo>
                    <a:pt x="158877" y="64262"/>
                  </a:lnTo>
                  <a:lnTo>
                    <a:pt x="158877" y="1016"/>
                  </a:lnTo>
                  <a:lnTo>
                    <a:pt x="124587" y="1016"/>
                  </a:lnTo>
                  <a:lnTo>
                    <a:pt x="124587" y="174129"/>
                  </a:lnTo>
                  <a:lnTo>
                    <a:pt x="158877" y="174129"/>
                  </a:lnTo>
                  <a:lnTo>
                    <a:pt x="158877" y="97497"/>
                  </a:lnTo>
                  <a:lnTo>
                    <a:pt x="179197" y="97497"/>
                  </a:lnTo>
                  <a:lnTo>
                    <a:pt x="179197" y="64262"/>
                  </a:lnTo>
                  <a:close/>
                </a:path>
                <a:path w="975360" h="174625">
                  <a:moveTo>
                    <a:pt x="351536" y="41960"/>
                  </a:moveTo>
                  <a:lnTo>
                    <a:pt x="230251" y="41960"/>
                  </a:lnTo>
                  <a:lnTo>
                    <a:pt x="230251" y="0"/>
                  </a:lnTo>
                  <a:lnTo>
                    <a:pt x="195834" y="0"/>
                  </a:lnTo>
                  <a:lnTo>
                    <a:pt x="195834" y="70345"/>
                  </a:lnTo>
                  <a:lnTo>
                    <a:pt x="351536" y="70345"/>
                  </a:lnTo>
                  <a:lnTo>
                    <a:pt x="351536" y="41960"/>
                  </a:lnTo>
                  <a:close/>
                </a:path>
                <a:path w="975360" h="174625">
                  <a:moveTo>
                    <a:pt x="352298" y="145542"/>
                  </a:moveTo>
                  <a:lnTo>
                    <a:pt x="230251" y="145542"/>
                  </a:lnTo>
                  <a:lnTo>
                    <a:pt x="230251" y="120408"/>
                  </a:lnTo>
                  <a:lnTo>
                    <a:pt x="195453" y="120408"/>
                  </a:lnTo>
                  <a:lnTo>
                    <a:pt x="195453" y="174129"/>
                  </a:lnTo>
                  <a:lnTo>
                    <a:pt x="352298" y="174129"/>
                  </a:lnTo>
                  <a:lnTo>
                    <a:pt x="352298" y="145542"/>
                  </a:lnTo>
                  <a:close/>
                </a:path>
                <a:path w="975360" h="174625">
                  <a:moveTo>
                    <a:pt x="360426" y="82296"/>
                  </a:moveTo>
                  <a:lnTo>
                    <a:pt x="185293" y="82296"/>
                  </a:lnTo>
                  <a:lnTo>
                    <a:pt x="185293" y="110883"/>
                  </a:lnTo>
                  <a:lnTo>
                    <a:pt x="360426" y="110883"/>
                  </a:lnTo>
                  <a:lnTo>
                    <a:pt x="360426" y="82296"/>
                  </a:lnTo>
                  <a:close/>
                </a:path>
                <a:path w="975360" h="174625">
                  <a:moveTo>
                    <a:pt x="553085" y="145948"/>
                  </a:moveTo>
                  <a:lnTo>
                    <a:pt x="530186" y="114122"/>
                  </a:lnTo>
                  <a:lnTo>
                    <a:pt x="501777" y="74599"/>
                  </a:lnTo>
                  <a:lnTo>
                    <a:pt x="503301" y="66929"/>
                  </a:lnTo>
                  <a:lnTo>
                    <a:pt x="504634" y="58991"/>
                  </a:lnTo>
                  <a:lnTo>
                    <a:pt x="508381" y="15214"/>
                  </a:lnTo>
                  <a:lnTo>
                    <a:pt x="508508" y="5676"/>
                  </a:lnTo>
                  <a:lnTo>
                    <a:pt x="473583" y="4470"/>
                  </a:lnTo>
                  <a:lnTo>
                    <a:pt x="473125" y="22136"/>
                  </a:lnTo>
                  <a:lnTo>
                    <a:pt x="471944" y="38722"/>
                  </a:lnTo>
                  <a:lnTo>
                    <a:pt x="464096" y="81813"/>
                  </a:lnTo>
                  <a:lnTo>
                    <a:pt x="445249" y="119862"/>
                  </a:lnTo>
                  <a:lnTo>
                    <a:pt x="426212" y="130746"/>
                  </a:lnTo>
                  <a:lnTo>
                    <a:pt x="426212" y="166014"/>
                  </a:lnTo>
                  <a:lnTo>
                    <a:pt x="462407" y="152450"/>
                  </a:lnTo>
                  <a:lnTo>
                    <a:pt x="489585" y="114122"/>
                  </a:lnTo>
                  <a:lnTo>
                    <a:pt x="525272" y="165811"/>
                  </a:lnTo>
                  <a:lnTo>
                    <a:pt x="553085" y="145948"/>
                  </a:lnTo>
                  <a:close/>
                </a:path>
                <a:path w="975360" h="174625">
                  <a:moveTo>
                    <a:pt x="591947" y="1016"/>
                  </a:moveTo>
                  <a:lnTo>
                    <a:pt x="557657" y="1016"/>
                  </a:lnTo>
                  <a:lnTo>
                    <a:pt x="557657" y="174129"/>
                  </a:lnTo>
                  <a:lnTo>
                    <a:pt x="591947" y="174129"/>
                  </a:lnTo>
                  <a:lnTo>
                    <a:pt x="591947" y="1016"/>
                  </a:lnTo>
                  <a:close/>
                </a:path>
                <a:path w="975360" h="174625">
                  <a:moveTo>
                    <a:pt x="788670" y="136017"/>
                  </a:moveTo>
                  <a:lnTo>
                    <a:pt x="613537" y="136017"/>
                  </a:lnTo>
                  <a:lnTo>
                    <a:pt x="613537" y="168033"/>
                  </a:lnTo>
                  <a:lnTo>
                    <a:pt x="788670" y="168033"/>
                  </a:lnTo>
                  <a:lnTo>
                    <a:pt x="788670" y="136017"/>
                  </a:lnTo>
                  <a:close/>
                </a:path>
                <a:path w="975360" h="174625">
                  <a:moveTo>
                    <a:pt x="788797" y="84531"/>
                  </a:moveTo>
                  <a:lnTo>
                    <a:pt x="759523" y="66890"/>
                  </a:lnTo>
                  <a:lnTo>
                    <a:pt x="715137" y="40132"/>
                  </a:lnTo>
                  <a:lnTo>
                    <a:pt x="718197" y="32232"/>
                  </a:lnTo>
                  <a:lnTo>
                    <a:pt x="718299" y="31978"/>
                  </a:lnTo>
                  <a:lnTo>
                    <a:pt x="720940" y="23545"/>
                  </a:lnTo>
                  <a:lnTo>
                    <a:pt x="723061" y="14846"/>
                  </a:lnTo>
                  <a:lnTo>
                    <a:pt x="724662" y="5880"/>
                  </a:lnTo>
                  <a:lnTo>
                    <a:pt x="689737" y="406"/>
                  </a:lnTo>
                  <a:lnTo>
                    <a:pt x="687578" y="11734"/>
                  </a:lnTo>
                  <a:lnTo>
                    <a:pt x="684555" y="22352"/>
                  </a:lnTo>
                  <a:lnTo>
                    <a:pt x="663930" y="57073"/>
                  </a:lnTo>
                  <a:lnTo>
                    <a:pt x="625576" y="78333"/>
                  </a:lnTo>
                  <a:lnTo>
                    <a:pt x="616966" y="79057"/>
                  </a:lnTo>
                  <a:lnTo>
                    <a:pt x="616966" y="111480"/>
                  </a:lnTo>
                  <a:lnTo>
                    <a:pt x="663321" y="99301"/>
                  </a:lnTo>
                  <a:lnTo>
                    <a:pt x="699897" y="66890"/>
                  </a:lnTo>
                  <a:lnTo>
                    <a:pt x="770763" y="112293"/>
                  </a:lnTo>
                  <a:lnTo>
                    <a:pt x="788797" y="84531"/>
                  </a:lnTo>
                  <a:close/>
                </a:path>
                <a:path w="975360" h="174625">
                  <a:moveTo>
                    <a:pt x="891032" y="69126"/>
                  </a:moveTo>
                  <a:lnTo>
                    <a:pt x="886460" y="70866"/>
                  </a:lnTo>
                  <a:lnTo>
                    <a:pt x="880618" y="72237"/>
                  </a:lnTo>
                  <a:lnTo>
                    <a:pt x="866521" y="74256"/>
                  </a:lnTo>
                  <a:lnTo>
                    <a:pt x="858659" y="74803"/>
                  </a:lnTo>
                  <a:lnTo>
                    <a:pt x="837311" y="74803"/>
                  </a:lnTo>
                  <a:lnTo>
                    <a:pt x="837311" y="64058"/>
                  </a:lnTo>
                  <a:lnTo>
                    <a:pt x="877443" y="64058"/>
                  </a:lnTo>
                  <a:lnTo>
                    <a:pt x="877443" y="39535"/>
                  </a:lnTo>
                  <a:lnTo>
                    <a:pt x="837311" y="39535"/>
                  </a:lnTo>
                  <a:lnTo>
                    <a:pt x="837311" y="28994"/>
                  </a:lnTo>
                  <a:lnTo>
                    <a:pt x="880999" y="28994"/>
                  </a:lnTo>
                  <a:lnTo>
                    <a:pt x="880999" y="3048"/>
                  </a:lnTo>
                  <a:lnTo>
                    <a:pt x="805561" y="3048"/>
                  </a:lnTo>
                  <a:lnTo>
                    <a:pt x="805561" y="100545"/>
                  </a:lnTo>
                  <a:lnTo>
                    <a:pt x="857186" y="100545"/>
                  </a:lnTo>
                  <a:lnTo>
                    <a:pt x="865251" y="99999"/>
                  </a:lnTo>
                  <a:lnTo>
                    <a:pt x="880237" y="97891"/>
                  </a:lnTo>
                  <a:lnTo>
                    <a:pt x="886333" y="96393"/>
                  </a:lnTo>
                  <a:lnTo>
                    <a:pt x="891032" y="94462"/>
                  </a:lnTo>
                  <a:lnTo>
                    <a:pt x="891032" y="74803"/>
                  </a:lnTo>
                  <a:lnTo>
                    <a:pt x="891032" y="69126"/>
                  </a:lnTo>
                  <a:close/>
                </a:path>
                <a:path w="975360" h="174625">
                  <a:moveTo>
                    <a:pt x="930783" y="1828"/>
                  </a:moveTo>
                  <a:lnTo>
                    <a:pt x="899160" y="1828"/>
                  </a:lnTo>
                  <a:lnTo>
                    <a:pt x="899160" y="29400"/>
                  </a:lnTo>
                  <a:lnTo>
                    <a:pt x="886206" y="29400"/>
                  </a:lnTo>
                  <a:lnTo>
                    <a:pt x="886206" y="59397"/>
                  </a:lnTo>
                  <a:lnTo>
                    <a:pt x="899160" y="59397"/>
                  </a:lnTo>
                  <a:lnTo>
                    <a:pt x="899160" y="101752"/>
                  </a:lnTo>
                  <a:lnTo>
                    <a:pt x="930783" y="101752"/>
                  </a:lnTo>
                  <a:lnTo>
                    <a:pt x="930783" y="1828"/>
                  </a:lnTo>
                  <a:close/>
                </a:path>
                <a:path w="975360" h="174625">
                  <a:moveTo>
                    <a:pt x="974852" y="109664"/>
                  </a:moveTo>
                  <a:lnTo>
                    <a:pt x="941197" y="109664"/>
                  </a:lnTo>
                  <a:lnTo>
                    <a:pt x="941197" y="136017"/>
                  </a:lnTo>
                  <a:lnTo>
                    <a:pt x="941197" y="147764"/>
                  </a:lnTo>
                  <a:lnTo>
                    <a:pt x="849122" y="147764"/>
                  </a:lnTo>
                  <a:lnTo>
                    <a:pt x="849122" y="136017"/>
                  </a:lnTo>
                  <a:lnTo>
                    <a:pt x="941197" y="136017"/>
                  </a:lnTo>
                  <a:lnTo>
                    <a:pt x="941197" y="109664"/>
                  </a:lnTo>
                  <a:lnTo>
                    <a:pt x="815467" y="109664"/>
                  </a:lnTo>
                  <a:lnTo>
                    <a:pt x="815467" y="174129"/>
                  </a:lnTo>
                  <a:lnTo>
                    <a:pt x="974852" y="174129"/>
                  </a:lnTo>
                  <a:lnTo>
                    <a:pt x="974852" y="147764"/>
                  </a:lnTo>
                  <a:lnTo>
                    <a:pt x="974852" y="136017"/>
                  </a:lnTo>
                  <a:lnTo>
                    <a:pt x="974852" y="109664"/>
                  </a:lnTo>
                  <a:close/>
                </a:path>
                <a:path w="975360" h="174625">
                  <a:moveTo>
                    <a:pt x="974852" y="1016"/>
                  </a:moveTo>
                  <a:lnTo>
                    <a:pt x="942721" y="1016"/>
                  </a:lnTo>
                  <a:lnTo>
                    <a:pt x="942721" y="103581"/>
                  </a:lnTo>
                  <a:lnTo>
                    <a:pt x="974852" y="103581"/>
                  </a:lnTo>
                  <a:lnTo>
                    <a:pt x="974852" y="101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70932" y="4517135"/>
              <a:ext cx="1360931" cy="883920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409955" y="2551175"/>
            <a:ext cx="5588000" cy="1603375"/>
            <a:chOff x="409955" y="2551175"/>
            <a:chExt cx="5588000" cy="1603375"/>
          </a:xfrm>
        </p:grpSpPr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9723" y="2551175"/>
              <a:ext cx="5157978" cy="69723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92580" y="2647200"/>
              <a:ext cx="3650742" cy="497446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949451" y="2660903"/>
              <a:ext cx="4861560" cy="401320"/>
            </a:xfrm>
            <a:custGeom>
              <a:avLst/>
              <a:gdLst/>
              <a:ahLst/>
              <a:cxnLst/>
              <a:rect l="l" t="t" r="r" b="b"/>
              <a:pathLst>
                <a:path w="4861560" h="401319">
                  <a:moveTo>
                    <a:pt x="4661154" y="0"/>
                  </a:moveTo>
                  <a:lnTo>
                    <a:pt x="200406" y="0"/>
                  </a:lnTo>
                  <a:lnTo>
                    <a:pt x="154454" y="5296"/>
                  </a:lnTo>
                  <a:lnTo>
                    <a:pt x="112272" y="20380"/>
                  </a:lnTo>
                  <a:lnTo>
                    <a:pt x="75062" y="44047"/>
                  </a:lnTo>
                  <a:lnTo>
                    <a:pt x="44027" y="75089"/>
                  </a:lnTo>
                  <a:lnTo>
                    <a:pt x="20369" y="112300"/>
                  </a:lnTo>
                  <a:lnTo>
                    <a:pt x="5292" y="154474"/>
                  </a:lnTo>
                  <a:lnTo>
                    <a:pt x="0" y="200406"/>
                  </a:lnTo>
                  <a:lnTo>
                    <a:pt x="5307" y="246377"/>
                  </a:lnTo>
                  <a:lnTo>
                    <a:pt x="20404" y="288566"/>
                  </a:lnTo>
                  <a:lnTo>
                    <a:pt x="44080" y="325776"/>
                  </a:lnTo>
                  <a:lnTo>
                    <a:pt x="75125" y="356804"/>
                  </a:lnTo>
                  <a:lnTo>
                    <a:pt x="112334" y="380453"/>
                  </a:lnTo>
                  <a:lnTo>
                    <a:pt x="154512" y="395522"/>
                  </a:lnTo>
                  <a:lnTo>
                    <a:pt x="200406" y="400812"/>
                  </a:lnTo>
                  <a:lnTo>
                    <a:pt x="4661154" y="400812"/>
                  </a:lnTo>
                  <a:lnTo>
                    <a:pt x="4707125" y="395522"/>
                  </a:lnTo>
                  <a:lnTo>
                    <a:pt x="4749314" y="380453"/>
                  </a:lnTo>
                  <a:lnTo>
                    <a:pt x="4786524" y="356804"/>
                  </a:lnTo>
                  <a:lnTo>
                    <a:pt x="4817552" y="325776"/>
                  </a:lnTo>
                  <a:lnTo>
                    <a:pt x="4841201" y="288566"/>
                  </a:lnTo>
                  <a:lnTo>
                    <a:pt x="4856270" y="246377"/>
                  </a:lnTo>
                  <a:lnTo>
                    <a:pt x="4861560" y="200406"/>
                  </a:lnTo>
                  <a:lnTo>
                    <a:pt x="4856270" y="154474"/>
                  </a:lnTo>
                  <a:lnTo>
                    <a:pt x="4841201" y="112300"/>
                  </a:lnTo>
                  <a:lnTo>
                    <a:pt x="4817552" y="75089"/>
                  </a:lnTo>
                  <a:lnTo>
                    <a:pt x="4786524" y="44047"/>
                  </a:lnTo>
                  <a:lnTo>
                    <a:pt x="4749314" y="20380"/>
                  </a:lnTo>
                  <a:lnTo>
                    <a:pt x="4707125" y="5296"/>
                  </a:lnTo>
                  <a:lnTo>
                    <a:pt x="4661154" y="0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97736" y="2753867"/>
              <a:ext cx="3361182" cy="20650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9451" y="3176015"/>
              <a:ext cx="4862322" cy="96240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950213" y="3176777"/>
              <a:ext cx="4861560" cy="962025"/>
            </a:xfrm>
            <a:custGeom>
              <a:avLst/>
              <a:gdLst/>
              <a:ahLst/>
              <a:cxnLst/>
              <a:rect l="l" t="t" r="r" b="b"/>
              <a:pathLst>
                <a:path w="4861560" h="962025">
                  <a:moveTo>
                    <a:pt x="0" y="961644"/>
                  </a:moveTo>
                  <a:lnTo>
                    <a:pt x="4861560" y="961644"/>
                  </a:lnTo>
                  <a:lnTo>
                    <a:pt x="4861560" y="0"/>
                  </a:lnTo>
                  <a:lnTo>
                    <a:pt x="0" y="0"/>
                  </a:lnTo>
                  <a:lnTo>
                    <a:pt x="0" y="961644"/>
                  </a:lnTo>
                  <a:close/>
                </a:path>
              </a:pathLst>
            </a:custGeom>
            <a:ln w="32004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44599" y="3425824"/>
              <a:ext cx="1614805" cy="176530"/>
            </a:xfrm>
            <a:custGeom>
              <a:avLst/>
              <a:gdLst/>
              <a:ahLst/>
              <a:cxnLst/>
              <a:rect l="l" t="t" r="r" b="b"/>
              <a:pathLst>
                <a:path w="1614804" h="176529">
                  <a:moveTo>
                    <a:pt x="160782" y="129286"/>
                  </a:moveTo>
                  <a:lnTo>
                    <a:pt x="10541" y="129286"/>
                  </a:lnTo>
                  <a:lnTo>
                    <a:pt x="10541" y="145542"/>
                  </a:lnTo>
                  <a:lnTo>
                    <a:pt x="140462" y="145542"/>
                  </a:lnTo>
                  <a:lnTo>
                    <a:pt x="140462" y="176276"/>
                  </a:lnTo>
                  <a:lnTo>
                    <a:pt x="160782" y="176276"/>
                  </a:lnTo>
                  <a:lnTo>
                    <a:pt x="160782" y="129286"/>
                  </a:lnTo>
                  <a:close/>
                </a:path>
                <a:path w="1614804" h="176529">
                  <a:moveTo>
                    <a:pt x="162941" y="66294"/>
                  </a:moveTo>
                  <a:lnTo>
                    <a:pt x="32639" y="66294"/>
                  </a:lnTo>
                  <a:lnTo>
                    <a:pt x="32639" y="50673"/>
                  </a:lnTo>
                  <a:lnTo>
                    <a:pt x="158496" y="50673"/>
                  </a:lnTo>
                  <a:lnTo>
                    <a:pt x="158496" y="35814"/>
                  </a:lnTo>
                  <a:lnTo>
                    <a:pt x="32639" y="35814"/>
                  </a:lnTo>
                  <a:lnTo>
                    <a:pt x="32639" y="20447"/>
                  </a:lnTo>
                  <a:lnTo>
                    <a:pt x="161290" y="20447"/>
                  </a:lnTo>
                  <a:lnTo>
                    <a:pt x="161290" y="5080"/>
                  </a:lnTo>
                  <a:lnTo>
                    <a:pt x="12573" y="5080"/>
                  </a:lnTo>
                  <a:lnTo>
                    <a:pt x="12573" y="81661"/>
                  </a:lnTo>
                  <a:lnTo>
                    <a:pt x="162941" y="81661"/>
                  </a:lnTo>
                  <a:lnTo>
                    <a:pt x="162941" y="66294"/>
                  </a:lnTo>
                  <a:close/>
                </a:path>
                <a:path w="1614804" h="176529">
                  <a:moveTo>
                    <a:pt x="172847" y="97663"/>
                  </a:moveTo>
                  <a:lnTo>
                    <a:pt x="0" y="97663"/>
                  </a:lnTo>
                  <a:lnTo>
                    <a:pt x="0" y="113665"/>
                  </a:lnTo>
                  <a:lnTo>
                    <a:pt x="172847" y="113665"/>
                  </a:lnTo>
                  <a:lnTo>
                    <a:pt x="172847" y="97663"/>
                  </a:lnTo>
                  <a:close/>
                </a:path>
                <a:path w="1614804" h="176529">
                  <a:moveTo>
                    <a:pt x="298069" y="114935"/>
                  </a:moveTo>
                  <a:lnTo>
                    <a:pt x="297065" y="103555"/>
                  </a:lnTo>
                  <a:lnTo>
                    <a:pt x="294462" y="93395"/>
                  </a:lnTo>
                  <a:lnTo>
                    <a:pt x="290258" y="84455"/>
                  </a:lnTo>
                  <a:lnTo>
                    <a:pt x="286753" y="79756"/>
                  </a:lnTo>
                  <a:lnTo>
                    <a:pt x="284480" y="76708"/>
                  </a:lnTo>
                  <a:lnTo>
                    <a:pt x="278511" y="71374"/>
                  </a:lnTo>
                  <a:lnTo>
                    <a:pt x="278511" y="114935"/>
                  </a:lnTo>
                  <a:lnTo>
                    <a:pt x="277914" y="122631"/>
                  </a:lnTo>
                  <a:lnTo>
                    <a:pt x="249936" y="150114"/>
                  </a:lnTo>
                  <a:lnTo>
                    <a:pt x="241681" y="149987"/>
                  </a:lnTo>
                  <a:lnTo>
                    <a:pt x="221234" y="114935"/>
                  </a:lnTo>
                  <a:lnTo>
                    <a:pt x="221818" y="107124"/>
                  </a:lnTo>
                  <a:lnTo>
                    <a:pt x="241681" y="79756"/>
                  </a:lnTo>
                  <a:lnTo>
                    <a:pt x="258191" y="79756"/>
                  </a:lnTo>
                  <a:lnTo>
                    <a:pt x="278511" y="114935"/>
                  </a:lnTo>
                  <a:lnTo>
                    <a:pt x="278511" y="71374"/>
                  </a:lnTo>
                  <a:lnTo>
                    <a:pt x="277393" y="70370"/>
                  </a:lnTo>
                  <a:lnTo>
                    <a:pt x="269303" y="65824"/>
                  </a:lnTo>
                  <a:lnTo>
                    <a:pt x="260146" y="63030"/>
                  </a:lnTo>
                  <a:lnTo>
                    <a:pt x="249936" y="61976"/>
                  </a:lnTo>
                  <a:lnTo>
                    <a:pt x="239737" y="63030"/>
                  </a:lnTo>
                  <a:lnTo>
                    <a:pt x="205333" y="93395"/>
                  </a:lnTo>
                  <a:lnTo>
                    <a:pt x="201803" y="114935"/>
                  </a:lnTo>
                  <a:lnTo>
                    <a:pt x="202780" y="126276"/>
                  </a:lnTo>
                  <a:lnTo>
                    <a:pt x="222377" y="159435"/>
                  </a:lnTo>
                  <a:lnTo>
                    <a:pt x="249936" y="167767"/>
                  </a:lnTo>
                  <a:lnTo>
                    <a:pt x="260146" y="166725"/>
                  </a:lnTo>
                  <a:lnTo>
                    <a:pt x="269303" y="163944"/>
                  </a:lnTo>
                  <a:lnTo>
                    <a:pt x="277393" y="159435"/>
                  </a:lnTo>
                  <a:lnTo>
                    <a:pt x="284480" y="153162"/>
                  </a:lnTo>
                  <a:lnTo>
                    <a:pt x="286740" y="150114"/>
                  </a:lnTo>
                  <a:lnTo>
                    <a:pt x="290258" y="145415"/>
                  </a:lnTo>
                  <a:lnTo>
                    <a:pt x="294462" y="136436"/>
                  </a:lnTo>
                  <a:lnTo>
                    <a:pt x="297065" y="126276"/>
                  </a:lnTo>
                  <a:lnTo>
                    <a:pt x="298069" y="114935"/>
                  </a:lnTo>
                  <a:close/>
                </a:path>
                <a:path w="1614804" h="176529">
                  <a:moveTo>
                    <a:pt x="306070" y="29972"/>
                  </a:moveTo>
                  <a:lnTo>
                    <a:pt x="260096" y="29972"/>
                  </a:lnTo>
                  <a:lnTo>
                    <a:pt x="260096" y="2413"/>
                  </a:lnTo>
                  <a:lnTo>
                    <a:pt x="239649" y="2413"/>
                  </a:lnTo>
                  <a:lnTo>
                    <a:pt x="239649" y="29972"/>
                  </a:lnTo>
                  <a:lnTo>
                    <a:pt x="193802" y="29972"/>
                  </a:lnTo>
                  <a:lnTo>
                    <a:pt x="193802" y="48260"/>
                  </a:lnTo>
                  <a:lnTo>
                    <a:pt x="306070" y="48260"/>
                  </a:lnTo>
                  <a:lnTo>
                    <a:pt x="306070" y="29972"/>
                  </a:lnTo>
                  <a:close/>
                </a:path>
                <a:path w="1614804" h="176529">
                  <a:moveTo>
                    <a:pt x="351917" y="3048"/>
                  </a:moveTo>
                  <a:lnTo>
                    <a:pt x="331724" y="3048"/>
                  </a:lnTo>
                  <a:lnTo>
                    <a:pt x="331724" y="75946"/>
                  </a:lnTo>
                  <a:lnTo>
                    <a:pt x="302641" y="75946"/>
                  </a:lnTo>
                  <a:lnTo>
                    <a:pt x="302641" y="94996"/>
                  </a:lnTo>
                  <a:lnTo>
                    <a:pt x="331724" y="94996"/>
                  </a:lnTo>
                  <a:lnTo>
                    <a:pt x="331724" y="176149"/>
                  </a:lnTo>
                  <a:lnTo>
                    <a:pt x="351917" y="176149"/>
                  </a:lnTo>
                  <a:lnTo>
                    <a:pt x="351917" y="3048"/>
                  </a:lnTo>
                  <a:close/>
                </a:path>
                <a:path w="1614804" h="176529">
                  <a:moveTo>
                    <a:pt x="410629" y="78981"/>
                  </a:moveTo>
                  <a:lnTo>
                    <a:pt x="386715" y="78981"/>
                  </a:lnTo>
                  <a:lnTo>
                    <a:pt x="386715" y="102489"/>
                  </a:lnTo>
                  <a:lnTo>
                    <a:pt x="410629" y="102489"/>
                  </a:lnTo>
                  <a:lnTo>
                    <a:pt x="410629" y="78981"/>
                  </a:lnTo>
                  <a:close/>
                </a:path>
                <a:path w="1614804" h="176529">
                  <a:moveTo>
                    <a:pt x="599567" y="53213"/>
                  </a:moveTo>
                  <a:lnTo>
                    <a:pt x="470027" y="53213"/>
                  </a:lnTo>
                  <a:lnTo>
                    <a:pt x="470027" y="3683"/>
                  </a:lnTo>
                  <a:lnTo>
                    <a:pt x="449707" y="3683"/>
                  </a:lnTo>
                  <a:lnTo>
                    <a:pt x="449707" y="53213"/>
                  </a:lnTo>
                  <a:lnTo>
                    <a:pt x="449707" y="69723"/>
                  </a:lnTo>
                  <a:lnTo>
                    <a:pt x="599567" y="69723"/>
                  </a:lnTo>
                  <a:lnTo>
                    <a:pt x="599567" y="53213"/>
                  </a:lnTo>
                  <a:close/>
                </a:path>
                <a:path w="1614804" h="176529">
                  <a:moveTo>
                    <a:pt x="601345" y="157353"/>
                  </a:moveTo>
                  <a:lnTo>
                    <a:pt x="469773" y="157353"/>
                  </a:lnTo>
                  <a:lnTo>
                    <a:pt x="469773" y="123063"/>
                  </a:lnTo>
                  <a:lnTo>
                    <a:pt x="449326" y="123063"/>
                  </a:lnTo>
                  <a:lnTo>
                    <a:pt x="449326" y="157353"/>
                  </a:lnTo>
                  <a:lnTo>
                    <a:pt x="449326" y="173863"/>
                  </a:lnTo>
                  <a:lnTo>
                    <a:pt x="601345" y="173863"/>
                  </a:lnTo>
                  <a:lnTo>
                    <a:pt x="601345" y="157353"/>
                  </a:lnTo>
                  <a:close/>
                </a:path>
                <a:path w="1614804" h="176529">
                  <a:moveTo>
                    <a:pt x="610235" y="91313"/>
                  </a:moveTo>
                  <a:lnTo>
                    <a:pt x="533908" y="91313"/>
                  </a:lnTo>
                  <a:lnTo>
                    <a:pt x="533908" y="69850"/>
                  </a:lnTo>
                  <a:lnTo>
                    <a:pt x="513588" y="69850"/>
                  </a:lnTo>
                  <a:lnTo>
                    <a:pt x="513588" y="91313"/>
                  </a:lnTo>
                  <a:lnTo>
                    <a:pt x="437388" y="91313"/>
                  </a:lnTo>
                  <a:lnTo>
                    <a:pt x="437388" y="108458"/>
                  </a:lnTo>
                  <a:lnTo>
                    <a:pt x="610235" y="108458"/>
                  </a:lnTo>
                  <a:lnTo>
                    <a:pt x="610235" y="91313"/>
                  </a:lnTo>
                  <a:close/>
                </a:path>
                <a:path w="1614804" h="176529">
                  <a:moveTo>
                    <a:pt x="786638" y="21590"/>
                  </a:moveTo>
                  <a:lnTo>
                    <a:pt x="766572" y="21590"/>
                  </a:lnTo>
                  <a:lnTo>
                    <a:pt x="766572" y="57785"/>
                  </a:lnTo>
                  <a:lnTo>
                    <a:pt x="786638" y="57785"/>
                  </a:lnTo>
                  <a:lnTo>
                    <a:pt x="786638" y="21590"/>
                  </a:lnTo>
                  <a:close/>
                </a:path>
                <a:path w="1614804" h="176529">
                  <a:moveTo>
                    <a:pt x="786638" y="4953"/>
                  </a:moveTo>
                  <a:lnTo>
                    <a:pt x="638683" y="4953"/>
                  </a:lnTo>
                  <a:lnTo>
                    <a:pt x="638683" y="21463"/>
                  </a:lnTo>
                  <a:lnTo>
                    <a:pt x="638683" y="58293"/>
                  </a:lnTo>
                  <a:lnTo>
                    <a:pt x="638683" y="74803"/>
                  </a:lnTo>
                  <a:lnTo>
                    <a:pt x="786638" y="74803"/>
                  </a:lnTo>
                  <a:lnTo>
                    <a:pt x="786638" y="58293"/>
                  </a:lnTo>
                  <a:lnTo>
                    <a:pt x="658749" y="58293"/>
                  </a:lnTo>
                  <a:lnTo>
                    <a:pt x="658749" y="21463"/>
                  </a:lnTo>
                  <a:lnTo>
                    <a:pt x="786638" y="21463"/>
                  </a:lnTo>
                  <a:lnTo>
                    <a:pt x="786638" y="4953"/>
                  </a:lnTo>
                  <a:close/>
                </a:path>
                <a:path w="1614804" h="176529">
                  <a:moveTo>
                    <a:pt x="790575" y="157353"/>
                  </a:moveTo>
                  <a:lnTo>
                    <a:pt x="658749" y="157353"/>
                  </a:lnTo>
                  <a:lnTo>
                    <a:pt x="658749" y="123063"/>
                  </a:lnTo>
                  <a:lnTo>
                    <a:pt x="638556" y="123063"/>
                  </a:lnTo>
                  <a:lnTo>
                    <a:pt x="638556" y="157353"/>
                  </a:lnTo>
                  <a:lnTo>
                    <a:pt x="638556" y="173863"/>
                  </a:lnTo>
                  <a:lnTo>
                    <a:pt x="790575" y="173863"/>
                  </a:lnTo>
                  <a:lnTo>
                    <a:pt x="790575" y="157353"/>
                  </a:lnTo>
                  <a:close/>
                </a:path>
                <a:path w="1614804" h="176529">
                  <a:moveTo>
                    <a:pt x="799211" y="91821"/>
                  </a:moveTo>
                  <a:lnTo>
                    <a:pt x="626364" y="91821"/>
                  </a:lnTo>
                  <a:lnTo>
                    <a:pt x="626364" y="108839"/>
                  </a:lnTo>
                  <a:lnTo>
                    <a:pt x="702564" y="108839"/>
                  </a:lnTo>
                  <a:lnTo>
                    <a:pt x="702564" y="138557"/>
                  </a:lnTo>
                  <a:lnTo>
                    <a:pt x="722884" y="138557"/>
                  </a:lnTo>
                  <a:lnTo>
                    <a:pt x="722884" y="108839"/>
                  </a:lnTo>
                  <a:lnTo>
                    <a:pt x="799211" y="108839"/>
                  </a:lnTo>
                  <a:lnTo>
                    <a:pt x="799211" y="91821"/>
                  </a:lnTo>
                  <a:close/>
                </a:path>
                <a:path w="1614804" h="176529">
                  <a:moveTo>
                    <a:pt x="848017" y="78981"/>
                  </a:moveTo>
                  <a:lnTo>
                    <a:pt x="824103" y="78981"/>
                  </a:lnTo>
                  <a:lnTo>
                    <a:pt x="824103" y="102489"/>
                  </a:lnTo>
                  <a:lnTo>
                    <a:pt x="848017" y="102489"/>
                  </a:lnTo>
                  <a:lnTo>
                    <a:pt x="848017" y="78981"/>
                  </a:lnTo>
                  <a:close/>
                </a:path>
                <a:path w="1614804" h="176529">
                  <a:moveTo>
                    <a:pt x="999490" y="68072"/>
                  </a:moveTo>
                  <a:lnTo>
                    <a:pt x="971753" y="52832"/>
                  </a:lnTo>
                  <a:lnTo>
                    <a:pt x="944499" y="37846"/>
                  </a:lnTo>
                  <a:lnTo>
                    <a:pt x="946658" y="33020"/>
                  </a:lnTo>
                  <a:lnTo>
                    <a:pt x="948309" y="27813"/>
                  </a:lnTo>
                  <a:lnTo>
                    <a:pt x="949325" y="22479"/>
                  </a:lnTo>
                  <a:lnTo>
                    <a:pt x="950468" y="17018"/>
                  </a:lnTo>
                  <a:lnTo>
                    <a:pt x="950976" y="11557"/>
                  </a:lnTo>
                  <a:lnTo>
                    <a:pt x="950976" y="5842"/>
                  </a:lnTo>
                  <a:lnTo>
                    <a:pt x="930910" y="4572"/>
                  </a:lnTo>
                  <a:lnTo>
                    <a:pt x="929855" y="16230"/>
                  </a:lnTo>
                  <a:lnTo>
                    <a:pt x="927100" y="26987"/>
                  </a:lnTo>
                  <a:lnTo>
                    <a:pt x="899591" y="60248"/>
                  </a:lnTo>
                  <a:lnTo>
                    <a:pt x="877443" y="68326"/>
                  </a:lnTo>
                  <a:lnTo>
                    <a:pt x="877443" y="86106"/>
                  </a:lnTo>
                  <a:lnTo>
                    <a:pt x="918210" y="70269"/>
                  </a:lnTo>
                  <a:lnTo>
                    <a:pt x="935736" y="52832"/>
                  </a:lnTo>
                  <a:lnTo>
                    <a:pt x="989711" y="83312"/>
                  </a:lnTo>
                  <a:lnTo>
                    <a:pt x="999490" y="68072"/>
                  </a:lnTo>
                  <a:close/>
                </a:path>
                <a:path w="1614804" h="176529">
                  <a:moveTo>
                    <a:pt x="1036320" y="3048"/>
                  </a:moveTo>
                  <a:lnTo>
                    <a:pt x="1016254" y="3048"/>
                  </a:lnTo>
                  <a:lnTo>
                    <a:pt x="1016254" y="87757"/>
                  </a:lnTo>
                  <a:lnTo>
                    <a:pt x="1036320" y="87757"/>
                  </a:lnTo>
                  <a:lnTo>
                    <a:pt x="1036320" y="3048"/>
                  </a:lnTo>
                  <a:close/>
                </a:path>
                <a:path w="1614804" h="176529">
                  <a:moveTo>
                    <a:pt x="1040638" y="158115"/>
                  </a:moveTo>
                  <a:lnTo>
                    <a:pt x="909701" y="158115"/>
                  </a:lnTo>
                  <a:lnTo>
                    <a:pt x="909701" y="143002"/>
                  </a:lnTo>
                  <a:lnTo>
                    <a:pt x="1036320" y="143002"/>
                  </a:lnTo>
                  <a:lnTo>
                    <a:pt x="1036320" y="97282"/>
                  </a:lnTo>
                  <a:lnTo>
                    <a:pt x="889381" y="97282"/>
                  </a:lnTo>
                  <a:lnTo>
                    <a:pt x="889381" y="113030"/>
                  </a:lnTo>
                  <a:lnTo>
                    <a:pt x="1016508" y="113030"/>
                  </a:lnTo>
                  <a:lnTo>
                    <a:pt x="1016508" y="128016"/>
                  </a:lnTo>
                  <a:lnTo>
                    <a:pt x="889762" y="128016"/>
                  </a:lnTo>
                  <a:lnTo>
                    <a:pt x="889762" y="173863"/>
                  </a:lnTo>
                  <a:lnTo>
                    <a:pt x="1040638" y="173863"/>
                  </a:lnTo>
                  <a:lnTo>
                    <a:pt x="1040638" y="158115"/>
                  </a:lnTo>
                  <a:close/>
                </a:path>
                <a:path w="1614804" h="176529">
                  <a:moveTo>
                    <a:pt x="1173226" y="73787"/>
                  </a:moveTo>
                  <a:lnTo>
                    <a:pt x="1172159" y="67183"/>
                  </a:lnTo>
                  <a:lnTo>
                    <a:pt x="1172095" y="66789"/>
                  </a:lnTo>
                  <a:lnTo>
                    <a:pt x="1169301" y="60629"/>
                  </a:lnTo>
                  <a:lnTo>
                    <a:pt x="1166901" y="57785"/>
                  </a:lnTo>
                  <a:lnTo>
                    <a:pt x="1164805" y="55308"/>
                  </a:lnTo>
                  <a:lnTo>
                    <a:pt x="1158621" y="50800"/>
                  </a:lnTo>
                  <a:lnTo>
                    <a:pt x="1154049" y="48679"/>
                  </a:lnTo>
                  <a:lnTo>
                    <a:pt x="1154049" y="69088"/>
                  </a:lnTo>
                  <a:lnTo>
                    <a:pt x="1154049" y="78359"/>
                  </a:lnTo>
                  <a:lnTo>
                    <a:pt x="1151255" y="82296"/>
                  </a:lnTo>
                  <a:lnTo>
                    <a:pt x="1145794" y="85217"/>
                  </a:lnTo>
                  <a:lnTo>
                    <a:pt x="1140333" y="88265"/>
                  </a:lnTo>
                  <a:lnTo>
                    <a:pt x="1132713" y="89789"/>
                  </a:lnTo>
                  <a:lnTo>
                    <a:pt x="1113155" y="89789"/>
                  </a:lnTo>
                  <a:lnTo>
                    <a:pt x="1105535" y="88265"/>
                  </a:lnTo>
                  <a:lnTo>
                    <a:pt x="1099947" y="85217"/>
                  </a:lnTo>
                  <a:lnTo>
                    <a:pt x="1094486" y="82296"/>
                  </a:lnTo>
                  <a:lnTo>
                    <a:pt x="1091565" y="78359"/>
                  </a:lnTo>
                  <a:lnTo>
                    <a:pt x="1091565" y="69088"/>
                  </a:lnTo>
                  <a:lnTo>
                    <a:pt x="1094486" y="65278"/>
                  </a:lnTo>
                  <a:lnTo>
                    <a:pt x="1099947" y="62357"/>
                  </a:lnTo>
                  <a:lnTo>
                    <a:pt x="1105535" y="59309"/>
                  </a:lnTo>
                  <a:lnTo>
                    <a:pt x="1113155" y="57785"/>
                  </a:lnTo>
                  <a:lnTo>
                    <a:pt x="1132713" y="57785"/>
                  </a:lnTo>
                  <a:lnTo>
                    <a:pt x="1140333" y="59309"/>
                  </a:lnTo>
                  <a:lnTo>
                    <a:pt x="1145794" y="62357"/>
                  </a:lnTo>
                  <a:lnTo>
                    <a:pt x="1151255" y="65278"/>
                  </a:lnTo>
                  <a:lnTo>
                    <a:pt x="1154049" y="69088"/>
                  </a:lnTo>
                  <a:lnTo>
                    <a:pt x="1154049" y="48679"/>
                  </a:lnTo>
                  <a:lnTo>
                    <a:pt x="1151115" y="47307"/>
                  </a:lnTo>
                  <a:lnTo>
                    <a:pt x="1142682" y="44792"/>
                  </a:lnTo>
                  <a:lnTo>
                    <a:pt x="1133284" y="43256"/>
                  </a:lnTo>
                  <a:lnTo>
                    <a:pt x="1122934" y="42672"/>
                  </a:lnTo>
                  <a:lnTo>
                    <a:pt x="1115974" y="42964"/>
                  </a:lnTo>
                  <a:lnTo>
                    <a:pt x="1079246" y="57023"/>
                  </a:lnTo>
                  <a:lnTo>
                    <a:pt x="1074801" y="61595"/>
                  </a:lnTo>
                  <a:lnTo>
                    <a:pt x="1072515" y="67183"/>
                  </a:lnTo>
                  <a:lnTo>
                    <a:pt x="1072515" y="80391"/>
                  </a:lnTo>
                  <a:lnTo>
                    <a:pt x="1074801" y="85979"/>
                  </a:lnTo>
                  <a:lnTo>
                    <a:pt x="1079246" y="90551"/>
                  </a:lnTo>
                  <a:lnTo>
                    <a:pt x="1083691" y="95250"/>
                  </a:lnTo>
                  <a:lnTo>
                    <a:pt x="1122934" y="104775"/>
                  </a:lnTo>
                  <a:lnTo>
                    <a:pt x="1133284" y="104203"/>
                  </a:lnTo>
                  <a:lnTo>
                    <a:pt x="1169301" y="86931"/>
                  </a:lnTo>
                  <a:lnTo>
                    <a:pt x="1172095" y="80797"/>
                  </a:lnTo>
                  <a:lnTo>
                    <a:pt x="1173226" y="73787"/>
                  </a:lnTo>
                  <a:close/>
                </a:path>
                <a:path w="1614804" h="176529">
                  <a:moveTo>
                    <a:pt x="1181735" y="17653"/>
                  </a:moveTo>
                  <a:lnTo>
                    <a:pt x="1133094" y="17653"/>
                  </a:lnTo>
                  <a:lnTo>
                    <a:pt x="1133094" y="0"/>
                  </a:lnTo>
                  <a:lnTo>
                    <a:pt x="1112774" y="0"/>
                  </a:lnTo>
                  <a:lnTo>
                    <a:pt x="1112774" y="17653"/>
                  </a:lnTo>
                  <a:lnTo>
                    <a:pt x="1064133" y="17653"/>
                  </a:lnTo>
                  <a:lnTo>
                    <a:pt x="1064133" y="33147"/>
                  </a:lnTo>
                  <a:lnTo>
                    <a:pt x="1181735" y="33147"/>
                  </a:lnTo>
                  <a:lnTo>
                    <a:pt x="1181735" y="17653"/>
                  </a:lnTo>
                  <a:close/>
                </a:path>
                <a:path w="1614804" h="176529">
                  <a:moveTo>
                    <a:pt x="1226058" y="115697"/>
                  </a:moveTo>
                  <a:lnTo>
                    <a:pt x="1206246" y="115697"/>
                  </a:lnTo>
                  <a:lnTo>
                    <a:pt x="1206246" y="131699"/>
                  </a:lnTo>
                  <a:lnTo>
                    <a:pt x="1206246" y="157861"/>
                  </a:lnTo>
                  <a:lnTo>
                    <a:pt x="1099185" y="157861"/>
                  </a:lnTo>
                  <a:lnTo>
                    <a:pt x="1099185" y="131699"/>
                  </a:lnTo>
                  <a:lnTo>
                    <a:pt x="1206246" y="131699"/>
                  </a:lnTo>
                  <a:lnTo>
                    <a:pt x="1206246" y="115697"/>
                  </a:lnTo>
                  <a:lnTo>
                    <a:pt x="1079373" y="115697"/>
                  </a:lnTo>
                  <a:lnTo>
                    <a:pt x="1079373" y="173863"/>
                  </a:lnTo>
                  <a:lnTo>
                    <a:pt x="1226058" y="173863"/>
                  </a:lnTo>
                  <a:lnTo>
                    <a:pt x="1226058" y="157861"/>
                  </a:lnTo>
                  <a:lnTo>
                    <a:pt x="1226058" y="131699"/>
                  </a:lnTo>
                  <a:lnTo>
                    <a:pt x="1226058" y="115697"/>
                  </a:lnTo>
                  <a:close/>
                </a:path>
                <a:path w="1614804" h="176529">
                  <a:moveTo>
                    <a:pt x="1226693" y="3048"/>
                  </a:moveTo>
                  <a:lnTo>
                    <a:pt x="1206627" y="3048"/>
                  </a:lnTo>
                  <a:lnTo>
                    <a:pt x="1206627" y="55499"/>
                  </a:lnTo>
                  <a:lnTo>
                    <a:pt x="1179449" y="55499"/>
                  </a:lnTo>
                  <a:lnTo>
                    <a:pt x="1179449" y="73279"/>
                  </a:lnTo>
                  <a:lnTo>
                    <a:pt x="1206627" y="73279"/>
                  </a:lnTo>
                  <a:lnTo>
                    <a:pt x="1206627" y="105918"/>
                  </a:lnTo>
                  <a:lnTo>
                    <a:pt x="1226693" y="105918"/>
                  </a:lnTo>
                  <a:lnTo>
                    <a:pt x="1226693" y="3048"/>
                  </a:lnTo>
                  <a:close/>
                </a:path>
                <a:path w="1614804" h="176529">
                  <a:moveTo>
                    <a:pt x="1374521" y="78613"/>
                  </a:moveTo>
                  <a:lnTo>
                    <a:pt x="1346530" y="60960"/>
                  </a:lnTo>
                  <a:lnTo>
                    <a:pt x="1321181" y="44958"/>
                  </a:lnTo>
                  <a:lnTo>
                    <a:pt x="1322197" y="41656"/>
                  </a:lnTo>
                  <a:lnTo>
                    <a:pt x="1323086" y="38354"/>
                  </a:lnTo>
                  <a:lnTo>
                    <a:pt x="1323594" y="35687"/>
                  </a:lnTo>
                  <a:lnTo>
                    <a:pt x="1323721" y="35052"/>
                  </a:lnTo>
                  <a:lnTo>
                    <a:pt x="1324483" y="31623"/>
                  </a:lnTo>
                  <a:lnTo>
                    <a:pt x="1324864" y="28194"/>
                  </a:lnTo>
                  <a:lnTo>
                    <a:pt x="1325118" y="24638"/>
                  </a:lnTo>
                  <a:lnTo>
                    <a:pt x="1368933" y="24638"/>
                  </a:lnTo>
                  <a:lnTo>
                    <a:pt x="1368933" y="7493"/>
                  </a:lnTo>
                  <a:lnTo>
                    <a:pt x="1258443" y="7493"/>
                  </a:lnTo>
                  <a:lnTo>
                    <a:pt x="1258443" y="24638"/>
                  </a:lnTo>
                  <a:lnTo>
                    <a:pt x="1305052" y="24638"/>
                  </a:lnTo>
                  <a:lnTo>
                    <a:pt x="1303350" y="34925"/>
                  </a:lnTo>
                  <a:lnTo>
                    <a:pt x="1275486" y="71310"/>
                  </a:lnTo>
                  <a:lnTo>
                    <a:pt x="1256157" y="77216"/>
                  </a:lnTo>
                  <a:lnTo>
                    <a:pt x="1256157" y="95250"/>
                  </a:lnTo>
                  <a:lnTo>
                    <a:pt x="1297038" y="79400"/>
                  </a:lnTo>
                  <a:lnTo>
                    <a:pt x="1313688" y="60960"/>
                  </a:lnTo>
                  <a:lnTo>
                    <a:pt x="1364615" y="93599"/>
                  </a:lnTo>
                  <a:lnTo>
                    <a:pt x="1374521" y="78613"/>
                  </a:lnTo>
                  <a:close/>
                </a:path>
                <a:path w="1614804" h="176529">
                  <a:moveTo>
                    <a:pt x="1415669" y="3048"/>
                  </a:moveTo>
                  <a:lnTo>
                    <a:pt x="1395603" y="3048"/>
                  </a:lnTo>
                  <a:lnTo>
                    <a:pt x="1395603" y="35687"/>
                  </a:lnTo>
                  <a:lnTo>
                    <a:pt x="1361948" y="35687"/>
                  </a:lnTo>
                  <a:lnTo>
                    <a:pt x="1361948" y="53086"/>
                  </a:lnTo>
                  <a:lnTo>
                    <a:pt x="1395603" y="53086"/>
                  </a:lnTo>
                  <a:lnTo>
                    <a:pt x="1395603" y="100330"/>
                  </a:lnTo>
                  <a:lnTo>
                    <a:pt x="1415669" y="100330"/>
                  </a:lnTo>
                  <a:lnTo>
                    <a:pt x="1415669" y="3048"/>
                  </a:lnTo>
                  <a:close/>
                </a:path>
                <a:path w="1614804" h="176529">
                  <a:moveTo>
                    <a:pt x="1416939" y="132588"/>
                  </a:moveTo>
                  <a:lnTo>
                    <a:pt x="1413637" y="125857"/>
                  </a:lnTo>
                  <a:lnTo>
                    <a:pt x="1409433" y="122555"/>
                  </a:lnTo>
                  <a:lnTo>
                    <a:pt x="1407033" y="120650"/>
                  </a:lnTo>
                  <a:lnTo>
                    <a:pt x="1401648" y="117094"/>
                  </a:lnTo>
                  <a:lnTo>
                    <a:pt x="1395730" y="114185"/>
                  </a:lnTo>
                  <a:lnTo>
                    <a:pt x="1395730" y="136779"/>
                  </a:lnTo>
                  <a:lnTo>
                    <a:pt x="1395730" y="145288"/>
                  </a:lnTo>
                  <a:lnTo>
                    <a:pt x="1393317" y="148844"/>
                  </a:lnTo>
                  <a:lnTo>
                    <a:pt x="1388618" y="151511"/>
                  </a:lnTo>
                  <a:lnTo>
                    <a:pt x="1383792" y="154305"/>
                  </a:lnTo>
                  <a:lnTo>
                    <a:pt x="1349616" y="159524"/>
                  </a:lnTo>
                  <a:lnTo>
                    <a:pt x="1334922" y="159524"/>
                  </a:lnTo>
                  <a:lnTo>
                    <a:pt x="1296035" y="151511"/>
                  </a:lnTo>
                  <a:lnTo>
                    <a:pt x="1291336" y="148844"/>
                  </a:lnTo>
                  <a:lnTo>
                    <a:pt x="1288923" y="145288"/>
                  </a:lnTo>
                  <a:lnTo>
                    <a:pt x="1288796" y="140970"/>
                  </a:lnTo>
                  <a:lnTo>
                    <a:pt x="1288923" y="136779"/>
                  </a:lnTo>
                  <a:lnTo>
                    <a:pt x="1291336" y="133223"/>
                  </a:lnTo>
                  <a:lnTo>
                    <a:pt x="1296035" y="130556"/>
                  </a:lnTo>
                  <a:lnTo>
                    <a:pt x="1300734" y="127762"/>
                  </a:lnTo>
                  <a:lnTo>
                    <a:pt x="1306804" y="125857"/>
                  </a:lnTo>
                  <a:lnTo>
                    <a:pt x="1306474" y="125857"/>
                  </a:lnTo>
                  <a:lnTo>
                    <a:pt x="1315212" y="124333"/>
                  </a:lnTo>
                  <a:lnTo>
                    <a:pt x="1321396" y="123507"/>
                  </a:lnTo>
                  <a:lnTo>
                    <a:pt x="1327975" y="122910"/>
                  </a:lnTo>
                  <a:lnTo>
                    <a:pt x="1334922" y="122555"/>
                  </a:lnTo>
                  <a:lnTo>
                    <a:pt x="1349616" y="122555"/>
                  </a:lnTo>
                  <a:lnTo>
                    <a:pt x="1356614" y="122910"/>
                  </a:lnTo>
                  <a:lnTo>
                    <a:pt x="1363218" y="123507"/>
                  </a:lnTo>
                  <a:lnTo>
                    <a:pt x="1369441" y="124333"/>
                  </a:lnTo>
                  <a:lnTo>
                    <a:pt x="1378165" y="125857"/>
                  </a:lnTo>
                  <a:lnTo>
                    <a:pt x="1377835" y="125857"/>
                  </a:lnTo>
                  <a:lnTo>
                    <a:pt x="1383792" y="127762"/>
                  </a:lnTo>
                  <a:lnTo>
                    <a:pt x="1388618" y="130556"/>
                  </a:lnTo>
                  <a:lnTo>
                    <a:pt x="1393317" y="133223"/>
                  </a:lnTo>
                  <a:lnTo>
                    <a:pt x="1395730" y="136779"/>
                  </a:lnTo>
                  <a:lnTo>
                    <a:pt x="1362456" y="106794"/>
                  </a:lnTo>
                  <a:lnTo>
                    <a:pt x="1342263" y="105918"/>
                  </a:lnTo>
                  <a:lnTo>
                    <a:pt x="1331950" y="106146"/>
                  </a:lnTo>
                  <a:lnTo>
                    <a:pt x="1289189" y="114020"/>
                  </a:lnTo>
                  <a:lnTo>
                    <a:pt x="1267714" y="132588"/>
                  </a:lnTo>
                  <a:lnTo>
                    <a:pt x="1267714" y="149479"/>
                  </a:lnTo>
                  <a:lnTo>
                    <a:pt x="1304290" y="172593"/>
                  </a:lnTo>
                  <a:lnTo>
                    <a:pt x="1342263" y="176149"/>
                  </a:lnTo>
                  <a:lnTo>
                    <a:pt x="1352638" y="175933"/>
                  </a:lnTo>
                  <a:lnTo>
                    <a:pt x="1395399" y="168059"/>
                  </a:lnTo>
                  <a:lnTo>
                    <a:pt x="1416939" y="149479"/>
                  </a:lnTo>
                  <a:lnTo>
                    <a:pt x="1416939" y="132588"/>
                  </a:lnTo>
                  <a:close/>
                </a:path>
                <a:path w="1614804" h="176529">
                  <a:moveTo>
                    <a:pt x="1614551" y="148971"/>
                  </a:moveTo>
                  <a:lnTo>
                    <a:pt x="1538224" y="148971"/>
                  </a:lnTo>
                  <a:lnTo>
                    <a:pt x="1538224" y="109982"/>
                  </a:lnTo>
                  <a:lnTo>
                    <a:pt x="1602994" y="109982"/>
                  </a:lnTo>
                  <a:lnTo>
                    <a:pt x="1602994" y="91948"/>
                  </a:lnTo>
                  <a:lnTo>
                    <a:pt x="1602994" y="57150"/>
                  </a:lnTo>
                  <a:lnTo>
                    <a:pt x="1602994" y="39116"/>
                  </a:lnTo>
                  <a:lnTo>
                    <a:pt x="1602994" y="8128"/>
                  </a:lnTo>
                  <a:lnTo>
                    <a:pt x="1583169" y="8128"/>
                  </a:lnTo>
                  <a:lnTo>
                    <a:pt x="1583169" y="39116"/>
                  </a:lnTo>
                  <a:lnTo>
                    <a:pt x="1583169" y="57150"/>
                  </a:lnTo>
                  <a:lnTo>
                    <a:pt x="1583169" y="91948"/>
                  </a:lnTo>
                  <a:lnTo>
                    <a:pt x="1472946" y="91948"/>
                  </a:lnTo>
                  <a:lnTo>
                    <a:pt x="1472946" y="57150"/>
                  </a:lnTo>
                  <a:lnTo>
                    <a:pt x="1583169" y="57150"/>
                  </a:lnTo>
                  <a:lnTo>
                    <a:pt x="1583169" y="39116"/>
                  </a:lnTo>
                  <a:lnTo>
                    <a:pt x="1472946" y="39116"/>
                  </a:lnTo>
                  <a:lnTo>
                    <a:pt x="1472946" y="8128"/>
                  </a:lnTo>
                  <a:lnTo>
                    <a:pt x="1453007" y="8128"/>
                  </a:lnTo>
                  <a:lnTo>
                    <a:pt x="1453007" y="109982"/>
                  </a:lnTo>
                  <a:lnTo>
                    <a:pt x="1517777" y="109982"/>
                  </a:lnTo>
                  <a:lnTo>
                    <a:pt x="1517777" y="148971"/>
                  </a:lnTo>
                  <a:lnTo>
                    <a:pt x="1441704" y="148971"/>
                  </a:lnTo>
                  <a:lnTo>
                    <a:pt x="1441704" y="167767"/>
                  </a:lnTo>
                  <a:lnTo>
                    <a:pt x="1614551" y="167767"/>
                  </a:lnTo>
                  <a:lnTo>
                    <a:pt x="1614551" y="14897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24047" y="3430904"/>
              <a:ext cx="172847" cy="17145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665982" y="3425824"/>
              <a:ext cx="1356360" cy="178435"/>
            </a:xfrm>
            <a:custGeom>
              <a:avLst/>
              <a:gdLst/>
              <a:ahLst/>
              <a:cxnLst/>
              <a:rect l="l" t="t" r="r" b="b"/>
              <a:pathLst>
                <a:path w="1356360" h="178435">
                  <a:moveTo>
                    <a:pt x="105537" y="5080"/>
                  </a:moveTo>
                  <a:lnTo>
                    <a:pt x="72390" y="5080"/>
                  </a:lnTo>
                  <a:lnTo>
                    <a:pt x="72390" y="22225"/>
                  </a:lnTo>
                  <a:lnTo>
                    <a:pt x="72390" y="49022"/>
                  </a:lnTo>
                  <a:lnTo>
                    <a:pt x="72390" y="66675"/>
                  </a:lnTo>
                  <a:lnTo>
                    <a:pt x="33147" y="66675"/>
                  </a:lnTo>
                  <a:lnTo>
                    <a:pt x="33147" y="49022"/>
                  </a:lnTo>
                  <a:lnTo>
                    <a:pt x="72390" y="49022"/>
                  </a:lnTo>
                  <a:lnTo>
                    <a:pt x="72390" y="22225"/>
                  </a:lnTo>
                  <a:lnTo>
                    <a:pt x="33147" y="22225"/>
                  </a:lnTo>
                  <a:lnTo>
                    <a:pt x="33147" y="5080"/>
                  </a:lnTo>
                  <a:lnTo>
                    <a:pt x="0" y="5080"/>
                  </a:lnTo>
                  <a:lnTo>
                    <a:pt x="0" y="94234"/>
                  </a:lnTo>
                  <a:lnTo>
                    <a:pt x="105537" y="94234"/>
                  </a:lnTo>
                  <a:lnTo>
                    <a:pt x="105537" y="66675"/>
                  </a:lnTo>
                  <a:lnTo>
                    <a:pt x="105537" y="49022"/>
                  </a:lnTo>
                  <a:lnTo>
                    <a:pt x="105537" y="22225"/>
                  </a:lnTo>
                  <a:lnTo>
                    <a:pt x="105537" y="5080"/>
                  </a:lnTo>
                  <a:close/>
                </a:path>
                <a:path w="1356360" h="178435">
                  <a:moveTo>
                    <a:pt x="160147" y="131572"/>
                  </a:moveTo>
                  <a:lnTo>
                    <a:pt x="159677" y="130632"/>
                  </a:lnTo>
                  <a:lnTo>
                    <a:pt x="156591" y="124333"/>
                  </a:lnTo>
                  <a:lnTo>
                    <a:pt x="149733" y="118872"/>
                  </a:lnTo>
                  <a:lnTo>
                    <a:pt x="144132" y="115062"/>
                  </a:lnTo>
                  <a:lnTo>
                    <a:pt x="137629" y="111823"/>
                  </a:lnTo>
                  <a:lnTo>
                    <a:pt x="130225" y="109156"/>
                  </a:lnTo>
                  <a:lnTo>
                    <a:pt x="123444" y="107454"/>
                  </a:lnTo>
                  <a:lnTo>
                    <a:pt x="123444" y="140843"/>
                  </a:lnTo>
                  <a:lnTo>
                    <a:pt x="123063" y="144653"/>
                  </a:lnTo>
                  <a:lnTo>
                    <a:pt x="119126" y="147320"/>
                  </a:lnTo>
                  <a:lnTo>
                    <a:pt x="111379" y="148844"/>
                  </a:lnTo>
                  <a:lnTo>
                    <a:pt x="104851" y="149987"/>
                  </a:lnTo>
                  <a:lnTo>
                    <a:pt x="104584" y="149987"/>
                  </a:lnTo>
                  <a:lnTo>
                    <a:pt x="98361" y="150660"/>
                  </a:lnTo>
                  <a:lnTo>
                    <a:pt x="90690" y="151066"/>
                  </a:lnTo>
                  <a:lnTo>
                    <a:pt x="73837" y="151066"/>
                  </a:lnTo>
                  <a:lnTo>
                    <a:pt x="66167" y="150660"/>
                  </a:lnTo>
                  <a:lnTo>
                    <a:pt x="59918" y="149987"/>
                  </a:lnTo>
                  <a:lnTo>
                    <a:pt x="59664" y="149987"/>
                  </a:lnTo>
                  <a:lnTo>
                    <a:pt x="53086" y="148844"/>
                  </a:lnTo>
                  <a:lnTo>
                    <a:pt x="45339" y="147320"/>
                  </a:lnTo>
                  <a:lnTo>
                    <a:pt x="41402" y="144653"/>
                  </a:lnTo>
                  <a:lnTo>
                    <a:pt x="41148" y="140843"/>
                  </a:lnTo>
                  <a:lnTo>
                    <a:pt x="41402" y="137160"/>
                  </a:lnTo>
                  <a:lnTo>
                    <a:pt x="73837" y="130632"/>
                  </a:lnTo>
                  <a:lnTo>
                    <a:pt x="90690" y="130632"/>
                  </a:lnTo>
                  <a:lnTo>
                    <a:pt x="123444" y="140843"/>
                  </a:lnTo>
                  <a:lnTo>
                    <a:pt x="123444" y="107454"/>
                  </a:lnTo>
                  <a:lnTo>
                    <a:pt x="82296" y="103505"/>
                  </a:lnTo>
                  <a:lnTo>
                    <a:pt x="71526" y="103733"/>
                  </a:lnTo>
                  <a:lnTo>
                    <a:pt x="26885" y="111823"/>
                  </a:lnTo>
                  <a:lnTo>
                    <a:pt x="4318" y="131572"/>
                  </a:lnTo>
                  <a:lnTo>
                    <a:pt x="4318" y="149987"/>
                  </a:lnTo>
                  <a:lnTo>
                    <a:pt x="42672" y="174625"/>
                  </a:lnTo>
                  <a:lnTo>
                    <a:pt x="82296" y="178181"/>
                  </a:lnTo>
                  <a:lnTo>
                    <a:pt x="92976" y="177965"/>
                  </a:lnTo>
                  <a:lnTo>
                    <a:pt x="137629" y="169862"/>
                  </a:lnTo>
                  <a:lnTo>
                    <a:pt x="160147" y="149987"/>
                  </a:lnTo>
                  <a:lnTo>
                    <a:pt x="160147" y="131572"/>
                  </a:lnTo>
                  <a:close/>
                </a:path>
                <a:path w="1356360" h="178435">
                  <a:moveTo>
                    <a:pt x="178943" y="32766"/>
                  </a:moveTo>
                  <a:lnTo>
                    <a:pt x="158623" y="32766"/>
                  </a:lnTo>
                  <a:lnTo>
                    <a:pt x="158623" y="3048"/>
                  </a:lnTo>
                  <a:lnTo>
                    <a:pt x="124460" y="3048"/>
                  </a:lnTo>
                  <a:lnTo>
                    <a:pt x="124460" y="100711"/>
                  </a:lnTo>
                  <a:lnTo>
                    <a:pt x="158623" y="100711"/>
                  </a:lnTo>
                  <a:lnTo>
                    <a:pt x="158623" y="66040"/>
                  </a:lnTo>
                  <a:lnTo>
                    <a:pt x="178943" y="66040"/>
                  </a:lnTo>
                  <a:lnTo>
                    <a:pt x="178943" y="32766"/>
                  </a:lnTo>
                  <a:close/>
                </a:path>
                <a:path w="1356360" h="178435">
                  <a:moveTo>
                    <a:pt x="271272" y="132080"/>
                  </a:moveTo>
                  <a:lnTo>
                    <a:pt x="265811" y="133985"/>
                  </a:lnTo>
                  <a:lnTo>
                    <a:pt x="259461" y="135509"/>
                  </a:lnTo>
                  <a:lnTo>
                    <a:pt x="244983" y="137541"/>
                  </a:lnTo>
                  <a:lnTo>
                    <a:pt x="237871" y="138049"/>
                  </a:lnTo>
                  <a:lnTo>
                    <a:pt x="221234" y="138049"/>
                  </a:lnTo>
                  <a:lnTo>
                    <a:pt x="221234" y="37084"/>
                  </a:lnTo>
                  <a:lnTo>
                    <a:pt x="263779" y="37084"/>
                  </a:lnTo>
                  <a:lnTo>
                    <a:pt x="263779" y="7112"/>
                  </a:lnTo>
                  <a:lnTo>
                    <a:pt x="188087" y="7112"/>
                  </a:lnTo>
                  <a:lnTo>
                    <a:pt x="188087" y="168021"/>
                  </a:lnTo>
                  <a:lnTo>
                    <a:pt x="235458" y="168021"/>
                  </a:lnTo>
                  <a:lnTo>
                    <a:pt x="243205" y="167513"/>
                  </a:lnTo>
                  <a:lnTo>
                    <a:pt x="251206" y="166497"/>
                  </a:lnTo>
                  <a:lnTo>
                    <a:pt x="259080" y="165354"/>
                  </a:lnTo>
                  <a:lnTo>
                    <a:pt x="265811" y="163830"/>
                  </a:lnTo>
                  <a:lnTo>
                    <a:pt x="271272" y="161671"/>
                  </a:lnTo>
                  <a:lnTo>
                    <a:pt x="271272" y="138049"/>
                  </a:lnTo>
                  <a:lnTo>
                    <a:pt x="271272" y="132080"/>
                  </a:lnTo>
                  <a:close/>
                </a:path>
                <a:path w="1356360" h="178435">
                  <a:moveTo>
                    <a:pt x="357378" y="3048"/>
                  </a:moveTo>
                  <a:lnTo>
                    <a:pt x="325374" y="3048"/>
                  </a:lnTo>
                  <a:lnTo>
                    <a:pt x="325374" y="66675"/>
                  </a:lnTo>
                  <a:lnTo>
                    <a:pt x="311023" y="66675"/>
                  </a:lnTo>
                  <a:lnTo>
                    <a:pt x="311023" y="3810"/>
                  </a:lnTo>
                  <a:lnTo>
                    <a:pt x="279400" y="3810"/>
                  </a:lnTo>
                  <a:lnTo>
                    <a:pt x="279400" y="173101"/>
                  </a:lnTo>
                  <a:lnTo>
                    <a:pt x="311023" y="173101"/>
                  </a:lnTo>
                  <a:lnTo>
                    <a:pt x="311023" y="99060"/>
                  </a:lnTo>
                  <a:lnTo>
                    <a:pt x="325374" y="99060"/>
                  </a:lnTo>
                  <a:lnTo>
                    <a:pt x="325374" y="176149"/>
                  </a:lnTo>
                  <a:lnTo>
                    <a:pt x="357378" y="176149"/>
                  </a:lnTo>
                  <a:lnTo>
                    <a:pt x="357378" y="99060"/>
                  </a:lnTo>
                  <a:lnTo>
                    <a:pt x="357378" y="66675"/>
                  </a:lnTo>
                  <a:lnTo>
                    <a:pt x="357378" y="3048"/>
                  </a:lnTo>
                  <a:close/>
                </a:path>
                <a:path w="1356360" h="178435">
                  <a:moveTo>
                    <a:pt x="484632" y="74168"/>
                  </a:moveTo>
                  <a:lnTo>
                    <a:pt x="483489" y="71120"/>
                  </a:lnTo>
                  <a:lnTo>
                    <a:pt x="482219" y="67691"/>
                  </a:lnTo>
                  <a:lnTo>
                    <a:pt x="472567" y="57023"/>
                  </a:lnTo>
                  <a:lnTo>
                    <a:pt x="466217" y="53086"/>
                  </a:lnTo>
                  <a:lnTo>
                    <a:pt x="458216" y="50419"/>
                  </a:lnTo>
                  <a:lnTo>
                    <a:pt x="452043" y="48666"/>
                  </a:lnTo>
                  <a:lnTo>
                    <a:pt x="451993" y="78994"/>
                  </a:lnTo>
                  <a:lnTo>
                    <a:pt x="451993" y="85217"/>
                  </a:lnTo>
                  <a:lnTo>
                    <a:pt x="450215" y="87757"/>
                  </a:lnTo>
                  <a:lnTo>
                    <a:pt x="442849" y="91821"/>
                  </a:lnTo>
                  <a:lnTo>
                    <a:pt x="437896" y="92964"/>
                  </a:lnTo>
                  <a:lnTo>
                    <a:pt x="425323" y="92964"/>
                  </a:lnTo>
                  <a:lnTo>
                    <a:pt x="420370" y="91821"/>
                  </a:lnTo>
                  <a:lnTo>
                    <a:pt x="417029" y="89916"/>
                  </a:lnTo>
                  <a:lnTo>
                    <a:pt x="413131" y="87757"/>
                  </a:lnTo>
                  <a:lnTo>
                    <a:pt x="411226" y="85217"/>
                  </a:lnTo>
                  <a:lnTo>
                    <a:pt x="411099" y="82042"/>
                  </a:lnTo>
                  <a:lnTo>
                    <a:pt x="411226" y="78994"/>
                  </a:lnTo>
                  <a:lnTo>
                    <a:pt x="413131" y="76327"/>
                  </a:lnTo>
                  <a:lnTo>
                    <a:pt x="416814" y="74295"/>
                  </a:lnTo>
                  <a:lnTo>
                    <a:pt x="420370" y="72263"/>
                  </a:lnTo>
                  <a:lnTo>
                    <a:pt x="425323" y="71120"/>
                  </a:lnTo>
                  <a:lnTo>
                    <a:pt x="437896" y="71120"/>
                  </a:lnTo>
                  <a:lnTo>
                    <a:pt x="442849" y="72263"/>
                  </a:lnTo>
                  <a:lnTo>
                    <a:pt x="450215" y="76327"/>
                  </a:lnTo>
                  <a:lnTo>
                    <a:pt x="451993" y="78994"/>
                  </a:lnTo>
                  <a:lnTo>
                    <a:pt x="451993" y="48666"/>
                  </a:lnTo>
                  <a:lnTo>
                    <a:pt x="445554" y="47396"/>
                  </a:lnTo>
                  <a:lnTo>
                    <a:pt x="438759" y="46621"/>
                  </a:lnTo>
                  <a:lnTo>
                    <a:pt x="431673" y="46355"/>
                  </a:lnTo>
                  <a:lnTo>
                    <a:pt x="424497" y="46621"/>
                  </a:lnTo>
                  <a:lnTo>
                    <a:pt x="385953" y="62357"/>
                  </a:lnTo>
                  <a:lnTo>
                    <a:pt x="381127" y="67691"/>
                  </a:lnTo>
                  <a:lnTo>
                    <a:pt x="378587" y="74168"/>
                  </a:lnTo>
                  <a:lnTo>
                    <a:pt x="378587" y="89916"/>
                  </a:lnTo>
                  <a:lnTo>
                    <a:pt x="381127" y="96520"/>
                  </a:lnTo>
                  <a:lnTo>
                    <a:pt x="385953" y="101727"/>
                  </a:lnTo>
                  <a:lnTo>
                    <a:pt x="390652" y="107061"/>
                  </a:lnTo>
                  <a:lnTo>
                    <a:pt x="431673" y="117729"/>
                  </a:lnTo>
                  <a:lnTo>
                    <a:pt x="438759" y="117475"/>
                  </a:lnTo>
                  <a:lnTo>
                    <a:pt x="477393" y="101727"/>
                  </a:lnTo>
                  <a:lnTo>
                    <a:pt x="482219" y="96520"/>
                  </a:lnTo>
                  <a:lnTo>
                    <a:pt x="483514" y="92964"/>
                  </a:lnTo>
                  <a:lnTo>
                    <a:pt x="484632" y="89916"/>
                  </a:lnTo>
                  <a:lnTo>
                    <a:pt x="484632" y="74168"/>
                  </a:lnTo>
                  <a:close/>
                </a:path>
                <a:path w="1356360" h="178435">
                  <a:moveTo>
                    <a:pt x="490855" y="14732"/>
                  </a:moveTo>
                  <a:lnTo>
                    <a:pt x="449072" y="14732"/>
                  </a:lnTo>
                  <a:lnTo>
                    <a:pt x="449072" y="0"/>
                  </a:lnTo>
                  <a:lnTo>
                    <a:pt x="414147" y="0"/>
                  </a:lnTo>
                  <a:lnTo>
                    <a:pt x="414147" y="14732"/>
                  </a:lnTo>
                  <a:lnTo>
                    <a:pt x="372491" y="14732"/>
                  </a:lnTo>
                  <a:lnTo>
                    <a:pt x="372491" y="41529"/>
                  </a:lnTo>
                  <a:lnTo>
                    <a:pt x="490855" y="41529"/>
                  </a:lnTo>
                  <a:lnTo>
                    <a:pt x="490855" y="14732"/>
                  </a:lnTo>
                  <a:close/>
                </a:path>
                <a:path w="1356360" h="178435">
                  <a:moveTo>
                    <a:pt x="539115" y="146304"/>
                  </a:moveTo>
                  <a:lnTo>
                    <a:pt x="418719" y="146304"/>
                  </a:lnTo>
                  <a:lnTo>
                    <a:pt x="418719" y="122809"/>
                  </a:lnTo>
                  <a:lnTo>
                    <a:pt x="383794" y="122809"/>
                  </a:lnTo>
                  <a:lnTo>
                    <a:pt x="383794" y="176149"/>
                  </a:lnTo>
                  <a:lnTo>
                    <a:pt x="539115" y="176149"/>
                  </a:lnTo>
                  <a:lnTo>
                    <a:pt x="539115" y="146304"/>
                  </a:lnTo>
                  <a:close/>
                </a:path>
                <a:path w="1356360" h="178435">
                  <a:moveTo>
                    <a:pt x="556895" y="43180"/>
                  </a:moveTo>
                  <a:lnTo>
                    <a:pt x="536575" y="43180"/>
                  </a:lnTo>
                  <a:lnTo>
                    <a:pt x="536575" y="3048"/>
                  </a:lnTo>
                  <a:lnTo>
                    <a:pt x="502412" y="3048"/>
                  </a:lnTo>
                  <a:lnTo>
                    <a:pt x="502412" y="132080"/>
                  </a:lnTo>
                  <a:lnTo>
                    <a:pt x="536575" y="132080"/>
                  </a:lnTo>
                  <a:lnTo>
                    <a:pt x="536575" y="76327"/>
                  </a:lnTo>
                  <a:lnTo>
                    <a:pt x="556895" y="76327"/>
                  </a:lnTo>
                  <a:lnTo>
                    <a:pt x="556895" y="43180"/>
                  </a:lnTo>
                  <a:close/>
                </a:path>
                <a:path w="1356360" h="178435">
                  <a:moveTo>
                    <a:pt x="703072" y="131064"/>
                  </a:moveTo>
                  <a:lnTo>
                    <a:pt x="697611" y="133223"/>
                  </a:lnTo>
                  <a:lnTo>
                    <a:pt x="691261" y="134874"/>
                  </a:lnTo>
                  <a:lnTo>
                    <a:pt x="676783" y="137414"/>
                  </a:lnTo>
                  <a:lnTo>
                    <a:pt x="667893" y="138049"/>
                  </a:lnTo>
                  <a:lnTo>
                    <a:pt x="651002" y="138049"/>
                  </a:lnTo>
                  <a:lnTo>
                    <a:pt x="651002" y="37084"/>
                  </a:lnTo>
                  <a:lnTo>
                    <a:pt x="695579" y="37084"/>
                  </a:lnTo>
                  <a:lnTo>
                    <a:pt x="695579" y="7112"/>
                  </a:lnTo>
                  <a:lnTo>
                    <a:pt x="617855" y="7112"/>
                  </a:lnTo>
                  <a:lnTo>
                    <a:pt x="617855" y="168021"/>
                  </a:lnTo>
                  <a:lnTo>
                    <a:pt x="667258" y="168021"/>
                  </a:lnTo>
                  <a:lnTo>
                    <a:pt x="675005" y="167386"/>
                  </a:lnTo>
                  <a:lnTo>
                    <a:pt x="690880" y="164846"/>
                  </a:lnTo>
                  <a:lnTo>
                    <a:pt x="697611" y="163068"/>
                  </a:lnTo>
                  <a:lnTo>
                    <a:pt x="703072" y="160655"/>
                  </a:lnTo>
                  <a:lnTo>
                    <a:pt x="703072" y="138049"/>
                  </a:lnTo>
                  <a:lnTo>
                    <a:pt x="703072" y="131064"/>
                  </a:lnTo>
                  <a:close/>
                </a:path>
                <a:path w="1356360" h="178435">
                  <a:moveTo>
                    <a:pt x="743204" y="3810"/>
                  </a:moveTo>
                  <a:lnTo>
                    <a:pt x="711581" y="3810"/>
                  </a:lnTo>
                  <a:lnTo>
                    <a:pt x="711581" y="66675"/>
                  </a:lnTo>
                  <a:lnTo>
                    <a:pt x="677926" y="66675"/>
                  </a:lnTo>
                  <a:lnTo>
                    <a:pt x="677926" y="98679"/>
                  </a:lnTo>
                  <a:lnTo>
                    <a:pt x="711581" y="98679"/>
                  </a:lnTo>
                  <a:lnTo>
                    <a:pt x="711581" y="173101"/>
                  </a:lnTo>
                  <a:lnTo>
                    <a:pt x="743204" y="173101"/>
                  </a:lnTo>
                  <a:lnTo>
                    <a:pt x="743204" y="3810"/>
                  </a:lnTo>
                  <a:close/>
                </a:path>
                <a:path w="1356360" h="178435">
                  <a:moveTo>
                    <a:pt x="787146" y="3048"/>
                  </a:moveTo>
                  <a:lnTo>
                    <a:pt x="755142" y="3048"/>
                  </a:lnTo>
                  <a:lnTo>
                    <a:pt x="755142" y="176149"/>
                  </a:lnTo>
                  <a:lnTo>
                    <a:pt x="787146" y="176149"/>
                  </a:lnTo>
                  <a:lnTo>
                    <a:pt x="787146" y="3048"/>
                  </a:lnTo>
                  <a:close/>
                </a:path>
                <a:path w="1356360" h="178435">
                  <a:moveTo>
                    <a:pt x="917702" y="87503"/>
                  </a:moveTo>
                  <a:lnTo>
                    <a:pt x="909243" y="36449"/>
                  </a:lnTo>
                  <a:lnTo>
                    <a:pt x="883920" y="9334"/>
                  </a:lnTo>
                  <a:lnTo>
                    <a:pt x="883920" y="87503"/>
                  </a:lnTo>
                  <a:lnTo>
                    <a:pt x="883462" y="100799"/>
                  </a:lnTo>
                  <a:lnTo>
                    <a:pt x="869188" y="138938"/>
                  </a:lnTo>
                  <a:lnTo>
                    <a:pt x="863473" y="138557"/>
                  </a:lnTo>
                  <a:lnTo>
                    <a:pt x="857504" y="138938"/>
                  </a:lnTo>
                  <a:lnTo>
                    <a:pt x="843216" y="100799"/>
                  </a:lnTo>
                  <a:lnTo>
                    <a:pt x="842772" y="87503"/>
                  </a:lnTo>
                  <a:lnTo>
                    <a:pt x="843216" y="74295"/>
                  </a:lnTo>
                  <a:lnTo>
                    <a:pt x="857504" y="36195"/>
                  </a:lnTo>
                  <a:lnTo>
                    <a:pt x="863473" y="36449"/>
                  </a:lnTo>
                  <a:lnTo>
                    <a:pt x="869188" y="36195"/>
                  </a:lnTo>
                  <a:lnTo>
                    <a:pt x="883462" y="74295"/>
                  </a:lnTo>
                  <a:lnTo>
                    <a:pt x="883920" y="87503"/>
                  </a:lnTo>
                  <a:lnTo>
                    <a:pt x="883920" y="9334"/>
                  </a:lnTo>
                  <a:lnTo>
                    <a:pt x="875207" y="6248"/>
                  </a:lnTo>
                  <a:lnTo>
                    <a:pt x="863473" y="5080"/>
                  </a:lnTo>
                  <a:lnTo>
                    <a:pt x="851649" y="6248"/>
                  </a:lnTo>
                  <a:lnTo>
                    <a:pt x="817613" y="36195"/>
                  </a:lnTo>
                  <a:lnTo>
                    <a:pt x="808863" y="87503"/>
                  </a:lnTo>
                  <a:lnTo>
                    <a:pt x="809955" y="107365"/>
                  </a:lnTo>
                  <a:lnTo>
                    <a:pt x="823976" y="150114"/>
                  </a:lnTo>
                  <a:lnTo>
                    <a:pt x="863473" y="170053"/>
                  </a:lnTo>
                  <a:lnTo>
                    <a:pt x="875207" y="168871"/>
                  </a:lnTo>
                  <a:lnTo>
                    <a:pt x="885672" y="165138"/>
                  </a:lnTo>
                  <a:lnTo>
                    <a:pt x="894880" y="158877"/>
                  </a:lnTo>
                  <a:lnTo>
                    <a:pt x="902843" y="150114"/>
                  </a:lnTo>
                  <a:lnTo>
                    <a:pt x="909078" y="138938"/>
                  </a:lnTo>
                  <a:lnTo>
                    <a:pt x="909218" y="138696"/>
                  </a:lnTo>
                  <a:lnTo>
                    <a:pt x="913841" y="124434"/>
                  </a:lnTo>
                  <a:lnTo>
                    <a:pt x="916673" y="107365"/>
                  </a:lnTo>
                  <a:lnTo>
                    <a:pt x="917702" y="87503"/>
                  </a:lnTo>
                  <a:close/>
                </a:path>
                <a:path w="1356360" h="178435">
                  <a:moveTo>
                    <a:pt x="971296" y="3048"/>
                  </a:moveTo>
                  <a:lnTo>
                    <a:pt x="937006" y="3048"/>
                  </a:lnTo>
                  <a:lnTo>
                    <a:pt x="937006" y="176149"/>
                  </a:lnTo>
                  <a:lnTo>
                    <a:pt x="971296" y="176149"/>
                  </a:lnTo>
                  <a:lnTo>
                    <a:pt x="971296" y="3048"/>
                  </a:lnTo>
                  <a:close/>
                </a:path>
                <a:path w="1356360" h="178435">
                  <a:moveTo>
                    <a:pt x="1111631" y="128270"/>
                  </a:moveTo>
                  <a:lnTo>
                    <a:pt x="1075182" y="136525"/>
                  </a:lnTo>
                  <a:lnTo>
                    <a:pt x="1033907" y="136525"/>
                  </a:lnTo>
                  <a:lnTo>
                    <a:pt x="1033907" y="102489"/>
                  </a:lnTo>
                  <a:lnTo>
                    <a:pt x="1091057" y="102489"/>
                  </a:lnTo>
                  <a:lnTo>
                    <a:pt x="1091057" y="71247"/>
                  </a:lnTo>
                  <a:lnTo>
                    <a:pt x="1033907" y="71247"/>
                  </a:lnTo>
                  <a:lnTo>
                    <a:pt x="1033907" y="38481"/>
                  </a:lnTo>
                  <a:lnTo>
                    <a:pt x="1099185" y="38481"/>
                  </a:lnTo>
                  <a:lnTo>
                    <a:pt x="1099185" y="7112"/>
                  </a:lnTo>
                  <a:lnTo>
                    <a:pt x="999744" y="7112"/>
                  </a:lnTo>
                  <a:lnTo>
                    <a:pt x="999744" y="168021"/>
                  </a:lnTo>
                  <a:lnTo>
                    <a:pt x="1075309" y="168021"/>
                  </a:lnTo>
                  <a:lnTo>
                    <a:pt x="1083437" y="167259"/>
                  </a:lnTo>
                  <a:lnTo>
                    <a:pt x="1091438" y="165862"/>
                  </a:lnTo>
                  <a:lnTo>
                    <a:pt x="1099439" y="164338"/>
                  </a:lnTo>
                  <a:lnTo>
                    <a:pt x="1106170" y="162306"/>
                  </a:lnTo>
                  <a:lnTo>
                    <a:pt x="1111631" y="159639"/>
                  </a:lnTo>
                  <a:lnTo>
                    <a:pt x="1111631" y="136525"/>
                  </a:lnTo>
                  <a:lnTo>
                    <a:pt x="1111631" y="128270"/>
                  </a:lnTo>
                  <a:close/>
                </a:path>
                <a:path w="1356360" h="178435">
                  <a:moveTo>
                    <a:pt x="1161034" y="3048"/>
                  </a:moveTo>
                  <a:lnTo>
                    <a:pt x="1126744" y="3048"/>
                  </a:lnTo>
                  <a:lnTo>
                    <a:pt x="1126744" y="67056"/>
                  </a:lnTo>
                  <a:lnTo>
                    <a:pt x="1102106" y="67056"/>
                  </a:lnTo>
                  <a:lnTo>
                    <a:pt x="1102106" y="99060"/>
                  </a:lnTo>
                  <a:lnTo>
                    <a:pt x="1126744" y="99060"/>
                  </a:lnTo>
                  <a:lnTo>
                    <a:pt x="1126744" y="176149"/>
                  </a:lnTo>
                  <a:lnTo>
                    <a:pt x="1161034" y="176149"/>
                  </a:lnTo>
                  <a:lnTo>
                    <a:pt x="1161034" y="3048"/>
                  </a:lnTo>
                  <a:close/>
                </a:path>
                <a:path w="1356360" h="178435">
                  <a:moveTo>
                    <a:pt x="1345946" y="55753"/>
                  </a:moveTo>
                  <a:lnTo>
                    <a:pt x="1215009" y="55753"/>
                  </a:lnTo>
                  <a:lnTo>
                    <a:pt x="1215009" y="44323"/>
                  </a:lnTo>
                  <a:lnTo>
                    <a:pt x="1343533" y="44323"/>
                  </a:lnTo>
                  <a:lnTo>
                    <a:pt x="1343533" y="31623"/>
                  </a:lnTo>
                  <a:lnTo>
                    <a:pt x="1343533" y="18923"/>
                  </a:lnTo>
                  <a:lnTo>
                    <a:pt x="1343533" y="4953"/>
                  </a:lnTo>
                  <a:lnTo>
                    <a:pt x="1195578" y="4953"/>
                  </a:lnTo>
                  <a:lnTo>
                    <a:pt x="1195578" y="18923"/>
                  </a:lnTo>
                  <a:lnTo>
                    <a:pt x="1324102" y="18923"/>
                  </a:lnTo>
                  <a:lnTo>
                    <a:pt x="1324102" y="31623"/>
                  </a:lnTo>
                  <a:lnTo>
                    <a:pt x="1195578" y="31623"/>
                  </a:lnTo>
                  <a:lnTo>
                    <a:pt x="1195578" y="44323"/>
                  </a:lnTo>
                  <a:lnTo>
                    <a:pt x="1195578" y="55753"/>
                  </a:lnTo>
                  <a:lnTo>
                    <a:pt x="1195578" y="69723"/>
                  </a:lnTo>
                  <a:lnTo>
                    <a:pt x="1345946" y="69723"/>
                  </a:lnTo>
                  <a:lnTo>
                    <a:pt x="1345946" y="55753"/>
                  </a:lnTo>
                  <a:close/>
                </a:path>
                <a:path w="1356360" h="178435">
                  <a:moveTo>
                    <a:pt x="1346962" y="159893"/>
                  </a:moveTo>
                  <a:lnTo>
                    <a:pt x="1214374" y="159893"/>
                  </a:lnTo>
                  <a:lnTo>
                    <a:pt x="1214374" y="148463"/>
                  </a:lnTo>
                  <a:lnTo>
                    <a:pt x="1343914" y="148463"/>
                  </a:lnTo>
                  <a:lnTo>
                    <a:pt x="1343914" y="135763"/>
                  </a:lnTo>
                  <a:lnTo>
                    <a:pt x="1343914" y="124333"/>
                  </a:lnTo>
                  <a:lnTo>
                    <a:pt x="1343914" y="110363"/>
                  </a:lnTo>
                  <a:lnTo>
                    <a:pt x="1194562" y="110363"/>
                  </a:lnTo>
                  <a:lnTo>
                    <a:pt x="1194562" y="124333"/>
                  </a:lnTo>
                  <a:lnTo>
                    <a:pt x="1324483" y="124333"/>
                  </a:lnTo>
                  <a:lnTo>
                    <a:pt x="1324483" y="135763"/>
                  </a:lnTo>
                  <a:lnTo>
                    <a:pt x="1194943" y="135763"/>
                  </a:lnTo>
                  <a:lnTo>
                    <a:pt x="1194943" y="148463"/>
                  </a:lnTo>
                  <a:lnTo>
                    <a:pt x="1194943" y="159893"/>
                  </a:lnTo>
                  <a:lnTo>
                    <a:pt x="1194943" y="173863"/>
                  </a:lnTo>
                  <a:lnTo>
                    <a:pt x="1346962" y="173863"/>
                  </a:lnTo>
                  <a:lnTo>
                    <a:pt x="1346962" y="159893"/>
                  </a:lnTo>
                  <a:close/>
                </a:path>
                <a:path w="1356360" h="178435">
                  <a:moveTo>
                    <a:pt x="1355852" y="82677"/>
                  </a:moveTo>
                  <a:lnTo>
                    <a:pt x="1183005" y="82677"/>
                  </a:lnTo>
                  <a:lnTo>
                    <a:pt x="1183005" y="97282"/>
                  </a:lnTo>
                  <a:lnTo>
                    <a:pt x="1355852" y="97282"/>
                  </a:lnTo>
                  <a:lnTo>
                    <a:pt x="1355852" y="82677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25142" y="3726560"/>
              <a:ext cx="214121" cy="16510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808861" y="3721480"/>
              <a:ext cx="357505" cy="175260"/>
            </a:xfrm>
            <a:custGeom>
              <a:avLst/>
              <a:gdLst/>
              <a:ahLst/>
              <a:cxnLst/>
              <a:rect l="l" t="t" r="r" b="b"/>
              <a:pathLst>
                <a:path w="357505" h="175260">
                  <a:moveTo>
                    <a:pt x="45084" y="124460"/>
                  </a:moveTo>
                  <a:lnTo>
                    <a:pt x="10159" y="124460"/>
                  </a:lnTo>
                  <a:lnTo>
                    <a:pt x="10159" y="173101"/>
                  </a:lnTo>
                  <a:lnTo>
                    <a:pt x="167131" y="173101"/>
                  </a:lnTo>
                  <a:lnTo>
                    <a:pt x="167131" y="144907"/>
                  </a:lnTo>
                  <a:lnTo>
                    <a:pt x="45084" y="144907"/>
                  </a:lnTo>
                  <a:lnTo>
                    <a:pt x="45084" y="124460"/>
                  </a:lnTo>
                  <a:close/>
                </a:path>
                <a:path w="357505" h="175260">
                  <a:moveTo>
                    <a:pt x="104901" y="114681"/>
                  </a:moveTo>
                  <a:lnTo>
                    <a:pt x="70357" y="114681"/>
                  </a:lnTo>
                  <a:lnTo>
                    <a:pt x="70357" y="135382"/>
                  </a:lnTo>
                  <a:lnTo>
                    <a:pt x="104901" y="135382"/>
                  </a:lnTo>
                  <a:lnTo>
                    <a:pt x="104901" y="114681"/>
                  </a:lnTo>
                  <a:close/>
                </a:path>
                <a:path w="357505" h="175260">
                  <a:moveTo>
                    <a:pt x="175132" y="86741"/>
                  </a:moveTo>
                  <a:lnTo>
                    <a:pt x="0" y="86741"/>
                  </a:lnTo>
                  <a:lnTo>
                    <a:pt x="0" y="114681"/>
                  </a:lnTo>
                  <a:lnTo>
                    <a:pt x="175132" y="114681"/>
                  </a:lnTo>
                  <a:lnTo>
                    <a:pt x="175132" y="86741"/>
                  </a:lnTo>
                  <a:close/>
                </a:path>
                <a:path w="357505" h="175260">
                  <a:moveTo>
                    <a:pt x="357124" y="110998"/>
                  </a:moveTo>
                  <a:lnTo>
                    <a:pt x="201421" y="110998"/>
                  </a:lnTo>
                  <a:lnTo>
                    <a:pt x="201421" y="140462"/>
                  </a:lnTo>
                  <a:lnTo>
                    <a:pt x="322199" y="140462"/>
                  </a:lnTo>
                  <a:lnTo>
                    <a:pt x="322199" y="175133"/>
                  </a:lnTo>
                  <a:lnTo>
                    <a:pt x="357124" y="175133"/>
                  </a:lnTo>
                  <a:lnTo>
                    <a:pt x="357124" y="110998"/>
                  </a:lnTo>
                  <a:close/>
                </a:path>
                <a:path w="357505" h="175260">
                  <a:moveTo>
                    <a:pt x="44068" y="0"/>
                  </a:moveTo>
                  <a:lnTo>
                    <a:pt x="10540" y="0"/>
                  </a:lnTo>
                  <a:lnTo>
                    <a:pt x="10540" y="76835"/>
                  </a:lnTo>
                  <a:lnTo>
                    <a:pt x="164591" y="76835"/>
                  </a:lnTo>
                  <a:lnTo>
                    <a:pt x="164591" y="51054"/>
                  </a:lnTo>
                  <a:lnTo>
                    <a:pt x="44068" y="51054"/>
                  </a:lnTo>
                  <a:lnTo>
                    <a:pt x="44068" y="38100"/>
                  </a:lnTo>
                  <a:lnTo>
                    <a:pt x="164591" y="38100"/>
                  </a:lnTo>
                  <a:lnTo>
                    <a:pt x="164591" y="12954"/>
                  </a:lnTo>
                  <a:lnTo>
                    <a:pt x="44068" y="12954"/>
                  </a:lnTo>
                  <a:lnTo>
                    <a:pt x="44068" y="0"/>
                  </a:lnTo>
                  <a:close/>
                </a:path>
                <a:path w="357505" h="175260">
                  <a:moveTo>
                    <a:pt x="164591" y="38100"/>
                  </a:moveTo>
                  <a:lnTo>
                    <a:pt x="131190" y="38100"/>
                  </a:lnTo>
                  <a:lnTo>
                    <a:pt x="131190" y="51054"/>
                  </a:lnTo>
                  <a:lnTo>
                    <a:pt x="164591" y="51054"/>
                  </a:lnTo>
                  <a:lnTo>
                    <a:pt x="164591" y="38100"/>
                  </a:lnTo>
                  <a:close/>
                </a:path>
                <a:path w="357505" h="175260">
                  <a:moveTo>
                    <a:pt x="164591" y="0"/>
                  </a:moveTo>
                  <a:lnTo>
                    <a:pt x="131190" y="0"/>
                  </a:lnTo>
                  <a:lnTo>
                    <a:pt x="131190" y="12954"/>
                  </a:lnTo>
                  <a:lnTo>
                    <a:pt x="164591" y="12954"/>
                  </a:lnTo>
                  <a:lnTo>
                    <a:pt x="164591" y="0"/>
                  </a:lnTo>
                  <a:close/>
                </a:path>
                <a:path w="357505" h="175260">
                  <a:moveTo>
                    <a:pt x="357124" y="0"/>
                  </a:moveTo>
                  <a:lnTo>
                    <a:pt x="322833" y="0"/>
                  </a:lnTo>
                  <a:lnTo>
                    <a:pt x="322833" y="21209"/>
                  </a:lnTo>
                  <a:lnTo>
                    <a:pt x="291591" y="21209"/>
                  </a:lnTo>
                  <a:lnTo>
                    <a:pt x="291591" y="52197"/>
                  </a:lnTo>
                  <a:lnTo>
                    <a:pt x="322833" y="52197"/>
                  </a:lnTo>
                  <a:lnTo>
                    <a:pt x="322833" y="104902"/>
                  </a:lnTo>
                  <a:lnTo>
                    <a:pt x="357124" y="104902"/>
                  </a:lnTo>
                  <a:lnTo>
                    <a:pt x="357124" y="0"/>
                  </a:lnTo>
                  <a:close/>
                </a:path>
                <a:path w="357505" h="175260">
                  <a:moveTo>
                    <a:pt x="234187" y="762"/>
                  </a:moveTo>
                  <a:lnTo>
                    <a:pt x="224877" y="42189"/>
                  </a:lnTo>
                  <a:lnTo>
                    <a:pt x="194944" y="69711"/>
                  </a:lnTo>
                  <a:lnTo>
                    <a:pt x="188468" y="71120"/>
                  </a:lnTo>
                  <a:lnTo>
                    <a:pt x="188468" y="102489"/>
                  </a:lnTo>
                  <a:lnTo>
                    <a:pt x="229459" y="87145"/>
                  </a:lnTo>
                  <a:lnTo>
                    <a:pt x="248157" y="68072"/>
                  </a:lnTo>
                  <a:lnTo>
                    <a:pt x="297809" y="68072"/>
                  </a:lnTo>
                  <a:lnTo>
                    <a:pt x="262255" y="41148"/>
                  </a:lnTo>
                  <a:lnTo>
                    <a:pt x="264287" y="35052"/>
                  </a:lnTo>
                  <a:lnTo>
                    <a:pt x="265938" y="28956"/>
                  </a:lnTo>
                  <a:lnTo>
                    <a:pt x="267081" y="22479"/>
                  </a:lnTo>
                  <a:lnTo>
                    <a:pt x="268096" y="16002"/>
                  </a:lnTo>
                  <a:lnTo>
                    <a:pt x="268687" y="9975"/>
                  </a:lnTo>
                  <a:lnTo>
                    <a:pt x="268731" y="2794"/>
                  </a:lnTo>
                  <a:lnTo>
                    <a:pt x="234187" y="762"/>
                  </a:lnTo>
                  <a:close/>
                </a:path>
                <a:path w="357505" h="175260">
                  <a:moveTo>
                    <a:pt x="297809" y="68072"/>
                  </a:moveTo>
                  <a:lnTo>
                    <a:pt x="248157" y="68072"/>
                  </a:lnTo>
                  <a:lnTo>
                    <a:pt x="290194" y="100457"/>
                  </a:lnTo>
                  <a:lnTo>
                    <a:pt x="310388" y="77597"/>
                  </a:lnTo>
                  <a:lnTo>
                    <a:pt x="297809" y="6807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84273" y="3720972"/>
              <a:ext cx="170179" cy="17360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430779" y="3718432"/>
              <a:ext cx="1324356" cy="18948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3825494" y="3718432"/>
              <a:ext cx="730250" cy="178435"/>
            </a:xfrm>
            <a:custGeom>
              <a:avLst/>
              <a:gdLst/>
              <a:ahLst/>
              <a:cxnLst/>
              <a:rect l="l" t="t" r="r" b="b"/>
              <a:pathLst>
                <a:path w="730250" h="178435">
                  <a:moveTo>
                    <a:pt x="730250" y="111632"/>
                  </a:moveTo>
                  <a:lnTo>
                    <a:pt x="575436" y="111632"/>
                  </a:lnTo>
                  <a:lnTo>
                    <a:pt x="575436" y="176148"/>
                  </a:lnTo>
                  <a:lnTo>
                    <a:pt x="730250" y="176148"/>
                  </a:lnTo>
                  <a:lnTo>
                    <a:pt x="730250" y="149987"/>
                  </a:lnTo>
                  <a:lnTo>
                    <a:pt x="609218" y="149987"/>
                  </a:lnTo>
                  <a:lnTo>
                    <a:pt x="609218" y="137794"/>
                  </a:lnTo>
                  <a:lnTo>
                    <a:pt x="730250" y="137794"/>
                  </a:lnTo>
                  <a:lnTo>
                    <a:pt x="730250" y="111632"/>
                  </a:lnTo>
                  <a:close/>
                </a:path>
                <a:path w="730250" h="178435">
                  <a:moveTo>
                    <a:pt x="730250" y="137794"/>
                  </a:moveTo>
                  <a:lnTo>
                    <a:pt x="696467" y="137794"/>
                  </a:lnTo>
                  <a:lnTo>
                    <a:pt x="696467" y="149987"/>
                  </a:lnTo>
                  <a:lnTo>
                    <a:pt x="730250" y="149987"/>
                  </a:lnTo>
                  <a:lnTo>
                    <a:pt x="730250" y="137794"/>
                  </a:lnTo>
                  <a:close/>
                </a:path>
                <a:path w="730250" h="178435">
                  <a:moveTo>
                    <a:pt x="270255" y="100710"/>
                  </a:moveTo>
                  <a:lnTo>
                    <a:pt x="230631" y="104393"/>
                  </a:lnTo>
                  <a:lnTo>
                    <a:pt x="195833" y="122300"/>
                  </a:lnTo>
                  <a:lnTo>
                    <a:pt x="192277" y="129920"/>
                  </a:lnTo>
                  <a:lnTo>
                    <a:pt x="192277" y="148970"/>
                  </a:lnTo>
                  <a:lnTo>
                    <a:pt x="230631" y="174497"/>
                  </a:lnTo>
                  <a:lnTo>
                    <a:pt x="270255" y="178181"/>
                  </a:lnTo>
                  <a:lnTo>
                    <a:pt x="280947" y="177944"/>
                  </a:lnTo>
                  <a:lnTo>
                    <a:pt x="325596" y="169529"/>
                  </a:lnTo>
                  <a:lnTo>
                    <a:pt x="347277" y="150748"/>
                  </a:lnTo>
                  <a:lnTo>
                    <a:pt x="270255" y="150748"/>
                  </a:lnTo>
                  <a:lnTo>
                    <a:pt x="261798" y="150602"/>
                  </a:lnTo>
                  <a:lnTo>
                    <a:pt x="229107" y="139445"/>
                  </a:lnTo>
                  <a:lnTo>
                    <a:pt x="229361" y="135381"/>
                  </a:lnTo>
                  <a:lnTo>
                    <a:pt x="270255" y="128015"/>
                  </a:lnTo>
                  <a:lnTo>
                    <a:pt x="347217" y="128015"/>
                  </a:lnTo>
                  <a:lnTo>
                    <a:pt x="344550" y="122300"/>
                  </a:lnTo>
                  <a:lnTo>
                    <a:pt x="309879" y="104393"/>
                  </a:lnTo>
                  <a:lnTo>
                    <a:pt x="280947" y="100875"/>
                  </a:lnTo>
                  <a:lnTo>
                    <a:pt x="270255" y="100710"/>
                  </a:lnTo>
                  <a:close/>
                </a:path>
                <a:path w="730250" h="178435">
                  <a:moveTo>
                    <a:pt x="347217" y="128015"/>
                  </a:moveTo>
                  <a:lnTo>
                    <a:pt x="270255" y="128015"/>
                  </a:lnTo>
                  <a:lnTo>
                    <a:pt x="278657" y="128182"/>
                  </a:lnTo>
                  <a:lnTo>
                    <a:pt x="286321" y="128682"/>
                  </a:lnTo>
                  <a:lnTo>
                    <a:pt x="311403" y="139445"/>
                  </a:lnTo>
                  <a:lnTo>
                    <a:pt x="311022" y="143509"/>
                  </a:lnTo>
                  <a:lnTo>
                    <a:pt x="270255" y="150748"/>
                  </a:lnTo>
                  <a:lnTo>
                    <a:pt x="347277" y="150748"/>
                  </a:lnTo>
                  <a:lnTo>
                    <a:pt x="348106" y="148970"/>
                  </a:lnTo>
                  <a:lnTo>
                    <a:pt x="348106" y="129920"/>
                  </a:lnTo>
                  <a:lnTo>
                    <a:pt x="347295" y="128182"/>
                  </a:lnTo>
                  <a:lnTo>
                    <a:pt x="347217" y="128015"/>
                  </a:lnTo>
                  <a:close/>
                </a:path>
                <a:path w="730250" h="178435">
                  <a:moveTo>
                    <a:pt x="540511" y="93852"/>
                  </a:moveTo>
                  <a:lnTo>
                    <a:pt x="385444" y="93852"/>
                  </a:lnTo>
                  <a:lnTo>
                    <a:pt x="385444" y="117475"/>
                  </a:lnTo>
                  <a:lnTo>
                    <a:pt x="506602" y="117475"/>
                  </a:lnTo>
                  <a:lnTo>
                    <a:pt x="506602" y="124459"/>
                  </a:lnTo>
                  <a:lnTo>
                    <a:pt x="385825" y="124459"/>
                  </a:lnTo>
                  <a:lnTo>
                    <a:pt x="385825" y="176148"/>
                  </a:lnTo>
                  <a:lnTo>
                    <a:pt x="542289" y="176148"/>
                  </a:lnTo>
                  <a:lnTo>
                    <a:pt x="542289" y="152400"/>
                  </a:lnTo>
                  <a:lnTo>
                    <a:pt x="419734" y="152400"/>
                  </a:lnTo>
                  <a:lnTo>
                    <a:pt x="419734" y="145541"/>
                  </a:lnTo>
                  <a:lnTo>
                    <a:pt x="540511" y="145541"/>
                  </a:lnTo>
                  <a:lnTo>
                    <a:pt x="540511" y="93852"/>
                  </a:lnTo>
                  <a:close/>
                </a:path>
                <a:path w="730250" h="178435">
                  <a:moveTo>
                    <a:pt x="620648" y="42544"/>
                  </a:moveTo>
                  <a:lnTo>
                    <a:pt x="580263" y="52196"/>
                  </a:lnTo>
                  <a:lnTo>
                    <a:pt x="568451" y="67437"/>
                  </a:lnTo>
                  <a:lnTo>
                    <a:pt x="568451" y="81279"/>
                  </a:lnTo>
                  <a:lnTo>
                    <a:pt x="600432" y="104082"/>
                  </a:lnTo>
                  <a:lnTo>
                    <a:pt x="620648" y="106171"/>
                  </a:lnTo>
                  <a:lnTo>
                    <a:pt x="627719" y="105935"/>
                  </a:lnTo>
                  <a:lnTo>
                    <a:pt x="670432" y="87121"/>
                  </a:lnTo>
                  <a:lnTo>
                    <a:pt x="672373" y="82422"/>
                  </a:lnTo>
                  <a:lnTo>
                    <a:pt x="614298" y="82422"/>
                  </a:lnTo>
                  <a:lnTo>
                    <a:pt x="609472" y="81660"/>
                  </a:lnTo>
                  <a:lnTo>
                    <a:pt x="605789" y="80263"/>
                  </a:lnTo>
                  <a:lnTo>
                    <a:pt x="602233" y="78739"/>
                  </a:lnTo>
                  <a:lnTo>
                    <a:pt x="600455" y="76834"/>
                  </a:lnTo>
                  <a:lnTo>
                    <a:pt x="600455" y="71881"/>
                  </a:lnTo>
                  <a:lnTo>
                    <a:pt x="602233" y="69976"/>
                  </a:lnTo>
                  <a:lnTo>
                    <a:pt x="605789" y="68452"/>
                  </a:lnTo>
                  <a:lnTo>
                    <a:pt x="609472" y="67056"/>
                  </a:lnTo>
                  <a:lnTo>
                    <a:pt x="614298" y="66293"/>
                  </a:lnTo>
                  <a:lnTo>
                    <a:pt x="672373" y="66293"/>
                  </a:lnTo>
                  <a:lnTo>
                    <a:pt x="670432" y="61594"/>
                  </a:lnTo>
                  <a:lnTo>
                    <a:pt x="634444" y="43481"/>
                  </a:lnTo>
                  <a:lnTo>
                    <a:pt x="627719" y="42781"/>
                  </a:lnTo>
                  <a:lnTo>
                    <a:pt x="620648" y="42544"/>
                  </a:lnTo>
                  <a:close/>
                </a:path>
                <a:path w="730250" h="178435">
                  <a:moveTo>
                    <a:pt x="672373" y="66293"/>
                  </a:moveTo>
                  <a:lnTo>
                    <a:pt x="626871" y="66293"/>
                  </a:lnTo>
                  <a:lnTo>
                    <a:pt x="631825" y="67056"/>
                  </a:lnTo>
                  <a:lnTo>
                    <a:pt x="635380" y="68452"/>
                  </a:lnTo>
                  <a:lnTo>
                    <a:pt x="638936" y="69976"/>
                  </a:lnTo>
                  <a:lnTo>
                    <a:pt x="640841" y="71881"/>
                  </a:lnTo>
                  <a:lnTo>
                    <a:pt x="640841" y="76834"/>
                  </a:lnTo>
                  <a:lnTo>
                    <a:pt x="638936" y="78739"/>
                  </a:lnTo>
                  <a:lnTo>
                    <a:pt x="635380" y="80263"/>
                  </a:lnTo>
                  <a:lnTo>
                    <a:pt x="631825" y="81660"/>
                  </a:lnTo>
                  <a:lnTo>
                    <a:pt x="626871" y="82422"/>
                  </a:lnTo>
                  <a:lnTo>
                    <a:pt x="672373" y="82422"/>
                  </a:lnTo>
                  <a:lnTo>
                    <a:pt x="672845" y="81279"/>
                  </a:lnTo>
                  <a:lnTo>
                    <a:pt x="672845" y="67437"/>
                  </a:lnTo>
                  <a:lnTo>
                    <a:pt x="672373" y="66293"/>
                  </a:lnTo>
                  <a:close/>
                </a:path>
                <a:path w="730250" h="178435">
                  <a:moveTo>
                    <a:pt x="97916" y="7112"/>
                  </a:moveTo>
                  <a:lnTo>
                    <a:pt x="0" y="7112"/>
                  </a:lnTo>
                  <a:lnTo>
                    <a:pt x="0" y="38226"/>
                  </a:lnTo>
                  <a:lnTo>
                    <a:pt x="62991" y="38226"/>
                  </a:lnTo>
                  <a:lnTo>
                    <a:pt x="62991" y="53847"/>
                  </a:lnTo>
                  <a:lnTo>
                    <a:pt x="54044" y="101800"/>
                  </a:lnTo>
                  <a:lnTo>
                    <a:pt x="27368" y="129714"/>
                  </a:lnTo>
                  <a:lnTo>
                    <a:pt x="0" y="135508"/>
                  </a:lnTo>
                  <a:lnTo>
                    <a:pt x="0" y="168020"/>
                  </a:lnTo>
                  <a:lnTo>
                    <a:pt x="40594" y="160073"/>
                  </a:lnTo>
                  <a:lnTo>
                    <a:pt x="71437" y="137271"/>
                  </a:lnTo>
                  <a:lnTo>
                    <a:pt x="91041" y="101318"/>
                  </a:lnTo>
                  <a:lnTo>
                    <a:pt x="97916" y="53847"/>
                  </a:lnTo>
                  <a:lnTo>
                    <a:pt x="97916" y="7112"/>
                  </a:lnTo>
                  <a:close/>
                </a:path>
                <a:path w="730250" h="178435">
                  <a:moveTo>
                    <a:pt x="422528" y="3809"/>
                  </a:moveTo>
                  <a:lnTo>
                    <a:pt x="408939" y="41275"/>
                  </a:lnTo>
                  <a:lnTo>
                    <a:pt x="375284" y="58546"/>
                  </a:lnTo>
                  <a:lnTo>
                    <a:pt x="375284" y="88391"/>
                  </a:lnTo>
                  <a:lnTo>
                    <a:pt x="416647" y="75731"/>
                  </a:lnTo>
                  <a:lnTo>
                    <a:pt x="435863" y="59943"/>
                  </a:lnTo>
                  <a:lnTo>
                    <a:pt x="496550" y="59943"/>
                  </a:lnTo>
                  <a:lnTo>
                    <a:pt x="450850" y="35813"/>
                  </a:lnTo>
                  <a:lnTo>
                    <a:pt x="452754" y="31114"/>
                  </a:lnTo>
                  <a:lnTo>
                    <a:pt x="454278" y="26288"/>
                  </a:lnTo>
                  <a:lnTo>
                    <a:pt x="456310" y="16256"/>
                  </a:lnTo>
                  <a:lnTo>
                    <a:pt x="456818" y="11175"/>
                  </a:lnTo>
                  <a:lnTo>
                    <a:pt x="456818" y="5841"/>
                  </a:lnTo>
                  <a:lnTo>
                    <a:pt x="422528" y="3809"/>
                  </a:lnTo>
                  <a:close/>
                </a:path>
                <a:path w="730250" h="178435">
                  <a:moveTo>
                    <a:pt x="496550" y="59943"/>
                  </a:moveTo>
                  <a:lnTo>
                    <a:pt x="435863" y="59943"/>
                  </a:lnTo>
                  <a:lnTo>
                    <a:pt x="482726" y="85725"/>
                  </a:lnTo>
                  <a:lnTo>
                    <a:pt x="498475" y="60959"/>
                  </a:lnTo>
                  <a:lnTo>
                    <a:pt x="496550" y="59943"/>
                  </a:lnTo>
                  <a:close/>
                </a:path>
                <a:path w="730250" h="178435">
                  <a:moveTo>
                    <a:pt x="230123" y="3809"/>
                  </a:moveTo>
                  <a:lnTo>
                    <a:pt x="217169" y="46989"/>
                  </a:lnTo>
                  <a:lnTo>
                    <a:pt x="184022" y="66801"/>
                  </a:lnTo>
                  <a:lnTo>
                    <a:pt x="184022" y="97408"/>
                  </a:lnTo>
                  <a:lnTo>
                    <a:pt x="226323" y="82837"/>
                  </a:lnTo>
                  <a:lnTo>
                    <a:pt x="245151" y="64492"/>
                  </a:lnTo>
                  <a:lnTo>
                    <a:pt x="300033" y="64492"/>
                  </a:lnTo>
                  <a:lnTo>
                    <a:pt x="259079" y="38481"/>
                  </a:lnTo>
                  <a:lnTo>
                    <a:pt x="261487" y="30595"/>
                  </a:lnTo>
                  <a:lnTo>
                    <a:pt x="263191" y="22542"/>
                  </a:lnTo>
                  <a:lnTo>
                    <a:pt x="264205" y="14299"/>
                  </a:lnTo>
                  <a:lnTo>
                    <a:pt x="264540" y="5841"/>
                  </a:lnTo>
                  <a:lnTo>
                    <a:pt x="230123" y="3809"/>
                  </a:lnTo>
                  <a:close/>
                </a:path>
                <a:path w="730250" h="178435">
                  <a:moveTo>
                    <a:pt x="300033" y="64492"/>
                  </a:moveTo>
                  <a:lnTo>
                    <a:pt x="245393" y="64492"/>
                  </a:lnTo>
                  <a:lnTo>
                    <a:pt x="288670" y="92963"/>
                  </a:lnTo>
                  <a:lnTo>
                    <a:pt x="306069" y="68325"/>
                  </a:lnTo>
                  <a:lnTo>
                    <a:pt x="300033" y="64492"/>
                  </a:lnTo>
                  <a:close/>
                </a:path>
                <a:path w="730250" h="178435">
                  <a:moveTo>
                    <a:pt x="730250" y="3047"/>
                  </a:moveTo>
                  <a:lnTo>
                    <a:pt x="695959" y="3047"/>
                  </a:lnTo>
                  <a:lnTo>
                    <a:pt x="695959" y="49275"/>
                  </a:lnTo>
                  <a:lnTo>
                    <a:pt x="677798" y="49275"/>
                  </a:lnTo>
                  <a:lnTo>
                    <a:pt x="677798" y="79375"/>
                  </a:lnTo>
                  <a:lnTo>
                    <a:pt x="695959" y="79375"/>
                  </a:lnTo>
                  <a:lnTo>
                    <a:pt x="695959" y="105537"/>
                  </a:lnTo>
                  <a:lnTo>
                    <a:pt x="730250" y="105537"/>
                  </a:lnTo>
                  <a:lnTo>
                    <a:pt x="730250" y="3047"/>
                  </a:lnTo>
                  <a:close/>
                </a:path>
                <a:path w="730250" h="178435">
                  <a:moveTo>
                    <a:pt x="679830" y="13081"/>
                  </a:moveTo>
                  <a:lnTo>
                    <a:pt x="561466" y="13081"/>
                  </a:lnTo>
                  <a:lnTo>
                    <a:pt x="561466" y="38226"/>
                  </a:lnTo>
                  <a:lnTo>
                    <a:pt x="679830" y="38226"/>
                  </a:lnTo>
                  <a:lnTo>
                    <a:pt x="679830" y="13081"/>
                  </a:lnTo>
                  <a:close/>
                </a:path>
                <a:path w="730250" h="178435">
                  <a:moveTo>
                    <a:pt x="638047" y="0"/>
                  </a:moveTo>
                  <a:lnTo>
                    <a:pt x="603122" y="0"/>
                  </a:lnTo>
                  <a:lnTo>
                    <a:pt x="603122" y="13081"/>
                  </a:lnTo>
                  <a:lnTo>
                    <a:pt x="638047" y="13081"/>
                  </a:lnTo>
                  <a:lnTo>
                    <a:pt x="638047" y="0"/>
                  </a:lnTo>
                  <a:close/>
                </a:path>
                <a:path w="730250" h="178435">
                  <a:moveTo>
                    <a:pt x="540511" y="3047"/>
                  </a:moveTo>
                  <a:lnTo>
                    <a:pt x="506221" y="3047"/>
                  </a:lnTo>
                  <a:lnTo>
                    <a:pt x="506221" y="87756"/>
                  </a:lnTo>
                  <a:lnTo>
                    <a:pt x="540511" y="87756"/>
                  </a:lnTo>
                  <a:lnTo>
                    <a:pt x="540511" y="3047"/>
                  </a:lnTo>
                  <a:close/>
                </a:path>
                <a:path w="730250" h="178435">
                  <a:moveTo>
                    <a:pt x="346582" y="3047"/>
                  </a:moveTo>
                  <a:lnTo>
                    <a:pt x="312419" y="3047"/>
                  </a:lnTo>
                  <a:lnTo>
                    <a:pt x="312419" y="98297"/>
                  </a:lnTo>
                  <a:lnTo>
                    <a:pt x="346582" y="98297"/>
                  </a:lnTo>
                  <a:lnTo>
                    <a:pt x="346582" y="62229"/>
                  </a:lnTo>
                  <a:lnTo>
                    <a:pt x="366902" y="62229"/>
                  </a:lnTo>
                  <a:lnTo>
                    <a:pt x="366902" y="29590"/>
                  </a:lnTo>
                  <a:lnTo>
                    <a:pt x="346582" y="29590"/>
                  </a:lnTo>
                  <a:lnTo>
                    <a:pt x="346582" y="3047"/>
                  </a:lnTo>
                  <a:close/>
                </a:path>
                <a:path w="730250" h="178435">
                  <a:moveTo>
                    <a:pt x="157606" y="3047"/>
                  </a:moveTo>
                  <a:lnTo>
                    <a:pt x="123443" y="3047"/>
                  </a:lnTo>
                  <a:lnTo>
                    <a:pt x="123443" y="176148"/>
                  </a:lnTo>
                  <a:lnTo>
                    <a:pt x="157606" y="176148"/>
                  </a:lnTo>
                  <a:lnTo>
                    <a:pt x="157606" y="99440"/>
                  </a:lnTo>
                  <a:lnTo>
                    <a:pt x="177926" y="99440"/>
                  </a:lnTo>
                  <a:lnTo>
                    <a:pt x="177926" y="66293"/>
                  </a:lnTo>
                  <a:lnTo>
                    <a:pt x="157606" y="66293"/>
                  </a:lnTo>
                  <a:lnTo>
                    <a:pt x="157606" y="3047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26736" y="3721480"/>
              <a:ext cx="175133" cy="175514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867528" y="3718813"/>
              <a:ext cx="362585" cy="180340"/>
            </a:xfrm>
            <a:custGeom>
              <a:avLst/>
              <a:gdLst/>
              <a:ahLst/>
              <a:cxnLst/>
              <a:rect l="l" t="t" r="r" b="b"/>
              <a:pathLst>
                <a:path w="362585" h="180339">
                  <a:moveTo>
                    <a:pt x="280670" y="109600"/>
                  </a:moveTo>
                  <a:lnTo>
                    <a:pt x="239013" y="112775"/>
                  </a:lnTo>
                  <a:lnTo>
                    <a:pt x="202819" y="128650"/>
                  </a:lnTo>
                  <a:lnTo>
                    <a:pt x="199136" y="135254"/>
                  </a:lnTo>
                  <a:lnTo>
                    <a:pt x="199136" y="152145"/>
                  </a:lnTo>
                  <a:lnTo>
                    <a:pt x="239013" y="174497"/>
                  </a:lnTo>
                  <a:lnTo>
                    <a:pt x="280670" y="177799"/>
                  </a:lnTo>
                  <a:lnTo>
                    <a:pt x="291982" y="177605"/>
                  </a:lnTo>
                  <a:lnTo>
                    <a:pt x="330995" y="172616"/>
                  </a:lnTo>
                  <a:lnTo>
                    <a:pt x="362204" y="152145"/>
                  </a:lnTo>
                  <a:lnTo>
                    <a:pt x="272288" y="152145"/>
                  </a:lnTo>
                  <a:lnTo>
                    <a:pt x="264541" y="151891"/>
                  </a:lnTo>
                  <a:lnTo>
                    <a:pt x="257683" y="151256"/>
                  </a:lnTo>
                  <a:lnTo>
                    <a:pt x="250825" y="150748"/>
                  </a:lnTo>
                  <a:lnTo>
                    <a:pt x="245363" y="149732"/>
                  </a:lnTo>
                  <a:lnTo>
                    <a:pt x="237236" y="147192"/>
                  </a:lnTo>
                  <a:lnTo>
                    <a:pt x="235204" y="145668"/>
                  </a:lnTo>
                  <a:lnTo>
                    <a:pt x="235076" y="143636"/>
                  </a:lnTo>
                  <a:lnTo>
                    <a:pt x="235204" y="141731"/>
                  </a:lnTo>
                  <a:lnTo>
                    <a:pt x="257683" y="136143"/>
                  </a:lnTo>
                  <a:lnTo>
                    <a:pt x="264541" y="135508"/>
                  </a:lnTo>
                  <a:lnTo>
                    <a:pt x="269705" y="135254"/>
                  </a:lnTo>
                  <a:lnTo>
                    <a:pt x="362204" y="135254"/>
                  </a:lnTo>
                  <a:lnTo>
                    <a:pt x="358521" y="128650"/>
                  </a:lnTo>
                  <a:lnTo>
                    <a:pt x="322325" y="112775"/>
                  </a:lnTo>
                  <a:lnTo>
                    <a:pt x="291982" y="109793"/>
                  </a:lnTo>
                  <a:lnTo>
                    <a:pt x="280670" y="109600"/>
                  </a:lnTo>
                  <a:close/>
                </a:path>
                <a:path w="362585" h="180339">
                  <a:moveTo>
                    <a:pt x="362204" y="135254"/>
                  </a:moveTo>
                  <a:lnTo>
                    <a:pt x="291591" y="135254"/>
                  </a:lnTo>
                  <a:lnTo>
                    <a:pt x="296672" y="135508"/>
                  </a:lnTo>
                  <a:lnTo>
                    <a:pt x="303530" y="136143"/>
                  </a:lnTo>
                  <a:lnTo>
                    <a:pt x="326136" y="141731"/>
                  </a:lnTo>
                  <a:lnTo>
                    <a:pt x="326136" y="145668"/>
                  </a:lnTo>
                  <a:lnTo>
                    <a:pt x="324104" y="147192"/>
                  </a:lnTo>
                  <a:lnTo>
                    <a:pt x="315849" y="149732"/>
                  </a:lnTo>
                  <a:lnTo>
                    <a:pt x="310388" y="150748"/>
                  </a:lnTo>
                  <a:lnTo>
                    <a:pt x="303530" y="151256"/>
                  </a:lnTo>
                  <a:lnTo>
                    <a:pt x="296672" y="151891"/>
                  </a:lnTo>
                  <a:lnTo>
                    <a:pt x="289051" y="152145"/>
                  </a:lnTo>
                  <a:lnTo>
                    <a:pt x="362204" y="152145"/>
                  </a:lnTo>
                  <a:lnTo>
                    <a:pt x="362204" y="135254"/>
                  </a:lnTo>
                  <a:close/>
                </a:path>
                <a:path w="362585" h="180339">
                  <a:moveTo>
                    <a:pt x="105283" y="140842"/>
                  </a:moveTo>
                  <a:lnTo>
                    <a:pt x="69976" y="140842"/>
                  </a:lnTo>
                  <a:lnTo>
                    <a:pt x="69976" y="179831"/>
                  </a:lnTo>
                  <a:lnTo>
                    <a:pt x="105283" y="179831"/>
                  </a:lnTo>
                  <a:lnTo>
                    <a:pt x="105283" y="140842"/>
                  </a:lnTo>
                  <a:close/>
                </a:path>
                <a:path w="362585" h="180339">
                  <a:moveTo>
                    <a:pt x="175133" y="109219"/>
                  </a:moveTo>
                  <a:lnTo>
                    <a:pt x="0" y="109219"/>
                  </a:lnTo>
                  <a:lnTo>
                    <a:pt x="0" y="140842"/>
                  </a:lnTo>
                  <a:lnTo>
                    <a:pt x="175133" y="140842"/>
                  </a:lnTo>
                  <a:lnTo>
                    <a:pt x="175133" y="109219"/>
                  </a:lnTo>
                  <a:close/>
                </a:path>
                <a:path w="362585" h="180339">
                  <a:moveTo>
                    <a:pt x="232663" y="41909"/>
                  </a:moveTo>
                  <a:lnTo>
                    <a:pt x="193182" y="60880"/>
                  </a:lnTo>
                  <a:lnTo>
                    <a:pt x="189865" y="74421"/>
                  </a:lnTo>
                  <a:lnTo>
                    <a:pt x="190705" y="80898"/>
                  </a:lnTo>
                  <a:lnTo>
                    <a:pt x="223831" y="106189"/>
                  </a:lnTo>
                  <a:lnTo>
                    <a:pt x="232663" y="106806"/>
                  </a:lnTo>
                  <a:lnTo>
                    <a:pt x="241425" y="106189"/>
                  </a:lnTo>
                  <a:lnTo>
                    <a:pt x="273756" y="83311"/>
                  </a:lnTo>
                  <a:lnTo>
                    <a:pt x="228981" y="83311"/>
                  </a:lnTo>
                  <a:lnTo>
                    <a:pt x="225933" y="82422"/>
                  </a:lnTo>
                  <a:lnTo>
                    <a:pt x="223520" y="80898"/>
                  </a:lnTo>
                  <a:lnTo>
                    <a:pt x="220980" y="79247"/>
                  </a:lnTo>
                  <a:lnTo>
                    <a:pt x="219710" y="77088"/>
                  </a:lnTo>
                  <a:lnTo>
                    <a:pt x="219710" y="71500"/>
                  </a:lnTo>
                  <a:lnTo>
                    <a:pt x="220980" y="69341"/>
                  </a:lnTo>
                  <a:lnTo>
                    <a:pt x="223520" y="67817"/>
                  </a:lnTo>
                  <a:lnTo>
                    <a:pt x="225933" y="66293"/>
                  </a:lnTo>
                  <a:lnTo>
                    <a:pt x="228981" y="65531"/>
                  </a:lnTo>
                  <a:lnTo>
                    <a:pt x="232663" y="65404"/>
                  </a:lnTo>
                  <a:lnTo>
                    <a:pt x="273728" y="65404"/>
                  </a:lnTo>
                  <a:lnTo>
                    <a:pt x="272034" y="60880"/>
                  </a:lnTo>
                  <a:lnTo>
                    <a:pt x="241425" y="42529"/>
                  </a:lnTo>
                  <a:lnTo>
                    <a:pt x="232663" y="41909"/>
                  </a:lnTo>
                  <a:close/>
                </a:path>
                <a:path w="362585" h="180339">
                  <a:moveTo>
                    <a:pt x="273728" y="65404"/>
                  </a:moveTo>
                  <a:lnTo>
                    <a:pt x="232663" y="65404"/>
                  </a:lnTo>
                  <a:lnTo>
                    <a:pt x="236220" y="65531"/>
                  </a:lnTo>
                  <a:lnTo>
                    <a:pt x="239268" y="66293"/>
                  </a:lnTo>
                  <a:lnTo>
                    <a:pt x="241808" y="67817"/>
                  </a:lnTo>
                  <a:lnTo>
                    <a:pt x="244221" y="69341"/>
                  </a:lnTo>
                  <a:lnTo>
                    <a:pt x="245491" y="71500"/>
                  </a:lnTo>
                  <a:lnTo>
                    <a:pt x="245491" y="77088"/>
                  </a:lnTo>
                  <a:lnTo>
                    <a:pt x="244221" y="79247"/>
                  </a:lnTo>
                  <a:lnTo>
                    <a:pt x="241808" y="80898"/>
                  </a:lnTo>
                  <a:lnTo>
                    <a:pt x="239268" y="82422"/>
                  </a:lnTo>
                  <a:lnTo>
                    <a:pt x="236220" y="83311"/>
                  </a:lnTo>
                  <a:lnTo>
                    <a:pt x="273756" y="83311"/>
                  </a:lnTo>
                  <a:lnTo>
                    <a:pt x="274411" y="81561"/>
                  </a:lnTo>
                  <a:lnTo>
                    <a:pt x="275336" y="74421"/>
                  </a:lnTo>
                  <a:lnTo>
                    <a:pt x="274487" y="67817"/>
                  </a:lnTo>
                  <a:lnTo>
                    <a:pt x="274411" y="67228"/>
                  </a:lnTo>
                  <a:lnTo>
                    <a:pt x="273775" y="65531"/>
                  </a:lnTo>
                  <a:lnTo>
                    <a:pt x="273728" y="65404"/>
                  </a:lnTo>
                  <a:close/>
                </a:path>
                <a:path w="362585" h="180339">
                  <a:moveTo>
                    <a:pt x="361315" y="68325"/>
                  </a:moveTo>
                  <a:lnTo>
                    <a:pt x="329946" y="68325"/>
                  </a:lnTo>
                  <a:lnTo>
                    <a:pt x="329946" y="109473"/>
                  </a:lnTo>
                  <a:lnTo>
                    <a:pt x="361315" y="109473"/>
                  </a:lnTo>
                  <a:lnTo>
                    <a:pt x="361315" y="68325"/>
                  </a:lnTo>
                  <a:close/>
                </a:path>
                <a:path w="362585" h="180339">
                  <a:moveTo>
                    <a:pt x="315975" y="3428"/>
                  </a:moveTo>
                  <a:lnTo>
                    <a:pt x="284861" y="3428"/>
                  </a:lnTo>
                  <a:lnTo>
                    <a:pt x="284861" y="103377"/>
                  </a:lnTo>
                  <a:lnTo>
                    <a:pt x="315975" y="103377"/>
                  </a:lnTo>
                  <a:lnTo>
                    <a:pt x="315975" y="68325"/>
                  </a:lnTo>
                  <a:lnTo>
                    <a:pt x="361315" y="68325"/>
                  </a:lnTo>
                  <a:lnTo>
                    <a:pt x="361315" y="37845"/>
                  </a:lnTo>
                  <a:lnTo>
                    <a:pt x="315975" y="37845"/>
                  </a:lnTo>
                  <a:lnTo>
                    <a:pt x="315975" y="3428"/>
                  </a:lnTo>
                  <a:close/>
                </a:path>
                <a:path w="362585" h="180339">
                  <a:moveTo>
                    <a:pt x="361315" y="2666"/>
                  </a:moveTo>
                  <a:lnTo>
                    <a:pt x="329946" y="2666"/>
                  </a:lnTo>
                  <a:lnTo>
                    <a:pt x="329946" y="37845"/>
                  </a:lnTo>
                  <a:lnTo>
                    <a:pt x="361315" y="37845"/>
                  </a:lnTo>
                  <a:lnTo>
                    <a:pt x="361315" y="2666"/>
                  </a:lnTo>
                  <a:close/>
                </a:path>
                <a:path w="362585" h="180339">
                  <a:moveTo>
                    <a:pt x="277749" y="12953"/>
                  </a:moveTo>
                  <a:lnTo>
                    <a:pt x="185038" y="12953"/>
                  </a:lnTo>
                  <a:lnTo>
                    <a:pt x="185038" y="37845"/>
                  </a:lnTo>
                  <a:lnTo>
                    <a:pt x="277749" y="37845"/>
                  </a:lnTo>
                  <a:lnTo>
                    <a:pt x="277749" y="12953"/>
                  </a:lnTo>
                  <a:close/>
                </a:path>
                <a:path w="362585" h="180339">
                  <a:moveTo>
                    <a:pt x="249174" y="0"/>
                  </a:moveTo>
                  <a:lnTo>
                    <a:pt x="215137" y="0"/>
                  </a:lnTo>
                  <a:lnTo>
                    <a:pt x="215137" y="12953"/>
                  </a:lnTo>
                  <a:lnTo>
                    <a:pt x="249174" y="12953"/>
                  </a:lnTo>
                  <a:lnTo>
                    <a:pt x="249174" y="0"/>
                  </a:lnTo>
                  <a:close/>
                </a:path>
                <a:path w="362585" h="180339">
                  <a:moveTo>
                    <a:pt x="155939" y="58546"/>
                  </a:moveTo>
                  <a:lnTo>
                    <a:pt x="86613" y="58546"/>
                  </a:lnTo>
                  <a:lnTo>
                    <a:pt x="158496" y="96519"/>
                  </a:lnTo>
                  <a:lnTo>
                    <a:pt x="174625" y="67690"/>
                  </a:lnTo>
                  <a:lnTo>
                    <a:pt x="155939" y="58546"/>
                  </a:lnTo>
                  <a:close/>
                </a:path>
                <a:path w="362585" h="180339">
                  <a:moveTo>
                    <a:pt x="76326" y="0"/>
                  </a:moveTo>
                  <a:lnTo>
                    <a:pt x="56991" y="40288"/>
                  </a:lnTo>
                  <a:lnTo>
                    <a:pt x="20812" y="61944"/>
                  </a:lnTo>
                  <a:lnTo>
                    <a:pt x="4063" y="64007"/>
                  </a:lnTo>
                  <a:lnTo>
                    <a:pt x="4063" y="96265"/>
                  </a:lnTo>
                  <a:lnTo>
                    <a:pt x="49784" y="86232"/>
                  </a:lnTo>
                  <a:lnTo>
                    <a:pt x="86613" y="58546"/>
                  </a:lnTo>
                  <a:lnTo>
                    <a:pt x="155939" y="58546"/>
                  </a:lnTo>
                  <a:lnTo>
                    <a:pt x="102997" y="32638"/>
                  </a:lnTo>
                  <a:lnTo>
                    <a:pt x="104901" y="28320"/>
                  </a:lnTo>
                  <a:lnTo>
                    <a:pt x="106553" y="23748"/>
                  </a:lnTo>
                  <a:lnTo>
                    <a:pt x="109347" y="14604"/>
                  </a:lnTo>
                  <a:lnTo>
                    <a:pt x="110362" y="9905"/>
                  </a:lnTo>
                  <a:lnTo>
                    <a:pt x="111125" y="5079"/>
                  </a:lnTo>
                  <a:lnTo>
                    <a:pt x="7632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9955" y="2708147"/>
              <a:ext cx="1214628" cy="969263"/>
            </a:xfrm>
            <a:prstGeom prst="rect">
              <a:avLst/>
            </a:prstGeom>
          </p:spPr>
        </p:pic>
      </p:grpSp>
      <p:sp>
        <p:nvSpPr>
          <p:cNvPr id="74" name="object 74"/>
          <p:cNvSpPr/>
          <p:nvPr/>
        </p:nvSpPr>
        <p:spPr>
          <a:xfrm>
            <a:off x="7538466" y="2681477"/>
            <a:ext cx="875030" cy="0"/>
          </a:xfrm>
          <a:custGeom>
            <a:avLst/>
            <a:gdLst/>
            <a:ahLst/>
            <a:cxnLst/>
            <a:rect l="l" t="t" r="r" b="b"/>
            <a:pathLst>
              <a:path w="875029">
                <a:moveTo>
                  <a:pt x="0" y="0"/>
                </a:moveTo>
                <a:lnTo>
                  <a:pt x="874902" y="0"/>
                </a:lnTo>
              </a:path>
            </a:pathLst>
          </a:custGeom>
          <a:ln w="38100">
            <a:solidFill>
              <a:srgbClr val="D433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38466" y="5894069"/>
            <a:ext cx="875030" cy="0"/>
          </a:xfrm>
          <a:custGeom>
            <a:avLst/>
            <a:gdLst/>
            <a:ahLst/>
            <a:cxnLst/>
            <a:rect l="l" t="t" r="r" b="b"/>
            <a:pathLst>
              <a:path w="875029">
                <a:moveTo>
                  <a:pt x="0" y="0"/>
                </a:moveTo>
                <a:lnTo>
                  <a:pt x="874902" y="0"/>
                </a:lnTo>
              </a:path>
            </a:pathLst>
          </a:custGeom>
          <a:ln w="38100">
            <a:solidFill>
              <a:srgbClr val="D433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778745" y="5113782"/>
            <a:ext cx="597535" cy="599440"/>
          </a:xfrm>
          <a:custGeom>
            <a:avLst/>
            <a:gdLst/>
            <a:ahLst/>
            <a:cxnLst/>
            <a:rect l="l" t="t" r="r" b="b"/>
            <a:pathLst>
              <a:path w="597534" h="599439">
                <a:moveTo>
                  <a:pt x="479044" y="298703"/>
                </a:moveTo>
                <a:lnTo>
                  <a:pt x="469392" y="298703"/>
                </a:lnTo>
                <a:lnTo>
                  <a:pt x="459739" y="295071"/>
                </a:lnTo>
                <a:lnTo>
                  <a:pt x="451357" y="290233"/>
                </a:lnTo>
                <a:lnTo>
                  <a:pt x="444119" y="282968"/>
                </a:lnTo>
                <a:lnTo>
                  <a:pt x="437006" y="275704"/>
                </a:lnTo>
                <a:lnTo>
                  <a:pt x="434594" y="266014"/>
                </a:lnTo>
                <a:lnTo>
                  <a:pt x="429768" y="256336"/>
                </a:lnTo>
                <a:lnTo>
                  <a:pt x="429768" y="244220"/>
                </a:lnTo>
                <a:lnTo>
                  <a:pt x="429768" y="224853"/>
                </a:lnTo>
                <a:lnTo>
                  <a:pt x="429768" y="215163"/>
                </a:lnTo>
                <a:lnTo>
                  <a:pt x="434594" y="203060"/>
                </a:lnTo>
                <a:lnTo>
                  <a:pt x="459739" y="174002"/>
                </a:lnTo>
                <a:lnTo>
                  <a:pt x="469392" y="171589"/>
                </a:lnTo>
                <a:lnTo>
                  <a:pt x="479044" y="169163"/>
                </a:lnTo>
                <a:lnTo>
                  <a:pt x="490981" y="171589"/>
                </a:lnTo>
                <a:lnTo>
                  <a:pt x="500633" y="174002"/>
                </a:lnTo>
                <a:lnTo>
                  <a:pt x="527050" y="203060"/>
                </a:lnTo>
                <a:lnTo>
                  <a:pt x="531876" y="215163"/>
                </a:lnTo>
                <a:lnTo>
                  <a:pt x="531876" y="224853"/>
                </a:lnTo>
                <a:lnTo>
                  <a:pt x="531876" y="244220"/>
                </a:lnTo>
                <a:lnTo>
                  <a:pt x="531876" y="256336"/>
                </a:lnTo>
                <a:lnTo>
                  <a:pt x="527050" y="266014"/>
                </a:lnTo>
                <a:lnTo>
                  <a:pt x="500633" y="295071"/>
                </a:lnTo>
                <a:lnTo>
                  <a:pt x="490981" y="298703"/>
                </a:lnTo>
                <a:lnTo>
                  <a:pt x="479044" y="298703"/>
                </a:lnTo>
                <a:close/>
              </a:path>
              <a:path w="597534" h="599439">
                <a:moveTo>
                  <a:pt x="390144" y="364820"/>
                </a:moveTo>
                <a:lnTo>
                  <a:pt x="419226" y="347967"/>
                </a:lnTo>
                <a:lnTo>
                  <a:pt x="436245" y="343141"/>
                </a:lnTo>
                <a:lnTo>
                  <a:pt x="454405" y="338327"/>
                </a:lnTo>
                <a:lnTo>
                  <a:pt x="519810" y="338327"/>
                </a:lnTo>
                <a:lnTo>
                  <a:pt x="536828" y="340740"/>
                </a:lnTo>
                <a:lnTo>
                  <a:pt x="551306" y="343141"/>
                </a:lnTo>
                <a:lnTo>
                  <a:pt x="585343" y="367233"/>
                </a:lnTo>
                <a:lnTo>
                  <a:pt x="597407" y="417804"/>
                </a:lnTo>
                <a:lnTo>
                  <a:pt x="597407" y="468375"/>
                </a:lnTo>
                <a:lnTo>
                  <a:pt x="582802" y="511721"/>
                </a:lnTo>
                <a:lnTo>
                  <a:pt x="546480" y="530986"/>
                </a:lnTo>
                <a:lnTo>
                  <a:pt x="532002" y="533399"/>
                </a:lnTo>
                <a:lnTo>
                  <a:pt x="519810" y="533399"/>
                </a:lnTo>
                <a:lnTo>
                  <a:pt x="466471" y="533399"/>
                </a:lnTo>
              </a:path>
              <a:path w="597534" h="599439">
                <a:moveTo>
                  <a:pt x="531876" y="402335"/>
                </a:moveTo>
                <a:lnTo>
                  <a:pt x="531876" y="455726"/>
                </a:lnTo>
                <a:lnTo>
                  <a:pt x="531876" y="460590"/>
                </a:lnTo>
                <a:lnTo>
                  <a:pt x="527050" y="465442"/>
                </a:lnTo>
                <a:lnTo>
                  <a:pt x="524636" y="467867"/>
                </a:lnTo>
                <a:lnTo>
                  <a:pt x="519937" y="467867"/>
                </a:lnTo>
                <a:lnTo>
                  <a:pt x="441959" y="467867"/>
                </a:lnTo>
              </a:path>
              <a:path w="597534" h="599439">
                <a:moveTo>
                  <a:pt x="544068" y="533399"/>
                </a:moveTo>
                <a:lnTo>
                  <a:pt x="544068" y="598931"/>
                </a:lnTo>
              </a:path>
              <a:path w="597534" h="599439">
                <a:moveTo>
                  <a:pt x="402335" y="560831"/>
                </a:moveTo>
                <a:lnTo>
                  <a:pt x="402335" y="598931"/>
                </a:lnTo>
              </a:path>
              <a:path w="597534" h="599439">
                <a:moveTo>
                  <a:pt x="315849" y="507491"/>
                </a:moveTo>
                <a:lnTo>
                  <a:pt x="364235" y="507491"/>
                </a:lnTo>
                <a:lnTo>
                  <a:pt x="337565" y="455675"/>
                </a:lnTo>
                <a:lnTo>
                  <a:pt x="294004" y="455675"/>
                </a:lnTo>
                <a:lnTo>
                  <a:pt x="286765" y="455675"/>
                </a:lnTo>
                <a:lnTo>
                  <a:pt x="281939" y="460616"/>
                </a:lnTo>
                <a:lnTo>
                  <a:pt x="281939" y="468007"/>
                </a:lnTo>
                <a:lnTo>
                  <a:pt x="281939" y="472947"/>
                </a:lnTo>
                <a:lnTo>
                  <a:pt x="291592" y="492683"/>
                </a:lnTo>
                <a:lnTo>
                  <a:pt x="296418" y="500087"/>
                </a:lnTo>
                <a:lnTo>
                  <a:pt x="301244" y="505028"/>
                </a:lnTo>
                <a:lnTo>
                  <a:pt x="308609" y="507491"/>
                </a:lnTo>
                <a:lnTo>
                  <a:pt x="315849" y="507491"/>
                </a:lnTo>
                <a:close/>
              </a:path>
              <a:path w="597534" h="599439">
                <a:moveTo>
                  <a:pt x="478535" y="391667"/>
                </a:moveTo>
                <a:lnTo>
                  <a:pt x="429768" y="455675"/>
                </a:lnTo>
              </a:path>
              <a:path w="597534" h="599439">
                <a:moveTo>
                  <a:pt x="299211" y="455980"/>
                </a:moveTo>
                <a:lnTo>
                  <a:pt x="272796" y="402335"/>
                </a:lnTo>
                <a:lnTo>
                  <a:pt x="402717" y="402335"/>
                </a:lnTo>
                <a:lnTo>
                  <a:pt x="478535" y="560831"/>
                </a:lnTo>
                <a:lnTo>
                  <a:pt x="352171" y="560831"/>
                </a:lnTo>
                <a:lnTo>
                  <a:pt x="325754" y="507187"/>
                </a:lnTo>
              </a:path>
              <a:path w="597534" h="599439">
                <a:moveTo>
                  <a:pt x="245236" y="298703"/>
                </a:moveTo>
                <a:lnTo>
                  <a:pt x="245236" y="287858"/>
                </a:lnTo>
                <a:lnTo>
                  <a:pt x="247650" y="278218"/>
                </a:lnTo>
                <a:lnTo>
                  <a:pt x="252475" y="270992"/>
                </a:lnTo>
                <a:lnTo>
                  <a:pt x="264668" y="256527"/>
                </a:lnTo>
                <a:lnTo>
                  <a:pt x="274320" y="246887"/>
                </a:lnTo>
                <a:lnTo>
                  <a:pt x="279273" y="234835"/>
                </a:lnTo>
                <a:lnTo>
                  <a:pt x="284099" y="222783"/>
                </a:lnTo>
                <a:lnTo>
                  <a:pt x="286511" y="208330"/>
                </a:lnTo>
                <a:lnTo>
                  <a:pt x="274320" y="172173"/>
                </a:lnTo>
                <a:lnTo>
                  <a:pt x="233172" y="145668"/>
                </a:lnTo>
                <a:lnTo>
                  <a:pt x="220979" y="143255"/>
                </a:lnTo>
                <a:lnTo>
                  <a:pt x="184530" y="155308"/>
                </a:lnTo>
                <a:lnTo>
                  <a:pt x="160274" y="184226"/>
                </a:lnTo>
                <a:lnTo>
                  <a:pt x="155448" y="196278"/>
                </a:lnTo>
                <a:lnTo>
                  <a:pt x="155448" y="208330"/>
                </a:lnTo>
                <a:lnTo>
                  <a:pt x="155448" y="222783"/>
                </a:lnTo>
                <a:lnTo>
                  <a:pt x="160274" y="234835"/>
                </a:lnTo>
                <a:lnTo>
                  <a:pt x="167639" y="246887"/>
                </a:lnTo>
                <a:lnTo>
                  <a:pt x="174878" y="256527"/>
                </a:lnTo>
                <a:lnTo>
                  <a:pt x="186944" y="270992"/>
                </a:lnTo>
                <a:lnTo>
                  <a:pt x="191897" y="278218"/>
                </a:lnTo>
                <a:lnTo>
                  <a:pt x="194309" y="287858"/>
                </a:lnTo>
                <a:lnTo>
                  <a:pt x="194309" y="298703"/>
                </a:lnTo>
                <a:lnTo>
                  <a:pt x="245236" y="298703"/>
                </a:lnTo>
                <a:close/>
              </a:path>
              <a:path w="597534" h="599439">
                <a:moveTo>
                  <a:pt x="220979" y="103631"/>
                </a:moveTo>
                <a:lnTo>
                  <a:pt x="220979" y="38099"/>
                </a:lnTo>
              </a:path>
              <a:path w="597534" h="599439">
                <a:moveTo>
                  <a:pt x="303275" y="126491"/>
                </a:moveTo>
                <a:lnTo>
                  <a:pt x="339851" y="89915"/>
                </a:lnTo>
              </a:path>
              <a:path w="597534" h="599439">
                <a:moveTo>
                  <a:pt x="326135" y="208787"/>
                </a:moveTo>
                <a:lnTo>
                  <a:pt x="390144" y="208787"/>
                </a:lnTo>
              </a:path>
              <a:path w="597534" h="599439">
                <a:moveTo>
                  <a:pt x="303275" y="292607"/>
                </a:moveTo>
                <a:lnTo>
                  <a:pt x="339851" y="327659"/>
                </a:lnTo>
              </a:path>
              <a:path w="597534" h="599439">
                <a:moveTo>
                  <a:pt x="138683" y="292607"/>
                </a:moveTo>
                <a:lnTo>
                  <a:pt x="102107" y="327659"/>
                </a:lnTo>
              </a:path>
              <a:path w="597534" h="599439">
                <a:moveTo>
                  <a:pt x="118872" y="208787"/>
                </a:moveTo>
                <a:lnTo>
                  <a:pt x="53339" y="208787"/>
                </a:lnTo>
              </a:path>
              <a:path w="597534" h="599439">
                <a:moveTo>
                  <a:pt x="138683" y="126491"/>
                </a:moveTo>
                <a:lnTo>
                  <a:pt x="102107" y="89915"/>
                </a:lnTo>
              </a:path>
              <a:path w="597534" h="599439">
                <a:moveTo>
                  <a:pt x="245363" y="298703"/>
                </a:moveTo>
                <a:lnTo>
                  <a:pt x="245363" y="325945"/>
                </a:lnTo>
                <a:lnTo>
                  <a:pt x="233425" y="338327"/>
                </a:lnTo>
                <a:lnTo>
                  <a:pt x="207009" y="338327"/>
                </a:lnTo>
                <a:lnTo>
                  <a:pt x="195072" y="325945"/>
                </a:lnTo>
                <a:lnTo>
                  <a:pt x="195072" y="298703"/>
                </a:lnTo>
              </a:path>
              <a:path w="597534" h="599439">
                <a:moveTo>
                  <a:pt x="455675" y="130721"/>
                </a:moveTo>
                <a:lnTo>
                  <a:pt x="455675" y="38734"/>
                </a:lnTo>
                <a:lnTo>
                  <a:pt x="453262" y="31495"/>
                </a:lnTo>
                <a:lnTo>
                  <a:pt x="451993" y="24256"/>
                </a:lnTo>
                <a:lnTo>
                  <a:pt x="449579" y="16890"/>
                </a:lnTo>
                <a:lnTo>
                  <a:pt x="444753" y="12064"/>
                </a:lnTo>
                <a:lnTo>
                  <a:pt x="439927" y="7238"/>
                </a:lnTo>
                <a:lnTo>
                  <a:pt x="432688" y="2412"/>
                </a:lnTo>
                <a:lnTo>
                  <a:pt x="425323" y="0"/>
                </a:lnTo>
                <a:lnTo>
                  <a:pt x="418083" y="0"/>
                </a:lnTo>
                <a:lnTo>
                  <a:pt x="38734" y="0"/>
                </a:lnTo>
                <a:lnTo>
                  <a:pt x="31496" y="0"/>
                </a:lnTo>
                <a:lnTo>
                  <a:pt x="24256" y="2412"/>
                </a:lnTo>
                <a:lnTo>
                  <a:pt x="0" y="31495"/>
                </a:lnTo>
                <a:lnTo>
                  <a:pt x="0" y="38734"/>
                </a:lnTo>
                <a:lnTo>
                  <a:pt x="0" y="364312"/>
                </a:lnTo>
                <a:lnTo>
                  <a:pt x="0" y="371576"/>
                </a:lnTo>
                <a:lnTo>
                  <a:pt x="2412" y="378840"/>
                </a:lnTo>
                <a:lnTo>
                  <a:pt x="31496" y="403047"/>
                </a:lnTo>
                <a:lnTo>
                  <a:pt x="38734" y="403047"/>
                </a:lnTo>
                <a:lnTo>
                  <a:pt x="77597" y="403047"/>
                </a:lnTo>
                <a:lnTo>
                  <a:pt x="158750" y="495033"/>
                </a:lnTo>
                <a:lnTo>
                  <a:pt x="165988" y="499871"/>
                </a:lnTo>
                <a:lnTo>
                  <a:pt x="173354" y="499871"/>
                </a:lnTo>
                <a:lnTo>
                  <a:pt x="178180" y="495033"/>
                </a:lnTo>
                <a:lnTo>
                  <a:pt x="180594" y="485343"/>
                </a:lnTo>
                <a:lnTo>
                  <a:pt x="180594" y="403047"/>
                </a:lnTo>
                <a:lnTo>
                  <a:pt x="233933" y="403047"/>
                </a:lnTo>
              </a:path>
            </a:pathLst>
          </a:custGeom>
          <a:ln w="25908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7579106" y="2857245"/>
            <a:ext cx="475615" cy="171450"/>
            <a:chOff x="7579106" y="2857245"/>
            <a:chExt cx="475615" cy="171450"/>
          </a:xfrm>
        </p:grpSpPr>
        <p:sp>
          <p:nvSpPr>
            <p:cNvPr id="78" name="object 78"/>
            <p:cNvSpPr/>
            <p:nvPr/>
          </p:nvSpPr>
          <p:spPr>
            <a:xfrm>
              <a:off x="7579106" y="2857245"/>
              <a:ext cx="303530" cy="171450"/>
            </a:xfrm>
            <a:custGeom>
              <a:avLst/>
              <a:gdLst/>
              <a:ahLst/>
              <a:cxnLst/>
              <a:rect l="l" t="t" r="r" b="b"/>
              <a:pathLst>
                <a:path w="303529" h="171450">
                  <a:moveTo>
                    <a:pt x="224027" y="122554"/>
                  </a:moveTo>
                  <a:lnTo>
                    <a:pt x="189992" y="122554"/>
                  </a:lnTo>
                  <a:lnTo>
                    <a:pt x="191670" y="132778"/>
                  </a:lnTo>
                  <a:lnTo>
                    <a:pt x="191752" y="133274"/>
                  </a:lnTo>
                  <a:lnTo>
                    <a:pt x="214631" y="163931"/>
                  </a:lnTo>
                  <a:lnTo>
                    <a:pt x="246761" y="171450"/>
                  </a:lnTo>
                  <a:lnTo>
                    <a:pt x="254623" y="171023"/>
                  </a:lnTo>
                  <a:lnTo>
                    <a:pt x="291627" y="151663"/>
                  </a:lnTo>
                  <a:lnTo>
                    <a:pt x="297588" y="142112"/>
                  </a:lnTo>
                  <a:lnTo>
                    <a:pt x="239649" y="142112"/>
                  </a:lnTo>
                  <a:lnTo>
                    <a:pt x="234188" y="140335"/>
                  </a:lnTo>
                  <a:lnTo>
                    <a:pt x="230504" y="136905"/>
                  </a:lnTo>
                  <a:lnTo>
                    <a:pt x="226822" y="133603"/>
                  </a:lnTo>
                  <a:lnTo>
                    <a:pt x="224663" y="128777"/>
                  </a:lnTo>
                  <a:lnTo>
                    <a:pt x="224027" y="122554"/>
                  </a:lnTo>
                  <a:close/>
                </a:path>
                <a:path w="303529" h="171450">
                  <a:moveTo>
                    <a:pt x="298328" y="92963"/>
                  </a:moveTo>
                  <a:lnTo>
                    <a:pt x="253619" y="92963"/>
                  </a:lnTo>
                  <a:lnTo>
                    <a:pt x="259334" y="95250"/>
                  </a:lnTo>
                  <a:lnTo>
                    <a:pt x="263398" y="99694"/>
                  </a:lnTo>
                  <a:lnTo>
                    <a:pt x="267335" y="104139"/>
                  </a:lnTo>
                  <a:lnTo>
                    <a:pt x="269367" y="109981"/>
                  </a:lnTo>
                  <a:lnTo>
                    <a:pt x="269367" y="124587"/>
                  </a:lnTo>
                  <a:lnTo>
                    <a:pt x="267335" y="130555"/>
                  </a:lnTo>
                  <a:lnTo>
                    <a:pt x="259461" y="139700"/>
                  </a:lnTo>
                  <a:lnTo>
                    <a:pt x="253562" y="142112"/>
                  </a:lnTo>
                  <a:lnTo>
                    <a:pt x="297588" y="142112"/>
                  </a:lnTo>
                  <a:lnTo>
                    <a:pt x="298812" y="139700"/>
                  </a:lnTo>
                  <a:lnTo>
                    <a:pt x="301164" y="132778"/>
                  </a:lnTo>
                  <a:lnTo>
                    <a:pt x="302603" y="125349"/>
                  </a:lnTo>
                  <a:lnTo>
                    <a:pt x="303149" y="117348"/>
                  </a:lnTo>
                  <a:lnTo>
                    <a:pt x="302125" y="105582"/>
                  </a:lnTo>
                  <a:lnTo>
                    <a:pt x="299438" y="95250"/>
                  </a:lnTo>
                  <a:lnTo>
                    <a:pt x="298328" y="92963"/>
                  </a:lnTo>
                  <a:close/>
                </a:path>
                <a:path w="303529" h="171450">
                  <a:moveTo>
                    <a:pt x="295528" y="12573"/>
                  </a:moveTo>
                  <a:lnTo>
                    <a:pt x="197358" y="12573"/>
                  </a:lnTo>
                  <a:lnTo>
                    <a:pt x="192786" y="103250"/>
                  </a:lnTo>
                  <a:lnTo>
                    <a:pt x="224282" y="103250"/>
                  </a:lnTo>
                  <a:lnTo>
                    <a:pt x="226314" y="100329"/>
                  </a:lnTo>
                  <a:lnTo>
                    <a:pt x="229108" y="97916"/>
                  </a:lnTo>
                  <a:lnTo>
                    <a:pt x="232664" y="95885"/>
                  </a:lnTo>
                  <a:lnTo>
                    <a:pt x="236347" y="93852"/>
                  </a:lnTo>
                  <a:lnTo>
                    <a:pt x="240236" y="92963"/>
                  </a:lnTo>
                  <a:lnTo>
                    <a:pt x="298328" y="92963"/>
                  </a:lnTo>
                  <a:lnTo>
                    <a:pt x="295076" y="86290"/>
                  </a:lnTo>
                  <a:lnTo>
                    <a:pt x="289051" y="78739"/>
                  </a:lnTo>
                  <a:lnTo>
                    <a:pt x="281598" y="72717"/>
                  </a:lnTo>
                  <a:lnTo>
                    <a:pt x="278672" y="71247"/>
                  </a:lnTo>
                  <a:lnTo>
                    <a:pt x="227075" y="71247"/>
                  </a:lnTo>
                  <a:lnTo>
                    <a:pt x="228853" y="42163"/>
                  </a:lnTo>
                  <a:lnTo>
                    <a:pt x="295528" y="42163"/>
                  </a:lnTo>
                  <a:lnTo>
                    <a:pt x="295528" y="12573"/>
                  </a:lnTo>
                  <a:close/>
                </a:path>
                <a:path w="303529" h="171450">
                  <a:moveTo>
                    <a:pt x="252095" y="64769"/>
                  </a:moveTo>
                  <a:lnTo>
                    <a:pt x="247142" y="64769"/>
                  </a:lnTo>
                  <a:lnTo>
                    <a:pt x="242570" y="65404"/>
                  </a:lnTo>
                  <a:lnTo>
                    <a:pt x="234188" y="67690"/>
                  </a:lnTo>
                  <a:lnTo>
                    <a:pt x="230504" y="69214"/>
                  </a:lnTo>
                  <a:lnTo>
                    <a:pt x="227075" y="71247"/>
                  </a:lnTo>
                  <a:lnTo>
                    <a:pt x="278672" y="71247"/>
                  </a:lnTo>
                  <a:lnTo>
                    <a:pt x="272954" y="68373"/>
                  </a:lnTo>
                  <a:lnTo>
                    <a:pt x="263120" y="65720"/>
                  </a:lnTo>
                  <a:lnTo>
                    <a:pt x="252095" y="64769"/>
                  </a:lnTo>
                  <a:close/>
                </a:path>
                <a:path w="303529" h="171450">
                  <a:moveTo>
                    <a:pt x="176599" y="38607"/>
                  </a:moveTo>
                  <a:lnTo>
                    <a:pt x="132079" y="38607"/>
                  </a:lnTo>
                  <a:lnTo>
                    <a:pt x="137541" y="40386"/>
                  </a:lnTo>
                  <a:lnTo>
                    <a:pt x="140970" y="43687"/>
                  </a:lnTo>
                  <a:lnTo>
                    <a:pt x="144399" y="47116"/>
                  </a:lnTo>
                  <a:lnTo>
                    <a:pt x="146050" y="51815"/>
                  </a:lnTo>
                  <a:lnTo>
                    <a:pt x="146176" y="61722"/>
                  </a:lnTo>
                  <a:lnTo>
                    <a:pt x="144652" y="66801"/>
                  </a:lnTo>
                  <a:lnTo>
                    <a:pt x="72009" y="148081"/>
                  </a:lnTo>
                  <a:lnTo>
                    <a:pt x="72009" y="167893"/>
                  </a:lnTo>
                  <a:lnTo>
                    <a:pt x="183134" y="167893"/>
                  </a:lnTo>
                  <a:lnTo>
                    <a:pt x="183134" y="138556"/>
                  </a:lnTo>
                  <a:lnTo>
                    <a:pt x="122682" y="138556"/>
                  </a:lnTo>
                  <a:lnTo>
                    <a:pt x="145034" y="115442"/>
                  </a:lnTo>
                  <a:lnTo>
                    <a:pt x="171323" y="84709"/>
                  </a:lnTo>
                  <a:lnTo>
                    <a:pt x="177038" y="73151"/>
                  </a:lnTo>
                  <a:lnTo>
                    <a:pt x="179070" y="67817"/>
                  </a:lnTo>
                  <a:lnTo>
                    <a:pt x="180086" y="62484"/>
                  </a:lnTo>
                  <a:lnTo>
                    <a:pt x="180086" y="57150"/>
                  </a:lnTo>
                  <a:lnTo>
                    <a:pt x="179111" y="47116"/>
                  </a:lnTo>
                  <a:lnTo>
                    <a:pt x="179089" y="46888"/>
                  </a:lnTo>
                  <a:lnTo>
                    <a:pt x="176637" y="38735"/>
                  </a:lnTo>
                  <a:lnTo>
                    <a:pt x="176599" y="38607"/>
                  </a:lnTo>
                  <a:close/>
                </a:path>
                <a:path w="303529" h="171450">
                  <a:moveTo>
                    <a:pt x="124587" y="8381"/>
                  </a:moveTo>
                  <a:lnTo>
                    <a:pt x="84454" y="23622"/>
                  </a:lnTo>
                  <a:lnTo>
                    <a:pt x="68834" y="61722"/>
                  </a:lnTo>
                  <a:lnTo>
                    <a:pt x="102870" y="61722"/>
                  </a:lnTo>
                  <a:lnTo>
                    <a:pt x="102997" y="55625"/>
                  </a:lnTo>
                  <a:lnTo>
                    <a:pt x="104663" y="50625"/>
                  </a:lnTo>
                  <a:lnTo>
                    <a:pt x="104775" y="50291"/>
                  </a:lnTo>
                  <a:lnTo>
                    <a:pt x="112141" y="41148"/>
                  </a:lnTo>
                  <a:lnTo>
                    <a:pt x="117601" y="38735"/>
                  </a:lnTo>
                  <a:lnTo>
                    <a:pt x="121094" y="38607"/>
                  </a:lnTo>
                  <a:lnTo>
                    <a:pt x="176599" y="38607"/>
                  </a:lnTo>
                  <a:lnTo>
                    <a:pt x="176307" y="37639"/>
                  </a:lnTo>
                  <a:lnTo>
                    <a:pt x="148034" y="12065"/>
                  </a:lnTo>
                  <a:lnTo>
                    <a:pt x="137066" y="9401"/>
                  </a:lnTo>
                  <a:lnTo>
                    <a:pt x="124587" y="8381"/>
                  </a:lnTo>
                  <a:close/>
                </a:path>
                <a:path w="303529" h="171450">
                  <a:moveTo>
                    <a:pt x="37719" y="0"/>
                  </a:moveTo>
                  <a:lnTo>
                    <a:pt x="0" y="0"/>
                  </a:lnTo>
                  <a:lnTo>
                    <a:pt x="29718" y="37973"/>
                  </a:lnTo>
                  <a:lnTo>
                    <a:pt x="61341" y="37973"/>
                  </a:lnTo>
                  <a:lnTo>
                    <a:pt x="37719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898638" y="2865119"/>
              <a:ext cx="155828" cy="162687"/>
            </a:xfrm>
            <a:prstGeom prst="rect">
              <a:avLst/>
            </a:prstGeom>
          </p:spPr>
        </p:pic>
      </p:grpSp>
      <p:sp>
        <p:nvSpPr>
          <p:cNvPr id="80" name="object 80"/>
          <p:cNvSpPr/>
          <p:nvPr/>
        </p:nvSpPr>
        <p:spPr>
          <a:xfrm>
            <a:off x="8119364" y="2863341"/>
            <a:ext cx="689610" cy="164465"/>
          </a:xfrm>
          <a:custGeom>
            <a:avLst/>
            <a:gdLst/>
            <a:ahLst/>
            <a:cxnLst/>
            <a:rect l="l" t="t" r="r" b="b"/>
            <a:pathLst>
              <a:path w="689609" h="164464">
                <a:moveTo>
                  <a:pt x="462406" y="120268"/>
                </a:moveTo>
                <a:lnTo>
                  <a:pt x="457200" y="122554"/>
                </a:lnTo>
                <a:lnTo>
                  <a:pt x="450722" y="124205"/>
                </a:lnTo>
                <a:lnTo>
                  <a:pt x="435609" y="126237"/>
                </a:lnTo>
                <a:lnTo>
                  <a:pt x="427989" y="126745"/>
                </a:lnTo>
                <a:lnTo>
                  <a:pt x="350774" y="126745"/>
                </a:lnTo>
                <a:lnTo>
                  <a:pt x="350774" y="156844"/>
                </a:lnTo>
                <a:lnTo>
                  <a:pt x="427989" y="156844"/>
                </a:lnTo>
                <a:lnTo>
                  <a:pt x="435863" y="156336"/>
                </a:lnTo>
                <a:lnTo>
                  <a:pt x="450850" y="154304"/>
                </a:lnTo>
                <a:lnTo>
                  <a:pt x="457200" y="152653"/>
                </a:lnTo>
                <a:lnTo>
                  <a:pt x="462406" y="150367"/>
                </a:lnTo>
                <a:lnTo>
                  <a:pt x="462406" y="120268"/>
                </a:lnTo>
                <a:close/>
              </a:path>
              <a:path w="689609" h="164464">
                <a:moveTo>
                  <a:pt x="403859" y="67817"/>
                </a:moveTo>
                <a:lnTo>
                  <a:pt x="371475" y="67817"/>
                </a:lnTo>
                <a:lnTo>
                  <a:pt x="371475" y="126745"/>
                </a:lnTo>
                <a:lnTo>
                  <a:pt x="403859" y="126745"/>
                </a:lnTo>
                <a:lnTo>
                  <a:pt x="403859" y="67817"/>
                </a:lnTo>
                <a:close/>
              </a:path>
              <a:path w="689609" h="164464">
                <a:moveTo>
                  <a:pt x="451865" y="6476"/>
                </a:moveTo>
                <a:lnTo>
                  <a:pt x="355726" y="6476"/>
                </a:lnTo>
                <a:lnTo>
                  <a:pt x="355726" y="36448"/>
                </a:lnTo>
                <a:lnTo>
                  <a:pt x="419480" y="36448"/>
                </a:lnTo>
                <a:lnTo>
                  <a:pt x="419480" y="108203"/>
                </a:lnTo>
                <a:lnTo>
                  <a:pt x="451865" y="108203"/>
                </a:lnTo>
                <a:lnTo>
                  <a:pt x="451865" y="6476"/>
                </a:lnTo>
                <a:close/>
              </a:path>
              <a:path w="689609" h="164464">
                <a:moveTo>
                  <a:pt x="244855" y="96646"/>
                </a:moveTo>
                <a:lnTo>
                  <a:pt x="212851" y="96646"/>
                </a:lnTo>
                <a:lnTo>
                  <a:pt x="212851" y="112775"/>
                </a:lnTo>
                <a:lnTo>
                  <a:pt x="186943" y="112775"/>
                </a:lnTo>
                <a:lnTo>
                  <a:pt x="186943" y="164464"/>
                </a:lnTo>
                <a:lnTo>
                  <a:pt x="334771" y="164464"/>
                </a:lnTo>
                <a:lnTo>
                  <a:pt x="334771" y="137540"/>
                </a:lnTo>
                <a:lnTo>
                  <a:pt x="219075" y="137540"/>
                </a:lnTo>
                <a:lnTo>
                  <a:pt x="219075" y="121157"/>
                </a:lnTo>
                <a:lnTo>
                  <a:pt x="244855" y="121157"/>
                </a:lnTo>
                <a:lnTo>
                  <a:pt x="244855" y="96646"/>
                </a:lnTo>
                <a:close/>
              </a:path>
              <a:path w="689609" h="164464">
                <a:moveTo>
                  <a:pt x="332485" y="1777"/>
                </a:moveTo>
                <a:lnTo>
                  <a:pt x="300227" y="1777"/>
                </a:lnTo>
                <a:lnTo>
                  <a:pt x="300227" y="101218"/>
                </a:lnTo>
                <a:lnTo>
                  <a:pt x="258317" y="101218"/>
                </a:lnTo>
                <a:lnTo>
                  <a:pt x="258317" y="123443"/>
                </a:lnTo>
                <a:lnTo>
                  <a:pt x="300227" y="123443"/>
                </a:lnTo>
                <a:lnTo>
                  <a:pt x="300227" y="128015"/>
                </a:lnTo>
                <a:lnTo>
                  <a:pt x="332485" y="128015"/>
                </a:lnTo>
                <a:lnTo>
                  <a:pt x="332485" y="1777"/>
                </a:lnTo>
                <a:close/>
              </a:path>
              <a:path w="689609" h="164464">
                <a:moveTo>
                  <a:pt x="290956" y="65912"/>
                </a:moveTo>
                <a:lnTo>
                  <a:pt x="285750" y="68071"/>
                </a:lnTo>
                <a:lnTo>
                  <a:pt x="279272" y="69595"/>
                </a:lnTo>
                <a:lnTo>
                  <a:pt x="264159" y="71373"/>
                </a:lnTo>
                <a:lnTo>
                  <a:pt x="256539" y="71881"/>
                </a:lnTo>
                <a:lnTo>
                  <a:pt x="173989" y="71881"/>
                </a:lnTo>
                <a:lnTo>
                  <a:pt x="173989" y="96646"/>
                </a:lnTo>
                <a:lnTo>
                  <a:pt x="256539" y="96646"/>
                </a:lnTo>
                <a:lnTo>
                  <a:pt x="264413" y="96138"/>
                </a:lnTo>
                <a:lnTo>
                  <a:pt x="279400" y="94360"/>
                </a:lnTo>
                <a:lnTo>
                  <a:pt x="285750" y="92836"/>
                </a:lnTo>
                <a:lnTo>
                  <a:pt x="290956" y="90677"/>
                </a:lnTo>
                <a:lnTo>
                  <a:pt x="290956" y="65912"/>
                </a:lnTo>
                <a:close/>
              </a:path>
              <a:path w="689609" h="164464">
                <a:moveTo>
                  <a:pt x="231901" y="0"/>
                </a:moveTo>
                <a:lnTo>
                  <a:pt x="189956" y="12948"/>
                </a:lnTo>
                <a:lnTo>
                  <a:pt x="181990" y="33146"/>
                </a:lnTo>
                <a:lnTo>
                  <a:pt x="182927" y="40385"/>
                </a:lnTo>
                <a:lnTo>
                  <a:pt x="221232" y="65772"/>
                </a:lnTo>
                <a:lnTo>
                  <a:pt x="231901" y="66293"/>
                </a:lnTo>
                <a:lnTo>
                  <a:pt x="242518" y="65772"/>
                </a:lnTo>
                <a:lnTo>
                  <a:pt x="278114" y="47640"/>
                </a:lnTo>
                <a:lnTo>
                  <a:pt x="280090" y="42671"/>
                </a:lnTo>
                <a:lnTo>
                  <a:pt x="226059" y="42671"/>
                </a:lnTo>
                <a:lnTo>
                  <a:pt x="221487" y="41909"/>
                </a:lnTo>
                <a:lnTo>
                  <a:pt x="218185" y="40385"/>
                </a:lnTo>
                <a:lnTo>
                  <a:pt x="214756" y="38734"/>
                </a:lnTo>
                <a:lnTo>
                  <a:pt x="213105" y="36448"/>
                </a:lnTo>
                <a:lnTo>
                  <a:pt x="213105" y="29971"/>
                </a:lnTo>
                <a:lnTo>
                  <a:pt x="214756" y="27558"/>
                </a:lnTo>
                <a:lnTo>
                  <a:pt x="218185" y="26034"/>
                </a:lnTo>
                <a:lnTo>
                  <a:pt x="221487" y="24383"/>
                </a:lnTo>
                <a:lnTo>
                  <a:pt x="226059" y="23621"/>
                </a:lnTo>
                <a:lnTo>
                  <a:pt x="280090" y="23621"/>
                </a:lnTo>
                <a:lnTo>
                  <a:pt x="278114" y="18653"/>
                </a:lnTo>
                <a:lnTo>
                  <a:pt x="242518" y="521"/>
                </a:lnTo>
                <a:lnTo>
                  <a:pt x="231901" y="0"/>
                </a:lnTo>
                <a:close/>
              </a:path>
              <a:path w="689609" h="164464">
                <a:moveTo>
                  <a:pt x="280090" y="23621"/>
                </a:moveTo>
                <a:lnTo>
                  <a:pt x="237616" y="23621"/>
                </a:lnTo>
                <a:lnTo>
                  <a:pt x="242188" y="24383"/>
                </a:lnTo>
                <a:lnTo>
                  <a:pt x="245617" y="26034"/>
                </a:lnTo>
                <a:lnTo>
                  <a:pt x="248919" y="27558"/>
                </a:lnTo>
                <a:lnTo>
                  <a:pt x="250697" y="29971"/>
                </a:lnTo>
                <a:lnTo>
                  <a:pt x="250697" y="36448"/>
                </a:lnTo>
                <a:lnTo>
                  <a:pt x="248919" y="38734"/>
                </a:lnTo>
                <a:lnTo>
                  <a:pt x="245617" y="40385"/>
                </a:lnTo>
                <a:lnTo>
                  <a:pt x="242188" y="41909"/>
                </a:lnTo>
                <a:lnTo>
                  <a:pt x="237616" y="42671"/>
                </a:lnTo>
                <a:lnTo>
                  <a:pt x="280090" y="42671"/>
                </a:lnTo>
                <a:lnTo>
                  <a:pt x="280791" y="40911"/>
                </a:lnTo>
                <a:lnTo>
                  <a:pt x="281812" y="33146"/>
                </a:lnTo>
                <a:lnTo>
                  <a:pt x="280876" y="26034"/>
                </a:lnTo>
                <a:lnTo>
                  <a:pt x="280791" y="25382"/>
                </a:lnTo>
                <a:lnTo>
                  <a:pt x="280090" y="23621"/>
                </a:lnTo>
                <a:close/>
              </a:path>
              <a:path w="689609" h="164464">
                <a:moveTo>
                  <a:pt x="73786" y="35051"/>
                </a:moveTo>
                <a:lnTo>
                  <a:pt x="41401" y="35051"/>
                </a:lnTo>
                <a:lnTo>
                  <a:pt x="40211" y="53863"/>
                </a:lnTo>
                <a:lnTo>
                  <a:pt x="37782" y="70675"/>
                </a:lnTo>
                <a:lnTo>
                  <a:pt x="23235" y="108797"/>
                </a:lnTo>
                <a:lnTo>
                  <a:pt x="0" y="124459"/>
                </a:lnTo>
                <a:lnTo>
                  <a:pt x="0" y="156844"/>
                </a:lnTo>
                <a:lnTo>
                  <a:pt x="7868" y="156082"/>
                </a:lnTo>
                <a:lnTo>
                  <a:pt x="8656" y="156082"/>
                </a:lnTo>
                <a:lnTo>
                  <a:pt x="17795" y="153685"/>
                </a:lnTo>
                <a:lnTo>
                  <a:pt x="53294" y="121890"/>
                </a:lnTo>
                <a:lnTo>
                  <a:pt x="58674" y="111505"/>
                </a:lnTo>
                <a:lnTo>
                  <a:pt x="97306" y="111505"/>
                </a:lnTo>
                <a:lnTo>
                  <a:pt x="69722" y="75691"/>
                </a:lnTo>
                <a:lnTo>
                  <a:pt x="71268" y="66163"/>
                </a:lnTo>
                <a:lnTo>
                  <a:pt x="72469" y="56229"/>
                </a:lnTo>
                <a:lnTo>
                  <a:pt x="73312" y="45866"/>
                </a:lnTo>
                <a:lnTo>
                  <a:pt x="73786" y="35051"/>
                </a:lnTo>
                <a:close/>
              </a:path>
              <a:path w="689609" h="164464">
                <a:moveTo>
                  <a:pt x="97306" y="111505"/>
                </a:moveTo>
                <a:lnTo>
                  <a:pt x="58674" y="111505"/>
                </a:lnTo>
                <a:lnTo>
                  <a:pt x="91439" y="156082"/>
                </a:lnTo>
                <a:lnTo>
                  <a:pt x="116966" y="137032"/>
                </a:lnTo>
                <a:lnTo>
                  <a:pt x="97306" y="111505"/>
                </a:lnTo>
                <a:close/>
              </a:path>
              <a:path w="689609" h="164464">
                <a:moveTo>
                  <a:pt x="108584" y="5587"/>
                </a:moveTo>
                <a:lnTo>
                  <a:pt x="4571" y="5587"/>
                </a:lnTo>
                <a:lnTo>
                  <a:pt x="4571" y="35051"/>
                </a:lnTo>
                <a:lnTo>
                  <a:pt x="108584" y="35051"/>
                </a:lnTo>
                <a:lnTo>
                  <a:pt x="108584" y="5587"/>
                </a:lnTo>
                <a:close/>
              </a:path>
              <a:path w="689609" h="164464">
                <a:moveTo>
                  <a:pt x="648080" y="140969"/>
                </a:moveTo>
                <a:lnTo>
                  <a:pt x="618362" y="140969"/>
                </a:lnTo>
                <a:lnTo>
                  <a:pt x="618362" y="161543"/>
                </a:lnTo>
                <a:lnTo>
                  <a:pt x="648080" y="161543"/>
                </a:lnTo>
                <a:lnTo>
                  <a:pt x="648080" y="140969"/>
                </a:lnTo>
                <a:close/>
              </a:path>
              <a:path w="689609" h="164464">
                <a:moveTo>
                  <a:pt x="585088" y="34670"/>
                </a:moveTo>
                <a:lnTo>
                  <a:pt x="554608" y="34670"/>
                </a:lnTo>
                <a:lnTo>
                  <a:pt x="553918" y="54151"/>
                </a:lnTo>
                <a:lnTo>
                  <a:pt x="552418" y="71453"/>
                </a:lnTo>
                <a:lnTo>
                  <a:pt x="543131" y="110043"/>
                </a:lnTo>
                <a:lnTo>
                  <a:pt x="527379" y="125422"/>
                </a:lnTo>
                <a:lnTo>
                  <a:pt x="527557" y="125422"/>
                </a:lnTo>
                <a:lnTo>
                  <a:pt x="527557" y="156844"/>
                </a:lnTo>
                <a:lnTo>
                  <a:pt x="535126" y="155944"/>
                </a:lnTo>
                <a:lnTo>
                  <a:pt x="569595" y="125422"/>
                </a:lnTo>
                <a:lnTo>
                  <a:pt x="573404" y="116204"/>
                </a:lnTo>
                <a:lnTo>
                  <a:pt x="606802" y="116204"/>
                </a:lnTo>
                <a:lnTo>
                  <a:pt x="582802" y="74548"/>
                </a:lnTo>
                <a:lnTo>
                  <a:pt x="583660" y="65264"/>
                </a:lnTo>
                <a:lnTo>
                  <a:pt x="584326" y="55514"/>
                </a:lnTo>
                <a:lnTo>
                  <a:pt x="584803" y="45313"/>
                </a:lnTo>
                <a:lnTo>
                  <a:pt x="585088" y="34670"/>
                </a:lnTo>
                <a:close/>
              </a:path>
              <a:path w="689609" h="164464">
                <a:moveTo>
                  <a:pt x="606802" y="116204"/>
                </a:moveTo>
                <a:lnTo>
                  <a:pt x="573404" y="116204"/>
                </a:lnTo>
                <a:lnTo>
                  <a:pt x="594359" y="154304"/>
                </a:lnTo>
                <a:lnTo>
                  <a:pt x="618362" y="140969"/>
                </a:lnTo>
                <a:lnTo>
                  <a:pt x="648080" y="140969"/>
                </a:lnTo>
                <a:lnTo>
                  <a:pt x="648080" y="136270"/>
                </a:lnTo>
                <a:lnTo>
                  <a:pt x="618362" y="136270"/>
                </a:lnTo>
                <a:lnTo>
                  <a:pt x="606802" y="116204"/>
                </a:lnTo>
                <a:close/>
              </a:path>
              <a:path w="689609" h="164464">
                <a:moveTo>
                  <a:pt x="648080" y="2539"/>
                </a:moveTo>
                <a:lnTo>
                  <a:pt x="618362" y="2539"/>
                </a:lnTo>
                <a:lnTo>
                  <a:pt x="618362" y="59689"/>
                </a:lnTo>
                <a:lnTo>
                  <a:pt x="597661" y="59689"/>
                </a:lnTo>
                <a:lnTo>
                  <a:pt x="597661" y="89915"/>
                </a:lnTo>
                <a:lnTo>
                  <a:pt x="618362" y="89915"/>
                </a:lnTo>
                <a:lnTo>
                  <a:pt x="618362" y="136270"/>
                </a:lnTo>
                <a:lnTo>
                  <a:pt x="648080" y="136270"/>
                </a:lnTo>
                <a:lnTo>
                  <a:pt x="648080" y="2539"/>
                </a:lnTo>
                <a:close/>
              </a:path>
              <a:path w="689609" h="164464">
                <a:moveTo>
                  <a:pt x="607949" y="5587"/>
                </a:moveTo>
                <a:lnTo>
                  <a:pt x="530732" y="5587"/>
                </a:lnTo>
                <a:lnTo>
                  <a:pt x="530732" y="34670"/>
                </a:lnTo>
                <a:lnTo>
                  <a:pt x="607949" y="34670"/>
                </a:lnTo>
                <a:lnTo>
                  <a:pt x="607949" y="5587"/>
                </a:lnTo>
                <a:close/>
              </a:path>
              <a:path w="689609" h="164464">
                <a:moveTo>
                  <a:pt x="689482" y="1777"/>
                </a:moveTo>
                <a:lnTo>
                  <a:pt x="659383" y="1777"/>
                </a:lnTo>
                <a:lnTo>
                  <a:pt x="659383" y="164464"/>
                </a:lnTo>
                <a:lnTo>
                  <a:pt x="689482" y="164464"/>
                </a:lnTo>
                <a:lnTo>
                  <a:pt x="689482" y="1777"/>
                </a:lnTo>
                <a:close/>
              </a:path>
              <a:path w="689609" h="164464">
                <a:moveTo>
                  <a:pt x="503935" y="1777"/>
                </a:moveTo>
                <a:lnTo>
                  <a:pt x="471677" y="1777"/>
                </a:lnTo>
                <a:lnTo>
                  <a:pt x="471677" y="164464"/>
                </a:lnTo>
                <a:lnTo>
                  <a:pt x="503935" y="164464"/>
                </a:lnTo>
                <a:lnTo>
                  <a:pt x="503935" y="90931"/>
                </a:lnTo>
                <a:lnTo>
                  <a:pt x="522604" y="90931"/>
                </a:lnTo>
                <a:lnTo>
                  <a:pt x="522604" y="59689"/>
                </a:lnTo>
                <a:lnTo>
                  <a:pt x="503935" y="59689"/>
                </a:lnTo>
                <a:lnTo>
                  <a:pt x="503935" y="1777"/>
                </a:lnTo>
                <a:close/>
              </a:path>
              <a:path w="689609" h="164464">
                <a:moveTo>
                  <a:pt x="154558" y="1777"/>
                </a:moveTo>
                <a:lnTo>
                  <a:pt x="122300" y="1777"/>
                </a:lnTo>
                <a:lnTo>
                  <a:pt x="122300" y="164464"/>
                </a:lnTo>
                <a:lnTo>
                  <a:pt x="154558" y="164464"/>
                </a:lnTo>
                <a:lnTo>
                  <a:pt x="154558" y="177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869426" y="2862579"/>
            <a:ext cx="702310" cy="169545"/>
          </a:xfrm>
          <a:custGeom>
            <a:avLst/>
            <a:gdLst/>
            <a:ahLst/>
            <a:cxnLst/>
            <a:rect l="l" t="t" r="r" b="b"/>
            <a:pathLst>
              <a:path w="702309" h="169544">
                <a:moveTo>
                  <a:pt x="341375" y="129920"/>
                </a:moveTo>
                <a:lnTo>
                  <a:pt x="176783" y="129920"/>
                </a:lnTo>
                <a:lnTo>
                  <a:pt x="176783" y="159512"/>
                </a:lnTo>
                <a:lnTo>
                  <a:pt x="341375" y="159512"/>
                </a:lnTo>
                <a:lnTo>
                  <a:pt x="341375" y="129920"/>
                </a:lnTo>
                <a:close/>
              </a:path>
              <a:path w="702309" h="169544">
                <a:moveTo>
                  <a:pt x="259079" y="2666"/>
                </a:moveTo>
                <a:lnTo>
                  <a:pt x="215038" y="10953"/>
                </a:lnTo>
                <a:lnTo>
                  <a:pt x="184530" y="43362"/>
                </a:lnTo>
                <a:lnTo>
                  <a:pt x="183006" y="54482"/>
                </a:lnTo>
                <a:lnTo>
                  <a:pt x="183133" y="62991"/>
                </a:lnTo>
                <a:lnTo>
                  <a:pt x="208533" y="94741"/>
                </a:lnTo>
                <a:lnTo>
                  <a:pt x="208533" y="129920"/>
                </a:lnTo>
                <a:lnTo>
                  <a:pt x="240792" y="129920"/>
                </a:lnTo>
                <a:lnTo>
                  <a:pt x="240792" y="105028"/>
                </a:lnTo>
                <a:lnTo>
                  <a:pt x="309499" y="105028"/>
                </a:lnTo>
                <a:lnTo>
                  <a:pt x="309499" y="94741"/>
                </a:lnTo>
                <a:lnTo>
                  <a:pt x="315313" y="91025"/>
                </a:lnTo>
                <a:lnTo>
                  <a:pt x="320389" y="86915"/>
                </a:lnTo>
                <a:lnTo>
                  <a:pt x="324750" y="82401"/>
                </a:lnTo>
                <a:lnTo>
                  <a:pt x="328422" y="77469"/>
                </a:lnTo>
                <a:lnTo>
                  <a:pt x="261582" y="77469"/>
                </a:lnTo>
                <a:lnTo>
                  <a:pt x="250124" y="76888"/>
                </a:lnTo>
                <a:lnTo>
                  <a:pt x="217170" y="54482"/>
                </a:lnTo>
                <a:lnTo>
                  <a:pt x="217424" y="47497"/>
                </a:lnTo>
                <a:lnTo>
                  <a:pt x="259079" y="31622"/>
                </a:lnTo>
                <a:lnTo>
                  <a:pt x="328274" y="31622"/>
                </a:lnTo>
                <a:lnTo>
                  <a:pt x="323149" y="24693"/>
                </a:lnTo>
                <a:lnTo>
                  <a:pt x="314198" y="17144"/>
                </a:lnTo>
                <a:lnTo>
                  <a:pt x="303103" y="10953"/>
                </a:lnTo>
                <a:lnTo>
                  <a:pt x="290210" y="6476"/>
                </a:lnTo>
                <a:lnTo>
                  <a:pt x="275532" y="3714"/>
                </a:lnTo>
                <a:lnTo>
                  <a:pt x="259079" y="2666"/>
                </a:lnTo>
                <a:close/>
              </a:path>
              <a:path w="702309" h="169544">
                <a:moveTo>
                  <a:pt x="309499" y="105028"/>
                </a:moveTo>
                <a:lnTo>
                  <a:pt x="277368" y="105028"/>
                </a:lnTo>
                <a:lnTo>
                  <a:pt x="277368" y="129920"/>
                </a:lnTo>
                <a:lnTo>
                  <a:pt x="309499" y="129920"/>
                </a:lnTo>
                <a:lnTo>
                  <a:pt x="309499" y="105028"/>
                </a:lnTo>
                <a:close/>
              </a:path>
              <a:path w="702309" h="169544">
                <a:moveTo>
                  <a:pt x="277368" y="105028"/>
                </a:moveTo>
                <a:lnTo>
                  <a:pt x="240792" y="105028"/>
                </a:lnTo>
                <a:lnTo>
                  <a:pt x="246506" y="105790"/>
                </a:lnTo>
                <a:lnTo>
                  <a:pt x="252602" y="106171"/>
                </a:lnTo>
                <a:lnTo>
                  <a:pt x="265556" y="106171"/>
                </a:lnTo>
                <a:lnTo>
                  <a:pt x="271652" y="105790"/>
                </a:lnTo>
                <a:lnTo>
                  <a:pt x="277368" y="105028"/>
                </a:lnTo>
                <a:close/>
              </a:path>
              <a:path w="702309" h="169544">
                <a:moveTo>
                  <a:pt x="328274" y="31622"/>
                </a:moveTo>
                <a:lnTo>
                  <a:pt x="259079" y="31622"/>
                </a:lnTo>
                <a:lnTo>
                  <a:pt x="267962" y="32077"/>
                </a:lnTo>
                <a:lnTo>
                  <a:pt x="275939" y="33258"/>
                </a:lnTo>
                <a:lnTo>
                  <a:pt x="300990" y="54482"/>
                </a:lnTo>
                <a:lnTo>
                  <a:pt x="300735" y="61467"/>
                </a:lnTo>
                <a:lnTo>
                  <a:pt x="256597" y="77469"/>
                </a:lnTo>
                <a:lnTo>
                  <a:pt x="328422" y="77469"/>
                </a:lnTo>
                <a:lnTo>
                  <a:pt x="332740" y="70738"/>
                </a:lnTo>
                <a:lnTo>
                  <a:pt x="335025" y="62991"/>
                </a:lnTo>
                <a:lnTo>
                  <a:pt x="335025" y="54482"/>
                </a:lnTo>
                <a:lnTo>
                  <a:pt x="333575" y="43362"/>
                </a:lnTo>
                <a:lnTo>
                  <a:pt x="329612" y="33432"/>
                </a:lnTo>
                <a:lnTo>
                  <a:pt x="328274" y="31622"/>
                </a:lnTo>
                <a:close/>
              </a:path>
              <a:path w="702309" h="169544">
                <a:moveTo>
                  <a:pt x="98805" y="132460"/>
                </a:moveTo>
                <a:lnTo>
                  <a:pt x="65658" y="132460"/>
                </a:lnTo>
                <a:lnTo>
                  <a:pt x="65658" y="169037"/>
                </a:lnTo>
                <a:lnTo>
                  <a:pt x="98805" y="169037"/>
                </a:lnTo>
                <a:lnTo>
                  <a:pt x="98805" y="132460"/>
                </a:lnTo>
                <a:close/>
              </a:path>
              <a:path w="702309" h="169544">
                <a:moveTo>
                  <a:pt x="164592" y="102742"/>
                </a:moveTo>
                <a:lnTo>
                  <a:pt x="0" y="102742"/>
                </a:lnTo>
                <a:lnTo>
                  <a:pt x="0" y="132460"/>
                </a:lnTo>
                <a:lnTo>
                  <a:pt x="164592" y="132460"/>
                </a:lnTo>
                <a:lnTo>
                  <a:pt x="164592" y="102742"/>
                </a:lnTo>
                <a:close/>
              </a:path>
              <a:path w="702309" h="169544">
                <a:moveTo>
                  <a:pt x="518159" y="129412"/>
                </a:moveTo>
                <a:lnTo>
                  <a:pt x="353568" y="129412"/>
                </a:lnTo>
                <a:lnTo>
                  <a:pt x="353568" y="159512"/>
                </a:lnTo>
                <a:lnTo>
                  <a:pt x="518159" y="159512"/>
                </a:lnTo>
                <a:lnTo>
                  <a:pt x="518159" y="129412"/>
                </a:lnTo>
                <a:close/>
              </a:path>
              <a:path w="702309" h="169544">
                <a:moveTo>
                  <a:pt x="451993" y="97535"/>
                </a:moveTo>
                <a:lnTo>
                  <a:pt x="419607" y="97535"/>
                </a:lnTo>
                <a:lnTo>
                  <a:pt x="419607" y="129412"/>
                </a:lnTo>
                <a:lnTo>
                  <a:pt x="451993" y="129412"/>
                </a:lnTo>
                <a:lnTo>
                  <a:pt x="451993" y="97535"/>
                </a:lnTo>
                <a:close/>
              </a:path>
              <a:path w="702309" h="169544">
                <a:moveTo>
                  <a:pt x="501094" y="71627"/>
                </a:moveTo>
                <a:lnTo>
                  <a:pt x="435228" y="71627"/>
                </a:lnTo>
                <a:lnTo>
                  <a:pt x="501903" y="105155"/>
                </a:lnTo>
                <a:lnTo>
                  <a:pt x="516635" y="79247"/>
                </a:lnTo>
                <a:lnTo>
                  <a:pt x="501094" y="71627"/>
                </a:lnTo>
                <a:close/>
              </a:path>
              <a:path w="702309" h="169544">
                <a:moveTo>
                  <a:pt x="454914" y="35687"/>
                </a:moveTo>
                <a:lnTo>
                  <a:pt x="419989" y="35687"/>
                </a:lnTo>
                <a:lnTo>
                  <a:pt x="415776" y="44162"/>
                </a:lnTo>
                <a:lnTo>
                  <a:pt x="410384" y="51673"/>
                </a:lnTo>
                <a:lnTo>
                  <a:pt x="369056" y="73415"/>
                </a:lnTo>
                <a:lnTo>
                  <a:pt x="359028" y="74294"/>
                </a:lnTo>
                <a:lnTo>
                  <a:pt x="359028" y="103885"/>
                </a:lnTo>
                <a:lnTo>
                  <a:pt x="401447" y="95122"/>
                </a:lnTo>
                <a:lnTo>
                  <a:pt x="435228" y="71627"/>
                </a:lnTo>
                <a:lnTo>
                  <a:pt x="501094" y="71627"/>
                </a:lnTo>
                <a:lnTo>
                  <a:pt x="451103" y="47116"/>
                </a:lnTo>
                <a:lnTo>
                  <a:pt x="451866" y="45212"/>
                </a:lnTo>
                <a:lnTo>
                  <a:pt x="452500" y="43306"/>
                </a:lnTo>
                <a:lnTo>
                  <a:pt x="453263" y="41401"/>
                </a:lnTo>
                <a:lnTo>
                  <a:pt x="453898" y="39496"/>
                </a:lnTo>
                <a:lnTo>
                  <a:pt x="454914" y="35687"/>
                </a:lnTo>
                <a:close/>
              </a:path>
              <a:path w="702309" h="169544">
                <a:moveTo>
                  <a:pt x="509777" y="6350"/>
                </a:moveTo>
                <a:lnTo>
                  <a:pt x="361950" y="6350"/>
                </a:lnTo>
                <a:lnTo>
                  <a:pt x="361950" y="35687"/>
                </a:lnTo>
                <a:lnTo>
                  <a:pt x="509777" y="35687"/>
                </a:lnTo>
                <a:lnTo>
                  <a:pt x="509777" y="6350"/>
                </a:lnTo>
                <a:close/>
              </a:path>
              <a:path w="702309" h="169544">
                <a:moveTo>
                  <a:pt x="573913" y="5714"/>
                </a:moveTo>
                <a:lnTo>
                  <a:pt x="573504" y="22338"/>
                </a:lnTo>
                <a:lnTo>
                  <a:pt x="572452" y="37925"/>
                </a:lnTo>
                <a:lnTo>
                  <a:pt x="570734" y="52488"/>
                </a:lnTo>
                <a:lnTo>
                  <a:pt x="568446" y="65357"/>
                </a:lnTo>
                <a:lnTo>
                  <a:pt x="568325" y="66039"/>
                </a:lnTo>
                <a:lnTo>
                  <a:pt x="553212" y="107441"/>
                </a:lnTo>
                <a:lnTo>
                  <a:pt x="530351" y="124459"/>
                </a:lnTo>
                <a:lnTo>
                  <a:pt x="530351" y="157606"/>
                </a:lnTo>
                <a:lnTo>
                  <a:pt x="571001" y="138324"/>
                </a:lnTo>
                <a:lnTo>
                  <a:pt x="588772" y="109981"/>
                </a:lnTo>
                <a:lnTo>
                  <a:pt x="626921" y="109981"/>
                </a:lnTo>
                <a:lnTo>
                  <a:pt x="600455" y="72643"/>
                </a:lnTo>
                <a:lnTo>
                  <a:pt x="601884" y="65357"/>
                </a:lnTo>
                <a:lnTo>
                  <a:pt x="603123" y="57784"/>
                </a:lnTo>
                <a:lnTo>
                  <a:pt x="606581" y="15976"/>
                </a:lnTo>
                <a:lnTo>
                  <a:pt x="606678" y="6857"/>
                </a:lnTo>
                <a:lnTo>
                  <a:pt x="573913" y="5714"/>
                </a:lnTo>
                <a:close/>
              </a:path>
              <a:path w="702309" h="169544">
                <a:moveTo>
                  <a:pt x="626921" y="109981"/>
                </a:moveTo>
                <a:lnTo>
                  <a:pt x="588772" y="109981"/>
                </a:lnTo>
                <a:lnTo>
                  <a:pt x="621156" y="157352"/>
                </a:lnTo>
                <a:lnTo>
                  <a:pt x="647446" y="138937"/>
                </a:lnTo>
                <a:lnTo>
                  <a:pt x="626921" y="109981"/>
                </a:lnTo>
                <a:close/>
              </a:path>
              <a:path w="702309" h="169544">
                <a:moveTo>
                  <a:pt x="683132" y="2539"/>
                </a:moveTo>
                <a:lnTo>
                  <a:pt x="650875" y="2539"/>
                </a:lnTo>
                <a:lnTo>
                  <a:pt x="650875" y="165226"/>
                </a:lnTo>
                <a:lnTo>
                  <a:pt x="683132" y="165226"/>
                </a:lnTo>
                <a:lnTo>
                  <a:pt x="683132" y="93217"/>
                </a:lnTo>
                <a:lnTo>
                  <a:pt x="702182" y="93217"/>
                </a:lnTo>
                <a:lnTo>
                  <a:pt x="702182" y="61975"/>
                </a:lnTo>
                <a:lnTo>
                  <a:pt x="683132" y="61975"/>
                </a:lnTo>
                <a:lnTo>
                  <a:pt x="683132" y="2539"/>
                </a:lnTo>
                <a:close/>
              </a:path>
              <a:path w="702309" h="169544">
                <a:moveTo>
                  <a:pt x="71627" y="0"/>
                </a:moveTo>
                <a:lnTo>
                  <a:pt x="53544" y="37879"/>
                </a:lnTo>
                <a:lnTo>
                  <a:pt x="19542" y="58245"/>
                </a:lnTo>
                <a:lnTo>
                  <a:pt x="3809" y="60197"/>
                </a:lnTo>
                <a:lnTo>
                  <a:pt x="3809" y="90677"/>
                </a:lnTo>
                <a:lnTo>
                  <a:pt x="1605" y="90677"/>
                </a:lnTo>
                <a:lnTo>
                  <a:pt x="15071" y="89902"/>
                </a:lnTo>
                <a:lnTo>
                  <a:pt x="25987" y="88122"/>
                </a:lnTo>
                <a:lnTo>
                  <a:pt x="65436" y="69881"/>
                </a:lnTo>
                <a:lnTo>
                  <a:pt x="81279" y="55117"/>
                </a:lnTo>
                <a:lnTo>
                  <a:pt x="146577" y="55117"/>
                </a:lnTo>
                <a:lnTo>
                  <a:pt x="96774" y="30733"/>
                </a:lnTo>
                <a:lnTo>
                  <a:pt x="98551" y="26542"/>
                </a:lnTo>
                <a:lnTo>
                  <a:pt x="100075" y="22351"/>
                </a:lnTo>
                <a:lnTo>
                  <a:pt x="101473" y="18033"/>
                </a:lnTo>
                <a:lnTo>
                  <a:pt x="102743" y="13842"/>
                </a:lnTo>
                <a:lnTo>
                  <a:pt x="103758" y="9397"/>
                </a:lnTo>
                <a:lnTo>
                  <a:pt x="104394" y="4825"/>
                </a:lnTo>
                <a:lnTo>
                  <a:pt x="71627" y="0"/>
                </a:lnTo>
                <a:close/>
              </a:path>
              <a:path w="702309" h="169544">
                <a:moveTo>
                  <a:pt x="146577" y="55117"/>
                </a:moveTo>
                <a:lnTo>
                  <a:pt x="81279" y="55117"/>
                </a:lnTo>
                <a:lnTo>
                  <a:pt x="148971" y="90677"/>
                </a:lnTo>
                <a:lnTo>
                  <a:pt x="163956" y="63626"/>
                </a:lnTo>
                <a:lnTo>
                  <a:pt x="146577" y="5511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626092" y="2862579"/>
            <a:ext cx="514350" cy="167640"/>
          </a:xfrm>
          <a:custGeom>
            <a:avLst/>
            <a:gdLst/>
            <a:ahLst/>
            <a:cxnLst/>
            <a:rect l="l" t="t" r="r" b="b"/>
            <a:pathLst>
              <a:path w="514350" h="167639">
                <a:moveTo>
                  <a:pt x="448055" y="96265"/>
                </a:moveTo>
                <a:lnTo>
                  <a:pt x="416051" y="96265"/>
                </a:lnTo>
                <a:lnTo>
                  <a:pt x="416051" y="103885"/>
                </a:lnTo>
                <a:lnTo>
                  <a:pt x="403407" y="104880"/>
                </a:lnTo>
                <a:lnTo>
                  <a:pt x="366902" y="116859"/>
                </a:lnTo>
                <a:lnTo>
                  <a:pt x="357758" y="135254"/>
                </a:lnTo>
                <a:lnTo>
                  <a:pt x="357806" y="138175"/>
                </a:lnTo>
                <a:lnTo>
                  <a:pt x="393318" y="164083"/>
                </a:lnTo>
                <a:lnTo>
                  <a:pt x="432053" y="167131"/>
                </a:lnTo>
                <a:lnTo>
                  <a:pt x="442749" y="166941"/>
                </a:lnTo>
                <a:lnTo>
                  <a:pt x="485616" y="159956"/>
                </a:lnTo>
                <a:lnTo>
                  <a:pt x="506207" y="143029"/>
                </a:lnTo>
                <a:lnTo>
                  <a:pt x="423477" y="143029"/>
                </a:lnTo>
                <a:lnTo>
                  <a:pt x="415829" y="142716"/>
                </a:lnTo>
                <a:lnTo>
                  <a:pt x="409086" y="142164"/>
                </a:lnTo>
                <a:lnTo>
                  <a:pt x="403225" y="141350"/>
                </a:lnTo>
                <a:lnTo>
                  <a:pt x="395985" y="140207"/>
                </a:lnTo>
                <a:lnTo>
                  <a:pt x="392175" y="138175"/>
                </a:lnTo>
                <a:lnTo>
                  <a:pt x="392175" y="132460"/>
                </a:lnTo>
                <a:lnTo>
                  <a:pt x="423477" y="127553"/>
                </a:lnTo>
                <a:lnTo>
                  <a:pt x="504891" y="127553"/>
                </a:lnTo>
                <a:lnTo>
                  <a:pt x="502157" y="122047"/>
                </a:lnTo>
                <a:lnTo>
                  <a:pt x="460700" y="104880"/>
                </a:lnTo>
                <a:lnTo>
                  <a:pt x="448055" y="103885"/>
                </a:lnTo>
                <a:lnTo>
                  <a:pt x="448055" y="96265"/>
                </a:lnTo>
                <a:close/>
              </a:path>
              <a:path w="514350" h="167639">
                <a:moveTo>
                  <a:pt x="504891" y="127553"/>
                </a:moveTo>
                <a:lnTo>
                  <a:pt x="440576" y="127553"/>
                </a:lnTo>
                <a:lnTo>
                  <a:pt x="448230" y="127873"/>
                </a:lnTo>
                <a:lnTo>
                  <a:pt x="455003" y="128454"/>
                </a:lnTo>
                <a:lnTo>
                  <a:pt x="460882" y="129285"/>
                </a:lnTo>
                <a:lnTo>
                  <a:pt x="468122" y="130428"/>
                </a:lnTo>
                <a:lnTo>
                  <a:pt x="471804" y="132460"/>
                </a:lnTo>
                <a:lnTo>
                  <a:pt x="472058" y="135254"/>
                </a:lnTo>
                <a:lnTo>
                  <a:pt x="471804" y="138175"/>
                </a:lnTo>
                <a:lnTo>
                  <a:pt x="440576" y="143029"/>
                </a:lnTo>
                <a:lnTo>
                  <a:pt x="506221" y="143029"/>
                </a:lnTo>
                <a:lnTo>
                  <a:pt x="506301" y="138175"/>
                </a:lnTo>
                <a:lnTo>
                  <a:pt x="506349" y="135254"/>
                </a:lnTo>
                <a:lnTo>
                  <a:pt x="505249" y="128454"/>
                </a:lnTo>
                <a:lnTo>
                  <a:pt x="505205" y="128186"/>
                </a:lnTo>
                <a:lnTo>
                  <a:pt x="504891" y="127553"/>
                </a:lnTo>
                <a:close/>
              </a:path>
              <a:path w="514350" h="167639">
                <a:moveTo>
                  <a:pt x="514350" y="71500"/>
                </a:moveTo>
                <a:lnTo>
                  <a:pt x="349757" y="71500"/>
                </a:lnTo>
                <a:lnTo>
                  <a:pt x="349757" y="96265"/>
                </a:lnTo>
                <a:lnTo>
                  <a:pt x="514350" y="96265"/>
                </a:lnTo>
                <a:lnTo>
                  <a:pt x="514350" y="71500"/>
                </a:lnTo>
                <a:close/>
              </a:path>
              <a:path w="514350" h="167639">
                <a:moveTo>
                  <a:pt x="269728" y="103241"/>
                </a:moveTo>
                <a:lnTo>
                  <a:pt x="248431" y="103241"/>
                </a:lnTo>
                <a:lnTo>
                  <a:pt x="238378" y="103774"/>
                </a:lnTo>
                <a:lnTo>
                  <a:pt x="198032" y="112920"/>
                </a:lnTo>
                <a:lnTo>
                  <a:pt x="182494" y="127380"/>
                </a:lnTo>
                <a:lnTo>
                  <a:pt x="182568" y="143128"/>
                </a:lnTo>
                <a:lnTo>
                  <a:pt x="219963" y="164083"/>
                </a:lnTo>
                <a:lnTo>
                  <a:pt x="259079" y="167131"/>
                </a:lnTo>
                <a:lnTo>
                  <a:pt x="269728" y="166941"/>
                </a:lnTo>
                <a:lnTo>
                  <a:pt x="313658" y="160004"/>
                </a:lnTo>
                <a:lnTo>
                  <a:pt x="335591" y="143128"/>
                </a:lnTo>
                <a:lnTo>
                  <a:pt x="251205" y="143128"/>
                </a:lnTo>
                <a:lnTo>
                  <a:pt x="243966" y="142747"/>
                </a:lnTo>
                <a:lnTo>
                  <a:pt x="231139" y="141731"/>
                </a:lnTo>
                <a:lnTo>
                  <a:pt x="225932" y="140842"/>
                </a:lnTo>
                <a:lnTo>
                  <a:pt x="222123" y="139572"/>
                </a:lnTo>
                <a:lnTo>
                  <a:pt x="218312" y="138429"/>
                </a:lnTo>
                <a:lnTo>
                  <a:pt x="216280" y="136905"/>
                </a:lnTo>
                <a:lnTo>
                  <a:pt x="216280" y="133222"/>
                </a:lnTo>
                <a:lnTo>
                  <a:pt x="243966" y="127380"/>
                </a:lnTo>
                <a:lnTo>
                  <a:pt x="335729" y="127380"/>
                </a:lnTo>
                <a:lnTo>
                  <a:pt x="332231" y="120903"/>
                </a:lnTo>
                <a:lnTo>
                  <a:pt x="289262" y="104713"/>
                </a:lnTo>
                <a:lnTo>
                  <a:pt x="279780" y="103774"/>
                </a:lnTo>
                <a:lnTo>
                  <a:pt x="269728" y="103241"/>
                </a:lnTo>
                <a:close/>
              </a:path>
              <a:path w="514350" h="167639">
                <a:moveTo>
                  <a:pt x="335660" y="127380"/>
                </a:moveTo>
                <a:lnTo>
                  <a:pt x="274192" y="127380"/>
                </a:lnTo>
                <a:lnTo>
                  <a:pt x="280542" y="127888"/>
                </a:lnTo>
                <a:lnTo>
                  <a:pt x="287019" y="128523"/>
                </a:lnTo>
                <a:lnTo>
                  <a:pt x="292226" y="129412"/>
                </a:lnTo>
                <a:lnTo>
                  <a:pt x="299847" y="131698"/>
                </a:lnTo>
                <a:lnTo>
                  <a:pt x="301878" y="133222"/>
                </a:lnTo>
                <a:lnTo>
                  <a:pt x="301878" y="136905"/>
                </a:lnTo>
                <a:lnTo>
                  <a:pt x="299847" y="138429"/>
                </a:lnTo>
                <a:lnTo>
                  <a:pt x="296036" y="139572"/>
                </a:lnTo>
                <a:lnTo>
                  <a:pt x="292226" y="140842"/>
                </a:lnTo>
                <a:lnTo>
                  <a:pt x="287019" y="141731"/>
                </a:lnTo>
                <a:lnTo>
                  <a:pt x="274192" y="142747"/>
                </a:lnTo>
                <a:lnTo>
                  <a:pt x="266953" y="143128"/>
                </a:lnTo>
                <a:lnTo>
                  <a:pt x="335660" y="143128"/>
                </a:lnTo>
                <a:lnTo>
                  <a:pt x="335660" y="127380"/>
                </a:lnTo>
                <a:close/>
              </a:path>
              <a:path w="514350" h="167639">
                <a:moveTo>
                  <a:pt x="40766" y="108203"/>
                </a:moveTo>
                <a:lnTo>
                  <a:pt x="8000" y="108203"/>
                </a:lnTo>
                <a:lnTo>
                  <a:pt x="8000" y="165226"/>
                </a:lnTo>
                <a:lnTo>
                  <a:pt x="155828" y="165226"/>
                </a:lnTo>
                <a:lnTo>
                  <a:pt x="155828" y="136270"/>
                </a:lnTo>
                <a:lnTo>
                  <a:pt x="40766" y="136270"/>
                </a:lnTo>
                <a:lnTo>
                  <a:pt x="40766" y="108203"/>
                </a:lnTo>
                <a:close/>
              </a:path>
              <a:path w="514350" h="167639">
                <a:moveTo>
                  <a:pt x="153542" y="2539"/>
                </a:moveTo>
                <a:lnTo>
                  <a:pt x="121284" y="2539"/>
                </a:lnTo>
                <a:lnTo>
                  <a:pt x="121284" y="122935"/>
                </a:lnTo>
                <a:lnTo>
                  <a:pt x="153542" y="122935"/>
                </a:lnTo>
                <a:lnTo>
                  <a:pt x="153542" y="2539"/>
                </a:lnTo>
                <a:close/>
              </a:path>
              <a:path w="514350" h="167639">
                <a:moveTo>
                  <a:pt x="71627" y="31876"/>
                </a:moveTo>
                <a:lnTo>
                  <a:pt x="38988" y="31876"/>
                </a:lnTo>
                <a:lnTo>
                  <a:pt x="37421" y="39258"/>
                </a:lnTo>
                <a:lnTo>
                  <a:pt x="34829" y="46164"/>
                </a:lnTo>
                <a:lnTo>
                  <a:pt x="0" y="71627"/>
                </a:lnTo>
                <a:lnTo>
                  <a:pt x="0" y="100837"/>
                </a:lnTo>
                <a:lnTo>
                  <a:pt x="38861" y="87913"/>
                </a:lnTo>
                <a:lnTo>
                  <a:pt x="55899" y="71627"/>
                </a:lnTo>
                <a:lnTo>
                  <a:pt x="107091" y="71627"/>
                </a:lnTo>
                <a:lnTo>
                  <a:pt x="69055" y="46164"/>
                </a:lnTo>
                <a:lnTo>
                  <a:pt x="70357" y="41401"/>
                </a:lnTo>
                <a:lnTo>
                  <a:pt x="71247" y="36575"/>
                </a:lnTo>
                <a:lnTo>
                  <a:pt x="71627" y="31876"/>
                </a:lnTo>
                <a:close/>
              </a:path>
              <a:path w="514350" h="167639">
                <a:moveTo>
                  <a:pt x="107091" y="71627"/>
                </a:moveTo>
                <a:lnTo>
                  <a:pt x="56191" y="71627"/>
                </a:lnTo>
                <a:lnTo>
                  <a:pt x="96519" y="99440"/>
                </a:lnTo>
                <a:lnTo>
                  <a:pt x="114300" y="76453"/>
                </a:lnTo>
                <a:lnTo>
                  <a:pt x="107091" y="71627"/>
                </a:lnTo>
                <a:close/>
              </a:path>
              <a:path w="514350" h="167639">
                <a:moveTo>
                  <a:pt x="107441" y="4444"/>
                </a:moveTo>
                <a:lnTo>
                  <a:pt x="2285" y="4444"/>
                </a:lnTo>
                <a:lnTo>
                  <a:pt x="2285" y="31876"/>
                </a:lnTo>
                <a:lnTo>
                  <a:pt x="107441" y="31876"/>
                </a:lnTo>
                <a:lnTo>
                  <a:pt x="107441" y="4444"/>
                </a:lnTo>
                <a:close/>
              </a:path>
              <a:path w="514350" h="167639">
                <a:moveTo>
                  <a:pt x="213867" y="39496"/>
                </a:moveTo>
                <a:lnTo>
                  <a:pt x="177926" y="52958"/>
                </a:lnTo>
                <a:lnTo>
                  <a:pt x="173989" y="60451"/>
                </a:lnTo>
                <a:lnTo>
                  <a:pt x="173989" y="79501"/>
                </a:lnTo>
                <a:lnTo>
                  <a:pt x="213867" y="100456"/>
                </a:lnTo>
                <a:lnTo>
                  <a:pt x="222154" y="99863"/>
                </a:lnTo>
                <a:lnTo>
                  <a:pt x="253906" y="78231"/>
                </a:lnTo>
                <a:lnTo>
                  <a:pt x="210438" y="78231"/>
                </a:lnTo>
                <a:lnTo>
                  <a:pt x="207644" y="77469"/>
                </a:lnTo>
                <a:lnTo>
                  <a:pt x="205358" y="76072"/>
                </a:lnTo>
                <a:lnTo>
                  <a:pt x="203073" y="74548"/>
                </a:lnTo>
                <a:lnTo>
                  <a:pt x="201802" y="72516"/>
                </a:lnTo>
                <a:lnTo>
                  <a:pt x="201802" y="67309"/>
                </a:lnTo>
                <a:lnTo>
                  <a:pt x="203073" y="65150"/>
                </a:lnTo>
                <a:lnTo>
                  <a:pt x="207644" y="62356"/>
                </a:lnTo>
                <a:lnTo>
                  <a:pt x="210438" y="61594"/>
                </a:lnTo>
                <a:lnTo>
                  <a:pt x="253903" y="61594"/>
                </a:lnTo>
                <a:lnTo>
                  <a:pt x="253873" y="60451"/>
                </a:lnTo>
                <a:lnTo>
                  <a:pt x="222154" y="40016"/>
                </a:lnTo>
                <a:lnTo>
                  <a:pt x="213867" y="39496"/>
                </a:lnTo>
                <a:close/>
              </a:path>
              <a:path w="514350" h="167639">
                <a:moveTo>
                  <a:pt x="253903" y="61594"/>
                </a:moveTo>
                <a:lnTo>
                  <a:pt x="217297" y="61594"/>
                </a:lnTo>
                <a:lnTo>
                  <a:pt x="220217" y="62356"/>
                </a:lnTo>
                <a:lnTo>
                  <a:pt x="224789" y="65150"/>
                </a:lnTo>
                <a:lnTo>
                  <a:pt x="226059" y="67309"/>
                </a:lnTo>
                <a:lnTo>
                  <a:pt x="226059" y="72516"/>
                </a:lnTo>
                <a:lnTo>
                  <a:pt x="224789" y="74548"/>
                </a:lnTo>
                <a:lnTo>
                  <a:pt x="222503" y="76072"/>
                </a:lnTo>
                <a:lnTo>
                  <a:pt x="220217" y="77469"/>
                </a:lnTo>
                <a:lnTo>
                  <a:pt x="217297" y="78231"/>
                </a:lnTo>
                <a:lnTo>
                  <a:pt x="253906" y="78231"/>
                </a:lnTo>
                <a:lnTo>
                  <a:pt x="253903" y="61594"/>
                </a:lnTo>
                <a:close/>
              </a:path>
              <a:path w="514350" h="167639">
                <a:moveTo>
                  <a:pt x="506729" y="50545"/>
                </a:moveTo>
                <a:lnTo>
                  <a:pt x="427608" y="50545"/>
                </a:lnTo>
                <a:lnTo>
                  <a:pt x="502157" y="66547"/>
                </a:lnTo>
                <a:lnTo>
                  <a:pt x="506729" y="50545"/>
                </a:lnTo>
                <a:close/>
              </a:path>
              <a:path w="514350" h="167639">
                <a:moveTo>
                  <a:pt x="450341" y="27050"/>
                </a:moveTo>
                <a:lnTo>
                  <a:pt x="414274" y="27050"/>
                </a:lnTo>
                <a:lnTo>
                  <a:pt x="410844" y="29844"/>
                </a:lnTo>
                <a:lnTo>
                  <a:pt x="406146" y="32257"/>
                </a:lnTo>
                <a:lnTo>
                  <a:pt x="393953" y="36321"/>
                </a:lnTo>
                <a:lnTo>
                  <a:pt x="387223" y="37845"/>
                </a:lnTo>
                <a:lnTo>
                  <a:pt x="379856" y="38862"/>
                </a:lnTo>
                <a:lnTo>
                  <a:pt x="372363" y="40004"/>
                </a:lnTo>
                <a:lnTo>
                  <a:pt x="363372" y="40766"/>
                </a:lnTo>
                <a:lnTo>
                  <a:pt x="357124" y="40766"/>
                </a:lnTo>
                <a:lnTo>
                  <a:pt x="357124" y="65785"/>
                </a:lnTo>
                <a:lnTo>
                  <a:pt x="395858" y="61594"/>
                </a:lnTo>
                <a:lnTo>
                  <a:pt x="427608" y="50545"/>
                </a:lnTo>
                <a:lnTo>
                  <a:pt x="506729" y="50545"/>
                </a:lnTo>
                <a:lnTo>
                  <a:pt x="509015" y="42544"/>
                </a:lnTo>
                <a:lnTo>
                  <a:pt x="448817" y="30860"/>
                </a:lnTo>
                <a:lnTo>
                  <a:pt x="449579" y="28955"/>
                </a:lnTo>
                <a:lnTo>
                  <a:pt x="449960" y="28320"/>
                </a:lnTo>
                <a:lnTo>
                  <a:pt x="450087" y="27685"/>
                </a:lnTo>
                <a:lnTo>
                  <a:pt x="450341" y="27050"/>
                </a:lnTo>
                <a:close/>
              </a:path>
              <a:path w="514350" h="167639">
                <a:moveTo>
                  <a:pt x="504951" y="2539"/>
                </a:moveTo>
                <a:lnTo>
                  <a:pt x="359028" y="2539"/>
                </a:lnTo>
                <a:lnTo>
                  <a:pt x="359028" y="27050"/>
                </a:lnTo>
                <a:lnTo>
                  <a:pt x="504951" y="27050"/>
                </a:lnTo>
                <a:lnTo>
                  <a:pt x="504951" y="2539"/>
                </a:lnTo>
                <a:close/>
              </a:path>
              <a:path w="514350" h="167639">
                <a:moveTo>
                  <a:pt x="334899" y="64262"/>
                </a:moveTo>
                <a:lnTo>
                  <a:pt x="305307" y="64262"/>
                </a:lnTo>
                <a:lnTo>
                  <a:pt x="305307" y="102869"/>
                </a:lnTo>
                <a:lnTo>
                  <a:pt x="334899" y="102869"/>
                </a:lnTo>
                <a:lnTo>
                  <a:pt x="334899" y="64262"/>
                </a:lnTo>
                <a:close/>
              </a:path>
              <a:path w="514350" h="167639">
                <a:moveTo>
                  <a:pt x="292226" y="3301"/>
                </a:moveTo>
                <a:lnTo>
                  <a:pt x="263016" y="3301"/>
                </a:lnTo>
                <a:lnTo>
                  <a:pt x="263016" y="97154"/>
                </a:lnTo>
                <a:lnTo>
                  <a:pt x="292226" y="97154"/>
                </a:lnTo>
                <a:lnTo>
                  <a:pt x="292226" y="64262"/>
                </a:lnTo>
                <a:lnTo>
                  <a:pt x="334899" y="64262"/>
                </a:lnTo>
                <a:lnTo>
                  <a:pt x="334899" y="35687"/>
                </a:lnTo>
                <a:lnTo>
                  <a:pt x="292226" y="35687"/>
                </a:lnTo>
                <a:lnTo>
                  <a:pt x="292226" y="3301"/>
                </a:lnTo>
                <a:close/>
              </a:path>
              <a:path w="514350" h="167639">
                <a:moveTo>
                  <a:pt x="334899" y="2539"/>
                </a:moveTo>
                <a:lnTo>
                  <a:pt x="305307" y="2539"/>
                </a:lnTo>
                <a:lnTo>
                  <a:pt x="305307" y="35687"/>
                </a:lnTo>
                <a:lnTo>
                  <a:pt x="334899" y="35687"/>
                </a:lnTo>
                <a:lnTo>
                  <a:pt x="334899" y="2539"/>
                </a:lnTo>
                <a:close/>
              </a:path>
              <a:path w="514350" h="167639">
                <a:moveTo>
                  <a:pt x="256412" y="12191"/>
                </a:moveTo>
                <a:lnTo>
                  <a:pt x="169163" y="12191"/>
                </a:lnTo>
                <a:lnTo>
                  <a:pt x="169163" y="35687"/>
                </a:lnTo>
                <a:lnTo>
                  <a:pt x="256412" y="35687"/>
                </a:lnTo>
                <a:lnTo>
                  <a:pt x="256412" y="12191"/>
                </a:lnTo>
                <a:close/>
              </a:path>
              <a:path w="514350" h="167639">
                <a:moveTo>
                  <a:pt x="229488" y="0"/>
                </a:moveTo>
                <a:lnTo>
                  <a:pt x="197484" y="0"/>
                </a:lnTo>
                <a:lnTo>
                  <a:pt x="197484" y="12191"/>
                </a:lnTo>
                <a:lnTo>
                  <a:pt x="229488" y="12191"/>
                </a:lnTo>
                <a:lnTo>
                  <a:pt x="22948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3" name="object 83"/>
          <p:cNvGrpSpPr/>
          <p:nvPr/>
        </p:nvGrpSpPr>
        <p:grpSpPr>
          <a:xfrm>
            <a:off x="7725156" y="3366515"/>
            <a:ext cx="515620" cy="226060"/>
            <a:chOff x="7725156" y="3366515"/>
            <a:chExt cx="515620" cy="226060"/>
          </a:xfrm>
        </p:grpSpPr>
        <p:sp>
          <p:nvSpPr>
            <p:cNvPr id="84" name="object 84"/>
            <p:cNvSpPr/>
            <p:nvPr/>
          </p:nvSpPr>
          <p:spPr>
            <a:xfrm>
              <a:off x="7725156" y="3366515"/>
              <a:ext cx="515620" cy="226060"/>
            </a:xfrm>
            <a:custGeom>
              <a:avLst/>
              <a:gdLst/>
              <a:ahLst/>
              <a:cxnLst/>
              <a:rect l="l" t="t" r="r" b="b"/>
              <a:pathLst>
                <a:path w="515620" h="226060">
                  <a:moveTo>
                    <a:pt x="402336" y="0"/>
                  </a:moveTo>
                  <a:lnTo>
                    <a:pt x="112775" y="0"/>
                  </a:lnTo>
                  <a:lnTo>
                    <a:pt x="68901" y="8870"/>
                  </a:lnTo>
                  <a:lnTo>
                    <a:pt x="33051" y="33051"/>
                  </a:lnTo>
                  <a:lnTo>
                    <a:pt x="8870" y="68901"/>
                  </a:lnTo>
                  <a:lnTo>
                    <a:pt x="0" y="112775"/>
                  </a:lnTo>
                  <a:lnTo>
                    <a:pt x="8870" y="156650"/>
                  </a:lnTo>
                  <a:lnTo>
                    <a:pt x="33051" y="192500"/>
                  </a:lnTo>
                  <a:lnTo>
                    <a:pt x="68901" y="216681"/>
                  </a:lnTo>
                  <a:lnTo>
                    <a:pt x="112775" y="225551"/>
                  </a:lnTo>
                  <a:lnTo>
                    <a:pt x="402336" y="225551"/>
                  </a:lnTo>
                  <a:lnTo>
                    <a:pt x="446210" y="216681"/>
                  </a:lnTo>
                  <a:lnTo>
                    <a:pt x="482060" y="192500"/>
                  </a:lnTo>
                  <a:lnTo>
                    <a:pt x="506241" y="156650"/>
                  </a:lnTo>
                  <a:lnTo>
                    <a:pt x="515112" y="112775"/>
                  </a:lnTo>
                  <a:lnTo>
                    <a:pt x="506241" y="68901"/>
                  </a:lnTo>
                  <a:lnTo>
                    <a:pt x="482060" y="33051"/>
                  </a:lnTo>
                  <a:lnTo>
                    <a:pt x="446210" y="8870"/>
                  </a:lnTo>
                  <a:lnTo>
                    <a:pt x="40233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874508" y="3409187"/>
              <a:ext cx="220218" cy="137922"/>
            </a:xfrm>
            <a:prstGeom prst="rect">
              <a:avLst/>
            </a:prstGeom>
          </p:spPr>
        </p:pic>
      </p:grpSp>
      <p:sp>
        <p:nvSpPr>
          <p:cNvPr id="86" name="object 86"/>
          <p:cNvSpPr/>
          <p:nvPr/>
        </p:nvSpPr>
        <p:spPr>
          <a:xfrm>
            <a:off x="8321040" y="3388486"/>
            <a:ext cx="659765" cy="158750"/>
          </a:xfrm>
          <a:custGeom>
            <a:avLst/>
            <a:gdLst/>
            <a:ahLst/>
            <a:cxnLst/>
            <a:rect l="l" t="t" r="r" b="b"/>
            <a:pathLst>
              <a:path w="659765" h="158750">
                <a:moveTo>
                  <a:pt x="528954" y="132080"/>
                </a:moveTo>
                <a:lnTo>
                  <a:pt x="521715" y="132080"/>
                </a:lnTo>
                <a:lnTo>
                  <a:pt x="518667" y="133223"/>
                </a:lnTo>
                <a:lnTo>
                  <a:pt x="516381" y="135636"/>
                </a:lnTo>
                <a:lnTo>
                  <a:pt x="513968" y="138049"/>
                </a:lnTo>
                <a:lnTo>
                  <a:pt x="512699" y="140969"/>
                </a:lnTo>
                <a:lnTo>
                  <a:pt x="512699" y="148336"/>
                </a:lnTo>
                <a:lnTo>
                  <a:pt x="513968" y="151256"/>
                </a:lnTo>
                <a:lnTo>
                  <a:pt x="518667" y="155956"/>
                </a:lnTo>
                <a:lnTo>
                  <a:pt x="521715" y="157225"/>
                </a:lnTo>
                <a:lnTo>
                  <a:pt x="525271" y="157353"/>
                </a:lnTo>
                <a:lnTo>
                  <a:pt x="528954" y="157225"/>
                </a:lnTo>
                <a:lnTo>
                  <a:pt x="532002" y="155956"/>
                </a:lnTo>
                <a:lnTo>
                  <a:pt x="534288" y="153669"/>
                </a:lnTo>
                <a:lnTo>
                  <a:pt x="536575" y="151256"/>
                </a:lnTo>
                <a:lnTo>
                  <a:pt x="537717" y="148336"/>
                </a:lnTo>
                <a:lnTo>
                  <a:pt x="537717" y="140969"/>
                </a:lnTo>
                <a:lnTo>
                  <a:pt x="536575" y="138049"/>
                </a:lnTo>
                <a:lnTo>
                  <a:pt x="532002" y="133223"/>
                </a:lnTo>
                <a:lnTo>
                  <a:pt x="528954" y="132080"/>
                </a:lnTo>
                <a:close/>
              </a:path>
              <a:path w="659765" h="158750">
                <a:moveTo>
                  <a:pt x="321690" y="132080"/>
                </a:moveTo>
                <a:lnTo>
                  <a:pt x="314451" y="132080"/>
                </a:lnTo>
                <a:lnTo>
                  <a:pt x="311403" y="133223"/>
                </a:lnTo>
                <a:lnTo>
                  <a:pt x="309117" y="135636"/>
                </a:lnTo>
                <a:lnTo>
                  <a:pt x="306704" y="138049"/>
                </a:lnTo>
                <a:lnTo>
                  <a:pt x="305434" y="140969"/>
                </a:lnTo>
                <a:lnTo>
                  <a:pt x="305434" y="148336"/>
                </a:lnTo>
                <a:lnTo>
                  <a:pt x="306704" y="151256"/>
                </a:lnTo>
                <a:lnTo>
                  <a:pt x="311403" y="155956"/>
                </a:lnTo>
                <a:lnTo>
                  <a:pt x="314451" y="157225"/>
                </a:lnTo>
                <a:lnTo>
                  <a:pt x="318007" y="157353"/>
                </a:lnTo>
                <a:lnTo>
                  <a:pt x="321690" y="157225"/>
                </a:lnTo>
                <a:lnTo>
                  <a:pt x="324738" y="155956"/>
                </a:lnTo>
                <a:lnTo>
                  <a:pt x="327025" y="153669"/>
                </a:lnTo>
                <a:lnTo>
                  <a:pt x="329310" y="151256"/>
                </a:lnTo>
                <a:lnTo>
                  <a:pt x="330453" y="148336"/>
                </a:lnTo>
                <a:lnTo>
                  <a:pt x="330453" y="140969"/>
                </a:lnTo>
                <a:lnTo>
                  <a:pt x="329310" y="138049"/>
                </a:lnTo>
                <a:lnTo>
                  <a:pt x="324738" y="133223"/>
                </a:lnTo>
                <a:lnTo>
                  <a:pt x="321690" y="132080"/>
                </a:lnTo>
                <a:close/>
              </a:path>
              <a:path w="659765" h="158750">
                <a:moveTo>
                  <a:pt x="629665" y="12192"/>
                </a:moveTo>
                <a:lnTo>
                  <a:pt x="608329" y="12192"/>
                </a:lnTo>
                <a:lnTo>
                  <a:pt x="569594" y="70104"/>
                </a:lnTo>
                <a:lnTo>
                  <a:pt x="565150" y="76581"/>
                </a:lnTo>
                <a:lnTo>
                  <a:pt x="561720" y="82931"/>
                </a:lnTo>
                <a:lnTo>
                  <a:pt x="556894" y="95377"/>
                </a:lnTo>
                <a:lnTo>
                  <a:pt x="555751" y="102108"/>
                </a:lnTo>
                <a:lnTo>
                  <a:pt x="555751" y="109347"/>
                </a:lnTo>
                <a:lnTo>
                  <a:pt x="573531" y="148209"/>
                </a:lnTo>
                <a:lnTo>
                  <a:pt x="607567" y="158242"/>
                </a:lnTo>
                <a:lnTo>
                  <a:pt x="614638" y="157789"/>
                </a:lnTo>
                <a:lnTo>
                  <a:pt x="648020" y="141986"/>
                </a:lnTo>
                <a:lnTo>
                  <a:pt x="607567" y="141986"/>
                </a:lnTo>
                <a:lnTo>
                  <a:pt x="600184" y="141249"/>
                </a:lnTo>
                <a:lnTo>
                  <a:pt x="574166" y="118872"/>
                </a:lnTo>
                <a:lnTo>
                  <a:pt x="574216" y="100075"/>
                </a:lnTo>
                <a:lnTo>
                  <a:pt x="607567" y="76835"/>
                </a:lnTo>
                <a:lnTo>
                  <a:pt x="648031" y="76835"/>
                </a:lnTo>
                <a:lnTo>
                  <a:pt x="647876" y="76581"/>
                </a:lnTo>
                <a:lnTo>
                  <a:pt x="641984" y="71119"/>
                </a:lnTo>
                <a:lnTo>
                  <a:pt x="634491" y="67183"/>
                </a:lnTo>
                <a:lnTo>
                  <a:pt x="628733" y="64643"/>
                </a:lnTo>
                <a:lnTo>
                  <a:pt x="593725" y="64643"/>
                </a:lnTo>
                <a:lnTo>
                  <a:pt x="629665" y="12192"/>
                </a:lnTo>
                <a:close/>
              </a:path>
              <a:path w="659765" h="158750">
                <a:moveTo>
                  <a:pt x="648031" y="76835"/>
                </a:moveTo>
                <a:lnTo>
                  <a:pt x="607567" y="76835"/>
                </a:lnTo>
                <a:lnTo>
                  <a:pt x="614949" y="77573"/>
                </a:lnTo>
                <a:lnTo>
                  <a:pt x="621474" y="79406"/>
                </a:lnTo>
                <a:lnTo>
                  <a:pt x="640841" y="100075"/>
                </a:lnTo>
                <a:lnTo>
                  <a:pt x="640841" y="118872"/>
                </a:lnTo>
                <a:lnTo>
                  <a:pt x="607567" y="141986"/>
                </a:lnTo>
                <a:lnTo>
                  <a:pt x="648020" y="141986"/>
                </a:lnTo>
                <a:lnTo>
                  <a:pt x="659256" y="109347"/>
                </a:lnTo>
                <a:lnTo>
                  <a:pt x="658828" y="102270"/>
                </a:lnTo>
                <a:lnTo>
                  <a:pt x="657542" y="95694"/>
                </a:lnTo>
                <a:lnTo>
                  <a:pt x="655399" y="89594"/>
                </a:lnTo>
                <a:lnTo>
                  <a:pt x="652399" y="83947"/>
                </a:lnTo>
                <a:lnTo>
                  <a:pt x="648031" y="76835"/>
                </a:lnTo>
                <a:close/>
              </a:path>
              <a:path w="659765" h="158750">
                <a:moveTo>
                  <a:pt x="609091" y="61213"/>
                </a:moveTo>
                <a:lnTo>
                  <a:pt x="605916" y="61213"/>
                </a:lnTo>
                <a:lnTo>
                  <a:pt x="602995" y="61594"/>
                </a:lnTo>
                <a:lnTo>
                  <a:pt x="600328" y="62230"/>
                </a:lnTo>
                <a:lnTo>
                  <a:pt x="597661" y="62992"/>
                </a:lnTo>
                <a:lnTo>
                  <a:pt x="595376" y="63754"/>
                </a:lnTo>
                <a:lnTo>
                  <a:pt x="593725" y="64643"/>
                </a:lnTo>
                <a:lnTo>
                  <a:pt x="628790" y="64643"/>
                </a:lnTo>
                <a:lnTo>
                  <a:pt x="622411" y="62722"/>
                </a:lnTo>
                <a:lnTo>
                  <a:pt x="615911" y="61594"/>
                </a:lnTo>
                <a:lnTo>
                  <a:pt x="609091" y="61213"/>
                </a:lnTo>
                <a:close/>
              </a:path>
              <a:path w="659765" h="158750">
                <a:moveTo>
                  <a:pt x="267588" y="122681"/>
                </a:moveTo>
                <a:lnTo>
                  <a:pt x="249808" y="122681"/>
                </a:lnTo>
                <a:lnTo>
                  <a:pt x="249808" y="154940"/>
                </a:lnTo>
                <a:lnTo>
                  <a:pt x="267588" y="154940"/>
                </a:lnTo>
                <a:lnTo>
                  <a:pt x="267588" y="122681"/>
                </a:lnTo>
                <a:close/>
              </a:path>
              <a:path w="659765" h="158750">
                <a:moveTo>
                  <a:pt x="267588" y="12192"/>
                </a:moveTo>
                <a:lnTo>
                  <a:pt x="245490" y="12192"/>
                </a:lnTo>
                <a:lnTo>
                  <a:pt x="177800" y="106806"/>
                </a:lnTo>
                <a:lnTo>
                  <a:pt x="177800" y="122681"/>
                </a:lnTo>
                <a:lnTo>
                  <a:pt x="290956" y="122681"/>
                </a:lnTo>
                <a:lnTo>
                  <a:pt x="290956" y="106806"/>
                </a:lnTo>
                <a:lnTo>
                  <a:pt x="196976" y="106806"/>
                </a:lnTo>
                <a:lnTo>
                  <a:pt x="249808" y="32638"/>
                </a:lnTo>
                <a:lnTo>
                  <a:pt x="267588" y="32638"/>
                </a:lnTo>
                <a:lnTo>
                  <a:pt x="267588" y="12192"/>
                </a:lnTo>
                <a:close/>
              </a:path>
              <a:path w="659765" h="158750">
                <a:moveTo>
                  <a:pt x="267588" y="32638"/>
                </a:moveTo>
                <a:lnTo>
                  <a:pt x="249808" y="32638"/>
                </a:lnTo>
                <a:lnTo>
                  <a:pt x="249808" y="106806"/>
                </a:lnTo>
                <a:lnTo>
                  <a:pt x="267588" y="106806"/>
                </a:lnTo>
                <a:lnTo>
                  <a:pt x="267588" y="32638"/>
                </a:lnTo>
                <a:close/>
              </a:path>
              <a:path w="659765" h="158750">
                <a:moveTo>
                  <a:pt x="477900" y="12192"/>
                </a:moveTo>
                <a:lnTo>
                  <a:pt x="429640" y="12192"/>
                </a:lnTo>
                <a:lnTo>
                  <a:pt x="429640" y="28575"/>
                </a:lnTo>
                <a:lnTo>
                  <a:pt x="459231" y="28575"/>
                </a:lnTo>
                <a:lnTo>
                  <a:pt x="459231" y="154940"/>
                </a:lnTo>
                <a:lnTo>
                  <a:pt x="477900" y="154940"/>
                </a:lnTo>
                <a:lnTo>
                  <a:pt x="477900" y="12192"/>
                </a:lnTo>
                <a:close/>
              </a:path>
              <a:path w="659765" h="158750">
                <a:moveTo>
                  <a:pt x="397128" y="12192"/>
                </a:moveTo>
                <a:lnTo>
                  <a:pt x="348868" y="12192"/>
                </a:lnTo>
                <a:lnTo>
                  <a:pt x="348868" y="28575"/>
                </a:lnTo>
                <a:lnTo>
                  <a:pt x="378459" y="28575"/>
                </a:lnTo>
                <a:lnTo>
                  <a:pt x="378459" y="154940"/>
                </a:lnTo>
                <a:lnTo>
                  <a:pt x="397128" y="154940"/>
                </a:lnTo>
                <a:lnTo>
                  <a:pt x="397128" y="12192"/>
                </a:lnTo>
                <a:close/>
              </a:path>
              <a:path w="659765" h="158750">
                <a:moveTo>
                  <a:pt x="150290" y="25400"/>
                </a:moveTo>
                <a:lnTo>
                  <a:pt x="120268" y="25400"/>
                </a:lnTo>
                <a:lnTo>
                  <a:pt x="127380" y="27686"/>
                </a:lnTo>
                <a:lnTo>
                  <a:pt x="132587" y="32385"/>
                </a:lnTo>
                <a:lnTo>
                  <a:pt x="137794" y="36956"/>
                </a:lnTo>
                <a:lnTo>
                  <a:pt x="140334" y="43434"/>
                </a:lnTo>
                <a:lnTo>
                  <a:pt x="140461" y="51943"/>
                </a:lnTo>
                <a:lnTo>
                  <a:pt x="140588" y="56896"/>
                </a:lnTo>
                <a:lnTo>
                  <a:pt x="115188" y="92075"/>
                </a:lnTo>
                <a:lnTo>
                  <a:pt x="64515" y="142875"/>
                </a:lnTo>
                <a:lnTo>
                  <a:pt x="64515" y="154940"/>
                </a:lnTo>
                <a:lnTo>
                  <a:pt x="163829" y="154940"/>
                </a:lnTo>
                <a:lnTo>
                  <a:pt x="163829" y="138811"/>
                </a:lnTo>
                <a:lnTo>
                  <a:pt x="91439" y="138811"/>
                </a:lnTo>
                <a:lnTo>
                  <a:pt x="128904" y="101981"/>
                </a:lnTo>
                <a:lnTo>
                  <a:pt x="156717" y="66675"/>
                </a:lnTo>
                <a:lnTo>
                  <a:pt x="159130" y="59181"/>
                </a:lnTo>
                <a:lnTo>
                  <a:pt x="159003" y="51688"/>
                </a:lnTo>
                <a:lnTo>
                  <a:pt x="158200" y="43434"/>
                </a:lnTo>
                <a:lnTo>
                  <a:pt x="158105" y="42451"/>
                </a:lnTo>
                <a:lnTo>
                  <a:pt x="155622" y="34178"/>
                </a:lnTo>
                <a:lnTo>
                  <a:pt x="151592" y="26882"/>
                </a:lnTo>
                <a:lnTo>
                  <a:pt x="150290" y="25400"/>
                </a:lnTo>
                <a:close/>
              </a:path>
              <a:path w="659765" h="158750">
                <a:moveTo>
                  <a:pt x="111378" y="8762"/>
                </a:moveTo>
                <a:lnTo>
                  <a:pt x="72770" y="25018"/>
                </a:lnTo>
                <a:lnTo>
                  <a:pt x="62991" y="47117"/>
                </a:lnTo>
                <a:lnTo>
                  <a:pt x="62991" y="55880"/>
                </a:lnTo>
                <a:lnTo>
                  <a:pt x="81660" y="55880"/>
                </a:lnTo>
                <a:lnTo>
                  <a:pt x="81660" y="47625"/>
                </a:lnTo>
                <a:lnTo>
                  <a:pt x="84200" y="40512"/>
                </a:lnTo>
                <a:lnTo>
                  <a:pt x="89280" y="34671"/>
                </a:lnTo>
                <a:lnTo>
                  <a:pt x="94233" y="28702"/>
                </a:lnTo>
                <a:lnTo>
                  <a:pt x="101600" y="25654"/>
                </a:lnTo>
                <a:lnTo>
                  <a:pt x="111251" y="25400"/>
                </a:lnTo>
                <a:lnTo>
                  <a:pt x="150290" y="25400"/>
                </a:lnTo>
                <a:lnTo>
                  <a:pt x="146050" y="20574"/>
                </a:lnTo>
                <a:lnTo>
                  <a:pt x="139096" y="15549"/>
                </a:lnTo>
                <a:lnTo>
                  <a:pt x="131000" y="11906"/>
                </a:lnTo>
                <a:lnTo>
                  <a:pt x="121761" y="9644"/>
                </a:lnTo>
                <a:lnTo>
                  <a:pt x="111378" y="8762"/>
                </a:lnTo>
                <a:close/>
              </a:path>
              <a:path w="659765" h="158750">
                <a:moveTo>
                  <a:pt x="21716" y="0"/>
                </a:moveTo>
                <a:lnTo>
                  <a:pt x="0" y="0"/>
                </a:lnTo>
                <a:lnTo>
                  <a:pt x="27939" y="31368"/>
                </a:lnTo>
                <a:lnTo>
                  <a:pt x="46100" y="31368"/>
                </a:lnTo>
                <a:lnTo>
                  <a:pt x="2171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060815" y="3460369"/>
            <a:ext cx="103505" cy="25400"/>
          </a:xfrm>
          <a:custGeom>
            <a:avLst/>
            <a:gdLst/>
            <a:ahLst/>
            <a:cxnLst/>
            <a:rect l="l" t="t" r="r" b="b"/>
            <a:pathLst>
              <a:path w="103504" h="25400">
                <a:moveTo>
                  <a:pt x="32765" y="0"/>
                </a:moveTo>
                <a:lnTo>
                  <a:pt x="27685" y="0"/>
                </a:lnTo>
                <a:lnTo>
                  <a:pt x="22351" y="126"/>
                </a:lnTo>
                <a:lnTo>
                  <a:pt x="17017" y="2031"/>
                </a:lnTo>
                <a:lnTo>
                  <a:pt x="6984" y="8889"/>
                </a:lnTo>
                <a:lnTo>
                  <a:pt x="3048" y="12826"/>
                </a:lnTo>
                <a:lnTo>
                  <a:pt x="0" y="17525"/>
                </a:lnTo>
                <a:lnTo>
                  <a:pt x="8381" y="22986"/>
                </a:lnTo>
                <a:lnTo>
                  <a:pt x="10540" y="19684"/>
                </a:lnTo>
                <a:lnTo>
                  <a:pt x="13207" y="17017"/>
                </a:lnTo>
                <a:lnTo>
                  <a:pt x="19684" y="12826"/>
                </a:lnTo>
                <a:lnTo>
                  <a:pt x="23367" y="11810"/>
                </a:lnTo>
                <a:lnTo>
                  <a:pt x="32130" y="11810"/>
                </a:lnTo>
                <a:lnTo>
                  <a:pt x="36321" y="12699"/>
                </a:lnTo>
                <a:lnTo>
                  <a:pt x="40512" y="14096"/>
                </a:lnTo>
                <a:lnTo>
                  <a:pt x="48132" y="17144"/>
                </a:lnTo>
                <a:lnTo>
                  <a:pt x="54863" y="20827"/>
                </a:lnTo>
                <a:lnTo>
                  <a:pt x="58546" y="22478"/>
                </a:lnTo>
                <a:lnTo>
                  <a:pt x="66166" y="24637"/>
                </a:lnTo>
                <a:lnTo>
                  <a:pt x="70484" y="25145"/>
                </a:lnTo>
                <a:lnTo>
                  <a:pt x="80899" y="25018"/>
                </a:lnTo>
                <a:lnTo>
                  <a:pt x="86105" y="23240"/>
                </a:lnTo>
                <a:lnTo>
                  <a:pt x="96138" y="16382"/>
                </a:lnTo>
                <a:lnTo>
                  <a:pt x="100075" y="12318"/>
                </a:lnTo>
                <a:lnTo>
                  <a:pt x="103124" y="7619"/>
                </a:lnTo>
                <a:lnTo>
                  <a:pt x="94741" y="2158"/>
                </a:lnTo>
                <a:lnTo>
                  <a:pt x="92582" y="5460"/>
                </a:lnTo>
                <a:lnTo>
                  <a:pt x="89915" y="8254"/>
                </a:lnTo>
                <a:lnTo>
                  <a:pt x="83438" y="12445"/>
                </a:lnTo>
                <a:lnTo>
                  <a:pt x="79755" y="13461"/>
                </a:lnTo>
                <a:lnTo>
                  <a:pt x="75437" y="13588"/>
                </a:lnTo>
                <a:lnTo>
                  <a:pt x="71119" y="13461"/>
                </a:lnTo>
                <a:lnTo>
                  <a:pt x="66928" y="12826"/>
                </a:lnTo>
                <a:lnTo>
                  <a:pt x="55625" y="8381"/>
                </a:lnTo>
                <a:lnTo>
                  <a:pt x="48259" y="4190"/>
                </a:lnTo>
                <a:lnTo>
                  <a:pt x="44576" y="2666"/>
                </a:lnTo>
                <a:lnTo>
                  <a:pt x="37210" y="507"/>
                </a:lnTo>
                <a:lnTo>
                  <a:pt x="3276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252204" y="3388486"/>
            <a:ext cx="769620" cy="157480"/>
          </a:xfrm>
          <a:custGeom>
            <a:avLst/>
            <a:gdLst/>
            <a:ahLst/>
            <a:cxnLst/>
            <a:rect l="l" t="t" r="r" b="b"/>
            <a:pathLst>
              <a:path w="769620" h="157479">
                <a:moveTo>
                  <a:pt x="528954" y="132080"/>
                </a:moveTo>
                <a:lnTo>
                  <a:pt x="521716" y="132080"/>
                </a:lnTo>
                <a:lnTo>
                  <a:pt x="518668" y="133223"/>
                </a:lnTo>
                <a:lnTo>
                  <a:pt x="516381" y="135636"/>
                </a:lnTo>
                <a:lnTo>
                  <a:pt x="513969" y="138049"/>
                </a:lnTo>
                <a:lnTo>
                  <a:pt x="512699" y="140969"/>
                </a:lnTo>
                <a:lnTo>
                  <a:pt x="512699" y="148336"/>
                </a:lnTo>
                <a:lnTo>
                  <a:pt x="513969" y="151256"/>
                </a:lnTo>
                <a:lnTo>
                  <a:pt x="518668" y="155956"/>
                </a:lnTo>
                <a:lnTo>
                  <a:pt x="521716" y="157225"/>
                </a:lnTo>
                <a:lnTo>
                  <a:pt x="525272" y="157353"/>
                </a:lnTo>
                <a:lnTo>
                  <a:pt x="528954" y="157225"/>
                </a:lnTo>
                <a:lnTo>
                  <a:pt x="532002" y="155956"/>
                </a:lnTo>
                <a:lnTo>
                  <a:pt x="534289" y="153669"/>
                </a:lnTo>
                <a:lnTo>
                  <a:pt x="536575" y="151256"/>
                </a:lnTo>
                <a:lnTo>
                  <a:pt x="537718" y="148336"/>
                </a:lnTo>
                <a:lnTo>
                  <a:pt x="537718" y="140969"/>
                </a:lnTo>
                <a:lnTo>
                  <a:pt x="536575" y="138049"/>
                </a:lnTo>
                <a:lnTo>
                  <a:pt x="532002" y="133223"/>
                </a:lnTo>
                <a:lnTo>
                  <a:pt x="528954" y="132080"/>
                </a:lnTo>
                <a:close/>
              </a:path>
              <a:path w="769620" h="157479">
                <a:moveTo>
                  <a:pt x="321691" y="132080"/>
                </a:moveTo>
                <a:lnTo>
                  <a:pt x="314451" y="132080"/>
                </a:lnTo>
                <a:lnTo>
                  <a:pt x="311403" y="133223"/>
                </a:lnTo>
                <a:lnTo>
                  <a:pt x="309118" y="135636"/>
                </a:lnTo>
                <a:lnTo>
                  <a:pt x="306704" y="138049"/>
                </a:lnTo>
                <a:lnTo>
                  <a:pt x="305435" y="140969"/>
                </a:lnTo>
                <a:lnTo>
                  <a:pt x="305435" y="148336"/>
                </a:lnTo>
                <a:lnTo>
                  <a:pt x="306704" y="151256"/>
                </a:lnTo>
                <a:lnTo>
                  <a:pt x="311403" y="155956"/>
                </a:lnTo>
                <a:lnTo>
                  <a:pt x="314451" y="157225"/>
                </a:lnTo>
                <a:lnTo>
                  <a:pt x="318007" y="157353"/>
                </a:lnTo>
                <a:lnTo>
                  <a:pt x="321691" y="157225"/>
                </a:lnTo>
                <a:lnTo>
                  <a:pt x="324739" y="155956"/>
                </a:lnTo>
                <a:lnTo>
                  <a:pt x="327025" y="153669"/>
                </a:lnTo>
                <a:lnTo>
                  <a:pt x="329311" y="151256"/>
                </a:lnTo>
                <a:lnTo>
                  <a:pt x="330453" y="148336"/>
                </a:lnTo>
                <a:lnTo>
                  <a:pt x="330453" y="140969"/>
                </a:lnTo>
                <a:lnTo>
                  <a:pt x="329311" y="138049"/>
                </a:lnTo>
                <a:lnTo>
                  <a:pt x="324739" y="133223"/>
                </a:lnTo>
                <a:lnTo>
                  <a:pt x="321691" y="132080"/>
                </a:lnTo>
                <a:close/>
              </a:path>
              <a:path w="769620" h="157479">
                <a:moveTo>
                  <a:pt x="267589" y="122681"/>
                </a:moveTo>
                <a:lnTo>
                  <a:pt x="249809" y="122681"/>
                </a:lnTo>
                <a:lnTo>
                  <a:pt x="249809" y="154940"/>
                </a:lnTo>
                <a:lnTo>
                  <a:pt x="267589" y="154940"/>
                </a:lnTo>
                <a:lnTo>
                  <a:pt x="267589" y="122681"/>
                </a:lnTo>
                <a:close/>
              </a:path>
              <a:path w="769620" h="157479">
                <a:moveTo>
                  <a:pt x="267589" y="12192"/>
                </a:moveTo>
                <a:lnTo>
                  <a:pt x="245491" y="12192"/>
                </a:lnTo>
                <a:lnTo>
                  <a:pt x="177800" y="106806"/>
                </a:lnTo>
                <a:lnTo>
                  <a:pt x="177800" y="122681"/>
                </a:lnTo>
                <a:lnTo>
                  <a:pt x="290956" y="122681"/>
                </a:lnTo>
                <a:lnTo>
                  <a:pt x="290956" y="106806"/>
                </a:lnTo>
                <a:lnTo>
                  <a:pt x="196976" y="106806"/>
                </a:lnTo>
                <a:lnTo>
                  <a:pt x="249809" y="32638"/>
                </a:lnTo>
                <a:lnTo>
                  <a:pt x="267589" y="32638"/>
                </a:lnTo>
                <a:lnTo>
                  <a:pt x="267589" y="12192"/>
                </a:lnTo>
                <a:close/>
              </a:path>
              <a:path w="769620" h="157479">
                <a:moveTo>
                  <a:pt x="267589" y="32638"/>
                </a:moveTo>
                <a:lnTo>
                  <a:pt x="249809" y="32638"/>
                </a:lnTo>
                <a:lnTo>
                  <a:pt x="249809" y="106806"/>
                </a:lnTo>
                <a:lnTo>
                  <a:pt x="267589" y="106806"/>
                </a:lnTo>
                <a:lnTo>
                  <a:pt x="267589" y="32638"/>
                </a:lnTo>
                <a:close/>
              </a:path>
              <a:path w="769620" h="157479">
                <a:moveTo>
                  <a:pt x="769112" y="12192"/>
                </a:moveTo>
                <a:lnTo>
                  <a:pt x="671322" y="12192"/>
                </a:lnTo>
                <a:lnTo>
                  <a:pt x="671322" y="28575"/>
                </a:lnTo>
                <a:lnTo>
                  <a:pt x="747649" y="28575"/>
                </a:lnTo>
                <a:lnTo>
                  <a:pt x="689482" y="154940"/>
                </a:lnTo>
                <a:lnTo>
                  <a:pt x="709295" y="154940"/>
                </a:lnTo>
                <a:lnTo>
                  <a:pt x="769112" y="24637"/>
                </a:lnTo>
                <a:lnTo>
                  <a:pt x="769112" y="12192"/>
                </a:lnTo>
                <a:close/>
              </a:path>
              <a:path w="769620" h="157479">
                <a:moveTo>
                  <a:pt x="477900" y="12192"/>
                </a:moveTo>
                <a:lnTo>
                  <a:pt x="429641" y="12192"/>
                </a:lnTo>
                <a:lnTo>
                  <a:pt x="429641" y="28575"/>
                </a:lnTo>
                <a:lnTo>
                  <a:pt x="459231" y="28575"/>
                </a:lnTo>
                <a:lnTo>
                  <a:pt x="459231" y="154940"/>
                </a:lnTo>
                <a:lnTo>
                  <a:pt x="477900" y="154940"/>
                </a:lnTo>
                <a:lnTo>
                  <a:pt x="477900" y="12192"/>
                </a:lnTo>
                <a:close/>
              </a:path>
              <a:path w="769620" h="157479">
                <a:moveTo>
                  <a:pt x="397128" y="12192"/>
                </a:moveTo>
                <a:lnTo>
                  <a:pt x="348869" y="12192"/>
                </a:lnTo>
                <a:lnTo>
                  <a:pt x="348869" y="28575"/>
                </a:lnTo>
                <a:lnTo>
                  <a:pt x="378460" y="28575"/>
                </a:lnTo>
                <a:lnTo>
                  <a:pt x="378460" y="154940"/>
                </a:lnTo>
                <a:lnTo>
                  <a:pt x="397128" y="154940"/>
                </a:lnTo>
                <a:lnTo>
                  <a:pt x="397128" y="12192"/>
                </a:lnTo>
                <a:close/>
              </a:path>
              <a:path w="769620" h="157479">
                <a:moveTo>
                  <a:pt x="642583" y="25400"/>
                </a:moveTo>
                <a:lnTo>
                  <a:pt x="612521" y="25400"/>
                </a:lnTo>
                <a:lnTo>
                  <a:pt x="619632" y="27686"/>
                </a:lnTo>
                <a:lnTo>
                  <a:pt x="624840" y="32385"/>
                </a:lnTo>
                <a:lnTo>
                  <a:pt x="630047" y="36956"/>
                </a:lnTo>
                <a:lnTo>
                  <a:pt x="632587" y="43434"/>
                </a:lnTo>
                <a:lnTo>
                  <a:pt x="632714" y="51943"/>
                </a:lnTo>
                <a:lnTo>
                  <a:pt x="632841" y="56896"/>
                </a:lnTo>
                <a:lnTo>
                  <a:pt x="607441" y="92075"/>
                </a:lnTo>
                <a:lnTo>
                  <a:pt x="556768" y="142875"/>
                </a:lnTo>
                <a:lnTo>
                  <a:pt x="556768" y="154940"/>
                </a:lnTo>
                <a:lnTo>
                  <a:pt x="656081" y="154940"/>
                </a:lnTo>
                <a:lnTo>
                  <a:pt x="656081" y="138811"/>
                </a:lnTo>
                <a:lnTo>
                  <a:pt x="583692" y="138811"/>
                </a:lnTo>
                <a:lnTo>
                  <a:pt x="621156" y="101981"/>
                </a:lnTo>
                <a:lnTo>
                  <a:pt x="648970" y="66675"/>
                </a:lnTo>
                <a:lnTo>
                  <a:pt x="651382" y="59181"/>
                </a:lnTo>
                <a:lnTo>
                  <a:pt x="651255" y="51688"/>
                </a:lnTo>
                <a:lnTo>
                  <a:pt x="650468" y="43434"/>
                </a:lnTo>
                <a:lnTo>
                  <a:pt x="650374" y="42451"/>
                </a:lnTo>
                <a:lnTo>
                  <a:pt x="647922" y="34178"/>
                </a:lnTo>
                <a:lnTo>
                  <a:pt x="643897" y="26882"/>
                </a:lnTo>
                <a:lnTo>
                  <a:pt x="642583" y="25400"/>
                </a:lnTo>
                <a:close/>
              </a:path>
              <a:path w="769620" h="157479">
                <a:moveTo>
                  <a:pt x="603630" y="8762"/>
                </a:moveTo>
                <a:lnTo>
                  <a:pt x="565023" y="25018"/>
                </a:lnTo>
                <a:lnTo>
                  <a:pt x="555244" y="47117"/>
                </a:lnTo>
                <a:lnTo>
                  <a:pt x="555244" y="55880"/>
                </a:lnTo>
                <a:lnTo>
                  <a:pt x="573913" y="55880"/>
                </a:lnTo>
                <a:lnTo>
                  <a:pt x="573913" y="47625"/>
                </a:lnTo>
                <a:lnTo>
                  <a:pt x="576452" y="40512"/>
                </a:lnTo>
                <a:lnTo>
                  <a:pt x="581532" y="34671"/>
                </a:lnTo>
                <a:lnTo>
                  <a:pt x="586486" y="28702"/>
                </a:lnTo>
                <a:lnTo>
                  <a:pt x="593851" y="25654"/>
                </a:lnTo>
                <a:lnTo>
                  <a:pt x="603503" y="25400"/>
                </a:lnTo>
                <a:lnTo>
                  <a:pt x="642583" y="25400"/>
                </a:lnTo>
                <a:lnTo>
                  <a:pt x="638301" y="20574"/>
                </a:lnTo>
                <a:lnTo>
                  <a:pt x="631348" y="15549"/>
                </a:lnTo>
                <a:lnTo>
                  <a:pt x="623252" y="11906"/>
                </a:lnTo>
                <a:lnTo>
                  <a:pt x="614013" y="9644"/>
                </a:lnTo>
                <a:lnTo>
                  <a:pt x="603630" y="8762"/>
                </a:lnTo>
                <a:close/>
              </a:path>
              <a:path w="769620" h="157479">
                <a:moveTo>
                  <a:pt x="150331" y="25400"/>
                </a:moveTo>
                <a:lnTo>
                  <a:pt x="120269" y="25400"/>
                </a:lnTo>
                <a:lnTo>
                  <a:pt x="127380" y="27686"/>
                </a:lnTo>
                <a:lnTo>
                  <a:pt x="132588" y="32385"/>
                </a:lnTo>
                <a:lnTo>
                  <a:pt x="137795" y="36956"/>
                </a:lnTo>
                <a:lnTo>
                  <a:pt x="140335" y="43434"/>
                </a:lnTo>
                <a:lnTo>
                  <a:pt x="140462" y="51943"/>
                </a:lnTo>
                <a:lnTo>
                  <a:pt x="140589" y="56896"/>
                </a:lnTo>
                <a:lnTo>
                  <a:pt x="115189" y="92075"/>
                </a:lnTo>
                <a:lnTo>
                  <a:pt x="64516" y="142875"/>
                </a:lnTo>
                <a:lnTo>
                  <a:pt x="64516" y="154940"/>
                </a:lnTo>
                <a:lnTo>
                  <a:pt x="163829" y="154940"/>
                </a:lnTo>
                <a:lnTo>
                  <a:pt x="163829" y="138811"/>
                </a:lnTo>
                <a:lnTo>
                  <a:pt x="91440" y="138811"/>
                </a:lnTo>
                <a:lnTo>
                  <a:pt x="128904" y="101981"/>
                </a:lnTo>
                <a:lnTo>
                  <a:pt x="156718" y="66675"/>
                </a:lnTo>
                <a:lnTo>
                  <a:pt x="159130" y="59181"/>
                </a:lnTo>
                <a:lnTo>
                  <a:pt x="159003" y="51688"/>
                </a:lnTo>
                <a:lnTo>
                  <a:pt x="158216" y="43434"/>
                </a:lnTo>
                <a:lnTo>
                  <a:pt x="158122" y="42451"/>
                </a:lnTo>
                <a:lnTo>
                  <a:pt x="155670" y="34178"/>
                </a:lnTo>
                <a:lnTo>
                  <a:pt x="151645" y="26882"/>
                </a:lnTo>
                <a:lnTo>
                  <a:pt x="150331" y="25400"/>
                </a:lnTo>
                <a:close/>
              </a:path>
              <a:path w="769620" h="157479">
                <a:moveTo>
                  <a:pt x="111378" y="8762"/>
                </a:moveTo>
                <a:lnTo>
                  <a:pt x="72771" y="25018"/>
                </a:lnTo>
                <a:lnTo>
                  <a:pt x="62992" y="47117"/>
                </a:lnTo>
                <a:lnTo>
                  <a:pt x="62992" y="55880"/>
                </a:lnTo>
                <a:lnTo>
                  <a:pt x="81661" y="55880"/>
                </a:lnTo>
                <a:lnTo>
                  <a:pt x="81661" y="47625"/>
                </a:lnTo>
                <a:lnTo>
                  <a:pt x="84200" y="40512"/>
                </a:lnTo>
                <a:lnTo>
                  <a:pt x="89280" y="34671"/>
                </a:lnTo>
                <a:lnTo>
                  <a:pt x="94234" y="28702"/>
                </a:lnTo>
                <a:lnTo>
                  <a:pt x="101600" y="25654"/>
                </a:lnTo>
                <a:lnTo>
                  <a:pt x="111251" y="25400"/>
                </a:lnTo>
                <a:lnTo>
                  <a:pt x="150331" y="25400"/>
                </a:lnTo>
                <a:lnTo>
                  <a:pt x="146050" y="20574"/>
                </a:lnTo>
                <a:lnTo>
                  <a:pt x="139096" y="15549"/>
                </a:lnTo>
                <a:lnTo>
                  <a:pt x="131000" y="11906"/>
                </a:lnTo>
                <a:lnTo>
                  <a:pt x="121761" y="9644"/>
                </a:lnTo>
                <a:lnTo>
                  <a:pt x="111378" y="8762"/>
                </a:lnTo>
                <a:close/>
              </a:path>
              <a:path w="769620" h="157479">
                <a:moveTo>
                  <a:pt x="21717" y="0"/>
                </a:moveTo>
                <a:lnTo>
                  <a:pt x="0" y="0"/>
                </a:lnTo>
                <a:lnTo>
                  <a:pt x="27940" y="31368"/>
                </a:lnTo>
                <a:lnTo>
                  <a:pt x="46100" y="31368"/>
                </a:lnTo>
                <a:lnTo>
                  <a:pt x="2171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9" name="object 89"/>
          <p:cNvGrpSpPr/>
          <p:nvPr/>
        </p:nvGrpSpPr>
        <p:grpSpPr>
          <a:xfrm>
            <a:off x="7725156" y="3691127"/>
            <a:ext cx="515620" cy="226060"/>
            <a:chOff x="7725156" y="3691127"/>
            <a:chExt cx="515620" cy="226060"/>
          </a:xfrm>
        </p:grpSpPr>
        <p:sp>
          <p:nvSpPr>
            <p:cNvPr id="90" name="object 90"/>
            <p:cNvSpPr/>
            <p:nvPr/>
          </p:nvSpPr>
          <p:spPr>
            <a:xfrm>
              <a:off x="7725156" y="3691127"/>
              <a:ext cx="515620" cy="226060"/>
            </a:xfrm>
            <a:custGeom>
              <a:avLst/>
              <a:gdLst/>
              <a:ahLst/>
              <a:cxnLst/>
              <a:rect l="l" t="t" r="r" b="b"/>
              <a:pathLst>
                <a:path w="515620" h="226060">
                  <a:moveTo>
                    <a:pt x="402336" y="0"/>
                  </a:moveTo>
                  <a:lnTo>
                    <a:pt x="112775" y="0"/>
                  </a:lnTo>
                  <a:lnTo>
                    <a:pt x="68901" y="8870"/>
                  </a:lnTo>
                  <a:lnTo>
                    <a:pt x="33051" y="33051"/>
                  </a:lnTo>
                  <a:lnTo>
                    <a:pt x="8870" y="68901"/>
                  </a:lnTo>
                  <a:lnTo>
                    <a:pt x="0" y="112776"/>
                  </a:lnTo>
                  <a:lnTo>
                    <a:pt x="8870" y="156650"/>
                  </a:lnTo>
                  <a:lnTo>
                    <a:pt x="33051" y="192500"/>
                  </a:lnTo>
                  <a:lnTo>
                    <a:pt x="68901" y="216681"/>
                  </a:lnTo>
                  <a:lnTo>
                    <a:pt x="112775" y="225552"/>
                  </a:lnTo>
                  <a:lnTo>
                    <a:pt x="402336" y="225552"/>
                  </a:lnTo>
                  <a:lnTo>
                    <a:pt x="446210" y="216681"/>
                  </a:lnTo>
                  <a:lnTo>
                    <a:pt x="482060" y="192500"/>
                  </a:lnTo>
                  <a:lnTo>
                    <a:pt x="506241" y="156650"/>
                  </a:lnTo>
                  <a:lnTo>
                    <a:pt x="515112" y="112776"/>
                  </a:lnTo>
                  <a:lnTo>
                    <a:pt x="506241" y="68901"/>
                  </a:lnTo>
                  <a:lnTo>
                    <a:pt x="482060" y="33051"/>
                  </a:lnTo>
                  <a:lnTo>
                    <a:pt x="446210" y="8870"/>
                  </a:lnTo>
                  <a:lnTo>
                    <a:pt x="402336" y="0"/>
                  </a:lnTo>
                  <a:close/>
                </a:path>
              </a:pathLst>
            </a:custGeom>
            <a:solidFill>
              <a:srgbClr val="D433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59268" y="3733799"/>
              <a:ext cx="249174" cy="136398"/>
            </a:xfrm>
            <a:prstGeom prst="rect">
              <a:avLst/>
            </a:prstGeom>
          </p:spPr>
        </p:pic>
      </p:grpSp>
      <p:sp>
        <p:nvSpPr>
          <p:cNvPr id="92" name="object 92"/>
          <p:cNvSpPr/>
          <p:nvPr/>
        </p:nvSpPr>
        <p:spPr>
          <a:xfrm>
            <a:off x="8321040" y="3712336"/>
            <a:ext cx="668655" cy="158115"/>
          </a:xfrm>
          <a:custGeom>
            <a:avLst/>
            <a:gdLst/>
            <a:ahLst/>
            <a:cxnLst/>
            <a:rect l="l" t="t" r="r" b="b"/>
            <a:pathLst>
              <a:path w="668654" h="158114">
                <a:moveTo>
                  <a:pt x="46101" y="31369"/>
                </a:moveTo>
                <a:lnTo>
                  <a:pt x="21717" y="0"/>
                </a:lnTo>
                <a:lnTo>
                  <a:pt x="0" y="0"/>
                </a:lnTo>
                <a:lnTo>
                  <a:pt x="27940" y="31369"/>
                </a:lnTo>
                <a:lnTo>
                  <a:pt x="46101" y="31369"/>
                </a:lnTo>
                <a:close/>
              </a:path>
              <a:path w="668654" h="158114">
                <a:moveTo>
                  <a:pt x="163830" y="138684"/>
                </a:moveTo>
                <a:lnTo>
                  <a:pt x="91440" y="138684"/>
                </a:lnTo>
                <a:lnTo>
                  <a:pt x="128905" y="101981"/>
                </a:lnTo>
                <a:lnTo>
                  <a:pt x="136334" y="94195"/>
                </a:lnTo>
                <a:lnTo>
                  <a:pt x="159131" y="59055"/>
                </a:lnTo>
                <a:lnTo>
                  <a:pt x="159004" y="51689"/>
                </a:lnTo>
                <a:lnTo>
                  <a:pt x="150291" y="25400"/>
                </a:lnTo>
                <a:lnTo>
                  <a:pt x="146050" y="20574"/>
                </a:lnTo>
                <a:lnTo>
                  <a:pt x="139090" y="15481"/>
                </a:lnTo>
                <a:lnTo>
                  <a:pt x="131000" y="11811"/>
                </a:lnTo>
                <a:lnTo>
                  <a:pt x="121754" y="9575"/>
                </a:lnTo>
                <a:lnTo>
                  <a:pt x="111379" y="8763"/>
                </a:lnTo>
                <a:lnTo>
                  <a:pt x="104178" y="9232"/>
                </a:lnTo>
                <a:lnTo>
                  <a:pt x="68834" y="32131"/>
                </a:lnTo>
                <a:lnTo>
                  <a:pt x="62992" y="47117"/>
                </a:lnTo>
                <a:lnTo>
                  <a:pt x="62992" y="55753"/>
                </a:lnTo>
                <a:lnTo>
                  <a:pt x="81661" y="55753"/>
                </a:lnTo>
                <a:lnTo>
                  <a:pt x="81661" y="47625"/>
                </a:lnTo>
                <a:lnTo>
                  <a:pt x="84201" y="40513"/>
                </a:lnTo>
                <a:lnTo>
                  <a:pt x="94234" y="28702"/>
                </a:lnTo>
                <a:lnTo>
                  <a:pt x="101600" y="25527"/>
                </a:lnTo>
                <a:lnTo>
                  <a:pt x="106426" y="25400"/>
                </a:lnTo>
                <a:lnTo>
                  <a:pt x="120269" y="25400"/>
                </a:lnTo>
                <a:lnTo>
                  <a:pt x="140462" y="51816"/>
                </a:lnTo>
                <a:lnTo>
                  <a:pt x="140589" y="56769"/>
                </a:lnTo>
                <a:lnTo>
                  <a:pt x="115189" y="91948"/>
                </a:lnTo>
                <a:lnTo>
                  <a:pt x="64516" y="142748"/>
                </a:lnTo>
                <a:lnTo>
                  <a:pt x="64516" y="154940"/>
                </a:lnTo>
                <a:lnTo>
                  <a:pt x="163830" y="154940"/>
                </a:lnTo>
                <a:lnTo>
                  <a:pt x="163830" y="138684"/>
                </a:lnTo>
                <a:close/>
              </a:path>
              <a:path w="668654" h="158114">
                <a:moveTo>
                  <a:pt x="281686" y="109220"/>
                </a:moveTo>
                <a:lnTo>
                  <a:pt x="280797" y="99949"/>
                </a:lnTo>
                <a:lnTo>
                  <a:pt x="280708" y="98920"/>
                </a:lnTo>
                <a:lnTo>
                  <a:pt x="278155" y="89700"/>
                </a:lnTo>
                <a:lnTo>
                  <a:pt x="274040" y="81584"/>
                </a:lnTo>
                <a:lnTo>
                  <a:pt x="270814" y="77597"/>
                </a:lnTo>
                <a:lnTo>
                  <a:pt x="270713" y="77470"/>
                </a:lnTo>
                <a:lnTo>
                  <a:pt x="268757" y="75057"/>
                </a:lnTo>
                <a:lnTo>
                  <a:pt x="268351" y="74549"/>
                </a:lnTo>
                <a:lnTo>
                  <a:pt x="261391" y="68872"/>
                </a:lnTo>
                <a:lnTo>
                  <a:pt x="253466" y="64757"/>
                </a:lnTo>
                <a:lnTo>
                  <a:pt x="244576" y="62255"/>
                </a:lnTo>
                <a:lnTo>
                  <a:pt x="236080" y="61468"/>
                </a:lnTo>
                <a:lnTo>
                  <a:pt x="226441" y="61468"/>
                </a:lnTo>
                <a:lnTo>
                  <a:pt x="202438" y="75057"/>
                </a:lnTo>
                <a:lnTo>
                  <a:pt x="204851" y="28321"/>
                </a:lnTo>
                <a:lnTo>
                  <a:pt x="274447" y="28321"/>
                </a:lnTo>
                <a:lnTo>
                  <a:pt x="274447" y="12065"/>
                </a:lnTo>
                <a:lnTo>
                  <a:pt x="187706" y="12065"/>
                </a:lnTo>
                <a:lnTo>
                  <a:pt x="183730" y="92329"/>
                </a:lnTo>
                <a:lnTo>
                  <a:pt x="183642" y="94361"/>
                </a:lnTo>
                <a:lnTo>
                  <a:pt x="202057" y="94361"/>
                </a:lnTo>
                <a:lnTo>
                  <a:pt x="204317" y="89700"/>
                </a:lnTo>
                <a:lnTo>
                  <a:pt x="208026" y="85725"/>
                </a:lnTo>
                <a:lnTo>
                  <a:pt x="217551" y="79248"/>
                </a:lnTo>
                <a:lnTo>
                  <a:pt x="223774" y="77470"/>
                </a:lnTo>
                <a:lnTo>
                  <a:pt x="236397" y="77470"/>
                </a:lnTo>
                <a:lnTo>
                  <a:pt x="241173" y="77597"/>
                </a:lnTo>
                <a:lnTo>
                  <a:pt x="248920" y="80518"/>
                </a:lnTo>
                <a:lnTo>
                  <a:pt x="254635" y="86487"/>
                </a:lnTo>
                <a:lnTo>
                  <a:pt x="260350" y="92329"/>
                </a:lnTo>
                <a:lnTo>
                  <a:pt x="263271" y="99949"/>
                </a:lnTo>
                <a:lnTo>
                  <a:pt x="263271" y="118872"/>
                </a:lnTo>
                <a:lnTo>
                  <a:pt x="260350" y="126619"/>
                </a:lnTo>
                <a:lnTo>
                  <a:pt x="249047" y="138684"/>
                </a:lnTo>
                <a:lnTo>
                  <a:pt x="241300" y="141732"/>
                </a:lnTo>
                <a:lnTo>
                  <a:pt x="231267" y="141859"/>
                </a:lnTo>
                <a:lnTo>
                  <a:pt x="221107" y="141732"/>
                </a:lnTo>
                <a:lnTo>
                  <a:pt x="199390" y="114681"/>
                </a:lnTo>
                <a:lnTo>
                  <a:pt x="180848" y="114681"/>
                </a:lnTo>
                <a:lnTo>
                  <a:pt x="182079" y="123710"/>
                </a:lnTo>
                <a:lnTo>
                  <a:pt x="184823" y="131889"/>
                </a:lnTo>
                <a:lnTo>
                  <a:pt x="188988" y="139065"/>
                </a:lnTo>
                <a:lnTo>
                  <a:pt x="189077" y="139230"/>
                </a:lnTo>
                <a:lnTo>
                  <a:pt x="231267" y="158115"/>
                </a:lnTo>
                <a:lnTo>
                  <a:pt x="241325" y="157200"/>
                </a:lnTo>
                <a:lnTo>
                  <a:pt x="241846" y="157200"/>
                </a:lnTo>
                <a:lnTo>
                  <a:pt x="251815" y="154495"/>
                </a:lnTo>
                <a:lnTo>
                  <a:pt x="260350" y="150266"/>
                </a:lnTo>
                <a:lnTo>
                  <a:pt x="267716" y="144399"/>
                </a:lnTo>
                <a:lnTo>
                  <a:pt x="269811" y="141859"/>
                </a:lnTo>
                <a:lnTo>
                  <a:pt x="273735" y="137134"/>
                </a:lnTo>
                <a:lnTo>
                  <a:pt x="278053" y="128905"/>
                </a:lnTo>
                <a:lnTo>
                  <a:pt x="280733" y="119557"/>
                </a:lnTo>
                <a:lnTo>
                  <a:pt x="281686" y="109220"/>
                </a:lnTo>
                <a:close/>
              </a:path>
              <a:path w="668654" h="158114">
                <a:moveTo>
                  <a:pt x="325882" y="140970"/>
                </a:moveTo>
                <a:lnTo>
                  <a:pt x="324739" y="137922"/>
                </a:lnTo>
                <a:lnTo>
                  <a:pt x="322453" y="135636"/>
                </a:lnTo>
                <a:lnTo>
                  <a:pt x="320167" y="133223"/>
                </a:lnTo>
                <a:lnTo>
                  <a:pt x="317119" y="131953"/>
                </a:lnTo>
                <a:lnTo>
                  <a:pt x="309880" y="131953"/>
                </a:lnTo>
                <a:lnTo>
                  <a:pt x="306832" y="133223"/>
                </a:lnTo>
                <a:lnTo>
                  <a:pt x="304546" y="135636"/>
                </a:lnTo>
                <a:lnTo>
                  <a:pt x="302133" y="137922"/>
                </a:lnTo>
                <a:lnTo>
                  <a:pt x="300863" y="140970"/>
                </a:lnTo>
                <a:lnTo>
                  <a:pt x="300863" y="148209"/>
                </a:lnTo>
                <a:lnTo>
                  <a:pt x="302133" y="151257"/>
                </a:lnTo>
                <a:lnTo>
                  <a:pt x="304546" y="153543"/>
                </a:lnTo>
                <a:lnTo>
                  <a:pt x="306832" y="155956"/>
                </a:lnTo>
                <a:lnTo>
                  <a:pt x="309880" y="157226"/>
                </a:lnTo>
                <a:lnTo>
                  <a:pt x="317119" y="157226"/>
                </a:lnTo>
                <a:lnTo>
                  <a:pt x="320167" y="155956"/>
                </a:lnTo>
                <a:lnTo>
                  <a:pt x="322453" y="153543"/>
                </a:lnTo>
                <a:lnTo>
                  <a:pt x="324739" y="151257"/>
                </a:lnTo>
                <a:lnTo>
                  <a:pt x="325882" y="148209"/>
                </a:lnTo>
                <a:lnTo>
                  <a:pt x="325882" y="140970"/>
                </a:lnTo>
                <a:close/>
              </a:path>
              <a:path w="668654" h="158114">
                <a:moveTo>
                  <a:pt x="439801" y="12065"/>
                </a:moveTo>
                <a:lnTo>
                  <a:pt x="391541" y="12065"/>
                </a:lnTo>
                <a:lnTo>
                  <a:pt x="391541" y="28448"/>
                </a:lnTo>
                <a:lnTo>
                  <a:pt x="421132" y="28448"/>
                </a:lnTo>
                <a:lnTo>
                  <a:pt x="421132" y="154940"/>
                </a:lnTo>
                <a:lnTo>
                  <a:pt x="439801" y="154940"/>
                </a:lnTo>
                <a:lnTo>
                  <a:pt x="439801" y="12065"/>
                </a:lnTo>
                <a:close/>
              </a:path>
              <a:path w="668654" h="158114">
                <a:moveTo>
                  <a:pt x="499618" y="140970"/>
                </a:moveTo>
                <a:lnTo>
                  <a:pt x="498475" y="137922"/>
                </a:lnTo>
                <a:lnTo>
                  <a:pt x="496189" y="135636"/>
                </a:lnTo>
                <a:lnTo>
                  <a:pt x="493903" y="133223"/>
                </a:lnTo>
                <a:lnTo>
                  <a:pt x="490855" y="131953"/>
                </a:lnTo>
                <a:lnTo>
                  <a:pt x="483616" y="131953"/>
                </a:lnTo>
                <a:lnTo>
                  <a:pt x="480568" y="133223"/>
                </a:lnTo>
                <a:lnTo>
                  <a:pt x="478282" y="135636"/>
                </a:lnTo>
                <a:lnTo>
                  <a:pt x="475869" y="137922"/>
                </a:lnTo>
                <a:lnTo>
                  <a:pt x="474599" y="140970"/>
                </a:lnTo>
                <a:lnTo>
                  <a:pt x="474599" y="148209"/>
                </a:lnTo>
                <a:lnTo>
                  <a:pt x="475869" y="151257"/>
                </a:lnTo>
                <a:lnTo>
                  <a:pt x="478282" y="153543"/>
                </a:lnTo>
                <a:lnTo>
                  <a:pt x="480568" y="155956"/>
                </a:lnTo>
                <a:lnTo>
                  <a:pt x="483616" y="157226"/>
                </a:lnTo>
                <a:lnTo>
                  <a:pt x="490855" y="157226"/>
                </a:lnTo>
                <a:lnTo>
                  <a:pt x="493903" y="155956"/>
                </a:lnTo>
                <a:lnTo>
                  <a:pt x="496189" y="153543"/>
                </a:lnTo>
                <a:lnTo>
                  <a:pt x="498475" y="151257"/>
                </a:lnTo>
                <a:lnTo>
                  <a:pt x="499618" y="148209"/>
                </a:lnTo>
                <a:lnTo>
                  <a:pt x="499618" y="140970"/>
                </a:lnTo>
                <a:close/>
              </a:path>
              <a:path w="668654" h="158114">
                <a:moveTo>
                  <a:pt x="668274" y="138684"/>
                </a:moveTo>
                <a:lnTo>
                  <a:pt x="595884" y="138684"/>
                </a:lnTo>
                <a:lnTo>
                  <a:pt x="633349" y="101981"/>
                </a:lnTo>
                <a:lnTo>
                  <a:pt x="640778" y="94195"/>
                </a:lnTo>
                <a:lnTo>
                  <a:pt x="663575" y="59055"/>
                </a:lnTo>
                <a:lnTo>
                  <a:pt x="663448" y="51689"/>
                </a:lnTo>
                <a:lnTo>
                  <a:pt x="654888" y="25527"/>
                </a:lnTo>
                <a:lnTo>
                  <a:pt x="654786" y="25400"/>
                </a:lnTo>
                <a:lnTo>
                  <a:pt x="615823" y="8763"/>
                </a:lnTo>
                <a:lnTo>
                  <a:pt x="608622" y="9232"/>
                </a:lnTo>
                <a:lnTo>
                  <a:pt x="573278" y="32131"/>
                </a:lnTo>
                <a:lnTo>
                  <a:pt x="567436" y="47117"/>
                </a:lnTo>
                <a:lnTo>
                  <a:pt x="567436" y="55753"/>
                </a:lnTo>
                <a:lnTo>
                  <a:pt x="586105" y="55753"/>
                </a:lnTo>
                <a:lnTo>
                  <a:pt x="586105" y="47625"/>
                </a:lnTo>
                <a:lnTo>
                  <a:pt x="588645" y="40513"/>
                </a:lnTo>
                <a:lnTo>
                  <a:pt x="598678" y="28702"/>
                </a:lnTo>
                <a:lnTo>
                  <a:pt x="606044" y="25527"/>
                </a:lnTo>
                <a:lnTo>
                  <a:pt x="610870" y="25400"/>
                </a:lnTo>
                <a:lnTo>
                  <a:pt x="624713" y="25400"/>
                </a:lnTo>
                <a:lnTo>
                  <a:pt x="644906" y="51816"/>
                </a:lnTo>
                <a:lnTo>
                  <a:pt x="645033" y="56769"/>
                </a:lnTo>
                <a:lnTo>
                  <a:pt x="619633" y="91948"/>
                </a:lnTo>
                <a:lnTo>
                  <a:pt x="568960" y="142748"/>
                </a:lnTo>
                <a:lnTo>
                  <a:pt x="568960" y="154940"/>
                </a:lnTo>
                <a:lnTo>
                  <a:pt x="668274" y="154940"/>
                </a:lnTo>
                <a:lnTo>
                  <a:pt x="668274" y="138684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074531" y="3784219"/>
            <a:ext cx="103505" cy="25400"/>
          </a:xfrm>
          <a:custGeom>
            <a:avLst/>
            <a:gdLst/>
            <a:ahLst/>
            <a:cxnLst/>
            <a:rect l="l" t="t" r="r" b="b"/>
            <a:pathLst>
              <a:path w="103504" h="25400">
                <a:moveTo>
                  <a:pt x="32766" y="0"/>
                </a:moveTo>
                <a:lnTo>
                  <a:pt x="27686" y="0"/>
                </a:lnTo>
                <a:lnTo>
                  <a:pt x="22351" y="126"/>
                </a:lnTo>
                <a:lnTo>
                  <a:pt x="17145" y="1904"/>
                </a:lnTo>
                <a:lnTo>
                  <a:pt x="6985" y="8762"/>
                </a:lnTo>
                <a:lnTo>
                  <a:pt x="3048" y="12826"/>
                </a:lnTo>
                <a:lnTo>
                  <a:pt x="0" y="17398"/>
                </a:lnTo>
                <a:lnTo>
                  <a:pt x="8382" y="22986"/>
                </a:lnTo>
                <a:lnTo>
                  <a:pt x="10541" y="19557"/>
                </a:lnTo>
                <a:lnTo>
                  <a:pt x="13208" y="16890"/>
                </a:lnTo>
                <a:lnTo>
                  <a:pt x="19685" y="12826"/>
                </a:lnTo>
                <a:lnTo>
                  <a:pt x="23368" y="11810"/>
                </a:lnTo>
                <a:lnTo>
                  <a:pt x="27686" y="11683"/>
                </a:lnTo>
                <a:lnTo>
                  <a:pt x="32130" y="11810"/>
                </a:lnTo>
                <a:lnTo>
                  <a:pt x="36322" y="12572"/>
                </a:lnTo>
                <a:lnTo>
                  <a:pt x="48133" y="17144"/>
                </a:lnTo>
                <a:lnTo>
                  <a:pt x="54864" y="20827"/>
                </a:lnTo>
                <a:lnTo>
                  <a:pt x="58547" y="22351"/>
                </a:lnTo>
                <a:lnTo>
                  <a:pt x="66167" y="24510"/>
                </a:lnTo>
                <a:lnTo>
                  <a:pt x="70485" y="25018"/>
                </a:lnTo>
                <a:lnTo>
                  <a:pt x="75438" y="25145"/>
                </a:lnTo>
                <a:lnTo>
                  <a:pt x="80899" y="24891"/>
                </a:lnTo>
                <a:lnTo>
                  <a:pt x="86105" y="23113"/>
                </a:lnTo>
                <a:lnTo>
                  <a:pt x="96139" y="16255"/>
                </a:lnTo>
                <a:lnTo>
                  <a:pt x="100075" y="12191"/>
                </a:lnTo>
                <a:lnTo>
                  <a:pt x="103124" y="7619"/>
                </a:lnTo>
                <a:lnTo>
                  <a:pt x="94742" y="2031"/>
                </a:lnTo>
                <a:lnTo>
                  <a:pt x="92583" y="5460"/>
                </a:lnTo>
                <a:lnTo>
                  <a:pt x="89916" y="8127"/>
                </a:lnTo>
                <a:lnTo>
                  <a:pt x="83439" y="12318"/>
                </a:lnTo>
                <a:lnTo>
                  <a:pt x="79755" y="13461"/>
                </a:lnTo>
                <a:lnTo>
                  <a:pt x="71120" y="13461"/>
                </a:lnTo>
                <a:lnTo>
                  <a:pt x="66928" y="12699"/>
                </a:lnTo>
                <a:lnTo>
                  <a:pt x="59436" y="10032"/>
                </a:lnTo>
                <a:lnTo>
                  <a:pt x="55625" y="8254"/>
                </a:lnTo>
                <a:lnTo>
                  <a:pt x="48260" y="4190"/>
                </a:lnTo>
                <a:lnTo>
                  <a:pt x="44576" y="2539"/>
                </a:lnTo>
                <a:lnTo>
                  <a:pt x="37211" y="507"/>
                </a:lnTo>
                <a:lnTo>
                  <a:pt x="32766" y="0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267444" y="3712336"/>
            <a:ext cx="735965" cy="158115"/>
          </a:xfrm>
          <a:custGeom>
            <a:avLst/>
            <a:gdLst/>
            <a:ahLst/>
            <a:cxnLst/>
            <a:rect l="l" t="t" r="r" b="b"/>
            <a:pathLst>
              <a:path w="735965" h="158114">
                <a:moveTo>
                  <a:pt x="46101" y="31369"/>
                </a:moveTo>
                <a:lnTo>
                  <a:pt x="21717" y="0"/>
                </a:lnTo>
                <a:lnTo>
                  <a:pt x="0" y="0"/>
                </a:lnTo>
                <a:lnTo>
                  <a:pt x="27940" y="31369"/>
                </a:lnTo>
                <a:lnTo>
                  <a:pt x="46101" y="31369"/>
                </a:lnTo>
                <a:close/>
              </a:path>
              <a:path w="735965" h="158114">
                <a:moveTo>
                  <a:pt x="163830" y="138684"/>
                </a:moveTo>
                <a:lnTo>
                  <a:pt x="91440" y="138684"/>
                </a:lnTo>
                <a:lnTo>
                  <a:pt x="128905" y="101981"/>
                </a:lnTo>
                <a:lnTo>
                  <a:pt x="136334" y="94195"/>
                </a:lnTo>
                <a:lnTo>
                  <a:pt x="159131" y="59055"/>
                </a:lnTo>
                <a:lnTo>
                  <a:pt x="159004" y="51689"/>
                </a:lnTo>
                <a:lnTo>
                  <a:pt x="150444" y="25527"/>
                </a:lnTo>
                <a:lnTo>
                  <a:pt x="150342" y="25400"/>
                </a:lnTo>
                <a:lnTo>
                  <a:pt x="111379" y="8763"/>
                </a:lnTo>
                <a:lnTo>
                  <a:pt x="104178" y="9232"/>
                </a:lnTo>
                <a:lnTo>
                  <a:pt x="68834" y="32131"/>
                </a:lnTo>
                <a:lnTo>
                  <a:pt x="62992" y="47117"/>
                </a:lnTo>
                <a:lnTo>
                  <a:pt x="62992" y="55753"/>
                </a:lnTo>
                <a:lnTo>
                  <a:pt x="81661" y="55753"/>
                </a:lnTo>
                <a:lnTo>
                  <a:pt x="81661" y="47625"/>
                </a:lnTo>
                <a:lnTo>
                  <a:pt x="84201" y="40513"/>
                </a:lnTo>
                <a:lnTo>
                  <a:pt x="94234" y="28702"/>
                </a:lnTo>
                <a:lnTo>
                  <a:pt x="101600" y="25527"/>
                </a:lnTo>
                <a:lnTo>
                  <a:pt x="106426" y="25400"/>
                </a:lnTo>
                <a:lnTo>
                  <a:pt x="120269" y="25400"/>
                </a:lnTo>
                <a:lnTo>
                  <a:pt x="140462" y="51816"/>
                </a:lnTo>
                <a:lnTo>
                  <a:pt x="140589" y="56769"/>
                </a:lnTo>
                <a:lnTo>
                  <a:pt x="115189" y="91948"/>
                </a:lnTo>
                <a:lnTo>
                  <a:pt x="64516" y="142748"/>
                </a:lnTo>
                <a:lnTo>
                  <a:pt x="64516" y="154940"/>
                </a:lnTo>
                <a:lnTo>
                  <a:pt x="163830" y="154940"/>
                </a:lnTo>
                <a:lnTo>
                  <a:pt x="163830" y="138684"/>
                </a:lnTo>
                <a:close/>
              </a:path>
              <a:path w="735965" h="158114">
                <a:moveTo>
                  <a:pt x="281686" y="109220"/>
                </a:moveTo>
                <a:lnTo>
                  <a:pt x="280797" y="99949"/>
                </a:lnTo>
                <a:lnTo>
                  <a:pt x="280708" y="98920"/>
                </a:lnTo>
                <a:lnTo>
                  <a:pt x="278155" y="89700"/>
                </a:lnTo>
                <a:lnTo>
                  <a:pt x="274040" y="81584"/>
                </a:lnTo>
                <a:lnTo>
                  <a:pt x="270814" y="77597"/>
                </a:lnTo>
                <a:lnTo>
                  <a:pt x="270713" y="77470"/>
                </a:lnTo>
                <a:lnTo>
                  <a:pt x="268757" y="75057"/>
                </a:lnTo>
                <a:lnTo>
                  <a:pt x="268351" y="74549"/>
                </a:lnTo>
                <a:lnTo>
                  <a:pt x="261391" y="68872"/>
                </a:lnTo>
                <a:lnTo>
                  <a:pt x="253466" y="64757"/>
                </a:lnTo>
                <a:lnTo>
                  <a:pt x="244576" y="62255"/>
                </a:lnTo>
                <a:lnTo>
                  <a:pt x="236080" y="61468"/>
                </a:lnTo>
                <a:lnTo>
                  <a:pt x="226441" y="61468"/>
                </a:lnTo>
                <a:lnTo>
                  <a:pt x="202438" y="75057"/>
                </a:lnTo>
                <a:lnTo>
                  <a:pt x="204851" y="28321"/>
                </a:lnTo>
                <a:lnTo>
                  <a:pt x="274447" y="28321"/>
                </a:lnTo>
                <a:lnTo>
                  <a:pt x="274447" y="12065"/>
                </a:lnTo>
                <a:lnTo>
                  <a:pt x="187706" y="12065"/>
                </a:lnTo>
                <a:lnTo>
                  <a:pt x="183730" y="92329"/>
                </a:lnTo>
                <a:lnTo>
                  <a:pt x="183642" y="94361"/>
                </a:lnTo>
                <a:lnTo>
                  <a:pt x="202057" y="94361"/>
                </a:lnTo>
                <a:lnTo>
                  <a:pt x="204317" y="89700"/>
                </a:lnTo>
                <a:lnTo>
                  <a:pt x="208026" y="85725"/>
                </a:lnTo>
                <a:lnTo>
                  <a:pt x="217551" y="79248"/>
                </a:lnTo>
                <a:lnTo>
                  <a:pt x="223774" y="77470"/>
                </a:lnTo>
                <a:lnTo>
                  <a:pt x="236397" y="77470"/>
                </a:lnTo>
                <a:lnTo>
                  <a:pt x="241173" y="77597"/>
                </a:lnTo>
                <a:lnTo>
                  <a:pt x="248920" y="80518"/>
                </a:lnTo>
                <a:lnTo>
                  <a:pt x="254635" y="86487"/>
                </a:lnTo>
                <a:lnTo>
                  <a:pt x="260350" y="92329"/>
                </a:lnTo>
                <a:lnTo>
                  <a:pt x="263271" y="99949"/>
                </a:lnTo>
                <a:lnTo>
                  <a:pt x="263271" y="118872"/>
                </a:lnTo>
                <a:lnTo>
                  <a:pt x="260350" y="126619"/>
                </a:lnTo>
                <a:lnTo>
                  <a:pt x="249047" y="138684"/>
                </a:lnTo>
                <a:lnTo>
                  <a:pt x="241300" y="141732"/>
                </a:lnTo>
                <a:lnTo>
                  <a:pt x="231267" y="141859"/>
                </a:lnTo>
                <a:lnTo>
                  <a:pt x="221107" y="141732"/>
                </a:lnTo>
                <a:lnTo>
                  <a:pt x="199390" y="114681"/>
                </a:lnTo>
                <a:lnTo>
                  <a:pt x="180848" y="114681"/>
                </a:lnTo>
                <a:lnTo>
                  <a:pt x="182079" y="123710"/>
                </a:lnTo>
                <a:lnTo>
                  <a:pt x="184823" y="131889"/>
                </a:lnTo>
                <a:lnTo>
                  <a:pt x="188988" y="139065"/>
                </a:lnTo>
                <a:lnTo>
                  <a:pt x="189077" y="139230"/>
                </a:lnTo>
                <a:lnTo>
                  <a:pt x="231267" y="158115"/>
                </a:lnTo>
                <a:lnTo>
                  <a:pt x="241325" y="157200"/>
                </a:lnTo>
                <a:lnTo>
                  <a:pt x="241846" y="157200"/>
                </a:lnTo>
                <a:lnTo>
                  <a:pt x="251815" y="154495"/>
                </a:lnTo>
                <a:lnTo>
                  <a:pt x="260350" y="150266"/>
                </a:lnTo>
                <a:lnTo>
                  <a:pt x="267716" y="144399"/>
                </a:lnTo>
                <a:lnTo>
                  <a:pt x="269811" y="141859"/>
                </a:lnTo>
                <a:lnTo>
                  <a:pt x="273735" y="137134"/>
                </a:lnTo>
                <a:lnTo>
                  <a:pt x="278053" y="128905"/>
                </a:lnTo>
                <a:lnTo>
                  <a:pt x="280733" y="119557"/>
                </a:lnTo>
                <a:lnTo>
                  <a:pt x="281686" y="109220"/>
                </a:lnTo>
                <a:close/>
              </a:path>
              <a:path w="735965" h="158114">
                <a:moveTo>
                  <a:pt x="325882" y="140970"/>
                </a:moveTo>
                <a:lnTo>
                  <a:pt x="324739" y="137922"/>
                </a:lnTo>
                <a:lnTo>
                  <a:pt x="322453" y="135636"/>
                </a:lnTo>
                <a:lnTo>
                  <a:pt x="320167" y="133223"/>
                </a:lnTo>
                <a:lnTo>
                  <a:pt x="317119" y="131953"/>
                </a:lnTo>
                <a:lnTo>
                  <a:pt x="309880" y="131953"/>
                </a:lnTo>
                <a:lnTo>
                  <a:pt x="306832" y="133223"/>
                </a:lnTo>
                <a:lnTo>
                  <a:pt x="304546" y="135636"/>
                </a:lnTo>
                <a:lnTo>
                  <a:pt x="302133" y="137922"/>
                </a:lnTo>
                <a:lnTo>
                  <a:pt x="300863" y="140970"/>
                </a:lnTo>
                <a:lnTo>
                  <a:pt x="300863" y="148209"/>
                </a:lnTo>
                <a:lnTo>
                  <a:pt x="302133" y="151257"/>
                </a:lnTo>
                <a:lnTo>
                  <a:pt x="304546" y="153543"/>
                </a:lnTo>
                <a:lnTo>
                  <a:pt x="306832" y="155956"/>
                </a:lnTo>
                <a:lnTo>
                  <a:pt x="309880" y="157226"/>
                </a:lnTo>
                <a:lnTo>
                  <a:pt x="317119" y="157226"/>
                </a:lnTo>
                <a:lnTo>
                  <a:pt x="320167" y="155956"/>
                </a:lnTo>
                <a:lnTo>
                  <a:pt x="322453" y="153543"/>
                </a:lnTo>
                <a:lnTo>
                  <a:pt x="324739" y="151257"/>
                </a:lnTo>
                <a:lnTo>
                  <a:pt x="325882" y="148209"/>
                </a:lnTo>
                <a:lnTo>
                  <a:pt x="325882" y="140970"/>
                </a:lnTo>
                <a:close/>
              </a:path>
              <a:path w="735965" h="158114">
                <a:moveTo>
                  <a:pt x="439801" y="12065"/>
                </a:moveTo>
                <a:lnTo>
                  <a:pt x="391541" y="12065"/>
                </a:lnTo>
                <a:lnTo>
                  <a:pt x="391541" y="28448"/>
                </a:lnTo>
                <a:lnTo>
                  <a:pt x="421132" y="28448"/>
                </a:lnTo>
                <a:lnTo>
                  <a:pt x="421132" y="154940"/>
                </a:lnTo>
                <a:lnTo>
                  <a:pt x="439801" y="154940"/>
                </a:lnTo>
                <a:lnTo>
                  <a:pt x="439801" y="12065"/>
                </a:lnTo>
                <a:close/>
              </a:path>
              <a:path w="735965" h="158114">
                <a:moveTo>
                  <a:pt x="499745" y="144526"/>
                </a:moveTo>
                <a:lnTo>
                  <a:pt x="499618" y="140970"/>
                </a:lnTo>
                <a:lnTo>
                  <a:pt x="498475" y="137922"/>
                </a:lnTo>
                <a:lnTo>
                  <a:pt x="496189" y="135636"/>
                </a:lnTo>
                <a:lnTo>
                  <a:pt x="493903" y="133223"/>
                </a:lnTo>
                <a:lnTo>
                  <a:pt x="490855" y="131953"/>
                </a:lnTo>
                <a:lnTo>
                  <a:pt x="483616" y="131953"/>
                </a:lnTo>
                <a:lnTo>
                  <a:pt x="480568" y="133223"/>
                </a:lnTo>
                <a:lnTo>
                  <a:pt x="478282" y="135636"/>
                </a:lnTo>
                <a:lnTo>
                  <a:pt x="475869" y="137922"/>
                </a:lnTo>
                <a:lnTo>
                  <a:pt x="474599" y="140970"/>
                </a:lnTo>
                <a:lnTo>
                  <a:pt x="474599" y="148209"/>
                </a:lnTo>
                <a:lnTo>
                  <a:pt x="475869" y="151257"/>
                </a:lnTo>
                <a:lnTo>
                  <a:pt x="478282" y="153543"/>
                </a:lnTo>
                <a:lnTo>
                  <a:pt x="480568" y="155956"/>
                </a:lnTo>
                <a:lnTo>
                  <a:pt x="483616" y="157226"/>
                </a:lnTo>
                <a:lnTo>
                  <a:pt x="490855" y="157226"/>
                </a:lnTo>
                <a:lnTo>
                  <a:pt x="493903" y="155956"/>
                </a:lnTo>
                <a:lnTo>
                  <a:pt x="496189" y="153543"/>
                </a:lnTo>
                <a:lnTo>
                  <a:pt x="498475" y="151257"/>
                </a:lnTo>
                <a:lnTo>
                  <a:pt x="499618" y="148209"/>
                </a:lnTo>
                <a:lnTo>
                  <a:pt x="499745" y="144526"/>
                </a:lnTo>
                <a:close/>
              </a:path>
              <a:path w="735965" h="158114">
                <a:moveTo>
                  <a:pt x="617982" y="138684"/>
                </a:moveTo>
                <a:lnTo>
                  <a:pt x="545592" y="138684"/>
                </a:lnTo>
                <a:lnTo>
                  <a:pt x="583057" y="101981"/>
                </a:lnTo>
                <a:lnTo>
                  <a:pt x="590486" y="94195"/>
                </a:lnTo>
                <a:lnTo>
                  <a:pt x="613283" y="59055"/>
                </a:lnTo>
                <a:lnTo>
                  <a:pt x="613156" y="51689"/>
                </a:lnTo>
                <a:lnTo>
                  <a:pt x="604596" y="25527"/>
                </a:lnTo>
                <a:lnTo>
                  <a:pt x="604494" y="25400"/>
                </a:lnTo>
                <a:lnTo>
                  <a:pt x="565531" y="8763"/>
                </a:lnTo>
                <a:lnTo>
                  <a:pt x="558330" y="9232"/>
                </a:lnTo>
                <a:lnTo>
                  <a:pt x="522986" y="32131"/>
                </a:lnTo>
                <a:lnTo>
                  <a:pt x="517144" y="47117"/>
                </a:lnTo>
                <a:lnTo>
                  <a:pt x="517144" y="55753"/>
                </a:lnTo>
                <a:lnTo>
                  <a:pt x="535813" y="55753"/>
                </a:lnTo>
                <a:lnTo>
                  <a:pt x="535813" y="47625"/>
                </a:lnTo>
                <a:lnTo>
                  <a:pt x="538353" y="40513"/>
                </a:lnTo>
                <a:lnTo>
                  <a:pt x="548386" y="28702"/>
                </a:lnTo>
                <a:lnTo>
                  <a:pt x="555752" y="25527"/>
                </a:lnTo>
                <a:lnTo>
                  <a:pt x="560578" y="25400"/>
                </a:lnTo>
                <a:lnTo>
                  <a:pt x="574421" y="25400"/>
                </a:lnTo>
                <a:lnTo>
                  <a:pt x="594614" y="51816"/>
                </a:lnTo>
                <a:lnTo>
                  <a:pt x="594741" y="56769"/>
                </a:lnTo>
                <a:lnTo>
                  <a:pt x="569341" y="91948"/>
                </a:lnTo>
                <a:lnTo>
                  <a:pt x="518668" y="142748"/>
                </a:lnTo>
                <a:lnTo>
                  <a:pt x="518668" y="154940"/>
                </a:lnTo>
                <a:lnTo>
                  <a:pt x="617982" y="154940"/>
                </a:lnTo>
                <a:lnTo>
                  <a:pt x="617982" y="138684"/>
                </a:lnTo>
                <a:close/>
              </a:path>
              <a:path w="735965" h="158114">
                <a:moveTo>
                  <a:pt x="735838" y="109474"/>
                </a:moveTo>
                <a:lnTo>
                  <a:pt x="734314" y="103759"/>
                </a:lnTo>
                <a:lnTo>
                  <a:pt x="728840" y="94564"/>
                </a:lnTo>
                <a:lnTo>
                  <a:pt x="728726" y="94361"/>
                </a:lnTo>
                <a:lnTo>
                  <a:pt x="725043" y="90678"/>
                </a:lnTo>
                <a:lnTo>
                  <a:pt x="720598" y="87884"/>
                </a:lnTo>
                <a:lnTo>
                  <a:pt x="716280" y="85090"/>
                </a:lnTo>
                <a:lnTo>
                  <a:pt x="711581" y="83185"/>
                </a:lnTo>
                <a:lnTo>
                  <a:pt x="706628" y="82296"/>
                </a:lnTo>
                <a:lnTo>
                  <a:pt x="713486" y="80645"/>
                </a:lnTo>
                <a:lnTo>
                  <a:pt x="719328" y="76962"/>
                </a:lnTo>
                <a:lnTo>
                  <a:pt x="724281" y="71247"/>
                </a:lnTo>
                <a:lnTo>
                  <a:pt x="729361" y="65659"/>
                </a:lnTo>
                <a:lnTo>
                  <a:pt x="731901" y="58420"/>
                </a:lnTo>
                <a:lnTo>
                  <a:pt x="731913" y="57658"/>
                </a:lnTo>
                <a:lnTo>
                  <a:pt x="732040" y="53467"/>
                </a:lnTo>
                <a:lnTo>
                  <a:pt x="711873" y="15659"/>
                </a:lnTo>
                <a:lnTo>
                  <a:pt x="694410" y="9715"/>
                </a:lnTo>
                <a:lnTo>
                  <a:pt x="694817" y="9715"/>
                </a:lnTo>
                <a:lnTo>
                  <a:pt x="683641" y="8763"/>
                </a:lnTo>
                <a:lnTo>
                  <a:pt x="673087" y="9715"/>
                </a:lnTo>
                <a:lnTo>
                  <a:pt x="663714" y="12192"/>
                </a:lnTo>
                <a:lnTo>
                  <a:pt x="636092" y="44259"/>
                </a:lnTo>
                <a:lnTo>
                  <a:pt x="635127" y="53467"/>
                </a:lnTo>
                <a:lnTo>
                  <a:pt x="653923" y="53467"/>
                </a:lnTo>
                <a:lnTo>
                  <a:pt x="653923" y="45593"/>
                </a:lnTo>
                <a:lnTo>
                  <a:pt x="656463" y="38989"/>
                </a:lnTo>
                <a:lnTo>
                  <a:pt x="661543" y="33401"/>
                </a:lnTo>
                <a:lnTo>
                  <a:pt x="666623" y="27940"/>
                </a:lnTo>
                <a:lnTo>
                  <a:pt x="673989" y="25019"/>
                </a:lnTo>
                <a:lnTo>
                  <a:pt x="683641" y="24765"/>
                </a:lnTo>
                <a:lnTo>
                  <a:pt x="693166" y="25019"/>
                </a:lnTo>
                <a:lnTo>
                  <a:pt x="700532" y="27432"/>
                </a:lnTo>
                <a:lnTo>
                  <a:pt x="705739" y="32258"/>
                </a:lnTo>
                <a:lnTo>
                  <a:pt x="710946" y="36957"/>
                </a:lnTo>
                <a:lnTo>
                  <a:pt x="713486" y="42926"/>
                </a:lnTo>
                <a:lnTo>
                  <a:pt x="713486" y="57658"/>
                </a:lnTo>
                <a:lnTo>
                  <a:pt x="683133" y="75184"/>
                </a:lnTo>
                <a:lnTo>
                  <a:pt x="667385" y="75184"/>
                </a:lnTo>
                <a:lnTo>
                  <a:pt x="667385" y="90678"/>
                </a:lnTo>
                <a:lnTo>
                  <a:pt x="683133" y="90678"/>
                </a:lnTo>
                <a:lnTo>
                  <a:pt x="690791" y="91186"/>
                </a:lnTo>
                <a:lnTo>
                  <a:pt x="717423" y="108204"/>
                </a:lnTo>
                <a:lnTo>
                  <a:pt x="717321" y="123786"/>
                </a:lnTo>
                <a:lnTo>
                  <a:pt x="714629" y="129667"/>
                </a:lnTo>
                <a:lnTo>
                  <a:pt x="709041" y="134366"/>
                </a:lnTo>
                <a:lnTo>
                  <a:pt x="703453" y="139192"/>
                </a:lnTo>
                <a:lnTo>
                  <a:pt x="695706" y="141732"/>
                </a:lnTo>
                <a:lnTo>
                  <a:pt x="685546" y="141859"/>
                </a:lnTo>
                <a:lnTo>
                  <a:pt x="675513" y="141732"/>
                </a:lnTo>
                <a:lnTo>
                  <a:pt x="668007" y="139192"/>
                </a:lnTo>
                <a:lnTo>
                  <a:pt x="667766" y="139192"/>
                </a:lnTo>
                <a:lnTo>
                  <a:pt x="656717" y="128905"/>
                </a:lnTo>
                <a:lnTo>
                  <a:pt x="653796" y="122428"/>
                </a:lnTo>
                <a:lnTo>
                  <a:pt x="653580" y="116078"/>
                </a:lnTo>
                <a:lnTo>
                  <a:pt x="653542" y="114681"/>
                </a:lnTo>
                <a:lnTo>
                  <a:pt x="635000" y="114681"/>
                </a:lnTo>
                <a:lnTo>
                  <a:pt x="636206" y="123571"/>
                </a:lnTo>
                <a:lnTo>
                  <a:pt x="636231" y="123786"/>
                </a:lnTo>
                <a:lnTo>
                  <a:pt x="639013" y="132003"/>
                </a:lnTo>
                <a:lnTo>
                  <a:pt x="643242" y="139192"/>
                </a:lnTo>
                <a:lnTo>
                  <a:pt x="643331" y="139357"/>
                </a:lnTo>
                <a:lnTo>
                  <a:pt x="649224" y="145796"/>
                </a:lnTo>
                <a:lnTo>
                  <a:pt x="656666" y="151168"/>
                </a:lnTo>
                <a:lnTo>
                  <a:pt x="665035" y="154901"/>
                </a:lnTo>
                <a:lnTo>
                  <a:pt x="674662" y="157213"/>
                </a:lnTo>
                <a:lnTo>
                  <a:pt x="685546" y="158115"/>
                </a:lnTo>
                <a:lnTo>
                  <a:pt x="696391" y="157213"/>
                </a:lnTo>
                <a:lnTo>
                  <a:pt x="706094" y="154901"/>
                </a:lnTo>
                <a:lnTo>
                  <a:pt x="714629" y="151168"/>
                </a:lnTo>
                <a:lnTo>
                  <a:pt x="721995" y="146050"/>
                </a:lnTo>
                <a:lnTo>
                  <a:pt x="725982" y="141859"/>
                </a:lnTo>
                <a:lnTo>
                  <a:pt x="727938" y="139814"/>
                </a:lnTo>
                <a:lnTo>
                  <a:pt x="732243" y="132740"/>
                </a:lnTo>
                <a:lnTo>
                  <a:pt x="734885" y="124815"/>
                </a:lnTo>
                <a:lnTo>
                  <a:pt x="735838" y="116078"/>
                </a:lnTo>
                <a:lnTo>
                  <a:pt x="735838" y="109474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749540" y="4116323"/>
            <a:ext cx="2578735" cy="0"/>
          </a:xfrm>
          <a:custGeom>
            <a:avLst/>
            <a:gdLst/>
            <a:ahLst/>
            <a:cxnLst/>
            <a:rect l="l" t="t" r="r" b="b"/>
            <a:pathLst>
              <a:path w="2578734">
                <a:moveTo>
                  <a:pt x="0" y="0"/>
                </a:moveTo>
                <a:lnTo>
                  <a:pt x="2578607" y="0"/>
                </a:lnTo>
              </a:path>
            </a:pathLst>
          </a:custGeom>
          <a:ln w="6096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29295" y="438061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5907" y="0"/>
                </a:moveTo>
                <a:lnTo>
                  <a:pt x="20320" y="0"/>
                </a:lnTo>
                <a:lnTo>
                  <a:pt x="14731" y="0"/>
                </a:lnTo>
                <a:lnTo>
                  <a:pt x="9905" y="2031"/>
                </a:lnTo>
                <a:lnTo>
                  <a:pt x="2031" y="9906"/>
                </a:lnTo>
                <a:lnTo>
                  <a:pt x="0" y="14731"/>
                </a:lnTo>
                <a:lnTo>
                  <a:pt x="0" y="26035"/>
                </a:lnTo>
                <a:lnTo>
                  <a:pt x="2031" y="30861"/>
                </a:lnTo>
                <a:lnTo>
                  <a:pt x="9905" y="38735"/>
                </a:lnTo>
                <a:lnTo>
                  <a:pt x="14731" y="40767"/>
                </a:lnTo>
                <a:lnTo>
                  <a:pt x="25907" y="40767"/>
                </a:lnTo>
                <a:lnTo>
                  <a:pt x="30733" y="38735"/>
                </a:lnTo>
                <a:lnTo>
                  <a:pt x="34671" y="34798"/>
                </a:lnTo>
                <a:lnTo>
                  <a:pt x="38734" y="30861"/>
                </a:lnTo>
                <a:lnTo>
                  <a:pt x="40767" y="26035"/>
                </a:lnTo>
                <a:lnTo>
                  <a:pt x="40767" y="14731"/>
                </a:lnTo>
                <a:lnTo>
                  <a:pt x="38734" y="9906"/>
                </a:lnTo>
                <a:lnTo>
                  <a:pt x="34671" y="5968"/>
                </a:lnTo>
                <a:lnTo>
                  <a:pt x="30733" y="2031"/>
                </a:lnTo>
                <a:lnTo>
                  <a:pt x="2590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7" name="object 9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938134" y="4331334"/>
            <a:ext cx="1859661" cy="147446"/>
          </a:xfrm>
          <a:prstGeom prst="rect">
            <a:avLst/>
          </a:prstGeom>
        </p:spPr>
      </p:pic>
      <p:sp>
        <p:nvSpPr>
          <p:cNvPr id="98" name="object 98"/>
          <p:cNvSpPr/>
          <p:nvPr/>
        </p:nvSpPr>
        <p:spPr>
          <a:xfrm>
            <a:off x="7829295" y="4638166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5907" y="0"/>
                </a:moveTo>
                <a:lnTo>
                  <a:pt x="20320" y="0"/>
                </a:lnTo>
                <a:lnTo>
                  <a:pt x="14731" y="0"/>
                </a:lnTo>
                <a:lnTo>
                  <a:pt x="9905" y="2031"/>
                </a:lnTo>
                <a:lnTo>
                  <a:pt x="2031" y="9905"/>
                </a:lnTo>
                <a:lnTo>
                  <a:pt x="0" y="14731"/>
                </a:lnTo>
                <a:lnTo>
                  <a:pt x="0" y="26034"/>
                </a:lnTo>
                <a:lnTo>
                  <a:pt x="2031" y="30860"/>
                </a:lnTo>
                <a:lnTo>
                  <a:pt x="9905" y="38734"/>
                </a:lnTo>
                <a:lnTo>
                  <a:pt x="14731" y="40766"/>
                </a:lnTo>
                <a:lnTo>
                  <a:pt x="25907" y="40766"/>
                </a:lnTo>
                <a:lnTo>
                  <a:pt x="30733" y="38734"/>
                </a:lnTo>
                <a:lnTo>
                  <a:pt x="34671" y="34797"/>
                </a:lnTo>
                <a:lnTo>
                  <a:pt x="38734" y="30860"/>
                </a:lnTo>
                <a:lnTo>
                  <a:pt x="40767" y="26034"/>
                </a:lnTo>
                <a:lnTo>
                  <a:pt x="40767" y="14731"/>
                </a:lnTo>
                <a:lnTo>
                  <a:pt x="38734" y="9905"/>
                </a:lnTo>
                <a:lnTo>
                  <a:pt x="34671" y="5968"/>
                </a:lnTo>
                <a:lnTo>
                  <a:pt x="30733" y="2031"/>
                </a:lnTo>
                <a:lnTo>
                  <a:pt x="2590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9" name="object 9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939531" y="4589526"/>
            <a:ext cx="1891792" cy="146812"/>
          </a:xfrm>
          <a:prstGeom prst="rect">
            <a:avLst/>
          </a:prstGeom>
        </p:spPr>
      </p:pic>
      <p:sp>
        <p:nvSpPr>
          <p:cNvPr id="100" name="object 100"/>
          <p:cNvSpPr/>
          <p:nvPr/>
        </p:nvSpPr>
        <p:spPr>
          <a:xfrm>
            <a:off x="7829295" y="489572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25907" y="0"/>
                </a:moveTo>
                <a:lnTo>
                  <a:pt x="20320" y="0"/>
                </a:lnTo>
                <a:lnTo>
                  <a:pt x="14731" y="0"/>
                </a:lnTo>
                <a:lnTo>
                  <a:pt x="9905" y="2031"/>
                </a:lnTo>
                <a:lnTo>
                  <a:pt x="2031" y="9906"/>
                </a:lnTo>
                <a:lnTo>
                  <a:pt x="0" y="14731"/>
                </a:lnTo>
                <a:lnTo>
                  <a:pt x="0" y="26034"/>
                </a:lnTo>
                <a:lnTo>
                  <a:pt x="2031" y="30861"/>
                </a:lnTo>
                <a:lnTo>
                  <a:pt x="9905" y="38734"/>
                </a:lnTo>
                <a:lnTo>
                  <a:pt x="14731" y="40766"/>
                </a:lnTo>
                <a:lnTo>
                  <a:pt x="25907" y="40766"/>
                </a:lnTo>
                <a:lnTo>
                  <a:pt x="30733" y="38734"/>
                </a:lnTo>
                <a:lnTo>
                  <a:pt x="34671" y="34797"/>
                </a:lnTo>
                <a:lnTo>
                  <a:pt x="38734" y="30861"/>
                </a:lnTo>
                <a:lnTo>
                  <a:pt x="40767" y="26034"/>
                </a:lnTo>
                <a:lnTo>
                  <a:pt x="40767" y="14731"/>
                </a:lnTo>
                <a:lnTo>
                  <a:pt x="38734" y="9906"/>
                </a:lnTo>
                <a:lnTo>
                  <a:pt x="34671" y="5968"/>
                </a:lnTo>
                <a:lnTo>
                  <a:pt x="30733" y="2031"/>
                </a:lnTo>
                <a:lnTo>
                  <a:pt x="2590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1" name="object 10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938134" y="4844795"/>
            <a:ext cx="1571625" cy="149097"/>
          </a:xfrm>
          <a:prstGeom prst="rect">
            <a:avLst/>
          </a:prstGeom>
        </p:spPr>
      </p:pic>
      <p:sp>
        <p:nvSpPr>
          <p:cNvPr id="102" name="object 102"/>
          <p:cNvSpPr/>
          <p:nvPr/>
        </p:nvSpPr>
        <p:spPr>
          <a:xfrm>
            <a:off x="8109077" y="5247931"/>
            <a:ext cx="645795" cy="158750"/>
          </a:xfrm>
          <a:custGeom>
            <a:avLst/>
            <a:gdLst/>
            <a:ahLst/>
            <a:cxnLst/>
            <a:rect l="l" t="t" r="r" b="b"/>
            <a:pathLst>
              <a:path w="645795" h="158750">
                <a:moveTo>
                  <a:pt x="145161" y="109842"/>
                </a:moveTo>
                <a:lnTo>
                  <a:pt x="9017" y="109842"/>
                </a:lnTo>
                <a:lnTo>
                  <a:pt x="9017" y="158343"/>
                </a:lnTo>
                <a:lnTo>
                  <a:pt x="145161" y="158343"/>
                </a:lnTo>
                <a:lnTo>
                  <a:pt x="145161" y="138366"/>
                </a:lnTo>
                <a:lnTo>
                  <a:pt x="38353" y="138366"/>
                </a:lnTo>
                <a:lnTo>
                  <a:pt x="38353" y="129806"/>
                </a:lnTo>
                <a:lnTo>
                  <a:pt x="145161" y="129806"/>
                </a:lnTo>
                <a:lnTo>
                  <a:pt x="145161" y="109842"/>
                </a:lnTo>
                <a:close/>
              </a:path>
              <a:path w="645795" h="158750">
                <a:moveTo>
                  <a:pt x="145161" y="129806"/>
                </a:moveTo>
                <a:lnTo>
                  <a:pt x="115824" y="129806"/>
                </a:lnTo>
                <a:lnTo>
                  <a:pt x="115824" y="138366"/>
                </a:lnTo>
                <a:lnTo>
                  <a:pt x="145161" y="138366"/>
                </a:lnTo>
                <a:lnTo>
                  <a:pt x="145161" y="129806"/>
                </a:lnTo>
                <a:close/>
              </a:path>
              <a:path w="645795" h="158750">
                <a:moveTo>
                  <a:pt x="154177" y="83273"/>
                </a:moveTo>
                <a:lnTo>
                  <a:pt x="0" y="83273"/>
                </a:lnTo>
                <a:lnTo>
                  <a:pt x="0" y="103962"/>
                </a:lnTo>
                <a:lnTo>
                  <a:pt x="154177" y="103962"/>
                </a:lnTo>
                <a:lnTo>
                  <a:pt x="154177" y="83273"/>
                </a:lnTo>
                <a:close/>
              </a:path>
              <a:path w="645795" h="158750">
                <a:moveTo>
                  <a:pt x="86614" y="33824"/>
                </a:moveTo>
                <a:lnTo>
                  <a:pt x="67564" y="33824"/>
                </a:lnTo>
                <a:lnTo>
                  <a:pt x="58610" y="34218"/>
                </a:lnTo>
                <a:lnTo>
                  <a:pt x="13080" y="46113"/>
                </a:lnTo>
                <a:lnTo>
                  <a:pt x="10159" y="50431"/>
                </a:lnTo>
                <a:lnTo>
                  <a:pt x="10170" y="59580"/>
                </a:lnTo>
                <a:lnTo>
                  <a:pt x="50960" y="76823"/>
                </a:lnTo>
                <a:lnTo>
                  <a:pt x="62102" y="77571"/>
                </a:lnTo>
                <a:lnTo>
                  <a:pt x="62102" y="83273"/>
                </a:lnTo>
                <a:lnTo>
                  <a:pt x="92075" y="83273"/>
                </a:lnTo>
                <a:lnTo>
                  <a:pt x="92075" y="77571"/>
                </a:lnTo>
                <a:lnTo>
                  <a:pt x="103217" y="76823"/>
                </a:lnTo>
                <a:lnTo>
                  <a:pt x="143891" y="62788"/>
                </a:lnTo>
                <a:lnTo>
                  <a:pt x="143990" y="60051"/>
                </a:lnTo>
                <a:lnTo>
                  <a:pt x="69300" y="60051"/>
                </a:lnTo>
                <a:lnTo>
                  <a:pt x="62309" y="59878"/>
                </a:lnTo>
                <a:lnTo>
                  <a:pt x="40131" y="55816"/>
                </a:lnTo>
                <a:lnTo>
                  <a:pt x="40386" y="54228"/>
                </a:lnTo>
                <a:lnTo>
                  <a:pt x="69300" y="51581"/>
                </a:lnTo>
                <a:lnTo>
                  <a:pt x="144045" y="51581"/>
                </a:lnTo>
                <a:lnTo>
                  <a:pt x="144018" y="50431"/>
                </a:lnTo>
                <a:lnTo>
                  <a:pt x="103949" y="34886"/>
                </a:lnTo>
                <a:lnTo>
                  <a:pt x="95567" y="34218"/>
                </a:lnTo>
                <a:lnTo>
                  <a:pt x="86614" y="33824"/>
                </a:lnTo>
                <a:close/>
              </a:path>
              <a:path w="645795" h="158750">
                <a:moveTo>
                  <a:pt x="144045" y="51581"/>
                </a:moveTo>
                <a:lnTo>
                  <a:pt x="84879" y="51581"/>
                </a:lnTo>
                <a:lnTo>
                  <a:pt x="91884" y="51754"/>
                </a:lnTo>
                <a:lnTo>
                  <a:pt x="98127" y="52052"/>
                </a:lnTo>
                <a:lnTo>
                  <a:pt x="103631" y="52476"/>
                </a:lnTo>
                <a:lnTo>
                  <a:pt x="110363" y="53111"/>
                </a:lnTo>
                <a:lnTo>
                  <a:pt x="113792" y="54228"/>
                </a:lnTo>
                <a:lnTo>
                  <a:pt x="114046" y="55816"/>
                </a:lnTo>
                <a:lnTo>
                  <a:pt x="113792" y="57391"/>
                </a:lnTo>
                <a:lnTo>
                  <a:pt x="84879" y="60051"/>
                </a:lnTo>
                <a:lnTo>
                  <a:pt x="143990" y="60051"/>
                </a:lnTo>
                <a:lnTo>
                  <a:pt x="144045" y="51581"/>
                </a:lnTo>
                <a:close/>
              </a:path>
              <a:path w="645795" h="158750">
                <a:moveTo>
                  <a:pt x="281177" y="6781"/>
                </a:moveTo>
                <a:lnTo>
                  <a:pt x="254253" y="6781"/>
                </a:lnTo>
                <a:lnTo>
                  <a:pt x="254253" y="62052"/>
                </a:lnTo>
                <a:lnTo>
                  <a:pt x="243204" y="62052"/>
                </a:lnTo>
                <a:lnTo>
                  <a:pt x="243204" y="90589"/>
                </a:lnTo>
                <a:lnTo>
                  <a:pt x="254253" y="90589"/>
                </a:lnTo>
                <a:lnTo>
                  <a:pt x="254253" y="155663"/>
                </a:lnTo>
                <a:lnTo>
                  <a:pt x="281177" y="155663"/>
                </a:lnTo>
                <a:lnTo>
                  <a:pt x="281177" y="6781"/>
                </a:lnTo>
                <a:close/>
              </a:path>
              <a:path w="645795" h="158750">
                <a:moveTo>
                  <a:pt x="236093" y="36017"/>
                </a:moveTo>
                <a:lnTo>
                  <a:pt x="209676" y="36017"/>
                </a:lnTo>
                <a:lnTo>
                  <a:pt x="209676" y="124815"/>
                </a:lnTo>
                <a:lnTo>
                  <a:pt x="165100" y="124815"/>
                </a:lnTo>
                <a:lnTo>
                  <a:pt x="165100" y="151231"/>
                </a:lnTo>
                <a:lnTo>
                  <a:pt x="217170" y="151231"/>
                </a:lnTo>
                <a:lnTo>
                  <a:pt x="223900" y="150787"/>
                </a:lnTo>
                <a:lnTo>
                  <a:pt x="236981" y="148996"/>
                </a:lnTo>
                <a:lnTo>
                  <a:pt x="242570" y="147535"/>
                </a:lnTo>
                <a:lnTo>
                  <a:pt x="247269" y="145503"/>
                </a:lnTo>
                <a:lnTo>
                  <a:pt x="247269" y="122681"/>
                </a:lnTo>
                <a:lnTo>
                  <a:pt x="236093" y="122681"/>
                </a:lnTo>
                <a:lnTo>
                  <a:pt x="236093" y="36017"/>
                </a:lnTo>
                <a:close/>
              </a:path>
              <a:path w="645795" h="158750">
                <a:moveTo>
                  <a:pt x="199898" y="36017"/>
                </a:moveTo>
                <a:lnTo>
                  <a:pt x="173481" y="36017"/>
                </a:lnTo>
                <a:lnTo>
                  <a:pt x="173481" y="124815"/>
                </a:lnTo>
                <a:lnTo>
                  <a:pt x="199898" y="124815"/>
                </a:lnTo>
                <a:lnTo>
                  <a:pt x="199898" y="36017"/>
                </a:lnTo>
                <a:close/>
              </a:path>
              <a:path w="645795" h="158750">
                <a:moveTo>
                  <a:pt x="247269" y="119468"/>
                </a:moveTo>
                <a:lnTo>
                  <a:pt x="244094" y="120713"/>
                </a:lnTo>
                <a:lnTo>
                  <a:pt x="240411" y="121792"/>
                </a:lnTo>
                <a:lnTo>
                  <a:pt x="236093" y="122681"/>
                </a:lnTo>
                <a:lnTo>
                  <a:pt x="247269" y="122681"/>
                </a:lnTo>
                <a:lnTo>
                  <a:pt x="247269" y="119468"/>
                </a:lnTo>
                <a:close/>
              </a:path>
              <a:path w="645795" h="158750">
                <a:moveTo>
                  <a:pt x="243586" y="9626"/>
                </a:moveTo>
                <a:lnTo>
                  <a:pt x="166370" y="9626"/>
                </a:lnTo>
                <a:lnTo>
                  <a:pt x="166370" y="36017"/>
                </a:lnTo>
                <a:lnTo>
                  <a:pt x="243586" y="36017"/>
                </a:lnTo>
                <a:lnTo>
                  <a:pt x="243586" y="9626"/>
                </a:lnTo>
                <a:close/>
              </a:path>
              <a:path w="645795" h="158750">
                <a:moveTo>
                  <a:pt x="384682" y="7848"/>
                </a:moveTo>
                <a:lnTo>
                  <a:pt x="350012" y="25349"/>
                </a:lnTo>
                <a:lnTo>
                  <a:pt x="337706" y="62944"/>
                </a:lnTo>
                <a:lnTo>
                  <a:pt x="336803" y="80416"/>
                </a:lnTo>
                <a:lnTo>
                  <a:pt x="337706" y="97895"/>
                </a:lnTo>
                <a:lnTo>
                  <a:pt x="350012" y="135496"/>
                </a:lnTo>
                <a:lnTo>
                  <a:pt x="384682" y="152996"/>
                </a:lnTo>
                <a:lnTo>
                  <a:pt x="395065" y="151960"/>
                </a:lnTo>
                <a:lnTo>
                  <a:pt x="404304" y="148699"/>
                </a:lnTo>
                <a:lnTo>
                  <a:pt x="412400" y="143211"/>
                </a:lnTo>
                <a:lnTo>
                  <a:pt x="419353" y="135496"/>
                </a:lnTo>
                <a:lnTo>
                  <a:pt x="424915" y="125628"/>
                </a:lnTo>
                <a:lnTo>
                  <a:pt x="379475" y="125628"/>
                </a:lnTo>
                <a:lnTo>
                  <a:pt x="375157" y="122415"/>
                </a:lnTo>
                <a:lnTo>
                  <a:pt x="366522" y="80416"/>
                </a:lnTo>
                <a:lnTo>
                  <a:pt x="366926" y="68784"/>
                </a:lnTo>
                <a:lnTo>
                  <a:pt x="379475" y="35229"/>
                </a:lnTo>
                <a:lnTo>
                  <a:pt x="424922" y="35229"/>
                </a:lnTo>
                <a:lnTo>
                  <a:pt x="419353" y="25349"/>
                </a:lnTo>
                <a:lnTo>
                  <a:pt x="412400" y="17633"/>
                </a:lnTo>
                <a:lnTo>
                  <a:pt x="404304" y="12145"/>
                </a:lnTo>
                <a:lnTo>
                  <a:pt x="395065" y="8884"/>
                </a:lnTo>
                <a:lnTo>
                  <a:pt x="384682" y="7848"/>
                </a:lnTo>
                <a:close/>
              </a:path>
              <a:path w="645795" h="158750">
                <a:moveTo>
                  <a:pt x="386243" y="125432"/>
                </a:moveTo>
                <a:lnTo>
                  <a:pt x="383122" y="125432"/>
                </a:lnTo>
                <a:lnTo>
                  <a:pt x="379475" y="125628"/>
                </a:lnTo>
                <a:lnTo>
                  <a:pt x="389890" y="125628"/>
                </a:lnTo>
                <a:lnTo>
                  <a:pt x="386243" y="125432"/>
                </a:lnTo>
                <a:close/>
              </a:path>
              <a:path w="645795" h="158750">
                <a:moveTo>
                  <a:pt x="424922" y="35229"/>
                </a:moveTo>
                <a:lnTo>
                  <a:pt x="389890" y="35229"/>
                </a:lnTo>
                <a:lnTo>
                  <a:pt x="394080" y="38468"/>
                </a:lnTo>
                <a:lnTo>
                  <a:pt x="397509" y="45186"/>
                </a:lnTo>
                <a:lnTo>
                  <a:pt x="399698" y="51168"/>
                </a:lnTo>
                <a:lnTo>
                  <a:pt x="401304" y="59034"/>
                </a:lnTo>
                <a:lnTo>
                  <a:pt x="402314" y="68784"/>
                </a:lnTo>
                <a:lnTo>
                  <a:pt x="402717" y="80416"/>
                </a:lnTo>
                <a:lnTo>
                  <a:pt x="402314" y="92103"/>
                </a:lnTo>
                <a:lnTo>
                  <a:pt x="389890" y="125628"/>
                </a:lnTo>
                <a:lnTo>
                  <a:pt x="424915" y="125628"/>
                </a:lnTo>
                <a:lnTo>
                  <a:pt x="425025" y="125432"/>
                </a:lnTo>
                <a:lnTo>
                  <a:pt x="429101" y="112899"/>
                </a:lnTo>
                <a:lnTo>
                  <a:pt x="431605" y="97895"/>
                </a:lnTo>
                <a:lnTo>
                  <a:pt x="432562" y="80416"/>
                </a:lnTo>
                <a:lnTo>
                  <a:pt x="431605" y="62944"/>
                </a:lnTo>
                <a:lnTo>
                  <a:pt x="429101" y="47944"/>
                </a:lnTo>
                <a:lnTo>
                  <a:pt x="425048" y="35483"/>
                </a:lnTo>
                <a:lnTo>
                  <a:pt x="424922" y="35229"/>
                </a:lnTo>
                <a:close/>
              </a:path>
              <a:path w="645795" h="158750">
                <a:moveTo>
                  <a:pt x="389890" y="35229"/>
                </a:moveTo>
                <a:lnTo>
                  <a:pt x="379475" y="35229"/>
                </a:lnTo>
                <a:lnTo>
                  <a:pt x="384682" y="35483"/>
                </a:lnTo>
                <a:lnTo>
                  <a:pt x="389890" y="35229"/>
                </a:lnTo>
                <a:close/>
              </a:path>
              <a:path w="645795" h="158750">
                <a:moveTo>
                  <a:pt x="570102" y="37274"/>
                </a:moveTo>
                <a:lnTo>
                  <a:pt x="539750" y="37274"/>
                </a:lnTo>
                <a:lnTo>
                  <a:pt x="538680" y="54869"/>
                </a:lnTo>
                <a:lnTo>
                  <a:pt x="536432" y="70600"/>
                </a:lnTo>
                <a:lnTo>
                  <a:pt x="522823" y="106298"/>
                </a:lnTo>
                <a:lnTo>
                  <a:pt x="501142" y="120891"/>
                </a:lnTo>
                <a:lnTo>
                  <a:pt x="501142" y="151206"/>
                </a:lnTo>
                <a:lnTo>
                  <a:pt x="508861" y="150494"/>
                </a:lnTo>
                <a:lnTo>
                  <a:pt x="509350" y="150494"/>
                </a:lnTo>
                <a:lnTo>
                  <a:pt x="517699" y="148312"/>
                </a:lnTo>
                <a:lnTo>
                  <a:pt x="550970" y="118513"/>
                </a:lnTo>
                <a:lnTo>
                  <a:pt x="556005" y="108775"/>
                </a:lnTo>
                <a:lnTo>
                  <a:pt x="592175" y="108775"/>
                </a:lnTo>
                <a:lnTo>
                  <a:pt x="566293" y="75247"/>
                </a:lnTo>
                <a:lnTo>
                  <a:pt x="567745" y="66358"/>
                </a:lnTo>
                <a:lnTo>
                  <a:pt x="568864" y="57065"/>
                </a:lnTo>
                <a:lnTo>
                  <a:pt x="569650" y="47370"/>
                </a:lnTo>
                <a:lnTo>
                  <a:pt x="570102" y="37274"/>
                </a:lnTo>
                <a:close/>
              </a:path>
              <a:path w="645795" h="158750">
                <a:moveTo>
                  <a:pt x="592175" y="108775"/>
                </a:moveTo>
                <a:lnTo>
                  <a:pt x="556005" y="108775"/>
                </a:lnTo>
                <a:lnTo>
                  <a:pt x="586613" y="150494"/>
                </a:lnTo>
                <a:lnTo>
                  <a:pt x="610616" y="132664"/>
                </a:lnTo>
                <a:lnTo>
                  <a:pt x="592175" y="108775"/>
                </a:lnTo>
                <a:close/>
              </a:path>
              <a:path w="645795" h="158750">
                <a:moveTo>
                  <a:pt x="602742" y="9626"/>
                </a:moveTo>
                <a:lnTo>
                  <a:pt x="505332" y="9626"/>
                </a:lnTo>
                <a:lnTo>
                  <a:pt x="505332" y="37274"/>
                </a:lnTo>
                <a:lnTo>
                  <a:pt x="602742" y="37274"/>
                </a:lnTo>
                <a:lnTo>
                  <a:pt x="602742" y="9626"/>
                </a:lnTo>
                <a:close/>
              </a:path>
              <a:path w="645795" h="158750">
                <a:moveTo>
                  <a:pt x="645668" y="6070"/>
                </a:moveTo>
                <a:lnTo>
                  <a:pt x="615569" y="6070"/>
                </a:lnTo>
                <a:lnTo>
                  <a:pt x="615569" y="158343"/>
                </a:lnTo>
                <a:lnTo>
                  <a:pt x="645668" y="158343"/>
                </a:lnTo>
                <a:lnTo>
                  <a:pt x="645668" y="6070"/>
                </a:lnTo>
                <a:close/>
              </a:path>
              <a:path w="645795" h="158750">
                <a:moveTo>
                  <a:pt x="479551" y="6070"/>
                </a:moveTo>
                <a:lnTo>
                  <a:pt x="449452" y="6070"/>
                </a:lnTo>
                <a:lnTo>
                  <a:pt x="449452" y="158343"/>
                </a:lnTo>
                <a:lnTo>
                  <a:pt x="479551" y="158343"/>
                </a:lnTo>
                <a:lnTo>
                  <a:pt x="479551" y="6070"/>
                </a:lnTo>
                <a:close/>
              </a:path>
              <a:path w="645795" h="158750">
                <a:moveTo>
                  <a:pt x="317753" y="6070"/>
                </a:moveTo>
                <a:lnTo>
                  <a:pt x="290449" y="6070"/>
                </a:lnTo>
                <a:lnTo>
                  <a:pt x="290449" y="158343"/>
                </a:lnTo>
                <a:lnTo>
                  <a:pt x="317753" y="158343"/>
                </a:lnTo>
                <a:lnTo>
                  <a:pt x="317753" y="6070"/>
                </a:lnTo>
                <a:close/>
              </a:path>
              <a:path w="645795" h="158750">
                <a:moveTo>
                  <a:pt x="148463" y="9994"/>
                </a:moveTo>
                <a:lnTo>
                  <a:pt x="5715" y="9994"/>
                </a:lnTo>
                <a:lnTo>
                  <a:pt x="5715" y="30137"/>
                </a:lnTo>
                <a:lnTo>
                  <a:pt x="148463" y="30137"/>
                </a:lnTo>
                <a:lnTo>
                  <a:pt x="148463" y="9994"/>
                </a:lnTo>
                <a:close/>
              </a:path>
              <a:path w="645795" h="158750">
                <a:moveTo>
                  <a:pt x="92455" y="0"/>
                </a:moveTo>
                <a:lnTo>
                  <a:pt x="61722" y="0"/>
                </a:lnTo>
                <a:lnTo>
                  <a:pt x="61722" y="9994"/>
                </a:lnTo>
                <a:lnTo>
                  <a:pt x="92455" y="9994"/>
                </a:lnTo>
                <a:lnTo>
                  <a:pt x="92455" y="0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814434" y="5251678"/>
            <a:ext cx="317500" cy="158750"/>
          </a:xfrm>
          <a:custGeom>
            <a:avLst/>
            <a:gdLst/>
            <a:ahLst/>
            <a:cxnLst/>
            <a:rect l="l" t="t" r="r" b="b"/>
            <a:pathLst>
              <a:path w="317500" h="158750">
                <a:moveTo>
                  <a:pt x="38608" y="87909"/>
                </a:moveTo>
                <a:lnTo>
                  <a:pt x="9017" y="87909"/>
                </a:lnTo>
                <a:lnTo>
                  <a:pt x="9017" y="154597"/>
                </a:lnTo>
                <a:lnTo>
                  <a:pt x="145288" y="154597"/>
                </a:lnTo>
                <a:lnTo>
                  <a:pt x="145288" y="131063"/>
                </a:lnTo>
                <a:lnTo>
                  <a:pt x="38608" y="131063"/>
                </a:lnTo>
                <a:lnTo>
                  <a:pt x="38608" y="120713"/>
                </a:lnTo>
                <a:lnTo>
                  <a:pt x="145288" y="120713"/>
                </a:lnTo>
                <a:lnTo>
                  <a:pt x="145288" y="97713"/>
                </a:lnTo>
                <a:lnTo>
                  <a:pt x="38608" y="97713"/>
                </a:lnTo>
                <a:lnTo>
                  <a:pt x="38608" y="87909"/>
                </a:lnTo>
                <a:close/>
              </a:path>
              <a:path w="317500" h="158750">
                <a:moveTo>
                  <a:pt x="145288" y="120713"/>
                </a:moveTo>
                <a:lnTo>
                  <a:pt x="115697" y="120713"/>
                </a:lnTo>
                <a:lnTo>
                  <a:pt x="115697" y="131063"/>
                </a:lnTo>
                <a:lnTo>
                  <a:pt x="145288" y="131063"/>
                </a:lnTo>
                <a:lnTo>
                  <a:pt x="145288" y="120713"/>
                </a:lnTo>
                <a:close/>
              </a:path>
              <a:path w="317500" h="158750">
                <a:moveTo>
                  <a:pt x="145288" y="87909"/>
                </a:moveTo>
                <a:lnTo>
                  <a:pt x="115697" y="87909"/>
                </a:lnTo>
                <a:lnTo>
                  <a:pt x="115697" y="97713"/>
                </a:lnTo>
                <a:lnTo>
                  <a:pt x="145288" y="97713"/>
                </a:lnTo>
                <a:lnTo>
                  <a:pt x="145288" y="87909"/>
                </a:lnTo>
                <a:close/>
              </a:path>
              <a:path w="317500" h="158750">
                <a:moveTo>
                  <a:pt x="255905" y="123926"/>
                </a:moveTo>
                <a:lnTo>
                  <a:pt x="224917" y="123926"/>
                </a:lnTo>
                <a:lnTo>
                  <a:pt x="224917" y="158165"/>
                </a:lnTo>
                <a:lnTo>
                  <a:pt x="255905" y="158165"/>
                </a:lnTo>
                <a:lnTo>
                  <a:pt x="255905" y="123926"/>
                </a:lnTo>
                <a:close/>
              </a:path>
              <a:path w="317500" h="158750">
                <a:moveTo>
                  <a:pt x="317500" y="96113"/>
                </a:moveTo>
                <a:lnTo>
                  <a:pt x="163322" y="96113"/>
                </a:lnTo>
                <a:lnTo>
                  <a:pt x="163322" y="123926"/>
                </a:lnTo>
                <a:lnTo>
                  <a:pt x="317500" y="123926"/>
                </a:lnTo>
                <a:lnTo>
                  <a:pt x="317500" y="96113"/>
                </a:lnTo>
                <a:close/>
              </a:path>
              <a:path w="317500" h="158750">
                <a:moveTo>
                  <a:pt x="66040" y="28892"/>
                </a:moveTo>
                <a:lnTo>
                  <a:pt x="35433" y="28892"/>
                </a:lnTo>
                <a:lnTo>
                  <a:pt x="33782" y="35940"/>
                </a:lnTo>
                <a:lnTo>
                  <a:pt x="29845" y="42252"/>
                </a:lnTo>
                <a:lnTo>
                  <a:pt x="0" y="57416"/>
                </a:lnTo>
                <a:lnTo>
                  <a:pt x="0" y="83629"/>
                </a:lnTo>
                <a:lnTo>
                  <a:pt x="41481" y="69111"/>
                </a:lnTo>
                <a:lnTo>
                  <a:pt x="51435" y="59740"/>
                </a:lnTo>
                <a:lnTo>
                  <a:pt x="104319" y="59740"/>
                </a:lnTo>
                <a:lnTo>
                  <a:pt x="64135" y="37985"/>
                </a:lnTo>
                <a:lnTo>
                  <a:pt x="65024" y="34950"/>
                </a:lnTo>
                <a:lnTo>
                  <a:pt x="65659" y="31915"/>
                </a:lnTo>
                <a:lnTo>
                  <a:pt x="66040" y="28892"/>
                </a:lnTo>
                <a:close/>
              </a:path>
              <a:path w="317500" h="158750">
                <a:moveTo>
                  <a:pt x="99060" y="4102"/>
                </a:moveTo>
                <a:lnTo>
                  <a:pt x="2032" y="4102"/>
                </a:lnTo>
                <a:lnTo>
                  <a:pt x="2032" y="28892"/>
                </a:lnTo>
                <a:lnTo>
                  <a:pt x="94742" y="28892"/>
                </a:lnTo>
                <a:lnTo>
                  <a:pt x="94742" y="50279"/>
                </a:lnTo>
                <a:lnTo>
                  <a:pt x="115189" y="50279"/>
                </a:lnTo>
                <a:lnTo>
                  <a:pt x="115189" y="82562"/>
                </a:lnTo>
                <a:lnTo>
                  <a:pt x="145288" y="82562"/>
                </a:lnTo>
                <a:lnTo>
                  <a:pt x="145288" y="24968"/>
                </a:lnTo>
                <a:lnTo>
                  <a:pt x="99060" y="24968"/>
                </a:lnTo>
                <a:lnTo>
                  <a:pt x="99060" y="4102"/>
                </a:lnTo>
                <a:close/>
              </a:path>
              <a:path w="317500" h="158750">
                <a:moveTo>
                  <a:pt x="104319" y="59740"/>
                </a:moveTo>
                <a:lnTo>
                  <a:pt x="51435" y="59740"/>
                </a:lnTo>
                <a:lnTo>
                  <a:pt x="90678" y="82029"/>
                </a:lnTo>
                <a:lnTo>
                  <a:pt x="104648" y="59918"/>
                </a:lnTo>
                <a:lnTo>
                  <a:pt x="104319" y="59740"/>
                </a:lnTo>
                <a:close/>
              </a:path>
              <a:path w="317500" h="158750">
                <a:moveTo>
                  <a:pt x="145288" y="2324"/>
                </a:moveTo>
                <a:lnTo>
                  <a:pt x="115189" y="2324"/>
                </a:lnTo>
                <a:lnTo>
                  <a:pt x="115189" y="24968"/>
                </a:lnTo>
                <a:lnTo>
                  <a:pt x="145288" y="24968"/>
                </a:lnTo>
                <a:lnTo>
                  <a:pt x="145288" y="2324"/>
                </a:lnTo>
                <a:close/>
              </a:path>
              <a:path w="317500" h="158750">
                <a:moveTo>
                  <a:pt x="300508" y="51536"/>
                </a:moveTo>
                <a:lnTo>
                  <a:pt x="239522" y="51536"/>
                </a:lnTo>
                <a:lnTo>
                  <a:pt x="302768" y="84874"/>
                </a:lnTo>
                <a:lnTo>
                  <a:pt x="316865" y="59562"/>
                </a:lnTo>
                <a:lnTo>
                  <a:pt x="300508" y="51536"/>
                </a:lnTo>
                <a:close/>
              </a:path>
              <a:path w="317500" h="158750">
                <a:moveTo>
                  <a:pt x="230378" y="0"/>
                </a:moveTo>
                <a:lnTo>
                  <a:pt x="213510" y="35480"/>
                </a:lnTo>
                <a:lnTo>
                  <a:pt x="174434" y="55859"/>
                </a:lnTo>
                <a:lnTo>
                  <a:pt x="167005" y="56349"/>
                </a:lnTo>
                <a:lnTo>
                  <a:pt x="167005" y="84696"/>
                </a:lnTo>
                <a:lnTo>
                  <a:pt x="207137" y="75869"/>
                </a:lnTo>
                <a:lnTo>
                  <a:pt x="239522" y="51536"/>
                </a:lnTo>
                <a:lnTo>
                  <a:pt x="300508" y="51536"/>
                </a:lnTo>
                <a:lnTo>
                  <a:pt x="254000" y="28714"/>
                </a:lnTo>
                <a:lnTo>
                  <a:pt x="255650" y="24879"/>
                </a:lnTo>
                <a:lnTo>
                  <a:pt x="257175" y="20954"/>
                </a:lnTo>
                <a:lnTo>
                  <a:pt x="258318" y="16916"/>
                </a:lnTo>
                <a:lnTo>
                  <a:pt x="259588" y="12890"/>
                </a:lnTo>
                <a:lnTo>
                  <a:pt x="260476" y="8737"/>
                </a:lnTo>
                <a:lnTo>
                  <a:pt x="261112" y="4457"/>
                </a:lnTo>
                <a:lnTo>
                  <a:pt x="230378" y="0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4" name="object 104"/>
          <p:cNvGrpSpPr/>
          <p:nvPr/>
        </p:nvGrpSpPr>
        <p:grpSpPr>
          <a:xfrm>
            <a:off x="7849616" y="5249252"/>
            <a:ext cx="189865" cy="167640"/>
            <a:chOff x="7849616" y="5249252"/>
            <a:chExt cx="189865" cy="167640"/>
          </a:xfrm>
        </p:grpSpPr>
        <p:sp>
          <p:nvSpPr>
            <p:cNvPr id="105" name="object 105"/>
            <p:cNvSpPr/>
            <p:nvPr/>
          </p:nvSpPr>
          <p:spPr>
            <a:xfrm>
              <a:off x="7862316" y="5261978"/>
              <a:ext cx="71120" cy="142240"/>
            </a:xfrm>
            <a:custGeom>
              <a:avLst/>
              <a:gdLst/>
              <a:ahLst/>
              <a:cxnLst/>
              <a:rect l="l" t="t" r="r" b="b"/>
              <a:pathLst>
                <a:path w="71120" h="142239">
                  <a:moveTo>
                    <a:pt x="0" y="0"/>
                  </a:moveTo>
                  <a:lnTo>
                    <a:pt x="70865" y="70865"/>
                  </a:lnTo>
                  <a:lnTo>
                    <a:pt x="0" y="141731"/>
                  </a:lnTo>
                </a:path>
              </a:pathLst>
            </a:custGeom>
            <a:ln w="254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955661" y="5261952"/>
              <a:ext cx="71120" cy="142240"/>
            </a:xfrm>
            <a:custGeom>
              <a:avLst/>
              <a:gdLst/>
              <a:ahLst/>
              <a:cxnLst/>
              <a:rect l="l" t="t" r="r" b="b"/>
              <a:pathLst>
                <a:path w="71120" h="142239">
                  <a:moveTo>
                    <a:pt x="0" y="0"/>
                  </a:moveTo>
                  <a:lnTo>
                    <a:pt x="70866" y="70878"/>
                  </a:lnTo>
                  <a:lnTo>
                    <a:pt x="0" y="141744"/>
                  </a:lnTo>
                </a:path>
              </a:pathLst>
            </a:custGeom>
            <a:ln w="254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7" name="object 10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0468711" y="2577664"/>
            <a:ext cx="336870" cy="4879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1520170" cy="923925"/>
            <a:chOff x="0" y="0"/>
            <a:chExt cx="11520170" cy="9239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1519915" cy="9235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6491" y="193598"/>
              <a:ext cx="1471422" cy="5631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77842" y="306069"/>
              <a:ext cx="1237615" cy="345440"/>
            </a:xfrm>
            <a:custGeom>
              <a:avLst/>
              <a:gdLst/>
              <a:ahLst/>
              <a:cxnLst/>
              <a:rect l="l" t="t" r="r" b="b"/>
              <a:pathLst>
                <a:path w="1237614" h="345440">
                  <a:moveTo>
                    <a:pt x="1041781" y="199262"/>
                  </a:moveTo>
                  <a:lnTo>
                    <a:pt x="982853" y="199262"/>
                  </a:lnTo>
                  <a:lnTo>
                    <a:pt x="982853" y="344042"/>
                  </a:lnTo>
                  <a:lnTo>
                    <a:pt x="1202944" y="344042"/>
                  </a:lnTo>
                  <a:lnTo>
                    <a:pt x="1211683" y="343564"/>
                  </a:lnTo>
                  <a:lnTo>
                    <a:pt x="1237488" y="309625"/>
                  </a:lnTo>
                  <a:lnTo>
                    <a:pt x="1237488" y="297179"/>
                  </a:lnTo>
                  <a:lnTo>
                    <a:pt x="1041781" y="297179"/>
                  </a:lnTo>
                  <a:lnTo>
                    <a:pt x="1041781" y="269493"/>
                  </a:lnTo>
                  <a:lnTo>
                    <a:pt x="1237488" y="269493"/>
                  </a:lnTo>
                  <a:lnTo>
                    <a:pt x="1237488" y="223392"/>
                  </a:lnTo>
                  <a:lnTo>
                    <a:pt x="1041781" y="223392"/>
                  </a:lnTo>
                  <a:lnTo>
                    <a:pt x="1041781" y="199262"/>
                  </a:lnTo>
                  <a:close/>
                </a:path>
                <a:path w="1237614" h="345440">
                  <a:moveTo>
                    <a:pt x="1237488" y="269493"/>
                  </a:moveTo>
                  <a:lnTo>
                    <a:pt x="1178433" y="269493"/>
                  </a:lnTo>
                  <a:lnTo>
                    <a:pt x="1178433" y="297179"/>
                  </a:lnTo>
                  <a:lnTo>
                    <a:pt x="1237488" y="297179"/>
                  </a:lnTo>
                  <a:lnTo>
                    <a:pt x="1237488" y="269493"/>
                  </a:lnTo>
                  <a:close/>
                </a:path>
                <a:path w="1237614" h="345440">
                  <a:moveTo>
                    <a:pt x="1237488" y="199262"/>
                  </a:moveTo>
                  <a:lnTo>
                    <a:pt x="1178433" y="199262"/>
                  </a:lnTo>
                  <a:lnTo>
                    <a:pt x="1178433" y="223392"/>
                  </a:lnTo>
                  <a:lnTo>
                    <a:pt x="1237488" y="223392"/>
                  </a:lnTo>
                  <a:lnTo>
                    <a:pt x="1237488" y="199262"/>
                  </a:lnTo>
                  <a:close/>
                </a:path>
                <a:path w="1237614" h="345440">
                  <a:moveTo>
                    <a:pt x="530352" y="216662"/>
                  </a:moveTo>
                  <a:lnTo>
                    <a:pt x="404368" y="216662"/>
                  </a:lnTo>
                  <a:lnTo>
                    <a:pt x="396702" y="216947"/>
                  </a:lnTo>
                  <a:lnTo>
                    <a:pt x="357858" y="230235"/>
                  </a:lnTo>
                  <a:lnTo>
                    <a:pt x="333987" y="266826"/>
                  </a:lnTo>
                  <a:lnTo>
                    <a:pt x="333946" y="266985"/>
                  </a:lnTo>
                  <a:lnTo>
                    <a:pt x="332946" y="273776"/>
                  </a:lnTo>
                  <a:lnTo>
                    <a:pt x="332613" y="280924"/>
                  </a:lnTo>
                  <a:lnTo>
                    <a:pt x="332924" y="287527"/>
                  </a:lnTo>
                  <a:lnTo>
                    <a:pt x="332946" y="287998"/>
                  </a:lnTo>
                  <a:lnTo>
                    <a:pt x="352806" y="327532"/>
                  </a:lnTo>
                  <a:lnTo>
                    <a:pt x="389334" y="344027"/>
                  </a:lnTo>
                  <a:lnTo>
                    <a:pt x="404368" y="345186"/>
                  </a:lnTo>
                  <a:lnTo>
                    <a:pt x="530352" y="345186"/>
                  </a:lnTo>
                  <a:lnTo>
                    <a:pt x="571404" y="334962"/>
                  </a:lnTo>
                  <a:lnTo>
                    <a:pt x="599106" y="301194"/>
                  </a:lnTo>
                  <a:lnTo>
                    <a:pt x="599685" y="298957"/>
                  </a:lnTo>
                  <a:lnTo>
                    <a:pt x="412496" y="298957"/>
                  </a:lnTo>
                  <a:lnTo>
                    <a:pt x="404876" y="297561"/>
                  </a:lnTo>
                  <a:lnTo>
                    <a:pt x="394208" y="292226"/>
                  </a:lnTo>
                  <a:lnTo>
                    <a:pt x="391541" y="287527"/>
                  </a:lnTo>
                  <a:lnTo>
                    <a:pt x="391541" y="274192"/>
                  </a:lnTo>
                  <a:lnTo>
                    <a:pt x="394081" y="269620"/>
                  </a:lnTo>
                  <a:lnTo>
                    <a:pt x="399161" y="266826"/>
                  </a:lnTo>
                  <a:lnTo>
                    <a:pt x="404241" y="264160"/>
                  </a:lnTo>
                  <a:lnTo>
                    <a:pt x="411988" y="262763"/>
                  </a:lnTo>
                  <a:lnTo>
                    <a:pt x="599683" y="262763"/>
                  </a:lnTo>
                  <a:lnTo>
                    <a:pt x="599106" y="260528"/>
                  </a:lnTo>
                  <a:lnTo>
                    <a:pt x="571404" y="226758"/>
                  </a:lnTo>
                  <a:lnTo>
                    <a:pt x="538017" y="216947"/>
                  </a:lnTo>
                  <a:lnTo>
                    <a:pt x="530352" y="216662"/>
                  </a:lnTo>
                  <a:close/>
                </a:path>
                <a:path w="1237614" h="345440">
                  <a:moveTo>
                    <a:pt x="599683" y="262763"/>
                  </a:moveTo>
                  <a:lnTo>
                    <a:pt x="522097" y="262763"/>
                  </a:lnTo>
                  <a:lnTo>
                    <a:pt x="529844" y="264160"/>
                  </a:lnTo>
                  <a:lnTo>
                    <a:pt x="535178" y="266826"/>
                  </a:lnTo>
                  <a:lnTo>
                    <a:pt x="540512" y="269620"/>
                  </a:lnTo>
                  <a:lnTo>
                    <a:pt x="543179" y="274192"/>
                  </a:lnTo>
                  <a:lnTo>
                    <a:pt x="543179" y="287527"/>
                  </a:lnTo>
                  <a:lnTo>
                    <a:pt x="540512" y="292226"/>
                  </a:lnTo>
                  <a:lnTo>
                    <a:pt x="529844" y="297561"/>
                  </a:lnTo>
                  <a:lnTo>
                    <a:pt x="522097" y="298957"/>
                  </a:lnTo>
                  <a:lnTo>
                    <a:pt x="599685" y="298957"/>
                  </a:lnTo>
                  <a:lnTo>
                    <a:pt x="600773" y="294751"/>
                  </a:lnTo>
                  <a:lnTo>
                    <a:pt x="601773" y="287998"/>
                  </a:lnTo>
                  <a:lnTo>
                    <a:pt x="602107" y="280924"/>
                  </a:lnTo>
                  <a:lnTo>
                    <a:pt x="601793" y="274192"/>
                  </a:lnTo>
                  <a:lnTo>
                    <a:pt x="601773" y="273776"/>
                  </a:lnTo>
                  <a:lnTo>
                    <a:pt x="600773" y="266985"/>
                  </a:lnTo>
                  <a:lnTo>
                    <a:pt x="599683" y="262763"/>
                  </a:lnTo>
                  <a:close/>
                </a:path>
                <a:path w="1237614" h="345440">
                  <a:moveTo>
                    <a:pt x="594360" y="77088"/>
                  </a:moveTo>
                  <a:lnTo>
                    <a:pt x="508381" y="77088"/>
                  </a:lnTo>
                  <a:lnTo>
                    <a:pt x="508381" y="102235"/>
                  </a:lnTo>
                  <a:lnTo>
                    <a:pt x="535305" y="102235"/>
                  </a:lnTo>
                  <a:lnTo>
                    <a:pt x="535305" y="124332"/>
                  </a:lnTo>
                  <a:lnTo>
                    <a:pt x="508381" y="124332"/>
                  </a:lnTo>
                  <a:lnTo>
                    <a:pt x="508381" y="171195"/>
                  </a:lnTo>
                  <a:lnTo>
                    <a:pt x="535305" y="171195"/>
                  </a:lnTo>
                  <a:lnTo>
                    <a:pt x="535305" y="208406"/>
                  </a:lnTo>
                  <a:lnTo>
                    <a:pt x="594360" y="208406"/>
                  </a:lnTo>
                  <a:lnTo>
                    <a:pt x="594360" y="77088"/>
                  </a:lnTo>
                  <a:close/>
                </a:path>
                <a:path w="1237614" h="345440">
                  <a:moveTo>
                    <a:pt x="509397" y="32257"/>
                  </a:moveTo>
                  <a:lnTo>
                    <a:pt x="313436" y="32257"/>
                  </a:lnTo>
                  <a:lnTo>
                    <a:pt x="313436" y="77088"/>
                  </a:lnTo>
                  <a:lnTo>
                    <a:pt x="335788" y="77088"/>
                  </a:lnTo>
                  <a:lnTo>
                    <a:pt x="332994" y="80899"/>
                  </a:lnTo>
                  <a:lnTo>
                    <a:pt x="330454" y="85978"/>
                  </a:lnTo>
                  <a:lnTo>
                    <a:pt x="328295" y="92455"/>
                  </a:lnTo>
                  <a:lnTo>
                    <a:pt x="326263" y="99060"/>
                  </a:lnTo>
                  <a:lnTo>
                    <a:pt x="325120" y="105155"/>
                  </a:lnTo>
                  <a:lnTo>
                    <a:pt x="325146" y="130514"/>
                  </a:lnTo>
                  <a:lnTo>
                    <a:pt x="334797" y="169533"/>
                  </a:lnTo>
                  <a:lnTo>
                    <a:pt x="368587" y="196893"/>
                  </a:lnTo>
                  <a:lnTo>
                    <a:pt x="411480" y="203835"/>
                  </a:lnTo>
                  <a:lnTo>
                    <a:pt x="420832" y="203551"/>
                  </a:lnTo>
                  <a:lnTo>
                    <a:pt x="461390" y="193801"/>
                  </a:lnTo>
                  <a:lnTo>
                    <a:pt x="491490" y="162813"/>
                  </a:lnTo>
                  <a:lnTo>
                    <a:pt x="492865" y="159130"/>
                  </a:lnTo>
                  <a:lnTo>
                    <a:pt x="401447" y="159130"/>
                  </a:lnTo>
                  <a:lnTo>
                    <a:pt x="394462" y="156337"/>
                  </a:lnTo>
                  <a:lnTo>
                    <a:pt x="384048" y="120395"/>
                  </a:lnTo>
                  <a:lnTo>
                    <a:pt x="384048" y="112140"/>
                  </a:lnTo>
                  <a:lnTo>
                    <a:pt x="384324" y="105155"/>
                  </a:lnTo>
                  <a:lnTo>
                    <a:pt x="384448" y="102022"/>
                  </a:lnTo>
                  <a:lnTo>
                    <a:pt x="401447" y="73532"/>
                  </a:lnTo>
                  <a:lnTo>
                    <a:pt x="594360" y="73532"/>
                  </a:lnTo>
                  <a:lnTo>
                    <a:pt x="594360" y="55372"/>
                  </a:lnTo>
                  <a:lnTo>
                    <a:pt x="509397" y="55372"/>
                  </a:lnTo>
                  <a:lnTo>
                    <a:pt x="509397" y="32257"/>
                  </a:lnTo>
                  <a:close/>
                </a:path>
                <a:path w="1237614" h="345440">
                  <a:moveTo>
                    <a:pt x="594360" y="73532"/>
                  </a:moveTo>
                  <a:lnTo>
                    <a:pt x="421386" y="73532"/>
                  </a:lnTo>
                  <a:lnTo>
                    <a:pt x="428371" y="76326"/>
                  </a:lnTo>
                  <a:lnTo>
                    <a:pt x="432562" y="81787"/>
                  </a:lnTo>
                  <a:lnTo>
                    <a:pt x="435302" y="86834"/>
                  </a:lnTo>
                  <a:lnTo>
                    <a:pt x="437245" y="93583"/>
                  </a:lnTo>
                  <a:lnTo>
                    <a:pt x="438402" y="102022"/>
                  </a:lnTo>
                  <a:lnTo>
                    <a:pt x="438785" y="112140"/>
                  </a:lnTo>
                  <a:lnTo>
                    <a:pt x="438785" y="120395"/>
                  </a:lnTo>
                  <a:lnTo>
                    <a:pt x="438424" y="129920"/>
                  </a:lnTo>
                  <a:lnTo>
                    <a:pt x="438402" y="130514"/>
                  </a:lnTo>
                  <a:lnTo>
                    <a:pt x="421386" y="159130"/>
                  </a:lnTo>
                  <a:lnTo>
                    <a:pt x="492865" y="159130"/>
                  </a:lnTo>
                  <a:lnTo>
                    <a:pt x="497713" y="105155"/>
                  </a:lnTo>
                  <a:lnTo>
                    <a:pt x="496570" y="99060"/>
                  </a:lnTo>
                  <a:lnTo>
                    <a:pt x="494411" y="92455"/>
                  </a:lnTo>
                  <a:lnTo>
                    <a:pt x="492125" y="85978"/>
                  </a:lnTo>
                  <a:lnTo>
                    <a:pt x="489712" y="80899"/>
                  </a:lnTo>
                  <a:lnTo>
                    <a:pt x="487045" y="77088"/>
                  </a:lnTo>
                  <a:lnTo>
                    <a:pt x="594360" y="77088"/>
                  </a:lnTo>
                  <a:lnTo>
                    <a:pt x="594360" y="73532"/>
                  </a:lnTo>
                  <a:close/>
                </a:path>
                <a:path w="1237614" h="345440">
                  <a:moveTo>
                    <a:pt x="594360" y="20192"/>
                  </a:moveTo>
                  <a:lnTo>
                    <a:pt x="535305" y="20192"/>
                  </a:lnTo>
                  <a:lnTo>
                    <a:pt x="535305" y="55372"/>
                  </a:lnTo>
                  <a:lnTo>
                    <a:pt x="594360" y="55372"/>
                  </a:lnTo>
                  <a:lnTo>
                    <a:pt x="594360" y="20192"/>
                  </a:lnTo>
                  <a:close/>
                </a:path>
                <a:path w="1237614" h="345440">
                  <a:moveTo>
                    <a:pt x="440944" y="0"/>
                  </a:moveTo>
                  <a:lnTo>
                    <a:pt x="382016" y="0"/>
                  </a:lnTo>
                  <a:lnTo>
                    <a:pt x="382016" y="32257"/>
                  </a:lnTo>
                  <a:lnTo>
                    <a:pt x="440944" y="32257"/>
                  </a:lnTo>
                  <a:lnTo>
                    <a:pt x="440944" y="0"/>
                  </a:lnTo>
                  <a:close/>
                </a:path>
                <a:path w="1237614" h="345440">
                  <a:moveTo>
                    <a:pt x="1237488" y="120776"/>
                  </a:moveTo>
                  <a:lnTo>
                    <a:pt x="1178433" y="120776"/>
                  </a:lnTo>
                  <a:lnTo>
                    <a:pt x="1178433" y="186436"/>
                  </a:lnTo>
                  <a:lnTo>
                    <a:pt x="1237488" y="186436"/>
                  </a:lnTo>
                  <a:lnTo>
                    <a:pt x="1237488" y="120776"/>
                  </a:lnTo>
                  <a:close/>
                </a:path>
                <a:path w="1237614" h="345440">
                  <a:moveTo>
                    <a:pt x="1052449" y="16001"/>
                  </a:moveTo>
                  <a:lnTo>
                    <a:pt x="1008153" y="23518"/>
                  </a:lnTo>
                  <a:lnTo>
                    <a:pt x="975995" y="46259"/>
                  </a:lnTo>
                  <a:lnTo>
                    <a:pt x="960933" y="84085"/>
                  </a:lnTo>
                  <a:lnTo>
                    <a:pt x="960501" y="93344"/>
                  </a:lnTo>
                  <a:lnTo>
                    <a:pt x="960501" y="108330"/>
                  </a:lnTo>
                  <a:lnTo>
                    <a:pt x="971532" y="149098"/>
                  </a:lnTo>
                  <a:lnTo>
                    <a:pt x="1000601" y="174863"/>
                  </a:lnTo>
                  <a:lnTo>
                    <a:pt x="1043312" y="185431"/>
                  </a:lnTo>
                  <a:lnTo>
                    <a:pt x="1044354" y="185431"/>
                  </a:lnTo>
                  <a:lnTo>
                    <a:pt x="1052449" y="185674"/>
                  </a:lnTo>
                  <a:lnTo>
                    <a:pt x="1093426" y="179347"/>
                  </a:lnTo>
                  <a:lnTo>
                    <a:pt x="1129180" y="154934"/>
                  </a:lnTo>
                  <a:lnTo>
                    <a:pt x="1138567" y="138811"/>
                  </a:lnTo>
                  <a:lnTo>
                    <a:pt x="1052449" y="138811"/>
                  </a:lnTo>
                  <a:lnTo>
                    <a:pt x="1045376" y="138261"/>
                  </a:lnTo>
                  <a:lnTo>
                    <a:pt x="1019429" y="103631"/>
                  </a:lnTo>
                  <a:lnTo>
                    <a:pt x="1019429" y="98043"/>
                  </a:lnTo>
                  <a:lnTo>
                    <a:pt x="1039018" y="65071"/>
                  </a:lnTo>
                  <a:lnTo>
                    <a:pt x="1052449" y="62864"/>
                  </a:lnTo>
                  <a:lnTo>
                    <a:pt x="1138719" y="62864"/>
                  </a:lnTo>
                  <a:lnTo>
                    <a:pt x="1137189" y="59166"/>
                  </a:lnTo>
                  <a:lnTo>
                    <a:pt x="1109980" y="30225"/>
                  </a:lnTo>
                  <a:lnTo>
                    <a:pt x="1068387" y="16875"/>
                  </a:lnTo>
                  <a:lnTo>
                    <a:pt x="1061404" y="16291"/>
                  </a:lnTo>
                  <a:lnTo>
                    <a:pt x="1063266" y="16291"/>
                  </a:lnTo>
                  <a:lnTo>
                    <a:pt x="1052449" y="16001"/>
                  </a:lnTo>
                  <a:close/>
                </a:path>
                <a:path w="1237614" h="345440">
                  <a:moveTo>
                    <a:pt x="1138719" y="62864"/>
                  </a:moveTo>
                  <a:lnTo>
                    <a:pt x="1052449" y="62864"/>
                  </a:lnTo>
                  <a:lnTo>
                    <a:pt x="1059521" y="63414"/>
                  </a:lnTo>
                  <a:lnTo>
                    <a:pt x="1065879" y="65071"/>
                  </a:lnTo>
                  <a:lnTo>
                    <a:pt x="1085469" y="98043"/>
                  </a:lnTo>
                  <a:lnTo>
                    <a:pt x="1085469" y="103631"/>
                  </a:lnTo>
                  <a:lnTo>
                    <a:pt x="1065879" y="136604"/>
                  </a:lnTo>
                  <a:lnTo>
                    <a:pt x="1052449" y="138811"/>
                  </a:lnTo>
                  <a:lnTo>
                    <a:pt x="1138567" y="138811"/>
                  </a:lnTo>
                  <a:lnTo>
                    <a:pt x="1139745" y="135985"/>
                  </a:lnTo>
                  <a:lnTo>
                    <a:pt x="1141902" y="128631"/>
                  </a:lnTo>
                  <a:lnTo>
                    <a:pt x="1143381" y="120776"/>
                  </a:lnTo>
                  <a:lnTo>
                    <a:pt x="1237488" y="120776"/>
                  </a:lnTo>
                  <a:lnTo>
                    <a:pt x="1237488" y="72389"/>
                  </a:lnTo>
                  <a:lnTo>
                    <a:pt x="1141857" y="72389"/>
                  </a:lnTo>
                  <a:lnTo>
                    <a:pt x="1139832" y="65557"/>
                  </a:lnTo>
                  <a:lnTo>
                    <a:pt x="1138719" y="62864"/>
                  </a:lnTo>
                  <a:close/>
                </a:path>
                <a:path w="1237614" h="345440">
                  <a:moveTo>
                    <a:pt x="1237488" y="20192"/>
                  </a:moveTo>
                  <a:lnTo>
                    <a:pt x="1178433" y="20192"/>
                  </a:lnTo>
                  <a:lnTo>
                    <a:pt x="1178433" y="72389"/>
                  </a:lnTo>
                  <a:lnTo>
                    <a:pt x="1237488" y="72389"/>
                  </a:lnTo>
                  <a:lnTo>
                    <a:pt x="1237488" y="20192"/>
                  </a:lnTo>
                  <a:close/>
                </a:path>
                <a:path w="1237614" h="345440">
                  <a:moveTo>
                    <a:pt x="816737" y="21970"/>
                  </a:moveTo>
                  <a:lnTo>
                    <a:pt x="735838" y="21970"/>
                  </a:lnTo>
                  <a:lnTo>
                    <a:pt x="727674" y="22254"/>
                  </a:lnTo>
                  <a:lnTo>
                    <a:pt x="687578" y="39369"/>
                  </a:lnTo>
                  <a:lnTo>
                    <a:pt x="670956" y="74485"/>
                  </a:lnTo>
                  <a:lnTo>
                    <a:pt x="629285" y="320675"/>
                  </a:lnTo>
                  <a:lnTo>
                    <a:pt x="688213" y="320675"/>
                  </a:lnTo>
                  <a:lnTo>
                    <a:pt x="725932" y="91566"/>
                  </a:lnTo>
                  <a:lnTo>
                    <a:pt x="727075" y="84708"/>
                  </a:lnTo>
                  <a:lnTo>
                    <a:pt x="729107" y="79375"/>
                  </a:lnTo>
                  <a:lnTo>
                    <a:pt x="731901" y="75437"/>
                  </a:lnTo>
                  <a:lnTo>
                    <a:pt x="734822" y="71500"/>
                  </a:lnTo>
                  <a:lnTo>
                    <a:pt x="739140" y="69595"/>
                  </a:lnTo>
                  <a:lnTo>
                    <a:pt x="816737" y="69595"/>
                  </a:lnTo>
                  <a:lnTo>
                    <a:pt x="816737" y="21970"/>
                  </a:lnTo>
                  <a:close/>
                </a:path>
                <a:path w="1237614" h="345440">
                  <a:moveTo>
                    <a:pt x="816737" y="69595"/>
                  </a:moveTo>
                  <a:lnTo>
                    <a:pt x="757809" y="69595"/>
                  </a:lnTo>
                  <a:lnTo>
                    <a:pt x="757809" y="320675"/>
                  </a:lnTo>
                  <a:lnTo>
                    <a:pt x="816737" y="320675"/>
                  </a:lnTo>
                  <a:lnTo>
                    <a:pt x="816737" y="69595"/>
                  </a:lnTo>
                  <a:close/>
                </a:path>
                <a:path w="1237614" h="345440">
                  <a:moveTo>
                    <a:pt x="131064" y="21970"/>
                  </a:moveTo>
                  <a:lnTo>
                    <a:pt x="15494" y="21970"/>
                  </a:lnTo>
                  <a:lnTo>
                    <a:pt x="9525" y="23875"/>
                  </a:lnTo>
                  <a:lnTo>
                    <a:pt x="1905" y="31495"/>
                  </a:lnTo>
                  <a:lnTo>
                    <a:pt x="0" y="37464"/>
                  </a:lnTo>
                  <a:lnTo>
                    <a:pt x="0" y="314960"/>
                  </a:lnTo>
                  <a:lnTo>
                    <a:pt x="137160" y="314960"/>
                  </a:lnTo>
                  <a:lnTo>
                    <a:pt x="137160" y="267335"/>
                  </a:lnTo>
                  <a:lnTo>
                    <a:pt x="53340" y="267335"/>
                  </a:lnTo>
                  <a:lnTo>
                    <a:pt x="53340" y="69595"/>
                  </a:lnTo>
                  <a:lnTo>
                    <a:pt x="131064" y="69595"/>
                  </a:lnTo>
                  <a:lnTo>
                    <a:pt x="131064" y="21970"/>
                  </a:lnTo>
                  <a:close/>
                </a:path>
                <a:path w="1237614" h="345440">
                  <a:moveTo>
                    <a:pt x="901700" y="20192"/>
                  </a:moveTo>
                  <a:lnTo>
                    <a:pt x="842772" y="20192"/>
                  </a:lnTo>
                  <a:lnTo>
                    <a:pt x="842772" y="344042"/>
                  </a:lnTo>
                  <a:lnTo>
                    <a:pt x="901700" y="344042"/>
                  </a:lnTo>
                  <a:lnTo>
                    <a:pt x="901700" y="182879"/>
                  </a:lnTo>
                  <a:lnTo>
                    <a:pt x="940054" y="182879"/>
                  </a:lnTo>
                  <a:lnTo>
                    <a:pt x="940054" y="131699"/>
                  </a:lnTo>
                  <a:lnTo>
                    <a:pt x="901700" y="131699"/>
                  </a:lnTo>
                  <a:lnTo>
                    <a:pt x="901700" y="20192"/>
                  </a:lnTo>
                  <a:close/>
                </a:path>
                <a:path w="1237614" h="345440">
                  <a:moveTo>
                    <a:pt x="202819" y="20192"/>
                  </a:moveTo>
                  <a:lnTo>
                    <a:pt x="150241" y="20192"/>
                  </a:lnTo>
                  <a:lnTo>
                    <a:pt x="150241" y="344042"/>
                  </a:lnTo>
                  <a:lnTo>
                    <a:pt x="202819" y="344042"/>
                  </a:lnTo>
                  <a:lnTo>
                    <a:pt x="202819" y="184657"/>
                  </a:lnTo>
                  <a:lnTo>
                    <a:pt x="281559" y="184657"/>
                  </a:lnTo>
                  <a:lnTo>
                    <a:pt x="281559" y="129920"/>
                  </a:lnTo>
                  <a:lnTo>
                    <a:pt x="202819" y="129920"/>
                  </a:lnTo>
                  <a:lnTo>
                    <a:pt x="202819" y="20192"/>
                  </a:lnTo>
                  <a:close/>
                </a:path>
                <a:path w="1237614" h="345440">
                  <a:moveTo>
                    <a:pt x="281559" y="184657"/>
                  </a:moveTo>
                  <a:lnTo>
                    <a:pt x="228727" y="184657"/>
                  </a:lnTo>
                  <a:lnTo>
                    <a:pt x="228727" y="344042"/>
                  </a:lnTo>
                  <a:lnTo>
                    <a:pt x="281559" y="344042"/>
                  </a:lnTo>
                  <a:lnTo>
                    <a:pt x="281559" y="184657"/>
                  </a:lnTo>
                  <a:close/>
                </a:path>
                <a:path w="1237614" h="345440">
                  <a:moveTo>
                    <a:pt x="281559" y="20192"/>
                  </a:moveTo>
                  <a:lnTo>
                    <a:pt x="228727" y="20192"/>
                  </a:lnTo>
                  <a:lnTo>
                    <a:pt x="228727" y="129920"/>
                  </a:lnTo>
                  <a:lnTo>
                    <a:pt x="281559" y="129920"/>
                  </a:lnTo>
                  <a:lnTo>
                    <a:pt x="281559" y="2019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4752" y="336816"/>
              <a:ext cx="249288" cy="2492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70195" y="445896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25400" y="0"/>
                  </a:moveTo>
                  <a:lnTo>
                    <a:pt x="19430" y="0"/>
                  </a:lnTo>
                  <a:lnTo>
                    <a:pt x="13207" y="0"/>
                  </a:lnTo>
                  <a:lnTo>
                    <a:pt x="8254" y="2031"/>
                  </a:lnTo>
                  <a:lnTo>
                    <a:pt x="4571" y="5968"/>
                  </a:lnTo>
                  <a:lnTo>
                    <a:pt x="1524" y="9651"/>
                  </a:lnTo>
                  <a:lnTo>
                    <a:pt x="0" y="14097"/>
                  </a:lnTo>
                  <a:lnTo>
                    <a:pt x="0" y="24511"/>
                  </a:lnTo>
                  <a:lnTo>
                    <a:pt x="1524" y="28955"/>
                  </a:lnTo>
                  <a:lnTo>
                    <a:pt x="4571" y="32638"/>
                  </a:lnTo>
                  <a:lnTo>
                    <a:pt x="8254" y="36829"/>
                  </a:lnTo>
                  <a:lnTo>
                    <a:pt x="13207" y="38862"/>
                  </a:lnTo>
                  <a:lnTo>
                    <a:pt x="25400" y="38862"/>
                  </a:lnTo>
                  <a:lnTo>
                    <a:pt x="30352" y="36829"/>
                  </a:lnTo>
                  <a:lnTo>
                    <a:pt x="34035" y="32638"/>
                  </a:lnTo>
                  <a:lnTo>
                    <a:pt x="37464" y="28955"/>
                  </a:lnTo>
                  <a:lnTo>
                    <a:pt x="39242" y="24511"/>
                  </a:lnTo>
                  <a:lnTo>
                    <a:pt x="39242" y="14097"/>
                  </a:lnTo>
                  <a:lnTo>
                    <a:pt x="37464" y="9651"/>
                  </a:lnTo>
                  <a:lnTo>
                    <a:pt x="30352" y="2031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7047" y="214858"/>
              <a:ext cx="832840" cy="54028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52236" y="326262"/>
              <a:ext cx="609600" cy="323850"/>
            </a:xfrm>
            <a:custGeom>
              <a:avLst/>
              <a:gdLst/>
              <a:ahLst/>
              <a:cxnLst/>
              <a:rect l="l" t="t" r="r" b="b"/>
              <a:pathLst>
                <a:path w="609600" h="323850">
                  <a:moveTo>
                    <a:pt x="196723" y="248665"/>
                  </a:moveTo>
                  <a:lnTo>
                    <a:pt x="0" y="248665"/>
                  </a:lnTo>
                  <a:lnTo>
                    <a:pt x="0" y="296163"/>
                  </a:lnTo>
                  <a:lnTo>
                    <a:pt x="196723" y="296163"/>
                  </a:lnTo>
                  <a:lnTo>
                    <a:pt x="196723" y="248665"/>
                  </a:lnTo>
                  <a:close/>
                </a:path>
                <a:path w="609600" h="323850">
                  <a:moveTo>
                    <a:pt x="97662" y="132080"/>
                  </a:moveTo>
                  <a:lnTo>
                    <a:pt x="38735" y="132080"/>
                  </a:lnTo>
                  <a:lnTo>
                    <a:pt x="38735" y="248665"/>
                  </a:lnTo>
                  <a:lnTo>
                    <a:pt x="97662" y="248665"/>
                  </a:lnTo>
                  <a:lnTo>
                    <a:pt x="97662" y="132080"/>
                  </a:lnTo>
                  <a:close/>
                </a:path>
                <a:path w="609600" h="323850">
                  <a:moveTo>
                    <a:pt x="179197" y="1777"/>
                  </a:moveTo>
                  <a:lnTo>
                    <a:pt x="6350" y="1777"/>
                  </a:lnTo>
                  <a:lnTo>
                    <a:pt x="6350" y="48006"/>
                  </a:lnTo>
                  <a:lnTo>
                    <a:pt x="122554" y="48006"/>
                  </a:lnTo>
                  <a:lnTo>
                    <a:pt x="124713" y="48513"/>
                  </a:lnTo>
                  <a:lnTo>
                    <a:pt x="126364" y="50673"/>
                  </a:lnTo>
                  <a:lnTo>
                    <a:pt x="126618" y="52832"/>
                  </a:lnTo>
                  <a:lnTo>
                    <a:pt x="126364" y="56134"/>
                  </a:lnTo>
                  <a:lnTo>
                    <a:pt x="119252" y="195325"/>
                  </a:lnTo>
                  <a:lnTo>
                    <a:pt x="178308" y="195325"/>
                  </a:lnTo>
                  <a:lnTo>
                    <a:pt x="187833" y="18923"/>
                  </a:lnTo>
                  <a:lnTo>
                    <a:pt x="188340" y="13462"/>
                  </a:lnTo>
                  <a:lnTo>
                    <a:pt x="187451" y="9271"/>
                  </a:lnTo>
                  <a:lnTo>
                    <a:pt x="185292" y="6223"/>
                  </a:lnTo>
                  <a:lnTo>
                    <a:pt x="183261" y="3301"/>
                  </a:lnTo>
                  <a:lnTo>
                    <a:pt x="179197" y="1777"/>
                  </a:lnTo>
                  <a:close/>
                </a:path>
                <a:path w="609600" h="323850">
                  <a:moveTo>
                    <a:pt x="609473" y="0"/>
                  </a:moveTo>
                  <a:lnTo>
                    <a:pt x="556640" y="0"/>
                  </a:lnTo>
                  <a:lnTo>
                    <a:pt x="556640" y="323850"/>
                  </a:lnTo>
                  <a:lnTo>
                    <a:pt x="609473" y="323850"/>
                  </a:lnTo>
                  <a:lnTo>
                    <a:pt x="609473" y="0"/>
                  </a:lnTo>
                  <a:close/>
                </a:path>
                <a:path w="609600" h="323850">
                  <a:moveTo>
                    <a:pt x="541654" y="165100"/>
                  </a:moveTo>
                  <a:lnTo>
                    <a:pt x="489203" y="165100"/>
                  </a:lnTo>
                  <a:lnTo>
                    <a:pt x="489203" y="323850"/>
                  </a:lnTo>
                  <a:lnTo>
                    <a:pt x="541654" y="323850"/>
                  </a:lnTo>
                  <a:lnTo>
                    <a:pt x="541654" y="165100"/>
                  </a:lnTo>
                  <a:close/>
                </a:path>
                <a:path w="609600" h="323850">
                  <a:moveTo>
                    <a:pt x="389254" y="49402"/>
                  </a:moveTo>
                  <a:lnTo>
                    <a:pt x="335788" y="49402"/>
                  </a:lnTo>
                  <a:lnTo>
                    <a:pt x="314071" y="300482"/>
                  </a:lnTo>
                  <a:lnTo>
                    <a:pt x="367411" y="300482"/>
                  </a:lnTo>
                  <a:lnTo>
                    <a:pt x="386841" y="58927"/>
                  </a:lnTo>
                  <a:lnTo>
                    <a:pt x="387096" y="52577"/>
                  </a:lnTo>
                  <a:lnTo>
                    <a:pt x="389254" y="49402"/>
                  </a:lnTo>
                  <a:close/>
                </a:path>
                <a:path w="609600" h="323850">
                  <a:moveTo>
                    <a:pt x="453643" y="49402"/>
                  </a:moveTo>
                  <a:lnTo>
                    <a:pt x="399923" y="49402"/>
                  </a:lnTo>
                  <a:lnTo>
                    <a:pt x="402082" y="52577"/>
                  </a:lnTo>
                  <a:lnTo>
                    <a:pt x="402463" y="58927"/>
                  </a:lnTo>
                  <a:lnTo>
                    <a:pt x="415671" y="300482"/>
                  </a:lnTo>
                  <a:lnTo>
                    <a:pt x="468884" y="300482"/>
                  </a:lnTo>
                  <a:lnTo>
                    <a:pt x="460755" y="165100"/>
                  </a:lnTo>
                  <a:lnTo>
                    <a:pt x="541654" y="165100"/>
                  </a:lnTo>
                  <a:lnTo>
                    <a:pt x="541654" y="114046"/>
                  </a:lnTo>
                  <a:lnTo>
                    <a:pt x="457580" y="114046"/>
                  </a:lnTo>
                  <a:lnTo>
                    <a:pt x="453643" y="49402"/>
                  </a:lnTo>
                  <a:close/>
                </a:path>
                <a:path w="609600" h="323850">
                  <a:moveTo>
                    <a:pt x="541654" y="0"/>
                  </a:moveTo>
                  <a:lnTo>
                    <a:pt x="489203" y="0"/>
                  </a:lnTo>
                  <a:lnTo>
                    <a:pt x="489203" y="114046"/>
                  </a:lnTo>
                  <a:lnTo>
                    <a:pt x="541654" y="114046"/>
                  </a:lnTo>
                  <a:lnTo>
                    <a:pt x="541654" y="0"/>
                  </a:lnTo>
                  <a:close/>
                </a:path>
                <a:path w="609600" h="323850">
                  <a:moveTo>
                    <a:pt x="474599" y="1777"/>
                  </a:moveTo>
                  <a:lnTo>
                    <a:pt x="316229" y="1777"/>
                  </a:lnTo>
                  <a:lnTo>
                    <a:pt x="316229" y="49402"/>
                  </a:lnTo>
                  <a:lnTo>
                    <a:pt x="474599" y="49402"/>
                  </a:lnTo>
                  <a:lnTo>
                    <a:pt x="474599" y="1777"/>
                  </a:lnTo>
                  <a:close/>
                </a:path>
                <a:path w="609600" h="323850">
                  <a:moveTo>
                    <a:pt x="268477" y="0"/>
                  </a:moveTo>
                  <a:lnTo>
                    <a:pt x="209550" y="0"/>
                  </a:lnTo>
                  <a:lnTo>
                    <a:pt x="209550" y="323850"/>
                  </a:lnTo>
                  <a:lnTo>
                    <a:pt x="268477" y="323850"/>
                  </a:lnTo>
                  <a:lnTo>
                    <a:pt x="268477" y="157352"/>
                  </a:lnTo>
                  <a:lnTo>
                    <a:pt x="307086" y="157352"/>
                  </a:lnTo>
                  <a:lnTo>
                    <a:pt x="307086" y="106172"/>
                  </a:lnTo>
                  <a:lnTo>
                    <a:pt x="268477" y="106172"/>
                  </a:lnTo>
                  <a:lnTo>
                    <a:pt x="26847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6855" y="210362"/>
              <a:ext cx="1485138" cy="54630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186423" y="322071"/>
              <a:ext cx="1250950" cy="329565"/>
            </a:xfrm>
            <a:custGeom>
              <a:avLst/>
              <a:gdLst/>
              <a:ahLst/>
              <a:cxnLst/>
              <a:rect l="l" t="t" r="r" b="b"/>
              <a:pathLst>
                <a:path w="1250950" h="329565">
                  <a:moveTo>
                    <a:pt x="220090" y="208406"/>
                  </a:moveTo>
                  <a:lnTo>
                    <a:pt x="81661" y="208406"/>
                  </a:lnTo>
                  <a:lnTo>
                    <a:pt x="74017" y="208666"/>
                  </a:lnTo>
                  <a:lnTo>
                    <a:pt x="36956" y="219201"/>
                  </a:lnTo>
                  <a:lnTo>
                    <a:pt x="30734" y="224409"/>
                  </a:lnTo>
                  <a:lnTo>
                    <a:pt x="24384" y="229615"/>
                  </a:lnTo>
                  <a:lnTo>
                    <a:pt x="10667" y="268731"/>
                  </a:lnTo>
                  <a:lnTo>
                    <a:pt x="10967" y="274972"/>
                  </a:lnTo>
                  <a:lnTo>
                    <a:pt x="11001" y="275683"/>
                  </a:lnTo>
                  <a:lnTo>
                    <a:pt x="11975" y="282072"/>
                  </a:lnTo>
                  <a:lnTo>
                    <a:pt x="12001" y="282241"/>
                  </a:lnTo>
                  <a:lnTo>
                    <a:pt x="13668" y="288395"/>
                  </a:lnTo>
                  <a:lnTo>
                    <a:pt x="16001" y="294131"/>
                  </a:lnTo>
                  <a:lnTo>
                    <a:pt x="19558" y="301625"/>
                  </a:lnTo>
                  <a:lnTo>
                    <a:pt x="24384" y="307975"/>
                  </a:lnTo>
                  <a:lnTo>
                    <a:pt x="30734" y="313181"/>
                  </a:lnTo>
                  <a:lnTo>
                    <a:pt x="36956" y="318388"/>
                  </a:lnTo>
                  <a:lnTo>
                    <a:pt x="74017" y="328924"/>
                  </a:lnTo>
                  <a:lnTo>
                    <a:pt x="81661" y="329184"/>
                  </a:lnTo>
                  <a:lnTo>
                    <a:pt x="220090" y="329184"/>
                  </a:lnTo>
                  <a:lnTo>
                    <a:pt x="260762" y="320055"/>
                  </a:lnTo>
                  <a:lnTo>
                    <a:pt x="288190" y="288395"/>
                  </a:lnTo>
                  <a:lnTo>
                    <a:pt x="289625" y="282955"/>
                  </a:lnTo>
                  <a:lnTo>
                    <a:pt x="91186" y="282955"/>
                  </a:lnTo>
                  <a:lnTo>
                    <a:pt x="81758" y="282072"/>
                  </a:lnTo>
                  <a:lnTo>
                    <a:pt x="75009" y="279415"/>
                  </a:lnTo>
                  <a:lnTo>
                    <a:pt x="70951" y="274972"/>
                  </a:lnTo>
                  <a:lnTo>
                    <a:pt x="69596" y="268731"/>
                  </a:lnTo>
                  <a:lnTo>
                    <a:pt x="70951" y="262564"/>
                  </a:lnTo>
                  <a:lnTo>
                    <a:pt x="75009" y="258159"/>
                  </a:lnTo>
                  <a:lnTo>
                    <a:pt x="81758" y="255516"/>
                  </a:lnTo>
                  <a:lnTo>
                    <a:pt x="91186" y="254635"/>
                  </a:lnTo>
                  <a:lnTo>
                    <a:pt x="289634" y="254635"/>
                  </a:lnTo>
                  <a:lnTo>
                    <a:pt x="288190" y="249140"/>
                  </a:lnTo>
                  <a:lnTo>
                    <a:pt x="260762" y="217535"/>
                  </a:lnTo>
                  <a:lnTo>
                    <a:pt x="227734" y="208666"/>
                  </a:lnTo>
                  <a:lnTo>
                    <a:pt x="220090" y="208406"/>
                  </a:lnTo>
                  <a:close/>
                </a:path>
                <a:path w="1250950" h="329565">
                  <a:moveTo>
                    <a:pt x="289634" y="254635"/>
                  </a:moveTo>
                  <a:lnTo>
                    <a:pt x="210565" y="254635"/>
                  </a:lnTo>
                  <a:lnTo>
                    <a:pt x="220047" y="255516"/>
                  </a:lnTo>
                  <a:lnTo>
                    <a:pt x="226790" y="258159"/>
                  </a:lnTo>
                  <a:lnTo>
                    <a:pt x="230818" y="262564"/>
                  </a:lnTo>
                  <a:lnTo>
                    <a:pt x="232155" y="268731"/>
                  </a:lnTo>
                  <a:lnTo>
                    <a:pt x="230818" y="274972"/>
                  </a:lnTo>
                  <a:lnTo>
                    <a:pt x="226790" y="279415"/>
                  </a:lnTo>
                  <a:lnTo>
                    <a:pt x="220047" y="282072"/>
                  </a:lnTo>
                  <a:lnTo>
                    <a:pt x="210565" y="282955"/>
                  </a:lnTo>
                  <a:lnTo>
                    <a:pt x="289625" y="282955"/>
                  </a:lnTo>
                  <a:lnTo>
                    <a:pt x="289813" y="282241"/>
                  </a:lnTo>
                  <a:lnTo>
                    <a:pt x="290770" y="275683"/>
                  </a:lnTo>
                  <a:lnTo>
                    <a:pt x="291084" y="268731"/>
                  </a:lnTo>
                  <a:lnTo>
                    <a:pt x="290802" y="262564"/>
                  </a:lnTo>
                  <a:lnTo>
                    <a:pt x="290770" y="261852"/>
                  </a:lnTo>
                  <a:lnTo>
                    <a:pt x="289843" y="255516"/>
                  </a:lnTo>
                  <a:lnTo>
                    <a:pt x="289813" y="255317"/>
                  </a:lnTo>
                  <a:lnTo>
                    <a:pt x="289634" y="254635"/>
                  </a:lnTo>
                  <a:close/>
                </a:path>
                <a:path w="1250950" h="329565">
                  <a:moveTo>
                    <a:pt x="182117" y="188467"/>
                  </a:moveTo>
                  <a:lnTo>
                    <a:pt x="119634" y="188467"/>
                  </a:lnTo>
                  <a:lnTo>
                    <a:pt x="119634" y="208406"/>
                  </a:lnTo>
                  <a:lnTo>
                    <a:pt x="182117" y="208406"/>
                  </a:lnTo>
                  <a:lnTo>
                    <a:pt x="182117" y="188467"/>
                  </a:lnTo>
                  <a:close/>
                </a:path>
                <a:path w="1250950" h="329565">
                  <a:moveTo>
                    <a:pt x="301751" y="142366"/>
                  </a:moveTo>
                  <a:lnTo>
                    <a:pt x="0" y="142366"/>
                  </a:lnTo>
                  <a:lnTo>
                    <a:pt x="0" y="188467"/>
                  </a:lnTo>
                  <a:lnTo>
                    <a:pt x="301751" y="188467"/>
                  </a:lnTo>
                  <a:lnTo>
                    <a:pt x="301751" y="142366"/>
                  </a:lnTo>
                  <a:close/>
                </a:path>
                <a:path w="1250950" h="329565">
                  <a:moveTo>
                    <a:pt x="605662" y="194563"/>
                  </a:moveTo>
                  <a:lnTo>
                    <a:pt x="367029" y="194563"/>
                  </a:lnTo>
                  <a:lnTo>
                    <a:pt x="359918" y="196341"/>
                  </a:lnTo>
                  <a:lnTo>
                    <a:pt x="352805" y="203453"/>
                  </a:lnTo>
                  <a:lnTo>
                    <a:pt x="351027" y="210565"/>
                  </a:lnTo>
                  <a:lnTo>
                    <a:pt x="351027" y="328040"/>
                  </a:lnTo>
                  <a:lnTo>
                    <a:pt x="571119" y="328040"/>
                  </a:lnTo>
                  <a:lnTo>
                    <a:pt x="579858" y="327562"/>
                  </a:lnTo>
                  <a:lnTo>
                    <a:pt x="605662" y="293624"/>
                  </a:lnTo>
                  <a:lnTo>
                    <a:pt x="605662" y="280542"/>
                  </a:lnTo>
                  <a:lnTo>
                    <a:pt x="409955" y="280542"/>
                  </a:lnTo>
                  <a:lnTo>
                    <a:pt x="409955" y="241426"/>
                  </a:lnTo>
                  <a:lnTo>
                    <a:pt x="605662" y="241426"/>
                  </a:lnTo>
                  <a:lnTo>
                    <a:pt x="605662" y="194563"/>
                  </a:lnTo>
                  <a:close/>
                </a:path>
                <a:path w="1250950" h="329565">
                  <a:moveTo>
                    <a:pt x="605662" y="241426"/>
                  </a:moveTo>
                  <a:lnTo>
                    <a:pt x="546607" y="241426"/>
                  </a:lnTo>
                  <a:lnTo>
                    <a:pt x="546607" y="280542"/>
                  </a:lnTo>
                  <a:lnTo>
                    <a:pt x="605662" y="280542"/>
                  </a:lnTo>
                  <a:lnTo>
                    <a:pt x="605662" y="241426"/>
                  </a:lnTo>
                  <a:close/>
                </a:path>
                <a:path w="1250950" h="329565">
                  <a:moveTo>
                    <a:pt x="1049527" y="233299"/>
                  </a:moveTo>
                  <a:lnTo>
                    <a:pt x="990600" y="233299"/>
                  </a:lnTo>
                  <a:lnTo>
                    <a:pt x="990600" y="327405"/>
                  </a:lnTo>
                  <a:lnTo>
                    <a:pt x="1250823" y="327405"/>
                  </a:lnTo>
                  <a:lnTo>
                    <a:pt x="1250823" y="280797"/>
                  </a:lnTo>
                  <a:lnTo>
                    <a:pt x="1049527" y="280797"/>
                  </a:lnTo>
                  <a:lnTo>
                    <a:pt x="1049527" y="233299"/>
                  </a:lnTo>
                  <a:close/>
                </a:path>
                <a:path w="1250950" h="329565">
                  <a:moveTo>
                    <a:pt x="1248791" y="4190"/>
                  </a:moveTo>
                  <a:lnTo>
                    <a:pt x="1189735" y="4190"/>
                  </a:lnTo>
                  <a:lnTo>
                    <a:pt x="1189735" y="195325"/>
                  </a:lnTo>
                  <a:lnTo>
                    <a:pt x="1130553" y="195325"/>
                  </a:lnTo>
                  <a:lnTo>
                    <a:pt x="1130553" y="237489"/>
                  </a:lnTo>
                  <a:lnTo>
                    <a:pt x="1189735" y="237489"/>
                  </a:lnTo>
                  <a:lnTo>
                    <a:pt x="1189735" y="264160"/>
                  </a:lnTo>
                  <a:lnTo>
                    <a:pt x="1248791" y="264160"/>
                  </a:lnTo>
                  <a:lnTo>
                    <a:pt x="1248791" y="4190"/>
                  </a:lnTo>
                  <a:close/>
                </a:path>
                <a:path w="1250950" h="329565">
                  <a:moveTo>
                    <a:pt x="1099947" y="183896"/>
                  </a:moveTo>
                  <a:lnTo>
                    <a:pt x="1037462" y="183896"/>
                  </a:lnTo>
                  <a:lnTo>
                    <a:pt x="1037462" y="224409"/>
                  </a:lnTo>
                  <a:lnTo>
                    <a:pt x="1099947" y="224409"/>
                  </a:lnTo>
                  <a:lnTo>
                    <a:pt x="1099947" y="183896"/>
                  </a:lnTo>
                  <a:close/>
                </a:path>
                <a:path w="1250950" h="329565">
                  <a:moveTo>
                    <a:pt x="1177035" y="140208"/>
                  </a:moveTo>
                  <a:lnTo>
                    <a:pt x="973201" y="140208"/>
                  </a:lnTo>
                  <a:lnTo>
                    <a:pt x="973201" y="183896"/>
                  </a:lnTo>
                  <a:lnTo>
                    <a:pt x="1177035" y="183896"/>
                  </a:lnTo>
                  <a:lnTo>
                    <a:pt x="1177035" y="140208"/>
                  </a:lnTo>
                  <a:close/>
                </a:path>
                <a:path w="1250950" h="329565">
                  <a:moveTo>
                    <a:pt x="1088898" y="0"/>
                  </a:moveTo>
                  <a:lnTo>
                    <a:pt x="1052068" y="0"/>
                  </a:lnTo>
                  <a:lnTo>
                    <a:pt x="1036202" y="1002"/>
                  </a:lnTo>
                  <a:lnTo>
                    <a:pt x="999108" y="16128"/>
                  </a:lnTo>
                  <a:lnTo>
                    <a:pt x="979551" y="64642"/>
                  </a:lnTo>
                  <a:lnTo>
                    <a:pt x="980767" y="79761"/>
                  </a:lnTo>
                  <a:lnTo>
                    <a:pt x="999108" y="113284"/>
                  </a:lnTo>
                  <a:lnTo>
                    <a:pt x="1036202" y="128518"/>
                  </a:lnTo>
                  <a:lnTo>
                    <a:pt x="1052068" y="129539"/>
                  </a:lnTo>
                  <a:lnTo>
                    <a:pt x="1088898" y="129539"/>
                  </a:lnTo>
                  <a:lnTo>
                    <a:pt x="1131206" y="120378"/>
                  </a:lnTo>
                  <a:lnTo>
                    <a:pt x="1158544" y="85598"/>
                  </a:lnTo>
                  <a:lnTo>
                    <a:pt x="1054734" y="85598"/>
                  </a:lnTo>
                  <a:lnTo>
                    <a:pt x="1048893" y="83820"/>
                  </a:lnTo>
                  <a:lnTo>
                    <a:pt x="1044701" y="80263"/>
                  </a:lnTo>
                  <a:lnTo>
                    <a:pt x="1040637" y="76708"/>
                  </a:lnTo>
                  <a:lnTo>
                    <a:pt x="1038478" y="71500"/>
                  </a:lnTo>
                  <a:lnTo>
                    <a:pt x="1038478" y="57785"/>
                  </a:lnTo>
                  <a:lnTo>
                    <a:pt x="1040637" y="52577"/>
                  </a:lnTo>
                  <a:lnTo>
                    <a:pt x="1044701" y="49149"/>
                  </a:lnTo>
                  <a:lnTo>
                    <a:pt x="1048893" y="45720"/>
                  </a:lnTo>
                  <a:lnTo>
                    <a:pt x="1054734" y="43941"/>
                  </a:lnTo>
                  <a:lnTo>
                    <a:pt x="1158628" y="43941"/>
                  </a:lnTo>
                  <a:lnTo>
                    <a:pt x="1156493" y="36337"/>
                  </a:lnTo>
                  <a:lnTo>
                    <a:pt x="1118854" y="4016"/>
                  </a:lnTo>
                  <a:lnTo>
                    <a:pt x="1104763" y="1002"/>
                  </a:lnTo>
                  <a:lnTo>
                    <a:pt x="1088898" y="0"/>
                  </a:lnTo>
                  <a:close/>
                </a:path>
                <a:path w="1250950" h="329565">
                  <a:moveTo>
                    <a:pt x="1158628" y="43941"/>
                  </a:moveTo>
                  <a:lnTo>
                    <a:pt x="1086230" y="43941"/>
                  </a:lnTo>
                  <a:lnTo>
                    <a:pt x="1092073" y="45720"/>
                  </a:lnTo>
                  <a:lnTo>
                    <a:pt x="1096264" y="49149"/>
                  </a:lnTo>
                  <a:lnTo>
                    <a:pt x="1100327" y="52577"/>
                  </a:lnTo>
                  <a:lnTo>
                    <a:pt x="1102486" y="57785"/>
                  </a:lnTo>
                  <a:lnTo>
                    <a:pt x="1102486" y="71500"/>
                  </a:lnTo>
                  <a:lnTo>
                    <a:pt x="1100327" y="76708"/>
                  </a:lnTo>
                  <a:lnTo>
                    <a:pt x="1096264" y="80263"/>
                  </a:lnTo>
                  <a:lnTo>
                    <a:pt x="1092073" y="83820"/>
                  </a:lnTo>
                  <a:lnTo>
                    <a:pt x="1086230" y="85598"/>
                  </a:lnTo>
                  <a:lnTo>
                    <a:pt x="1158544" y="85598"/>
                  </a:lnTo>
                  <a:lnTo>
                    <a:pt x="1160180" y="79761"/>
                  </a:lnTo>
                  <a:lnTo>
                    <a:pt x="1161415" y="64642"/>
                  </a:lnTo>
                  <a:lnTo>
                    <a:pt x="1160180" y="49472"/>
                  </a:lnTo>
                  <a:lnTo>
                    <a:pt x="1158628" y="43941"/>
                  </a:lnTo>
                  <a:close/>
                </a:path>
                <a:path w="1250950" h="329565">
                  <a:moveTo>
                    <a:pt x="744093" y="53593"/>
                  </a:moveTo>
                  <a:lnTo>
                    <a:pt x="682878" y="53593"/>
                  </a:lnTo>
                  <a:lnTo>
                    <a:pt x="648461" y="304673"/>
                  </a:lnTo>
                  <a:lnTo>
                    <a:pt x="707390" y="304673"/>
                  </a:lnTo>
                  <a:lnTo>
                    <a:pt x="739012" y="62864"/>
                  </a:lnTo>
                  <a:lnTo>
                    <a:pt x="739394" y="60198"/>
                  </a:lnTo>
                  <a:lnTo>
                    <a:pt x="740155" y="58038"/>
                  </a:lnTo>
                  <a:lnTo>
                    <a:pt x="741299" y="56261"/>
                  </a:lnTo>
                  <a:lnTo>
                    <a:pt x="742315" y="54483"/>
                  </a:lnTo>
                  <a:lnTo>
                    <a:pt x="744093" y="53593"/>
                  </a:lnTo>
                  <a:close/>
                </a:path>
                <a:path w="1250950" h="329565">
                  <a:moveTo>
                    <a:pt x="818896" y="53593"/>
                  </a:moveTo>
                  <a:lnTo>
                    <a:pt x="759586" y="53593"/>
                  </a:lnTo>
                  <a:lnTo>
                    <a:pt x="762000" y="56641"/>
                  </a:lnTo>
                  <a:lnTo>
                    <a:pt x="762761" y="62864"/>
                  </a:lnTo>
                  <a:lnTo>
                    <a:pt x="788034" y="304673"/>
                  </a:lnTo>
                  <a:lnTo>
                    <a:pt x="846962" y="304673"/>
                  </a:lnTo>
                  <a:lnTo>
                    <a:pt x="818995" y="54483"/>
                  </a:lnTo>
                  <a:lnTo>
                    <a:pt x="818896" y="53593"/>
                  </a:lnTo>
                  <a:close/>
                </a:path>
                <a:path w="1250950" h="329565">
                  <a:moveTo>
                    <a:pt x="854075" y="5968"/>
                  </a:moveTo>
                  <a:lnTo>
                    <a:pt x="650875" y="5968"/>
                  </a:lnTo>
                  <a:lnTo>
                    <a:pt x="650875" y="53593"/>
                  </a:lnTo>
                  <a:lnTo>
                    <a:pt x="854075" y="53593"/>
                  </a:lnTo>
                  <a:lnTo>
                    <a:pt x="854075" y="5968"/>
                  </a:lnTo>
                  <a:close/>
                </a:path>
                <a:path w="1250950" h="329565">
                  <a:moveTo>
                    <a:pt x="518668" y="5968"/>
                  </a:moveTo>
                  <a:lnTo>
                    <a:pt x="429514" y="5968"/>
                  </a:lnTo>
                  <a:lnTo>
                    <a:pt x="420558" y="6207"/>
                  </a:lnTo>
                  <a:lnTo>
                    <a:pt x="380873" y="20954"/>
                  </a:lnTo>
                  <a:lnTo>
                    <a:pt x="376047" y="25908"/>
                  </a:lnTo>
                  <a:lnTo>
                    <a:pt x="360299" y="64897"/>
                  </a:lnTo>
                  <a:lnTo>
                    <a:pt x="322960" y="181737"/>
                  </a:lnTo>
                  <a:lnTo>
                    <a:pt x="383285" y="181737"/>
                  </a:lnTo>
                  <a:lnTo>
                    <a:pt x="418337" y="65150"/>
                  </a:lnTo>
                  <a:lnTo>
                    <a:pt x="420497" y="60833"/>
                  </a:lnTo>
                  <a:lnTo>
                    <a:pt x="423036" y="57658"/>
                  </a:lnTo>
                  <a:lnTo>
                    <a:pt x="425703" y="54483"/>
                  </a:lnTo>
                  <a:lnTo>
                    <a:pt x="429895" y="52831"/>
                  </a:lnTo>
                  <a:lnTo>
                    <a:pt x="518668" y="52831"/>
                  </a:lnTo>
                  <a:lnTo>
                    <a:pt x="518668" y="5968"/>
                  </a:lnTo>
                  <a:close/>
                </a:path>
                <a:path w="1250950" h="329565">
                  <a:moveTo>
                    <a:pt x="518668" y="52831"/>
                  </a:moveTo>
                  <a:lnTo>
                    <a:pt x="459612" y="52831"/>
                  </a:lnTo>
                  <a:lnTo>
                    <a:pt x="459612" y="181737"/>
                  </a:lnTo>
                  <a:lnTo>
                    <a:pt x="518668" y="181737"/>
                  </a:lnTo>
                  <a:lnTo>
                    <a:pt x="518668" y="52831"/>
                  </a:lnTo>
                  <a:close/>
                </a:path>
                <a:path w="1250950" h="329565">
                  <a:moveTo>
                    <a:pt x="130937" y="50418"/>
                  </a:moveTo>
                  <a:lnTo>
                    <a:pt x="60705" y="50418"/>
                  </a:lnTo>
                  <a:lnTo>
                    <a:pt x="7112" y="132079"/>
                  </a:lnTo>
                  <a:lnTo>
                    <a:pt x="73151" y="132079"/>
                  </a:lnTo>
                  <a:lnTo>
                    <a:pt x="117855" y="63118"/>
                  </a:lnTo>
                  <a:lnTo>
                    <a:pt x="120523" y="59436"/>
                  </a:lnTo>
                  <a:lnTo>
                    <a:pt x="122936" y="56261"/>
                  </a:lnTo>
                  <a:lnTo>
                    <a:pt x="127380" y="51562"/>
                  </a:lnTo>
                  <a:lnTo>
                    <a:pt x="130937" y="50418"/>
                  </a:lnTo>
                  <a:close/>
                </a:path>
                <a:path w="1250950" h="329565">
                  <a:moveTo>
                    <a:pt x="241046" y="50418"/>
                  </a:moveTo>
                  <a:lnTo>
                    <a:pt x="170814" y="50418"/>
                  </a:lnTo>
                  <a:lnTo>
                    <a:pt x="174371" y="51562"/>
                  </a:lnTo>
                  <a:lnTo>
                    <a:pt x="176656" y="53721"/>
                  </a:lnTo>
                  <a:lnTo>
                    <a:pt x="178815" y="56006"/>
                  </a:lnTo>
                  <a:lnTo>
                    <a:pt x="181355" y="59181"/>
                  </a:lnTo>
                  <a:lnTo>
                    <a:pt x="183896" y="63118"/>
                  </a:lnTo>
                  <a:lnTo>
                    <a:pt x="226822" y="132079"/>
                  </a:lnTo>
                  <a:lnTo>
                    <a:pt x="292862" y="132079"/>
                  </a:lnTo>
                  <a:lnTo>
                    <a:pt x="241046" y="50418"/>
                  </a:lnTo>
                  <a:close/>
                </a:path>
                <a:path w="1250950" h="329565">
                  <a:moveTo>
                    <a:pt x="282955" y="4952"/>
                  </a:moveTo>
                  <a:lnTo>
                    <a:pt x="18796" y="4952"/>
                  </a:lnTo>
                  <a:lnTo>
                    <a:pt x="18796" y="50418"/>
                  </a:lnTo>
                  <a:lnTo>
                    <a:pt x="282955" y="50418"/>
                  </a:lnTo>
                  <a:lnTo>
                    <a:pt x="282955" y="4952"/>
                  </a:lnTo>
                  <a:close/>
                </a:path>
                <a:path w="1250950" h="329565">
                  <a:moveTo>
                    <a:pt x="927226" y="4190"/>
                  </a:moveTo>
                  <a:lnTo>
                    <a:pt x="868172" y="4190"/>
                  </a:lnTo>
                  <a:lnTo>
                    <a:pt x="868172" y="328040"/>
                  </a:lnTo>
                  <a:lnTo>
                    <a:pt x="927226" y="328040"/>
                  </a:lnTo>
                  <a:lnTo>
                    <a:pt x="927226" y="4190"/>
                  </a:lnTo>
                  <a:close/>
                </a:path>
                <a:path w="1250950" h="329565">
                  <a:moveTo>
                    <a:pt x="605662" y="4190"/>
                  </a:moveTo>
                  <a:lnTo>
                    <a:pt x="546607" y="4190"/>
                  </a:lnTo>
                  <a:lnTo>
                    <a:pt x="546607" y="181737"/>
                  </a:lnTo>
                  <a:lnTo>
                    <a:pt x="605662" y="181737"/>
                  </a:lnTo>
                  <a:lnTo>
                    <a:pt x="605662" y="41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91305" y="29794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345948"/>
                  </a:moveTo>
                  <a:lnTo>
                    <a:pt x="345948" y="345948"/>
                  </a:lnTo>
                  <a:lnTo>
                    <a:pt x="34594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84904" y="350138"/>
              <a:ext cx="155448" cy="241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5338" y="124840"/>
              <a:ext cx="1159992" cy="11506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6763" y="119760"/>
              <a:ext cx="96520" cy="100965"/>
            </a:xfrm>
            <a:custGeom>
              <a:avLst/>
              <a:gdLst/>
              <a:ahLst/>
              <a:cxnLst/>
              <a:rect l="l" t="t" r="r" b="b"/>
              <a:pathLst>
                <a:path w="96520" h="100964">
                  <a:moveTo>
                    <a:pt x="96456" y="0"/>
                  </a:moveTo>
                  <a:lnTo>
                    <a:pt x="68326" y="0"/>
                  </a:lnTo>
                  <a:lnTo>
                    <a:pt x="68326" y="9525"/>
                  </a:lnTo>
                  <a:lnTo>
                    <a:pt x="68326" y="91059"/>
                  </a:lnTo>
                  <a:lnTo>
                    <a:pt x="28206" y="91059"/>
                  </a:lnTo>
                  <a:lnTo>
                    <a:pt x="28206" y="9525"/>
                  </a:lnTo>
                  <a:lnTo>
                    <a:pt x="68326" y="9525"/>
                  </a:lnTo>
                  <a:lnTo>
                    <a:pt x="68326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17386" y="9525"/>
                  </a:lnTo>
                  <a:lnTo>
                    <a:pt x="17386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96456" y="100584"/>
                  </a:lnTo>
                  <a:lnTo>
                    <a:pt x="96456" y="91059"/>
                  </a:lnTo>
                  <a:lnTo>
                    <a:pt x="79070" y="91059"/>
                  </a:lnTo>
                  <a:lnTo>
                    <a:pt x="79070" y="9525"/>
                  </a:lnTo>
                  <a:lnTo>
                    <a:pt x="96456" y="9525"/>
                  </a:lnTo>
                  <a:lnTo>
                    <a:pt x="96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56615" y="1304543"/>
            <a:ext cx="5374005" cy="4906010"/>
            <a:chOff x="356615" y="1304543"/>
            <a:chExt cx="5374005" cy="4906010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615" y="1385315"/>
              <a:ext cx="5230368" cy="482498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80060" y="1504187"/>
              <a:ext cx="4988560" cy="4592320"/>
            </a:xfrm>
            <a:custGeom>
              <a:avLst/>
              <a:gdLst/>
              <a:ahLst/>
              <a:cxnLst/>
              <a:rect l="l" t="t" r="r" b="b"/>
              <a:pathLst>
                <a:path w="4988560" h="4592320">
                  <a:moveTo>
                    <a:pt x="337642" y="0"/>
                  </a:moveTo>
                  <a:lnTo>
                    <a:pt x="4988052" y="0"/>
                  </a:lnTo>
                  <a:lnTo>
                    <a:pt x="4988052" y="4254169"/>
                  </a:lnTo>
                  <a:lnTo>
                    <a:pt x="4984970" y="4299985"/>
                  </a:lnTo>
                  <a:lnTo>
                    <a:pt x="4975993" y="4343928"/>
                  </a:lnTo>
                  <a:lnTo>
                    <a:pt x="4961522" y="4385595"/>
                  </a:lnTo>
                  <a:lnTo>
                    <a:pt x="4941960" y="4424584"/>
                  </a:lnTo>
                  <a:lnTo>
                    <a:pt x="4917707" y="4460492"/>
                  </a:lnTo>
                  <a:lnTo>
                    <a:pt x="4889166" y="4492918"/>
                  </a:lnTo>
                  <a:lnTo>
                    <a:pt x="4856738" y="4521459"/>
                  </a:lnTo>
                  <a:lnTo>
                    <a:pt x="4820825" y="4545713"/>
                  </a:lnTo>
                  <a:lnTo>
                    <a:pt x="4781829" y="4565278"/>
                  </a:lnTo>
                  <a:lnTo>
                    <a:pt x="4740152" y="4579751"/>
                  </a:lnTo>
                  <a:lnTo>
                    <a:pt x="4696194" y="4588729"/>
                  </a:lnTo>
                  <a:lnTo>
                    <a:pt x="4650359" y="4591812"/>
                  </a:lnTo>
                  <a:lnTo>
                    <a:pt x="0" y="4591812"/>
                  </a:lnTo>
                  <a:lnTo>
                    <a:pt x="0" y="337693"/>
                  </a:lnTo>
                  <a:lnTo>
                    <a:pt x="3082" y="291857"/>
                  </a:lnTo>
                  <a:lnTo>
                    <a:pt x="12060" y="247899"/>
                  </a:lnTo>
                  <a:lnTo>
                    <a:pt x="26533" y="206222"/>
                  </a:lnTo>
                  <a:lnTo>
                    <a:pt x="46098" y="167226"/>
                  </a:lnTo>
                  <a:lnTo>
                    <a:pt x="70352" y="131313"/>
                  </a:lnTo>
                  <a:lnTo>
                    <a:pt x="98893" y="98885"/>
                  </a:lnTo>
                  <a:lnTo>
                    <a:pt x="131319" y="70344"/>
                  </a:lnTo>
                  <a:lnTo>
                    <a:pt x="167227" y="46091"/>
                  </a:lnTo>
                  <a:lnTo>
                    <a:pt x="206216" y="26529"/>
                  </a:lnTo>
                  <a:lnTo>
                    <a:pt x="247883" y="12058"/>
                  </a:lnTo>
                  <a:lnTo>
                    <a:pt x="291826" y="3081"/>
                  </a:lnTo>
                  <a:lnTo>
                    <a:pt x="337642" y="0"/>
                  </a:lnTo>
                  <a:close/>
                </a:path>
              </a:pathLst>
            </a:custGeom>
            <a:ln w="15240">
              <a:solidFill>
                <a:srgbClr val="1651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6260" y="1351787"/>
              <a:ext cx="5173980" cy="461772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46175" y="1435607"/>
              <a:ext cx="4998720" cy="4455160"/>
            </a:xfrm>
            <a:custGeom>
              <a:avLst/>
              <a:gdLst/>
              <a:ahLst/>
              <a:cxnLst/>
              <a:rect l="l" t="t" r="r" b="b"/>
              <a:pathLst>
                <a:path w="4998720" h="4455160">
                  <a:moveTo>
                    <a:pt x="4998720" y="0"/>
                  </a:moveTo>
                  <a:lnTo>
                    <a:pt x="363626" y="0"/>
                  </a:lnTo>
                  <a:lnTo>
                    <a:pt x="314284" y="3319"/>
                  </a:lnTo>
                  <a:lnTo>
                    <a:pt x="266960" y="12989"/>
                  </a:lnTo>
                  <a:lnTo>
                    <a:pt x="222086" y="28576"/>
                  </a:lnTo>
                  <a:lnTo>
                    <a:pt x="180097" y="49647"/>
                  </a:lnTo>
                  <a:lnTo>
                    <a:pt x="141425" y="75768"/>
                  </a:lnTo>
                  <a:lnTo>
                    <a:pt x="106503" y="106505"/>
                  </a:lnTo>
                  <a:lnTo>
                    <a:pt x="75766" y="141425"/>
                  </a:lnTo>
                  <a:lnTo>
                    <a:pt x="49645" y="180095"/>
                  </a:lnTo>
                  <a:lnTo>
                    <a:pt x="28575" y="222081"/>
                  </a:lnTo>
                  <a:lnTo>
                    <a:pt x="12989" y="266949"/>
                  </a:lnTo>
                  <a:lnTo>
                    <a:pt x="3319" y="314267"/>
                  </a:lnTo>
                  <a:lnTo>
                    <a:pt x="0" y="363600"/>
                  </a:lnTo>
                  <a:lnTo>
                    <a:pt x="0" y="4454652"/>
                  </a:lnTo>
                  <a:lnTo>
                    <a:pt x="4635119" y="4454652"/>
                  </a:lnTo>
                  <a:lnTo>
                    <a:pt x="4684452" y="4451332"/>
                  </a:lnTo>
                  <a:lnTo>
                    <a:pt x="4731770" y="4441662"/>
                  </a:lnTo>
                  <a:lnTo>
                    <a:pt x="4776638" y="4426076"/>
                  </a:lnTo>
                  <a:lnTo>
                    <a:pt x="4818624" y="4405006"/>
                  </a:lnTo>
                  <a:lnTo>
                    <a:pt x="4857294" y="4378885"/>
                  </a:lnTo>
                  <a:lnTo>
                    <a:pt x="4892214" y="4348148"/>
                  </a:lnTo>
                  <a:lnTo>
                    <a:pt x="4922951" y="4313226"/>
                  </a:lnTo>
                  <a:lnTo>
                    <a:pt x="4949072" y="4274554"/>
                  </a:lnTo>
                  <a:lnTo>
                    <a:pt x="4970143" y="4232565"/>
                  </a:lnTo>
                  <a:lnTo>
                    <a:pt x="4985730" y="4187691"/>
                  </a:lnTo>
                  <a:lnTo>
                    <a:pt x="4995400" y="4140367"/>
                  </a:lnTo>
                  <a:lnTo>
                    <a:pt x="4998720" y="4091025"/>
                  </a:lnTo>
                  <a:lnTo>
                    <a:pt x="4998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6175" y="1304543"/>
              <a:ext cx="4998720" cy="1653539"/>
            </a:xfrm>
            <a:custGeom>
              <a:avLst/>
              <a:gdLst/>
              <a:ahLst/>
              <a:cxnLst/>
              <a:rect l="l" t="t" r="r" b="b"/>
              <a:pathLst>
                <a:path w="4998720" h="1653539">
                  <a:moveTo>
                    <a:pt x="4998720" y="0"/>
                  </a:moveTo>
                  <a:lnTo>
                    <a:pt x="423316" y="0"/>
                  </a:lnTo>
                  <a:lnTo>
                    <a:pt x="373948" y="2847"/>
                  </a:lnTo>
                  <a:lnTo>
                    <a:pt x="326252" y="11177"/>
                  </a:lnTo>
                  <a:lnTo>
                    <a:pt x="280547" y="24674"/>
                  </a:lnTo>
                  <a:lnTo>
                    <a:pt x="237151" y="43018"/>
                  </a:lnTo>
                  <a:lnTo>
                    <a:pt x="196380" y="65893"/>
                  </a:lnTo>
                  <a:lnTo>
                    <a:pt x="158552" y="92982"/>
                  </a:lnTo>
                  <a:lnTo>
                    <a:pt x="123985" y="123967"/>
                  </a:lnTo>
                  <a:lnTo>
                    <a:pt x="92996" y="158531"/>
                  </a:lnTo>
                  <a:lnTo>
                    <a:pt x="65904" y="196356"/>
                  </a:lnTo>
                  <a:lnTo>
                    <a:pt x="43025" y="237125"/>
                  </a:lnTo>
                  <a:lnTo>
                    <a:pt x="24678" y="280520"/>
                  </a:lnTo>
                  <a:lnTo>
                    <a:pt x="11179" y="326224"/>
                  </a:lnTo>
                  <a:lnTo>
                    <a:pt x="2847" y="373920"/>
                  </a:lnTo>
                  <a:lnTo>
                    <a:pt x="0" y="423290"/>
                  </a:lnTo>
                  <a:lnTo>
                    <a:pt x="0" y="1653539"/>
                  </a:lnTo>
                  <a:lnTo>
                    <a:pt x="4575429" y="1653539"/>
                  </a:lnTo>
                  <a:lnTo>
                    <a:pt x="4624799" y="1650692"/>
                  </a:lnTo>
                  <a:lnTo>
                    <a:pt x="4672495" y="1642362"/>
                  </a:lnTo>
                  <a:lnTo>
                    <a:pt x="4718199" y="1628865"/>
                  </a:lnTo>
                  <a:lnTo>
                    <a:pt x="4761594" y="1610521"/>
                  </a:lnTo>
                  <a:lnTo>
                    <a:pt x="4802363" y="1587646"/>
                  </a:lnTo>
                  <a:lnTo>
                    <a:pt x="4840188" y="1560557"/>
                  </a:lnTo>
                  <a:lnTo>
                    <a:pt x="4874752" y="1529572"/>
                  </a:lnTo>
                  <a:lnTo>
                    <a:pt x="4905737" y="1495008"/>
                  </a:lnTo>
                  <a:lnTo>
                    <a:pt x="4932826" y="1457183"/>
                  </a:lnTo>
                  <a:lnTo>
                    <a:pt x="4955701" y="1416414"/>
                  </a:lnTo>
                  <a:lnTo>
                    <a:pt x="4974045" y="1373019"/>
                  </a:lnTo>
                  <a:lnTo>
                    <a:pt x="4987542" y="1327315"/>
                  </a:lnTo>
                  <a:lnTo>
                    <a:pt x="4995872" y="1279619"/>
                  </a:lnTo>
                  <a:lnTo>
                    <a:pt x="4998720" y="1230249"/>
                  </a:lnTo>
                  <a:lnTo>
                    <a:pt x="4998720" y="0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81071" y="3267455"/>
              <a:ext cx="1328927" cy="29870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834258" y="3330066"/>
              <a:ext cx="363220" cy="173355"/>
            </a:xfrm>
            <a:custGeom>
              <a:avLst/>
              <a:gdLst/>
              <a:ahLst/>
              <a:cxnLst/>
              <a:rect l="l" t="t" r="r" b="b"/>
              <a:pathLst>
                <a:path w="363219" h="173354">
                  <a:moveTo>
                    <a:pt x="244094" y="95757"/>
                  </a:moveTo>
                  <a:lnTo>
                    <a:pt x="210439" y="95757"/>
                  </a:lnTo>
                  <a:lnTo>
                    <a:pt x="210439" y="173100"/>
                  </a:lnTo>
                  <a:lnTo>
                    <a:pt x="363220" y="173100"/>
                  </a:lnTo>
                  <a:lnTo>
                    <a:pt x="363220" y="145922"/>
                  </a:lnTo>
                  <a:lnTo>
                    <a:pt x="244094" y="145922"/>
                  </a:lnTo>
                  <a:lnTo>
                    <a:pt x="244094" y="133603"/>
                  </a:lnTo>
                  <a:lnTo>
                    <a:pt x="363220" y="133603"/>
                  </a:lnTo>
                  <a:lnTo>
                    <a:pt x="363220" y="107060"/>
                  </a:lnTo>
                  <a:lnTo>
                    <a:pt x="244094" y="107060"/>
                  </a:lnTo>
                  <a:lnTo>
                    <a:pt x="244094" y="95757"/>
                  </a:lnTo>
                  <a:close/>
                </a:path>
                <a:path w="363219" h="173354">
                  <a:moveTo>
                    <a:pt x="363220" y="133603"/>
                  </a:moveTo>
                  <a:lnTo>
                    <a:pt x="329565" y="133603"/>
                  </a:lnTo>
                  <a:lnTo>
                    <a:pt x="329565" y="145922"/>
                  </a:lnTo>
                  <a:lnTo>
                    <a:pt x="363220" y="145922"/>
                  </a:lnTo>
                  <a:lnTo>
                    <a:pt x="363220" y="133603"/>
                  </a:lnTo>
                  <a:close/>
                </a:path>
                <a:path w="363219" h="173354">
                  <a:moveTo>
                    <a:pt x="363220" y="95757"/>
                  </a:moveTo>
                  <a:lnTo>
                    <a:pt x="329565" y="95757"/>
                  </a:lnTo>
                  <a:lnTo>
                    <a:pt x="329565" y="107060"/>
                  </a:lnTo>
                  <a:lnTo>
                    <a:pt x="363220" y="107060"/>
                  </a:lnTo>
                  <a:lnTo>
                    <a:pt x="363220" y="95757"/>
                  </a:lnTo>
                  <a:close/>
                </a:path>
                <a:path w="363219" h="173354">
                  <a:moveTo>
                    <a:pt x="363220" y="60451"/>
                  </a:moveTo>
                  <a:lnTo>
                    <a:pt x="329057" y="60451"/>
                  </a:lnTo>
                  <a:lnTo>
                    <a:pt x="329057" y="89661"/>
                  </a:lnTo>
                  <a:lnTo>
                    <a:pt x="363220" y="89661"/>
                  </a:lnTo>
                  <a:lnTo>
                    <a:pt x="363220" y="60451"/>
                  </a:lnTo>
                  <a:close/>
                </a:path>
                <a:path w="363219" h="173354">
                  <a:moveTo>
                    <a:pt x="249936" y="253"/>
                  </a:moveTo>
                  <a:lnTo>
                    <a:pt x="209677" y="12445"/>
                  </a:lnTo>
                  <a:lnTo>
                    <a:pt x="194437" y="44830"/>
                  </a:lnTo>
                  <a:lnTo>
                    <a:pt x="195491" y="54228"/>
                  </a:lnTo>
                  <a:lnTo>
                    <a:pt x="227234" y="86280"/>
                  </a:lnTo>
                  <a:lnTo>
                    <a:pt x="249936" y="89407"/>
                  </a:lnTo>
                  <a:lnTo>
                    <a:pt x="259534" y="88911"/>
                  </a:lnTo>
                  <a:lnTo>
                    <a:pt x="295211" y="72580"/>
                  </a:lnTo>
                  <a:lnTo>
                    <a:pt x="301950" y="61848"/>
                  </a:lnTo>
                  <a:lnTo>
                    <a:pt x="243332" y="61848"/>
                  </a:lnTo>
                  <a:lnTo>
                    <a:pt x="238125" y="60197"/>
                  </a:lnTo>
                  <a:lnTo>
                    <a:pt x="234315" y="57276"/>
                  </a:lnTo>
                  <a:lnTo>
                    <a:pt x="230505" y="54228"/>
                  </a:lnTo>
                  <a:lnTo>
                    <a:pt x="228600" y="50037"/>
                  </a:lnTo>
                  <a:lnTo>
                    <a:pt x="228600" y="39623"/>
                  </a:lnTo>
                  <a:lnTo>
                    <a:pt x="230505" y="35432"/>
                  </a:lnTo>
                  <a:lnTo>
                    <a:pt x="234315" y="32511"/>
                  </a:lnTo>
                  <a:lnTo>
                    <a:pt x="238125" y="29463"/>
                  </a:lnTo>
                  <a:lnTo>
                    <a:pt x="243332" y="27939"/>
                  </a:lnTo>
                  <a:lnTo>
                    <a:pt x="301994" y="27939"/>
                  </a:lnTo>
                  <a:lnTo>
                    <a:pt x="298997" y="22213"/>
                  </a:lnTo>
                  <a:lnTo>
                    <a:pt x="259367" y="781"/>
                  </a:lnTo>
                  <a:lnTo>
                    <a:pt x="249936" y="253"/>
                  </a:lnTo>
                  <a:close/>
                </a:path>
                <a:path w="363219" h="173354">
                  <a:moveTo>
                    <a:pt x="301994" y="27939"/>
                  </a:moveTo>
                  <a:lnTo>
                    <a:pt x="256667" y="27939"/>
                  </a:lnTo>
                  <a:lnTo>
                    <a:pt x="261874" y="29463"/>
                  </a:lnTo>
                  <a:lnTo>
                    <a:pt x="265684" y="32511"/>
                  </a:lnTo>
                  <a:lnTo>
                    <a:pt x="269494" y="35432"/>
                  </a:lnTo>
                  <a:lnTo>
                    <a:pt x="271399" y="39623"/>
                  </a:lnTo>
                  <a:lnTo>
                    <a:pt x="271399" y="50037"/>
                  </a:lnTo>
                  <a:lnTo>
                    <a:pt x="269494" y="54228"/>
                  </a:lnTo>
                  <a:lnTo>
                    <a:pt x="265684" y="57276"/>
                  </a:lnTo>
                  <a:lnTo>
                    <a:pt x="261874" y="60197"/>
                  </a:lnTo>
                  <a:lnTo>
                    <a:pt x="256667" y="61848"/>
                  </a:lnTo>
                  <a:lnTo>
                    <a:pt x="301950" y="61848"/>
                  </a:lnTo>
                  <a:lnTo>
                    <a:pt x="302641" y="60451"/>
                  </a:lnTo>
                  <a:lnTo>
                    <a:pt x="363220" y="60451"/>
                  </a:lnTo>
                  <a:lnTo>
                    <a:pt x="363220" y="28447"/>
                  </a:lnTo>
                  <a:lnTo>
                    <a:pt x="302260" y="28447"/>
                  </a:lnTo>
                  <a:lnTo>
                    <a:pt x="301994" y="27939"/>
                  </a:lnTo>
                  <a:close/>
                </a:path>
                <a:path w="363219" h="173354">
                  <a:moveTo>
                    <a:pt x="363220" y="0"/>
                  </a:moveTo>
                  <a:lnTo>
                    <a:pt x="329057" y="0"/>
                  </a:lnTo>
                  <a:lnTo>
                    <a:pt x="329057" y="28447"/>
                  </a:lnTo>
                  <a:lnTo>
                    <a:pt x="363220" y="28447"/>
                  </a:lnTo>
                  <a:lnTo>
                    <a:pt x="363220" y="0"/>
                  </a:lnTo>
                  <a:close/>
                </a:path>
                <a:path w="363219" h="173354">
                  <a:moveTo>
                    <a:pt x="46355" y="3428"/>
                  </a:moveTo>
                  <a:lnTo>
                    <a:pt x="42908" y="53256"/>
                  </a:lnTo>
                  <a:lnTo>
                    <a:pt x="33512" y="92567"/>
                  </a:lnTo>
                  <a:lnTo>
                    <a:pt x="6736" y="127956"/>
                  </a:lnTo>
                  <a:lnTo>
                    <a:pt x="0" y="129793"/>
                  </a:lnTo>
                  <a:lnTo>
                    <a:pt x="0" y="165099"/>
                  </a:lnTo>
                  <a:lnTo>
                    <a:pt x="43263" y="144573"/>
                  </a:lnTo>
                  <a:lnTo>
                    <a:pt x="62230" y="114426"/>
                  </a:lnTo>
                  <a:lnTo>
                    <a:pt x="102768" y="114426"/>
                  </a:lnTo>
                  <a:lnTo>
                    <a:pt x="74549" y="74675"/>
                  </a:lnTo>
                  <a:lnTo>
                    <a:pt x="76073" y="66913"/>
                  </a:lnTo>
                  <a:lnTo>
                    <a:pt x="77406" y="58864"/>
                  </a:lnTo>
                  <a:lnTo>
                    <a:pt x="81162" y="14388"/>
                  </a:lnTo>
                  <a:lnTo>
                    <a:pt x="81280" y="4698"/>
                  </a:lnTo>
                  <a:lnTo>
                    <a:pt x="46355" y="3428"/>
                  </a:lnTo>
                  <a:close/>
                </a:path>
                <a:path w="363219" h="173354">
                  <a:moveTo>
                    <a:pt x="102768" y="114426"/>
                  </a:moveTo>
                  <a:lnTo>
                    <a:pt x="62230" y="114426"/>
                  </a:lnTo>
                  <a:lnTo>
                    <a:pt x="96647" y="164845"/>
                  </a:lnTo>
                  <a:lnTo>
                    <a:pt x="124587" y="145160"/>
                  </a:lnTo>
                  <a:lnTo>
                    <a:pt x="102768" y="114426"/>
                  </a:lnTo>
                  <a:close/>
                </a:path>
                <a:path w="363219" h="173354">
                  <a:moveTo>
                    <a:pt x="162560" y="0"/>
                  </a:moveTo>
                  <a:lnTo>
                    <a:pt x="128270" y="0"/>
                  </a:lnTo>
                  <a:lnTo>
                    <a:pt x="128270" y="173100"/>
                  </a:lnTo>
                  <a:lnTo>
                    <a:pt x="162560" y="173100"/>
                  </a:lnTo>
                  <a:lnTo>
                    <a:pt x="162560" y="96519"/>
                  </a:lnTo>
                  <a:lnTo>
                    <a:pt x="182753" y="96519"/>
                  </a:lnTo>
                  <a:lnTo>
                    <a:pt x="182753" y="63245"/>
                  </a:lnTo>
                  <a:lnTo>
                    <a:pt x="162560" y="63245"/>
                  </a:lnTo>
                  <a:lnTo>
                    <a:pt x="162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82314" y="3327526"/>
              <a:ext cx="175133" cy="17970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347851" y="2379725"/>
              <a:ext cx="1773555" cy="296545"/>
            </a:xfrm>
            <a:custGeom>
              <a:avLst/>
              <a:gdLst/>
              <a:ahLst/>
              <a:cxnLst/>
              <a:rect l="l" t="t" r="r" b="b"/>
              <a:pathLst>
                <a:path w="1773555" h="296544">
                  <a:moveTo>
                    <a:pt x="117729" y="229489"/>
                  </a:moveTo>
                  <a:lnTo>
                    <a:pt x="45720" y="229489"/>
                  </a:lnTo>
                  <a:lnTo>
                    <a:pt x="45720" y="59690"/>
                  </a:lnTo>
                  <a:lnTo>
                    <a:pt x="112522" y="59690"/>
                  </a:lnTo>
                  <a:lnTo>
                    <a:pt x="112522" y="18923"/>
                  </a:lnTo>
                  <a:lnTo>
                    <a:pt x="13335" y="18923"/>
                  </a:lnTo>
                  <a:lnTo>
                    <a:pt x="8128" y="20447"/>
                  </a:lnTo>
                  <a:lnTo>
                    <a:pt x="4953" y="23749"/>
                  </a:lnTo>
                  <a:lnTo>
                    <a:pt x="1651" y="27051"/>
                  </a:lnTo>
                  <a:lnTo>
                    <a:pt x="0" y="32131"/>
                  </a:lnTo>
                  <a:lnTo>
                    <a:pt x="0" y="270383"/>
                  </a:lnTo>
                  <a:lnTo>
                    <a:pt x="117729" y="270383"/>
                  </a:lnTo>
                  <a:lnTo>
                    <a:pt x="117729" y="229489"/>
                  </a:lnTo>
                  <a:close/>
                </a:path>
                <a:path w="1773555" h="296544">
                  <a:moveTo>
                    <a:pt x="241681" y="17399"/>
                  </a:moveTo>
                  <a:lnTo>
                    <a:pt x="196342" y="17399"/>
                  </a:lnTo>
                  <a:lnTo>
                    <a:pt x="196342" y="111506"/>
                  </a:lnTo>
                  <a:lnTo>
                    <a:pt x="174117" y="111506"/>
                  </a:lnTo>
                  <a:lnTo>
                    <a:pt x="174117" y="17399"/>
                  </a:lnTo>
                  <a:lnTo>
                    <a:pt x="128905" y="17399"/>
                  </a:lnTo>
                  <a:lnTo>
                    <a:pt x="128905" y="295275"/>
                  </a:lnTo>
                  <a:lnTo>
                    <a:pt x="174117" y="295275"/>
                  </a:lnTo>
                  <a:lnTo>
                    <a:pt x="174117" y="158496"/>
                  </a:lnTo>
                  <a:lnTo>
                    <a:pt x="196342" y="158496"/>
                  </a:lnTo>
                  <a:lnTo>
                    <a:pt x="196342" y="295275"/>
                  </a:lnTo>
                  <a:lnTo>
                    <a:pt x="241681" y="295275"/>
                  </a:lnTo>
                  <a:lnTo>
                    <a:pt x="241681" y="158496"/>
                  </a:lnTo>
                  <a:lnTo>
                    <a:pt x="241681" y="111506"/>
                  </a:lnTo>
                  <a:lnTo>
                    <a:pt x="241681" y="17399"/>
                  </a:lnTo>
                  <a:close/>
                </a:path>
                <a:path w="1773555" h="296544">
                  <a:moveTo>
                    <a:pt x="509905" y="17399"/>
                  </a:moveTo>
                  <a:lnTo>
                    <a:pt x="459359" y="17399"/>
                  </a:lnTo>
                  <a:lnTo>
                    <a:pt x="459359" y="47498"/>
                  </a:lnTo>
                  <a:lnTo>
                    <a:pt x="437134" y="47498"/>
                  </a:lnTo>
                  <a:lnTo>
                    <a:pt x="437134" y="27686"/>
                  </a:lnTo>
                  <a:lnTo>
                    <a:pt x="378333" y="27686"/>
                  </a:lnTo>
                  <a:lnTo>
                    <a:pt x="378333" y="0"/>
                  </a:lnTo>
                  <a:lnTo>
                    <a:pt x="376428" y="0"/>
                  </a:lnTo>
                  <a:lnTo>
                    <a:pt x="376428" y="96266"/>
                  </a:lnTo>
                  <a:lnTo>
                    <a:pt x="376428" y="103251"/>
                  </a:lnTo>
                  <a:lnTo>
                    <a:pt x="361569" y="136525"/>
                  </a:lnTo>
                  <a:lnTo>
                    <a:pt x="344424" y="136525"/>
                  </a:lnTo>
                  <a:lnTo>
                    <a:pt x="329565" y="103251"/>
                  </a:lnTo>
                  <a:lnTo>
                    <a:pt x="329565" y="96266"/>
                  </a:lnTo>
                  <a:lnTo>
                    <a:pt x="344424" y="63119"/>
                  </a:lnTo>
                  <a:lnTo>
                    <a:pt x="361569" y="63119"/>
                  </a:lnTo>
                  <a:lnTo>
                    <a:pt x="376428" y="96266"/>
                  </a:lnTo>
                  <a:lnTo>
                    <a:pt x="376428" y="0"/>
                  </a:lnTo>
                  <a:lnTo>
                    <a:pt x="327660" y="0"/>
                  </a:lnTo>
                  <a:lnTo>
                    <a:pt x="327660" y="27686"/>
                  </a:lnTo>
                  <a:lnTo>
                    <a:pt x="268859" y="27686"/>
                  </a:lnTo>
                  <a:lnTo>
                    <a:pt x="268859" y="66167"/>
                  </a:lnTo>
                  <a:lnTo>
                    <a:pt x="288036" y="66167"/>
                  </a:lnTo>
                  <a:lnTo>
                    <a:pt x="285623" y="69342"/>
                  </a:lnTo>
                  <a:lnTo>
                    <a:pt x="283451" y="73787"/>
                  </a:lnTo>
                  <a:lnTo>
                    <a:pt x="281686" y="79375"/>
                  </a:lnTo>
                  <a:lnTo>
                    <a:pt x="279781" y="84963"/>
                  </a:lnTo>
                  <a:lnTo>
                    <a:pt x="278892" y="90170"/>
                  </a:lnTo>
                  <a:lnTo>
                    <a:pt x="278904" y="112026"/>
                  </a:lnTo>
                  <a:lnTo>
                    <a:pt x="279222" y="119341"/>
                  </a:lnTo>
                  <a:lnTo>
                    <a:pt x="299326" y="159512"/>
                  </a:lnTo>
                  <a:lnTo>
                    <a:pt x="337210" y="173939"/>
                  </a:lnTo>
                  <a:lnTo>
                    <a:pt x="352933" y="174879"/>
                  </a:lnTo>
                  <a:lnTo>
                    <a:pt x="361022" y="174650"/>
                  </a:lnTo>
                  <a:lnTo>
                    <a:pt x="401535" y="163169"/>
                  </a:lnTo>
                  <a:lnTo>
                    <a:pt x="425767" y="126657"/>
                  </a:lnTo>
                  <a:lnTo>
                    <a:pt x="427101" y="90170"/>
                  </a:lnTo>
                  <a:lnTo>
                    <a:pt x="426085" y="84963"/>
                  </a:lnTo>
                  <a:lnTo>
                    <a:pt x="422275" y="73787"/>
                  </a:lnTo>
                  <a:lnTo>
                    <a:pt x="420116" y="69342"/>
                  </a:lnTo>
                  <a:lnTo>
                    <a:pt x="417957" y="66167"/>
                  </a:lnTo>
                  <a:lnTo>
                    <a:pt x="436245" y="66167"/>
                  </a:lnTo>
                  <a:lnTo>
                    <a:pt x="436245" y="87757"/>
                  </a:lnTo>
                  <a:lnTo>
                    <a:pt x="459359" y="87757"/>
                  </a:lnTo>
                  <a:lnTo>
                    <a:pt x="459359" y="106680"/>
                  </a:lnTo>
                  <a:lnTo>
                    <a:pt x="436245" y="106680"/>
                  </a:lnTo>
                  <a:lnTo>
                    <a:pt x="436245" y="146939"/>
                  </a:lnTo>
                  <a:lnTo>
                    <a:pt x="459359" y="146939"/>
                  </a:lnTo>
                  <a:lnTo>
                    <a:pt x="459359" y="178943"/>
                  </a:lnTo>
                  <a:lnTo>
                    <a:pt x="509905" y="178943"/>
                  </a:lnTo>
                  <a:lnTo>
                    <a:pt x="509905" y="66167"/>
                  </a:lnTo>
                  <a:lnTo>
                    <a:pt x="509905" y="63119"/>
                  </a:lnTo>
                  <a:lnTo>
                    <a:pt x="509905" y="47498"/>
                  </a:lnTo>
                  <a:lnTo>
                    <a:pt x="509905" y="17399"/>
                  </a:lnTo>
                  <a:close/>
                </a:path>
                <a:path w="1773555" h="296544">
                  <a:moveTo>
                    <a:pt x="516636" y="232791"/>
                  </a:moveTo>
                  <a:lnTo>
                    <a:pt x="515188" y="225552"/>
                  </a:lnTo>
                  <a:lnTo>
                    <a:pt x="515112" y="225171"/>
                  </a:lnTo>
                  <a:lnTo>
                    <a:pt x="512064" y="218313"/>
                  </a:lnTo>
                  <a:lnTo>
                    <a:pt x="509016" y="211582"/>
                  </a:lnTo>
                  <a:lnTo>
                    <a:pt x="504825" y="205740"/>
                  </a:lnTo>
                  <a:lnTo>
                    <a:pt x="499237" y="201041"/>
                  </a:lnTo>
                  <a:lnTo>
                    <a:pt x="493776" y="196215"/>
                  </a:lnTo>
                  <a:lnTo>
                    <a:pt x="487299" y="192532"/>
                  </a:lnTo>
                  <a:lnTo>
                    <a:pt x="472313" y="187198"/>
                  </a:lnTo>
                  <a:lnTo>
                    <a:pt x="466090" y="186245"/>
                  </a:lnTo>
                  <a:lnTo>
                    <a:pt x="466090" y="235331"/>
                  </a:lnTo>
                  <a:lnTo>
                    <a:pt x="466090" y="246761"/>
                  </a:lnTo>
                  <a:lnTo>
                    <a:pt x="463804" y="250825"/>
                  </a:lnTo>
                  <a:lnTo>
                    <a:pt x="454660" y="255397"/>
                  </a:lnTo>
                  <a:lnTo>
                    <a:pt x="447929" y="256667"/>
                  </a:lnTo>
                  <a:lnTo>
                    <a:pt x="353949" y="256667"/>
                  </a:lnTo>
                  <a:lnTo>
                    <a:pt x="347345" y="255397"/>
                  </a:lnTo>
                  <a:lnTo>
                    <a:pt x="338201" y="250825"/>
                  </a:lnTo>
                  <a:lnTo>
                    <a:pt x="335915" y="246761"/>
                  </a:lnTo>
                  <a:lnTo>
                    <a:pt x="335915" y="235331"/>
                  </a:lnTo>
                  <a:lnTo>
                    <a:pt x="338074" y="231394"/>
                  </a:lnTo>
                  <a:lnTo>
                    <a:pt x="342519" y="228981"/>
                  </a:lnTo>
                  <a:lnTo>
                    <a:pt x="346837" y="226695"/>
                  </a:lnTo>
                  <a:lnTo>
                    <a:pt x="353441" y="225552"/>
                  </a:lnTo>
                  <a:lnTo>
                    <a:pt x="447929" y="225552"/>
                  </a:lnTo>
                  <a:lnTo>
                    <a:pt x="454660" y="226695"/>
                  </a:lnTo>
                  <a:lnTo>
                    <a:pt x="459232" y="228981"/>
                  </a:lnTo>
                  <a:lnTo>
                    <a:pt x="463804" y="231394"/>
                  </a:lnTo>
                  <a:lnTo>
                    <a:pt x="466090" y="235331"/>
                  </a:lnTo>
                  <a:lnTo>
                    <a:pt x="466090" y="186245"/>
                  </a:lnTo>
                  <a:lnTo>
                    <a:pt x="464058" y="185928"/>
                  </a:lnTo>
                  <a:lnTo>
                    <a:pt x="337947" y="185928"/>
                  </a:lnTo>
                  <a:lnTo>
                    <a:pt x="297180" y="205740"/>
                  </a:lnTo>
                  <a:lnTo>
                    <a:pt x="285369" y="232791"/>
                  </a:lnTo>
                  <a:lnTo>
                    <a:pt x="285369" y="249428"/>
                  </a:lnTo>
                  <a:lnTo>
                    <a:pt x="308229" y="285877"/>
                  </a:lnTo>
                  <a:lnTo>
                    <a:pt x="322199" y="292227"/>
                  </a:lnTo>
                  <a:lnTo>
                    <a:pt x="329692" y="294894"/>
                  </a:lnTo>
                  <a:lnTo>
                    <a:pt x="337947" y="296291"/>
                  </a:lnTo>
                  <a:lnTo>
                    <a:pt x="464058" y="296291"/>
                  </a:lnTo>
                  <a:lnTo>
                    <a:pt x="472313" y="294894"/>
                  </a:lnTo>
                  <a:lnTo>
                    <a:pt x="479806" y="292227"/>
                  </a:lnTo>
                  <a:lnTo>
                    <a:pt x="487299" y="289687"/>
                  </a:lnTo>
                  <a:lnTo>
                    <a:pt x="515112" y="256921"/>
                  </a:lnTo>
                  <a:lnTo>
                    <a:pt x="515162" y="256667"/>
                  </a:lnTo>
                  <a:lnTo>
                    <a:pt x="516636" y="249428"/>
                  </a:lnTo>
                  <a:lnTo>
                    <a:pt x="516636" y="232791"/>
                  </a:lnTo>
                  <a:close/>
                </a:path>
                <a:path w="1773555" h="296544">
                  <a:moveTo>
                    <a:pt x="811149" y="17399"/>
                  </a:moveTo>
                  <a:lnTo>
                    <a:pt x="765937" y="17399"/>
                  </a:lnTo>
                  <a:lnTo>
                    <a:pt x="765937" y="81407"/>
                  </a:lnTo>
                  <a:lnTo>
                    <a:pt x="765937" y="124079"/>
                  </a:lnTo>
                  <a:lnTo>
                    <a:pt x="765937" y="180721"/>
                  </a:lnTo>
                  <a:lnTo>
                    <a:pt x="723011" y="180721"/>
                  </a:lnTo>
                  <a:lnTo>
                    <a:pt x="732155" y="124079"/>
                  </a:lnTo>
                  <a:lnTo>
                    <a:pt x="765937" y="124079"/>
                  </a:lnTo>
                  <a:lnTo>
                    <a:pt x="765937" y="81407"/>
                  </a:lnTo>
                  <a:lnTo>
                    <a:pt x="739140" y="81407"/>
                  </a:lnTo>
                  <a:lnTo>
                    <a:pt x="747141" y="33528"/>
                  </a:lnTo>
                  <a:lnTo>
                    <a:pt x="747903" y="28829"/>
                  </a:lnTo>
                  <a:lnTo>
                    <a:pt x="747268" y="25273"/>
                  </a:lnTo>
                  <a:lnTo>
                    <a:pt x="743204" y="20193"/>
                  </a:lnTo>
                  <a:lnTo>
                    <a:pt x="739648" y="18923"/>
                  </a:lnTo>
                  <a:lnTo>
                    <a:pt x="625729" y="18923"/>
                  </a:lnTo>
                  <a:lnTo>
                    <a:pt x="625729" y="59690"/>
                  </a:lnTo>
                  <a:lnTo>
                    <a:pt x="690245" y="59690"/>
                  </a:lnTo>
                  <a:lnTo>
                    <a:pt x="692023" y="60198"/>
                  </a:lnTo>
                  <a:lnTo>
                    <a:pt x="692785" y="61087"/>
                  </a:lnTo>
                  <a:lnTo>
                    <a:pt x="693674" y="61976"/>
                  </a:lnTo>
                  <a:lnTo>
                    <a:pt x="693801" y="63881"/>
                  </a:lnTo>
                  <a:lnTo>
                    <a:pt x="693420" y="66675"/>
                  </a:lnTo>
                  <a:lnTo>
                    <a:pt x="658749" y="275209"/>
                  </a:lnTo>
                  <a:lnTo>
                    <a:pt x="707517" y="275209"/>
                  </a:lnTo>
                  <a:lnTo>
                    <a:pt x="716026" y="223393"/>
                  </a:lnTo>
                  <a:lnTo>
                    <a:pt x="765937" y="223393"/>
                  </a:lnTo>
                  <a:lnTo>
                    <a:pt x="765937" y="295275"/>
                  </a:lnTo>
                  <a:lnTo>
                    <a:pt x="811149" y="295275"/>
                  </a:lnTo>
                  <a:lnTo>
                    <a:pt x="811149" y="223393"/>
                  </a:lnTo>
                  <a:lnTo>
                    <a:pt x="811149" y="180721"/>
                  </a:lnTo>
                  <a:lnTo>
                    <a:pt x="811149" y="124079"/>
                  </a:lnTo>
                  <a:lnTo>
                    <a:pt x="811149" y="81407"/>
                  </a:lnTo>
                  <a:lnTo>
                    <a:pt x="811149" y="17399"/>
                  </a:lnTo>
                  <a:close/>
                </a:path>
                <a:path w="1773555" h="296544">
                  <a:moveTo>
                    <a:pt x="874141" y="17399"/>
                  </a:moveTo>
                  <a:lnTo>
                    <a:pt x="828802" y="17399"/>
                  </a:lnTo>
                  <a:lnTo>
                    <a:pt x="828802" y="295275"/>
                  </a:lnTo>
                  <a:lnTo>
                    <a:pt x="874141" y="295275"/>
                  </a:lnTo>
                  <a:lnTo>
                    <a:pt x="874141" y="17399"/>
                  </a:lnTo>
                  <a:close/>
                </a:path>
                <a:path w="1773555" h="296544">
                  <a:moveTo>
                    <a:pt x="1143000" y="192659"/>
                  </a:moveTo>
                  <a:lnTo>
                    <a:pt x="913257" y="192659"/>
                  </a:lnTo>
                  <a:lnTo>
                    <a:pt x="913257" y="232791"/>
                  </a:lnTo>
                  <a:lnTo>
                    <a:pt x="1092454" y="232791"/>
                  </a:lnTo>
                  <a:lnTo>
                    <a:pt x="1092454" y="296291"/>
                  </a:lnTo>
                  <a:lnTo>
                    <a:pt x="1143000" y="296291"/>
                  </a:lnTo>
                  <a:lnTo>
                    <a:pt x="1143000" y="192659"/>
                  </a:lnTo>
                  <a:close/>
                </a:path>
                <a:path w="1773555" h="296544">
                  <a:moveTo>
                    <a:pt x="1144905" y="127127"/>
                  </a:moveTo>
                  <a:lnTo>
                    <a:pt x="1118196" y="57023"/>
                  </a:lnTo>
                  <a:lnTo>
                    <a:pt x="1117473" y="55118"/>
                  </a:lnTo>
                  <a:lnTo>
                    <a:pt x="1114933" y="48641"/>
                  </a:lnTo>
                  <a:lnTo>
                    <a:pt x="1081278" y="18669"/>
                  </a:lnTo>
                  <a:lnTo>
                    <a:pt x="1073912" y="17907"/>
                  </a:lnTo>
                  <a:lnTo>
                    <a:pt x="982345" y="17907"/>
                  </a:lnTo>
                  <a:lnTo>
                    <a:pt x="943737" y="43053"/>
                  </a:lnTo>
                  <a:lnTo>
                    <a:pt x="938784" y="55118"/>
                  </a:lnTo>
                  <a:lnTo>
                    <a:pt x="911352" y="127127"/>
                  </a:lnTo>
                  <a:lnTo>
                    <a:pt x="962533" y="127127"/>
                  </a:lnTo>
                  <a:lnTo>
                    <a:pt x="986028" y="66675"/>
                  </a:lnTo>
                  <a:lnTo>
                    <a:pt x="987044" y="63881"/>
                  </a:lnTo>
                  <a:lnTo>
                    <a:pt x="988695" y="61595"/>
                  </a:lnTo>
                  <a:lnTo>
                    <a:pt x="990727" y="59690"/>
                  </a:lnTo>
                  <a:lnTo>
                    <a:pt x="992886" y="57912"/>
                  </a:lnTo>
                  <a:lnTo>
                    <a:pt x="996569" y="57023"/>
                  </a:lnTo>
                  <a:lnTo>
                    <a:pt x="1059561" y="57023"/>
                  </a:lnTo>
                  <a:lnTo>
                    <a:pt x="1063371" y="57912"/>
                  </a:lnTo>
                  <a:lnTo>
                    <a:pt x="1067562" y="61595"/>
                  </a:lnTo>
                  <a:lnTo>
                    <a:pt x="1069213" y="63881"/>
                  </a:lnTo>
                  <a:lnTo>
                    <a:pt x="1070229" y="66675"/>
                  </a:lnTo>
                  <a:lnTo>
                    <a:pt x="1093597" y="127127"/>
                  </a:lnTo>
                  <a:lnTo>
                    <a:pt x="1144905" y="127127"/>
                  </a:lnTo>
                  <a:close/>
                </a:path>
                <a:path w="1773555" h="296544">
                  <a:moveTo>
                    <a:pt x="1157605" y="140208"/>
                  </a:moveTo>
                  <a:lnTo>
                    <a:pt x="1054989" y="140208"/>
                  </a:lnTo>
                  <a:lnTo>
                    <a:pt x="1054989" y="99314"/>
                  </a:lnTo>
                  <a:lnTo>
                    <a:pt x="1001268" y="99314"/>
                  </a:lnTo>
                  <a:lnTo>
                    <a:pt x="1001268" y="140208"/>
                  </a:lnTo>
                  <a:lnTo>
                    <a:pt x="898525" y="140208"/>
                  </a:lnTo>
                  <a:lnTo>
                    <a:pt x="898525" y="179832"/>
                  </a:lnTo>
                  <a:lnTo>
                    <a:pt x="1157605" y="179832"/>
                  </a:lnTo>
                  <a:lnTo>
                    <a:pt x="1157605" y="140208"/>
                  </a:lnTo>
                  <a:close/>
                </a:path>
                <a:path w="1773555" h="296544">
                  <a:moveTo>
                    <a:pt x="1412494" y="18923"/>
                  </a:moveTo>
                  <a:lnTo>
                    <a:pt x="1333246" y="18923"/>
                  </a:lnTo>
                  <a:lnTo>
                    <a:pt x="1324991" y="20193"/>
                  </a:lnTo>
                  <a:lnTo>
                    <a:pt x="1293495" y="44831"/>
                  </a:lnTo>
                  <a:lnTo>
                    <a:pt x="1251585" y="275209"/>
                  </a:lnTo>
                  <a:lnTo>
                    <a:pt x="1302131" y="275209"/>
                  </a:lnTo>
                  <a:lnTo>
                    <a:pt x="1334389" y="78613"/>
                  </a:lnTo>
                  <a:lnTo>
                    <a:pt x="1335405" y="72771"/>
                  </a:lnTo>
                  <a:lnTo>
                    <a:pt x="1337183" y="68072"/>
                  </a:lnTo>
                  <a:lnTo>
                    <a:pt x="1339596" y="64770"/>
                  </a:lnTo>
                  <a:lnTo>
                    <a:pt x="1342009" y="61341"/>
                  </a:lnTo>
                  <a:lnTo>
                    <a:pt x="1345819" y="59690"/>
                  </a:lnTo>
                  <a:lnTo>
                    <a:pt x="1361821" y="59690"/>
                  </a:lnTo>
                  <a:lnTo>
                    <a:pt x="1361821" y="275209"/>
                  </a:lnTo>
                  <a:lnTo>
                    <a:pt x="1412494" y="275209"/>
                  </a:lnTo>
                  <a:lnTo>
                    <a:pt x="1412494" y="59690"/>
                  </a:lnTo>
                  <a:lnTo>
                    <a:pt x="1412494" y="18923"/>
                  </a:lnTo>
                  <a:close/>
                </a:path>
                <a:path w="1773555" h="296544">
                  <a:moveTo>
                    <a:pt x="1518285" y="113030"/>
                  </a:moveTo>
                  <a:lnTo>
                    <a:pt x="1485265" y="113030"/>
                  </a:lnTo>
                  <a:lnTo>
                    <a:pt x="1485265" y="17399"/>
                  </a:lnTo>
                  <a:lnTo>
                    <a:pt x="1434719" y="17399"/>
                  </a:lnTo>
                  <a:lnTo>
                    <a:pt x="1434719" y="295275"/>
                  </a:lnTo>
                  <a:lnTo>
                    <a:pt x="1485265" y="295275"/>
                  </a:lnTo>
                  <a:lnTo>
                    <a:pt x="1485265" y="156972"/>
                  </a:lnTo>
                  <a:lnTo>
                    <a:pt x="1518285" y="156972"/>
                  </a:lnTo>
                  <a:lnTo>
                    <a:pt x="1518285" y="113030"/>
                  </a:lnTo>
                  <a:close/>
                </a:path>
                <a:path w="1773555" h="296544">
                  <a:moveTo>
                    <a:pt x="1773301" y="170942"/>
                  </a:moveTo>
                  <a:lnTo>
                    <a:pt x="1722755" y="170942"/>
                  </a:lnTo>
                  <a:lnTo>
                    <a:pt x="1722755" y="191643"/>
                  </a:lnTo>
                  <a:lnTo>
                    <a:pt x="1722755" y="231267"/>
                  </a:lnTo>
                  <a:lnTo>
                    <a:pt x="1722755" y="255143"/>
                  </a:lnTo>
                  <a:lnTo>
                    <a:pt x="1605407" y="255143"/>
                  </a:lnTo>
                  <a:lnTo>
                    <a:pt x="1605407" y="231267"/>
                  </a:lnTo>
                  <a:lnTo>
                    <a:pt x="1722755" y="231267"/>
                  </a:lnTo>
                  <a:lnTo>
                    <a:pt x="1722755" y="191643"/>
                  </a:lnTo>
                  <a:lnTo>
                    <a:pt x="1605407" y="191643"/>
                  </a:lnTo>
                  <a:lnTo>
                    <a:pt x="1605407" y="170942"/>
                  </a:lnTo>
                  <a:lnTo>
                    <a:pt x="1554861" y="170942"/>
                  </a:lnTo>
                  <a:lnTo>
                    <a:pt x="1554861" y="295275"/>
                  </a:lnTo>
                  <a:lnTo>
                    <a:pt x="1754505" y="295275"/>
                  </a:lnTo>
                  <a:lnTo>
                    <a:pt x="1762125" y="293116"/>
                  </a:lnTo>
                  <a:lnTo>
                    <a:pt x="1766697" y="288671"/>
                  </a:lnTo>
                  <a:lnTo>
                    <a:pt x="1771142" y="284099"/>
                  </a:lnTo>
                  <a:lnTo>
                    <a:pt x="1773301" y="276479"/>
                  </a:lnTo>
                  <a:lnTo>
                    <a:pt x="1773301" y="255143"/>
                  </a:lnTo>
                  <a:lnTo>
                    <a:pt x="1773301" y="231267"/>
                  </a:lnTo>
                  <a:lnTo>
                    <a:pt x="1773301" y="191643"/>
                  </a:lnTo>
                  <a:lnTo>
                    <a:pt x="1773301" y="170942"/>
                  </a:lnTo>
                  <a:close/>
                </a:path>
                <a:path w="1773555" h="296544">
                  <a:moveTo>
                    <a:pt x="1773301" y="17399"/>
                  </a:moveTo>
                  <a:lnTo>
                    <a:pt x="1722755" y="17399"/>
                  </a:lnTo>
                  <a:lnTo>
                    <a:pt x="1722755" y="62103"/>
                  </a:lnTo>
                  <a:lnTo>
                    <a:pt x="1691386" y="62103"/>
                  </a:lnTo>
                  <a:lnTo>
                    <a:pt x="1689354" y="53975"/>
                  </a:lnTo>
                  <a:lnTo>
                    <a:pt x="1685925" y="46990"/>
                  </a:lnTo>
                  <a:lnTo>
                    <a:pt x="1681099" y="41021"/>
                  </a:lnTo>
                  <a:lnTo>
                    <a:pt x="1676400" y="34925"/>
                  </a:lnTo>
                  <a:lnTo>
                    <a:pt x="1670685" y="29972"/>
                  </a:lnTo>
                  <a:lnTo>
                    <a:pt x="1657223" y="21844"/>
                  </a:lnTo>
                  <a:lnTo>
                    <a:pt x="1649603" y="18796"/>
                  </a:lnTo>
                  <a:lnTo>
                    <a:pt x="1642872" y="17170"/>
                  </a:lnTo>
                  <a:lnTo>
                    <a:pt x="1642872" y="74168"/>
                  </a:lnTo>
                  <a:lnTo>
                    <a:pt x="1642872" y="98933"/>
                  </a:lnTo>
                  <a:lnTo>
                    <a:pt x="1640332" y="106426"/>
                  </a:lnTo>
                  <a:lnTo>
                    <a:pt x="1629816" y="116687"/>
                  </a:lnTo>
                  <a:lnTo>
                    <a:pt x="1629651" y="116687"/>
                  </a:lnTo>
                  <a:lnTo>
                    <a:pt x="1623060" y="119126"/>
                  </a:lnTo>
                  <a:lnTo>
                    <a:pt x="1606042" y="119126"/>
                  </a:lnTo>
                  <a:lnTo>
                    <a:pt x="1599438" y="116687"/>
                  </a:lnTo>
                  <a:lnTo>
                    <a:pt x="1599272" y="116687"/>
                  </a:lnTo>
                  <a:lnTo>
                    <a:pt x="1588770" y="106426"/>
                  </a:lnTo>
                  <a:lnTo>
                    <a:pt x="1586230" y="98933"/>
                  </a:lnTo>
                  <a:lnTo>
                    <a:pt x="1586230" y="74168"/>
                  </a:lnTo>
                  <a:lnTo>
                    <a:pt x="1588770" y="66675"/>
                  </a:lnTo>
                  <a:lnTo>
                    <a:pt x="1599184" y="56515"/>
                  </a:lnTo>
                  <a:lnTo>
                    <a:pt x="1606042" y="53975"/>
                  </a:lnTo>
                  <a:lnTo>
                    <a:pt x="1623060" y="53975"/>
                  </a:lnTo>
                  <a:lnTo>
                    <a:pt x="1629918" y="56515"/>
                  </a:lnTo>
                  <a:lnTo>
                    <a:pt x="1640332" y="66675"/>
                  </a:lnTo>
                  <a:lnTo>
                    <a:pt x="1642872" y="74168"/>
                  </a:lnTo>
                  <a:lnTo>
                    <a:pt x="1642872" y="17170"/>
                  </a:lnTo>
                  <a:lnTo>
                    <a:pt x="1641221" y="16764"/>
                  </a:lnTo>
                  <a:lnTo>
                    <a:pt x="1634832" y="15430"/>
                  </a:lnTo>
                  <a:lnTo>
                    <a:pt x="1628267" y="14490"/>
                  </a:lnTo>
                  <a:lnTo>
                    <a:pt x="1622323" y="13982"/>
                  </a:lnTo>
                  <a:lnTo>
                    <a:pt x="1624037" y="13982"/>
                  </a:lnTo>
                  <a:lnTo>
                    <a:pt x="1614551" y="13716"/>
                  </a:lnTo>
                  <a:lnTo>
                    <a:pt x="1606308" y="13982"/>
                  </a:lnTo>
                  <a:lnTo>
                    <a:pt x="1598371" y="14757"/>
                  </a:lnTo>
                  <a:lnTo>
                    <a:pt x="1558417" y="30353"/>
                  </a:lnTo>
                  <a:lnTo>
                    <a:pt x="1537081" y="64706"/>
                  </a:lnTo>
                  <a:lnTo>
                    <a:pt x="1535557" y="80137"/>
                  </a:lnTo>
                  <a:lnTo>
                    <a:pt x="1535557" y="92964"/>
                  </a:lnTo>
                  <a:lnTo>
                    <a:pt x="1548892" y="133337"/>
                  </a:lnTo>
                  <a:lnTo>
                    <a:pt x="1583436" y="155321"/>
                  </a:lnTo>
                  <a:lnTo>
                    <a:pt x="1606753" y="159169"/>
                  </a:lnTo>
                  <a:lnTo>
                    <a:pt x="1607693" y="159169"/>
                  </a:lnTo>
                  <a:lnTo>
                    <a:pt x="1614551" y="159385"/>
                  </a:lnTo>
                  <a:lnTo>
                    <a:pt x="1655838" y="151485"/>
                  </a:lnTo>
                  <a:lnTo>
                    <a:pt x="1687055" y="122567"/>
                  </a:lnTo>
                  <a:lnTo>
                    <a:pt x="1692529" y="103632"/>
                  </a:lnTo>
                  <a:lnTo>
                    <a:pt x="1722755" y="103632"/>
                  </a:lnTo>
                  <a:lnTo>
                    <a:pt x="1722755" y="160020"/>
                  </a:lnTo>
                  <a:lnTo>
                    <a:pt x="1773301" y="160020"/>
                  </a:lnTo>
                  <a:lnTo>
                    <a:pt x="1773301" y="103632"/>
                  </a:lnTo>
                  <a:lnTo>
                    <a:pt x="1773301" y="62103"/>
                  </a:lnTo>
                  <a:lnTo>
                    <a:pt x="1773301" y="173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53155" y="2397124"/>
              <a:ext cx="535305" cy="259715"/>
            </a:xfrm>
            <a:custGeom>
              <a:avLst/>
              <a:gdLst/>
              <a:ahLst/>
              <a:cxnLst/>
              <a:rect l="l" t="t" r="r" b="b"/>
              <a:pathLst>
                <a:path w="535304" h="259714">
                  <a:moveTo>
                    <a:pt x="259080" y="219963"/>
                  </a:moveTo>
                  <a:lnTo>
                    <a:pt x="0" y="219963"/>
                  </a:lnTo>
                  <a:lnTo>
                    <a:pt x="0" y="259587"/>
                  </a:lnTo>
                  <a:lnTo>
                    <a:pt x="259080" y="259587"/>
                  </a:lnTo>
                  <a:lnTo>
                    <a:pt x="259080" y="219963"/>
                  </a:lnTo>
                  <a:close/>
                </a:path>
                <a:path w="535304" h="259714">
                  <a:moveTo>
                    <a:pt x="534923" y="219963"/>
                  </a:moveTo>
                  <a:lnTo>
                    <a:pt x="275844" y="219963"/>
                  </a:lnTo>
                  <a:lnTo>
                    <a:pt x="275844" y="259587"/>
                  </a:lnTo>
                  <a:lnTo>
                    <a:pt x="534923" y="259587"/>
                  </a:lnTo>
                  <a:lnTo>
                    <a:pt x="534923" y="219963"/>
                  </a:lnTo>
                  <a:close/>
                </a:path>
                <a:path w="535304" h="259714">
                  <a:moveTo>
                    <a:pt x="432307" y="182880"/>
                  </a:moveTo>
                  <a:lnTo>
                    <a:pt x="378586" y="182880"/>
                  </a:lnTo>
                  <a:lnTo>
                    <a:pt x="378586" y="219963"/>
                  </a:lnTo>
                  <a:lnTo>
                    <a:pt x="432307" y="219963"/>
                  </a:lnTo>
                  <a:lnTo>
                    <a:pt x="432307" y="182880"/>
                  </a:lnTo>
                  <a:close/>
                </a:path>
                <a:path w="535304" h="259714">
                  <a:moveTo>
                    <a:pt x="182371" y="1524"/>
                  </a:moveTo>
                  <a:lnTo>
                    <a:pt x="76835" y="1524"/>
                  </a:lnTo>
                  <a:lnTo>
                    <a:pt x="69141" y="1905"/>
                  </a:lnTo>
                  <a:lnTo>
                    <a:pt x="31904" y="19550"/>
                  </a:lnTo>
                  <a:lnTo>
                    <a:pt x="11876" y="58991"/>
                  </a:lnTo>
                  <a:lnTo>
                    <a:pt x="9474" y="75539"/>
                  </a:lnTo>
                  <a:lnTo>
                    <a:pt x="9451" y="75755"/>
                  </a:lnTo>
                  <a:lnTo>
                    <a:pt x="9143" y="84709"/>
                  </a:lnTo>
                  <a:lnTo>
                    <a:pt x="9451" y="93662"/>
                  </a:lnTo>
                  <a:lnTo>
                    <a:pt x="10366" y="102235"/>
                  </a:lnTo>
                  <a:lnTo>
                    <a:pt x="23239" y="138685"/>
                  </a:lnTo>
                  <a:lnTo>
                    <a:pt x="54992" y="164211"/>
                  </a:lnTo>
                  <a:lnTo>
                    <a:pt x="76835" y="167639"/>
                  </a:lnTo>
                  <a:lnTo>
                    <a:pt x="182371" y="167639"/>
                  </a:lnTo>
                  <a:lnTo>
                    <a:pt x="222202" y="154209"/>
                  </a:lnTo>
                  <a:lnTo>
                    <a:pt x="241517" y="128015"/>
                  </a:lnTo>
                  <a:lnTo>
                    <a:pt x="95504" y="128015"/>
                  </a:lnTo>
                  <a:lnTo>
                    <a:pt x="87193" y="127255"/>
                  </a:lnTo>
                  <a:lnTo>
                    <a:pt x="60368" y="93876"/>
                  </a:lnTo>
                  <a:lnTo>
                    <a:pt x="59817" y="84709"/>
                  </a:lnTo>
                  <a:lnTo>
                    <a:pt x="60355" y="75755"/>
                  </a:lnTo>
                  <a:lnTo>
                    <a:pt x="87193" y="41910"/>
                  </a:lnTo>
                  <a:lnTo>
                    <a:pt x="95504" y="41148"/>
                  </a:lnTo>
                  <a:lnTo>
                    <a:pt x="241409" y="41148"/>
                  </a:lnTo>
                  <a:lnTo>
                    <a:pt x="239521" y="36972"/>
                  </a:lnTo>
                  <a:lnTo>
                    <a:pt x="210693" y="7620"/>
                  </a:lnTo>
                  <a:lnTo>
                    <a:pt x="190065" y="1905"/>
                  </a:lnTo>
                  <a:lnTo>
                    <a:pt x="182371" y="1524"/>
                  </a:lnTo>
                  <a:close/>
                </a:path>
                <a:path w="535304" h="259714">
                  <a:moveTo>
                    <a:pt x="241409" y="41148"/>
                  </a:moveTo>
                  <a:lnTo>
                    <a:pt x="163703" y="41148"/>
                  </a:lnTo>
                  <a:lnTo>
                    <a:pt x="172013" y="41910"/>
                  </a:lnTo>
                  <a:lnTo>
                    <a:pt x="179228" y="44196"/>
                  </a:lnTo>
                  <a:lnTo>
                    <a:pt x="199390" y="84709"/>
                  </a:lnTo>
                  <a:lnTo>
                    <a:pt x="198833" y="93662"/>
                  </a:lnTo>
                  <a:lnTo>
                    <a:pt x="172013" y="127255"/>
                  </a:lnTo>
                  <a:lnTo>
                    <a:pt x="163703" y="128015"/>
                  </a:lnTo>
                  <a:lnTo>
                    <a:pt x="241517" y="128015"/>
                  </a:lnTo>
                  <a:lnTo>
                    <a:pt x="249935" y="84709"/>
                  </a:lnTo>
                  <a:lnTo>
                    <a:pt x="249648" y="75755"/>
                  </a:lnTo>
                  <a:lnTo>
                    <a:pt x="248785" y="67262"/>
                  </a:lnTo>
                  <a:lnTo>
                    <a:pt x="247310" y="58991"/>
                  </a:lnTo>
                  <a:lnTo>
                    <a:pt x="245236" y="51181"/>
                  </a:lnTo>
                  <a:lnTo>
                    <a:pt x="242617" y="43820"/>
                  </a:lnTo>
                  <a:lnTo>
                    <a:pt x="241409" y="41148"/>
                  </a:lnTo>
                  <a:close/>
                </a:path>
                <a:path w="535304" h="259714">
                  <a:moveTo>
                    <a:pt x="518794" y="0"/>
                  </a:moveTo>
                  <a:lnTo>
                    <a:pt x="291465" y="0"/>
                  </a:lnTo>
                  <a:lnTo>
                    <a:pt x="291465" y="39624"/>
                  </a:lnTo>
                  <a:lnTo>
                    <a:pt x="468248" y="39624"/>
                  </a:lnTo>
                  <a:lnTo>
                    <a:pt x="468248" y="65532"/>
                  </a:lnTo>
                  <a:lnTo>
                    <a:pt x="292099" y="65532"/>
                  </a:lnTo>
                  <a:lnTo>
                    <a:pt x="292099" y="170687"/>
                  </a:lnTo>
                  <a:lnTo>
                    <a:pt x="522478" y="170687"/>
                  </a:lnTo>
                  <a:lnTo>
                    <a:pt x="522478" y="131063"/>
                  </a:lnTo>
                  <a:lnTo>
                    <a:pt x="342645" y="131063"/>
                  </a:lnTo>
                  <a:lnTo>
                    <a:pt x="342645" y="105156"/>
                  </a:lnTo>
                  <a:lnTo>
                    <a:pt x="505079" y="105156"/>
                  </a:lnTo>
                  <a:lnTo>
                    <a:pt x="511174" y="103632"/>
                  </a:lnTo>
                  <a:lnTo>
                    <a:pt x="517270" y="97536"/>
                  </a:lnTo>
                  <a:lnTo>
                    <a:pt x="518794" y="91439"/>
                  </a:lnTo>
                  <a:lnTo>
                    <a:pt x="5187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85615" y="2379725"/>
              <a:ext cx="541020" cy="296545"/>
            </a:xfrm>
            <a:custGeom>
              <a:avLst/>
              <a:gdLst/>
              <a:ahLst/>
              <a:cxnLst/>
              <a:rect l="l" t="t" r="r" b="b"/>
              <a:pathLst>
                <a:path w="541020" h="296544">
                  <a:moveTo>
                    <a:pt x="197993" y="203835"/>
                  </a:moveTo>
                  <a:lnTo>
                    <a:pt x="61213" y="203835"/>
                  </a:lnTo>
                  <a:lnTo>
                    <a:pt x="53086" y="204850"/>
                  </a:lnTo>
                  <a:lnTo>
                    <a:pt x="16763" y="224409"/>
                  </a:lnTo>
                  <a:lnTo>
                    <a:pt x="9144" y="242443"/>
                  </a:lnTo>
                  <a:lnTo>
                    <a:pt x="9144" y="257429"/>
                  </a:lnTo>
                  <a:lnTo>
                    <a:pt x="31750" y="288163"/>
                  </a:lnTo>
                  <a:lnTo>
                    <a:pt x="61213" y="296291"/>
                  </a:lnTo>
                  <a:lnTo>
                    <a:pt x="197993" y="296291"/>
                  </a:lnTo>
                  <a:lnTo>
                    <a:pt x="238125" y="280288"/>
                  </a:lnTo>
                  <a:lnTo>
                    <a:pt x="249555" y="259080"/>
                  </a:lnTo>
                  <a:lnTo>
                    <a:pt x="66039" y="259080"/>
                  </a:lnTo>
                  <a:lnTo>
                    <a:pt x="59817" y="256032"/>
                  </a:lnTo>
                  <a:lnTo>
                    <a:pt x="59817" y="243967"/>
                  </a:lnTo>
                  <a:lnTo>
                    <a:pt x="66039" y="241046"/>
                  </a:lnTo>
                  <a:lnTo>
                    <a:pt x="249613" y="241046"/>
                  </a:lnTo>
                  <a:lnTo>
                    <a:pt x="248412" y="235838"/>
                  </a:lnTo>
                  <a:lnTo>
                    <a:pt x="220980" y="208914"/>
                  </a:lnTo>
                  <a:lnTo>
                    <a:pt x="206121" y="204850"/>
                  </a:lnTo>
                  <a:lnTo>
                    <a:pt x="197993" y="203835"/>
                  </a:lnTo>
                  <a:close/>
                </a:path>
                <a:path w="541020" h="296544">
                  <a:moveTo>
                    <a:pt x="249613" y="241046"/>
                  </a:moveTo>
                  <a:lnTo>
                    <a:pt x="193167" y="241046"/>
                  </a:lnTo>
                  <a:lnTo>
                    <a:pt x="199389" y="243967"/>
                  </a:lnTo>
                  <a:lnTo>
                    <a:pt x="199389" y="256032"/>
                  </a:lnTo>
                  <a:lnTo>
                    <a:pt x="193167" y="259080"/>
                  </a:lnTo>
                  <a:lnTo>
                    <a:pt x="249555" y="259080"/>
                  </a:lnTo>
                  <a:lnTo>
                    <a:pt x="249936" y="257429"/>
                  </a:lnTo>
                  <a:lnTo>
                    <a:pt x="249936" y="242443"/>
                  </a:lnTo>
                  <a:lnTo>
                    <a:pt x="249613" y="241046"/>
                  </a:lnTo>
                  <a:close/>
                </a:path>
                <a:path w="541020" h="296544">
                  <a:moveTo>
                    <a:pt x="342646" y="177037"/>
                  </a:moveTo>
                  <a:lnTo>
                    <a:pt x="292100" y="177037"/>
                  </a:lnTo>
                  <a:lnTo>
                    <a:pt x="292100" y="295275"/>
                  </a:lnTo>
                  <a:lnTo>
                    <a:pt x="488696" y="295275"/>
                  </a:lnTo>
                  <a:lnTo>
                    <a:pt x="496316" y="293116"/>
                  </a:lnTo>
                  <a:lnTo>
                    <a:pt x="500888" y="288671"/>
                  </a:lnTo>
                  <a:lnTo>
                    <a:pt x="505333" y="284099"/>
                  </a:lnTo>
                  <a:lnTo>
                    <a:pt x="507492" y="276479"/>
                  </a:lnTo>
                  <a:lnTo>
                    <a:pt x="507492" y="255650"/>
                  </a:lnTo>
                  <a:lnTo>
                    <a:pt x="342646" y="255650"/>
                  </a:lnTo>
                  <a:lnTo>
                    <a:pt x="342646" y="232791"/>
                  </a:lnTo>
                  <a:lnTo>
                    <a:pt x="507492" y="232791"/>
                  </a:lnTo>
                  <a:lnTo>
                    <a:pt x="507492" y="193801"/>
                  </a:lnTo>
                  <a:lnTo>
                    <a:pt x="342646" y="193801"/>
                  </a:lnTo>
                  <a:lnTo>
                    <a:pt x="342646" y="177037"/>
                  </a:lnTo>
                  <a:close/>
                </a:path>
                <a:path w="541020" h="296544">
                  <a:moveTo>
                    <a:pt x="507492" y="232791"/>
                  </a:moveTo>
                  <a:lnTo>
                    <a:pt x="456946" y="232791"/>
                  </a:lnTo>
                  <a:lnTo>
                    <a:pt x="456946" y="255650"/>
                  </a:lnTo>
                  <a:lnTo>
                    <a:pt x="507492" y="255650"/>
                  </a:lnTo>
                  <a:lnTo>
                    <a:pt x="507492" y="232791"/>
                  </a:lnTo>
                  <a:close/>
                </a:path>
                <a:path w="541020" h="296544">
                  <a:moveTo>
                    <a:pt x="507492" y="177037"/>
                  </a:moveTo>
                  <a:lnTo>
                    <a:pt x="456946" y="177037"/>
                  </a:lnTo>
                  <a:lnTo>
                    <a:pt x="456946" y="193801"/>
                  </a:lnTo>
                  <a:lnTo>
                    <a:pt x="507492" y="193801"/>
                  </a:lnTo>
                  <a:lnTo>
                    <a:pt x="507492" y="177037"/>
                  </a:lnTo>
                  <a:close/>
                </a:path>
                <a:path w="541020" h="296544">
                  <a:moveTo>
                    <a:pt x="442595" y="26162"/>
                  </a:moveTo>
                  <a:lnTo>
                    <a:pt x="274320" y="26162"/>
                  </a:lnTo>
                  <a:lnTo>
                    <a:pt x="274320" y="64008"/>
                  </a:lnTo>
                  <a:lnTo>
                    <a:pt x="293624" y="64008"/>
                  </a:lnTo>
                  <a:lnTo>
                    <a:pt x="291084" y="67183"/>
                  </a:lnTo>
                  <a:lnTo>
                    <a:pt x="289051" y="71627"/>
                  </a:lnTo>
                  <a:lnTo>
                    <a:pt x="287147" y="77216"/>
                  </a:lnTo>
                  <a:lnTo>
                    <a:pt x="285369" y="82804"/>
                  </a:lnTo>
                  <a:lnTo>
                    <a:pt x="284480" y="88011"/>
                  </a:lnTo>
                  <a:lnTo>
                    <a:pt x="284526" y="106501"/>
                  </a:lnTo>
                  <a:lnTo>
                    <a:pt x="298323" y="148209"/>
                  </a:lnTo>
                  <a:lnTo>
                    <a:pt x="335321" y="166639"/>
                  </a:lnTo>
                  <a:lnTo>
                    <a:pt x="358521" y="168783"/>
                  </a:lnTo>
                  <a:lnTo>
                    <a:pt x="366545" y="168544"/>
                  </a:lnTo>
                  <a:lnTo>
                    <a:pt x="406997" y="157061"/>
                  </a:lnTo>
                  <a:lnTo>
                    <a:pt x="428174" y="131063"/>
                  </a:lnTo>
                  <a:lnTo>
                    <a:pt x="350012" y="131063"/>
                  </a:lnTo>
                  <a:lnTo>
                    <a:pt x="343916" y="128650"/>
                  </a:lnTo>
                  <a:lnTo>
                    <a:pt x="335025" y="97789"/>
                  </a:lnTo>
                  <a:lnTo>
                    <a:pt x="335025" y="94107"/>
                  </a:lnTo>
                  <a:lnTo>
                    <a:pt x="335259" y="88011"/>
                  </a:lnTo>
                  <a:lnTo>
                    <a:pt x="335359" y="85413"/>
                  </a:lnTo>
                  <a:lnTo>
                    <a:pt x="350012" y="60960"/>
                  </a:lnTo>
                  <a:lnTo>
                    <a:pt x="442595" y="60960"/>
                  </a:lnTo>
                  <a:lnTo>
                    <a:pt x="442595" y="26162"/>
                  </a:lnTo>
                  <a:close/>
                </a:path>
                <a:path w="541020" h="296544">
                  <a:moveTo>
                    <a:pt x="442595" y="60960"/>
                  </a:moveTo>
                  <a:lnTo>
                    <a:pt x="367030" y="60960"/>
                  </a:lnTo>
                  <a:lnTo>
                    <a:pt x="373125" y="63373"/>
                  </a:lnTo>
                  <a:lnTo>
                    <a:pt x="376682" y="68072"/>
                  </a:lnTo>
                  <a:lnTo>
                    <a:pt x="379015" y="72407"/>
                  </a:lnTo>
                  <a:lnTo>
                    <a:pt x="380682" y="78184"/>
                  </a:lnTo>
                  <a:lnTo>
                    <a:pt x="381682" y="85413"/>
                  </a:lnTo>
                  <a:lnTo>
                    <a:pt x="382016" y="94107"/>
                  </a:lnTo>
                  <a:lnTo>
                    <a:pt x="382016" y="97789"/>
                  </a:lnTo>
                  <a:lnTo>
                    <a:pt x="367030" y="131063"/>
                  </a:lnTo>
                  <a:lnTo>
                    <a:pt x="428174" y="131063"/>
                  </a:lnTo>
                  <a:lnTo>
                    <a:pt x="429561" y="127341"/>
                  </a:lnTo>
                  <a:lnTo>
                    <a:pt x="431228" y="120554"/>
                  </a:lnTo>
                  <a:lnTo>
                    <a:pt x="432158" y="113760"/>
                  </a:lnTo>
                  <a:lnTo>
                    <a:pt x="432228" y="113244"/>
                  </a:lnTo>
                  <a:lnTo>
                    <a:pt x="432515" y="106501"/>
                  </a:lnTo>
                  <a:lnTo>
                    <a:pt x="432562" y="88011"/>
                  </a:lnTo>
                  <a:lnTo>
                    <a:pt x="431546" y="82804"/>
                  </a:lnTo>
                  <a:lnTo>
                    <a:pt x="427736" y="71627"/>
                  </a:lnTo>
                  <a:lnTo>
                    <a:pt x="425704" y="67183"/>
                  </a:lnTo>
                  <a:lnTo>
                    <a:pt x="423418" y="64008"/>
                  </a:lnTo>
                  <a:lnTo>
                    <a:pt x="442595" y="64008"/>
                  </a:lnTo>
                  <a:lnTo>
                    <a:pt x="442595" y="60960"/>
                  </a:lnTo>
                  <a:close/>
                </a:path>
                <a:path w="541020" h="296544">
                  <a:moveTo>
                    <a:pt x="383794" y="0"/>
                  </a:moveTo>
                  <a:lnTo>
                    <a:pt x="333248" y="0"/>
                  </a:lnTo>
                  <a:lnTo>
                    <a:pt x="333248" y="26162"/>
                  </a:lnTo>
                  <a:lnTo>
                    <a:pt x="383794" y="26162"/>
                  </a:lnTo>
                  <a:lnTo>
                    <a:pt x="383794" y="0"/>
                  </a:lnTo>
                  <a:close/>
                </a:path>
                <a:path w="541020" h="296544">
                  <a:moveTo>
                    <a:pt x="507492" y="17399"/>
                  </a:moveTo>
                  <a:lnTo>
                    <a:pt x="456946" y="17399"/>
                  </a:lnTo>
                  <a:lnTo>
                    <a:pt x="456946" y="166116"/>
                  </a:lnTo>
                  <a:lnTo>
                    <a:pt x="507492" y="166116"/>
                  </a:lnTo>
                  <a:lnTo>
                    <a:pt x="507492" y="112775"/>
                  </a:lnTo>
                  <a:lnTo>
                    <a:pt x="540512" y="112775"/>
                  </a:lnTo>
                  <a:lnTo>
                    <a:pt x="540512" y="70104"/>
                  </a:lnTo>
                  <a:lnTo>
                    <a:pt x="507492" y="70104"/>
                  </a:lnTo>
                  <a:lnTo>
                    <a:pt x="507492" y="17399"/>
                  </a:lnTo>
                  <a:close/>
                </a:path>
                <a:path w="541020" h="296544">
                  <a:moveTo>
                    <a:pt x="259080" y="156083"/>
                  </a:moveTo>
                  <a:lnTo>
                    <a:pt x="0" y="156083"/>
                  </a:lnTo>
                  <a:lnTo>
                    <a:pt x="0" y="193167"/>
                  </a:lnTo>
                  <a:lnTo>
                    <a:pt x="259080" y="193167"/>
                  </a:lnTo>
                  <a:lnTo>
                    <a:pt x="259080" y="156083"/>
                  </a:lnTo>
                  <a:close/>
                </a:path>
                <a:path w="541020" h="296544">
                  <a:moveTo>
                    <a:pt x="156463" y="142621"/>
                  </a:moveTo>
                  <a:lnTo>
                    <a:pt x="102743" y="142621"/>
                  </a:lnTo>
                  <a:lnTo>
                    <a:pt x="102743" y="156083"/>
                  </a:lnTo>
                  <a:lnTo>
                    <a:pt x="156463" y="156083"/>
                  </a:lnTo>
                  <a:lnTo>
                    <a:pt x="156463" y="142621"/>
                  </a:lnTo>
                  <a:close/>
                </a:path>
                <a:path w="541020" h="296544">
                  <a:moveTo>
                    <a:pt x="242950" y="16383"/>
                  </a:moveTo>
                  <a:lnTo>
                    <a:pt x="29463" y="16383"/>
                  </a:lnTo>
                  <a:lnTo>
                    <a:pt x="24384" y="18034"/>
                  </a:lnTo>
                  <a:lnTo>
                    <a:pt x="21082" y="21336"/>
                  </a:lnTo>
                  <a:lnTo>
                    <a:pt x="17780" y="24511"/>
                  </a:lnTo>
                  <a:lnTo>
                    <a:pt x="16256" y="29718"/>
                  </a:lnTo>
                  <a:lnTo>
                    <a:pt x="16256" y="142621"/>
                  </a:lnTo>
                  <a:lnTo>
                    <a:pt x="245999" y="142621"/>
                  </a:lnTo>
                  <a:lnTo>
                    <a:pt x="245999" y="105410"/>
                  </a:lnTo>
                  <a:lnTo>
                    <a:pt x="66801" y="105410"/>
                  </a:lnTo>
                  <a:lnTo>
                    <a:pt x="66801" y="94742"/>
                  </a:lnTo>
                  <a:lnTo>
                    <a:pt x="240792" y="94742"/>
                  </a:lnTo>
                  <a:lnTo>
                    <a:pt x="240792" y="64262"/>
                  </a:lnTo>
                  <a:lnTo>
                    <a:pt x="66801" y="64262"/>
                  </a:lnTo>
                  <a:lnTo>
                    <a:pt x="66801" y="53594"/>
                  </a:lnTo>
                  <a:lnTo>
                    <a:pt x="242950" y="53594"/>
                  </a:lnTo>
                  <a:lnTo>
                    <a:pt x="242950" y="163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22394" y="2397124"/>
              <a:ext cx="515620" cy="278130"/>
            </a:xfrm>
            <a:custGeom>
              <a:avLst/>
              <a:gdLst/>
              <a:ahLst/>
              <a:cxnLst/>
              <a:rect l="l" t="t" r="r" b="b"/>
              <a:pathLst>
                <a:path w="515620" h="278130">
                  <a:moveTo>
                    <a:pt x="62483" y="187451"/>
                  </a:moveTo>
                  <a:lnTo>
                    <a:pt x="11937" y="187451"/>
                  </a:lnTo>
                  <a:lnTo>
                    <a:pt x="11937" y="277368"/>
                  </a:lnTo>
                  <a:lnTo>
                    <a:pt x="232282" y="277368"/>
                  </a:lnTo>
                  <a:lnTo>
                    <a:pt x="232282" y="235203"/>
                  </a:lnTo>
                  <a:lnTo>
                    <a:pt x="62483" y="235203"/>
                  </a:lnTo>
                  <a:lnTo>
                    <a:pt x="62483" y="187451"/>
                  </a:lnTo>
                  <a:close/>
                </a:path>
                <a:path w="515620" h="278130">
                  <a:moveTo>
                    <a:pt x="230377" y="0"/>
                  </a:moveTo>
                  <a:lnTo>
                    <a:pt x="179831" y="0"/>
                  </a:lnTo>
                  <a:lnTo>
                    <a:pt x="179831" y="213868"/>
                  </a:lnTo>
                  <a:lnTo>
                    <a:pt x="230377" y="213868"/>
                  </a:lnTo>
                  <a:lnTo>
                    <a:pt x="230377" y="110617"/>
                  </a:lnTo>
                  <a:lnTo>
                    <a:pt x="260350" y="110617"/>
                  </a:lnTo>
                  <a:lnTo>
                    <a:pt x="260350" y="67945"/>
                  </a:lnTo>
                  <a:lnTo>
                    <a:pt x="230377" y="67945"/>
                  </a:lnTo>
                  <a:lnTo>
                    <a:pt x="230377" y="0"/>
                  </a:lnTo>
                  <a:close/>
                </a:path>
                <a:path w="515620" h="278130">
                  <a:moveTo>
                    <a:pt x="168909" y="133476"/>
                  </a:moveTo>
                  <a:lnTo>
                    <a:pt x="0" y="133476"/>
                  </a:lnTo>
                  <a:lnTo>
                    <a:pt x="0" y="173100"/>
                  </a:lnTo>
                  <a:lnTo>
                    <a:pt x="168909" y="173100"/>
                  </a:lnTo>
                  <a:lnTo>
                    <a:pt x="168909" y="133476"/>
                  </a:lnTo>
                  <a:close/>
                </a:path>
                <a:path w="515620" h="278130">
                  <a:moveTo>
                    <a:pt x="83819" y="82550"/>
                  </a:moveTo>
                  <a:lnTo>
                    <a:pt x="33273" y="82550"/>
                  </a:lnTo>
                  <a:lnTo>
                    <a:pt x="33273" y="133476"/>
                  </a:lnTo>
                  <a:lnTo>
                    <a:pt x="83819" y="133476"/>
                  </a:lnTo>
                  <a:lnTo>
                    <a:pt x="83819" y="82550"/>
                  </a:lnTo>
                  <a:close/>
                </a:path>
                <a:path w="515620" h="278130">
                  <a:moveTo>
                    <a:pt x="153796" y="1524"/>
                  </a:moveTo>
                  <a:lnTo>
                    <a:pt x="5460" y="1524"/>
                  </a:lnTo>
                  <a:lnTo>
                    <a:pt x="5460" y="41148"/>
                  </a:lnTo>
                  <a:lnTo>
                    <a:pt x="105282" y="41148"/>
                  </a:lnTo>
                  <a:lnTo>
                    <a:pt x="107060" y="41528"/>
                  </a:lnTo>
                  <a:lnTo>
                    <a:pt x="107695" y="42418"/>
                  </a:lnTo>
                  <a:lnTo>
                    <a:pt x="108457" y="43434"/>
                  </a:lnTo>
                  <a:lnTo>
                    <a:pt x="108711" y="45212"/>
                  </a:lnTo>
                  <a:lnTo>
                    <a:pt x="108457" y="48133"/>
                  </a:lnTo>
                  <a:lnTo>
                    <a:pt x="102996" y="119380"/>
                  </a:lnTo>
                  <a:lnTo>
                    <a:pt x="153669" y="119380"/>
                  </a:lnTo>
                  <a:lnTo>
                    <a:pt x="161289" y="16128"/>
                  </a:lnTo>
                  <a:lnTo>
                    <a:pt x="161670" y="11430"/>
                  </a:lnTo>
                  <a:lnTo>
                    <a:pt x="160908" y="7874"/>
                  </a:lnTo>
                  <a:lnTo>
                    <a:pt x="159130" y="5334"/>
                  </a:lnTo>
                  <a:lnTo>
                    <a:pt x="157225" y="2794"/>
                  </a:lnTo>
                  <a:lnTo>
                    <a:pt x="153796" y="1524"/>
                  </a:lnTo>
                  <a:close/>
                </a:path>
                <a:path w="515620" h="278130">
                  <a:moveTo>
                    <a:pt x="439546" y="1524"/>
                  </a:moveTo>
                  <a:lnTo>
                    <a:pt x="286257" y="1524"/>
                  </a:lnTo>
                  <a:lnTo>
                    <a:pt x="286257" y="42290"/>
                  </a:lnTo>
                  <a:lnTo>
                    <a:pt x="388873" y="42290"/>
                  </a:lnTo>
                  <a:lnTo>
                    <a:pt x="388873" y="104775"/>
                  </a:lnTo>
                  <a:lnTo>
                    <a:pt x="286765" y="104775"/>
                  </a:lnTo>
                  <a:lnTo>
                    <a:pt x="286765" y="256032"/>
                  </a:lnTo>
                  <a:lnTo>
                    <a:pt x="449325" y="256032"/>
                  </a:lnTo>
                  <a:lnTo>
                    <a:pt x="449325" y="215137"/>
                  </a:lnTo>
                  <a:lnTo>
                    <a:pt x="337438" y="215137"/>
                  </a:lnTo>
                  <a:lnTo>
                    <a:pt x="337438" y="144399"/>
                  </a:lnTo>
                  <a:lnTo>
                    <a:pt x="425830" y="144399"/>
                  </a:lnTo>
                  <a:lnTo>
                    <a:pt x="431926" y="142875"/>
                  </a:lnTo>
                  <a:lnTo>
                    <a:pt x="438022" y="136778"/>
                  </a:lnTo>
                  <a:lnTo>
                    <a:pt x="439546" y="130683"/>
                  </a:lnTo>
                  <a:lnTo>
                    <a:pt x="439546" y="1524"/>
                  </a:lnTo>
                  <a:close/>
                </a:path>
                <a:path w="515620" h="278130">
                  <a:moveTo>
                    <a:pt x="515365" y="0"/>
                  </a:moveTo>
                  <a:lnTo>
                    <a:pt x="464819" y="0"/>
                  </a:lnTo>
                  <a:lnTo>
                    <a:pt x="464819" y="277875"/>
                  </a:lnTo>
                  <a:lnTo>
                    <a:pt x="515365" y="277875"/>
                  </a:lnTo>
                  <a:lnTo>
                    <a:pt x="5153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08504" y="1921763"/>
              <a:ext cx="1274063" cy="29870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049780" y="1566671"/>
              <a:ext cx="2178685" cy="244475"/>
            </a:xfrm>
            <a:custGeom>
              <a:avLst/>
              <a:gdLst/>
              <a:ahLst/>
              <a:cxnLst/>
              <a:rect l="l" t="t" r="r" b="b"/>
              <a:pathLst>
                <a:path w="2178685" h="244475">
                  <a:moveTo>
                    <a:pt x="213233" y="154559"/>
                  </a:moveTo>
                  <a:lnTo>
                    <a:pt x="183311" y="47625"/>
                  </a:lnTo>
                  <a:lnTo>
                    <a:pt x="181229" y="40005"/>
                  </a:lnTo>
                  <a:lnTo>
                    <a:pt x="179451" y="35179"/>
                  </a:lnTo>
                  <a:lnTo>
                    <a:pt x="177419" y="31369"/>
                  </a:lnTo>
                  <a:lnTo>
                    <a:pt x="175387" y="27432"/>
                  </a:lnTo>
                  <a:lnTo>
                    <a:pt x="172720" y="24257"/>
                  </a:lnTo>
                  <a:lnTo>
                    <a:pt x="146431" y="14478"/>
                  </a:lnTo>
                  <a:lnTo>
                    <a:pt x="69850" y="14478"/>
                  </a:lnTo>
                  <a:lnTo>
                    <a:pt x="46736" y="21844"/>
                  </a:lnTo>
                  <a:lnTo>
                    <a:pt x="43561" y="24257"/>
                  </a:lnTo>
                  <a:lnTo>
                    <a:pt x="41021" y="27432"/>
                  </a:lnTo>
                  <a:lnTo>
                    <a:pt x="38989" y="31369"/>
                  </a:lnTo>
                  <a:lnTo>
                    <a:pt x="36957" y="35179"/>
                  </a:lnTo>
                  <a:lnTo>
                    <a:pt x="35179" y="40005"/>
                  </a:lnTo>
                  <a:lnTo>
                    <a:pt x="33655" y="45593"/>
                  </a:lnTo>
                  <a:lnTo>
                    <a:pt x="3048" y="154559"/>
                  </a:lnTo>
                  <a:lnTo>
                    <a:pt x="45847" y="154559"/>
                  </a:lnTo>
                  <a:lnTo>
                    <a:pt x="73025" y="55753"/>
                  </a:lnTo>
                  <a:lnTo>
                    <a:pt x="73914" y="53213"/>
                  </a:lnTo>
                  <a:lnTo>
                    <a:pt x="75184" y="51181"/>
                  </a:lnTo>
                  <a:lnTo>
                    <a:pt x="76708" y="49784"/>
                  </a:lnTo>
                  <a:lnTo>
                    <a:pt x="78359" y="48387"/>
                  </a:lnTo>
                  <a:lnTo>
                    <a:pt x="81153" y="47625"/>
                  </a:lnTo>
                  <a:lnTo>
                    <a:pt x="135255" y="47625"/>
                  </a:lnTo>
                  <a:lnTo>
                    <a:pt x="138049" y="48387"/>
                  </a:lnTo>
                  <a:lnTo>
                    <a:pt x="139573" y="49784"/>
                  </a:lnTo>
                  <a:lnTo>
                    <a:pt x="141224" y="51181"/>
                  </a:lnTo>
                  <a:lnTo>
                    <a:pt x="142494" y="53213"/>
                  </a:lnTo>
                  <a:lnTo>
                    <a:pt x="143256" y="55753"/>
                  </a:lnTo>
                  <a:lnTo>
                    <a:pt x="170561" y="154559"/>
                  </a:lnTo>
                  <a:lnTo>
                    <a:pt x="213233" y="154559"/>
                  </a:lnTo>
                  <a:close/>
                </a:path>
                <a:path w="2178685" h="244475">
                  <a:moveTo>
                    <a:pt x="216281" y="195707"/>
                  </a:moveTo>
                  <a:lnTo>
                    <a:pt x="130556" y="195707"/>
                  </a:lnTo>
                  <a:lnTo>
                    <a:pt x="130556" y="126492"/>
                  </a:lnTo>
                  <a:lnTo>
                    <a:pt x="85725" y="126492"/>
                  </a:lnTo>
                  <a:lnTo>
                    <a:pt x="85725" y="195707"/>
                  </a:lnTo>
                  <a:lnTo>
                    <a:pt x="0" y="195707"/>
                  </a:lnTo>
                  <a:lnTo>
                    <a:pt x="0" y="228854"/>
                  </a:lnTo>
                  <a:lnTo>
                    <a:pt x="216281" y="228854"/>
                  </a:lnTo>
                  <a:lnTo>
                    <a:pt x="216281" y="195707"/>
                  </a:lnTo>
                  <a:close/>
                </a:path>
                <a:path w="2178685" h="244475">
                  <a:moveTo>
                    <a:pt x="435864" y="22987"/>
                  </a:moveTo>
                  <a:lnTo>
                    <a:pt x="434848" y="19685"/>
                  </a:lnTo>
                  <a:lnTo>
                    <a:pt x="432562" y="17018"/>
                  </a:lnTo>
                  <a:lnTo>
                    <a:pt x="430276" y="14478"/>
                  </a:lnTo>
                  <a:lnTo>
                    <a:pt x="426974" y="13208"/>
                  </a:lnTo>
                  <a:lnTo>
                    <a:pt x="243586" y="13208"/>
                  </a:lnTo>
                  <a:lnTo>
                    <a:pt x="243586" y="46355"/>
                  </a:lnTo>
                  <a:lnTo>
                    <a:pt x="389890" y="46355"/>
                  </a:lnTo>
                  <a:lnTo>
                    <a:pt x="392303" y="48768"/>
                  </a:lnTo>
                  <a:lnTo>
                    <a:pt x="391795" y="53467"/>
                  </a:lnTo>
                  <a:lnTo>
                    <a:pt x="385318" y="120904"/>
                  </a:lnTo>
                  <a:lnTo>
                    <a:pt x="427609" y="120904"/>
                  </a:lnTo>
                  <a:lnTo>
                    <a:pt x="435483" y="27305"/>
                  </a:lnTo>
                  <a:lnTo>
                    <a:pt x="435864" y="22987"/>
                  </a:lnTo>
                  <a:close/>
                </a:path>
                <a:path w="2178685" h="244475">
                  <a:moveTo>
                    <a:pt x="446405" y="131064"/>
                  </a:moveTo>
                  <a:lnTo>
                    <a:pt x="230124" y="131064"/>
                  </a:lnTo>
                  <a:lnTo>
                    <a:pt x="230124" y="164211"/>
                  </a:lnTo>
                  <a:lnTo>
                    <a:pt x="274447" y="164211"/>
                  </a:lnTo>
                  <a:lnTo>
                    <a:pt x="274447" y="244094"/>
                  </a:lnTo>
                  <a:lnTo>
                    <a:pt x="316611" y="244094"/>
                  </a:lnTo>
                  <a:lnTo>
                    <a:pt x="316611" y="164211"/>
                  </a:lnTo>
                  <a:lnTo>
                    <a:pt x="362458" y="164211"/>
                  </a:lnTo>
                  <a:lnTo>
                    <a:pt x="362458" y="244094"/>
                  </a:lnTo>
                  <a:lnTo>
                    <a:pt x="404749" y="244094"/>
                  </a:lnTo>
                  <a:lnTo>
                    <a:pt x="404749" y="164211"/>
                  </a:lnTo>
                  <a:lnTo>
                    <a:pt x="446405" y="164211"/>
                  </a:lnTo>
                  <a:lnTo>
                    <a:pt x="446405" y="131064"/>
                  </a:lnTo>
                  <a:close/>
                </a:path>
                <a:path w="2178685" h="244475">
                  <a:moveTo>
                    <a:pt x="663067" y="14478"/>
                  </a:moveTo>
                  <a:lnTo>
                    <a:pt x="620903" y="14478"/>
                  </a:lnTo>
                  <a:lnTo>
                    <a:pt x="620903" y="47625"/>
                  </a:lnTo>
                  <a:lnTo>
                    <a:pt x="620903" y="116332"/>
                  </a:lnTo>
                  <a:lnTo>
                    <a:pt x="516001" y="116332"/>
                  </a:lnTo>
                  <a:lnTo>
                    <a:pt x="516001" y="47625"/>
                  </a:lnTo>
                  <a:lnTo>
                    <a:pt x="620903" y="47625"/>
                  </a:lnTo>
                  <a:lnTo>
                    <a:pt x="620903" y="14478"/>
                  </a:lnTo>
                  <a:lnTo>
                    <a:pt x="484886" y="14478"/>
                  </a:lnTo>
                  <a:lnTo>
                    <a:pt x="480568" y="15875"/>
                  </a:lnTo>
                  <a:lnTo>
                    <a:pt x="477774" y="18542"/>
                  </a:lnTo>
                  <a:lnTo>
                    <a:pt x="475107" y="21336"/>
                  </a:lnTo>
                  <a:lnTo>
                    <a:pt x="473710" y="25654"/>
                  </a:lnTo>
                  <a:lnTo>
                    <a:pt x="473710" y="149479"/>
                  </a:lnTo>
                  <a:lnTo>
                    <a:pt x="644398" y="149479"/>
                  </a:lnTo>
                  <a:lnTo>
                    <a:pt x="652018" y="147193"/>
                  </a:lnTo>
                  <a:lnTo>
                    <a:pt x="656463" y="142748"/>
                  </a:lnTo>
                  <a:lnTo>
                    <a:pt x="660908" y="138430"/>
                  </a:lnTo>
                  <a:lnTo>
                    <a:pt x="663067" y="130683"/>
                  </a:lnTo>
                  <a:lnTo>
                    <a:pt x="663067" y="116332"/>
                  </a:lnTo>
                  <a:lnTo>
                    <a:pt x="663067" y="47625"/>
                  </a:lnTo>
                  <a:lnTo>
                    <a:pt x="663067" y="14478"/>
                  </a:lnTo>
                  <a:close/>
                </a:path>
                <a:path w="2178685" h="244475">
                  <a:moveTo>
                    <a:pt x="676529" y="195707"/>
                  </a:moveTo>
                  <a:lnTo>
                    <a:pt x="590804" y="195707"/>
                  </a:lnTo>
                  <a:lnTo>
                    <a:pt x="590804" y="159639"/>
                  </a:lnTo>
                  <a:lnTo>
                    <a:pt x="545973" y="159639"/>
                  </a:lnTo>
                  <a:lnTo>
                    <a:pt x="545973" y="195707"/>
                  </a:lnTo>
                  <a:lnTo>
                    <a:pt x="460248" y="195707"/>
                  </a:lnTo>
                  <a:lnTo>
                    <a:pt x="460248" y="228854"/>
                  </a:lnTo>
                  <a:lnTo>
                    <a:pt x="676529" y="228854"/>
                  </a:lnTo>
                  <a:lnTo>
                    <a:pt x="676529" y="195707"/>
                  </a:lnTo>
                  <a:close/>
                </a:path>
                <a:path w="2178685" h="244475">
                  <a:moveTo>
                    <a:pt x="894334" y="13208"/>
                  </a:moveTo>
                  <a:lnTo>
                    <a:pt x="757428" y="13208"/>
                  </a:lnTo>
                  <a:lnTo>
                    <a:pt x="757428" y="47371"/>
                  </a:lnTo>
                  <a:lnTo>
                    <a:pt x="894334" y="47371"/>
                  </a:lnTo>
                  <a:lnTo>
                    <a:pt x="894334" y="13208"/>
                  </a:lnTo>
                  <a:close/>
                </a:path>
                <a:path w="2178685" h="244475">
                  <a:moveTo>
                    <a:pt x="898144" y="191643"/>
                  </a:moveTo>
                  <a:lnTo>
                    <a:pt x="878332" y="191643"/>
                  </a:lnTo>
                  <a:lnTo>
                    <a:pt x="881888" y="56261"/>
                  </a:lnTo>
                  <a:lnTo>
                    <a:pt x="839597" y="56261"/>
                  </a:lnTo>
                  <a:lnTo>
                    <a:pt x="836041" y="191643"/>
                  </a:lnTo>
                  <a:lnTo>
                    <a:pt x="815721" y="191643"/>
                  </a:lnTo>
                  <a:lnTo>
                    <a:pt x="812165" y="56261"/>
                  </a:lnTo>
                  <a:lnTo>
                    <a:pt x="769874" y="56261"/>
                  </a:lnTo>
                  <a:lnTo>
                    <a:pt x="773430" y="191643"/>
                  </a:lnTo>
                  <a:lnTo>
                    <a:pt x="753618" y="191643"/>
                  </a:lnTo>
                  <a:lnTo>
                    <a:pt x="753618" y="225806"/>
                  </a:lnTo>
                  <a:lnTo>
                    <a:pt x="898144" y="225806"/>
                  </a:lnTo>
                  <a:lnTo>
                    <a:pt x="898144" y="191643"/>
                  </a:lnTo>
                  <a:close/>
                </a:path>
                <a:path w="2178685" h="244475">
                  <a:moveTo>
                    <a:pt x="978281" y="91948"/>
                  </a:moveTo>
                  <a:lnTo>
                    <a:pt x="950849" y="91948"/>
                  </a:lnTo>
                  <a:lnTo>
                    <a:pt x="950849" y="11938"/>
                  </a:lnTo>
                  <a:lnTo>
                    <a:pt x="908558" y="11938"/>
                  </a:lnTo>
                  <a:lnTo>
                    <a:pt x="908558" y="244094"/>
                  </a:lnTo>
                  <a:lnTo>
                    <a:pt x="950849" y="244094"/>
                  </a:lnTo>
                  <a:lnTo>
                    <a:pt x="950849" y="128524"/>
                  </a:lnTo>
                  <a:lnTo>
                    <a:pt x="978281" y="128524"/>
                  </a:lnTo>
                  <a:lnTo>
                    <a:pt x="978281" y="91948"/>
                  </a:lnTo>
                  <a:close/>
                </a:path>
                <a:path w="2178685" h="244475">
                  <a:moveTo>
                    <a:pt x="1191133" y="11938"/>
                  </a:moveTo>
                  <a:lnTo>
                    <a:pt x="1148969" y="11938"/>
                  </a:lnTo>
                  <a:lnTo>
                    <a:pt x="1148969" y="31115"/>
                  </a:lnTo>
                  <a:lnTo>
                    <a:pt x="1148969" y="65151"/>
                  </a:lnTo>
                  <a:lnTo>
                    <a:pt x="1148969" y="87376"/>
                  </a:lnTo>
                  <a:lnTo>
                    <a:pt x="1125220" y="87376"/>
                  </a:lnTo>
                  <a:lnTo>
                    <a:pt x="1125220" y="113030"/>
                  </a:lnTo>
                  <a:lnTo>
                    <a:pt x="1113536" y="113030"/>
                  </a:lnTo>
                  <a:lnTo>
                    <a:pt x="1115822" y="46863"/>
                  </a:lnTo>
                  <a:lnTo>
                    <a:pt x="1125220" y="46863"/>
                  </a:lnTo>
                  <a:lnTo>
                    <a:pt x="1125220" y="65151"/>
                  </a:lnTo>
                  <a:lnTo>
                    <a:pt x="1148969" y="65151"/>
                  </a:lnTo>
                  <a:lnTo>
                    <a:pt x="1148969" y="31115"/>
                  </a:lnTo>
                  <a:lnTo>
                    <a:pt x="1129284" y="31115"/>
                  </a:lnTo>
                  <a:lnTo>
                    <a:pt x="1129284" y="13208"/>
                  </a:lnTo>
                  <a:lnTo>
                    <a:pt x="1074039" y="13208"/>
                  </a:lnTo>
                  <a:lnTo>
                    <a:pt x="1074039" y="46863"/>
                  </a:lnTo>
                  <a:lnTo>
                    <a:pt x="1071753" y="113030"/>
                  </a:lnTo>
                  <a:lnTo>
                    <a:pt x="1050417" y="113030"/>
                  </a:lnTo>
                  <a:lnTo>
                    <a:pt x="1048131" y="46863"/>
                  </a:lnTo>
                  <a:lnTo>
                    <a:pt x="1074039" y="46863"/>
                  </a:lnTo>
                  <a:lnTo>
                    <a:pt x="1074039" y="13208"/>
                  </a:lnTo>
                  <a:lnTo>
                    <a:pt x="994156" y="13208"/>
                  </a:lnTo>
                  <a:lnTo>
                    <a:pt x="994156" y="46863"/>
                  </a:lnTo>
                  <a:lnTo>
                    <a:pt x="1006348" y="46863"/>
                  </a:lnTo>
                  <a:lnTo>
                    <a:pt x="1008634" y="113030"/>
                  </a:lnTo>
                  <a:lnTo>
                    <a:pt x="992632" y="113030"/>
                  </a:lnTo>
                  <a:lnTo>
                    <a:pt x="992632" y="146685"/>
                  </a:lnTo>
                  <a:lnTo>
                    <a:pt x="1130808" y="146685"/>
                  </a:lnTo>
                  <a:lnTo>
                    <a:pt x="1130808" y="121412"/>
                  </a:lnTo>
                  <a:lnTo>
                    <a:pt x="1148969" y="121412"/>
                  </a:lnTo>
                  <a:lnTo>
                    <a:pt x="1148969" y="181737"/>
                  </a:lnTo>
                  <a:lnTo>
                    <a:pt x="1191133" y="181737"/>
                  </a:lnTo>
                  <a:lnTo>
                    <a:pt x="1191133" y="121412"/>
                  </a:lnTo>
                  <a:lnTo>
                    <a:pt x="1191133" y="31115"/>
                  </a:lnTo>
                  <a:lnTo>
                    <a:pt x="1191133" y="11938"/>
                  </a:lnTo>
                  <a:close/>
                </a:path>
                <a:path w="2178685" h="244475">
                  <a:moveTo>
                    <a:pt x="1192657" y="207899"/>
                  </a:moveTo>
                  <a:lnTo>
                    <a:pt x="1050925" y="207899"/>
                  </a:lnTo>
                  <a:lnTo>
                    <a:pt x="1050925" y="159639"/>
                  </a:lnTo>
                  <a:lnTo>
                    <a:pt x="1008634" y="159639"/>
                  </a:lnTo>
                  <a:lnTo>
                    <a:pt x="1008634" y="243586"/>
                  </a:lnTo>
                  <a:lnTo>
                    <a:pt x="1192657" y="243586"/>
                  </a:lnTo>
                  <a:lnTo>
                    <a:pt x="1192657" y="207899"/>
                  </a:lnTo>
                  <a:close/>
                </a:path>
                <a:path w="2178685" h="244475">
                  <a:moveTo>
                    <a:pt x="1364742" y="26035"/>
                  </a:moveTo>
                  <a:lnTo>
                    <a:pt x="1313942" y="26035"/>
                  </a:lnTo>
                  <a:lnTo>
                    <a:pt x="1313942" y="0"/>
                  </a:lnTo>
                  <a:lnTo>
                    <a:pt x="1313180" y="0"/>
                  </a:lnTo>
                  <a:lnTo>
                    <a:pt x="1313180" y="78105"/>
                  </a:lnTo>
                  <a:lnTo>
                    <a:pt x="1313180" y="110109"/>
                  </a:lnTo>
                  <a:lnTo>
                    <a:pt x="1311579" y="117475"/>
                  </a:lnTo>
                  <a:lnTo>
                    <a:pt x="1311529" y="117729"/>
                  </a:lnTo>
                  <a:lnTo>
                    <a:pt x="1308354" y="122555"/>
                  </a:lnTo>
                  <a:lnTo>
                    <a:pt x="1305306" y="127381"/>
                  </a:lnTo>
                  <a:lnTo>
                    <a:pt x="1300099" y="129794"/>
                  </a:lnTo>
                  <a:lnTo>
                    <a:pt x="1285240" y="129794"/>
                  </a:lnTo>
                  <a:lnTo>
                    <a:pt x="1279906" y="127381"/>
                  </a:lnTo>
                  <a:lnTo>
                    <a:pt x="1273302" y="117475"/>
                  </a:lnTo>
                  <a:lnTo>
                    <a:pt x="1271701" y="110109"/>
                  </a:lnTo>
                  <a:lnTo>
                    <a:pt x="1271752" y="78105"/>
                  </a:lnTo>
                  <a:lnTo>
                    <a:pt x="1273302" y="71120"/>
                  </a:lnTo>
                  <a:lnTo>
                    <a:pt x="1276477" y="66040"/>
                  </a:lnTo>
                  <a:lnTo>
                    <a:pt x="1279652" y="61087"/>
                  </a:lnTo>
                  <a:lnTo>
                    <a:pt x="1285113" y="58547"/>
                  </a:lnTo>
                  <a:lnTo>
                    <a:pt x="1299845" y="58547"/>
                  </a:lnTo>
                  <a:lnTo>
                    <a:pt x="1305318" y="61087"/>
                  </a:lnTo>
                  <a:lnTo>
                    <a:pt x="1305128" y="61087"/>
                  </a:lnTo>
                  <a:lnTo>
                    <a:pt x="1308227" y="65659"/>
                  </a:lnTo>
                  <a:lnTo>
                    <a:pt x="1311529" y="70485"/>
                  </a:lnTo>
                  <a:lnTo>
                    <a:pt x="1313180" y="78105"/>
                  </a:lnTo>
                  <a:lnTo>
                    <a:pt x="1313180" y="0"/>
                  </a:lnTo>
                  <a:lnTo>
                    <a:pt x="1271638" y="0"/>
                  </a:lnTo>
                  <a:lnTo>
                    <a:pt x="1271638" y="26035"/>
                  </a:lnTo>
                  <a:lnTo>
                    <a:pt x="1219949" y="26035"/>
                  </a:lnTo>
                  <a:lnTo>
                    <a:pt x="1219949" y="58547"/>
                  </a:lnTo>
                  <a:lnTo>
                    <a:pt x="1241806" y="58547"/>
                  </a:lnTo>
                  <a:lnTo>
                    <a:pt x="1237234" y="62484"/>
                  </a:lnTo>
                  <a:lnTo>
                    <a:pt x="1234059" y="67437"/>
                  </a:lnTo>
                  <a:lnTo>
                    <a:pt x="1232154" y="73406"/>
                  </a:lnTo>
                  <a:lnTo>
                    <a:pt x="1230363" y="79502"/>
                  </a:lnTo>
                  <a:lnTo>
                    <a:pt x="1229360" y="86487"/>
                  </a:lnTo>
                  <a:lnTo>
                    <a:pt x="1229360" y="110109"/>
                  </a:lnTo>
                  <a:lnTo>
                    <a:pt x="1230045" y="120192"/>
                  </a:lnTo>
                  <a:lnTo>
                    <a:pt x="1232065" y="129120"/>
                  </a:lnTo>
                  <a:lnTo>
                    <a:pt x="1232103" y="129273"/>
                  </a:lnTo>
                  <a:lnTo>
                    <a:pt x="1235443" y="137007"/>
                  </a:lnTo>
                  <a:lnTo>
                    <a:pt x="1235519" y="137185"/>
                  </a:lnTo>
                  <a:lnTo>
                    <a:pt x="1270127" y="160655"/>
                  </a:lnTo>
                  <a:lnTo>
                    <a:pt x="1270127" y="190119"/>
                  </a:lnTo>
                  <a:lnTo>
                    <a:pt x="1221232" y="190119"/>
                  </a:lnTo>
                  <a:lnTo>
                    <a:pt x="1221232" y="224282"/>
                  </a:lnTo>
                  <a:lnTo>
                    <a:pt x="1364742" y="224282"/>
                  </a:lnTo>
                  <a:lnTo>
                    <a:pt x="1364742" y="190119"/>
                  </a:lnTo>
                  <a:lnTo>
                    <a:pt x="1314958" y="190119"/>
                  </a:lnTo>
                  <a:lnTo>
                    <a:pt x="1314958" y="160655"/>
                  </a:lnTo>
                  <a:lnTo>
                    <a:pt x="1349044" y="137185"/>
                  </a:lnTo>
                  <a:lnTo>
                    <a:pt x="1349171" y="137007"/>
                  </a:lnTo>
                  <a:lnTo>
                    <a:pt x="1352296" y="129794"/>
                  </a:lnTo>
                  <a:lnTo>
                    <a:pt x="1352524" y="129273"/>
                  </a:lnTo>
                  <a:lnTo>
                    <a:pt x="1352588" y="129120"/>
                  </a:lnTo>
                  <a:lnTo>
                    <a:pt x="1354632" y="120192"/>
                  </a:lnTo>
                  <a:lnTo>
                    <a:pt x="1355331" y="110109"/>
                  </a:lnTo>
                  <a:lnTo>
                    <a:pt x="1355344" y="86487"/>
                  </a:lnTo>
                  <a:lnTo>
                    <a:pt x="1354455" y="79502"/>
                  </a:lnTo>
                  <a:lnTo>
                    <a:pt x="1352677" y="73406"/>
                  </a:lnTo>
                  <a:lnTo>
                    <a:pt x="1350899" y="67437"/>
                  </a:lnTo>
                  <a:lnTo>
                    <a:pt x="1347597" y="62484"/>
                  </a:lnTo>
                  <a:lnTo>
                    <a:pt x="1342898" y="58547"/>
                  </a:lnTo>
                  <a:lnTo>
                    <a:pt x="1364742" y="58547"/>
                  </a:lnTo>
                  <a:lnTo>
                    <a:pt x="1364742" y="26035"/>
                  </a:lnTo>
                  <a:close/>
                </a:path>
                <a:path w="2178685" h="244475">
                  <a:moveTo>
                    <a:pt x="1441450" y="90678"/>
                  </a:moveTo>
                  <a:lnTo>
                    <a:pt x="1416177" y="90678"/>
                  </a:lnTo>
                  <a:lnTo>
                    <a:pt x="1416177" y="11938"/>
                  </a:lnTo>
                  <a:lnTo>
                    <a:pt x="1373886" y="11938"/>
                  </a:lnTo>
                  <a:lnTo>
                    <a:pt x="1373886" y="244094"/>
                  </a:lnTo>
                  <a:lnTo>
                    <a:pt x="1416177" y="244094"/>
                  </a:lnTo>
                  <a:lnTo>
                    <a:pt x="1416177" y="127254"/>
                  </a:lnTo>
                  <a:lnTo>
                    <a:pt x="1441450" y="127254"/>
                  </a:lnTo>
                  <a:lnTo>
                    <a:pt x="1441450" y="90678"/>
                  </a:lnTo>
                  <a:close/>
                </a:path>
                <a:path w="2178685" h="244475">
                  <a:moveTo>
                    <a:pt x="1599946" y="128016"/>
                  </a:moveTo>
                  <a:lnTo>
                    <a:pt x="1547114" y="128016"/>
                  </a:lnTo>
                  <a:lnTo>
                    <a:pt x="1547114" y="110744"/>
                  </a:lnTo>
                  <a:lnTo>
                    <a:pt x="1589786" y="110744"/>
                  </a:lnTo>
                  <a:lnTo>
                    <a:pt x="1589786" y="77597"/>
                  </a:lnTo>
                  <a:lnTo>
                    <a:pt x="1500759" y="77597"/>
                  </a:lnTo>
                  <a:lnTo>
                    <a:pt x="1500759" y="46355"/>
                  </a:lnTo>
                  <a:lnTo>
                    <a:pt x="1587246" y="46355"/>
                  </a:lnTo>
                  <a:lnTo>
                    <a:pt x="1587246" y="13208"/>
                  </a:lnTo>
                  <a:lnTo>
                    <a:pt x="1469644" y="13208"/>
                  </a:lnTo>
                  <a:lnTo>
                    <a:pt x="1465326" y="14605"/>
                  </a:lnTo>
                  <a:lnTo>
                    <a:pt x="1462532" y="17272"/>
                  </a:lnTo>
                  <a:lnTo>
                    <a:pt x="1459865" y="20066"/>
                  </a:lnTo>
                  <a:lnTo>
                    <a:pt x="1458468" y="24384"/>
                  </a:lnTo>
                  <a:lnTo>
                    <a:pt x="1458468" y="110744"/>
                  </a:lnTo>
                  <a:lnTo>
                    <a:pt x="1502283" y="110744"/>
                  </a:lnTo>
                  <a:lnTo>
                    <a:pt x="1502283" y="128016"/>
                  </a:lnTo>
                  <a:lnTo>
                    <a:pt x="1453896" y="128016"/>
                  </a:lnTo>
                  <a:lnTo>
                    <a:pt x="1453896" y="161163"/>
                  </a:lnTo>
                  <a:lnTo>
                    <a:pt x="1599946" y="161163"/>
                  </a:lnTo>
                  <a:lnTo>
                    <a:pt x="1599946" y="128016"/>
                  </a:lnTo>
                  <a:close/>
                </a:path>
                <a:path w="2178685" h="244475">
                  <a:moveTo>
                    <a:pt x="1651381" y="11938"/>
                  </a:moveTo>
                  <a:lnTo>
                    <a:pt x="1609217" y="11938"/>
                  </a:lnTo>
                  <a:lnTo>
                    <a:pt x="1609217" y="193167"/>
                  </a:lnTo>
                  <a:lnTo>
                    <a:pt x="1651381" y="193167"/>
                  </a:lnTo>
                  <a:lnTo>
                    <a:pt x="1651381" y="11938"/>
                  </a:lnTo>
                  <a:close/>
                </a:path>
                <a:path w="2178685" h="244475">
                  <a:moveTo>
                    <a:pt x="1652905" y="208915"/>
                  </a:moveTo>
                  <a:lnTo>
                    <a:pt x="1508633" y="208915"/>
                  </a:lnTo>
                  <a:lnTo>
                    <a:pt x="1508633" y="171069"/>
                  </a:lnTo>
                  <a:lnTo>
                    <a:pt x="1466342" y="171069"/>
                  </a:lnTo>
                  <a:lnTo>
                    <a:pt x="1466342" y="243586"/>
                  </a:lnTo>
                  <a:lnTo>
                    <a:pt x="1652905" y="243586"/>
                  </a:lnTo>
                  <a:lnTo>
                    <a:pt x="1652905" y="208915"/>
                  </a:lnTo>
                  <a:close/>
                </a:path>
                <a:path w="2178685" h="244475">
                  <a:moveTo>
                    <a:pt x="1877568" y="13208"/>
                  </a:moveTo>
                  <a:lnTo>
                    <a:pt x="1811401" y="13208"/>
                  </a:lnTo>
                  <a:lnTo>
                    <a:pt x="1804543" y="14351"/>
                  </a:lnTo>
                  <a:lnTo>
                    <a:pt x="1798955" y="16383"/>
                  </a:lnTo>
                  <a:lnTo>
                    <a:pt x="1793367" y="18542"/>
                  </a:lnTo>
                  <a:lnTo>
                    <a:pt x="1788668" y="21717"/>
                  </a:lnTo>
                  <a:lnTo>
                    <a:pt x="1784985" y="25781"/>
                  </a:lnTo>
                  <a:lnTo>
                    <a:pt x="1781175" y="29845"/>
                  </a:lnTo>
                  <a:lnTo>
                    <a:pt x="1778254" y="34925"/>
                  </a:lnTo>
                  <a:lnTo>
                    <a:pt x="1776095" y="41021"/>
                  </a:lnTo>
                  <a:lnTo>
                    <a:pt x="1773809" y="47117"/>
                  </a:lnTo>
                  <a:lnTo>
                    <a:pt x="1772031" y="54102"/>
                  </a:lnTo>
                  <a:lnTo>
                    <a:pt x="1770634" y="62103"/>
                  </a:lnTo>
                  <a:lnTo>
                    <a:pt x="1743202" y="227330"/>
                  </a:lnTo>
                  <a:lnTo>
                    <a:pt x="1785493" y="227330"/>
                  </a:lnTo>
                  <a:lnTo>
                    <a:pt x="1812417" y="63119"/>
                  </a:lnTo>
                  <a:lnTo>
                    <a:pt x="1813306" y="58166"/>
                  </a:lnTo>
                  <a:lnTo>
                    <a:pt x="1814703" y="54356"/>
                  </a:lnTo>
                  <a:lnTo>
                    <a:pt x="1818767" y="48768"/>
                  </a:lnTo>
                  <a:lnTo>
                    <a:pt x="1821942" y="47371"/>
                  </a:lnTo>
                  <a:lnTo>
                    <a:pt x="1835277" y="47371"/>
                  </a:lnTo>
                  <a:lnTo>
                    <a:pt x="1835277" y="227330"/>
                  </a:lnTo>
                  <a:lnTo>
                    <a:pt x="1877568" y="227330"/>
                  </a:lnTo>
                  <a:lnTo>
                    <a:pt x="1877568" y="47371"/>
                  </a:lnTo>
                  <a:lnTo>
                    <a:pt x="1877568" y="13208"/>
                  </a:lnTo>
                  <a:close/>
                </a:path>
                <a:path w="2178685" h="244475">
                  <a:moveTo>
                    <a:pt x="1965833" y="91948"/>
                  </a:moveTo>
                  <a:lnTo>
                    <a:pt x="1938401" y="91948"/>
                  </a:lnTo>
                  <a:lnTo>
                    <a:pt x="1938401" y="11938"/>
                  </a:lnTo>
                  <a:lnTo>
                    <a:pt x="1896110" y="11938"/>
                  </a:lnTo>
                  <a:lnTo>
                    <a:pt x="1896110" y="244094"/>
                  </a:lnTo>
                  <a:lnTo>
                    <a:pt x="1938401" y="244094"/>
                  </a:lnTo>
                  <a:lnTo>
                    <a:pt x="1938401" y="128524"/>
                  </a:lnTo>
                  <a:lnTo>
                    <a:pt x="1965833" y="128524"/>
                  </a:lnTo>
                  <a:lnTo>
                    <a:pt x="1965833" y="91948"/>
                  </a:lnTo>
                  <a:close/>
                </a:path>
                <a:path w="2178685" h="244475">
                  <a:moveTo>
                    <a:pt x="2178685" y="140208"/>
                  </a:moveTo>
                  <a:lnTo>
                    <a:pt x="2136521" y="140208"/>
                  </a:lnTo>
                  <a:lnTo>
                    <a:pt x="2136521" y="157607"/>
                  </a:lnTo>
                  <a:lnTo>
                    <a:pt x="2136521" y="190627"/>
                  </a:lnTo>
                  <a:lnTo>
                    <a:pt x="2136521" y="210566"/>
                  </a:lnTo>
                  <a:lnTo>
                    <a:pt x="2038477" y="210566"/>
                  </a:lnTo>
                  <a:lnTo>
                    <a:pt x="2038477" y="190627"/>
                  </a:lnTo>
                  <a:lnTo>
                    <a:pt x="2136521" y="190627"/>
                  </a:lnTo>
                  <a:lnTo>
                    <a:pt x="2136521" y="157607"/>
                  </a:lnTo>
                  <a:lnTo>
                    <a:pt x="2038477" y="157607"/>
                  </a:lnTo>
                  <a:lnTo>
                    <a:pt x="2038477" y="140208"/>
                  </a:lnTo>
                  <a:lnTo>
                    <a:pt x="1996186" y="140208"/>
                  </a:lnTo>
                  <a:lnTo>
                    <a:pt x="1996186" y="244094"/>
                  </a:lnTo>
                  <a:lnTo>
                    <a:pt x="2163064" y="244094"/>
                  </a:lnTo>
                  <a:lnTo>
                    <a:pt x="2169414" y="242189"/>
                  </a:lnTo>
                  <a:lnTo>
                    <a:pt x="2173097" y="238506"/>
                  </a:lnTo>
                  <a:lnTo>
                    <a:pt x="2176907" y="234823"/>
                  </a:lnTo>
                  <a:lnTo>
                    <a:pt x="2178685" y="228346"/>
                  </a:lnTo>
                  <a:lnTo>
                    <a:pt x="2178685" y="210566"/>
                  </a:lnTo>
                  <a:lnTo>
                    <a:pt x="2178685" y="190627"/>
                  </a:lnTo>
                  <a:lnTo>
                    <a:pt x="2178685" y="157607"/>
                  </a:lnTo>
                  <a:lnTo>
                    <a:pt x="2178685" y="140208"/>
                  </a:lnTo>
                  <a:close/>
                </a:path>
                <a:path w="2178685" h="244475">
                  <a:moveTo>
                    <a:pt x="2178685" y="11938"/>
                  </a:moveTo>
                  <a:lnTo>
                    <a:pt x="2136521" y="11938"/>
                  </a:lnTo>
                  <a:lnTo>
                    <a:pt x="2136521" y="49403"/>
                  </a:lnTo>
                  <a:lnTo>
                    <a:pt x="2110232" y="49403"/>
                  </a:lnTo>
                  <a:lnTo>
                    <a:pt x="2108581" y="42672"/>
                  </a:lnTo>
                  <a:lnTo>
                    <a:pt x="2105660" y="36703"/>
                  </a:lnTo>
                  <a:lnTo>
                    <a:pt x="2101723" y="31750"/>
                  </a:lnTo>
                  <a:lnTo>
                    <a:pt x="2097786" y="26670"/>
                  </a:lnTo>
                  <a:lnTo>
                    <a:pt x="2092960" y="22479"/>
                  </a:lnTo>
                  <a:lnTo>
                    <a:pt x="2087372" y="19177"/>
                  </a:lnTo>
                  <a:lnTo>
                    <a:pt x="2081784" y="15748"/>
                  </a:lnTo>
                  <a:lnTo>
                    <a:pt x="2075434" y="13208"/>
                  </a:lnTo>
                  <a:lnTo>
                    <a:pt x="2069846" y="11811"/>
                  </a:lnTo>
                  <a:lnTo>
                    <a:pt x="2069846" y="59436"/>
                  </a:lnTo>
                  <a:lnTo>
                    <a:pt x="2069846" y="80137"/>
                  </a:lnTo>
                  <a:lnTo>
                    <a:pt x="2067560" y="86360"/>
                  </a:lnTo>
                  <a:lnTo>
                    <a:pt x="2063242" y="90678"/>
                  </a:lnTo>
                  <a:lnTo>
                    <a:pt x="2058924" y="94869"/>
                  </a:lnTo>
                  <a:lnTo>
                    <a:pt x="2053209" y="97028"/>
                  </a:lnTo>
                  <a:lnTo>
                    <a:pt x="2038985" y="97028"/>
                  </a:lnTo>
                  <a:lnTo>
                    <a:pt x="2033270" y="94869"/>
                  </a:lnTo>
                  <a:lnTo>
                    <a:pt x="2028952" y="90678"/>
                  </a:lnTo>
                  <a:lnTo>
                    <a:pt x="2024634" y="86360"/>
                  </a:lnTo>
                  <a:lnTo>
                    <a:pt x="2022475" y="80137"/>
                  </a:lnTo>
                  <a:lnTo>
                    <a:pt x="2022475" y="59436"/>
                  </a:lnTo>
                  <a:lnTo>
                    <a:pt x="2024634" y="53086"/>
                  </a:lnTo>
                  <a:lnTo>
                    <a:pt x="2033270" y="44704"/>
                  </a:lnTo>
                  <a:lnTo>
                    <a:pt x="2038642" y="42672"/>
                  </a:lnTo>
                  <a:lnTo>
                    <a:pt x="2053539" y="42672"/>
                  </a:lnTo>
                  <a:lnTo>
                    <a:pt x="2058924" y="44704"/>
                  </a:lnTo>
                  <a:lnTo>
                    <a:pt x="2067560" y="53086"/>
                  </a:lnTo>
                  <a:lnTo>
                    <a:pt x="2069846" y="59436"/>
                  </a:lnTo>
                  <a:lnTo>
                    <a:pt x="2069846" y="11811"/>
                  </a:lnTo>
                  <a:lnTo>
                    <a:pt x="2068322" y="11430"/>
                  </a:lnTo>
                  <a:lnTo>
                    <a:pt x="2061337" y="9779"/>
                  </a:lnTo>
                  <a:lnTo>
                    <a:pt x="2053971" y="8890"/>
                  </a:lnTo>
                  <a:lnTo>
                    <a:pt x="2046097" y="8890"/>
                  </a:lnTo>
                  <a:lnTo>
                    <a:pt x="2039251" y="9105"/>
                  </a:lnTo>
                  <a:lnTo>
                    <a:pt x="2032330" y="9779"/>
                  </a:lnTo>
                  <a:lnTo>
                    <a:pt x="2032469" y="9779"/>
                  </a:lnTo>
                  <a:lnTo>
                    <a:pt x="2026297" y="10820"/>
                  </a:lnTo>
                  <a:lnTo>
                    <a:pt x="1988693" y="33274"/>
                  </a:lnTo>
                  <a:lnTo>
                    <a:pt x="1980184" y="55245"/>
                  </a:lnTo>
                  <a:lnTo>
                    <a:pt x="1980184" y="84328"/>
                  </a:lnTo>
                  <a:lnTo>
                    <a:pt x="2005203" y="121412"/>
                  </a:lnTo>
                  <a:lnTo>
                    <a:pt x="2046097" y="130556"/>
                  </a:lnTo>
                  <a:lnTo>
                    <a:pt x="2054606" y="130556"/>
                  </a:lnTo>
                  <a:lnTo>
                    <a:pt x="2062314" y="129705"/>
                  </a:lnTo>
                  <a:lnTo>
                    <a:pt x="2062480" y="129705"/>
                  </a:lnTo>
                  <a:lnTo>
                    <a:pt x="2070100" y="127635"/>
                  </a:lnTo>
                  <a:lnTo>
                    <a:pt x="2077466" y="125730"/>
                  </a:lnTo>
                  <a:lnTo>
                    <a:pt x="2084070" y="122809"/>
                  </a:lnTo>
                  <a:lnTo>
                    <a:pt x="2108365" y="97028"/>
                  </a:lnTo>
                  <a:lnTo>
                    <a:pt x="2110232" y="91821"/>
                  </a:lnTo>
                  <a:lnTo>
                    <a:pt x="2111210" y="84328"/>
                  </a:lnTo>
                  <a:lnTo>
                    <a:pt x="2111248" y="84074"/>
                  </a:lnTo>
                  <a:lnTo>
                    <a:pt x="2136521" y="84074"/>
                  </a:lnTo>
                  <a:lnTo>
                    <a:pt x="2136521" y="131064"/>
                  </a:lnTo>
                  <a:lnTo>
                    <a:pt x="2178685" y="131064"/>
                  </a:lnTo>
                  <a:lnTo>
                    <a:pt x="2178685" y="84074"/>
                  </a:lnTo>
                  <a:lnTo>
                    <a:pt x="2178685" y="49403"/>
                  </a:lnTo>
                  <a:lnTo>
                    <a:pt x="2178685" y="119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9704" y="1312163"/>
              <a:ext cx="1828800" cy="947928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5887211" y="1045463"/>
            <a:ext cx="5384800" cy="4924425"/>
            <a:chOff x="5887211" y="1045463"/>
            <a:chExt cx="5384800" cy="4924425"/>
          </a:xfrm>
        </p:grpSpPr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41135" y="1045463"/>
              <a:ext cx="5230367" cy="482346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164579" y="1164335"/>
              <a:ext cx="4988560" cy="4590415"/>
            </a:xfrm>
            <a:custGeom>
              <a:avLst/>
              <a:gdLst/>
              <a:ahLst/>
              <a:cxnLst/>
              <a:rect l="l" t="t" r="r" b="b"/>
              <a:pathLst>
                <a:path w="4988559" h="4590415">
                  <a:moveTo>
                    <a:pt x="337566" y="0"/>
                  </a:moveTo>
                  <a:lnTo>
                    <a:pt x="4988052" y="0"/>
                  </a:lnTo>
                  <a:lnTo>
                    <a:pt x="4988052" y="4252760"/>
                  </a:lnTo>
                  <a:lnTo>
                    <a:pt x="4984970" y="4298560"/>
                  </a:lnTo>
                  <a:lnTo>
                    <a:pt x="4975994" y="4342488"/>
                  </a:lnTo>
                  <a:lnTo>
                    <a:pt x="4961524" y="4384140"/>
                  </a:lnTo>
                  <a:lnTo>
                    <a:pt x="4941965" y="4423116"/>
                  </a:lnTo>
                  <a:lnTo>
                    <a:pt x="4917716" y="4459012"/>
                  </a:lnTo>
                  <a:lnTo>
                    <a:pt x="4889182" y="4491428"/>
                  </a:lnTo>
                  <a:lnTo>
                    <a:pt x="4856763" y="4519959"/>
                  </a:lnTo>
                  <a:lnTo>
                    <a:pt x="4820863" y="4544205"/>
                  </a:lnTo>
                  <a:lnTo>
                    <a:pt x="4781883" y="4563763"/>
                  </a:lnTo>
                  <a:lnTo>
                    <a:pt x="4740225" y="4578231"/>
                  </a:lnTo>
                  <a:lnTo>
                    <a:pt x="4696292" y="4587206"/>
                  </a:lnTo>
                  <a:lnTo>
                    <a:pt x="4650486" y="4590288"/>
                  </a:lnTo>
                  <a:lnTo>
                    <a:pt x="0" y="4590288"/>
                  </a:lnTo>
                  <a:lnTo>
                    <a:pt x="0" y="337565"/>
                  </a:lnTo>
                  <a:lnTo>
                    <a:pt x="3081" y="291759"/>
                  </a:lnTo>
                  <a:lnTo>
                    <a:pt x="12057" y="247826"/>
                  </a:lnTo>
                  <a:lnTo>
                    <a:pt x="26527" y="206168"/>
                  </a:lnTo>
                  <a:lnTo>
                    <a:pt x="46086" y="167188"/>
                  </a:lnTo>
                  <a:lnTo>
                    <a:pt x="70335" y="131288"/>
                  </a:lnTo>
                  <a:lnTo>
                    <a:pt x="98869" y="98869"/>
                  </a:lnTo>
                  <a:lnTo>
                    <a:pt x="131288" y="70335"/>
                  </a:lnTo>
                  <a:lnTo>
                    <a:pt x="167188" y="46086"/>
                  </a:lnTo>
                  <a:lnTo>
                    <a:pt x="206168" y="26527"/>
                  </a:lnTo>
                  <a:lnTo>
                    <a:pt x="247826" y="12057"/>
                  </a:lnTo>
                  <a:lnTo>
                    <a:pt x="291759" y="3081"/>
                  </a:lnTo>
                  <a:lnTo>
                    <a:pt x="337566" y="0"/>
                  </a:lnTo>
                  <a:close/>
                </a:path>
              </a:pathLst>
            </a:custGeom>
            <a:ln w="15240">
              <a:solidFill>
                <a:srgbClr val="1686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87211" y="1351787"/>
              <a:ext cx="5173980" cy="461772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977127" y="1435607"/>
              <a:ext cx="4998720" cy="4455160"/>
            </a:xfrm>
            <a:custGeom>
              <a:avLst/>
              <a:gdLst/>
              <a:ahLst/>
              <a:cxnLst/>
              <a:rect l="l" t="t" r="r" b="b"/>
              <a:pathLst>
                <a:path w="4998720" h="4455160">
                  <a:moveTo>
                    <a:pt x="4998720" y="0"/>
                  </a:moveTo>
                  <a:lnTo>
                    <a:pt x="363600" y="0"/>
                  </a:lnTo>
                  <a:lnTo>
                    <a:pt x="314267" y="3319"/>
                  </a:lnTo>
                  <a:lnTo>
                    <a:pt x="266949" y="12989"/>
                  </a:lnTo>
                  <a:lnTo>
                    <a:pt x="222081" y="28576"/>
                  </a:lnTo>
                  <a:lnTo>
                    <a:pt x="180095" y="49647"/>
                  </a:lnTo>
                  <a:lnTo>
                    <a:pt x="141425" y="75768"/>
                  </a:lnTo>
                  <a:lnTo>
                    <a:pt x="106505" y="106505"/>
                  </a:lnTo>
                  <a:lnTo>
                    <a:pt x="75768" y="141425"/>
                  </a:lnTo>
                  <a:lnTo>
                    <a:pt x="49647" y="180095"/>
                  </a:lnTo>
                  <a:lnTo>
                    <a:pt x="28576" y="222081"/>
                  </a:lnTo>
                  <a:lnTo>
                    <a:pt x="12989" y="266949"/>
                  </a:lnTo>
                  <a:lnTo>
                    <a:pt x="3319" y="314267"/>
                  </a:lnTo>
                  <a:lnTo>
                    <a:pt x="0" y="363600"/>
                  </a:lnTo>
                  <a:lnTo>
                    <a:pt x="0" y="4454652"/>
                  </a:lnTo>
                  <a:lnTo>
                    <a:pt x="4635119" y="4454652"/>
                  </a:lnTo>
                  <a:lnTo>
                    <a:pt x="4684452" y="4451332"/>
                  </a:lnTo>
                  <a:lnTo>
                    <a:pt x="4731770" y="4441662"/>
                  </a:lnTo>
                  <a:lnTo>
                    <a:pt x="4776638" y="4426076"/>
                  </a:lnTo>
                  <a:lnTo>
                    <a:pt x="4818624" y="4405006"/>
                  </a:lnTo>
                  <a:lnTo>
                    <a:pt x="4857294" y="4378885"/>
                  </a:lnTo>
                  <a:lnTo>
                    <a:pt x="4892214" y="4348148"/>
                  </a:lnTo>
                  <a:lnTo>
                    <a:pt x="4922951" y="4313226"/>
                  </a:lnTo>
                  <a:lnTo>
                    <a:pt x="4949072" y="4274554"/>
                  </a:lnTo>
                  <a:lnTo>
                    <a:pt x="4970143" y="4232565"/>
                  </a:lnTo>
                  <a:lnTo>
                    <a:pt x="4985730" y="4187691"/>
                  </a:lnTo>
                  <a:lnTo>
                    <a:pt x="4995400" y="4140367"/>
                  </a:lnTo>
                  <a:lnTo>
                    <a:pt x="4998720" y="4091025"/>
                  </a:lnTo>
                  <a:lnTo>
                    <a:pt x="4998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77127" y="1304543"/>
              <a:ext cx="4998720" cy="1653539"/>
            </a:xfrm>
            <a:custGeom>
              <a:avLst/>
              <a:gdLst/>
              <a:ahLst/>
              <a:cxnLst/>
              <a:rect l="l" t="t" r="r" b="b"/>
              <a:pathLst>
                <a:path w="4998720" h="1653539">
                  <a:moveTo>
                    <a:pt x="4998720" y="0"/>
                  </a:moveTo>
                  <a:lnTo>
                    <a:pt x="423291" y="0"/>
                  </a:lnTo>
                  <a:lnTo>
                    <a:pt x="373920" y="2847"/>
                  </a:lnTo>
                  <a:lnTo>
                    <a:pt x="326224" y="11177"/>
                  </a:lnTo>
                  <a:lnTo>
                    <a:pt x="280520" y="24674"/>
                  </a:lnTo>
                  <a:lnTo>
                    <a:pt x="237125" y="43018"/>
                  </a:lnTo>
                  <a:lnTo>
                    <a:pt x="196356" y="65893"/>
                  </a:lnTo>
                  <a:lnTo>
                    <a:pt x="158531" y="92982"/>
                  </a:lnTo>
                  <a:lnTo>
                    <a:pt x="123967" y="123967"/>
                  </a:lnTo>
                  <a:lnTo>
                    <a:pt x="92982" y="158531"/>
                  </a:lnTo>
                  <a:lnTo>
                    <a:pt x="65893" y="196356"/>
                  </a:lnTo>
                  <a:lnTo>
                    <a:pt x="43018" y="237125"/>
                  </a:lnTo>
                  <a:lnTo>
                    <a:pt x="24674" y="280520"/>
                  </a:lnTo>
                  <a:lnTo>
                    <a:pt x="11177" y="326224"/>
                  </a:lnTo>
                  <a:lnTo>
                    <a:pt x="2847" y="373920"/>
                  </a:lnTo>
                  <a:lnTo>
                    <a:pt x="0" y="423290"/>
                  </a:lnTo>
                  <a:lnTo>
                    <a:pt x="0" y="1653539"/>
                  </a:lnTo>
                  <a:lnTo>
                    <a:pt x="4575429" y="1653539"/>
                  </a:lnTo>
                  <a:lnTo>
                    <a:pt x="4624799" y="1650692"/>
                  </a:lnTo>
                  <a:lnTo>
                    <a:pt x="4672495" y="1642362"/>
                  </a:lnTo>
                  <a:lnTo>
                    <a:pt x="4718199" y="1628865"/>
                  </a:lnTo>
                  <a:lnTo>
                    <a:pt x="4761594" y="1610521"/>
                  </a:lnTo>
                  <a:lnTo>
                    <a:pt x="4802363" y="1587646"/>
                  </a:lnTo>
                  <a:lnTo>
                    <a:pt x="4840188" y="1560557"/>
                  </a:lnTo>
                  <a:lnTo>
                    <a:pt x="4874752" y="1529572"/>
                  </a:lnTo>
                  <a:lnTo>
                    <a:pt x="4905737" y="1495008"/>
                  </a:lnTo>
                  <a:lnTo>
                    <a:pt x="4932826" y="1457183"/>
                  </a:lnTo>
                  <a:lnTo>
                    <a:pt x="4955701" y="1416414"/>
                  </a:lnTo>
                  <a:lnTo>
                    <a:pt x="4974045" y="1373019"/>
                  </a:lnTo>
                  <a:lnTo>
                    <a:pt x="4987542" y="1327315"/>
                  </a:lnTo>
                  <a:lnTo>
                    <a:pt x="4995872" y="1279619"/>
                  </a:lnTo>
                  <a:lnTo>
                    <a:pt x="4998720" y="1230249"/>
                  </a:lnTo>
                  <a:lnTo>
                    <a:pt x="4998720" y="0"/>
                  </a:lnTo>
                  <a:close/>
                </a:path>
              </a:pathLst>
            </a:custGeom>
            <a:solidFill>
              <a:srgbClr val="1686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30667" y="3267455"/>
              <a:ext cx="1693163" cy="29870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944104" y="3327018"/>
              <a:ext cx="812800" cy="178435"/>
            </a:xfrm>
            <a:custGeom>
              <a:avLst/>
              <a:gdLst/>
              <a:ahLst/>
              <a:cxnLst/>
              <a:rect l="l" t="t" r="r" b="b"/>
              <a:pathLst>
                <a:path w="812800" h="178435">
                  <a:moveTo>
                    <a:pt x="83058" y="132207"/>
                  </a:moveTo>
                  <a:lnTo>
                    <a:pt x="49657" y="138049"/>
                  </a:lnTo>
                  <a:lnTo>
                    <a:pt x="33020" y="138049"/>
                  </a:lnTo>
                  <a:lnTo>
                    <a:pt x="33020" y="37084"/>
                  </a:lnTo>
                  <a:lnTo>
                    <a:pt x="75565" y="37084"/>
                  </a:lnTo>
                  <a:lnTo>
                    <a:pt x="75565" y="7112"/>
                  </a:lnTo>
                  <a:lnTo>
                    <a:pt x="0" y="7112"/>
                  </a:lnTo>
                  <a:lnTo>
                    <a:pt x="0" y="168148"/>
                  </a:lnTo>
                  <a:lnTo>
                    <a:pt x="47244" y="168148"/>
                  </a:lnTo>
                  <a:lnTo>
                    <a:pt x="54991" y="167513"/>
                  </a:lnTo>
                  <a:lnTo>
                    <a:pt x="70993" y="165481"/>
                  </a:lnTo>
                  <a:lnTo>
                    <a:pt x="77724" y="163957"/>
                  </a:lnTo>
                  <a:lnTo>
                    <a:pt x="83058" y="161798"/>
                  </a:lnTo>
                  <a:lnTo>
                    <a:pt x="83058" y="138049"/>
                  </a:lnTo>
                  <a:lnTo>
                    <a:pt x="83058" y="132207"/>
                  </a:lnTo>
                  <a:close/>
                </a:path>
                <a:path w="812800" h="178435">
                  <a:moveTo>
                    <a:pt x="169291" y="3048"/>
                  </a:moveTo>
                  <a:lnTo>
                    <a:pt x="137160" y="3048"/>
                  </a:lnTo>
                  <a:lnTo>
                    <a:pt x="137160" y="66802"/>
                  </a:lnTo>
                  <a:lnTo>
                    <a:pt x="122809" y="66802"/>
                  </a:lnTo>
                  <a:lnTo>
                    <a:pt x="122809" y="3937"/>
                  </a:lnTo>
                  <a:lnTo>
                    <a:pt x="91186" y="3937"/>
                  </a:lnTo>
                  <a:lnTo>
                    <a:pt x="91186" y="173101"/>
                  </a:lnTo>
                  <a:lnTo>
                    <a:pt x="122809" y="173101"/>
                  </a:lnTo>
                  <a:lnTo>
                    <a:pt x="122809" y="99187"/>
                  </a:lnTo>
                  <a:lnTo>
                    <a:pt x="137160" y="99187"/>
                  </a:lnTo>
                  <a:lnTo>
                    <a:pt x="137160" y="176149"/>
                  </a:lnTo>
                  <a:lnTo>
                    <a:pt x="169291" y="176149"/>
                  </a:lnTo>
                  <a:lnTo>
                    <a:pt x="169291" y="99187"/>
                  </a:lnTo>
                  <a:lnTo>
                    <a:pt x="169291" y="66802"/>
                  </a:lnTo>
                  <a:lnTo>
                    <a:pt x="169291" y="3048"/>
                  </a:lnTo>
                  <a:close/>
                </a:path>
                <a:path w="812800" h="178435">
                  <a:moveTo>
                    <a:pt x="301625" y="67056"/>
                  </a:moveTo>
                  <a:lnTo>
                    <a:pt x="301358" y="66421"/>
                  </a:lnTo>
                  <a:lnTo>
                    <a:pt x="301307" y="66294"/>
                  </a:lnTo>
                  <a:lnTo>
                    <a:pt x="299212" y="61087"/>
                  </a:lnTo>
                  <a:lnTo>
                    <a:pt x="269621" y="44094"/>
                  </a:lnTo>
                  <a:lnTo>
                    <a:pt x="269621" y="71755"/>
                  </a:lnTo>
                  <a:lnTo>
                    <a:pt x="269621" y="76708"/>
                  </a:lnTo>
                  <a:lnTo>
                    <a:pt x="267843" y="78613"/>
                  </a:lnTo>
                  <a:lnTo>
                    <a:pt x="260985" y="81407"/>
                  </a:lnTo>
                  <a:lnTo>
                    <a:pt x="256159" y="82169"/>
                  </a:lnTo>
                  <a:lnTo>
                    <a:pt x="243713" y="82169"/>
                  </a:lnTo>
                  <a:lnTo>
                    <a:pt x="238887" y="81407"/>
                  </a:lnTo>
                  <a:lnTo>
                    <a:pt x="235585" y="80010"/>
                  </a:lnTo>
                  <a:lnTo>
                    <a:pt x="232156" y="78613"/>
                  </a:lnTo>
                  <a:lnTo>
                    <a:pt x="230378" y="76708"/>
                  </a:lnTo>
                  <a:lnTo>
                    <a:pt x="230378" y="71755"/>
                  </a:lnTo>
                  <a:lnTo>
                    <a:pt x="232156" y="69850"/>
                  </a:lnTo>
                  <a:lnTo>
                    <a:pt x="235585" y="68453"/>
                  </a:lnTo>
                  <a:lnTo>
                    <a:pt x="238887" y="67056"/>
                  </a:lnTo>
                  <a:lnTo>
                    <a:pt x="243713" y="66421"/>
                  </a:lnTo>
                  <a:lnTo>
                    <a:pt x="249936" y="66294"/>
                  </a:lnTo>
                  <a:lnTo>
                    <a:pt x="256159" y="66294"/>
                  </a:lnTo>
                  <a:lnTo>
                    <a:pt x="260985" y="67056"/>
                  </a:lnTo>
                  <a:lnTo>
                    <a:pt x="264718" y="68453"/>
                  </a:lnTo>
                  <a:lnTo>
                    <a:pt x="268147" y="69850"/>
                  </a:lnTo>
                  <a:lnTo>
                    <a:pt x="267944" y="69850"/>
                  </a:lnTo>
                  <a:lnTo>
                    <a:pt x="269621" y="71755"/>
                  </a:lnTo>
                  <a:lnTo>
                    <a:pt x="269621" y="44094"/>
                  </a:lnTo>
                  <a:lnTo>
                    <a:pt x="263664" y="43040"/>
                  </a:lnTo>
                  <a:lnTo>
                    <a:pt x="256984" y="42392"/>
                  </a:lnTo>
                  <a:lnTo>
                    <a:pt x="249936" y="42164"/>
                  </a:lnTo>
                  <a:lnTo>
                    <a:pt x="242951" y="42392"/>
                  </a:lnTo>
                  <a:lnTo>
                    <a:pt x="205359" y="56261"/>
                  </a:lnTo>
                  <a:lnTo>
                    <a:pt x="198374" y="67056"/>
                  </a:lnTo>
                  <a:lnTo>
                    <a:pt x="198374" y="81407"/>
                  </a:lnTo>
                  <a:lnTo>
                    <a:pt x="229997" y="104317"/>
                  </a:lnTo>
                  <a:lnTo>
                    <a:pt x="249936" y="106299"/>
                  </a:lnTo>
                  <a:lnTo>
                    <a:pt x="256984" y="106083"/>
                  </a:lnTo>
                  <a:lnTo>
                    <a:pt x="294640" y="92202"/>
                  </a:lnTo>
                  <a:lnTo>
                    <a:pt x="301320" y="82169"/>
                  </a:lnTo>
                  <a:lnTo>
                    <a:pt x="301625" y="81407"/>
                  </a:lnTo>
                  <a:lnTo>
                    <a:pt x="301625" y="67056"/>
                  </a:lnTo>
                  <a:close/>
                </a:path>
                <a:path w="812800" h="178435">
                  <a:moveTo>
                    <a:pt x="303911" y="12827"/>
                  </a:moveTo>
                  <a:lnTo>
                    <a:pt x="267462" y="12827"/>
                  </a:lnTo>
                  <a:lnTo>
                    <a:pt x="267462" y="0"/>
                  </a:lnTo>
                  <a:lnTo>
                    <a:pt x="232537" y="0"/>
                  </a:lnTo>
                  <a:lnTo>
                    <a:pt x="232537" y="12827"/>
                  </a:lnTo>
                  <a:lnTo>
                    <a:pt x="191389" y="12827"/>
                  </a:lnTo>
                  <a:lnTo>
                    <a:pt x="191389" y="37973"/>
                  </a:lnTo>
                  <a:lnTo>
                    <a:pt x="303911" y="37973"/>
                  </a:lnTo>
                  <a:lnTo>
                    <a:pt x="303911" y="12827"/>
                  </a:lnTo>
                  <a:close/>
                </a:path>
                <a:path w="812800" h="178435">
                  <a:moveTo>
                    <a:pt x="360299" y="3048"/>
                  </a:moveTo>
                  <a:lnTo>
                    <a:pt x="326644" y="3048"/>
                  </a:lnTo>
                  <a:lnTo>
                    <a:pt x="326644" y="25019"/>
                  </a:lnTo>
                  <a:lnTo>
                    <a:pt x="309753" y="25019"/>
                  </a:lnTo>
                  <a:lnTo>
                    <a:pt x="309753" y="53340"/>
                  </a:lnTo>
                  <a:lnTo>
                    <a:pt x="326644" y="53340"/>
                  </a:lnTo>
                  <a:lnTo>
                    <a:pt x="326644" y="64770"/>
                  </a:lnTo>
                  <a:lnTo>
                    <a:pt x="309753" y="64770"/>
                  </a:lnTo>
                  <a:lnTo>
                    <a:pt x="309753" y="93091"/>
                  </a:lnTo>
                  <a:lnTo>
                    <a:pt x="326644" y="93091"/>
                  </a:lnTo>
                  <a:lnTo>
                    <a:pt x="326644" y="107696"/>
                  </a:lnTo>
                  <a:lnTo>
                    <a:pt x="360299" y="107696"/>
                  </a:lnTo>
                  <a:lnTo>
                    <a:pt x="360299" y="3048"/>
                  </a:lnTo>
                  <a:close/>
                </a:path>
                <a:path w="812800" h="178435">
                  <a:moveTo>
                    <a:pt x="361569" y="135382"/>
                  </a:moveTo>
                  <a:lnTo>
                    <a:pt x="325374" y="113372"/>
                  </a:lnTo>
                  <a:lnTo>
                    <a:pt x="325374" y="144018"/>
                  </a:lnTo>
                  <a:lnTo>
                    <a:pt x="325120" y="147193"/>
                  </a:lnTo>
                  <a:lnTo>
                    <a:pt x="291922" y="152615"/>
                  </a:lnTo>
                  <a:lnTo>
                    <a:pt x="274459" y="152615"/>
                  </a:lnTo>
                  <a:lnTo>
                    <a:pt x="240665" y="144018"/>
                  </a:lnTo>
                  <a:lnTo>
                    <a:pt x="240919" y="140716"/>
                  </a:lnTo>
                  <a:lnTo>
                    <a:pt x="274294" y="135382"/>
                  </a:lnTo>
                  <a:lnTo>
                    <a:pt x="292100" y="135382"/>
                  </a:lnTo>
                  <a:lnTo>
                    <a:pt x="325374" y="144018"/>
                  </a:lnTo>
                  <a:lnTo>
                    <a:pt x="325374" y="113372"/>
                  </a:lnTo>
                  <a:lnTo>
                    <a:pt x="283210" y="109728"/>
                  </a:lnTo>
                  <a:lnTo>
                    <a:pt x="272275" y="109867"/>
                  </a:lnTo>
                  <a:lnTo>
                    <a:pt x="227177" y="117208"/>
                  </a:lnTo>
                  <a:lnTo>
                    <a:pt x="204597" y="135382"/>
                  </a:lnTo>
                  <a:lnTo>
                    <a:pt x="204635" y="152615"/>
                  </a:lnTo>
                  <a:lnTo>
                    <a:pt x="243078" y="175006"/>
                  </a:lnTo>
                  <a:lnTo>
                    <a:pt x="283210" y="178181"/>
                  </a:lnTo>
                  <a:lnTo>
                    <a:pt x="294132" y="178054"/>
                  </a:lnTo>
                  <a:lnTo>
                    <a:pt x="339102" y="170726"/>
                  </a:lnTo>
                  <a:lnTo>
                    <a:pt x="361518" y="152615"/>
                  </a:lnTo>
                  <a:lnTo>
                    <a:pt x="361569" y="135382"/>
                  </a:lnTo>
                  <a:close/>
                </a:path>
                <a:path w="812800" h="178435">
                  <a:moveTo>
                    <a:pt x="552577" y="8128"/>
                  </a:moveTo>
                  <a:lnTo>
                    <a:pt x="450215" y="8128"/>
                  </a:lnTo>
                  <a:lnTo>
                    <a:pt x="450215" y="40005"/>
                  </a:lnTo>
                  <a:lnTo>
                    <a:pt x="518160" y="40005"/>
                  </a:lnTo>
                  <a:lnTo>
                    <a:pt x="518160" y="116459"/>
                  </a:lnTo>
                  <a:lnTo>
                    <a:pt x="552577" y="116459"/>
                  </a:lnTo>
                  <a:lnTo>
                    <a:pt x="552577" y="8128"/>
                  </a:lnTo>
                  <a:close/>
                </a:path>
                <a:path w="812800" h="178435">
                  <a:moveTo>
                    <a:pt x="563753" y="129159"/>
                  </a:moveTo>
                  <a:lnTo>
                    <a:pt x="527177" y="136017"/>
                  </a:lnTo>
                  <a:lnTo>
                    <a:pt x="501523" y="136017"/>
                  </a:lnTo>
                  <a:lnTo>
                    <a:pt x="501523" y="73406"/>
                  </a:lnTo>
                  <a:lnTo>
                    <a:pt x="467106" y="73406"/>
                  </a:lnTo>
                  <a:lnTo>
                    <a:pt x="467106" y="136017"/>
                  </a:lnTo>
                  <a:lnTo>
                    <a:pt x="445008" y="136017"/>
                  </a:lnTo>
                  <a:lnTo>
                    <a:pt x="445008" y="168148"/>
                  </a:lnTo>
                  <a:lnTo>
                    <a:pt x="527177" y="168148"/>
                  </a:lnTo>
                  <a:lnTo>
                    <a:pt x="535559" y="167513"/>
                  </a:lnTo>
                  <a:lnTo>
                    <a:pt x="543560" y="166497"/>
                  </a:lnTo>
                  <a:lnTo>
                    <a:pt x="551561" y="165354"/>
                  </a:lnTo>
                  <a:lnTo>
                    <a:pt x="558292" y="163576"/>
                  </a:lnTo>
                  <a:lnTo>
                    <a:pt x="563753" y="161163"/>
                  </a:lnTo>
                  <a:lnTo>
                    <a:pt x="563753" y="129159"/>
                  </a:lnTo>
                  <a:close/>
                </a:path>
                <a:path w="812800" h="178435">
                  <a:moveTo>
                    <a:pt x="627888" y="64770"/>
                  </a:moveTo>
                  <a:lnTo>
                    <a:pt x="607949" y="64770"/>
                  </a:lnTo>
                  <a:lnTo>
                    <a:pt x="607949" y="3048"/>
                  </a:lnTo>
                  <a:lnTo>
                    <a:pt x="573659" y="3048"/>
                  </a:lnTo>
                  <a:lnTo>
                    <a:pt x="573659" y="176149"/>
                  </a:lnTo>
                  <a:lnTo>
                    <a:pt x="607949" y="176149"/>
                  </a:lnTo>
                  <a:lnTo>
                    <a:pt x="607949" y="97917"/>
                  </a:lnTo>
                  <a:lnTo>
                    <a:pt x="627888" y="97917"/>
                  </a:lnTo>
                  <a:lnTo>
                    <a:pt x="627888" y="64770"/>
                  </a:lnTo>
                  <a:close/>
                </a:path>
                <a:path w="812800" h="178435">
                  <a:moveTo>
                    <a:pt x="768350" y="3937"/>
                  </a:moveTo>
                  <a:lnTo>
                    <a:pt x="736727" y="3937"/>
                  </a:lnTo>
                  <a:lnTo>
                    <a:pt x="736727" y="64770"/>
                  </a:lnTo>
                  <a:lnTo>
                    <a:pt x="714629" y="64770"/>
                  </a:lnTo>
                  <a:lnTo>
                    <a:pt x="714629" y="96901"/>
                  </a:lnTo>
                  <a:lnTo>
                    <a:pt x="736727" y="96901"/>
                  </a:lnTo>
                  <a:lnTo>
                    <a:pt x="736727" y="146177"/>
                  </a:lnTo>
                  <a:lnTo>
                    <a:pt x="724496" y="124968"/>
                  </a:lnTo>
                  <a:lnTo>
                    <a:pt x="698881" y="80518"/>
                  </a:lnTo>
                  <a:lnTo>
                    <a:pt x="699808" y="70662"/>
                  </a:lnTo>
                  <a:lnTo>
                    <a:pt x="700506" y="60312"/>
                  </a:lnTo>
                  <a:lnTo>
                    <a:pt x="701001" y="49466"/>
                  </a:lnTo>
                  <a:lnTo>
                    <a:pt x="701294" y="38100"/>
                  </a:lnTo>
                  <a:lnTo>
                    <a:pt x="725551" y="38100"/>
                  </a:lnTo>
                  <a:lnTo>
                    <a:pt x="725551" y="7112"/>
                  </a:lnTo>
                  <a:lnTo>
                    <a:pt x="643509" y="7112"/>
                  </a:lnTo>
                  <a:lnTo>
                    <a:pt x="643509" y="38100"/>
                  </a:lnTo>
                  <a:lnTo>
                    <a:pt x="668909" y="38100"/>
                  </a:lnTo>
                  <a:lnTo>
                    <a:pt x="668172" y="58851"/>
                  </a:lnTo>
                  <a:lnTo>
                    <a:pt x="660781" y="107188"/>
                  </a:lnTo>
                  <a:lnTo>
                    <a:pt x="639800" y="134734"/>
                  </a:lnTo>
                  <a:lnTo>
                    <a:pt x="640080" y="134734"/>
                  </a:lnTo>
                  <a:lnTo>
                    <a:pt x="640080" y="168148"/>
                  </a:lnTo>
                  <a:lnTo>
                    <a:pt x="648169" y="167157"/>
                  </a:lnTo>
                  <a:lnTo>
                    <a:pt x="680148" y="143268"/>
                  </a:lnTo>
                  <a:lnTo>
                    <a:pt x="688975" y="124968"/>
                  </a:lnTo>
                  <a:lnTo>
                    <a:pt x="711200" y="165481"/>
                  </a:lnTo>
                  <a:lnTo>
                    <a:pt x="736727" y="151257"/>
                  </a:lnTo>
                  <a:lnTo>
                    <a:pt x="736727" y="173101"/>
                  </a:lnTo>
                  <a:lnTo>
                    <a:pt x="768350" y="173101"/>
                  </a:lnTo>
                  <a:lnTo>
                    <a:pt x="768350" y="151257"/>
                  </a:lnTo>
                  <a:lnTo>
                    <a:pt x="768350" y="146177"/>
                  </a:lnTo>
                  <a:lnTo>
                    <a:pt x="768350" y="3937"/>
                  </a:lnTo>
                  <a:close/>
                </a:path>
                <a:path w="812800" h="178435">
                  <a:moveTo>
                    <a:pt x="812419" y="3048"/>
                  </a:moveTo>
                  <a:lnTo>
                    <a:pt x="780288" y="3048"/>
                  </a:lnTo>
                  <a:lnTo>
                    <a:pt x="780288" y="176149"/>
                  </a:lnTo>
                  <a:lnTo>
                    <a:pt x="812419" y="176149"/>
                  </a:lnTo>
                  <a:lnTo>
                    <a:pt x="812419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35644" y="3327526"/>
              <a:ext cx="175132" cy="17970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10655" y="1312163"/>
              <a:ext cx="1828800" cy="94792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614541" y="1786381"/>
              <a:ext cx="3718560" cy="286385"/>
            </a:xfrm>
            <a:custGeom>
              <a:avLst/>
              <a:gdLst/>
              <a:ahLst/>
              <a:cxnLst/>
              <a:rect l="l" t="t" r="r" b="b"/>
              <a:pathLst>
                <a:path w="3718559" h="286385">
                  <a:moveTo>
                    <a:pt x="140208" y="17526"/>
                  </a:moveTo>
                  <a:lnTo>
                    <a:pt x="0" y="17526"/>
                  </a:lnTo>
                  <a:lnTo>
                    <a:pt x="0" y="54483"/>
                  </a:lnTo>
                  <a:lnTo>
                    <a:pt x="49149" y="54483"/>
                  </a:lnTo>
                  <a:lnTo>
                    <a:pt x="49149" y="229108"/>
                  </a:lnTo>
                  <a:lnTo>
                    <a:pt x="91059" y="229108"/>
                  </a:lnTo>
                  <a:lnTo>
                    <a:pt x="91059" y="54483"/>
                  </a:lnTo>
                  <a:lnTo>
                    <a:pt x="140208" y="54483"/>
                  </a:lnTo>
                  <a:lnTo>
                    <a:pt x="140208" y="17526"/>
                  </a:lnTo>
                  <a:close/>
                </a:path>
                <a:path w="3718559" h="286385">
                  <a:moveTo>
                    <a:pt x="274320" y="136906"/>
                  </a:moveTo>
                  <a:lnTo>
                    <a:pt x="260350" y="95885"/>
                  </a:lnTo>
                  <a:lnTo>
                    <a:pt x="236093" y="84531"/>
                  </a:lnTo>
                  <a:lnTo>
                    <a:pt x="236093" y="130048"/>
                  </a:lnTo>
                  <a:lnTo>
                    <a:pt x="236093" y="182626"/>
                  </a:lnTo>
                  <a:lnTo>
                    <a:pt x="234276" y="188633"/>
                  </a:lnTo>
                  <a:lnTo>
                    <a:pt x="230759" y="191897"/>
                  </a:lnTo>
                  <a:lnTo>
                    <a:pt x="227203" y="195326"/>
                  </a:lnTo>
                  <a:lnTo>
                    <a:pt x="221869" y="196977"/>
                  </a:lnTo>
                  <a:lnTo>
                    <a:pt x="186817" y="196977"/>
                  </a:lnTo>
                  <a:lnTo>
                    <a:pt x="181483" y="195326"/>
                  </a:lnTo>
                  <a:lnTo>
                    <a:pt x="177927" y="191897"/>
                  </a:lnTo>
                  <a:lnTo>
                    <a:pt x="174396" y="188633"/>
                  </a:lnTo>
                  <a:lnTo>
                    <a:pt x="172466" y="182626"/>
                  </a:lnTo>
                  <a:lnTo>
                    <a:pt x="172466" y="130048"/>
                  </a:lnTo>
                  <a:lnTo>
                    <a:pt x="174371" y="124079"/>
                  </a:lnTo>
                  <a:lnTo>
                    <a:pt x="181483" y="117221"/>
                  </a:lnTo>
                  <a:lnTo>
                    <a:pt x="186817" y="115570"/>
                  </a:lnTo>
                  <a:lnTo>
                    <a:pt x="221869" y="115570"/>
                  </a:lnTo>
                  <a:lnTo>
                    <a:pt x="227203" y="117221"/>
                  </a:lnTo>
                  <a:lnTo>
                    <a:pt x="234315" y="124079"/>
                  </a:lnTo>
                  <a:lnTo>
                    <a:pt x="236093" y="130048"/>
                  </a:lnTo>
                  <a:lnTo>
                    <a:pt x="236093" y="84531"/>
                  </a:lnTo>
                  <a:lnTo>
                    <a:pt x="230733" y="83388"/>
                  </a:lnTo>
                  <a:lnTo>
                    <a:pt x="217043" y="82550"/>
                  </a:lnTo>
                  <a:lnTo>
                    <a:pt x="191643" y="82550"/>
                  </a:lnTo>
                  <a:lnTo>
                    <a:pt x="148336" y="95885"/>
                  </a:lnTo>
                  <a:lnTo>
                    <a:pt x="134366" y="136906"/>
                  </a:lnTo>
                  <a:lnTo>
                    <a:pt x="134366" y="175641"/>
                  </a:lnTo>
                  <a:lnTo>
                    <a:pt x="148336" y="216789"/>
                  </a:lnTo>
                  <a:lnTo>
                    <a:pt x="191643" y="230124"/>
                  </a:lnTo>
                  <a:lnTo>
                    <a:pt x="217043" y="230124"/>
                  </a:lnTo>
                  <a:lnTo>
                    <a:pt x="260350" y="216789"/>
                  </a:lnTo>
                  <a:lnTo>
                    <a:pt x="271462" y="196977"/>
                  </a:lnTo>
                  <a:lnTo>
                    <a:pt x="273431" y="188633"/>
                  </a:lnTo>
                  <a:lnTo>
                    <a:pt x="274320" y="175641"/>
                  </a:lnTo>
                  <a:lnTo>
                    <a:pt x="274320" y="136906"/>
                  </a:lnTo>
                  <a:close/>
                </a:path>
                <a:path w="3718559" h="286385">
                  <a:moveTo>
                    <a:pt x="427228" y="137922"/>
                  </a:moveTo>
                  <a:lnTo>
                    <a:pt x="413258" y="96901"/>
                  </a:lnTo>
                  <a:lnTo>
                    <a:pt x="389001" y="85547"/>
                  </a:lnTo>
                  <a:lnTo>
                    <a:pt x="389001" y="131064"/>
                  </a:lnTo>
                  <a:lnTo>
                    <a:pt x="389001" y="181610"/>
                  </a:lnTo>
                  <a:lnTo>
                    <a:pt x="387223" y="187452"/>
                  </a:lnTo>
                  <a:lnTo>
                    <a:pt x="380111" y="194310"/>
                  </a:lnTo>
                  <a:lnTo>
                    <a:pt x="374777" y="195961"/>
                  </a:lnTo>
                  <a:lnTo>
                    <a:pt x="333121" y="195961"/>
                  </a:lnTo>
                  <a:lnTo>
                    <a:pt x="333121" y="116586"/>
                  </a:lnTo>
                  <a:lnTo>
                    <a:pt x="374777" y="116586"/>
                  </a:lnTo>
                  <a:lnTo>
                    <a:pt x="380111" y="118237"/>
                  </a:lnTo>
                  <a:lnTo>
                    <a:pt x="387223" y="125095"/>
                  </a:lnTo>
                  <a:lnTo>
                    <a:pt x="389001" y="131064"/>
                  </a:lnTo>
                  <a:lnTo>
                    <a:pt x="389001" y="85547"/>
                  </a:lnTo>
                  <a:lnTo>
                    <a:pt x="383641" y="84404"/>
                  </a:lnTo>
                  <a:lnTo>
                    <a:pt x="369951" y="83566"/>
                  </a:lnTo>
                  <a:lnTo>
                    <a:pt x="294894" y="83566"/>
                  </a:lnTo>
                  <a:lnTo>
                    <a:pt x="294894" y="286385"/>
                  </a:lnTo>
                  <a:lnTo>
                    <a:pt x="333121" y="286385"/>
                  </a:lnTo>
                  <a:lnTo>
                    <a:pt x="333121" y="229108"/>
                  </a:lnTo>
                  <a:lnTo>
                    <a:pt x="369951" y="229108"/>
                  </a:lnTo>
                  <a:lnTo>
                    <a:pt x="413258" y="215773"/>
                  </a:lnTo>
                  <a:lnTo>
                    <a:pt x="424370" y="195961"/>
                  </a:lnTo>
                  <a:lnTo>
                    <a:pt x="426339" y="187617"/>
                  </a:lnTo>
                  <a:lnTo>
                    <a:pt x="427228" y="174625"/>
                  </a:lnTo>
                  <a:lnTo>
                    <a:pt x="427228" y="137922"/>
                  </a:lnTo>
                  <a:close/>
                </a:path>
                <a:path w="3718559" h="286385">
                  <a:moveTo>
                    <a:pt x="567677" y="109791"/>
                  </a:moveTo>
                  <a:lnTo>
                    <a:pt x="445262" y="109791"/>
                  </a:lnTo>
                  <a:lnTo>
                    <a:pt x="445262" y="146431"/>
                  </a:lnTo>
                  <a:lnTo>
                    <a:pt x="567677" y="146431"/>
                  </a:lnTo>
                  <a:lnTo>
                    <a:pt x="567677" y="109791"/>
                  </a:lnTo>
                  <a:close/>
                </a:path>
                <a:path w="3718559" h="286385">
                  <a:moveTo>
                    <a:pt x="681609" y="83566"/>
                  </a:moveTo>
                  <a:lnTo>
                    <a:pt x="642239" y="83566"/>
                  </a:lnTo>
                  <a:lnTo>
                    <a:pt x="642239" y="43053"/>
                  </a:lnTo>
                  <a:lnTo>
                    <a:pt x="604012" y="43053"/>
                  </a:lnTo>
                  <a:lnTo>
                    <a:pt x="604012" y="83566"/>
                  </a:lnTo>
                  <a:lnTo>
                    <a:pt x="577342" y="83566"/>
                  </a:lnTo>
                  <a:lnTo>
                    <a:pt x="577342" y="116586"/>
                  </a:lnTo>
                  <a:lnTo>
                    <a:pt x="604012" y="116586"/>
                  </a:lnTo>
                  <a:lnTo>
                    <a:pt x="604012" y="174625"/>
                  </a:lnTo>
                  <a:lnTo>
                    <a:pt x="604875" y="187452"/>
                  </a:lnTo>
                  <a:lnTo>
                    <a:pt x="625957" y="221615"/>
                  </a:lnTo>
                  <a:lnTo>
                    <a:pt x="661289" y="229108"/>
                  </a:lnTo>
                  <a:lnTo>
                    <a:pt x="681609" y="229108"/>
                  </a:lnTo>
                  <a:lnTo>
                    <a:pt x="681609" y="195961"/>
                  </a:lnTo>
                  <a:lnTo>
                    <a:pt x="656463" y="195961"/>
                  </a:lnTo>
                  <a:lnTo>
                    <a:pt x="651129" y="194310"/>
                  </a:lnTo>
                  <a:lnTo>
                    <a:pt x="644017" y="187452"/>
                  </a:lnTo>
                  <a:lnTo>
                    <a:pt x="642239" y="181610"/>
                  </a:lnTo>
                  <a:lnTo>
                    <a:pt x="642239" y="116586"/>
                  </a:lnTo>
                  <a:lnTo>
                    <a:pt x="681609" y="116586"/>
                  </a:lnTo>
                  <a:lnTo>
                    <a:pt x="681609" y="83566"/>
                  </a:lnTo>
                  <a:close/>
                </a:path>
                <a:path w="3718559" h="286385">
                  <a:moveTo>
                    <a:pt x="736219" y="83566"/>
                  </a:moveTo>
                  <a:lnTo>
                    <a:pt x="697992" y="83566"/>
                  </a:lnTo>
                  <a:lnTo>
                    <a:pt x="697992" y="229108"/>
                  </a:lnTo>
                  <a:lnTo>
                    <a:pt x="736219" y="229108"/>
                  </a:lnTo>
                  <a:lnTo>
                    <a:pt x="736219" y="83566"/>
                  </a:lnTo>
                  <a:close/>
                </a:path>
                <a:path w="3718559" h="286385">
                  <a:moveTo>
                    <a:pt x="737489" y="21971"/>
                  </a:moveTo>
                  <a:lnTo>
                    <a:pt x="736981" y="19939"/>
                  </a:lnTo>
                  <a:lnTo>
                    <a:pt x="735076" y="18034"/>
                  </a:lnTo>
                  <a:lnTo>
                    <a:pt x="733044" y="17526"/>
                  </a:lnTo>
                  <a:lnTo>
                    <a:pt x="701167" y="17526"/>
                  </a:lnTo>
                  <a:lnTo>
                    <a:pt x="699008" y="18034"/>
                  </a:lnTo>
                  <a:lnTo>
                    <a:pt x="698119" y="19050"/>
                  </a:lnTo>
                  <a:lnTo>
                    <a:pt x="697230" y="19939"/>
                  </a:lnTo>
                  <a:lnTo>
                    <a:pt x="696722" y="21971"/>
                  </a:lnTo>
                  <a:lnTo>
                    <a:pt x="696722" y="53848"/>
                  </a:lnTo>
                  <a:lnTo>
                    <a:pt x="697230" y="56007"/>
                  </a:lnTo>
                  <a:lnTo>
                    <a:pt x="699008" y="57785"/>
                  </a:lnTo>
                  <a:lnTo>
                    <a:pt x="701167" y="58293"/>
                  </a:lnTo>
                  <a:lnTo>
                    <a:pt x="733044" y="58293"/>
                  </a:lnTo>
                  <a:lnTo>
                    <a:pt x="735076" y="57785"/>
                  </a:lnTo>
                  <a:lnTo>
                    <a:pt x="736092" y="56896"/>
                  </a:lnTo>
                  <a:lnTo>
                    <a:pt x="736981" y="56007"/>
                  </a:lnTo>
                  <a:lnTo>
                    <a:pt x="737489" y="53848"/>
                  </a:lnTo>
                  <a:lnTo>
                    <a:pt x="737489" y="21971"/>
                  </a:lnTo>
                  <a:close/>
                </a:path>
                <a:path w="3718559" h="286385">
                  <a:moveTo>
                    <a:pt x="895096" y="120396"/>
                  </a:moveTo>
                  <a:lnTo>
                    <a:pt x="894829" y="116586"/>
                  </a:lnTo>
                  <a:lnTo>
                    <a:pt x="894499" y="111506"/>
                  </a:lnTo>
                  <a:lnTo>
                    <a:pt x="892708" y="103860"/>
                  </a:lnTo>
                  <a:lnTo>
                    <a:pt x="856869" y="83769"/>
                  </a:lnTo>
                  <a:lnTo>
                    <a:pt x="856869" y="120396"/>
                  </a:lnTo>
                  <a:lnTo>
                    <a:pt x="856869" y="143764"/>
                  </a:lnTo>
                  <a:lnTo>
                    <a:pt x="853059" y="147701"/>
                  </a:lnTo>
                  <a:lnTo>
                    <a:pt x="798449" y="147701"/>
                  </a:lnTo>
                  <a:lnTo>
                    <a:pt x="798449" y="120396"/>
                  </a:lnTo>
                  <a:lnTo>
                    <a:pt x="802259" y="116586"/>
                  </a:lnTo>
                  <a:lnTo>
                    <a:pt x="853059" y="116586"/>
                  </a:lnTo>
                  <a:lnTo>
                    <a:pt x="856869" y="120396"/>
                  </a:lnTo>
                  <a:lnTo>
                    <a:pt x="856869" y="83769"/>
                  </a:lnTo>
                  <a:lnTo>
                    <a:pt x="853059" y="83566"/>
                  </a:lnTo>
                  <a:lnTo>
                    <a:pt x="802259" y="83566"/>
                  </a:lnTo>
                  <a:lnTo>
                    <a:pt x="765568" y="97510"/>
                  </a:lnTo>
                  <a:lnTo>
                    <a:pt x="760222" y="120396"/>
                  </a:lnTo>
                  <a:lnTo>
                    <a:pt x="760222" y="192151"/>
                  </a:lnTo>
                  <a:lnTo>
                    <a:pt x="782612" y="226860"/>
                  </a:lnTo>
                  <a:lnTo>
                    <a:pt x="802259" y="229108"/>
                  </a:lnTo>
                  <a:lnTo>
                    <a:pt x="885444" y="229108"/>
                  </a:lnTo>
                  <a:lnTo>
                    <a:pt x="885444" y="195961"/>
                  </a:lnTo>
                  <a:lnTo>
                    <a:pt x="802259" y="195961"/>
                  </a:lnTo>
                  <a:lnTo>
                    <a:pt x="798449" y="192151"/>
                  </a:lnTo>
                  <a:lnTo>
                    <a:pt x="798449" y="178181"/>
                  </a:lnTo>
                  <a:lnTo>
                    <a:pt x="853059" y="178181"/>
                  </a:lnTo>
                  <a:lnTo>
                    <a:pt x="863727" y="177634"/>
                  </a:lnTo>
                  <a:lnTo>
                    <a:pt x="894499" y="150190"/>
                  </a:lnTo>
                  <a:lnTo>
                    <a:pt x="894664" y="147701"/>
                  </a:lnTo>
                  <a:lnTo>
                    <a:pt x="895096" y="141224"/>
                  </a:lnTo>
                  <a:lnTo>
                    <a:pt x="895096" y="120396"/>
                  </a:lnTo>
                  <a:close/>
                </a:path>
                <a:path w="3718559" h="286385">
                  <a:moveTo>
                    <a:pt x="990219" y="83566"/>
                  </a:moveTo>
                  <a:lnTo>
                    <a:pt x="969899" y="83566"/>
                  </a:lnTo>
                  <a:lnTo>
                    <a:pt x="956195" y="84404"/>
                  </a:lnTo>
                  <a:lnTo>
                    <a:pt x="920496" y="104482"/>
                  </a:lnTo>
                  <a:lnTo>
                    <a:pt x="912622" y="137922"/>
                  </a:lnTo>
                  <a:lnTo>
                    <a:pt x="912622" y="229108"/>
                  </a:lnTo>
                  <a:lnTo>
                    <a:pt x="950849" y="229108"/>
                  </a:lnTo>
                  <a:lnTo>
                    <a:pt x="950849" y="131064"/>
                  </a:lnTo>
                  <a:lnTo>
                    <a:pt x="952627" y="125095"/>
                  </a:lnTo>
                  <a:lnTo>
                    <a:pt x="959739" y="118237"/>
                  </a:lnTo>
                  <a:lnTo>
                    <a:pt x="965073" y="116586"/>
                  </a:lnTo>
                  <a:lnTo>
                    <a:pt x="990219" y="116586"/>
                  </a:lnTo>
                  <a:lnTo>
                    <a:pt x="990219" y="83566"/>
                  </a:lnTo>
                  <a:close/>
                </a:path>
                <a:path w="3718559" h="286385">
                  <a:moveTo>
                    <a:pt x="1202817" y="21590"/>
                  </a:moveTo>
                  <a:lnTo>
                    <a:pt x="1202309" y="18542"/>
                  </a:lnTo>
                  <a:lnTo>
                    <a:pt x="1200658" y="16383"/>
                  </a:lnTo>
                  <a:lnTo>
                    <a:pt x="1199007" y="14351"/>
                  </a:lnTo>
                  <a:lnTo>
                    <a:pt x="1195959" y="13208"/>
                  </a:lnTo>
                  <a:lnTo>
                    <a:pt x="1074166" y="13208"/>
                  </a:lnTo>
                  <a:lnTo>
                    <a:pt x="1074166" y="47371"/>
                  </a:lnTo>
                  <a:lnTo>
                    <a:pt x="1152652" y="47371"/>
                  </a:lnTo>
                  <a:lnTo>
                    <a:pt x="1154176" y="47752"/>
                  </a:lnTo>
                  <a:lnTo>
                    <a:pt x="1154811" y="48514"/>
                  </a:lnTo>
                  <a:lnTo>
                    <a:pt x="1155573" y="49276"/>
                  </a:lnTo>
                  <a:lnTo>
                    <a:pt x="1155700" y="50800"/>
                  </a:lnTo>
                  <a:lnTo>
                    <a:pt x="1155319" y="53213"/>
                  </a:lnTo>
                  <a:lnTo>
                    <a:pt x="1125855" y="227330"/>
                  </a:lnTo>
                  <a:lnTo>
                    <a:pt x="1169035" y="227330"/>
                  </a:lnTo>
                  <a:lnTo>
                    <a:pt x="1202817" y="21590"/>
                  </a:lnTo>
                  <a:close/>
                </a:path>
                <a:path w="3718559" h="286385">
                  <a:moveTo>
                    <a:pt x="1270127" y="11938"/>
                  </a:moveTo>
                  <a:lnTo>
                    <a:pt x="1227836" y="11938"/>
                  </a:lnTo>
                  <a:lnTo>
                    <a:pt x="1227836" y="244094"/>
                  </a:lnTo>
                  <a:lnTo>
                    <a:pt x="1270127" y="244094"/>
                  </a:lnTo>
                  <a:lnTo>
                    <a:pt x="1270127" y="11938"/>
                  </a:lnTo>
                  <a:close/>
                </a:path>
                <a:path w="3718559" h="286385">
                  <a:moveTo>
                    <a:pt x="1500251" y="140208"/>
                  </a:moveTo>
                  <a:lnTo>
                    <a:pt x="1457960" y="140208"/>
                  </a:lnTo>
                  <a:lnTo>
                    <a:pt x="1457960" y="157607"/>
                  </a:lnTo>
                  <a:lnTo>
                    <a:pt x="1457960" y="190627"/>
                  </a:lnTo>
                  <a:lnTo>
                    <a:pt x="1457960" y="210566"/>
                  </a:lnTo>
                  <a:lnTo>
                    <a:pt x="1360043" y="210566"/>
                  </a:lnTo>
                  <a:lnTo>
                    <a:pt x="1360043" y="190627"/>
                  </a:lnTo>
                  <a:lnTo>
                    <a:pt x="1457960" y="190627"/>
                  </a:lnTo>
                  <a:lnTo>
                    <a:pt x="1457960" y="157607"/>
                  </a:lnTo>
                  <a:lnTo>
                    <a:pt x="1360043" y="157607"/>
                  </a:lnTo>
                  <a:lnTo>
                    <a:pt x="1360043" y="140208"/>
                  </a:lnTo>
                  <a:lnTo>
                    <a:pt x="1317752" y="140208"/>
                  </a:lnTo>
                  <a:lnTo>
                    <a:pt x="1317752" y="244094"/>
                  </a:lnTo>
                  <a:lnTo>
                    <a:pt x="1484503" y="244094"/>
                  </a:lnTo>
                  <a:lnTo>
                    <a:pt x="1490980" y="242189"/>
                  </a:lnTo>
                  <a:lnTo>
                    <a:pt x="1498346" y="234823"/>
                  </a:lnTo>
                  <a:lnTo>
                    <a:pt x="1500251" y="228346"/>
                  </a:lnTo>
                  <a:lnTo>
                    <a:pt x="1500251" y="210566"/>
                  </a:lnTo>
                  <a:lnTo>
                    <a:pt x="1500251" y="190627"/>
                  </a:lnTo>
                  <a:lnTo>
                    <a:pt x="1500251" y="157607"/>
                  </a:lnTo>
                  <a:lnTo>
                    <a:pt x="1500251" y="140208"/>
                  </a:lnTo>
                  <a:close/>
                </a:path>
                <a:path w="3718559" h="286385">
                  <a:moveTo>
                    <a:pt x="1500251" y="11938"/>
                  </a:moveTo>
                  <a:lnTo>
                    <a:pt x="1457960" y="11938"/>
                  </a:lnTo>
                  <a:lnTo>
                    <a:pt x="1457960" y="49403"/>
                  </a:lnTo>
                  <a:lnTo>
                    <a:pt x="1431798" y="49403"/>
                  </a:lnTo>
                  <a:lnTo>
                    <a:pt x="1408938" y="19177"/>
                  </a:lnTo>
                  <a:lnTo>
                    <a:pt x="1403350" y="15748"/>
                  </a:lnTo>
                  <a:lnTo>
                    <a:pt x="1397000" y="13208"/>
                  </a:lnTo>
                  <a:lnTo>
                    <a:pt x="1391285" y="11785"/>
                  </a:lnTo>
                  <a:lnTo>
                    <a:pt x="1391285" y="59436"/>
                  </a:lnTo>
                  <a:lnTo>
                    <a:pt x="1391285" y="80137"/>
                  </a:lnTo>
                  <a:lnTo>
                    <a:pt x="1389126" y="86360"/>
                  </a:lnTo>
                  <a:lnTo>
                    <a:pt x="1384808" y="90678"/>
                  </a:lnTo>
                  <a:lnTo>
                    <a:pt x="1380490" y="94869"/>
                  </a:lnTo>
                  <a:lnTo>
                    <a:pt x="1374775" y="97028"/>
                  </a:lnTo>
                  <a:lnTo>
                    <a:pt x="1360551" y="97028"/>
                  </a:lnTo>
                  <a:lnTo>
                    <a:pt x="1354836" y="94869"/>
                  </a:lnTo>
                  <a:lnTo>
                    <a:pt x="1350518" y="90678"/>
                  </a:lnTo>
                  <a:lnTo>
                    <a:pt x="1346200" y="86360"/>
                  </a:lnTo>
                  <a:lnTo>
                    <a:pt x="1344041" y="80137"/>
                  </a:lnTo>
                  <a:lnTo>
                    <a:pt x="1344041" y="59436"/>
                  </a:lnTo>
                  <a:lnTo>
                    <a:pt x="1346200" y="53086"/>
                  </a:lnTo>
                  <a:lnTo>
                    <a:pt x="1354836" y="44704"/>
                  </a:lnTo>
                  <a:lnTo>
                    <a:pt x="1360208" y="42672"/>
                  </a:lnTo>
                  <a:lnTo>
                    <a:pt x="1375105" y="42672"/>
                  </a:lnTo>
                  <a:lnTo>
                    <a:pt x="1380490" y="44704"/>
                  </a:lnTo>
                  <a:lnTo>
                    <a:pt x="1389126" y="53086"/>
                  </a:lnTo>
                  <a:lnTo>
                    <a:pt x="1391285" y="59436"/>
                  </a:lnTo>
                  <a:lnTo>
                    <a:pt x="1391285" y="11785"/>
                  </a:lnTo>
                  <a:lnTo>
                    <a:pt x="1389888" y="11430"/>
                  </a:lnTo>
                  <a:lnTo>
                    <a:pt x="1382903" y="9779"/>
                  </a:lnTo>
                  <a:lnTo>
                    <a:pt x="1375410" y="8890"/>
                  </a:lnTo>
                  <a:lnTo>
                    <a:pt x="1367663" y="8890"/>
                  </a:lnTo>
                  <a:lnTo>
                    <a:pt x="1360805" y="9105"/>
                  </a:lnTo>
                  <a:lnTo>
                    <a:pt x="1353845" y="9779"/>
                  </a:lnTo>
                  <a:lnTo>
                    <a:pt x="1353985" y="9779"/>
                  </a:lnTo>
                  <a:lnTo>
                    <a:pt x="1347812" y="10820"/>
                  </a:lnTo>
                  <a:lnTo>
                    <a:pt x="1341755" y="12319"/>
                  </a:lnTo>
                  <a:lnTo>
                    <a:pt x="1333754" y="14605"/>
                  </a:lnTo>
                  <a:lnTo>
                    <a:pt x="1326769" y="18161"/>
                  </a:lnTo>
                  <a:lnTo>
                    <a:pt x="1320800" y="22860"/>
                  </a:lnTo>
                  <a:lnTo>
                    <a:pt x="1314831" y="27432"/>
                  </a:lnTo>
                  <a:lnTo>
                    <a:pt x="1310259" y="33274"/>
                  </a:lnTo>
                  <a:lnTo>
                    <a:pt x="1303401" y="47244"/>
                  </a:lnTo>
                  <a:lnTo>
                    <a:pt x="1301750" y="55245"/>
                  </a:lnTo>
                  <a:lnTo>
                    <a:pt x="1301750" y="84328"/>
                  </a:lnTo>
                  <a:lnTo>
                    <a:pt x="1326769" y="121412"/>
                  </a:lnTo>
                  <a:lnTo>
                    <a:pt x="1367663" y="130556"/>
                  </a:lnTo>
                  <a:lnTo>
                    <a:pt x="1376172" y="130556"/>
                  </a:lnTo>
                  <a:lnTo>
                    <a:pt x="1383880" y="129705"/>
                  </a:lnTo>
                  <a:lnTo>
                    <a:pt x="1384046" y="129705"/>
                  </a:lnTo>
                  <a:lnTo>
                    <a:pt x="1391539" y="127635"/>
                  </a:lnTo>
                  <a:lnTo>
                    <a:pt x="1399032" y="125730"/>
                  </a:lnTo>
                  <a:lnTo>
                    <a:pt x="1405636" y="122809"/>
                  </a:lnTo>
                  <a:lnTo>
                    <a:pt x="1429931" y="97028"/>
                  </a:lnTo>
                  <a:lnTo>
                    <a:pt x="1431798" y="91821"/>
                  </a:lnTo>
                  <a:lnTo>
                    <a:pt x="1432775" y="84328"/>
                  </a:lnTo>
                  <a:lnTo>
                    <a:pt x="1432814" y="84074"/>
                  </a:lnTo>
                  <a:lnTo>
                    <a:pt x="1457960" y="84074"/>
                  </a:lnTo>
                  <a:lnTo>
                    <a:pt x="1457960" y="131064"/>
                  </a:lnTo>
                  <a:lnTo>
                    <a:pt x="1500251" y="131064"/>
                  </a:lnTo>
                  <a:lnTo>
                    <a:pt x="1500251" y="84074"/>
                  </a:lnTo>
                  <a:lnTo>
                    <a:pt x="1500251" y="49403"/>
                  </a:lnTo>
                  <a:lnTo>
                    <a:pt x="1500251" y="11938"/>
                  </a:lnTo>
                  <a:close/>
                </a:path>
                <a:path w="3718559" h="286385">
                  <a:moveTo>
                    <a:pt x="1567434" y="107823"/>
                  </a:moveTo>
                  <a:lnTo>
                    <a:pt x="1566164" y="104648"/>
                  </a:lnTo>
                  <a:lnTo>
                    <a:pt x="1560957" y="99187"/>
                  </a:lnTo>
                  <a:lnTo>
                    <a:pt x="1557528" y="97790"/>
                  </a:lnTo>
                  <a:lnTo>
                    <a:pt x="1553210" y="97790"/>
                  </a:lnTo>
                  <a:lnTo>
                    <a:pt x="1548765" y="97790"/>
                  </a:lnTo>
                  <a:lnTo>
                    <a:pt x="1545209" y="99187"/>
                  </a:lnTo>
                  <a:lnTo>
                    <a:pt x="1542542" y="101981"/>
                  </a:lnTo>
                  <a:lnTo>
                    <a:pt x="1540383" y="104648"/>
                  </a:lnTo>
                  <a:lnTo>
                    <a:pt x="1539240" y="107823"/>
                  </a:lnTo>
                  <a:lnTo>
                    <a:pt x="1539240" y="115316"/>
                  </a:lnTo>
                  <a:lnTo>
                    <a:pt x="1540383" y="118491"/>
                  </a:lnTo>
                  <a:lnTo>
                    <a:pt x="1542542" y="121158"/>
                  </a:lnTo>
                  <a:lnTo>
                    <a:pt x="1545209" y="124079"/>
                  </a:lnTo>
                  <a:lnTo>
                    <a:pt x="1548765" y="125603"/>
                  </a:lnTo>
                  <a:lnTo>
                    <a:pt x="1557528" y="125603"/>
                  </a:lnTo>
                  <a:lnTo>
                    <a:pt x="1560957" y="124079"/>
                  </a:lnTo>
                  <a:lnTo>
                    <a:pt x="1563624" y="121158"/>
                  </a:lnTo>
                  <a:lnTo>
                    <a:pt x="1566164" y="118491"/>
                  </a:lnTo>
                  <a:lnTo>
                    <a:pt x="1567434" y="115316"/>
                  </a:lnTo>
                  <a:lnTo>
                    <a:pt x="1567434" y="107823"/>
                  </a:lnTo>
                  <a:close/>
                </a:path>
                <a:path w="3718559" h="286385">
                  <a:moveTo>
                    <a:pt x="1797431" y="11938"/>
                  </a:moveTo>
                  <a:lnTo>
                    <a:pt x="1755140" y="11938"/>
                  </a:lnTo>
                  <a:lnTo>
                    <a:pt x="1755140" y="32385"/>
                  </a:lnTo>
                  <a:lnTo>
                    <a:pt x="1755140" y="66421"/>
                  </a:lnTo>
                  <a:lnTo>
                    <a:pt x="1755140" y="93726"/>
                  </a:lnTo>
                  <a:lnTo>
                    <a:pt x="1730756" y="93726"/>
                  </a:lnTo>
                  <a:lnTo>
                    <a:pt x="1730756" y="66421"/>
                  </a:lnTo>
                  <a:lnTo>
                    <a:pt x="1755140" y="66421"/>
                  </a:lnTo>
                  <a:lnTo>
                    <a:pt x="1755140" y="32385"/>
                  </a:lnTo>
                  <a:lnTo>
                    <a:pt x="1720850" y="32385"/>
                  </a:lnTo>
                  <a:lnTo>
                    <a:pt x="1716100" y="26860"/>
                  </a:lnTo>
                  <a:lnTo>
                    <a:pt x="1710651" y="22085"/>
                  </a:lnTo>
                  <a:lnTo>
                    <a:pt x="1704657" y="18161"/>
                  </a:lnTo>
                  <a:lnTo>
                    <a:pt x="1697609" y="14732"/>
                  </a:lnTo>
                  <a:lnTo>
                    <a:pt x="1690370" y="12319"/>
                  </a:lnTo>
                  <a:lnTo>
                    <a:pt x="1690522" y="12319"/>
                  </a:lnTo>
                  <a:lnTo>
                    <a:pt x="1688465" y="11849"/>
                  </a:lnTo>
                  <a:lnTo>
                    <a:pt x="1688465" y="59436"/>
                  </a:lnTo>
                  <a:lnTo>
                    <a:pt x="1688465" y="98933"/>
                  </a:lnTo>
                  <a:lnTo>
                    <a:pt x="1686306" y="105283"/>
                  </a:lnTo>
                  <a:lnTo>
                    <a:pt x="1677670" y="113665"/>
                  </a:lnTo>
                  <a:lnTo>
                    <a:pt x="1671955" y="115824"/>
                  </a:lnTo>
                  <a:lnTo>
                    <a:pt x="1657731" y="115824"/>
                  </a:lnTo>
                  <a:lnTo>
                    <a:pt x="1652016" y="113665"/>
                  </a:lnTo>
                  <a:lnTo>
                    <a:pt x="1643380" y="105283"/>
                  </a:lnTo>
                  <a:lnTo>
                    <a:pt x="1641221" y="98933"/>
                  </a:lnTo>
                  <a:lnTo>
                    <a:pt x="1641221" y="59436"/>
                  </a:lnTo>
                  <a:lnTo>
                    <a:pt x="1643380" y="53086"/>
                  </a:lnTo>
                  <a:lnTo>
                    <a:pt x="1652016" y="44704"/>
                  </a:lnTo>
                  <a:lnTo>
                    <a:pt x="1657731" y="42545"/>
                  </a:lnTo>
                  <a:lnTo>
                    <a:pt x="1671955" y="42545"/>
                  </a:lnTo>
                  <a:lnTo>
                    <a:pt x="1677670" y="44704"/>
                  </a:lnTo>
                  <a:lnTo>
                    <a:pt x="1686306" y="53086"/>
                  </a:lnTo>
                  <a:lnTo>
                    <a:pt x="1688465" y="59436"/>
                  </a:lnTo>
                  <a:lnTo>
                    <a:pt x="1688465" y="11849"/>
                  </a:lnTo>
                  <a:lnTo>
                    <a:pt x="1682076" y="10388"/>
                  </a:lnTo>
                  <a:lnTo>
                    <a:pt x="1673669" y="9271"/>
                  </a:lnTo>
                  <a:lnTo>
                    <a:pt x="1664843" y="8890"/>
                  </a:lnTo>
                  <a:lnTo>
                    <a:pt x="1657985" y="9105"/>
                  </a:lnTo>
                  <a:lnTo>
                    <a:pt x="1651355" y="9753"/>
                  </a:lnTo>
                  <a:lnTo>
                    <a:pt x="1644992" y="10820"/>
                  </a:lnTo>
                  <a:lnTo>
                    <a:pt x="1638935" y="12319"/>
                  </a:lnTo>
                  <a:lnTo>
                    <a:pt x="1630489" y="14732"/>
                  </a:lnTo>
                  <a:lnTo>
                    <a:pt x="1630680" y="14732"/>
                  </a:lnTo>
                  <a:lnTo>
                    <a:pt x="1623949" y="18161"/>
                  </a:lnTo>
                  <a:lnTo>
                    <a:pt x="1617980" y="22860"/>
                  </a:lnTo>
                  <a:lnTo>
                    <a:pt x="1612011" y="27432"/>
                  </a:lnTo>
                  <a:lnTo>
                    <a:pt x="1607439" y="33274"/>
                  </a:lnTo>
                  <a:lnTo>
                    <a:pt x="1600581" y="47244"/>
                  </a:lnTo>
                  <a:lnTo>
                    <a:pt x="1598930" y="55245"/>
                  </a:lnTo>
                  <a:lnTo>
                    <a:pt x="1598930" y="103124"/>
                  </a:lnTo>
                  <a:lnTo>
                    <a:pt x="1600581" y="111125"/>
                  </a:lnTo>
                  <a:lnTo>
                    <a:pt x="1607439" y="125095"/>
                  </a:lnTo>
                  <a:lnTo>
                    <a:pt x="1612011" y="130937"/>
                  </a:lnTo>
                  <a:lnTo>
                    <a:pt x="1617980" y="135509"/>
                  </a:lnTo>
                  <a:lnTo>
                    <a:pt x="1623949" y="140208"/>
                  </a:lnTo>
                  <a:lnTo>
                    <a:pt x="1664843" y="149479"/>
                  </a:lnTo>
                  <a:lnTo>
                    <a:pt x="1670354" y="149263"/>
                  </a:lnTo>
                  <a:lnTo>
                    <a:pt x="1672437" y="149263"/>
                  </a:lnTo>
                  <a:lnTo>
                    <a:pt x="1709356" y="137325"/>
                  </a:lnTo>
                  <a:lnTo>
                    <a:pt x="1719580" y="127762"/>
                  </a:lnTo>
                  <a:lnTo>
                    <a:pt x="1755140" y="127762"/>
                  </a:lnTo>
                  <a:lnTo>
                    <a:pt x="1755140" y="181737"/>
                  </a:lnTo>
                  <a:lnTo>
                    <a:pt x="1797431" y="181737"/>
                  </a:lnTo>
                  <a:lnTo>
                    <a:pt x="1797431" y="127762"/>
                  </a:lnTo>
                  <a:lnTo>
                    <a:pt x="1797431" y="115824"/>
                  </a:lnTo>
                  <a:lnTo>
                    <a:pt x="1797431" y="93726"/>
                  </a:lnTo>
                  <a:lnTo>
                    <a:pt x="1797431" y="66421"/>
                  </a:lnTo>
                  <a:lnTo>
                    <a:pt x="1797431" y="42545"/>
                  </a:lnTo>
                  <a:lnTo>
                    <a:pt x="1797431" y="32385"/>
                  </a:lnTo>
                  <a:lnTo>
                    <a:pt x="1797431" y="11938"/>
                  </a:lnTo>
                  <a:close/>
                </a:path>
                <a:path w="3718559" h="286385">
                  <a:moveTo>
                    <a:pt x="1798955" y="207899"/>
                  </a:moveTo>
                  <a:lnTo>
                    <a:pt x="1657223" y="207899"/>
                  </a:lnTo>
                  <a:lnTo>
                    <a:pt x="1657223" y="159639"/>
                  </a:lnTo>
                  <a:lnTo>
                    <a:pt x="1614932" y="159639"/>
                  </a:lnTo>
                  <a:lnTo>
                    <a:pt x="1614932" y="243586"/>
                  </a:lnTo>
                  <a:lnTo>
                    <a:pt x="1798955" y="243586"/>
                  </a:lnTo>
                  <a:lnTo>
                    <a:pt x="1798955" y="207899"/>
                  </a:lnTo>
                  <a:close/>
                </a:path>
                <a:path w="3718559" h="286385">
                  <a:moveTo>
                    <a:pt x="2029714" y="22987"/>
                  </a:moveTo>
                  <a:lnTo>
                    <a:pt x="2028698" y="19685"/>
                  </a:lnTo>
                  <a:lnTo>
                    <a:pt x="2026412" y="17018"/>
                  </a:lnTo>
                  <a:lnTo>
                    <a:pt x="2024126" y="14478"/>
                  </a:lnTo>
                  <a:lnTo>
                    <a:pt x="2020824" y="13208"/>
                  </a:lnTo>
                  <a:lnTo>
                    <a:pt x="1837436" y="13208"/>
                  </a:lnTo>
                  <a:lnTo>
                    <a:pt x="1837436" y="46355"/>
                  </a:lnTo>
                  <a:lnTo>
                    <a:pt x="1983740" y="46355"/>
                  </a:lnTo>
                  <a:lnTo>
                    <a:pt x="1986026" y="48768"/>
                  </a:lnTo>
                  <a:lnTo>
                    <a:pt x="1985518" y="53467"/>
                  </a:lnTo>
                  <a:lnTo>
                    <a:pt x="1979168" y="120904"/>
                  </a:lnTo>
                  <a:lnTo>
                    <a:pt x="2021459" y="120904"/>
                  </a:lnTo>
                  <a:lnTo>
                    <a:pt x="2029333" y="27305"/>
                  </a:lnTo>
                  <a:lnTo>
                    <a:pt x="2029714" y="22987"/>
                  </a:lnTo>
                  <a:close/>
                </a:path>
                <a:path w="3718559" h="286385">
                  <a:moveTo>
                    <a:pt x="2040255" y="131064"/>
                  </a:moveTo>
                  <a:lnTo>
                    <a:pt x="1823974" y="131064"/>
                  </a:lnTo>
                  <a:lnTo>
                    <a:pt x="1823974" y="164211"/>
                  </a:lnTo>
                  <a:lnTo>
                    <a:pt x="1909699" y="164211"/>
                  </a:lnTo>
                  <a:lnTo>
                    <a:pt x="1909699" y="244094"/>
                  </a:lnTo>
                  <a:lnTo>
                    <a:pt x="1954530" y="244094"/>
                  </a:lnTo>
                  <a:lnTo>
                    <a:pt x="1954530" y="164211"/>
                  </a:lnTo>
                  <a:lnTo>
                    <a:pt x="2040255" y="164211"/>
                  </a:lnTo>
                  <a:lnTo>
                    <a:pt x="2040255" y="131064"/>
                  </a:lnTo>
                  <a:close/>
                </a:path>
                <a:path w="3718559" h="286385">
                  <a:moveTo>
                    <a:pt x="2190369" y="21590"/>
                  </a:moveTo>
                  <a:lnTo>
                    <a:pt x="2189861" y="18542"/>
                  </a:lnTo>
                  <a:lnTo>
                    <a:pt x="2188210" y="16383"/>
                  </a:lnTo>
                  <a:lnTo>
                    <a:pt x="2186559" y="14351"/>
                  </a:lnTo>
                  <a:lnTo>
                    <a:pt x="2183511" y="13208"/>
                  </a:lnTo>
                  <a:lnTo>
                    <a:pt x="2061718" y="13208"/>
                  </a:lnTo>
                  <a:lnTo>
                    <a:pt x="2061718" y="47371"/>
                  </a:lnTo>
                  <a:lnTo>
                    <a:pt x="2140204" y="47371"/>
                  </a:lnTo>
                  <a:lnTo>
                    <a:pt x="2141728" y="47752"/>
                  </a:lnTo>
                  <a:lnTo>
                    <a:pt x="2142363" y="48514"/>
                  </a:lnTo>
                  <a:lnTo>
                    <a:pt x="2143125" y="49276"/>
                  </a:lnTo>
                  <a:lnTo>
                    <a:pt x="2143252" y="50800"/>
                  </a:lnTo>
                  <a:lnTo>
                    <a:pt x="2142871" y="53213"/>
                  </a:lnTo>
                  <a:lnTo>
                    <a:pt x="2113407" y="227330"/>
                  </a:lnTo>
                  <a:lnTo>
                    <a:pt x="2156587" y="227330"/>
                  </a:lnTo>
                  <a:lnTo>
                    <a:pt x="2190369" y="21590"/>
                  </a:lnTo>
                  <a:close/>
                </a:path>
                <a:path w="3718559" h="286385">
                  <a:moveTo>
                    <a:pt x="2257679" y="11938"/>
                  </a:moveTo>
                  <a:lnTo>
                    <a:pt x="2215388" y="11938"/>
                  </a:lnTo>
                  <a:lnTo>
                    <a:pt x="2215388" y="244094"/>
                  </a:lnTo>
                  <a:lnTo>
                    <a:pt x="2257679" y="244094"/>
                  </a:lnTo>
                  <a:lnTo>
                    <a:pt x="2257679" y="11938"/>
                  </a:lnTo>
                  <a:close/>
                </a:path>
                <a:path w="3718559" h="286385">
                  <a:moveTo>
                    <a:pt x="2422779" y="21590"/>
                  </a:moveTo>
                  <a:lnTo>
                    <a:pt x="2422144" y="18542"/>
                  </a:lnTo>
                  <a:lnTo>
                    <a:pt x="2420620" y="16383"/>
                  </a:lnTo>
                  <a:lnTo>
                    <a:pt x="2419096" y="14351"/>
                  </a:lnTo>
                  <a:lnTo>
                    <a:pt x="2416175" y="13208"/>
                  </a:lnTo>
                  <a:lnTo>
                    <a:pt x="2292350" y="13208"/>
                  </a:lnTo>
                  <a:lnTo>
                    <a:pt x="2292350" y="46355"/>
                  </a:lnTo>
                  <a:lnTo>
                    <a:pt x="2375662" y="46355"/>
                  </a:lnTo>
                  <a:lnTo>
                    <a:pt x="2377186" y="46736"/>
                  </a:lnTo>
                  <a:lnTo>
                    <a:pt x="2377694" y="47498"/>
                  </a:lnTo>
                  <a:lnTo>
                    <a:pt x="2378329" y="48260"/>
                  </a:lnTo>
                  <a:lnTo>
                    <a:pt x="2378583" y="49784"/>
                  </a:lnTo>
                  <a:lnTo>
                    <a:pt x="2378329" y="52197"/>
                  </a:lnTo>
                  <a:lnTo>
                    <a:pt x="2373757" y="111760"/>
                  </a:lnTo>
                  <a:lnTo>
                    <a:pt x="2416048" y="111760"/>
                  </a:lnTo>
                  <a:lnTo>
                    <a:pt x="2422398" y="25527"/>
                  </a:lnTo>
                  <a:lnTo>
                    <a:pt x="2422779" y="21590"/>
                  </a:lnTo>
                  <a:close/>
                </a:path>
                <a:path w="3718559" h="286385">
                  <a:moveTo>
                    <a:pt x="2428748" y="123444"/>
                  </a:moveTo>
                  <a:lnTo>
                    <a:pt x="2357755" y="123444"/>
                  </a:lnTo>
                  <a:lnTo>
                    <a:pt x="2357755" y="80899"/>
                  </a:lnTo>
                  <a:lnTo>
                    <a:pt x="2315464" y="80899"/>
                  </a:lnTo>
                  <a:lnTo>
                    <a:pt x="2315464" y="123444"/>
                  </a:lnTo>
                  <a:lnTo>
                    <a:pt x="2287778" y="123444"/>
                  </a:lnTo>
                  <a:lnTo>
                    <a:pt x="2287778" y="156591"/>
                  </a:lnTo>
                  <a:lnTo>
                    <a:pt x="2428748" y="156591"/>
                  </a:lnTo>
                  <a:lnTo>
                    <a:pt x="2428748" y="123444"/>
                  </a:lnTo>
                  <a:close/>
                </a:path>
                <a:path w="3718559" h="286385">
                  <a:moveTo>
                    <a:pt x="2481707" y="208407"/>
                  </a:moveTo>
                  <a:lnTo>
                    <a:pt x="2339975" y="208407"/>
                  </a:lnTo>
                  <a:lnTo>
                    <a:pt x="2339975" y="168529"/>
                  </a:lnTo>
                  <a:lnTo>
                    <a:pt x="2297684" y="168529"/>
                  </a:lnTo>
                  <a:lnTo>
                    <a:pt x="2297684" y="243586"/>
                  </a:lnTo>
                  <a:lnTo>
                    <a:pt x="2481707" y="243586"/>
                  </a:lnTo>
                  <a:lnTo>
                    <a:pt x="2481707" y="208407"/>
                  </a:lnTo>
                  <a:close/>
                </a:path>
                <a:path w="3718559" h="286385">
                  <a:moveTo>
                    <a:pt x="2505075" y="68707"/>
                  </a:moveTo>
                  <a:lnTo>
                    <a:pt x="2480183" y="68707"/>
                  </a:lnTo>
                  <a:lnTo>
                    <a:pt x="2480183" y="11938"/>
                  </a:lnTo>
                  <a:lnTo>
                    <a:pt x="2437892" y="11938"/>
                  </a:lnTo>
                  <a:lnTo>
                    <a:pt x="2437892" y="190627"/>
                  </a:lnTo>
                  <a:lnTo>
                    <a:pt x="2480183" y="190627"/>
                  </a:lnTo>
                  <a:lnTo>
                    <a:pt x="2480183" y="104394"/>
                  </a:lnTo>
                  <a:lnTo>
                    <a:pt x="2505075" y="104394"/>
                  </a:lnTo>
                  <a:lnTo>
                    <a:pt x="2505075" y="68707"/>
                  </a:lnTo>
                  <a:close/>
                </a:path>
                <a:path w="3718559" h="286385">
                  <a:moveTo>
                    <a:pt x="2654808" y="57912"/>
                  </a:moveTo>
                  <a:lnTo>
                    <a:pt x="2653157" y="50038"/>
                  </a:lnTo>
                  <a:lnTo>
                    <a:pt x="2650553" y="44323"/>
                  </a:lnTo>
                  <a:lnTo>
                    <a:pt x="2646807" y="36068"/>
                  </a:lnTo>
                  <a:lnTo>
                    <a:pt x="2615311" y="14097"/>
                  </a:lnTo>
                  <a:lnTo>
                    <a:pt x="2612517" y="13347"/>
                  </a:lnTo>
                  <a:lnTo>
                    <a:pt x="2612517" y="64262"/>
                  </a:lnTo>
                  <a:lnTo>
                    <a:pt x="2612517" y="178562"/>
                  </a:lnTo>
                  <a:lnTo>
                    <a:pt x="2610485" y="186055"/>
                  </a:lnTo>
                  <a:lnTo>
                    <a:pt x="2606294" y="191008"/>
                  </a:lnTo>
                  <a:lnTo>
                    <a:pt x="2602230" y="196088"/>
                  </a:lnTo>
                  <a:lnTo>
                    <a:pt x="2596134" y="198501"/>
                  </a:lnTo>
                  <a:lnTo>
                    <a:pt x="2580640" y="198501"/>
                  </a:lnTo>
                  <a:lnTo>
                    <a:pt x="2574544" y="196088"/>
                  </a:lnTo>
                  <a:lnTo>
                    <a:pt x="2570480" y="191008"/>
                  </a:lnTo>
                  <a:lnTo>
                    <a:pt x="2566289" y="186055"/>
                  </a:lnTo>
                  <a:lnTo>
                    <a:pt x="2564257" y="178562"/>
                  </a:lnTo>
                  <a:lnTo>
                    <a:pt x="2564257" y="64262"/>
                  </a:lnTo>
                  <a:lnTo>
                    <a:pt x="2566289" y="56769"/>
                  </a:lnTo>
                  <a:lnTo>
                    <a:pt x="2570480" y="51816"/>
                  </a:lnTo>
                  <a:lnTo>
                    <a:pt x="2574544" y="46863"/>
                  </a:lnTo>
                  <a:lnTo>
                    <a:pt x="2580640" y="44323"/>
                  </a:lnTo>
                  <a:lnTo>
                    <a:pt x="2596134" y="44323"/>
                  </a:lnTo>
                  <a:lnTo>
                    <a:pt x="2602230" y="46863"/>
                  </a:lnTo>
                  <a:lnTo>
                    <a:pt x="2606294" y="51816"/>
                  </a:lnTo>
                  <a:lnTo>
                    <a:pt x="2610485" y="56769"/>
                  </a:lnTo>
                  <a:lnTo>
                    <a:pt x="2612517" y="64262"/>
                  </a:lnTo>
                  <a:lnTo>
                    <a:pt x="2612517" y="13347"/>
                  </a:lnTo>
                  <a:lnTo>
                    <a:pt x="2609062" y="12420"/>
                  </a:lnTo>
                  <a:lnTo>
                    <a:pt x="2602509" y="11176"/>
                  </a:lnTo>
                  <a:lnTo>
                    <a:pt x="2595626" y="10426"/>
                  </a:lnTo>
                  <a:lnTo>
                    <a:pt x="2588387" y="10160"/>
                  </a:lnTo>
                  <a:lnTo>
                    <a:pt x="2581186" y="10426"/>
                  </a:lnTo>
                  <a:lnTo>
                    <a:pt x="2534539" y="30226"/>
                  </a:lnTo>
                  <a:lnTo>
                    <a:pt x="2521966" y="57912"/>
                  </a:lnTo>
                  <a:lnTo>
                    <a:pt x="2521966" y="184912"/>
                  </a:lnTo>
                  <a:lnTo>
                    <a:pt x="2523617" y="192913"/>
                  </a:lnTo>
                  <a:lnTo>
                    <a:pt x="2526792" y="199771"/>
                  </a:lnTo>
                  <a:lnTo>
                    <a:pt x="2529967" y="206756"/>
                  </a:lnTo>
                  <a:lnTo>
                    <a:pt x="2561463" y="228727"/>
                  </a:lnTo>
                  <a:lnTo>
                    <a:pt x="2588387" y="232664"/>
                  </a:lnTo>
                  <a:lnTo>
                    <a:pt x="2595626" y="232435"/>
                  </a:lnTo>
                  <a:lnTo>
                    <a:pt x="2642235" y="212725"/>
                  </a:lnTo>
                  <a:lnTo>
                    <a:pt x="2650566" y="198501"/>
                  </a:lnTo>
                  <a:lnTo>
                    <a:pt x="2653157" y="192913"/>
                  </a:lnTo>
                  <a:lnTo>
                    <a:pt x="2654808" y="184912"/>
                  </a:lnTo>
                  <a:lnTo>
                    <a:pt x="2654808" y="57912"/>
                  </a:lnTo>
                  <a:close/>
                </a:path>
                <a:path w="3718559" h="286385">
                  <a:moveTo>
                    <a:pt x="2717927" y="11938"/>
                  </a:moveTo>
                  <a:lnTo>
                    <a:pt x="2675636" y="11938"/>
                  </a:lnTo>
                  <a:lnTo>
                    <a:pt x="2675636" y="244094"/>
                  </a:lnTo>
                  <a:lnTo>
                    <a:pt x="2717927" y="244094"/>
                  </a:lnTo>
                  <a:lnTo>
                    <a:pt x="2717927" y="11938"/>
                  </a:lnTo>
                  <a:close/>
                </a:path>
                <a:path w="3718559" h="286385">
                  <a:moveTo>
                    <a:pt x="3020187" y="125984"/>
                  </a:moveTo>
                  <a:lnTo>
                    <a:pt x="2984119" y="46355"/>
                  </a:lnTo>
                  <a:lnTo>
                    <a:pt x="3014091" y="46355"/>
                  </a:lnTo>
                  <a:lnTo>
                    <a:pt x="3014091" y="13208"/>
                  </a:lnTo>
                  <a:lnTo>
                    <a:pt x="2824988" y="13208"/>
                  </a:lnTo>
                  <a:lnTo>
                    <a:pt x="2824988" y="46355"/>
                  </a:lnTo>
                  <a:lnTo>
                    <a:pt x="2855087" y="46355"/>
                  </a:lnTo>
                  <a:lnTo>
                    <a:pt x="2817876" y="125984"/>
                  </a:lnTo>
                  <a:lnTo>
                    <a:pt x="2863215" y="125984"/>
                  </a:lnTo>
                  <a:lnTo>
                    <a:pt x="2895981" y="55499"/>
                  </a:lnTo>
                  <a:lnTo>
                    <a:pt x="2897378" y="52578"/>
                  </a:lnTo>
                  <a:lnTo>
                    <a:pt x="2898775" y="50419"/>
                  </a:lnTo>
                  <a:lnTo>
                    <a:pt x="2901823" y="47117"/>
                  </a:lnTo>
                  <a:lnTo>
                    <a:pt x="2904363" y="46355"/>
                  </a:lnTo>
                  <a:lnTo>
                    <a:pt x="2934716" y="46355"/>
                  </a:lnTo>
                  <a:lnTo>
                    <a:pt x="2974848" y="125984"/>
                  </a:lnTo>
                  <a:lnTo>
                    <a:pt x="3020187" y="125984"/>
                  </a:lnTo>
                  <a:close/>
                </a:path>
                <a:path w="3718559" h="286385">
                  <a:moveTo>
                    <a:pt x="3027807" y="136144"/>
                  </a:moveTo>
                  <a:lnTo>
                    <a:pt x="2811526" y="136144"/>
                  </a:lnTo>
                  <a:lnTo>
                    <a:pt x="2811526" y="169291"/>
                  </a:lnTo>
                  <a:lnTo>
                    <a:pt x="2897251" y="169291"/>
                  </a:lnTo>
                  <a:lnTo>
                    <a:pt x="2897251" y="244094"/>
                  </a:lnTo>
                  <a:lnTo>
                    <a:pt x="2942082" y="244094"/>
                  </a:lnTo>
                  <a:lnTo>
                    <a:pt x="2942082" y="169291"/>
                  </a:lnTo>
                  <a:lnTo>
                    <a:pt x="3027807" y="169291"/>
                  </a:lnTo>
                  <a:lnTo>
                    <a:pt x="3027807" y="136144"/>
                  </a:lnTo>
                  <a:close/>
                </a:path>
                <a:path w="3718559" h="286385">
                  <a:moveTo>
                    <a:pt x="3244723" y="116332"/>
                  </a:moveTo>
                  <a:lnTo>
                    <a:pt x="3097403" y="116332"/>
                  </a:lnTo>
                  <a:lnTo>
                    <a:pt x="3097403" y="47625"/>
                  </a:lnTo>
                  <a:lnTo>
                    <a:pt x="3243199" y="47625"/>
                  </a:lnTo>
                  <a:lnTo>
                    <a:pt x="3243199" y="14478"/>
                  </a:lnTo>
                  <a:lnTo>
                    <a:pt x="3066288" y="14478"/>
                  </a:lnTo>
                  <a:lnTo>
                    <a:pt x="3061970" y="15875"/>
                  </a:lnTo>
                  <a:lnTo>
                    <a:pt x="3059176" y="18542"/>
                  </a:lnTo>
                  <a:lnTo>
                    <a:pt x="3056509" y="21336"/>
                  </a:lnTo>
                  <a:lnTo>
                    <a:pt x="3055112" y="25654"/>
                  </a:lnTo>
                  <a:lnTo>
                    <a:pt x="3055112" y="149479"/>
                  </a:lnTo>
                  <a:lnTo>
                    <a:pt x="3244723" y="149479"/>
                  </a:lnTo>
                  <a:lnTo>
                    <a:pt x="3244723" y="116332"/>
                  </a:lnTo>
                  <a:close/>
                </a:path>
                <a:path w="3718559" h="286385">
                  <a:moveTo>
                    <a:pt x="3257931" y="195707"/>
                  </a:moveTo>
                  <a:lnTo>
                    <a:pt x="3172206" y="195707"/>
                  </a:lnTo>
                  <a:lnTo>
                    <a:pt x="3172206" y="159639"/>
                  </a:lnTo>
                  <a:lnTo>
                    <a:pt x="3127375" y="159639"/>
                  </a:lnTo>
                  <a:lnTo>
                    <a:pt x="3127375" y="195707"/>
                  </a:lnTo>
                  <a:lnTo>
                    <a:pt x="3041650" y="195707"/>
                  </a:lnTo>
                  <a:lnTo>
                    <a:pt x="3041650" y="228854"/>
                  </a:lnTo>
                  <a:lnTo>
                    <a:pt x="3257931" y="228854"/>
                  </a:lnTo>
                  <a:lnTo>
                    <a:pt x="3257931" y="195707"/>
                  </a:lnTo>
                  <a:close/>
                </a:path>
                <a:path w="3718559" h="286385">
                  <a:moveTo>
                    <a:pt x="3405632" y="115697"/>
                  </a:moveTo>
                  <a:lnTo>
                    <a:pt x="3404108" y="107823"/>
                  </a:lnTo>
                  <a:lnTo>
                    <a:pt x="3401504" y="101600"/>
                  </a:lnTo>
                  <a:lnTo>
                    <a:pt x="3398266" y="93853"/>
                  </a:lnTo>
                  <a:lnTo>
                    <a:pt x="3363341" y="70370"/>
                  </a:lnTo>
                  <a:lnTo>
                    <a:pt x="3363341" y="131318"/>
                  </a:lnTo>
                  <a:lnTo>
                    <a:pt x="3363341" y="170307"/>
                  </a:lnTo>
                  <a:lnTo>
                    <a:pt x="3362096" y="183311"/>
                  </a:lnTo>
                  <a:lnTo>
                    <a:pt x="3358350" y="192595"/>
                  </a:lnTo>
                  <a:lnTo>
                    <a:pt x="3352088" y="198170"/>
                  </a:lnTo>
                  <a:lnTo>
                    <a:pt x="3343275" y="200025"/>
                  </a:lnTo>
                  <a:lnTo>
                    <a:pt x="3334448" y="198170"/>
                  </a:lnTo>
                  <a:lnTo>
                    <a:pt x="3328187" y="192595"/>
                  </a:lnTo>
                  <a:lnTo>
                    <a:pt x="3324441" y="183311"/>
                  </a:lnTo>
                  <a:lnTo>
                    <a:pt x="3323209" y="170307"/>
                  </a:lnTo>
                  <a:lnTo>
                    <a:pt x="3323209" y="131318"/>
                  </a:lnTo>
                  <a:lnTo>
                    <a:pt x="3324441" y="118325"/>
                  </a:lnTo>
                  <a:lnTo>
                    <a:pt x="3328187" y="109029"/>
                  </a:lnTo>
                  <a:lnTo>
                    <a:pt x="3334448" y="103466"/>
                  </a:lnTo>
                  <a:lnTo>
                    <a:pt x="3343275" y="101600"/>
                  </a:lnTo>
                  <a:lnTo>
                    <a:pt x="3352088" y="103466"/>
                  </a:lnTo>
                  <a:lnTo>
                    <a:pt x="3358350" y="109029"/>
                  </a:lnTo>
                  <a:lnTo>
                    <a:pt x="3362096" y="118325"/>
                  </a:lnTo>
                  <a:lnTo>
                    <a:pt x="3363341" y="131318"/>
                  </a:lnTo>
                  <a:lnTo>
                    <a:pt x="3363341" y="70370"/>
                  </a:lnTo>
                  <a:lnTo>
                    <a:pt x="3362795" y="70205"/>
                  </a:lnTo>
                  <a:lnTo>
                    <a:pt x="3356584" y="68961"/>
                  </a:lnTo>
                  <a:lnTo>
                    <a:pt x="3350082" y="68211"/>
                  </a:lnTo>
                  <a:lnTo>
                    <a:pt x="3343275" y="67945"/>
                  </a:lnTo>
                  <a:lnTo>
                    <a:pt x="3336455" y="68211"/>
                  </a:lnTo>
                  <a:lnTo>
                    <a:pt x="3292602" y="88011"/>
                  </a:lnTo>
                  <a:lnTo>
                    <a:pt x="3280918" y="115697"/>
                  </a:lnTo>
                  <a:lnTo>
                    <a:pt x="3280918" y="185928"/>
                  </a:lnTo>
                  <a:lnTo>
                    <a:pt x="3282442" y="193929"/>
                  </a:lnTo>
                  <a:lnTo>
                    <a:pt x="3285363" y="200787"/>
                  </a:lnTo>
                  <a:lnTo>
                    <a:pt x="3288284" y="207772"/>
                  </a:lnTo>
                  <a:lnTo>
                    <a:pt x="3323742" y="231495"/>
                  </a:lnTo>
                  <a:lnTo>
                    <a:pt x="3343275" y="233680"/>
                  </a:lnTo>
                  <a:lnTo>
                    <a:pt x="3350082" y="233451"/>
                  </a:lnTo>
                  <a:lnTo>
                    <a:pt x="3388487" y="218567"/>
                  </a:lnTo>
                  <a:lnTo>
                    <a:pt x="3401504" y="200025"/>
                  </a:lnTo>
                  <a:lnTo>
                    <a:pt x="3404108" y="193929"/>
                  </a:lnTo>
                  <a:lnTo>
                    <a:pt x="3405632" y="185928"/>
                  </a:lnTo>
                  <a:lnTo>
                    <a:pt x="3405632" y="115697"/>
                  </a:lnTo>
                  <a:close/>
                </a:path>
                <a:path w="3718559" h="286385">
                  <a:moveTo>
                    <a:pt x="3412490" y="27305"/>
                  </a:moveTo>
                  <a:lnTo>
                    <a:pt x="3364357" y="27305"/>
                  </a:lnTo>
                  <a:lnTo>
                    <a:pt x="3364357" y="0"/>
                  </a:lnTo>
                  <a:lnTo>
                    <a:pt x="3322193" y="0"/>
                  </a:lnTo>
                  <a:lnTo>
                    <a:pt x="3322193" y="27305"/>
                  </a:lnTo>
                  <a:lnTo>
                    <a:pt x="3274060" y="27305"/>
                  </a:lnTo>
                  <a:lnTo>
                    <a:pt x="3274060" y="60833"/>
                  </a:lnTo>
                  <a:lnTo>
                    <a:pt x="3412490" y="60833"/>
                  </a:lnTo>
                  <a:lnTo>
                    <a:pt x="3412490" y="27305"/>
                  </a:lnTo>
                  <a:close/>
                </a:path>
                <a:path w="3718559" h="286385">
                  <a:moveTo>
                    <a:pt x="3492627" y="99568"/>
                  </a:moveTo>
                  <a:lnTo>
                    <a:pt x="3467735" y="99568"/>
                  </a:lnTo>
                  <a:lnTo>
                    <a:pt x="3467735" y="11938"/>
                  </a:lnTo>
                  <a:lnTo>
                    <a:pt x="3425444" y="11938"/>
                  </a:lnTo>
                  <a:lnTo>
                    <a:pt x="3425444" y="244094"/>
                  </a:lnTo>
                  <a:lnTo>
                    <a:pt x="3467735" y="244094"/>
                  </a:lnTo>
                  <a:lnTo>
                    <a:pt x="3467735" y="136144"/>
                  </a:lnTo>
                  <a:lnTo>
                    <a:pt x="3492627" y="136144"/>
                  </a:lnTo>
                  <a:lnTo>
                    <a:pt x="3492627" y="99568"/>
                  </a:lnTo>
                  <a:close/>
                </a:path>
                <a:path w="3718559" h="286385">
                  <a:moveTo>
                    <a:pt x="3705987" y="211328"/>
                  </a:moveTo>
                  <a:lnTo>
                    <a:pt x="3558921" y="211328"/>
                  </a:lnTo>
                  <a:lnTo>
                    <a:pt x="3558921" y="171069"/>
                  </a:lnTo>
                  <a:lnTo>
                    <a:pt x="3516630" y="171069"/>
                  </a:lnTo>
                  <a:lnTo>
                    <a:pt x="3516630" y="244856"/>
                  </a:lnTo>
                  <a:lnTo>
                    <a:pt x="3705987" y="244856"/>
                  </a:lnTo>
                  <a:lnTo>
                    <a:pt x="3705987" y="211328"/>
                  </a:lnTo>
                  <a:close/>
                </a:path>
                <a:path w="3718559" h="286385">
                  <a:moveTo>
                    <a:pt x="3706241" y="75311"/>
                  </a:moveTo>
                  <a:lnTo>
                    <a:pt x="3557651" y="75311"/>
                  </a:lnTo>
                  <a:lnTo>
                    <a:pt x="3557651" y="11176"/>
                  </a:lnTo>
                  <a:lnTo>
                    <a:pt x="3515360" y="11176"/>
                  </a:lnTo>
                  <a:lnTo>
                    <a:pt x="3515360" y="107950"/>
                  </a:lnTo>
                  <a:lnTo>
                    <a:pt x="3706241" y="107950"/>
                  </a:lnTo>
                  <a:lnTo>
                    <a:pt x="3706241" y="75311"/>
                  </a:lnTo>
                  <a:close/>
                </a:path>
                <a:path w="3718559" h="286385">
                  <a:moveTo>
                    <a:pt x="3718179" y="123698"/>
                  </a:moveTo>
                  <a:lnTo>
                    <a:pt x="3501898" y="123698"/>
                  </a:lnTo>
                  <a:lnTo>
                    <a:pt x="3501898" y="156845"/>
                  </a:lnTo>
                  <a:lnTo>
                    <a:pt x="3718179" y="156845"/>
                  </a:lnTo>
                  <a:lnTo>
                    <a:pt x="3718179" y="123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08648" y="2188336"/>
              <a:ext cx="2887980" cy="296545"/>
            </a:xfrm>
            <a:custGeom>
              <a:avLst/>
              <a:gdLst/>
              <a:ahLst/>
              <a:cxnLst/>
              <a:rect l="l" t="t" r="r" b="b"/>
              <a:pathLst>
                <a:path w="2887979" h="296544">
                  <a:moveTo>
                    <a:pt x="244475" y="192532"/>
                  </a:moveTo>
                  <a:lnTo>
                    <a:pt x="14605" y="192532"/>
                  </a:lnTo>
                  <a:lnTo>
                    <a:pt x="14605" y="232791"/>
                  </a:lnTo>
                  <a:lnTo>
                    <a:pt x="193802" y="232791"/>
                  </a:lnTo>
                  <a:lnTo>
                    <a:pt x="193802" y="296164"/>
                  </a:lnTo>
                  <a:lnTo>
                    <a:pt x="244475" y="296164"/>
                  </a:lnTo>
                  <a:lnTo>
                    <a:pt x="244475" y="192532"/>
                  </a:lnTo>
                  <a:close/>
                </a:path>
                <a:path w="2887979" h="296544">
                  <a:moveTo>
                    <a:pt x="259080" y="140208"/>
                  </a:moveTo>
                  <a:lnTo>
                    <a:pt x="156337" y="140208"/>
                  </a:lnTo>
                  <a:lnTo>
                    <a:pt x="156337" y="122428"/>
                  </a:lnTo>
                  <a:lnTo>
                    <a:pt x="207264" y="122428"/>
                  </a:lnTo>
                  <a:lnTo>
                    <a:pt x="216420" y="121958"/>
                  </a:lnTo>
                  <a:lnTo>
                    <a:pt x="242951" y="86868"/>
                  </a:lnTo>
                  <a:lnTo>
                    <a:pt x="242951" y="83439"/>
                  </a:lnTo>
                  <a:lnTo>
                    <a:pt x="242951" y="56896"/>
                  </a:lnTo>
                  <a:lnTo>
                    <a:pt x="242951" y="17907"/>
                  </a:lnTo>
                  <a:lnTo>
                    <a:pt x="192278" y="17907"/>
                  </a:lnTo>
                  <a:lnTo>
                    <a:pt x="192278" y="56896"/>
                  </a:lnTo>
                  <a:lnTo>
                    <a:pt x="192278" y="83439"/>
                  </a:lnTo>
                  <a:lnTo>
                    <a:pt x="66802" y="83439"/>
                  </a:lnTo>
                  <a:lnTo>
                    <a:pt x="66802" y="56896"/>
                  </a:lnTo>
                  <a:lnTo>
                    <a:pt x="192278" y="56896"/>
                  </a:lnTo>
                  <a:lnTo>
                    <a:pt x="192278" y="17907"/>
                  </a:lnTo>
                  <a:lnTo>
                    <a:pt x="29464" y="17907"/>
                  </a:lnTo>
                  <a:lnTo>
                    <a:pt x="24257" y="19558"/>
                  </a:lnTo>
                  <a:lnTo>
                    <a:pt x="21082" y="22860"/>
                  </a:lnTo>
                  <a:lnTo>
                    <a:pt x="17780" y="26035"/>
                  </a:lnTo>
                  <a:lnTo>
                    <a:pt x="16129" y="31242"/>
                  </a:lnTo>
                  <a:lnTo>
                    <a:pt x="16129" y="122428"/>
                  </a:lnTo>
                  <a:lnTo>
                    <a:pt x="102743" y="122428"/>
                  </a:lnTo>
                  <a:lnTo>
                    <a:pt x="102743" y="140208"/>
                  </a:lnTo>
                  <a:lnTo>
                    <a:pt x="0" y="140208"/>
                  </a:lnTo>
                  <a:lnTo>
                    <a:pt x="0" y="179832"/>
                  </a:lnTo>
                  <a:lnTo>
                    <a:pt x="259080" y="179832"/>
                  </a:lnTo>
                  <a:lnTo>
                    <a:pt x="259080" y="140208"/>
                  </a:lnTo>
                  <a:close/>
                </a:path>
                <a:path w="2887979" h="296544">
                  <a:moveTo>
                    <a:pt x="520319" y="20320"/>
                  </a:moveTo>
                  <a:lnTo>
                    <a:pt x="290449" y="20320"/>
                  </a:lnTo>
                  <a:lnTo>
                    <a:pt x="290449" y="59944"/>
                  </a:lnTo>
                  <a:lnTo>
                    <a:pt x="520319" y="59944"/>
                  </a:lnTo>
                  <a:lnTo>
                    <a:pt x="520319" y="20320"/>
                  </a:lnTo>
                  <a:close/>
                </a:path>
                <a:path w="2887979" h="296544">
                  <a:moveTo>
                    <a:pt x="524256" y="145288"/>
                  </a:moveTo>
                  <a:lnTo>
                    <a:pt x="481584" y="145288"/>
                  </a:lnTo>
                  <a:lnTo>
                    <a:pt x="489204" y="69088"/>
                  </a:lnTo>
                  <a:lnTo>
                    <a:pt x="438658" y="69088"/>
                  </a:lnTo>
                  <a:lnTo>
                    <a:pt x="431038" y="145288"/>
                  </a:lnTo>
                  <a:lnTo>
                    <a:pt x="378587" y="145288"/>
                  </a:lnTo>
                  <a:lnTo>
                    <a:pt x="371856" y="69088"/>
                  </a:lnTo>
                  <a:lnTo>
                    <a:pt x="321310" y="69088"/>
                  </a:lnTo>
                  <a:lnTo>
                    <a:pt x="327914" y="145288"/>
                  </a:lnTo>
                  <a:lnTo>
                    <a:pt x="286512" y="145288"/>
                  </a:lnTo>
                  <a:lnTo>
                    <a:pt x="286512" y="184912"/>
                  </a:lnTo>
                  <a:lnTo>
                    <a:pt x="524256" y="184912"/>
                  </a:lnTo>
                  <a:lnTo>
                    <a:pt x="524256" y="145288"/>
                  </a:lnTo>
                  <a:close/>
                </a:path>
                <a:path w="2887979" h="296544">
                  <a:moveTo>
                    <a:pt x="534924" y="237363"/>
                  </a:moveTo>
                  <a:lnTo>
                    <a:pt x="481330" y="237363"/>
                  </a:lnTo>
                  <a:lnTo>
                    <a:pt x="481330" y="197104"/>
                  </a:lnTo>
                  <a:lnTo>
                    <a:pt x="430657" y="197104"/>
                  </a:lnTo>
                  <a:lnTo>
                    <a:pt x="430657" y="237363"/>
                  </a:lnTo>
                  <a:lnTo>
                    <a:pt x="380111" y="237363"/>
                  </a:lnTo>
                  <a:lnTo>
                    <a:pt x="380111" y="197104"/>
                  </a:lnTo>
                  <a:lnTo>
                    <a:pt x="329438" y="197104"/>
                  </a:lnTo>
                  <a:lnTo>
                    <a:pt x="329438" y="237363"/>
                  </a:lnTo>
                  <a:lnTo>
                    <a:pt x="275844" y="237363"/>
                  </a:lnTo>
                  <a:lnTo>
                    <a:pt x="275844" y="276987"/>
                  </a:lnTo>
                  <a:lnTo>
                    <a:pt x="534924" y="276987"/>
                  </a:lnTo>
                  <a:lnTo>
                    <a:pt x="534924" y="237363"/>
                  </a:lnTo>
                  <a:close/>
                </a:path>
                <a:path w="2887979" h="296544">
                  <a:moveTo>
                    <a:pt x="732790" y="18796"/>
                  </a:moveTo>
                  <a:lnTo>
                    <a:pt x="558419" y="18796"/>
                  </a:lnTo>
                  <a:lnTo>
                    <a:pt x="558419" y="59690"/>
                  </a:lnTo>
                  <a:lnTo>
                    <a:pt x="585851" y="59690"/>
                  </a:lnTo>
                  <a:lnTo>
                    <a:pt x="556260" y="275209"/>
                  </a:lnTo>
                  <a:lnTo>
                    <a:pt x="606806" y="275209"/>
                  </a:lnTo>
                  <a:lnTo>
                    <a:pt x="633984" y="67564"/>
                  </a:lnTo>
                  <a:lnTo>
                    <a:pt x="634365" y="65405"/>
                  </a:lnTo>
                  <a:lnTo>
                    <a:pt x="635000" y="63500"/>
                  </a:lnTo>
                  <a:lnTo>
                    <a:pt x="636016" y="61976"/>
                  </a:lnTo>
                  <a:lnTo>
                    <a:pt x="636905" y="60452"/>
                  </a:lnTo>
                  <a:lnTo>
                    <a:pt x="638302" y="59690"/>
                  </a:lnTo>
                  <a:lnTo>
                    <a:pt x="651637" y="59690"/>
                  </a:lnTo>
                  <a:lnTo>
                    <a:pt x="653796" y="62357"/>
                  </a:lnTo>
                  <a:lnTo>
                    <a:pt x="654431" y="67564"/>
                  </a:lnTo>
                  <a:lnTo>
                    <a:pt x="676021" y="275209"/>
                  </a:lnTo>
                  <a:lnTo>
                    <a:pt x="726694" y="275209"/>
                  </a:lnTo>
                  <a:lnTo>
                    <a:pt x="702640" y="60452"/>
                  </a:lnTo>
                  <a:lnTo>
                    <a:pt x="702564" y="59690"/>
                  </a:lnTo>
                  <a:lnTo>
                    <a:pt x="732790" y="59690"/>
                  </a:lnTo>
                  <a:lnTo>
                    <a:pt x="732790" y="18796"/>
                  </a:lnTo>
                  <a:close/>
                </a:path>
                <a:path w="2887979" h="296544">
                  <a:moveTo>
                    <a:pt x="795528" y="17272"/>
                  </a:moveTo>
                  <a:lnTo>
                    <a:pt x="744982" y="17272"/>
                  </a:lnTo>
                  <a:lnTo>
                    <a:pt x="744982" y="295275"/>
                  </a:lnTo>
                  <a:lnTo>
                    <a:pt x="795528" y="295275"/>
                  </a:lnTo>
                  <a:lnTo>
                    <a:pt x="795528" y="17272"/>
                  </a:lnTo>
                  <a:close/>
                </a:path>
                <a:path w="2887979" h="296544">
                  <a:moveTo>
                    <a:pt x="994283" y="27686"/>
                  </a:moveTo>
                  <a:lnTo>
                    <a:pt x="935482" y="27686"/>
                  </a:lnTo>
                  <a:lnTo>
                    <a:pt x="935482" y="0"/>
                  </a:lnTo>
                  <a:lnTo>
                    <a:pt x="933577" y="0"/>
                  </a:lnTo>
                  <a:lnTo>
                    <a:pt x="933577" y="96266"/>
                  </a:lnTo>
                  <a:lnTo>
                    <a:pt x="933577" y="103251"/>
                  </a:lnTo>
                  <a:lnTo>
                    <a:pt x="933259" y="111506"/>
                  </a:lnTo>
                  <a:lnTo>
                    <a:pt x="918718" y="136525"/>
                  </a:lnTo>
                  <a:lnTo>
                    <a:pt x="901573" y="136525"/>
                  </a:lnTo>
                  <a:lnTo>
                    <a:pt x="886714" y="103251"/>
                  </a:lnTo>
                  <a:lnTo>
                    <a:pt x="886714" y="96266"/>
                  </a:lnTo>
                  <a:lnTo>
                    <a:pt x="901573" y="62992"/>
                  </a:lnTo>
                  <a:lnTo>
                    <a:pt x="918718" y="62992"/>
                  </a:lnTo>
                  <a:lnTo>
                    <a:pt x="933577" y="96266"/>
                  </a:lnTo>
                  <a:lnTo>
                    <a:pt x="933577" y="0"/>
                  </a:lnTo>
                  <a:lnTo>
                    <a:pt x="884809" y="0"/>
                  </a:lnTo>
                  <a:lnTo>
                    <a:pt x="884809" y="27686"/>
                  </a:lnTo>
                  <a:lnTo>
                    <a:pt x="826008" y="27686"/>
                  </a:lnTo>
                  <a:lnTo>
                    <a:pt x="826008" y="66040"/>
                  </a:lnTo>
                  <a:lnTo>
                    <a:pt x="845185" y="66040"/>
                  </a:lnTo>
                  <a:lnTo>
                    <a:pt x="842772" y="69342"/>
                  </a:lnTo>
                  <a:lnTo>
                    <a:pt x="840613" y="73787"/>
                  </a:lnTo>
                  <a:lnTo>
                    <a:pt x="838835" y="79375"/>
                  </a:lnTo>
                  <a:lnTo>
                    <a:pt x="836930" y="84963"/>
                  </a:lnTo>
                  <a:lnTo>
                    <a:pt x="836041" y="90170"/>
                  </a:lnTo>
                  <a:lnTo>
                    <a:pt x="836053" y="111963"/>
                  </a:lnTo>
                  <a:lnTo>
                    <a:pt x="836371" y="119341"/>
                  </a:lnTo>
                  <a:lnTo>
                    <a:pt x="856488" y="159512"/>
                  </a:lnTo>
                  <a:lnTo>
                    <a:pt x="894359" y="173926"/>
                  </a:lnTo>
                  <a:lnTo>
                    <a:pt x="910082" y="174879"/>
                  </a:lnTo>
                  <a:lnTo>
                    <a:pt x="918171" y="174650"/>
                  </a:lnTo>
                  <a:lnTo>
                    <a:pt x="958684" y="163169"/>
                  </a:lnTo>
                  <a:lnTo>
                    <a:pt x="982916" y="126657"/>
                  </a:lnTo>
                  <a:lnTo>
                    <a:pt x="984250" y="90170"/>
                  </a:lnTo>
                  <a:lnTo>
                    <a:pt x="983234" y="84963"/>
                  </a:lnTo>
                  <a:lnTo>
                    <a:pt x="979424" y="73787"/>
                  </a:lnTo>
                  <a:lnTo>
                    <a:pt x="977265" y="69342"/>
                  </a:lnTo>
                  <a:lnTo>
                    <a:pt x="975106" y="66040"/>
                  </a:lnTo>
                  <a:lnTo>
                    <a:pt x="994283" y="66040"/>
                  </a:lnTo>
                  <a:lnTo>
                    <a:pt x="994283" y="62992"/>
                  </a:lnTo>
                  <a:lnTo>
                    <a:pt x="994283" y="27686"/>
                  </a:lnTo>
                  <a:close/>
                </a:path>
                <a:path w="2887979" h="296544">
                  <a:moveTo>
                    <a:pt x="1065911" y="232664"/>
                  </a:moveTo>
                  <a:lnTo>
                    <a:pt x="1064463" y="225552"/>
                  </a:lnTo>
                  <a:lnTo>
                    <a:pt x="1064387" y="225171"/>
                  </a:lnTo>
                  <a:lnTo>
                    <a:pt x="1061339" y="218313"/>
                  </a:lnTo>
                  <a:lnTo>
                    <a:pt x="1021461" y="187198"/>
                  </a:lnTo>
                  <a:lnTo>
                    <a:pt x="1015238" y="186245"/>
                  </a:lnTo>
                  <a:lnTo>
                    <a:pt x="1015238" y="235331"/>
                  </a:lnTo>
                  <a:lnTo>
                    <a:pt x="1015238" y="246761"/>
                  </a:lnTo>
                  <a:lnTo>
                    <a:pt x="1012952" y="250698"/>
                  </a:lnTo>
                  <a:lnTo>
                    <a:pt x="1008380" y="253111"/>
                  </a:lnTo>
                  <a:lnTo>
                    <a:pt x="1003808" y="255397"/>
                  </a:lnTo>
                  <a:lnTo>
                    <a:pt x="997204" y="256540"/>
                  </a:lnTo>
                  <a:lnTo>
                    <a:pt x="906145" y="256540"/>
                  </a:lnTo>
                  <a:lnTo>
                    <a:pt x="899668" y="255397"/>
                  </a:lnTo>
                  <a:lnTo>
                    <a:pt x="895096" y="253111"/>
                  </a:lnTo>
                  <a:lnTo>
                    <a:pt x="890524" y="250698"/>
                  </a:lnTo>
                  <a:lnTo>
                    <a:pt x="888238" y="246761"/>
                  </a:lnTo>
                  <a:lnTo>
                    <a:pt x="888238" y="235331"/>
                  </a:lnTo>
                  <a:lnTo>
                    <a:pt x="890397" y="231394"/>
                  </a:lnTo>
                  <a:lnTo>
                    <a:pt x="894715" y="228981"/>
                  </a:lnTo>
                  <a:lnTo>
                    <a:pt x="899160" y="226695"/>
                  </a:lnTo>
                  <a:lnTo>
                    <a:pt x="905764" y="225552"/>
                  </a:lnTo>
                  <a:lnTo>
                    <a:pt x="997204" y="225552"/>
                  </a:lnTo>
                  <a:lnTo>
                    <a:pt x="1003808" y="226695"/>
                  </a:lnTo>
                  <a:lnTo>
                    <a:pt x="1008380" y="228981"/>
                  </a:lnTo>
                  <a:lnTo>
                    <a:pt x="1012952" y="231394"/>
                  </a:lnTo>
                  <a:lnTo>
                    <a:pt x="1015238" y="235331"/>
                  </a:lnTo>
                  <a:lnTo>
                    <a:pt x="1015238" y="186245"/>
                  </a:lnTo>
                  <a:lnTo>
                    <a:pt x="1013206" y="185928"/>
                  </a:lnTo>
                  <a:lnTo>
                    <a:pt x="890270" y="185928"/>
                  </a:lnTo>
                  <a:lnTo>
                    <a:pt x="854964" y="200914"/>
                  </a:lnTo>
                  <a:lnTo>
                    <a:pt x="837565" y="232664"/>
                  </a:lnTo>
                  <a:lnTo>
                    <a:pt x="837565" y="249428"/>
                  </a:lnTo>
                  <a:lnTo>
                    <a:pt x="860425" y="285877"/>
                  </a:lnTo>
                  <a:lnTo>
                    <a:pt x="890270" y="296164"/>
                  </a:lnTo>
                  <a:lnTo>
                    <a:pt x="1013206" y="296164"/>
                  </a:lnTo>
                  <a:lnTo>
                    <a:pt x="1048512" y="281178"/>
                  </a:lnTo>
                  <a:lnTo>
                    <a:pt x="1064463" y="256540"/>
                  </a:lnTo>
                  <a:lnTo>
                    <a:pt x="1065911" y="249428"/>
                  </a:lnTo>
                  <a:lnTo>
                    <a:pt x="1065911" y="232664"/>
                  </a:lnTo>
                  <a:close/>
                </a:path>
                <a:path w="2887979" h="296544">
                  <a:moveTo>
                    <a:pt x="1092073" y="45339"/>
                  </a:moveTo>
                  <a:lnTo>
                    <a:pt x="1059180" y="45339"/>
                  </a:lnTo>
                  <a:lnTo>
                    <a:pt x="1059180" y="17272"/>
                  </a:lnTo>
                  <a:lnTo>
                    <a:pt x="1008634" y="17272"/>
                  </a:lnTo>
                  <a:lnTo>
                    <a:pt x="1008634" y="178816"/>
                  </a:lnTo>
                  <a:lnTo>
                    <a:pt x="1059180" y="178816"/>
                  </a:lnTo>
                  <a:lnTo>
                    <a:pt x="1059180" y="152019"/>
                  </a:lnTo>
                  <a:lnTo>
                    <a:pt x="1092073" y="152019"/>
                  </a:lnTo>
                  <a:lnTo>
                    <a:pt x="1092073" y="109982"/>
                  </a:lnTo>
                  <a:lnTo>
                    <a:pt x="1059180" y="109982"/>
                  </a:lnTo>
                  <a:lnTo>
                    <a:pt x="1059180" y="87376"/>
                  </a:lnTo>
                  <a:lnTo>
                    <a:pt x="1092073" y="87376"/>
                  </a:lnTo>
                  <a:lnTo>
                    <a:pt x="1092073" y="45339"/>
                  </a:lnTo>
                  <a:close/>
                </a:path>
                <a:path w="2887979" h="296544">
                  <a:moveTo>
                    <a:pt x="1311529" y="229489"/>
                  </a:moveTo>
                  <a:lnTo>
                    <a:pt x="1239647" y="229489"/>
                  </a:lnTo>
                  <a:lnTo>
                    <a:pt x="1239647" y="59690"/>
                  </a:lnTo>
                  <a:lnTo>
                    <a:pt x="1306322" y="59690"/>
                  </a:lnTo>
                  <a:lnTo>
                    <a:pt x="1306322" y="18796"/>
                  </a:lnTo>
                  <a:lnTo>
                    <a:pt x="1207262" y="18796"/>
                  </a:lnTo>
                  <a:lnTo>
                    <a:pt x="1202055" y="20447"/>
                  </a:lnTo>
                  <a:lnTo>
                    <a:pt x="1195578" y="26924"/>
                  </a:lnTo>
                  <a:lnTo>
                    <a:pt x="1193927" y="32131"/>
                  </a:lnTo>
                  <a:lnTo>
                    <a:pt x="1193927" y="270256"/>
                  </a:lnTo>
                  <a:lnTo>
                    <a:pt x="1311529" y="270256"/>
                  </a:lnTo>
                  <a:lnTo>
                    <a:pt x="1311529" y="229489"/>
                  </a:lnTo>
                  <a:close/>
                </a:path>
                <a:path w="2887979" h="296544">
                  <a:moveTo>
                    <a:pt x="1435608" y="17272"/>
                  </a:moveTo>
                  <a:lnTo>
                    <a:pt x="1390142" y="17272"/>
                  </a:lnTo>
                  <a:lnTo>
                    <a:pt x="1390142" y="111506"/>
                  </a:lnTo>
                  <a:lnTo>
                    <a:pt x="1367917" y="111506"/>
                  </a:lnTo>
                  <a:lnTo>
                    <a:pt x="1367917" y="17272"/>
                  </a:lnTo>
                  <a:lnTo>
                    <a:pt x="1322832" y="17272"/>
                  </a:lnTo>
                  <a:lnTo>
                    <a:pt x="1322832" y="295275"/>
                  </a:lnTo>
                  <a:lnTo>
                    <a:pt x="1367917" y="295275"/>
                  </a:lnTo>
                  <a:lnTo>
                    <a:pt x="1367917" y="158496"/>
                  </a:lnTo>
                  <a:lnTo>
                    <a:pt x="1390142" y="158496"/>
                  </a:lnTo>
                  <a:lnTo>
                    <a:pt x="1390142" y="295275"/>
                  </a:lnTo>
                  <a:lnTo>
                    <a:pt x="1435608" y="295275"/>
                  </a:lnTo>
                  <a:lnTo>
                    <a:pt x="1435608" y="158496"/>
                  </a:lnTo>
                  <a:lnTo>
                    <a:pt x="1435608" y="111506"/>
                  </a:lnTo>
                  <a:lnTo>
                    <a:pt x="1435608" y="17272"/>
                  </a:lnTo>
                  <a:close/>
                </a:path>
                <a:path w="2887979" h="296544">
                  <a:moveTo>
                    <a:pt x="1703832" y="17272"/>
                  </a:moveTo>
                  <a:lnTo>
                    <a:pt x="1653286" y="17272"/>
                  </a:lnTo>
                  <a:lnTo>
                    <a:pt x="1653286" y="47498"/>
                  </a:lnTo>
                  <a:lnTo>
                    <a:pt x="1630934" y="47498"/>
                  </a:lnTo>
                  <a:lnTo>
                    <a:pt x="1630934" y="27686"/>
                  </a:lnTo>
                  <a:lnTo>
                    <a:pt x="1572133" y="27686"/>
                  </a:lnTo>
                  <a:lnTo>
                    <a:pt x="1572133" y="0"/>
                  </a:lnTo>
                  <a:lnTo>
                    <a:pt x="1570355" y="0"/>
                  </a:lnTo>
                  <a:lnTo>
                    <a:pt x="1570355" y="96266"/>
                  </a:lnTo>
                  <a:lnTo>
                    <a:pt x="1570355" y="103251"/>
                  </a:lnTo>
                  <a:lnTo>
                    <a:pt x="1555369" y="136525"/>
                  </a:lnTo>
                  <a:lnTo>
                    <a:pt x="1538351" y="136525"/>
                  </a:lnTo>
                  <a:lnTo>
                    <a:pt x="1523365" y="103251"/>
                  </a:lnTo>
                  <a:lnTo>
                    <a:pt x="1523365" y="96266"/>
                  </a:lnTo>
                  <a:lnTo>
                    <a:pt x="1538351" y="62992"/>
                  </a:lnTo>
                  <a:lnTo>
                    <a:pt x="1555369" y="62992"/>
                  </a:lnTo>
                  <a:lnTo>
                    <a:pt x="1570355" y="96266"/>
                  </a:lnTo>
                  <a:lnTo>
                    <a:pt x="1570355" y="0"/>
                  </a:lnTo>
                  <a:lnTo>
                    <a:pt x="1521587" y="0"/>
                  </a:lnTo>
                  <a:lnTo>
                    <a:pt x="1521587" y="27686"/>
                  </a:lnTo>
                  <a:lnTo>
                    <a:pt x="1462786" y="27686"/>
                  </a:lnTo>
                  <a:lnTo>
                    <a:pt x="1462786" y="66040"/>
                  </a:lnTo>
                  <a:lnTo>
                    <a:pt x="1481963" y="66040"/>
                  </a:lnTo>
                  <a:lnTo>
                    <a:pt x="1479550" y="69342"/>
                  </a:lnTo>
                  <a:lnTo>
                    <a:pt x="1477391" y="73787"/>
                  </a:lnTo>
                  <a:lnTo>
                    <a:pt x="1475486" y="79375"/>
                  </a:lnTo>
                  <a:lnTo>
                    <a:pt x="1473708" y="84963"/>
                  </a:lnTo>
                  <a:lnTo>
                    <a:pt x="1472819" y="90170"/>
                  </a:lnTo>
                  <a:lnTo>
                    <a:pt x="1472831" y="111963"/>
                  </a:lnTo>
                  <a:lnTo>
                    <a:pt x="1486662" y="154305"/>
                  </a:lnTo>
                  <a:lnTo>
                    <a:pt x="1523669" y="172745"/>
                  </a:lnTo>
                  <a:lnTo>
                    <a:pt x="1546860" y="174879"/>
                  </a:lnTo>
                  <a:lnTo>
                    <a:pt x="1554899" y="174650"/>
                  </a:lnTo>
                  <a:lnTo>
                    <a:pt x="1595348" y="163169"/>
                  </a:lnTo>
                  <a:lnTo>
                    <a:pt x="1619567" y="126657"/>
                  </a:lnTo>
                  <a:lnTo>
                    <a:pt x="1620901" y="90170"/>
                  </a:lnTo>
                  <a:lnTo>
                    <a:pt x="1620012" y="84963"/>
                  </a:lnTo>
                  <a:lnTo>
                    <a:pt x="1617980" y="79375"/>
                  </a:lnTo>
                  <a:lnTo>
                    <a:pt x="1616075" y="73787"/>
                  </a:lnTo>
                  <a:lnTo>
                    <a:pt x="1614043" y="69342"/>
                  </a:lnTo>
                  <a:lnTo>
                    <a:pt x="1611757" y="66040"/>
                  </a:lnTo>
                  <a:lnTo>
                    <a:pt x="1630045" y="66040"/>
                  </a:lnTo>
                  <a:lnTo>
                    <a:pt x="1630045" y="87757"/>
                  </a:lnTo>
                  <a:lnTo>
                    <a:pt x="1653286" y="87757"/>
                  </a:lnTo>
                  <a:lnTo>
                    <a:pt x="1653286" y="106680"/>
                  </a:lnTo>
                  <a:lnTo>
                    <a:pt x="1630045" y="106680"/>
                  </a:lnTo>
                  <a:lnTo>
                    <a:pt x="1630045" y="146812"/>
                  </a:lnTo>
                  <a:lnTo>
                    <a:pt x="1653286" y="146812"/>
                  </a:lnTo>
                  <a:lnTo>
                    <a:pt x="1653286" y="178816"/>
                  </a:lnTo>
                  <a:lnTo>
                    <a:pt x="1703832" y="178816"/>
                  </a:lnTo>
                  <a:lnTo>
                    <a:pt x="1703832" y="66040"/>
                  </a:lnTo>
                  <a:lnTo>
                    <a:pt x="1703832" y="62992"/>
                  </a:lnTo>
                  <a:lnTo>
                    <a:pt x="1703832" y="47498"/>
                  </a:lnTo>
                  <a:lnTo>
                    <a:pt x="1703832" y="17272"/>
                  </a:lnTo>
                  <a:close/>
                </a:path>
                <a:path w="2887979" h="296544">
                  <a:moveTo>
                    <a:pt x="1710563" y="232664"/>
                  </a:moveTo>
                  <a:lnTo>
                    <a:pt x="1709115" y="225552"/>
                  </a:lnTo>
                  <a:lnTo>
                    <a:pt x="1709039" y="225171"/>
                  </a:lnTo>
                  <a:lnTo>
                    <a:pt x="1705991" y="218313"/>
                  </a:lnTo>
                  <a:lnTo>
                    <a:pt x="1666113" y="187198"/>
                  </a:lnTo>
                  <a:lnTo>
                    <a:pt x="1659890" y="186245"/>
                  </a:lnTo>
                  <a:lnTo>
                    <a:pt x="1659890" y="235331"/>
                  </a:lnTo>
                  <a:lnTo>
                    <a:pt x="1659890" y="246761"/>
                  </a:lnTo>
                  <a:lnTo>
                    <a:pt x="1657604" y="250698"/>
                  </a:lnTo>
                  <a:lnTo>
                    <a:pt x="1653032" y="253111"/>
                  </a:lnTo>
                  <a:lnTo>
                    <a:pt x="1648460" y="255397"/>
                  </a:lnTo>
                  <a:lnTo>
                    <a:pt x="1641856" y="256540"/>
                  </a:lnTo>
                  <a:lnTo>
                    <a:pt x="1547749" y="256540"/>
                  </a:lnTo>
                  <a:lnTo>
                    <a:pt x="1541272" y="255397"/>
                  </a:lnTo>
                  <a:lnTo>
                    <a:pt x="1536700" y="253111"/>
                  </a:lnTo>
                  <a:lnTo>
                    <a:pt x="1532128" y="250698"/>
                  </a:lnTo>
                  <a:lnTo>
                    <a:pt x="1529842" y="246761"/>
                  </a:lnTo>
                  <a:lnTo>
                    <a:pt x="1529842" y="235331"/>
                  </a:lnTo>
                  <a:lnTo>
                    <a:pt x="1532001" y="231394"/>
                  </a:lnTo>
                  <a:lnTo>
                    <a:pt x="1536319" y="228981"/>
                  </a:lnTo>
                  <a:lnTo>
                    <a:pt x="1540764" y="226695"/>
                  </a:lnTo>
                  <a:lnTo>
                    <a:pt x="1547368" y="225552"/>
                  </a:lnTo>
                  <a:lnTo>
                    <a:pt x="1641856" y="225552"/>
                  </a:lnTo>
                  <a:lnTo>
                    <a:pt x="1648460" y="226695"/>
                  </a:lnTo>
                  <a:lnTo>
                    <a:pt x="1653032" y="228981"/>
                  </a:lnTo>
                  <a:lnTo>
                    <a:pt x="1657604" y="231394"/>
                  </a:lnTo>
                  <a:lnTo>
                    <a:pt x="1659890" y="235331"/>
                  </a:lnTo>
                  <a:lnTo>
                    <a:pt x="1659890" y="186245"/>
                  </a:lnTo>
                  <a:lnTo>
                    <a:pt x="1657858" y="185928"/>
                  </a:lnTo>
                  <a:lnTo>
                    <a:pt x="1531874" y="185928"/>
                  </a:lnTo>
                  <a:lnTo>
                    <a:pt x="1496568" y="200914"/>
                  </a:lnTo>
                  <a:lnTo>
                    <a:pt x="1479169" y="232664"/>
                  </a:lnTo>
                  <a:lnTo>
                    <a:pt x="1479169" y="249428"/>
                  </a:lnTo>
                  <a:lnTo>
                    <a:pt x="1502029" y="285877"/>
                  </a:lnTo>
                  <a:lnTo>
                    <a:pt x="1531874" y="296164"/>
                  </a:lnTo>
                  <a:lnTo>
                    <a:pt x="1657858" y="296164"/>
                  </a:lnTo>
                  <a:lnTo>
                    <a:pt x="1693164" y="281178"/>
                  </a:lnTo>
                  <a:lnTo>
                    <a:pt x="1709115" y="256540"/>
                  </a:lnTo>
                  <a:lnTo>
                    <a:pt x="1710563" y="249428"/>
                  </a:lnTo>
                  <a:lnTo>
                    <a:pt x="1710563" y="232664"/>
                  </a:lnTo>
                  <a:close/>
                </a:path>
                <a:path w="2887979" h="296544">
                  <a:moveTo>
                    <a:pt x="1901698" y="28829"/>
                  </a:moveTo>
                  <a:lnTo>
                    <a:pt x="1901063" y="25146"/>
                  </a:lnTo>
                  <a:lnTo>
                    <a:pt x="1899158" y="22606"/>
                  </a:lnTo>
                  <a:lnTo>
                    <a:pt x="1897380" y="20066"/>
                  </a:lnTo>
                  <a:lnTo>
                    <a:pt x="1893951" y="18796"/>
                  </a:lnTo>
                  <a:lnTo>
                    <a:pt x="1745615" y="18796"/>
                  </a:lnTo>
                  <a:lnTo>
                    <a:pt x="1745615" y="58420"/>
                  </a:lnTo>
                  <a:lnTo>
                    <a:pt x="1845310" y="58420"/>
                  </a:lnTo>
                  <a:lnTo>
                    <a:pt x="1847088" y="58928"/>
                  </a:lnTo>
                  <a:lnTo>
                    <a:pt x="1848612" y="60706"/>
                  </a:lnTo>
                  <a:lnTo>
                    <a:pt x="1848866" y="62611"/>
                  </a:lnTo>
                  <a:lnTo>
                    <a:pt x="1848612" y="65532"/>
                  </a:lnTo>
                  <a:lnTo>
                    <a:pt x="1842516" y="184912"/>
                  </a:lnTo>
                  <a:lnTo>
                    <a:pt x="1893062" y="184912"/>
                  </a:lnTo>
                  <a:lnTo>
                    <a:pt x="1901317" y="33528"/>
                  </a:lnTo>
                  <a:lnTo>
                    <a:pt x="1901698" y="28829"/>
                  </a:lnTo>
                  <a:close/>
                </a:path>
                <a:path w="2887979" h="296544">
                  <a:moveTo>
                    <a:pt x="1908937" y="230632"/>
                  </a:moveTo>
                  <a:lnTo>
                    <a:pt x="1823974" y="230632"/>
                  </a:lnTo>
                  <a:lnTo>
                    <a:pt x="1823974" y="130683"/>
                  </a:lnTo>
                  <a:lnTo>
                    <a:pt x="1773301" y="130683"/>
                  </a:lnTo>
                  <a:lnTo>
                    <a:pt x="1773301" y="230632"/>
                  </a:lnTo>
                  <a:lnTo>
                    <a:pt x="1740154" y="230632"/>
                  </a:lnTo>
                  <a:lnTo>
                    <a:pt x="1740154" y="271526"/>
                  </a:lnTo>
                  <a:lnTo>
                    <a:pt x="1908937" y="271526"/>
                  </a:lnTo>
                  <a:lnTo>
                    <a:pt x="1908937" y="230632"/>
                  </a:lnTo>
                  <a:close/>
                </a:path>
                <a:path w="2887979" h="296544">
                  <a:moveTo>
                    <a:pt x="2003806" y="108458"/>
                  </a:moveTo>
                  <a:lnTo>
                    <a:pt x="1970532" y="108458"/>
                  </a:lnTo>
                  <a:lnTo>
                    <a:pt x="1970532" y="17272"/>
                  </a:lnTo>
                  <a:lnTo>
                    <a:pt x="1919986" y="17272"/>
                  </a:lnTo>
                  <a:lnTo>
                    <a:pt x="1919986" y="295275"/>
                  </a:lnTo>
                  <a:lnTo>
                    <a:pt x="1970532" y="295275"/>
                  </a:lnTo>
                  <a:lnTo>
                    <a:pt x="1970532" y="152400"/>
                  </a:lnTo>
                  <a:lnTo>
                    <a:pt x="2003806" y="152400"/>
                  </a:lnTo>
                  <a:lnTo>
                    <a:pt x="2003806" y="108458"/>
                  </a:lnTo>
                  <a:close/>
                </a:path>
                <a:path w="2887979" h="296544">
                  <a:moveTo>
                    <a:pt x="2204974" y="17272"/>
                  </a:moveTo>
                  <a:lnTo>
                    <a:pt x="2159762" y="17272"/>
                  </a:lnTo>
                  <a:lnTo>
                    <a:pt x="2159762" y="115189"/>
                  </a:lnTo>
                  <a:lnTo>
                    <a:pt x="2132711" y="115189"/>
                  </a:lnTo>
                  <a:lnTo>
                    <a:pt x="2129282" y="59690"/>
                  </a:lnTo>
                  <a:lnTo>
                    <a:pt x="2147316" y="59690"/>
                  </a:lnTo>
                  <a:lnTo>
                    <a:pt x="2147316" y="18796"/>
                  </a:lnTo>
                  <a:lnTo>
                    <a:pt x="2011426" y="18796"/>
                  </a:lnTo>
                  <a:lnTo>
                    <a:pt x="2011426" y="59690"/>
                  </a:lnTo>
                  <a:lnTo>
                    <a:pt x="2028190" y="59690"/>
                  </a:lnTo>
                  <a:lnTo>
                    <a:pt x="2009521" y="275209"/>
                  </a:lnTo>
                  <a:lnTo>
                    <a:pt x="2055241" y="275209"/>
                  </a:lnTo>
                  <a:lnTo>
                    <a:pt x="2072005" y="67945"/>
                  </a:lnTo>
                  <a:lnTo>
                    <a:pt x="2072259" y="62484"/>
                  </a:lnTo>
                  <a:lnTo>
                    <a:pt x="2074037" y="59690"/>
                  </a:lnTo>
                  <a:lnTo>
                    <a:pt x="2083181" y="59690"/>
                  </a:lnTo>
                  <a:lnTo>
                    <a:pt x="2085086" y="62484"/>
                  </a:lnTo>
                  <a:lnTo>
                    <a:pt x="2085467" y="67945"/>
                  </a:lnTo>
                  <a:lnTo>
                    <a:pt x="2096770" y="275209"/>
                  </a:lnTo>
                  <a:lnTo>
                    <a:pt x="2142490" y="275209"/>
                  </a:lnTo>
                  <a:lnTo>
                    <a:pt x="2135378" y="159004"/>
                  </a:lnTo>
                  <a:lnTo>
                    <a:pt x="2159762" y="159004"/>
                  </a:lnTo>
                  <a:lnTo>
                    <a:pt x="2159762" y="295275"/>
                  </a:lnTo>
                  <a:lnTo>
                    <a:pt x="2204974" y="295275"/>
                  </a:lnTo>
                  <a:lnTo>
                    <a:pt x="2204974" y="159004"/>
                  </a:lnTo>
                  <a:lnTo>
                    <a:pt x="2204974" y="115189"/>
                  </a:lnTo>
                  <a:lnTo>
                    <a:pt x="2204974" y="17272"/>
                  </a:lnTo>
                  <a:close/>
                </a:path>
                <a:path w="2887979" h="296544">
                  <a:moveTo>
                    <a:pt x="2263140" y="17272"/>
                  </a:moveTo>
                  <a:lnTo>
                    <a:pt x="2217674" y="17272"/>
                  </a:lnTo>
                  <a:lnTo>
                    <a:pt x="2217674" y="295275"/>
                  </a:lnTo>
                  <a:lnTo>
                    <a:pt x="2263140" y="295275"/>
                  </a:lnTo>
                  <a:lnTo>
                    <a:pt x="2263140" y="17272"/>
                  </a:lnTo>
                  <a:close/>
                </a:path>
                <a:path w="2887979" h="296544">
                  <a:moveTo>
                    <a:pt x="2619756" y="127000"/>
                  </a:moveTo>
                  <a:lnTo>
                    <a:pt x="2575306" y="56896"/>
                  </a:lnTo>
                  <a:lnTo>
                    <a:pt x="2611247" y="56896"/>
                  </a:lnTo>
                  <a:lnTo>
                    <a:pt x="2611247" y="17907"/>
                  </a:lnTo>
                  <a:lnTo>
                    <a:pt x="2384425" y="17907"/>
                  </a:lnTo>
                  <a:lnTo>
                    <a:pt x="2384425" y="56896"/>
                  </a:lnTo>
                  <a:lnTo>
                    <a:pt x="2420366" y="56896"/>
                  </a:lnTo>
                  <a:lnTo>
                    <a:pt x="2374392" y="127000"/>
                  </a:lnTo>
                  <a:lnTo>
                    <a:pt x="2431034" y="127000"/>
                  </a:lnTo>
                  <a:lnTo>
                    <a:pt x="2471674" y="64643"/>
                  </a:lnTo>
                  <a:lnTo>
                    <a:pt x="2473833" y="61976"/>
                  </a:lnTo>
                  <a:lnTo>
                    <a:pt x="2477643" y="57912"/>
                  </a:lnTo>
                  <a:lnTo>
                    <a:pt x="2480691" y="56896"/>
                  </a:lnTo>
                  <a:lnTo>
                    <a:pt x="2514854" y="56896"/>
                  </a:lnTo>
                  <a:lnTo>
                    <a:pt x="2518029" y="57912"/>
                  </a:lnTo>
                  <a:lnTo>
                    <a:pt x="2521839" y="61722"/>
                  </a:lnTo>
                  <a:lnTo>
                    <a:pt x="2523998" y="64516"/>
                  </a:lnTo>
                  <a:lnTo>
                    <a:pt x="2563114" y="127000"/>
                  </a:lnTo>
                  <a:lnTo>
                    <a:pt x="2619756" y="127000"/>
                  </a:lnTo>
                  <a:close/>
                </a:path>
                <a:path w="2887979" h="296544">
                  <a:moveTo>
                    <a:pt x="2627376" y="135890"/>
                  </a:moveTo>
                  <a:lnTo>
                    <a:pt x="2368296" y="135890"/>
                  </a:lnTo>
                  <a:lnTo>
                    <a:pt x="2368296" y="175514"/>
                  </a:lnTo>
                  <a:lnTo>
                    <a:pt x="2471039" y="175514"/>
                  </a:lnTo>
                  <a:lnTo>
                    <a:pt x="2471039" y="192532"/>
                  </a:lnTo>
                  <a:lnTo>
                    <a:pt x="2429510" y="192532"/>
                  </a:lnTo>
                  <a:lnTo>
                    <a:pt x="2421255" y="193802"/>
                  </a:lnTo>
                  <a:lnTo>
                    <a:pt x="2385060" y="216154"/>
                  </a:lnTo>
                  <a:lnTo>
                    <a:pt x="2382012" y="222631"/>
                  </a:lnTo>
                  <a:lnTo>
                    <a:pt x="2378964" y="228981"/>
                  </a:lnTo>
                  <a:lnTo>
                    <a:pt x="2377440" y="236220"/>
                  </a:lnTo>
                  <a:lnTo>
                    <a:pt x="2377440" y="252476"/>
                  </a:lnTo>
                  <a:lnTo>
                    <a:pt x="2378964" y="259842"/>
                  </a:lnTo>
                  <a:lnTo>
                    <a:pt x="2385060" y="272542"/>
                  </a:lnTo>
                  <a:lnTo>
                    <a:pt x="2389251" y="278003"/>
                  </a:lnTo>
                  <a:lnTo>
                    <a:pt x="2394712" y="282448"/>
                  </a:lnTo>
                  <a:lnTo>
                    <a:pt x="2400046" y="287020"/>
                  </a:lnTo>
                  <a:lnTo>
                    <a:pt x="2406396" y="290322"/>
                  </a:lnTo>
                  <a:lnTo>
                    <a:pt x="2413889" y="292735"/>
                  </a:lnTo>
                  <a:lnTo>
                    <a:pt x="2421255" y="295021"/>
                  </a:lnTo>
                  <a:lnTo>
                    <a:pt x="2429510" y="296164"/>
                  </a:lnTo>
                  <a:lnTo>
                    <a:pt x="2566162" y="296164"/>
                  </a:lnTo>
                  <a:lnTo>
                    <a:pt x="2600960" y="282448"/>
                  </a:lnTo>
                  <a:lnTo>
                    <a:pt x="2606421" y="278003"/>
                  </a:lnTo>
                  <a:lnTo>
                    <a:pt x="2610612" y="272542"/>
                  </a:lnTo>
                  <a:lnTo>
                    <a:pt x="2616708" y="259842"/>
                  </a:lnTo>
                  <a:lnTo>
                    <a:pt x="2617381" y="256540"/>
                  </a:lnTo>
                  <a:lnTo>
                    <a:pt x="2618232" y="252476"/>
                  </a:lnTo>
                  <a:lnTo>
                    <a:pt x="2618232" y="236220"/>
                  </a:lnTo>
                  <a:lnTo>
                    <a:pt x="2617368" y="232156"/>
                  </a:lnTo>
                  <a:lnTo>
                    <a:pt x="2616708" y="228981"/>
                  </a:lnTo>
                  <a:lnTo>
                    <a:pt x="2613660" y="222631"/>
                  </a:lnTo>
                  <a:lnTo>
                    <a:pt x="2610612" y="216154"/>
                  </a:lnTo>
                  <a:lnTo>
                    <a:pt x="2606421" y="210820"/>
                  </a:lnTo>
                  <a:lnTo>
                    <a:pt x="2595626" y="201803"/>
                  </a:lnTo>
                  <a:lnTo>
                    <a:pt x="2589276" y="198374"/>
                  </a:lnTo>
                  <a:lnTo>
                    <a:pt x="2574417" y="193802"/>
                  </a:lnTo>
                  <a:lnTo>
                    <a:pt x="2567686" y="192773"/>
                  </a:lnTo>
                  <a:lnTo>
                    <a:pt x="2567686" y="236220"/>
                  </a:lnTo>
                  <a:lnTo>
                    <a:pt x="2567686" y="252476"/>
                  </a:lnTo>
                  <a:lnTo>
                    <a:pt x="2561463" y="256540"/>
                  </a:lnTo>
                  <a:lnTo>
                    <a:pt x="2434209" y="256540"/>
                  </a:lnTo>
                  <a:lnTo>
                    <a:pt x="2427986" y="252476"/>
                  </a:lnTo>
                  <a:lnTo>
                    <a:pt x="2427986" y="236220"/>
                  </a:lnTo>
                  <a:lnTo>
                    <a:pt x="2434209" y="232156"/>
                  </a:lnTo>
                  <a:lnTo>
                    <a:pt x="2561463" y="232156"/>
                  </a:lnTo>
                  <a:lnTo>
                    <a:pt x="2567686" y="236220"/>
                  </a:lnTo>
                  <a:lnTo>
                    <a:pt x="2567686" y="192773"/>
                  </a:lnTo>
                  <a:lnTo>
                    <a:pt x="2566162" y="192532"/>
                  </a:lnTo>
                  <a:lnTo>
                    <a:pt x="2524633" y="192532"/>
                  </a:lnTo>
                  <a:lnTo>
                    <a:pt x="2524633" y="175514"/>
                  </a:lnTo>
                  <a:lnTo>
                    <a:pt x="2627376" y="175514"/>
                  </a:lnTo>
                  <a:lnTo>
                    <a:pt x="2627376" y="135890"/>
                  </a:lnTo>
                  <a:close/>
                </a:path>
                <a:path w="2887979" h="296544">
                  <a:moveTo>
                    <a:pt x="2813304" y="18796"/>
                  </a:moveTo>
                  <a:lnTo>
                    <a:pt x="2736850" y="18796"/>
                  </a:lnTo>
                  <a:lnTo>
                    <a:pt x="2729153" y="19011"/>
                  </a:lnTo>
                  <a:lnTo>
                    <a:pt x="2691003" y="35941"/>
                  </a:lnTo>
                  <a:lnTo>
                    <a:pt x="2677363" y="69596"/>
                  </a:lnTo>
                  <a:lnTo>
                    <a:pt x="2645410" y="169672"/>
                  </a:lnTo>
                  <a:lnTo>
                    <a:pt x="2697226" y="169672"/>
                  </a:lnTo>
                  <a:lnTo>
                    <a:pt x="2727198" y="69596"/>
                  </a:lnTo>
                  <a:lnTo>
                    <a:pt x="2729103" y="65913"/>
                  </a:lnTo>
                  <a:lnTo>
                    <a:pt x="2733548" y="60452"/>
                  </a:lnTo>
                  <a:lnTo>
                    <a:pt x="2737231" y="59055"/>
                  </a:lnTo>
                  <a:lnTo>
                    <a:pt x="2762758" y="59055"/>
                  </a:lnTo>
                  <a:lnTo>
                    <a:pt x="2762758" y="169672"/>
                  </a:lnTo>
                  <a:lnTo>
                    <a:pt x="2813304" y="169672"/>
                  </a:lnTo>
                  <a:lnTo>
                    <a:pt x="2813304" y="59055"/>
                  </a:lnTo>
                  <a:lnTo>
                    <a:pt x="2813304" y="18796"/>
                  </a:lnTo>
                  <a:close/>
                </a:path>
                <a:path w="2887979" h="296544">
                  <a:moveTo>
                    <a:pt x="2887980" y="180721"/>
                  </a:moveTo>
                  <a:lnTo>
                    <a:pt x="2837434" y="180721"/>
                  </a:lnTo>
                  <a:lnTo>
                    <a:pt x="2837434" y="220980"/>
                  </a:lnTo>
                  <a:lnTo>
                    <a:pt x="2837434" y="254508"/>
                  </a:lnTo>
                  <a:lnTo>
                    <a:pt x="2720086" y="254508"/>
                  </a:lnTo>
                  <a:lnTo>
                    <a:pt x="2720086" y="220980"/>
                  </a:lnTo>
                  <a:lnTo>
                    <a:pt x="2837434" y="220980"/>
                  </a:lnTo>
                  <a:lnTo>
                    <a:pt x="2837434" y="180721"/>
                  </a:lnTo>
                  <a:lnTo>
                    <a:pt x="2683129" y="180721"/>
                  </a:lnTo>
                  <a:lnTo>
                    <a:pt x="2677033" y="182245"/>
                  </a:lnTo>
                  <a:lnTo>
                    <a:pt x="2670937" y="188341"/>
                  </a:lnTo>
                  <a:lnTo>
                    <a:pt x="2669413" y="194437"/>
                  </a:lnTo>
                  <a:lnTo>
                    <a:pt x="2669413" y="295275"/>
                  </a:lnTo>
                  <a:lnTo>
                    <a:pt x="2869184" y="295275"/>
                  </a:lnTo>
                  <a:lnTo>
                    <a:pt x="2876804" y="293116"/>
                  </a:lnTo>
                  <a:lnTo>
                    <a:pt x="2881249" y="288544"/>
                  </a:lnTo>
                  <a:lnTo>
                    <a:pt x="2885694" y="284099"/>
                  </a:lnTo>
                  <a:lnTo>
                    <a:pt x="2887980" y="276479"/>
                  </a:lnTo>
                  <a:lnTo>
                    <a:pt x="2887980" y="254508"/>
                  </a:lnTo>
                  <a:lnTo>
                    <a:pt x="2887980" y="220980"/>
                  </a:lnTo>
                  <a:lnTo>
                    <a:pt x="2887980" y="180721"/>
                  </a:lnTo>
                  <a:close/>
                </a:path>
                <a:path w="2887979" h="296544">
                  <a:moveTo>
                    <a:pt x="2887980" y="17272"/>
                  </a:moveTo>
                  <a:lnTo>
                    <a:pt x="2837434" y="17272"/>
                  </a:lnTo>
                  <a:lnTo>
                    <a:pt x="2837434" y="169672"/>
                  </a:lnTo>
                  <a:lnTo>
                    <a:pt x="2887980" y="169672"/>
                  </a:lnTo>
                  <a:lnTo>
                    <a:pt x="2887980" y="1727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709403" y="2190749"/>
              <a:ext cx="521970" cy="293370"/>
            </a:xfrm>
            <a:custGeom>
              <a:avLst/>
              <a:gdLst/>
              <a:ahLst/>
              <a:cxnLst/>
              <a:rect l="l" t="t" r="r" b="b"/>
              <a:pathLst>
                <a:path w="521970" h="293369">
                  <a:moveTo>
                    <a:pt x="351790" y="194690"/>
                  </a:moveTo>
                  <a:lnTo>
                    <a:pt x="301117" y="194690"/>
                  </a:lnTo>
                  <a:lnTo>
                    <a:pt x="301117" y="292226"/>
                  </a:lnTo>
                  <a:lnTo>
                    <a:pt x="521462" y="292226"/>
                  </a:lnTo>
                  <a:lnTo>
                    <a:pt x="521462" y="249555"/>
                  </a:lnTo>
                  <a:lnTo>
                    <a:pt x="351790" y="249555"/>
                  </a:lnTo>
                  <a:lnTo>
                    <a:pt x="351790" y="194690"/>
                  </a:lnTo>
                  <a:close/>
                </a:path>
                <a:path w="521970" h="293369">
                  <a:moveTo>
                    <a:pt x="519684" y="14859"/>
                  </a:moveTo>
                  <a:lnTo>
                    <a:pt x="469138" y="14859"/>
                  </a:lnTo>
                  <a:lnTo>
                    <a:pt x="469138" y="221234"/>
                  </a:lnTo>
                  <a:lnTo>
                    <a:pt x="519684" y="221234"/>
                  </a:lnTo>
                  <a:lnTo>
                    <a:pt x="519684" y="14859"/>
                  </a:lnTo>
                  <a:close/>
                </a:path>
                <a:path w="521970" h="293369">
                  <a:moveTo>
                    <a:pt x="362457" y="56642"/>
                  </a:moveTo>
                  <a:lnTo>
                    <a:pt x="310006" y="56642"/>
                  </a:lnTo>
                  <a:lnTo>
                    <a:pt x="280416" y="181356"/>
                  </a:lnTo>
                  <a:lnTo>
                    <a:pt x="330962" y="181356"/>
                  </a:lnTo>
                  <a:lnTo>
                    <a:pt x="358140" y="64643"/>
                  </a:lnTo>
                  <a:lnTo>
                    <a:pt x="358775" y="62357"/>
                  </a:lnTo>
                  <a:lnTo>
                    <a:pt x="359410" y="60451"/>
                  </a:lnTo>
                  <a:lnTo>
                    <a:pt x="360299" y="58927"/>
                  </a:lnTo>
                  <a:lnTo>
                    <a:pt x="361061" y="57403"/>
                  </a:lnTo>
                  <a:lnTo>
                    <a:pt x="362457" y="56642"/>
                  </a:lnTo>
                  <a:close/>
                </a:path>
                <a:path w="521970" h="293369">
                  <a:moveTo>
                    <a:pt x="426720" y="56642"/>
                  </a:moveTo>
                  <a:lnTo>
                    <a:pt x="375666" y="56642"/>
                  </a:lnTo>
                  <a:lnTo>
                    <a:pt x="377698" y="59309"/>
                  </a:lnTo>
                  <a:lnTo>
                    <a:pt x="378587" y="64643"/>
                  </a:lnTo>
                  <a:lnTo>
                    <a:pt x="400176" y="181356"/>
                  </a:lnTo>
                  <a:lnTo>
                    <a:pt x="450850" y="181356"/>
                  </a:lnTo>
                  <a:lnTo>
                    <a:pt x="426720" y="56642"/>
                  </a:lnTo>
                  <a:close/>
                </a:path>
                <a:path w="521970" h="293369">
                  <a:moveTo>
                    <a:pt x="456946" y="16383"/>
                  </a:moveTo>
                  <a:lnTo>
                    <a:pt x="282575" y="16383"/>
                  </a:lnTo>
                  <a:lnTo>
                    <a:pt x="282575" y="56642"/>
                  </a:lnTo>
                  <a:lnTo>
                    <a:pt x="456946" y="56642"/>
                  </a:lnTo>
                  <a:lnTo>
                    <a:pt x="456946" y="16383"/>
                  </a:lnTo>
                  <a:close/>
                </a:path>
                <a:path w="521970" h="293369">
                  <a:moveTo>
                    <a:pt x="156337" y="210312"/>
                  </a:moveTo>
                  <a:lnTo>
                    <a:pt x="102743" y="210312"/>
                  </a:lnTo>
                  <a:lnTo>
                    <a:pt x="102743" y="292862"/>
                  </a:lnTo>
                  <a:lnTo>
                    <a:pt x="156337" y="292862"/>
                  </a:lnTo>
                  <a:lnTo>
                    <a:pt x="156337" y="210312"/>
                  </a:lnTo>
                  <a:close/>
                </a:path>
                <a:path w="521970" h="293369">
                  <a:moveTo>
                    <a:pt x="259079" y="170687"/>
                  </a:moveTo>
                  <a:lnTo>
                    <a:pt x="0" y="170687"/>
                  </a:lnTo>
                  <a:lnTo>
                    <a:pt x="0" y="210312"/>
                  </a:lnTo>
                  <a:lnTo>
                    <a:pt x="259079" y="210312"/>
                  </a:lnTo>
                  <a:lnTo>
                    <a:pt x="259079" y="170687"/>
                  </a:lnTo>
                  <a:close/>
                </a:path>
                <a:path w="521970" h="293369">
                  <a:moveTo>
                    <a:pt x="111125" y="66675"/>
                  </a:moveTo>
                  <a:lnTo>
                    <a:pt x="52070" y="66675"/>
                  </a:lnTo>
                  <a:lnTo>
                    <a:pt x="7620" y="158496"/>
                  </a:lnTo>
                  <a:lnTo>
                    <a:pt x="61849" y="158496"/>
                  </a:lnTo>
                  <a:lnTo>
                    <a:pt x="101219" y="77724"/>
                  </a:lnTo>
                  <a:lnTo>
                    <a:pt x="102870" y="74295"/>
                  </a:lnTo>
                  <a:lnTo>
                    <a:pt x="104521" y="71500"/>
                  </a:lnTo>
                  <a:lnTo>
                    <a:pt x="106425" y="69596"/>
                  </a:lnTo>
                  <a:lnTo>
                    <a:pt x="108203" y="67690"/>
                  </a:lnTo>
                  <a:lnTo>
                    <a:pt x="111125" y="66675"/>
                  </a:lnTo>
                  <a:close/>
                </a:path>
                <a:path w="521970" h="293369">
                  <a:moveTo>
                    <a:pt x="207010" y="66675"/>
                  </a:moveTo>
                  <a:lnTo>
                    <a:pt x="147827" y="66675"/>
                  </a:lnTo>
                  <a:lnTo>
                    <a:pt x="151311" y="67690"/>
                  </a:lnTo>
                  <a:lnTo>
                    <a:pt x="151021" y="67690"/>
                  </a:lnTo>
                  <a:lnTo>
                    <a:pt x="154813" y="70993"/>
                  </a:lnTo>
                  <a:lnTo>
                    <a:pt x="156464" y="73787"/>
                  </a:lnTo>
                  <a:lnTo>
                    <a:pt x="157861" y="77724"/>
                  </a:lnTo>
                  <a:lnTo>
                    <a:pt x="197230" y="158496"/>
                  </a:lnTo>
                  <a:lnTo>
                    <a:pt x="251460" y="158496"/>
                  </a:lnTo>
                  <a:lnTo>
                    <a:pt x="207010" y="66675"/>
                  </a:lnTo>
                  <a:close/>
                </a:path>
                <a:path w="521970" h="293369">
                  <a:moveTo>
                    <a:pt x="242950" y="27050"/>
                  </a:moveTo>
                  <a:lnTo>
                    <a:pt x="16128" y="27050"/>
                  </a:lnTo>
                  <a:lnTo>
                    <a:pt x="16128" y="66675"/>
                  </a:lnTo>
                  <a:lnTo>
                    <a:pt x="242950" y="66675"/>
                  </a:lnTo>
                  <a:lnTo>
                    <a:pt x="242950" y="27050"/>
                  </a:lnTo>
                  <a:close/>
                </a:path>
                <a:path w="521970" h="293369">
                  <a:moveTo>
                    <a:pt x="154813" y="0"/>
                  </a:moveTo>
                  <a:lnTo>
                    <a:pt x="104267" y="0"/>
                  </a:lnTo>
                  <a:lnTo>
                    <a:pt x="104267" y="27050"/>
                  </a:lnTo>
                  <a:lnTo>
                    <a:pt x="154813" y="27050"/>
                  </a:lnTo>
                  <a:lnTo>
                    <a:pt x="1548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3363467" y="3675888"/>
            <a:ext cx="1793875" cy="1723389"/>
            <a:chOff x="3363467" y="3675888"/>
            <a:chExt cx="1793875" cy="1723389"/>
          </a:xfrm>
        </p:grpSpPr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27703" y="4885944"/>
              <a:ext cx="1429512" cy="42214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63467" y="3675888"/>
              <a:ext cx="1730502" cy="172286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435095" y="3741420"/>
              <a:ext cx="1472565" cy="1470660"/>
            </a:xfrm>
            <a:custGeom>
              <a:avLst/>
              <a:gdLst/>
              <a:ahLst/>
              <a:cxnLst/>
              <a:rect l="l" t="t" r="r" b="b"/>
              <a:pathLst>
                <a:path w="1472564" h="1470660">
                  <a:moveTo>
                    <a:pt x="736091" y="0"/>
                  </a:moveTo>
                  <a:lnTo>
                    <a:pt x="687694" y="1563"/>
                  </a:lnTo>
                  <a:lnTo>
                    <a:pt x="640132" y="6191"/>
                  </a:lnTo>
                  <a:lnTo>
                    <a:pt x="593503" y="13784"/>
                  </a:lnTo>
                  <a:lnTo>
                    <a:pt x="547904" y="24248"/>
                  </a:lnTo>
                  <a:lnTo>
                    <a:pt x="503432" y="37484"/>
                  </a:lnTo>
                  <a:lnTo>
                    <a:pt x="460183" y="53396"/>
                  </a:lnTo>
                  <a:lnTo>
                    <a:pt x="418255" y="71887"/>
                  </a:lnTo>
                  <a:lnTo>
                    <a:pt x="377746" y="92860"/>
                  </a:lnTo>
                  <a:lnTo>
                    <a:pt x="338751" y="116219"/>
                  </a:lnTo>
                  <a:lnTo>
                    <a:pt x="301367" y="141866"/>
                  </a:lnTo>
                  <a:lnTo>
                    <a:pt x="265693" y="169704"/>
                  </a:lnTo>
                  <a:lnTo>
                    <a:pt x="231825" y="199638"/>
                  </a:lnTo>
                  <a:lnTo>
                    <a:pt x="199859" y="231569"/>
                  </a:lnTo>
                  <a:lnTo>
                    <a:pt x="169893" y="265402"/>
                  </a:lnTo>
                  <a:lnTo>
                    <a:pt x="142024" y="301038"/>
                  </a:lnTo>
                  <a:lnTo>
                    <a:pt x="116349" y="338382"/>
                  </a:lnTo>
                  <a:lnTo>
                    <a:pt x="92965" y="377337"/>
                  </a:lnTo>
                  <a:lnTo>
                    <a:pt x="71968" y="417805"/>
                  </a:lnTo>
                  <a:lnTo>
                    <a:pt x="53456" y="459690"/>
                  </a:lnTo>
                  <a:lnTo>
                    <a:pt x="37526" y="502895"/>
                  </a:lnTo>
                  <a:lnTo>
                    <a:pt x="24275" y="547323"/>
                  </a:lnTo>
                  <a:lnTo>
                    <a:pt x="13800" y="592878"/>
                  </a:lnTo>
                  <a:lnTo>
                    <a:pt x="6198" y="639461"/>
                  </a:lnTo>
                  <a:lnTo>
                    <a:pt x="1565" y="686978"/>
                  </a:lnTo>
                  <a:lnTo>
                    <a:pt x="0" y="735329"/>
                  </a:lnTo>
                  <a:lnTo>
                    <a:pt x="1565" y="783681"/>
                  </a:lnTo>
                  <a:lnTo>
                    <a:pt x="6198" y="831198"/>
                  </a:lnTo>
                  <a:lnTo>
                    <a:pt x="13800" y="877781"/>
                  </a:lnTo>
                  <a:lnTo>
                    <a:pt x="24275" y="923336"/>
                  </a:lnTo>
                  <a:lnTo>
                    <a:pt x="37526" y="967764"/>
                  </a:lnTo>
                  <a:lnTo>
                    <a:pt x="53456" y="1010969"/>
                  </a:lnTo>
                  <a:lnTo>
                    <a:pt x="71968" y="1052854"/>
                  </a:lnTo>
                  <a:lnTo>
                    <a:pt x="92965" y="1093322"/>
                  </a:lnTo>
                  <a:lnTo>
                    <a:pt x="116349" y="1132277"/>
                  </a:lnTo>
                  <a:lnTo>
                    <a:pt x="142024" y="1169621"/>
                  </a:lnTo>
                  <a:lnTo>
                    <a:pt x="169893" y="1205257"/>
                  </a:lnTo>
                  <a:lnTo>
                    <a:pt x="199859" y="1239090"/>
                  </a:lnTo>
                  <a:lnTo>
                    <a:pt x="231825" y="1271021"/>
                  </a:lnTo>
                  <a:lnTo>
                    <a:pt x="265693" y="1300955"/>
                  </a:lnTo>
                  <a:lnTo>
                    <a:pt x="301367" y="1328793"/>
                  </a:lnTo>
                  <a:lnTo>
                    <a:pt x="338751" y="1354440"/>
                  </a:lnTo>
                  <a:lnTo>
                    <a:pt x="377746" y="1377799"/>
                  </a:lnTo>
                  <a:lnTo>
                    <a:pt x="418255" y="1398772"/>
                  </a:lnTo>
                  <a:lnTo>
                    <a:pt x="460183" y="1417263"/>
                  </a:lnTo>
                  <a:lnTo>
                    <a:pt x="503432" y="1433175"/>
                  </a:lnTo>
                  <a:lnTo>
                    <a:pt x="547904" y="1446411"/>
                  </a:lnTo>
                  <a:lnTo>
                    <a:pt x="593503" y="1456875"/>
                  </a:lnTo>
                  <a:lnTo>
                    <a:pt x="640132" y="1464468"/>
                  </a:lnTo>
                  <a:lnTo>
                    <a:pt x="687694" y="1469096"/>
                  </a:lnTo>
                  <a:lnTo>
                    <a:pt x="736091" y="1470659"/>
                  </a:lnTo>
                  <a:lnTo>
                    <a:pt x="784489" y="1469096"/>
                  </a:lnTo>
                  <a:lnTo>
                    <a:pt x="832051" y="1464468"/>
                  </a:lnTo>
                  <a:lnTo>
                    <a:pt x="878680" y="1456875"/>
                  </a:lnTo>
                  <a:lnTo>
                    <a:pt x="924279" y="1446411"/>
                  </a:lnTo>
                  <a:lnTo>
                    <a:pt x="968751" y="1433175"/>
                  </a:lnTo>
                  <a:lnTo>
                    <a:pt x="1012000" y="1417263"/>
                  </a:lnTo>
                  <a:lnTo>
                    <a:pt x="1053928" y="1398772"/>
                  </a:lnTo>
                  <a:lnTo>
                    <a:pt x="1094437" y="1377799"/>
                  </a:lnTo>
                  <a:lnTo>
                    <a:pt x="1133432" y="1354440"/>
                  </a:lnTo>
                  <a:lnTo>
                    <a:pt x="1170816" y="1328793"/>
                  </a:lnTo>
                  <a:lnTo>
                    <a:pt x="1206490" y="1300955"/>
                  </a:lnTo>
                  <a:lnTo>
                    <a:pt x="1240358" y="1271021"/>
                  </a:lnTo>
                  <a:lnTo>
                    <a:pt x="1272324" y="1239090"/>
                  </a:lnTo>
                  <a:lnTo>
                    <a:pt x="1302290" y="1205257"/>
                  </a:lnTo>
                  <a:lnTo>
                    <a:pt x="1330159" y="1169621"/>
                  </a:lnTo>
                  <a:lnTo>
                    <a:pt x="1355834" y="1132277"/>
                  </a:lnTo>
                  <a:lnTo>
                    <a:pt x="1379218" y="1093322"/>
                  </a:lnTo>
                  <a:lnTo>
                    <a:pt x="1400215" y="1052854"/>
                  </a:lnTo>
                  <a:lnTo>
                    <a:pt x="1418727" y="1010969"/>
                  </a:lnTo>
                  <a:lnTo>
                    <a:pt x="1434657" y="967764"/>
                  </a:lnTo>
                  <a:lnTo>
                    <a:pt x="1447908" y="923336"/>
                  </a:lnTo>
                  <a:lnTo>
                    <a:pt x="1458383" y="877781"/>
                  </a:lnTo>
                  <a:lnTo>
                    <a:pt x="1465985" y="831198"/>
                  </a:lnTo>
                  <a:lnTo>
                    <a:pt x="1470618" y="783681"/>
                  </a:lnTo>
                  <a:lnTo>
                    <a:pt x="1472183" y="735329"/>
                  </a:lnTo>
                  <a:lnTo>
                    <a:pt x="1470618" y="686978"/>
                  </a:lnTo>
                  <a:lnTo>
                    <a:pt x="1465985" y="639461"/>
                  </a:lnTo>
                  <a:lnTo>
                    <a:pt x="1458383" y="592878"/>
                  </a:lnTo>
                  <a:lnTo>
                    <a:pt x="1447908" y="547323"/>
                  </a:lnTo>
                  <a:lnTo>
                    <a:pt x="1434657" y="502895"/>
                  </a:lnTo>
                  <a:lnTo>
                    <a:pt x="1418727" y="459690"/>
                  </a:lnTo>
                  <a:lnTo>
                    <a:pt x="1400215" y="417805"/>
                  </a:lnTo>
                  <a:lnTo>
                    <a:pt x="1379218" y="377337"/>
                  </a:lnTo>
                  <a:lnTo>
                    <a:pt x="1355834" y="338382"/>
                  </a:lnTo>
                  <a:lnTo>
                    <a:pt x="1330159" y="301038"/>
                  </a:lnTo>
                  <a:lnTo>
                    <a:pt x="1302290" y="265402"/>
                  </a:lnTo>
                  <a:lnTo>
                    <a:pt x="1272324" y="231569"/>
                  </a:lnTo>
                  <a:lnTo>
                    <a:pt x="1240358" y="199638"/>
                  </a:lnTo>
                  <a:lnTo>
                    <a:pt x="1206490" y="169704"/>
                  </a:lnTo>
                  <a:lnTo>
                    <a:pt x="1170816" y="141866"/>
                  </a:lnTo>
                  <a:lnTo>
                    <a:pt x="1133432" y="116219"/>
                  </a:lnTo>
                  <a:lnTo>
                    <a:pt x="1094437" y="92860"/>
                  </a:lnTo>
                  <a:lnTo>
                    <a:pt x="1053928" y="71887"/>
                  </a:lnTo>
                  <a:lnTo>
                    <a:pt x="1012000" y="53396"/>
                  </a:lnTo>
                  <a:lnTo>
                    <a:pt x="968751" y="37484"/>
                  </a:lnTo>
                  <a:lnTo>
                    <a:pt x="924279" y="24248"/>
                  </a:lnTo>
                  <a:lnTo>
                    <a:pt x="878680" y="13784"/>
                  </a:lnTo>
                  <a:lnTo>
                    <a:pt x="832051" y="6191"/>
                  </a:lnTo>
                  <a:lnTo>
                    <a:pt x="784489" y="1563"/>
                  </a:lnTo>
                  <a:lnTo>
                    <a:pt x="7360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96055" y="3806977"/>
              <a:ext cx="1523238" cy="152323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09771" y="3820668"/>
              <a:ext cx="1322831" cy="1322832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8718804" y="3675888"/>
            <a:ext cx="1793875" cy="1723389"/>
            <a:chOff x="8718804" y="3675888"/>
            <a:chExt cx="1793875" cy="1723389"/>
          </a:xfrm>
        </p:grpSpPr>
        <p:pic>
          <p:nvPicPr>
            <p:cNvPr id="54" name="object 5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84564" y="4885944"/>
              <a:ext cx="1427987" cy="42214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18804" y="3675888"/>
              <a:ext cx="1730502" cy="172286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790432" y="3741420"/>
              <a:ext cx="1472565" cy="1470660"/>
            </a:xfrm>
            <a:custGeom>
              <a:avLst/>
              <a:gdLst/>
              <a:ahLst/>
              <a:cxnLst/>
              <a:rect l="l" t="t" r="r" b="b"/>
              <a:pathLst>
                <a:path w="1472565" h="1470660">
                  <a:moveTo>
                    <a:pt x="736092" y="0"/>
                  </a:moveTo>
                  <a:lnTo>
                    <a:pt x="687694" y="1563"/>
                  </a:lnTo>
                  <a:lnTo>
                    <a:pt x="640132" y="6191"/>
                  </a:lnTo>
                  <a:lnTo>
                    <a:pt x="593503" y="13784"/>
                  </a:lnTo>
                  <a:lnTo>
                    <a:pt x="547904" y="24248"/>
                  </a:lnTo>
                  <a:lnTo>
                    <a:pt x="503432" y="37484"/>
                  </a:lnTo>
                  <a:lnTo>
                    <a:pt x="460183" y="53396"/>
                  </a:lnTo>
                  <a:lnTo>
                    <a:pt x="418255" y="71887"/>
                  </a:lnTo>
                  <a:lnTo>
                    <a:pt x="377746" y="92860"/>
                  </a:lnTo>
                  <a:lnTo>
                    <a:pt x="338751" y="116219"/>
                  </a:lnTo>
                  <a:lnTo>
                    <a:pt x="301367" y="141866"/>
                  </a:lnTo>
                  <a:lnTo>
                    <a:pt x="265693" y="169704"/>
                  </a:lnTo>
                  <a:lnTo>
                    <a:pt x="231825" y="199638"/>
                  </a:lnTo>
                  <a:lnTo>
                    <a:pt x="199859" y="231569"/>
                  </a:lnTo>
                  <a:lnTo>
                    <a:pt x="169893" y="265402"/>
                  </a:lnTo>
                  <a:lnTo>
                    <a:pt x="142024" y="301038"/>
                  </a:lnTo>
                  <a:lnTo>
                    <a:pt x="116349" y="338382"/>
                  </a:lnTo>
                  <a:lnTo>
                    <a:pt x="92965" y="377337"/>
                  </a:lnTo>
                  <a:lnTo>
                    <a:pt x="71968" y="417805"/>
                  </a:lnTo>
                  <a:lnTo>
                    <a:pt x="53456" y="459690"/>
                  </a:lnTo>
                  <a:lnTo>
                    <a:pt x="37526" y="502895"/>
                  </a:lnTo>
                  <a:lnTo>
                    <a:pt x="24275" y="547323"/>
                  </a:lnTo>
                  <a:lnTo>
                    <a:pt x="13800" y="592878"/>
                  </a:lnTo>
                  <a:lnTo>
                    <a:pt x="6198" y="639461"/>
                  </a:lnTo>
                  <a:lnTo>
                    <a:pt x="1565" y="686978"/>
                  </a:lnTo>
                  <a:lnTo>
                    <a:pt x="0" y="735329"/>
                  </a:lnTo>
                  <a:lnTo>
                    <a:pt x="1565" y="783681"/>
                  </a:lnTo>
                  <a:lnTo>
                    <a:pt x="6198" y="831198"/>
                  </a:lnTo>
                  <a:lnTo>
                    <a:pt x="13800" y="877781"/>
                  </a:lnTo>
                  <a:lnTo>
                    <a:pt x="24275" y="923336"/>
                  </a:lnTo>
                  <a:lnTo>
                    <a:pt x="37526" y="967764"/>
                  </a:lnTo>
                  <a:lnTo>
                    <a:pt x="53456" y="1010969"/>
                  </a:lnTo>
                  <a:lnTo>
                    <a:pt x="71968" y="1052854"/>
                  </a:lnTo>
                  <a:lnTo>
                    <a:pt x="92965" y="1093322"/>
                  </a:lnTo>
                  <a:lnTo>
                    <a:pt x="116349" y="1132277"/>
                  </a:lnTo>
                  <a:lnTo>
                    <a:pt x="142024" y="1169621"/>
                  </a:lnTo>
                  <a:lnTo>
                    <a:pt x="169893" y="1205257"/>
                  </a:lnTo>
                  <a:lnTo>
                    <a:pt x="199859" y="1239090"/>
                  </a:lnTo>
                  <a:lnTo>
                    <a:pt x="231825" y="1271021"/>
                  </a:lnTo>
                  <a:lnTo>
                    <a:pt x="265693" y="1300955"/>
                  </a:lnTo>
                  <a:lnTo>
                    <a:pt x="301367" y="1328793"/>
                  </a:lnTo>
                  <a:lnTo>
                    <a:pt x="338751" y="1354440"/>
                  </a:lnTo>
                  <a:lnTo>
                    <a:pt x="377746" y="1377799"/>
                  </a:lnTo>
                  <a:lnTo>
                    <a:pt x="418255" y="1398772"/>
                  </a:lnTo>
                  <a:lnTo>
                    <a:pt x="460183" y="1417263"/>
                  </a:lnTo>
                  <a:lnTo>
                    <a:pt x="503432" y="1433175"/>
                  </a:lnTo>
                  <a:lnTo>
                    <a:pt x="547904" y="1446411"/>
                  </a:lnTo>
                  <a:lnTo>
                    <a:pt x="593503" y="1456875"/>
                  </a:lnTo>
                  <a:lnTo>
                    <a:pt x="640132" y="1464468"/>
                  </a:lnTo>
                  <a:lnTo>
                    <a:pt x="687694" y="1469096"/>
                  </a:lnTo>
                  <a:lnTo>
                    <a:pt x="736092" y="1470659"/>
                  </a:lnTo>
                  <a:lnTo>
                    <a:pt x="784489" y="1469096"/>
                  </a:lnTo>
                  <a:lnTo>
                    <a:pt x="832051" y="1464468"/>
                  </a:lnTo>
                  <a:lnTo>
                    <a:pt x="878680" y="1456875"/>
                  </a:lnTo>
                  <a:lnTo>
                    <a:pt x="924279" y="1446411"/>
                  </a:lnTo>
                  <a:lnTo>
                    <a:pt x="968751" y="1433175"/>
                  </a:lnTo>
                  <a:lnTo>
                    <a:pt x="1012000" y="1417263"/>
                  </a:lnTo>
                  <a:lnTo>
                    <a:pt x="1053928" y="1398772"/>
                  </a:lnTo>
                  <a:lnTo>
                    <a:pt x="1094437" y="1377799"/>
                  </a:lnTo>
                  <a:lnTo>
                    <a:pt x="1133432" y="1354440"/>
                  </a:lnTo>
                  <a:lnTo>
                    <a:pt x="1170816" y="1328793"/>
                  </a:lnTo>
                  <a:lnTo>
                    <a:pt x="1206490" y="1300955"/>
                  </a:lnTo>
                  <a:lnTo>
                    <a:pt x="1240358" y="1271021"/>
                  </a:lnTo>
                  <a:lnTo>
                    <a:pt x="1272324" y="1239090"/>
                  </a:lnTo>
                  <a:lnTo>
                    <a:pt x="1302290" y="1205257"/>
                  </a:lnTo>
                  <a:lnTo>
                    <a:pt x="1330159" y="1169621"/>
                  </a:lnTo>
                  <a:lnTo>
                    <a:pt x="1355834" y="1132277"/>
                  </a:lnTo>
                  <a:lnTo>
                    <a:pt x="1379218" y="1093322"/>
                  </a:lnTo>
                  <a:lnTo>
                    <a:pt x="1400215" y="1052854"/>
                  </a:lnTo>
                  <a:lnTo>
                    <a:pt x="1418727" y="1010969"/>
                  </a:lnTo>
                  <a:lnTo>
                    <a:pt x="1434657" y="967764"/>
                  </a:lnTo>
                  <a:lnTo>
                    <a:pt x="1447908" y="923336"/>
                  </a:lnTo>
                  <a:lnTo>
                    <a:pt x="1458383" y="877781"/>
                  </a:lnTo>
                  <a:lnTo>
                    <a:pt x="1465985" y="831198"/>
                  </a:lnTo>
                  <a:lnTo>
                    <a:pt x="1470618" y="783681"/>
                  </a:lnTo>
                  <a:lnTo>
                    <a:pt x="1472184" y="735329"/>
                  </a:lnTo>
                  <a:lnTo>
                    <a:pt x="1470618" y="686978"/>
                  </a:lnTo>
                  <a:lnTo>
                    <a:pt x="1465985" y="639461"/>
                  </a:lnTo>
                  <a:lnTo>
                    <a:pt x="1458383" y="592878"/>
                  </a:lnTo>
                  <a:lnTo>
                    <a:pt x="1447908" y="547323"/>
                  </a:lnTo>
                  <a:lnTo>
                    <a:pt x="1434657" y="502895"/>
                  </a:lnTo>
                  <a:lnTo>
                    <a:pt x="1418727" y="459690"/>
                  </a:lnTo>
                  <a:lnTo>
                    <a:pt x="1400215" y="417805"/>
                  </a:lnTo>
                  <a:lnTo>
                    <a:pt x="1379218" y="377337"/>
                  </a:lnTo>
                  <a:lnTo>
                    <a:pt x="1355834" y="338382"/>
                  </a:lnTo>
                  <a:lnTo>
                    <a:pt x="1330159" y="301038"/>
                  </a:lnTo>
                  <a:lnTo>
                    <a:pt x="1302290" y="265402"/>
                  </a:lnTo>
                  <a:lnTo>
                    <a:pt x="1272324" y="231569"/>
                  </a:lnTo>
                  <a:lnTo>
                    <a:pt x="1240358" y="199638"/>
                  </a:lnTo>
                  <a:lnTo>
                    <a:pt x="1206490" y="169704"/>
                  </a:lnTo>
                  <a:lnTo>
                    <a:pt x="1170816" y="141866"/>
                  </a:lnTo>
                  <a:lnTo>
                    <a:pt x="1133432" y="116219"/>
                  </a:lnTo>
                  <a:lnTo>
                    <a:pt x="1094437" y="92860"/>
                  </a:lnTo>
                  <a:lnTo>
                    <a:pt x="1053928" y="71887"/>
                  </a:lnTo>
                  <a:lnTo>
                    <a:pt x="1012000" y="53396"/>
                  </a:lnTo>
                  <a:lnTo>
                    <a:pt x="968751" y="37484"/>
                  </a:lnTo>
                  <a:lnTo>
                    <a:pt x="924279" y="24248"/>
                  </a:lnTo>
                  <a:lnTo>
                    <a:pt x="878680" y="13784"/>
                  </a:lnTo>
                  <a:lnTo>
                    <a:pt x="832051" y="6191"/>
                  </a:lnTo>
                  <a:lnTo>
                    <a:pt x="784489" y="1563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51392" y="3806977"/>
              <a:ext cx="1523238" cy="152323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65108" y="3820668"/>
              <a:ext cx="1322832" cy="1322832"/>
            </a:xfrm>
            <a:prstGeom prst="rect">
              <a:avLst/>
            </a:prstGeom>
          </p:spPr>
        </p:pic>
      </p:grpSp>
      <p:sp>
        <p:nvSpPr>
          <p:cNvPr id="59" name="object 59"/>
          <p:cNvSpPr/>
          <p:nvPr/>
        </p:nvSpPr>
        <p:spPr>
          <a:xfrm>
            <a:off x="2129027" y="4093463"/>
            <a:ext cx="1213485" cy="637540"/>
          </a:xfrm>
          <a:custGeom>
            <a:avLst/>
            <a:gdLst/>
            <a:ahLst/>
            <a:cxnLst/>
            <a:rect l="l" t="t" r="r" b="b"/>
            <a:pathLst>
              <a:path w="1213485" h="637539">
                <a:moveTo>
                  <a:pt x="894588" y="0"/>
                </a:moveTo>
                <a:lnTo>
                  <a:pt x="894588" y="118998"/>
                </a:lnTo>
                <a:lnTo>
                  <a:pt x="0" y="118998"/>
                </a:lnTo>
                <a:lnTo>
                  <a:pt x="0" y="518032"/>
                </a:lnTo>
                <a:lnTo>
                  <a:pt x="894588" y="518032"/>
                </a:lnTo>
                <a:lnTo>
                  <a:pt x="894588" y="637031"/>
                </a:lnTo>
                <a:lnTo>
                  <a:pt x="1213104" y="318515"/>
                </a:lnTo>
                <a:lnTo>
                  <a:pt x="894588" y="0"/>
                </a:lnTo>
                <a:close/>
              </a:path>
            </a:pathLst>
          </a:custGeom>
          <a:solidFill>
            <a:srgbClr val="ACB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461504" y="4093463"/>
            <a:ext cx="1213485" cy="637540"/>
          </a:xfrm>
          <a:custGeom>
            <a:avLst/>
            <a:gdLst/>
            <a:ahLst/>
            <a:cxnLst/>
            <a:rect l="l" t="t" r="r" b="b"/>
            <a:pathLst>
              <a:path w="1213484" h="637539">
                <a:moveTo>
                  <a:pt x="894588" y="0"/>
                </a:moveTo>
                <a:lnTo>
                  <a:pt x="894588" y="118998"/>
                </a:lnTo>
                <a:lnTo>
                  <a:pt x="0" y="118998"/>
                </a:lnTo>
                <a:lnTo>
                  <a:pt x="0" y="518032"/>
                </a:lnTo>
                <a:lnTo>
                  <a:pt x="894588" y="518032"/>
                </a:lnTo>
                <a:lnTo>
                  <a:pt x="894588" y="637031"/>
                </a:lnTo>
                <a:lnTo>
                  <a:pt x="1213103" y="318515"/>
                </a:lnTo>
                <a:lnTo>
                  <a:pt x="894588" y="0"/>
                </a:lnTo>
                <a:close/>
              </a:path>
            </a:pathLst>
          </a:custGeom>
          <a:solidFill>
            <a:srgbClr val="ACB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986027" y="3675888"/>
            <a:ext cx="1793875" cy="1723389"/>
            <a:chOff x="986027" y="3675888"/>
            <a:chExt cx="1793875" cy="1723389"/>
          </a:xfrm>
        </p:grpSpPr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50263" y="4885944"/>
              <a:ext cx="1429512" cy="42214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86027" y="3675888"/>
              <a:ext cx="1730502" cy="1722869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057655" y="3741420"/>
              <a:ext cx="1472565" cy="1470660"/>
            </a:xfrm>
            <a:custGeom>
              <a:avLst/>
              <a:gdLst/>
              <a:ahLst/>
              <a:cxnLst/>
              <a:rect l="l" t="t" r="r" b="b"/>
              <a:pathLst>
                <a:path w="1472564" h="1470660">
                  <a:moveTo>
                    <a:pt x="736092" y="0"/>
                  </a:moveTo>
                  <a:lnTo>
                    <a:pt x="687694" y="1563"/>
                  </a:lnTo>
                  <a:lnTo>
                    <a:pt x="640132" y="6191"/>
                  </a:lnTo>
                  <a:lnTo>
                    <a:pt x="593503" y="13784"/>
                  </a:lnTo>
                  <a:lnTo>
                    <a:pt x="547904" y="24248"/>
                  </a:lnTo>
                  <a:lnTo>
                    <a:pt x="503432" y="37484"/>
                  </a:lnTo>
                  <a:lnTo>
                    <a:pt x="460183" y="53396"/>
                  </a:lnTo>
                  <a:lnTo>
                    <a:pt x="418255" y="71887"/>
                  </a:lnTo>
                  <a:lnTo>
                    <a:pt x="377746" y="92860"/>
                  </a:lnTo>
                  <a:lnTo>
                    <a:pt x="338751" y="116219"/>
                  </a:lnTo>
                  <a:lnTo>
                    <a:pt x="301367" y="141866"/>
                  </a:lnTo>
                  <a:lnTo>
                    <a:pt x="265693" y="169704"/>
                  </a:lnTo>
                  <a:lnTo>
                    <a:pt x="231825" y="199638"/>
                  </a:lnTo>
                  <a:lnTo>
                    <a:pt x="199859" y="231569"/>
                  </a:lnTo>
                  <a:lnTo>
                    <a:pt x="169893" y="265402"/>
                  </a:lnTo>
                  <a:lnTo>
                    <a:pt x="142024" y="301038"/>
                  </a:lnTo>
                  <a:lnTo>
                    <a:pt x="116349" y="338382"/>
                  </a:lnTo>
                  <a:lnTo>
                    <a:pt x="92965" y="377337"/>
                  </a:lnTo>
                  <a:lnTo>
                    <a:pt x="71968" y="417805"/>
                  </a:lnTo>
                  <a:lnTo>
                    <a:pt x="53456" y="459690"/>
                  </a:lnTo>
                  <a:lnTo>
                    <a:pt x="37526" y="502895"/>
                  </a:lnTo>
                  <a:lnTo>
                    <a:pt x="24275" y="547323"/>
                  </a:lnTo>
                  <a:lnTo>
                    <a:pt x="13800" y="592878"/>
                  </a:lnTo>
                  <a:lnTo>
                    <a:pt x="6198" y="639461"/>
                  </a:lnTo>
                  <a:lnTo>
                    <a:pt x="1565" y="686978"/>
                  </a:lnTo>
                  <a:lnTo>
                    <a:pt x="0" y="735329"/>
                  </a:lnTo>
                  <a:lnTo>
                    <a:pt x="1565" y="783681"/>
                  </a:lnTo>
                  <a:lnTo>
                    <a:pt x="6198" y="831198"/>
                  </a:lnTo>
                  <a:lnTo>
                    <a:pt x="13800" y="877781"/>
                  </a:lnTo>
                  <a:lnTo>
                    <a:pt x="24275" y="923336"/>
                  </a:lnTo>
                  <a:lnTo>
                    <a:pt x="37526" y="967764"/>
                  </a:lnTo>
                  <a:lnTo>
                    <a:pt x="53456" y="1010969"/>
                  </a:lnTo>
                  <a:lnTo>
                    <a:pt x="71968" y="1052854"/>
                  </a:lnTo>
                  <a:lnTo>
                    <a:pt x="92965" y="1093322"/>
                  </a:lnTo>
                  <a:lnTo>
                    <a:pt x="116349" y="1132277"/>
                  </a:lnTo>
                  <a:lnTo>
                    <a:pt x="142024" y="1169621"/>
                  </a:lnTo>
                  <a:lnTo>
                    <a:pt x="169893" y="1205257"/>
                  </a:lnTo>
                  <a:lnTo>
                    <a:pt x="199859" y="1239090"/>
                  </a:lnTo>
                  <a:lnTo>
                    <a:pt x="231825" y="1271021"/>
                  </a:lnTo>
                  <a:lnTo>
                    <a:pt x="265693" y="1300955"/>
                  </a:lnTo>
                  <a:lnTo>
                    <a:pt x="301367" y="1328793"/>
                  </a:lnTo>
                  <a:lnTo>
                    <a:pt x="338751" y="1354440"/>
                  </a:lnTo>
                  <a:lnTo>
                    <a:pt x="377746" y="1377799"/>
                  </a:lnTo>
                  <a:lnTo>
                    <a:pt x="418255" y="1398772"/>
                  </a:lnTo>
                  <a:lnTo>
                    <a:pt x="460183" y="1417263"/>
                  </a:lnTo>
                  <a:lnTo>
                    <a:pt x="503432" y="1433175"/>
                  </a:lnTo>
                  <a:lnTo>
                    <a:pt x="547904" y="1446411"/>
                  </a:lnTo>
                  <a:lnTo>
                    <a:pt x="593503" y="1456875"/>
                  </a:lnTo>
                  <a:lnTo>
                    <a:pt x="640132" y="1464468"/>
                  </a:lnTo>
                  <a:lnTo>
                    <a:pt x="687694" y="1469096"/>
                  </a:lnTo>
                  <a:lnTo>
                    <a:pt x="736092" y="1470659"/>
                  </a:lnTo>
                  <a:lnTo>
                    <a:pt x="784489" y="1469096"/>
                  </a:lnTo>
                  <a:lnTo>
                    <a:pt x="832051" y="1464468"/>
                  </a:lnTo>
                  <a:lnTo>
                    <a:pt x="878680" y="1456875"/>
                  </a:lnTo>
                  <a:lnTo>
                    <a:pt x="924279" y="1446411"/>
                  </a:lnTo>
                  <a:lnTo>
                    <a:pt x="968751" y="1433175"/>
                  </a:lnTo>
                  <a:lnTo>
                    <a:pt x="1012000" y="1417263"/>
                  </a:lnTo>
                  <a:lnTo>
                    <a:pt x="1053928" y="1398772"/>
                  </a:lnTo>
                  <a:lnTo>
                    <a:pt x="1094437" y="1377799"/>
                  </a:lnTo>
                  <a:lnTo>
                    <a:pt x="1133432" y="1354440"/>
                  </a:lnTo>
                  <a:lnTo>
                    <a:pt x="1170816" y="1328793"/>
                  </a:lnTo>
                  <a:lnTo>
                    <a:pt x="1206490" y="1300955"/>
                  </a:lnTo>
                  <a:lnTo>
                    <a:pt x="1240358" y="1271021"/>
                  </a:lnTo>
                  <a:lnTo>
                    <a:pt x="1272324" y="1239090"/>
                  </a:lnTo>
                  <a:lnTo>
                    <a:pt x="1302290" y="1205257"/>
                  </a:lnTo>
                  <a:lnTo>
                    <a:pt x="1330159" y="1169621"/>
                  </a:lnTo>
                  <a:lnTo>
                    <a:pt x="1355834" y="1132277"/>
                  </a:lnTo>
                  <a:lnTo>
                    <a:pt x="1379218" y="1093322"/>
                  </a:lnTo>
                  <a:lnTo>
                    <a:pt x="1400215" y="1052854"/>
                  </a:lnTo>
                  <a:lnTo>
                    <a:pt x="1418727" y="1010969"/>
                  </a:lnTo>
                  <a:lnTo>
                    <a:pt x="1434657" y="967764"/>
                  </a:lnTo>
                  <a:lnTo>
                    <a:pt x="1447908" y="923336"/>
                  </a:lnTo>
                  <a:lnTo>
                    <a:pt x="1458383" y="877781"/>
                  </a:lnTo>
                  <a:lnTo>
                    <a:pt x="1465985" y="831198"/>
                  </a:lnTo>
                  <a:lnTo>
                    <a:pt x="1470618" y="783681"/>
                  </a:lnTo>
                  <a:lnTo>
                    <a:pt x="1472183" y="735329"/>
                  </a:lnTo>
                  <a:lnTo>
                    <a:pt x="1470618" y="686978"/>
                  </a:lnTo>
                  <a:lnTo>
                    <a:pt x="1465985" y="639461"/>
                  </a:lnTo>
                  <a:lnTo>
                    <a:pt x="1458383" y="592878"/>
                  </a:lnTo>
                  <a:lnTo>
                    <a:pt x="1447908" y="547323"/>
                  </a:lnTo>
                  <a:lnTo>
                    <a:pt x="1434657" y="502895"/>
                  </a:lnTo>
                  <a:lnTo>
                    <a:pt x="1418727" y="459690"/>
                  </a:lnTo>
                  <a:lnTo>
                    <a:pt x="1400215" y="417805"/>
                  </a:lnTo>
                  <a:lnTo>
                    <a:pt x="1379218" y="377337"/>
                  </a:lnTo>
                  <a:lnTo>
                    <a:pt x="1355834" y="338382"/>
                  </a:lnTo>
                  <a:lnTo>
                    <a:pt x="1330159" y="301038"/>
                  </a:lnTo>
                  <a:lnTo>
                    <a:pt x="1302290" y="265402"/>
                  </a:lnTo>
                  <a:lnTo>
                    <a:pt x="1272324" y="231569"/>
                  </a:lnTo>
                  <a:lnTo>
                    <a:pt x="1240358" y="199638"/>
                  </a:lnTo>
                  <a:lnTo>
                    <a:pt x="1206490" y="169704"/>
                  </a:lnTo>
                  <a:lnTo>
                    <a:pt x="1170816" y="141866"/>
                  </a:lnTo>
                  <a:lnTo>
                    <a:pt x="1133432" y="116219"/>
                  </a:lnTo>
                  <a:lnTo>
                    <a:pt x="1094437" y="92860"/>
                  </a:lnTo>
                  <a:lnTo>
                    <a:pt x="1053928" y="71887"/>
                  </a:lnTo>
                  <a:lnTo>
                    <a:pt x="1012000" y="53396"/>
                  </a:lnTo>
                  <a:lnTo>
                    <a:pt x="968751" y="37484"/>
                  </a:lnTo>
                  <a:lnTo>
                    <a:pt x="924279" y="24248"/>
                  </a:lnTo>
                  <a:lnTo>
                    <a:pt x="878680" y="13784"/>
                  </a:lnTo>
                  <a:lnTo>
                    <a:pt x="832051" y="6191"/>
                  </a:lnTo>
                  <a:lnTo>
                    <a:pt x="784489" y="1563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8615" y="3806977"/>
              <a:ext cx="1523237" cy="152323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2331" y="3820668"/>
              <a:ext cx="1322832" cy="1322832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6342888" y="3675888"/>
            <a:ext cx="1792605" cy="1723389"/>
            <a:chOff x="6342888" y="3675888"/>
            <a:chExt cx="1792605" cy="1723389"/>
          </a:xfrm>
        </p:grpSpPr>
        <p:pic>
          <p:nvPicPr>
            <p:cNvPr id="68" name="object 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07124" y="4885944"/>
              <a:ext cx="1427987" cy="42214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42888" y="3675888"/>
              <a:ext cx="1728978" cy="1722869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414516" y="3741420"/>
              <a:ext cx="1470660" cy="1470660"/>
            </a:xfrm>
            <a:custGeom>
              <a:avLst/>
              <a:gdLst/>
              <a:ahLst/>
              <a:cxnLst/>
              <a:rect l="l" t="t" r="r" b="b"/>
              <a:pathLst>
                <a:path w="1470659" h="1470660">
                  <a:moveTo>
                    <a:pt x="735330" y="0"/>
                  </a:moveTo>
                  <a:lnTo>
                    <a:pt x="686978" y="1563"/>
                  </a:lnTo>
                  <a:lnTo>
                    <a:pt x="639461" y="6191"/>
                  </a:lnTo>
                  <a:lnTo>
                    <a:pt x="592878" y="13784"/>
                  </a:lnTo>
                  <a:lnTo>
                    <a:pt x="547323" y="24248"/>
                  </a:lnTo>
                  <a:lnTo>
                    <a:pt x="502895" y="37484"/>
                  </a:lnTo>
                  <a:lnTo>
                    <a:pt x="459690" y="53396"/>
                  </a:lnTo>
                  <a:lnTo>
                    <a:pt x="417805" y="71887"/>
                  </a:lnTo>
                  <a:lnTo>
                    <a:pt x="377337" y="92860"/>
                  </a:lnTo>
                  <a:lnTo>
                    <a:pt x="338382" y="116219"/>
                  </a:lnTo>
                  <a:lnTo>
                    <a:pt x="301038" y="141866"/>
                  </a:lnTo>
                  <a:lnTo>
                    <a:pt x="265402" y="169704"/>
                  </a:lnTo>
                  <a:lnTo>
                    <a:pt x="231569" y="199638"/>
                  </a:lnTo>
                  <a:lnTo>
                    <a:pt x="199638" y="231569"/>
                  </a:lnTo>
                  <a:lnTo>
                    <a:pt x="169704" y="265402"/>
                  </a:lnTo>
                  <a:lnTo>
                    <a:pt x="141866" y="301038"/>
                  </a:lnTo>
                  <a:lnTo>
                    <a:pt x="116219" y="338382"/>
                  </a:lnTo>
                  <a:lnTo>
                    <a:pt x="92860" y="377337"/>
                  </a:lnTo>
                  <a:lnTo>
                    <a:pt x="71887" y="417805"/>
                  </a:lnTo>
                  <a:lnTo>
                    <a:pt x="53396" y="459690"/>
                  </a:lnTo>
                  <a:lnTo>
                    <a:pt x="37484" y="502895"/>
                  </a:lnTo>
                  <a:lnTo>
                    <a:pt x="24248" y="547323"/>
                  </a:lnTo>
                  <a:lnTo>
                    <a:pt x="13784" y="592878"/>
                  </a:lnTo>
                  <a:lnTo>
                    <a:pt x="6191" y="639461"/>
                  </a:lnTo>
                  <a:lnTo>
                    <a:pt x="1563" y="686978"/>
                  </a:lnTo>
                  <a:lnTo>
                    <a:pt x="0" y="735329"/>
                  </a:lnTo>
                  <a:lnTo>
                    <a:pt x="1563" y="783681"/>
                  </a:lnTo>
                  <a:lnTo>
                    <a:pt x="6191" y="831198"/>
                  </a:lnTo>
                  <a:lnTo>
                    <a:pt x="13784" y="877781"/>
                  </a:lnTo>
                  <a:lnTo>
                    <a:pt x="24248" y="923336"/>
                  </a:lnTo>
                  <a:lnTo>
                    <a:pt x="37484" y="967764"/>
                  </a:lnTo>
                  <a:lnTo>
                    <a:pt x="53396" y="1010969"/>
                  </a:lnTo>
                  <a:lnTo>
                    <a:pt x="71887" y="1052854"/>
                  </a:lnTo>
                  <a:lnTo>
                    <a:pt x="92860" y="1093322"/>
                  </a:lnTo>
                  <a:lnTo>
                    <a:pt x="116219" y="1132277"/>
                  </a:lnTo>
                  <a:lnTo>
                    <a:pt x="141866" y="1169621"/>
                  </a:lnTo>
                  <a:lnTo>
                    <a:pt x="169704" y="1205257"/>
                  </a:lnTo>
                  <a:lnTo>
                    <a:pt x="199638" y="1239090"/>
                  </a:lnTo>
                  <a:lnTo>
                    <a:pt x="231569" y="1271021"/>
                  </a:lnTo>
                  <a:lnTo>
                    <a:pt x="265402" y="1300955"/>
                  </a:lnTo>
                  <a:lnTo>
                    <a:pt x="301038" y="1328793"/>
                  </a:lnTo>
                  <a:lnTo>
                    <a:pt x="338382" y="1354440"/>
                  </a:lnTo>
                  <a:lnTo>
                    <a:pt x="377337" y="1377799"/>
                  </a:lnTo>
                  <a:lnTo>
                    <a:pt x="417805" y="1398772"/>
                  </a:lnTo>
                  <a:lnTo>
                    <a:pt x="459690" y="1417263"/>
                  </a:lnTo>
                  <a:lnTo>
                    <a:pt x="502895" y="1433175"/>
                  </a:lnTo>
                  <a:lnTo>
                    <a:pt x="547323" y="1446411"/>
                  </a:lnTo>
                  <a:lnTo>
                    <a:pt x="592878" y="1456875"/>
                  </a:lnTo>
                  <a:lnTo>
                    <a:pt x="639461" y="1464468"/>
                  </a:lnTo>
                  <a:lnTo>
                    <a:pt x="686978" y="1469096"/>
                  </a:lnTo>
                  <a:lnTo>
                    <a:pt x="735330" y="1470659"/>
                  </a:lnTo>
                  <a:lnTo>
                    <a:pt x="783681" y="1469096"/>
                  </a:lnTo>
                  <a:lnTo>
                    <a:pt x="831198" y="1464468"/>
                  </a:lnTo>
                  <a:lnTo>
                    <a:pt x="877781" y="1456875"/>
                  </a:lnTo>
                  <a:lnTo>
                    <a:pt x="923336" y="1446411"/>
                  </a:lnTo>
                  <a:lnTo>
                    <a:pt x="967764" y="1433175"/>
                  </a:lnTo>
                  <a:lnTo>
                    <a:pt x="1010969" y="1417263"/>
                  </a:lnTo>
                  <a:lnTo>
                    <a:pt x="1052854" y="1398772"/>
                  </a:lnTo>
                  <a:lnTo>
                    <a:pt x="1093322" y="1377799"/>
                  </a:lnTo>
                  <a:lnTo>
                    <a:pt x="1132277" y="1354440"/>
                  </a:lnTo>
                  <a:lnTo>
                    <a:pt x="1169621" y="1328793"/>
                  </a:lnTo>
                  <a:lnTo>
                    <a:pt x="1205257" y="1300955"/>
                  </a:lnTo>
                  <a:lnTo>
                    <a:pt x="1239090" y="1271021"/>
                  </a:lnTo>
                  <a:lnTo>
                    <a:pt x="1271021" y="1239090"/>
                  </a:lnTo>
                  <a:lnTo>
                    <a:pt x="1300955" y="1205257"/>
                  </a:lnTo>
                  <a:lnTo>
                    <a:pt x="1328793" y="1169621"/>
                  </a:lnTo>
                  <a:lnTo>
                    <a:pt x="1354440" y="1132277"/>
                  </a:lnTo>
                  <a:lnTo>
                    <a:pt x="1377799" y="1093322"/>
                  </a:lnTo>
                  <a:lnTo>
                    <a:pt x="1398772" y="1052854"/>
                  </a:lnTo>
                  <a:lnTo>
                    <a:pt x="1417263" y="1010969"/>
                  </a:lnTo>
                  <a:lnTo>
                    <a:pt x="1433175" y="967764"/>
                  </a:lnTo>
                  <a:lnTo>
                    <a:pt x="1446411" y="923336"/>
                  </a:lnTo>
                  <a:lnTo>
                    <a:pt x="1456875" y="877781"/>
                  </a:lnTo>
                  <a:lnTo>
                    <a:pt x="1464468" y="831198"/>
                  </a:lnTo>
                  <a:lnTo>
                    <a:pt x="1469096" y="783681"/>
                  </a:lnTo>
                  <a:lnTo>
                    <a:pt x="1470660" y="735329"/>
                  </a:lnTo>
                  <a:lnTo>
                    <a:pt x="1469096" y="686978"/>
                  </a:lnTo>
                  <a:lnTo>
                    <a:pt x="1464468" y="639461"/>
                  </a:lnTo>
                  <a:lnTo>
                    <a:pt x="1456875" y="592878"/>
                  </a:lnTo>
                  <a:lnTo>
                    <a:pt x="1446411" y="547323"/>
                  </a:lnTo>
                  <a:lnTo>
                    <a:pt x="1433175" y="502895"/>
                  </a:lnTo>
                  <a:lnTo>
                    <a:pt x="1417263" y="459690"/>
                  </a:lnTo>
                  <a:lnTo>
                    <a:pt x="1398772" y="417805"/>
                  </a:lnTo>
                  <a:lnTo>
                    <a:pt x="1377799" y="377337"/>
                  </a:lnTo>
                  <a:lnTo>
                    <a:pt x="1354440" y="338382"/>
                  </a:lnTo>
                  <a:lnTo>
                    <a:pt x="1328793" y="301038"/>
                  </a:lnTo>
                  <a:lnTo>
                    <a:pt x="1300955" y="265402"/>
                  </a:lnTo>
                  <a:lnTo>
                    <a:pt x="1271021" y="231569"/>
                  </a:lnTo>
                  <a:lnTo>
                    <a:pt x="1239090" y="199638"/>
                  </a:lnTo>
                  <a:lnTo>
                    <a:pt x="1205257" y="169704"/>
                  </a:lnTo>
                  <a:lnTo>
                    <a:pt x="1169621" y="141866"/>
                  </a:lnTo>
                  <a:lnTo>
                    <a:pt x="1132277" y="116219"/>
                  </a:lnTo>
                  <a:lnTo>
                    <a:pt x="1093322" y="92860"/>
                  </a:lnTo>
                  <a:lnTo>
                    <a:pt x="1052854" y="71887"/>
                  </a:lnTo>
                  <a:lnTo>
                    <a:pt x="1010969" y="53396"/>
                  </a:lnTo>
                  <a:lnTo>
                    <a:pt x="967764" y="37484"/>
                  </a:lnTo>
                  <a:lnTo>
                    <a:pt x="923336" y="24248"/>
                  </a:lnTo>
                  <a:lnTo>
                    <a:pt x="877781" y="13784"/>
                  </a:lnTo>
                  <a:lnTo>
                    <a:pt x="831198" y="6191"/>
                  </a:lnTo>
                  <a:lnTo>
                    <a:pt x="783681" y="1563"/>
                  </a:lnTo>
                  <a:lnTo>
                    <a:pt x="7353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73952" y="3806977"/>
              <a:ext cx="1523238" cy="1523238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487668" y="3820668"/>
              <a:ext cx="1323340" cy="1323340"/>
            </a:xfrm>
            <a:custGeom>
              <a:avLst/>
              <a:gdLst/>
              <a:ahLst/>
              <a:cxnLst/>
              <a:rect l="l" t="t" r="r" b="b"/>
              <a:pathLst>
                <a:path w="1323340" h="1323339">
                  <a:moveTo>
                    <a:pt x="661415" y="0"/>
                  </a:moveTo>
                  <a:lnTo>
                    <a:pt x="614184" y="1660"/>
                  </a:lnTo>
                  <a:lnTo>
                    <a:pt x="567849" y="6568"/>
                  </a:lnTo>
                  <a:lnTo>
                    <a:pt x="522521" y="14612"/>
                  </a:lnTo>
                  <a:lnTo>
                    <a:pt x="478313" y="25678"/>
                  </a:lnTo>
                  <a:lnTo>
                    <a:pt x="435336" y="39656"/>
                  </a:lnTo>
                  <a:lnTo>
                    <a:pt x="393702" y="56433"/>
                  </a:lnTo>
                  <a:lnTo>
                    <a:pt x="353524" y="75897"/>
                  </a:lnTo>
                  <a:lnTo>
                    <a:pt x="314914" y="97936"/>
                  </a:lnTo>
                  <a:lnTo>
                    <a:pt x="277983" y="122439"/>
                  </a:lnTo>
                  <a:lnTo>
                    <a:pt x="242843" y="149293"/>
                  </a:lnTo>
                  <a:lnTo>
                    <a:pt x="209607" y="178387"/>
                  </a:lnTo>
                  <a:lnTo>
                    <a:pt x="178387" y="209607"/>
                  </a:lnTo>
                  <a:lnTo>
                    <a:pt x="149293" y="242843"/>
                  </a:lnTo>
                  <a:lnTo>
                    <a:pt x="122439" y="277983"/>
                  </a:lnTo>
                  <a:lnTo>
                    <a:pt x="97936" y="314914"/>
                  </a:lnTo>
                  <a:lnTo>
                    <a:pt x="75897" y="353524"/>
                  </a:lnTo>
                  <a:lnTo>
                    <a:pt x="56433" y="393702"/>
                  </a:lnTo>
                  <a:lnTo>
                    <a:pt x="39656" y="435336"/>
                  </a:lnTo>
                  <a:lnTo>
                    <a:pt x="25678" y="478313"/>
                  </a:lnTo>
                  <a:lnTo>
                    <a:pt x="14612" y="522521"/>
                  </a:lnTo>
                  <a:lnTo>
                    <a:pt x="6568" y="567849"/>
                  </a:lnTo>
                  <a:lnTo>
                    <a:pt x="1660" y="614184"/>
                  </a:lnTo>
                  <a:lnTo>
                    <a:pt x="0" y="661415"/>
                  </a:lnTo>
                  <a:lnTo>
                    <a:pt x="1660" y="708647"/>
                  </a:lnTo>
                  <a:lnTo>
                    <a:pt x="6568" y="754982"/>
                  </a:lnTo>
                  <a:lnTo>
                    <a:pt x="14612" y="800310"/>
                  </a:lnTo>
                  <a:lnTo>
                    <a:pt x="25678" y="844518"/>
                  </a:lnTo>
                  <a:lnTo>
                    <a:pt x="39656" y="887495"/>
                  </a:lnTo>
                  <a:lnTo>
                    <a:pt x="56433" y="929129"/>
                  </a:lnTo>
                  <a:lnTo>
                    <a:pt x="75897" y="969307"/>
                  </a:lnTo>
                  <a:lnTo>
                    <a:pt x="97936" y="1007917"/>
                  </a:lnTo>
                  <a:lnTo>
                    <a:pt x="122439" y="1044848"/>
                  </a:lnTo>
                  <a:lnTo>
                    <a:pt x="149293" y="1079988"/>
                  </a:lnTo>
                  <a:lnTo>
                    <a:pt x="178387" y="1113224"/>
                  </a:lnTo>
                  <a:lnTo>
                    <a:pt x="209607" y="1144444"/>
                  </a:lnTo>
                  <a:lnTo>
                    <a:pt x="242843" y="1173538"/>
                  </a:lnTo>
                  <a:lnTo>
                    <a:pt x="277983" y="1200392"/>
                  </a:lnTo>
                  <a:lnTo>
                    <a:pt x="314914" y="1224895"/>
                  </a:lnTo>
                  <a:lnTo>
                    <a:pt x="353524" y="1246934"/>
                  </a:lnTo>
                  <a:lnTo>
                    <a:pt x="393702" y="1266398"/>
                  </a:lnTo>
                  <a:lnTo>
                    <a:pt x="435336" y="1283175"/>
                  </a:lnTo>
                  <a:lnTo>
                    <a:pt x="478313" y="1297153"/>
                  </a:lnTo>
                  <a:lnTo>
                    <a:pt x="522521" y="1308219"/>
                  </a:lnTo>
                  <a:lnTo>
                    <a:pt x="567849" y="1316263"/>
                  </a:lnTo>
                  <a:lnTo>
                    <a:pt x="614184" y="1321171"/>
                  </a:lnTo>
                  <a:lnTo>
                    <a:pt x="661415" y="1322831"/>
                  </a:lnTo>
                  <a:lnTo>
                    <a:pt x="708647" y="1321171"/>
                  </a:lnTo>
                  <a:lnTo>
                    <a:pt x="754982" y="1316263"/>
                  </a:lnTo>
                  <a:lnTo>
                    <a:pt x="800310" y="1308219"/>
                  </a:lnTo>
                  <a:lnTo>
                    <a:pt x="844518" y="1297153"/>
                  </a:lnTo>
                  <a:lnTo>
                    <a:pt x="887495" y="1283175"/>
                  </a:lnTo>
                  <a:lnTo>
                    <a:pt x="929129" y="1266398"/>
                  </a:lnTo>
                  <a:lnTo>
                    <a:pt x="969307" y="1246934"/>
                  </a:lnTo>
                  <a:lnTo>
                    <a:pt x="1007917" y="1224895"/>
                  </a:lnTo>
                  <a:lnTo>
                    <a:pt x="1044848" y="1200392"/>
                  </a:lnTo>
                  <a:lnTo>
                    <a:pt x="1079988" y="1173538"/>
                  </a:lnTo>
                  <a:lnTo>
                    <a:pt x="1113224" y="1144444"/>
                  </a:lnTo>
                  <a:lnTo>
                    <a:pt x="1144444" y="1113224"/>
                  </a:lnTo>
                  <a:lnTo>
                    <a:pt x="1173538" y="1079988"/>
                  </a:lnTo>
                  <a:lnTo>
                    <a:pt x="1200392" y="1044848"/>
                  </a:lnTo>
                  <a:lnTo>
                    <a:pt x="1224895" y="1007917"/>
                  </a:lnTo>
                  <a:lnTo>
                    <a:pt x="1246934" y="969307"/>
                  </a:lnTo>
                  <a:lnTo>
                    <a:pt x="1266398" y="929129"/>
                  </a:lnTo>
                  <a:lnTo>
                    <a:pt x="1283175" y="887495"/>
                  </a:lnTo>
                  <a:lnTo>
                    <a:pt x="1297153" y="844518"/>
                  </a:lnTo>
                  <a:lnTo>
                    <a:pt x="1308219" y="800310"/>
                  </a:lnTo>
                  <a:lnTo>
                    <a:pt x="1316263" y="754982"/>
                  </a:lnTo>
                  <a:lnTo>
                    <a:pt x="1321171" y="708647"/>
                  </a:lnTo>
                  <a:lnTo>
                    <a:pt x="1322832" y="661415"/>
                  </a:lnTo>
                  <a:lnTo>
                    <a:pt x="1321171" y="614184"/>
                  </a:lnTo>
                  <a:lnTo>
                    <a:pt x="1316263" y="567849"/>
                  </a:lnTo>
                  <a:lnTo>
                    <a:pt x="1308219" y="522521"/>
                  </a:lnTo>
                  <a:lnTo>
                    <a:pt x="1297153" y="478313"/>
                  </a:lnTo>
                  <a:lnTo>
                    <a:pt x="1283175" y="435336"/>
                  </a:lnTo>
                  <a:lnTo>
                    <a:pt x="1266398" y="393702"/>
                  </a:lnTo>
                  <a:lnTo>
                    <a:pt x="1246934" y="353524"/>
                  </a:lnTo>
                  <a:lnTo>
                    <a:pt x="1224895" y="314914"/>
                  </a:lnTo>
                  <a:lnTo>
                    <a:pt x="1200392" y="277983"/>
                  </a:lnTo>
                  <a:lnTo>
                    <a:pt x="1173538" y="242843"/>
                  </a:lnTo>
                  <a:lnTo>
                    <a:pt x="1144444" y="209607"/>
                  </a:lnTo>
                  <a:lnTo>
                    <a:pt x="1113224" y="178387"/>
                  </a:lnTo>
                  <a:lnTo>
                    <a:pt x="1079988" y="149293"/>
                  </a:lnTo>
                  <a:lnTo>
                    <a:pt x="1044848" y="122439"/>
                  </a:lnTo>
                  <a:lnTo>
                    <a:pt x="1007917" y="97936"/>
                  </a:lnTo>
                  <a:lnTo>
                    <a:pt x="969307" y="75897"/>
                  </a:lnTo>
                  <a:lnTo>
                    <a:pt x="929129" y="56433"/>
                  </a:lnTo>
                  <a:lnTo>
                    <a:pt x="887495" y="39656"/>
                  </a:lnTo>
                  <a:lnTo>
                    <a:pt x="844518" y="25678"/>
                  </a:lnTo>
                  <a:lnTo>
                    <a:pt x="800310" y="14612"/>
                  </a:lnTo>
                  <a:lnTo>
                    <a:pt x="754982" y="6568"/>
                  </a:lnTo>
                  <a:lnTo>
                    <a:pt x="708647" y="1660"/>
                  </a:lnTo>
                  <a:lnTo>
                    <a:pt x="6614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880733" y="4046982"/>
              <a:ext cx="393065" cy="127635"/>
            </a:xfrm>
            <a:custGeom>
              <a:avLst/>
              <a:gdLst/>
              <a:ahLst/>
              <a:cxnLst/>
              <a:rect l="l" t="t" r="r" b="b"/>
              <a:pathLst>
                <a:path w="393065" h="127635">
                  <a:moveTo>
                    <a:pt x="155956" y="0"/>
                  </a:moveTo>
                  <a:lnTo>
                    <a:pt x="138684" y="0"/>
                  </a:lnTo>
                  <a:lnTo>
                    <a:pt x="130937" y="2286"/>
                  </a:lnTo>
                  <a:lnTo>
                    <a:pt x="105628" y="35841"/>
                  </a:lnTo>
                  <a:lnTo>
                    <a:pt x="102235" y="63881"/>
                  </a:lnTo>
                  <a:lnTo>
                    <a:pt x="102667" y="74096"/>
                  </a:lnTo>
                  <a:lnTo>
                    <a:pt x="115157" y="111791"/>
                  </a:lnTo>
                  <a:lnTo>
                    <a:pt x="138684" y="127635"/>
                  </a:lnTo>
                  <a:lnTo>
                    <a:pt x="155956" y="127635"/>
                  </a:lnTo>
                  <a:lnTo>
                    <a:pt x="163575" y="125349"/>
                  </a:lnTo>
                  <a:lnTo>
                    <a:pt x="170307" y="120650"/>
                  </a:lnTo>
                  <a:lnTo>
                    <a:pt x="175093" y="116673"/>
                  </a:lnTo>
                  <a:lnTo>
                    <a:pt x="177830" y="113538"/>
                  </a:lnTo>
                  <a:lnTo>
                    <a:pt x="138811" y="113538"/>
                  </a:lnTo>
                  <a:lnTo>
                    <a:pt x="131825" y="109347"/>
                  </a:lnTo>
                  <a:lnTo>
                    <a:pt x="117601" y="63881"/>
                  </a:lnTo>
                  <a:lnTo>
                    <a:pt x="118190" y="53645"/>
                  </a:lnTo>
                  <a:lnTo>
                    <a:pt x="118272" y="52206"/>
                  </a:lnTo>
                  <a:lnTo>
                    <a:pt x="138811" y="14097"/>
                  </a:lnTo>
                  <a:lnTo>
                    <a:pt x="177761" y="14097"/>
                  </a:lnTo>
                  <a:lnTo>
                    <a:pt x="175093" y="11068"/>
                  </a:lnTo>
                  <a:lnTo>
                    <a:pt x="170307" y="7112"/>
                  </a:lnTo>
                  <a:lnTo>
                    <a:pt x="163575" y="2286"/>
                  </a:lnTo>
                  <a:lnTo>
                    <a:pt x="155956" y="0"/>
                  </a:lnTo>
                  <a:close/>
                </a:path>
                <a:path w="393065" h="127635">
                  <a:moveTo>
                    <a:pt x="177761" y="14097"/>
                  </a:moveTo>
                  <a:lnTo>
                    <a:pt x="155701" y="14097"/>
                  </a:lnTo>
                  <a:lnTo>
                    <a:pt x="162687" y="18288"/>
                  </a:lnTo>
                  <a:lnTo>
                    <a:pt x="168275" y="26543"/>
                  </a:lnTo>
                  <a:lnTo>
                    <a:pt x="171946" y="33573"/>
                  </a:lnTo>
                  <a:lnTo>
                    <a:pt x="174593" y="42116"/>
                  </a:lnTo>
                  <a:lnTo>
                    <a:pt x="176240" y="52206"/>
                  </a:lnTo>
                  <a:lnTo>
                    <a:pt x="176911" y="63881"/>
                  </a:lnTo>
                  <a:lnTo>
                    <a:pt x="176321" y="74096"/>
                  </a:lnTo>
                  <a:lnTo>
                    <a:pt x="176240" y="75499"/>
                  </a:lnTo>
                  <a:lnTo>
                    <a:pt x="155701" y="113538"/>
                  </a:lnTo>
                  <a:lnTo>
                    <a:pt x="177830" y="113538"/>
                  </a:lnTo>
                  <a:lnTo>
                    <a:pt x="191845" y="74096"/>
                  </a:lnTo>
                  <a:lnTo>
                    <a:pt x="192277" y="63881"/>
                  </a:lnTo>
                  <a:lnTo>
                    <a:pt x="191845" y="53645"/>
                  </a:lnTo>
                  <a:lnTo>
                    <a:pt x="179355" y="15906"/>
                  </a:lnTo>
                  <a:lnTo>
                    <a:pt x="177761" y="14097"/>
                  </a:lnTo>
                  <a:close/>
                </a:path>
                <a:path w="393065" h="127635">
                  <a:moveTo>
                    <a:pt x="322580" y="90551"/>
                  </a:moveTo>
                  <a:lnTo>
                    <a:pt x="306705" y="90551"/>
                  </a:lnTo>
                  <a:lnTo>
                    <a:pt x="307824" y="98288"/>
                  </a:lnTo>
                  <a:lnTo>
                    <a:pt x="332487" y="124968"/>
                  </a:lnTo>
                  <a:lnTo>
                    <a:pt x="332639" y="124968"/>
                  </a:lnTo>
                  <a:lnTo>
                    <a:pt x="340722" y="126920"/>
                  </a:lnTo>
                  <a:lnTo>
                    <a:pt x="340909" y="126920"/>
                  </a:lnTo>
                  <a:lnTo>
                    <a:pt x="350012" y="127635"/>
                  </a:lnTo>
                  <a:lnTo>
                    <a:pt x="359249" y="126920"/>
                  </a:lnTo>
                  <a:lnTo>
                    <a:pt x="367522" y="124968"/>
                  </a:lnTo>
                  <a:lnTo>
                    <a:pt x="374818" y="121777"/>
                  </a:lnTo>
                  <a:lnTo>
                    <a:pt x="381126" y="117348"/>
                  </a:lnTo>
                  <a:lnTo>
                    <a:pt x="384648" y="113665"/>
                  </a:lnTo>
                  <a:lnTo>
                    <a:pt x="341375" y="113665"/>
                  </a:lnTo>
                  <a:lnTo>
                    <a:pt x="335211" y="111571"/>
                  </a:lnTo>
                  <a:lnTo>
                    <a:pt x="334854" y="111571"/>
                  </a:lnTo>
                  <a:lnTo>
                    <a:pt x="329946" y="107061"/>
                  </a:lnTo>
                  <a:lnTo>
                    <a:pt x="325374" y="102743"/>
                  </a:lnTo>
                  <a:lnTo>
                    <a:pt x="322834" y="97155"/>
                  </a:lnTo>
                  <a:lnTo>
                    <a:pt x="322623" y="91694"/>
                  </a:lnTo>
                  <a:lnTo>
                    <a:pt x="322580" y="90551"/>
                  </a:lnTo>
                  <a:close/>
                </a:path>
                <a:path w="393065" h="127635">
                  <a:moveTo>
                    <a:pt x="381787" y="13843"/>
                  </a:moveTo>
                  <a:lnTo>
                    <a:pt x="356489" y="13843"/>
                  </a:lnTo>
                  <a:lnTo>
                    <a:pt x="362712" y="16002"/>
                  </a:lnTo>
                  <a:lnTo>
                    <a:pt x="371601" y="24130"/>
                  </a:lnTo>
                  <a:lnTo>
                    <a:pt x="373888" y="29210"/>
                  </a:lnTo>
                  <a:lnTo>
                    <a:pt x="373888" y="41783"/>
                  </a:lnTo>
                  <a:lnTo>
                    <a:pt x="371475" y="46990"/>
                  </a:lnTo>
                  <a:lnTo>
                    <a:pt x="366775" y="50800"/>
                  </a:lnTo>
                  <a:lnTo>
                    <a:pt x="362076" y="54737"/>
                  </a:lnTo>
                  <a:lnTo>
                    <a:pt x="355726" y="56769"/>
                  </a:lnTo>
                  <a:lnTo>
                    <a:pt x="334518" y="56769"/>
                  </a:lnTo>
                  <a:lnTo>
                    <a:pt x="334518" y="70104"/>
                  </a:lnTo>
                  <a:lnTo>
                    <a:pt x="357124" y="70104"/>
                  </a:lnTo>
                  <a:lnTo>
                    <a:pt x="364363" y="72009"/>
                  </a:lnTo>
                  <a:lnTo>
                    <a:pt x="369570" y="75819"/>
                  </a:lnTo>
                  <a:lnTo>
                    <a:pt x="374650" y="79629"/>
                  </a:lnTo>
                  <a:lnTo>
                    <a:pt x="377190" y="84963"/>
                  </a:lnTo>
                  <a:lnTo>
                    <a:pt x="377134" y="98288"/>
                  </a:lnTo>
                  <a:lnTo>
                    <a:pt x="374776" y="103251"/>
                  </a:lnTo>
                  <a:lnTo>
                    <a:pt x="370077" y="107442"/>
                  </a:lnTo>
                  <a:lnTo>
                    <a:pt x="365051" y="111571"/>
                  </a:lnTo>
                  <a:lnTo>
                    <a:pt x="358648" y="113665"/>
                  </a:lnTo>
                  <a:lnTo>
                    <a:pt x="384648" y="113665"/>
                  </a:lnTo>
                  <a:lnTo>
                    <a:pt x="386222" y="112017"/>
                  </a:lnTo>
                  <a:lnTo>
                    <a:pt x="389890" y="105949"/>
                  </a:lnTo>
                  <a:lnTo>
                    <a:pt x="392128" y="99167"/>
                  </a:lnTo>
                  <a:lnTo>
                    <a:pt x="392938" y="91694"/>
                  </a:lnTo>
                  <a:lnTo>
                    <a:pt x="392938" y="86106"/>
                  </a:lnTo>
                  <a:lnTo>
                    <a:pt x="379984" y="67691"/>
                  </a:lnTo>
                  <a:lnTo>
                    <a:pt x="376174" y="65278"/>
                  </a:lnTo>
                  <a:lnTo>
                    <a:pt x="372237" y="63627"/>
                  </a:lnTo>
                  <a:lnTo>
                    <a:pt x="368046" y="62865"/>
                  </a:lnTo>
                  <a:lnTo>
                    <a:pt x="373888" y="61468"/>
                  </a:lnTo>
                  <a:lnTo>
                    <a:pt x="389763" y="34925"/>
                  </a:lnTo>
                  <a:lnTo>
                    <a:pt x="388979" y="27807"/>
                  </a:lnTo>
                  <a:lnTo>
                    <a:pt x="386826" y="21320"/>
                  </a:lnTo>
                  <a:lnTo>
                    <a:pt x="383315" y="15476"/>
                  </a:lnTo>
                  <a:lnTo>
                    <a:pt x="381906" y="13970"/>
                  </a:lnTo>
                  <a:lnTo>
                    <a:pt x="381787" y="13843"/>
                  </a:lnTo>
                  <a:close/>
                </a:path>
                <a:path w="393065" h="127635">
                  <a:moveTo>
                    <a:pt x="348361" y="0"/>
                  </a:moveTo>
                  <a:lnTo>
                    <a:pt x="313404" y="16760"/>
                  </a:lnTo>
                  <a:lnTo>
                    <a:pt x="306832" y="38227"/>
                  </a:lnTo>
                  <a:lnTo>
                    <a:pt x="322834" y="38227"/>
                  </a:lnTo>
                  <a:lnTo>
                    <a:pt x="322961" y="31496"/>
                  </a:lnTo>
                  <a:lnTo>
                    <a:pt x="325120" y="25908"/>
                  </a:lnTo>
                  <a:lnTo>
                    <a:pt x="329438" y="21082"/>
                  </a:lnTo>
                  <a:lnTo>
                    <a:pt x="333756" y="16383"/>
                  </a:lnTo>
                  <a:lnTo>
                    <a:pt x="340106" y="13970"/>
                  </a:lnTo>
                  <a:lnTo>
                    <a:pt x="344233" y="13843"/>
                  </a:lnTo>
                  <a:lnTo>
                    <a:pt x="381787" y="13843"/>
                  </a:lnTo>
                  <a:lnTo>
                    <a:pt x="378460" y="10287"/>
                  </a:lnTo>
                  <a:lnTo>
                    <a:pt x="372435" y="5929"/>
                  </a:lnTo>
                  <a:lnTo>
                    <a:pt x="365410" y="2762"/>
                  </a:lnTo>
                  <a:lnTo>
                    <a:pt x="357579" y="833"/>
                  </a:lnTo>
                  <a:lnTo>
                    <a:pt x="357932" y="833"/>
                  </a:lnTo>
                  <a:lnTo>
                    <a:pt x="348361" y="0"/>
                  </a:lnTo>
                  <a:close/>
                </a:path>
                <a:path w="393065" h="127635">
                  <a:moveTo>
                    <a:pt x="280342" y="14224"/>
                  </a:moveTo>
                  <a:lnTo>
                    <a:pt x="254762" y="14224"/>
                  </a:lnTo>
                  <a:lnTo>
                    <a:pt x="260731" y="16256"/>
                  </a:lnTo>
                  <a:lnTo>
                    <a:pt x="265175" y="20193"/>
                  </a:lnTo>
                  <a:lnTo>
                    <a:pt x="269621" y="24003"/>
                  </a:lnTo>
                  <a:lnTo>
                    <a:pt x="271907" y="29591"/>
                  </a:lnTo>
                  <a:lnTo>
                    <a:pt x="272034" y="41148"/>
                  </a:lnTo>
                  <a:lnTo>
                    <a:pt x="270383" y="45974"/>
                  </a:lnTo>
                  <a:lnTo>
                    <a:pt x="207010" y="114554"/>
                  </a:lnTo>
                  <a:lnTo>
                    <a:pt x="207010" y="124968"/>
                  </a:lnTo>
                  <a:lnTo>
                    <a:pt x="291973" y="124968"/>
                  </a:lnTo>
                  <a:lnTo>
                    <a:pt x="291973" y="111125"/>
                  </a:lnTo>
                  <a:lnTo>
                    <a:pt x="230124" y="111125"/>
                  </a:lnTo>
                  <a:lnTo>
                    <a:pt x="262127" y="79629"/>
                  </a:lnTo>
                  <a:lnTo>
                    <a:pt x="285876" y="49530"/>
                  </a:lnTo>
                  <a:lnTo>
                    <a:pt x="287909" y="43053"/>
                  </a:lnTo>
                  <a:lnTo>
                    <a:pt x="287782" y="36703"/>
                  </a:lnTo>
                  <a:lnTo>
                    <a:pt x="280455" y="14351"/>
                  </a:lnTo>
                  <a:lnTo>
                    <a:pt x="280342" y="14224"/>
                  </a:lnTo>
                  <a:close/>
                </a:path>
                <a:path w="393065" h="127635">
                  <a:moveTo>
                    <a:pt x="247142" y="0"/>
                  </a:moveTo>
                  <a:lnTo>
                    <a:pt x="210820" y="19939"/>
                  </a:lnTo>
                  <a:lnTo>
                    <a:pt x="207391" y="26035"/>
                  </a:lnTo>
                  <a:lnTo>
                    <a:pt x="205740" y="32766"/>
                  </a:lnTo>
                  <a:lnTo>
                    <a:pt x="205740" y="40259"/>
                  </a:lnTo>
                  <a:lnTo>
                    <a:pt x="221742" y="40259"/>
                  </a:lnTo>
                  <a:lnTo>
                    <a:pt x="221742" y="33147"/>
                  </a:lnTo>
                  <a:lnTo>
                    <a:pt x="223900" y="27178"/>
                  </a:lnTo>
                  <a:lnTo>
                    <a:pt x="228219" y="22098"/>
                  </a:lnTo>
                  <a:lnTo>
                    <a:pt x="232410" y="17018"/>
                  </a:lnTo>
                  <a:lnTo>
                    <a:pt x="238760" y="14351"/>
                  </a:lnTo>
                  <a:lnTo>
                    <a:pt x="242887" y="14224"/>
                  </a:lnTo>
                  <a:lnTo>
                    <a:pt x="280342" y="14224"/>
                  </a:lnTo>
                  <a:lnTo>
                    <a:pt x="276733" y="10160"/>
                  </a:lnTo>
                  <a:lnTo>
                    <a:pt x="270752" y="5804"/>
                  </a:lnTo>
                  <a:lnTo>
                    <a:pt x="263842" y="2651"/>
                  </a:lnTo>
                  <a:lnTo>
                    <a:pt x="255980" y="712"/>
                  </a:lnTo>
                  <a:lnTo>
                    <a:pt x="247142" y="0"/>
                  </a:lnTo>
                  <a:close/>
                </a:path>
                <a:path w="393065" h="127635">
                  <a:moveTo>
                    <a:pt x="74602" y="14224"/>
                  </a:moveTo>
                  <a:lnTo>
                    <a:pt x="49022" y="14224"/>
                  </a:lnTo>
                  <a:lnTo>
                    <a:pt x="54991" y="16256"/>
                  </a:lnTo>
                  <a:lnTo>
                    <a:pt x="59436" y="20193"/>
                  </a:lnTo>
                  <a:lnTo>
                    <a:pt x="63881" y="24003"/>
                  </a:lnTo>
                  <a:lnTo>
                    <a:pt x="66167" y="29591"/>
                  </a:lnTo>
                  <a:lnTo>
                    <a:pt x="66294" y="41148"/>
                  </a:lnTo>
                  <a:lnTo>
                    <a:pt x="64643" y="45974"/>
                  </a:lnTo>
                  <a:lnTo>
                    <a:pt x="1270" y="114554"/>
                  </a:lnTo>
                  <a:lnTo>
                    <a:pt x="1270" y="124968"/>
                  </a:lnTo>
                  <a:lnTo>
                    <a:pt x="86233" y="124968"/>
                  </a:lnTo>
                  <a:lnTo>
                    <a:pt x="86233" y="111125"/>
                  </a:lnTo>
                  <a:lnTo>
                    <a:pt x="24384" y="111125"/>
                  </a:lnTo>
                  <a:lnTo>
                    <a:pt x="56388" y="79629"/>
                  </a:lnTo>
                  <a:lnTo>
                    <a:pt x="80137" y="49530"/>
                  </a:lnTo>
                  <a:lnTo>
                    <a:pt x="82169" y="43053"/>
                  </a:lnTo>
                  <a:lnTo>
                    <a:pt x="82042" y="36703"/>
                  </a:lnTo>
                  <a:lnTo>
                    <a:pt x="74715" y="14351"/>
                  </a:lnTo>
                  <a:lnTo>
                    <a:pt x="74602" y="14224"/>
                  </a:lnTo>
                  <a:close/>
                </a:path>
                <a:path w="393065" h="127635">
                  <a:moveTo>
                    <a:pt x="41401" y="0"/>
                  </a:moveTo>
                  <a:lnTo>
                    <a:pt x="5080" y="19939"/>
                  </a:lnTo>
                  <a:lnTo>
                    <a:pt x="1650" y="26035"/>
                  </a:lnTo>
                  <a:lnTo>
                    <a:pt x="0" y="32766"/>
                  </a:lnTo>
                  <a:lnTo>
                    <a:pt x="0" y="40259"/>
                  </a:lnTo>
                  <a:lnTo>
                    <a:pt x="16001" y="40259"/>
                  </a:lnTo>
                  <a:lnTo>
                    <a:pt x="16001" y="33147"/>
                  </a:lnTo>
                  <a:lnTo>
                    <a:pt x="18161" y="27178"/>
                  </a:lnTo>
                  <a:lnTo>
                    <a:pt x="22478" y="22098"/>
                  </a:lnTo>
                  <a:lnTo>
                    <a:pt x="26670" y="17018"/>
                  </a:lnTo>
                  <a:lnTo>
                    <a:pt x="33020" y="14351"/>
                  </a:lnTo>
                  <a:lnTo>
                    <a:pt x="37147" y="14224"/>
                  </a:lnTo>
                  <a:lnTo>
                    <a:pt x="74602" y="14224"/>
                  </a:lnTo>
                  <a:lnTo>
                    <a:pt x="70993" y="10160"/>
                  </a:lnTo>
                  <a:lnTo>
                    <a:pt x="65012" y="5804"/>
                  </a:lnTo>
                  <a:lnTo>
                    <a:pt x="58102" y="2651"/>
                  </a:lnTo>
                  <a:lnTo>
                    <a:pt x="50240" y="712"/>
                  </a:lnTo>
                  <a:lnTo>
                    <a:pt x="4140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95261" y="4044950"/>
              <a:ext cx="119888" cy="128524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6832616" y="4454144"/>
              <a:ext cx="419734" cy="276225"/>
            </a:xfrm>
            <a:custGeom>
              <a:avLst/>
              <a:gdLst/>
              <a:ahLst/>
              <a:cxnLst/>
              <a:rect l="l" t="t" r="r" b="b"/>
              <a:pathLst>
                <a:path w="419734" h="276225">
                  <a:moveTo>
                    <a:pt x="376919" y="0"/>
                  </a:moveTo>
                  <a:lnTo>
                    <a:pt x="308847" y="0"/>
                  </a:lnTo>
                  <a:lnTo>
                    <a:pt x="239378" y="110108"/>
                  </a:lnTo>
                  <a:lnTo>
                    <a:pt x="221090" y="145414"/>
                  </a:lnTo>
                  <a:lnTo>
                    <a:pt x="214883" y="181101"/>
                  </a:lnTo>
                  <a:lnTo>
                    <a:pt x="214895" y="181863"/>
                  </a:lnTo>
                  <a:lnTo>
                    <a:pt x="222833" y="220470"/>
                  </a:lnTo>
                  <a:lnTo>
                    <a:pt x="254608" y="257774"/>
                  </a:lnTo>
                  <a:lnTo>
                    <a:pt x="289940" y="272748"/>
                  </a:lnTo>
                  <a:lnTo>
                    <a:pt x="317102" y="275716"/>
                  </a:lnTo>
                  <a:lnTo>
                    <a:pt x="330272" y="274929"/>
                  </a:lnTo>
                  <a:lnTo>
                    <a:pt x="330773" y="274929"/>
                  </a:lnTo>
                  <a:lnTo>
                    <a:pt x="368664" y="263524"/>
                  </a:lnTo>
                  <a:lnTo>
                    <a:pt x="405367" y="230250"/>
                  </a:lnTo>
                  <a:lnTo>
                    <a:pt x="408306" y="224789"/>
                  </a:lnTo>
                  <a:lnTo>
                    <a:pt x="317102" y="224789"/>
                  </a:lnTo>
                  <a:lnTo>
                    <a:pt x="307460" y="223863"/>
                  </a:lnTo>
                  <a:lnTo>
                    <a:pt x="276462" y="198723"/>
                  </a:lnTo>
                  <a:lnTo>
                    <a:pt x="273414" y="181863"/>
                  </a:lnTo>
                  <a:lnTo>
                    <a:pt x="274224" y="172956"/>
                  </a:lnTo>
                  <a:lnTo>
                    <a:pt x="298926" y="142128"/>
                  </a:lnTo>
                  <a:lnTo>
                    <a:pt x="317102" y="138810"/>
                  </a:lnTo>
                  <a:lnTo>
                    <a:pt x="408975" y="138810"/>
                  </a:lnTo>
                  <a:lnTo>
                    <a:pt x="406002" y="133222"/>
                  </a:lnTo>
                  <a:lnTo>
                    <a:pt x="371585" y="101472"/>
                  </a:lnTo>
                  <a:lnTo>
                    <a:pt x="339064" y="91185"/>
                  </a:lnTo>
                  <a:lnTo>
                    <a:pt x="315705" y="91185"/>
                  </a:lnTo>
                  <a:lnTo>
                    <a:pt x="376919" y="0"/>
                  </a:lnTo>
                  <a:close/>
                </a:path>
                <a:path w="419734" h="276225">
                  <a:moveTo>
                    <a:pt x="408975" y="138810"/>
                  </a:moveTo>
                  <a:lnTo>
                    <a:pt x="317102" y="138810"/>
                  </a:lnTo>
                  <a:lnTo>
                    <a:pt x="326673" y="139737"/>
                  </a:lnTo>
                  <a:lnTo>
                    <a:pt x="335184" y="142128"/>
                  </a:lnTo>
                  <a:lnTo>
                    <a:pt x="359856" y="172956"/>
                  </a:lnTo>
                  <a:lnTo>
                    <a:pt x="360663" y="181863"/>
                  </a:lnTo>
                  <a:lnTo>
                    <a:pt x="359856" y="190698"/>
                  </a:lnTo>
                  <a:lnTo>
                    <a:pt x="335184" y="221472"/>
                  </a:lnTo>
                  <a:lnTo>
                    <a:pt x="317102" y="224789"/>
                  </a:lnTo>
                  <a:lnTo>
                    <a:pt x="408306" y="224789"/>
                  </a:lnTo>
                  <a:lnTo>
                    <a:pt x="411317" y="219196"/>
                  </a:lnTo>
                  <a:lnTo>
                    <a:pt x="415623" y="207343"/>
                  </a:lnTo>
                  <a:lnTo>
                    <a:pt x="418262" y="194657"/>
                  </a:lnTo>
                  <a:lnTo>
                    <a:pt x="419157" y="181863"/>
                  </a:lnTo>
                  <a:lnTo>
                    <a:pt x="419210" y="181101"/>
                  </a:lnTo>
                  <a:lnTo>
                    <a:pt x="418307" y="167834"/>
                  </a:lnTo>
                  <a:lnTo>
                    <a:pt x="415797" y="155447"/>
                  </a:lnTo>
                  <a:lnTo>
                    <a:pt x="411692" y="143918"/>
                  </a:lnTo>
                  <a:lnTo>
                    <a:pt x="408975" y="138810"/>
                  </a:lnTo>
                  <a:close/>
                </a:path>
                <a:path w="419734" h="276225">
                  <a:moveTo>
                    <a:pt x="325422" y="90042"/>
                  </a:moveTo>
                  <a:lnTo>
                    <a:pt x="320404" y="90042"/>
                  </a:lnTo>
                  <a:lnTo>
                    <a:pt x="317737" y="90550"/>
                  </a:lnTo>
                  <a:lnTo>
                    <a:pt x="316594" y="90804"/>
                  </a:lnTo>
                  <a:lnTo>
                    <a:pt x="315705" y="91185"/>
                  </a:lnTo>
                  <a:lnTo>
                    <a:pt x="339064" y="91185"/>
                  </a:lnTo>
                  <a:lnTo>
                    <a:pt x="336905" y="90804"/>
                  </a:lnTo>
                  <a:lnTo>
                    <a:pt x="338002" y="90804"/>
                  </a:lnTo>
                  <a:lnTo>
                    <a:pt x="325422" y="90042"/>
                  </a:lnTo>
                  <a:close/>
                </a:path>
                <a:path w="419734" h="276225">
                  <a:moveTo>
                    <a:pt x="162035" y="0"/>
                  </a:moveTo>
                  <a:lnTo>
                    <a:pt x="93963" y="0"/>
                  </a:lnTo>
                  <a:lnTo>
                    <a:pt x="24494" y="110108"/>
                  </a:lnTo>
                  <a:lnTo>
                    <a:pt x="6206" y="145414"/>
                  </a:lnTo>
                  <a:lnTo>
                    <a:pt x="0" y="181101"/>
                  </a:lnTo>
                  <a:lnTo>
                    <a:pt x="11" y="181863"/>
                  </a:lnTo>
                  <a:lnTo>
                    <a:pt x="7949" y="220470"/>
                  </a:lnTo>
                  <a:lnTo>
                    <a:pt x="39724" y="257774"/>
                  </a:lnTo>
                  <a:lnTo>
                    <a:pt x="75056" y="272748"/>
                  </a:lnTo>
                  <a:lnTo>
                    <a:pt x="102218" y="275716"/>
                  </a:lnTo>
                  <a:lnTo>
                    <a:pt x="115388" y="274929"/>
                  </a:lnTo>
                  <a:lnTo>
                    <a:pt x="115889" y="274929"/>
                  </a:lnTo>
                  <a:lnTo>
                    <a:pt x="153780" y="263524"/>
                  </a:lnTo>
                  <a:lnTo>
                    <a:pt x="190483" y="230250"/>
                  </a:lnTo>
                  <a:lnTo>
                    <a:pt x="193422" y="224789"/>
                  </a:lnTo>
                  <a:lnTo>
                    <a:pt x="102218" y="224789"/>
                  </a:lnTo>
                  <a:lnTo>
                    <a:pt x="92576" y="223863"/>
                  </a:lnTo>
                  <a:lnTo>
                    <a:pt x="61578" y="198723"/>
                  </a:lnTo>
                  <a:lnTo>
                    <a:pt x="58530" y="181863"/>
                  </a:lnTo>
                  <a:lnTo>
                    <a:pt x="59340" y="172956"/>
                  </a:lnTo>
                  <a:lnTo>
                    <a:pt x="84042" y="142128"/>
                  </a:lnTo>
                  <a:lnTo>
                    <a:pt x="102218" y="138810"/>
                  </a:lnTo>
                  <a:lnTo>
                    <a:pt x="194091" y="138810"/>
                  </a:lnTo>
                  <a:lnTo>
                    <a:pt x="191118" y="133222"/>
                  </a:lnTo>
                  <a:lnTo>
                    <a:pt x="156701" y="101472"/>
                  </a:lnTo>
                  <a:lnTo>
                    <a:pt x="124180" y="91185"/>
                  </a:lnTo>
                  <a:lnTo>
                    <a:pt x="100821" y="91185"/>
                  </a:lnTo>
                  <a:lnTo>
                    <a:pt x="162035" y="0"/>
                  </a:lnTo>
                  <a:close/>
                </a:path>
                <a:path w="419734" h="276225">
                  <a:moveTo>
                    <a:pt x="194091" y="138810"/>
                  </a:moveTo>
                  <a:lnTo>
                    <a:pt x="102218" y="138810"/>
                  </a:lnTo>
                  <a:lnTo>
                    <a:pt x="111789" y="139737"/>
                  </a:lnTo>
                  <a:lnTo>
                    <a:pt x="120300" y="142128"/>
                  </a:lnTo>
                  <a:lnTo>
                    <a:pt x="144972" y="172956"/>
                  </a:lnTo>
                  <a:lnTo>
                    <a:pt x="145779" y="181863"/>
                  </a:lnTo>
                  <a:lnTo>
                    <a:pt x="144972" y="190698"/>
                  </a:lnTo>
                  <a:lnTo>
                    <a:pt x="120300" y="221472"/>
                  </a:lnTo>
                  <a:lnTo>
                    <a:pt x="102218" y="224789"/>
                  </a:lnTo>
                  <a:lnTo>
                    <a:pt x="193422" y="224789"/>
                  </a:lnTo>
                  <a:lnTo>
                    <a:pt x="196433" y="219196"/>
                  </a:lnTo>
                  <a:lnTo>
                    <a:pt x="200739" y="207343"/>
                  </a:lnTo>
                  <a:lnTo>
                    <a:pt x="203378" y="194657"/>
                  </a:lnTo>
                  <a:lnTo>
                    <a:pt x="204273" y="181863"/>
                  </a:lnTo>
                  <a:lnTo>
                    <a:pt x="204326" y="181101"/>
                  </a:lnTo>
                  <a:lnTo>
                    <a:pt x="203423" y="167834"/>
                  </a:lnTo>
                  <a:lnTo>
                    <a:pt x="200913" y="155447"/>
                  </a:lnTo>
                  <a:lnTo>
                    <a:pt x="196808" y="143918"/>
                  </a:lnTo>
                  <a:lnTo>
                    <a:pt x="194091" y="138810"/>
                  </a:lnTo>
                  <a:close/>
                </a:path>
                <a:path w="419734" h="276225">
                  <a:moveTo>
                    <a:pt x="110538" y="90042"/>
                  </a:moveTo>
                  <a:lnTo>
                    <a:pt x="105520" y="90042"/>
                  </a:lnTo>
                  <a:lnTo>
                    <a:pt x="102853" y="90550"/>
                  </a:lnTo>
                  <a:lnTo>
                    <a:pt x="101710" y="90804"/>
                  </a:lnTo>
                  <a:lnTo>
                    <a:pt x="100821" y="91185"/>
                  </a:lnTo>
                  <a:lnTo>
                    <a:pt x="124180" y="91185"/>
                  </a:lnTo>
                  <a:lnTo>
                    <a:pt x="122021" y="90804"/>
                  </a:lnTo>
                  <a:lnTo>
                    <a:pt x="123118" y="90804"/>
                  </a:lnTo>
                  <a:lnTo>
                    <a:pt x="110538" y="90042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68718" y="4522343"/>
              <a:ext cx="183260" cy="195325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6880860" y="4235196"/>
              <a:ext cx="540385" cy="0"/>
            </a:xfrm>
            <a:custGeom>
              <a:avLst/>
              <a:gdLst/>
              <a:ahLst/>
              <a:cxnLst/>
              <a:rect l="l" t="t" r="r" b="b"/>
              <a:pathLst>
                <a:path w="540384">
                  <a:moveTo>
                    <a:pt x="0" y="0"/>
                  </a:moveTo>
                  <a:lnTo>
                    <a:pt x="540004" y="0"/>
                  </a:lnTo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8" name="object 7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540750" y="4828512"/>
            <a:ext cx="893879" cy="865803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933431" y="4802123"/>
            <a:ext cx="874776" cy="9037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520170" cy="6480175"/>
            <a:chOff x="0" y="0"/>
            <a:chExt cx="11520170" cy="64801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4064" y="0"/>
              <a:ext cx="9325851" cy="64800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" y="0"/>
              <a:ext cx="11430000" cy="64800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34343" y="6108191"/>
              <a:ext cx="243839" cy="2423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1519915" cy="9235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3484" y="201142"/>
              <a:ext cx="1491234" cy="54028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88484" y="312546"/>
              <a:ext cx="1256665" cy="325120"/>
            </a:xfrm>
            <a:custGeom>
              <a:avLst/>
              <a:gdLst/>
              <a:ahLst/>
              <a:cxnLst/>
              <a:rect l="l" t="t" r="r" b="b"/>
              <a:pathLst>
                <a:path w="1256664" h="325120">
                  <a:moveTo>
                    <a:pt x="284734" y="207772"/>
                  </a:moveTo>
                  <a:lnTo>
                    <a:pt x="33019" y="207772"/>
                  </a:lnTo>
                  <a:lnTo>
                    <a:pt x="25907" y="209550"/>
                  </a:lnTo>
                  <a:lnTo>
                    <a:pt x="18795" y="216662"/>
                  </a:lnTo>
                  <a:lnTo>
                    <a:pt x="17017" y="223774"/>
                  </a:lnTo>
                  <a:lnTo>
                    <a:pt x="17017" y="324992"/>
                  </a:lnTo>
                  <a:lnTo>
                    <a:pt x="250316" y="324992"/>
                  </a:lnTo>
                  <a:lnTo>
                    <a:pt x="259056" y="324494"/>
                  </a:lnTo>
                  <a:lnTo>
                    <a:pt x="284734" y="290449"/>
                  </a:lnTo>
                  <a:lnTo>
                    <a:pt x="284734" y="278764"/>
                  </a:lnTo>
                  <a:lnTo>
                    <a:pt x="75945" y="278764"/>
                  </a:lnTo>
                  <a:lnTo>
                    <a:pt x="75945" y="253873"/>
                  </a:lnTo>
                  <a:lnTo>
                    <a:pt x="284734" y="253873"/>
                  </a:lnTo>
                  <a:lnTo>
                    <a:pt x="284734" y="207772"/>
                  </a:lnTo>
                  <a:close/>
                </a:path>
                <a:path w="1256664" h="325120">
                  <a:moveTo>
                    <a:pt x="284734" y="253873"/>
                  </a:moveTo>
                  <a:lnTo>
                    <a:pt x="225805" y="253873"/>
                  </a:lnTo>
                  <a:lnTo>
                    <a:pt x="225805" y="278764"/>
                  </a:lnTo>
                  <a:lnTo>
                    <a:pt x="284734" y="278764"/>
                  </a:lnTo>
                  <a:lnTo>
                    <a:pt x="284734" y="253873"/>
                  </a:lnTo>
                  <a:close/>
                </a:path>
                <a:path w="1256664" h="325120">
                  <a:moveTo>
                    <a:pt x="182117" y="187833"/>
                  </a:moveTo>
                  <a:lnTo>
                    <a:pt x="119634" y="187833"/>
                  </a:lnTo>
                  <a:lnTo>
                    <a:pt x="119634" y="207772"/>
                  </a:lnTo>
                  <a:lnTo>
                    <a:pt x="182117" y="207772"/>
                  </a:lnTo>
                  <a:lnTo>
                    <a:pt x="182117" y="187833"/>
                  </a:lnTo>
                  <a:close/>
                </a:path>
                <a:path w="1256664" h="325120">
                  <a:moveTo>
                    <a:pt x="301878" y="141731"/>
                  </a:moveTo>
                  <a:lnTo>
                    <a:pt x="0" y="141731"/>
                  </a:lnTo>
                  <a:lnTo>
                    <a:pt x="0" y="187833"/>
                  </a:lnTo>
                  <a:lnTo>
                    <a:pt x="301878" y="187833"/>
                  </a:lnTo>
                  <a:lnTo>
                    <a:pt x="301878" y="141731"/>
                  </a:lnTo>
                  <a:close/>
                </a:path>
                <a:path w="1256664" h="325120">
                  <a:moveTo>
                    <a:pt x="1184910" y="189356"/>
                  </a:moveTo>
                  <a:lnTo>
                    <a:pt x="1058799" y="189356"/>
                  </a:lnTo>
                  <a:lnTo>
                    <a:pt x="1051133" y="189666"/>
                  </a:lnTo>
                  <a:lnTo>
                    <a:pt x="1012360" y="203936"/>
                  </a:lnTo>
                  <a:lnTo>
                    <a:pt x="990044" y="235850"/>
                  </a:lnTo>
                  <a:lnTo>
                    <a:pt x="987043" y="257175"/>
                  </a:lnTo>
                  <a:lnTo>
                    <a:pt x="987368" y="264413"/>
                  </a:lnTo>
                  <a:lnTo>
                    <a:pt x="987377" y="264608"/>
                  </a:lnTo>
                  <a:lnTo>
                    <a:pt x="1002790" y="301452"/>
                  </a:lnTo>
                  <a:lnTo>
                    <a:pt x="1036706" y="322206"/>
                  </a:lnTo>
                  <a:lnTo>
                    <a:pt x="1058799" y="324992"/>
                  </a:lnTo>
                  <a:lnTo>
                    <a:pt x="1184910" y="324992"/>
                  </a:lnTo>
                  <a:lnTo>
                    <a:pt x="1225883" y="314007"/>
                  </a:lnTo>
                  <a:lnTo>
                    <a:pt x="1251203" y="284861"/>
                  </a:lnTo>
                  <a:lnTo>
                    <a:pt x="1253611" y="278129"/>
                  </a:lnTo>
                  <a:lnTo>
                    <a:pt x="1066927" y="278129"/>
                  </a:lnTo>
                  <a:lnTo>
                    <a:pt x="1059306" y="276478"/>
                  </a:lnTo>
                  <a:lnTo>
                    <a:pt x="1053973" y="273050"/>
                  </a:lnTo>
                  <a:lnTo>
                    <a:pt x="1048639" y="269748"/>
                  </a:lnTo>
                  <a:lnTo>
                    <a:pt x="1046069" y="264608"/>
                  </a:lnTo>
                  <a:lnTo>
                    <a:pt x="1076960" y="236220"/>
                  </a:lnTo>
                  <a:lnTo>
                    <a:pt x="1253629" y="236220"/>
                  </a:lnTo>
                  <a:lnTo>
                    <a:pt x="1253537" y="235850"/>
                  </a:lnTo>
                  <a:lnTo>
                    <a:pt x="1231346" y="203936"/>
                  </a:lnTo>
                  <a:lnTo>
                    <a:pt x="1192555" y="189666"/>
                  </a:lnTo>
                  <a:lnTo>
                    <a:pt x="1184910" y="189356"/>
                  </a:lnTo>
                  <a:close/>
                </a:path>
                <a:path w="1256664" h="325120">
                  <a:moveTo>
                    <a:pt x="1253629" y="236220"/>
                  </a:moveTo>
                  <a:lnTo>
                    <a:pt x="1166367" y="236220"/>
                  </a:lnTo>
                  <a:lnTo>
                    <a:pt x="1180036" y="237529"/>
                  </a:lnTo>
                  <a:lnTo>
                    <a:pt x="1189799" y="241458"/>
                  </a:lnTo>
                  <a:lnTo>
                    <a:pt x="1195657" y="248007"/>
                  </a:lnTo>
                  <a:lnTo>
                    <a:pt x="1197610" y="257175"/>
                  </a:lnTo>
                  <a:lnTo>
                    <a:pt x="1195657" y="266342"/>
                  </a:lnTo>
                  <a:lnTo>
                    <a:pt x="1189799" y="272891"/>
                  </a:lnTo>
                  <a:lnTo>
                    <a:pt x="1180036" y="276820"/>
                  </a:lnTo>
                  <a:lnTo>
                    <a:pt x="1166367" y="278129"/>
                  </a:lnTo>
                  <a:lnTo>
                    <a:pt x="1253611" y="278129"/>
                  </a:lnTo>
                  <a:lnTo>
                    <a:pt x="1255204" y="271684"/>
                  </a:lnTo>
                  <a:lnTo>
                    <a:pt x="1256204" y="264608"/>
                  </a:lnTo>
                  <a:lnTo>
                    <a:pt x="1256538" y="257175"/>
                  </a:lnTo>
                  <a:lnTo>
                    <a:pt x="1256204" y="249670"/>
                  </a:lnTo>
                  <a:lnTo>
                    <a:pt x="1255204" y="242570"/>
                  </a:lnTo>
                  <a:lnTo>
                    <a:pt x="1253629" y="236220"/>
                  </a:lnTo>
                  <a:close/>
                </a:path>
                <a:path w="1256664" h="325120">
                  <a:moveTo>
                    <a:pt x="606298" y="204215"/>
                  </a:moveTo>
                  <a:lnTo>
                    <a:pt x="338581" y="204215"/>
                  </a:lnTo>
                  <a:lnTo>
                    <a:pt x="338581" y="251078"/>
                  </a:lnTo>
                  <a:lnTo>
                    <a:pt x="547369" y="251078"/>
                  </a:lnTo>
                  <a:lnTo>
                    <a:pt x="547369" y="324992"/>
                  </a:lnTo>
                  <a:lnTo>
                    <a:pt x="606298" y="324992"/>
                  </a:lnTo>
                  <a:lnTo>
                    <a:pt x="606298" y="204215"/>
                  </a:lnTo>
                  <a:close/>
                </a:path>
                <a:path w="1256664" h="325120">
                  <a:moveTo>
                    <a:pt x="623442" y="143128"/>
                  </a:moveTo>
                  <a:lnTo>
                    <a:pt x="321563" y="143128"/>
                  </a:lnTo>
                  <a:lnTo>
                    <a:pt x="321563" y="189356"/>
                  </a:lnTo>
                  <a:lnTo>
                    <a:pt x="623442" y="189356"/>
                  </a:lnTo>
                  <a:lnTo>
                    <a:pt x="623442" y="143128"/>
                  </a:lnTo>
                  <a:close/>
                </a:path>
                <a:path w="1256664" h="325120">
                  <a:moveTo>
                    <a:pt x="503681" y="122554"/>
                  </a:moveTo>
                  <a:lnTo>
                    <a:pt x="441198" y="122554"/>
                  </a:lnTo>
                  <a:lnTo>
                    <a:pt x="441198" y="143128"/>
                  </a:lnTo>
                  <a:lnTo>
                    <a:pt x="503681" y="143128"/>
                  </a:lnTo>
                  <a:lnTo>
                    <a:pt x="503681" y="122554"/>
                  </a:lnTo>
                  <a:close/>
                </a:path>
                <a:path w="1256664" h="325120">
                  <a:moveTo>
                    <a:pt x="604519" y="762"/>
                  </a:moveTo>
                  <a:lnTo>
                    <a:pt x="355853" y="762"/>
                  </a:lnTo>
                  <a:lnTo>
                    <a:pt x="349885" y="2666"/>
                  </a:lnTo>
                  <a:lnTo>
                    <a:pt x="346075" y="6476"/>
                  </a:lnTo>
                  <a:lnTo>
                    <a:pt x="342264" y="10160"/>
                  </a:lnTo>
                  <a:lnTo>
                    <a:pt x="340360" y="16255"/>
                  </a:lnTo>
                  <a:lnTo>
                    <a:pt x="340360" y="122554"/>
                  </a:lnTo>
                  <a:lnTo>
                    <a:pt x="562990" y="122554"/>
                  </a:lnTo>
                  <a:lnTo>
                    <a:pt x="573659" y="121981"/>
                  </a:lnTo>
                  <a:lnTo>
                    <a:pt x="603948" y="91692"/>
                  </a:lnTo>
                  <a:lnTo>
                    <a:pt x="604519" y="81025"/>
                  </a:lnTo>
                  <a:lnTo>
                    <a:pt x="604519" y="77088"/>
                  </a:lnTo>
                  <a:lnTo>
                    <a:pt x="399288" y="77088"/>
                  </a:lnTo>
                  <a:lnTo>
                    <a:pt x="399288" y="46227"/>
                  </a:lnTo>
                  <a:lnTo>
                    <a:pt x="604519" y="46227"/>
                  </a:lnTo>
                  <a:lnTo>
                    <a:pt x="604519" y="762"/>
                  </a:lnTo>
                  <a:close/>
                </a:path>
                <a:path w="1256664" h="325120">
                  <a:moveTo>
                    <a:pt x="604519" y="46227"/>
                  </a:moveTo>
                  <a:lnTo>
                    <a:pt x="545591" y="46227"/>
                  </a:lnTo>
                  <a:lnTo>
                    <a:pt x="545591" y="77088"/>
                  </a:lnTo>
                  <a:lnTo>
                    <a:pt x="604519" y="77088"/>
                  </a:lnTo>
                  <a:lnTo>
                    <a:pt x="604519" y="46227"/>
                  </a:lnTo>
                  <a:close/>
                </a:path>
                <a:path w="1256664" h="325120">
                  <a:moveTo>
                    <a:pt x="287654" y="84200"/>
                  </a:moveTo>
                  <a:lnTo>
                    <a:pt x="14224" y="84200"/>
                  </a:lnTo>
                  <a:lnTo>
                    <a:pt x="14224" y="129666"/>
                  </a:lnTo>
                  <a:lnTo>
                    <a:pt x="287654" y="129666"/>
                  </a:lnTo>
                  <a:lnTo>
                    <a:pt x="287654" y="84200"/>
                  </a:lnTo>
                  <a:close/>
                </a:path>
                <a:path w="1256664" h="325120">
                  <a:moveTo>
                    <a:pt x="116839" y="46227"/>
                  </a:moveTo>
                  <a:lnTo>
                    <a:pt x="57912" y="46227"/>
                  </a:lnTo>
                  <a:lnTo>
                    <a:pt x="63245" y="84200"/>
                  </a:lnTo>
                  <a:lnTo>
                    <a:pt x="122174" y="84200"/>
                  </a:lnTo>
                  <a:lnTo>
                    <a:pt x="116839" y="46227"/>
                  </a:lnTo>
                  <a:close/>
                </a:path>
                <a:path w="1256664" h="325120">
                  <a:moveTo>
                    <a:pt x="243586" y="46227"/>
                  </a:moveTo>
                  <a:lnTo>
                    <a:pt x="184657" y="46227"/>
                  </a:lnTo>
                  <a:lnTo>
                    <a:pt x="178307" y="84200"/>
                  </a:lnTo>
                  <a:lnTo>
                    <a:pt x="237236" y="84200"/>
                  </a:lnTo>
                  <a:lnTo>
                    <a:pt x="243586" y="46227"/>
                  </a:lnTo>
                  <a:close/>
                </a:path>
                <a:path w="1256664" h="325120">
                  <a:moveTo>
                    <a:pt x="284734" y="762"/>
                  </a:moveTo>
                  <a:lnTo>
                    <a:pt x="17017" y="762"/>
                  </a:lnTo>
                  <a:lnTo>
                    <a:pt x="17017" y="46227"/>
                  </a:lnTo>
                  <a:lnTo>
                    <a:pt x="284734" y="46227"/>
                  </a:lnTo>
                  <a:lnTo>
                    <a:pt x="284734" y="762"/>
                  </a:lnTo>
                  <a:close/>
                </a:path>
                <a:path w="1256664" h="325120">
                  <a:moveTo>
                    <a:pt x="744092" y="49402"/>
                  </a:moveTo>
                  <a:lnTo>
                    <a:pt x="682878" y="49402"/>
                  </a:lnTo>
                  <a:lnTo>
                    <a:pt x="648462" y="300481"/>
                  </a:lnTo>
                  <a:lnTo>
                    <a:pt x="707389" y="300481"/>
                  </a:lnTo>
                  <a:lnTo>
                    <a:pt x="739013" y="58674"/>
                  </a:lnTo>
                  <a:lnTo>
                    <a:pt x="739520" y="56006"/>
                  </a:lnTo>
                  <a:lnTo>
                    <a:pt x="740282" y="53848"/>
                  </a:lnTo>
                  <a:lnTo>
                    <a:pt x="742314" y="50291"/>
                  </a:lnTo>
                  <a:lnTo>
                    <a:pt x="744092" y="49402"/>
                  </a:lnTo>
                  <a:close/>
                </a:path>
                <a:path w="1256664" h="325120">
                  <a:moveTo>
                    <a:pt x="818895" y="49402"/>
                  </a:moveTo>
                  <a:lnTo>
                    <a:pt x="759587" y="49402"/>
                  </a:lnTo>
                  <a:lnTo>
                    <a:pt x="762126" y="52450"/>
                  </a:lnTo>
                  <a:lnTo>
                    <a:pt x="762762" y="58674"/>
                  </a:lnTo>
                  <a:lnTo>
                    <a:pt x="788035" y="300481"/>
                  </a:lnTo>
                  <a:lnTo>
                    <a:pt x="846963" y="300481"/>
                  </a:lnTo>
                  <a:lnTo>
                    <a:pt x="818995" y="50291"/>
                  </a:lnTo>
                  <a:lnTo>
                    <a:pt x="818895" y="49402"/>
                  </a:lnTo>
                  <a:close/>
                </a:path>
                <a:path w="1256664" h="325120">
                  <a:moveTo>
                    <a:pt x="854075" y="1777"/>
                  </a:moveTo>
                  <a:lnTo>
                    <a:pt x="651001" y="1777"/>
                  </a:lnTo>
                  <a:lnTo>
                    <a:pt x="651001" y="49402"/>
                  </a:lnTo>
                  <a:lnTo>
                    <a:pt x="854075" y="49402"/>
                  </a:lnTo>
                  <a:lnTo>
                    <a:pt x="854075" y="1777"/>
                  </a:lnTo>
                  <a:close/>
                </a:path>
                <a:path w="1256664" h="325120">
                  <a:moveTo>
                    <a:pt x="1248790" y="120014"/>
                  </a:moveTo>
                  <a:lnTo>
                    <a:pt x="1189863" y="120014"/>
                  </a:lnTo>
                  <a:lnTo>
                    <a:pt x="1189863" y="181101"/>
                  </a:lnTo>
                  <a:lnTo>
                    <a:pt x="1248790" y="181101"/>
                  </a:lnTo>
                  <a:lnTo>
                    <a:pt x="1248790" y="120014"/>
                  </a:lnTo>
                  <a:close/>
                </a:path>
                <a:path w="1256664" h="325120">
                  <a:moveTo>
                    <a:pt x="1062101" y="48640"/>
                  </a:moveTo>
                  <a:lnTo>
                    <a:pt x="1000887" y="48640"/>
                  </a:lnTo>
                  <a:lnTo>
                    <a:pt x="966469" y="177546"/>
                  </a:lnTo>
                  <a:lnTo>
                    <a:pt x="1025398" y="177546"/>
                  </a:lnTo>
                  <a:lnTo>
                    <a:pt x="1057020" y="57912"/>
                  </a:lnTo>
                  <a:lnTo>
                    <a:pt x="1057782" y="55372"/>
                  </a:lnTo>
                  <a:lnTo>
                    <a:pt x="1058544" y="53086"/>
                  </a:lnTo>
                  <a:lnTo>
                    <a:pt x="1059561" y="51308"/>
                  </a:lnTo>
                  <a:lnTo>
                    <a:pt x="1060450" y="49529"/>
                  </a:lnTo>
                  <a:lnTo>
                    <a:pt x="1062101" y="48640"/>
                  </a:lnTo>
                  <a:close/>
                </a:path>
                <a:path w="1256664" h="325120">
                  <a:moveTo>
                    <a:pt x="1136903" y="48640"/>
                  </a:moveTo>
                  <a:lnTo>
                    <a:pt x="1075436" y="48640"/>
                  </a:lnTo>
                  <a:lnTo>
                    <a:pt x="1077362" y="49529"/>
                  </a:lnTo>
                  <a:lnTo>
                    <a:pt x="1077179" y="49529"/>
                  </a:lnTo>
                  <a:lnTo>
                    <a:pt x="1078102" y="50800"/>
                  </a:lnTo>
                  <a:lnTo>
                    <a:pt x="1079245" y="52197"/>
                  </a:lnTo>
                  <a:lnTo>
                    <a:pt x="1080135" y="54610"/>
                  </a:lnTo>
                  <a:lnTo>
                    <a:pt x="1080769" y="57912"/>
                  </a:lnTo>
                  <a:lnTo>
                    <a:pt x="1106042" y="177546"/>
                  </a:lnTo>
                  <a:lnTo>
                    <a:pt x="1164970" y="177546"/>
                  </a:lnTo>
                  <a:lnTo>
                    <a:pt x="1152143" y="120014"/>
                  </a:lnTo>
                  <a:lnTo>
                    <a:pt x="1248790" y="120014"/>
                  </a:lnTo>
                  <a:lnTo>
                    <a:pt x="1248790" y="71754"/>
                  </a:lnTo>
                  <a:lnTo>
                    <a:pt x="1141856" y="71754"/>
                  </a:lnTo>
                  <a:lnTo>
                    <a:pt x="1136903" y="48640"/>
                  </a:lnTo>
                  <a:close/>
                </a:path>
                <a:path w="1256664" h="325120">
                  <a:moveTo>
                    <a:pt x="1248790" y="0"/>
                  </a:moveTo>
                  <a:lnTo>
                    <a:pt x="1189863" y="0"/>
                  </a:lnTo>
                  <a:lnTo>
                    <a:pt x="1189863" y="71754"/>
                  </a:lnTo>
                  <a:lnTo>
                    <a:pt x="1248790" y="71754"/>
                  </a:lnTo>
                  <a:lnTo>
                    <a:pt x="1248790" y="0"/>
                  </a:lnTo>
                  <a:close/>
                </a:path>
                <a:path w="1256664" h="325120">
                  <a:moveTo>
                    <a:pt x="1168527" y="1777"/>
                  </a:moveTo>
                  <a:lnTo>
                    <a:pt x="972565" y="1777"/>
                  </a:lnTo>
                  <a:lnTo>
                    <a:pt x="972565" y="48640"/>
                  </a:lnTo>
                  <a:lnTo>
                    <a:pt x="1168527" y="48640"/>
                  </a:lnTo>
                  <a:lnTo>
                    <a:pt x="1168527" y="1777"/>
                  </a:lnTo>
                  <a:close/>
                </a:path>
                <a:path w="1256664" h="325120">
                  <a:moveTo>
                    <a:pt x="927226" y="0"/>
                  </a:moveTo>
                  <a:lnTo>
                    <a:pt x="868299" y="0"/>
                  </a:lnTo>
                  <a:lnTo>
                    <a:pt x="868299" y="323850"/>
                  </a:lnTo>
                  <a:lnTo>
                    <a:pt x="927226" y="323850"/>
                  </a:lnTo>
                  <a:lnTo>
                    <a:pt x="92722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4708" y="201142"/>
              <a:ext cx="823772" cy="54028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72784" y="312546"/>
              <a:ext cx="602615" cy="325120"/>
            </a:xfrm>
            <a:custGeom>
              <a:avLst/>
              <a:gdLst/>
              <a:ahLst/>
              <a:cxnLst/>
              <a:rect l="l" t="t" r="r" b="b"/>
              <a:pathLst>
                <a:path w="602614" h="325120">
                  <a:moveTo>
                    <a:pt x="202437" y="189356"/>
                  </a:moveTo>
                  <a:lnTo>
                    <a:pt x="79882" y="189356"/>
                  </a:lnTo>
                  <a:lnTo>
                    <a:pt x="72237" y="189666"/>
                  </a:lnTo>
                  <a:lnTo>
                    <a:pt x="33446" y="203936"/>
                  </a:lnTo>
                  <a:lnTo>
                    <a:pt x="11128" y="235850"/>
                  </a:lnTo>
                  <a:lnTo>
                    <a:pt x="8127" y="257175"/>
                  </a:lnTo>
                  <a:lnTo>
                    <a:pt x="8452" y="264413"/>
                  </a:lnTo>
                  <a:lnTo>
                    <a:pt x="8461" y="264608"/>
                  </a:lnTo>
                  <a:lnTo>
                    <a:pt x="23874" y="301452"/>
                  </a:lnTo>
                  <a:lnTo>
                    <a:pt x="57898" y="322206"/>
                  </a:lnTo>
                  <a:lnTo>
                    <a:pt x="79882" y="324992"/>
                  </a:lnTo>
                  <a:lnTo>
                    <a:pt x="202437" y="324992"/>
                  </a:lnTo>
                  <a:lnTo>
                    <a:pt x="243411" y="314007"/>
                  </a:lnTo>
                  <a:lnTo>
                    <a:pt x="268859" y="284861"/>
                  </a:lnTo>
                  <a:lnTo>
                    <a:pt x="271244" y="278129"/>
                  </a:lnTo>
                  <a:lnTo>
                    <a:pt x="88011" y="278129"/>
                  </a:lnTo>
                  <a:lnTo>
                    <a:pt x="80390" y="276478"/>
                  </a:lnTo>
                  <a:lnTo>
                    <a:pt x="75056" y="273050"/>
                  </a:lnTo>
                  <a:lnTo>
                    <a:pt x="69723" y="269748"/>
                  </a:lnTo>
                  <a:lnTo>
                    <a:pt x="67153" y="264608"/>
                  </a:lnTo>
                  <a:lnTo>
                    <a:pt x="98043" y="236220"/>
                  </a:lnTo>
                  <a:lnTo>
                    <a:pt x="271261" y="236220"/>
                  </a:lnTo>
                  <a:lnTo>
                    <a:pt x="271172" y="235850"/>
                  </a:lnTo>
                  <a:lnTo>
                    <a:pt x="248874" y="203936"/>
                  </a:lnTo>
                  <a:lnTo>
                    <a:pt x="210083" y="189666"/>
                  </a:lnTo>
                  <a:lnTo>
                    <a:pt x="202437" y="189356"/>
                  </a:lnTo>
                  <a:close/>
                </a:path>
                <a:path w="602614" h="325120">
                  <a:moveTo>
                    <a:pt x="271261" y="236220"/>
                  </a:moveTo>
                  <a:lnTo>
                    <a:pt x="183895" y="236220"/>
                  </a:lnTo>
                  <a:lnTo>
                    <a:pt x="197564" y="237529"/>
                  </a:lnTo>
                  <a:lnTo>
                    <a:pt x="207327" y="241458"/>
                  </a:lnTo>
                  <a:lnTo>
                    <a:pt x="213185" y="248007"/>
                  </a:lnTo>
                  <a:lnTo>
                    <a:pt x="215137" y="257175"/>
                  </a:lnTo>
                  <a:lnTo>
                    <a:pt x="213185" y="266342"/>
                  </a:lnTo>
                  <a:lnTo>
                    <a:pt x="207327" y="272891"/>
                  </a:lnTo>
                  <a:lnTo>
                    <a:pt x="197564" y="276820"/>
                  </a:lnTo>
                  <a:lnTo>
                    <a:pt x="183895" y="278129"/>
                  </a:lnTo>
                  <a:lnTo>
                    <a:pt x="271244" y="278129"/>
                  </a:lnTo>
                  <a:lnTo>
                    <a:pt x="272795" y="271684"/>
                  </a:lnTo>
                  <a:lnTo>
                    <a:pt x="273752" y="264608"/>
                  </a:lnTo>
                  <a:lnTo>
                    <a:pt x="274065" y="257175"/>
                  </a:lnTo>
                  <a:lnTo>
                    <a:pt x="273752" y="249670"/>
                  </a:lnTo>
                  <a:lnTo>
                    <a:pt x="272796" y="242570"/>
                  </a:lnTo>
                  <a:lnTo>
                    <a:pt x="271261" y="236220"/>
                  </a:lnTo>
                  <a:close/>
                </a:path>
                <a:path w="602614" h="325120">
                  <a:moveTo>
                    <a:pt x="602106" y="190373"/>
                  </a:moveTo>
                  <a:lnTo>
                    <a:pt x="345693" y="190373"/>
                  </a:lnTo>
                  <a:lnTo>
                    <a:pt x="345693" y="237998"/>
                  </a:lnTo>
                  <a:lnTo>
                    <a:pt x="543178" y="237998"/>
                  </a:lnTo>
                  <a:lnTo>
                    <a:pt x="543178" y="323850"/>
                  </a:lnTo>
                  <a:lnTo>
                    <a:pt x="602106" y="323850"/>
                  </a:lnTo>
                  <a:lnTo>
                    <a:pt x="602106" y="190373"/>
                  </a:lnTo>
                  <a:close/>
                </a:path>
                <a:path w="602614" h="325120">
                  <a:moveTo>
                    <a:pt x="58927" y="762"/>
                  </a:moveTo>
                  <a:lnTo>
                    <a:pt x="0" y="762"/>
                  </a:lnTo>
                  <a:lnTo>
                    <a:pt x="0" y="172212"/>
                  </a:lnTo>
                  <a:lnTo>
                    <a:pt x="139953" y="172212"/>
                  </a:lnTo>
                  <a:lnTo>
                    <a:pt x="150620" y="171640"/>
                  </a:lnTo>
                  <a:lnTo>
                    <a:pt x="180909" y="141350"/>
                  </a:lnTo>
                  <a:lnTo>
                    <a:pt x="181482" y="130683"/>
                  </a:lnTo>
                  <a:lnTo>
                    <a:pt x="181482" y="126491"/>
                  </a:lnTo>
                  <a:lnTo>
                    <a:pt x="58927" y="126491"/>
                  </a:lnTo>
                  <a:lnTo>
                    <a:pt x="58927" y="87375"/>
                  </a:lnTo>
                  <a:lnTo>
                    <a:pt x="181482" y="87375"/>
                  </a:lnTo>
                  <a:lnTo>
                    <a:pt x="181482" y="41528"/>
                  </a:lnTo>
                  <a:lnTo>
                    <a:pt x="58927" y="41528"/>
                  </a:lnTo>
                  <a:lnTo>
                    <a:pt x="58927" y="762"/>
                  </a:lnTo>
                  <a:close/>
                </a:path>
                <a:path w="602614" h="325120">
                  <a:moveTo>
                    <a:pt x="181482" y="87375"/>
                  </a:moveTo>
                  <a:lnTo>
                    <a:pt x="122554" y="87375"/>
                  </a:lnTo>
                  <a:lnTo>
                    <a:pt x="122554" y="126491"/>
                  </a:lnTo>
                  <a:lnTo>
                    <a:pt x="181482" y="126491"/>
                  </a:lnTo>
                  <a:lnTo>
                    <a:pt x="181482" y="87375"/>
                  </a:lnTo>
                  <a:close/>
                </a:path>
                <a:path w="602614" h="325120">
                  <a:moveTo>
                    <a:pt x="181482" y="762"/>
                  </a:moveTo>
                  <a:lnTo>
                    <a:pt x="122554" y="762"/>
                  </a:lnTo>
                  <a:lnTo>
                    <a:pt x="122554" y="41528"/>
                  </a:lnTo>
                  <a:lnTo>
                    <a:pt x="181482" y="41528"/>
                  </a:lnTo>
                  <a:lnTo>
                    <a:pt x="181482" y="762"/>
                  </a:lnTo>
                  <a:close/>
                </a:path>
                <a:path w="602614" h="325120">
                  <a:moveTo>
                    <a:pt x="515112" y="1777"/>
                  </a:moveTo>
                  <a:lnTo>
                    <a:pt x="425957" y="1777"/>
                  </a:lnTo>
                  <a:lnTo>
                    <a:pt x="417002" y="2016"/>
                  </a:lnTo>
                  <a:lnTo>
                    <a:pt x="372617" y="21716"/>
                  </a:lnTo>
                  <a:lnTo>
                    <a:pt x="356742" y="60705"/>
                  </a:lnTo>
                  <a:lnTo>
                    <a:pt x="319404" y="177546"/>
                  </a:lnTo>
                  <a:lnTo>
                    <a:pt x="379856" y="177546"/>
                  </a:lnTo>
                  <a:lnTo>
                    <a:pt x="413130" y="66421"/>
                  </a:lnTo>
                  <a:lnTo>
                    <a:pt x="414781" y="60960"/>
                  </a:lnTo>
                  <a:lnTo>
                    <a:pt x="416940" y="56641"/>
                  </a:lnTo>
                  <a:lnTo>
                    <a:pt x="419607" y="53466"/>
                  </a:lnTo>
                  <a:lnTo>
                    <a:pt x="422148" y="50291"/>
                  </a:lnTo>
                  <a:lnTo>
                    <a:pt x="426465" y="48640"/>
                  </a:lnTo>
                  <a:lnTo>
                    <a:pt x="515112" y="48640"/>
                  </a:lnTo>
                  <a:lnTo>
                    <a:pt x="515112" y="1777"/>
                  </a:lnTo>
                  <a:close/>
                </a:path>
                <a:path w="602614" h="325120">
                  <a:moveTo>
                    <a:pt x="515112" y="48640"/>
                  </a:moveTo>
                  <a:lnTo>
                    <a:pt x="456184" y="48640"/>
                  </a:lnTo>
                  <a:lnTo>
                    <a:pt x="456184" y="177546"/>
                  </a:lnTo>
                  <a:lnTo>
                    <a:pt x="515112" y="177546"/>
                  </a:lnTo>
                  <a:lnTo>
                    <a:pt x="515112" y="48640"/>
                  </a:lnTo>
                  <a:close/>
                </a:path>
                <a:path w="602614" h="325120">
                  <a:moveTo>
                    <a:pt x="602106" y="0"/>
                  </a:moveTo>
                  <a:lnTo>
                    <a:pt x="543178" y="0"/>
                  </a:lnTo>
                  <a:lnTo>
                    <a:pt x="543178" y="177546"/>
                  </a:lnTo>
                  <a:lnTo>
                    <a:pt x="602106" y="177546"/>
                  </a:lnTo>
                  <a:lnTo>
                    <a:pt x="602106" y="0"/>
                  </a:lnTo>
                  <a:close/>
                </a:path>
                <a:path w="602614" h="325120">
                  <a:moveTo>
                    <a:pt x="266318" y="0"/>
                  </a:moveTo>
                  <a:lnTo>
                    <a:pt x="207390" y="0"/>
                  </a:lnTo>
                  <a:lnTo>
                    <a:pt x="207390" y="181101"/>
                  </a:lnTo>
                  <a:lnTo>
                    <a:pt x="266318" y="181101"/>
                  </a:lnTo>
                  <a:lnTo>
                    <a:pt x="266318" y="107696"/>
                  </a:lnTo>
                  <a:lnTo>
                    <a:pt x="304673" y="107696"/>
                  </a:lnTo>
                  <a:lnTo>
                    <a:pt x="304673" y="57912"/>
                  </a:lnTo>
                  <a:lnTo>
                    <a:pt x="266318" y="57912"/>
                  </a:lnTo>
                  <a:lnTo>
                    <a:pt x="2663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22135" y="179781"/>
              <a:ext cx="819124" cy="56151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515354" y="292353"/>
              <a:ext cx="597535" cy="344170"/>
            </a:xfrm>
            <a:custGeom>
              <a:avLst/>
              <a:gdLst/>
              <a:ahLst/>
              <a:cxnLst/>
              <a:rect l="l" t="t" r="r" b="b"/>
              <a:pathLst>
                <a:path w="597534" h="344170">
                  <a:moveTo>
                    <a:pt x="76326" y="249301"/>
                  </a:moveTo>
                  <a:lnTo>
                    <a:pt x="17399" y="249301"/>
                  </a:lnTo>
                  <a:lnTo>
                    <a:pt x="17399" y="343408"/>
                  </a:lnTo>
                  <a:lnTo>
                    <a:pt x="277749" y="343408"/>
                  </a:lnTo>
                  <a:lnTo>
                    <a:pt x="277749" y="296799"/>
                  </a:lnTo>
                  <a:lnTo>
                    <a:pt x="76326" y="296799"/>
                  </a:lnTo>
                  <a:lnTo>
                    <a:pt x="76326" y="249301"/>
                  </a:lnTo>
                  <a:close/>
                </a:path>
                <a:path w="597534" h="344170">
                  <a:moveTo>
                    <a:pt x="275590" y="20193"/>
                  </a:moveTo>
                  <a:lnTo>
                    <a:pt x="216662" y="20193"/>
                  </a:lnTo>
                  <a:lnTo>
                    <a:pt x="216662" y="211328"/>
                  </a:lnTo>
                  <a:lnTo>
                    <a:pt x="157352" y="211328"/>
                  </a:lnTo>
                  <a:lnTo>
                    <a:pt x="157352" y="253492"/>
                  </a:lnTo>
                  <a:lnTo>
                    <a:pt x="216662" y="253492"/>
                  </a:lnTo>
                  <a:lnTo>
                    <a:pt x="216662" y="280162"/>
                  </a:lnTo>
                  <a:lnTo>
                    <a:pt x="275590" y="280162"/>
                  </a:lnTo>
                  <a:lnTo>
                    <a:pt x="275590" y="20193"/>
                  </a:lnTo>
                  <a:close/>
                </a:path>
                <a:path w="597534" h="344170">
                  <a:moveTo>
                    <a:pt x="126746" y="199898"/>
                  </a:moveTo>
                  <a:lnTo>
                    <a:pt x="64262" y="199898"/>
                  </a:lnTo>
                  <a:lnTo>
                    <a:pt x="64262" y="240411"/>
                  </a:lnTo>
                  <a:lnTo>
                    <a:pt x="126746" y="240411"/>
                  </a:lnTo>
                  <a:lnTo>
                    <a:pt x="126746" y="199898"/>
                  </a:lnTo>
                  <a:close/>
                </a:path>
                <a:path w="597534" h="344170">
                  <a:moveTo>
                    <a:pt x="203835" y="156210"/>
                  </a:moveTo>
                  <a:lnTo>
                    <a:pt x="0" y="156210"/>
                  </a:lnTo>
                  <a:lnTo>
                    <a:pt x="0" y="199898"/>
                  </a:lnTo>
                  <a:lnTo>
                    <a:pt x="203835" y="199898"/>
                  </a:lnTo>
                  <a:lnTo>
                    <a:pt x="203835" y="156210"/>
                  </a:lnTo>
                  <a:close/>
                </a:path>
                <a:path w="597534" h="344170">
                  <a:moveTo>
                    <a:pt x="115824" y="16002"/>
                  </a:moveTo>
                  <a:lnTo>
                    <a:pt x="78867" y="16002"/>
                  </a:lnTo>
                  <a:lnTo>
                    <a:pt x="63055" y="17004"/>
                  </a:lnTo>
                  <a:lnTo>
                    <a:pt x="25907" y="32131"/>
                  </a:lnTo>
                  <a:lnTo>
                    <a:pt x="6350" y="80645"/>
                  </a:lnTo>
                  <a:lnTo>
                    <a:pt x="7584" y="95763"/>
                  </a:lnTo>
                  <a:lnTo>
                    <a:pt x="25907" y="129286"/>
                  </a:lnTo>
                  <a:lnTo>
                    <a:pt x="63055" y="144520"/>
                  </a:lnTo>
                  <a:lnTo>
                    <a:pt x="78867" y="145542"/>
                  </a:lnTo>
                  <a:lnTo>
                    <a:pt x="115824" y="145542"/>
                  </a:lnTo>
                  <a:lnTo>
                    <a:pt x="158061" y="136380"/>
                  </a:lnTo>
                  <a:lnTo>
                    <a:pt x="185375" y="101600"/>
                  </a:lnTo>
                  <a:lnTo>
                    <a:pt x="81534" y="101600"/>
                  </a:lnTo>
                  <a:lnTo>
                    <a:pt x="75692" y="99822"/>
                  </a:lnTo>
                  <a:lnTo>
                    <a:pt x="71627" y="96266"/>
                  </a:lnTo>
                  <a:lnTo>
                    <a:pt x="67437" y="92710"/>
                  </a:lnTo>
                  <a:lnTo>
                    <a:pt x="65404" y="87503"/>
                  </a:lnTo>
                  <a:lnTo>
                    <a:pt x="65404" y="73787"/>
                  </a:lnTo>
                  <a:lnTo>
                    <a:pt x="67437" y="68580"/>
                  </a:lnTo>
                  <a:lnTo>
                    <a:pt x="71627" y="65151"/>
                  </a:lnTo>
                  <a:lnTo>
                    <a:pt x="75692" y="61722"/>
                  </a:lnTo>
                  <a:lnTo>
                    <a:pt x="81534" y="59944"/>
                  </a:lnTo>
                  <a:lnTo>
                    <a:pt x="185457" y="59944"/>
                  </a:lnTo>
                  <a:lnTo>
                    <a:pt x="183340" y="52339"/>
                  </a:lnTo>
                  <a:lnTo>
                    <a:pt x="145716" y="20018"/>
                  </a:lnTo>
                  <a:lnTo>
                    <a:pt x="131633" y="17004"/>
                  </a:lnTo>
                  <a:lnTo>
                    <a:pt x="115824" y="16002"/>
                  </a:lnTo>
                  <a:close/>
                </a:path>
                <a:path w="597534" h="344170">
                  <a:moveTo>
                    <a:pt x="185457" y="59944"/>
                  </a:moveTo>
                  <a:lnTo>
                    <a:pt x="113029" y="59944"/>
                  </a:lnTo>
                  <a:lnTo>
                    <a:pt x="118872" y="61722"/>
                  </a:lnTo>
                  <a:lnTo>
                    <a:pt x="127253" y="68580"/>
                  </a:lnTo>
                  <a:lnTo>
                    <a:pt x="129286" y="73787"/>
                  </a:lnTo>
                  <a:lnTo>
                    <a:pt x="129286" y="87503"/>
                  </a:lnTo>
                  <a:lnTo>
                    <a:pt x="127253" y="92710"/>
                  </a:lnTo>
                  <a:lnTo>
                    <a:pt x="118872" y="99822"/>
                  </a:lnTo>
                  <a:lnTo>
                    <a:pt x="113029" y="101600"/>
                  </a:lnTo>
                  <a:lnTo>
                    <a:pt x="185375" y="101600"/>
                  </a:lnTo>
                  <a:lnTo>
                    <a:pt x="186997" y="95763"/>
                  </a:lnTo>
                  <a:lnTo>
                    <a:pt x="188214" y="80645"/>
                  </a:lnTo>
                  <a:lnTo>
                    <a:pt x="186997" y="65474"/>
                  </a:lnTo>
                  <a:lnTo>
                    <a:pt x="185457" y="59944"/>
                  </a:lnTo>
                  <a:close/>
                </a:path>
                <a:path w="597534" h="344170">
                  <a:moveTo>
                    <a:pt x="597153" y="217678"/>
                  </a:moveTo>
                  <a:lnTo>
                    <a:pt x="340741" y="217678"/>
                  </a:lnTo>
                  <a:lnTo>
                    <a:pt x="340741" y="264541"/>
                  </a:lnTo>
                  <a:lnTo>
                    <a:pt x="538226" y="264541"/>
                  </a:lnTo>
                  <a:lnTo>
                    <a:pt x="538226" y="344043"/>
                  </a:lnTo>
                  <a:lnTo>
                    <a:pt x="597153" y="344043"/>
                  </a:lnTo>
                  <a:lnTo>
                    <a:pt x="597153" y="217678"/>
                  </a:lnTo>
                  <a:close/>
                </a:path>
                <a:path w="597534" h="344170">
                  <a:moveTo>
                    <a:pt x="597153" y="20193"/>
                  </a:moveTo>
                  <a:lnTo>
                    <a:pt x="538226" y="20193"/>
                  </a:lnTo>
                  <a:lnTo>
                    <a:pt x="538226" y="204851"/>
                  </a:lnTo>
                  <a:lnTo>
                    <a:pt x="597153" y="204851"/>
                  </a:lnTo>
                  <a:lnTo>
                    <a:pt x="597153" y="20193"/>
                  </a:lnTo>
                  <a:close/>
                </a:path>
                <a:path w="597534" h="344170">
                  <a:moveTo>
                    <a:pt x="414020" y="78867"/>
                  </a:moveTo>
                  <a:lnTo>
                    <a:pt x="352805" y="78867"/>
                  </a:lnTo>
                  <a:lnTo>
                    <a:pt x="318389" y="204851"/>
                  </a:lnTo>
                  <a:lnTo>
                    <a:pt x="377317" y="204851"/>
                  </a:lnTo>
                  <a:lnTo>
                    <a:pt x="408940" y="88011"/>
                  </a:lnTo>
                  <a:lnTo>
                    <a:pt x="409701" y="85471"/>
                  </a:lnTo>
                  <a:lnTo>
                    <a:pt x="410464" y="83312"/>
                  </a:lnTo>
                  <a:lnTo>
                    <a:pt x="411479" y="81534"/>
                  </a:lnTo>
                  <a:lnTo>
                    <a:pt x="412369" y="79756"/>
                  </a:lnTo>
                  <a:lnTo>
                    <a:pt x="414020" y="78867"/>
                  </a:lnTo>
                  <a:close/>
                </a:path>
                <a:path w="597534" h="344170">
                  <a:moveTo>
                    <a:pt x="488823" y="78867"/>
                  </a:moveTo>
                  <a:lnTo>
                    <a:pt x="427354" y="78867"/>
                  </a:lnTo>
                  <a:lnTo>
                    <a:pt x="429005" y="79502"/>
                  </a:lnTo>
                  <a:lnTo>
                    <a:pt x="430022" y="80899"/>
                  </a:lnTo>
                  <a:lnTo>
                    <a:pt x="431165" y="82423"/>
                  </a:lnTo>
                  <a:lnTo>
                    <a:pt x="432053" y="84709"/>
                  </a:lnTo>
                  <a:lnTo>
                    <a:pt x="432689" y="88011"/>
                  </a:lnTo>
                  <a:lnTo>
                    <a:pt x="457962" y="204851"/>
                  </a:lnTo>
                  <a:lnTo>
                    <a:pt x="516890" y="204851"/>
                  </a:lnTo>
                  <a:lnTo>
                    <a:pt x="488823" y="78867"/>
                  </a:lnTo>
                  <a:close/>
                </a:path>
                <a:path w="597534" h="344170">
                  <a:moveTo>
                    <a:pt x="524001" y="32639"/>
                  </a:moveTo>
                  <a:lnTo>
                    <a:pt x="320928" y="32639"/>
                  </a:lnTo>
                  <a:lnTo>
                    <a:pt x="320928" y="78867"/>
                  </a:lnTo>
                  <a:lnTo>
                    <a:pt x="524001" y="78867"/>
                  </a:lnTo>
                  <a:lnTo>
                    <a:pt x="524001" y="32639"/>
                  </a:lnTo>
                  <a:close/>
                </a:path>
                <a:path w="597534" h="344170">
                  <a:moveTo>
                    <a:pt x="450088" y="0"/>
                  </a:moveTo>
                  <a:lnTo>
                    <a:pt x="391160" y="0"/>
                  </a:lnTo>
                  <a:lnTo>
                    <a:pt x="391160" y="32639"/>
                  </a:lnTo>
                  <a:lnTo>
                    <a:pt x="450088" y="32639"/>
                  </a:lnTo>
                  <a:lnTo>
                    <a:pt x="450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09821" y="29794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345948"/>
                  </a:moveTo>
                  <a:lnTo>
                    <a:pt x="345948" y="345948"/>
                  </a:lnTo>
                  <a:lnTo>
                    <a:pt x="34594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99738" y="352805"/>
              <a:ext cx="164591" cy="2357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5338" y="124840"/>
              <a:ext cx="1159992" cy="11506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6763" y="119760"/>
              <a:ext cx="96520" cy="100965"/>
            </a:xfrm>
            <a:custGeom>
              <a:avLst/>
              <a:gdLst/>
              <a:ahLst/>
              <a:cxnLst/>
              <a:rect l="l" t="t" r="r" b="b"/>
              <a:pathLst>
                <a:path w="96520" h="100964">
                  <a:moveTo>
                    <a:pt x="96456" y="0"/>
                  </a:moveTo>
                  <a:lnTo>
                    <a:pt x="68326" y="0"/>
                  </a:lnTo>
                  <a:lnTo>
                    <a:pt x="68326" y="9525"/>
                  </a:lnTo>
                  <a:lnTo>
                    <a:pt x="68326" y="91059"/>
                  </a:lnTo>
                  <a:lnTo>
                    <a:pt x="28206" y="91059"/>
                  </a:lnTo>
                  <a:lnTo>
                    <a:pt x="28206" y="9525"/>
                  </a:lnTo>
                  <a:lnTo>
                    <a:pt x="68326" y="9525"/>
                  </a:lnTo>
                  <a:lnTo>
                    <a:pt x="68326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17386" y="9525"/>
                  </a:lnTo>
                  <a:lnTo>
                    <a:pt x="17386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96456" y="100584"/>
                  </a:lnTo>
                  <a:lnTo>
                    <a:pt x="96456" y="91059"/>
                  </a:lnTo>
                  <a:lnTo>
                    <a:pt x="79070" y="91059"/>
                  </a:lnTo>
                  <a:lnTo>
                    <a:pt x="79070" y="9525"/>
                  </a:lnTo>
                  <a:lnTo>
                    <a:pt x="96456" y="9525"/>
                  </a:lnTo>
                  <a:lnTo>
                    <a:pt x="96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86227" y="2093950"/>
              <a:ext cx="6339078" cy="22329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99054" y="2116581"/>
              <a:ext cx="75311" cy="7721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758948" y="2107945"/>
              <a:ext cx="1696720" cy="193675"/>
            </a:xfrm>
            <a:custGeom>
              <a:avLst/>
              <a:gdLst/>
              <a:ahLst/>
              <a:cxnLst/>
              <a:rect l="l" t="t" r="r" b="b"/>
              <a:pathLst>
                <a:path w="1696720" h="193675">
                  <a:moveTo>
                    <a:pt x="105410" y="8763"/>
                  </a:moveTo>
                  <a:lnTo>
                    <a:pt x="0" y="8763"/>
                  </a:lnTo>
                  <a:lnTo>
                    <a:pt x="0" y="27051"/>
                  </a:lnTo>
                  <a:lnTo>
                    <a:pt x="83820" y="27051"/>
                  </a:lnTo>
                  <a:lnTo>
                    <a:pt x="83820" y="32639"/>
                  </a:lnTo>
                  <a:lnTo>
                    <a:pt x="61341" y="69596"/>
                  </a:lnTo>
                  <a:lnTo>
                    <a:pt x="18542" y="81140"/>
                  </a:lnTo>
                  <a:lnTo>
                    <a:pt x="0" y="81915"/>
                  </a:lnTo>
                  <a:lnTo>
                    <a:pt x="0" y="100584"/>
                  </a:lnTo>
                  <a:lnTo>
                    <a:pt x="43408" y="96469"/>
                  </a:lnTo>
                  <a:lnTo>
                    <a:pt x="85178" y="77241"/>
                  </a:lnTo>
                  <a:lnTo>
                    <a:pt x="104521" y="40894"/>
                  </a:lnTo>
                  <a:lnTo>
                    <a:pt x="105410" y="28956"/>
                  </a:lnTo>
                  <a:lnTo>
                    <a:pt x="105410" y="8763"/>
                  </a:lnTo>
                  <a:close/>
                </a:path>
                <a:path w="1696720" h="193675">
                  <a:moveTo>
                    <a:pt x="168148" y="4318"/>
                  </a:moveTo>
                  <a:lnTo>
                    <a:pt x="146812" y="4318"/>
                  </a:lnTo>
                  <a:lnTo>
                    <a:pt x="146812" y="24130"/>
                  </a:lnTo>
                  <a:lnTo>
                    <a:pt x="114554" y="24130"/>
                  </a:lnTo>
                  <a:lnTo>
                    <a:pt x="114554" y="43053"/>
                  </a:lnTo>
                  <a:lnTo>
                    <a:pt x="146812" y="43053"/>
                  </a:lnTo>
                  <a:lnTo>
                    <a:pt x="146812" y="67437"/>
                  </a:lnTo>
                  <a:lnTo>
                    <a:pt x="107442" y="67437"/>
                  </a:lnTo>
                  <a:lnTo>
                    <a:pt x="107442" y="86233"/>
                  </a:lnTo>
                  <a:lnTo>
                    <a:pt x="146812" y="86233"/>
                  </a:lnTo>
                  <a:lnTo>
                    <a:pt x="146812" y="106426"/>
                  </a:lnTo>
                  <a:lnTo>
                    <a:pt x="168148" y="106426"/>
                  </a:lnTo>
                  <a:lnTo>
                    <a:pt x="168148" y="4318"/>
                  </a:lnTo>
                  <a:close/>
                </a:path>
                <a:path w="1696720" h="193675">
                  <a:moveTo>
                    <a:pt x="170688" y="141478"/>
                  </a:moveTo>
                  <a:lnTo>
                    <a:pt x="167005" y="133985"/>
                  </a:lnTo>
                  <a:lnTo>
                    <a:pt x="162064" y="130175"/>
                  </a:lnTo>
                  <a:lnTo>
                    <a:pt x="159766" y="128397"/>
                  </a:lnTo>
                  <a:lnTo>
                    <a:pt x="153873" y="124421"/>
                  </a:lnTo>
                  <a:lnTo>
                    <a:pt x="148082" y="121564"/>
                  </a:lnTo>
                  <a:lnTo>
                    <a:pt x="148082" y="150749"/>
                  </a:lnTo>
                  <a:lnTo>
                    <a:pt x="147955" y="155575"/>
                  </a:lnTo>
                  <a:lnTo>
                    <a:pt x="112509" y="170154"/>
                  </a:lnTo>
                  <a:lnTo>
                    <a:pt x="98031" y="171208"/>
                  </a:lnTo>
                  <a:lnTo>
                    <a:pt x="82575" y="171208"/>
                  </a:lnTo>
                  <a:lnTo>
                    <a:pt x="40513" y="162560"/>
                  </a:lnTo>
                  <a:lnTo>
                    <a:pt x="32639" y="155575"/>
                  </a:lnTo>
                  <a:lnTo>
                    <a:pt x="32639" y="145923"/>
                  </a:lnTo>
                  <a:lnTo>
                    <a:pt x="68186" y="131419"/>
                  </a:lnTo>
                  <a:lnTo>
                    <a:pt x="90297" y="130175"/>
                  </a:lnTo>
                  <a:lnTo>
                    <a:pt x="98031" y="130327"/>
                  </a:lnTo>
                  <a:lnTo>
                    <a:pt x="140081" y="138938"/>
                  </a:lnTo>
                  <a:lnTo>
                    <a:pt x="148082" y="150749"/>
                  </a:lnTo>
                  <a:lnTo>
                    <a:pt x="148082" y="121564"/>
                  </a:lnTo>
                  <a:lnTo>
                    <a:pt x="101193" y="112687"/>
                  </a:lnTo>
                  <a:lnTo>
                    <a:pt x="90297" y="112522"/>
                  </a:lnTo>
                  <a:lnTo>
                    <a:pt x="79387" y="112687"/>
                  </a:lnTo>
                  <a:lnTo>
                    <a:pt x="41186" y="118325"/>
                  </a:lnTo>
                  <a:lnTo>
                    <a:pt x="10033" y="141478"/>
                  </a:lnTo>
                  <a:lnTo>
                    <a:pt x="9779" y="150749"/>
                  </a:lnTo>
                  <a:lnTo>
                    <a:pt x="9906" y="155575"/>
                  </a:lnTo>
                  <a:lnTo>
                    <a:pt x="41186" y="183159"/>
                  </a:lnTo>
                  <a:lnTo>
                    <a:pt x="79387" y="188874"/>
                  </a:lnTo>
                  <a:lnTo>
                    <a:pt x="90297" y="189103"/>
                  </a:lnTo>
                  <a:lnTo>
                    <a:pt x="101193" y="188874"/>
                  </a:lnTo>
                  <a:lnTo>
                    <a:pt x="139395" y="183159"/>
                  </a:lnTo>
                  <a:lnTo>
                    <a:pt x="162217" y="171208"/>
                  </a:lnTo>
                  <a:lnTo>
                    <a:pt x="167005" y="167513"/>
                  </a:lnTo>
                  <a:lnTo>
                    <a:pt x="170688" y="160020"/>
                  </a:lnTo>
                  <a:lnTo>
                    <a:pt x="170688" y="141478"/>
                  </a:lnTo>
                  <a:close/>
                </a:path>
                <a:path w="1696720" h="193675">
                  <a:moveTo>
                    <a:pt x="303911" y="165481"/>
                  </a:moveTo>
                  <a:lnTo>
                    <a:pt x="275577" y="115697"/>
                  </a:lnTo>
                  <a:lnTo>
                    <a:pt x="258826" y="86233"/>
                  </a:lnTo>
                  <a:lnTo>
                    <a:pt x="259994" y="74549"/>
                  </a:lnTo>
                  <a:lnTo>
                    <a:pt x="260108" y="73533"/>
                  </a:lnTo>
                  <a:lnTo>
                    <a:pt x="261086" y="59982"/>
                  </a:lnTo>
                  <a:lnTo>
                    <a:pt x="261670" y="47777"/>
                  </a:lnTo>
                  <a:lnTo>
                    <a:pt x="261772" y="45631"/>
                  </a:lnTo>
                  <a:lnTo>
                    <a:pt x="262128" y="30480"/>
                  </a:lnTo>
                  <a:lnTo>
                    <a:pt x="294513" y="30480"/>
                  </a:lnTo>
                  <a:lnTo>
                    <a:pt x="294513" y="10922"/>
                  </a:lnTo>
                  <a:lnTo>
                    <a:pt x="207518" y="10922"/>
                  </a:lnTo>
                  <a:lnTo>
                    <a:pt x="207518" y="30480"/>
                  </a:lnTo>
                  <a:lnTo>
                    <a:pt x="241554" y="30480"/>
                  </a:lnTo>
                  <a:lnTo>
                    <a:pt x="241236" y="45631"/>
                  </a:lnTo>
                  <a:lnTo>
                    <a:pt x="237236" y="93345"/>
                  </a:lnTo>
                  <a:lnTo>
                    <a:pt x="224917" y="137033"/>
                  </a:lnTo>
                  <a:lnTo>
                    <a:pt x="204470" y="157099"/>
                  </a:lnTo>
                  <a:lnTo>
                    <a:pt x="204470" y="178054"/>
                  </a:lnTo>
                  <a:lnTo>
                    <a:pt x="220802" y="171869"/>
                  </a:lnTo>
                  <a:lnTo>
                    <a:pt x="234391" y="159410"/>
                  </a:lnTo>
                  <a:lnTo>
                    <a:pt x="245237" y="140677"/>
                  </a:lnTo>
                  <a:lnTo>
                    <a:pt x="253365" y="115697"/>
                  </a:lnTo>
                  <a:lnTo>
                    <a:pt x="286385" y="175387"/>
                  </a:lnTo>
                  <a:lnTo>
                    <a:pt x="303911" y="165481"/>
                  </a:lnTo>
                  <a:close/>
                </a:path>
                <a:path w="1696720" h="193675">
                  <a:moveTo>
                    <a:pt x="332867" y="5334"/>
                  </a:moveTo>
                  <a:lnTo>
                    <a:pt x="312547" y="5334"/>
                  </a:lnTo>
                  <a:lnTo>
                    <a:pt x="312547" y="74549"/>
                  </a:lnTo>
                  <a:lnTo>
                    <a:pt x="283337" y="74549"/>
                  </a:lnTo>
                  <a:lnTo>
                    <a:pt x="283337" y="94742"/>
                  </a:lnTo>
                  <a:lnTo>
                    <a:pt x="312547" y="94742"/>
                  </a:lnTo>
                  <a:lnTo>
                    <a:pt x="312547" y="185801"/>
                  </a:lnTo>
                  <a:lnTo>
                    <a:pt x="332867" y="185801"/>
                  </a:lnTo>
                  <a:lnTo>
                    <a:pt x="332867" y="5334"/>
                  </a:lnTo>
                  <a:close/>
                </a:path>
                <a:path w="1696720" h="193675">
                  <a:moveTo>
                    <a:pt x="380619" y="4318"/>
                  </a:moveTo>
                  <a:lnTo>
                    <a:pt x="360299" y="4318"/>
                  </a:lnTo>
                  <a:lnTo>
                    <a:pt x="360299" y="189103"/>
                  </a:lnTo>
                  <a:lnTo>
                    <a:pt x="380619" y="189103"/>
                  </a:lnTo>
                  <a:lnTo>
                    <a:pt x="380619" y="4318"/>
                  </a:lnTo>
                  <a:close/>
                </a:path>
                <a:path w="1696720" h="193675">
                  <a:moveTo>
                    <a:pt x="526923" y="59944"/>
                  </a:moveTo>
                  <a:lnTo>
                    <a:pt x="513778" y="24130"/>
                  </a:lnTo>
                  <a:lnTo>
                    <a:pt x="505460" y="16713"/>
                  </a:lnTo>
                  <a:lnTo>
                    <a:pt x="505460" y="59944"/>
                  </a:lnTo>
                  <a:lnTo>
                    <a:pt x="504761" y="67729"/>
                  </a:lnTo>
                  <a:lnTo>
                    <a:pt x="477164" y="94716"/>
                  </a:lnTo>
                  <a:lnTo>
                    <a:pt x="469392" y="95377"/>
                  </a:lnTo>
                  <a:lnTo>
                    <a:pt x="461505" y="94716"/>
                  </a:lnTo>
                  <a:lnTo>
                    <a:pt x="433705" y="67729"/>
                  </a:lnTo>
                  <a:lnTo>
                    <a:pt x="432943" y="59944"/>
                  </a:lnTo>
                  <a:lnTo>
                    <a:pt x="433705" y="52095"/>
                  </a:lnTo>
                  <a:lnTo>
                    <a:pt x="461505" y="24828"/>
                  </a:lnTo>
                  <a:lnTo>
                    <a:pt x="469392" y="24130"/>
                  </a:lnTo>
                  <a:lnTo>
                    <a:pt x="477164" y="24828"/>
                  </a:lnTo>
                  <a:lnTo>
                    <a:pt x="504761" y="52095"/>
                  </a:lnTo>
                  <a:lnTo>
                    <a:pt x="505460" y="59944"/>
                  </a:lnTo>
                  <a:lnTo>
                    <a:pt x="505460" y="16713"/>
                  </a:lnTo>
                  <a:lnTo>
                    <a:pt x="503212" y="14947"/>
                  </a:lnTo>
                  <a:lnTo>
                    <a:pt x="493420" y="10223"/>
                  </a:lnTo>
                  <a:lnTo>
                    <a:pt x="482155" y="7327"/>
                  </a:lnTo>
                  <a:lnTo>
                    <a:pt x="469392" y="6223"/>
                  </a:lnTo>
                  <a:lnTo>
                    <a:pt x="456603" y="7327"/>
                  </a:lnTo>
                  <a:lnTo>
                    <a:pt x="420408" y="29375"/>
                  </a:lnTo>
                  <a:lnTo>
                    <a:pt x="411607" y="59944"/>
                  </a:lnTo>
                  <a:lnTo>
                    <a:pt x="412648" y="71208"/>
                  </a:lnTo>
                  <a:lnTo>
                    <a:pt x="435457" y="104825"/>
                  </a:lnTo>
                  <a:lnTo>
                    <a:pt x="469392" y="113538"/>
                  </a:lnTo>
                  <a:lnTo>
                    <a:pt x="482155" y="112445"/>
                  </a:lnTo>
                  <a:lnTo>
                    <a:pt x="518160" y="90398"/>
                  </a:lnTo>
                  <a:lnTo>
                    <a:pt x="525868" y="71208"/>
                  </a:lnTo>
                  <a:lnTo>
                    <a:pt x="526923" y="59944"/>
                  </a:lnTo>
                  <a:close/>
                </a:path>
                <a:path w="1696720" h="193675">
                  <a:moveTo>
                    <a:pt x="584073" y="167259"/>
                  </a:moveTo>
                  <a:lnTo>
                    <a:pt x="448564" y="167259"/>
                  </a:lnTo>
                  <a:lnTo>
                    <a:pt x="448564" y="126365"/>
                  </a:lnTo>
                  <a:lnTo>
                    <a:pt x="426720" y="126365"/>
                  </a:lnTo>
                  <a:lnTo>
                    <a:pt x="426720" y="186690"/>
                  </a:lnTo>
                  <a:lnTo>
                    <a:pt x="584073" y="186690"/>
                  </a:lnTo>
                  <a:lnTo>
                    <a:pt x="584073" y="167259"/>
                  </a:lnTo>
                  <a:close/>
                </a:path>
                <a:path w="1696720" h="193675">
                  <a:moveTo>
                    <a:pt x="605028" y="48260"/>
                  </a:moveTo>
                  <a:lnTo>
                    <a:pt x="579120" y="48260"/>
                  </a:lnTo>
                  <a:lnTo>
                    <a:pt x="579120" y="4318"/>
                  </a:lnTo>
                  <a:lnTo>
                    <a:pt x="557644" y="4318"/>
                  </a:lnTo>
                  <a:lnTo>
                    <a:pt x="557644" y="141478"/>
                  </a:lnTo>
                  <a:lnTo>
                    <a:pt x="579120" y="141478"/>
                  </a:lnTo>
                  <a:lnTo>
                    <a:pt x="579120" y="68707"/>
                  </a:lnTo>
                  <a:lnTo>
                    <a:pt x="605028" y="68707"/>
                  </a:lnTo>
                  <a:lnTo>
                    <a:pt x="605028" y="48260"/>
                  </a:lnTo>
                  <a:close/>
                </a:path>
                <a:path w="1696720" h="193675">
                  <a:moveTo>
                    <a:pt x="805180" y="160020"/>
                  </a:moveTo>
                  <a:lnTo>
                    <a:pt x="723646" y="160020"/>
                  </a:lnTo>
                  <a:lnTo>
                    <a:pt x="723646" y="118491"/>
                  </a:lnTo>
                  <a:lnTo>
                    <a:pt x="792861" y="118491"/>
                  </a:lnTo>
                  <a:lnTo>
                    <a:pt x="792861" y="99314"/>
                  </a:lnTo>
                  <a:lnTo>
                    <a:pt x="792861" y="62103"/>
                  </a:lnTo>
                  <a:lnTo>
                    <a:pt x="792861" y="42799"/>
                  </a:lnTo>
                  <a:lnTo>
                    <a:pt x="792861" y="9652"/>
                  </a:lnTo>
                  <a:lnTo>
                    <a:pt x="771652" y="9652"/>
                  </a:lnTo>
                  <a:lnTo>
                    <a:pt x="771652" y="42799"/>
                  </a:lnTo>
                  <a:lnTo>
                    <a:pt x="771652" y="62103"/>
                  </a:lnTo>
                  <a:lnTo>
                    <a:pt x="771652" y="99314"/>
                  </a:lnTo>
                  <a:lnTo>
                    <a:pt x="653923" y="99314"/>
                  </a:lnTo>
                  <a:lnTo>
                    <a:pt x="653923" y="62103"/>
                  </a:lnTo>
                  <a:lnTo>
                    <a:pt x="771652" y="62103"/>
                  </a:lnTo>
                  <a:lnTo>
                    <a:pt x="771652" y="42799"/>
                  </a:lnTo>
                  <a:lnTo>
                    <a:pt x="653923" y="42799"/>
                  </a:lnTo>
                  <a:lnTo>
                    <a:pt x="653923" y="9652"/>
                  </a:lnTo>
                  <a:lnTo>
                    <a:pt x="632714" y="9652"/>
                  </a:lnTo>
                  <a:lnTo>
                    <a:pt x="632714" y="118491"/>
                  </a:lnTo>
                  <a:lnTo>
                    <a:pt x="701675" y="118491"/>
                  </a:lnTo>
                  <a:lnTo>
                    <a:pt x="701675" y="160020"/>
                  </a:lnTo>
                  <a:lnTo>
                    <a:pt x="620522" y="160020"/>
                  </a:lnTo>
                  <a:lnTo>
                    <a:pt x="620522" y="180213"/>
                  </a:lnTo>
                  <a:lnTo>
                    <a:pt x="805180" y="180213"/>
                  </a:lnTo>
                  <a:lnTo>
                    <a:pt x="805180" y="160020"/>
                  </a:lnTo>
                  <a:close/>
                </a:path>
                <a:path w="1696720" h="193675">
                  <a:moveTo>
                    <a:pt x="1023366" y="64643"/>
                  </a:moveTo>
                  <a:lnTo>
                    <a:pt x="1016901" y="67170"/>
                  </a:lnTo>
                  <a:lnTo>
                    <a:pt x="1009535" y="69240"/>
                  </a:lnTo>
                  <a:lnTo>
                    <a:pt x="1001229" y="70840"/>
                  </a:lnTo>
                  <a:lnTo>
                    <a:pt x="991997" y="72009"/>
                  </a:lnTo>
                  <a:lnTo>
                    <a:pt x="991997" y="25908"/>
                  </a:lnTo>
                  <a:lnTo>
                    <a:pt x="1015365" y="25908"/>
                  </a:lnTo>
                  <a:lnTo>
                    <a:pt x="1015365" y="8763"/>
                  </a:lnTo>
                  <a:lnTo>
                    <a:pt x="971296" y="8763"/>
                  </a:lnTo>
                  <a:lnTo>
                    <a:pt x="971296" y="25908"/>
                  </a:lnTo>
                  <a:lnTo>
                    <a:pt x="971296" y="73025"/>
                  </a:lnTo>
                  <a:lnTo>
                    <a:pt x="932561" y="73025"/>
                  </a:lnTo>
                  <a:lnTo>
                    <a:pt x="932561" y="25908"/>
                  </a:lnTo>
                  <a:lnTo>
                    <a:pt x="971296" y="25908"/>
                  </a:lnTo>
                  <a:lnTo>
                    <a:pt x="971296" y="8763"/>
                  </a:lnTo>
                  <a:lnTo>
                    <a:pt x="888619" y="8763"/>
                  </a:lnTo>
                  <a:lnTo>
                    <a:pt x="888619" y="25908"/>
                  </a:lnTo>
                  <a:lnTo>
                    <a:pt x="911733" y="25908"/>
                  </a:lnTo>
                  <a:lnTo>
                    <a:pt x="911733" y="73025"/>
                  </a:lnTo>
                  <a:lnTo>
                    <a:pt x="887984" y="73025"/>
                  </a:lnTo>
                  <a:lnTo>
                    <a:pt x="887984" y="90170"/>
                  </a:lnTo>
                  <a:lnTo>
                    <a:pt x="963930" y="90170"/>
                  </a:lnTo>
                  <a:lnTo>
                    <a:pt x="973645" y="90030"/>
                  </a:lnTo>
                  <a:lnTo>
                    <a:pt x="1017651" y="84455"/>
                  </a:lnTo>
                  <a:lnTo>
                    <a:pt x="1023366" y="81915"/>
                  </a:lnTo>
                  <a:lnTo>
                    <a:pt x="1023366" y="72009"/>
                  </a:lnTo>
                  <a:lnTo>
                    <a:pt x="1023366" y="64643"/>
                  </a:lnTo>
                  <a:close/>
                </a:path>
                <a:path w="1696720" h="193675">
                  <a:moveTo>
                    <a:pt x="1058291" y="4318"/>
                  </a:moveTo>
                  <a:lnTo>
                    <a:pt x="1036828" y="4318"/>
                  </a:lnTo>
                  <a:lnTo>
                    <a:pt x="1036828" y="96901"/>
                  </a:lnTo>
                  <a:lnTo>
                    <a:pt x="1058291" y="96901"/>
                  </a:lnTo>
                  <a:lnTo>
                    <a:pt x="1058291" y="4318"/>
                  </a:lnTo>
                  <a:close/>
                </a:path>
                <a:path w="1696720" h="193675">
                  <a:moveTo>
                    <a:pt x="1062736" y="170053"/>
                  </a:moveTo>
                  <a:lnTo>
                    <a:pt x="923036" y="170053"/>
                  </a:lnTo>
                  <a:lnTo>
                    <a:pt x="923036" y="154686"/>
                  </a:lnTo>
                  <a:lnTo>
                    <a:pt x="1058291" y="154686"/>
                  </a:lnTo>
                  <a:lnTo>
                    <a:pt x="1058291" y="107061"/>
                  </a:lnTo>
                  <a:lnTo>
                    <a:pt x="901319" y="107061"/>
                  </a:lnTo>
                  <a:lnTo>
                    <a:pt x="901319" y="123698"/>
                  </a:lnTo>
                  <a:lnTo>
                    <a:pt x="1037082" y="123698"/>
                  </a:lnTo>
                  <a:lnTo>
                    <a:pt x="1037082" y="138811"/>
                  </a:lnTo>
                  <a:lnTo>
                    <a:pt x="901827" y="138811"/>
                  </a:lnTo>
                  <a:lnTo>
                    <a:pt x="901827" y="186690"/>
                  </a:lnTo>
                  <a:lnTo>
                    <a:pt x="1062736" y="186690"/>
                  </a:lnTo>
                  <a:lnTo>
                    <a:pt x="1062736" y="170053"/>
                  </a:lnTo>
                  <a:close/>
                </a:path>
                <a:path w="1696720" h="193675">
                  <a:moveTo>
                    <a:pt x="1274318" y="84074"/>
                  </a:moveTo>
                  <a:lnTo>
                    <a:pt x="1224915" y="56642"/>
                  </a:lnTo>
                  <a:lnTo>
                    <a:pt x="1195197" y="40132"/>
                  </a:lnTo>
                  <a:lnTo>
                    <a:pt x="1197737" y="34925"/>
                  </a:lnTo>
                  <a:lnTo>
                    <a:pt x="1200023" y="29591"/>
                  </a:lnTo>
                  <a:lnTo>
                    <a:pt x="1203833" y="18161"/>
                  </a:lnTo>
                  <a:lnTo>
                    <a:pt x="1205357" y="12446"/>
                  </a:lnTo>
                  <a:lnTo>
                    <a:pt x="1206373" y="6477"/>
                  </a:lnTo>
                  <a:lnTo>
                    <a:pt x="1184402" y="2921"/>
                  </a:lnTo>
                  <a:lnTo>
                    <a:pt x="1181696" y="13716"/>
                  </a:lnTo>
                  <a:lnTo>
                    <a:pt x="1178001" y="23977"/>
                  </a:lnTo>
                  <a:lnTo>
                    <a:pt x="1153541" y="58953"/>
                  </a:lnTo>
                  <a:lnTo>
                    <a:pt x="1118438" y="79248"/>
                  </a:lnTo>
                  <a:lnTo>
                    <a:pt x="1098931" y="81915"/>
                  </a:lnTo>
                  <a:lnTo>
                    <a:pt x="1098931" y="102362"/>
                  </a:lnTo>
                  <a:lnTo>
                    <a:pt x="1146810" y="89916"/>
                  </a:lnTo>
                  <a:lnTo>
                    <a:pt x="1184783" y="56642"/>
                  </a:lnTo>
                  <a:lnTo>
                    <a:pt x="1264412" y="102108"/>
                  </a:lnTo>
                  <a:lnTo>
                    <a:pt x="1274318" y="84074"/>
                  </a:lnTo>
                  <a:close/>
                </a:path>
                <a:path w="1696720" h="193675">
                  <a:moveTo>
                    <a:pt x="1279144" y="121793"/>
                  </a:moveTo>
                  <a:lnTo>
                    <a:pt x="1094486" y="121793"/>
                  </a:lnTo>
                  <a:lnTo>
                    <a:pt x="1094486" y="141732"/>
                  </a:lnTo>
                  <a:lnTo>
                    <a:pt x="1175639" y="141732"/>
                  </a:lnTo>
                  <a:lnTo>
                    <a:pt x="1175639" y="193421"/>
                  </a:lnTo>
                  <a:lnTo>
                    <a:pt x="1197610" y="193421"/>
                  </a:lnTo>
                  <a:lnTo>
                    <a:pt x="1197610" y="141732"/>
                  </a:lnTo>
                  <a:lnTo>
                    <a:pt x="1279144" y="141732"/>
                  </a:lnTo>
                  <a:lnTo>
                    <a:pt x="1279144" y="121793"/>
                  </a:lnTo>
                  <a:close/>
                </a:path>
                <a:path w="1696720" h="193675">
                  <a:moveTo>
                    <a:pt x="1414526" y="10922"/>
                  </a:moveTo>
                  <a:lnTo>
                    <a:pt x="1312037" y="10922"/>
                  </a:lnTo>
                  <a:lnTo>
                    <a:pt x="1312037" y="30607"/>
                  </a:lnTo>
                  <a:lnTo>
                    <a:pt x="1392682" y="30607"/>
                  </a:lnTo>
                  <a:lnTo>
                    <a:pt x="1392682" y="56007"/>
                  </a:lnTo>
                  <a:lnTo>
                    <a:pt x="1387182" y="97904"/>
                  </a:lnTo>
                  <a:lnTo>
                    <a:pt x="1359585" y="141592"/>
                  </a:lnTo>
                  <a:lnTo>
                    <a:pt x="1312037" y="157226"/>
                  </a:lnTo>
                  <a:lnTo>
                    <a:pt x="1312037" y="177673"/>
                  </a:lnTo>
                  <a:lnTo>
                    <a:pt x="1354645" y="169011"/>
                  </a:lnTo>
                  <a:lnTo>
                    <a:pt x="1386967" y="144335"/>
                  </a:lnTo>
                  <a:lnTo>
                    <a:pt x="1407452" y="105829"/>
                  </a:lnTo>
                  <a:lnTo>
                    <a:pt x="1414500" y="56007"/>
                  </a:lnTo>
                  <a:lnTo>
                    <a:pt x="1414526" y="10922"/>
                  </a:lnTo>
                  <a:close/>
                </a:path>
                <a:path w="1696720" h="193675">
                  <a:moveTo>
                    <a:pt x="1475867" y="4318"/>
                  </a:moveTo>
                  <a:lnTo>
                    <a:pt x="1454404" y="4318"/>
                  </a:lnTo>
                  <a:lnTo>
                    <a:pt x="1454404" y="189103"/>
                  </a:lnTo>
                  <a:lnTo>
                    <a:pt x="1475867" y="189103"/>
                  </a:lnTo>
                  <a:lnTo>
                    <a:pt x="1475867" y="4318"/>
                  </a:lnTo>
                  <a:close/>
                </a:path>
                <a:path w="1696720" h="193675">
                  <a:moveTo>
                    <a:pt x="1690878" y="53340"/>
                  </a:moveTo>
                  <a:lnTo>
                    <a:pt x="1649082" y="36957"/>
                  </a:lnTo>
                  <a:lnTo>
                    <a:pt x="1614424" y="23368"/>
                  </a:lnTo>
                  <a:lnTo>
                    <a:pt x="1616456" y="20320"/>
                  </a:lnTo>
                  <a:lnTo>
                    <a:pt x="1618107" y="17145"/>
                  </a:lnTo>
                  <a:lnTo>
                    <a:pt x="1619631" y="13843"/>
                  </a:lnTo>
                  <a:lnTo>
                    <a:pt x="1621028" y="10668"/>
                  </a:lnTo>
                  <a:lnTo>
                    <a:pt x="1622056" y="7556"/>
                  </a:lnTo>
                  <a:lnTo>
                    <a:pt x="1622171" y="7239"/>
                  </a:lnTo>
                  <a:lnTo>
                    <a:pt x="1622933" y="3810"/>
                  </a:lnTo>
                  <a:lnTo>
                    <a:pt x="1601470" y="0"/>
                  </a:lnTo>
                  <a:lnTo>
                    <a:pt x="1599006" y="7239"/>
                  </a:lnTo>
                  <a:lnTo>
                    <a:pt x="1598891" y="7556"/>
                  </a:lnTo>
                  <a:lnTo>
                    <a:pt x="1570532" y="36957"/>
                  </a:lnTo>
                  <a:lnTo>
                    <a:pt x="1527860" y="50546"/>
                  </a:lnTo>
                  <a:lnTo>
                    <a:pt x="1518793" y="51181"/>
                  </a:lnTo>
                  <a:lnTo>
                    <a:pt x="1518793" y="68961"/>
                  </a:lnTo>
                  <a:lnTo>
                    <a:pt x="1564767" y="59944"/>
                  </a:lnTo>
                  <a:lnTo>
                    <a:pt x="1602740" y="36957"/>
                  </a:lnTo>
                  <a:lnTo>
                    <a:pt x="1683893" y="69469"/>
                  </a:lnTo>
                  <a:lnTo>
                    <a:pt x="1690878" y="53340"/>
                  </a:lnTo>
                  <a:close/>
                </a:path>
                <a:path w="1696720" h="193675">
                  <a:moveTo>
                    <a:pt x="1696720" y="80391"/>
                  </a:moveTo>
                  <a:lnTo>
                    <a:pt x="1512062" y="80391"/>
                  </a:lnTo>
                  <a:lnTo>
                    <a:pt x="1512062" y="97155"/>
                  </a:lnTo>
                  <a:lnTo>
                    <a:pt x="1593723" y="97155"/>
                  </a:lnTo>
                  <a:lnTo>
                    <a:pt x="1593723" y="113792"/>
                  </a:lnTo>
                  <a:lnTo>
                    <a:pt x="1524508" y="113792"/>
                  </a:lnTo>
                  <a:lnTo>
                    <a:pt x="1524508" y="129794"/>
                  </a:lnTo>
                  <a:lnTo>
                    <a:pt x="1662938" y="129794"/>
                  </a:lnTo>
                  <a:lnTo>
                    <a:pt x="1662938" y="142748"/>
                  </a:lnTo>
                  <a:lnTo>
                    <a:pt x="1524889" y="142748"/>
                  </a:lnTo>
                  <a:lnTo>
                    <a:pt x="1524889" y="186944"/>
                  </a:lnTo>
                  <a:lnTo>
                    <a:pt x="1687195" y="186944"/>
                  </a:lnTo>
                  <a:lnTo>
                    <a:pt x="1687195" y="170942"/>
                  </a:lnTo>
                  <a:lnTo>
                    <a:pt x="1545844" y="170942"/>
                  </a:lnTo>
                  <a:lnTo>
                    <a:pt x="1545844" y="157861"/>
                  </a:lnTo>
                  <a:lnTo>
                    <a:pt x="1683893" y="157861"/>
                  </a:lnTo>
                  <a:lnTo>
                    <a:pt x="1683893" y="113792"/>
                  </a:lnTo>
                  <a:lnTo>
                    <a:pt x="1614932" y="113792"/>
                  </a:lnTo>
                  <a:lnTo>
                    <a:pt x="1614932" y="97155"/>
                  </a:lnTo>
                  <a:lnTo>
                    <a:pt x="1696720" y="97155"/>
                  </a:lnTo>
                  <a:lnTo>
                    <a:pt x="1696720" y="80391"/>
                  </a:lnTo>
                  <a:close/>
                </a:path>
              </a:pathLst>
            </a:custGeom>
            <a:solidFill>
              <a:srgbClr val="627A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9797" y="2112263"/>
              <a:ext cx="193293" cy="18478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747387" y="2112263"/>
              <a:ext cx="1500505" cy="185420"/>
            </a:xfrm>
            <a:custGeom>
              <a:avLst/>
              <a:gdLst/>
              <a:ahLst/>
              <a:cxnLst/>
              <a:rect l="l" t="t" r="r" b="b"/>
              <a:pathLst>
                <a:path w="1500504" h="185419">
                  <a:moveTo>
                    <a:pt x="131191" y="1016"/>
                  </a:moveTo>
                  <a:lnTo>
                    <a:pt x="111506" y="1016"/>
                  </a:lnTo>
                  <a:lnTo>
                    <a:pt x="111506" y="42799"/>
                  </a:lnTo>
                  <a:lnTo>
                    <a:pt x="111506" y="62484"/>
                  </a:lnTo>
                  <a:lnTo>
                    <a:pt x="111506" y="111633"/>
                  </a:lnTo>
                  <a:lnTo>
                    <a:pt x="84455" y="111633"/>
                  </a:lnTo>
                  <a:lnTo>
                    <a:pt x="84772" y="106083"/>
                  </a:lnTo>
                  <a:lnTo>
                    <a:pt x="84836" y="105156"/>
                  </a:lnTo>
                  <a:lnTo>
                    <a:pt x="85090" y="98044"/>
                  </a:lnTo>
                  <a:lnTo>
                    <a:pt x="84988" y="82727"/>
                  </a:lnTo>
                  <a:lnTo>
                    <a:pt x="84734" y="75615"/>
                  </a:lnTo>
                  <a:lnTo>
                    <a:pt x="84366" y="69380"/>
                  </a:lnTo>
                  <a:lnTo>
                    <a:pt x="83820" y="62484"/>
                  </a:lnTo>
                  <a:lnTo>
                    <a:pt x="111506" y="62484"/>
                  </a:lnTo>
                  <a:lnTo>
                    <a:pt x="111506" y="42799"/>
                  </a:lnTo>
                  <a:lnTo>
                    <a:pt x="80518" y="42799"/>
                  </a:lnTo>
                  <a:lnTo>
                    <a:pt x="77914" y="33566"/>
                  </a:lnTo>
                  <a:lnTo>
                    <a:pt x="64897" y="12357"/>
                  </a:lnTo>
                  <a:lnTo>
                    <a:pt x="64897" y="90170"/>
                  </a:lnTo>
                  <a:lnTo>
                    <a:pt x="64757" y="98044"/>
                  </a:lnTo>
                  <a:lnTo>
                    <a:pt x="64643" y="105156"/>
                  </a:lnTo>
                  <a:lnTo>
                    <a:pt x="64630" y="106083"/>
                  </a:lnTo>
                  <a:lnTo>
                    <a:pt x="63652" y="119748"/>
                  </a:lnTo>
                  <a:lnTo>
                    <a:pt x="61925" y="131318"/>
                  </a:lnTo>
                  <a:lnTo>
                    <a:pt x="59563" y="140462"/>
                  </a:lnTo>
                  <a:lnTo>
                    <a:pt x="55981" y="151282"/>
                  </a:lnTo>
                  <a:lnTo>
                    <a:pt x="50292" y="156718"/>
                  </a:lnTo>
                  <a:lnTo>
                    <a:pt x="35052" y="156718"/>
                  </a:lnTo>
                  <a:lnTo>
                    <a:pt x="21539" y="119748"/>
                  </a:lnTo>
                  <a:lnTo>
                    <a:pt x="20193" y="90170"/>
                  </a:lnTo>
                  <a:lnTo>
                    <a:pt x="20497" y="75615"/>
                  </a:lnTo>
                  <a:lnTo>
                    <a:pt x="20523" y="74320"/>
                  </a:lnTo>
                  <a:lnTo>
                    <a:pt x="29337" y="29083"/>
                  </a:lnTo>
                  <a:lnTo>
                    <a:pt x="34912" y="23749"/>
                  </a:lnTo>
                  <a:lnTo>
                    <a:pt x="50419" y="23749"/>
                  </a:lnTo>
                  <a:lnTo>
                    <a:pt x="63652" y="60642"/>
                  </a:lnTo>
                  <a:lnTo>
                    <a:pt x="64770" y="82727"/>
                  </a:lnTo>
                  <a:lnTo>
                    <a:pt x="64897" y="90170"/>
                  </a:lnTo>
                  <a:lnTo>
                    <a:pt x="64897" y="12357"/>
                  </a:lnTo>
                  <a:lnTo>
                    <a:pt x="42672" y="4318"/>
                  </a:lnTo>
                  <a:lnTo>
                    <a:pt x="32816" y="5461"/>
                  </a:lnTo>
                  <a:lnTo>
                    <a:pt x="6159" y="36753"/>
                  </a:lnTo>
                  <a:lnTo>
                    <a:pt x="0" y="90170"/>
                  </a:lnTo>
                  <a:lnTo>
                    <a:pt x="685" y="110985"/>
                  </a:lnTo>
                  <a:lnTo>
                    <a:pt x="10922" y="155575"/>
                  </a:lnTo>
                  <a:lnTo>
                    <a:pt x="42672" y="176149"/>
                  </a:lnTo>
                  <a:lnTo>
                    <a:pt x="49949" y="175488"/>
                  </a:lnTo>
                  <a:lnTo>
                    <a:pt x="73571" y="156718"/>
                  </a:lnTo>
                  <a:lnTo>
                    <a:pt x="76301" y="151282"/>
                  </a:lnTo>
                  <a:lnTo>
                    <a:pt x="79514" y="142036"/>
                  </a:lnTo>
                  <a:lnTo>
                    <a:pt x="82042" y="131318"/>
                  </a:lnTo>
                  <a:lnTo>
                    <a:pt x="111506" y="131318"/>
                  </a:lnTo>
                  <a:lnTo>
                    <a:pt x="111506" y="181483"/>
                  </a:lnTo>
                  <a:lnTo>
                    <a:pt x="131191" y="181483"/>
                  </a:lnTo>
                  <a:lnTo>
                    <a:pt x="131191" y="131318"/>
                  </a:lnTo>
                  <a:lnTo>
                    <a:pt x="131191" y="111633"/>
                  </a:lnTo>
                  <a:lnTo>
                    <a:pt x="131191" y="62484"/>
                  </a:lnTo>
                  <a:lnTo>
                    <a:pt x="131191" y="42799"/>
                  </a:lnTo>
                  <a:lnTo>
                    <a:pt x="131191" y="1016"/>
                  </a:lnTo>
                  <a:close/>
                </a:path>
                <a:path w="1500504" h="185419">
                  <a:moveTo>
                    <a:pt x="175260" y="0"/>
                  </a:moveTo>
                  <a:lnTo>
                    <a:pt x="155194" y="0"/>
                  </a:lnTo>
                  <a:lnTo>
                    <a:pt x="155194" y="184785"/>
                  </a:lnTo>
                  <a:lnTo>
                    <a:pt x="175260" y="184785"/>
                  </a:lnTo>
                  <a:lnTo>
                    <a:pt x="175260" y="0"/>
                  </a:lnTo>
                  <a:close/>
                </a:path>
                <a:path w="1500504" h="185419">
                  <a:moveTo>
                    <a:pt x="336296" y="145415"/>
                  </a:moveTo>
                  <a:lnTo>
                    <a:pt x="295122" y="153898"/>
                  </a:lnTo>
                  <a:lnTo>
                    <a:pt x="288417" y="154051"/>
                  </a:lnTo>
                  <a:lnTo>
                    <a:pt x="236474" y="154051"/>
                  </a:lnTo>
                  <a:lnTo>
                    <a:pt x="236474" y="98679"/>
                  </a:lnTo>
                  <a:lnTo>
                    <a:pt x="318516" y="98679"/>
                  </a:lnTo>
                  <a:lnTo>
                    <a:pt x="318516" y="78994"/>
                  </a:lnTo>
                  <a:lnTo>
                    <a:pt x="236474" y="78994"/>
                  </a:lnTo>
                  <a:lnTo>
                    <a:pt x="236474" y="26289"/>
                  </a:lnTo>
                  <a:lnTo>
                    <a:pt x="321818" y="26289"/>
                  </a:lnTo>
                  <a:lnTo>
                    <a:pt x="321818" y="6604"/>
                  </a:lnTo>
                  <a:lnTo>
                    <a:pt x="215138" y="6604"/>
                  </a:lnTo>
                  <a:lnTo>
                    <a:pt x="215138" y="173736"/>
                  </a:lnTo>
                  <a:lnTo>
                    <a:pt x="287782" y="173736"/>
                  </a:lnTo>
                  <a:lnTo>
                    <a:pt x="294589" y="173596"/>
                  </a:lnTo>
                  <a:lnTo>
                    <a:pt x="336296" y="164846"/>
                  </a:lnTo>
                  <a:lnTo>
                    <a:pt x="336296" y="154051"/>
                  </a:lnTo>
                  <a:lnTo>
                    <a:pt x="336296" y="145415"/>
                  </a:lnTo>
                  <a:close/>
                </a:path>
                <a:path w="1500504" h="185419">
                  <a:moveTo>
                    <a:pt x="399669" y="74803"/>
                  </a:moveTo>
                  <a:lnTo>
                    <a:pt x="373761" y="74803"/>
                  </a:lnTo>
                  <a:lnTo>
                    <a:pt x="373761" y="0"/>
                  </a:lnTo>
                  <a:lnTo>
                    <a:pt x="352298" y="0"/>
                  </a:lnTo>
                  <a:lnTo>
                    <a:pt x="352298" y="184785"/>
                  </a:lnTo>
                  <a:lnTo>
                    <a:pt x="373761" y="184785"/>
                  </a:lnTo>
                  <a:lnTo>
                    <a:pt x="373761" y="95377"/>
                  </a:lnTo>
                  <a:lnTo>
                    <a:pt x="399669" y="95377"/>
                  </a:lnTo>
                  <a:lnTo>
                    <a:pt x="399669" y="74803"/>
                  </a:lnTo>
                  <a:close/>
                </a:path>
                <a:path w="1500504" h="185419">
                  <a:moveTo>
                    <a:pt x="595503" y="97155"/>
                  </a:moveTo>
                  <a:lnTo>
                    <a:pt x="545769" y="69469"/>
                  </a:lnTo>
                  <a:lnTo>
                    <a:pt x="514985" y="52324"/>
                  </a:lnTo>
                  <a:lnTo>
                    <a:pt x="517575" y="46304"/>
                  </a:lnTo>
                  <a:lnTo>
                    <a:pt x="519823" y="40005"/>
                  </a:lnTo>
                  <a:lnTo>
                    <a:pt x="521716" y="33439"/>
                  </a:lnTo>
                  <a:lnTo>
                    <a:pt x="523240" y="26543"/>
                  </a:lnTo>
                  <a:lnTo>
                    <a:pt x="589407" y="26543"/>
                  </a:lnTo>
                  <a:lnTo>
                    <a:pt x="589407" y="6858"/>
                  </a:lnTo>
                  <a:lnTo>
                    <a:pt x="424688" y="6858"/>
                  </a:lnTo>
                  <a:lnTo>
                    <a:pt x="424688" y="26543"/>
                  </a:lnTo>
                  <a:lnTo>
                    <a:pt x="500507" y="26543"/>
                  </a:lnTo>
                  <a:lnTo>
                    <a:pt x="495909" y="40792"/>
                  </a:lnTo>
                  <a:lnTo>
                    <a:pt x="471551" y="73660"/>
                  </a:lnTo>
                  <a:lnTo>
                    <a:pt x="434809" y="91059"/>
                  </a:lnTo>
                  <a:lnTo>
                    <a:pt x="420624" y="93218"/>
                  </a:lnTo>
                  <a:lnTo>
                    <a:pt x="420624" y="113157"/>
                  </a:lnTo>
                  <a:lnTo>
                    <a:pt x="468376" y="100330"/>
                  </a:lnTo>
                  <a:lnTo>
                    <a:pt x="504825" y="69469"/>
                  </a:lnTo>
                  <a:lnTo>
                    <a:pt x="585343" y="114427"/>
                  </a:lnTo>
                  <a:lnTo>
                    <a:pt x="595503" y="97155"/>
                  </a:lnTo>
                  <a:close/>
                </a:path>
                <a:path w="1500504" h="185419">
                  <a:moveTo>
                    <a:pt x="599821" y="155702"/>
                  </a:moveTo>
                  <a:lnTo>
                    <a:pt x="518033" y="155702"/>
                  </a:lnTo>
                  <a:lnTo>
                    <a:pt x="518033" y="108839"/>
                  </a:lnTo>
                  <a:lnTo>
                    <a:pt x="496570" y="108839"/>
                  </a:lnTo>
                  <a:lnTo>
                    <a:pt x="496570" y="155702"/>
                  </a:lnTo>
                  <a:lnTo>
                    <a:pt x="415163" y="155702"/>
                  </a:lnTo>
                  <a:lnTo>
                    <a:pt x="415163" y="175895"/>
                  </a:lnTo>
                  <a:lnTo>
                    <a:pt x="599821" y="175895"/>
                  </a:lnTo>
                  <a:lnTo>
                    <a:pt x="599821" y="155702"/>
                  </a:lnTo>
                  <a:close/>
                </a:path>
                <a:path w="1500504" h="185419">
                  <a:moveTo>
                    <a:pt x="754761" y="160909"/>
                  </a:moveTo>
                  <a:lnTo>
                    <a:pt x="715073" y="107315"/>
                  </a:lnTo>
                  <a:lnTo>
                    <a:pt x="696468" y="82169"/>
                  </a:lnTo>
                  <a:lnTo>
                    <a:pt x="698157" y="73647"/>
                  </a:lnTo>
                  <a:lnTo>
                    <a:pt x="699617" y="64820"/>
                  </a:lnTo>
                  <a:lnTo>
                    <a:pt x="703262" y="26403"/>
                  </a:lnTo>
                  <a:lnTo>
                    <a:pt x="703834" y="5334"/>
                  </a:lnTo>
                  <a:lnTo>
                    <a:pt x="681990" y="4445"/>
                  </a:lnTo>
                  <a:lnTo>
                    <a:pt x="681558" y="23647"/>
                  </a:lnTo>
                  <a:lnTo>
                    <a:pt x="680313" y="41960"/>
                  </a:lnTo>
                  <a:lnTo>
                    <a:pt x="671906" y="91363"/>
                  </a:lnTo>
                  <a:lnTo>
                    <a:pt x="656590" y="128524"/>
                  </a:lnTo>
                  <a:lnTo>
                    <a:pt x="625475" y="152146"/>
                  </a:lnTo>
                  <a:lnTo>
                    <a:pt x="625475" y="173736"/>
                  </a:lnTo>
                  <a:lnTo>
                    <a:pt x="663448" y="154813"/>
                  </a:lnTo>
                  <a:lnTo>
                    <a:pt x="684377" y="121653"/>
                  </a:lnTo>
                  <a:lnTo>
                    <a:pt x="689737" y="107315"/>
                  </a:lnTo>
                  <a:lnTo>
                    <a:pt x="737362" y="173355"/>
                  </a:lnTo>
                  <a:lnTo>
                    <a:pt x="754761" y="160909"/>
                  </a:lnTo>
                  <a:close/>
                </a:path>
                <a:path w="1500504" h="185419">
                  <a:moveTo>
                    <a:pt x="817245" y="74803"/>
                  </a:moveTo>
                  <a:lnTo>
                    <a:pt x="791337" y="74803"/>
                  </a:lnTo>
                  <a:lnTo>
                    <a:pt x="791337" y="0"/>
                  </a:lnTo>
                  <a:lnTo>
                    <a:pt x="769874" y="0"/>
                  </a:lnTo>
                  <a:lnTo>
                    <a:pt x="769874" y="184785"/>
                  </a:lnTo>
                  <a:lnTo>
                    <a:pt x="791337" y="184785"/>
                  </a:lnTo>
                  <a:lnTo>
                    <a:pt x="791337" y="95377"/>
                  </a:lnTo>
                  <a:lnTo>
                    <a:pt x="817245" y="95377"/>
                  </a:lnTo>
                  <a:lnTo>
                    <a:pt x="817245" y="74803"/>
                  </a:lnTo>
                  <a:close/>
                </a:path>
                <a:path w="1500504" h="185419">
                  <a:moveTo>
                    <a:pt x="1006729" y="56388"/>
                  </a:moveTo>
                  <a:lnTo>
                    <a:pt x="867029" y="56388"/>
                  </a:lnTo>
                  <a:lnTo>
                    <a:pt x="867029" y="44069"/>
                  </a:lnTo>
                  <a:lnTo>
                    <a:pt x="1004189" y="44069"/>
                  </a:lnTo>
                  <a:lnTo>
                    <a:pt x="1004189" y="2159"/>
                  </a:lnTo>
                  <a:lnTo>
                    <a:pt x="846201" y="2159"/>
                  </a:lnTo>
                  <a:lnTo>
                    <a:pt x="846201" y="17272"/>
                  </a:lnTo>
                  <a:lnTo>
                    <a:pt x="983361" y="17272"/>
                  </a:lnTo>
                  <a:lnTo>
                    <a:pt x="983361" y="29845"/>
                  </a:lnTo>
                  <a:lnTo>
                    <a:pt x="846201" y="29845"/>
                  </a:lnTo>
                  <a:lnTo>
                    <a:pt x="846201" y="71628"/>
                  </a:lnTo>
                  <a:lnTo>
                    <a:pt x="1006729" y="71628"/>
                  </a:lnTo>
                  <a:lnTo>
                    <a:pt x="1006729" y="56388"/>
                  </a:lnTo>
                  <a:close/>
                </a:path>
                <a:path w="1500504" h="185419">
                  <a:moveTo>
                    <a:pt x="1007872" y="167386"/>
                  </a:moveTo>
                  <a:lnTo>
                    <a:pt x="866394" y="167386"/>
                  </a:lnTo>
                  <a:lnTo>
                    <a:pt x="866394" y="155321"/>
                  </a:lnTo>
                  <a:lnTo>
                    <a:pt x="1004570" y="155321"/>
                  </a:lnTo>
                  <a:lnTo>
                    <a:pt x="1004570" y="114046"/>
                  </a:lnTo>
                  <a:lnTo>
                    <a:pt x="845185" y="114046"/>
                  </a:lnTo>
                  <a:lnTo>
                    <a:pt x="845185" y="129159"/>
                  </a:lnTo>
                  <a:lnTo>
                    <a:pt x="983869" y="129159"/>
                  </a:lnTo>
                  <a:lnTo>
                    <a:pt x="983869" y="141097"/>
                  </a:lnTo>
                  <a:lnTo>
                    <a:pt x="845566" y="141097"/>
                  </a:lnTo>
                  <a:lnTo>
                    <a:pt x="845566" y="182626"/>
                  </a:lnTo>
                  <a:lnTo>
                    <a:pt x="1007872" y="182626"/>
                  </a:lnTo>
                  <a:lnTo>
                    <a:pt x="1007872" y="167386"/>
                  </a:lnTo>
                  <a:close/>
                </a:path>
                <a:path w="1500504" h="185419">
                  <a:moveTo>
                    <a:pt x="1017397" y="84963"/>
                  </a:moveTo>
                  <a:lnTo>
                    <a:pt x="832739" y="84963"/>
                  </a:lnTo>
                  <a:lnTo>
                    <a:pt x="832739" y="100584"/>
                  </a:lnTo>
                  <a:lnTo>
                    <a:pt x="1017397" y="100584"/>
                  </a:lnTo>
                  <a:lnTo>
                    <a:pt x="1017397" y="84963"/>
                  </a:lnTo>
                  <a:close/>
                </a:path>
                <a:path w="1500504" h="185419">
                  <a:moveTo>
                    <a:pt x="1271143" y="147320"/>
                  </a:moveTo>
                  <a:lnTo>
                    <a:pt x="1267409" y="141478"/>
                  </a:lnTo>
                  <a:lnTo>
                    <a:pt x="1267333" y="141351"/>
                  </a:lnTo>
                  <a:lnTo>
                    <a:pt x="1265212" y="140055"/>
                  </a:lnTo>
                  <a:lnTo>
                    <a:pt x="1260094" y="136906"/>
                  </a:lnTo>
                  <a:lnTo>
                    <a:pt x="1254125" y="133743"/>
                  </a:lnTo>
                  <a:lnTo>
                    <a:pt x="1248664" y="131622"/>
                  </a:lnTo>
                  <a:lnTo>
                    <a:pt x="1248664" y="151257"/>
                  </a:lnTo>
                  <a:lnTo>
                    <a:pt x="1248664" y="158242"/>
                  </a:lnTo>
                  <a:lnTo>
                    <a:pt x="1211973" y="168567"/>
                  </a:lnTo>
                  <a:lnTo>
                    <a:pt x="1197686" y="169329"/>
                  </a:lnTo>
                  <a:lnTo>
                    <a:pt x="1182611" y="169329"/>
                  </a:lnTo>
                  <a:lnTo>
                    <a:pt x="1134491" y="161036"/>
                  </a:lnTo>
                  <a:lnTo>
                    <a:pt x="1131697" y="158242"/>
                  </a:lnTo>
                  <a:lnTo>
                    <a:pt x="1131697" y="151257"/>
                  </a:lnTo>
                  <a:lnTo>
                    <a:pt x="1134491" y="148463"/>
                  </a:lnTo>
                  <a:lnTo>
                    <a:pt x="1140079" y="146304"/>
                  </a:lnTo>
                  <a:lnTo>
                    <a:pt x="1145540" y="144018"/>
                  </a:lnTo>
                  <a:lnTo>
                    <a:pt x="1182611" y="140055"/>
                  </a:lnTo>
                  <a:lnTo>
                    <a:pt x="1197686" y="140055"/>
                  </a:lnTo>
                  <a:lnTo>
                    <a:pt x="1240282" y="146304"/>
                  </a:lnTo>
                  <a:lnTo>
                    <a:pt x="1245743" y="148463"/>
                  </a:lnTo>
                  <a:lnTo>
                    <a:pt x="1211491" y="124866"/>
                  </a:lnTo>
                  <a:lnTo>
                    <a:pt x="1201064" y="124333"/>
                  </a:lnTo>
                  <a:lnTo>
                    <a:pt x="1179207" y="124333"/>
                  </a:lnTo>
                  <a:lnTo>
                    <a:pt x="1140777" y="128879"/>
                  </a:lnTo>
                  <a:lnTo>
                    <a:pt x="1109218" y="147320"/>
                  </a:lnTo>
                  <a:lnTo>
                    <a:pt x="1109218" y="162052"/>
                  </a:lnTo>
                  <a:lnTo>
                    <a:pt x="1149477" y="182372"/>
                  </a:lnTo>
                  <a:lnTo>
                    <a:pt x="1190117" y="185420"/>
                  </a:lnTo>
                  <a:lnTo>
                    <a:pt x="1201064" y="185229"/>
                  </a:lnTo>
                  <a:lnTo>
                    <a:pt x="1239545" y="180619"/>
                  </a:lnTo>
                  <a:lnTo>
                    <a:pt x="1271143" y="162052"/>
                  </a:lnTo>
                  <a:lnTo>
                    <a:pt x="1271143" y="147320"/>
                  </a:lnTo>
                  <a:close/>
                </a:path>
                <a:path w="1500504" h="185419">
                  <a:moveTo>
                    <a:pt x="1282573" y="94996"/>
                  </a:moveTo>
                  <a:lnTo>
                    <a:pt x="1200785" y="94996"/>
                  </a:lnTo>
                  <a:lnTo>
                    <a:pt x="1200785" y="78486"/>
                  </a:lnTo>
                  <a:lnTo>
                    <a:pt x="1271905" y="78486"/>
                  </a:lnTo>
                  <a:lnTo>
                    <a:pt x="1271905" y="62484"/>
                  </a:lnTo>
                  <a:lnTo>
                    <a:pt x="1132840" y="62484"/>
                  </a:lnTo>
                  <a:lnTo>
                    <a:pt x="1132840" y="48006"/>
                  </a:lnTo>
                  <a:lnTo>
                    <a:pt x="1267206" y="48006"/>
                  </a:lnTo>
                  <a:lnTo>
                    <a:pt x="1267206" y="32639"/>
                  </a:lnTo>
                  <a:lnTo>
                    <a:pt x="1132840" y="32639"/>
                  </a:lnTo>
                  <a:lnTo>
                    <a:pt x="1132840" y="18161"/>
                  </a:lnTo>
                  <a:lnTo>
                    <a:pt x="1270254" y="18161"/>
                  </a:lnTo>
                  <a:lnTo>
                    <a:pt x="1270254" y="2159"/>
                  </a:lnTo>
                  <a:lnTo>
                    <a:pt x="1111377" y="2159"/>
                  </a:lnTo>
                  <a:lnTo>
                    <a:pt x="1111377" y="78486"/>
                  </a:lnTo>
                  <a:lnTo>
                    <a:pt x="1179576" y="78486"/>
                  </a:lnTo>
                  <a:lnTo>
                    <a:pt x="1179576" y="94996"/>
                  </a:lnTo>
                  <a:lnTo>
                    <a:pt x="1097915" y="94996"/>
                  </a:lnTo>
                  <a:lnTo>
                    <a:pt x="1097915" y="111633"/>
                  </a:lnTo>
                  <a:lnTo>
                    <a:pt x="1282573" y="111633"/>
                  </a:lnTo>
                  <a:lnTo>
                    <a:pt x="1282573" y="94996"/>
                  </a:lnTo>
                  <a:close/>
                </a:path>
                <a:path w="1500504" h="185419">
                  <a:moveTo>
                    <a:pt x="1419352" y="7112"/>
                  </a:moveTo>
                  <a:lnTo>
                    <a:pt x="1313434" y="7112"/>
                  </a:lnTo>
                  <a:lnTo>
                    <a:pt x="1313434" y="27051"/>
                  </a:lnTo>
                  <a:lnTo>
                    <a:pt x="1397635" y="27051"/>
                  </a:lnTo>
                  <a:lnTo>
                    <a:pt x="1397635" y="124841"/>
                  </a:lnTo>
                  <a:lnTo>
                    <a:pt x="1419352" y="124841"/>
                  </a:lnTo>
                  <a:lnTo>
                    <a:pt x="1419352" y="7112"/>
                  </a:lnTo>
                  <a:close/>
                </a:path>
                <a:path w="1500504" h="185419">
                  <a:moveTo>
                    <a:pt x="1437640" y="145796"/>
                  </a:moveTo>
                  <a:lnTo>
                    <a:pt x="1395158" y="153187"/>
                  </a:lnTo>
                  <a:lnTo>
                    <a:pt x="1385023" y="153543"/>
                  </a:lnTo>
                  <a:lnTo>
                    <a:pt x="1360678" y="153543"/>
                  </a:lnTo>
                  <a:lnTo>
                    <a:pt x="1360678" y="75311"/>
                  </a:lnTo>
                  <a:lnTo>
                    <a:pt x="1338961" y="75311"/>
                  </a:lnTo>
                  <a:lnTo>
                    <a:pt x="1338961" y="153543"/>
                  </a:lnTo>
                  <a:lnTo>
                    <a:pt x="1306703" y="153543"/>
                  </a:lnTo>
                  <a:lnTo>
                    <a:pt x="1306703" y="173736"/>
                  </a:lnTo>
                  <a:lnTo>
                    <a:pt x="1383715" y="173736"/>
                  </a:lnTo>
                  <a:lnTo>
                    <a:pt x="1395603" y="173266"/>
                  </a:lnTo>
                  <a:lnTo>
                    <a:pt x="1437640" y="165989"/>
                  </a:lnTo>
                  <a:lnTo>
                    <a:pt x="1437640" y="145796"/>
                  </a:lnTo>
                  <a:close/>
                </a:path>
                <a:path w="1500504" h="185419">
                  <a:moveTo>
                    <a:pt x="1499997" y="73152"/>
                  </a:moveTo>
                  <a:lnTo>
                    <a:pt x="1474470" y="73152"/>
                  </a:lnTo>
                  <a:lnTo>
                    <a:pt x="1474470" y="0"/>
                  </a:lnTo>
                  <a:lnTo>
                    <a:pt x="1453007" y="0"/>
                  </a:lnTo>
                  <a:lnTo>
                    <a:pt x="1453007" y="184785"/>
                  </a:lnTo>
                  <a:lnTo>
                    <a:pt x="1474470" y="184785"/>
                  </a:lnTo>
                  <a:lnTo>
                    <a:pt x="1474470" y="93599"/>
                  </a:lnTo>
                  <a:lnTo>
                    <a:pt x="1499997" y="93599"/>
                  </a:lnTo>
                  <a:lnTo>
                    <a:pt x="1499997" y="73152"/>
                  </a:lnTo>
                  <a:close/>
                </a:path>
              </a:pathLst>
            </a:custGeom>
            <a:solidFill>
              <a:srgbClr val="627A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62242" y="2108961"/>
              <a:ext cx="193929" cy="18567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538341" y="2107056"/>
              <a:ext cx="2376805" cy="192405"/>
            </a:xfrm>
            <a:custGeom>
              <a:avLst/>
              <a:gdLst/>
              <a:ahLst/>
              <a:cxnLst/>
              <a:rect l="l" t="t" r="r" b="b"/>
              <a:pathLst>
                <a:path w="2376804" h="192405">
                  <a:moveTo>
                    <a:pt x="102489" y="11811"/>
                  </a:moveTo>
                  <a:lnTo>
                    <a:pt x="0" y="11811"/>
                  </a:lnTo>
                  <a:lnTo>
                    <a:pt x="0" y="31496"/>
                  </a:lnTo>
                  <a:lnTo>
                    <a:pt x="80632" y="31496"/>
                  </a:lnTo>
                  <a:lnTo>
                    <a:pt x="80632" y="56896"/>
                  </a:lnTo>
                  <a:lnTo>
                    <a:pt x="75145" y="98793"/>
                  </a:lnTo>
                  <a:lnTo>
                    <a:pt x="47548" y="142481"/>
                  </a:lnTo>
                  <a:lnTo>
                    <a:pt x="0" y="158115"/>
                  </a:lnTo>
                  <a:lnTo>
                    <a:pt x="0" y="178562"/>
                  </a:lnTo>
                  <a:lnTo>
                    <a:pt x="42608" y="169900"/>
                  </a:lnTo>
                  <a:lnTo>
                    <a:pt x="74930" y="145224"/>
                  </a:lnTo>
                  <a:lnTo>
                    <a:pt x="95415" y="106718"/>
                  </a:lnTo>
                  <a:lnTo>
                    <a:pt x="102463" y="56896"/>
                  </a:lnTo>
                  <a:lnTo>
                    <a:pt x="102489" y="11811"/>
                  </a:lnTo>
                  <a:close/>
                </a:path>
                <a:path w="2376804" h="192405">
                  <a:moveTo>
                    <a:pt x="163830" y="5207"/>
                  </a:moveTo>
                  <a:lnTo>
                    <a:pt x="142367" y="5207"/>
                  </a:lnTo>
                  <a:lnTo>
                    <a:pt x="142367" y="189992"/>
                  </a:lnTo>
                  <a:lnTo>
                    <a:pt x="163830" y="189992"/>
                  </a:lnTo>
                  <a:lnTo>
                    <a:pt x="163830" y="5207"/>
                  </a:lnTo>
                  <a:close/>
                </a:path>
                <a:path w="2376804" h="192405">
                  <a:moveTo>
                    <a:pt x="378841" y="54229"/>
                  </a:moveTo>
                  <a:lnTo>
                    <a:pt x="337045" y="37846"/>
                  </a:lnTo>
                  <a:lnTo>
                    <a:pt x="302387" y="24257"/>
                  </a:lnTo>
                  <a:lnTo>
                    <a:pt x="304419" y="21209"/>
                  </a:lnTo>
                  <a:lnTo>
                    <a:pt x="306070" y="18034"/>
                  </a:lnTo>
                  <a:lnTo>
                    <a:pt x="307594" y="14732"/>
                  </a:lnTo>
                  <a:lnTo>
                    <a:pt x="308991" y="11557"/>
                  </a:lnTo>
                  <a:lnTo>
                    <a:pt x="310019" y="8445"/>
                  </a:lnTo>
                  <a:lnTo>
                    <a:pt x="310134" y="8128"/>
                  </a:lnTo>
                  <a:lnTo>
                    <a:pt x="310896" y="4699"/>
                  </a:lnTo>
                  <a:lnTo>
                    <a:pt x="289433" y="889"/>
                  </a:lnTo>
                  <a:lnTo>
                    <a:pt x="286969" y="8128"/>
                  </a:lnTo>
                  <a:lnTo>
                    <a:pt x="286854" y="8445"/>
                  </a:lnTo>
                  <a:lnTo>
                    <a:pt x="258495" y="37846"/>
                  </a:lnTo>
                  <a:lnTo>
                    <a:pt x="215823" y="51435"/>
                  </a:lnTo>
                  <a:lnTo>
                    <a:pt x="206756" y="52070"/>
                  </a:lnTo>
                  <a:lnTo>
                    <a:pt x="206756" y="69850"/>
                  </a:lnTo>
                  <a:lnTo>
                    <a:pt x="252730" y="60833"/>
                  </a:lnTo>
                  <a:lnTo>
                    <a:pt x="290703" y="37846"/>
                  </a:lnTo>
                  <a:lnTo>
                    <a:pt x="371856" y="70358"/>
                  </a:lnTo>
                  <a:lnTo>
                    <a:pt x="378841" y="54229"/>
                  </a:lnTo>
                  <a:close/>
                </a:path>
                <a:path w="2376804" h="192405">
                  <a:moveTo>
                    <a:pt x="384683" y="81280"/>
                  </a:moveTo>
                  <a:lnTo>
                    <a:pt x="200025" y="81280"/>
                  </a:lnTo>
                  <a:lnTo>
                    <a:pt x="200025" y="98044"/>
                  </a:lnTo>
                  <a:lnTo>
                    <a:pt x="281686" y="98044"/>
                  </a:lnTo>
                  <a:lnTo>
                    <a:pt x="281686" y="114681"/>
                  </a:lnTo>
                  <a:lnTo>
                    <a:pt x="212471" y="114681"/>
                  </a:lnTo>
                  <a:lnTo>
                    <a:pt x="212471" y="130683"/>
                  </a:lnTo>
                  <a:lnTo>
                    <a:pt x="350901" y="130683"/>
                  </a:lnTo>
                  <a:lnTo>
                    <a:pt x="350901" y="143637"/>
                  </a:lnTo>
                  <a:lnTo>
                    <a:pt x="212852" y="143637"/>
                  </a:lnTo>
                  <a:lnTo>
                    <a:pt x="212852" y="187833"/>
                  </a:lnTo>
                  <a:lnTo>
                    <a:pt x="375158" y="187833"/>
                  </a:lnTo>
                  <a:lnTo>
                    <a:pt x="375158" y="171831"/>
                  </a:lnTo>
                  <a:lnTo>
                    <a:pt x="233807" y="171831"/>
                  </a:lnTo>
                  <a:lnTo>
                    <a:pt x="233807" y="158750"/>
                  </a:lnTo>
                  <a:lnTo>
                    <a:pt x="371856" y="158750"/>
                  </a:lnTo>
                  <a:lnTo>
                    <a:pt x="371856" y="114681"/>
                  </a:lnTo>
                  <a:lnTo>
                    <a:pt x="302895" y="114681"/>
                  </a:lnTo>
                  <a:lnTo>
                    <a:pt x="302895" y="98044"/>
                  </a:lnTo>
                  <a:lnTo>
                    <a:pt x="384683" y="98044"/>
                  </a:lnTo>
                  <a:lnTo>
                    <a:pt x="384683" y="81280"/>
                  </a:lnTo>
                  <a:close/>
                </a:path>
                <a:path w="2376804" h="192405">
                  <a:moveTo>
                    <a:pt x="582930" y="35306"/>
                  </a:moveTo>
                  <a:lnTo>
                    <a:pt x="579120" y="27686"/>
                  </a:lnTo>
                  <a:lnTo>
                    <a:pt x="571754" y="21717"/>
                  </a:lnTo>
                  <a:lnTo>
                    <a:pt x="571195" y="21336"/>
                  </a:lnTo>
                  <a:lnTo>
                    <a:pt x="565772" y="17602"/>
                  </a:lnTo>
                  <a:lnTo>
                    <a:pt x="560197" y="14719"/>
                  </a:lnTo>
                  <a:lnTo>
                    <a:pt x="560197" y="39370"/>
                  </a:lnTo>
                  <a:lnTo>
                    <a:pt x="560197" y="49403"/>
                  </a:lnTo>
                  <a:lnTo>
                    <a:pt x="523862" y="66001"/>
                  </a:lnTo>
                  <a:lnTo>
                    <a:pt x="501015" y="67437"/>
                  </a:lnTo>
                  <a:lnTo>
                    <a:pt x="493077" y="67284"/>
                  </a:lnTo>
                  <a:lnTo>
                    <a:pt x="455295" y="60452"/>
                  </a:lnTo>
                  <a:lnTo>
                    <a:pt x="441706" y="44323"/>
                  </a:lnTo>
                  <a:lnTo>
                    <a:pt x="441960" y="39370"/>
                  </a:lnTo>
                  <a:lnTo>
                    <a:pt x="478218" y="22847"/>
                  </a:lnTo>
                  <a:lnTo>
                    <a:pt x="501015" y="21336"/>
                  </a:lnTo>
                  <a:lnTo>
                    <a:pt x="509016" y="21513"/>
                  </a:lnTo>
                  <a:lnTo>
                    <a:pt x="546862" y="28321"/>
                  </a:lnTo>
                  <a:lnTo>
                    <a:pt x="560197" y="39370"/>
                  </a:lnTo>
                  <a:lnTo>
                    <a:pt x="560197" y="14719"/>
                  </a:lnTo>
                  <a:lnTo>
                    <a:pt x="522643" y="5194"/>
                  </a:lnTo>
                  <a:lnTo>
                    <a:pt x="501015" y="4064"/>
                  </a:lnTo>
                  <a:lnTo>
                    <a:pt x="489940" y="4356"/>
                  </a:lnTo>
                  <a:lnTo>
                    <a:pt x="451091" y="10985"/>
                  </a:lnTo>
                  <a:lnTo>
                    <a:pt x="419227" y="35306"/>
                  </a:lnTo>
                  <a:lnTo>
                    <a:pt x="419290" y="53594"/>
                  </a:lnTo>
                  <a:lnTo>
                    <a:pt x="451091" y="77914"/>
                  </a:lnTo>
                  <a:lnTo>
                    <a:pt x="489940" y="84556"/>
                  </a:lnTo>
                  <a:lnTo>
                    <a:pt x="501015" y="84836"/>
                  </a:lnTo>
                  <a:lnTo>
                    <a:pt x="512089" y="84556"/>
                  </a:lnTo>
                  <a:lnTo>
                    <a:pt x="551053" y="77914"/>
                  </a:lnTo>
                  <a:lnTo>
                    <a:pt x="571207" y="67437"/>
                  </a:lnTo>
                  <a:lnTo>
                    <a:pt x="571754" y="67056"/>
                  </a:lnTo>
                  <a:lnTo>
                    <a:pt x="579120" y="61087"/>
                  </a:lnTo>
                  <a:lnTo>
                    <a:pt x="582866" y="53594"/>
                  </a:lnTo>
                  <a:lnTo>
                    <a:pt x="582930" y="35306"/>
                  </a:lnTo>
                  <a:close/>
                </a:path>
                <a:path w="2376804" h="192405">
                  <a:moveTo>
                    <a:pt x="583946" y="169418"/>
                  </a:moveTo>
                  <a:lnTo>
                    <a:pt x="443484" y="169418"/>
                  </a:lnTo>
                  <a:lnTo>
                    <a:pt x="443484" y="135255"/>
                  </a:lnTo>
                  <a:lnTo>
                    <a:pt x="421640" y="135255"/>
                  </a:lnTo>
                  <a:lnTo>
                    <a:pt x="421640" y="187833"/>
                  </a:lnTo>
                  <a:lnTo>
                    <a:pt x="583946" y="187833"/>
                  </a:lnTo>
                  <a:lnTo>
                    <a:pt x="583946" y="169418"/>
                  </a:lnTo>
                  <a:close/>
                </a:path>
                <a:path w="2376804" h="192405">
                  <a:moveTo>
                    <a:pt x="593471" y="101219"/>
                  </a:moveTo>
                  <a:lnTo>
                    <a:pt x="408813" y="101219"/>
                  </a:lnTo>
                  <a:lnTo>
                    <a:pt x="408813" y="119380"/>
                  </a:lnTo>
                  <a:lnTo>
                    <a:pt x="593471" y="119380"/>
                  </a:lnTo>
                  <a:lnTo>
                    <a:pt x="593471" y="101219"/>
                  </a:lnTo>
                  <a:close/>
                </a:path>
                <a:path w="2376804" h="192405">
                  <a:moveTo>
                    <a:pt x="787908" y="9525"/>
                  </a:moveTo>
                  <a:lnTo>
                    <a:pt x="681355" y="9525"/>
                  </a:lnTo>
                  <a:lnTo>
                    <a:pt x="681355" y="42799"/>
                  </a:lnTo>
                  <a:lnTo>
                    <a:pt x="750443" y="42799"/>
                  </a:lnTo>
                  <a:lnTo>
                    <a:pt x="750443" y="59436"/>
                  </a:lnTo>
                  <a:lnTo>
                    <a:pt x="740511" y="110185"/>
                  </a:lnTo>
                  <a:lnTo>
                    <a:pt x="711060" y="140385"/>
                  </a:lnTo>
                  <a:lnTo>
                    <a:pt x="681355" y="146685"/>
                  </a:lnTo>
                  <a:lnTo>
                    <a:pt x="681355" y="181356"/>
                  </a:lnTo>
                  <a:lnTo>
                    <a:pt x="725284" y="172885"/>
                  </a:lnTo>
                  <a:lnTo>
                    <a:pt x="758875" y="148564"/>
                  </a:lnTo>
                  <a:lnTo>
                    <a:pt x="780313" y="110337"/>
                  </a:lnTo>
                  <a:lnTo>
                    <a:pt x="780376" y="110185"/>
                  </a:lnTo>
                  <a:lnTo>
                    <a:pt x="784491" y="94576"/>
                  </a:lnTo>
                  <a:lnTo>
                    <a:pt x="786993" y="77660"/>
                  </a:lnTo>
                  <a:lnTo>
                    <a:pt x="787908" y="59436"/>
                  </a:lnTo>
                  <a:lnTo>
                    <a:pt x="787908" y="9525"/>
                  </a:lnTo>
                  <a:close/>
                </a:path>
                <a:path w="2376804" h="192405">
                  <a:moveTo>
                    <a:pt x="853059" y="5207"/>
                  </a:moveTo>
                  <a:lnTo>
                    <a:pt x="816483" y="5207"/>
                  </a:lnTo>
                  <a:lnTo>
                    <a:pt x="816483" y="189992"/>
                  </a:lnTo>
                  <a:lnTo>
                    <a:pt x="853059" y="189992"/>
                  </a:lnTo>
                  <a:lnTo>
                    <a:pt x="853059" y="5207"/>
                  </a:lnTo>
                  <a:close/>
                </a:path>
                <a:path w="2376804" h="192405">
                  <a:moveTo>
                    <a:pt x="1067435" y="45212"/>
                  </a:moveTo>
                  <a:lnTo>
                    <a:pt x="1063955" y="44069"/>
                  </a:lnTo>
                  <a:lnTo>
                    <a:pt x="995553" y="21590"/>
                  </a:lnTo>
                  <a:lnTo>
                    <a:pt x="998105" y="17094"/>
                  </a:lnTo>
                  <a:lnTo>
                    <a:pt x="998220" y="16891"/>
                  </a:lnTo>
                  <a:lnTo>
                    <a:pt x="1000125" y="11811"/>
                  </a:lnTo>
                  <a:lnTo>
                    <a:pt x="1001395" y="6477"/>
                  </a:lnTo>
                  <a:lnTo>
                    <a:pt x="964438" y="0"/>
                  </a:lnTo>
                  <a:lnTo>
                    <a:pt x="962291" y="6096"/>
                  </a:lnTo>
                  <a:lnTo>
                    <a:pt x="959116" y="11811"/>
                  </a:lnTo>
                  <a:lnTo>
                    <a:pt x="922528" y="36576"/>
                  </a:lnTo>
                  <a:lnTo>
                    <a:pt x="888492" y="42799"/>
                  </a:lnTo>
                  <a:lnTo>
                    <a:pt x="888492" y="71628"/>
                  </a:lnTo>
                  <a:lnTo>
                    <a:pt x="937387" y="63881"/>
                  </a:lnTo>
                  <a:lnTo>
                    <a:pt x="976122" y="44069"/>
                  </a:lnTo>
                  <a:lnTo>
                    <a:pt x="1056005" y="72009"/>
                  </a:lnTo>
                  <a:lnTo>
                    <a:pt x="1067435" y="45212"/>
                  </a:lnTo>
                  <a:close/>
                </a:path>
                <a:path w="2376804" h="192405">
                  <a:moveTo>
                    <a:pt x="1069975" y="76962"/>
                  </a:moveTo>
                  <a:lnTo>
                    <a:pt x="883031" y="76962"/>
                  </a:lnTo>
                  <a:lnTo>
                    <a:pt x="883031" y="103632"/>
                  </a:lnTo>
                  <a:lnTo>
                    <a:pt x="958342" y="103632"/>
                  </a:lnTo>
                  <a:lnTo>
                    <a:pt x="958342" y="111633"/>
                  </a:lnTo>
                  <a:lnTo>
                    <a:pt x="893699" y="111633"/>
                  </a:lnTo>
                  <a:lnTo>
                    <a:pt x="893699" y="134620"/>
                  </a:lnTo>
                  <a:lnTo>
                    <a:pt x="1023493" y="134620"/>
                  </a:lnTo>
                  <a:lnTo>
                    <a:pt x="1023493" y="141097"/>
                  </a:lnTo>
                  <a:lnTo>
                    <a:pt x="894080" y="141097"/>
                  </a:lnTo>
                  <a:lnTo>
                    <a:pt x="894080" y="189992"/>
                  </a:lnTo>
                  <a:lnTo>
                    <a:pt x="1061212" y="189992"/>
                  </a:lnTo>
                  <a:lnTo>
                    <a:pt x="1061212" y="166751"/>
                  </a:lnTo>
                  <a:lnTo>
                    <a:pt x="929767" y="166751"/>
                  </a:lnTo>
                  <a:lnTo>
                    <a:pt x="929767" y="160274"/>
                  </a:lnTo>
                  <a:lnTo>
                    <a:pt x="1059180" y="160274"/>
                  </a:lnTo>
                  <a:lnTo>
                    <a:pt x="1059180" y="111633"/>
                  </a:lnTo>
                  <a:lnTo>
                    <a:pt x="994791" y="111633"/>
                  </a:lnTo>
                  <a:lnTo>
                    <a:pt x="994791" y="103632"/>
                  </a:lnTo>
                  <a:lnTo>
                    <a:pt x="1069975" y="103632"/>
                  </a:lnTo>
                  <a:lnTo>
                    <a:pt x="1069975" y="76962"/>
                  </a:lnTo>
                  <a:close/>
                </a:path>
                <a:path w="2376804" h="192405">
                  <a:moveTo>
                    <a:pt x="1227963" y="158750"/>
                  </a:moveTo>
                  <a:lnTo>
                    <a:pt x="1205611" y="129794"/>
                  </a:lnTo>
                  <a:lnTo>
                    <a:pt x="1174242" y="89154"/>
                  </a:lnTo>
                  <a:lnTo>
                    <a:pt x="1176020" y="78346"/>
                  </a:lnTo>
                  <a:lnTo>
                    <a:pt x="1177378" y="67056"/>
                  </a:lnTo>
                  <a:lnTo>
                    <a:pt x="1178306" y="55295"/>
                  </a:lnTo>
                  <a:lnTo>
                    <a:pt x="1178814" y="43053"/>
                  </a:lnTo>
                  <a:lnTo>
                    <a:pt x="1218438" y="43053"/>
                  </a:lnTo>
                  <a:lnTo>
                    <a:pt x="1218438" y="9525"/>
                  </a:lnTo>
                  <a:lnTo>
                    <a:pt x="1100328" y="9525"/>
                  </a:lnTo>
                  <a:lnTo>
                    <a:pt x="1100328" y="43053"/>
                  </a:lnTo>
                  <a:lnTo>
                    <a:pt x="1142111" y="43053"/>
                  </a:lnTo>
                  <a:lnTo>
                    <a:pt x="1140739" y="64401"/>
                  </a:lnTo>
                  <a:lnTo>
                    <a:pt x="1128268" y="114935"/>
                  </a:lnTo>
                  <a:lnTo>
                    <a:pt x="1095121" y="144526"/>
                  </a:lnTo>
                  <a:lnTo>
                    <a:pt x="1095121" y="181356"/>
                  </a:lnTo>
                  <a:lnTo>
                    <a:pt x="1104480" y="180467"/>
                  </a:lnTo>
                  <a:lnTo>
                    <a:pt x="1105103" y="180467"/>
                  </a:lnTo>
                  <a:lnTo>
                    <a:pt x="1115275" y="177800"/>
                  </a:lnTo>
                  <a:lnTo>
                    <a:pt x="1148994" y="151688"/>
                  </a:lnTo>
                  <a:lnTo>
                    <a:pt x="1155636" y="141617"/>
                  </a:lnTo>
                  <a:lnTo>
                    <a:pt x="1155738" y="141465"/>
                  </a:lnTo>
                  <a:lnTo>
                    <a:pt x="1161796" y="129794"/>
                  </a:lnTo>
                  <a:lnTo>
                    <a:pt x="1199007" y="180467"/>
                  </a:lnTo>
                  <a:lnTo>
                    <a:pt x="1227963" y="158750"/>
                  </a:lnTo>
                  <a:close/>
                </a:path>
                <a:path w="2376804" h="192405">
                  <a:moveTo>
                    <a:pt x="1270635" y="5207"/>
                  </a:moveTo>
                  <a:lnTo>
                    <a:pt x="1234059" y="5207"/>
                  </a:lnTo>
                  <a:lnTo>
                    <a:pt x="1234059" y="189992"/>
                  </a:lnTo>
                  <a:lnTo>
                    <a:pt x="1270635" y="189992"/>
                  </a:lnTo>
                  <a:lnTo>
                    <a:pt x="1270635" y="5207"/>
                  </a:lnTo>
                  <a:close/>
                </a:path>
                <a:path w="2376804" h="192405">
                  <a:moveTo>
                    <a:pt x="1480312" y="5207"/>
                  </a:moveTo>
                  <a:lnTo>
                    <a:pt x="1443736" y="5207"/>
                  </a:lnTo>
                  <a:lnTo>
                    <a:pt x="1443736" y="33782"/>
                  </a:lnTo>
                  <a:lnTo>
                    <a:pt x="1424178" y="33782"/>
                  </a:lnTo>
                  <a:lnTo>
                    <a:pt x="1424178" y="7366"/>
                  </a:lnTo>
                  <a:lnTo>
                    <a:pt x="1306449" y="7366"/>
                  </a:lnTo>
                  <a:lnTo>
                    <a:pt x="1306449" y="37592"/>
                  </a:lnTo>
                  <a:lnTo>
                    <a:pt x="1347216" y="37592"/>
                  </a:lnTo>
                  <a:lnTo>
                    <a:pt x="1345184" y="44259"/>
                  </a:lnTo>
                  <a:lnTo>
                    <a:pt x="1312443" y="72656"/>
                  </a:lnTo>
                  <a:lnTo>
                    <a:pt x="1303909" y="73914"/>
                  </a:lnTo>
                  <a:lnTo>
                    <a:pt x="1303909" y="106045"/>
                  </a:lnTo>
                  <a:lnTo>
                    <a:pt x="1347533" y="92773"/>
                  </a:lnTo>
                  <a:lnTo>
                    <a:pt x="1366901" y="76200"/>
                  </a:lnTo>
                  <a:lnTo>
                    <a:pt x="1413637" y="104013"/>
                  </a:lnTo>
                  <a:lnTo>
                    <a:pt x="1431163" y="77216"/>
                  </a:lnTo>
                  <a:lnTo>
                    <a:pt x="1429372" y="76200"/>
                  </a:lnTo>
                  <a:lnTo>
                    <a:pt x="1381760" y="49149"/>
                  </a:lnTo>
                  <a:lnTo>
                    <a:pt x="1382395" y="47117"/>
                  </a:lnTo>
                  <a:lnTo>
                    <a:pt x="1382903" y="45212"/>
                  </a:lnTo>
                  <a:lnTo>
                    <a:pt x="1383284" y="43307"/>
                  </a:lnTo>
                  <a:lnTo>
                    <a:pt x="1383665" y="41529"/>
                  </a:lnTo>
                  <a:lnTo>
                    <a:pt x="1384173" y="37592"/>
                  </a:lnTo>
                  <a:lnTo>
                    <a:pt x="1418971" y="37592"/>
                  </a:lnTo>
                  <a:lnTo>
                    <a:pt x="1418971" y="64897"/>
                  </a:lnTo>
                  <a:lnTo>
                    <a:pt x="1443736" y="64897"/>
                  </a:lnTo>
                  <a:lnTo>
                    <a:pt x="1443736" y="108585"/>
                  </a:lnTo>
                  <a:lnTo>
                    <a:pt x="1480312" y="108585"/>
                  </a:lnTo>
                  <a:lnTo>
                    <a:pt x="1480312" y="33782"/>
                  </a:lnTo>
                  <a:lnTo>
                    <a:pt x="1480312" y="5207"/>
                  </a:lnTo>
                  <a:close/>
                </a:path>
                <a:path w="2376804" h="192405">
                  <a:moveTo>
                    <a:pt x="1481963" y="151638"/>
                  </a:moveTo>
                  <a:lnTo>
                    <a:pt x="1481175" y="144653"/>
                  </a:lnTo>
                  <a:lnTo>
                    <a:pt x="1479651" y="140131"/>
                  </a:lnTo>
                  <a:lnTo>
                    <a:pt x="1479600" y="139954"/>
                  </a:lnTo>
                  <a:lnTo>
                    <a:pt x="1442593" y="115608"/>
                  </a:lnTo>
                  <a:lnTo>
                    <a:pt x="1442593" y="151638"/>
                  </a:lnTo>
                  <a:lnTo>
                    <a:pt x="1442339" y="155829"/>
                  </a:lnTo>
                  <a:lnTo>
                    <a:pt x="1406766" y="163233"/>
                  </a:lnTo>
                  <a:lnTo>
                    <a:pt x="1388427" y="163233"/>
                  </a:lnTo>
                  <a:lnTo>
                    <a:pt x="1352550" y="151638"/>
                  </a:lnTo>
                  <a:lnTo>
                    <a:pt x="1352931" y="147574"/>
                  </a:lnTo>
                  <a:lnTo>
                    <a:pt x="1397635" y="139954"/>
                  </a:lnTo>
                  <a:lnTo>
                    <a:pt x="1406766" y="140131"/>
                  </a:lnTo>
                  <a:lnTo>
                    <a:pt x="1442593" y="151638"/>
                  </a:lnTo>
                  <a:lnTo>
                    <a:pt x="1442593" y="115608"/>
                  </a:lnTo>
                  <a:lnTo>
                    <a:pt x="1397635" y="111252"/>
                  </a:lnTo>
                  <a:lnTo>
                    <a:pt x="1385951" y="111429"/>
                  </a:lnTo>
                  <a:lnTo>
                    <a:pt x="1345679" y="117297"/>
                  </a:lnTo>
                  <a:lnTo>
                    <a:pt x="1314577" y="142748"/>
                  </a:lnTo>
                  <a:lnTo>
                    <a:pt x="1313180" y="151638"/>
                  </a:lnTo>
                  <a:lnTo>
                    <a:pt x="1313637" y="155829"/>
                  </a:lnTo>
                  <a:lnTo>
                    <a:pt x="1345679" y="186055"/>
                  </a:lnTo>
                  <a:lnTo>
                    <a:pt x="1385951" y="191922"/>
                  </a:lnTo>
                  <a:lnTo>
                    <a:pt x="1397635" y="192151"/>
                  </a:lnTo>
                  <a:lnTo>
                    <a:pt x="1409230" y="191922"/>
                  </a:lnTo>
                  <a:lnTo>
                    <a:pt x="1449451" y="186055"/>
                  </a:lnTo>
                  <a:lnTo>
                    <a:pt x="1479638" y="163233"/>
                  </a:lnTo>
                  <a:lnTo>
                    <a:pt x="1481137" y="158877"/>
                  </a:lnTo>
                  <a:lnTo>
                    <a:pt x="1481493" y="155829"/>
                  </a:lnTo>
                  <a:lnTo>
                    <a:pt x="1481963" y="151638"/>
                  </a:lnTo>
                  <a:close/>
                </a:path>
                <a:path w="2376804" h="192405">
                  <a:moveTo>
                    <a:pt x="1626235" y="7366"/>
                  </a:moveTo>
                  <a:lnTo>
                    <a:pt x="1590802" y="7366"/>
                  </a:lnTo>
                  <a:lnTo>
                    <a:pt x="1590802" y="25654"/>
                  </a:lnTo>
                  <a:lnTo>
                    <a:pt x="1590802" y="54229"/>
                  </a:lnTo>
                  <a:lnTo>
                    <a:pt x="1590802" y="73152"/>
                  </a:lnTo>
                  <a:lnTo>
                    <a:pt x="1549019" y="73152"/>
                  </a:lnTo>
                  <a:lnTo>
                    <a:pt x="1549019" y="54229"/>
                  </a:lnTo>
                  <a:lnTo>
                    <a:pt x="1590802" y="54229"/>
                  </a:lnTo>
                  <a:lnTo>
                    <a:pt x="1590802" y="25654"/>
                  </a:lnTo>
                  <a:lnTo>
                    <a:pt x="1549019" y="25654"/>
                  </a:lnTo>
                  <a:lnTo>
                    <a:pt x="1549019" y="7366"/>
                  </a:lnTo>
                  <a:lnTo>
                    <a:pt x="1513586" y="7366"/>
                  </a:lnTo>
                  <a:lnTo>
                    <a:pt x="1513586" y="102489"/>
                  </a:lnTo>
                  <a:lnTo>
                    <a:pt x="1626235" y="102489"/>
                  </a:lnTo>
                  <a:lnTo>
                    <a:pt x="1626235" y="73152"/>
                  </a:lnTo>
                  <a:lnTo>
                    <a:pt x="1626235" y="54229"/>
                  </a:lnTo>
                  <a:lnTo>
                    <a:pt x="1626235" y="25654"/>
                  </a:lnTo>
                  <a:lnTo>
                    <a:pt x="1626235" y="7366"/>
                  </a:lnTo>
                  <a:close/>
                </a:path>
                <a:path w="2376804" h="192405">
                  <a:moveTo>
                    <a:pt x="1684655" y="152273"/>
                  </a:moveTo>
                  <a:lnTo>
                    <a:pt x="1683905" y="145542"/>
                  </a:lnTo>
                  <a:lnTo>
                    <a:pt x="1683880" y="145300"/>
                  </a:lnTo>
                  <a:lnTo>
                    <a:pt x="1682559" y="141389"/>
                  </a:lnTo>
                  <a:lnTo>
                    <a:pt x="1645285" y="116624"/>
                  </a:lnTo>
                  <a:lnTo>
                    <a:pt x="1645285" y="152273"/>
                  </a:lnTo>
                  <a:lnTo>
                    <a:pt x="1645031" y="156337"/>
                  </a:lnTo>
                  <a:lnTo>
                    <a:pt x="1640636" y="159308"/>
                  </a:lnTo>
                  <a:lnTo>
                    <a:pt x="1640497" y="159308"/>
                  </a:lnTo>
                  <a:lnTo>
                    <a:pt x="1632585" y="160909"/>
                  </a:lnTo>
                  <a:lnTo>
                    <a:pt x="1625981" y="162001"/>
                  </a:lnTo>
                  <a:lnTo>
                    <a:pt x="1618576" y="162788"/>
                  </a:lnTo>
                  <a:lnTo>
                    <a:pt x="1610360" y="163233"/>
                  </a:lnTo>
                  <a:lnTo>
                    <a:pt x="1592389" y="163233"/>
                  </a:lnTo>
                  <a:lnTo>
                    <a:pt x="1584210" y="162788"/>
                  </a:lnTo>
                  <a:lnTo>
                    <a:pt x="1576819" y="162001"/>
                  </a:lnTo>
                  <a:lnTo>
                    <a:pt x="1570228" y="160909"/>
                  </a:lnTo>
                  <a:lnTo>
                    <a:pt x="1562188" y="159308"/>
                  </a:lnTo>
                  <a:lnTo>
                    <a:pt x="1562023" y="159308"/>
                  </a:lnTo>
                  <a:lnTo>
                    <a:pt x="1557782" y="156337"/>
                  </a:lnTo>
                  <a:lnTo>
                    <a:pt x="1557528" y="152273"/>
                  </a:lnTo>
                  <a:lnTo>
                    <a:pt x="1557782" y="148336"/>
                  </a:lnTo>
                  <a:lnTo>
                    <a:pt x="1601343" y="141224"/>
                  </a:lnTo>
                  <a:lnTo>
                    <a:pt x="1610360" y="141389"/>
                  </a:lnTo>
                  <a:lnTo>
                    <a:pt x="1645285" y="152273"/>
                  </a:lnTo>
                  <a:lnTo>
                    <a:pt x="1645285" y="116624"/>
                  </a:lnTo>
                  <a:lnTo>
                    <a:pt x="1601343" y="112522"/>
                  </a:lnTo>
                  <a:lnTo>
                    <a:pt x="1589913" y="112687"/>
                  </a:lnTo>
                  <a:lnTo>
                    <a:pt x="1550238" y="118427"/>
                  </a:lnTo>
                  <a:lnTo>
                    <a:pt x="1518856" y="145300"/>
                  </a:lnTo>
                  <a:lnTo>
                    <a:pt x="1518031" y="152273"/>
                  </a:lnTo>
                  <a:lnTo>
                    <a:pt x="1518856" y="159308"/>
                  </a:lnTo>
                  <a:lnTo>
                    <a:pt x="1550238" y="186131"/>
                  </a:lnTo>
                  <a:lnTo>
                    <a:pt x="1589913" y="191935"/>
                  </a:lnTo>
                  <a:lnTo>
                    <a:pt x="1601343" y="192151"/>
                  </a:lnTo>
                  <a:lnTo>
                    <a:pt x="1612836" y="191935"/>
                  </a:lnTo>
                  <a:lnTo>
                    <a:pt x="1652562" y="186131"/>
                  </a:lnTo>
                  <a:lnTo>
                    <a:pt x="1683880" y="159308"/>
                  </a:lnTo>
                  <a:lnTo>
                    <a:pt x="1684655" y="152273"/>
                  </a:lnTo>
                  <a:close/>
                </a:path>
                <a:path w="2376804" h="192405">
                  <a:moveTo>
                    <a:pt x="1704594" y="36957"/>
                  </a:moveTo>
                  <a:lnTo>
                    <a:pt x="1683004" y="36957"/>
                  </a:lnTo>
                  <a:lnTo>
                    <a:pt x="1683004" y="5207"/>
                  </a:lnTo>
                  <a:lnTo>
                    <a:pt x="1646428" y="5207"/>
                  </a:lnTo>
                  <a:lnTo>
                    <a:pt x="1646428" y="109474"/>
                  </a:lnTo>
                  <a:lnTo>
                    <a:pt x="1683004" y="109474"/>
                  </a:lnTo>
                  <a:lnTo>
                    <a:pt x="1683004" y="72517"/>
                  </a:lnTo>
                  <a:lnTo>
                    <a:pt x="1704594" y="72517"/>
                  </a:lnTo>
                  <a:lnTo>
                    <a:pt x="1704594" y="36957"/>
                  </a:lnTo>
                  <a:close/>
                </a:path>
                <a:path w="2376804" h="192405">
                  <a:moveTo>
                    <a:pt x="1852549" y="83693"/>
                  </a:moveTo>
                  <a:lnTo>
                    <a:pt x="1841982" y="76581"/>
                  </a:lnTo>
                  <a:lnTo>
                    <a:pt x="1800479" y="48641"/>
                  </a:lnTo>
                  <a:lnTo>
                    <a:pt x="1802892" y="42291"/>
                  </a:lnTo>
                  <a:lnTo>
                    <a:pt x="1804670" y="35687"/>
                  </a:lnTo>
                  <a:lnTo>
                    <a:pt x="1807210" y="22098"/>
                  </a:lnTo>
                  <a:lnTo>
                    <a:pt x="1807845" y="15240"/>
                  </a:lnTo>
                  <a:lnTo>
                    <a:pt x="1807845" y="8128"/>
                  </a:lnTo>
                  <a:lnTo>
                    <a:pt x="1771015" y="5969"/>
                  </a:lnTo>
                  <a:lnTo>
                    <a:pt x="1769821" y="20383"/>
                  </a:lnTo>
                  <a:lnTo>
                    <a:pt x="1767014" y="33515"/>
                  </a:lnTo>
                  <a:lnTo>
                    <a:pt x="1740700" y="71653"/>
                  </a:lnTo>
                  <a:lnTo>
                    <a:pt x="1720596" y="78994"/>
                  </a:lnTo>
                  <a:lnTo>
                    <a:pt x="1720596" y="112522"/>
                  </a:lnTo>
                  <a:lnTo>
                    <a:pt x="1764766" y="96596"/>
                  </a:lnTo>
                  <a:lnTo>
                    <a:pt x="1785112" y="76581"/>
                  </a:lnTo>
                  <a:lnTo>
                    <a:pt x="1832229" y="109474"/>
                  </a:lnTo>
                  <a:lnTo>
                    <a:pt x="1852549" y="83693"/>
                  </a:lnTo>
                  <a:close/>
                </a:path>
                <a:path w="2376804" h="192405">
                  <a:moveTo>
                    <a:pt x="1896999" y="121539"/>
                  </a:moveTo>
                  <a:lnTo>
                    <a:pt x="1730756" y="121539"/>
                  </a:lnTo>
                  <a:lnTo>
                    <a:pt x="1730756" y="152908"/>
                  </a:lnTo>
                  <a:lnTo>
                    <a:pt x="1859788" y="152908"/>
                  </a:lnTo>
                  <a:lnTo>
                    <a:pt x="1859788" y="192151"/>
                  </a:lnTo>
                  <a:lnTo>
                    <a:pt x="1896999" y="192151"/>
                  </a:lnTo>
                  <a:lnTo>
                    <a:pt x="1896999" y="121539"/>
                  </a:lnTo>
                  <a:close/>
                </a:path>
                <a:path w="2376804" h="192405">
                  <a:moveTo>
                    <a:pt x="1896999" y="5207"/>
                  </a:moveTo>
                  <a:lnTo>
                    <a:pt x="1860423" y="5207"/>
                  </a:lnTo>
                  <a:lnTo>
                    <a:pt x="1860423" y="115062"/>
                  </a:lnTo>
                  <a:lnTo>
                    <a:pt x="1896999" y="115062"/>
                  </a:lnTo>
                  <a:lnTo>
                    <a:pt x="1896999" y="5207"/>
                  </a:lnTo>
                  <a:close/>
                </a:path>
                <a:path w="2376804" h="192405">
                  <a:moveTo>
                    <a:pt x="2112518" y="94996"/>
                  </a:moveTo>
                  <a:lnTo>
                    <a:pt x="2081530" y="73533"/>
                  </a:lnTo>
                  <a:lnTo>
                    <a:pt x="2055876" y="55753"/>
                  </a:lnTo>
                  <a:lnTo>
                    <a:pt x="2057146" y="51562"/>
                  </a:lnTo>
                  <a:lnTo>
                    <a:pt x="2058289" y="47117"/>
                  </a:lnTo>
                  <a:lnTo>
                    <a:pt x="2059051" y="42545"/>
                  </a:lnTo>
                  <a:lnTo>
                    <a:pt x="2059940" y="37973"/>
                  </a:lnTo>
                  <a:lnTo>
                    <a:pt x="2060448" y="33147"/>
                  </a:lnTo>
                  <a:lnTo>
                    <a:pt x="2060575" y="28321"/>
                  </a:lnTo>
                  <a:lnTo>
                    <a:pt x="2107184" y="28321"/>
                  </a:lnTo>
                  <a:lnTo>
                    <a:pt x="2107184" y="9906"/>
                  </a:lnTo>
                  <a:lnTo>
                    <a:pt x="1989201" y="9906"/>
                  </a:lnTo>
                  <a:lnTo>
                    <a:pt x="1989201" y="28321"/>
                  </a:lnTo>
                  <a:lnTo>
                    <a:pt x="2038985" y="28321"/>
                  </a:lnTo>
                  <a:lnTo>
                    <a:pt x="2037384" y="41046"/>
                  </a:lnTo>
                  <a:lnTo>
                    <a:pt x="2016353" y="79730"/>
                  </a:lnTo>
                  <a:lnTo>
                    <a:pt x="1986788" y="92837"/>
                  </a:lnTo>
                  <a:lnTo>
                    <a:pt x="1986788" y="112268"/>
                  </a:lnTo>
                  <a:lnTo>
                    <a:pt x="1996097" y="110744"/>
                  </a:lnTo>
                  <a:lnTo>
                    <a:pt x="1996338" y="110744"/>
                  </a:lnTo>
                  <a:lnTo>
                    <a:pt x="2006003" y="108064"/>
                  </a:lnTo>
                  <a:lnTo>
                    <a:pt x="2042909" y="81330"/>
                  </a:lnTo>
                  <a:lnTo>
                    <a:pt x="2048129" y="73533"/>
                  </a:lnTo>
                  <a:lnTo>
                    <a:pt x="2101088" y="110744"/>
                  </a:lnTo>
                  <a:lnTo>
                    <a:pt x="2112518" y="94996"/>
                  </a:lnTo>
                  <a:close/>
                </a:path>
                <a:path w="2376804" h="192405">
                  <a:moveTo>
                    <a:pt x="2156968" y="127889"/>
                  </a:moveTo>
                  <a:lnTo>
                    <a:pt x="1998091" y="127889"/>
                  </a:lnTo>
                  <a:lnTo>
                    <a:pt x="1998091" y="146431"/>
                  </a:lnTo>
                  <a:lnTo>
                    <a:pt x="2135124" y="146431"/>
                  </a:lnTo>
                  <a:lnTo>
                    <a:pt x="2135124" y="189992"/>
                  </a:lnTo>
                  <a:lnTo>
                    <a:pt x="2156968" y="189992"/>
                  </a:lnTo>
                  <a:lnTo>
                    <a:pt x="2156968" y="127889"/>
                  </a:lnTo>
                  <a:close/>
                </a:path>
                <a:path w="2376804" h="192405">
                  <a:moveTo>
                    <a:pt x="2156968" y="5207"/>
                  </a:moveTo>
                  <a:lnTo>
                    <a:pt x="2135505" y="5207"/>
                  </a:lnTo>
                  <a:lnTo>
                    <a:pt x="2135505" y="47752"/>
                  </a:lnTo>
                  <a:lnTo>
                    <a:pt x="2099818" y="47752"/>
                  </a:lnTo>
                  <a:lnTo>
                    <a:pt x="2099818" y="66421"/>
                  </a:lnTo>
                  <a:lnTo>
                    <a:pt x="2135505" y="66421"/>
                  </a:lnTo>
                  <a:lnTo>
                    <a:pt x="2135505" y="117729"/>
                  </a:lnTo>
                  <a:lnTo>
                    <a:pt x="2156968" y="117729"/>
                  </a:lnTo>
                  <a:lnTo>
                    <a:pt x="2156968" y="5207"/>
                  </a:lnTo>
                  <a:close/>
                </a:path>
                <a:path w="2376804" h="192405">
                  <a:moveTo>
                    <a:pt x="2365121" y="148209"/>
                  </a:moveTo>
                  <a:lnTo>
                    <a:pt x="2361311" y="141605"/>
                  </a:lnTo>
                  <a:lnTo>
                    <a:pt x="2359355" y="140309"/>
                  </a:lnTo>
                  <a:lnTo>
                    <a:pt x="2354072" y="136779"/>
                  </a:lnTo>
                  <a:lnTo>
                    <a:pt x="2348103" y="133350"/>
                  </a:lnTo>
                  <a:lnTo>
                    <a:pt x="2342642" y="131064"/>
                  </a:lnTo>
                  <a:lnTo>
                    <a:pt x="2342642" y="152527"/>
                  </a:lnTo>
                  <a:lnTo>
                    <a:pt x="2342642" y="160909"/>
                  </a:lnTo>
                  <a:lnTo>
                    <a:pt x="2305875" y="172643"/>
                  </a:lnTo>
                  <a:lnTo>
                    <a:pt x="2291588" y="173443"/>
                  </a:lnTo>
                  <a:lnTo>
                    <a:pt x="2276665" y="173443"/>
                  </a:lnTo>
                  <a:lnTo>
                    <a:pt x="2234184" y="166751"/>
                  </a:lnTo>
                  <a:lnTo>
                    <a:pt x="2225675" y="156591"/>
                  </a:lnTo>
                  <a:lnTo>
                    <a:pt x="2225929" y="152527"/>
                  </a:lnTo>
                  <a:lnTo>
                    <a:pt x="2262479" y="141071"/>
                  </a:lnTo>
                  <a:lnTo>
                    <a:pt x="2276665" y="140309"/>
                  </a:lnTo>
                  <a:lnTo>
                    <a:pt x="2291588" y="140309"/>
                  </a:lnTo>
                  <a:lnTo>
                    <a:pt x="2334260" y="146812"/>
                  </a:lnTo>
                  <a:lnTo>
                    <a:pt x="2342642" y="152527"/>
                  </a:lnTo>
                  <a:lnTo>
                    <a:pt x="2342642" y="131064"/>
                  </a:lnTo>
                  <a:lnTo>
                    <a:pt x="2295042" y="123494"/>
                  </a:lnTo>
                  <a:lnTo>
                    <a:pt x="2284095" y="123317"/>
                  </a:lnTo>
                  <a:lnTo>
                    <a:pt x="2273185" y="123494"/>
                  </a:lnTo>
                  <a:lnTo>
                    <a:pt x="2234755" y="128155"/>
                  </a:lnTo>
                  <a:lnTo>
                    <a:pt x="2203056" y="152527"/>
                  </a:lnTo>
                  <a:lnTo>
                    <a:pt x="2202942" y="156591"/>
                  </a:lnTo>
                  <a:lnTo>
                    <a:pt x="2203069" y="160909"/>
                  </a:lnTo>
                  <a:lnTo>
                    <a:pt x="2234755" y="185445"/>
                  </a:lnTo>
                  <a:lnTo>
                    <a:pt x="2273185" y="190246"/>
                  </a:lnTo>
                  <a:lnTo>
                    <a:pt x="2284095" y="190373"/>
                  </a:lnTo>
                  <a:lnTo>
                    <a:pt x="2295042" y="190246"/>
                  </a:lnTo>
                  <a:lnTo>
                    <a:pt x="2333523" y="185445"/>
                  </a:lnTo>
                  <a:lnTo>
                    <a:pt x="2365121" y="164973"/>
                  </a:lnTo>
                  <a:lnTo>
                    <a:pt x="2365121" y="148209"/>
                  </a:lnTo>
                  <a:close/>
                </a:path>
                <a:path w="2376804" h="192405">
                  <a:moveTo>
                    <a:pt x="2376551" y="91694"/>
                  </a:moveTo>
                  <a:lnTo>
                    <a:pt x="2335911" y="91694"/>
                  </a:lnTo>
                  <a:lnTo>
                    <a:pt x="2335911" y="73152"/>
                  </a:lnTo>
                  <a:lnTo>
                    <a:pt x="2335911" y="68580"/>
                  </a:lnTo>
                  <a:lnTo>
                    <a:pt x="2365629" y="46482"/>
                  </a:lnTo>
                  <a:lnTo>
                    <a:pt x="2365502" y="30988"/>
                  </a:lnTo>
                  <a:lnTo>
                    <a:pt x="2361819" y="24257"/>
                  </a:lnTo>
                  <a:lnTo>
                    <a:pt x="2357386" y="21082"/>
                  </a:lnTo>
                  <a:lnTo>
                    <a:pt x="2354580" y="19050"/>
                  </a:lnTo>
                  <a:lnTo>
                    <a:pt x="2348598" y="15417"/>
                  </a:lnTo>
                  <a:lnTo>
                    <a:pt x="2343023" y="12890"/>
                  </a:lnTo>
                  <a:lnTo>
                    <a:pt x="2343023" y="39370"/>
                  </a:lnTo>
                  <a:lnTo>
                    <a:pt x="2342896" y="43688"/>
                  </a:lnTo>
                  <a:lnTo>
                    <a:pt x="2340229" y="47244"/>
                  </a:lnTo>
                  <a:lnTo>
                    <a:pt x="2334895" y="49911"/>
                  </a:lnTo>
                  <a:lnTo>
                    <a:pt x="2329688" y="52705"/>
                  </a:lnTo>
                  <a:lnTo>
                    <a:pt x="2322576" y="54737"/>
                  </a:lnTo>
                  <a:lnTo>
                    <a:pt x="2314702" y="55867"/>
                  </a:lnTo>
                  <a:lnTo>
                    <a:pt x="2314702" y="73152"/>
                  </a:lnTo>
                  <a:lnTo>
                    <a:pt x="2314702" y="91694"/>
                  </a:lnTo>
                  <a:lnTo>
                    <a:pt x="2253615" y="91694"/>
                  </a:lnTo>
                  <a:lnTo>
                    <a:pt x="2253615" y="73152"/>
                  </a:lnTo>
                  <a:lnTo>
                    <a:pt x="2260866" y="73850"/>
                  </a:lnTo>
                  <a:lnTo>
                    <a:pt x="2268372" y="74358"/>
                  </a:lnTo>
                  <a:lnTo>
                    <a:pt x="2276106" y="74688"/>
                  </a:lnTo>
                  <a:lnTo>
                    <a:pt x="2292134" y="74688"/>
                  </a:lnTo>
                  <a:lnTo>
                    <a:pt x="2299919" y="74358"/>
                  </a:lnTo>
                  <a:lnTo>
                    <a:pt x="2307425" y="73850"/>
                  </a:lnTo>
                  <a:lnTo>
                    <a:pt x="2314702" y="73152"/>
                  </a:lnTo>
                  <a:lnTo>
                    <a:pt x="2314702" y="55867"/>
                  </a:lnTo>
                  <a:lnTo>
                    <a:pt x="2313686" y="56007"/>
                  </a:lnTo>
                  <a:lnTo>
                    <a:pt x="2306891" y="56845"/>
                  </a:lnTo>
                  <a:lnTo>
                    <a:pt x="2299690" y="57442"/>
                  </a:lnTo>
                  <a:lnTo>
                    <a:pt x="2292083" y="57797"/>
                  </a:lnTo>
                  <a:lnTo>
                    <a:pt x="2276157" y="57797"/>
                  </a:lnTo>
                  <a:lnTo>
                    <a:pt x="2233422" y="49911"/>
                  </a:lnTo>
                  <a:lnTo>
                    <a:pt x="2228088" y="47244"/>
                  </a:lnTo>
                  <a:lnTo>
                    <a:pt x="2225421" y="43688"/>
                  </a:lnTo>
                  <a:lnTo>
                    <a:pt x="2225421" y="35052"/>
                  </a:lnTo>
                  <a:lnTo>
                    <a:pt x="2228088" y="31623"/>
                  </a:lnTo>
                  <a:lnTo>
                    <a:pt x="2233422" y="28956"/>
                  </a:lnTo>
                  <a:lnTo>
                    <a:pt x="2238629" y="26162"/>
                  </a:lnTo>
                  <a:lnTo>
                    <a:pt x="2245296" y="24257"/>
                  </a:lnTo>
                  <a:lnTo>
                    <a:pt x="2244864" y="24257"/>
                  </a:lnTo>
                  <a:lnTo>
                    <a:pt x="2254504" y="22860"/>
                  </a:lnTo>
                  <a:lnTo>
                    <a:pt x="2261349" y="22034"/>
                  </a:lnTo>
                  <a:lnTo>
                    <a:pt x="2268575" y="21437"/>
                  </a:lnTo>
                  <a:lnTo>
                    <a:pt x="2276157" y="21082"/>
                  </a:lnTo>
                  <a:lnTo>
                    <a:pt x="2292083" y="21082"/>
                  </a:lnTo>
                  <a:lnTo>
                    <a:pt x="2299690" y="21437"/>
                  </a:lnTo>
                  <a:lnTo>
                    <a:pt x="2306891" y="22034"/>
                  </a:lnTo>
                  <a:lnTo>
                    <a:pt x="2313686" y="22860"/>
                  </a:lnTo>
                  <a:lnTo>
                    <a:pt x="2323465" y="24257"/>
                  </a:lnTo>
                  <a:lnTo>
                    <a:pt x="2323020" y="24257"/>
                  </a:lnTo>
                  <a:lnTo>
                    <a:pt x="2329688" y="26162"/>
                  </a:lnTo>
                  <a:lnTo>
                    <a:pt x="2334895" y="28956"/>
                  </a:lnTo>
                  <a:lnTo>
                    <a:pt x="2340229" y="31623"/>
                  </a:lnTo>
                  <a:lnTo>
                    <a:pt x="2342896" y="35052"/>
                  </a:lnTo>
                  <a:lnTo>
                    <a:pt x="2343023" y="39370"/>
                  </a:lnTo>
                  <a:lnTo>
                    <a:pt x="2343023" y="12890"/>
                  </a:lnTo>
                  <a:lnTo>
                    <a:pt x="2305710" y="4940"/>
                  </a:lnTo>
                  <a:lnTo>
                    <a:pt x="2284095" y="4064"/>
                  </a:lnTo>
                  <a:lnTo>
                    <a:pt x="2273033" y="4292"/>
                  </a:lnTo>
                  <a:lnTo>
                    <a:pt x="2234311" y="9702"/>
                  </a:lnTo>
                  <a:lnTo>
                    <a:pt x="2202688" y="30988"/>
                  </a:lnTo>
                  <a:lnTo>
                    <a:pt x="2202688" y="46482"/>
                  </a:lnTo>
                  <a:lnTo>
                    <a:pt x="2205355" y="52451"/>
                  </a:lnTo>
                  <a:lnTo>
                    <a:pt x="2216023" y="62103"/>
                  </a:lnTo>
                  <a:lnTo>
                    <a:pt x="2223262" y="65913"/>
                  </a:lnTo>
                  <a:lnTo>
                    <a:pt x="2232406" y="68580"/>
                  </a:lnTo>
                  <a:lnTo>
                    <a:pt x="2232406" y="91694"/>
                  </a:lnTo>
                  <a:lnTo>
                    <a:pt x="2191893" y="91694"/>
                  </a:lnTo>
                  <a:lnTo>
                    <a:pt x="2191893" y="109093"/>
                  </a:lnTo>
                  <a:lnTo>
                    <a:pt x="2376551" y="109093"/>
                  </a:lnTo>
                  <a:lnTo>
                    <a:pt x="2376551" y="91694"/>
                  </a:lnTo>
                  <a:close/>
                </a:path>
              </a:pathLst>
            </a:custGeom>
            <a:solidFill>
              <a:srgbClr val="627A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41832" y="1251203"/>
              <a:ext cx="9642475" cy="736600"/>
            </a:xfrm>
            <a:custGeom>
              <a:avLst/>
              <a:gdLst/>
              <a:ahLst/>
              <a:cxnLst/>
              <a:rect l="l" t="t" r="r" b="b"/>
              <a:pathLst>
                <a:path w="9642475" h="736600">
                  <a:moveTo>
                    <a:pt x="169151" y="0"/>
                  </a:moveTo>
                  <a:lnTo>
                    <a:pt x="41135" y="0"/>
                  </a:lnTo>
                  <a:lnTo>
                    <a:pt x="0" y="0"/>
                  </a:lnTo>
                  <a:lnTo>
                    <a:pt x="0" y="41148"/>
                  </a:lnTo>
                  <a:lnTo>
                    <a:pt x="0" y="694944"/>
                  </a:lnTo>
                  <a:lnTo>
                    <a:pt x="0" y="731520"/>
                  </a:lnTo>
                  <a:lnTo>
                    <a:pt x="0" y="736092"/>
                  </a:lnTo>
                  <a:lnTo>
                    <a:pt x="169151" y="736092"/>
                  </a:lnTo>
                  <a:lnTo>
                    <a:pt x="169151" y="694944"/>
                  </a:lnTo>
                  <a:lnTo>
                    <a:pt x="41135" y="694944"/>
                  </a:lnTo>
                  <a:lnTo>
                    <a:pt x="41135" y="41148"/>
                  </a:lnTo>
                  <a:lnTo>
                    <a:pt x="169151" y="41148"/>
                  </a:lnTo>
                  <a:lnTo>
                    <a:pt x="169151" y="0"/>
                  </a:lnTo>
                  <a:close/>
                </a:path>
                <a:path w="9642475" h="736600">
                  <a:moveTo>
                    <a:pt x="9642348" y="0"/>
                  </a:moveTo>
                  <a:lnTo>
                    <a:pt x="9601200" y="0"/>
                  </a:lnTo>
                  <a:lnTo>
                    <a:pt x="9473184" y="0"/>
                  </a:lnTo>
                  <a:lnTo>
                    <a:pt x="9473184" y="41148"/>
                  </a:lnTo>
                  <a:lnTo>
                    <a:pt x="9601200" y="41148"/>
                  </a:lnTo>
                  <a:lnTo>
                    <a:pt x="9601200" y="694944"/>
                  </a:lnTo>
                  <a:lnTo>
                    <a:pt x="9473184" y="694944"/>
                  </a:lnTo>
                  <a:lnTo>
                    <a:pt x="9473184" y="736092"/>
                  </a:lnTo>
                  <a:lnTo>
                    <a:pt x="9642348" y="736092"/>
                  </a:lnTo>
                  <a:lnTo>
                    <a:pt x="9642348" y="731520"/>
                  </a:lnTo>
                  <a:lnTo>
                    <a:pt x="9642348" y="694944"/>
                  </a:lnTo>
                  <a:lnTo>
                    <a:pt x="9642348" y="41148"/>
                  </a:lnTo>
                  <a:lnTo>
                    <a:pt x="9642348" y="0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22222" y="1466722"/>
              <a:ext cx="3649979" cy="284480"/>
            </a:xfrm>
            <a:custGeom>
              <a:avLst/>
              <a:gdLst/>
              <a:ahLst/>
              <a:cxnLst/>
              <a:rect l="l" t="t" r="r" b="b"/>
              <a:pathLst>
                <a:path w="3649979" h="284480">
                  <a:moveTo>
                    <a:pt x="231394" y="179451"/>
                  </a:moveTo>
                  <a:lnTo>
                    <a:pt x="20193" y="179451"/>
                  </a:lnTo>
                  <a:lnTo>
                    <a:pt x="20193" y="218059"/>
                  </a:lnTo>
                  <a:lnTo>
                    <a:pt x="182880" y="218059"/>
                  </a:lnTo>
                  <a:lnTo>
                    <a:pt x="182880" y="283591"/>
                  </a:lnTo>
                  <a:lnTo>
                    <a:pt x="231394" y="283591"/>
                  </a:lnTo>
                  <a:lnTo>
                    <a:pt x="231394" y="179451"/>
                  </a:lnTo>
                  <a:close/>
                </a:path>
                <a:path w="3649979" h="284480">
                  <a:moveTo>
                    <a:pt x="231394" y="16764"/>
                  </a:moveTo>
                  <a:lnTo>
                    <a:pt x="182880" y="16764"/>
                  </a:lnTo>
                  <a:lnTo>
                    <a:pt x="182880" y="45720"/>
                  </a:lnTo>
                  <a:lnTo>
                    <a:pt x="161417" y="45720"/>
                  </a:lnTo>
                  <a:lnTo>
                    <a:pt x="161417" y="26670"/>
                  </a:lnTo>
                  <a:lnTo>
                    <a:pt x="105029" y="26670"/>
                  </a:lnTo>
                  <a:lnTo>
                    <a:pt x="105029" y="0"/>
                  </a:lnTo>
                  <a:lnTo>
                    <a:pt x="103251" y="0"/>
                  </a:lnTo>
                  <a:lnTo>
                    <a:pt x="103251" y="92583"/>
                  </a:lnTo>
                  <a:lnTo>
                    <a:pt x="103251" y="99187"/>
                  </a:lnTo>
                  <a:lnTo>
                    <a:pt x="102933" y="107188"/>
                  </a:lnTo>
                  <a:lnTo>
                    <a:pt x="102920" y="107607"/>
                  </a:lnTo>
                  <a:lnTo>
                    <a:pt x="101904" y="114668"/>
                  </a:lnTo>
                  <a:lnTo>
                    <a:pt x="100355" y="120091"/>
                  </a:lnTo>
                  <a:lnTo>
                    <a:pt x="98171" y="124206"/>
                  </a:lnTo>
                  <a:lnTo>
                    <a:pt x="94742" y="128905"/>
                  </a:lnTo>
                  <a:lnTo>
                    <a:pt x="88900" y="131191"/>
                  </a:lnTo>
                  <a:lnTo>
                    <a:pt x="72517" y="131191"/>
                  </a:lnTo>
                  <a:lnTo>
                    <a:pt x="58166" y="99187"/>
                  </a:lnTo>
                  <a:lnTo>
                    <a:pt x="58166" y="92583"/>
                  </a:lnTo>
                  <a:lnTo>
                    <a:pt x="58394" y="86614"/>
                  </a:lnTo>
                  <a:lnTo>
                    <a:pt x="58483" y="84175"/>
                  </a:lnTo>
                  <a:lnTo>
                    <a:pt x="72517" y="60579"/>
                  </a:lnTo>
                  <a:lnTo>
                    <a:pt x="88900" y="60579"/>
                  </a:lnTo>
                  <a:lnTo>
                    <a:pt x="103251" y="92583"/>
                  </a:lnTo>
                  <a:lnTo>
                    <a:pt x="103251" y="0"/>
                  </a:lnTo>
                  <a:lnTo>
                    <a:pt x="56388" y="0"/>
                  </a:lnTo>
                  <a:lnTo>
                    <a:pt x="56388" y="26670"/>
                  </a:lnTo>
                  <a:lnTo>
                    <a:pt x="0" y="26670"/>
                  </a:lnTo>
                  <a:lnTo>
                    <a:pt x="0" y="63500"/>
                  </a:lnTo>
                  <a:lnTo>
                    <a:pt x="18415" y="63500"/>
                  </a:lnTo>
                  <a:lnTo>
                    <a:pt x="16002" y="66675"/>
                  </a:lnTo>
                  <a:lnTo>
                    <a:pt x="13970" y="70866"/>
                  </a:lnTo>
                  <a:lnTo>
                    <a:pt x="12192" y="76327"/>
                  </a:lnTo>
                  <a:lnTo>
                    <a:pt x="10541" y="81661"/>
                  </a:lnTo>
                  <a:lnTo>
                    <a:pt x="9652" y="86614"/>
                  </a:lnTo>
                  <a:lnTo>
                    <a:pt x="9664" y="107607"/>
                  </a:lnTo>
                  <a:lnTo>
                    <a:pt x="22987" y="148209"/>
                  </a:lnTo>
                  <a:lnTo>
                    <a:pt x="58445" y="165938"/>
                  </a:lnTo>
                  <a:lnTo>
                    <a:pt x="80645" y="168021"/>
                  </a:lnTo>
                  <a:lnTo>
                    <a:pt x="88379" y="167792"/>
                  </a:lnTo>
                  <a:lnTo>
                    <a:pt x="125984" y="158242"/>
                  </a:lnTo>
                  <a:lnTo>
                    <a:pt x="147802" y="131191"/>
                  </a:lnTo>
                  <a:lnTo>
                    <a:pt x="148920" y="128193"/>
                  </a:lnTo>
                  <a:lnTo>
                    <a:pt x="150507" y="121666"/>
                  </a:lnTo>
                  <a:lnTo>
                    <a:pt x="151447" y="114668"/>
                  </a:lnTo>
                  <a:lnTo>
                    <a:pt x="151739" y="107607"/>
                  </a:lnTo>
                  <a:lnTo>
                    <a:pt x="151765" y="86614"/>
                  </a:lnTo>
                  <a:lnTo>
                    <a:pt x="150876" y="81661"/>
                  </a:lnTo>
                  <a:lnTo>
                    <a:pt x="148971" y="76327"/>
                  </a:lnTo>
                  <a:lnTo>
                    <a:pt x="147193" y="70866"/>
                  </a:lnTo>
                  <a:lnTo>
                    <a:pt x="145161" y="66675"/>
                  </a:lnTo>
                  <a:lnTo>
                    <a:pt x="143002" y="63500"/>
                  </a:lnTo>
                  <a:lnTo>
                    <a:pt x="160528" y="63500"/>
                  </a:lnTo>
                  <a:lnTo>
                    <a:pt x="160528" y="84328"/>
                  </a:lnTo>
                  <a:lnTo>
                    <a:pt x="182880" y="84328"/>
                  </a:lnTo>
                  <a:lnTo>
                    <a:pt x="182880" y="102489"/>
                  </a:lnTo>
                  <a:lnTo>
                    <a:pt x="160528" y="102489"/>
                  </a:lnTo>
                  <a:lnTo>
                    <a:pt x="160528" y="141097"/>
                  </a:lnTo>
                  <a:lnTo>
                    <a:pt x="182880" y="141097"/>
                  </a:lnTo>
                  <a:lnTo>
                    <a:pt x="182880" y="168910"/>
                  </a:lnTo>
                  <a:lnTo>
                    <a:pt x="231394" y="168910"/>
                  </a:lnTo>
                  <a:lnTo>
                    <a:pt x="231394" y="63500"/>
                  </a:lnTo>
                  <a:lnTo>
                    <a:pt x="231394" y="60579"/>
                  </a:lnTo>
                  <a:lnTo>
                    <a:pt x="231394" y="45720"/>
                  </a:lnTo>
                  <a:lnTo>
                    <a:pt x="231394" y="16764"/>
                  </a:lnTo>
                  <a:close/>
                </a:path>
                <a:path w="3649979" h="284480">
                  <a:moveTo>
                    <a:pt x="424942" y="18161"/>
                  </a:moveTo>
                  <a:lnTo>
                    <a:pt x="341122" y="18161"/>
                  </a:lnTo>
                  <a:lnTo>
                    <a:pt x="332740" y="19177"/>
                  </a:lnTo>
                  <a:lnTo>
                    <a:pt x="301371" y="45466"/>
                  </a:lnTo>
                  <a:lnTo>
                    <a:pt x="294347" y="66929"/>
                  </a:lnTo>
                  <a:lnTo>
                    <a:pt x="263652" y="176530"/>
                  </a:lnTo>
                  <a:lnTo>
                    <a:pt x="313436" y="176530"/>
                  </a:lnTo>
                  <a:lnTo>
                    <a:pt x="340868" y="71501"/>
                  </a:lnTo>
                  <a:lnTo>
                    <a:pt x="342138" y="66929"/>
                  </a:lnTo>
                  <a:lnTo>
                    <a:pt x="343789" y="63373"/>
                  </a:lnTo>
                  <a:lnTo>
                    <a:pt x="346075" y="60833"/>
                  </a:lnTo>
                  <a:lnTo>
                    <a:pt x="348234" y="58166"/>
                  </a:lnTo>
                  <a:lnTo>
                    <a:pt x="351790" y="56769"/>
                  </a:lnTo>
                  <a:lnTo>
                    <a:pt x="376301" y="56769"/>
                  </a:lnTo>
                  <a:lnTo>
                    <a:pt x="376301" y="176530"/>
                  </a:lnTo>
                  <a:lnTo>
                    <a:pt x="424942" y="176530"/>
                  </a:lnTo>
                  <a:lnTo>
                    <a:pt x="424942" y="56769"/>
                  </a:lnTo>
                  <a:lnTo>
                    <a:pt x="424942" y="18161"/>
                  </a:lnTo>
                  <a:close/>
                </a:path>
                <a:path w="3649979" h="284480">
                  <a:moveTo>
                    <a:pt x="496570" y="16764"/>
                  </a:moveTo>
                  <a:lnTo>
                    <a:pt x="448056" y="16764"/>
                  </a:lnTo>
                  <a:lnTo>
                    <a:pt x="448056" y="211963"/>
                  </a:lnTo>
                  <a:lnTo>
                    <a:pt x="496570" y="211963"/>
                  </a:lnTo>
                  <a:lnTo>
                    <a:pt x="496570" y="16764"/>
                  </a:lnTo>
                  <a:close/>
                </a:path>
                <a:path w="3649979" h="284480">
                  <a:moveTo>
                    <a:pt x="498348" y="242062"/>
                  </a:moveTo>
                  <a:lnTo>
                    <a:pt x="335407" y="242062"/>
                  </a:lnTo>
                  <a:lnTo>
                    <a:pt x="335407" y="186436"/>
                  </a:lnTo>
                  <a:lnTo>
                    <a:pt x="286766" y="186436"/>
                  </a:lnTo>
                  <a:lnTo>
                    <a:pt x="286766" y="282956"/>
                  </a:lnTo>
                  <a:lnTo>
                    <a:pt x="498348" y="282956"/>
                  </a:lnTo>
                  <a:lnTo>
                    <a:pt x="498348" y="242062"/>
                  </a:lnTo>
                  <a:close/>
                </a:path>
                <a:path w="3649979" h="284480">
                  <a:moveTo>
                    <a:pt x="761746" y="173609"/>
                  </a:moveTo>
                  <a:lnTo>
                    <a:pt x="550545" y="173609"/>
                  </a:lnTo>
                  <a:lnTo>
                    <a:pt x="550545" y="212725"/>
                  </a:lnTo>
                  <a:lnTo>
                    <a:pt x="713232" y="212725"/>
                  </a:lnTo>
                  <a:lnTo>
                    <a:pt x="713232" y="283591"/>
                  </a:lnTo>
                  <a:lnTo>
                    <a:pt x="761746" y="283591"/>
                  </a:lnTo>
                  <a:lnTo>
                    <a:pt x="761746" y="173609"/>
                  </a:lnTo>
                  <a:close/>
                </a:path>
                <a:path w="3649979" h="284480">
                  <a:moveTo>
                    <a:pt x="761746" y="16764"/>
                  </a:moveTo>
                  <a:lnTo>
                    <a:pt x="713232" y="16764"/>
                  </a:lnTo>
                  <a:lnTo>
                    <a:pt x="713232" y="75819"/>
                  </a:lnTo>
                  <a:lnTo>
                    <a:pt x="673735" y="75819"/>
                  </a:lnTo>
                  <a:lnTo>
                    <a:pt x="669544" y="56769"/>
                  </a:lnTo>
                  <a:lnTo>
                    <a:pt x="695579" y="56769"/>
                  </a:lnTo>
                  <a:lnTo>
                    <a:pt x="695579" y="18161"/>
                  </a:lnTo>
                  <a:lnTo>
                    <a:pt x="534162" y="18161"/>
                  </a:lnTo>
                  <a:lnTo>
                    <a:pt x="534162" y="56769"/>
                  </a:lnTo>
                  <a:lnTo>
                    <a:pt x="557530" y="56769"/>
                  </a:lnTo>
                  <a:lnTo>
                    <a:pt x="529082" y="163068"/>
                  </a:lnTo>
                  <a:lnTo>
                    <a:pt x="577723" y="163068"/>
                  </a:lnTo>
                  <a:lnTo>
                    <a:pt x="603758" y="64389"/>
                  </a:lnTo>
                  <a:lnTo>
                    <a:pt x="604266" y="62230"/>
                  </a:lnTo>
                  <a:lnTo>
                    <a:pt x="605028" y="60452"/>
                  </a:lnTo>
                  <a:lnTo>
                    <a:pt x="605790" y="59055"/>
                  </a:lnTo>
                  <a:lnTo>
                    <a:pt x="606552" y="57531"/>
                  </a:lnTo>
                  <a:lnTo>
                    <a:pt x="607949" y="56769"/>
                  </a:lnTo>
                  <a:lnTo>
                    <a:pt x="618998" y="56769"/>
                  </a:lnTo>
                  <a:lnTo>
                    <a:pt x="620522" y="57531"/>
                  </a:lnTo>
                  <a:lnTo>
                    <a:pt x="620356" y="57531"/>
                  </a:lnTo>
                  <a:lnTo>
                    <a:pt x="622046" y="59690"/>
                  </a:lnTo>
                  <a:lnTo>
                    <a:pt x="622808" y="61722"/>
                  </a:lnTo>
                  <a:lnTo>
                    <a:pt x="623316" y="64389"/>
                  </a:lnTo>
                  <a:lnTo>
                    <a:pt x="644144" y="163068"/>
                  </a:lnTo>
                  <a:lnTo>
                    <a:pt x="692658" y="163068"/>
                  </a:lnTo>
                  <a:lnTo>
                    <a:pt x="682117" y="115697"/>
                  </a:lnTo>
                  <a:lnTo>
                    <a:pt x="713232" y="115697"/>
                  </a:lnTo>
                  <a:lnTo>
                    <a:pt x="713232" y="163068"/>
                  </a:lnTo>
                  <a:lnTo>
                    <a:pt x="761746" y="163068"/>
                  </a:lnTo>
                  <a:lnTo>
                    <a:pt x="761746" y="115697"/>
                  </a:lnTo>
                  <a:lnTo>
                    <a:pt x="761746" y="75819"/>
                  </a:lnTo>
                  <a:lnTo>
                    <a:pt x="761746" y="16764"/>
                  </a:lnTo>
                  <a:close/>
                </a:path>
                <a:path w="3649979" h="284480">
                  <a:moveTo>
                    <a:pt x="956056" y="76962"/>
                  </a:moveTo>
                  <a:lnTo>
                    <a:pt x="955763" y="71247"/>
                  </a:lnTo>
                  <a:lnTo>
                    <a:pt x="955675" y="69303"/>
                  </a:lnTo>
                  <a:lnTo>
                    <a:pt x="954532" y="62128"/>
                  </a:lnTo>
                  <a:lnTo>
                    <a:pt x="952627" y="55448"/>
                  </a:lnTo>
                  <a:lnTo>
                    <a:pt x="951052" y="51816"/>
                  </a:lnTo>
                  <a:lnTo>
                    <a:pt x="949960" y="49276"/>
                  </a:lnTo>
                  <a:lnTo>
                    <a:pt x="921778" y="22136"/>
                  </a:lnTo>
                  <a:lnTo>
                    <a:pt x="907542" y="16941"/>
                  </a:lnTo>
                  <a:lnTo>
                    <a:pt x="907542" y="71247"/>
                  </a:lnTo>
                  <a:lnTo>
                    <a:pt x="907542" y="116713"/>
                  </a:lnTo>
                  <a:lnTo>
                    <a:pt x="904748" y="123952"/>
                  </a:lnTo>
                  <a:lnTo>
                    <a:pt x="899160" y="128778"/>
                  </a:lnTo>
                  <a:lnTo>
                    <a:pt x="893699" y="133731"/>
                  </a:lnTo>
                  <a:lnTo>
                    <a:pt x="886333" y="136144"/>
                  </a:lnTo>
                  <a:lnTo>
                    <a:pt x="868426" y="136144"/>
                  </a:lnTo>
                  <a:lnTo>
                    <a:pt x="861187" y="133731"/>
                  </a:lnTo>
                  <a:lnTo>
                    <a:pt x="855599" y="128778"/>
                  </a:lnTo>
                  <a:lnTo>
                    <a:pt x="850011" y="123952"/>
                  </a:lnTo>
                  <a:lnTo>
                    <a:pt x="847217" y="116713"/>
                  </a:lnTo>
                  <a:lnTo>
                    <a:pt x="847217" y="71247"/>
                  </a:lnTo>
                  <a:lnTo>
                    <a:pt x="850011" y="64008"/>
                  </a:lnTo>
                  <a:lnTo>
                    <a:pt x="855599" y="59182"/>
                  </a:lnTo>
                  <a:lnTo>
                    <a:pt x="861187" y="54229"/>
                  </a:lnTo>
                  <a:lnTo>
                    <a:pt x="868426" y="51816"/>
                  </a:lnTo>
                  <a:lnTo>
                    <a:pt x="886333" y="51816"/>
                  </a:lnTo>
                  <a:lnTo>
                    <a:pt x="893699" y="54229"/>
                  </a:lnTo>
                  <a:lnTo>
                    <a:pt x="899160" y="59182"/>
                  </a:lnTo>
                  <a:lnTo>
                    <a:pt x="904748" y="64008"/>
                  </a:lnTo>
                  <a:lnTo>
                    <a:pt x="907542" y="71247"/>
                  </a:lnTo>
                  <a:lnTo>
                    <a:pt x="907542" y="16941"/>
                  </a:lnTo>
                  <a:lnTo>
                    <a:pt x="901115" y="15405"/>
                  </a:lnTo>
                  <a:lnTo>
                    <a:pt x="893508" y="14185"/>
                  </a:lnTo>
                  <a:lnTo>
                    <a:pt x="885596" y="13449"/>
                  </a:lnTo>
                  <a:lnTo>
                    <a:pt x="877443" y="13208"/>
                  </a:lnTo>
                  <a:lnTo>
                    <a:pt x="869213" y="13449"/>
                  </a:lnTo>
                  <a:lnTo>
                    <a:pt x="827036" y="25400"/>
                  </a:lnTo>
                  <a:lnTo>
                    <a:pt x="802119" y="55448"/>
                  </a:lnTo>
                  <a:lnTo>
                    <a:pt x="798703" y="76962"/>
                  </a:lnTo>
                  <a:lnTo>
                    <a:pt x="798703" y="110998"/>
                  </a:lnTo>
                  <a:lnTo>
                    <a:pt x="798982" y="116713"/>
                  </a:lnTo>
                  <a:lnTo>
                    <a:pt x="799071" y="118668"/>
                  </a:lnTo>
                  <a:lnTo>
                    <a:pt x="816521" y="154520"/>
                  </a:lnTo>
                  <a:lnTo>
                    <a:pt x="853681" y="172567"/>
                  </a:lnTo>
                  <a:lnTo>
                    <a:pt x="877443" y="174752"/>
                  </a:lnTo>
                  <a:lnTo>
                    <a:pt x="885596" y="174523"/>
                  </a:lnTo>
                  <a:lnTo>
                    <a:pt x="927760" y="162572"/>
                  </a:lnTo>
                  <a:lnTo>
                    <a:pt x="951090" y="136144"/>
                  </a:lnTo>
                  <a:lnTo>
                    <a:pt x="952614" y="132575"/>
                  </a:lnTo>
                  <a:lnTo>
                    <a:pt x="954519" y="125857"/>
                  </a:lnTo>
                  <a:lnTo>
                    <a:pt x="955662" y="118668"/>
                  </a:lnTo>
                  <a:lnTo>
                    <a:pt x="956056" y="110998"/>
                  </a:lnTo>
                  <a:lnTo>
                    <a:pt x="956056" y="76962"/>
                  </a:lnTo>
                  <a:close/>
                </a:path>
                <a:path w="3649979" h="284480">
                  <a:moveTo>
                    <a:pt x="1026922" y="16764"/>
                  </a:moveTo>
                  <a:lnTo>
                    <a:pt x="978408" y="16764"/>
                  </a:lnTo>
                  <a:lnTo>
                    <a:pt x="978408" y="211963"/>
                  </a:lnTo>
                  <a:lnTo>
                    <a:pt x="1026922" y="211963"/>
                  </a:lnTo>
                  <a:lnTo>
                    <a:pt x="1026922" y="16764"/>
                  </a:lnTo>
                  <a:close/>
                </a:path>
                <a:path w="3649979" h="284480">
                  <a:moveTo>
                    <a:pt x="1028700" y="242062"/>
                  </a:moveTo>
                  <a:lnTo>
                    <a:pt x="865759" y="242062"/>
                  </a:lnTo>
                  <a:lnTo>
                    <a:pt x="865759" y="186436"/>
                  </a:lnTo>
                  <a:lnTo>
                    <a:pt x="817118" y="186436"/>
                  </a:lnTo>
                  <a:lnTo>
                    <a:pt x="817118" y="282956"/>
                  </a:lnTo>
                  <a:lnTo>
                    <a:pt x="1028700" y="282956"/>
                  </a:lnTo>
                  <a:lnTo>
                    <a:pt x="1028700" y="242062"/>
                  </a:lnTo>
                  <a:close/>
                </a:path>
                <a:path w="3649979" h="284480">
                  <a:moveTo>
                    <a:pt x="1287018" y="79629"/>
                  </a:moveTo>
                  <a:lnTo>
                    <a:pt x="1282077" y="53848"/>
                  </a:lnTo>
                  <a:lnTo>
                    <a:pt x="1281557" y="52451"/>
                  </a:lnTo>
                  <a:lnTo>
                    <a:pt x="1255306" y="24701"/>
                  </a:lnTo>
                  <a:lnTo>
                    <a:pt x="1238377" y="18072"/>
                  </a:lnTo>
                  <a:lnTo>
                    <a:pt x="1238377" y="88138"/>
                  </a:lnTo>
                  <a:lnTo>
                    <a:pt x="1238377" y="196977"/>
                  </a:lnTo>
                  <a:lnTo>
                    <a:pt x="1220597" y="231267"/>
                  </a:lnTo>
                  <a:lnTo>
                    <a:pt x="1203452" y="231267"/>
                  </a:lnTo>
                  <a:lnTo>
                    <a:pt x="1186192" y="205486"/>
                  </a:lnTo>
                  <a:lnTo>
                    <a:pt x="1186091" y="204939"/>
                  </a:lnTo>
                  <a:lnTo>
                    <a:pt x="1185672" y="196977"/>
                  </a:lnTo>
                  <a:lnTo>
                    <a:pt x="1185672" y="88138"/>
                  </a:lnTo>
                  <a:lnTo>
                    <a:pt x="1203452" y="53848"/>
                  </a:lnTo>
                  <a:lnTo>
                    <a:pt x="1220597" y="53848"/>
                  </a:lnTo>
                  <a:lnTo>
                    <a:pt x="1238377" y="88138"/>
                  </a:lnTo>
                  <a:lnTo>
                    <a:pt x="1238377" y="18072"/>
                  </a:lnTo>
                  <a:lnTo>
                    <a:pt x="1235392" y="17259"/>
                  </a:lnTo>
                  <a:lnTo>
                    <a:pt x="1227975" y="15862"/>
                  </a:lnTo>
                  <a:lnTo>
                    <a:pt x="1220203" y="15024"/>
                  </a:lnTo>
                  <a:lnTo>
                    <a:pt x="1212088" y="14732"/>
                  </a:lnTo>
                  <a:lnTo>
                    <a:pt x="1203896" y="15024"/>
                  </a:lnTo>
                  <a:lnTo>
                    <a:pt x="1163116" y="28181"/>
                  </a:lnTo>
                  <a:lnTo>
                    <a:pt x="1140155" y="58648"/>
                  </a:lnTo>
                  <a:lnTo>
                    <a:pt x="1137158" y="79629"/>
                  </a:lnTo>
                  <a:lnTo>
                    <a:pt x="1137158" y="205486"/>
                  </a:lnTo>
                  <a:lnTo>
                    <a:pt x="1149070" y="243738"/>
                  </a:lnTo>
                  <a:lnTo>
                    <a:pt x="1181608" y="265938"/>
                  </a:lnTo>
                  <a:lnTo>
                    <a:pt x="1212088" y="270383"/>
                  </a:lnTo>
                  <a:lnTo>
                    <a:pt x="1220203" y="270103"/>
                  </a:lnTo>
                  <a:lnTo>
                    <a:pt x="1260995" y="256946"/>
                  </a:lnTo>
                  <a:lnTo>
                    <a:pt x="1282077" y="231267"/>
                  </a:lnTo>
                  <a:lnTo>
                    <a:pt x="1283906" y="226479"/>
                  </a:lnTo>
                  <a:lnTo>
                    <a:pt x="1285608" y="219887"/>
                  </a:lnTo>
                  <a:lnTo>
                    <a:pt x="1286662" y="212902"/>
                  </a:lnTo>
                  <a:lnTo>
                    <a:pt x="1287018" y="205486"/>
                  </a:lnTo>
                  <a:lnTo>
                    <a:pt x="1287018" y="79629"/>
                  </a:lnTo>
                  <a:close/>
                </a:path>
                <a:path w="3649979" h="284480">
                  <a:moveTo>
                    <a:pt x="1388237" y="108585"/>
                  </a:moveTo>
                  <a:lnTo>
                    <a:pt x="1356614" y="108585"/>
                  </a:lnTo>
                  <a:lnTo>
                    <a:pt x="1356614" y="16764"/>
                  </a:lnTo>
                  <a:lnTo>
                    <a:pt x="1307973" y="16764"/>
                  </a:lnTo>
                  <a:lnTo>
                    <a:pt x="1307973" y="283591"/>
                  </a:lnTo>
                  <a:lnTo>
                    <a:pt x="1356614" y="283591"/>
                  </a:lnTo>
                  <a:lnTo>
                    <a:pt x="1356614" y="150749"/>
                  </a:lnTo>
                  <a:lnTo>
                    <a:pt x="1388237" y="150749"/>
                  </a:lnTo>
                  <a:lnTo>
                    <a:pt x="1388237" y="108585"/>
                  </a:lnTo>
                  <a:close/>
                </a:path>
                <a:path w="3649979" h="284480">
                  <a:moveTo>
                    <a:pt x="1560957" y="79629"/>
                  </a:moveTo>
                  <a:lnTo>
                    <a:pt x="1560639" y="73266"/>
                  </a:lnTo>
                  <a:lnTo>
                    <a:pt x="1560601" y="72224"/>
                  </a:lnTo>
                  <a:lnTo>
                    <a:pt x="1559534" y="65239"/>
                  </a:lnTo>
                  <a:lnTo>
                    <a:pt x="1557794" y="58648"/>
                  </a:lnTo>
                  <a:lnTo>
                    <a:pt x="1555915" y="53848"/>
                  </a:lnTo>
                  <a:lnTo>
                    <a:pt x="1555369" y="52451"/>
                  </a:lnTo>
                  <a:lnTo>
                    <a:pt x="1528635" y="24701"/>
                  </a:lnTo>
                  <a:lnTo>
                    <a:pt x="1512316" y="18313"/>
                  </a:lnTo>
                  <a:lnTo>
                    <a:pt x="1512316" y="88138"/>
                  </a:lnTo>
                  <a:lnTo>
                    <a:pt x="1512316" y="196977"/>
                  </a:lnTo>
                  <a:lnTo>
                    <a:pt x="1493520" y="231267"/>
                  </a:lnTo>
                  <a:lnTo>
                    <a:pt x="1475613" y="231267"/>
                  </a:lnTo>
                  <a:lnTo>
                    <a:pt x="1457248" y="205486"/>
                  </a:lnTo>
                  <a:lnTo>
                    <a:pt x="1457134" y="204939"/>
                  </a:lnTo>
                  <a:lnTo>
                    <a:pt x="1456690" y="196977"/>
                  </a:lnTo>
                  <a:lnTo>
                    <a:pt x="1456690" y="88138"/>
                  </a:lnTo>
                  <a:lnTo>
                    <a:pt x="1475613" y="53848"/>
                  </a:lnTo>
                  <a:lnTo>
                    <a:pt x="1493520" y="53848"/>
                  </a:lnTo>
                  <a:lnTo>
                    <a:pt x="1512316" y="88138"/>
                  </a:lnTo>
                  <a:lnTo>
                    <a:pt x="1512316" y="18313"/>
                  </a:lnTo>
                  <a:lnTo>
                    <a:pt x="1508379" y="17259"/>
                  </a:lnTo>
                  <a:lnTo>
                    <a:pt x="1500771" y="15862"/>
                  </a:lnTo>
                  <a:lnTo>
                    <a:pt x="1492808" y="15024"/>
                  </a:lnTo>
                  <a:lnTo>
                    <a:pt x="1484503" y="14732"/>
                  </a:lnTo>
                  <a:lnTo>
                    <a:pt x="1476209" y="15024"/>
                  </a:lnTo>
                  <a:lnTo>
                    <a:pt x="1434668" y="28181"/>
                  </a:lnTo>
                  <a:lnTo>
                    <a:pt x="1411325" y="58648"/>
                  </a:lnTo>
                  <a:lnTo>
                    <a:pt x="1408176" y="79629"/>
                  </a:lnTo>
                  <a:lnTo>
                    <a:pt x="1408176" y="205486"/>
                  </a:lnTo>
                  <a:lnTo>
                    <a:pt x="1408480" y="211861"/>
                  </a:lnTo>
                  <a:lnTo>
                    <a:pt x="1408518" y="212902"/>
                  </a:lnTo>
                  <a:lnTo>
                    <a:pt x="1424622" y="248577"/>
                  </a:lnTo>
                  <a:lnTo>
                    <a:pt x="1460728" y="267868"/>
                  </a:lnTo>
                  <a:lnTo>
                    <a:pt x="1484503" y="270383"/>
                  </a:lnTo>
                  <a:lnTo>
                    <a:pt x="1492808" y="270103"/>
                  </a:lnTo>
                  <a:lnTo>
                    <a:pt x="1534439" y="256946"/>
                  </a:lnTo>
                  <a:lnTo>
                    <a:pt x="1555915" y="231267"/>
                  </a:lnTo>
                  <a:lnTo>
                    <a:pt x="1557794" y="226479"/>
                  </a:lnTo>
                  <a:lnTo>
                    <a:pt x="1559534" y="219887"/>
                  </a:lnTo>
                  <a:lnTo>
                    <a:pt x="1560601" y="212902"/>
                  </a:lnTo>
                  <a:lnTo>
                    <a:pt x="1560957" y="205486"/>
                  </a:lnTo>
                  <a:lnTo>
                    <a:pt x="1560957" y="79629"/>
                  </a:lnTo>
                  <a:close/>
                </a:path>
                <a:path w="3649979" h="284480">
                  <a:moveTo>
                    <a:pt x="1633474" y="16764"/>
                  </a:moveTo>
                  <a:lnTo>
                    <a:pt x="1584960" y="16764"/>
                  </a:lnTo>
                  <a:lnTo>
                    <a:pt x="1584960" y="283591"/>
                  </a:lnTo>
                  <a:lnTo>
                    <a:pt x="1633474" y="283591"/>
                  </a:lnTo>
                  <a:lnTo>
                    <a:pt x="1633474" y="16764"/>
                  </a:lnTo>
                  <a:close/>
                </a:path>
                <a:path w="3649979" h="284480">
                  <a:moveTo>
                    <a:pt x="1835150" y="220345"/>
                  </a:moveTo>
                  <a:lnTo>
                    <a:pt x="1727708" y="220345"/>
                  </a:lnTo>
                  <a:lnTo>
                    <a:pt x="1727708" y="57404"/>
                  </a:lnTo>
                  <a:lnTo>
                    <a:pt x="1825752" y="57404"/>
                  </a:lnTo>
                  <a:lnTo>
                    <a:pt x="1825752" y="18161"/>
                  </a:lnTo>
                  <a:lnTo>
                    <a:pt x="1692021" y="18161"/>
                  </a:lnTo>
                  <a:lnTo>
                    <a:pt x="1686941" y="19812"/>
                  </a:lnTo>
                  <a:lnTo>
                    <a:pt x="1680718" y="26035"/>
                  </a:lnTo>
                  <a:lnTo>
                    <a:pt x="1679194" y="30988"/>
                  </a:lnTo>
                  <a:lnTo>
                    <a:pt x="1679194" y="259588"/>
                  </a:lnTo>
                  <a:lnTo>
                    <a:pt x="1835150" y="259588"/>
                  </a:lnTo>
                  <a:lnTo>
                    <a:pt x="1835150" y="220345"/>
                  </a:lnTo>
                  <a:close/>
                </a:path>
                <a:path w="3649979" h="284480">
                  <a:moveTo>
                    <a:pt x="1898650" y="16764"/>
                  </a:moveTo>
                  <a:lnTo>
                    <a:pt x="1850136" y="16764"/>
                  </a:lnTo>
                  <a:lnTo>
                    <a:pt x="1850136" y="283591"/>
                  </a:lnTo>
                  <a:lnTo>
                    <a:pt x="1898650" y="283591"/>
                  </a:lnTo>
                  <a:lnTo>
                    <a:pt x="1898650" y="16764"/>
                  </a:lnTo>
                  <a:close/>
                </a:path>
                <a:path w="3649979" h="284480">
                  <a:moveTo>
                    <a:pt x="2163826" y="16764"/>
                  </a:moveTo>
                  <a:lnTo>
                    <a:pt x="2115312" y="16764"/>
                  </a:lnTo>
                  <a:lnTo>
                    <a:pt x="2115312" y="110617"/>
                  </a:lnTo>
                  <a:lnTo>
                    <a:pt x="2085467" y="110617"/>
                  </a:lnTo>
                  <a:lnTo>
                    <a:pt x="2085467" y="79629"/>
                  </a:lnTo>
                  <a:lnTo>
                    <a:pt x="2085162" y="73139"/>
                  </a:lnTo>
                  <a:lnTo>
                    <a:pt x="2085124" y="72224"/>
                  </a:lnTo>
                  <a:lnTo>
                    <a:pt x="2084133" y="65239"/>
                  </a:lnTo>
                  <a:lnTo>
                    <a:pt x="2082457" y="58648"/>
                  </a:lnTo>
                  <a:lnTo>
                    <a:pt x="2080653" y="53848"/>
                  </a:lnTo>
                  <a:lnTo>
                    <a:pt x="2080133" y="52451"/>
                  </a:lnTo>
                  <a:lnTo>
                    <a:pt x="2048497" y="21704"/>
                  </a:lnTo>
                  <a:lnTo>
                    <a:pt x="2036826" y="17780"/>
                  </a:lnTo>
                  <a:lnTo>
                    <a:pt x="2036826" y="88138"/>
                  </a:lnTo>
                  <a:lnTo>
                    <a:pt x="2036826" y="196977"/>
                  </a:lnTo>
                  <a:lnTo>
                    <a:pt x="2035263" y="211988"/>
                  </a:lnTo>
                  <a:lnTo>
                    <a:pt x="2030615" y="222694"/>
                  </a:lnTo>
                  <a:lnTo>
                    <a:pt x="2022830" y="229133"/>
                  </a:lnTo>
                  <a:lnTo>
                    <a:pt x="2011934" y="231267"/>
                  </a:lnTo>
                  <a:lnTo>
                    <a:pt x="2001075" y="229133"/>
                  </a:lnTo>
                  <a:lnTo>
                    <a:pt x="1993290" y="222694"/>
                  </a:lnTo>
                  <a:lnTo>
                    <a:pt x="1988604" y="211988"/>
                  </a:lnTo>
                  <a:lnTo>
                    <a:pt x="1987042" y="196977"/>
                  </a:lnTo>
                  <a:lnTo>
                    <a:pt x="1987042" y="88138"/>
                  </a:lnTo>
                  <a:lnTo>
                    <a:pt x="1988604" y="73139"/>
                  </a:lnTo>
                  <a:lnTo>
                    <a:pt x="1993290" y="62420"/>
                  </a:lnTo>
                  <a:lnTo>
                    <a:pt x="2001075" y="55994"/>
                  </a:lnTo>
                  <a:lnTo>
                    <a:pt x="2011934" y="53848"/>
                  </a:lnTo>
                  <a:lnTo>
                    <a:pt x="2022830" y="55994"/>
                  </a:lnTo>
                  <a:lnTo>
                    <a:pt x="2030615" y="62420"/>
                  </a:lnTo>
                  <a:lnTo>
                    <a:pt x="2035263" y="73139"/>
                  </a:lnTo>
                  <a:lnTo>
                    <a:pt x="2036826" y="88138"/>
                  </a:lnTo>
                  <a:lnTo>
                    <a:pt x="2036826" y="17780"/>
                  </a:lnTo>
                  <a:lnTo>
                    <a:pt x="2034946" y="17259"/>
                  </a:lnTo>
                  <a:lnTo>
                    <a:pt x="2027631" y="15862"/>
                  </a:lnTo>
                  <a:lnTo>
                    <a:pt x="2019947" y="15024"/>
                  </a:lnTo>
                  <a:lnTo>
                    <a:pt x="2011934" y="14732"/>
                  </a:lnTo>
                  <a:lnTo>
                    <a:pt x="2003920" y="15024"/>
                  </a:lnTo>
                  <a:lnTo>
                    <a:pt x="1963813" y="28181"/>
                  </a:lnTo>
                  <a:lnTo>
                    <a:pt x="1939836" y="65239"/>
                  </a:lnTo>
                  <a:lnTo>
                    <a:pt x="1938528" y="79629"/>
                  </a:lnTo>
                  <a:lnTo>
                    <a:pt x="1938528" y="205486"/>
                  </a:lnTo>
                  <a:lnTo>
                    <a:pt x="1952244" y="247396"/>
                  </a:lnTo>
                  <a:lnTo>
                    <a:pt x="1988959" y="267868"/>
                  </a:lnTo>
                  <a:lnTo>
                    <a:pt x="2011934" y="270383"/>
                  </a:lnTo>
                  <a:lnTo>
                    <a:pt x="2019947" y="270103"/>
                  </a:lnTo>
                  <a:lnTo>
                    <a:pt x="2060168" y="256946"/>
                  </a:lnTo>
                  <a:lnTo>
                    <a:pt x="2080653" y="231267"/>
                  </a:lnTo>
                  <a:lnTo>
                    <a:pt x="2082457" y="226479"/>
                  </a:lnTo>
                  <a:lnTo>
                    <a:pt x="2084133" y="219887"/>
                  </a:lnTo>
                  <a:lnTo>
                    <a:pt x="2085124" y="212902"/>
                  </a:lnTo>
                  <a:lnTo>
                    <a:pt x="2085467" y="205486"/>
                  </a:lnTo>
                  <a:lnTo>
                    <a:pt x="2085467" y="152781"/>
                  </a:lnTo>
                  <a:lnTo>
                    <a:pt x="2115312" y="152781"/>
                  </a:lnTo>
                  <a:lnTo>
                    <a:pt x="2115312" y="283591"/>
                  </a:lnTo>
                  <a:lnTo>
                    <a:pt x="2163826" y="283591"/>
                  </a:lnTo>
                  <a:lnTo>
                    <a:pt x="2163826" y="152781"/>
                  </a:lnTo>
                  <a:lnTo>
                    <a:pt x="2163826" y="110617"/>
                  </a:lnTo>
                  <a:lnTo>
                    <a:pt x="2163826" y="16764"/>
                  </a:lnTo>
                  <a:close/>
                </a:path>
                <a:path w="3649979" h="284480">
                  <a:moveTo>
                    <a:pt x="2423160" y="27813"/>
                  </a:moveTo>
                  <a:lnTo>
                    <a:pt x="2422652" y="24257"/>
                  </a:lnTo>
                  <a:lnTo>
                    <a:pt x="2420620" y="21844"/>
                  </a:lnTo>
                  <a:lnTo>
                    <a:pt x="2418715" y="19431"/>
                  </a:lnTo>
                  <a:lnTo>
                    <a:pt x="2415286" y="18161"/>
                  </a:lnTo>
                  <a:lnTo>
                    <a:pt x="2278126" y="18161"/>
                  </a:lnTo>
                  <a:lnTo>
                    <a:pt x="2278126" y="56769"/>
                  </a:lnTo>
                  <a:lnTo>
                    <a:pt x="2365375" y="56769"/>
                  </a:lnTo>
                  <a:lnTo>
                    <a:pt x="2367153" y="57277"/>
                  </a:lnTo>
                  <a:lnTo>
                    <a:pt x="2367915" y="58166"/>
                  </a:lnTo>
                  <a:lnTo>
                    <a:pt x="2368804" y="59055"/>
                  </a:lnTo>
                  <a:lnTo>
                    <a:pt x="2368931" y="60833"/>
                  </a:lnTo>
                  <a:lnTo>
                    <a:pt x="2368550" y="63500"/>
                  </a:lnTo>
                  <a:lnTo>
                    <a:pt x="2352167" y="158623"/>
                  </a:lnTo>
                  <a:lnTo>
                    <a:pt x="2401951" y="158623"/>
                  </a:lnTo>
                  <a:lnTo>
                    <a:pt x="2422398" y="32258"/>
                  </a:lnTo>
                  <a:lnTo>
                    <a:pt x="2423160" y="27813"/>
                  </a:lnTo>
                  <a:close/>
                </a:path>
                <a:path w="3649979" h="284480">
                  <a:moveTo>
                    <a:pt x="2505202" y="16764"/>
                  </a:moveTo>
                  <a:lnTo>
                    <a:pt x="2456688" y="16764"/>
                  </a:lnTo>
                  <a:lnTo>
                    <a:pt x="2456688" y="45720"/>
                  </a:lnTo>
                  <a:lnTo>
                    <a:pt x="2426208" y="45720"/>
                  </a:lnTo>
                  <a:lnTo>
                    <a:pt x="2426208" y="84328"/>
                  </a:lnTo>
                  <a:lnTo>
                    <a:pt x="2456688" y="84328"/>
                  </a:lnTo>
                  <a:lnTo>
                    <a:pt x="2456688" y="105156"/>
                  </a:lnTo>
                  <a:lnTo>
                    <a:pt x="2423033" y="105156"/>
                  </a:lnTo>
                  <a:lnTo>
                    <a:pt x="2423033" y="143764"/>
                  </a:lnTo>
                  <a:lnTo>
                    <a:pt x="2456688" y="143764"/>
                  </a:lnTo>
                  <a:lnTo>
                    <a:pt x="2456688" y="165989"/>
                  </a:lnTo>
                  <a:lnTo>
                    <a:pt x="2505202" y="165989"/>
                  </a:lnTo>
                  <a:lnTo>
                    <a:pt x="2505202" y="16764"/>
                  </a:lnTo>
                  <a:close/>
                </a:path>
                <a:path w="3649979" h="284480">
                  <a:moveTo>
                    <a:pt x="2511679" y="220218"/>
                  </a:moveTo>
                  <a:lnTo>
                    <a:pt x="2510155" y="212598"/>
                  </a:lnTo>
                  <a:lnTo>
                    <a:pt x="2509609" y="211328"/>
                  </a:lnTo>
                  <a:lnTo>
                    <a:pt x="2504313" y="198882"/>
                  </a:lnTo>
                  <a:lnTo>
                    <a:pt x="2500249" y="193040"/>
                  </a:lnTo>
                  <a:lnTo>
                    <a:pt x="2494915" y="188214"/>
                  </a:lnTo>
                  <a:lnTo>
                    <a:pt x="2489708" y="183388"/>
                  </a:lnTo>
                  <a:lnTo>
                    <a:pt x="2483485" y="179578"/>
                  </a:lnTo>
                  <a:lnTo>
                    <a:pt x="2476246" y="176784"/>
                  </a:lnTo>
                  <a:lnTo>
                    <a:pt x="2469007" y="174117"/>
                  </a:lnTo>
                  <a:lnTo>
                    <a:pt x="2463038" y="173062"/>
                  </a:lnTo>
                  <a:lnTo>
                    <a:pt x="2463038" y="228600"/>
                  </a:lnTo>
                  <a:lnTo>
                    <a:pt x="2461437" y="236131"/>
                  </a:lnTo>
                  <a:lnTo>
                    <a:pt x="2456637" y="241528"/>
                  </a:lnTo>
                  <a:lnTo>
                    <a:pt x="2448623" y="244792"/>
                  </a:lnTo>
                  <a:lnTo>
                    <a:pt x="2437384" y="245872"/>
                  </a:lnTo>
                  <a:lnTo>
                    <a:pt x="2355342" y="245872"/>
                  </a:lnTo>
                  <a:lnTo>
                    <a:pt x="2349677" y="244602"/>
                  </a:lnTo>
                  <a:lnTo>
                    <a:pt x="2349322" y="244602"/>
                  </a:lnTo>
                  <a:lnTo>
                    <a:pt x="2344674" y="241808"/>
                  </a:lnTo>
                  <a:lnTo>
                    <a:pt x="2340356" y="239014"/>
                  </a:lnTo>
                  <a:lnTo>
                    <a:pt x="2338070" y="234569"/>
                  </a:lnTo>
                  <a:lnTo>
                    <a:pt x="2338070" y="228600"/>
                  </a:lnTo>
                  <a:lnTo>
                    <a:pt x="2339657" y="221030"/>
                  </a:lnTo>
                  <a:lnTo>
                    <a:pt x="2344445" y="215633"/>
                  </a:lnTo>
                  <a:lnTo>
                    <a:pt x="2352421" y="212407"/>
                  </a:lnTo>
                  <a:lnTo>
                    <a:pt x="2363597" y="211328"/>
                  </a:lnTo>
                  <a:lnTo>
                    <a:pt x="2437384" y="211328"/>
                  </a:lnTo>
                  <a:lnTo>
                    <a:pt x="2448623" y="212407"/>
                  </a:lnTo>
                  <a:lnTo>
                    <a:pt x="2456637" y="215633"/>
                  </a:lnTo>
                  <a:lnTo>
                    <a:pt x="2461437" y="221030"/>
                  </a:lnTo>
                  <a:lnTo>
                    <a:pt x="2463038" y="228600"/>
                  </a:lnTo>
                  <a:lnTo>
                    <a:pt x="2463038" y="173062"/>
                  </a:lnTo>
                  <a:lnTo>
                    <a:pt x="2461133" y="172720"/>
                  </a:lnTo>
                  <a:lnTo>
                    <a:pt x="2340102" y="172720"/>
                  </a:lnTo>
                  <a:lnTo>
                    <a:pt x="2300986" y="193040"/>
                  </a:lnTo>
                  <a:lnTo>
                    <a:pt x="2289556" y="220218"/>
                  </a:lnTo>
                  <a:lnTo>
                    <a:pt x="2289556" y="236982"/>
                  </a:lnTo>
                  <a:lnTo>
                    <a:pt x="2311527" y="273812"/>
                  </a:lnTo>
                  <a:lnTo>
                    <a:pt x="2340102" y="284480"/>
                  </a:lnTo>
                  <a:lnTo>
                    <a:pt x="2461133" y="284480"/>
                  </a:lnTo>
                  <a:lnTo>
                    <a:pt x="2500249" y="264033"/>
                  </a:lnTo>
                  <a:lnTo>
                    <a:pt x="2509609" y="245872"/>
                  </a:lnTo>
                  <a:lnTo>
                    <a:pt x="2510078" y="244792"/>
                  </a:lnTo>
                  <a:lnTo>
                    <a:pt x="2510155" y="244602"/>
                  </a:lnTo>
                  <a:lnTo>
                    <a:pt x="2511679" y="236982"/>
                  </a:lnTo>
                  <a:lnTo>
                    <a:pt x="2511679" y="220218"/>
                  </a:lnTo>
                  <a:close/>
                </a:path>
                <a:path w="3649979" h="284480">
                  <a:moveTo>
                    <a:pt x="2666492" y="18161"/>
                  </a:moveTo>
                  <a:lnTo>
                    <a:pt x="2536063" y="18161"/>
                  </a:lnTo>
                  <a:lnTo>
                    <a:pt x="2536063" y="56769"/>
                  </a:lnTo>
                  <a:lnTo>
                    <a:pt x="2552065" y="56769"/>
                  </a:lnTo>
                  <a:lnTo>
                    <a:pt x="2534285" y="165989"/>
                  </a:lnTo>
                  <a:lnTo>
                    <a:pt x="2578100" y="165989"/>
                  </a:lnTo>
                  <a:lnTo>
                    <a:pt x="2594229" y="64770"/>
                  </a:lnTo>
                  <a:lnTo>
                    <a:pt x="2594610" y="61976"/>
                  </a:lnTo>
                  <a:lnTo>
                    <a:pt x="2595118" y="59944"/>
                  </a:lnTo>
                  <a:lnTo>
                    <a:pt x="2595880" y="58674"/>
                  </a:lnTo>
                  <a:lnTo>
                    <a:pt x="2596515" y="57404"/>
                  </a:lnTo>
                  <a:lnTo>
                    <a:pt x="2597785" y="56769"/>
                  </a:lnTo>
                  <a:lnTo>
                    <a:pt x="2603627" y="56769"/>
                  </a:lnTo>
                  <a:lnTo>
                    <a:pt x="2604770" y="57404"/>
                  </a:lnTo>
                  <a:lnTo>
                    <a:pt x="2617978" y="165989"/>
                  </a:lnTo>
                  <a:lnTo>
                    <a:pt x="2661793" y="165989"/>
                  </a:lnTo>
                  <a:lnTo>
                    <a:pt x="2649283" y="57404"/>
                  </a:lnTo>
                  <a:lnTo>
                    <a:pt x="2649220" y="56769"/>
                  </a:lnTo>
                  <a:lnTo>
                    <a:pt x="2666492" y="56769"/>
                  </a:lnTo>
                  <a:lnTo>
                    <a:pt x="2666492" y="18161"/>
                  </a:lnTo>
                  <a:close/>
                </a:path>
                <a:path w="3649979" h="284480">
                  <a:moveTo>
                    <a:pt x="2777744" y="16764"/>
                  </a:moveTo>
                  <a:lnTo>
                    <a:pt x="2734056" y="16764"/>
                  </a:lnTo>
                  <a:lnTo>
                    <a:pt x="2734056" y="63881"/>
                  </a:lnTo>
                  <a:lnTo>
                    <a:pt x="2718562" y="63881"/>
                  </a:lnTo>
                  <a:lnTo>
                    <a:pt x="2718562" y="16764"/>
                  </a:lnTo>
                  <a:lnTo>
                    <a:pt x="2675255" y="16764"/>
                  </a:lnTo>
                  <a:lnTo>
                    <a:pt x="2675255" y="165989"/>
                  </a:lnTo>
                  <a:lnTo>
                    <a:pt x="2718562" y="165989"/>
                  </a:lnTo>
                  <a:lnTo>
                    <a:pt x="2718562" y="105918"/>
                  </a:lnTo>
                  <a:lnTo>
                    <a:pt x="2734056" y="105918"/>
                  </a:lnTo>
                  <a:lnTo>
                    <a:pt x="2734056" y="168910"/>
                  </a:lnTo>
                  <a:lnTo>
                    <a:pt x="2777744" y="168910"/>
                  </a:lnTo>
                  <a:lnTo>
                    <a:pt x="2777744" y="105918"/>
                  </a:lnTo>
                  <a:lnTo>
                    <a:pt x="2777744" y="63881"/>
                  </a:lnTo>
                  <a:lnTo>
                    <a:pt x="2777744" y="16764"/>
                  </a:lnTo>
                  <a:close/>
                </a:path>
                <a:path w="3649979" h="284480">
                  <a:moveTo>
                    <a:pt x="2784094" y="221615"/>
                  </a:moveTo>
                  <a:lnTo>
                    <a:pt x="2782709" y="214249"/>
                  </a:lnTo>
                  <a:lnTo>
                    <a:pt x="2776855" y="200660"/>
                  </a:lnTo>
                  <a:lnTo>
                    <a:pt x="2741549" y="176911"/>
                  </a:lnTo>
                  <a:lnTo>
                    <a:pt x="2735580" y="175971"/>
                  </a:lnTo>
                  <a:lnTo>
                    <a:pt x="2735580" y="223774"/>
                  </a:lnTo>
                  <a:lnTo>
                    <a:pt x="2735580" y="236347"/>
                  </a:lnTo>
                  <a:lnTo>
                    <a:pt x="2733421" y="240538"/>
                  </a:lnTo>
                  <a:lnTo>
                    <a:pt x="2728976" y="242570"/>
                  </a:lnTo>
                  <a:lnTo>
                    <a:pt x="2724531" y="244729"/>
                  </a:lnTo>
                  <a:lnTo>
                    <a:pt x="2718181" y="245872"/>
                  </a:lnTo>
                  <a:lnTo>
                    <a:pt x="2624963" y="245872"/>
                  </a:lnTo>
                  <a:lnTo>
                    <a:pt x="2618613" y="244729"/>
                  </a:lnTo>
                  <a:lnTo>
                    <a:pt x="2614295" y="242570"/>
                  </a:lnTo>
                  <a:lnTo>
                    <a:pt x="2609850" y="240538"/>
                  </a:lnTo>
                  <a:lnTo>
                    <a:pt x="2607691" y="236347"/>
                  </a:lnTo>
                  <a:lnTo>
                    <a:pt x="2607691" y="223774"/>
                  </a:lnTo>
                  <a:lnTo>
                    <a:pt x="2609850" y="219583"/>
                  </a:lnTo>
                  <a:lnTo>
                    <a:pt x="2618232" y="215265"/>
                  </a:lnTo>
                  <a:lnTo>
                    <a:pt x="2624582" y="214249"/>
                  </a:lnTo>
                  <a:lnTo>
                    <a:pt x="2718181" y="214249"/>
                  </a:lnTo>
                  <a:lnTo>
                    <a:pt x="2724531" y="215265"/>
                  </a:lnTo>
                  <a:lnTo>
                    <a:pt x="2733421" y="219583"/>
                  </a:lnTo>
                  <a:lnTo>
                    <a:pt x="2735580" y="223774"/>
                  </a:lnTo>
                  <a:lnTo>
                    <a:pt x="2735580" y="175971"/>
                  </a:lnTo>
                  <a:lnTo>
                    <a:pt x="2733548" y="175641"/>
                  </a:lnTo>
                  <a:lnTo>
                    <a:pt x="2609596" y="175641"/>
                  </a:lnTo>
                  <a:lnTo>
                    <a:pt x="2601722" y="176911"/>
                  </a:lnTo>
                  <a:lnTo>
                    <a:pt x="2587244" y="181991"/>
                  </a:lnTo>
                  <a:lnTo>
                    <a:pt x="2581021" y="185547"/>
                  </a:lnTo>
                  <a:lnTo>
                    <a:pt x="2575814" y="190246"/>
                  </a:lnTo>
                  <a:lnTo>
                    <a:pt x="2570480" y="194945"/>
                  </a:lnTo>
                  <a:lnTo>
                    <a:pt x="2566416" y="200660"/>
                  </a:lnTo>
                  <a:lnTo>
                    <a:pt x="2560548" y="214249"/>
                  </a:lnTo>
                  <a:lnTo>
                    <a:pt x="2559177" y="221615"/>
                  </a:lnTo>
                  <a:lnTo>
                    <a:pt x="2559177" y="238633"/>
                  </a:lnTo>
                  <a:lnTo>
                    <a:pt x="2575814" y="270129"/>
                  </a:lnTo>
                  <a:lnTo>
                    <a:pt x="2581021" y="274828"/>
                  </a:lnTo>
                  <a:lnTo>
                    <a:pt x="2587244" y="278384"/>
                  </a:lnTo>
                  <a:lnTo>
                    <a:pt x="2601722" y="283210"/>
                  </a:lnTo>
                  <a:lnTo>
                    <a:pt x="2609596" y="284480"/>
                  </a:lnTo>
                  <a:lnTo>
                    <a:pt x="2733548" y="284480"/>
                  </a:lnTo>
                  <a:lnTo>
                    <a:pt x="2772664" y="265430"/>
                  </a:lnTo>
                  <a:lnTo>
                    <a:pt x="2782760" y="245872"/>
                  </a:lnTo>
                  <a:lnTo>
                    <a:pt x="2784094" y="238633"/>
                  </a:lnTo>
                  <a:lnTo>
                    <a:pt x="2784094" y="221615"/>
                  </a:lnTo>
                  <a:close/>
                </a:path>
                <a:path w="3649979" h="284480">
                  <a:moveTo>
                    <a:pt x="3039110" y="250825"/>
                  </a:moveTo>
                  <a:lnTo>
                    <a:pt x="2864104" y="250825"/>
                  </a:lnTo>
                  <a:lnTo>
                    <a:pt x="2864104" y="240284"/>
                  </a:lnTo>
                  <a:lnTo>
                    <a:pt x="3022981" y="240284"/>
                  </a:lnTo>
                  <a:lnTo>
                    <a:pt x="3028823" y="238887"/>
                  </a:lnTo>
                  <a:lnTo>
                    <a:pt x="3031744" y="235839"/>
                  </a:lnTo>
                  <a:lnTo>
                    <a:pt x="3034665" y="232918"/>
                  </a:lnTo>
                  <a:lnTo>
                    <a:pt x="3036189" y="227076"/>
                  </a:lnTo>
                  <a:lnTo>
                    <a:pt x="3036189" y="166497"/>
                  </a:lnTo>
                  <a:lnTo>
                    <a:pt x="2814955" y="166497"/>
                  </a:lnTo>
                  <a:lnTo>
                    <a:pt x="2814955" y="199644"/>
                  </a:lnTo>
                  <a:lnTo>
                    <a:pt x="2987548" y="199644"/>
                  </a:lnTo>
                  <a:lnTo>
                    <a:pt x="2987548" y="210185"/>
                  </a:lnTo>
                  <a:lnTo>
                    <a:pt x="2815463" y="210185"/>
                  </a:lnTo>
                  <a:lnTo>
                    <a:pt x="2815463" y="284480"/>
                  </a:lnTo>
                  <a:lnTo>
                    <a:pt x="3039110" y="284480"/>
                  </a:lnTo>
                  <a:lnTo>
                    <a:pt x="3039110" y="250825"/>
                  </a:lnTo>
                  <a:close/>
                </a:path>
                <a:path w="3649979" h="284480">
                  <a:moveTo>
                    <a:pt x="3041307" y="52197"/>
                  </a:moveTo>
                  <a:lnTo>
                    <a:pt x="3039999" y="46101"/>
                  </a:lnTo>
                  <a:lnTo>
                    <a:pt x="3037078" y="40640"/>
                  </a:lnTo>
                  <a:lnTo>
                    <a:pt x="3034157" y="35052"/>
                  </a:lnTo>
                  <a:lnTo>
                    <a:pt x="3006471" y="18669"/>
                  </a:lnTo>
                  <a:lnTo>
                    <a:pt x="2999359" y="16764"/>
                  </a:lnTo>
                  <a:lnTo>
                    <a:pt x="2992882" y="16040"/>
                  </a:lnTo>
                  <a:lnTo>
                    <a:pt x="2992882" y="54737"/>
                  </a:lnTo>
                  <a:lnTo>
                    <a:pt x="2992882" y="65278"/>
                  </a:lnTo>
                  <a:lnTo>
                    <a:pt x="2986913" y="67945"/>
                  </a:lnTo>
                  <a:lnTo>
                    <a:pt x="2864739" y="67945"/>
                  </a:lnTo>
                  <a:lnTo>
                    <a:pt x="2858770" y="65278"/>
                  </a:lnTo>
                  <a:lnTo>
                    <a:pt x="2858770" y="54737"/>
                  </a:lnTo>
                  <a:lnTo>
                    <a:pt x="2864739" y="52197"/>
                  </a:lnTo>
                  <a:lnTo>
                    <a:pt x="2986913" y="52197"/>
                  </a:lnTo>
                  <a:lnTo>
                    <a:pt x="2992882" y="54737"/>
                  </a:lnTo>
                  <a:lnTo>
                    <a:pt x="2992882" y="16040"/>
                  </a:lnTo>
                  <a:lnTo>
                    <a:pt x="2991485" y="15875"/>
                  </a:lnTo>
                  <a:lnTo>
                    <a:pt x="2860167" y="15875"/>
                  </a:lnTo>
                  <a:lnTo>
                    <a:pt x="2852293" y="16764"/>
                  </a:lnTo>
                  <a:lnTo>
                    <a:pt x="2845181" y="18669"/>
                  </a:lnTo>
                  <a:lnTo>
                    <a:pt x="2838069" y="20447"/>
                  </a:lnTo>
                  <a:lnTo>
                    <a:pt x="2814701" y="40640"/>
                  </a:lnTo>
                  <a:lnTo>
                    <a:pt x="2811653" y="46101"/>
                  </a:lnTo>
                  <a:lnTo>
                    <a:pt x="2810332" y="52197"/>
                  </a:lnTo>
                  <a:lnTo>
                    <a:pt x="2810357" y="67945"/>
                  </a:lnTo>
                  <a:lnTo>
                    <a:pt x="2811653" y="73914"/>
                  </a:lnTo>
                  <a:lnTo>
                    <a:pt x="2814701" y="79502"/>
                  </a:lnTo>
                  <a:lnTo>
                    <a:pt x="2817622" y="85090"/>
                  </a:lnTo>
                  <a:lnTo>
                    <a:pt x="2821559" y="89662"/>
                  </a:lnTo>
                  <a:lnTo>
                    <a:pt x="2826766" y="93218"/>
                  </a:lnTo>
                  <a:lnTo>
                    <a:pt x="2831973" y="96901"/>
                  </a:lnTo>
                  <a:lnTo>
                    <a:pt x="2838069" y="99568"/>
                  </a:lnTo>
                  <a:lnTo>
                    <a:pt x="2845181" y="101473"/>
                  </a:lnTo>
                  <a:lnTo>
                    <a:pt x="2852293" y="103251"/>
                  </a:lnTo>
                  <a:lnTo>
                    <a:pt x="2860167" y="104267"/>
                  </a:lnTo>
                  <a:lnTo>
                    <a:pt x="2991485" y="104267"/>
                  </a:lnTo>
                  <a:lnTo>
                    <a:pt x="3024886" y="93218"/>
                  </a:lnTo>
                  <a:lnTo>
                    <a:pt x="3030093" y="89662"/>
                  </a:lnTo>
                  <a:lnTo>
                    <a:pt x="3034157" y="85090"/>
                  </a:lnTo>
                  <a:lnTo>
                    <a:pt x="3039999" y="73914"/>
                  </a:lnTo>
                  <a:lnTo>
                    <a:pt x="3041281" y="67945"/>
                  </a:lnTo>
                  <a:lnTo>
                    <a:pt x="3041307" y="52197"/>
                  </a:lnTo>
                  <a:close/>
                </a:path>
                <a:path w="3649979" h="284480">
                  <a:moveTo>
                    <a:pt x="3050159" y="117094"/>
                  </a:moveTo>
                  <a:lnTo>
                    <a:pt x="2801493" y="117094"/>
                  </a:lnTo>
                  <a:lnTo>
                    <a:pt x="2801493" y="153416"/>
                  </a:lnTo>
                  <a:lnTo>
                    <a:pt x="3050159" y="153416"/>
                  </a:lnTo>
                  <a:lnTo>
                    <a:pt x="3050159" y="117094"/>
                  </a:lnTo>
                  <a:close/>
                </a:path>
                <a:path w="3649979" h="284480">
                  <a:moveTo>
                    <a:pt x="3304806" y="74295"/>
                  </a:moveTo>
                  <a:lnTo>
                    <a:pt x="3304578" y="69596"/>
                  </a:lnTo>
                  <a:lnTo>
                    <a:pt x="3303574" y="62865"/>
                  </a:lnTo>
                  <a:lnTo>
                    <a:pt x="3301911" y="56527"/>
                  </a:lnTo>
                  <a:lnTo>
                    <a:pt x="3300425" y="52705"/>
                  </a:lnTo>
                  <a:lnTo>
                    <a:pt x="3299587" y="50546"/>
                  </a:lnTo>
                  <a:lnTo>
                    <a:pt x="3267087" y="21259"/>
                  </a:lnTo>
                  <a:lnTo>
                    <a:pt x="3256407" y="17881"/>
                  </a:lnTo>
                  <a:lnTo>
                    <a:pt x="3256407" y="74295"/>
                  </a:lnTo>
                  <a:lnTo>
                    <a:pt x="3256407" y="96139"/>
                  </a:lnTo>
                  <a:lnTo>
                    <a:pt x="3254121" y="104267"/>
                  </a:lnTo>
                  <a:lnTo>
                    <a:pt x="3245104" y="115062"/>
                  </a:lnTo>
                  <a:lnTo>
                    <a:pt x="3238627" y="117729"/>
                  </a:lnTo>
                  <a:lnTo>
                    <a:pt x="3221482" y="117729"/>
                  </a:lnTo>
                  <a:lnTo>
                    <a:pt x="3214878" y="115062"/>
                  </a:lnTo>
                  <a:lnTo>
                    <a:pt x="3210433" y="109601"/>
                  </a:lnTo>
                  <a:lnTo>
                    <a:pt x="3205988" y="104267"/>
                  </a:lnTo>
                  <a:lnTo>
                    <a:pt x="3203702" y="96139"/>
                  </a:lnTo>
                  <a:lnTo>
                    <a:pt x="3203702" y="74295"/>
                  </a:lnTo>
                  <a:lnTo>
                    <a:pt x="3205988" y="66167"/>
                  </a:lnTo>
                  <a:lnTo>
                    <a:pt x="3210433" y="60833"/>
                  </a:lnTo>
                  <a:lnTo>
                    <a:pt x="3214878" y="55372"/>
                  </a:lnTo>
                  <a:lnTo>
                    <a:pt x="3221482" y="52705"/>
                  </a:lnTo>
                  <a:lnTo>
                    <a:pt x="3238627" y="52705"/>
                  </a:lnTo>
                  <a:lnTo>
                    <a:pt x="3245104" y="55372"/>
                  </a:lnTo>
                  <a:lnTo>
                    <a:pt x="3254121" y="66167"/>
                  </a:lnTo>
                  <a:lnTo>
                    <a:pt x="3256407" y="74295"/>
                  </a:lnTo>
                  <a:lnTo>
                    <a:pt x="3256407" y="17881"/>
                  </a:lnTo>
                  <a:lnTo>
                    <a:pt x="3253409" y="17094"/>
                  </a:lnTo>
                  <a:lnTo>
                    <a:pt x="3245993" y="15786"/>
                  </a:lnTo>
                  <a:lnTo>
                    <a:pt x="3238182" y="14998"/>
                  </a:lnTo>
                  <a:lnTo>
                    <a:pt x="3229991" y="14732"/>
                  </a:lnTo>
                  <a:lnTo>
                    <a:pt x="3221863" y="14998"/>
                  </a:lnTo>
                  <a:lnTo>
                    <a:pt x="3181096" y="27355"/>
                  </a:lnTo>
                  <a:lnTo>
                    <a:pt x="3156521" y="62865"/>
                  </a:lnTo>
                  <a:lnTo>
                    <a:pt x="3155289" y="74295"/>
                  </a:lnTo>
                  <a:lnTo>
                    <a:pt x="3155289" y="96139"/>
                  </a:lnTo>
                  <a:lnTo>
                    <a:pt x="3169285" y="134112"/>
                  </a:lnTo>
                  <a:lnTo>
                    <a:pt x="3206673" y="153352"/>
                  </a:lnTo>
                  <a:lnTo>
                    <a:pt x="3229991" y="155702"/>
                  </a:lnTo>
                  <a:lnTo>
                    <a:pt x="3238169" y="155448"/>
                  </a:lnTo>
                  <a:lnTo>
                    <a:pt x="3278949" y="143065"/>
                  </a:lnTo>
                  <a:lnTo>
                    <a:pt x="3300425" y="117729"/>
                  </a:lnTo>
                  <a:lnTo>
                    <a:pt x="3301911" y="113919"/>
                  </a:lnTo>
                  <a:lnTo>
                    <a:pt x="3303574" y="107569"/>
                  </a:lnTo>
                  <a:lnTo>
                    <a:pt x="3304578" y="100850"/>
                  </a:lnTo>
                  <a:lnTo>
                    <a:pt x="3304806" y="96139"/>
                  </a:lnTo>
                  <a:lnTo>
                    <a:pt x="3304806" y="74295"/>
                  </a:lnTo>
                  <a:close/>
                </a:path>
                <a:path w="3649979" h="284480">
                  <a:moveTo>
                    <a:pt x="3319272" y="165989"/>
                  </a:moveTo>
                  <a:lnTo>
                    <a:pt x="3149854" y="165989"/>
                  </a:lnTo>
                  <a:lnTo>
                    <a:pt x="3149854" y="205232"/>
                  </a:lnTo>
                  <a:lnTo>
                    <a:pt x="3204337" y="205232"/>
                  </a:lnTo>
                  <a:lnTo>
                    <a:pt x="3204337" y="283591"/>
                  </a:lnTo>
                  <a:lnTo>
                    <a:pt x="3255772" y="283591"/>
                  </a:lnTo>
                  <a:lnTo>
                    <a:pt x="3255772" y="205232"/>
                  </a:lnTo>
                  <a:lnTo>
                    <a:pt x="3319272" y="205232"/>
                  </a:lnTo>
                  <a:lnTo>
                    <a:pt x="3319272" y="165989"/>
                  </a:lnTo>
                  <a:close/>
                </a:path>
                <a:path w="3649979" h="284480">
                  <a:moveTo>
                    <a:pt x="3376930" y="16764"/>
                  </a:moveTo>
                  <a:lnTo>
                    <a:pt x="3328416" y="16764"/>
                  </a:lnTo>
                  <a:lnTo>
                    <a:pt x="3328416" y="283591"/>
                  </a:lnTo>
                  <a:lnTo>
                    <a:pt x="3376930" y="283591"/>
                  </a:lnTo>
                  <a:lnTo>
                    <a:pt x="3376930" y="16764"/>
                  </a:lnTo>
                  <a:close/>
                </a:path>
                <a:path w="3649979" h="284480">
                  <a:moveTo>
                    <a:pt x="3531235" y="146050"/>
                  </a:moveTo>
                  <a:lnTo>
                    <a:pt x="3530981" y="139687"/>
                  </a:lnTo>
                  <a:lnTo>
                    <a:pt x="3530943" y="138645"/>
                  </a:lnTo>
                  <a:lnTo>
                    <a:pt x="3530104" y="131660"/>
                  </a:lnTo>
                  <a:lnTo>
                    <a:pt x="3528707" y="125069"/>
                  </a:lnTo>
                  <a:lnTo>
                    <a:pt x="3527221" y="120269"/>
                  </a:lnTo>
                  <a:lnTo>
                    <a:pt x="3526790" y="118872"/>
                  </a:lnTo>
                  <a:lnTo>
                    <a:pt x="3523869" y="110871"/>
                  </a:lnTo>
                  <a:lnTo>
                    <a:pt x="3519805" y="104140"/>
                  </a:lnTo>
                  <a:lnTo>
                    <a:pt x="3514471" y="98552"/>
                  </a:lnTo>
                  <a:lnTo>
                    <a:pt x="3509264" y="92964"/>
                  </a:lnTo>
                  <a:lnTo>
                    <a:pt x="3503041" y="88646"/>
                  </a:lnTo>
                  <a:lnTo>
                    <a:pt x="3495802" y="85598"/>
                  </a:lnTo>
                  <a:lnTo>
                    <a:pt x="3488563" y="82677"/>
                  </a:lnTo>
                  <a:lnTo>
                    <a:pt x="3487293" y="82435"/>
                  </a:lnTo>
                  <a:lnTo>
                    <a:pt x="3487293" y="154559"/>
                  </a:lnTo>
                  <a:lnTo>
                    <a:pt x="3487293" y="198120"/>
                  </a:lnTo>
                  <a:lnTo>
                    <a:pt x="3476625" y="232410"/>
                  </a:lnTo>
                  <a:lnTo>
                    <a:pt x="3467608" y="232410"/>
                  </a:lnTo>
                  <a:lnTo>
                    <a:pt x="3457257" y="206629"/>
                  </a:lnTo>
                  <a:lnTo>
                    <a:pt x="3457194" y="206095"/>
                  </a:lnTo>
                  <a:lnTo>
                    <a:pt x="3456940" y="198120"/>
                  </a:lnTo>
                  <a:lnTo>
                    <a:pt x="3456940" y="154559"/>
                  </a:lnTo>
                  <a:lnTo>
                    <a:pt x="3467608" y="120269"/>
                  </a:lnTo>
                  <a:lnTo>
                    <a:pt x="3476625" y="120269"/>
                  </a:lnTo>
                  <a:lnTo>
                    <a:pt x="3487293" y="154559"/>
                  </a:lnTo>
                  <a:lnTo>
                    <a:pt x="3487293" y="82435"/>
                  </a:lnTo>
                  <a:lnTo>
                    <a:pt x="3480689" y="81153"/>
                  </a:lnTo>
                  <a:lnTo>
                    <a:pt x="3463544" y="81153"/>
                  </a:lnTo>
                  <a:lnTo>
                    <a:pt x="3429635" y="98552"/>
                  </a:lnTo>
                  <a:lnTo>
                    <a:pt x="3413277" y="138645"/>
                  </a:lnTo>
                  <a:lnTo>
                    <a:pt x="3412998" y="146050"/>
                  </a:lnTo>
                  <a:lnTo>
                    <a:pt x="3412998" y="206629"/>
                  </a:lnTo>
                  <a:lnTo>
                    <a:pt x="3424428" y="248666"/>
                  </a:lnTo>
                  <a:lnTo>
                    <a:pt x="3463544" y="271653"/>
                  </a:lnTo>
                  <a:lnTo>
                    <a:pt x="3480689" y="271653"/>
                  </a:lnTo>
                  <a:lnTo>
                    <a:pt x="3488563" y="270129"/>
                  </a:lnTo>
                  <a:lnTo>
                    <a:pt x="3503041" y="264033"/>
                  </a:lnTo>
                  <a:lnTo>
                    <a:pt x="3509264" y="259715"/>
                  </a:lnTo>
                  <a:lnTo>
                    <a:pt x="3514471" y="254127"/>
                  </a:lnTo>
                  <a:lnTo>
                    <a:pt x="3519805" y="248666"/>
                  </a:lnTo>
                  <a:lnTo>
                    <a:pt x="3523869" y="241808"/>
                  </a:lnTo>
                  <a:lnTo>
                    <a:pt x="3526790" y="233807"/>
                  </a:lnTo>
                  <a:lnTo>
                    <a:pt x="3527221" y="232410"/>
                  </a:lnTo>
                  <a:lnTo>
                    <a:pt x="3528707" y="227622"/>
                  </a:lnTo>
                  <a:lnTo>
                    <a:pt x="3530104" y="221030"/>
                  </a:lnTo>
                  <a:lnTo>
                    <a:pt x="3530943" y="214045"/>
                  </a:lnTo>
                  <a:lnTo>
                    <a:pt x="3531235" y="206629"/>
                  </a:lnTo>
                  <a:lnTo>
                    <a:pt x="3531235" y="146050"/>
                  </a:lnTo>
                  <a:close/>
                </a:path>
                <a:path w="3649979" h="284480">
                  <a:moveTo>
                    <a:pt x="3537077" y="34036"/>
                  </a:moveTo>
                  <a:lnTo>
                    <a:pt x="3495167" y="34036"/>
                  </a:lnTo>
                  <a:lnTo>
                    <a:pt x="3495167" y="2921"/>
                  </a:lnTo>
                  <a:lnTo>
                    <a:pt x="3448939" y="2921"/>
                  </a:lnTo>
                  <a:lnTo>
                    <a:pt x="3448939" y="34036"/>
                  </a:lnTo>
                  <a:lnTo>
                    <a:pt x="3407156" y="34036"/>
                  </a:lnTo>
                  <a:lnTo>
                    <a:pt x="3407156" y="73152"/>
                  </a:lnTo>
                  <a:lnTo>
                    <a:pt x="3537077" y="73152"/>
                  </a:lnTo>
                  <a:lnTo>
                    <a:pt x="3537077" y="34036"/>
                  </a:lnTo>
                  <a:close/>
                </a:path>
                <a:path w="3649979" h="284480">
                  <a:moveTo>
                    <a:pt x="3649472" y="16764"/>
                  </a:moveTo>
                  <a:lnTo>
                    <a:pt x="3605784" y="16764"/>
                  </a:lnTo>
                  <a:lnTo>
                    <a:pt x="3605784" y="113030"/>
                  </a:lnTo>
                  <a:lnTo>
                    <a:pt x="3590290" y="113030"/>
                  </a:lnTo>
                  <a:lnTo>
                    <a:pt x="3590290" y="16764"/>
                  </a:lnTo>
                  <a:lnTo>
                    <a:pt x="3546983" y="16764"/>
                  </a:lnTo>
                  <a:lnTo>
                    <a:pt x="3546983" y="283591"/>
                  </a:lnTo>
                  <a:lnTo>
                    <a:pt x="3590290" y="283591"/>
                  </a:lnTo>
                  <a:lnTo>
                    <a:pt x="3590290" y="158115"/>
                  </a:lnTo>
                  <a:lnTo>
                    <a:pt x="3605784" y="158115"/>
                  </a:lnTo>
                  <a:lnTo>
                    <a:pt x="3605784" y="283591"/>
                  </a:lnTo>
                  <a:lnTo>
                    <a:pt x="3649472" y="283591"/>
                  </a:lnTo>
                  <a:lnTo>
                    <a:pt x="3649472" y="158115"/>
                  </a:lnTo>
                  <a:lnTo>
                    <a:pt x="3649472" y="113030"/>
                  </a:lnTo>
                  <a:lnTo>
                    <a:pt x="3649472" y="16764"/>
                  </a:lnTo>
                  <a:close/>
                </a:path>
              </a:pathLst>
            </a:custGeom>
            <a:solidFill>
              <a:srgbClr val="3A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34584" y="1394459"/>
              <a:ext cx="3270885" cy="457200"/>
            </a:xfrm>
            <a:custGeom>
              <a:avLst/>
              <a:gdLst/>
              <a:ahLst/>
              <a:cxnLst/>
              <a:rect l="l" t="t" r="r" b="b"/>
              <a:pathLst>
                <a:path w="3270884" h="457200">
                  <a:moveTo>
                    <a:pt x="3270504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3270504" y="457200"/>
                  </a:lnTo>
                  <a:lnTo>
                    <a:pt x="3270504" y="0"/>
                  </a:lnTo>
                  <a:close/>
                </a:path>
              </a:pathLst>
            </a:custGeom>
            <a:solidFill>
              <a:srgbClr val="0031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22145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품목지정형</a:t>
            </a:r>
            <a:r>
              <a:rPr spc="-150" dirty="0"/>
              <a:t> </a:t>
            </a:r>
            <a:r>
              <a:rPr spc="-20" dirty="0"/>
              <a:t>공모방식</a:t>
            </a:r>
          </a:p>
        </p:txBody>
      </p:sp>
      <p:grpSp>
        <p:nvGrpSpPr>
          <p:cNvPr id="29" name="object 29"/>
          <p:cNvGrpSpPr/>
          <p:nvPr/>
        </p:nvGrpSpPr>
        <p:grpSpPr>
          <a:xfrm>
            <a:off x="1208532" y="1466722"/>
            <a:ext cx="9154795" cy="4638675"/>
            <a:chOff x="1208532" y="1466722"/>
            <a:chExt cx="9154795" cy="4638675"/>
          </a:xfrm>
        </p:grpSpPr>
        <p:sp>
          <p:nvSpPr>
            <p:cNvPr id="30" name="object 30"/>
            <p:cNvSpPr/>
            <p:nvPr/>
          </p:nvSpPr>
          <p:spPr>
            <a:xfrm>
              <a:off x="8856345" y="1466722"/>
              <a:ext cx="1113790" cy="284480"/>
            </a:xfrm>
            <a:custGeom>
              <a:avLst/>
              <a:gdLst/>
              <a:ahLst/>
              <a:cxnLst/>
              <a:rect l="l" t="t" r="r" b="b"/>
              <a:pathLst>
                <a:path w="1113790" h="284480">
                  <a:moveTo>
                    <a:pt x="155067" y="66421"/>
                  </a:moveTo>
                  <a:lnTo>
                    <a:pt x="154063" y="54000"/>
                  </a:lnTo>
                  <a:lnTo>
                    <a:pt x="152806" y="49530"/>
                  </a:lnTo>
                  <a:lnTo>
                    <a:pt x="151041" y="43205"/>
                  </a:lnTo>
                  <a:lnTo>
                    <a:pt x="120015" y="16548"/>
                  </a:lnTo>
                  <a:lnTo>
                    <a:pt x="106553" y="13931"/>
                  </a:lnTo>
                  <a:lnTo>
                    <a:pt x="106553" y="60833"/>
                  </a:lnTo>
                  <a:lnTo>
                    <a:pt x="106553" y="72136"/>
                  </a:lnTo>
                  <a:lnTo>
                    <a:pt x="104775" y="76454"/>
                  </a:lnTo>
                  <a:lnTo>
                    <a:pt x="97917" y="82296"/>
                  </a:lnTo>
                  <a:lnTo>
                    <a:pt x="93091" y="83693"/>
                  </a:lnTo>
                  <a:lnTo>
                    <a:pt x="67183" y="83693"/>
                  </a:lnTo>
                  <a:lnTo>
                    <a:pt x="62357" y="82296"/>
                  </a:lnTo>
                  <a:lnTo>
                    <a:pt x="55499" y="76454"/>
                  </a:lnTo>
                  <a:lnTo>
                    <a:pt x="53848" y="72136"/>
                  </a:lnTo>
                  <a:lnTo>
                    <a:pt x="53848" y="60833"/>
                  </a:lnTo>
                  <a:lnTo>
                    <a:pt x="55499" y="56515"/>
                  </a:lnTo>
                  <a:lnTo>
                    <a:pt x="62357" y="50927"/>
                  </a:lnTo>
                  <a:lnTo>
                    <a:pt x="67183" y="49530"/>
                  </a:lnTo>
                  <a:lnTo>
                    <a:pt x="93091" y="49530"/>
                  </a:lnTo>
                  <a:lnTo>
                    <a:pt x="97917" y="50927"/>
                  </a:lnTo>
                  <a:lnTo>
                    <a:pt x="104775" y="56515"/>
                  </a:lnTo>
                  <a:lnTo>
                    <a:pt x="106553" y="60833"/>
                  </a:lnTo>
                  <a:lnTo>
                    <a:pt x="106553" y="13931"/>
                  </a:lnTo>
                  <a:lnTo>
                    <a:pt x="95377" y="13208"/>
                  </a:lnTo>
                  <a:lnTo>
                    <a:pt x="64897" y="13208"/>
                  </a:lnTo>
                  <a:lnTo>
                    <a:pt x="21336" y="26543"/>
                  </a:lnTo>
                  <a:lnTo>
                    <a:pt x="5207" y="66421"/>
                  </a:lnTo>
                  <a:lnTo>
                    <a:pt x="6223" y="78930"/>
                  </a:lnTo>
                  <a:lnTo>
                    <a:pt x="30124" y="112471"/>
                  </a:lnTo>
                  <a:lnTo>
                    <a:pt x="64897" y="120015"/>
                  </a:lnTo>
                  <a:lnTo>
                    <a:pt x="95377" y="120015"/>
                  </a:lnTo>
                  <a:lnTo>
                    <a:pt x="138938" y="106553"/>
                  </a:lnTo>
                  <a:lnTo>
                    <a:pt x="152730" y="83693"/>
                  </a:lnTo>
                  <a:lnTo>
                    <a:pt x="154063" y="78930"/>
                  </a:lnTo>
                  <a:lnTo>
                    <a:pt x="155067" y="66421"/>
                  </a:lnTo>
                  <a:close/>
                </a:path>
                <a:path w="1113790" h="284480">
                  <a:moveTo>
                    <a:pt x="167894" y="128778"/>
                  </a:moveTo>
                  <a:lnTo>
                    <a:pt x="0" y="128778"/>
                  </a:lnTo>
                  <a:lnTo>
                    <a:pt x="0" y="164846"/>
                  </a:lnTo>
                  <a:lnTo>
                    <a:pt x="52959" y="164846"/>
                  </a:lnTo>
                  <a:lnTo>
                    <a:pt x="52959" y="198120"/>
                  </a:lnTo>
                  <a:lnTo>
                    <a:pt x="104521" y="198120"/>
                  </a:lnTo>
                  <a:lnTo>
                    <a:pt x="104521" y="164846"/>
                  </a:lnTo>
                  <a:lnTo>
                    <a:pt x="167894" y="164846"/>
                  </a:lnTo>
                  <a:lnTo>
                    <a:pt x="167894" y="128778"/>
                  </a:lnTo>
                  <a:close/>
                </a:path>
                <a:path w="1113790" h="284480">
                  <a:moveTo>
                    <a:pt x="227076" y="16764"/>
                  </a:moveTo>
                  <a:lnTo>
                    <a:pt x="178435" y="16764"/>
                  </a:lnTo>
                  <a:lnTo>
                    <a:pt x="178435" y="174117"/>
                  </a:lnTo>
                  <a:lnTo>
                    <a:pt x="129667" y="174117"/>
                  </a:lnTo>
                  <a:lnTo>
                    <a:pt x="129667" y="208915"/>
                  </a:lnTo>
                  <a:lnTo>
                    <a:pt x="178435" y="208915"/>
                  </a:lnTo>
                  <a:lnTo>
                    <a:pt x="178435" y="230886"/>
                  </a:lnTo>
                  <a:lnTo>
                    <a:pt x="227076" y="230886"/>
                  </a:lnTo>
                  <a:lnTo>
                    <a:pt x="227076" y="16764"/>
                  </a:lnTo>
                  <a:close/>
                </a:path>
                <a:path w="1113790" h="284480">
                  <a:moveTo>
                    <a:pt x="228854" y="244729"/>
                  </a:moveTo>
                  <a:lnTo>
                    <a:pt x="62865" y="244729"/>
                  </a:lnTo>
                  <a:lnTo>
                    <a:pt x="62865" y="205486"/>
                  </a:lnTo>
                  <a:lnTo>
                    <a:pt x="14351" y="205486"/>
                  </a:lnTo>
                  <a:lnTo>
                    <a:pt x="14351" y="282956"/>
                  </a:lnTo>
                  <a:lnTo>
                    <a:pt x="228854" y="282956"/>
                  </a:lnTo>
                  <a:lnTo>
                    <a:pt x="228854" y="244729"/>
                  </a:lnTo>
                  <a:close/>
                </a:path>
                <a:path w="1113790" h="284480">
                  <a:moveTo>
                    <a:pt x="431927" y="26924"/>
                  </a:moveTo>
                  <a:lnTo>
                    <a:pt x="371094" y="26924"/>
                  </a:lnTo>
                  <a:lnTo>
                    <a:pt x="371094" y="0"/>
                  </a:lnTo>
                  <a:lnTo>
                    <a:pt x="322580" y="0"/>
                  </a:lnTo>
                  <a:lnTo>
                    <a:pt x="322580" y="26924"/>
                  </a:lnTo>
                  <a:lnTo>
                    <a:pt x="264541" y="26924"/>
                  </a:lnTo>
                  <a:lnTo>
                    <a:pt x="264541" y="65024"/>
                  </a:lnTo>
                  <a:lnTo>
                    <a:pt x="290957" y="65024"/>
                  </a:lnTo>
                  <a:lnTo>
                    <a:pt x="262509" y="168910"/>
                  </a:lnTo>
                  <a:lnTo>
                    <a:pt x="311150" y="168910"/>
                  </a:lnTo>
                  <a:lnTo>
                    <a:pt x="337185" y="72644"/>
                  </a:lnTo>
                  <a:lnTo>
                    <a:pt x="337693" y="70485"/>
                  </a:lnTo>
                  <a:lnTo>
                    <a:pt x="338455" y="68707"/>
                  </a:lnTo>
                  <a:lnTo>
                    <a:pt x="339217" y="67183"/>
                  </a:lnTo>
                  <a:lnTo>
                    <a:pt x="339979" y="65786"/>
                  </a:lnTo>
                  <a:lnTo>
                    <a:pt x="341376" y="65024"/>
                  </a:lnTo>
                  <a:lnTo>
                    <a:pt x="352425" y="65024"/>
                  </a:lnTo>
                  <a:lnTo>
                    <a:pt x="353949" y="65786"/>
                  </a:lnTo>
                  <a:lnTo>
                    <a:pt x="353783" y="65786"/>
                  </a:lnTo>
                  <a:lnTo>
                    <a:pt x="355473" y="67945"/>
                  </a:lnTo>
                  <a:lnTo>
                    <a:pt x="356235" y="69850"/>
                  </a:lnTo>
                  <a:lnTo>
                    <a:pt x="356743" y="72644"/>
                  </a:lnTo>
                  <a:lnTo>
                    <a:pt x="377571" y="168910"/>
                  </a:lnTo>
                  <a:lnTo>
                    <a:pt x="426085" y="168910"/>
                  </a:lnTo>
                  <a:lnTo>
                    <a:pt x="402971" y="65024"/>
                  </a:lnTo>
                  <a:lnTo>
                    <a:pt x="431927" y="65024"/>
                  </a:lnTo>
                  <a:lnTo>
                    <a:pt x="431927" y="26924"/>
                  </a:lnTo>
                  <a:close/>
                </a:path>
                <a:path w="1113790" h="284480">
                  <a:moveTo>
                    <a:pt x="492252" y="179451"/>
                  </a:moveTo>
                  <a:lnTo>
                    <a:pt x="280924" y="179451"/>
                  </a:lnTo>
                  <a:lnTo>
                    <a:pt x="280924" y="218059"/>
                  </a:lnTo>
                  <a:lnTo>
                    <a:pt x="443611" y="218059"/>
                  </a:lnTo>
                  <a:lnTo>
                    <a:pt x="443611" y="283591"/>
                  </a:lnTo>
                  <a:lnTo>
                    <a:pt x="492252" y="283591"/>
                  </a:lnTo>
                  <a:lnTo>
                    <a:pt x="492252" y="179451"/>
                  </a:lnTo>
                  <a:close/>
                </a:path>
                <a:path w="1113790" h="284480">
                  <a:moveTo>
                    <a:pt x="492252" y="16764"/>
                  </a:moveTo>
                  <a:lnTo>
                    <a:pt x="443611" y="16764"/>
                  </a:lnTo>
                  <a:lnTo>
                    <a:pt x="443611" y="168910"/>
                  </a:lnTo>
                  <a:lnTo>
                    <a:pt x="492252" y="168910"/>
                  </a:lnTo>
                  <a:lnTo>
                    <a:pt x="492252" y="16764"/>
                  </a:lnTo>
                  <a:close/>
                </a:path>
                <a:path w="1113790" h="284480">
                  <a:moveTo>
                    <a:pt x="833628" y="173609"/>
                  </a:moveTo>
                  <a:lnTo>
                    <a:pt x="622300" y="173609"/>
                  </a:lnTo>
                  <a:lnTo>
                    <a:pt x="622300" y="212725"/>
                  </a:lnTo>
                  <a:lnTo>
                    <a:pt x="784987" y="212725"/>
                  </a:lnTo>
                  <a:lnTo>
                    <a:pt x="784987" y="283591"/>
                  </a:lnTo>
                  <a:lnTo>
                    <a:pt x="833628" y="283591"/>
                  </a:lnTo>
                  <a:lnTo>
                    <a:pt x="833628" y="173609"/>
                  </a:lnTo>
                  <a:close/>
                </a:path>
                <a:path w="1113790" h="284480">
                  <a:moveTo>
                    <a:pt x="833628" y="16764"/>
                  </a:moveTo>
                  <a:lnTo>
                    <a:pt x="784987" y="16764"/>
                  </a:lnTo>
                  <a:lnTo>
                    <a:pt x="784987" y="75819"/>
                  </a:lnTo>
                  <a:lnTo>
                    <a:pt x="745490" y="75819"/>
                  </a:lnTo>
                  <a:lnTo>
                    <a:pt x="741426" y="56769"/>
                  </a:lnTo>
                  <a:lnTo>
                    <a:pt x="767461" y="56769"/>
                  </a:lnTo>
                  <a:lnTo>
                    <a:pt x="767461" y="18161"/>
                  </a:lnTo>
                  <a:lnTo>
                    <a:pt x="605917" y="18161"/>
                  </a:lnTo>
                  <a:lnTo>
                    <a:pt x="605917" y="56769"/>
                  </a:lnTo>
                  <a:lnTo>
                    <a:pt x="629412" y="56769"/>
                  </a:lnTo>
                  <a:lnTo>
                    <a:pt x="600964" y="163068"/>
                  </a:lnTo>
                  <a:lnTo>
                    <a:pt x="649605" y="163068"/>
                  </a:lnTo>
                  <a:lnTo>
                    <a:pt x="675640" y="64389"/>
                  </a:lnTo>
                  <a:lnTo>
                    <a:pt x="676148" y="62230"/>
                  </a:lnTo>
                  <a:lnTo>
                    <a:pt x="676910" y="60452"/>
                  </a:lnTo>
                  <a:lnTo>
                    <a:pt x="677672" y="59055"/>
                  </a:lnTo>
                  <a:lnTo>
                    <a:pt x="678434" y="57531"/>
                  </a:lnTo>
                  <a:lnTo>
                    <a:pt x="679831" y="56769"/>
                  </a:lnTo>
                  <a:lnTo>
                    <a:pt x="690880" y="56769"/>
                  </a:lnTo>
                  <a:lnTo>
                    <a:pt x="692404" y="57531"/>
                  </a:lnTo>
                  <a:lnTo>
                    <a:pt x="692238" y="57531"/>
                  </a:lnTo>
                  <a:lnTo>
                    <a:pt x="693928" y="59690"/>
                  </a:lnTo>
                  <a:lnTo>
                    <a:pt x="694563" y="61722"/>
                  </a:lnTo>
                  <a:lnTo>
                    <a:pt x="695198" y="64389"/>
                  </a:lnTo>
                  <a:lnTo>
                    <a:pt x="716026" y="163068"/>
                  </a:lnTo>
                  <a:lnTo>
                    <a:pt x="764540" y="163068"/>
                  </a:lnTo>
                  <a:lnTo>
                    <a:pt x="753999" y="115697"/>
                  </a:lnTo>
                  <a:lnTo>
                    <a:pt x="784987" y="115697"/>
                  </a:lnTo>
                  <a:lnTo>
                    <a:pt x="784987" y="163068"/>
                  </a:lnTo>
                  <a:lnTo>
                    <a:pt x="833628" y="163068"/>
                  </a:lnTo>
                  <a:lnTo>
                    <a:pt x="833628" y="115697"/>
                  </a:lnTo>
                  <a:lnTo>
                    <a:pt x="833628" y="75819"/>
                  </a:lnTo>
                  <a:lnTo>
                    <a:pt x="833628" y="16764"/>
                  </a:lnTo>
                  <a:close/>
                </a:path>
                <a:path w="1113790" h="284480">
                  <a:moveTo>
                    <a:pt x="1104646" y="226949"/>
                  </a:moveTo>
                  <a:lnTo>
                    <a:pt x="1103782" y="223012"/>
                  </a:lnTo>
                  <a:lnTo>
                    <a:pt x="1103122" y="219964"/>
                  </a:lnTo>
                  <a:lnTo>
                    <a:pt x="1100201" y="213868"/>
                  </a:lnTo>
                  <a:lnTo>
                    <a:pt x="1062609" y="186055"/>
                  </a:lnTo>
                  <a:lnTo>
                    <a:pt x="1056132" y="185229"/>
                  </a:lnTo>
                  <a:lnTo>
                    <a:pt x="1056132" y="226949"/>
                  </a:lnTo>
                  <a:lnTo>
                    <a:pt x="1056132" y="242570"/>
                  </a:lnTo>
                  <a:lnTo>
                    <a:pt x="1050163" y="246380"/>
                  </a:lnTo>
                  <a:lnTo>
                    <a:pt x="927989" y="246380"/>
                  </a:lnTo>
                  <a:lnTo>
                    <a:pt x="922020" y="242570"/>
                  </a:lnTo>
                  <a:lnTo>
                    <a:pt x="922020" y="226949"/>
                  </a:lnTo>
                  <a:lnTo>
                    <a:pt x="927989" y="223012"/>
                  </a:lnTo>
                  <a:lnTo>
                    <a:pt x="1050163" y="223012"/>
                  </a:lnTo>
                  <a:lnTo>
                    <a:pt x="1056132" y="226949"/>
                  </a:lnTo>
                  <a:lnTo>
                    <a:pt x="1056132" y="185229"/>
                  </a:lnTo>
                  <a:lnTo>
                    <a:pt x="1054735" y="185039"/>
                  </a:lnTo>
                  <a:lnTo>
                    <a:pt x="923417" y="185039"/>
                  </a:lnTo>
                  <a:lnTo>
                    <a:pt x="884809" y="202438"/>
                  </a:lnTo>
                  <a:lnTo>
                    <a:pt x="877824" y="213868"/>
                  </a:lnTo>
                  <a:lnTo>
                    <a:pt x="874903" y="219964"/>
                  </a:lnTo>
                  <a:lnTo>
                    <a:pt x="873506" y="226949"/>
                  </a:lnTo>
                  <a:lnTo>
                    <a:pt x="873506" y="242570"/>
                  </a:lnTo>
                  <a:lnTo>
                    <a:pt x="895223" y="275590"/>
                  </a:lnTo>
                  <a:lnTo>
                    <a:pt x="908431" y="281051"/>
                  </a:lnTo>
                  <a:lnTo>
                    <a:pt x="915543" y="283337"/>
                  </a:lnTo>
                  <a:lnTo>
                    <a:pt x="923417" y="284480"/>
                  </a:lnTo>
                  <a:lnTo>
                    <a:pt x="1054735" y="284480"/>
                  </a:lnTo>
                  <a:lnTo>
                    <a:pt x="1062609" y="283337"/>
                  </a:lnTo>
                  <a:lnTo>
                    <a:pt x="1069721" y="281051"/>
                  </a:lnTo>
                  <a:lnTo>
                    <a:pt x="1076833" y="278892"/>
                  </a:lnTo>
                  <a:lnTo>
                    <a:pt x="1103122" y="249555"/>
                  </a:lnTo>
                  <a:lnTo>
                    <a:pt x="1103807" y="246380"/>
                  </a:lnTo>
                  <a:lnTo>
                    <a:pt x="1104646" y="242570"/>
                  </a:lnTo>
                  <a:lnTo>
                    <a:pt x="1104646" y="226949"/>
                  </a:lnTo>
                  <a:close/>
                </a:path>
                <a:path w="1113790" h="284480">
                  <a:moveTo>
                    <a:pt x="1113409" y="134620"/>
                  </a:moveTo>
                  <a:lnTo>
                    <a:pt x="1061974" y="134620"/>
                  </a:lnTo>
                  <a:lnTo>
                    <a:pt x="1061974" y="117729"/>
                  </a:lnTo>
                  <a:lnTo>
                    <a:pt x="1061974" y="116459"/>
                  </a:lnTo>
                  <a:lnTo>
                    <a:pt x="1098054" y="93294"/>
                  </a:lnTo>
                  <a:lnTo>
                    <a:pt x="1103007" y="80264"/>
                  </a:lnTo>
                  <a:lnTo>
                    <a:pt x="1103909" y="76669"/>
                  </a:lnTo>
                  <a:lnTo>
                    <a:pt x="1104646" y="66802"/>
                  </a:lnTo>
                  <a:lnTo>
                    <a:pt x="1104646" y="58547"/>
                  </a:lnTo>
                  <a:lnTo>
                    <a:pt x="1103541" y="53340"/>
                  </a:lnTo>
                  <a:lnTo>
                    <a:pt x="1103122" y="51308"/>
                  </a:lnTo>
                  <a:lnTo>
                    <a:pt x="1097280" y="38608"/>
                  </a:lnTo>
                  <a:lnTo>
                    <a:pt x="1093343" y="33274"/>
                  </a:lnTo>
                  <a:lnTo>
                    <a:pt x="1088136" y="29083"/>
                  </a:lnTo>
                  <a:lnTo>
                    <a:pt x="1082929" y="24765"/>
                  </a:lnTo>
                  <a:lnTo>
                    <a:pt x="1076833" y="21463"/>
                  </a:lnTo>
                  <a:lnTo>
                    <a:pt x="1069721" y="19177"/>
                  </a:lnTo>
                  <a:lnTo>
                    <a:pt x="1062609" y="17018"/>
                  </a:lnTo>
                  <a:lnTo>
                    <a:pt x="1056132" y="16078"/>
                  </a:lnTo>
                  <a:lnTo>
                    <a:pt x="1056132" y="62865"/>
                  </a:lnTo>
                  <a:lnTo>
                    <a:pt x="1056132" y="70612"/>
                  </a:lnTo>
                  <a:lnTo>
                    <a:pt x="1054608" y="73914"/>
                  </a:lnTo>
                  <a:lnTo>
                    <a:pt x="1049020" y="78994"/>
                  </a:lnTo>
                  <a:lnTo>
                    <a:pt x="1044448" y="80264"/>
                  </a:lnTo>
                  <a:lnTo>
                    <a:pt x="1013333" y="80264"/>
                  </a:lnTo>
                  <a:lnTo>
                    <a:pt x="1013333" y="117729"/>
                  </a:lnTo>
                  <a:lnTo>
                    <a:pt x="1013333" y="134620"/>
                  </a:lnTo>
                  <a:lnTo>
                    <a:pt x="964819" y="134620"/>
                  </a:lnTo>
                  <a:lnTo>
                    <a:pt x="964819" y="117729"/>
                  </a:lnTo>
                  <a:lnTo>
                    <a:pt x="1013333" y="117729"/>
                  </a:lnTo>
                  <a:lnTo>
                    <a:pt x="1013333" y="80264"/>
                  </a:lnTo>
                  <a:lnTo>
                    <a:pt x="933704" y="80264"/>
                  </a:lnTo>
                  <a:lnTo>
                    <a:pt x="929132" y="78994"/>
                  </a:lnTo>
                  <a:lnTo>
                    <a:pt x="926338" y="76454"/>
                  </a:lnTo>
                  <a:lnTo>
                    <a:pt x="923417" y="73914"/>
                  </a:lnTo>
                  <a:lnTo>
                    <a:pt x="922020" y="70612"/>
                  </a:lnTo>
                  <a:lnTo>
                    <a:pt x="922020" y="62865"/>
                  </a:lnTo>
                  <a:lnTo>
                    <a:pt x="923417" y="59690"/>
                  </a:lnTo>
                  <a:lnTo>
                    <a:pt x="926338" y="57150"/>
                  </a:lnTo>
                  <a:lnTo>
                    <a:pt x="929132" y="54610"/>
                  </a:lnTo>
                  <a:lnTo>
                    <a:pt x="933704" y="53340"/>
                  </a:lnTo>
                  <a:lnTo>
                    <a:pt x="1044448" y="53340"/>
                  </a:lnTo>
                  <a:lnTo>
                    <a:pt x="1049020" y="54610"/>
                  </a:lnTo>
                  <a:lnTo>
                    <a:pt x="1054608" y="59690"/>
                  </a:lnTo>
                  <a:lnTo>
                    <a:pt x="1056132" y="62865"/>
                  </a:lnTo>
                  <a:lnTo>
                    <a:pt x="1056132" y="16078"/>
                  </a:lnTo>
                  <a:lnTo>
                    <a:pt x="1054735" y="15875"/>
                  </a:lnTo>
                  <a:lnTo>
                    <a:pt x="923417" y="15875"/>
                  </a:lnTo>
                  <a:lnTo>
                    <a:pt x="890016" y="29083"/>
                  </a:lnTo>
                  <a:lnTo>
                    <a:pt x="884809" y="33274"/>
                  </a:lnTo>
                  <a:lnTo>
                    <a:pt x="880745" y="38608"/>
                  </a:lnTo>
                  <a:lnTo>
                    <a:pt x="874903" y="51308"/>
                  </a:lnTo>
                  <a:lnTo>
                    <a:pt x="873506" y="58547"/>
                  </a:lnTo>
                  <a:lnTo>
                    <a:pt x="873506" y="66802"/>
                  </a:lnTo>
                  <a:lnTo>
                    <a:pt x="874217" y="76454"/>
                  </a:lnTo>
                  <a:lnTo>
                    <a:pt x="874229" y="76669"/>
                  </a:lnTo>
                  <a:lnTo>
                    <a:pt x="898779" y="110464"/>
                  </a:lnTo>
                  <a:lnTo>
                    <a:pt x="916178" y="116459"/>
                  </a:lnTo>
                  <a:lnTo>
                    <a:pt x="916178" y="134620"/>
                  </a:lnTo>
                  <a:lnTo>
                    <a:pt x="864743" y="134620"/>
                  </a:lnTo>
                  <a:lnTo>
                    <a:pt x="864743" y="172720"/>
                  </a:lnTo>
                  <a:lnTo>
                    <a:pt x="1113409" y="172720"/>
                  </a:lnTo>
                  <a:lnTo>
                    <a:pt x="1113409" y="134620"/>
                  </a:lnTo>
                  <a:close/>
                </a:path>
              </a:pathLst>
            </a:custGeom>
            <a:solidFill>
              <a:srgbClr val="3A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88023" y="3395471"/>
              <a:ext cx="4075176" cy="270967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31458" y="3438905"/>
              <a:ext cx="3938270" cy="2573020"/>
            </a:xfrm>
            <a:custGeom>
              <a:avLst/>
              <a:gdLst/>
              <a:ahLst/>
              <a:cxnLst/>
              <a:rect l="l" t="t" r="r" b="b"/>
              <a:pathLst>
                <a:path w="3938270" h="2573020">
                  <a:moveTo>
                    <a:pt x="3737991" y="0"/>
                  </a:moveTo>
                  <a:lnTo>
                    <a:pt x="200024" y="0"/>
                  </a:lnTo>
                  <a:lnTo>
                    <a:pt x="154155" y="5281"/>
                  </a:lnTo>
                  <a:lnTo>
                    <a:pt x="112050" y="20327"/>
                  </a:lnTo>
                  <a:lnTo>
                    <a:pt x="74911" y="43937"/>
                  </a:lnTo>
                  <a:lnTo>
                    <a:pt x="43937" y="74911"/>
                  </a:lnTo>
                  <a:lnTo>
                    <a:pt x="20327" y="112050"/>
                  </a:lnTo>
                  <a:lnTo>
                    <a:pt x="5281" y="154155"/>
                  </a:lnTo>
                  <a:lnTo>
                    <a:pt x="0" y="200025"/>
                  </a:lnTo>
                  <a:lnTo>
                    <a:pt x="0" y="2372448"/>
                  </a:lnTo>
                  <a:lnTo>
                    <a:pt x="5281" y="2418320"/>
                  </a:lnTo>
                  <a:lnTo>
                    <a:pt x="20327" y="2460430"/>
                  </a:lnTo>
                  <a:lnTo>
                    <a:pt x="43937" y="2497577"/>
                  </a:lnTo>
                  <a:lnTo>
                    <a:pt x="74911" y="2528559"/>
                  </a:lnTo>
                  <a:lnTo>
                    <a:pt x="112050" y="2552177"/>
                  </a:lnTo>
                  <a:lnTo>
                    <a:pt x="154155" y="2567228"/>
                  </a:lnTo>
                  <a:lnTo>
                    <a:pt x="200024" y="2572512"/>
                  </a:lnTo>
                  <a:lnTo>
                    <a:pt x="3737991" y="2572512"/>
                  </a:lnTo>
                  <a:lnTo>
                    <a:pt x="3783860" y="2567228"/>
                  </a:lnTo>
                  <a:lnTo>
                    <a:pt x="3825965" y="2552177"/>
                  </a:lnTo>
                  <a:lnTo>
                    <a:pt x="3863104" y="2528559"/>
                  </a:lnTo>
                  <a:lnTo>
                    <a:pt x="3894078" y="2497577"/>
                  </a:lnTo>
                  <a:lnTo>
                    <a:pt x="3917688" y="2460430"/>
                  </a:lnTo>
                  <a:lnTo>
                    <a:pt x="3932734" y="2418320"/>
                  </a:lnTo>
                  <a:lnTo>
                    <a:pt x="3938016" y="2372448"/>
                  </a:lnTo>
                  <a:lnTo>
                    <a:pt x="3938016" y="200025"/>
                  </a:lnTo>
                  <a:lnTo>
                    <a:pt x="3932734" y="154155"/>
                  </a:lnTo>
                  <a:lnTo>
                    <a:pt x="3917688" y="112050"/>
                  </a:lnTo>
                  <a:lnTo>
                    <a:pt x="3894078" y="74911"/>
                  </a:lnTo>
                  <a:lnTo>
                    <a:pt x="3863104" y="43937"/>
                  </a:lnTo>
                  <a:lnTo>
                    <a:pt x="3825965" y="20327"/>
                  </a:lnTo>
                  <a:lnTo>
                    <a:pt x="3783860" y="5281"/>
                  </a:lnTo>
                  <a:lnTo>
                    <a:pt x="37379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31458" y="3438905"/>
              <a:ext cx="3938270" cy="2573020"/>
            </a:xfrm>
            <a:custGeom>
              <a:avLst/>
              <a:gdLst/>
              <a:ahLst/>
              <a:cxnLst/>
              <a:rect l="l" t="t" r="r" b="b"/>
              <a:pathLst>
                <a:path w="3938270" h="2573020">
                  <a:moveTo>
                    <a:pt x="0" y="200025"/>
                  </a:moveTo>
                  <a:lnTo>
                    <a:pt x="5281" y="154155"/>
                  </a:lnTo>
                  <a:lnTo>
                    <a:pt x="20327" y="112050"/>
                  </a:lnTo>
                  <a:lnTo>
                    <a:pt x="43937" y="74911"/>
                  </a:lnTo>
                  <a:lnTo>
                    <a:pt x="74911" y="43937"/>
                  </a:lnTo>
                  <a:lnTo>
                    <a:pt x="112050" y="20327"/>
                  </a:lnTo>
                  <a:lnTo>
                    <a:pt x="154155" y="5281"/>
                  </a:lnTo>
                  <a:lnTo>
                    <a:pt x="200024" y="0"/>
                  </a:lnTo>
                  <a:lnTo>
                    <a:pt x="3737991" y="0"/>
                  </a:lnTo>
                  <a:lnTo>
                    <a:pt x="3783860" y="5281"/>
                  </a:lnTo>
                  <a:lnTo>
                    <a:pt x="3825965" y="20327"/>
                  </a:lnTo>
                  <a:lnTo>
                    <a:pt x="3863104" y="43937"/>
                  </a:lnTo>
                  <a:lnTo>
                    <a:pt x="3894078" y="74911"/>
                  </a:lnTo>
                  <a:lnTo>
                    <a:pt x="3917688" y="112050"/>
                  </a:lnTo>
                  <a:lnTo>
                    <a:pt x="3932734" y="154155"/>
                  </a:lnTo>
                  <a:lnTo>
                    <a:pt x="3938016" y="200025"/>
                  </a:lnTo>
                  <a:lnTo>
                    <a:pt x="3938016" y="2372448"/>
                  </a:lnTo>
                  <a:lnTo>
                    <a:pt x="3932734" y="2418320"/>
                  </a:lnTo>
                  <a:lnTo>
                    <a:pt x="3917688" y="2460430"/>
                  </a:lnTo>
                  <a:lnTo>
                    <a:pt x="3894078" y="2497577"/>
                  </a:lnTo>
                  <a:lnTo>
                    <a:pt x="3863104" y="2528559"/>
                  </a:lnTo>
                  <a:lnTo>
                    <a:pt x="3825965" y="2552177"/>
                  </a:lnTo>
                  <a:lnTo>
                    <a:pt x="3783860" y="2567228"/>
                  </a:lnTo>
                  <a:lnTo>
                    <a:pt x="3737991" y="2572512"/>
                  </a:lnTo>
                  <a:lnTo>
                    <a:pt x="200024" y="2572512"/>
                  </a:lnTo>
                  <a:lnTo>
                    <a:pt x="154155" y="2567228"/>
                  </a:lnTo>
                  <a:lnTo>
                    <a:pt x="112050" y="2552177"/>
                  </a:lnTo>
                  <a:lnTo>
                    <a:pt x="74911" y="2528559"/>
                  </a:lnTo>
                  <a:lnTo>
                    <a:pt x="43937" y="2497577"/>
                  </a:lnTo>
                  <a:lnTo>
                    <a:pt x="20327" y="2460430"/>
                  </a:lnTo>
                  <a:lnTo>
                    <a:pt x="5281" y="2418320"/>
                  </a:lnTo>
                  <a:lnTo>
                    <a:pt x="0" y="2372448"/>
                  </a:lnTo>
                  <a:lnTo>
                    <a:pt x="0" y="200025"/>
                  </a:lnTo>
                  <a:close/>
                </a:path>
              </a:pathLst>
            </a:custGeom>
            <a:ln w="35052">
              <a:solidFill>
                <a:srgbClr val="4974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8532" y="3395471"/>
              <a:ext cx="3927348" cy="270967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251966" y="3438905"/>
              <a:ext cx="3790315" cy="2573020"/>
            </a:xfrm>
            <a:custGeom>
              <a:avLst/>
              <a:gdLst/>
              <a:ahLst/>
              <a:cxnLst/>
              <a:rect l="l" t="t" r="r" b="b"/>
              <a:pathLst>
                <a:path w="3790315" h="2573020">
                  <a:moveTo>
                    <a:pt x="3590163" y="0"/>
                  </a:moveTo>
                  <a:lnTo>
                    <a:pt x="200025" y="0"/>
                  </a:lnTo>
                  <a:lnTo>
                    <a:pt x="154155" y="5281"/>
                  </a:lnTo>
                  <a:lnTo>
                    <a:pt x="112050" y="20327"/>
                  </a:lnTo>
                  <a:lnTo>
                    <a:pt x="74911" y="43937"/>
                  </a:lnTo>
                  <a:lnTo>
                    <a:pt x="43937" y="74911"/>
                  </a:lnTo>
                  <a:lnTo>
                    <a:pt x="20327" y="112050"/>
                  </a:lnTo>
                  <a:lnTo>
                    <a:pt x="5281" y="154155"/>
                  </a:lnTo>
                  <a:lnTo>
                    <a:pt x="0" y="200025"/>
                  </a:lnTo>
                  <a:lnTo>
                    <a:pt x="0" y="2372448"/>
                  </a:lnTo>
                  <a:lnTo>
                    <a:pt x="5281" y="2418320"/>
                  </a:lnTo>
                  <a:lnTo>
                    <a:pt x="20327" y="2460430"/>
                  </a:lnTo>
                  <a:lnTo>
                    <a:pt x="43937" y="2497577"/>
                  </a:lnTo>
                  <a:lnTo>
                    <a:pt x="74911" y="2528559"/>
                  </a:lnTo>
                  <a:lnTo>
                    <a:pt x="112050" y="2552177"/>
                  </a:lnTo>
                  <a:lnTo>
                    <a:pt x="154155" y="2567228"/>
                  </a:lnTo>
                  <a:lnTo>
                    <a:pt x="200025" y="2572512"/>
                  </a:lnTo>
                  <a:lnTo>
                    <a:pt x="3590163" y="2572512"/>
                  </a:lnTo>
                  <a:lnTo>
                    <a:pt x="3636032" y="2567228"/>
                  </a:lnTo>
                  <a:lnTo>
                    <a:pt x="3678137" y="2552177"/>
                  </a:lnTo>
                  <a:lnTo>
                    <a:pt x="3715276" y="2528559"/>
                  </a:lnTo>
                  <a:lnTo>
                    <a:pt x="3746250" y="2497577"/>
                  </a:lnTo>
                  <a:lnTo>
                    <a:pt x="3769860" y="2460430"/>
                  </a:lnTo>
                  <a:lnTo>
                    <a:pt x="3784906" y="2418320"/>
                  </a:lnTo>
                  <a:lnTo>
                    <a:pt x="3790188" y="2372448"/>
                  </a:lnTo>
                  <a:lnTo>
                    <a:pt x="3790188" y="200025"/>
                  </a:lnTo>
                  <a:lnTo>
                    <a:pt x="3784906" y="154155"/>
                  </a:lnTo>
                  <a:lnTo>
                    <a:pt x="3769860" y="112050"/>
                  </a:lnTo>
                  <a:lnTo>
                    <a:pt x="3746250" y="74911"/>
                  </a:lnTo>
                  <a:lnTo>
                    <a:pt x="3715276" y="43937"/>
                  </a:lnTo>
                  <a:lnTo>
                    <a:pt x="3678137" y="20327"/>
                  </a:lnTo>
                  <a:lnTo>
                    <a:pt x="3636032" y="5281"/>
                  </a:lnTo>
                  <a:lnTo>
                    <a:pt x="35901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51966" y="3438905"/>
              <a:ext cx="3790315" cy="2573020"/>
            </a:xfrm>
            <a:custGeom>
              <a:avLst/>
              <a:gdLst/>
              <a:ahLst/>
              <a:cxnLst/>
              <a:rect l="l" t="t" r="r" b="b"/>
              <a:pathLst>
                <a:path w="3790315" h="2573020">
                  <a:moveTo>
                    <a:pt x="0" y="200025"/>
                  </a:moveTo>
                  <a:lnTo>
                    <a:pt x="5281" y="154155"/>
                  </a:lnTo>
                  <a:lnTo>
                    <a:pt x="20327" y="112050"/>
                  </a:lnTo>
                  <a:lnTo>
                    <a:pt x="43937" y="74911"/>
                  </a:lnTo>
                  <a:lnTo>
                    <a:pt x="74911" y="43937"/>
                  </a:lnTo>
                  <a:lnTo>
                    <a:pt x="112050" y="20327"/>
                  </a:lnTo>
                  <a:lnTo>
                    <a:pt x="154155" y="5281"/>
                  </a:lnTo>
                  <a:lnTo>
                    <a:pt x="200025" y="0"/>
                  </a:lnTo>
                  <a:lnTo>
                    <a:pt x="3590163" y="0"/>
                  </a:lnTo>
                  <a:lnTo>
                    <a:pt x="3636032" y="5281"/>
                  </a:lnTo>
                  <a:lnTo>
                    <a:pt x="3678137" y="20327"/>
                  </a:lnTo>
                  <a:lnTo>
                    <a:pt x="3715276" y="43937"/>
                  </a:lnTo>
                  <a:lnTo>
                    <a:pt x="3746250" y="74911"/>
                  </a:lnTo>
                  <a:lnTo>
                    <a:pt x="3769860" y="112050"/>
                  </a:lnTo>
                  <a:lnTo>
                    <a:pt x="3784906" y="154155"/>
                  </a:lnTo>
                  <a:lnTo>
                    <a:pt x="3790188" y="200025"/>
                  </a:lnTo>
                  <a:lnTo>
                    <a:pt x="3790188" y="2372448"/>
                  </a:lnTo>
                  <a:lnTo>
                    <a:pt x="3784906" y="2418320"/>
                  </a:lnTo>
                  <a:lnTo>
                    <a:pt x="3769860" y="2460430"/>
                  </a:lnTo>
                  <a:lnTo>
                    <a:pt x="3746250" y="2497577"/>
                  </a:lnTo>
                  <a:lnTo>
                    <a:pt x="3715276" y="2528559"/>
                  </a:lnTo>
                  <a:lnTo>
                    <a:pt x="3678137" y="2552177"/>
                  </a:lnTo>
                  <a:lnTo>
                    <a:pt x="3636032" y="2567228"/>
                  </a:lnTo>
                  <a:lnTo>
                    <a:pt x="3590163" y="2572512"/>
                  </a:lnTo>
                  <a:lnTo>
                    <a:pt x="200025" y="2572512"/>
                  </a:lnTo>
                  <a:lnTo>
                    <a:pt x="154155" y="2567228"/>
                  </a:lnTo>
                  <a:lnTo>
                    <a:pt x="112050" y="2552177"/>
                  </a:lnTo>
                  <a:lnTo>
                    <a:pt x="74911" y="2528559"/>
                  </a:lnTo>
                  <a:lnTo>
                    <a:pt x="43937" y="2497577"/>
                  </a:lnTo>
                  <a:lnTo>
                    <a:pt x="20327" y="2460430"/>
                  </a:lnTo>
                  <a:lnTo>
                    <a:pt x="5281" y="2418320"/>
                  </a:lnTo>
                  <a:lnTo>
                    <a:pt x="0" y="2372448"/>
                  </a:lnTo>
                  <a:lnTo>
                    <a:pt x="0" y="200025"/>
                  </a:lnTo>
                  <a:close/>
                </a:path>
              </a:pathLst>
            </a:custGeom>
            <a:ln w="35052">
              <a:solidFill>
                <a:srgbClr val="733B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04788" y="2729509"/>
              <a:ext cx="4040123" cy="66596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60564" y="2865069"/>
              <a:ext cx="1554479" cy="36581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30696" y="2755391"/>
              <a:ext cx="3938015" cy="56387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590790" y="2895472"/>
              <a:ext cx="1444625" cy="255904"/>
            </a:xfrm>
            <a:custGeom>
              <a:avLst/>
              <a:gdLst/>
              <a:ahLst/>
              <a:cxnLst/>
              <a:rect l="l" t="t" r="r" b="b"/>
              <a:pathLst>
                <a:path w="1444625" h="255905">
                  <a:moveTo>
                    <a:pt x="144018" y="5842"/>
                  </a:moveTo>
                  <a:lnTo>
                    <a:pt x="0" y="5842"/>
                  </a:lnTo>
                  <a:lnTo>
                    <a:pt x="0" y="50927"/>
                  </a:lnTo>
                  <a:lnTo>
                    <a:pt x="93345" y="50927"/>
                  </a:lnTo>
                  <a:lnTo>
                    <a:pt x="93345" y="73406"/>
                  </a:lnTo>
                  <a:lnTo>
                    <a:pt x="91859" y="98044"/>
                  </a:lnTo>
                  <a:lnTo>
                    <a:pt x="91782" y="99352"/>
                  </a:lnTo>
                  <a:lnTo>
                    <a:pt x="87299" y="122288"/>
                  </a:lnTo>
                  <a:lnTo>
                    <a:pt x="69469" y="159258"/>
                  </a:lnTo>
                  <a:lnTo>
                    <a:pt x="21475" y="189014"/>
                  </a:lnTo>
                  <a:lnTo>
                    <a:pt x="0" y="191389"/>
                  </a:lnTo>
                  <a:lnTo>
                    <a:pt x="0" y="238125"/>
                  </a:lnTo>
                  <a:lnTo>
                    <a:pt x="41046" y="233006"/>
                  </a:lnTo>
                  <a:lnTo>
                    <a:pt x="76200" y="218059"/>
                  </a:lnTo>
                  <a:lnTo>
                    <a:pt x="116357" y="178625"/>
                  </a:lnTo>
                  <a:lnTo>
                    <a:pt x="133743" y="142265"/>
                  </a:lnTo>
                  <a:lnTo>
                    <a:pt x="133870" y="141960"/>
                  </a:lnTo>
                  <a:lnTo>
                    <a:pt x="139446" y="120878"/>
                  </a:lnTo>
                  <a:lnTo>
                    <a:pt x="142824" y="98044"/>
                  </a:lnTo>
                  <a:lnTo>
                    <a:pt x="144018" y="73406"/>
                  </a:lnTo>
                  <a:lnTo>
                    <a:pt x="144018" y="5842"/>
                  </a:lnTo>
                  <a:close/>
                </a:path>
                <a:path w="1444625" h="255905">
                  <a:moveTo>
                    <a:pt x="232029" y="0"/>
                  </a:moveTo>
                  <a:lnTo>
                    <a:pt x="182626" y="0"/>
                  </a:lnTo>
                  <a:lnTo>
                    <a:pt x="182626" y="249936"/>
                  </a:lnTo>
                  <a:lnTo>
                    <a:pt x="232029" y="249936"/>
                  </a:lnTo>
                  <a:lnTo>
                    <a:pt x="232029" y="0"/>
                  </a:lnTo>
                  <a:close/>
                </a:path>
                <a:path w="1444625" h="255905">
                  <a:moveTo>
                    <a:pt x="509143" y="138049"/>
                  </a:moveTo>
                  <a:lnTo>
                    <a:pt x="460502" y="138049"/>
                  </a:lnTo>
                  <a:lnTo>
                    <a:pt x="460502" y="154432"/>
                  </a:lnTo>
                  <a:lnTo>
                    <a:pt x="460502" y="192786"/>
                  </a:lnTo>
                  <a:lnTo>
                    <a:pt x="460502" y="210693"/>
                  </a:lnTo>
                  <a:lnTo>
                    <a:pt x="337058" y="210693"/>
                  </a:lnTo>
                  <a:lnTo>
                    <a:pt x="337058" y="192786"/>
                  </a:lnTo>
                  <a:lnTo>
                    <a:pt x="460502" y="192786"/>
                  </a:lnTo>
                  <a:lnTo>
                    <a:pt x="460502" y="154432"/>
                  </a:lnTo>
                  <a:lnTo>
                    <a:pt x="337058" y="154432"/>
                  </a:lnTo>
                  <a:lnTo>
                    <a:pt x="337058" y="138049"/>
                  </a:lnTo>
                  <a:lnTo>
                    <a:pt x="288417" y="138049"/>
                  </a:lnTo>
                  <a:lnTo>
                    <a:pt x="288417" y="249936"/>
                  </a:lnTo>
                  <a:lnTo>
                    <a:pt x="509143" y="249936"/>
                  </a:lnTo>
                  <a:lnTo>
                    <a:pt x="509143" y="210693"/>
                  </a:lnTo>
                  <a:lnTo>
                    <a:pt x="509143" y="192786"/>
                  </a:lnTo>
                  <a:lnTo>
                    <a:pt x="509143" y="154432"/>
                  </a:lnTo>
                  <a:lnTo>
                    <a:pt x="509143" y="138049"/>
                  </a:lnTo>
                  <a:close/>
                </a:path>
                <a:path w="1444625" h="255905">
                  <a:moveTo>
                    <a:pt x="509143" y="0"/>
                  </a:moveTo>
                  <a:lnTo>
                    <a:pt x="459613" y="0"/>
                  </a:lnTo>
                  <a:lnTo>
                    <a:pt x="459613" y="40894"/>
                  </a:lnTo>
                  <a:lnTo>
                    <a:pt x="421005" y="40894"/>
                  </a:lnTo>
                  <a:lnTo>
                    <a:pt x="420598" y="40132"/>
                  </a:lnTo>
                  <a:lnTo>
                    <a:pt x="416280" y="31902"/>
                  </a:lnTo>
                  <a:lnTo>
                    <a:pt x="410121" y="23939"/>
                  </a:lnTo>
                  <a:lnTo>
                    <a:pt x="402513" y="17043"/>
                  </a:lnTo>
                  <a:lnTo>
                    <a:pt x="393446" y="11176"/>
                  </a:lnTo>
                  <a:lnTo>
                    <a:pt x="383082" y="6489"/>
                  </a:lnTo>
                  <a:lnTo>
                    <a:pt x="376428" y="4521"/>
                  </a:lnTo>
                  <a:lnTo>
                    <a:pt x="376428" y="57150"/>
                  </a:lnTo>
                  <a:lnTo>
                    <a:pt x="376428" y="72263"/>
                  </a:lnTo>
                  <a:lnTo>
                    <a:pt x="373634" y="78232"/>
                  </a:lnTo>
                  <a:lnTo>
                    <a:pt x="362712" y="86868"/>
                  </a:lnTo>
                  <a:lnTo>
                    <a:pt x="355092" y="89154"/>
                  </a:lnTo>
                  <a:lnTo>
                    <a:pt x="335915" y="89154"/>
                  </a:lnTo>
                  <a:lnTo>
                    <a:pt x="328295" y="86868"/>
                  </a:lnTo>
                  <a:lnTo>
                    <a:pt x="317373" y="78232"/>
                  </a:lnTo>
                  <a:lnTo>
                    <a:pt x="314579" y="72263"/>
                  </a:lnTo>
                  <a:lnTo>
                    <a:pt x="314579" y="57150"/>
                  </a:lnTo>
                  <a:lnTo>
                    <a:pt x="317373" y="51181"/>
                  </a:lnTo>
                  <a:lnTo>
                    <a:pt x="322834" y="46736"/>
                  </a:lnTo>
                  <a:lnTo>
                    <a:pt x="328295" y="42418"/>
                  </a:lnTo>
                  <a:lnTo>
                    <a:pt x="335915" y="40132"/>
                  </a:lnTo>
                  <a:lnTo>
                    <a:pt x="355092" y="40132"/>
                  </a:lnTo>
                  <a:lnTo>
                    <a:pt x="362712" y="42418"/>
                  </a:lnTo>
                  <a:lnTo>
                    <a:pt x="368173" y="46736"/>
                  </a:lnTo>
                  <a:lnTo>
                    <a:pt x="373634" y="51181"/>
                  </a:lnTo>
                  <a:lnTo>
                    <a:pt x="376428" y="57150"/>
                  </a:lnTo>
                  <a:lnTo>
                    <a:pt x="376428" y="4521"/>
                  </a:lnTo>
                  <a:lnTo>
                    <a:pt x="371640" y="3098"/>
                  </a:lnTo>
                  <a:lnTo>
                    <a:pt x="359130" y="1016"/>
                  </a:lnTo>
                  <a:lnTo>
                    <a:pt x="345567" y="254"/>
                  </a:lnTo>
                  <a:lnTo>
                    <a:pt x="328218" y="1498"/>
                  </a:lnTo>
                  <a:lnTo>
                    <a:pt x="287401" y="17907"/>
                  </a:lnTo>
                  <a:lnTo>
                    <a:pt x="266890" y="50647"/>
                  </a:lnTo>
                  <a:lnTo>
                    <a:pt x="265303" y="64643"/>
                  </a:lnTo>
                  <a:lnTo>
                    <a:pt x="266839" y="78232"/>
                  </a:lnTo>
                  <a:lnTo>
                    <a:pt x="266890" y="78727"/>
                  </a:lnTo>
                  <a:lnTo>
                    <a:pt x="287401" y="111506"/>
                  </a:lnTo>
                  <a:lnTo>
                    <a:pt x="328218" y="127800"/>
                  </a:lnTo>
                  <a:lnTo>
                    <a:pt x="345567" y="129032"/>
                  </a:lnTo>
                  <a:lnTo>
                    <a:pt x="359371" y="128270"/>
                  </a:lnTo>
                  <a:lnTo>
                    <a:pt x="403225" y="111861"/>
                  </a:lnTo>
                  <a:lnTo>
                    <a:pt x="420674" y="89154"/>
                  </a:lnTo>
                  <a:lnTo>
                    <a:pt x="421640" y="87249"/>
                  </a:lnTo>
                  <a:lnTo>
                    <a:pt x="459613" y="87249"/>
                  </a:lnTo>
                  <a:lnTo>
                    <a:pt x="459613" y="129286"/>
                  </a:lnTo>
                  <a:lnTo>
                    <a:pt x="509143" y="129286"/>
                  </a:lnTo>
                  <a:lnTo>
                    <a:pt x="509143" y="87249"/>
                  </a:lnTo>
                  <a:lnTo>
                    <a:pt x="509143" y="40894"/>
                  </a:lnTo>
                  <a:lnTo>
                    <a:pt x="509143" y="0"/>
                  </a:lnTo>
                  <a:close/>
                </a:path>
                <a:path w="1444625" h="255905">
                  <a:moveTo>
                    <a:pt x="602615" y="126111"/>
                  </a:moveTo>
                  <a:lnTo>
                    <a:pt x="574802" y="98044"/>
                  </a:lnTo>
                  <a:lnTo>
                    <a:pt x="566547" y="98171"/>
                  </a:lnTo>
                  <a:lnTo>
                    <a:pt x="559816" y="100838"/>
                  </a:lnTo>
                  <a:lnTo>
                    <a:pt x="549529" y="111252"/>
                  </a:lnTo>
                  <a:lnTo>
                    <a:pt x="546862" y="117856"/>
                  </a:lnTo>
                  <a:lnTo>
                    <a:pt x="546735" y="126111"/>
                  </a:lnTo>
                  <a:lnTo>
                    <a:pt x="546862" y="134366"/>
                  </a:lnTo>
                  <a:lnTo>
                    <a:pt x="549529" y="140970"/>
                  </a:lnTo>
                  <a:lnTo>
                    <a:pt x="559816" y="151384"/>
                  </a:lnTo>
                  <a:lnTo>
                    <a:pt x="566547" y="154051"/>
                  </a:lnTo>
                  <a:lnTo>
                    <a:pt x="574802" y="154178"/>
                  </a:lnTo>
                  <a:lnTo>
                    <a:pt x="583057" y="154051"/>
                  </a:lnTo>
                  <a:lnTo>
                    <a:pt x="589661" y="151384"/>
                  </a:lnTo>
                  <a:lnTo>
                    <a:pt x="599821" y="140970"/>
                  </a:lnTo>
                  <a:lnTo>
                    <a:pt x="602488" y="134366"/>
                  </a:lnTo>
                  <a:lnTo>
                    <a:pt x="602615" y="126111"/>
                  </a:lnTo>
                  <a:close/>
                </a:path>
                <a:path w="1444625" h="255905">
                  <a:moveTo>
                    <a:pt x="789686" y="75184"/>
                  </a:moveTo>
                  <a:lnTo>
                    <a:pt x="776922" y="31788"/>
                  </a:lnTo>
                  <a:lnTo>
                    <a:pt x="742022" y="5689"/>
                  </a:lnTo>
                  <a:lnTo>
                    <a:pt x="740791" y="5384"/>
                  </a:lnTo>
                  <a:lnTo>
                    <a:pt x="740791" y="75184"/>
                  </a:lnTo>
                  <a:lnTo>
                    <a:pt x="740168" y="82880"/>
                  </a:lnTo>
                  <a:lnTo>
                    <a:pt x="718693" y="108839"/>
                  </a:lnTo>
                  <a:lnTo>
                    <a:pt x="699643" y="108839"/>
                  </a:lnTo>
                  <a:lnTo>
                    <a:pt x="677545" y="75184"/>
                  </a:lnTo>
                  <a:lnTo>
                    <a:pt x="678154" y="67500"/>
                  </a:lnTo>
                  <a:lnTo>
                    <a:pt x="699643" y="41529"/>
                  </a:lnTo>
                  <a:lnTo>
                    <a:pt x="718693" y="41529"/>
                  </a:lnTo>
                  <a:lnTo>
                    <a:pt x="740791" y="75184"/>
                  </a:lnTo>
                  <a:lnTo>
                    <a:pt x="740791" y="5384"/>
                  </a:lnTo>
                  <a:lnTo>
                    <a:pt x="726516" y="1765"/>
                  </a:lnTo>
                  <a:lnTo>
                    <a:pt x="709168" y="254"/>
                  </a:lnTo>
                  <a:lnTo>
                    <a:pt x="691807" y="1765"/>
                  </a:lnTo>
                  <a:lnTo>
                    <a:pt x="651002" y="20828"/>
                  </a:lnTo>
                  <a:lnTo>
                    <a:pt x="630262" y="58940"/>
                  </a:lnTo>
                  <a:lnTo>
                    <a:pt x="628650" y="75184"/>
                  </a:lnTo>
                  <a:lnTo>
                    <a:pt x="630262" y="91528"/>
                  </a:lnTo>
                  <a:lnTo>
                    <a:pt x="651002" y="129667"/>
                  </a:lnTo>
                  <a:lnTo>
                    <a:pt x="691807" y="148691"/>
                  </a:lnTo>
                  <a:lnTo>
                    <a:pt x="709168" y="150114"/>
                  </a:lnTo>
                  <a:lnTo>
                    <a:pt x="726516" y="148691"/>
                  </a:lnTo>
                  <a:lnTo>
                    <a:pt x="767461" y="129667"/>
                  </a:lnTo>
                  <a:lnTo>
                    <a:pt x="788060" y="91528"/>
                  </a:lnTo>
                  <a:lnTo>
                    <a:pt x="789686" y="75184"/>
                  </a:lnTo>
                  <a:close/>
                </a:path>
                <a:path w="1444625" h="255905">
                  <a:moveTo>
                    <a:pt x="873379" y="0"/>
                  </a:moveTo>
                  <a:lnTo>
                    <a:pt x="824738" y="0"/>
                  </a:lnTo>
                  <a:lnTo>
                    <a:pt x="824738" y="19304"/>
                  </a:lnTo>
                  <a:lnTo>
                    <a:pt x="794258" y="19304"/>
                  </a:lnTo>
                  <a:lnTo>
                    <a:pt x="797306" y="62865"/>
                  </a:lnTo>
                  <a:lnTo>
                    <a:pt x="824738" y="62865"/>
                  </a:lnTo>
                  <a:lnTo>
                    <a:pt x="824738" y="86614"/>
                  </a:lnTo>
                  <a:lnTo>
                    <a:pt x="797306" y="86614"/>
                  </a:lnTo>
                  <a:lnTo>
                    <a:pt x="794283" y="129667"/>
                  </a:lnTo>
                  <a:lnTo>
                    <a:pt x="794258" y="130175"/>
                  </a:lnTo>
                  <a:lnTo>
                    <a:pt x="824738" y="130175"/>
                  </a:lnTo>
                  <a:lnTo>
                    <a:pt x="824738" y="185166"/>
                  </a:lnTo>
                  <a:lnTo>
                    <a:pt x="873379" y="185166"/>
                  </a:lnTo>
                  <a:lnTo>
                    <a:pt x="873379" y="0"/>
                  </a:lnTo>
                  <a:close/>
                </a:path>
                <a:path w="1444625" h="255905">
                  <a:moveTo>
                    <a:pt x="876808" y="205740"/>
                  </a:moveTo>
                  <a:lnTo>
                    <a:pt x="703072" y="205740"/>
                  </a:lnTo>
                  <a:lnTo>
                    <a:pt x="703072" y="162433"/>
                  </a:lnTo>
                  <a:lnTo>
                    <a:pt x="652653" y="162433"/>
                  </a:lnTo>
                  <a:lnTo>
                    <a:pt x="652653" y="249936"/>
                  </a:lnTo>
                  <a:lnTo>
                    <a:pt x="876808" y="249936"/>
                  </a:lnTo>
                  <a:lnTo>
                    <a:pt x="876808" y="205740"/>
                  </a:lnTo>
                  <a:close/>
                </a:path>
                <a:path w="1444625" h="255905">
                  <a:moveTo>
                    <a:pt x="1144524" y="2921"/>
                  </a:moveTo>
                  <a:lnTo>
                    <a:pt x="920369" y="2921"/>
                  </a:lnTo>
                  <a:lnTo>
                    <a:pt x="920369" y="48895"/>
                  </a:lnTo>
                  <a:lnTo>
                    <a:pt x="1093216" y="48895"/>
                  </a:lnTo>
                  <a:lnTo>
                    <a:pt x="1093216" y="121158"/>
                  </a:lnTo>
                  <a:lnTo>
                    <a:pt x="1144524" y="121158"/>
                  </a:lnTo>
                  <a:lnTo>
                    <a:pt x="1144524" y="2921"/>
                  </a:lnTo>
                  <a:close/>
                </a:path>
                <a:path w="1444625" h="255905">
                  <a:moveTo>
                    <a:pt x="1159129" y="136017"/>
                  </a:moveTo>
                  <a:lnTo>
                    <a:pt x="906272" y="136017"/>
                  </a:lnTo>
                  <a:lnTo>
                    <a:pt x="906272" y="181991"/>
                  </a:lnTo>
                  <a:lnTo>
                    <a:pt x="1005459" y="181991"/>
                  </a:lnTo>
                  <a:lnTo>
                    <a:pt x="1005459" y="255778"/>
                  </a:lnTo>
                  <a:lnTo>
                    <a:pt x="1056640" y="255778"/>
                  </a:lnTo>
                  <a:lnTo>
                    <a:pt x="1056640" y="181991"/>
                  </a:lnTo>
                  <a:lnTo>
                    <a:pt x="1159129" y="181991"/>
                  </a:lnTo>
                  <a:lnTo>
                    <a:pt x="1159129" y="136017"/>
                  </a:lnTo>
                  <a:close/>
                </a:path>
                <a:path w="1444625" h="255905">
                  <a:moveTo>
                    <a:pt x="1359662" y="208026"/>
                  </a:moveTo>
                  <a:lnTo>
                    <a:pt x="1330413" y="169418"/>
                  </a:lnTo>
                  <a:lnTo>
                    <a:pt x="1288288" y="113792"/>
                  </a:lnTo>
                  <a:lnTo>
                    <a:pt x="1289545" y="106565"/>
                  </a:lnTo>
                  <a:lnTo>
                    <a:pt x="1290662" y="99148"/>
                  </a:lnTo>
                  <a:lnTo>
                    <a:pt x="1294117" y="59588"/>
                  </a:lnTo>
                  <a:lnTo>
                    <a:pt x="1294384" y="51181"/>
                  </a:lnTo>
                  <a:lnTo>
                    <a:pt x="1346835" y="51181"/>
                  </a:lnTo>
                  <a:lnTo>
                    <a:pt x="1346835" y="5842"/>
                  </a:lnTo>
                  <a:lnTo>
                    <a:pt x="1189355" y="5842"/>
                  </a:lnTo>
                  <a:lnTo>
                    <a:pt x="1189355" y="51181"/>
                  </a:lnTo>
                  <a:lnTo>
                    <a:pt x="1244727" y="51181"/>
                  </a:lnTo>
                  <a:lnTo>
                    <a:pt x="1242949" y="80048"/>
                  </a:lnTo>
                  <a:lnTo>
                    <a:pt x="1233893" y="128625"/>
                  </a:lnTo>
                  <a:lnTo>
                    <a:pt x="1217650" y="164490"/>
                  </a:lnTo>
                  <a:lnTo>
                    <a:pt x="1182370" y="188468"/>
                  </a:lnTo>
                  <a:lnTo>
                    <a:pt x="1182370" y="238125"/>
                  </a:lnTo>
                  <a:lnTo>
                    <a:pt x="1194803" y="236982"/>
                  </a:lnTo>
                  <a:lnTo>
                    <a:pt x="1195666" y="236982"/>
                  </a:lnTo>
                  <a:lnTo>
                    <a:pt x="1209205" y="233451"/>
                  </a:lnTo>
                  <a:lnTo>
                    <a:pt x="1244168" y="210235"/>
                  </a:lnTo>
                  <a:lnTo>
                    <a:pt x="1271270" y="169418"/>
                  </a:lnTo>
                  <a:lnTo>
                    <a:pt x="1320546" y="236982"/>
                  </a:lnTo>
                  <a:lnTo>
                    <a:pt x="1359662" y="208026"/>
                  </a:lnTo>
                  <a:close/>
                </a:path>
                <a:path w="1444625" h="255905">
                  <a:moveTo>
                    <a:pt x="1444498" y="91313"/>
                  </a:moveTo>
                  <a:lnTo>
                    <a:pt x="1415288" y="91313"/>
                  </a:lnTo>
                  <a:lnTo>
                    <a:pt x="1415288" y="0"/>
                  </a:lnTo>
                  <a:lnTo>
                    <a:pt x="1365885" y="0"/>
                  </a:lnTo>
                  <a:lnTo>
                    <a:pt x="1365885" y="249936"/>
                  </a:lnTo>
                  <a:lnTo>
                    <a:pt x="1415288" y="249936"/>
                  </a:lnTo>
                  <a:lnTo>
                    <a:pt x="1415288" y="139319"/>
                  </a:lnTo>
                  <a:lnTo>
                    <a:pt x="1444498" y="139319"/>
                  </a:lnTo>
                  <a:lnTo>
                    <a:pt x="1444498" y="913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795389" y="3668140"/>
              <a:ext cx="1362075" cy="245110"/>
            </a:xfrm>
            <a:custGeom>
              <a:avLst/>
              <a:gdLst/>
              <a:ahLst/>
              <a:cxnLst/>
              <a:rect l="l" t="t" r="r" b="b"/>
              <a:pathLst>
                <a:path w="1362075" h="245110">
                  <a:moveTo>
                    <a:pt x="241046" y="190246"/>
                  </a:moveTo>
                  <a:lnTo>
                    <a:pt x="144780" y="190246"/>
                  </a:lnTo>
                  <a:lnTo>
                    <a:pt x="144780" y="150876"/>
                  </a:lnTo>
                  <a:lnTo>
                    <a:pt x="230632" y="150876"/>
                  </a:lnTo>
                  <a:lnTo>
                    <a:pt x="230632" y="107315"/>
                  </a:lnTo>
                  <a:lnTo>
                    <a:pt x="61341" y="107315"/>
                  </a:lnTo>
                  <a:lnTo>
                    <a:pt x="61341" y="53594"/>
                  </a:lnTo>
                  <a:lnTo>
                    <a:pt x="227838" y="53594"/>
                  </a:lnTo>
                  <a:lnTo>
                    <a:pt x="227838" y="9779"/>
                  </a:lnTo>
                  <a:lnTo>
                    <a:pt x="13081" y="9779"/>
                  </a:lnTo>
                  <a:lnTo>
                    <a:pt x="13081" y="150876"/>
                  </a:lnTo>
                  <a:lnTo>
                    <a:pt x="96774" y="150876"/>
                  </a:lnTo>
                  <a:lnTo>
                    <a:pt x="96774" y="190246"/>
                  </a:lnTo>
                  <a:lnTo>
                    <a:pt x="0" y="190246"/>
                  </a:lnTo>
                  <a:lnTo>
                    <a:pt x="0" y="233934"/>
                  </a:lnTo>
                  <a:lnTo>
                    <a:pt x="241046" y="233934"/>
                  </a:lnTo>
                  <a:lnTo>
                    <a:pt x="241046" y="190246"/>
                  </a:lnTo>
                  <a:close/>
                </a:path>
                <a:path w="1362075" h="245110">
                  <a:moveTo>
                    <a:pt x="431673" y="114935"/>
                  </a:moveTo>
                  <a:lnTo>
                    <a:pt x="419900" y="106807"/>
                  </a:lnTo>
                  <a:lnTo>
                    <a:pt x="365887" y="69469"/>
                  </a:lnTo>
                  <a:lnTo>
                    <a:pt x="368173" y="62103"/>
                  </a:lnTo>
                  <a:lnTo>
                    <a:pt x="369519" y="54991"/>
                  </a:lnTo>
                  <a:lnTo>
                    <a:pt x="369570" y="54737"/>
                  </a:lnTo>
                  <a:lnTo>
                    <a:pt x="370078" y="47117"/>
                  </a:lnTo>
                  <a:lnTo>
                    <a:pt x="421386" y="47117"/>
                  </a:lnTo>
                  <a:lnTo>
                    <a:pt x="421386" y="6985"/>
                  </a:lnTo>
                  <a:lnTo>
                    <a:pt x="269621" y="6985"/>
                  </a:lnTo>
                  <a:lnTo>
                    <a:pt x="269621" y="47117"/>
                  </a:lnTo>
                  <a:lnTo>
                    <a:pt x="322707" y="47117"/>
                  </a:lnTo>
                  <a:lnTo>
                    <a:pt x="320370" y="58458"/>
                  </a:lnTo>
                  <a:lnTo>
                    <a:pt x="297078" y="95554"/>
                  </a:lnTo>
                  <a:lnTo>
                    <a:pt x="266319" y="107696"/>
                  </a:lnTo>
                  <a:lnTo>
                    <a:pt x="266319" y="150368"/>
                  </a:lnTo>
                  <a:lnTo>
                    <a:pt x="312674" y="137541"/>
                  </a:lnTo>
                  <a:lnTo>
                    <a:pt x="347218" y="106807"/>
                  </a:lnTo>
                  <a:lnTo>
                    <a:pt x="405257" y="148336"/>
                  </a:lnTo>
                  <a:lnTo>
                    <a:pt x="431673" y="114935"/>
                  </a:lnTo>
                  <a:close/>
                </a:path>
                <a:path w="1362075" h="245110">
                  <a:moveTo>
                    <a:pt x="493649" y="4191"/>
                  </a:moveTo>
                  <a:lnTo>
                    <a:pt x="446532" y="4191"/>
                  </a:lnTo>
                  <a:lnTo>
                    <a:pt x="446532" y="54991"/>
                  </a:lnTo>
                  <a:lnTo>
                    <a:pt x="414655" y="54991"/>
                  </a:lnTo>
                  <a:lnTo>
                    <a:pt x="414655" y="95885"/>
                  </a:lnTo>
                  <a:lnTo>
                    <a:pt x="446532" y="95885"/>
                  </a:lnTo>
                  <a:lnTo>
                    <a:pt x="446532" y="180721"/>
                  </a:lnTo>
                  <a:lnTo>
                    <a:pt x="493649" y="180721"/>
                  </a:lnTo>
                  <a:lnTo>
                    <a:pt x="493649" y="4191"/>
                  </a:lnTo>
                  <a:close/>
                </a:path>
                <a:path w="1362075" h="245110">
                  <a:moveTo>
                    <a:pt x="496951" y="200279"/>
                  </a:moveTo>
                  <a:lnTo>
                    <a:pt x="328549" y="200279"/>
                  </a:lnTo>
                  <a:lnTo>
                    <a:pt x="328549" y="159004"/>
                  </a:lnTo>
                  <a:lnTo>
                    <a:pt x="280543" y="159004"/>
                  </a:lnTo>
                  <a:lnTo>
                    <a:pt x="280543" y="242316"/>
                  </a:lnTo>
                  <a:lnTo>
                    <a:pt x="496951" y="242316"/>
                  </a:lnTo>
                  <a:lnTo>
                    <a:pt x="496951" y="200279"/>
                  </a:lnTo>
                  <a:close/>
                </a:path>
                <a:path w="1362075" h="245110">
                  <a:moveTo>
                    <a:pt x="573659" y="128270"/>
                  </a:moveTo>
                  <a:lnTo>
                    <a:pt x="571881" y="123825"/>
                  </a:lnTo>
                  <a:lnTo>
                    <a:pt x="564515" y="116459"/>
                  </a:lnTo>
                  <a:lnTo>
                    <a:pt x="559943" y="114554"/>
                  </a:lnTo>
                  <a:lnTo>
                    <a:pt x="554736" y="114554"/>
                  </a:lnTo>
                  <a:lnTo>
                    <a:pt x="549529" y="114554"/>
                  </a:lnTo>
                  <a:lnTo>
                    <a:pt x="545084" y="116459"/>
                  </a:lnTo>
                  <a:lnTo>
                    <a:pt x="541147" y="120015"/>
                  </a:lnTo>
                  <a:lnTo>
                    <a:pt x="537337" y="123698"/>
                  </a:lnTo>
                  <a:lnTo>
                    <a:pt x="535432" y="128143"/>
                  </a:lnTo>
                  <a:lnTo>
                    <a:pt x="535432" y="138938"/>
                  </a:lnTo>
                  <a:lnTo>
                    <a:pt x="537337" y="143383"/>
                  </a:lnTo>
                  <a:lnTo>
                    <a:pt x="544957" y="150749"/>
                  </a:lnTo>
                  <a:lnTo>
                    <a:pt x="549529" y="152654"/>
                  </a:lnTo>
                  <a:lnTo>
                    <a:pt x="559943" y="152654"/>
                  </a:lnTo>
                  <a:lnTo>
                    <a:pt x="564515" y="150749"/>
                  </a:lnTo>
                  <a:lnTo>
                    <a:pt x="571881" y="143129"/>
                  </a:lnTo>
                  <a:lnTo>
                    <a:pt x="573659" y="138684"/>
                  </a:lnTo>
                  <a:lnTo>
                    <a:pt x="573659" y="128270"/>
                  </a:lnTo>
                  <a:close/>
                </a:path>
                <a:path w="1362075" h="245110">
                  <a:moveTo>
                    <a:pt x="758063" y="108204"/>
                  </a:moveTo>
                  <a:lnTo>
                    <a:pt x="736930" y="73126"/>
                  </a:lnTo>
                  <a:lnTo>
                    <a:pt x="713359" y="63969"/>
                  </a:lnTo>
                  <a:lnTo>
                    <a:pt x="713359" y="104140"/>
                  </a:lnTo>
                  <a:lnTo>
                    <a:pt x="713359" y="112268"/>
                  </a:lnTo>
                  <a:lnTo>
                    <a:pt x="710869" y="115620"/>
                  </a:lnTo>
                  <a:lnTo>
                    <a:pt x="706247" y="118110"/>
                  </a:lnTo>
                  <a:lnTo>
                    <a:pt x="701548" y="120523"/>
                  </a:lnTo>
                  <a:lnTo>
                    <a:pt x="694944" y="121793"/>
                  </a:lnTo>
                  <a:lnTo>
                    <a:pt x="677799" y="121793"/>
                  </a:lnTo>
                  <a:lnTo>
                    <a:pt x="671195" y="120523"/>
                  </a:lnTo>
                  <a:lnTo>
                    <a:pt x="666496" y="118110"/>
                  </a:lnTo>
                  <a:lnTo>
                    <a:pt x="661733" y="115620"/>
                  </a:lnTo>
                  <a:lnTo>
                    <a:pt x="659384" y="112268"/>
                  </a:lnTo>
                  <a:lnTo>
                    <a:pt x="659384" y="104140"/>
                  </a:lnTo>
                  <a:lnTo>
                    <a:pt x="661670" y="100838"/>
                  </a:lnTo>
                  <a:lnTo>
                    <a:pt x="666496" y="98298"/>
                  </a:lnTo>
                  <a:lnTo>
                    <a:pt x="671195" y="95885"/>
                  </a:lnTo>
                  <a:lnTo>
                    <a:pt x="677799" y="94615"/>
                  </a:lnTo>
                  <a:lnTo>
                    <a:pt x="694944" y="94615"/>
                  </a:lnTo>
                  <a:lnTo>
                    <a:pt x="701548" y="95885"/>
                  </a:lnTo>
                  <a:lnTo>
                    <a:pt x="706247" y="98298"/>
                  </a:lnTo>
                  <a:lnTo>
                    <a:pt x="710946" y="100838"/>
                  </a:lnTo>
                  <a:lnTo>
                    <a:pt x="713359" y="104140"/>
                  </a:lnTo>
                  <a:lnTo>
                    <a:pt x="713359" y="63969"/>
                  </a:lnTo>
                  <a:lnTo>
                    <a:pt x="705294" y="62420"/>
                  </a:lnTo>
                  <a:lnTo>
                    <a:pt x="696048" y="61429"/>
                  </a:lnTo>
                  <a:lnTo>
                    <a:pt x="686308" y="61087"/>
                  </a:lnTo>
                  <a:lnTo>
                    <a:pt x="676617" y="61429"/>
                  </a:lnTo>
                  <a:lnTo>
                    <a:pt x="635723" y="73126"/>
                  </a:lnTo>
                  <a:lnTo>
                    <a:pt x="614680" y="108204"/>
                  </a:lnTo>
                  <a:lnTo>
                    <a:pt x="615365" y="115620"/>
                  </a:lnTo>
                  <a:lnTo>
                    <a:pt x="642556" y="147015"/>
                  </a:lnTo>
                  <a:lnTo>
                    <a:pt x="686308" y="155321"/>
                  </a:lnTo>
                  <a:lnTo>
                    <a:pt x="696048" y="154990"/>
                  </a:lnTo>
                  <a:lnTo>
                    <a:pt x="736930" y="143395"/>
                  </a:lnTo>
                  <a:lnTo>
                    <a:pt x="755599" y="121793"/>
                  </a:lnTo>
                  <a:lnTo>
                    <a:pt x="757313" y="115620"/>
                  </a:lnTo>
                  <a:lnTo>
                    <a:pt x="758063" y="108204"/>
                  </a:lnTo>
                  <a:close/>
                </a:path>
                <a:path w="1362075" h="245110">
                  <a:moveTo>
                    <a:pt x="760476" y="19177"/>
                  </a:moveTo>
                  <a:lnTo>
                    <a:pt x="711200" y="19177"/>
                  </a:lnTo>
                  <a:lnTo>
                    <a:pt x="711200" y="0"/>
                  </a:lnTo>
                  <a:lnTo>
                    <a:pt x="663194" y="0"/>
                  </a:lnTo>
                  <a:lnTo>
                    <a:pt x="663194" y="19177"/>
                  </a:lnTo>
                  <a:lnTo>
                    <a:pt x="605790" y="19177"/>
                  </a:lnTo>
                  <a:lnTo>
                    <a:pt x="605790" y="55245"/>
                  </a:lnTo>
                  <a:lnTo>
                    <a:pt x="760476" y="55245"/>
                  </a:lnTo>
                  <a:lnTo>
                    <a:pt x="760476" y="19177"/>
                  </a:lnTo>
                  <a:close/>
                </a:path>
                <a:path w="1362075" h="245110">
                  <a:moveTo>
                    <a:pt x="838073" y="163703"/>
                  </a:moveTo>
                  <a:lnTo>
                    <a:pt x="623824" y="163703"/>
                  </a:lnTo>
                  <a:lnTo>
                    <a:pt x="623824" y="203073"/>
                  </a:lnTo>
                  <a:lnTo>
                    <a:pt x="790067" y="203073"/>
                  </a:lnTo>
                  <a:lnTo>
                    <a:pt x="790067" y="245110"/>
                  </a:lnTo>
                  <a:lnTo>
                    <a:pt x="838073" y="245110"/>
                  </a:lnTo>
                  <a:lnTo>
                    <a:pt x="838073" y="163703"/>
                  </a:lnTo>
                  <a:close/>
                </a:path>
                <a:path w="1362075" h="245110">
                  <a:moveTo>
                    <a:pt x="838073" y="4191"/>
                  </a:moveTo>
                  <a:lnTo>
                    <a:pt x="791718" y="4191"/>
                  </a:lnTo>
                  <a:lnTo>
                    <a:pt x="791718" y="38227"/>
                  </a:lnTo>
                  <a:lnTo>
                    <a:pt x="768604" y="38227"/>
                  </a:lnTo>
                  <a:lnTo>
                    <a:pt x="768604" y="77470"/>
                  </a:lnTo>
                  <a:lnTo>
                    <a:pt x="791718" y="77470"/>
                  </a:lnTo>
                  <a:lnTo>
                    <a:pt x="791718" y="93980"/>
                  </a:lnTo>
                  <a:lnTo>
                    <a:pt x="768604" y="93980"/>
                  </a:lnTo>
                  <a:lnTo>
                    <a:pt x="768604" y="133350"/>
                  </a:lnTo>
                  <a:lnTo>
                    <a:pt x="791718" y="133350"/>
                  </a:lnTo>
                  <a:lnTo>
                    <a:pt x="791718" y="155321"/>
                  </a:lnTo>
                  <a:lnTo>
                    <a:pt x="838073" y="155321"/>
                  </a:lnTo>
                  <a:lnTo>
                    <a:pt x="838073" y="4191"/>
                  </a:lnTo>
                  <a:close/>
                </a:path>
                <a:path w="1362075" h="245110">
                  <a:moveTo>
                    <a:pt x="1043051" y="111252"/>
                  </a:moveTo>
                  <a:lnTo>
                    <a:pt x="1026858" y="99822"/>
                  </a:lnTo>
                  <a:lnTo>
                    <a:pt x="974344" y="62738"/>
                  </a:lnTo>
                  <a:lnTo>
                    <a:pt x="976553" y="56299"/>
                  </a:lnTo>
                  <a:lnTo>
                    <a:pt x="978471" y="49707"/>
                  </a:lnTo>
                  <a:lnTo>
                    <a:pt x="983869" y="8128"/>
                  </a:lnTo>
                  <a:lnTo>
                    <a:pt x="936498" y="5334"/>
                  </a:lnTo>
                  <a:lnTo>
                    <a:pt x="935736" y="18249"/>
                  </a:lnTo>
                  <a:lnTo>
                    <a:pt x="934021" y="30518"/>
                  </a:lnTo>
                  <a:lnTo>
                    <a:pt x="917905" y="72745"/>
                  </a:lnTo>
                  <a:lnTo>
                    <a:pt x="889571" y="99034"/>
                  </a:lnTo>
                  <a:lnTo>
                    <a:pt x="871728" y="104267"/>
                  </a:lnTo>
                  <a:lnTo>
                    <a:pt x="871728" y="148082"/>
                  </a:lnTo>
                  <a:lnTo>
                    <a:pt x="918464" y="133731"/>
                  </a:lnTo>
                  <a:lnTo>
                    <a:pt x="954913" y="99822"/>
                  </a:lnTo>
                  <a:lnTo>
                    <a:pt x="1015365" y="144780"/>
                  </a:lnTo>
                  <a:lnTo>
                    <a:pt x="1043051" y="111252"/>
                  </a:lnTo>
                  <a:close/>
                </a:path>
                <a:path w="1362075" h="245110">
                  <a:moveTo>
                    <a:pt x="1099058" y="4191"/>
                  </a:moveTo>
                  <a:lnTo>
                    <a:pt x="1051941" y="4191"/>
                  </a:lnTo>
                  <a:lnTo>
                    <a:pt x="1051941" y="180467"/>
                  </a:lnTo>
                  <a:lnTo>
                    <a:pt x="1099058" y="180467"/>
                  </a:lnTo>
                  <a:lnTo>
                    <a:pt x="1099058" y="4191"/>
                  </a:lnTo>
                  <a:close/>
                </a:path>
                <a:path w="1362075" h="245110">
                  <a:moveTo>
                    <a:pt x="1102360" y="199898"/>
                  </a:moveTo>
                  <a:lnTo>
                    <a:pt x="933958" y="199898"/>
                  </a:lnTo>
                  <a:lnTo>
                    <a:pt x="933958" y="159004"/>
                  </a:lnTo>
                  <a:lnTo>
                    <a:pt x="885952" y="159004"/>
                  </a:lnTo>
                  <a:lnTo>
                    <a:pt x="885952" y="242316"/>
                  </a:lnTo>
                  <a:lnTo>
                    <a:pt x="1102360" y="242316"/>
                  </a:lnTo>
                  <a:lnTo>
                    <a:pt x="1102360" y="199898"/>
                  </a:lnTo>
                  <a:close/>
                </a:path>
                <a:path w="1362075" h="245110">
                  <a:moveTo>
                    <a:pt x="1299591" y="109347"/>
                  </a:moveTo>
                  <a:lnTo>
                    <a:pt x="1291628" y="104267"/>
                  </a:lnTo>
                  <a:lnTo>
                    <a:pt x="1234567" y="67818"/>
                  </a:lnTo>
                  <a:lnTo>
                    <a:pt x="1236853" y="60833"/>
                  </a:lnTo>
                  <a:lnTo>
                    <a:pt x="1238250" y="53721"/>
                  </a:lnTo>
                  <a:lnTo>
                    <a:pt x="1238758" y="46609"/>
                  </a:lnTo>
                  <a:lnTo>
                    <a:pt x="1290066" y="46609"/>
                  </a:lnTo>
                  <a:lnTo>
                    <a:pt x="1290066" y="6985"/>
                  </a:lnTo>
                  <a:lnTo>
                    <a:pt x="1138301" y="6985"/>
                  </a:lnTo>
                  <a:lnTo>
                    <a:pt x="1138301" y="46609"/>
                  </a:lnTo>
                  <a:lnTo>
                    <a:pt x="1191133" y="46609"/>
                  </a:lnTo>
                  <a:lnTo>
                    <a:pt x="1188834" y="57048"/>
                  </a:lnTo>
                  <a:lnTo>
                    <a:pt x="1165758" y="91567"/>
                  </a:lnTo>
                  <a:lnTo>
                    <a:pt x="1134999" y="102870"/>
                  </a:lnTo>
                  <a:lnTo>
                    <a:pt x="1134999" y="145288"/>
                  </a:lnTo>
                  <a:lnTo>
                    <a:pt x="1180973" y="133223"/>
                  </a:lnTo>
                  <a:lnTo>
                    <a:pt x="1215390" y="104267"/>
                  </a:lnTo>
                  <a:lnTo>
                    <a:pt x="1274699" y="143383"/>
                  </a:lnTo>
                  <a:lnTo>
                    <a:pt x="1299591" y="109347"/>
                  </a:lnTo>
                  <a:close/>
                </a:path>
                <a:path w="1362075" h="245110">
                  <a:moveTo>
                    <a:pt x="1362075" y="156972"/>
                  </a:moveTo>
                  <a:lnTo>
                    <a:pt x="1147826" y="156972"/>
                  </a:lnTo>
                  <a:lnTo>
                    <a:pt x="1147826" y="197485"/>
                  </a:lnTo>
                  <a:lnTo>
                    <a:pt x="1314069" y="197485"/>
                  </a:lnTo>
                  <a:lnTo>
                    <a:pt x="1314069" y="245110"/>
                  </a:lnTo>
                  <a:lnTo>
                    <a:pt x="1362075" y="245110"/>
                  </a:lnTo>
                  <a:lnTo>
                    <a:pt x="1362075" y="156972"/>
                  </a:lnTo>
                  <a:close/>
                </a:path>
                <a:path w="1362075" h="245110">
                  <a:moveTo>
                    <a:pt x="1362075" y="4191"/>
                  </a:moveTo>
                  <a:lnTo>
                    <a:pt x="1314958" y="4191"/>
                  </a:lnTo>
                  <a:lnTo>
                    <a:pt x="1314958" y="53721"/>
                  </a:lnTo>
                  <a:lnTo>
                    <a:pt x="1283335" y="53721"/>
                  </a:lnTo>
                  <a:lnTo>
                    <a:pt x="1283335" y="93980"/>
                  </a:lnTo>
                  <a:lnTo>
                    <a:pt x="1314958" y="93980"/>
                  </a:lnTo>
                  <a:lnTo>
                    <a:pt x="1314958" y="148590"/>
                  </a:lnTo>
                  <a:lnTo>
                    <a:pt x="1362075" y="148590"/>
                  </a:lnTo>
                  <a:lnTo>
                    <a:pt x="1362075" y="4191"/>
                  </a:lnTo>
                  <a:close/>
                </a:path>
              </a:pathLst>
            </a:custGeom>
            <a:solidFill>
              <a:srgbClr val="466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87563" y="3672331"/>
              <a:ext cx="234441" cy="23812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523477" y="3672331"/>
              <a:ext cx="1285240" cy="238125"/>
            </a:xfrm>
            <a:custGeom>
              <a:avLst/>
              <a:gdLst/>
              <a:ahLst/>
              <a:cxnLst/>
              <a:rect l="l" t="t" r="r" b="b"/>
              <a:pathLst>
                <a:path w="1285240" h="238125">
                  <a:moveTo>
                    <a:pt x="1013460" y="133858"/>
                  </a:moveTo>
                  <a:lnTo>
                    <a:pt x="966343" y="133858"/>
                  </a:lnTo>
                  <a:lnTo>
                    <a:pt x="966343" y="238125"/>
                  </a:lnTo>
                  <a:lnTo>
                    <a:pt x="1013460" y="238125"/>
                  </a:lnTo>
                  <a:lnTo>
                    <a:pt x="1013460" y="133858"/>
                  </a:lnTo>
                  <a:close/>
                </a:path>
                <a:path w="1285240" h="238125">
                  <a:moveTo>
                    <a:pt x="861695" y="2794"/>
                  </a:moveTo>
                  <a:lnTo>
                    <a:pt x="818939" y="18028"/>
                  </a:lnTo>
                  <a:lnTo>
                    <a:pt x="793130" y="65452"/>
                  </a:lnTo>
                  <a:lnTo>
                    <a:pt x="787780" y="116332"/>
                  </a:lnTo>
                  <a:lnTo>
                    <a:pt x="789259" y="143644"/>
                  </a:lnTo>
                  <a:lnTo>
                    <a:pt x="793130" y="167100"/>
                  </a:lnTo>
                  <a:lnTo>
                    <a:pt x="799364" y="186563"/>
                  </a:lnTo>
                  <a:lnTo>
                    <a:pt x="799407" y="186697"/>
                  </a:lnTo>
                  <a:lnTo>
                    <a:pt x="831469" y="223091"/>
                  </a:lnTo>
                  <a:lnTo>
                    <a:pt x="861695" y="229743"/>
                  </a:lnTo>
                  <a:lnTo>
                    <a:pt x="876502" y="228381"/>
                  </a:lnTo>
                  <a:lnTo>
                    <a:pt x="912114" y="206629"/>
                  </a:lnTo>
                  <a:lnTo>
                    <a:pt x="923285" y="186944"/>
                  </a:lnTo>
                  <a:lnTo>
                    <a:pt x="853694" y="186944"/>
                  </a:lnTo>
                  <a:lnTo>
                    <a:pt x="847217" y="181991"/>
                  </a:lnTo>
                  <a:lnTo>
                    <a:pt x="834959" y="134570"/>
                  </a:lnTo>
                  <a:lnTo>
                    <a:pt x="834390" y="116332"/>
                  </a:lnTo>
                  <a:lnTo>
                    <a:pt x="834959" y="98093"/>
                  </a:lnTo>
                  <a:lnTo>
                    <a:pt x="836469" y="82819"/>
                  </a:lnTo>
                  <a:lnTo>
                    <a:pt x="838908" y="70522"/>
                  </a:lnTo>
                  <a:lnTo>
                    <a:pt x="842264" y="61214"/>
                  </a:lnTo>
                  <a:lnTo>
                    <a:pt x="847105" y="50911"/>
                  </a:lnTo>
                  <a:lnTo>
                    <a:pt x="847217" y="50673"/>
                  </a:lnTo>
                  <a:lnTo>
                    <a:pt x="853694" y="45593"/>
                  </a:lnTo>
                  <a:lnTo>
                    <a:pt x="923380" y="45593"/>
                  </a:lnTo>
                  <a:lnTo>
                    <a:pt x="918960" y="35871"/>
                  </a:lnTo>
                  <a:lnTo>
                    <a:pt x="910336" y="23749"/>
                  </a:lnTo>
                  <a:lnTo>
                    <a:pt x="900164" y="14509"/>
                  </a:lnTo>
                  <a:lnTo>
                    <a:pt x="888682" y="7937"/>
                  </a:lnTo>
                  <a:lnTo>
                    <a:pt x="875867" y="4032"/>
                  </a:lnTo>
                  <a:lnTo>
                    <a:pt x="861695" y="2794"/>
                  </a:lnTo>
                  <a:close/>
                </a:path>
                <a:path w="1285240" h="238125">
                  <a:moveTo>
                    <a:pt x="861695" y="186563"/>
                  </a:moveTo>
                  <a:lnTo>
                    <a:pt x="853694" y="186944"/>
                  </a:lnTo>
                  <a:lnTo>
                    <a:pt x="869569" y="186944"/>
                  </a:lnTo>
                  <a:lnTo>
                    <a:pt x="861695" y="186563"/>
                  </a:lnTo>
                  <a:close/>
                </a:path>
                <a:path w="1285240" h="238125">
                  <a:moveTo>
                    <a:pt x="923380" y="45593"/>
                  </a:moveTo>
                  <a:lnTo>
                    <a:pt x="869569" y="45593"/>
                  </a:lnTo>
                  <a:lnTo>
                    <a:pt x="876046" y="50673"/>
                  </a:lnTo>
                  <a:lnTo>
                    <a:pt x="880999" y="61214"/>
                  </a:lnTo>
                  <a:lnTo>
                    <a:pt x="884334" y="70522"/>
                  </a:lnTo>
                  <a:lnTo>
                    <a:pt x="886729" y="82819"/>
                  </a:lnTo>
                  <a:lnTo>
                    <a:pt x="888196" y="98093"/>
                  </a:lnTo>
                  <a:lnTo>
                    <a:pt x="888746" y="116332"/>
                  </a:lnTo>
                  <a:lnTo>
                    <a:pt x="888217" y="133858"/>
                  </a:lnTo>
                  <a:lnTo>
                    <a:pt x="880999" y="171450"/>
                  </a:lnTo>
                  <a:lnTo>
                    <a:pt x="869569" y="186944"/>
                  </a:lnTo>
                  <a:lnTo>
                    <a:pt x="923285" y="186944"/>
                  </a:lnTo>
                  <a:lnTo>
                    <a:pt x="927385" y="176720"/>
                  </a:lnTo>
                  <a:lnTo>
                    <a:pt x="932080" y="156908"/>
                  </a:lnTo>
                  <a:lnTo>
                    <a:pt x="934761" y="134570"/>
                  </a:lnTo>
                  <a:lnTo>
                    <a:pt x="934847" y="133858"/>
                  </a:lnTo>
                  <a:lnTo>
                    <a:pt x="1013460" y="133858"/>
                  </a:lnTo>
                  <a:lnTo>
                    <a:pt x="1013460" y="89789"/>
                  </a:lnTo>
                  <a:lnTo>
                    <a:pt x="934212" y="89789"/>
                  </a:lnTo>
                  <a:lnTo>
                    <a:pt x="930874" y="68879"/>
                  </a:lnTo>
                  <a:lnTo>
                    <a:pt x="925798" y="50911"/>
                  </a:lnTo>
                  <a:lnTo>
                    <a:pt x="923553" y="45974"/>
                  </a:lnTo>
                  <a:lnTo>
                    <a:pt x="923493" y="45841"/>
                  </a:lnTo>
                  <a:lnTo>
                    <a:pt x="923380" y="45593"/>
                  </a:lnTo>
                  <a:close/>
                </a:path>
                <a:path w="1285240" h="238125">
                  <a:moveTo>
                    <a:pt x="1013460" y="0"/>
                  </a:moveTo>
                  <a:lnTo>
                    <a:pt x="966343" y="0"/>
                  </a:lnTo>
                  <a:lnTo>
                    <a:pt x="966343" y="89789"/>
                  </a:lnTo>
                  <a:lnTo>
                    <a:pt x="1013460" y="89789"/>
                  </a:lnTo>
                  <a:lnTo>
                    <a:pt x="1013460" y="0"/>
                  </a:lnTo>
                  <a:close/>
                </a:path>
                <a:path w="1285240" h="238125">
                  <a:moveTo>
                    <a:pt x="869569" y="45593"/>
                  </a:moveTo>
                  <a:lnTo>
                    <a:pt x="853694" y="45593"/>
                  </a:lnTo>
                  <a:lnTo>
                    <a:pt x="861695" y="45974"/>
                  </a:lnTo>
                  <a:lnTo>
                    <a:pt x="869569" y="45593"/>
                  </a:lnTo>
                  <a:close/>
                </a:path>
                <a:path w="1285240" h="238125">
                  <a:moveTo>
                    <a:pt x="339725" y="2794"/>
                  </a:moveTo>
                  <a:lnTo>
                    <a:pt x="296344" y="18028"/>
                  </a:lnTo>
                  <a:lnTo>
                    <a:pt x="270113" y="65452"/>
                  </a:lnTo>
                  <a:lnTo>
                    <a:pt x="264668" y="116332"/>
                  </a:lnTo>
                  <a:lnTo>
                    <a:pt x="266170" y="143644"/>
                  </a:lnTo>
                  <a:lnTo>
                    <a:pt x="276464" y="186563"/>
                  </a:lnTo>
                  <a:lnTo>
                    <a:pt x="309070" y="223091"/>
                  </a:lnTo>
                  <a:lnTo>
                    <a:pt x="339725" y="229743"/>
                  </a:lnTo>
                  <a:lnTo>
                    <a:pt x="355895" y="228173"/>
                  </a:lnTo>
                  <a:lnTo>
                    <a:pt x="393953" y="202438"/>
                  </a:lnTo>
                  <a:lnTo>
                    <a:pt x="402782" y="186563"/>
                  </a:lnTo>
                  <a:lnTo>
                    <a:pt x="339725" y="186563"/>
                  </a:lnTo>
                  <a:lnTo>
                    <a:pt x="333890" y="185844"/>
                  </a:lnTo>
                  <a:lnTo>
                    <a:pt x="313451" y="149844"/>
                  </a:lnTo>
                  <a:lnTo>
                    <a:pt x="311276" y="116332"/>
                  </a:lnTo>
                  <a:lnTo>
                    <a:pt x="311870" y="98093"/>
                  </a:lnTo>
                  <a:lnTo>
                    <a:pt x="323794" y="54332"/>
                  </a:lnTo>
                  <a:lnTo>
                    <a:pt x="339725" y="45974"/>
                  </a:lnTo>
                  <a:lnTo>
                    <a:pt x="402781" y="45974"/>
                  </a:lnTo>
                  <a:lnTo>
                    <a:pt x="402738" y="45841"/>
                  </a:lnTo>
                  <a:lnTo>
                    <a:pt x="393953" y="30099"/>
                  </a:lnTo>
                  <a:lnTo>
                    <a:pt x="382998" y="18028"/>
                  </a:lnTo>
                  <a:lnTo>
                    <a:pt x="370316" y="9445"/>
                  </a:lnTo>
                  <a:lnTo>
                    <a:pt x="355895" y="4363"/>
                  </a:lnTo>
                  <a:lnTo>
                    <a:pt x="339725" y="2794"/>
                  </a:lnTo>
                  <a:close/>
                </a:path>
                <a:path w="1285240" h="238125">
                  <a:moveTo>
                    <a:pt x="402781" y="45974"/>
                  </a:moveTo>
                  <a:lnTo>
                    <a:pt x="339725" y="45974"/>
                  </a:lnTo>
                  <a:lnTo>
                    <a:pt x="345465" y="46712"/>
                  </a:lnTo>
                  <a:lnTo>
                    <a:pt x="350694" y="49498"/>
                  </a:lnTo>
                  <a:lnTo>
                    <a:pt x="367254" y="98093"/>
                  </a:lnTo>
                  <a:lnTo>
                    <a:pt x="367919" y="116332"/>
                  </a:lnTo>
                  <a:lnTo>
                    <a:pt x="367254" y="134570"/>
                  </a:lnTo>
                  <a:lnTo>
                    <a:pt x="355423" y="178311"/>
                  </a:lnTo>
                  <a:lnTo>
                    <a:pt x="339725" y="186563"/>
                  </a:lnTo>
                  <a:lnTo>
                    <a:pt x="402782" y="186563"/>
                  </a:lnTo>
                  <a:lnTo>
                    <a:pt x="409082" y="167100"/>
                  </a:lnTo>
                  <a:lnTo>
                    <a:pt x="412974" y="143644"/>
                  </a:lnTo>
                  <a:lnTo>
                    <a:pt x="414400" y="116332"/>
                  </a:lnTo>
                  <a:lnTo>
                    <a:pt x="412974" y="88945"/>
                  </a:lnTo>
                  <a:lnTo>
                    <a:pt x="409082" y="65452"/>
                  </a:lnTo>
                  <a:lnTo>
                    <a:pt x="402781" y="45974"/>
                  </a:lnTo>
                  <a:close/>
                </a:path>
                <a:path w="1285240" h="238125">
                  <a:moveTo>
                    <a:pt x="73914" y="2794"/>
                  </a:moveTo>
                  <a:lnTo>
                    <a:pt x="31158" y="18028"/>
                  </a:lnTo>
                  <a:lnTo>
                    <a:pt x="5349" y="65452"/>
                  </a:lnTo>
                  <a:lnTo>
                    <a:pt x="0" y="116332"/>
                  </a:lnTo>
                  <a:lnTo>
                    <a:pt x="1478" y="143644"/>
                  </a:lnTo>
                  <a:lnTo>
                    <a:pt x="5349" y="167100"/>
                  </a:lnTo>
                  <a:lnTo>
                    <a:pt x="11583" y="186563"/>
                  </a:lnTo>
                  <a:lnTo>
                    <a:pt x="11626" y="186697"/>
                  </a:lnTo>
                  <a:lnTo>
                    <a:pt x="43688" y="223091"/>
                  </a:lnTo>
                  <a:lnTo>
                    <a:pt x="73914" y="229743"/>
                  </a:lnTo>
                  <a:lnTo>
                    <a:pt x="89894" y="228173"/>
                  </a:lnTo>
                  <a:lnTo>
                    <a:pt x="104124" y="223091"/>
                  </a:lnTo>
                  <a:lnTo>
                    <a:pt x="116615" y="214508"/>
                  </a:lnTo>
                  <a:lnTo>
                    <a:pt x="127380" y="202438"/>
                  </a:lnTo>
                  <a:lnTo>
                    <a:pt x="135936" y="186944"/>
                  </a:lnTo>
                  <a:lnTo>
                    <a:pt x="66040" y="186944"/>
                  </a:lnTo>
                  <a:lnTo>
                    <a:pt x="59436" y="181991"/>
                  </a:lnTo>
                  <a:lnTo>
                    <a:pt x="47178" y="134570"/>
                  </a:lnTo>
                  <a:lnTo>
                    <a:pt x="46608" y="116332"/>
                  </a:lnTo>
                  <a:lnTo>
                    <a:pt x="47178" y="98093"/>
                  </a:lnTo>
                  <a:lnTo>
                    <a:pt x="59436" y="50673"/>
                  </a:lnTo>
                  <a:lnTo>
                    <a:pt x="66040" y="45593"/>
                  </a:lnTo>
                  <a:lnTo>
                    <a:pt x="135935" y="45593"/>
                  </a:lnTo>
                  <a:lnTo>
                    <a:pt x="127380" y="30099"/>
                  </a:lnTo>
                  <a:lnTo>
                    <a:pt x="116615" y="18028"/>
                  </a:lnTo>
                  <a:lnTo>
                    <a:pt x="104124" y="9445"/>
                  </a:lnTo>
                  <a:lnTo>
                    <a:pt x="89894" y="4363"/>
                  </a:lnTo>
                  <a:lnTo>
                    <a:pt x="73914" y="2794"/>
                  </a:lnTo>
                  <a:close/>
                </a:path>
                <a:path w="1285240" h="238125">
                  <a:moveTo>
                    <a:pt x="73914" y="186563"/>
                  </a:moveTo>
                  <a:lnTo>
                    <a:pt x="66040" y="186944"/>
                  </a:lnTo>
                  <a:lnTo>
                    <a:pt x="81788" y="186944"/>
                  </a:lnTo>
                  <a:lnTo>
                    <a:pt x="73914" y="186563"/>
                  </a:lnTo>
                  <a:close/>
                </a:path>
                <a:path w="1285240" h="238125">
                  <a:moveTo>
                    <a:pt x="135935" y="45593"/>
                  </a:moveTo>
                  <a:lnTo>
                    <a:pt x="81788" y="45593"/>
                  </a:lnTo>
                  <a:lnTo>
                    <a:pt x="88265" y="50673"/>
                  </a:lnTo>
                  <a:lnTo>
                    <a:pt x="93218" y="61214"/>
                  </a:lnTo>
                  <a:lnTo>
                    <a:pt x="96553" y="70522"/>
                  </a:lnTo>
                  <a:lnTo>
                    <a:pt x="98948" y="82819"/>
                  </a:lnTo>
                  <a:lnTo>
                    <a:pt x="100415" y="98093"/>
                  </a:lnTo>
                  <a:lnTo>
                    <a:pt x="100965" y="116332"/>
                  </a:lnTo>
                  <a:lnTo>
                    <a:pt x="100415" y="134570"/>
                  </a:lnTo>
                  <a:lnTo>
                    <a:pt x="88265" y="181991"/>
                  </a:lnTo>
                  <a:lnTo>
                    <a:pt x="81788" y="186944"/>
                  </a:lnTo>
                  <a:lnTo>
                    <a:pt x="135936" y="186944"/>
                  </a:lnTo>
                  <a:lnTo>
                    <a:pt x="136072" y="186697"/>
                  </a:lnTo>
                  <a:lnTo>
                    <a:pt x="142335" y="167100"/>
                  </a:lnTo>
                  <a:lnTo>
                    <a:pt x="146169" y="143644"/>
                  </a:lnTo>
                  <a:lnTo>
                    <a:pt x="147574" y="116332"/>
                  </a:lnTo>
                  <a:lnTo>
                    <a:pt x="146169" y="88945"/>
                  </a:lnTo>
                  <a:lnTo>
                    <a:pt x="142335" y="65452"/>
                  </a:lnTo>
                  <a:lnTo>
                    <a:pt x="136115" y="45974"/>
                  </a:lnTo>
                  <a:lnTo>
                    <a:pt x="136072" y="45841"/>
                  </a:lnTo>
                  <a:lnTo>
                    <a:pt x="135935" y="45593"/>
                  </a:lnTo>
                  <a:close/>
                </a:path>
                <a:path w="1285240" h="238125">
                  <a:moveTo>
                    <a:pt x="81788" y="45593"/>
                  </a:moveTo>
                  <a:lnTo>
                    <a:pt x="66040" y="45593"/>
                  </a:lnTo>
                  <a:lnTo>
                    <a:pt x="73914" y="45974"/>
                  </a:lnTo>
                  <a:lnTo>
                    <a:pt x="81788" y="45593"/>
                  </a:lnTo>
                  <a:close/>
                </a:path>
                <a:path w="1285240" h="238125">
                  <a:moveTo>
                    <a:pt x="1285113" y="186817"/>
                  </a:moveTo>
                  <a:lnTo>
                    <a:pt x="1044067" y="186817"/>
                  </a:lnTo>
                  <a:lnTo>
                    <a:pt x="1044067" y="229743"/>
                  </a:lnTo>
                  <a:lnTo>
                    <a:pt x="1285113" y="229743"/>
                  </a:lnTo>
                  <a:lnTo>
                    <a:pt x="1285113" y="186817"/>
                  </a:lnTo>
                  <a:close/>
                </a:path>
                <a:path w="1285240" h="238125">
                  <a:moveTo>
                    <a:pt x="1188593" y="160020"/>
                  </a:moveTo>
                  <a:lnTo>
                    <a:pt x="1140587" y="160020"/>
                  </a:lnTo>
                  <a:lnTo>
                    <a:pt x="1140587" y="186817"/>
                  </a:lnTo>
                  <a:lnTo>
                    <a:pt x="1188593" y="186817"/>
                  </a:lnTo>
                  <a:lnTo>
                    <a:pt x="1188593" y="160020"/>
                  </a:lnTo>
                  <a:close/>
                </a:path>
                <a:path w="1285240" h="238125">
                  <a:moveTo>
                    <a:pt x="1271904" y="5588"/>
                  </a:moveTo>
                  <a:lnTo>
                    <a:pt x="1056894" y="5588"/>
                  </a:lnTo>
                  <a:lnTo>
                    <a:pt x="1056894" y="46863"/>
                  </a:lnTo>
                  <a:lnTo>
                    <a:pt x="1225423" y="46863"/>
                  </a:lnTo>
                  <a:lnTo>
                    <a:pt x="1225423" y="62992"/>
                  </a:lnTo>
                  <a:lnTo>
                    <a:pt x="1057528" y="62992"/>
                  </a:lnTo>
                  <a:lnTo>
                    <a:pt x="1057528" y="160020"/>
                  </a:lnTo>
                  <a:lnTo>
                    <a:pt x="1274699" y="160020"/>
                  </a:lnTo>
                  <a:lnTo>
                    <a:pt x="1274699" y="118745"/>
                  </a:lnTo>
                  <a:lnTo>
                    <a:pt x="1104011" y="118745"/>
                  </a:lnTo>
                  <a:lnTo>
                    <a:pt x="1104011" y="102362"/>
                  </a:lnTo>
                  <a:lnTo>
                    <a:pt x="1271904" y="102362"/>
                  </a:lnTo>
                  <a:lnTo>
                    <a:pt x="1271904" y="5588"/>
                  </a:lnTo>
                  <a:close/>
                </a:path>
                <a:path w="1285240" h="238125">
                  <a:moveTo>
                    <a:pt x="671829" y="5588"/>
                  </a:moveTo>
                  <a:lnTo>
                    <a:pt x="530478" y="5588"/>
                  </a:lnTo>
                  <a:lnTo>
                    <a:pt x="530478" y="226949"/>
                  </a:lnTo>
                  <a:lnTo>
                    <a:pt x="626872" y="226949"/>
                  </a:lnTo>
                  <a:lnTo>
                    <a:pt x="635706" y="226760"/>
                  </a:lnTo>
                  <a:lnTo>
                    <a:pt x="677687" y="220392"/>
                  </a:lnTo>
                  <a:lnTo>
                    <a:pt x="690499" y="215519"/>
                  </a:lnTo>
                  <a:lnTo>
                    <a:pt x="690499" y="184023"/>
                  </a:lnTo>
                  <a:lnTo>
                    <a:pt x="578103" y="184023"/>
                  </a:lnTo>
                  <a:lnTo>
                    <a:pt x="578103" y="48514"/>
                  </a:lnTo>
                  <a:lnTo>
                    <a:pt x="671829" y="48514"/>
                  </a:lnTo>
                  <a:lnTo>
                    <a:pt x="671829" y="5588"/>
                  </a:lnTo>
                  <a:close/>
                </a:path>
                <a:path w="1285240" h="238125">
                  <a:moveTo>
                    <a:pt x="690499" y="173228"/>
                  </a:moveTo>
                  <a:lnTo>
                    <a:pt x="646033" y="183276"/>
                  </a:lnTo>
                  <a:lnTo>
                    <a:pt x="628903" y="184023"/>
                  </a:lnTo>
                  <a:lnTo>
                    <a:pt x="690499" y="184023"/>
                  </a:lnTo>
                  <a:lnTo>
                    <a:pt x="690499" y="173228"/>
                  </a:lnTo>
                  <a:close/>
                </a:path>
                <a:path w="1285240" h="238125">
                  <a:moveTo>
                    <a:pt x="750189" y="0"/>
                  </a:moveTo>
                  <a:lnTo>
                    <a:pt x="703072" y="0"/>
                  </a:lnTo>
                  <a:lnTo>
                    <a:pt x="703072" y="238125"/>
                  </a:lnTo>
                  <a:lnTo>
                    <a:pt x="750189" y="238125"/>
                  </a:lnTo>
                  <a:lnTo>
                    <a:pt x="750189" y="0"/>
                  </a:lnTo>
                  <a:close/>
                </a:path>
                <a:path w="1285240" h="238125">
                  <a:moveTo>
                    <a:pt x="488061" y="0"/>
                  </a:moveTo>
                  <a:lnTo>
                    <a:pt x="440944" y="0"/>
                  </a:lnTo>
                  <a:lnTo>
                    <a:pt x="440944" y="238125"/>
                  </a:lnTo>
                  <a:lnTo>
                    <a:pt x="488061" y="238125"/>
                  </a:lnTo>
                  <a:lnTo>
                    <a:pt x="488061" y="0"/>
                  </a:lnTo>
                  <a:close/>
                </a:path>
                <a:path w="1285240" h="238125">
                  <a:moveTo>
                    <a:pt x="219201" y="0"/>
                  </a:moveTo>
                  <a:lnTo>
                    <a:pt x="172085" y="0"/>
                  </a:lnTo>
                  <a:lnTo>
                    <a:pt x="172085" y="238125"/>
                  </a:lnTo>
                  <a:lnTo>
                    <a:pt x="219201" y="238125"/>
                  </a:lnTo>
                  <a:lnTo>
                    <a:pt x="219201" y="132715"/>
                  </a:lnTo>
                  <a:lnTo>
                    <a:pt x="247142" y="132715"/>
                  </a:lnTo>
                  <a:lnTo>
                    <a:pt x="247142" y="86995"/>
                  </a:lnTo>
                  <a:lnTo>
                    <a:pt x="219201" y="86995"/>
                  </a:lnTo>
                  <a:lnTo>
                    <a:pt x="21920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493508" y="4012818"/>
              <a:ext cx="1022350" cy="245110"/>
            </a:xfrm>
            <a:custGeom>
              <a:avLst/>
              <a:gdLst/>
              <a:ahLst/>
              <a:cxnLst/>
              <a:rect l="l" t="t" r="r" b="b"/>
              <a:pathLst>
                <a:path w="1022350" h="245110">
                  <a:moveTo>
                    <a:pt x="582295" y="153923"/>
                  </a:moveTo>
                  <a:lnTo>
                    <a:pt x="536575" y="153923"/>
                  </a:lnTo>
                  <a:lnTo>
                    <a:pt x="536575" y="239013"/>
                  </a:lnTo>
                  <a:lnTo>
                    <a:pt x="749681" y="239013"/>
                  </a:lnTo>
                  <a:lnTo>
                    <a:pt x="749681" y="206628"/>
                  </a:lnTo>
                  <a:lnTo>
                    <a:pt x="582295" y="206628"/>
                  </a:lnTo>
                  <a:lnTo>
                    <a:pt x="582295" y="195198"/>
                  </a:lnTo>
                  <a:lnTo>
                    <a:pt x="749681" y="195198"/>
                  </a:lnTo>
                  <a:lnTo>
                    <a:pt x="749681" y="164845"/>
                  </a:lnTo>
                  <a:lnTo>
                    <a:pt x="582295" y="164845"/>
                  </a:lnTo>
                  <a:lnTo>
                    <a:pt x="582295" y="153923"/>
                  </a:lnTo>
                  <a:close/>
                </a:path>
                <a:path w="1022350" h="245110">
                  <a:moveTo>
                    <a:pt x="749681" y="195198"/>
                  </a:moveTo>
                  <a:lnTo>
                    <a:pt x="703961" y="195198"/>
                  </a:lnTo>
                  <a:lnTo>
                    <a:pt x="703961" y="206628"/>
                  </a:lnTo>
                  <a:lnTo>
                    <a:pt x="749681" y="206628"/>
                  </a:lnTo>
                  <a:lnTo>
                    <a:pt x="749681" y="195198"/>
                  </a:lnTo>
                  <a:close/>
                </a:path>
                <a:path w="1022350" h="245110">
                  <a:moveTo>
                    <a:pt x="749681" y="153923"/>
                  </a:moveTo>
                  <a:lnTo>
                    <a:pt x="703961" y="153923"/>
                  </a:lnTo>
                  <a:lnTo>
                    <a:pt x="703961" y="164845"/>
                  </a:lnTo>
                  <a:lnTo>
                    <a:pt x="749681" y="164845"/>
                  </a:lnTo>
                  <a:lnTo>
                    <a:pt x="749681" y="153923"/>
                  </a:lnTo>
                  <a:close/>
                </a:path>
                <a:path w="1022350" h="245110">
                  <a:moveTo>
                    <a:pt x="357886" y="188848"/>
                  </a:moveTo>
                  <a:lnTo>
                    <a:pt x="311023" y="188848"/>
                  </a:lnTo>
                  <a:lnTo>
                    <a:pt x="311023" y="244601"/>
                  </a:lnTo>
                  <a:lnTo>
                    <a:pt x="357886" y="244601"/>
                  </a:lnTo>
                  <a:lnTo>
                    <a:pt x="357886" y="188848"/>
                  </a:lnTo>
                  <a:close/>
                </a:path>
                <a:path w="1022350" h="245110">
                  <a:moveTo>
                    <a:pt x="450976" y="188848"/>
                  </a:moveTo>
                  <a:lnTo>
                    <a:pt x="404114" y="188848"/>
                  </a:lnTo>
                  <a:lnTo>
                    <a:pt x="404114" y="244601"/>
                  </a:lnTo>
                  <a:lnTo>
                    <a:pt x="450976" y="244601"/>
                  </a:lnTo>
                  <a:lnTo>
                    <a:pt x="450976" y="188848"/>
                  </a:lnTo>
                  <a:close/>
                </a:path>
                <a:path w="1022350" h="245110">
                  <a:moveTo>
                    <a:pt x="501523" y="145922"/>
                  </a:moveTo>
                  <a:lnTo>
                    <a:pt x="260476" y="145922"/>
                  </a:lnTo>
                  <a:lnTo>
                    <a:pt x="260476" y="188848"/>
                  </a:lnTo>
                  <a:lnTo>
                    <a:pt x="501523" y="188848"/>
                  </a:lnTo>
                  <a:lnTo>
                    <a:pt x="501523" y="145922"/>
                  </a:lnTo>
                  <a:close/>
                </a:path>
                <a:path w="1022350" h="245110">
                  <a:moveTo>
                    <a:pt x="381000" y="0"/>
                  </a:moveTo>
                  <a:lnTo>
                    <a:pt x="335835" y="4651"/>
                  </a:lnTo>
                  <a:lnTo>
                    <a:pt x="288436" y="27301"/>
                  </a:lnTo>
                  <a:lnTo>
                    <a:pt x="271399" y="65912"/>
                  </a:lnTo>
                  <a:lnTo>
                    <a:pt x="273384" y="79628"/>
                  </a:lnTo>
                  <a:lnTo>
                    <a:pt x="273490" y="80361"/>
                  </a:lnTo>
                  <a:lnTo>
                    <a:pt x="301244" y="113918"/>
                  </a:lnTo>
                  <a:lnTo>
                    <a:pt x="357090" y="130438"/>
                  </a:lnTo>
                  <a:lnTo>
                    <a:pt x="381000" y="131698"/>
                  </a:lnTo>
                  <a:lnTo>
                    <a:pt x="404854" y="130438"/>
                  </a:lnTo>
                  <a:lnTo>
                    <a:pt x="444704" y="121537"/>
                  </a:lnTo>
                  <a:lnTo>
                    <a:pt x="482806" y="93202"/>
                  </a:lnTo>
                  <a:lnTo>
                    <a:pt x="484152" y="90169"/>
                  </a:lnTo>
                  <a:lnTo>
                    <a:pt x="381000" y="90169"/>
                  </a:lnTo>
                  <a:lnTo>
                    <a:pt x="368544" y="89713"/>
                  </a:lnTo>
                  <a:lnTo>
                    <a:pt x="327151" y="79628"/>
                  </a:lnTo>
                  <a:lnTo>
                    <a:pt x="321056" y="65912"/>
                  </a:lnTo>
                  <a:lnTo>
                    <a:pt x="321437" y="57911"/>
                  </a:lnTo>
                  <a:lnTo>
                    <a:pt x="357266" y="43164"/>
                  </a:lnTo>
                  <a:lnTo>
                    <a:pt x="381000" y="41528"/>
                  </a:lnTo>
                  <a:lnTo>
                    <a:pt x="484141" y="41528"/>
                  </a:lnTo>
                  <a:lnTo>
                    <a:pt x="482806" y="38512"/>
                  </a:lnTo>
                  <a:lnTo>
                    <a:pt x="444704" y="10161"/>
                  </a:lnTo>
                  <a:lnTo>
                    <a:pt x="404854" y="1260"/>
                  </a:lnTo>
                  <a:lnTo>
                    <a:pt x="381000" y="0"/>
                  </a:lnTo>
                  <a:close/>
                </a:path>
                <a:path w="1022350" h="245110">
                  <a:moveTo>
                    <a:pt x="484141" y="41528"/>
                  </a:moveTo>
                  <a:lnTo>
                    <a:pt x="381000" y="41528"/>
                  </a:lnTo>
                  <a:lnTo>
                    <a:pt x="393453" y="41983"/>
                  </a:lnTo>
                  <a:lnTo>
                    <a:pt x="404717" y="43164"/>
                  </a:lnTo>
                  <a:lnTo>
                    <a:pt x="440563" y="57911"/>
                  </a:lnTo>
                  <a:lnTo>
                    <a:pt x="440944" y="65912"/>
                  </a:lnTo>
                  <a:lnTo>
                    <a:pt x="440563" y="73659"/>
                  </a:lnTo>
                  <a:lnTo>
                    <a:pt x="404717" y="88518"/>
                  </a:lnTo>
                  <a:lnTo>
                    <a:pt x="381000" y="90169"/>
                  </a:lnTo>
                  <a:lnTo>
                    <a:pt x="484152" y="90169"/>
                  </a:lnTo>
                  <a:lnTo>
                    <a:pt x="488507" y="80361"/>
                  </a:lnTo>
                  <a:lnTo>
                    <a:pt x="490600" y="65912"/>
                  </a:lnTo>
                  <a:lnTo>
                    <a:pt x="488568" y="51815"/>
                  </a:lnTo>
                  <a:lnTo>
                    <a:pt x="488507" y="51391"/>
                  </a:lnTo>
                  <a:lnTo>
                    <a:pt x="484141" y="41528"/>
                  </a:lnTo>
                  <a:close/>
                </a:path>
                <a:path w="1022350" h="245110">
                  <a:moveTo>
                    <a:pt x="106807" y="49656"/>
                  </a:moveTo>
                  <a:lnTo>
                    <a:pt x="59436" y="49656"/>
                  </a:lnTo>
                  <a:lnTo>
                    <a:pt x="57790" y="77160"/>
                  </a:lnTo>
                  <a:lnTo>
                    <a:pt x="54371" y="101758"/>
                  </a:lnTo>
                  <a:lnTo>
                    <a:pt x="42164" y="142239"/>
                  </a:lnTo>
                  <a:lnTo>
                    <a:pt x="12571" y="176726"/>
                  </a:lnTo>
                  <a:lnTo>
                    <a:pt x="0" y="180466"/>
                  </a:lnTo>
                  <a:lnTo>
                    <a:pt x="0" y="227837"/>
                  </a:lnTo>
                  <a:lnTo>
                    <a:pt x="37468" y="217997"/>
                  </a:lnTo>
                  <a:lnTo>
                    <a:pt x="68452" y="190055"/>
                  </a:lnTo>
                  <a:lnTo>
                    <a:pt x="84836" y="162305"/>
                  </a:lnTo>
                  <a:lnTo>
                    <a:pt x="141114" y="162305"/>
                  </a:lnTo>
                  <a:lnTo>
                    <a:pt x="100965" y="109346"/>
                  </a:lnTo>
                  <a:lnTo>
                    <a:pt x="102207" y="102488"/>
                  </a:lnTo>
                  <a:lnTo>
                    <a:pt x="103282" y="95440"/>
                  </a:lnTo>
                  <a:lnTo>
                    <a:pt x="106547" y="57661"/>
                  </a:lnTo>
                  <a:lnTo>
                    <a:pt x="106807" y="49656"/>
                  </a:lnTo>
                  <a:close/>
                </a:path>
                <a:path w="1022350" h="245110">
                  <a:moveTo>
                    <a:pt x="141114" y="162305"/>
                  </a:moveTo>
                  <a:lnTo>
                    <a:pt x="84836" y="162305"/>
                  </a:lnTo>
                  <a:lnTo>
                    <a:pt x="131699" y="226821"/>
                  </a:lnTo>
                  <a:lnTo>
                    <a:pt x="169037" y="199135"/>
                  </a:lnTo>
                  <a:lnTo>
                    <a:pt x="141114" y="162305"/>
                  </a:lnTo>
                  <a:close/>
                </a:path>
                <a:path w="1022350" h="245110">
                  <a:moveTo>
                    <a:pt x="156845" y="6476"/>
                  </a:moveTo>
                  <a:lnTo>
                    <a:pt x="6731" y="6476"/>
                  </a:lnTo>
                  <a:lnTo>
                    <a:pt x="6731" y="49656"/>
                  </a:lnTo>
                  <a:lnTo>
                    <a:pt x="156845" y="49656"/>
                  </a:lnTo>
                  <a:lnTo>
                    <a:pt x="156845" y="6476"/>
                  </a:lnTo>
                  <a:close/>
                </a:path>
                <a:path w="1022350" h="245110">
                  <a:moveTo>
                    <a:pt x="959358" y="133095"/>
                  </a:moveTo>
                  <a:lnTo>
                    <a:pt x="915289" y="133095"/>
                  </a:lnTo>
                  <a:lnTo>
                    <a:pt x="915289" y="234822"/>
                  </a:lnTo>
                  <a:lnTo>
                    <a:pt x="959358" y="234822"/>
                  </a:lnTo>
                  <a:lnTo>
                    <a:pt x="959358" y="133095"/>
                  </a:lnTo>
                  <a:close/>
                </a:path>
                <a:path w="1022350" h="245110">
                  <a:moveTo>
                    <a:pt x="892683" y="6476"/>
                  </a:moveTo>
                  <a:lnTo>
                    <a:pt x="788162" y="6476"/>
                  </a:lnTo>
                  <a:lnTo>
                    <a:pt x="788162" y="48894"/>
                  </a:lnTo>
                  <a:lnTo>
                    <a:pt x="847471" y="48894"/>
                  </a:lnTo>
                  <a:lnTo>
                    <a:pt x="847471" y="79247"/>
                  </a:lnTo>
                  <a:lnTo>
                    <a:pt x="843311" y="123412"/>
                  </a:lnTo>
                  <a:lnTo>
                    <a:pt x="822648" y="167124"/>
                  </a:lnTo>
                  <a:lnTo>
                    <a:pt x="788162" y="183768"/>
                  </a:lnTo>
                  <a:lnTo>
                    <a:pt x="788162" y="227837"/>
                  </a:lnTo>
                  <a:lnTo>
                    <a:pt x="835203" y="214318"/>
                  </a:lnTo>
                  <a:lnTo>
                    <a:pt x="871727" y="174529"/>
                  </a:lnTo>
                  <a:lnTo>
                    <a:pt x="880132" y="155574"/>
                  </a:lnTo>
                  <a:lnTo>
                    <a:pt x="880248" y="155313"/>
                  </a:lnTo>
                  <a:lnTo>
                    <a:pt x="886841" y="133095"/>
                  </a:lnTo>
                  <a:lnTo>
                    <a:pt x="959358" y="133095"/>
                  </a:lnTo>
                  <a:lnTo>
                    <a:pt x="959358" y="88391"/>
                  </a:lnTo>
                  <a:lnTo>
                    <a:pt x="892428" y="88391"/>
                  </a:lnTo>
                  <a:lnTo>
                    <a:pt x="892683" y="84835"/>
                  </a:lnTo>
                  <a:lnTo>
                    <a:pt x="892683" y="6476"/>
                  </a:lnTo>
                  <a:close/>
                </a:path>
                <a:path w="1022350" h="245110">
                  <a:moveTo>
                    <a:pt x="959358" y="2031"/>
                  </a:moveTo>
                  <a:lnTo>
                    <a:pt x="915289" y="2031"/>
                  </a:lnTo>
                  <a:lnTo>
                    <a:pt x="915289" y="88391"/>
                  </a:lnTo>
                  <a:lnTo>
                    <a:pt x="959358" y="88391"/>
                  </a:lnTo>
                  <a:lnTo>
                    <a:pt x="959358" y="2031"/>
                  </a:lnTo>
                  <a:close/>
                </a:path>
                <a:path w="1022350" h="245110">
                  <a:moveTo>
                    <a:pt x="1021842" y="888"/>
                  </a:moveTo>
                  <a:lnTo>
                    <a:pt x="977138" y="888"/>
                  </a:lnTo>
                  <a:lnTo>
                    <a:pt x="977138" y="239013"/>
                  </a:lnTo>
                  <a:lnTo>
                    <a:pt x="1021842" y="239013"/>
                  </a:lnTo>
                  <a:lnTo>
                    <a:pt x="1021842" y="888"/>
                  </a:lnTo>
                  <a:close/>
                </a:path>
                <a:path w="1022350" h="245110">
                  <a:moveTo>
                    <a:pt x="763651" y="113283"/>
                  </a:moveTo>
                  <a:lnTo>
                    <a:pt x="522605" y="113283"/>
                  </a:lnTo>
                  <a:lnTo>
                    <a:pt x="522605" y="147065"/>
                  </a:lnTo>
                  <a:lnTo>
                    <a:pt x="763651" y="147065"/>
                  </a:lnTo>
                  <a:lnTo>
                    <a:pt x="763651" y="113283"/>
                  </a:lnTo>
                  <a:close/>
                </a:path>
                <a:path w="1022350" h="245110">
                  <a:moveTo>
                    <a:pt x="666496" y="102107"/>
                  </a:moveTo>
                  <a:lnTo>
                    <a:pt x="619633" y="102107"/>
                  </a:lnTo>
                  <a:lnTo>
                    <a:pt x="619633" y="113283"/>
                  </a:lnTo>
                  <a:lnTo>
                    <a:pt x="666496" y="113283"/>
                  </a:lnTo>
                  <a:lnTo>
                    <a:pt x="666496" y="102107"/>
                  </a:lnTo>
                  <a:close/>
                </a:path>
                <a:path w="1022350" h="245110">
                  <a:moveTo>
                    <a:pt x="749046" y="888"/>
                  </a:moveTo>
                  <a:lnTo>
                    <a:pt x="536828" y="888"/>
                  </a:lnTo>
                  <a:lnTo>
                    <a:pt x="536828" y="29844"/>
                  </a:lnTo>
                  <a:lnTo>
                    <a:pt x="703072" y="29844"/>
                  </a:lnTo>
                  <a:lnTo>
                    <a:pt x="703072" y="39115"/>
                  </a:lnTo>
                  <a:lnTo>
                    <a:pt x="537464" y="39115"/>
                  </a:lnTo>
                  <a:lnTo>
                    <a:pt x="537464" y="102107"/>
                  </a:lnTo>
                  <a:lnTo>
                    <a:pt x="751586" y="102107"/>
                  </a:lnTo>
                  <a:lnTo>
                    <a:pt x="751586" y="73405"/>
                  </a:lnTo>
                  <a:lnTo>
                    <a:pt x="583438" y="73405"/>
                  </a:lnTo>
                  <a:lnTo>
                    <a:pt x="583438" y="64134"/>
                  </a:lnTo>
                  <a:lnTo>
                    <a:pt x="749046" y="64134"/>
                  </a:lnTo>
                  <a:lnTo>
                    <a:pt x="749046" y="888"/>
                  </a:lnTo>
                  <a:close/>
                </a:path>
                <a:path w="1022350" h="245110">
                  <a:moveTo>
                    <a:pt x="221996" y="888"/>
                  </a:moveTo>
                  <a:lnTo>
                    <a:pt x="174878" y="888"/>
                  </a:lnTo>
                  <a:lnTo>
                    <a:pt x="174878" y="239013"/>
                  </a:lnTo>
                  <a:lnTo>
                    <a:pt x="221996" y="239013"/>
                  </a:lnTo>
                  <a:lnTo>
                    <a:pt x="221996" y="133603"/>
                  </a:lnTo>
                  <a:lnTo>
                    <a:pt x="249936" y="133603"/>
                  </a:lnTo>
                  <a:lnTo>
                    <a:pt x="249936" y="87883"/>
                  </a:lnTo>
                  <a:lnTo>
                    <a:pt x="221996" y="87883"/>
                  </a:lnTo>
                  <a:lnTo>
                    <a:pt x="221996" y="888"/>
                  </a:lnTo>
                  <a:close/>
                </a:path>
              </a:pathLst>
            </a:custGeom>
            <a:solidFill>
              <a:srgbClr val="466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619744" y="4006468"/>
              <a:ext cx="483870" cy="248285"/>
            </a:xfrm>
            <a:custGeom>
              <a:avLst/>
              <a:gdLst/>
              <a:ahLst/>
              <a:cxnLst/>
              <a:rect l="l" t="t" r="r" b="b"/>
              <a:pathLst>
                <a:path w="483870" h="248285">
                  <a:moveTo>
                    <a:pt x="483742" y="179577"/>
                  </a:moveTo>
                  <a:lnTo>
                    <a:pt x="271017" y="179577"/>
                  </a:lnTo>
                  <a:lnTo>
                    <a:pt x="271017" y="214375"/>
                  </a:lnTo>
                  <a:lnTo>
                    <a:pt x="436372" y="214375"/>
                  </a:lnTo>
                  <a:lnTo>
                    <a:pt x="436372" y="248157"/>
                  </a:lnTo>
                  <a:lnTo>
                    <a:pt x="483742" y="248157"/>
                  </a:lnTo>
                  <a:lnTo>
                    <a:pt x="483742" y="179577"/>
                  </a:lnTo>
                  <a:close/>
                </a:path>
                <a:path w="483870" h="248285">
                  <a:moveTo>
                    <a:pt x="423036" y="127380"/>
                  </a:moveTo>
                  <a:lnTo>
                    <a:pt x="378190" y="135635"/>
                  </a:lnTo>
                  <a:lnTo>
                    <a:pt x="368567" y="136016"/>
                  </a:lnTo>
                  <a:lnTo>
                    <a:pt x="252856" y="136016"/>
                  </a:lnTo>
                  <a:lnTo>
                    <a:pt x="252856" y="170306"/>
                  </a:lnTo>
                  <a:lnTo>
                    <a:pt x="368254" y="170306"/>
                  </a:lnTo>
                  <a:lnTo>
                    <a:pt x="378253" y="169925"/>
                  </a:lnTo>
                  <a:lnTo>
                    <a:pt x="417010" y="163883"/>
                  </a:lnTo>
                  <a:lnTo>
                    <a:pt x="423036" y="161670"/>
                  </a:lnTo>
                  <a:lnTo>
                    <a:pt x="423036" y="127380"/>
                  </a:lnTo>
                  <a:close/>
                </a:path>
                <a:path w="483870" h="248285">
                  <a:moveTo>
                    <a:pt x="334645" y="53847"/>
                  </a:moveTo>
                  <a:lnTo>
                    <a:pt x="293782" y="59152"/>
                  </a:lnTo>
                  <a:lnTo>
                    <a:pt x="262889" y="91185"/>
                  </a:lnTo>
                  <a:lnTo>
                    <a:pt x="263769" y="97535"/>
                  </a:lnTo>
                  <a:lnTo>
                    <a:pt x="300949" y="125297"/>
                  </a:lnTo>
                  <a:lnTo>
                    <a:pt x="301095" y="125297"/>
                  </a:lnTo>
                  <a:lnTo>
                    <a:pt x="311150" y="127126"/>
                  </a:lnTo>
                  <a:lnTo>
                    <a:pt x="311150" y="136016"/>
                  </a:lnTo>
                  <a:lnTo>
                    <a:pt x="357504" y="136016"/>
                  </a:lnTo>
                  <a:lnTo>
                    <a:pt x="357504" y="127126"/>
                  </a:lnTo>
                  <a:lnTo>
                    <a:pt x="368057" y="125297"/>
                  </a:lnTo>
                  <a:lnTo>
                    <a:pt x="402732" y="104711"/>
                  </a:lnTo>
                  <a:lnTo>
                    <a:pt x="405294" y="98329"/>
                  </a:lnTo>
                  <a:lnTo>
                    <a:pt x="327691" y="98329"/>
                  </a:lnTo>
                  <a:lnTo>
                    <a:pt x="319277" y="97535"/>
                  </a:lnTo>
                  <a:lnTo>
                    <a:pt x="309372" y="95249"/>
                  </a:lnTo>
                  <a:lnTo>
                    <a:pt x="306831" y="93471"/>
                  </a:lnTo>
                  <a:lnTo>
                    <a:pt x="306831" y="88772"/>
                  </a:lnTo>
                  <a:lnTo>
                    <a:pt x="309372" y="86994"/>
                  </a:lnTo>
                  <a:lnTo>
                    <a:pt x="319277" y="84708"/>
                  </a:lnTo>
                  <a:lnTo>
                    <a:pt x="326008" y="84200"/>
                  </a:lnTo>
                  <a:lnTo>
                    <a:pt x="405083" y="84200"/>
                  </a:lnTo>
                  <a:lnTo>
                    <a:pt x="404796" y="82516"/>
                  </a:lnTo>
                  <a:lnTo>
                    <a:pt x="363315" y="56213"/>
                  </a:lnTo>
                  <a:lnTo>
                    <a:pt x="349718" y="54441"/>
                  </a:lnTo>
                  <a:lnTo>
                    <a:pt x="334645" y="53847"/>
                  </a:lnTo>
                  <a:close/>
                </a:path>
                <a:path w="483870" h="248285">
                  <a:moveTo>
                    <a:pt x="405083" y="84200"/>
                  </a:moveTo>
                  <a:lnTo>
                    <a:pt x="343153" y="84200"/>
                  </a:lnTo>
                  <a:lnTo>
                    <a:pt x="350011" y="84708"/>
                  </a:lnTo>
                  <a:lnTo>
                    <a:pt x="359917" y="86994"/>
                  </a:lnTo>
                  <a:lnTo>
                    <a:pt x="362330" y="88772"/>
                  </a:lnTo>
                  <a:lnTo>
                    <a:pt x="362330" y="93471"/>
                  </a:lnTo>
                  <a:lnTo>
                    <a:pt x="359917" y="95249"/>
                  </a:lnTo>
                  <a:lnTo>
                    <a:pt x="350011" y="97535"/>
                  </a:lnTo>
                  <a:lnTo>
                    <a:pt x="341439" y="98329"/>
                  </a:lnTo>
                  <a:lnTo>
                    <a:pt x="405294" y="98329"/>
                  </a:lnTo>
                  <a:lnTo>
                    <a:pt x="406273" y="91185"/>
                  </a:lnTo>
                  <a:lnTo>
                    <a:pt x="405170" y="84708"/>
                  </a:lnTo>
                  <a:lnTo>
                    <a:pt x="405083" y="84200"/>
                  </a:lnTo>
                  <a:close/>
                </a:path>
                <a:path w="483870" h="248285">
                  <a:moveTo>
                    <a:pt x="137159" y="12826"/>
                  </a:moveTo>
                  <a:lnTo>
                    <a:pt x="0" y="12826"/>
                  </a:lnTo>
                  <a:lnTo>
                    <a:pt x="0" y="55752"/>
                  </a:lnTo>
                  <a:lnTo>
                    <a:pt x="88900" y="55752"/>
                  </a:lnTo>
                  <a:lnTo>
                    <a:pt x="88900" y="77215"/>
                  </a:lnTo>
                  <a:lnTo>
                    <a:pt x="87475" y="100669"/>
                  </a:lnTo>
                  <a:lnTo>
                    <a:pt x="87399" y="101907"/>
                  </a:lnTo>
                  <a:lnTo>
                    <a:pt x="83089" y="123777"/>
                  </a:lnTo>
                  <a:lnTo>
                    <a:pt x="76076" y="142527"/>
                  </a:lnTo>
                  <a:lnTo>
                    <a:pt x="75969" y="142813"/>
                  </a:lnTo>
                  <a:lnTo>
                    <a:pt x="66039" y="159003"/>
                  </a:lnTo>
                  <a:lnTo>
                    <a:pt x="53417" y="172055"/>
                  </a:lnTo>
                  <a:lnTo>
                    <a:pt x="38211" y="181498"/>
                  </a:lnTo>
                  <a:lnTo>
                    <a:pt x="20409" y="187346"/>
                  </a:lnTo>
                  <a:lnTo>
                    <a:pt x="0" y="189610"/>
                  </a:lnTo>
                  <a:lnTo>
                    <a:pt x="0" y="234187"/>
                  </a:lnTo>
                  <a:lnTo>
                    <a:pt x="39084" y="229314"/>
                  </a:lnTo>
                  <a:lnTo>
                    <a:pt x="87120" y="204557"/>
                  </a:lnTo>
                  <a:lnTo>
                    <a:pt x="120141" y="160908"/>
                  </a:lnTo>
                  <a:lnTo>
                    <a:pt x="127383" y="142813"/>
                  </a:lnTo>
                  <a:lnTo>
                    <a:pt x="127498" y="142527"/>
                  </a:lnTo>
                  <a:lnTo>
                    <a:pt x="132794" y="122443"/>
                  </a:lnTo>
                  <a:lnTo>
                    <a:pt x="136018" y="100669"/>
                  </a:lnTo>
                  <a:lnTo>
                    <a:pt x="137159" y="77215"/>
                  </a:lnTo>
                  <a:lnTo>
                    <a:pt x="137159" y="12826"/>
                  </a:lnTo>
                  <a:close/>
                </a:path>
                <a:path w="483870" h="248285">
                  <a:moveTo>
                    <a:pt x="483742" y="7238"/>
                  </a:moveTo>
                  <a:lnTo>
                    <a:pt x="436625" y="7238"/>
                  </a:lnTo>
                  <a:lnTo>
                    <a:pt x="436625" y="171195"/>
                  </a:lnTo>
                  <a:lnTo>
                    <a:pt x="483742" y="171195"/>
                  </a:lnTo>
                  <a:lnTo>
                    <a:pt x="483742" y="7238"/>
                  </a:lnTo>
                  <a:close/>
                </a:path>
                <a:path w="483870" h="248285">
                  <a:moveTo>
                    <a:pt x="221106" y="7238"/>
                  </a:moveTo>
                  <a:lnTo>
                    <a:pt x="173989" y="7238"/>
                  </a:lnTo>
                  <a:lnTo>
                    <a:pt x="173989" y="245363"/>
                  </a:lnTo>
                  <a:lnTo>
                    <a:pt x="221106" y="245363"/>
                  </a:lnTo>
                  <a:lnTo>
                    <a:pt x="221106" y="7238"/>
                  </a:lnTo>
                  <a:close/>
                </a:path>
                <a:path w="483870" h="248285">
                  <a:moveTo>
                    <a:pt x="414908" y="15874"/>
                  </a:moveTo>
                  <a:lnTo>
                    <a:pt x="253746" y="15874"/>
                  </a:lnTo>
                  <a:lnTo>
                    <a:pt x="253746" y="48513"/>
                  </a:lnTo>
                  <a:lnTo>
                    <a:pt x="414908" y="48513"/>
                  </a:lnTo>
                  <a:lnTo>
                    <a:pt x="414908" y="15874"/>
                  </a:lnTo>
                  <a:close/>
                </a:path>
                <a:path w="483870" h="248285">
                  <a:moveTo>
                    <a:pt x="358266" y="0"/>
                  </a:moveTo>
                  <a:lnTo>
                    <a:pt x="309752" y="0"/>
                  </a:lnTo>
                  <a:lnTo>
                    <a:pt x="309752" y="15874"/>
                  </a:lnTo>
                  <a:lnTo>
                    <a:pt x="358266" y="15874"/>
                  </a:lnTo>
                  <a:lnTo>
                    <a:pt x="35826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5296" y="2729509"/>
              <a:ext cx="3892296" cy="66596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57500" y="2865069"/>
              <a:ext cx="635508" cy="36581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51204" y="2755391"/>
              <a:ext cx="3790188" cy="56387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888488" y="2895472"/>
              <a:ext cx="524510" cy="255904"/>
            </a:xfrm>
            <a:custGeom>
              <a:avLst/>
              <a:gdLst/>
              <a:ahLst/>
              <a:cxnLst/>
              <a:rect l="l" t="t" r="r" b="b"/>
              <a:pathLst>
                <a:path w="524510" h="255905">
                  <a:moveTo>
                    <a:pt x="126618" y="143383"/>
                  </a:moveTo>
                  <a:lnTo>
                    <a:pt x="81970" y="146204"/>
                  </a:lnTo>
                  <a:lnTo>
                    <a:pt x="36131" y="160214"/>
                  </a:lnTo>
                  <a:lnTo>
                    <a:pt x="12573" y="198120"/>
                  </a:lnTo>
                  <a:lnTo>
                    <a:pt x="13689" y="207772"/>
                  </a:lnTo>
                  <a:lnTo>
                    <a:pt x="45656" y="240680"/>
                  </a:lnTo>
                  <a:lnTo>
                    <a:pt x="96043" y="251587"/>
                  </a:lnTo>
                  <a:lnTo>
                    <a:pt x="126618" y="252857"/>
                  </a:lnTo>
                  <a:lnTo>
                    <a:pt x="142384" y="252543"/>
                  </a:lnTo>
                  <a:lnTo>
                    <a:pt x="184657" y="247650"/>
                  </a:lnTo>
                  <a:lnTo>
                    <a:pt x="225425" y="230377"/>
                  </a:lnTo>
                  <a:lnTo>
                    <a:pt x="237601" y="213867"/>
                  </a:lnTo>
                  <a:lnTo>
                    <a:pt x="126618" y="213867"/>
                  </a:lnTo>
                  <a:lnTo>
                    <a:pt x="114284" y="213705"/>
                  </a:lnTo>
                  <a:lnTo>
                    <a:pt x="72136" y="207772"/>
                  </a:lnTo>
                  <a:lnTo>
                    <a:pt x="65786" y="198120"/>
                  </a:lnTo>
                  <a:lnTo>
                    <a:pt x="66293" y="192532"/>
                  </a:lnTo>
                  <a:lnTo>
                    <a:pt x="114284" y="182483"/>
                  </a:lnTo>
                  <a:lnTo>
                    <a:pt x="126618" y="182245"/>
                  </a:lnTo>
                  <a:lnTo>
                    <a:pt x="237558" y="182245"/>
                  </a:lnTo>
                  <a:lnTo>
                    <a:pt x="236775" y="179943"/>
                  </a:lnTo>
                  <a:lnTo>
                    <a:pt x="196850" y="151538"/>
                  </a:lnTo>
                  <a:lnTo>
                    <a:pt x="157305" y="144589"/>
                  </a:lnTo>
                  <a:lnTo>
                    <a:pt x="142384" y="143640"/>
                  </a:lnTo>
                  <a:lnTo>
                    <a:pt x="126618" y="143383"/>
                  </a:lnTo>
                  <a:close/>
                </a:path>
                <a:path w="524510" h="255905">
                  <a:moveTo>
                    <a:pt x="237558" y="182245"/>
                  </a:moveTo>
                  <a:lnTo>
                    <a:pt x="126618" y="182245"/>
                  </a:lnTo>
                  <a:lnTo>
                    <a:pt x="139025" y="182483"/>
                  </a:lnTo>
                  <a:lnTo>
                    <a:pt x="150336" y="183197"/>
                  </a:lnTo>
                  <a:lnTo>
                    <a:pt x="187579" y="198120"/>
                  </a:lnTo>
                  <a:lnTo>
                    <a:pt x="187070" y="203708"/>
                  </a:lnTo>
                  <a:lnTo>
                    <a:pt x="139025" y="213705"/>
                  </a:lnTo>
                  <a:lnTo>
                    <a:pt x="126618" y="213867"/>
                  </a:lnTo>
                  <a:lnTo>
                    <a:pt x="237601" y="213867"/>
                  </a:lnTo>
                  <a:lnTo>
                    <a:pt x="239675" y="207772"/>
                  </a:lnTo>
                  <a:lnTo>
                    <a:pt x="240792" y="198120"/>
                  </a:lnTo>
                  <a:lnTo>
                    <a:pt x="239702" y="188595"/>
                  </a:lnTo>
                  <a:lnTo>
                    <a:pt x="237639" y="182483"/>
                  </a:lnTo>
                  <a:lnTo>
                    <a:pt x="237558" y="182245"/>
                  </a:lnTo>
                  <a:close/>
                </a:path>
                <a:path w="524510" h="255905">
                  <a:moveTo>
                    <a:pt x="423290" y="199898"/>
                  </a:moveTo>
                  <a:lnTo>
                    <a:pt x="372363" y="199898"/>
                  </a:lnTo>
                  <a:lnTo>
                    <a:pt x="372363" y="255777"/>
                  </a:lnTo>
                  <a:lnTo>
                    <a:pt x="423290" y="255777"/>
                  </a:lnTo>
                  <a:lnTo>
                    <a:pt x="423290" y="199898"/>
                  </a:lnTo>
                  <a:close/>
                </a:path>
                <a:path w="524510" h="255905">
                  <a:moveTo>
                    <a:pt x="524256" y="154432"/>
                  </a:moveTo>
                  <a:lnTo>
                    <a:pt x="271399" y="154432"/>
                  </a:lnTo>
                  <a:lnTo>
                    <a:pt x="271399" y="199898"/>
                  </a:lnTo>
                  <a:lnTo>
                    <a:pt x="524256" y="199898"/>
                  </a:lnTo>
                  <a:lnTo>
                    <a:pt x="524256" y="154432"/>
                  </a:lnTo>
                  <a:close/>
                </a:path>
                <a:path w="524510" h="255905">
                  <a:moveTo>
                    <a:pt x="334391" y="2921"/>
                  </a:moveTo>
                  <a:lnTo>
                    <a:pt x="286004" y="2921"/>
                  </a:lnTo>
                  <a:lnTo>
                    <a:pt x="286004" y="134874"/>
                  </a:lnTo>
                  <a:lnTo>
                    <a:pt x="509650" y="134874"/>
                  </a:lnTo>
                  <a:lnTo>
                    <a:pt x="509650" y="91312"/>
                  </a:lnTo>
                  <a:lnTo>
                    <a:pt x="334391" y="91312"/>
                  </a:lnTo>
                  <a:lnTo>
                    <a:pt x="334391" y="68452"/>
                  </a:lnTo>
                  <a:lnTo>
                    <a:pt x="509650" y="68452"/>
                  </a:lnTo>
                  <a:lnTo>
                    <a:pt x="509650" y="25400"/>
                  </a:lnTo>
                  <a:lnTo>
                    <a:pt x="334391" y="25400"/>
                  </a:lnTo>
                  <a:lnTo>
                    <a:pt x="334391" y="2921"/>
                  </a:lnTo>
                  <a:close/>
                </a:path>
                <a:path w="524510" h="255905">
                  <a:moveTo>
                    <a:pt x="509650" y="68452"/>
                  </a:moveTo>
                  <a:lnTo>
                    <a:pt x="461390" y="68452"/>
                  </a:lnTo>
                  <a:lnTo>
                    <a:pt x="461390" y="91312"/>
                  </a:lnTo>
                  <a:lnTo>
                    <a:pt x="509650" y="91312"/>
                  </a:lnTo>
                  <a:lnTo>
                    <a:pt x="509650" y="68452"/>
                  </a:lnTo>
                  <a:close/>
                </a:path>
                <a:path w="524510" h="255905">
                  <a:moveTo>
                    <a:pt x="509650" y="2921"/>
                  </a:moveTo>
                  <a:lnTo>
                    <a:pt x="461390" y="2921"/>
                  </a:lnTo>
                  <a:lnTo>
                    <a:pt x="461390" y="25400"/>
                  </a:lnTo>
                  <a:lnTo>
                    <a:pt x="509650" y="25400"/>
                  </a:lnTo>
                  <a:lnTo>
                    <a:pt x="509650" y="2921"/>
                  </a:lnTo>
                  <a:close/>
                </a:path>
                <a:path w="524510" h="255905">
                  <a:moveTo>
                    <a:pt x="162687" y="2921"/>
                  </a:moveTo>
                  <a:lnTo>
                    <a:pt x="3429" y="2921"/>
                  </a:lnTo>
                  <a:lnTo>
                    <a:pt x="3429" y="43941"/>
                  </a:lnTo>
                  <a:lnTo>
                    <a:pt x="155701" y="43941"/>
                  </a:lnTo>
                  <a:lnTo>
                    <a:pt x="155701" y="80772"/>
                  </a:lnTo>
                  <a:lnTo>
                    <a:pt x="188975" y="80772"/>
                  </a:lnTo>
                  <a:lnTo>
                    <a:pt x="188975" y="139826"/>
                  </a:lnTo>
                  <a:lnTo>
                    <a:pt x="238506" y="139826"/>
                  </a:lnTo>
                  <a:lnTo>
                    <a:pt x="238506" y="38608"/>
                  </a:lnTo>
                  <a:lnTo>
                    <a:pt x="162687" y="38608"/>
                  </a:lnTo>
                  <a:lnTo>
                    <a:pt x="162687" y="2921"/>
                  </a:lnTo>
                  <a:close/>
                </a:path>
                <a:path w="524510" h="255905">
                  <a:moveTo>
                    <a:pt x="108585" y="43941"/>
                  </a:moveTo>
                  <a:lnTo>
                    <a:pt x="58547" y="43941"/>
                  </a:lnTo>
                  <a:lnTo>
                    <a:pt x="55856" y="52865"/>
                  </a:lnTo>
                  <a:lnTo>
                    <a:pt x="51784" y="61325"/>
                  </a:lnTo>
                  <a:lnTo>
                    <a:pt x="21986" y="87947"/>
                  </a:lnTo>
                  <a:lnTo>
                    <a:pt x="0" y="93090"/>
                  </a:lnTo>
                  <a:lnTo>
                    <a:pt x="0" y="136398"/>
                  </a:lnTo>
                  <a:lnTo>
                    <a:pt x="37451" y="129236"/>
                  </a:lnTo>
                  <a:lnTo>
                    <a:pt x="77233" y="104294"/>
                  </a:lnTo>
                  <a:lnTo>
                    <a:pt x="85089" y="96012"/>
                  </a:lnTo>
                  <a:lnTo>
                    <a:pt x="169627" y="96012"/>
                  </a:lnTo>
                  <a:lnTo>
                    <a:pt x="105282" y="59436"/>
                  </a:lnTo>
                  <a:lnTo>
                    <a:pt x="106172" y="56769"/>
                  </a:lnTo>
                  <a:lnTo>
                    <a:pt x="106806" y="54228"/>
                  </a:lnTo>
                  <a:lnTo>
                    <a:pt x="107823" y="49149"/>
                  </a:lnTo>
                  <a:lnTo>
                    <a:pt x="108585" y="43941"/>
                  </a:lnTo>
                  <a:close/>
                </a:path>
                <a:path w="524510" h="255905">
                  <a:moveTo>
                    <a:pt x="169627" y="96012"/>
                  </a:moveTo>
                  <a:lnTo>
                    <a:pt x="85089" y="96012"/>
                  </a:lnTo>
                  <a:lnTo>
                    <a:pt x="148336" y="133730"/>
                  </a:lnTo>
                  <a:lnTo>
                    <a:pt x="172085" y="97409"/>
                  </a:lnTo>
                  <a:lnTo>
                    <a:pt x="169627" y="96012"/>
                  </a:lnTo>
                  <a:close/>
                </a:path>
                <a:path w="524510" h="255905">
                  <a:moveTo>
                    <a:pt x="238506" y="0"/>
                  </a:moveTo>
                  <a:lnTo>
                    <a:pt x="188975" y="0"/>
                  </a:lnTo>
                  <a:lnTo>
                    <a:pt x="188975" y="38608"/>
                  </a:lnTo>
                  <a:lnTo>
                    <a:pt x="238506" y="38608"/>
                  </a:lnTo>
                  <a:lnTo>
                    <a:pt x="2385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64258" y="3871467"/>
              <a:ext cx="1332230" cy="241300"/>
            </a:xfrm>
            <a:custGeom>
              <a:avLst/>
              <a:gdLst/>
              <a:ahLst/>
              <a:cxnLst/>
              <a:rect l="l" t="t" r="r" b="b"/>
              <a:pathLst>
                <a:path w="1332229" h="241300">
                  <a:moveTo>
                    <a:pt x="227076" y="189611"/>
                  </a:moveTo>
                  <a:lnTo>
                    <a:pt x="180467" y="189611"/>
                  </a:lnTo>
                  <a:lnTo>
                    <a:pt x="180467" y="203835"/>
                  </a:lnTo>
                  <a:lnTo>
                    <a:pt x="227076" y="203835"/>
                  </a:lnTo>
                  <a:lnTo>
                    <a:pt x="227076" y="189611"/>
                  </a:lnTo>
                  <a:close/>
                </a:path>
                <a:path w="1332229" h="241300">
                  <a:moveTo>
                    <a:pt x="228727" y="60452"/>
                  </a:moveTo>
                  <a:lnTo>
                    <a:pt x="192151" y="60452"/>
                  </a:lnTo>
                  <a:lnTo>
                    <a:pt x="192151" y="35687"/>
                  </a:lnTo>
                  <a:lnTo>
                    <a:pt x="226187" y="35687"/>
                  </a:lnTo>
                  <a:lnTo>
                    <a:pt x="226187" y="254"/>
                  </a:lnTo>
                  <a:lnTo>
                    <a:pt x="145415" y="254"/>
                  </a:lnTo>
                  <a:lnTo>
                    <a:pt x="145415" y="35687"/>
                  </a:lnTo>
                  <a:lnTo>
                    <a:pt x="145415" y="60452"/>
                  </a:lnTo>
                  <a:lnTo>
                    <a:pt x="95758" y="60452"/>
                  </a:lnTo>
                  <a:lnTo>
                    <a:pt x="95758" y="35687"/>
                  </a:lnTo>
                  <a:lnTo>
                    <a:pt x="145415" y="35687"/>
                  </a:lnTo>
                  <a:lnTo>
                    <a:pt x="145415" y="254"/>
                  </a:lnTo>
                  <a:lnTo>
                    <a:pt x="14859" y="254"/>
                  </a:lnTo>
                  <a:lnTo>
                    <a:pt x="14859" y="35687"/>
                  </a:lnTo>
                  <a:lnTo>
                    <a:pt x="48895" y="35687"/>
                  </a:lnTo>
                  <a:lnTo>
                    <a:pt x="48895" y="60452"/>
                  </a:lnTo>
                  <a:lnTo>
                    <a:pt x="12319" y="60452"/>
                  </a:lnTo>
                  <a:lnTo>
                    <a:pt x="12319" y="95885"/>
                  </a:lnTo>
                  <a:lnTo>
                    <a:pt x="228727" y="95885"/>
                  </a:lnTo>
                  <a:lnTo>
                    <a:pt x="228727" y="60452"/>
                  </a:lnTo>
                  <a:close/>
                </a:path>
                <a:path w="1332229" h="241300">
                  <a:moveTo>
                    <a:pt x="241046" y="106807"/>
                  </a:moveTo>
                  <a:lnTo>
                    <a:pt x="0" y="106807"/>
                  </a:lnTo>
                  <a:lnTo>
                    <a:pt x="0" y="142494"/>
                  </a:lnTo>
                  <a:lnTo>
                    <a:pt x="97155" y="142494"/>
                  </a:lnTo>
                  <a:lnTo>
                    <a:pt x="97155" y="154940"/>
                  </a:lnTo>
                  <a:lnTo>
                    <a:pt x="13970" y="154940"/>
                  </a:lnTo>
                  <a:lnTo>
                    <a:pt x="13970" y="189230"/>
                  </a:lnTo>
                  <a:lnTo>
                    <a:pt x="13970" y="204470"/>
                  </a:lnTo>
                  <a:lnTo>
                    <a:pt x="13970" y="238760"/>
                  </a:lnTo>
                  <a:lnTo>
                    <a:pt x="227076" y="238760"/>
                  </a:lnTo>
                  <a:lnTo>
                    <a:pt x="227076" y="204470"/>
                  </a:lnTo>
                  <a:lnTo>
                    <a:pt x="60579" y="204470"/>
                  </a:lnTo>
                  <a:lnTo>
                    <a:pt x="60579" y="189230"/>
                  </a:lnTo>
                  <a:lnTo>
                    <a:pt x="227076" y="189230"/>
                  </a:lnTo>
                  <a:lnTo>
                    <a:pt x="227076" y="154940"/>
                  </a:lnTo>
                  <a:lnTo>
                    <a:pt x="144018" y="154940"/>
                  </a:lnTo>
                  <a:lnTo>
                    <a:pt x="144018" y="142494"/>
                  </a:lnTo>
                  <a:lnTo>
                    <a:pt x="241046" y="142494"/>
                  </a:lnTo>
                  <a:lnTo>
                    <a:pt x="241046" y="106807"/>
                  </a:lnTo>
                  <a:close/>
                </a:path>
                <a:path w="1332229" h="241300">
                  <a:moveTo>
                    <a:pt x="488696" y="0"/>
                  </a:moveTo>
                  <a:lnTo>
                    <a:pt x="276733" y="0"/>
                  </a:lnTo>
                  <a:lnTo>
                    <a:pt x="276733" y="36830"/>
                  </a:lnTo>
                  <a:lnTo>
                    <a:pt x="276733" y="60960"/>
                  </a:lnTo>
                  <a:lnTo>
                    <a:pt x="276733" y="96520"/>
                  </a:lnTo>
                  <a:lnTo>
                    <a:pt x="488696" y="96520"/>
                  </a:lnTo>
                  <a:lnTo>
                    <a:pt x="488696" y="60960"/>
                  </a:lnTo>
                  <a:lnTo>
                    <a:pt x="323215" y="60960"/>
                  </a:lnTo>
                  <a:lnTo>
                    <a:pt x="323215" y="36830"/>
                  </a:lnTo>
                  <a:lnTo>
                    <a:pt x="442087" y="36830"/>
                  </a:lnTo>
                  <a:lnTo>
                    <a:pt x="442087" y="60706"/>
                  </a:lnTo>
                  <a:lnTo>
                    <a:pt x="488696" y="60706"/>
                  </a:lnTo>
                  <a:lnTo>
                    <a:pt x="488696" y="36830"/>
                  </a:lnTo>
                  <a:lnTo>
                    <a:pt x="488696" y="36449"/>
                  </a:lnTo>
                  <a:lnTo>
                    <a:pt x="488696" y="0"/>
                  </a:lnTo>
                  <a:close/>
                </a:path>
                <a:path w="1332229" h="241300">
                  <a:moveTo>
                    <a:pt x="489204" y="161290"/>
                  </a:moveTo>
                  <a:lnTo>
                    <a:pt x="274955" y="161290"/>
                  </a:lnTo>
                  <a:lnTo>
                    <a:pt x="274955" y="198120"/>
                  </a:lnTo>
                  <a:lnTo>
                    <a:pt x="441452" y="198120"/>
                  </a:lnTo>
                  <a:lnTo>
                    <a:pt x="441452" y="241300"/>
                  </a:lnTo>
                  <a:lnTo>
                    <a:pt x="489204" y="241300"/>
                  </a:lnTo>
                  <a:lnTo>
                    <a:pt x="489204" y="198120"/>
                  </a:lnTo>
                  <a:lnTo>
                    <a:pt x="489204" y="161290"/>
                  </a:lnTo>
                  <a:close/>
                </a:path>
                <a:path w="1332229" h="241300">
                  <a:moveTo>
                    <a:pt x="503174" y="111252"/>
                  </a:moveTo>
                  <a:lnTo>
                    <a:pt x="406146" y="111252"/>
                  </a:lnTo>
                  <a:lnTo>
                    <a:pt x="406146" y="97028"/>
                  </a:lnTo>
                  <a:lnTo>
                    <a:pt x="359283" y="97028"/>
                  </a:lnTo>
                  <a:lnTo>
                    <a:pt x="359283" y="111252"/>
                  </a:lnTo>
                  <a:lnTo>
                    <a:pt x="262128" y="111252"/>
                  </a:lnTo>
                  <a:lnTo>
                    <a:pt x="262128" y="148844"/>
                  </a:lnTo>
                  <a:lnTo>
                    <a:pt x="503174" y="148844"/>
                  </a:lnTo>
                  <a:lnTo>
                    <a:pt x="503174" y="111252"/>
                  </a:lnTo>
                  <a:close/>
                </a:path>
                <a:path w="1332229" h="241300">
                  <a:moveTo>
                    <a:pt x="736473" y="100330"/>
                  </a:moveTo>
                  <a:lnTo>
                    <a:pt x="689610" y="100330"/>
                  </a:lnTo>
                  <a:lnTo>
                    <a:pt x="689610" y="52070"/>
                  </a:lnTo>
                  <a:lnTo>
                    <a:pt x="643128" y="52070"/>
                  </a:lnTo>
                  <a:lnTo>
                    <a:pt x="643128" y="100330"/>
                  </a:lnTo>
                  <a:lnTo>
                    <a:pt x="596265" y="100330"/>
                  </a:lnTo>
                  <a:lnTo>
                    <a:pt x="596265" y="140970"/>
                  </a:lnTo>
                  <a:lnTo>
                    <a:pt x="643128" y="140970"/>
                  </a:lnTo>
                  <a:lnTo>
                    <a:pt x="643128" y="190500"/>
                  </a:lnTo>
                  <a:lnTo>
                    <a:pt x="689610" y="190500"/>
                  </a:lnTo>
                  <a:lnTo>
                    <a:pt x="689610" y="140970"/>
                  </a:lnTo>
                  <a:lnTo>
                    <a:pt x="736473" y="140970"/>
                  </a:lnTo>
                  <a:lnTo>
                    <a:pt x="736473" y="100330"/>
                  </a:lnTo>
                  <a:close/>
                </a:path>
                <a:path w="1332229" h="241300">
                  <a:moveTo>
                    <a:pt x="1055624" y="0"/>
                  </a:moveTo>
                  <a:lnTo>
                    <a:pt x="843661" y="0"/>
                  </a:lnTo>
                  <a:lnTo>
                    <a:pt x="843661" y="36830"/>
                  </a:lnTo>
                  <a:lnTo>
                    <a:pt x="843661" y="60960"/>
                  </a:lnTo>
                  <a:lnTo>
                    <a:pt x="843661" y="96520"/>
                  </a:lnTo>
                  <a:lnTo>
                    <a:pt x="1055624" y="96520"/>
                  </a:lnTo>
                  <a:lnTo>
                    <a:pt x="1055624" y="60960"/>
                  </a:lnTo>
                  <a:lnTo>
                    <a:pt x="890143" y="60960"/>
                  </a:lnTo>
                  <a:lnTo>
                    <a:pt x="890143" y="36830"/>
                  </a:lnTo>
                  <a:lnTo>
                    <a:pt x="1009015" y="36830"/>
                  </a:lnTo>
                  <a:lnTo>
                    <a:pt x="1009015" y="60706"/>
                  </a:lnTo>
                  <a:lnTo>
                    <a:pt x="1055624" y="60706"/>
                  </a:lnTo>
                  <a:lnTo>
                    <a:pt x="1055624" y="36830"/>
                  </a:lnTo>
                  <a:lnTo>
                    <a:pt x="1055624" y="36449"/>
                  </a:lnTo>
                  <a:lnTo>
                    <a:pt x="1055624" y="0"/>
                  </a:lnTo>
                  <a:close/>
                </a:path>
                <a:path w="1332229" h="241300">
                  <a:moveTo>
                    <a:pt x="1056132" y="161290"/>
                  </a:moveTo>
                  <a:lnTo>
                    <a:pt x="841883" y="161290"/>
                  </a:lnTo>
                  <a:lnTo>
                    <a:pt x="841883" y="198120"/>
                  </a:lnTo>
                  <a:lnTo>
                    <a:pt x="1008380" y="198120"/>
                  </a:lnTo>
                  <a:lnTo>
                    <a:pt x="1008380" y="241300"/>
                  </a:lnTo>
                  <a:lnTo>
                    <a:pt x="1056132" y="241300"/>
                  </a:lnTo>
                  <a:lnTo>
                    <a:pt x="1056132" y="198120"/>
                  </a:lnTo>
                  <a:lnTo>
                    <a:pt x="1056132" y="161290"/>
                  </a:lnTo>
                  <a:close/>
                </a:path>
                <a:path w="1332229" h="241300">
                  <a:moveTo>
                    <a:pt x="1070102" y="111252"/>
                  </a:moveTo>
                  <a:lnTo>
                    <a:pt x="973074" y="111252"/>
                  </a:lnTo>
                  <a:lnTo>
                    <a:pt x="973074" y="97028"/>
                  </a:lnTo>
                  <a:lnTo>
                    <a:pt x="926211" y="97028"/>
                  </a:lnTo>
                  <a:lnTo>
                    <a:pt x="926211" y="111252"/>
                  </a:lnTo>
                  <a:lnTo>
                    <a:pt x="829056" y="111252"/>
                  </a:lnTo>
                  <a:lnTo>
                    <a:pt x="829056" y="148844"/>
                  </a:lnTo>
                  <a:lnTo>
                    <a:pt x="1070102" y="148844"/>
                  </a:lnTo>
                  <a:lnTo>
                    <a:pt x="1070102" y="111252"/>
                  </a:lnTo>
                  <a:close/>
                </a:path>
                <a:path w="1332229" h="241300">
                  <a:moveTo>
                    <a:pt x="1332230" y="187071"/>
                  </a:moveTo>
                  <a:lnTo>
                    <a:pt x="1280922" y="187071"/>
                  </a:lnTo>
                  <a:lnTo>
                    <a:pt x="1280922" y="147701"/>
                  </a:lnTo>
                  <a:lnTo>
                    <a:pt x="1321308" y="147701"/>
                  </a:lnTo>
                  <a:lnTo>
                    <a:pt x="1321308" y="105029"/>
                  </a:lnTo>
                  <a:lnTo>
                    <a:pt x="1285113" y="105029"/>
                  </a:lnTo>
                  <a:lnTo>
                    <a:pt x="1285113" y="48768"/>
                  </a:lnTo>
                  <a:lnTo>
                    <a:pt x="1318768" y="48768"/>
                  </a:lnTo>
                  <a:lnTo>
                    <a:pt x="1318768" y="5842"/>
                  </a:lnTo>
                  <a:lnTo>
                    <a:pt x="1237983" y="5842"/>
                  </a:lnTo>
                  <a:lnTo>
                    <a:pt x="1237983" y="48768"/>
                  </a:lnTo>
                  <a:lnTo>
                    <a:pt x="1237983" y="105029"/>
                  </a:lnTo>
                  <a:lnTo>
                    <a:pt x="1233805" y="105029"/>
                  </a:lnTo>
                  <a:lnTo>
                    <a:pt x="1233805" y="147701"/>
                  </a:lnTo>
                  <a:lnTo>
                    <a:pt x="1233805" y="187071"/>
                  </a:lnTo>
                  <a:lnTo>
                    <a:pt x="1189736" y="187071"/>
                  </a:lnTo>
                  <a:lnTo>
                    <a:pt x="1189736" y="147701"/>
                  </a:lnTo>
                  <a:lnTo>
                    <a:pt x="1233805" y="147701"/>
                  </a:lnTo>
                  <a:lnTo>
                    <a:pt x="1233805" y="105029"/>
                  </a:lnTo>
                  <a:lnTo>
                    <a:pt x="1185545" y="105029"/>
                  </a:lnTo>
                  <a:lnTo>
                    <a:pt x="1185545" y="48768"/>
                  </a:lnTo>
                  <a:lnTo>
                    <a:pt x="1237983" y="48768"/>
                  </a:lnTo>
                  <a:lnTo>
                    <a:pt x="1237983" y="5842"/>
                  </a:lnTo>
                  <a:lnTo>
                    <a:pt x="1104646" y="5842"/>
                  </a:lnTo>
                  <a:lnTo>
                    <a:pt x="1104646" y="48768"/>
                  </a:lnTo>
                  <a:lnTo>
                    <a:pt x="1138428" y="48768"/>
                  </a:lnTo>
                  <a:lnTo>
                    <a:pt x="1138428" y="105029"/>
                  </a:lnTo>
                  <a:lnTo>
                    <a:pt x="1102106" y="105029"/>
                  </a:lnTo>
                  <a:lnTo>
                    <a:pt x="1102106" y="147701"/>
                  </a:lnTo>
                  <a:lnTo>
                    <a:pt x="1142619" y="147701"/>
                  </a:lnTo>
                  <a:lnTo>
                    <a:pt x="1142619" y="187071"/>
                  </a:lnTo>
                  <a:lnTo>
                    <a:pt x="1091184" y="187071"/>
                  </a:lnTo>
                  <a:lnTo>
                    <a:pt x="1091184" y="229997"/>
                  </a:lnTo>
                  <a:lnTo>
                    <a:pt x="1332230" y="229997"/>
                  </a:lnTo>
                  <a:lnTo>
                    <a:pt x="1332230" y="187071"/>
                  </a:lnTo>
                  <a:close/>
                </a:path>
              </a:pathLst>
            </a:custGeom>
            <a:solidFill>
              <a:srgbClr val="733B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422904" y="3871467"/>
              <a:ext cx="819785" cy="238760"/>
            </a:xfrm>
            <a:custGeom>
              <a:avLst/>
              <a:gdLst/>
              <a:ahLst/>
              <a:cxnLst/>
              <a:rect l="l" t="t" r="r" b="b"/>
              <a:pathLst>
                <a:path w="819785" h="238760">
                  <a:moveTo>
                    <a:pt x="145288" y="2540"/>
                  </a:moveTo>
                  <a:lnTo>
                    <a:pt x="0" y="2540"/>
                  </a:lnTo>
                  <a:lnTo>
                    <a:pt x="0" y="43180"/>
                  </a:lnTo>
                  <a:lnTo>
                    <a:pt x="0" y="99060"/>
                  </a:lnTo>
                  <a:lnTo>
                    <a:pt x="0" y="138430"/>
                  </a:lnTo>
                  <a:lnTo>
                    <a:pt x="145288" y="138430"/>
                  </a:lnTo>
                  <a:lnTo>
                    <a:pt x="145288" y="99060"/>
                  </a:lnTo>
                  <a:lnTo>
                    <a:pt x="46609" y="99060"/>
                  </a:lnTo>
                  <a:lnTo>
                    <a:pt x="46609" y="43180"/>
                  </a:lnTo>
                  <a:lnTo>
                    <a:pt x="98806" y="43180"/>
                  </a:lnTo>
                  <a:lnTo>
                    <a:pt x="98806" y="98679"/>
                  </a:lnTo>
                  <a:lnTo>
                    <a:pt x="145288" y="98679"/>
                  </a:lnTo>
                  <a:lnTo>
                    <a:pt x="145288" y="43180"/>
                  </a:lnTo>
                  <a:lnTo>
                    <a:pt x="145288" y="42926"/>
                  </a:lnTo>
                  <a:lnTo>
                    <a:pt x="145288" y="2540"/>
                  </a:lnTo>
                  <a:close/>
                </a:path>
                <a:path w="819785" h="238760">
                  <a:moveTo>
                    <a:pt x="221742" y="195580"/>
                  </a:moveTo>
                  <a:lnTo>
                    <a:pt x="56134" y="195580"/>
                  </a:lnTo>
                  <a:lnTo>
                    <a:pt x="56134" y="154940"/>
                  </a:lnTo>
                  <a:lnTo>
                    <a:pt x="8128" y="154940"/>
                  </a:lnTo>
                  <a:lnTo>
                    <a:pt x="8128" y="195580"/>
                  </a:lnTo>
                  <a:lnTo>
                    <a:pt x="8128" y="238760"/>
                  </a:lnTo>
                  <a:lnTo>
                    <a:pt x="221742" y="238760"/>
                  </a:lnTo>
                  <a:lnTo>
                    <a:pt x="221742" y="195580"/>
                  </a:lnTo>
                  <a:close/>
                </a:path>
                <a:path w="819785" h="238760">
                  <a:moveTo>
                    <a:pt x="246253" y="48260"/>
                  </a:moveTo>
                  <a:lnTo>
                    <a:pt x="218440" y="48260"/>
                  </a:lnTo>
                  <a:lnTo>
                    <a:pt x="218440" y="0"/>
                  </a:lnTo>
                  <a:lnTo>
                    <a:pt x="171323" y="0"/>
                  </a:lnTo>
                  <a:lnTo>
                    <a:pt x="171323" y="48260"/>
                  </a:lnTo>
                  <a:lnTo>
                    <a:pt x="171323" y="93980"/>
                  </a:lnTo>
                  <a:lnTo>
                    <a:pt x="171323" y="176530"/>
                  </a:lnTo>
                  <a:lnTo>
                    <a:pt x="218440" y="176530"/>
                  </a:lnTo>
                  <a:lnTo>
                    <a:pt x="218440" y="93980"/>
                  </a:lnTo>
                  <a:lnTo>
                    <a:pt x="246253" y="93980"/>
                  </a:lnTo>
                  <a:lnTo>
                    <a:pt x="246253" y="48260"/>
                  </a:lnTo>
                  <a:close/>
                </a:path>
                <a:path w="819785" h="238760">
                  <a:moveTo>
                    <a:pt x="503555" y="1397"/>
                  </a:moveTo>
                  <a:lnTo>
                    <a:pt x="459994" y="1397"/>
                  </a:lnTo>
                  <a:lnTo>
                    <a:pt x="459994" y="84963"/>
                  </a:lnTo>
                  <a:lnTo>
                    <a:pt x="429641" y="84963"/>
                  </a:lnTo>
                  <a:lnTo>
                    <a:pt x="429641" y="129286"/>
                  </a:lnTo>
                  <a:lnTo>
                    <a:pt x="459994" y="129286"/>
                  </a:lnTo>
                  <a:lnTo>
                    <a:pt x="459994" y="197104"/>
                  </a:lnTo>
                  <a:lnTo>
                    <a:pt x="443103" y="167894"/>
                  </a:lnTo>
                  <a:lnTo>
                    <a:pt x="407797" y="106807"/>
                  </a:lnTo>
                  <a:lnTo>
                    <a:pt x="409130" y="93243"/>
                  </a:lnTo>
                  <a:lnTo>
                    <a:pt x="410121" y="79006"/>
                  </a:lnTo>
                  <a:lnTo>
                    <a:pt x="410806" y="64096"/>
                  </a:lnTo>
                  <a:lnTo>
                    <a:pt x="411226" y="48514"/>
                  </a:lnTo>
                  <a:lnTo>
                    <a:pt x="444627" y="48514"/>
                  </a:lnTo>
                  <a:lnTo>
                    <a:pt x="444627" y="5842"/>
                  </a:lnTo>
                  <a:lnTo>
                    <a:pt x="331724" y="5842"/>
                  </a:lnTo>
                  <a:lnTo>
                    <a:pt x="331724" y="48514"/>
                  </a:lnTo>
                  <a:lnTo>
                    <a:pt x="366522" y="48514"/>
                  </a:lnTo>
                  <a:lnTo>
                    <a:pt x="365544" y="76974"/>
                  </a:lnTo>
                  <a:lnTo>
                    <a:pt x="360019" y="124434"/>
                  </a:lnTo>
                  <a:lnTo>
                    <a:pt x="343128" y="170268"/>
                  </a:lnTo>
                  <a:lnTo>
                    <a:pt x="326605" y="181356"/>
                  </a:lnTo>
                  <a:lnTo>
                    <a:pt x="326898" y="181356"/>
                  </a:lnTo>
                  <a:lnTo>
                    <a:pt x="326898" y="227203"/>
                  </a:lnTo>
                  <a:lnTo>
                    <a:pt x="338035" y="225933"/>
                  </a:lnTo>
                  <a:lnTo>
                    <a:pt x="374840" y="203149"/>
                  </a:lnTo>
                  <a:lnTo>
                    <a:pt x="394208" y="167894"/>
                  </a:lnTo>
                  <a:lnTo>
                    <a:pt x="424815" y="223647"/>
                  </a:lnTo>
                  <a:lnTo>
                    <a:pt x="459994" y="204089"/>
                  </a:lnTo>
                  <a:lnTo>
                    <a:pt x="459994" y="234188"/>
                  </a:lnTo>
                  <a:lnTo>
                    <a:pt x="503555" y="234188"/>
                  </a:lnTo>
                  <a:lnTo>
                    <a:pt x="503555" y="204089"/>
                  </a:lnTo>
                  <a:lnTo>
                    <a:pt x="503555" y="197104"/>
                  </a:lnTo>
                  <a:lnTo>
                    <a:pt x="503555" y="1397"/>
                  </a:lnTo>
                  <a:close/>
                </a:path>
                <a:path w="819785" h="238760">
                  <a:moveTo>
                    <a:pt x="564007" y="254"/>
                  </a:moveTo>
                  <a:lnTo>
                    <a:pt x="519938" y="254"/>
                  </a:lnTo>
                  <a:lnTo>
                    <a:pt x="519938" y="238379"/>
                  </a:lnTo>
                  <a:lnTo>
                    <a:pt x="564007" y="238379"/>
                  </a:lnTo>
                  <a:lnTo>
                    <a:pt x="564007" y="254"/>
                  </a:lnTo>
                  <a:close/>
                </a:path>
                <a:path w="819785" h="238760">
                  <a:moveTo>
                    <a:pt x="765937" y="199644"/>
                  </a:moveTo>
                  <a:lnTo>
                    <a:pt x="734415" y="155829"/>
                  </a:lnTo>
                  <a:lnTo>
                    <a:pt x="695325" y="101473"/>
                  </a:lnTo>
                  <a:lnTo>
                    <a:pt x="697395" y="90906"/>
                  </a:lnTo>
                  <a:lnTo>
                    <a:pt x="699223" y="79971"/>
                  </a:lnTo>
                  <a:lnTo>
                    <a:pt x="703910" y="32537"/>
                  </a:lnTo>
                  <a:lnTo>
                    <a:pt x="704596" y="6604"/>
                  </a:lnTo>
                  <a:lnTo>
                    <a:pt x="656590" y="4953"/>
                  </a:lnTo>
                  <a:lnTo>
                    <a:pt x="655916" y="29273"/>
                  </a:lnTo>
                  <a:lnTo>
                    <a:pt x="654278" y="52095"/>
                  </a:lnTo>
                  <a:lnTo>
                    <a:pt x="648081" y="93218"/>
                  </a:lnTo>
                  <a:lnTo>
                    <a:pt x="632015" y="141655"/>
                  </a:lnTo>
                  <a:lnTo>
                    <a:pt x="600633" y="176199"/>
                  </a:lnTo>
                  <a:lnTo>
                    <a:pt x="591312" y="178689"/>
                  </a:lnTo>
                  <a:lnTo>
                    <a:pt x="591312" y="227203"/>
                  </a:lnTo>
                  <a:lnTo>
                    <a:pt x="629627" y="216560"/>
                  </a:lnTo>
                  <a:lnTo>
                    <a:pt x="661631" y="186232"/>
                  </a:lnTo>
                  <a:lnTo>
                    <a:pt x="678561" y="155829"/>
                  </a:lnTo>
                  <a:lnTo>
                    <a:pt x="727710" y="226949"/>
                  </a:lnTo>
                  <a:lnTo>
                    <a:pt x="765937" y="199644"/>
                  </a:lnTo>
                  <a:close/>
                </a:path>
                <a:path w="819785" h="238760">
                  <a:moveTo>
                    <a:pt x="819404" y="254"/>
                  </a:moveTo>
                  <a:lnTo>
                    <a:pt x="772287" y="254"/>
                  </a:lnTo>
                  <a:lnTo>
                    <a:pt x="772287" y="238379"/>
                  </a:lnTo>
                  <a:lnTo>
                    <a:pt x="819404" y="238379"/>
                  </a:lnTo>
                  <a:lnTo>
                    <a:pt x="819404" y="25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430647" y="4007738"/>
              <a:ext cx="255270" cy="510540"/>
            </a:xfrm>
            <a:custGeom>
              <a:avLst/>
              <a:gdLst/>
              <a:ahLst/>
              <a:cxnLst/>
              <a:rect l="l" t="t" r="r" b="b"/>
              <a:pathLst>
                <a:path w="255270" h="510539">
                  <a:moveTo>
                    <a:pt x="0" y="0"/>
                  </a:moveTo>
                  <a:lnTo>
                    <a:pt x="255142" y="255142"/>
                  </a:lnTo>
                  <a:lnTo>
                    <a:pt x="0" y="510412"/>
                  </a:lnTo>
                </a:path>
              </a:pathLst>
            </a:custGeom>
            <a:ln w="98425">
              <a:solidFill>
                <a:srgbClr val="966D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766561" y="4007611"/>
              <a:ext cx="255270" cy="510540"/>
            </a:xfrm>
            <a:custGeom>
              <a:avLst/>
              <a:gdLst/>
              <a:ahLst/>
              <a:cxnLst/>
              <a:rect l="l" t="t" r="r" b="b"/>
              <a:pathLst>
                <a:path w="255270" h="510539">
                  <a:moveTo>
                    <a:pt x="0" y="0"/>
                  </a:moveTo>
                  <a:lnTo>
                    <a:pt x="255270" y="255269"/>
                  </a:lnTo>
                  <a:lnTo>
                    <a:pt x="0" y="510540"/>
                  </a:lnTo>
                </a:path>
              </a:pathLst>
            </a:custGeom>
            <a:ln w="98425">
              <a:solidFill>
                <a:srgbClr val="4974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36648" y="4544567"/>
              <a:ext cx="2136648" cy="132892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79564" y="4495799"/>
              <a:ext cx="2202179" cy="1370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19915" cy="9235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44651" y="1272539"/>
            <a:ext cx="10267315" cy="5173345"/>
            <a:chOff x="644651" y="1272539"/>
            <a:chExt cx="10267315" cy="517334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651" y="1272539"/>
              <a:ext cx="10267188" cy="19823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651" y="2578577"/>
              <a:ext cx="10267188" cy="38668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20312" y="4210328"/>
              <a:ext cx="1262380" cy="25400"/>
            </a:xfrm>
            <a:custGeom>
              <a:avLst/>
              <a:gdLst/>
              <a:ahLst/>
              <a:cxnLst/>
              <a:rect l="l" t="t" r="r" b="b"/>
              <a:pathLst>
                <a:path w="1262379" h="25400">
                  <a:moveTo>
                    <a:pt x="630943" y="0"/>
                  </a:moveTo>
                  <a:lnTo>
                    <a:pt x="710086" y="96"/>
                  </a:lnTo>
                  <a:lnTo>
                    <a:pt x="786296" y="380"/>
                  </a:lnTo>
                  <a:lnTo>
                    <a:pt x="858980" y="837"/>
                  </a:lnTo>
                  <a:lnTo>
                    <a:pt x="927549" y="1458"/>
                  </a:lnTo>
                  <a:lnTo>
                    <a:pt x="991410" y="2229"/>
                  </a:lnTo>
                  <a:lnTo>
                    <a:pt x="1049972" y="3141"/>
                  </a:lnTo>
                  <a:lnTo>
                    <a:pt x="1102645" y="4180"/>
                  </a:lnTo>
                  <a:lnTo>
                    <a:pt x="1148836" y="5335"/>
                  </a:lnTo>
                  <a:lnTo>
                    <a:pt x="1187955" y="6595"/>
                  </a:lnTo>
                  <a:lnTo>
                    <a:pt x="1242610" y="9381"/>
                  </a:lnTo>
                  <a:lnTo>
                    <a:pt x="1261879" y="12445"/>
                  </a:lnTo>
                  <a:lnTo>
                    <a:pt x="1256963" y="14007"/>
                  </a:lnTo>
                  <a:lnTo>
                    <a:pt x="1187955" y="18296"/>
                  </a:lnTo>
                  <a:lnTo>
                    <a:pt x="1148836" y="19556"/>
                  </a:lnTo>
                  <a:lnTo>
                    <a:pt x="1102645" y="20711"/>
                  </a:lnTo>
                  <a:lnTo>
                    <a:pt x="1049973" y="21750"/>
                  </a:lnTo>
                  <a:lnTo>
                    <a:pt x="991410" y="22662"/>
                  </a:lnTo>
                  <a:lnTo>
                    <a:pt x="927549" y="23433"/>
                  </a:lnTo>
                  <a:lnTo>
                    <a:pt x="858980" y="24054"/>
                  </a:lnTo>
                  <a:lnTo>
                    <a:pt x="786296" y="24511"/>
                  </a:lnTo>
                  <a:lnTo>
                    <a:pt x="710086" y="24795"/>
                  </a:lnTo>
                  <a:lnTo>
                    <a:pt x="630943" y="24892"/>
                  </a:lnTo>
                  <a:lnTo>
                    <a:pt x="551796" y="24795"/>
                  </a:lnTo>
                  <a:lnTo>
                    <a:pt x="475583" y="24512"/>
                  </a:lnTo>
                  <a:lnTo>
                    <a:pt x="402896" y="24054"/>
                  </a:lnTo>
                  <a:lnTo>
                    <a:pt x="334326" y="23433"/>
                  </a:lnTo>
                  <a:lnTo>
                    <a:pt x="270464" y="22662"/>
                  </a:lnTo>
                  <a:lnTo>
                    <a:pt x="211902" y="21751"/>
                  </a:lnTo>
                  <a:lnTo>
                    <a:pt x="159230" y="20712"/>
                  </a:lnTo>
                  <a:lnTo>
                    <a:pt x="113039" y="19556"/>
                  </a:lnTo>
                  <a:lnTo>
                    <a:pt x="73921" y="18297"/>
                  </a:lnTo>
                  <a:lnTo>
                    <a:pt x="19268" y="15510"/>
                  </a:lnTo>
                  <a:lnTo>
                    <a:pt x="0" y="12446"/>
                  </a:lnTo>
                  <a:lnTo>
                    <a:pt x="4915" y="10884"/>
                  </a:lnTo>
                  <a:lnTo>
                    <a:pt x="73921" y="6595"/>
                  </a:lnTo>
                  <a:lnTo>
                    <a:pt x="113039" y="5335"/>
                  </a:lnTo>
                  <a:lnTo>
                    <a:pt x="159230" y="4180"/>
                  </a:lnTo>
                  <a:lnTo>
                    <a:pt x="211902" y="3141"/>
                  </a:lnTo>
                  <a:lnTo>
                    <a:pt x="270464" y="2229"/>
                  </a:lnTo>
                  <a:lnTo>
                    <a:pt x="334326" y="1458"/>
                  </a:lnTo>
                  <a:lnTo>
                    <a:pt x="402896" y="837"/>
                  </a:lnTo>
                  <a:lnTo>
                    <a:pt x="475583" y="380"/>
                  </a:lnTo>
                  <a:lnTo>
                    <a:pt x="551796" y="96"/>
                  </a:lnTo>
                  <a:lnTo>
                    <a:pt x="630943" y="0"/>
                  </a:lnTo>
                  <a:close/>
                </a:path>
              </a:pathLst>
            </a:custGeom>
            <a:solidFill>
              <a:srgbClr val="000000">
                <a:alpha val="1960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16257" y="3531425"/>
              <a:ext cx="273050" cy="691515"/>
            </a:xfrm>
            <a:custGeom>
              <a:avLst/>
              <a:gdLst/>
              <a:ahLst/>
              <a:cxnLst/>
              <a:rect l="l" t="t" r="r" b="b"/>
              <a:pathLst>
                <a:path w="273050" h="691514">
                  <a:moveTo>
                    <a:pt x="218381" y="5049"/>
                  </a:moveTo>
                  <a:lnTo>
                    <a:pt x="239987" y="69436"/>
                  </a:lnTo>
                  <a:lnTo>
                    <a:pt x="256259" y="130562"/>
                  </a:lnTo>
                  <a:lnTo>
                    <a:pt x="268525" y="193325"/>
                  </a:lnTo>
                  <a:lnTo>
                    <a:pt x="272940" y="248402"/>
                  </a:lnTo>
                  <a:lnTo>
                    <a:pt x="272594" y="283818"/>
                  </a:lnTo>
                  <a:lnTo>
                    <a:pt x="269551" y="324665"/>
                  </a:lnTo>
                  <a:lnTo>
                    <a:pt x="263063" y="371077"/>
                  </a:lnTo>
                  <a:lnTo>
                    <a:pt x="252384" y="423188"/>
                  </a:lnTo>
                  <a:lnTo>
                    <a:pt x="236768" y="481132"/>
                  </a:lnTo>
                  <a:lnTo>
                    <a:pt x="215468" y="545043"/>
                  </a:lnTo>
                  <a:lnTo>
                    <a:pt x="187738" y="615056"/>
                  </a:lnTo>
                  <a:lnTo>
                    <a:pt x="152829" y="691309"/>
                  </a:lnTo>
                  <a:lnTo>
                    <a:pt x="148269" y="691309"/>
                  </a:lnTo>
                  <a:lnTo>
                    <a:pt x="132796" y="689442"/>
                  </a:lnTo>
                  <a:lnTo>
                    <a:pt x="93452" y="673608"/>
                  </a:lnTo>
                  <a:lnTo>
                    <a:pt x="55772" y="641956"/>
                  </a:lnTo>
                  <a:lnTo>
                    <a:pt x="32149" y="611447"/>
                  </a:lnTo>
                  <a:lnTo>
                    <a:pt x="11532" y="569130"/>
                  </a:lnTo>
                  <a:lnTo>
                    <a:pt x="1497" y="525957"/>
                  </a:lnTo>
                  <a:lnTo>
                    <a:pt x="0" y="492449"/>
                  </a:lnTo>
                  <a:lnTo>
                    <a:pt x="353" y="481132"/>
                  </a:lnTo>
                  <a:lnTo>
                    <a:pt x="6399" y="432249"/>
                  </a:lnTo>
                  <a:lnTo>
                    <a:pt x="17999" y="390568"/>
                  </a:lnTo>
                  <a:lnTo>
                    <a:pt x="36091" y="351762"/>
                  </a:lnTo>
                  <a:lnTo>
                    <a:pt x="61750" y="307922"/>
                  </a:lnTo>
                  <a:lnTo>
                    <a:pt x="94583" y="260960"/>
                  </a:lnTo>
                  <a:lnTo>
                    <a:pt x="120632" y="229036"/>
                  </a:lnTo>
                  <a:lnTo>
                    <a:pt x="146504" y="200919"/>
                  </a:lnTo>
                  <a:lnTo>
                    <a:pt x="195400" y="155499"/>
                  </a:lnTo>
                  <a:lnTo>
                    <a:pt x="196990" y="154152"/>
                  </a:lnTo>
                  <a:lnTo>
                    <a:pt x="198365" y="152530"/>
                  </a:lnTo>
                  <a:lnTo>
                    <a:pt x="199434" y="150786"/>
                  </a:lnTo>
                  <a:lnTo>
                    <a:pt x="199526" y="150602"/>
                  </a:lnTo>
                  <a:lnTo>
                    <a:pt x="193781" y="149255"/>
                  </a:lnTo>
                  <a:lnTo>
                    <a:pt x="189441" y="144083"/>
                  </a:lnTo>
                  <a:lnTo>
                    <a:pt x="189441" y="130893"/>
                  </a:lnTo>
                  <a:lnTo>
                    <a:pt x="194973" y="125201"/>
                  </a:lnTo>
                  <a:lnTo>
                    <a:pt x="201879" y="124956"/>
                  </a:lnTo>
                  <a:lnTo>
                    <a:pt x="201757" y="124221"/>
                  </a:lnTo>
                  <a:lnTo>
                    <a:pt x="201360" y="122783"/>
                  </a:lnTo>
                  <a:lnTo>
                    <a:pt x="200871" y="121283"/>
                  </a:lnTo>
                  <a:lnTo>
                    <a:pt x="200229" y="119814"/>
                  </a:lnTo>
                  <a:lnTo>
                    <a:pt x="143845" y="27298"/>
                  </a:lnTo>
                  <a:lnTo>
                    <a:pt x="143173" y="25799"/>
                  </a:lnTo>
                  <a:lnTo>
                    <a:pt x="141920" y="19984"/>
                  </a:lnTo>
                  <a:lnTo>
                    <a:pt x="143310" y="11675"/>
                  </a:lnTo>
                  <a:lnTo>
                    <a:pt x="145967" y="7804"/>
                  </a:lnTo>
                  <a:lnTo>
                    <a:pt x="208816" y="7804"/>
                  </a:lnTo>
                  <a:lnTo>
                    <a:pt x="211933" y="7559"/>
                  </a:lnTo>
                  <a:lnTo>
                    <a:pt x="214836" y="6641"/>
                  </a:lnTo>
                  <a:lnTo>
                    <a:pt x="217159" y="5814"/>
                  </a:lnTo>
                  <a:lnTo>
                    <a:pt x="218381" y="5049"/>
                  </a:lnTo>
                  <a:close/>
                </a:path>
                <a:path w="273050" h="691514">
                  <a:moveTo>
                    <a:pt x="164290" y="0"/>
                  </a:moveTo>
                  <a:lnTo>
                    <a:pt x="205730" y="7283"/>
                  </a:lnTo>
                  <a:lnTo>
                    <a:pt x="208816" y="7804"/>
                  </a:lnTo>
                  <a:lnTo>
                    <a:pt x="145967" y="7804"/>
                  </a:lnTo>
                  <a:lnTo>
                    <a:pt x="148017" y="4816"/>
                  </a:lnTo>
                  <a:lnTo>
                    <a:pt x="155268" y="544"/>
                  </a:lnTo>
                  <a:lnTo>
                    <a:pt x="164290" y="0"/>
                  </a:lnTo>
                  <a:close/>
                </a:path>
              </a:pathLst>
            </a:custGeom>
            <a:solidFill>
              <a:srgbClr val="0000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41935" y="3493017"/>
              <a:ext cx="540385" cy="730250"/>
            </a:xfrm>
            <a:custGeom>
              <a:avLst/>
              <a:gdLst/>
              <a:ahLst/>
              <a:cxnLst/>
              <a:rect l="l" t="t" r="r" b="b"/>
              <a:pathLst>
                <a:path w="540384" h="730250">
                  <a:moveTo>
                    <a:pt x="270127" y="0"/>
                  </a:moveTo>
                  <a:lnTo>
                    <a:pt x="277376" y="1423"/>
                  </a:lnTo>
                  <a:lnTo>
                    <a:pt x="283730" y="5692"/>
                  </a:lnTo>
                  <a:lnTo>
                    <a:pt x="322043" y="44743"/>
                  </a:lnTo>
                  <a:lnTo>
                    <a:pt x="328363" y="46793"/>
                  </a:lnTo>
                  <a:lnTo>
                    <a:pt x="375951" y="38438"/>
                  </a:lnTo>
                  <a:lnTo>
                    <a:pt x="387029" y="39757"/>
                  </a:lnTo>
                  <a:lnTo>
                    <a:pt x="395003" y="46483"/>
                  </a:lnTo>
                  <a:lnTo>
                    <a:pt x="398343" y="56372"/>
                  </a:lnTo>
                  <a:lnTo>
                    <a:pt x="395521" y="67175"/>
                  </a:lnTo>
                  <a:lnTo>
                    <a:pt x="339034" y="159875"/>
                  </a:lnTo>
                  <a:lnTo>
                    <a:pt x="338069" y="163333"/>
                  </a:lnTo>
                  <a:lnTo>
                    <a:pt x="338069" y="184940"/>
                  </a:lnTo>
                  <a:lnTo>
                    <a:pt x="340556" y="190295"/>
                  </a:lnTo>
                  <a:lnTo>
                    <a:pt x="344874" y="193937"/>
                  </a:lnTo>
                  <a:lnTo>
                    <a:pt x="368654" y="214896"/>
                  </a:lnTo>
                  <a:lnTo>
                    <a:pt x="419632" y="267474"/>
                  </a:lnTo>
                  <a:lnTo>
                    <a:pt x="445671" y="299399"/>
                  </a:lnTo>
                  <a:lnTo>
                    <a:pt x="486454" y="359138"/>
                  </a:lnTo>
                  <a:lnTo>
                    <a:pt x="516273" y="414011"/>
                  </a:lnTo>
                  <a:lnTo>
                    <a:pt x="532159" y="462967"/>
                  </a:lnTo>
                  <a:lnTo>
                    <a:pt x="539429" y="510415"/>
                  </a:lnTo>
                  <a:lnTo>
                    <a:pt x="540262" y="535449"/>
                  </a:lnTo>
                  <a:lnTo>
                    <a:pt x="539300" y="557704"/>
                  </a:lnTo>
                  <a:lnTo>
                    <a:pt x="532239" y="596886"/>
                  </a:lnTo>
                  <a:lnTo>
                    <a:pt x="507606" y="650660"/>
                  </a:lnTo>
                  <a:lnTo>
                    <a:pt x="474988" y="689880"/>
                  </a:lnTo>
                  <a:lnTo>
                    <a:pt x="433040" y="719677"/>
                  </a:lnTo>
                  <a:lnTo>
                    <a:pt x="387424" y="729735"/>
                  </a:lnTo>
                  <a:lnTo>
                    <a:pt x="152854" y="729735"/>
                  </a:lnTo>
                  <a:lnTo>
                    <a:pt x="137160" y="728595"/>
                  </a:lnTo>
                  <a:lnTo>
                    <a:pt x="93475" y="712034"/>
                  </a:lnTo>
                  <a:lnTo>
                    <a:pt x="55795" y="680385"/>
                  </a:lnTo>
                  <a:lnTo>
                    <a:pt x="17277" y="621980"/>
                  </a:lnTo>
                  <a:lnTo>
                    <a:pt x="3262" y="577923"/>
                  </a:lnTo>
                  <a:lnTo>
                    <a:pt x="0" y="535450"/>
                  </a:lnTo>
                  <a:lnTo>
                    <a:pt x="835" y="510416"/>
                  </a:lnTo>
                  <a:lnTo>
                    <a:pt x="8102" y="462965"/>
                  </a:lnTo>
                  <a:lnTo>
                    <a:pt x="24440" y="413001"/>
                  </a:lnTo>
                  <a:lnTo>
                    <a:pt x="53800" y="359138"/>
                  </a:lnTo>
                  <a:lnTo>
                    <a:pt x="94575" y="299399"/>
                  </a:lnTo>
                  <a:lnTo>
                    <a:pt x="120625" y="267475"/>
                  </a:lnTo>
                  <a:lnTo>
                    <a:pt x="146497" y="239358"/>
                  </a:lnTo>
                  <a:lnTo>
                    <a:pt x="195393" y="193937"/>
                  </a:lnTo>
                  <a:lnTo>
                    <a:pt x="199702" y="190326"/>
                  </a:lnTo>
                  <a:lnTo>
                    <a:pt x="202177" y="184970"/>
                  </a:lnTo>
                  <a:lnTo>
                    <a:pt x="202177" y="163333"/>
                  </a:lnTo>
                  <a:lnTo>
                    <a:pt x="201230" y="159875"/>
                  </a:lnTo>
                  <a:lnTo>
                    <a:pt x="144724" y="67175"/>
                  </a:lnTo>
                  <a:lnTo>
                    <a:pt x="141914" y="56372"/>
                  </a:lnTo>
                  <a:lnTo>
                    <a:pt x="145259" y="46483"/>
                  </a:lnTo>
                  <a:lnTo>
                    <a:pt x="153233" y="39757"/>
                  </a:lnTo>
                  <a:lnTo>
                    <a:pt x="164313" y="38438"/>
                  </a:lnTo>
                  <a:lnTo>
                    <a:pt x="211895" y="46793"/>
                  </a:lnTo>
                  <a:lnTo>
                    <a:pt x="218221" y="44743"/>
                  </a:lnTo>
                  <a:lnTo>
                    <a:pt x="256525" y="5692"/>
                  </a:lnTo>
                  <a:lnTo>
                    <a:pt x="262878" y="1423"/>
                  </a:lnTo>
                  <a:lnTo>
                    <a:pt x="270127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24504" y="3520897"/>
              <a:ext cx="87380" cy="2528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441928" y="3531456"/>
              <a:ext cx="270510" cy="691515"/>
            </a:xfrm>
            <a:custGeom>
              <a:avLst/>
              <a:gdLst/>
              <a:ahLst/>
              <a:cxnLst/>
              <a:rect l="l" t="t" r="r" b="b"/>
              <a:pathLst>
                <a:path w="270509" h="691514">
                  <a:moveTo>
                    <a:pt x="164321" y="0"/>
                  </a:moveTo>
                  <a:lnTo>
                    <a:pt x="211903" y="8354"/>
                  </a:lnTo>
                  <a:lnTo>
                    <a:pt x="218229" y="6304"/>
                  </a:lnTo>
                  <a:lnTo>
                    <a:pt x="222599" y="1836"/>
                  </a:lnTo>
                  <a:lnTo>
                    <a:pt x="230320" y="20973"/>
                  </a:lnTo>
                  <a:lnTo>
                    <a:pt x="245188" y="71723"/>
                  </a:lnTo>
                  <a:lnTo>
                    <a:pt x="251325" y="109661"/>
                  </a:lnTo>
                  <a:lnTo>
                    <a:pt x="251479" y="113866"/>
                  </a:lnTo>
                  <a:lnTo>
                    <a:pt x="251877" y="121129"/>
                  </a:lnTo>
                  <a:lnTo>
                    <a:pt x="253345" y="137106"/>
                  </a:lnTo>
                  <a:lnTo>
                    <a:pt x="254607" y="148919"/>
                  </a:lnTo>
                  <a:lnTo>
                    <a:pt x="248162" y="161650"/>
                  </a:lnTo>
                  <a:lnTo>
                    <a:pt x="199390" y="213685"/>
                  </a:lnTo>
                  <a:lnTo>
                    <a:pt x="168166" y="251407"/>
                  </a:lnTo>
                  <a:lnTo>
                    <a:pt x="138650" y="287586"/>
                  </a:lnTo>
                  <a:lnTo>
                    <a:pt x="102322" y="354799"/>
                  </a:lnTo>
                  <a:lnTo>
                    <a:pt x="89238" y="398295"/>
                  </a:lnTo>
                  <a:lnTo>
                    <a:pt x="81370" y="445433"/>
                  </a:lnTo>
                  <a:lnTo>
                    <a:pt x="80086" y="493999"/>
                  </a:lnTo>
                  <a:lnTo>
                    <a:pt x="86758" y="541781"/>
                  </a:lnTo>
                  <a:lnTo>
                    <a:pt x="102757" y="586564"/>
                  </a:lnTo>
                  <a:lnTo>
                    <a:pt x="129452" y="626137"/>
                  </a:lnTo>
                  <a:lnTo>
                    <a:pt x="172569" y="660667"/>
                  </a:lnTo>
                  <a:lnTo>
                    <a:pt x="213689" y="679040"/>
                  </a:lnTo>
                  <a:lnTo>
                    <a:pt x="270123" y="691300"/>
                  </a:lnTo>
                  <a:lnTo>
                    <a:pt x="152831" y="691300"/>
                  </a:lnTo>
                  <a:lnTo>
                    <a:pt x="107217" y="681242"/>
                  </a:lnTo>
                  <a:lnTo>
                    <a:pt x="74807" y="659842"/>
                  </a:lnTo>
                  <a:lnTo>
                    <a:pt x="32656" y="612224"/>
                  </a:lnTo>
                  <a:lnTo>
                    <a:pt x="8026" y="558450"/>
                  </a:lnTo>
                  <a:lnTo>
                    <a:pt x="957" y="519269"/>
                  </a:lnTo>
                  <a:lnTo>
                    <a:pt x="0" y="497014"/>
                  </a:lnTo>
                  <a:lnTo>
                    <a:pt x="829" y="471980"/>
                  </a:lnTo>
                  <a:lnTo>
                    <a:pt x="8097" y="424532"/>
                  </a:lnTo>
                  <a:lnTo>
                    <a:pt x="23989" y="375572"/>
                  </a:lnTo>
                  <a:lnTo>
                    <a:pt x="53797" y="320699"/>
                  </a:lnTo>
                  <a:lnTo>
                    <a:pt x="94583" y="260960"/>
                  </a:lnTo>
                  <a:lnTo>
                    <a:pt x="120628" y="229036"/>
                  </a:lnTo>
                  <a:lnTo>
                    <a:pt x="146489" y="200919"/>
                  </a:lnTo>
                  <a:lnTo>
                    <a:pt x="195370" y="155499"/>
                  </a:lnTo>
                  <a:lnTo>
                    <a:pt x="199709" y="151887"/>
                  </a:lnTo>
                  <a:lnTo>
                    <a:pt x="202185" y="146532"/>
                  </a:lnTo>
                  <a:lnTo>
                    <a:pt x="202185" y="124895"/>
                  </a:lnTo>
                  <a:lnTo>
                    <a:pt x="201237" y="121436"/>
                  </a:lnTo>
                  <a:lnTo>
                    <a:pt x="144732" y="28737"/>
                  </a:lnTo>
                  <a:lnTo>
                    <a:pt x="141909" y="17933"/>
                  </a:lnTo>
                  <a:lnTo>
                    <a:pt x="145255" y="8045"/>
                  </a:lnTo>
                  <a:lnTo>
                    <a:pt x="153236" y="1318"/>
                  </a:lnTo>
                  <a:lnTo>
                    <a:pt x="164321" y="0"/>
                  </a:lnTo>
                  <a:close/>
                </a:path>
              </a:pathLst>
            </a:custGeom>
            <a:solidFill>
              <a:srgbClr val="000000">
                <a:alpha val="1176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31339" y="3656412"/>
              <a:ext cx="161925" cy="26034"/>
            </a:xfrm>
            <a:custGeom>
              <a:avLst/>
              <a:gdLst/>
              <a:ahLst/>
              <a:cxnLst/>
              <a:rect l="l" t="t" r="r" b="b"/>
              <a:pathLst>
                <a:path w="161925" h="26035">
                  <a:moveTo>
                    <a:pt x="5806" y="0"/>
                  </a:moveTo>
                  <a:lnTo>
                    <a:pt x="155645" y="0"/>
                  </a:lnTo>
                  <a:lnTo>
                    <a:pt x="161427" y="5784"/>
                  </a:lnTo>
                  <a:lnTo>
                    <a:pt x="161427" y="20076"/>
                  </a:lnTo>
                  <a:lnTo>
                    <a:pt x="155645" y="25860"/>
                  </a:lnTo>
                  <a:lnTo>
                    <a:pt x="12926" y="25860"/>
                  </a:lnTo>
                  <a:lnTo>
                    <a:pt x="5806" y="25860"/>
                  </a:lnTo>
                  <a:lnTo>
                    <a:pt x="0" y="20076"/>
                  </a:lnTo>
                  <a:lnTo>
                    <a:pt x="0" y="5784"/>
                  </a:lnTo>
                  <a:lnTo>
                    <a:pt x="5806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888943" y="4118765"/>
              <a:ext cx="482600" cy="104139"/>
            </a:xfrm>
            <a:custGeom>
              <a:avLst/>
              <a:gdLst/>
              <a:ahLst/>
              <a:cxnLst/>
              <a:rect l="l" t="t" r="r" b="b"/>
              <a:pathLst>
                <a:path w="482600" h="104139">
                  <a:moveTo>
                    <a:pt x="0" y="0"/>
                  </a:moveTo>
                  <a:lnTo>
                    <a:pt x="482482" y="0"/>
                  </a:lnTo>
                  <a:lnTo>
                    <a:pt x="482482" y="103983"/>
                  </a:lnTo>
                  <a:lnTo>
                    <a:pt x="0" y="1039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C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88933" y="4130179"/>
              <a:ext cx="482600" cy="83185"/>
            </a:xfrm>
            <a:custGeom>
              <a:avLst/>
              <a:gdLst/>
              <a:ahLst/>
              <a:cxnLst/>
              <a:rect l="l" t="t" r="r" b="b"/>
              <a:pathLst>
                <a:path w="482600" h="83185">
                  <a:moveTo>
                    <a:pt x="482485" y="81826"/>
                  </a:moveTo>
                  <a:lnTo>
                    <a:pt x="0" y="81826"/>
                  </a:lnTo>
                  <a:lnTo>
                    <a:pt x="0" y="82892"/>
                  </a:lnTo>
                  <a:lnTo>
                    <a:pt x="482485" y="82892"/>
                  </a:lnTo>
                  <a:lnTo>
                    <a:pt x="482485" y="81826"/>
                  </a:lnTo>
                  <a:close/>
                </a:path>
                <a:path w="482600" h="83185">
                  <a:moveTo>
                    <a:pt x="482485" y="70142"/>
                  </a:moveTo>
                  <a:lnTo>
                    <a:pt x="0" y="70142"/>
                  </a:lnTo>
                  <a:lnTo>
                    <a:pt x="0" y="71208"/>
                  </a:lnTo>
                  <a:lnTo>
                    <a:pt x="482485" y="71208"/>
                  </a:lnTo>
                  <a:lnTo>
                    <a:pt x="482485" y="70142"/>
                  </a:lnTo>
                  <a:close/>
                </a:path>
                <a:path w="482600" h="83185">
                  <a:moveTo>
                    <a:pt x="482485" y="58445"/>
                  </a:moveTo>
                  <a:lnTo>
                    <a:pt x="0" y="58445"/>
                  </a:lnTo>
                  <a:lnTo>
                    <a:pt x="0" y="59512"/>
                  </a:lnTo>
                  <a:lnTo>
                    <a:pt x="482485" y="59512"/>
                  </a:lnTo>
                  <a:lnTo>
                    <a:pt x="482485" y="58445"/>
                  </a:lnTo>
                  <a:close/>
                </a:path>
                <a:path w="482600" h="83185">
                  <a:moveTo>
                    <a:pt x="482485" y="46761"/>
                  </a:moveTo>
                  <a:lnTo>
                    <a:pt x="0" y="46761"/>
                  </a:lnTo>
                  <a:lnTo>
                    <a:pt x="0" y="47828"/>
                  </a:lnTo>
                  <a:lnTo>
                    <a:pt x="482485" y="47828"/>
                  </a:lnTo>
                  <a:lnTo>
                    <a:pt x="482485" y="46761"/>
                  </a:lnTo>
                  <a:close/>
                </a:path>
                <a:path w="482600" h="83185">
                  <a:moveTo>
                    <a:pt x="482485" y="35064"/>
                  </a:moveTo>
                  <a:lnTo>
                    <a:pt x="0" y="35064"/>
                  </a:lnTo>
                  <a:lnTo>
                    <a:pt x="0" y="36131"/>
                  </a:lnTo>
                  <a:lnTo>
                    <a:pt x="482485" y="36131"/>
                  </a:lnTo>
                  <a:lnTo>
                    <a:pt x="482485" y="35064"/>
                  </a:lnTo>
                  <a:close/>
                </a:path>
                <a:path w="482600" h="83185">
                  <a:moveTo>
                    <a:pt x="482485" y="23368"/>
                  </a:moveTo>
                  <a:lnTo>
                    <a:pt x="0" y="23368"/>
                  </a:lnTo>
                  <a:lnTo>
                    <a:pt x="0" y="24447"/>
                  </a:lnTo>
                  <a:lnTo>
                    <a:pt x="482485" y="24447"/>
                  </a:lnTo>
                  <a:lnTo>
                    <a:pt x="482485" y="23368"/>
                  </a:lnTo>
                  <a:close/>
                </a:path>
                <a:path w="482600" h="83185">
                  <a:moveTo>
                    <a:pt x="482485" y="11684"/>
                  </a:moveTo>
                  <a:lnTo>
                    <a:pt x="0" y="11684"/>
                  </a:lnTo>
                  <a:lnTo>
                    <a:pt x="0" y="12750"/>
                  </a:lnTo>
                  <a:lnTo>
                    <a:pt x="482485" y="12750"/>
                  </a:lnTo>
                  <a:lnTo>
                    <a:pt x="482485" y="11684"/>
                  </a:lnTo>
                  <a:close/>
                </a:path>
                <a:path w="482600" h="83185">
                  <a:moveTo>
                    <a:pt x="482485" y="0"/>
                  </a:moveTo>
                  <a:lnTo>
                    <a:pt x="0" y="0"/>
                  </a:lnTo>
                  <a:lnTo>
                    <a:pt x="0" y="1066"/>
                  </a:lnTo>
                  <a:lnTo>
                    <a:pt x="482485" y="1066"/>
                  </a:lnTo>
                  <a:lnTo>
                    <a:pt x="482485" y="0"/>
                  </a:lnTo>
                  <a:close/>
                </a:path>
              </a:pathLst>
            </a:custGeom>
            <a:solidFill>
              <a:srgbClr val="4EAC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2402" y="4118765"/>
              <a:ext cx="135564" cy="10398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888943" y="4118772"/>
              <a:ext cx="482600" cy="104139"/>
            </a:xfrm>
            <a:custGeom>
              <a:avLst/>
              <a:gdLst/>
              <a:ahLst/>
              <a:cxnLst/>
              <a:rect l="l" t="t" r="r" b="b"/>
              <a:pathLst>
                <a:path w="482600" h="104139">
                  <a:moveTo>
                    <a:pt x="0" y="0"/>
                  </a:moveTo>
                  <a:lnTo>
                    <a:pt x="61788" y="27142"/>
                  </a:lnTo>
                  <a:lnTo>
                    <a:pt x="118577" y="47965"/>
                  </a:lnTo>
                  <a:lnTo>
                    <a:pt x="169481" y="63392"/>
                  </a:lnTo>
                  <a:lnTo>
                    <a:pt x="213615" y="74346"/>
                  </a:lnTo>
                  <a:lnTo>
                    <a:pt x="263056" y="84079"/>
                  </a:lnTo>
                  <a:lnTo>
                    <a:pt x="307950" y="90861"/>
                  </a:lnTo>
                  <a:lnTo>
                    <a:pt x="346833" y="95389"/>
                  </a:lnTo>
                  <a:lnTo>
                    <a:pt x="408449" y="100738"/>
                  </a:lnTo>
                  <a:lnTo>
                    <a:pt x="460819" y="103414"/>
                  </a:lnTo>
                  <a:lnTo>
                    <a:pt x="482482" y="103980"/>
                  </a:lnTo>
                  <a:lnTo>
                    <a:pt x="0" y="10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871768" y="4014810"/>
              <a:ext cx="482600" cy="104139"/>
            </a:xfrm>
            <a:custGeom>
              <a:avLst/>
              <a:gdLst/>
              <a:ahLst/>
              <a:cxnLst/>
              <a:rect l="l" t="t" r="r" b="b"/>
              <a:pathLst>
                <a:path w="482600" h="104139">
                  <a:moveTo>
                    <a:pt x="0" y="0"/>
                  </a:moveTo>
                  <a:lnTo>
                    <a:pt x="482482" y="0"/>
                  </a:lnTo>
                  <a:lnTo>
                    <a:pt x="482482" y="103983"/>
                  </a:lnTo>
                  <a:lnTo>
                    <a:pt x="0" y="1039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C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71762" y="4026217"/>
              <a:ext cx="482600" cy="83185"/>
            </a:xfrm>
            <a:custGeom>
              <a:avLst/>
              <a:gdLst/>
              <a:ahLst/>
              <a:cxnLst/>
              <a:rect l="l" t="t" r="r" b="b"/>
              <a:pathLst>
                <a:path w="482600" h="83185">
                  <a:moveTo>
                    <a:pt x="482485" y="81826"/>
                  </a:moveTo>
                  <a:lnTo>
                    <a:pt x="0" y="81826"/>
                  </a:lnTo>
                  <a:lnTo>
                    <a:pt x="0" y="82892"/>
                  </a:lnTo>
                  <a:lnTo>
                    <a:pt x="482485" y="82892"/>
                  </a:lnTo>
                  <a:lnTo>
                    <a:pt x="482485" y="81826"/>
                  </a:lnTo>
                  <a:close/>
                </a:path>
                <a:path w="482600" h="83185">
                  <a:moveTo>
                    <a:pt x="482485" y="70142"/>
                  </a:moveTo>
                  <a:lnTo>
                    <a:pt x="0" y="70142"/>
                  </a:lnTo>
                  <a:lnTo>
                    <a:pt x="0" y="71208"/>
                  </a:lnTo>
                  <a:lnTo>
                    <a:pt x="482485" y="71208"/>
                  </a:lnTo>
                  <a:lnTo>
                    <a:pt x="482485" y="70142"/>
                  </a:lnTo>
                  <a:close/>
                </a:path>
                <a:path w="482600" h="83185">
                  <a:moveTo>
                    <a:pt x="482485" y="58445"/>
                  </a:moveTo>
                  <a:lnTo>
                    <a:pt x="0" y="58445"/>
                  </a:lnTo>
                  <a:lnTo>
                    <a:pt x="0" y="59512"/>
                  </a:lnTo>
                  <a:lnTo>
                    <a:pt x="482485" y="59512"/>
                  </a:lnTo>
                  <a:lnTo>
                    <a:pt x="482485" y="58445"/>
                  </a:lnTo>
                  <a:close/>
                </a:path>
                <a:path w="482600" h="83185">
                  <a:moveTo>
                    <a:pt x="482485" y="46761"/>
                  </a:moveTo>
                  <a:lnTo>
                    <a:pt x="0" y="46761"/>
                  </a:lnTo>
                  <a:lnTo>
                    <a:pt x="0" y="47828"/>
                  </a:lnTo>
                  <a:lnTo>
                    <a:pt x="482485" y="47828"/>
                  </a:lnTo>
                  <a:lnTo>
                    <a:pt x="482485" y="46761"/>
                  </a:lnTo>
                  <a:close/>
                </a:path>
                <a:path w="482600" h="83185">
                  <a:moveTo>
                    <a:pt x="482485" y="35064"/>
                  </a:moveTo>
                  <a:lnTo>
                    <a:pt x="0" y="35064"/>
                  </a:lnTo>
                  <a:lnTo>
                    <a:pt x="0" y="36131"/>
                  </a:lnTo>
                  <a:lnTo>
                    <a:pt x="482485" y="36131"/>
                  </a:lnTo>
                  <a:lnTo>
                    <a:pt x="482485" y="35064"/>
                  </a:lnTo>
                  <a:close/>
                </a:path>
                <a:path w="482600" h="83185">
                  <a:moveTo>
                    <a:pt x="482485" y="23380"/>
                  </a:moveTo>
                  <a:lnTo>
                    <a:pt x="0" y="23380"/>
                  </a:lnTo>
                  <a:lnTo>
                    <a:pt x="0" y="24447"/>
                  </a:lnTo>
                  <a:lnTo>
                    <a:pt x="482485" y="24447"/>
                  </a:lnTo>
                  <a:lnTo>
                    <a:pt x="482485" y="23380"/>
                  </a:lnTo>
                  <a:close/>
                </a:path>
                <a:path w="482600" h="83185">
                  <a:moveTo>
                    <a:pt x="482485" y="11684"/>
                  </a:moveTo>
                  <a:lnTo>
                    <a:pt x="0" y="11684"/>
                  </a:lnTo>
                  <a:lnTo>
                    <a:pt x="0" y="12750"/>
                  </a:lnTo>
                  <a:lnTo>
                    <a:pt x="482485" y="12750"/>
                  </a:lnTo>
                  <a:lnTo>
                    <a:pt x="482485" y="11684"/>
                  </a:lnTo>
                  <a:close/>
                </a:path>
                <a:path w="482600" h="83185">
                  <a:moveTo>
                    <a:pt x="482485" y="0"/>
                  </a:moveTo>
                  <a:lnTo>
                    <a:pt x="0" y="0"/>
                  </a:lnTo>
                  <a:lnTo>
                    <a:pt x="0" y="1066"/>
                  </a:lnTo>
                  <a:lnTo>
                    <a:pt x="482485" y="1066"/>
                  </a:lnTo>
                  <a:lnTo>
                    <a:pt x="482485" y="0"/>
                  </a:lnTo>
                  <a:close/>
                </a:path>
              </a:pathLst>
            </a:custGeom>
            <a:solidFill>
              <a:srgbClr val="4EAC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45227" y="4014807"/>
              <a:ext cx="135564" cy="10398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71768" y="4014807"/>
              <a:ext cx="482600" cy="104139"/>
            </a:xfrm>
            <a:custGeom>
              <a:avLst/>
              <a:gdLst/>
              <a:ahLst/>
              <a:cxnLst/>
              <a:rect l="l" t="t" r="r" b="b"/>
              <a:pathLst>
                <a:path w="482600" h="104139">
                  <a:moveTo>
                    <a:pt x="0" y="0"/>
                  </a:moveTo>
                  <a:lnTo>
                    <a:pt x="61792" y="27144"/>
                  </a:lnTo>
                  <a:lnTo>
                    <a:pt x="118588" y="47968"/>
                  </a:lnTo>
                  <a:lnTo>
                    <a:pt x="169493" y="63395"/>
                  </a:lnTo>
                  <a:lnTo>
                    <a:pt x="213615" y="74349"/>
                  </a:lnTo>
                  <a:lnTo>
                    <a:pt x="263068" y="84080"/>
                  </a:lnTo>
                  <a:lnTo>
                    <a:pt x="307961" y="90862"/>
                  </a:lnTo>
                  <a:lnTo>
                    <a:pt x="346837" y="95390"/>
                  </a:lnTo>
                  <a:lnTo>
                    <a:pt x="408449" y="100738"/>
                  </a:lnTo>
                  <a:lnTo>
                    <a:pt x="460819" y="103415"/>
                  </a:lnTo>
                  <a:lnTo>
                    <a:pt x="482482" y="103983"/>
                  </a:lnTo>
                  <a:lnTo>
                    <a:pt x="0" y="1039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01106" y="3910793"/>
              <a:ext cx="482600" cy="104139"/>
            </a:xfrm>
            <a:custGeom>
              <a:avLst/>
              <a:gdLst/>
              <a:ahLst/>
              <a:cxnLst/>
              <a:rect l="l" t="t" r="r" b="b"/>
              <a:pathLst>
                <a:path w="482600" h="104139">
                  <a:moveTo>
                    <a:pt x="0" y="0"/>
                  </a:moveTo>
                  <a:lnTo>
                    <a:pt x="482482" y="0"/>
                  </a:lnTo>
                  <a:lnTo>
                    <a:pt x="482482" y="103977"/>
                  </a:lnTo>
                  <a:lnTo>
                    <a:pt x="0" y="1039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C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01099" y="3922191"/>
              <a:ext cx="482600" cy="83185"/>
            </a:xfrm>
            <a:custGeom>
              <a:avLst/>
              <a:gdLst/>
              <a:ahLst/>
              <a:cxnLst/>
              <a:rect l="l" t="t" r="r" b="b"/>
              <a:pathLst>
                <a:path w="482600" h="83185">
                  <a:moveTo>
                    <a:pt x="482485" y="81838"/>
                  </a:moveTo>
                  <a:lnTo>
                    <a:pt x="0" y="81838"/>
                  </a:lnTo>
                  <a:lnTo>
                    <a:pt x="0" y="82905"/>
                  </a:lnTo>
                  <a:lnTo>
                    <a:pt x="482485" y="82905"/>
                  </a:lnTo>
                  <a:lnTo>
                    <a:pt x="482485" y="81838"/>
                  </a:lnTo>
                  <a:close/>
                </a:path>
                <a:path w="482600" h="83185">
                  <a:moveTo>
                    <a:pt x="482485" y="70142"/>
                  </a:moveTo>
                  <a:lnTo>
                    <a:pt x="0" y="70142"/>
                  </a:lnTo>
                  <a:lnTo>
                    <a:pt x="0" y="71208"/>
                  </a:lnTo>
                  <a:lnTo>
                    <a:pt x="482485" y="71208"/>
                  </a:lnTo>
                  <a:lnTo>
                    <a:pt x="482485" y="70142"/>
                  </a:lnTo>
                  <a:close/>
                </a:path>
                <a:path w="482600" h="83185">
                  <a:moveTo>
                    <a:pt x="482485" y="58445"/>
                  </a:moveTo>
                  <a:lnTo>
                    <a:pt x="0" y="58458"/>
                  </a:lnTo>
                  <a:lnTo>
                    <a:pt x="0" y="59524"/>
                  </a:lnTo>
                  <a:lnTo>
                    <a:pt x="482485" y="59524"/>
                  </a:lnTo>
                  <a:lnTo>
                    <a:pt x="482485" y="58445"/>
                  </a:lnTo>
                  <a:close/>
                </a:path>
                <a:path w="482600" h="83185">
                  <a:moveTo>
                    <a:pt x="482485" y="46761"/>
                  </a:moveTo>
                  <a:lnTo>
                    <a:pt x="0" y="46761"/>
                  </a:lnTo>
                  <a:lnTo>
                    <a:pt x="0" y="47828"/>
                  </a:lnTo>
                  <a:lnTo>
                    <a:pt x="482485" y="47828"/>
                  </a:lnTo>
                  <a:lnTo>
                    <a:pt x="482485" y="46761"/>
                  </a:lnTo>
                  <a:close/>
                </a:path>
                <a:path w="482600" h="83185">
                  <a:moveTo>
                    <a:pt x="482485" y="35064"/>
                  </a:moveTo>
                  <a:lnTo>
                    <a:pt x="0" y="35064"/>
                  </a:lnTo>
                  <a:lnTo>
                    <a:pt x="0" y="36144"/>
                  </a:lnTo>
                  <a:lnTo>
                    <a:pt x="482485" y="36144"/>
                  </a:lnTo>
                  <a:lnTo>
                    <a:pt x="482485" y="35064"/>
                  </a:lnTo>
                  <a:close/>
                </a:path>
                <a:path w="482600" h="83185">
                  <a:moveTo>
                    <a:pt x="482485" y="23380"/>
                  </a:moveTo>
                  <a:lnTo>
                    <a:pt x="0" y="23380"/>
                  </a:lnTo>
                  <a:lnTo>
                    <a:pt x="0" y="24447"/>
                  </a:lnTo>
                  <a:lnTo>
                    <a:pt x="482485" y="24447"/>
                  </a:lnTo>
                  <a:lnTo>
                    <a:pt x="482485" y="23380"/>
                  </a:lnTo>
                  <a:close/>
                </a:path>
                <a:path w="482600" h="83185">
                  <a:moveTo>
                    <a:pt x="482485" y="11696"/>
                  </a:moveTo>
                  <a:lnTo>
                    <a:pt x="0" y="11696"/>
                  </a:lnTo>
                  <a:lnTo>
                    <a:pt x="0" y="12763"/>
                  </a:lnTo>
                  <a:lnTo>
                    <a:pt x="482485" y="12763"/>
                  </a:lnTo>
                  <a:lnTo>
                    <a:pt x="482485" y="11696"/>
                  </a:lnTo>
                  <a:close/>
                </a:path>
                <a:path w="482600" h="83185">
                  <a:moveTo>
                    <a:pt x="482485" y="0"/>
                  </a:moveTo>
                  <a:lnTo>
                    <a:pt x="0" y="0"/>
                  </a:lnTo>
                  <a:lnTo>
                    <a:pt x="0" y="1066"/>
                  </a:lnTo>
                  <a:lnTo>
                    <a:pt x="482485" y="1066"/>
                  </a:lnTo>
                  <a:lnTo>
                    <a:pt x="482485" y="0"/>
                  </a:lnTo>
                  <a:close/>
                </a:path>
              </a:pathLst>
            </a:custGeom>
            <a:solidFill>
              <a:srgbClr val="4EAC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74565" y="3910793"/>
              <a:ext cx="135564" cy="10397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901106" y="3910793"/>
              <a:ext cx="482600" cy="104139"/>
            </a:xfrm>
            <a:custGeom>
              <a:avLst/>
              <a:gdLst/>
              <a:ahLst/>
              <a:cxnLst/>
              <a:rect l="l" t="t" r="r" b="b"/>
              <a:pathLst>
                <a:path w="482600" h="104139">
                  <a:moveTo>
                    <a:pt x="0" y="0"/>
                  </a:moveTo>
                  <a:lnTo>
                    <a:pt x="61805" y="27140"/>
                  </a:lnTo>
                  <a:lnTo>
                    <a:pt x="118599" y="47963"/>
                  </a:lnTo>
                  <a:lnTo>
                    <a:pt x="169498" y="63389"/>
                  </a:lnTo>
                  <a:lnTo>
                    <a:pt x="213615" y="74343"/>
                  </a:lnTo>
                  <a:lnTo>
                    <a:pt x="263068" y="84076"/>
                  </a:lnTo>
                  <a:lnTo>
                    <a:pt x="307961" y="90858"/>
                  </a:lnTo>
                  <a:lnTo>
                    <a:pt x="346837" y="95386"/>
                  </a:lnTo>
                  <a:lnTo>
                    <a:pt x="408449" y="100735"/>
                  </a:lnTo>
                  <a:lnTo>
                    <a:pt x="460819" y="103411"/>
                  </a:lnTo>
                  <a:lnTo>
                    <a:pt x="482482" y="103977"/>
                  </a:lnTo>
                  <a:lnTo>
                    <a:pt x="0" y="1039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23615" y="4180870"/>
              <a:ext cx="179876" cy="4204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90610" y="4139738"/>
              <a:ext cx="179876" cy="4168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09313" y="4098239"/>
              <a:ext cx="180243" cy="4204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98311" y="4056740"/>
              <a:ext cx="179876" cy="420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60906" y="4015608"/>
              <a:ext cx="179876" cy="4168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26478" y="4180870"/>
              <a:ext cx="180243" cy="4204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05942" y="4139738"/>
              <a:ext cx="179876" cy="4168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16943" y="4098239"/>
              <a:ext cx="179876" cy="4204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720435" y="4042739"/>
              <a:ext cx="114300" cy="180340"/>
            </a:xfrm>
            <a:custGeom>
              <a:avLst/>
              <a:gdLst/>
              <a:ahLst/>
              <a:cxnLst/>
              <a:rect l="l" t="t" r="r" b="b"/>
              <a:pathLst>
                <a:path w="114300" h="180339">
                  <a:moveTo>
                    <a:pt x="76827" y="0"/>
                  </a:moveTo>
                  <a:lnTo>
                    <a:pt x="114172" y="17713"/>
                  </a:lnTo>
                  <a:lnTo>
                    <a:pt x="37344" y="180070"/>
                  </a:lnTo>
                  <a:lnTo>
                    <a:pt x="0" y="162356"/>
                  </a:lnTo>
                  <a:lnTo>
                    <a:pt x="7682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785771" y="4049369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5" h="40004">
                  <a:moveTo>
                    <a:pt x="34467" y="34810"/>
                  </a:moveTo>
                  <a:lnTo>
                    <a:pt x="2286" y="19532"/>
                  </a:lnTo>
                  <a:lnTo>
                    <a:pt x="0" y="24422"/>
                  </a:lnTo>
                  <a:lnTo>
                    <a:pt x="32169" y="39687"/>
                  </a:lnTo>
                  <a:lnTo>
                    <a:pt x="34467" y="34810"/>
                  </a:lnTo>
                  <a:close/>
                </a:path>
                <a:path w="43815" h="40004">
                  <a:moveTo>
                    <a:pt x="39077" y="25031"/>
                  </a:moveTo>
                  <a:lnTo>
                    <a:pt x="6896" y="9766"/>
                  </a:lnTo>
                  <a:lnTo>
                    <a:pt x="4610" y="14643"/>
                  </a:lnTo>
                  <a:lnTo>
                    <a:pt x="36791" y="29921"/>
                  </a:lnTo>
                  <a:lnTo>
                    <a:pt x="39077" y="25031"/>
                  </a:lnTo>
                  <a:close/>
                </a:path>
                <a:path w="43815" h="40004">
                  <a:moveTo>
                    <a:pt x="43700" y="15265"/>
                  </a:moveTo>
                  <a:lnTo>
                    <a:pt x="11518" y="0"/>
                  </a:lnTo>
                  <a:lnTo>
                    <a:pt x="9220" y="4889"/>
                  </a:lnTo>
                  <a:lnTo>
                    <a:pt x="41402" y="20154"/>
                  </a:lnTo>
                  <a:lnTo>
                    <a:pt x="43700" y="15265"/>
                  </a:lnTo>
                  <a:close/>
                </a:path>
              </a:pathLst>
            </a:custGeom>
            <a:solidFill>
              <a:srgbClr val="DEA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71890" y="4078680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5" h="40004">
                  <a:moveTo>
                    <a:pt x="34467" y="34810"/>
                  </a:moveTo>
                  <a:lnTo>
                    <a:pt x="2298" y="19545"/>
                  </a:lnTo>
                  <a:lnTo>
                    <a:pt x="0" y="24422"/>
                  </a:lnTo>
                  <a:lnTo>
                    <a:pt x="32181" y="39687"/>
                  </a:lnTo>
                  <a:lnTo>
                    <a:pt x="34467" y="34810"/>
                  </a:lnTo>
                  <a:close/>
                </a:path>
                <a:path w="43815" h="40004">
                  <a:moveTo>
                    <a:pt x="39090" y="25031"/>
                  </a:moveTo>
                  <a:lnTo>
                    <a:pt x="6908" y="9766"/>
                  </a:lnTo>
                  <a:lnTo>
                    <a:pt x="4610" y="14655"/>
                  </a:lnTo>
                  <a:lnTo>
                    <a:pt x="36791" y="29921"/>
                  </a:lnTo>
                  <a:lnTo>
                    <a:pt x="39090" y="25031"/>
                  </a:lnTo>
                  <a:close/>
                </a:path>
                <a:path w="43815" h="40004">
                  <a:moveTo>
                    <a:pt x="43700" y="15265"/>
                  </a:moveTo>
                  <a:lnTo>
                    <a:pt x="11518" y="0"/>
                  </a:lnTo>
                  <a:lnTo>
                    <a:pt x="9232" y="4876"/>
                  </a:lnTo>
                  <a:lnTo>
                    <a:pt x="41414" y="20154"/>
                  </a:lnTo>
                  <a:lnTo>
                    <a:pt x="43700" y="15265"/>
                  </a:lnTo>
                  <a:close/>
                </a:path>
              </a:pathLst>
            </a:custGeom>
            <a:solidFill>
              <a:srgbClr val="E8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753398" y="4107992"/>
              <a:ext cx="48895" cy="49530"/>
            </a:xfrm>
            <a:custGeom>
              <a:avLst/>
              <a:gdLst/>
              <a:ahLst/>
              <a:cxnLst/>
              <a:rect l="l" t="t" r="r" b="b"/>
              <a:pathLst>
                <a:path w="48895" h="49529">
                  <a:moveTo>
                    <a:pt x="34480" y="44577"/>
                  </a:moveTo>
                  <a:lnTo>
                    <a:pt x="2298" y="29311"/>
                  </a:lnTo>
                  <a:lnTo>
                    <a:pt x="0" y="34188"/>
                  </a:lnTo>
                  <a:lnTo>
                    <a:pt x="32181" y="49453"/>
                  </a:lnTo>
                  <a:lnTo>
                    <a:pt x="34480" y="44577"/>
                  </a:lnTo>
                  <a:close/>
                </a:path>
                <a:path w="48895" h="49529">
                  <a:moveTo>
                    <a:pt x="39090" y="34810"/>
                  </a:moveTo>
                  <a:lnTo>
                    <a:pt x="6908" y="19532"/>
                  </a:lnTo>
                  <a:lnTo>
                    <a:pt x="4584" y="24422"/>
                  </a:lnTo>
                  <a:lnTo>
                    <a:pt x="36766" y="39687"/>
                  </a:lnTo>
                  <a:lnTo>
                    <a:pt x="39090" y="34810"/>
                  </a:lnTo>
                  <a:close/>
                </a:path>
                <a:path w="48895" h="49529">
                  <a:moveTo>
                    <a:pt x="43738" y="25031"/>
                  </a:moveTo>
                  <a:lnTo>
                    <a:pt x="11557" y="9766"/>
                  </a:lnTo>
                  <a:lnTo>
                    <a:pt x="9232" y="14655"/>
                  </a:lnTo>
                  <a:lnTo>
                    <a:pt x="41414" y="29921"/>
                  </a:lnTo>
                  <a:lnTo>
                    <a:pt x="43738" y="25031"/>
                  </a:lnTo>
                  <a:close/>
                </a:path>
                <a:path w="48895" h="49529">
                  <a:moveTo>
                    <a:pt x="48348" y="15265"/>
                  </a:moveTo>
                  <a:lnTo>
                    <a:pt x="16167" y="0"/>
                  </a:lnTo>
                  <a:lnTo>
                    <a:pt x="13881" y="4876"/>
                  </a:lnTo>
                  <a:lnTo>
                    <a:pt x="46062" y="20142"/>
                  </a:lnTo>
                  <a:lnTo>
                    <a:pt x="48348" y="15265"/>
                  </a:lnTo>
                  <a:close/>
                </a:path>
              </a:pathLst>
            </a:custGeom>
            <a:solidFill>
              <a:srgbClr val="F1B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739530" y="4147070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5" h="40004">
                  <a:moveTo>
                    <a:pt x="34467" y="34810"/>
                  </a:moveTo>
                  <a:lnTo>
                    <a:pt x="2286" y="19545"/>
                  </a:lnTo>
                  <a:lnTo>
                    <a:pt x="0" y="24422"/>
                  </a:lnTo>
                  <a:lnTo>
                    <a:pt x="32181" y="39700"/>
                  </a:lnTo>
                  <a:lnTo>
                    <a:pt x="34467" y="34810"/>
                  </a:lnTo>
                  <a:close/>
                </a:path>
                <a:path w="43815" h="40004">
                  <a:moveTo>
                    <a:pt x="39116" y="25044"/>
                  </a:moveTo>
                  <a:lnTo>
                    <a:pt x="6934" y="9779"/>
                  </a:lnTo>
                  <a:lnTo>
                    <a:pt x="4610" y="14655"/>
                  </a:lnTo>
                  <a:lnTo>
                    <a:pt x="36791" y="29933"/>
                  </a:lnTo>
                  <a:lnTo>
                    <a:pt x="39116" y="25044"/>
                  </a:lnTo>
                  <a:close/>
                </a:path>
                <a:path w="43815" h="40004">
                  <a:moveTo>
                    <a:pt x="43726" y="15265"/>
                  </a:moveTo>
                  <a:lnTo>
                    <a:pt x="11544" y="0"/>
                  </a:lnTo>
                  <a:lnTo>
                    <a:pt x="9232" y="4889"/>
                  </a:lnTo>
                  <a:lnTo>
                    <a:pt x="41402" y="20154"/>
                  </a:lnTo>
                  <a:lnTo>
                    <a:pt x="43726" y="15265"/>
                  </a:lnTo>
                  <a:close/>
                </a:path>
              </a:pathLst>
            </a:custGeom>
            <a:solidFill>
              <a:srgbClr val="F1C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725649" y="4176381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5" h="40004">
                  <a:moveTo>
                    <a:pt x="34505" y="34810"/>
                  </a:moveTo>
                  <a:lnTo>
                    <a:pt x="2324" y="19545"/>
                  </a:lnTo>
                  <a:lnTo>
                    <a:pt x="0" y="24422"/>
                  </a:lnTo>
                  <a:lnTo>
                    <a:pt x="32181" y="39700"/>
                  </a:lnTo>
                  <a:lnTo>
                    <a:pt x="34505" y="34810"/>
                  </a:lnTo>
                  <a:close/>
                </a:path>
                <a:path w="43815" h="40004">
                  <a:moveTo>
                    <a:pt x="39116" y="25044"/>
                  </a:moveTo>
                  <a:lnTo>
                    <a:pt x="6946" y="9766"/>
                  </a:lnTo>
                  <a:lnTo>
                    <a:pt x="4622" y="14655"/>
                  </a:lnTo>
                  <a:lnTo>
                    <a:pt x="36804" y="29921"/>
                  </a:lnTo>
                  <a:lnTo>
                    <a:pt x="39116" y="25044"/>
                  </a:lnTo>
                  <a:close/>
                </a:path>
                <a:path w="43815" h="40004">
                  <a:moveTo>
                    <a:pt x="43738" y="15265"/>
                  </a:moveTo>
                  <a:lnTo>
                    <a:pt x="11557" y="0"/>
                  </a:lnTo>
                  <a:lnTo>
                    <a:pt x="9271" y="4889"/>
                  </a:lnTo>
                  <a:lnTo>
                    <a:pt x="41440" y="20154"/>
                  </a:lnTo>
                  <a:lnTo>
                    <a:pt x="43738" y="15265"/>
                  </a:lnTo>
                  <a:close/>
                </a:path>
              </a:pathLst>
            </a:custGeom>
            <a:solidFill>
              <a:srgbClr val="F1CF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20465" y="4042721"/>
              <a:ext cx="114630" cy="18000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250407" y="3737941"/>
              <a:ext cx="246379" cy="485140"/>
            </a:xfrm>
            <a:custGeom>
              <a:avLst/>
              <a:gdLst/>
              <a:ahLst/>
              <a:cxnLst/>
              <a:rect l="l" t="t" r="r" b="b"/>
              <a:pathLst>
                <a:path w="246379" h="485139">
                  <a:moveTo>
                    <a:pt x="0" y="0"/>
                  </a:moveTo>
                  <a:lnTo>
                    <a:pt x="7670" y="0"/>
                  </a:lnTo>
                  <a:lnTo>
                    <a:pt x="246100" y="0"/>
                  </a:lnTo>
                  <a:lnTo>
                    <a:pt x="246100" y="484811"/>
                  </a:lnTo>
                  <a:lnTo>
                    <a:pt x="0" y="484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75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224829" y="3737941"/>
              <a:ext cx="246379" cy="485140"/>
            </a:xfrm>
            <a:custGeom>
              <a:avLst/>
              <a:gdLst/>
              <a:ahLst/>
              <a:cxnLst/>
              <a:rect l="l" t="t" r="r" b="b"/>
              <a:pathLst>
                <a:path w="246379" h="485139">
                  <a:moveTo>
                    <a:pt x="0" y="0"/>
                  </a:moveTo>
                  <a:lnTo>
                    <a:pt x="246130" y="0"/>
                  </a:lnTo>
                  <a:lnTo>
                    <a:pt x="246131" y="484811"/>
                  </a:lnTo>
                  <a:lnTo>
                    <a:pt x="0" y="484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C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224859" y="3737941"/>
              <a:ext cx="246379" cy="485140"/>
            </a:xfrm>
            <a:custGeom>
              <a:avLst/>
              <a:gdLst/>
              <a:ahLst/>
              <a:cxnLst/>
              <a:rect l="l" t="t" r="r" b="b"/>
              <a:pathLst>
                <a:path w="246379" h="485139">
                  <a:moveTo>
                    <a:pt x="0" y="0"/>
                  </a:moveTo>
                  <a:lnTo>
                    <a:pt x="246100" y="0"/>
                  </a:lnTo>
                  <a:lnTo>
                    <a:pt x="246100" y="484811"/>
                  </a:lnTo>
                  <a:lnTo>
                    <a:pt x="0" y="484811"/>
                  </a:lnTo>
                  <a:lnTo>
                    <a:pt x="0" y="459639"/>
                  </a:lnTo>
                  <a:lnTo>
                    <a:pt x="177554" y="459639"/>
                  </a:lnTo>
                  <a:lnTo>
                    <a:pt x="184310" y="443867"/>
                  </a:lnTo>
                  <a:lnTo>
                    <a:pt x="223655" y="413029"/>
                  </a:lnTo>
                  <a:lnTo>
                    <a:pt x="223914" y="413029"/>
                  </a:lnTo>
                  <a:lnTo>
                    <a:pt x="223913" y="72807"/>
                  </a:lnTo>
                  <a:lnTo>
                    <a:pt x="207933" y="65779"/>
                  </a:lnTo>
                  <a:lnTo>
                    <a:pt x="194423" y="55075"/>
                  </a:lnTo>
                  <a:lnTo>
                    <a:pt x="184007" y="41325"/>
                  </a:lnTo>
                  <a:lnTo>
                    <a:pt x="177309" y="25156"/>
                  </a:lnTo>
                  <a:lnTo>
                    <a:pt x="0" y="25156"/>
                  </a:lnTo>
                  <a:lnTo>
                    <a:pt x="0" y="0"/>
                  </a:lnTo>
                  <a:close/>
                </a:path>
                <a:path w="246379" h="485139">
                  <a:moveTo>
                    <a:pt x="0" y="25156"/>
                  </a:moveTo>
                  <a:lnTo>
                    <a:pt x="68393" y="25156"/>
                  </a:lnTo>
                  <a:lnTo>
                    <a:pt x="61681" y="41325"/>
                  </a:lnTo>
                  <a:lnTo>
                    <a:pt x="51409" y="54945"/>
                  </a:lnTo>
                  <a:lnTo>
                    <a:pt x="38018" y="65632"/>
                  </a:lnTo>
                  <a:lnTo>
                    <a:pt x="21911" y="72807"/>
                  </a:lnTo>
                  <a:lnTo>
                    <a:pt x="22156" y="72807"/>
                  </a:lnTo>
                  <a:lnTo>
                    <a:pt x="22156" y="413029"/>
                  </a:lnTo>
                  <a:lnTo>
                    <a:pt x="37808" y="419968"/>
                  </a:lnTo>
                  <a:lnTo>
                    <a:pt x="51085" y="430445"/>
                  </a:lnTo>
                  <a:lnTo>
                    <a:pt x="61388" y="443867"/>
                  </a:lnTo>
                  <a:lnTo>
                    <a:pt x="68118" y="459639"/>
                  </a:lnTo>
                  <a:lnTo>
                    <a:pt x="0" y="459639"/>
                  </a:lnTo>
                  <a:lnTo>
                    <a:pt x="0" y="25156"/>
                  </a:lnTo>
                  <a:close/>
                </a:path>
              </a:pathLst>
            </a:custGeom>
            <a:solidFill>
              <a:srgbClr val="2B93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61860" y="3894167"/>
              <a:ext cx="172091" cy="17234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330982" y="3827678"/>
              <a:ext cx="34290" cy="304165"/>
            </a:xfrm>
            <a:custGeom>
              <a:avLst/>
              <a:gdLst/>
              <a:ahLst/>
              <a:cxnLst/>
              <a:rect l="l" t="t" r="r" b="b"/>
              <a:pathLst>
                <a:path w="34290" h="304164">
                  <a:moveTo>
                    <a:pt x="32283" y="279869"/>
                  </a:moveTo>
                  <a:lnTo>
                    <a:pt x="25400" y="272973"/>
                  </a:lnTo>
                  <a:lnTo>
                    <a:pt x="8407" y="272973"/>
                  </a:lnTo>
                  <a:lnTo>
                    <a:pt x="1536" y="279869"/>
                  </a:lnTo>
                  <a:lnTo>
                    <a:pt x="1536" y="288378"/>
                  </a:lnTo>
                  <a:lnTo>
                    <a:pt x="1536" y="296887"/>
                  </a:lnTo>
                  <a:lnTo>
                    <a:pt x="8407" y="303784"/>
                  </a:lnTo>
                  <a:lnTo>
                    <a:pt x="25400" y="303784"/>
                  </a:lnTo>
                  <a:lnTo>
                    <a:pt x="32283" y="296887"/>
                  </a:lnTo>
                  <a:lnTo>
                    <a:pt x="32283" y="279869"/>
                  </a:lnTo>
                  <a:close/>
                </a:path>
                <a:path w="34290" h="304164">
                  <a:moveTo>
                    <a:pt x="33870" y="21666"/>
                  </a:moveTo>
                  <a:lnTo>
                    <a:pt x="29959" y="5105"/>
                  </a:lnTo>
                  <a:lnTo>
                    <a:pt x="21678" y="0"/>
                  </a:lnTo>
                  <a:lnTo>
                    <a:pt x="13385" y="1930"/>
                  </a:lnTo>
                  <a:lnTo>
                    <a:pt x="5143" y="3886"/>
                  </a:lnTo>
                  <a:lnTo>
                    <a:pt x="0" y="12179"/>
                  </a:lnTo>
                  <a:lnTo>
                    <a:pt x="3924" y="28740"/>
                  </a:lnTo>
                  <a:lnTo>
                    <a:pt x="12204" y="33883"/>
                  </a:lnTo>
                  <a:lnTo>
                    <a:pt x="28727" y="29959"/>
                  </a:lnTo>
                  <a:lnTo>
                    <a:pt x="33870" y="21666"/>
                  </a:lnTo>
                  <a:close/>
                </a:path>
              </a:pathLst>
            </a:custGeom>
            <a:solidFill>
              <a:srgbClr val="49A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224829" y="3912231"/>
              <a:ext cx="271780" cy="136525"/>
            </a:xfrm>
            <a:custGeom>
              <a:avLst/>
              <a:gdLst/>
              <a:ahLst/>
              <a:cxnLst/>
              <a:rect l="l" t="t" r="r" b="b"/>
              <a:pathLst>
                <a:path w="271779" h="136525">
                  <a:moveTo>
                    <a:pt x="0" y="0"/>
                  </a:moveTo>
                  <a:lnTo>
                    <a:pt x="271679" y="0"/>
                  </a:lnTo>
                  <a:lnTo>
                    <a:pt x="271679" y="136215"/>
                  </a:lnTo>
                  <a:lnTo>
                    <a:pt x="0" y="136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224823" y="3912234"/>
              <a:ext cx="271780" cy="136525"/>
            </a:xfrm>
            <a:custGeom>
              <a:avLst/>
              <a:gdLst/>
              <a:ahLst/>
              <a:cxnLst/>
              <a:rect l="l" t="t" r="r" b="b"/>
              <a:pathLst>
                <a:path w="271779" h="136525">
                  <a:moveTo>
                    <a:pt x="271678" y="121234"/>
                  </a:moveTo>
                  <a:lnTo>
                    <a:pt x="0" y="121234"/>
                  </a:lnTo>
                  <a:lnTo>
                    <a:pt x="0" y="136220"/>
                  </a:lnTo>
                  <a:lnTo>
                    <a:pt x="271678" y="136220"/>
                  </a:lnTo>
                  <a:lnTo>
                    <a:pt x="271678" y="121234"/>
                  </a:lnTo>
                  <a:close/>
                </a:path>
                <a:path w="271779" h="136525">
                  <a:moveTo>
                    <a:pt x="271678" y="0"/>
                  </a:moveTo>
                  <a:lnTo>
                    <a:pt x="0" y="0"/>
                  </a:lnTo>
                  <a:lnTo>
                    <a:pt x="0" y="14998"/>
                  </a:lnTo>
                  <a:lnTo>
                    <a:pt x="271678" y="14998"/>
                  </a:lnTo>
                  <a:lnTo>
                    <a:pt x="271678" y="0"/>
                  </a:lnTo>
                  <a:close/>
                </a:path>
              </a:pathLst>
            </a:custGeom>
            <a:solidFill>
              <a:srgbClr val="BCD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70807" y="3912044"/>
              <a:ext cx="26220" cy="13643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18121" y="4044254"/>
              <a:ext cx="178287" cy="17837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4251" y="3891726"/>
              <a:ext cx="9049512" cy="2207321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4226052" y="196633"/>
            <a:ext cx="2704465" cy="544830"/>
            <a:chOff x="4226052" y="196633"/>
            <a:chExt cx="2704465" cy="544830"/>
          </a:xfrm>
        </p:grpSpPr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88764" y="196633"/>
              <a:ext cx="839000" cy="54479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717923" y="308355"/>
              <a:ext cx="616585" cy="329565"/>
            </a:xfrm>
            <a:custGeom>
              <a:avLst/>
              <a:gdLst/>
              <a:ahLst/>
              <a:cxnLst/>
              <a:rect l="l" t="t" r="r" b="b"/>
              <a:pathLst>
                <a:path w="616585" h="329565">
                  <a:moveTo>
                    <a:pt x="534669" y="208406"/>
                  </a:moveTo>
                  <a:lnTo>
                    <a:pt x="396239" y="208406"/>
                  </a:lnTo>
                  <a:lnTo>
                    <a:pt x="388596" y="208666"/>
                  </a:lnTo>
                  <a:lnTo>
                    <a:pt x="350144" y="220739"/>
                  </a:lnTo>
                  <a:lnTo>
                    <a:pt x="326453" y="255317"/>
                  </a:lnTo>
                  <a:lnTo>
                    <a:pt x="325119" y="268731"/>
                  </a:lnTo>
                  <a:lnTo>
                    <a:pt x="325419" y="274972"/>
                  </a:lnTo>
                  <a:lnTo>
                    <a:pt x="325453" y="275683"/>
                  </a:lnTo>
                  <a:lnTo>
                    <a:pt x="326427" y="282072"/>
                  </a:lnTo>
                  <a:lnTo>
                    <a:pt x="326453" y="282241"/>
                  </a:lnTo>
                  <a:lnTo>
                    <a:pt x="328120" y="288395"/>
                  </a:lnTo>
                  <a:lnTo>
                    <a:pt x="355520" y="320055"/>
                  </a:lnTo>
                  <a:lnTo>
                    <a:pt x="396239" y="329183"/>
                  </a:lnTo>
                  <a:lnTo>
                    <a:pt x="534669" y="329183"/>
                  </a:lnTo>
                  <a:lnTo>
                    <a:pt x="579374" y="318388"/>
                  </a:lnTo>
                  <a:lnTo>
                    <a:pt x="585597" y="313181"/>
                  </a:lnTo>
                  <a:lnTo>
                    <a:pt x="591947" y="307975"/>
                  </a:lnTo>
                  <a:lnTo>
                    <a:pt x="596773" y="301625"/>
                  </a:lnTo>
                  <a:lnTo>
                    <a:pt x="600328" y="294131"/>
                  </a:lnTo>
                  <a:lnTo>
                    <a:pt x="602662" y="288395"/>
                  </a:lnTo>
                  <a:lnTo>
                    <a:pt x="604135" y="282955"/>
                  </a:lnTo>
                  <a:lnTo>
                    <a:pt x="405764" y="282955"/>
                  </a:lnTo>
                  <a:lnTo>
                    <a:pt x="396283" y="282072"/>
                  </a:lnTo>
                  <a:lnTo>
                    <a:pt x="389540" y="279415"/>
                  </a:lnTo>
                  <a:lnTo>
                    <a:pt x="385512" y="274972"/>
                  </a:lnTo>
                  <a:lnTo>
                    <a:pt x="384175" y="268731"/>
                  </a:lnTo>
                  <a:lnTo>
                    <a:pt x="385512" y="262564"/>
                  </a:lnTo>
                  <a:lnTo>
                    <a:pt x="389540" y="258159"/>
                  </a:lnTo>
                  <a:lnTo>
                    <a:pt x="396283" y="255516"/>
                  </a:lnTo>
                  <a:lnTo>
                    <a:pt x="405764" y="254634"/>
                  </a:lnTo>
                  <a:lnTo>
                    <a:pt x="604145" y="254634"/>
                  </a:lnTo>
                  <a:lnTo>
                    <a:pt x="602662" y="249140"/>
                  </a:lnTo>
                  <a:lnTo>
                    <a:pt x="600328" y="243331"/>
                  </a:lnTo>
                  <a:lnTo>
                    <a:pt x="596773" y="235965"/>
                  </a:lnTo>
                  <a:lnTo>
                    <a:pt x="591947" y="229615"/>
                  </a:lnTo>
                  <a:lnTo>
                    <a:pt x="585597" y="224408"/>
                  </a:lnTo>
                  <a:lnTo>
                    <a:pt x="579374" y="219201"/>
                  </a:lnTo>
                  <a:lnTo>
                    <a:pt x="542313" y="208666"/>
                  </a:lnTo>
                  <a:lnTo>
                    <a:pt x="534669" y="208406"/>
                  </a:lnTo>
                  <a:close/>
                </a:path>
                <a:path w="616585" h="329565">
                  <a:moveTo>
                    <a:pt x="604145" y="254634"/>
                  </a:moveTo>
                  <a:lnTo>
                    <a:pt x="525144" y="254634"/>
                  </a:lnTo>
                  <a:lnTo>
                    <a:pt x="534572" y="255516"/>
                  </a:lnTo>
                  <a:lnTo>
                    <a:pt x="541321" y="258159"/>
                  </a:lnTo>
                  <a:lnTo>
                    <a:pt x="545379" y="262564"/>
                  </a:lnTo>
                  <a:lnTo>
                    <a:pt x="546735" y="268731"/>
                  </a:lnTo>
                  <a:lnTo>
                    <a:pt x="545379" y="274972"/>
                  </a:lnTo>
                  <a:lnTo>
                    <a:pt x="541321" y="279415"/>
                  </a:lnTo>
                  <a:lnTo>
                    <a:pt x="534572" y="282072"/>
                  </a:lnTo>
                  <a:lnTo>
                    <a:pt x="525144" y="282955"/>
                  </a:lnTo>
                  <a:lnTo>
                    <a:pt x="604135" y="282955"/>
                  </a:lnTo>
                  <a:lnTo>
                    <a:pt x="604329" y="282241"/>
                  </a:lnTo>
                  <a:lnTo>
                    <a:pt x="605329" y="275683"/>
                  </a:lnTo>
                  <a:lnTo>
                    <a:pt x="605663" y="268731"/>
                  </a:lnTo>
                  <a:lnTo>
                    <a:pt x="605364" y="262564"/>
                  </a:lnTo>
                  <a:lnTo>
                    <a:pt x="605329" y="261852"/>
                  </a:lnTo>
                  <a:lnTo>
                    <a:pt x="604359" y="255516"/>
                  </a:lnTo>
                  <a:lnTo>
                    <a:pt x="604329" y="255317"/>
                  </a:lnTo>
                  <a:lnTo>
                    <a:pt x="604145" y="254634"/>
                  </a:lnTo>
                  <a:close/>
                </a:path>
                <a:path w="616585" h="329565">
                  <a:moveTo>
                    <a:pt x="496697" y="188467"/>
                  </a:moveTo>
                  <a:lnTo>
                    <a:pt x="434213" y="188467"/>
                  </a:lnTo>
                  <a:lnTo>
                    <a:pt x="434213" y="208406"/>
                  </a:lnTo>
                  <a:lnTo>
                    <a:pt x="496697" y="208406"/>
                  </a:lnTo>
                  <a:lnTo>
                    <a:pt x="496697" y="188467"/>
                  </a:lnTo>
                  <a:close/>
                </a:path>
                <a:path w="616585" h="329565">
                  <a:moveTo>
                    <a:pt x="616330" y="142366"/>
                  </a:moveTo>
                  <a:lnTo>
                    <a:pt x="314578" y="142366"/>
                  </a:lnTo>
                  <a:lnTo>
                    <a:pt x="314578" y="188467"/>
                  </a:lnTo>
                  <a:lnTo>
                    <a:pt x="616330" y="188467"/>
                  </a:lnTo>
                  <a:lnTo>
                    <a:pt x="616330" y="142366"/>
                  </a:lnTo>
                  <a:close/>
                </a:path>
                <a:path w="616585" h="329565">
                  <a:moveTo>
                    <a:pt x="81406" y="210184"/>
                  </a:moveTo>
                  <a:lnTo>
                    <a:pt x="22478" y="210184"/>
                  </a:lnTo>
                  <a:lnTo>
                    <a:pt x="22478" y="327405"/>
                  </a:lnTo>
                  <a:lnTo>
                    <a:pt x="279146" y="327405"/>
                  </a:lnTo>
                  <a:lnTo>
                    <a:pt x="279146" y="277621"/>
                  </a:lnTo>
                  <a:lnTo>
                    <a:pt x="81406" y="277621"/>
                  </a:lnTo>
                  <a:lnTo>
                    <a:pt x="81406" y="210184"/>
                  </a:lnTo>
                  <a:close/>
                </a:path>
                <a:path w="616585" h="329565">
                  <a:moveTo>
                    <a:pt x="276987" y="165862"/>
                  </a:moveTo>
                  <a:lnTo>
                    <a:pt x="218059" y="165862"/>
                  </a:lnTo>
                  <a:lnTo>
                    <a:pt x="218059" y="241045"/>
                  </a:lnTo>
                  <a:lnTo>
                    <a:pt x="276987" y="241045"/>
                  </a:lnTo>
                  <a:lnTo>
                    <a:pt x="276987" y="165862"/>
                  </a:lnTo>
                  <a:close/>
                </a:path>
                <a:path w="616585" h="329565">
                  <a:moveTo>
                    <a:pt x="92075" y="0"/>
                  </a:moveTo>
                  <a:lnTo>
                    <a:pt x="47708" y="7516"/>
                  </a:lnTo>
                  <a:lnTo>
                    <a:pt x="15605" y="30257"/>
                  </a:lnTo>
                  <a:lnTo>
                    <a:pt x="450" y="68083"/>
                  </a:lnTo>
                  <a:lnTo>
                    <a:pt x="0" y="77342"/>
                  </a:lnTo>
                  <a:lnTo>
                    <a:pt x="0" y="118617"/>
                  </a:lnTo>
                  <a:lnTo>
                    <a:pt x="11043" y="159297"/>
                  </a:lnTo>
                  <a:lnTo>
                    <a:pt x="40163" y="185134"/>
                  </a:lnTo>
                  <a:lnTo>
                    <a:pt x="82452" y="195671"/>
                  </a:lnTo>
                  <a:lnTo>
                    <a:pt x="92075" y="195961"/>
                  </a:lnTo>
                  <a:lnTo>
                    <a:pt x="103981" y="195504"/>
                  </a:lnTo>
                  <a:lnTo>
                    <a:pt x="145631" y="184275"/>
                  </a:lnTo>
                  <a:lnTo>
                    <a:pt x="168401" y="165862"/>
                  </a:lnTo>
                  <a:lnTo>
                    <a:pt x="276987" y="165862"/>
                  </a:lnTo>
                  <a:lnTo>
                    <a:pt x="276987" y="149097"/>
                  </a:lnTo>
                  <a:lnTo>
                    <a:pt x="92075" y="149097"/>
                  </a:lnTo>
                  <a:lnTo>
                    <a:pt x="84931" y="148548"/>
                  </a:lnTo>
                  <a:lnTo>
                    <a:pt x="59054" y="113918"/>
                  </a:lnTo>
                  <a:lnTo>
                    <a:pt x="59174" y="80263"/>
                  </a:lnTo>
                  <a:lnTo>
                    <a:pt x="84931" y="47412"/>
                  </a:lnTo>
                  <a:lnTo>
                    <a:pt x="92075" y="46862"/>
                  </a:lnTo>
                  <a:lnTo>
                    <a:pt x="276987" y="46862"/>
                  </a:lnTo>
                  <a:lnTo>
                    <a:pt x="276987" y="32638"/>
                  </a:lnTo>
                  <a:lnTo>
                    <a:pt x="170179" y="32638"/>
                  </a:lnTo>
                  <a:lnTo>
                    <a:pt x="163581" y="24969"/>
                  </a:lnTo>
                  <a:lnTo>
                    <a:pt x="155971" y="18335"/>
                  </a:lnTo>
                  <a:lnTo>
                    <a:pt x="116062" y="2016"/>
                  </a:lnTo>
                  <a:lnTo>
                    <a:pt x="104360" y="502"/>
                  </a:lnTo>
                  <a:lnTo>
                    <a:pt x="92075" y="0"/>
                  </a:lnTo>
                  <a:close/>
                </a:path>
                <a:path w="616585" h="329565">
                  <a:moveTo>
                    <a:pt x="276987" y="46862"/>
                  </a:moveTo>
                  <a:lnTo>
                    <a:pt x="92075" y="46862"/>
                  </a:lnTo>
                  <a:lnTo>
                    <a:pt x="99145" y="47412"/>
                  </a:lnTo>
                  <a:lnTo>
                    <a:pt x="105489" y="49069"/>
                  </a:lnTo>
                  <a:lnTo>
                    <a:pt x="125094" y="113918"/>
                  </a:lnTo>
                  <a:lnTo>
                    <a:pt x="124523" y="122134"/>
                  </a:lnTo>
                  <a:lnTo>
                    <a:pt x="92075" y="149097"/>
                  </a:lnTo>
                  <a:lnTo>
                    <a:pt x="276987" y="149097"/>
                  </a:lnTo>
                  <a:lnTo>
                    <a:pt x="276987" y="118237"/>
                  </a:lnTo>
                  <a:lnTo>
                    <a:pt x="184023" y="118237"/>
                  </a:lnTo>
                  <a:lnTo>
                    <a:pt x="184023" y="80263"/>
                  </a:lnTo>
                  <a:lnTo>
                    <a:pt x="276987" y="80263"/>
                  </a:lnTo>
                  <a:lnTo>
                    <a:pt x="276987" y="46862"/>
                  </a:lnTo>
                  <a:close/>
                </a:path>
                <a:path w="616585" h="329565">
                  <a:moveTo>
                    <a:pt x="276987" y="80263"/>
                  </a:moveTo>
                  <a:lnTo>
                    <a:pt x="218059" y="80263"/>
                  </a:lnTo>
                  <a:lnTo>
                    <a:pt x="218059" y="118237"/>
                  </a:lnTo>
                  <a:lnTo>
                    <a:pt x="276987" y="118237"/>
                  </a:lnTo>
                  <a:lnTo>
                    <a:pt x="276987" y="80263"/>
                  </a:lnTo>
                  <a:close/>
                </a:path>
                <a:path w="616585" h="329565">
                  <a:moveTo>
                    <a:pt x="276987" y="4190"/>
                  </a:moveTo>
                  <a:lnTo>
                    <a:pt x="218059" y="4190"/>
                  </a:lnTo>
                  <a:lnTo>
                    <a:pt x="218059" y="32638"/>
                  </a:lnTo>
                  <a:lnTo>
                    <a:pt x="276987" y="32638"/>
                  </a:lnTo>
                  <a:lnTo>
                    <a:pt x="276987" y="4190"/>
                  </a:lnTo>
                  <a:close/>
                </a:path>
                <a:path w="616585" h="329565">
                  <a:moveTo>
                    <a:pt x="445388" y="50418"/>
                  </a:moveTo>
                  <a:lnTo>
                    <a:pt x="375285" y="50418"/>
                  </a:lnTo>
                  <a:lnTo>
                    <a:pt x="321563" y="132079"/>
                  </a:lnTo>
                  <a:lnTo>
                    <a:pt x="387603" y="132079"/>
                  </a:lnTo>
                  <a:lnTo>
                    <a:pt x="432435" y="63118"/>
                  </a:lnTo>
                  <a:lnTo>
                    <a:pt x="434975" y="59436"/>
                  </a:lnTo>
                  <a:lnTo>
                    <a:pt x="437388" y="56261"/>
                  </a:lnTo>
                  <a:lnTo>
                    <a:pt x="439674" y="53975"/>
                  </a:lnTo>
                  <a:lnTo>
                    <a:pt x="441960" y="51562"/>
                  </a:lnTo>
                  <a:lnTo>
                    <a:pt x="445388" y="50418"/>
                  </a:lnTo>
                  <a:close/>
                </a:path>
                <a:path w="616585" h="329565">
                  <a:moveTo>
                    <a:pt x="555625" y="50418"/>
                  </a:moveTo>
                  <a:lnTo>
                    <a:pt x="485266" y="50418"/>
                  </a:lnTo>
                  <a:lnTo>
                    <a:pt x="488950" y="51562"/>
                  </a:lnTo>
                  <a:lnTo>
                    <a:pt x="491236" y="53720"/>
                  </a:lnTo>
                  <a:lnTo>
                    <a:pt x="493394" y="56006"/>
                  </a:lnTo>
                  <a:lnTo>
                    <a:pt x="495807" y="59181"/>
                  </a:lnTo>
                  <a:lnTo>
                    <a:pt x="498475" y="63118"/>
                  </a:lnTo>
                  <a:lnTo>
                    <a:pt x="541401" y="132079"/>
                  </a:lnTo>
                  <a:lnTo>
                    <a:pt x="607440" y="132079"/>
                  </a:lnTo>
                  <a:lnTo>
                    <a:pt x="555625" y="50418"/>
                  </a:lnTo>
                  <a:close/>
                </a:path>
                <a:path w="616585" h="329565">
                  <a:moveTo>
                    <a:pt x="597535" y="4952"/>
                  </a:moveTo>
                  <a:lnTo>
                    <a:pt x="333375" y="4952"/>
                  </a:lnTo>
                  <a:lnTo>
                    <a:pt x="333375" y="50418"/>
                  </a:lnTo>
                  <a:lnTo>
                    <a:pt x="597535" y="50418"/>
                  </a:lnTo>
                  <a:lnTo>
                    <a:pt x="597535" y="495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32476" y="199643"/>
              <a:ext cx="845045" cy="54178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447030" y="311530"/>
              <a:ext cx="623570" cy="326390"/>
            </a:xfrm>
            <a:custGeom>
              <a:avLst/>
              <a:gdLst/>
              <a:ahLst/>
              <a:cxnLst/>
              <a:rect l="l" t="t" r="r" b="b"/>
              <a:pathLst>
                <a:path w="623570" h="326390">
                  <a:moveTo>
                    <a:pt x="284734" y="208787"/>
                  </a:moveTo>
                  <a:lnTo>
                    <a:pt x="17018" y="208787"/>
                  </a:lnTo>
                  <a:lnTo>
                    <a:pt x="17018" y="255650"/>
                  </a:lnTo>
                  <a:lnTo>
                    <a:pt x="225806" y="255650"/>
                  </a:lnTo>
                  <a:lnTo>
                    <a:pt x="225806" y="326008"/>
                  </a:lnTo>
                  <a:lnTo>
                    <a:pt x="284734" y="326008"/>
                  </a:lnTo>
                  <a:lnTo>
                    <a:pt x="284734" y="208787"/>
                  </a:lnTo>
                  <a:close/>
                </a:path>
                <a:path w="623570" h="326390">
                  <a:moveTo>
                    <a:pt x="503682" y="220471"/>
                  </a:moveTo>
                  <a:lnTo>
                    <a:pt x="441198" y="220471"/>
                  </a:lnTo>
                  <a:lnTo>
                    <a:pt x="441198" y="324865"/>
                  </a:lnTo>
                  <a:lnTo>
                    <a:pt x="503682" y="324865"/>
                  </a:lnTo>
                  <a:lnTo>
                    <a:pt x="503682" y="220471"/>
                  </a:lnTo>
                  <a:close/>
                </a:path>
                <a:path w="623570" h="326390">
                  <a:moveTo>
                    <a:pt x="623316" y="174370"/>
                  </a:moveTo>
                  <a:lnTo>
                    <a:pt x="321564" y="174370"/>
                  </a:lnTo>
                  <a:lnTo>
                    <a:pt x="321564" y="220471"/>
                  </a:lnTo>
                  <a:lnTo>
                    <a:pt x="623316" y="220471"/>
                  </a:lnTo>
                  <a:lnTo>
                    <a:pt x="623316" y="174370"/>
                  </a:lnTo>
                  <a:close/>
                </a:path>
                <a:path w="623570" h="326390">
                  <a:moveTo>
                    <a:pt x="301752" y="147700"/>
                  </a:moveTo>
                  <a:lnTo>
                    <a:pt x="0" y="147700"/>
                  </a:lnTo>
                  <a:lnTo>
                    <a:pt x="0" y="193928"/>
                  </a:lnTo>
                  <a:lnTo>
                    <a:pt x="301752" y="193928"/>
                  </a:lnTo>
                  <a:lnTo>
                    <a:pt x="301752" y="147700"/>
                  </a:lnTo>
                  <a:close/>
                </a:path>
                <a:path w="623570" h="326390">
                  <a:moveTo>
                    <a:pt x="182118" y="130682"/>
                  </a:moveTo>
                  <a:lnTo>
                    <a:pt x="119634" y="130682"/>
                  </a:lnTo>
                  <a:lnTo>
                    <a:pt x="119634" y="147700"/>
                  </a:lnTo>
                  <a:lnTo>
                    <a:pt x="182118" y="147700"/>
                  </a:lnTo>
                  <a:lnTo>
                    <a:pt x="182118" y="130682"/>
                  </a:lnTo>
                  <a:close/>
                </a:path>
                <a:path w="623570" h="326390">
                  <a:moveTo>
                    <a:pt x="77724" y="0"/>
                  </a:moveTo>
                  <a:lnTo>
                    <a:pt x="18796" y="0"/>
                  </a:lnTo>
                  <a:lnTo>
                    <a:pt x="18796" y="130682"/>
                  </a:lnTo>
                  <a:lnTo>
                    <a:pt x="241427" y="130682"/>
                  </a:lnTo>
                  <a:lnTo>
                    <a:pt x="252093" y="130109"/>
                  </a:lnTo>
                  <a:lnTo>
                    <a:pt x="282382" y="99820"/>
                  </a:lnTo>
                  <a:lnTo>
                    <a:pt x="282956" y="89153"/>
                  </a:lnTo>
                  <a:lnTo>
                    <a:pt x="282956" y="85216"/>
                  </a:lnTo>
                  <a:lnTo>
                    <a:pt x="77724" y="85216"/>
                  </a:lnTo>
                  <a:lnTo>
                    <a:pt x="77724" y="65277"/>
                  </a:lnTo>
                  <a:lnTo>
                    <a:pt x="282956" y="65277"/>
                  </a:lnTo>
                  <a:lnTo>
                    <a:pt x="282956" y="20574"/>
                  </a:lnTo>
                  <a:lnTo>
                    <a:pt x="77724" y="20574"/>
                  </a:lnTo>
                  <a:lnTo>
                    <a:pt x="77724" y="0"/>
                  </a:lnTo>
                  <a:close/>
                </a:path>
                <a:path w="623570" h="326390">
                  <a:moveTo>
                    <a:pt x="282956" y="65277"/>
                  </a:moveTo>
                  <a:lnTo>
                    <a:pt x="224028" y="65277"/>
                  </a:lnTo>
                  <a:lnTo>
                    <a:pt x="224028" y="85216"/>
                  </a:lnTo>
                  <a:lnTo>
                    <a:pt x="282956" y="85216"/>
                  </a:lnTo>
                  <a:lnTo>
                    <a:pt x="282956" y="65277"/>
                  </a:lnTo>
                  <a:close/>
                </a:path>
                <a:path w="623570" h="326390">
                  <a:moveTo>
                    <a:pt x="282956" y="0"/>
                  </a:moveTo>
                  <a:lnTo>
                    <a:pt x="224028" y="0"/>
                  </a:lnTo>
                  <a:lnTo>
                    <a:pt x="224028" y="20574"/>
                  </a:lnTo>
                  <a:lnTo>
                    <a:pt x="282956" y="20574"/>
                  </a:lnTo>
                  <a:lnTo>
                    <a:pt x="282956" y="0"/>
                  </a:lnTo>
                  <a:close/>
                </a:path>
                <a:path w="623570" h="326390">
                  <a:moveTo>
                    <a:pt x="515366" y="2793"/>
                  </a:moveTo>
                  <a:lnTo>
                    <a:pt x="419227" y="2793"/>
                  </a:lnTo>
                  <a:lnTo>
                    <a:pt x="410845" y="3682"/>
                  </a:lnTo>
                  <a:lnTo>
                    <a:pt x="397637" y="6984"/>
                  </a:lnTo>
                  <a:lnTo>
                    <a:pt x="392049" y="9525"/>
                  </a:lnTo>
                  <a:lnTo>
                    <a:pt x="387731" y="13080"/>
                  </a:lnTo>
                  <a:lnTo>
                    <a:pt x="383286" y="16637"/>
                  </a:lnTo>
                  <a:lnTo>
                    <a:pt x="379730" y="21208"/>
                  </a:lnTo>
                  <a:lnTo>
                    <a:pt x="376936" y="26669"/>
                  </a:lnTo>
                  <a:lnTo>
                    <a:pt x="374015" y="32130"/>
                  </a:lnTo>
                  <a:lnTo>
                    <a:pt x="371221" y="38607"/>
                  </a:lnTo>
                  <a:lnTo>
                    <a:pt x="325755" y="160146"/>
                  </a:lnTo>
                  <a:lnTo>
                    <a:pt x="386842" y="160146"/>
                  </a:lnTo>
                  <a:lnTo>
                    <a:pt x="423418" y="60325"/>
                  </a:lnTo>
                  <a:lnTo>
                    <a:pt x="424561" y="56768"/>
                  </a:lnTo>
                  <a:lnTo>
                    <a:pt x="426339" y="53975"/>
                  </a:lnTo>
                  <a:lnTo>
                    <a:pt x="428625" y="52069"/>
                  </a:lnTo>
                  <a:lnTo>
                    <a:pt x="430784" y="50037"/>
                  </a:lnTo>
                  <a:lnTo>
                    <a:pt x="434721" y="49021"/>
                  </a:lnTo>
                  <a:lnTo>
                    <a:pt x="577554" y="49021"/>
                  </a:lnTo>
                  <a:lnTo>
                    <a:pt x="573659" y="38607"/>
                  </a:lnTo>
                  <a:lnTo>
                    <a:pt x="547243" y="6984"/>
                  </a:lnTo>
                  <a:lnTo>
                    <a:pt x="522654" y="2958"/>
                  </a:lnTo>
                  <a:lnTo>
                    <a:pt x="515366" y="2793"/>
                  </a:lnTo>
                  <a:close/>
                </a:path>
                <a:path w="623570" h="326390">
                  <a:moveTo>
                    <a:pt x="577554" y="49021"/>
                  </a:moveTo>
                  <a:lnTo>
                    <a:pt x="510159" y="49021"/>
                  </a:lnTo>
                  <a:lnTo>
                    <a:pt x="513969" y="50037"/>
                  </a:lnTo>
                  <a:lnTo>
                    <a:pt x="516255" y="52069"/>
                  </a:lnTo>
                  <a:lnTo>
                    <a:pt x="518541" y="53975"/>
                  </a:lnTo>
                  <a:lnTo>
                    <a:pt x="520192" y="56768"/>
                  </a:lnTo>
                  <a:lnTo>
                    <a:pt x="521462" y="60325"/>
                  </a:lnTo>
                  <a:lnTo>
                    <a:pt x="558038" y="160146"/>
                  </a:lnTo>
                  <a:lnTo>
                    <a:pt x="619125" y="160146"/>
                  </a:lnTo>
                  <a:lnTo>
                    <a:pt x="577554" y="4902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85332" y="201142"/>
              <a:ext cx="845045" cy="54028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184646" y="313308"/>
              <a:ext cx="623570" cy="324485"/>
            </a:xfrm>
            <a:custGeom>
              <a:avLst/>
              <a:gdLst/>
              <a:ahLst/>
              <a:cxnLst/>
              <a:rect l="l" t="t" r="r" b="b"/>
              <a:pathLst>
                <a:path w="623570" h="324484">
                  <a:moveTo>
                    <a:pt x="220090" y="197103"/>
                  </a:moveTo>
                  <a:lnTo>
                    <a:pt x="81661" y="197103"/>
                  </a:lnTo>
                  <a:lnTo>
                    <a:pt x="74017" y="197369"/>
                  </a:lnTo>
                  <a:lnTo>
                    <a:pt x="35565" y="210264"/>
                  </a:lnTo>
                  <a:lnTo>
                    <a:pt x="11874" y="246507"/>
                  </a:lnTo>
                  <a:lnTo>
                    <a:pt x="10540" y="260603"/>
                  </a:lnTo>
                  <a:lnTo>
                    <a:pt x="10780" y="265811"/>
                  </a:lnTo>
                  <a:lnTo>
                    <a:pt x="10874" y="267842"/>
                  </a:lnTo>
                  <a:lnTo>
                    <a:pt x="30606" y="307086"/>
                  </a:lnTo>
                  <a:lnTo>
                    <a:pt x="66706" y="323103"/>
                  </a:lnTo>
                  <a:lnTo>
                    <a:pt x="81661" y="324230"/>
                  </a:lnTo>
                  <a:lnTo>
                    <a:pt x="220090" y="324230"/>
                  </a:lnTo>
                  <a:lnTo>
                    <a:pt x="260746" y="314340"/>
                  </a:lnTo>
                  <a:lnTo>
                    <a:pt x="288083" y="281177"/>
                  </a:lnTo>
                  <a:lnTo>
                    <a:pt x="288900" y="278002"/>
                  </a:lnTo>
                  <a:lnTo>
                    <a:pt x="83565" y="278002"/>
                  </a:lnTo>
                  <a:lnTo>
                    <a:pt x="78104" y="276478"/>
                  </a:lnTo>
                  <a:lnTo>
                    <a:pt x="74675" y="273176"/>
                  </a:lnTo>
                  <a:lnTo>
                    <a:pt x="71246" y="270001"/>
                  </a:lnTo>
                  <a:lnTo>
                    <a:pt x="69595" y="265811"/>
                  </a:lnTo>
                  <a:lnTo>
                    <a:pt x="69595" y="255397"/>
                  </a:lnTo>
                  <a:lnTo>
                    <a:pt x="71246" y="251205"/>
                  </a:lnTo>
                  <a:lnTo>
                    <a:pt x="78104" y="244855"/>
                  </a:lnTo>
                  <a:lnTo>
                    <a:pt x="83565" y="243204"/>
                  </a:lnTo>
                  <a:lnTo>
                    <a:pt x="288900" y="243204"/>
                  </a:lnTo>
                  <a:lnTo>
                    <a:pt x="288083" y="240030"/>
                  </a:lnTo>
                  <a:lnTo>
                    <a:pt x="260746" y="206882"/>
                  </a:lnTo>
                  <a:lnTo>
                    <a:pt x="227734" y="197369"/>
                  </a:lnTo>
                  <a:lnTo>
                    <a:pt x="220090" y="197103"/>
                  </a:lnTo>
                  <a:close/>
                </a:path>
                <a:path w="623570" h="324484">
                  <a:moveTo>
                    <a:pt x="288900" y="243204"/>
                  </a:moveTo>
                  <a:lnTo>
                    <a:pt x="218058" y="243204"/>
                  </a:lnTo>
                  <a:lnTo>
                    <a:pt x="223646" y="244855"/>
                  </a:lnTo>
                  <a:lnTo>
                    <a:pt x="230504" y="251205"/>
                  </a:lnTo>
                  <a:lnTo>
                    <a:pt x="232155" y="255397"/>
                  </a:lnTo>
                  <a:lnTo>
                    <a:pt x="232155" y="265811"/>
                  </a:lnTo>
                  <a:lnTo>
                    <a:pt x="230504" y="270001"/>
                  </a:lnTo>
                  <a:lnTo>
                    <a:pt x="227075" y="273176"/>
                  </a:lnTo>
                  <a:lnTo>
                    <a:pt x="223646" y="276478"/>
                  </a:lnTo>
                  <a:lnTo>
                    <a:pt x="218058" y="278002"/>
                  </a:lnTo>
                  <a:lnTo>
                    <a:pt x="288900" y="278002"/>
                  </a:lnTo>
                  <a:lnTo>
                    <a:pt x="289750" y="274700"/>
                  </a:lnTo>
                  <a:lnTo>
                    <a:pt x="290750" y="267842"/>
                  </a:lnTo>
                  <a:lnTo>
                    <a:pt x="291083" y="260603"/>
                  </a:lnTo>
                  <a:lnTo>
                    <a:pt x="290844" y="255397"/>
                  </a:lnTo>
                  <a:lnTo>
                    <a:pt x="290750" y="253364"/>
                  </a:lnTo>
                  <a:lnTo>
                    <a:pt x="289750" y="246507"/>
                  </a:lnTo>
                  <a:lnTo>
                    <a:pt x="288900" y="243204"/>
                  </a:lnTo>
                  <a:close/>
                </a:path>
                <a:path w="623570" h="324484">
                  <a:moveTo>
                    <a:pt x="623315" y="255650"/>
                  </a:moveTo>
                  <a:lnTo>
                    <a:pt x="321563" y="255650"/>
                  </a:lnTo>
                  <a:lnTo>
                    <a:pt x="321563" y="301878"/>
                  </a:lnTo>
                  <a:lnTo>
                    <a:pt x="623315" y="301878"/>
                  </a:lnTo>
                  <a:lnTo>
                    <a:pt x="623315" y="255650"/>
                  </a:lnTo>
                  <a:close/>
                </a:path>
                <a:path w="623570" h="324484">
                  <a:moveTo>
                    <a:pt x="474218" y="131317"/>
                  </a:moveTo>
                  <a:lnTo>
                    <a:pt x="411733" y="131317"/>
                  </a:lnTo>
                  <a:lnTo>
                    <a:pt x="411733" y="255650"/>
                  </a:lnTo>
                  <a:lnTo>
                    <a:pt x="474218" y="255650"/>
                  </a:lnTo>
                  <a:lnTo>
                    <a:pt x="474218" y="131317"/>
                  </a:lnTo>
                  <a:close/>
                </a:path>
                <a:path w="623570" h="324484">
                  <a:moveTo>
                    <a:pt x="596137" y="2793"/>
                  </a:moveTo>
                  <a:lnTo>
                    <a:pt x="340359" y="2793"/>
                  </a:lnTo>
                  <a:lnTo>
                    <a:pt x="340359" y="49022"/>
                  </a:lnTo>
                  <a:lnTo>
                    <a:pt x="544322" y="49022"/>
                  </a:lnTo>
                  <a:lnTo>
                    <a:pt x="547751" y="52324"/>
                  </a:lnTo>
                  <a:lnTo>
                    <a:pt x="546988" y="58927"/>
                  </a:lnTo>
                  <a:lnTo>
                    <a:pt x="536321" y="201675"/>
                  </a:lnTo>
                  <a:lnTo>
                    <a:pt x="595249" y="201675"/>
                  </a:lnTo>
                  <a:lnTo>
                    <a:pt x="608076" y="22351"/>
                  </a:lnTo>
                  <a:lnTo>
                    <a:pt x="608583" y="16383"/>
                  </a:lnTo>
                  <a:lnTo>
                    <a:pt x="607186" y="11684"/>
                  </a:lnTo>
                  <a:lnTo>
                    <a:pt x="600836" y="4572"/>
                  </a:lnTo>
                  <a:lnTo>
                    <a:pt x="596137" y="2793"/>
                  </a:lnTo>
                  <a:close/>
                </a:path>
                <a:path w="623570" h="324484">
                  <a:moveTo>
                    <a:pt x="301751" y="133096"/>
                  </a:moveTo>
                  <a:lnTo>
                    <a:pt x="0" y="133096"/>
                  </a:lnTo>
                  <a:lnTo>
                    <a:pt x="0" y="179324"/>
                  </a:lnTo>
                  <a:lnTo>
                    <a:pt x="301751" y="179324"/>
                  </a:lnTo>
                  <a:lnTo>
                    <a:pt x="301751" y="133096"/>
                  </a:lnTo>
                  <a:close/>
                </a:path>
                <a:path w="623570" h="324484">
                  <a:moveTo>
                    <a:pt x="152653" y="76708"/>
                  </a:moveTo>
                  <a:lnTo>
                    <a:pt x="90169" y="76708"/>
                  </a:lnTo>
                  <a:lnTo>
                    <a:pt x="90169" y="133096"/>
                  </a:lnTo>
                  <a:lnTo>
                    <a:pt x="152653" y="133096"/>
                  </a:lnTo>
                  <a:lnTo>
                    <a:pt x="152653" y="76708"/>
                  </a:lnTo>
                  <a:close/>
                </a:path>
                <a:path w="623570" h="324484">
                  <a:moveTo>
                    <a:pt x="274574" y="0"/>
                  </a:moveTo>
                  <a:lnTo>
                    <a:pt x="18795" y="0"/>
                  </a:lnTo>
                  <a:lnTo>
                    <a:pt x="18795" y="45465"/>
                  </a:lnTo>
                  <a:lnTo>
                    <a:pt x="221741" y="45465"/>
                  </a:lnTo>
                  <a:lnTo>
                    <a:pt x="225043" y="48767"/>
                  </a:lnTo>
                  <a:lnTo>
                    <a:pt x="224408" y="55372"/>
                  </a:lnTo>
                  <a:lnTo>
                    <a:pt x="217550" y="120014"/>
                  </a:lnTo>
                  <a:lnTo>
                    <a:pt x="276605" y="120014"/>
                  </a:lnTo>
                  <a:lnTo>
                    <a:pt x="286512" y="19558"/>
                  </a:lnTo>
                  <a:lnTo>
                    <a:pt x="287019" y="13588"/>
                  </a:lnTo>
                  <a:lnTo>
                    <a:pt x="285623" y="8889"/>
                  </a:lnTo>
                  <a:lnTo>
                    <a:pt x="279273" y="1777"/>
                  </a:lnTo>
                  <a:lnTo>
                    <a:pt x="27457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235958" y="29794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345948"/>
                  </a:moveTo>
                  <a:lnTo>
                    <a:pt x="345948" y="345948"/>
                  </a:lnTo>
                  <a:lnTo>
                    <a:pt x="34594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29938" y="352805"/>
              <a:ext cx="153670" cy="238378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45338" y="124840"/>
            <a:ext cx="1159992" cy="115062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135636" y="99059"/>
            <a:ext cx="157480" cy="157480"/>
            <a:chOff x="135636" y="99059"/>
            <a:chExt cx="157480" cy="157480"/>
          </a:xfrm>
        </p:grpSpPr>
        <p:sp>
          <p:nvSpPr>
            <p:cNvPr id="61" name="object 61"/>
            <p:cNvSpPr/>
            <p:nvPr/>
          </p:nvSpPr>
          <p:spPr>
            <a:xfrm>
              <a:off x="166763" y="119760"/>
              <a:ext cx="96520" cy="100965"/>
            </a:xfrm>
            <a:custGeom>
              <a:avLst/>
              <a:gdLst/>
              <a:ahLst/>
              <a:cxnLst/>
              <a:rect l="l" t="t" r="r" b="b"/>
              <a:pathLst>
                <a:path w="96520" h="100964">
                  <a:moveTo>
                    <a:pt x="96456" y="0"/>
                  </a:moveTo>
                  <a:lnTo>
                    <a:pt x="68326" y="0"/>
                  </a:lnTo>
                  <a:lnTo>
                    <a:pt x="68326" y="9525"/>
                  </a:lnTo>
                  <a:lnTo>
                    <a:pt x="68326" y="91059"/>
                  </a:lnTo>
                  <a:lnTo>
                    <a:pt x="28206" y="91059"/>
                  </a:lnTo>
                  <a:lnTo>
                    <a:pt x="28206" y="9525"/>
                  </a:lnTo>
                  <a:lnTo>
                    <a:pt x="68326" y="9525"/>
                  </a:lnTo>
                  <a:lnTo>
                    <a:pt x="68326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17386" y="9525"/>
                  </a:lnTo>
                  <a:lnTo>
                    <a:pt x="17386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96456" y="100584"/>
                  </a:lnTo>
                  <a:lnTo>
                    <a:pt x="96456" y="91059"/>
                  </a:lnTo>
                  <a:lnTo>
                    <a:pt x="79070" y="91059"/>
                  </a:lnTo>
                  <a:lnTo>
                    <a:pt x="79070" y="9525"/>
                  </a:lnTo>
                  <a:lnTo>
                    <a:pt x="96456" y="9525"/>
                  </a:lnTo>
                  <a:lnTo>
                    <a:pt x="96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/>
          <p:nvPr/>
        </p:nvSpPr>
        <p:spPr>
          <a:xfrm>
            <a:off x="3997197" y="1856612"/>
            <a:ext cx="1470025" cy="321945"/>
          </a:xfrm>
          <a:custGeom>
            <a:avLst/>
            <a:gdLst/>
            <a:ahLst/>
            <a:cxnLst/>
            <a:rect l="l" t="t" r="r" b="b"/>
            <a:pathLst>
              <a:path w="1470025" h="321944">
                <a:moveTo>
                  <a:pt x="881634" y="257683"/>
                </a:moveTo>
                <a:lnTo>
                  <a:pt x="600455" y="257683"/>
                </a:lnTo>
                <a:lnTo>
                  <a:pt x="600455" y="300609"/>
                </a:lnTo>
                <a:lnTo>
                  <a:pt x="881634" y="300609"/>
                </a:lnTo>
                <a:lnTo>
                  <a:pt x="881634" y="257683"/>
                </a:lnTo>
                <a:close/>
              </a:path>
              <a:path w="1470025" h="321944">
                <a:moveTo>
                  <a:pt x="281177" y="257683"/>
                </a:moveTo>
                <a:lnTo>
                  <a:pt x="0" y="257683"/>
                </a:lnTo>
                <a:lnTo>
                  <a:pt x="0" y="300609"/>
                </a:lnTo>
                <a:lnTo>
                  <a:pt x="281177" y="300609"/>
                </a:lnTo>
                <a:lnTo>
                  <a:pt x="281177" y="257683"/>
                </a:lnTo>
                <a:close/>
              </a:path>
              <a:path w="1470025" h="321944">
                <a:moveTo>
                  <a:pt x="1171955" y="202819"/>
                </a:moveTo>
                <a:lnTo>
                  <a:pt x="946530" y="202819"/>
                </a:lnTo>
                <a:lnTo>
                  <a:pt x="939800" y="204470"/>
                </a:lnTo>
                <a:lnTo>
                  <a:pt x="933196" y="211074"/>
                </a:lnTo>
                <a:lnTo>
                  <a:pt x="931544" y="217677"/>
                </a:lnTo>
                <a:lnTo>
                  <a:pt x="931544" y="320548"/>
                </a:lnTo>
                <a:lnTo>
                  <a:pt x="1139952" y="320548"/>
                </a:lnTo>
                <a:lnTo>
                  <a:pt x="1148072" y="320075"/>
                </a:lnTo>
                <a:lnTo>
                  <a:pt x="1171955" y="288417"/>
                </a:lnTo>
                <a:lnTo>
                  <a:pt x="1171955" y="277495"/>
                </a:lnTo>
                <a:lnTo>
                  <a:pt x="986536" y="277495"/>
                </a:lnTo>
                <a:lnTo>
                  <a:pt x="986536" y="245745"/>
                </a:lnTo>
                <a:lnTo>
                  <a:pt x="1171955" y="245745"/>
                </a:lnTo>
                <a:lnTo>
                  <a:pt x="1171955" y="202819"/>
                </a:lnTo>
                <a:close/>
              </a:path>
              <a:path w="1470025" h="321944">
                <a:moveTo>
                  <a:pt x="1171955" y="245745"/>
                </a:moveTo>
                <a:lnTo>
                  <a:pt x="1117091" y="245745"/>
                </a:lnTo>
                <a:lnTo>
                  <a:pt x="1117091" y="277495"/>
                </a:lnTo>
                <a:lnTo>
                  <a:pt x="1171955" y="277495"/>
                </a:lnTo>
                <a:lnTo>
                  <a:pt x="1171955" y="245745"/>
                </a:lnTo>
                <a:close/>
              </a:path>
              <a:path w="1470025" h="321944">
                <a:moveTo>
                  <a:pt x="1402968" y="201802"/>
                </a:moveTo>
                <a:lnTo>
                  <a:pt x="1285493" y="201802"/>
                </a:lnTo>
                <a:lnTo>
                  <a:pt x="1278395" y="202066"/>
                </a:lnTo>
                <a:lnTo>
                  <a:pt x="1237614" y="218186"/>
                </a:lnTo>
                <a:lnTo>
                  <a:pt x="1231646" y="223265"/>
                </a:lnTo>
                <a:lnTo>
                  <a:pt x="1226947" y="229615"/>
                </a:lnTo>
                <a:lnTo>
                  <a:pt x="1220342" y="244348"/>
                </a:lnTo>
                <a:lnTo>
                  <a:pt x="1218691" y="252602"/>
                </a:lnTo>
                <a:lnTo>
                  <a:pt x="1218691" y="270637"/>
                </a:lnTo>
                <a:lnTo>
                  <a:pt x="1237614" y="305054"/>
                </a:lnTo>
                <a:lnTo>
                  <a:pt x="1243584" y="310261"/>
                </a:lnTo>
                <a:lnTo>
                  <a:pt x="1285493" y="321437"/>
                </a:lnTo>
                <a:lnTo>
                  <a:pt x="1402968" y="321437"/>
                </a:lnTo>
                <a:lnTo>
                  <a:pt x="1444878" y="310261"/>
                </a:lnTo>
                <a:lnTo>
                  <a:pt x="1450848" y="305054"/>
                </a:lnTo>
                <a:lnTo>
                  <a:pt x="1456816" y="299974"/>
                </a:lnTo>
                <a:lnTo>
                  <a:pt x="1461515" y="293624"/>
                </a:lnTo>
                <a:lnTo>
                  <a:pt x="1468119" y="278892"/>
                </a:lnTo>
                <a:lnTo>
                  <a:pt x="1468196" y="278511"/>
                </a:lnTo>
                <a:lnTo>
                  <a:pt x="1293114" y="278511"/>
                </a:lnTo>
                <a:lnTo>
                  <a:pt x="1286002" y="277240"/>
                </a:lnTo>
                <a:lnTo>
                  <a:pt x="1276096" y="272161"/>
                </a:lnTo>
                <a:lnTo>
                  <a:pt x="1273555" y="267843"/>
                </a:lnTo>
                <a:lnTo>
                  <a:pt x="1273555" y="255397"/>
                </a:lnTo>
                <a:lnTo>
                  <a:pt x="1275968" y="251079"/>
                </a:lnTo>
                <a:lnTo>
                  <a:pt x="1280667" y="248538"/>
                </a:lnTo>
                <a:lnTo>
                  <a:pt x="1285493" y="245999"/>
                </a:lnTo>
                <a:lnTo>
                  <a:pt x="1292732" y="244729"/>
                </a:lnTo>
                <a:lnTo>
                  <a:pt x="1468196" y="244729"/>
                </a:lnTo>
                <a:lnTo>
                  <a:pt x="1468119" y="244348"/>
                </a:lnTo>
                <a:lnTo>
                  <a:pt x="1461515" y="229615"/>
                </a:lnTo>
                <a:lnTo>
                  <a:pt x="1456816" y="223265"/>
                </a:lnTo>
                <a:lnTo>
                  <a:pt x="1450848" y="218186"/>
                </a:lnTo>
                <a:lnTo>
                  <a:pt x="1444878" y="212979"/>
                </a:lnTo>
                <a:lnTo>
                  <a:pt x="1410067" y="202066"/>
                </a:lnTo>
                <a:lnTo>
                  <a:pt x="1402968" y="201802"/>
                </a:lnTo>
                <a:close/>
              </a:path>
              <a:path w="1470025" h="321944">
                <a:moveTo>
                  <a:pt x="1468196" y="244729"/>
                </a:moveTo>
                <a:lnTo>
                  <a:pt x="1395222" y="244729"/>
                </a:lnTo>
                <a:lnTo>
                  <a:pt x="1402461" y="245999"/>
                </a:lnTo>
                <a:lnTo>
                  <a:pt x="1412366" y="251079"/>
                </a:lnTo>
                <a:lnTo>
                  <a:pt x="1414779" y="255397"/>
                </a:lnTo>
                <a:lnTo>
                  <a:pt x="1414779" y="267843"/>
                </a:lnTo>
                <a:lnTo>
                  <a:pt x="1412366" y="272161"/>
                </a:lnTo>
                <a:lnTo>
                  <a:pt x="1402461" y="277240"/>
                </a:lnTo>
                <a:lnTo>
                  <a:pt x="1395222" y="278511"/>
                </a:lnTo>
                <a:lnTo>
                  <a:pt x="1468196" y="278511"/>
                </a:lnTo>
                <a:lnTo>
                  <a:pt x="1469771" y="270637"/>
                </a:lnTo>
                <a:lnTo>
                  <a:pt x="1469771" y="252602"/>
                </a:lnTo>
                <a:lnTo>
                  <a:pt x="1468196" y="244729"/>
                </a:lnTo>
                <a:close/>
              </a:path>
              <a:path w="1470025" h="321944">
                <a:moveTo>
                  <a:pt x="581405" y="257683"/>
                </a:moveTo>
                <a:lnTo>
                  <a:pt x="300227" y="257683"/>
                </a:lnTo>
                <a:lnTo>
                  <a:pt x="300227" y="300609"/>
                </a:lnTo>
                <a:lnTo>
                  <a:pt x="581405" y="300609"/>
                </a:lnTo>
                <a:lnTo>
                  <a:pt x="581405" y="257683"/>
                </a:lnTo>
                <a:close/>
              </a:path>
              <a:path w="1470025" h="321944">
                <a:moveTo>
                  <a:pt x="469900" y="217297"/>
                </a:moveTo>
                <a:lnTo>
                  <a:pt x="411734" y="217297"/>
                </a:lnTo>
                <a:lnTo>
                  <a:pt x="411734" y="257683"/>
                </a:lnTo>
                <a:lnTo>
                  <a:pt x="469900" y="257683"/>
                </a:lnTo>
                <a:lnTo>
                  <a:pt x="469900" y="217297"/>
                </a:lnTo>
                <a:close/>
              </a:path>
              <a:path w="1470025" h="321944">
                <a:moveTo>
                  <a:pt x="269493" y="161036"/>
                </a:moveTo>
                <a:lnTo>
                  <a:pt x="11556" y="161036"/>
                </a:lnTo>
                <a:lnTo>
                  <a:pt x="11556" y="204088"/>
                </a:lnTo>
                <a:lnTo>
                  <a:pt x="269493" y="204088"/>
                </a:lnTo>
                <a:lnTo>
                  <a:pt x="269493" y="161036"/>
                </a:lnTo>
                <a:close/>
              </a:path>
              <a:path w="1470025" h="321944">
                <a:moveTo>
                  <a:pt x="104139" y="75057"/>
                </a:moveTo>
                <a:lnTo>
                  <a:pt x="49275" y="75057"/>
                </a:lnTo>
                <a:lnTo>
                  <a:pt x="56514" y="161036"/>
                </a:lnTo>
                <a:lnTo>
                  <a:pt x="111505" y="161036"/>
                </a:lnTo>
                <a:lnTo>
                  <a:pt x="104139" y="75057"/>
                </a:lnTo>
                <a:close/>
              </a:path>
              <a:path w="1470025" h="321944">
                <a:moveTo>
                  <a:pt x="231521" y="75057"/>
                </a:moveTo>
                <a:lnTo>
                  <a:pt x="176656" y="75057"/>
                </a:lnTo>
                <a:lnTo>
                  <a:pt x="168401" y="161036"/>
                </a:lnTo>
                <a:lnTo>
                  <a:pt x="223265" y="161036"/>
                </a:lnTo>
                <a:lnTo>
                  <a:pt x="231521" y="75057"/>
                </a:lnTo>
                <a:close/>
              </a:path>
              <a:path w="1470025" h="321944">
                <a:moveTo>
                  <a:pt x="1462404" y="71755"/>
                </a:moveTo>
                <a:lnTo>
                  <a:pt x="1382394" y="71755"/>
                </a:lnTo>
                <a:lnTo>
                  <a:pt x="1382394" y="95250"/>
                </a:lnTo>
                <a:lnTo>
                  <a:pt x="1407540" y="95250"/>
                </a:lnTo>
                <a:lnTo>
                  <a:pt x="1407540" y="115824"/>
                </a:lnTo>
                <a:lnTo>
                  <a:pt x="1382394" y="115824"/>
                </a:lnTo>
                <a:lnTo>
                  <a:pt x="1382394" y="159385"/>
                </a:lnTo>
                <a:lnTo>
                  <a:pt x="1407540" y="159385"/>
                </a:lnTo>
                <a:lnTo>
                  <a:pt x="1407540" y="194183"/>
                </a:lnTo>
                <a:lnTo>
                  <a:pt x="1462404" y="194183"/>
                </a:lnTo>
                <a:lnTo>
                  <a:pt x="1462404" y="71755"/>
                </a:lnTo>
                <a:close/>
              </a:path>
              <a:path w="1470025" h="321944">
                <a:moveTo>
                  <a:pt x="1383411" y="30099"/>
                </a:moveTo>
                <a:lnTo>
                  <a:pt x="1200912" y="30099"/>
                </a:lnTo>
                <a:lnTo>
                  <a:pt x="1200912" y="71755"/>
                </a:lnTo>
                <a:lnTo>
                  <a:pt x="1221739" y="71755"/>
                </a:lnTo>
                <a:lnTo>
                  <a:pt x="1219073" y="75311"/>
                </a:lnTo>
                <a:lnTo>
                  <a:pt x="1216787" y="80137"/>
                </a:lnTo>
                <a:lnTo>
                  <a:pt x="1214754" y="86233"/>
                </a:lnTo>
                <a:lnTo>
                  <a:pt x="1212723" y="92201"/>
                </a:lnTo>
                <a:lnTo>
                  <a:pt x="1211834" y="97917"/>
                </a:lnTo>
                <a:lnTo>
                  <a:pt x="1211858" y="121620"/>
                </a:lnTo>
                <a:lnTo>
                  <a:pt x="1212191" y="129528"/>
                </a:lnTo>
                <a:lnTo>
                  <a:pt x="1228907" y="168622"/>
                </a:lnTo>
                <a:lnTo>
                  <a:pt x="1267077" y="187507"/>
                </a:lnTo>
                <a:lnTo>
                  <a:pt x="1292098" y="189864"/>
                </a:lnTo>
                <a:lnTo>
                  <a:pt x="1300861" y="189603"/>
                </a:lnTo>
                <a:lnTo>
                  <a:pt x="1338675" y="180530"/>
                </a:lnTo>
                <a:lnTo>
                  <a:pt x="1366774" y="151637"/>
                </a:lnTo>
                <a:lnTo>
                  <a:pt x="1368038" y="148209"/>
                </a:lnTo>
                <a:lnTo>
                  <a:pt x="1282827" y="148209"/>
                </a:lnTo>
                <a:lnTo>
                  <a:pt x="1276350" y="145542"/>
                </a:lnTo>
                <a:lnTo>
                  <a:pt x="1266698" y="112140"/>
                </a:lnTo>
                <a:lnTo>
                  <a:pt x="1266698" y="104521"/>
                </a:lnTo>
                <a:lnTo>
                  <a:pt x="1266948" y="97917"/>
                </a:lnTo>
                <a:lnTo>
                  <a:pt x="1267055" y="95097"/>
                </a:lnTo>
                <a:lnTo>
                  <a:pt x="1282827" y="68452"/>
                </a:lnTo>
                <a:lnTo>
                  <a:pt x="1462404" y="68452"/>
                </a:lnTo>
                <a:lnTo>
                  <a:pt x="1462404" y="51688"/>
                </a:lnTo>
                <a:lnTo>
                  <a:pt x="1383411" y="51688"/>
                </a:lnTo>
                <a:lnTo>
                  <a:pt x="1383411" y="30099"/>
                </a:lnTo>
                <a:close/>
              </a:path>
              <a:path w="1470025" h="321944">
                <a:moveTo>
                  <a:pt x="1462404" y="68452"/>
                </a:moveTo>
                <a:lnTo>
                  <a:pt x="1301368" y="68452"/>
                </a:lnTo>
                <a:lnTo>
                  <a:pt x="1307973" y="71120"/>
                </a:lnTo>
                <a:lnTo>
                  <a:pt x="1311782" y="76326"/>
                </a:lnTo>
                <a:lnTo>
                  <a:pt x="1314356" y="80964"/>
                </a:lnTo>
                <a:lnTo>
                  <a:pt x="1316180" y="87233"/>
                </a:lnTo>
                <a:lnTo>
                  <a:pt x="1317265" y="95097"/>
                </a:lnTo>
                <a:lnTo>
                  <a:pt x="1317625" y="104521"/>
                </a:lnTo>
                <a:lnTo>
                  <a:pt x="1317625" y="112140"/>
                </a:lnTo>
                <a:lnTo>
                  <a:pt x="1301368" y="148209"/>
                </a:lnTo>
                <a:lnTo>
                  <a:pt x="1368038" y="148209"/>
                </a:lnTo>
                <a:lnTo>
                  <a:pt x="1372489" y="97917"/>
                </a:lnTo>
                <a:lnTo>
                  <a:pt x="1371473" y="92201"/>
                </a:lnTo>
                <a:lnTo>
                  <a:pt x="1369314" y="86233"/>
                </a:lnTo>
                <a:lnTo>
                  <a:pt x="1367281" y="80137"/>
                </a:lnTo>
                <a:lnTo>
                  <a:pt x="1364996" y="75311"/>
                </a:lnTo>
                <a:lnTo>
                  <a:pt x="1362582" y="71755"/>
                </a:lnTo>
                <a:lnTo>
                  <a:pt x="1462404" y="71755"/>
                </a:lnTo>
                <a:lnTo>
                  <a:pt x="1462404" y="68452"/>
                </a:lnTo>
                <a:close/>
              </a:path>
              <a:path w="1470025" h="321944">
                <a:moveTo>
                  <a:pt x="1462404" y="18923"/>
                </a:moveTo>
                <a:lnTo>
                  <a:pt x="1407540" y="18923"/>
                </a:lnTo>
                <a:lnTo>
                  <a:pt x="1407540" y="51688"/>
                </a:lnTo>
                <a:lnTo>
                  <a:pt x="1462404" y="51688"/>
                </a:lnTo>
                <a:lnTo>
                  <a:pt x="1462404" y="18923"/>
                </a:lnTo>
                <a:close/>
              </a:path>
              <a:path w="1470025" h="321944">
                <a:moveTo>
                  <a:pt x="1319529" y="0"/>
                </a:moveTo>
                <a:lnTo>
                  <a:pt x="1264665" y="0"/>
                </a:lnTo>
                <a:lnTo>
                  <a:pt x="1264665" y="30099"/>
                </a:lnTo>
                <a:lnTo>
                  <a:pt x="1319529" y="30099"/>
                </a:lnTo>
                <a:lnTo>
                  <a:pt x="1319529" y="0"/>
                </a:lnTo>
                <a:close/>
              </a:path>
              <a:path w="1470025" h="321944">
                <a:moveTo>
                  <a:pt x="856234" y="22225"/>
                </a:moveTo>
                <a:lnTo>
                  <a:pt x="617981" y="22225"/>
                </a:lnTo>
                <a:lnTo>
                  <a:pt x="617981" y="65150"/>
                </a:lnTo>
                <a:lnTo>
                  <a:pt x="808101" y="65150"/>
                </a:lnTo>
                <a:lnTo>
                  <a:pt x="811149" y="68325"/>
                </a:lnTo>
                <a:lnTo>
                  <a:pt x="810513" y="74422"/>
                </a:lnTo>
                <a:lnTo>
                  <a:pt x="800607" y="210693"/>
                </a:lnTo>
                <a:lnTo>
                  <a:pt x="855472" y="210693"/>
                </a:lnTo>
                <a:lnTo>
                  <a:pt x="867790" y="34925"/>
                </a:lnTo>
                <a:lnTo>
                  <a:pt x="866521" y="30480"/>
                </a:lnTo>
                <a:lnTo>
                  <a:pt x="863600" y="27177"/>
                </a:lnTo>
                <a:lnTo>
                  <a:pt x="860551" y="23875"/>
                </a:lnTo>
                <a:lnTo>
                  <a:pt x="856234" y="22225"/>
                </a:lnTo>
                <a:close/>
              </a:path>
              <a:path w="1470025" h="321944">
                <a:moveTo>
                  <a:pt x="265302" y="22225"/>
                </a:moveTo>
                <a:lnTo>
                  <a:pt x="15875" y="22225"/>
                </a:lnTo>
                <a:lnTo>
                  <a:pt x="15875" y="65150"/>
                </a:lnTo>
                <a:lnTo>
                  <a:pt x="265302" y="65150"/>
                </a:lnTo>
                <a:lnTo>
                  <a:pt x="265302" y="22225"/>
                </a:lnTo>
                <a:close/>
              </a:path>
              <a:path w="1470025" h="321944">
                <a:moveTo>
                  <a:pt x="1032128" y="20574"/>
                </a:moveTo>
                <a:lnTo>
                  <a:pt x="905763" y="20574"/>
                </a:lnTo>
                <a:lnTo>
                  <a:pt x="905763" y="60198"/>
                </a:lnTo>
                <a:lnTo>
                  <a:pt x="982472" y="60198"/>
                </a:lnTo>
                <a:lnTo>
                  <a:pt x="982472" y="82423"/>
                </a:lnTo>
                <a:lnTo>
                  <a:pt x="906399" y="82423"/>
                </a:lnTo>
                <a:lnTo>
                  <a:pt x="906399" y="183261"/>
                </a:lnTo>
                <a:lnTo>
                  <a:pt x="1040764" y="183261"/>
                </a:lnTo>
                <a:lnTo>
                  <a:pt x="1040764" y="143510"/>
                </a:lnTo>
                <a:lnTo>
                  <a:pt x="956055" y="143510"/>
                </a:lnTo>
                <a:lnTo>
                  <a:pt x="956055" y="121412"/>
                </a:lnTo>
                <a:lnTo>
                  <a:pt x="1017269" y="121412"/>
                </a:lnTo>
                <a:lnTo>
                  <a:pt x="1023874" y="119761"/>
                </a:lnTo>
                <a:lnTo>
                  <a:pt x="1030477" y="113157"/>
                </a:lnTo>
                <a:lnTo>
                  <a:pt x="1032128" y="106552"/>
                </a:lnTo>
                <a:lnTo>
                  <a:pt x="1032128" y="20574"/>
                </a:lnTo>
                <a:close/>
              </a:path>
              <a:path w="1470025" h="321944">
                <a:moveTo>
                  <a:pt x="1101852" y="18923"/>
                </a:moveTo>
                <a:lnTo>
                  <a:pt x="1052956" y="18923"/>
                </a:lnTo>
                <a:lnTo>
                  <a:pt x="1052956" y="190881"/>
                </a:lnTo>
                <a:lnTo>
                  <a:pt x="1101852" y="190881"/>
                </a:lnTo>
                <a:lnTo>
                  <a:pt x="1101852" y="121412"/>
                </a:lnTo>
                <a:lnTo>
                  <a:pt x="1171955" y="121412"/>
                </a:lnTo>
                <a:lnTo>
                  <a:pt x="1171955" y="73787"/>
                </a:lnTo>
                <a:lnTo>
                  <a:pt x="1101852" y="73787"/>
                </a:lnTo>
                <a:lnTo>
                  <a:pt x="1101852" y="18923"/>
                </a:lnTo>
                <a:close/>
              </a:path>
              <a:path w="1470025" h="321944">
                <a:moveTo>
                  <a:pt x="1171955" y="121412"/>
                </a:moveTo>
                <a:lnTo>
                  <a:pt x="1122679" y="121412"/>
                </a:lnTo>
                <a:lnTo>
                  <a:pt x="1122679" y="190881"/>
                </a:lnTo>
                <a:lnTo>
                  <a:pt x="1171955" y="190881"/>
                </a:lnTo>
                <a:lnTo>
                  <a:pt x="1171955" y="121412"/>
                </a:lnTo>
                <a:close/>
              </a:path>
              <a:path w="1470025" h="321944">
                <a:moveTo>
                  <a:pt x="1171955" y="18923"/>
                </a:moveTo>
                <a:lnTo>
                  <a:pt x="1122679" y="18923"/>
                </a:lnTo>
                <a:lnTo>
                  <a:pt x="1122679" y="73787"/>
                </a:lnTo>
                <a:lnTo>
                  <a:pt x="1171955" y="73787"/>
                </a:lnTo>
                <a:lnTo>
                  <a:pt x="1171955" y="18923"/>
                </a:lnTo>
                <a:close/>
              </a:path>
              <a:path w="1470025" h="321944">
                <a:moveTo>
                  <a:pt x="563879" y="18923"/>
                </a:moveTo>
                <a:lnTo>
                  <a:pt x="317118" y="18923"/>
                </a:lnTo>
                <a:lnTo>
                  <a:pt x="317118" y="61849"/>
                </a:lnTo>
                <a:lnTo>
                  <a:pt x="508888" y="61849"/>
                </a:lnTo>
                <a:lnTo>
                  <a:pt x="508888" y="90043"/>
                </a:lnTo>
                <a:lnTo>
                  <a:pt x="317753" y="90043"/>
                </a:lnTo>
                <a:lnTo>
                  <a:pt x="317753" y="204088"/>
                </a:lnTo>
                <a:lnTo>
                  <a:pt x="567816" y="204088"/>
                </a:lnTo>
                <a:lnTo>
                  <a:pt x="567816" y="161036"/>
                </a:lnTo>
                <a:lnTo>
                  <a:pt x="372617" y="161036"/>
                </a:lnTo>
                <a:lnTo>
                  <a:pt x="372617" y="132969"/>
                </a:lnTo>
                <a:lnTo>
                  <a:pt x="548893" y="132969"/>
                </a:lnTo>
                <a:lnTo>
                  <a:pt x="555498" y="131318"/>
                </a:lnTo>
                <a:lnTo>
                  <a:pt x="558926" y="128015"/>
                </a:lnTo>
                <a:lnTo>
                  <a:pt x="562228" y="124713"/>
                </a:lnTo>
                <a:lnTo>
                  <a:pt x="563879" y="118110"/>
                </a:lnTo>
                <a:lnTo>
                  <a:pt x="563879" y="18923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572252" y="1871471"/>
            <a:ext cx="567055" cy="306070"/>
          </a:xfrm>
          <a:custGeom>
            <a:avLst/>
            <a:gdLst/>
            <a:ahLst/>
            <a:cxnLst/>
            <a:rect l="l" t="t" r="r" b="b"/>
            <a:pathLst>
              <a:path w="567054" h="306069">
                <a:moveTo>
                  <a:pt x="384937" y="170687"/>
                </a:moveTo>
                <a:lnTo>
                  <a:pt x="329946" y="170687"/>
                </a:lnTo>
                <a:lnTo>
                  <a:pt x="329946" y="305688"/>
                </a:lnTo>
                <a:lnTo>
                  <a:pt x="535051" y="305688"/>
                </a:lnTo>
                <a:lnTo>
                  <a:pt x="543171" y="305216"/>
                </a:lnTo>
                <a:lnTo>
                  <a:pt x="567055" y="273558"/>
                </a:lnTo>
                <a:lnTo>
                  <a:pt x="567055" y="262000"/>
                </a:lnTo>
                <a:lnTo>
                  <a:pt x="384937" y="262000"/>
                </a:lnTo>
                <a:lnTo>
                  <a:pt x="384937" y="236220"/>
                </a:lnTo>
                <a:lnTo>
                  <a:pt x="567055" y="236220"/>
                </a:lnTo>
                <a:lnTo>
                  <a:pt x="567055" y="193166"/>
                </a:lnTo>
                <a:lnTo>
                  <a:pt x="384937" y="193166"/>
                </a:lnTo>
                <a:lnTo>
                  <a:pt x="384937" y="170687"/>
                </a:lnTo>
                <a:close/>
              </a:path>
              <a:path w="567054" h="306069">
                <a:moveTo>
                  <a:pt x="567055" y="236220"/>
                </a:moveTo>
                <a:lnTo>
                  <a:pt x="512190" y="236220"/>
                </a:lnTo>
                <a:lnTo>
                  <a:pt x="512190" y="262000"/>
                </a:lnTo>
                <a:lnTo>
                  <a:pt x="567055" y="262000"/>
                </a:lnTo>
                <a:lnTo>
                  <a:pt x="567055" y="236220"/>
                </a:lnTo>
                <a:close/>
              </a:path>
              <a:path w="567054" h="306069">
                <a:moveTo>
                  <a:pt x="567055" y="170687"/>
                </a:moveTo>
                <a:lnTo>
                  <a:pt x="512190" y="170687"/>
                </a:lnTo>
                <a:lnTo>
                  <a:pt x="512190" y="193166"/>
                </a:lnTo>
                <a:lnTo>
                  <a:pt x="567055" y="193166"/>
                </a:lnTo>
                <a:lnTo>
                  <a:pt x="567055" y="170687"/>
                </a:lnTo>
                <a:close/>
              </a:path>
              <a:path w="567054" h="306069">
                <a:moveTo>
                  <a:pt x="567055" y="97662"/>
                </a:moveTo>
                <a:lnTo>
                  <a:pt x="512190" y="97662"/>
                </a:lnTo>
                <a:lnTo>
                  <a:pt x="512190" y="158750"/>
                </a:lnTo>
                <a:lnTo>
                  <a:pt x="567055" y="158750"/>
                </a:lnTo>
                <a:lnTo>
                  <a:pt x="567055" y="97662"/>
                </a:lnTo>
                <a:close/>
              </a:path>
              <a:path w="567054" h="306069">
                <a:moveTo>
                  <a:pt x="394843" y="0"/>
                </a:moveTo>
                <a:lnTo>
                  <a:pt x="353512" y="7068"/>
                </a:lnTo>
                <a:lnTo>
                  <a:pt x="319365" y="34268"/>
                </a:lnTo>
                <a:lnTo>
                  <a:pt x="309118" y="72136"/>
                </a:lnTo>
                <a:lnTo>
                  <a:pt x="309118" y="85978"/>
                </a:lnTo>
                <a:lnTo>
                  <a:pt x="319442" y="124078"/>
                </a:lnTo>
                <a:lnTo>
                  <a:pt x="353512" y="151171"/>
                </a:lnTo>
                <a:lnTo>
                  <a:pt x="386350" y="157876"/>
                </a:lnTo>
                <a:lnTo>
                  <a:pt x="387326" y="157876"/>
                </a:lnTo>
                <a:lnTo>
                  <a:pt x="394843" y="158114"/>
                </a:lnTo>
                <a:lnTo>
                  <a:pt x="432950" y="152161"/>
                </a:lnTo>
                <a:lnTo>
                  <a:pt x="466294" y="129462"/>
                </a:lnTo>
                <a:lnTo>
                  <a:pt x="475085" y="114426"/>
                </a:lnTo>
                <a:lnTo>
                  <a:pt x="385572" y="114426"/>
                </a:lnTo>
                <a:lnTo>
                  <a:pt x="378257" y="111823"/>
                </a:lnTo>
                <a:lnTo>
                  <a:pt x="364109" y="81787"/>
                </a:lnTo>
                <a:lnTo>
                  <a:pt x="364109" y="76453"/>
                </a:lnTo>
                <a:lnTo>
                  <a:pt x="385231" y="43814"/>
                </a:lnTo>
                <a:lnTo>
                  <a:pt x="475996" y="43814"/>
                </a:lnTo>
                <a:lnTo>
                  <a:pt x="472186" y="36195"/>
                </a:lnTo>
                <a:lnTo>
                  <a:pt x="442765" y="10215"/>
                </a:lnTo>
                <a:lnTo>
                  <a:pt x="403161" y="285"/>
                </a:lnTo>
                <a:lnTo>
                  <a:pt x="404852" y="285"/>
                </a:lnTo>
                <a:lnTo>
                  <a:pt x="394843" y="0"/>
                </a:lnTo>
                <a:close/>
              </a:path>
              <a:path w="567054" h="306069">
                <a:moveTo>
                  <a:pt x="475996" y="43814"/>
                </a:moveTo>
                <a:lnTo>
                  <a:pt x="404448" y="43814"/>
                </a:lnTo>
                <a:lnTo>
                  <a:pt x="411480" y="46481"/>
                </a:lnTo>
                <a:lnTo>
                  <a:pt x="417068" y="51942"/>
                </a:lnTo>
                <a:lnTo>
                  <a:pt x="420808" y="56612"/>
                </a:lnTo>
                <a:lnTo>
                  <a:pt x="423465" y="62245"/>
                </a:lnTo>
                <a:lnTo>
                  <a:pt x="425051" y="68855"/>
                </a:lnTo>
                <a:lnTo>
                  <a:pt x="425576" y="76453"/>
                </a:lnTo>
                <a:lnTo>
                  <a:pt x="425576" y="81787"/>
                </a:lnTo>
                <a:lnTo>
                  <a:pt x="404113" y="114426"/>
                </a:lnTo>
                <a:lnTo>
                  <a:pt x="475085" y="114426"/>
                </a:lnTo>
                <a:lnTo>
                  <a:pt x="476170" y="111823"/>
                </a:lnTo>
                <a:lnTo>
                  <a:pt x="478137" y="104969"/>
                </a:lnTo>
                <a:lnTo>
                  <a:pt x="479425" y="97662"/>
                </a:lnTo>
                <a:lnTo>
                  <a:pt x="567055" y="97662"/>
                </a:lnTo>
                <a:lnTo>
                  <a:pt x="567055" y="52577"/>
                </a:lnTo>
                <a:lnTo>
                  <a:pt x="478155" y="52577"/>
                </a:lnTo>
                <a:lnTo>
                  <a:pt x="475996" y="43814"/>
                </a:lnTo>
                <a:close/>
              </a:path>
              <a:path w="567054" h="306069">
                <a:moveTo>
                  <a:pt x="567055" y="4063"/>
                </a:moveTo>
                <a:lnTo>
                  <a:pt x="512190" y="4063"/>
                </a:lnTo>
                <a:lnTo>
                  <a:pt x="512190" y="52577"/>
                </a:lnTo>
                <a:lnTo>
                  <a:pt x="567055" y="52577"/>
                </a:lnTo>
                <a:lnTo>
                  <a:pt x="567055" y="4063"/>
                </a:lnTo>
                <a:close/>
              </a:path>
              <a:path w="567054" h="306069">
                <a:moveTo>
                  <a:pt x="174625" y="5714"/>
                </a:moveTo>
                <a:lnTo>
                  <a:pt x="99187" y="5714"/>
                </a:lnTo>
                <a:lnTo>
                  <a:pt x="91588" y="5974"/>
                </a:lnTo>
                <a:lnTo>
                  <a:pt x="54228" y="21843"/>
                </a:lnTo>
                <a:lnTo>
                  <a:pt x="37117" y="61642"/>
                </a:lnTo>
                <a:lnTo>
                  <a:pt x="0" y="283845"/>
                </a:lnTo>
                <a:lnTo>
                  <a:pt x="54863" y="283845"/>
                </a:lnTo>
                <a:lnTo>
                  <a:pt x="89915" y="70485"/>
                </a:lnTo>
                <a:lnTo>
                  <a:pt x="91059" y="64135"/>
                </a:lnTo>
                <a:lnTo>
                  <a:pt x="92963" y="59054"/>
                </a:lnTo>
                <a:lnTo>
                  <a:pt x="95631" y="55499"/>
                </a:lnTo>
                <a:lnTo>
                  <a:pt x="98171" y="51815"/>
                </a:lnTo>
                <a:lnTo>
                  <a:pt x="102235" y="50037"/>
                </a:lnTo>
                <a:lnTo>
                  <a:pt x="174625" y="50037"/>
                </a:lnTo>
                <a:lnTo>
                  <a:pt x="174625" y="5714"/>
                </a:lnTo>
                <a:close/>
              </a:path>
              <a:path w="567054" h="306069">
                <a:moveTo>
                  <a:pt x="174625" y="50037"/>
                </a:moveTo>
                <a:lnTo>
                  <a:pt x="119761" y="50037"/>
                </a:lnTo>
                <a:lnTo>
                  <a:pt x="119761" y="283845"/>
                </a:lnTo>
                <a:lnTo>
                  <a:pt x="174625" y="283845"/>
                </a:lnTo>
                <a:lnTo>
                  <a:pt x="174625" y="50037"/>
                </a:lnTo>
                <a:close/>
              </a:path>
              <a:path w="567054" h="306069">
                <a:moveTo>
                  <a:pt x="253619" y="4063"/>
                </a:moveTo>
                <a:lnTo>
                  <a:pt x="198755" y="4063"/>
                </a:lnTo>
                <a:lnTo>
                  <a:pt x="198755" y="305688"/>
                </a:lnTo>
                <a:lnTo>
                  <a:pt x="253619" y="305688"/>
                </a:lnTo>
                <a:lnTo>
                  <a:pt x="253619" y="155448"/>
                </a:lnTo>
                <a:lnTo>
                  <a:pt x="289306" y="155448"/>
                </a:lnTo>
                <a:lnTo>
                  <a:pt x="289306" y="107823"/>
                </a:lnTo>
                <a:lnTo>
                  <a:pt x="253619" y="107823"/>
                </a:lnTo>
                <a:lnTo>
                  <a:pt x="253619" y="4063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61989" y="1875535"/>
            <a:ext cx="568325" cy="301625"/>
          </a:xfrm>
          <a:custGeom>
            <a:avLst/>
            <a:gdLst/>
            <a:ahLst/>
            <a:cxnLst/>
            <a:rect l="l" t="t" r="r" b="b"/>
            <a:pathLst>
              <a:path w="568325" h="301625">
                <a:moveTo>
                  <a:pt x="183134" y="231521"/>
                </a:moveTo>
                <a:lnTo>
                  <a:pt x="0" y="231521"/>
                </a:lnTo>
                <a:lnTo>
                  <a:pt x="0" y="275716"/>
                </a:lnTo>
                <a:lnTo>
                  <a:pt x="183134" y="275716"/>
                </a:lnTo>
                <a:lnTo>
                  <a:pt x="183134" y="231521"/>
                </a:lnTo>
                <a:close/>
              </a:path>
              <a:path w="568325" h="301625">
                <a:moveTo>
                  <a:pt x="90932" y="122936"/>
                </a:moveTo>
                <a:lnTo>
                  <a:pt x="35940" y="122936"/>
                </a:lnTo>
                <a:lnTo>
                  <a:pt x="35940" y="231521"/>
                </a:lnTo>
                <a:lnTo>
                  <a:pt x="90932" y="231521"/>
                </a:lnTo>
                <a:lnTo>
                  <a:pt x="90932" y="122936"/>
                </a:lnTo>
                <a:close/>
              </a:path>
              <a:path w="568325" h="301625">
                <a:moveTo>
                  <a:pt x="166877" y="1650"/>
                </a:moveTo>
                <a:lnTo>
                  <a:pt x="5969" y="1650"/>
                </a:lnTo>
                <a:lnTo>
                  <a:pt x="5969" y="44576"/>
                </a:lnTo>
                <a:lnTo>
                  <a:pt x="114173" y="44576"/>
                </a:lnTo>
                <a:lnTo>
                  <a:pt x="116077" y="45085"/>
                </a:lnTo>
                <a:lnTo>
                  <a:pt x="117601" y="47116"/>
                </a:lnTo>
                <a:lnTo>
                  <a:pt x="117856" y="49149"/>
                </a:lnTo>
                <a:lnTo>
                  <a:pt x="117728" y="52197"/>
                </a:lnTo>
                <a:lnTo>
                  <a:pt x="111125" y="181863"/>
                </a:lnTo>
                <a:lnTo>
                  <a:pt x="165988" y="181863"/>
                </a:lnTo>
                <a:lnTo>
                  <a:pt x="174878" y="17525"/>
                </a:lnTo>
                <a:lnTo>
                  <a:pt x="175387" y="12446"/>
                </a:lnTo>
                <a:lnTo>
                  <a:pt x="174625" y="8509"/>
                </a:lnTo>
                <a:lnTo>
                  <a:pt x="172593" y="5714"/>
                </a:lnTo>
                <a:lnTo>
                  <a:pt x="170561" y="3048"/>
                </a:lnTo>
                <a:lnTo>
                  <a:pt x="166877" y="1650"/>
                </a:lnTo>
                <a:close/>
              </a:path>
              <a:path w="568325" h="301625">
                <a:moveTo>
                  <a:pt x="568325" y="0"/>
                </a:moveTo>
                <a:lnTo>
                  <a:pt x="519049" y="0"/>
                </a:lnTo>
                <a:lnTo>
                  <a:pt x="519049" y="301625"/>
                </a:lnTo>
                <a:lnTo>
                  <a:pt x="568325" y="301625"/>
                </a:lnTo>
                <a:lnTo>
                  <a:pt x="568325" y="0"/>
                </a:lnTo>
                <a:close/>
              </a:path>
              <a:path w="568325" h="301625">
                <a:moveTo>
                  <a:pt x="505206" y="153797"/>
                </a:moveTo>
                <a:lnTo>
                  <a:pt x="456311" y="153797"/>
                </a:lnTo>
                <a:lnTo>
                  <a:pt x="456311" y="301625"/>
                </a:lnTo>
                <a:lnTo>
                  <a:pt x="505206" y="301625"/>
                </a:lnTo>
                <a:lnTo>
                  <a:pt x="505206" y="153797"/>
                </a:lnTo>
                <a:close/>
              </a:path>
              <a:path w="568325" h="301625">
                <a:moveTo>
                  <a:pt x="363219" y="45974"/>
                </a:moveTo>
                <a:lnTo>
                  <a:pt x="313436" y="45974"/>
                </a:lnTo>
                <a:lnTo>
                  <a:pt x="293242" y="279781"/>
                </a:lnTo>
                <a:lnTo>
                  <a:pt x="342900" y="279781"/>
                </a:lnTo>
                <a:lnTo>
                  <a:pt x="361061" y="54863"/>
                </a:lnTo>
                <a:lnTo>
                  <a:pt x="361314" y="48895"/>
                </a:lnTo>
                <a:lnTo>
                  <a:pt x="363219" y="45974"/>
                </a:lnTo>
                <a:close/>
              </a:path>
              <a:path w="568325" h="301625">
                <a:moveTo>
                  <a:pt x="423163" y="45974"/>
                </a:moveTo>
                <a:lnTo>
                  <a:pt x="373126" y="45974"/>
                </a:lnTo>
                <a:lnTo>
                  <a:pt x="375158" y="48895"/>
                </a:lnTo>
                <a:lnTo>
                  <a:pt x="375538" y="54863"/>
                </a:lnTo>
                <a:lnTo>
                  <a:pt x="387858" y="279781"/>
                </a:lnTo>
                <a:lnTo>
                  <a:pt x="437388" y="279781"/>
                </a:lnTo>
                <a:lnTo>
                  <a:pt x="429767" y="153797"/>
                </a:lnTo>
                <a:lnTo>
                  <a:pt x="505206" y="153797"/>
                </a:lnTo>
                <a:lnTo>
                  <a:pt x="505206" y="106172"/>
                </a:lnTo>
                <a:lnTo>
                  <a:pt x="426846" y="106172"/>
                </a:lnTo>
                <a:lnTo>
                  <a:pt x="423163" y="45974"/>
                </a:lnTo>
                <a:close/>
              </a:path>
              <a:path w="568325" h="301625">
                <a:moveTo>
                  <a:pt x="505206" y="0"/>
                </a:moveTo>
                <a:lnTo>
                  <a:pt x="456311" y="0"/>
                </a:lnTo>
                <a:lnTo>
                  <a:pt x="456311" y="106172"/>
                </a:lnTo>
                <a:lnTo>
                  <a:pt x="505206" y="106172"/>
                </a:lnTo>
                <a:lnTo>
                  <a:pt x="505206" y="0"/>
                </a:lnTo>
                <a:close/>
              </a:path>
              <a:path w="568325" h="301625">
                <a:moveTo>
                  <a:pt x="442721" y="1650"/>
                </a:moveTo>
                <a:lnTo>
                  <a:pt x="295275" y="1650"/>
                </a:lnTo>
                <a:lnTo>
                  <a:pt x="295275" y="45974"/>
                </a:lnTo>
                <a:lnTo>
                  <a:pt x="442721" y="45974"/>
                </a:lnTo>
                <a:lnTo>
                  <a:pt x="442721" y="1650"/>
                </a:lnTo>
                <a:close/>
              </a:path>
              <a:path w="568325" h="301625">
                <a:moveTo>
                  <a:pt x="249936" y="0"/>
                </a:moveTo>
                <a:lnTo>
                  <a:pt x="195072" y="0"/>
                </a:lnTo>
                <a:lnTo>
                  <a:pt x="195072" y="301625"/>
                </a:lnTo>
                <a:lnTo>
                  <a:pt x="249936" y="301625"/>
                </a:lnTo>
                <a:lnTo>
                  <a:pt x="249936" y="146431"/>
                </a:lnTo>
                <a:lnTo>
                  <a:pt x="286004" y="146431"/>
                </a:lnTo>
                <a:lnTo>
                  <a:pt x="286004" y="98806"/>
                </a:lnTo>
                <a:lnTo>
                  <a:pt x="249936" y="98806"/>
                </a:lnTo>
                <a:lnTo>
                  <a:pt x="249936" y="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940042" y="1876170"/>
            <a:ext cx="581660" cy="302260"/>
          </a:xfrm>
          <a:custGeom>
            <a:avLst/>
            <a:gdLst/>
            <a:ahLst/>
            <a:cxnLst/>
            <a:rect l="l" t="t" r="r" b="b"/>
            <a:pathLst>
              <a:path w="581659" h="302260">
                <a:moveTo>
                  <a:pt x="205104" y="183514"/>
                </a:moveTo>
                <a:lnTo>
                  <a:pt x="76073" y="183514"/>
                </a:lnTo>
                <a:lnTo>
                  <a:pt x="68976" y="183776"/>
                </a:lnTo>
                <a:lnTo>
                  <a:pt x="22732" y="204469"/>
                </a:lnTo>
                <a:lnTo>
                  <a:pt x="9905" y="233425"/>
                </a:lnTo>
                <a:lnTo>
                  <a:pt x="9905" y="251967"/>
                </a:lnTo>
                <a:lnTo>
                  <a:pt x="34416" y="291084"/>
                </a:lnTo>
                <a:lnTo>
                  <a:pt x="76073" y="301878"/>
                </a:lnTo>
                <a:lnTo>
                  <a:pt x="205104" y="301878"/>
                </a:lnTo>
                <a:lnTo>
                  <a:pt x="246633" y="291084"/>
                </a:lnTo>
                <a:lnTo>
                  <a:pt x="269493" y="260223"/>
                </a:lnTo>
                <a:lnTo>
                  <a:pt x="269747" y="258952"/>
                </a:lnTo>
                <a:lnTo>
                  <a:pt x="77977" y="258952"/>
                </a:lnTo>
                <a:lnTo>
                  <a:pt x="72771" y="257428"/>
                </a:lnTo>
                <a:lnTo>
                  <a:pt x="69596" y="254507"/>
                </a:lnTo>
                <a:lnTo>
                  <a:pt x="66421" y="251460"/>
                </a:lnTo>
                <a:lnTo>
                  <a:pt x="64897" y="247523"/>
                </a:lnTo>
                <a:lnTo>
                  <a:pt x="64897" y="237871"/>
                </a:lnTo>
                <a:lnTo>
                  <a:pt x="66421" y="233934"/>
                </a:lnTo>
                <a:lnTo>
                  <a:pt x="69596" y="231012"/>
                </a:lnTo>
                <a:lnTo>
                  <a:pt x="72771" y="227964"/>
                </a:lnTo>
                <a:lnTo>
                  <a:pt x="77977" y="226567"/>
                </a:lnTo>
                <a:lnTo>
                  <a:pt x="269773" y="226567"/>
                </a:lnTo>
                <a:lnTo>
                  <a:pt x="269493" y="225171"/>
                </a:lnTo>
                <a:lnTo>
                  <a:pt x="246633" y="194310"/>
                </a:lnTo>
                <a:lnTo>
                  <a:pt x="212199" y="183776"/>
                </a:lnTo>
                <a:lnTo>
                  <a:pt x="205104" y="183514"/>
                </a:lnTo>
                <a:close/>
              </a:path>
              <a:path w="581659" h="302260">
                <a:moveTo>
                  <a:pt x="269773" y="226567"/>
                </a:moveTo>
                <a:lnTo>
                  <a:pt x="203200" y="226567"/>
                </a:lnTo>
                <a:lnTo>
                  <a:pt x="208279" y="227964"/>
                </a:lnTo>
                <a:lnTo>
                  <a:pt x="211454" y="231012"/>
                </a:lnTo>
                <a:lnTo>
                  <a:pt x="214756" y="233934"/>
                </a:lnTo>
                <a:lnTo>
                  <a:pt x="216280" y="237871"/>
                </a:lnTo>
                <a:lnTo>
                  <a:pt x="216280" y="247523"/>
                </a:lnTo>
                <a:lnTo>
                  <a:pt x="214756" y="251460"/>
                </a:lnTo>
                <a:lnTo>
                  <a:pt x="208279" y="257428"/>
                </a:lnTo>
                <a:lnTo>
                  <a:pt x="203200" y="258952"/>
                </a:lnTo>
                <a:lnTo>
                  <a:pt x="269747" y="258952"/>
                </a:lnTo>
                <a:lnTo>
                  <a:pt x="271144" y="251967"/>
                </a:lnTo>
                <a:lnTo>
                  <a:pt x="271144" y="233425"/>
                </a:lnTo>
                <a:lnTo>
                  <a:pt x="269773" y="226567"/>
                </a:lnTo>
                <a:close/>
              </a:path>
              <a:path w="581659" h="302260">
                <a:moveTo>
                  <a:pt x="581405" y="238125"/>
                </a:moveTo>
                <a:lnTo>
                  <a:pt x="300227" y="238125"/>
                </a:lnTo>
                <a:lnTo>
                  <a:pt x="300227" y="281050"/>
                </a:lnTo>
                <a:lnTo>
                  <a:pt x="581405" y="281050"/>
                </a:lnTo>
                <a:lnTo>
                  <a:pt x="581405" y="238125"/>
                </a:lnTo>
                <a:close/>
              </a:path>
              <a:path w="581659" h="302260">
                <a:moveTo>
                  <a:pt x="442467" y="122300"/>
                </a:moveTo>
                <a:lnTo>
                  <a:pt x="384301" y="122300"/>
                </a:lnTo>
                <a:lnTo>
                  <a:pt x="384301" y="238125"/>
                </a:lnTo>
                <a:lnTo>
                  <a:pt x="442467" y="238125"/>
                </a:lnTo>
                <a:lnTo>
                  <a:pt x="442467" y="122300"/>
                </a:lnTo>
                <a:close/>
              </a:path>
              <a:path w="581659" h="302260">
                <a:moveTo>
                  <a:pt x="556005" y="2666"/>
                </a:moveTo>
                <a:lnTo>
                  <a:pt x="317753" y="2666"/>
                </a:lnTo>
                <a:lnTo>
                  <a:pt x="317753" y="45592"/>
                </a:lnTo>
                <a:lnTo>
                  <a:pt x="507873" y="45592"/>
                </a:lnTo>
                <a:lnTo>
                  <a:pt x="510921" y="48767"/>
                </a:lnTo>
                <a:lnTo>
                  <a:pt x="510285" y="54863"/>
                </a:lnTo>
                <a:lnTo>
                  <a:pt x="500379" y="187832"/>
                </a:lnTo>
                <a:lnTo>
                  <a:pt x="555243" y="187832"/>
                </a:lnTo>
                <a:lnTo>
                  <a:pt x="567562" y="15366"/>
                </a:lnTo>
                <a:lnTo>
                  <a:pt x="566292" y="10922"/>
                </a:lnTo>
                <a:lnTo>
                  <a:pt x="563372" y="7619"/>
                </a:lnTo>
                <a:lnTo>
                  <a:pt x="560324" y="4317"/>
                </a:lnTo>
                <a:lnTo>
                  <a:pt x="556005" y="2666"/>
                </a:lnTo>
                <a:close/>
              </a:path>
              <a:path w="581659" h="302260">
                <a:moveTo>
                  <a:pt x="281177" y="123951"/>
                </a:moveTo>
                <a:lnTo>
                  <a:pt x="0" y="123951"/>
                </a:lnTo>
                <a:lnTo>
                  <a:pt x="0" y="167004"/>
                </a:lnTo>
                <a:lnTo>
                  <a:pt x="281177" y="167004"/>
                </a:lnTo>
                <a:lnTo>
                  <a:pt x="281177" y="123951"/>
                </a:lnTo>
                <a:close/>
              </a:path>
              <a:path w="581659" h="302260">
                <a:moveTo>
                  <a:pt x="142239" y="71374"/>
                </a:moveTo>
                <a:lnTo>
                  <a:pt x="84074" y="71374"/>
                </a:lnTo>
                <a:lnTo>
                  <a:pt x="84074" y="123951"/>
                </a:lnTo>
                <a:lnTo>
                  <a:pt x="142239" y="123951"/>
                </a:lnTo>
                <a:lnTo>
                  <a:pt x="142239" y="71374"/>
                </a:lnTo>
                <a:close/>
              </a:path>
              <a:path w="581659" h="302260">
                <a:moveTo>
                  <a:pt x="255777" y="0"/>
                </a:moveTo>
                <a:lnTo>
                  <a:pt x="17525" y="0"/>
                </a:lnTo>
                <a:lnTo>
                  <a:pt x="17525" y="42290"/>
                </a:lnTo>
                <a:lnTo>
                  <a:pt x="206628" y="42290"/>
                </a:lnTo>
                <a:lnTo>
                  <a:pt x="209676" y="45465"/>
                </a:lnTo>
                <a:lnTo>
                  <a:pt x="202691" y="111760"/>
                </a:lnTo>
                <a:lnTo>
                  <a:pt x="257682" y="111760"/>
                </a:lnTo>
                <a:lnTo>
                  <a:pt x="266953" y="18161"/>
                </a:lnTo>
                <a:lnTo>
                  <a:pt x="267334" y="12700"/>
                </a:lnTo>
                <a:lnTo>
                  <a:pt x="266064" y="8254"/>
                </a:lnTo>
                <a:lnTo>
                  <a:pt x="263143" y="4952"/>
                </a:lnTo>
                <a:lnTo>
                  <a:pt x="260096" y="1650"/>
                </a:lnTo>
                <a:lnTo>
                  <a:pt x="255777" y="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1254252" y="1580387"/>
            <a:ext cx="9050020" cy="1628139"/>
            <a:chOff x="1254252" y="1580387"/>
            <a:chExt cx="9050020" cy="1628139"/>
          </a:xfrm>
        </p:grpSpPr>
        <p:pic>
          <p:nvPicPr>
            <p:cNvPr id="68" name="object 6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83536" y="1580387"/>
              <a:ext cx="1452372" cy="964691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274826" y="2430017"/>
              <a:ext cx="9008745" cy="757555"/>
            </a:xfrm>
            <a:custGeom>
              <a:avLst/>
              <a:gdLst/>
              <a:ahLst/>
              <a:cxnLst/>
              <a:rect l="l" t="t" r="r" b="b"/>
              <a:pathLst>
                <a:path w="9008745" h="757555">
                  <a:moveTo>
                    <a:pt x="8882126" y="0"/>
                  </a:moveTo>
                  <a:lnTo>
                    <a:pt x="126237" y="0"/>
                  </a:lnTo>
                  <a:lnTo>
                    <a:pt x="77098" y="9919"/>
                  </a:lnTo>
                  <a:lnTo>
                    <a:pt x="36972" y="36972"/>
                  </a:lnTo>
                  <a:lnTo>
                    <a:pt x="9919" y="77098"/>
                  </a:lnTo>
                  <a:lnTo>
                    <a:pt x="0" y="126237"/>
                  </a:lnTo>
                  <a:lnTo>
                    <a:pt x="0" y="631189"/>
                  </a:lnTo>
                  <a:lnTo>
                    <a:pt x="9919" y="680329"/>
                  </a:lnTo>
                  <a:lnTo>
                    <a:pt x="36972" y="720455"/>
                  </a:lnTo>
                  <a:lnTo>
                    <a:pt x="77098" y="747508"/>
                  </a:lnTo>
                  <a:lnTo>
                    <a:pt x="126237" y="757427"/>
                  </a:lnTo>
                  <a:lnTo>
                    <a:pt x="8882126" y="757427"/>
                  </a:lnTo>
                  <a:lnTo>
                    <a:pt x="8931265" y="747508"/>
                  </a:lnTo>
                  <a:lnTo>
                    <a:pt x="8971391" y="720455"/>
                  </a:lnTo>
                  <a:lnTo>
                    <a:pt x="8998444" y="680329"/>
                  </a:lnTo>
                  <a:lnTo>
                    <a:pt x="9008364" y="631189"/>
                  </a:lnTo>
                  <a:lnTo>
                    <a:pt x="9008364" y="126237"/>
                  </a:lnTo>
                  <a:lnTo>
                    <a:pt x="8998444" y="77098"/>
                  </a:lnTo>
                  <a:lnTo>
                    <a:pt x="8971391" y="36972"/>
                  </a:lnTo>
                  <a:lnTo>
                    <a:pt x="8931265" y="9919"/>
                  </a:lnTo>
                  <a:lnTo>
                    <a:pt x="88821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74826" y="2430017"/>
              <a:ext cx="9008745" cy="757555"/>
            </a:xfrm>
            <a:custGeom>
              <a:avLst/>
              <a:gdLst/>
              <a:ahLst/>
              <a:cxnLst/>
              <a:rect l="l" t="t" r="r" b="b"/>
              <a:pathLst>
                <a:path w="9008745" h="757555">
                  <a:moveTo>
                    <a:pt x="0" y="126237"/>
                  </a:moveTo>
                  <a:lnTo>
                    <a:pt x="9919" y="77098"/>
                  </a:lnTo>
                  <a:lnTo>
                    <a:pt x="36972" y="36972"/>
                  </a:lnTo>
                  <a:lnTo>
                    <a:pt x="77098" y="9919"/>
                  </a:lnTo>
                  <a:lnTo>
                    <a:pt x="126237" y="0"/>
                  </a:lnTo>
                  <a:lnTo>
                    <a:pt x="8882126" y="0"/>
                  </a:lnTo>
                  <a:lnTo>
                    <a:pt x="8931265" y="9919"/>
                  </a:lnTo>
                  <a:lnTo>
                    <a:pt x="8971391" y="36972"/>
                  </a:lnTo>
                  <a:lnTo>
                    <a:pt x="8998444" y="77098"/>
                  </a:lnTo>
                  <a:lnTo>
                    <a:pt x="9008364" y="126237"/>
                  </a:lnTo>
                  <a:lnTo>
                    <a:pt x="9008364" y="631189"/>
                  </a:lnTo>
                  <a:lnTo>
                    <a:pt x="8998444" y="680329"/>
                  </a:lnTo>
                  <a:lnTo>
                    <a:pt x="8971391" y="720455"/>
                  </a:lnTo>
                  <a:lnTo>
                    <a:pt x="8931265" y="747508"/>
                  </a:lnTo>
                  <a:lnTo>
                    <a:pt x="8882126" y="757427"/>
                  </a:lnTo>
                  <a:lnTo>
                    <a:pt x="126237" y="757427"/>
                  </a:lnTo>
                  <a:lnTo>
                    <a:pt x="77098" y="747508"/>
                  </a:lnTo>
                  <a:lnTo>
                    <a:pt x="36972" y="720455"/>
                  </a:lnTo>
                  <a:lnTo>
                    <a:pt x="9919" y="680329"/>
                  </a:lnTo>
                  <a:lnTo>
                    <a:pt x="0" y="631189"/>
                  </a:lnTo>
                  <a:lnTo>
                    <a:pt x="0" y="126237"/>
                  </a:lnTo>
                  <a:close/>
                </a:path>
              </a:pathLst>
            </a:custGeom>
            <a:ln w="41148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108196" y="2643377"/>
              <a:ext cx="784860" cy="289560"/>
            </a:xfrm>
            <a:custGeom>
              <a:avLst/>
              <a:gdLst/>
              <a:ahLst/>
              <a:cxnLst/>
              <a:rect l="l" t="t" r="r" b="b"/>
              <a:pathLst>
                <a:path w="784860" h="289560">
                  <a:moveTo>
                    <a:pt x="167640" y="107442"/>
                  </a:moveTo>
                  <a:lnTo>
                    <a:pt x="165989" y="90538"/>
                  </a:lnTo>
                  <a:lnTo>
                    <a:pt x="161607" y="75463"/>
                  </a:lnTo>
                  <a:lnTo>
                    <a:pt x="159943" y="72390"/>
                  </a:lnTo>
                  <a:lnTo>
                    <a:pt x="154457" y="62204"/>
                  </a:lnTo>
                  <a:lnTo>
                    <a:pt x="144526" y="50800"/>
                  </a:lnTo>
                  <a:lnTo>
                    <a:pt x="132232" y="41617"/>
                  </a:lnTo>
                  <a:lnTo>
                    <a:pt x="118021" y="34988"/>
                  </a:lnTo>
                  <a:lnTo>
                    <a:pt x="116840" y="34696"/>
                  </a:lnTo>
                  <a:lnTo>
                    <a:pt x="116840" y="107442"/>
                  </a:lnTo>
                  <a:lnTo>
                    <a:pt x="116116" y="115443"/>
                  </a:lnTo>
                  <a:lnTo>
                    <a:pt x="83820" y="142494"/>
                  </a:lnTo>
                  <a:lnTo>
                    <a:pt x="76758" y="141935"/>
                  </a:lnTo>
                  <a:lnTo>
                    <a:pt x="50927" y="107442"/>
                  </a:lnTo>
                  <a:lnTo>
                    <a:pt x="51562" y="99466"/>
                  </a:lnTo>
                  <a:lnTo>
                    <a:pt x="83820" y="72390"/>
                  </a:lnTo>
                  <a:lnTo>
                    <a:pt x="90881" y="73025"/>
                  </a:lnTo>
                  <a:lnTo>
                    <a:pt x="116840" y="107442"/>
                  </a:lnTo>
                  <a:lnTo>
                    <a:pt x="116840" y="34696"/>
                  </a:lnTo>
                  <a:lnTo>
                    <a:pt x="101892" y="30949"/>
                  </a:lnTo>
                  <a:lnTo>
                    <a:pt x="83820" y="29464"/>
                  </a:lnTo>
                  <a:lnTo>
                    <a:pt x="65798" y="30949"/>
                  </a:lnTo>
                  <a:lnTo>
                    <a:pt x="23241" y="50800"/>
                  </a:lnTo>
                  <a:lnTo>
                    <a:pt x="1663" y="90538"/>
                  </a:lnTo>
                  <a:lnTo>
                    <a:pt x="0" y="107442"/>
                  </a:lnTo>
                  <a:lnTo>
                    <a:pt x="1663" y="124485"/>
                  </a:lnTo>
                  <a:lnTo>
                    <a:pt x="23241" y="164211"/>
                  </a:lnTo>
                  <a:lnTo>
                    <a:pt x="65798" y="184010"/>
                  </a:lnTo>
                  <a:lnTo>
                    <a:pt x="83820" y="185547"/>
                  </a:lnTo>
                  <a:lnTo>
                    <a:pt x="101892" y="184010"/>
                  </a:lnTo>
                  <a:lnTo>
                    <a:pt x="144526" y="164211"/>
                  </a:lnTo>
                  <a:lnTo>
                    <a:pt x="160032" y="142494"/>
                  </a:lnTo>
                  <a:lnTo>
                    <a:pt x="161607" y="139598"/>
                  </a:lnTo>
                  <a:lnTo>
                    <a:pt x="165989" y="124485"/>
                  </a:lnTo>
                  <a:lnTo>
                    <a:pt x="167640" y="107442"/>
                  </a:lnTo>
                  <a:close/>
                </a:path>
                <a:path w="784860" h="289560">
                  <a:moveTo>
                    <a:pt x="254889" y="29083"/>
                  </a:moveTo>
                  <a:lnTo>
                    <a:pt x="204216" y="29083"/>
                  </a:lnTo>
                  <a:lnTo>
                    <a:pt x="204216" y="49276"/>
                  </a:lnTo>
                  <a:lnTo>
                    <a:pt x="172593" y="49276"/>
                  </a:lnTo>
                  <a:lnTo>
                    <a:pt x="175641" y="94615"/>
                  </a:lnTo>
                  <a:lnTo>
                    <a:pt x="204216" y="94615"/>
                  </a:lnTo>
                  <a:lnTo>
                    <a:pt x="204216" y="119380"/>
                  </a:lnTo>
                  <a:lnTo>
                    <a:pt x="175641" y="119380"/>
                  </a:lnTo>
                  <a:lnTo>
                    <a:pt x="172618" y="164211"/>
                  </a:lnTo>
                  <a:lnTo>
                    <a:pt x="172593" y="164719"/>
                  </a:lnTo>
                  <a:lnTo>
                    <a:pt x="204216" y="164719"/>
                  </a:lnTo>
                  <a:lnTo>
                    <a:pt x="204216" y="222123"/>
                  </a:lnTo>
                  <a:lnTo>
                    <a:pt x="254889" y="222123"/>
                  </a:lnTo>
                  <a:lnTo>
                    <a:pt x="254889" y="29083"/>
                  </a:lnTo>
                  <a:close/>
                </a:path>
                <a:path w="784860" h="289560">
                  <a:moveTo>
                    <a:pt x="258572" y="243459"/>
                  </a:moveTo>
                  <a:lnTo>
                    <a:pt x="77470" y="243459"/>
                  </a:lnTo>
                  <a:lnTo>
                    <a:pt x="77470" y="198247"/>
                  </a:lnTo>
                  <a:lnTo>
                    <a:pt x="25019" y="198247"/>
                  </a:lnTo>
                  <a:lnTo>
                    <a:pt x="25019" y="289433"/>
                  </a:lnTo>
                  <a:lnTo>
                    <a:pt x="258572" y="289433"/>
                  </a:lnTo>
                  <a:lnTo>
                    <a:pt x="258572" y="243459"/>
                  </a:lnTo>
                  <a:close/>
                </a:path>
                <a:path w="784860" h="289560">
                  <a:moveTo>
                    <a:pt x="480314" y="0"/>
                  </a:moveTo>
                  <a:lnTo>
                    <a:pt x="364871" y="0"/>
                  </a:lnTo>
                  <a:lnTo>
                    <a:pt x="364871" y="55880"/>
                  </a:lnTo>
                  <a:lnTo>
                    <a:pt x="416052" y="55880"/>
                  </a:lnTo>
                  <a:lnTo>
                    <a:pt x="416052" y="289560"/>
                  </a:lnTo>
                  <a:lnTo>
                    <a:pt x="480314" y="289560"/>
                  </a:lnTo>
                  <a:lnTo>
                    <a:pt x="480314" y="55880"/>
                  </a:lnTo>
                  <a:lnTo>
                    <a:pt x="480314" y="0"/>
                  </a:lnTo>
                  <a:close/>
                </a:path>
                <a:path w="784860" h="289560">
                  <a:moveTo>
                    <a:pt x="711200" y="51689"/>
                  </a:moveTo>
                  <a:lnTo>
                    <a:pt x="648335" y="51689"/>
                  </a:lnTo>
                  <a:lnTo>
                    <a:pt x="648335" y="27305"/>
                  </a:lnTo>
                  <a:lnTo>
                    <a:pt x="595376" y="27305"/>
                  </a:lnTo>
                  <a:lnTo>
                    <a:pt x="595376" y="51689"/>
                  </a:lnTo>
                  <a:lnTo>
                    <a:pt x="533146" y="51689"/>
                  </a:lnTo>
                  <a:lnTo>
                    <a:pt x="533146" y="95631"/>
                  </a:lnTo>
                  <a:lnTo>
                    <a:pt x="711200" y="95631"/>
                  </a:lnTo>
                  <a:lnTo>
                    <a:pt x="711200" y="51689"/>
                  </a:lnTo>
                  <a:close/>
                </a:path>
                <a:path w="784860" h="289560">
                  <a:moveTo>
                    <a:pt x="718185" y="221488"/>
                  </a:moveTo>
                  <a:lnTo>
                    <a:pt x="678357" y="230454"/>
                  </a:lnTo>
                  <a:lnTo>
                    <a:pt x="658101" y="231775"/>
                  </a:lnTo>
                  <a:lnTo>
                    <a:pt x="647700" y="231775"/>
                  </a:lnTo>
                  <a:lnTo>
                    <a:pt x="647700" y="209931"/>
                  </a:lnTo>
                  <a:lnTo>
                    <a:pt x="659511" y="207200"/>
                  </a:lnTo>
                  <a:lnTo>
                    <a:pt x="670001" y="203365"/>
                  </a:lnTo>
                  <a:lnTo>
                    <a:pt x="698131" y="177165"/>
                  </a:lnTo>
                  <a:lnTo>
                    <a:pt x="699897" y="171450"/>
                  </a:lnTo>
                  <a:lnTo>
                    <a:pt x="700963" y="168021"/>
                  </a:lnTo>
                  <a:lnTo>
                    <a:pt x="689063" y="125095"/>
                  </a:lnTo>
                  <a:lnTo>
                    <a:pt x="654316" y="106997"/>
                  </a:lnTo>
                  <a:lnTo>
                    <a:pt x="653669" y="106895"/>
                  </a:lnTo>
                  <a:lnTo>
                    <a:pt x="653669" y="153162"/>
                  </a:lnTo>
                  <a:lnTo>
                    <a:pt x="653669" y="162306"/>
                  </a:lnTo>
                  <a:lnTo>
                    <a:pt x="650748" y="165735"/>
                  </a:lnTo>
                  <a:lnTo>
                    <a:pt x="639445" y="170307"/>
                  </a:lnTo>
                  <a:lnTo>
                    <a:pt x="631952" y="171450"/>
                  </a:lnTo>
                  <a:lnTo>
                    <a:pt x="613029" y="171450"/>
                  </a:lnTo>
                  <a:lnTo>
                    <a:pt x="605409" y="170307"/>
                  </a:lnTo>
                  <a:lnTo>
                    <a:pt x="594106" y="165735"/>
                  </a:lnTo>
                  <a:lnTo>
                    <a:pt x="591185" y="162306"/>
                  </a:lnTo>
                  <a:lnTo>
                    <a:pt x="591185" y="153162"/>
                  </a:lnTo>
                  <a:lnTo>
                    <a:pt x="594106" y="149733"/>
                  </a:lnTo>
                  <a:lnTo>
                    <a:pt x="605116" y="145288"/>
                  </a:lnTo>
                  <a:lnTo>
                    <a:pt x="604608" y="145288"/>
                  </a:lnTo>
                  <a:lnTo>
                    <a:pt x="613029" y="144018"/>
                  </a:lnTo>
                  <a:lnTo>
                    <a:pt x="631952" y="144018"/>
                  </a:lnTo>
                  <a:lnTo>
                    <a:pt x="640219" y="145288"/>
                  </a:lnTo>
                  <a:lnTo>
                    <a:pt x="639737" y="145288"/>
                  </a:lnTo>
                  <a:lnTo>
                    <a:pt x="650748" y="149733"/>
                  </a:lnTo>
                  <a:lnTo>
                    <a:pt x="653669" y="153162"/>
                  </a:lnTo>
                  <a:lnTo>
                    <a:pt x="653669" y="106895"/>
                  </a:lnTo>
                  <a:lnTo>
                    <a:pt x="639203" y="104394"/>
                  </a:lnTo>
                  <a:lnTo>
                    <a:pt x="622427" y="103505"/>
                  </a:lnTo>
                  <a:lnTo>
                    <a:pt x="605701" y="104394"/>
                  </a:lnTo>
                  <a:lnTo>
                    <a:pt x="565404" y="117348"/>
                  </a:lnTo>
                  <a:lnTo>
                    <a:pt x="542925" y="157734"/>
                  </a:lnTo>
                  <a:lnTo>
                    <a:pt x="543750" y="165735"/>
                  </a:lnTo>
                  <a:lnTo>
                    <a:pt x="565365" y="198183"/>
                  </a:lnTo>
                  <a:lnTo>
                    <a:pt x="596265" y="209931"/>
                  </a:lnTo>
                  <a:lnTo>
                    <a:pt x="596265" y="231775"/>
                  </a:lnTo>
                  <a:lnTo>
                    <a:pt x="532257" y="231775"/>
                  </a:lnTo>
                  <a:lnTo>
                    <a:pt x="532257" y="277241"/>
                  </a:lnTo>
                  <a:lnTo>
                    <a:pt x="649859" y="277241"/>
                  </a:lnTo>
                  <a:lnTo>
                    <a:pt x="659638" y="277101"/>
                  </a:lnTo>
                  <a:lnTo>
                    <a:pt x="704265" y="271589"/>
                  </a:lnTo>
                  <a:lnTo>
                    <a:pt x="718185" y="266827"/>
                  </a:lnTo>
                  <a:lnTo>
                    <a:pt x="718185" y="221488"/>
                  </a:lnTo>
                  <a:close/>
                </a:path>
                <a:path w="784860" h="289560">
                  <a:moveTo>
                    <a:pt x="784606" y="29083"/>
                  </a:moveTo>
                  <a:lnTo>
                    <a:pt x="733044" y="29083"/>
                  </a:lnTo>
                  <a:lnTo>
                    <a:pt x="733044" y="289433"/>
                  </a:lnTo>
                  <a:lnTo>
                    <a:pt x="784606" y="289433"/>
                  </a:lnTo>
                  <a:lnTo>
                    <a:pt x="784606" y="29083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590792" y="2635884"/>
              <a:ext cx="852169" cy="297180"/>
            </a:xfrm>
            <a:custGeom>
              <a:avLst/>
              <a:gdLst/>
              <a:ahLst/>
              <a:cxnLst/>
              <a:rect l="l" t="t" r="r" b="b"/>
              <a:pathLst>
                <a:path w="852170" h="297180">
                  <a:moveTo>
                    <a:pt x="167640" y="114935"/>
                  </a:moveTo>
                  <a:lnTo>
                    <a:pt x="165989" y="98031"/>
                  </a:lnTo>
                  <a:lnTo>
                    <a:pt x="161607" y="82956"/>
                  </a:lnTo>
                  <a:lnTo>
                    <a:pt x="159943" y="79883"/>
                  </a:lnTo>
                  <a:lnTo>
                    <a:pt x="154457" y="69697"/>
                  </a:lnTo>
                  <a:lnTo>
                    <a:pt x="144526" y="58293"/>
                  </a:lnTo>
                  <a:lnTo>
                    <a:pt x="132232" y="49110"/>
                  </a:lnTo>
                  <a:lnTo>
                    <a:pt x="118021" y="42481"/>
                  </a:lnTo>
                  <a:lnTo>
                    <a:pt x="116840" y="42189"/>
                  </a:lnTo>
                  <a:lnTo>
                    <a:pt x="116840" y="114935"/>
                  </a:lnTo>
                  <a:lnTo>
                    <a:pt x="116116" y="122936"/>
                  </a:lnTo>
                  <a:lnTo>
                    <a:pt x="83820" y="149987"/>
                  </a:lnTo>
                  <a:lnTo>
                    <a:pt x="76758" y="149428"/>
                  </a:lnTo>
                  <a:lnTo>
                    <a:pt x="50927" y="114935"/>
                  </a:lnTo>
                  <a:lnTo>
                    <a:pt x="51562" y="106959"/>
                  </a:lnTo>
                  <a:lnTo>
                    <a:pt x="83820" y="79883"/>
                  </a:lnTo>
                  <a:lnTo>
                    <a:pt x="90881" y="80518"/>
                  </a:lnTo>
                  <a:lnTo>
                    <a:pt x="116840" y="114935"/>
                  </a:lnTo>
                  <a:lnTo>
                    <a:pt x="116840" y="42189"/>
                  </a:lnTo>
                  <a:lnTo>
                    <a:pt x="101892" y="38442"/>
                  </a:lnTo>
                  <a:lnTo>
                    <a:pt x="83820" y="36957"/>
                  </a:lnTo>
                  <a:lnTo>
                    <a:pt x="65798" y="38442"/>
                  </a:lnTo>
                  <a:lnTo>
                    <a:pt x="23228" y="58293"/>
                  </a:lnTo>
                  <a:lnTo>
                    <a:pt x="1663" y="98031"/>
                  </a:lnTo>
                  <a:lnTo>
                    <a:pt x="0" y="114935"/>
                  </a:lnTo>
                  <a:lnTo>
                    <a:pt x="1663" y="131978"/>
                  </a:lnTo>
                  <a:lnTo>
                    <a:pt x="23228" y="171704"/>
                  </a:lnTo>
                  <a:lnTo>
                    <a:pt x="65798" y="191503"/>
                  </a:lnTo>
                  <a:lnTo>
                    <a:pt x="83820" y="193040"/>
                  </a:lnTo>
                  <a:lnTo>
                    <a:pt x="101892" y="191503"/>
                  </a:lnTo>
                  <a:lnTo>
                    <a:pt x="144526" y="171704"/>
                  </a:lnTo>
                  <a:lnTo>
                    <a:pt x="160032" y="149987"/>
                  </a:lnTo>
                  <a:lnTo>
                    <a:pt x="161607" y="147091"/>
                  </a:lnTo>
                  <a:lnTo>
                    <a:pt x="165989" y="131978"/>
                  </a:lnTo>
                  <a:lnTo>
                    <a:pt x="167640" y="114935"/>
                  </a:lnTo>
                  <a:close/>
                </a:path>
                <a:path w="852170" h="297180">
                  <a:moveTo>
                    <a:pt x="254889" y="36576"/>
                  </a:moveTo>
                  <a:lnTo>
                    <a:pt x="204216" y="36576"/>
                  </a:lnTo>
                  <a:lnTo>
                    <a:pt x="204216" y="56769"/>
                  </a:lnTo>
                  <a:lnTo>
                    <a:pt x="172593" y="56769"/>
                  </a:lnTo>
                  <a:lnTo>
                    <a:pt x="175641" y="102108"/>
                  </a:lnTo>
                  <a:lnTo>
                    <a:pt x="204216" y="102108"/>
                  </a:lnTo>
                  <a:lnTo>
                    <a:pt x="204216" y="126873"/>
                  </a:lnTo>
                  <a:lnTo>
                    <a:pt x="175641" y="126873"/>
                  </a:lnTo>
                  <a:lnTo>
                    <a:pt x="172618" y="171704"/>
                  </a:lnTo>
                  <a:lnTo>
                    <a:pt x="172593" y="172212"/>
                  </a:lnTo>
                  <a:lnTo>
                    <a:pt x="204216" y="172212"/>
                  </a:lnTo>
                  <a:lnTo>
                    <a:pt x="204216" y="229616"/>
                  </a:lnTo>
                  <a:lnTo>
                    <a:pt x="254889" y="229616"/>
                  </a:lnTo>
                  <a:lnTo>
                    <a:pt x="254889" y="36576"/>
                  </a:lnTo>
                  <a:close/>
                </a:path>
                <a:path w="852170" h="297180">
                  <a:moveTo>
                    <a:pt x="258572" y="250952"/>
                  </a:moveTo>
                  <a:lnTo>
                    <a:pt x="77470" y="250952"/>
                  </a:lnTo>
                  <a:lnTo>
                    <a:pt x="77470" y="205740"/>
                  </a:lnTo>
                  <a:lnTo>
                    <a:pt x="25006" y="205740"/>
                  </a:lnTo>
                  <a:lnTo>
                    <a:pt x="25006" y="296926"/>
                  </a:lnTo>
                  <a:lnTo>
                    <a:pt x="258572" y="296926"/>
                  </a:lnTo>
                  <a:lnTo>
                    <a:pt x="258572" y="250952"/>
                  </a:lnTo>
                  <a:close/>
                </a:path>
                <a:path w="852170" h="297180">
                  <a:moveTo>
                    <a:pt x="577596" y="242443"/>
                  </a:moveTo>
                  <a:lnTo>
                    <a:pt x="465074" y="242443"/>
                  </a:lnTo>
                  <a:lnTo>
                    <a:pt x="518502" y="186994"/>
                  </a:lnTo>
                  <a:lnTo>
                    <a:pt x="529056" y="175348"/>
                  </a:lnTo>
                  <a:lnTo>
                    <a:pt x="558292" y="136779"/>
                  </a:lnTo>
                  <a:lnTo>
                    <a:pt x="571588" y="98310"/>
                  </a:lnTo>
                  <a:lnTo>
                    <a:pt x="571881" y="90932"/>
                  </a:lnTo>
                  <a:lnTo>
                    <a:pt x="570039" y="71793"/>
                  </a:lnTo>
                  <a:lnTo>
                    <a:pt x="544576" y="25654"/>
                  </a:lnTo>
                  <a:lnTo>
                    <a:pt x="491693" y="1892"/>
                  </a:lnTo>
                  <a:lnTo>
                    <a:pt x="468503" y="0"/>
                  </a:lnTo>
                  <a:lnTo>
                    <a:pt x="446379" y="2070"/>
                  </a:lnTo>
                  <a:lnTo>
                    <a:pt x="408952" y="16256"/>
                  </a:lnTo>
                  <a:lnTo>
                    <a:pt x="381215" y="43116"/>
                  </a:lnTo>
                  <a:lnTo>
                    <a:pt x="366598" y="78651"/>
                  </a:lnTo>
                  <a:lnTo>
                    <a:pt x="364490" y="99441"/>
                  </a:lnTo>
                  <a:lnTo>
                    <a:pt x="428117" y="99441"/>
                  </a:lnTo>
                  <a:lnTo>
                    <a:pt x="428752" y="91135"/>
                  </a:lnTo>
                  <a:lnTo>
                    <a:pt x="430682" y="83362"/>
                  </a:lnTo>
                  <a:lnTo>
                    <a:pt x="459257" y="57188"/>
                  </a:lnTo>
                  <a:lnTo>
                    <a:pt x="468503" y="56134"/>
                  </a:lnTo>
                  <a:lnTo>
                    <a:pt x="478256" y="56807"/>
                  </a:lnTo>
                  <a:lnTo>
                    <a:pt x="507796" y="83896"/>
                  </a:lnTo>
                  <a:lnTo>
                    <a:pt x="508381" y="91567"/>
                  </a:lnTo>
                  <a:lnTo>
                    <a:pt x="508063" y="97764"/>
                  </a:lnTo>
                  <a:lnTo>
                    <a:pt x="486740" y="138684"/>
                  </a:lnTo>
                  <a:lnTo>
                    <a:pt x="370586" y="260223"/>
                  </a:lnTo>
                  <a:lnTo>
                    <a:pt x="370586" y="297180"/>
                  </a:lnTo>
                  <a:lnTo>
                    <a:pt x="577596" y="297180"/>
                  </a:lnTo>
                  <a:lnTo>
                    <a:pt x="577596" y="242443"/>
                  </a:lnTo>
                  <a:close/>
                </a:path>
                <a:path w="852170" h="297180">
                  <a:moveTo>
                    <a:pt x="778256" y="59182"/>
                  </a:moveTo>
                  <a:lnTo>
                    <a:pt x="715391" y="59182"/>
                  </a:lnTo>
                  <a:lnTo>
                    <a:pt x="715391" y="34798"/>
                  </a:lnTo>
                  <a:lnTo>
                    <a:pt x="662432" y="34798"/>
                  </a:lnTo>
                  <a:lnTo>
                    <a:pt x="662432" y="59182"/>
                  </a:lnTo>
                  <a:lnTo>
                    <a:pt x="600202" y="59182"/>
                  </a:lnTo>
                  <a:lnTo>
                    <a:pt x="600202" y="103124"/>
                  </a:lnTo>
                  <a:lnTo>
                    <a:pt x="778256" y="103124"/>
                  </a:lnTo>
                  <a:lnTo>
                    <a:pt x="778256" y="59182"/>
                  </a:lnTo>
                  <a:close/>
                </a:path>
                <a:path w="852170" h="297180">
                  <a:moveTo>
                    <a:pt x="785241" y="228981"/>
                  </a:moveTo>
                  <a:lnTo>
                    <a:pt x="745413" y="237947"/>
                  </a:lnTo>
                  <a:lnTo>
                    <a:pt x="725157" y="239268"/>
                  </a:lnTo>
                  <a:lnTo>
                    <a:pt x="714756" y="239268"/>
                  </a:lnTo>
                  <a:lnTo>
                    <a:pt x="714756" y="217424"/>
                  </a:lnTo>
                  <a:lnTo>
                    <a:pt x="726503" y="214693"/>
                  </a:lnTo>
                  <a:lnTo>
                    <a:pt x="737006" y="210858"/>
                  </a:lnTo>
                  <a:lnTo>
                    <a:pt x="765187" y="184658"/>
                  </a:lnTo>
                  <a:lnTo>
                    <a:pt x="766953" y="178943"/>
                  </a:lnTo>
                  <a:lnTo>
                    <a:pt x="768019" y="175514"/>
                  </a:lnTo>
                  <a:lnTo>
                    <a:pt x="756119" y="132588"/>
                  </a:lnTo>
                  <a:lnTo>
                    <a:pt x="721321" y="114490"/>
                  </a:lnTo>
                  <a:lnTo>
                    <a:pt x="720725" y="114388"/>
                  </a:lnTo>
                  <a:lnTo>
                    <a:pt x="720725" y="160655"/>
                  </a:lnTo>
                  <a:lnTo>
                    <a:pt x="720725" y="169799"/>
                  </a:lnTo>
                  <a:lnTo>
                    <a:pt x="717804" y="173228"/>
                  </a:lnTo>
                  <a:lnTo>
                    <a:pt x="706501" y="177800"/>
                  </a:lnTo>
                  <a:lnTo>
                    <a:pt x="699008" y="178943"/>
                  </a:lnTo>
                  <a:lnTo>
                    <a:pt x="680085" y="178943"/>
                  </a:lnTo>
                  <a:lnTo>
                    <a:pt x="672465" y="177800"/>
                  </a:lnTo>
                  <a:lnTo>
                    <a:pt x="661162" y="173228"/>
                  </a:lnTo>
                  <a:lnTo>
                    <a:pt x="658241" y="169799"/>
                  </a:lnTo>
                  <a:lnTo>
                    <a:pt x="658241" y="160655"/>
                  </a:lnTo>
                  <a:lnTo>
                    <a:pt x="661162" y="157226"/>
                  </a:lnTo>
                  <a:lnTo>
                    <a:pt x="672172" y="152781"/>
                  </a:lnTo>
                  <a:lnTo>
                    <a:pt x="671664" y="152781"/>
                  </a:lnTo>
                  <a:lnTo>
                    <a:pt x="680085" y="151511"/>
                  </a:lnTo>
                  <a:lnTo>
                    <a:pt x="699008" y="151511"/>
                  </a:lnTo>
                  <a:lnTo>
                    <a:pt x="707275" y="152781"/>
                  </a:lnTo>
                  <a:lnTo>
                    <a:pt x="706793" y="152781"/>
                  </a:lnTo>
                  <a:lnTo>
                    <a:pt x="717804" y="157226"/>
                  </a:lnTo>
                  <a:lnTo>
                    <a:pt x="720725" y="160655"/>
                  </a:lnTo>
                  <a:lnTo>
                    <a:pt x="720725" y="114388"/>
                  </a:lnTo>
                  <a:lnTo>
                    <a:pt x="706247" y="111887"/>
                  </a:lnTo>
                  <a:lnTo>
                    <a:pt x="689483" y="110998"/>
                  </a:lnTo>
                  <a:lnTo>
                    <a:pt x="672706" y="111887"/>
                  </a:lnTo>
                  <a:lnTo>
                    <a:pt x="632460" y="124841"/>
                  </a:lnTo>
                  <a:lnTo>
                    <a:pt x="609981" y="165227"/>
                  </a:lnTo>
                  <a:lnTo>
                    <a:pt x="610806" y="173228"/>
                  </a:lnTo>
                  <a:lnTo>
                    <a:pt x="632421" y="205676"/>
                  </a:lnTo>
                  <a:lnTo>
                    <a:pt x="663321" y="217424"/>
                  </a:lnTo>
                  <a:lnTo>
                    <a:pt x="663321" y="239268"/>
                  </a:lnTo>
                  <a:lnTo>
                    <a:pt x="599313" y="239268"/>
                  </a:lnTo>
                  <a:lnTo>
                    <a:pt x="599313" y="284734"/>
                  </a:lnTo>
                  <a:lnTo>
                    <a:pt x="716915" y="284734"/>
                  </a:lnTo>
                  <a:lnTo>
                    <a:pt x="726694" y="284594"/>
                  </a:lnTo>
                  <a:lnTo>
                    <a:pt x="771321" y="279082"/>
                  </a:lnTo>
                  <a:lnTo>
                    <a:pt x="785241" y="274320"/>
                  </a:lnTo>
                  <a:lnTo>
                    <a:pt x="785241" y="228981"/>
                  </a:lnTo>
                  <a:close/>
                </a:path>
                <a:path w="852170" h="297180">
                  <a:moveTo>
                    <a:pt x="851662" y="36576"/>
                  </a:moveTo>
                  <a:lnTo>
                    <a:pt x="800100" y="36576"/>
                  </a:lnTo>
                  <a:lnTo>
                    <a:pt x="800100" y="296926"/>
                  </a:lnTo>
                  <a:lnTo>
                    <a:pt x="851662" y="296926"/>
                  </a:lnTo>
                  <a:lnTo>
                    <a:pt x="851662" y="36576"/>
                  </a:lnTo>
                  <a:close/>
                </a:path>
              </a:pathLst>
            </a:custGeom>
            <a:solidFill>
              <a:srgbClr val="D433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097780" y="2587751"/>
              <a:ext cx="996696" cy="422148"/>
            </a:xfrm>
            <a:prstGeom prst="rect">
              <a:avLst/>
            </a:prstGeom>
          </p:spPr>
        </p:pic>
      </p:grpSp>
      <p:sp>
        <p:nvSpPr>
          <p:cNvPr id="74" name="object 74"/>
          <p:cNvSpPr/>
          <p:nvPr/>
        </p:nvSpPr>
        <p:spPr>
          <a:xfrm>
            <a:off x="3111880" y="3681476"/>
            <a:ext cx="579755" cy="302895"/>
          </a:xfrm>
          <a:custGeom>
            <a:avLst/>
            <a:gdLst/>
            <a:ahLst/>
            <a:cxnLst/>
            <a:rect l="l" t="t" r="r" b="b"/>
            <a:pathLst>
              <a:path w="579754" h="302895">
                <a:moveTo>
                  <a:pt x="203454" y="176276"/>
                </a:moveTo>
                <a:lnTo>
                  <a:pt x="85979" y="176276"/>
                </a:lnTo>
                <a:lnTo>
                  <a:pt x="78880" y="176561"/>
                </a:lnTo>
                <a:lnTo>
                  <a:pt x="32131" y="199263"/>
                </a:lnTo>
                <a:lnTo>
                  <a:pt x="19176" y="239395"/>
                </a:lnTo>
                <a:lnTo>
                  <a:pt x="19486" y="246370"/>
                </a:lnTo>
                <a:lnTo>
                  <a:pt x="20415" y="252999"/>
                </a:lnTo>
                <a:lnTo>
                  <a:pt x="21884" y="258953"/>
                </a:lnTo>
                <a:lnTo>
                  <a:pt x="21963" y="259272"/>
                </a:lnTo>
                <a:lnTo>
                  <a:pt x="44068" y="290576"/>
                </a:lnTo>
                <a:lnTo>
                  <a:pt x="85979" y="302641"/>
                </a:lnTo>
                <a:lnTo>
                  <a:pt x="203454" y="302641"/>
                </a:lnTo>
                <a:lnTo>
                  <a:pt x="245364" y="290576"/>
                </a:lnTo>
                <a:lnTo>
                  <a:pt x="267469" y="259272"/>
                </a:lnTo>
                <a:lnTo>
                  <a:pt x="267548" y="258953"/>
                </a:lnTo>
                <a:lnTo>
                  <a:pt x="93599" y="258953"/>
                </a:lnTo>
                <a:lnTo>
                  <a:pt x="86487" y="257429"/>
                </a:lnTo>
                <a:lnTo>
                  <a:pt x="81533" y="254381"/>
                </a:lnTo>
                <a:lnTo>
                  <a:pt x="76581" y="251206"/>
                </a:lnTo>
                <a:lnTo>
                  <a:pt x="74101" y="246370"/>
                </a:lnTo>
                <a:lnTo>
                  <a:pt x="74041" y="239395"/>
                </a:lnTo>
                <a:lnTo>
                  <a:pt x="75848" y="230893"/>
                </a:lnTo>
                <a:lnTo>
                  <a:pt x="81264" y="224821"/>
                </a:lnTo>
                <a:lnTo>
                  <a:pt x="90275" y="221178"/>
                </a:lnTo>
                <a:lnTo>
                  <a:pt x="102869" y="219964"/>
                </a:lnTo>
                <a:lnTo>
                  <a:pt x="267562" y="219964"/>
                </a:lnTo>
                <a:lnTo>
                  <a:pt x="267469" y="219588"/>
                </a:lnTo>
                <a:lnTo>
                  <a:pt x="245364" y="188341"/>
                </a:lnTo>
                <a:lnTo>
                  <a:pt x="210552" y="176561"/>
                </a:lnTo>
                <a:lnTo>
                  <a:pt x="203454" y="176276"/>
                </a:lnTo>
                <a:close/>
              </a:path>
              <a:path w="579754" h="302895">
                <a:moveTo>
                  <a:pt x="267562" y="219964"/>
                </a:moveTo>
                <a:lnTo>
                  <a:pt x="186181" y="219964"/>
                </a:lnTo>
                <a:lnTo>
                  <a:pt x="198923" y="221178"/>
                </a:lnTo>
                <a:lnTo>
                  <a:pt x="208010" y="224821"/>
                </a:lnTo>
                <a:lnTo>
                  <a:pt x="213453" y="230893"/>
                </a:lnTo>
                <a:lnTo>
                  <a:pt x="215265" y="239395"/>
                </a:lnTo>
                <a:lnTo>
                  <a:pt x="213453" y="247969"/>
                </a:lnTo>
                <a:lnTo>
                  <a:pt x="208010" y="254079"/>
                </a:lnTo>
                <a:lnTo>
                  <a:pt x="198923" y="257736"/>
                </a:lnTo>
                <a:lnTo>
                  <a:pt x="186181" y="258953"/>
                </a:lnTo>
                <a:lnTo>
                  <a:pt x="267548" y="258953"/>
                </a:lnTo>
                <a:lnTo>
                  <a:pt x="269017" y="252999"/>
                </a:lnTo>
                <a:lnTo>
                  <a:pt x="269946" y="246370"/>
                </a:lnTo>
                <a:lnTo>
                  <a:pt x="270256" y="239395"/>
                </a:lnTo>
                <a:lnTo>
                  <a:pt x="269946" y="232491"/>
                </a:lnTo>
                <a:lnTo>
                  <a:pt x="269017" y="225885"/>
                </a:lnTo>
                <a:lnTo>
                  <a:pt x="267562" y="219964"/>
                </a:lnTo>
                <a:close/>
              </a:path>
              <a:path w="579754" h="302895">
                <a:moveTo>
                  <a:pt x="468248" y="210947"/>
                </a:moveTo>
                <a:lnTo>
                  <a:pt x="410082" y="210947"/>
                </a:lnTo>
                <a:lnTo>
                  <a:pt x="410082" y="301625"/>
                </a:lnTo>
                <a:lnTo>
                  <a:pt x="468248" y="301625"/>
                </a:lnTo>
                <a:lnTo>
                  <a:pt x="468248" y="210947"/>
                </a:lnTo>
                <a:close/>
              </a:path>
              <a:path w="579754" h="302895">
                <a:moveTo>
                  <a:pt x="579755" y="168021"/>
                </a:moveTo>
                <a:lnTo>
                  <a:pt x="298577" y="168021"/>
                </a:lnTo>
                <a:lnTo>
                  <a:pt x="298577" y="210947"/>
                </a:lnTo>
                <a:lnTo>
                  <a:pt x="579755" y="210947"/>
                </a:lnTo>
                <a:lnTo>
                  <a:pt x="579755" y="168021"/>
                </a:lnTo>
                <a:close/>
              </a:path>
              <a:path w="579754" h="302895">
                <a:moveTo>
                  <a:pt x="370967" y="0"/>
                </a:moveTo>
                <a:lnTo>
                  <a:pt x="316103" y="0"/>
                </a:lnTo>
                <a:lnTo>
                  <a:pt x="316103" y="151511"/>
                </a:lnTo>
                <a:lnTo>
                  <a:pt x="523494" y="151511"/>
                </a:lnTo>
                <a:lnTo>
                  <a:pt x="533447" y="150965"/>
                </a:lnTo>
                <a:lnTo>
                  <a:pt x="561683" y="122729"/>
                </a:lnTo>
                <a:lnTo>
                  <a:pt x="562229" y="112776"/>
                </a:lnTo>
                <a:lnTo>
                  <a:pt x="562229" y="108458"/>
                </a:lnTo>
                <a:lnTo>
                  <a:pt x="370967" y="108458"/>
                </a:lnTo>
                <a:lnTo>
                  <a:pt x="370967" y="72771"/>
                </a:lnTo>
                <a:lnTo>
                  <a:pt x="562229" y="72771"/>
                </a:lnTo>
                <a:lnTo>
                  <a:pt x="562229" y="29718"/>
                </a:lnTo>
                <a:lnTo>
                  <a:pt x="370967" y="29718"/>
                </a:lnTo>
                <a:lnTo>
                  <a:pt x="370967" y="0"/>
                </a:lnTo>
                <a:close/>
              </a:path>
              <a:path w="579754" h="302895">
                <a:moveTo>
                  <a:pt x="562229" y="72771"/>
                </a:moveTo>
                <a:lnTo>
                  <a:pt x="507238" y="72771"/>
                </a:lnTo>
                <a:lnTo>
                  <a:pt x="507238" y="108458"/>
                </a:lnTo>
                <a:lnTo>
                  <a:pt x="562229" y="108458"/>
                </a:lnTo>
                <a:lnTo>
                  <a:pt x="562229" y="72771"/>
                </a:lnTo>
                <a:close/>
              </a:path>
              <a:path w="579754" h="302895">
                <a:moveTo>
                  <a:pt x="562229" y="0"/>
                </a:moveTo>
                <a:lnTo>
                  <a:pt x="507238" y="0"/>
                </a:lnTo>
                <a:lnTo>
                  <a:pt x="507238" y="29718"/>
                </a:lnTo>
                <a:lnTo>
                  <a:pt x="562229" y="29718"/>
                </a:lnTo>
                <a:lnTo>
                  <a:pt x="562229" y="0"/>
                </a:lnTo>
                <a:close/>
              </a:path>
              <a:path w="579754" h="302895">
                <a:moveTo>
                  <a:pt x="262890" y="111760"/>
                </a:moveTo>
                <a:lnTo>
                  <a:pt x="208026" y="111760"/>
                </a:lnTo>
                <a:lnTo>
                  <a:pt x="208026" y="168656"/>
                </a:lnTo>
                <a:lnTo>
                  <a:pt x="262890" y="168656"/>
                </a:lnTo>
                <a:lnTo>
                  <a:pt x="262890" y="111760"/>
                </a:lnTo>
                <a:close/>
              </a:path>
              <a:path w="579754" h="302895">
                <a:moveTo>
                  <a:pt x="89154" y="45339"/>
                </a:moveTo>
                <a:lnTo>
                  <a:pt x="32131" y="45339"/>
                </a:lnTo>
                <a:lnTo>
                  <a:pt x="0" y="165354"/>
                </a:lnTo>
                <a:lnTo>
                  <a:pt x="54863" y="165354"/>
                </a:lnTo>
                <a:lnTo>
                  <a:pt x="84327" y="53975"/>
                </a:lnTo>
                <a:lnTo>
                  <a:pt x="84962" y="51435"/>
                </a:lnTo>
                <a:lnTo>
                  <a:pt x="85725" y="49403"/>
                </a:lnTo>
                <a:lnTo>
                  <a:pt x="87502" y="46101"/>
                </a:lnTo>
                <a:lnTo>
                  <a:pt x="89154" y="45339"/>
                </a:lnTo>
                <a:close/>
              </a:path>
              <a:path w="579754" h="302895">
                <a:moveTo>
                  <a:pt x="158749" y="45339"/>
                </a:moveTo>
                <a:lnTo>
                  <a:pt x="101600" y="45339"/>
                </a:lnTo>
                <a:lnTo>
                  <a:pt x="102996" y="45974"/>
                </a:lnTo>
                <a:lnTo>
                  <a:pt x="104012" y="47244"/>
                </a:lnTo>
                <a:lnTo>
                  <a:pt x="105029" y="48641"/>
                </a:lnTo>
                <a:lnTo>
                  <a:pt x="105791" y="50800"/>
                </a:lnTo>
                <a:lnTo>
                  <a:pt x="106552" y="53975"/>
                </a:lnTo>
                <a:lnTo>
                  <a:pt x="130048" y="165354"/>
                </a:lnTo>
                <a:lnTo>
                  <a:pt x="184911" y="165354"/>
                </a:lnTo>
                <a:lnTo>
                  <a:pt x="172973" y="111760"/>
                </a:lnTo>
                <a:lnTo>
                  <a:pt x="262890" y="111760"/>
                </a:lnTo>
                <a:lnTo>
                  <a:pt x="262890" y="66802"/>
                </a:lnTo>
                <a:lnTo>
                  <a:pt x="163448" y="66802"/>
                </a:lnTo>
                <a:lnTo>
                  <a:pt x="158749" y="45339"/>
                </a:lnTo>
                <a:close/>
              </a:path>
              <a:path w="579754" h="302895">
                <a:moveTo>
                  <a:pt x="262890" y="0"/>
                </a:moveTo>
                <a:lnTo>
                  <a:pt x="208026" y="0"/>
                </a:lnTo>
                <a:lnTo>
                  <a:pt x="208026" y="66802"/>
                </a:lnTo>
                <a:lnTo>
                  <a:pt x="262890" y="66802"/>
                </a:lnTo>
                <a:lnTo>
                  <a:pt x="262890" y="0"/>
                </a:lnTo>
                <a:close/>
              </a:path>
              <a:path w="579754" h="302895">
                <a:moveTo>
                  <a:pt x="188214" y="1651"/>
                </a:moveTo>
                <a:lnTo>
                  <a:pt x="5587" y="1651"/>
                </a:lnTo>
                <a:lnTo>
                  <a:pt x="5587" y="45339"/>
                </a:lnTo>
                <a:lnTo>
                  <a:pt x="188214" y="45339"/>
                </a:lnTo>
                <a:lnTo>
                  <a:pt x="188214" y="1651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01871" y="3687444"/>
            <a:ext cx="678815" cy="280670"/>
          </a:xfrm>
          <a:custGeom>
            <a:avLst/>
            <a:gdLst/>
            <a:ahLst/>
            <a:cxnLst/>
            <a:rect l="l" t="t" r="r" b="b"/>
            <a:pathLst>
              <a:path w="678814" h="280670">
                <a:moveTo>
                  <a:pt x="320166" y="0"/>
                </a:moveTo>
                <a:lnTo>
                  <a:pt x="280908" y="8747"/>
                </a:lnTo>
                <a:lnTo>
                  <a:pt x="253364" y="37210"/>
                </a:lnTo>
                <a:lnTo>
                  <a:pt x="247141" y="68452"/>
                </a:lnTo>
                <a:lnTo>
                  <a:pt x="247406" y="74929"/>
                </a:lnTo>
                <a:lnTo>
                  <a:pt x="264062" y="117403"/>
                </a:lnTo>
                <a:lnTo>
                  <a:pt x="269875" y="124713"/>
                </a:lnTo>
                <a:lnTo>
                  <a:pt x="259798" y="131095"/>
                </a:lnTo>
                <a:lnTo>
                  <a:pt x="229496" y="166121"/>
                </a:lnTo>
                <a:lnTo>
                  <a:pt x="221995" y="203072"/>
                </a:lnTo>
                <a:lnTo>
                  <a:pt x="222342" y="210946"/>
                </a:lnTo>
                <a:lnTo>
                  <a:pt x="236426" y="249856"/>
                </a:lnTo>
                <a:lnTo>
                  <a:pt x="273176" y="275463"/>
                </a:lnTo>
                <a:lnTo>
                  <a:pt x="305307" y="280415"/>
                </a:lnTo>
                <a:lnTo>
                  <a:pt x="315977" y="279894"/>
                </a:lnTo>
                <a:lnTo>
                  <a:pt x="353061" y="267805"/>
                </a:lnTo>
                <a:lnTo>
                  <a:pt x="373761" y="251713"/>
                </a:lnTo>
                <a:lnTo>
                  <a:pt x="440045" y="251713"/>
                </a:lnTo>
                <a:lnTo>
                  <a:pt x="423946" y="231520"/>
                </a:lnTo>
                <a:lnTo>
                  <a:pt x="307339" y="231520"/>
                </a:lnTo>
                <a:lnTo>
                  <a:pt x="300243" y="230929"/>
                </a:lnTo>
                <a:lnTo>
                  <a:pt x="273557" y="196722"/>
                </a:lnTo>
                <a:lnTo>
                  <a:pt x="275083" y="184386"/>
                </a:lnTo>
                <a:lnTo>
                  <a:pt x="279669" y="173847"/>
                </a:lnTo>
                <a:lnTo>
                  <a:pt x="287327" y="165094"/>
                </a:lnTo>
                <a:lnTo>
                  <a:pt x="298068" y="158114"/>
                </a:lnTo>
                <a:lnTo>
                  <a:pt x="361130" y="158114"/>
                </a:lnTo>
                <a:lnTo>
                  <a:pt x="358013" y="154304"/>
                </a:lnTo>
                <a:lnTo>
                  <a:pt x="353567" y="148589"/>
                </a:lnTo>
                <a:lnTo>
                  <a:pt x="348614" y="142747"/>
                </a:lnTo>
                <a:lnTo>
                  <a:pt x="343407" y="136525"/>
                </a:lnTo>
                <a:lnTo>
                  <a:pt x="377698" y="106806"/>
                </a:lnTo>
                <a:lnTo>
                  <a:pt x="379504" y="103885"/>
                </a:lnTo>
                <a:lnTo>
                  <a:pt x="313943" y="103885"/>
                </a:lnTo>
                <a:lnTo>
                  <a:pt x="308610" y="98551"/>
                </a:lnTo>
                <a:lnTo>
                  <a:pt x="304418" y="92963"/>
                </a:lnTo>
                <a:lnTo>
                  <a:pt x="301370" y="86994"/>
                </a:lnTo>
                <a:lnTo>
                  <a:pt x="298195" y="81025"/>
                </a:lnTo>
                <a:lnTo>
                  <a:pt x="296672" y="74929"/>
                </a:lnTo>
                <a:lnTo>
                  <a:pt x="296672" y="61467"/>
                </a:lnTo>
                <a:lnTo>
                  <a:pt x="298830" y="55498"/>
                </a:lnTo>
                <a:lnTo>
                  <a:pt x="303022" y="50800"/>
                </a:lnTo>
                <a:lnTo>
                  <a:pt x="307213" y="45973"/>
                </a:lnTo>
                <a:lnTo>
                  <a:pt x="312927" y="43687"/>
                </a:lnTo>
                <a:lnTo>
                  <a:pt x="388068" y="43687"/>
                </a:lnTo>
                <a:lnTo>
                  <a:pt x="387476" y="41451"/>
                </a:lnTo>
                <a:lnTo>
                  <a:pt x="362203" y="9525"/>
                </a:lnTo>
                <a:lnTo>
                  <a:pt x="333902" y="952"/>
                </a:lnTo>
                <a:lnTo>
                  <a:pt x="334296" y="952"/>
                </a:lnTo>
                <a:lnTo>
                  <a:pt x="327031" y="238"/>
                </a:lnTo>
                <a:lnTo>
                  <a:pt x="327524" y="238"/>
                </a:lnTo>
                <a:lnTo>
                  <a:pt x="320166" y="0"/>
                </a:lnTo>
                <a:close/>
              </a:path>
              <a:path w="678814" h="280670">
                <a:moveTo>
                  <a:pt x="440045" y="251713"/>
                </a:moveTo>
                <a:lnTo>
                  <a:pt x="373761" y="251713"/>
                </a:lnTo>
                <a:lnTo>
                  <a:pt x="392302" y="276097"/>
                </a:lnTo>
                <a:lnTo>
                  <a:pt x="459486" y="276097"/>
                </a:lnTo>
                <a:lnTo>
                  <a:pt x="440045" y="251713"/>
                </a:lnTo>
                <a:close/>
              </a:path>
              <a:path w="678814" h="280670">
                <a:moveTo>
                  <a:pt x="361130" y="158114"/>
                </a:moveTo>
                <a:lnTo>
                  <a:pt x="298068" y="158114"/>
                </a:lnTo>
                <a:lnTo>
                  <a:pt x="342645" y="213359"/>
                </a:lnTo>
                <a:lnTo>
                  <a:pt x="338708" y="218566"/>
                </a:lnTo>
                <a:lnTo>
                  <a:pt x="333755" y="222884"/>
                </a:lnTo>
                <a:lnTo>
                  <a:pt x="321817" y="229742"/>
                </a:lnTo>
                <a:lnTo>
                  <a:pt x="314960" y="231520"/>
                </a:lnTo>
                <a:lnTo>
                  <a:pt x="423946" y="231520"/>
                </a:lnTo>
                <a:lnTo>
                  <a:pt x="407542" y="210946"/>
                </a:lnTo>
                <a:lnTo>
                  <a:pt x="410590" y="205485"/>
                </a:lnTo>
                <a:lnTo>
                  <a:pt x="413892" y="199262"/>
                </a:lnTo>
                <a:lnTo>
                  <a:pt x="417194" y="192404"/>
                </a:lnTo>
                <a:lnTo>
                  <a:pt x="420624" y="185673"/>
                </a:lnTo>
                <a:lnTo>
                  <a:pt x="424052" y="178561"/>
                </a:lnTo>
                <a:lnTo>
                  <a:pt x="427000" y="172338"/>
                </a:lnTo>
                <a:lnTo>
                  <a:pt x="373125" y="172338"/>
                </a:lnTo>
                <a:lnTo>
                  <a:pt x="367538" y="165861"/>
                </a:lnTo>
                <a:lnTo>
                  <a:pt x="361130" y="158114"/>
                </a:lnTo>
                <a:close/>
              </a:path>
              <a:path w="678814" h="280670">
                <a:moveTo>
                  <a:pt x="445897" y="129666"/>
                </a:moveTo>
                <a:lnTo>
                  <a:pt x="390270" y="129666"/>
                </a:lnTo>
                <a:lnTo>
                  <a:pt x="388365" y="137159"/>
                </a:lnTo>
                <a:lnTo>
                  <a:pt x="385572" y="144779"/>
                </a:lnTo>
                <a:lnTo>
                  <a:pt x="382142" y="152653"/>
                </a:lnTo>
                <a:lnTo>
                  <a:pt x="378840" y="160400"/>
                </a:lnTo>
                <a:lnTo>
                  <a:pt x="375792" y="167004"/>
                </a:lnTo>
                <a:lnTo>
                  <a:pt x="373125" y="172338"/>
                </a:lnTo>
                <a:lnTo>
                  <a:pt x="427000" y="172338"/>
                </a:lnTo>
                <a:lnTo>
                  <a:pt x="430911" y="164083"/>
                </a:lnTo>
                <a:lnTo>
                  <a:pt x="434213" y="156844"/>
                </a:lnTo>
                <a:lnTo>
                  <a:pt x="437261" y="149605"/>
                </a:lnTo>
                <a:lnTo>
                  <a:pt x="440200" y="142747"/>
                </a:lnTo>
                <a:lnTo>
                  <a:pt x="445897" y="129666"/>
                </a:lnTo>
                <a:close/>
              </a:path>
              <a:path w="678814" h="280670">
                <a:moveTo>
                  <a:pt x="388068" y="43687"/>
                </a:moveTo>
                <a:lnTo>
                  <a:pt x="327025" y="43687"/>
                </a:lnTo>
                <a:lnTo>
                  <a:pt x="332672" y="45973"/>
                </a:lnTo>
                <a:lnTo>
                  <a:pt x="332471" y="45973"/>
                </a:lnTo>
                <a:lnTo>
                  <a:pt x="340105" y="54609"/>
                </a:lnTo>
                <a:lnTo>
                  <a:pt x="342011" y="60451"/>
                </a:lnTo>
                <a:lnTo>
                  <a:pt x="341978" y="76553"/>
                </a:lnTo>
                <a:lnTo>
                  <a:pt x="339598" y="83819"/>
                </a:lnTo>
                <a:lnTo>
                  <a:pt x="334517" y="89407"/>
                </a:lnTo>
                <a:lnTo>
                  <a:pt x="329564" y="95122"/>
                </a:lnTo>
                <a:lnTo>
                  <a:pt x="322706" y="99821"/>
                </a:lnTo>
                <a:lnTo>
                  <a:pt x="313943" y="103885"/>
                </a:lnTo>
                <a:lnTo>
                  <a:pt x="379504" y="103885"/>
                </a:lnTo>
                <a:lnTo>
                  <a:pt x="383512" y="97405"/>
                </a:lnTo>
                <a:lnTo>
                  <a:pt x="387635" y="87312"/>
                </a:lnTo>
                <a:lnTo>
                  <a:pt x="390092" y="76553"/>
                </a:lnTo>
                <a:lnTo>
                  <a:pt x="390905" y="65150"/>
                </a:lnTo>
                <a:lnTo>
                  <a:pt x="390524" y="56552"/>
                </a:lnTo>
                <a:lnTo>
                  <a:pt x="389381" y="48656"/>
                </a:lnTo>
                <a:lnTo>
                  <a:pt x="388156" y="44021"/>
                </a:lnTo>
                <a:lnTo>
                  <a:pt x="388068" y="43687"/>
                </a:lnTo>
                <a:close/>
              </a:path>
              <a:path w="678814" h="280670">
                <a:moveTo>
                  <a:pt x="605536" y="1269"/>
                </a:moveTo>
                <a:lnTo>
                  <a:pt x="475488" y="1269"/>
                </a:lnTo>
                <a:lnTo>
                  <a:pt x="475488" y="276097"/>
                </a:lnTo>
                <a:lnTo>
                  <a:pt x="605536" y="276097"/>
                </a:lnTo>
                <a:lnTo>
                  <a:pt x="613463" y="275766"/>
                </a:lnTo>
                <a:lnTo>
                  <a:pt x="653093" y="260478"/>
                </a:lnTo>
                <a:lnTo>
                  <a:pt x="674572" y="228219"/>
                </a:lnTo>
                <a:lnTo>
                  <a:pt x="530098" y="228219"/>
                </a:lnTo>
                <a:lnTo>
                  <a:pt x="530098" y="49275"/>
                </a:lnTo>
                <a:lnTo>
                  <a:pt x="674615" y="49275"/>
                </a:lnTo>
                <a:lnTo>
                  <a:pt x="672973" y="44450"/>
                </a:lnTo>
                <a:lnTo>
                  <a:pt x="647573" y="12985"/>
                </a:lnTo>
                <a:lnTo>
                  <a:pt x="613463" y="1603"/>
                </a:lnTo>
                <a:lnTo>
                  <a:pt x="605536" y="1269"/>
                </a:lnTo>
                <a:close/>
              </a:path>
              <a:path w="678814" h="280670">
                <a:moveTo>
                  <a:pt x="674615" y="49275"/>
                </a:moveTo>
                <a:lnTo>
                  <a:pt x="605663" y="49275"/>
                </a:lnTo>
                <a:lnTo>
                  <a:pt x="612139" y="51561"/>
                </a:lnTo>
                <a:lnTo>
                  <a:pt x="616712" y="56260"/>
                </a:lnTo>
                <a:lnTo>
                  <a:pt x="621411" y="60832"/>
                </a:lnTo>
                <a:lnTo>
                  <a:pt x="623697" y="67309"/>
                </a:lnTo>
                <a:lnTo>
                  <a:pt x="623697" y="210057"/>
                </a:lnTo>
                <a:lnTo>
                  <a:pt x="621411" y="216661"/>
                </a:lnTo>
                <a:lnTo>
                  <a:pt x="616712" y="221233"/>
                </a:lnTo>
                <a:lnTo>
                  <a:pt x="612139" y="225805"/>
                </a:lnTo>
                <a:lnTo>
                  <a:pt x="605663" y="228219"/>
                </a:lnTo>
                <a:lnTo>
                  <a:pt x="674572" y="228219"/>
                </a:lnTo>
                <a:lnTo>
                  <a:pt x="675306" y="226061"/>
                </a:lnTo>
                <a:lnTo>
                  <a:pt x="676973" y="218836"/>
                </a:lnTo>
                <a:lnTo>
                  <a:pt x="677973" y="211254"/>
                </a:lnTo>
                <a:lnTo>
                  <a:pt x="678306" y="203326"/>
                </a:lnTo>
                <a:lnTo>
                  <a:pt x="678306" y="74040"/>
                </a:lnTo>
                <a:lnTo>
                  <a:pt x="675306" y="51306"/>
                </a:lnTo>
                <a:lnTo>
                  <a:pt x="674615" y="49275"/>
                </a:lnTo>
                <a:close/>
              </a:path>
              <a:path w="678814" h="280670">
                <a:moveTo>
                  <a:pt x="125729" y="1269"/>
                </a:moveTo>
                <a:lnTo>
                  <a:pt x="0" y="1269"/>
                </a:lnTo>
                <a:lnTo>
                  <a:pt x="0" y="276097"/>
                </a:lnTo>
                <a:lnTo>
                  <a:pt x="54610" y="276097"/>
                </a:lnTo>
                <a:lnTo>
                  <a:pt x="54610" y="168275"/>
                </a:lnTo>
                <a:lnTo>
                  <a:pt x="157068" y="168275"/>
                </a:lnTo>
                <a:lnTo>
                  <a:pt x="155193" y="164337"/>
                </a:lnTo>
                <a:lnTo>
                  <a:pt x="164980" y="160813"/>
                </a:lnTo>
                <a:lnTo>
                  <a:pt x="173577" y="156146"/>
                </a:lnTo>
                <a:lnTo>
                  <a:pt x="196936" y="120395"/>
                </a:lnTo>
                <a:lnTo>
                  <a:pt x="54610" y="120395"/>
                </a:lnTo>
                <a:lnTo>
                  <a:pt x="54610" y="49275"/>
                </a:lnTo>
                <a:lnTo>
                  <a:pt x="197122" y="49275"/>
                </a:lnTo>
                <a:lnTo>
                  <a:pt x="193754" y="37464"/>
                </a:lnTo>
                <a:lnTo>
                  <a:pt x="156702" y="5365"/>
                </a:lnTo>
                <a:lnTo>
                  <a:pt x="142234" y="2293"/>
                </a:lnTo>
                <a:lnTo>
                  <a:pt x="125729" y="1269"/>
                </a:lnTo>
                <a:close/>
              </a:path>
              <a:path w="678814" h="280670">
                <a:moveTo>
                  <a:pt x="157068" y="168275"/>
                </a:moveTo>
                <a:lnTo>
                  <a:pt x="100964" y="168275"/>
                </a:lnTo>
                <a:lnTo>
                  <a:pt x="152145" y="276097"/>
                </a:lnTo>
                <a:lnTo>
                  <a:pt x="208406" y="276097"/>
                </a:lnTo>
                <a:lnTo>
                  <a:pt x="157068" y="168275"/>
                </a:lnTo>
                <a:close/>
              </a:path>
              <a:path w="678814" h="280670">
                <a:moveTo>
                  <a:pt x="197122" y="49275"/>
                </a:moveTo>
                <a:lnTo>
                  <a:pt x="127888" y="49275"/>
                </a:lnTo>
                <a:lnTo>
                  <a:pt x="133730" y="51180"/>
                </a:lnTo>
                <a:lnTo>
                  <a:pt x="137794" y="54863"/>
                </a:lnTo>
                <a:lnTo>
                  <a:pt x="141858" y="58673"/>
                </a:lnTo>
                <a:lnTo>
                  <a:pt x="143890" y="64642"/>
                </a:lnTo>
                <a:lnTo>
                  <a:pt x="143890" y="104901"/>
                </a:lnTo>
                <a:lnTo>
                  <a:pt x="141858" y="110997"/>
                </a:lnTo>
                <a:lnTo>
                  <a:pt x="137794" y="114807"/>
                </a:lnTo>
                <a:lnTo>
                  <a:pt x="133730" y="118490"/>
                </a:lnTo>
                <a:lnTo>
                  <a:pt x="127888" y="120395"/>
                </a:lnTo>
                <a:lnTo>
                  <a:pt x="196936" y="120395"/>
                </a:lnTo>
                <a:lnTo>
                  <a:pt x="197788" y="116415"/>
                </a:lnTo>
                <a:lnTo>
                  <a:pt x="198500" y="105536"/>
                </a:lnTo>
                <a:lnTo>
                  <a:pt x="198500" y="64134"/>
                </a:lnTo>
                <a:lnTo>
                  <a:pt x="197416" y="51180"/>
                </a:lnTo>
                <a:lnTo>
                  <a:pt x="197312" y="49942"/>
                </a:lnTo>
                <a:lnTo>
                  <a:pt x="197122" y="49275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586985" y="3679189"/>
            <a:ext cx="865505" cy="304165"/>
          </a:xfrm>
          <a:custGeom>
            <a:avLst/>
            <a:gdLst/>
            <a:ahLst/>
            <a:cxnLst/>
            <a:rect l="l" t="t" r="r" b="b"/>
            <a:pathLst>
              <a:path w="865504" h="304164">
                <a:moveTo>
                  <a:pt x="798194" y="233806"/>
                </a:moveTo>
                <a:lnTo>
                  <a:pt x="608456" y="233806"/>
                </a:lnTo>
                <a:lnTo>
                  <a:pt x="608456" y="278129"/>
                </a:lnTo>
                <a:lnTo>
                  <a:pt x="798194" y="278129"/>
                </a:lnTo>
                <a:lnTo>
                  <a:pt x="798194" y="233806"/>
                </a:lnTo>
                <a:close/>
              </a:path>
              <a:path w="865504" h="304164">
                <a:moveTo>
                  <a:pt x="169672" y="213994"/>
                </a:moveTo>
                <a:lnTo>
                  <a:pt x="111505" y="213994"/>
                </a:lnTo>
                <a:lnTo>
                  <a:pt x="111505" y="303910"/>
                </a:lnTo>
                <a:lnTo>
                  <a:pt x="169672" y="303910"/>
                </a:lnTo>
                <a:lnTo>
                  <a:pt x="169672" y="213994"/>
                </a:lnTo>
                <a:close/>
              </a:path>
              <a:path w="865504" h="304164">
                <a:moveTo>
                  <a:pt x="281177" y="170941"/>
                </a:moveTo>
                <a:lnTo>
                  <a:pt x="0" y="170941"/>
                </a:lnTo>
                <a:lnTo>
                  <a:pt x="0" y="213994"/>
                </a:lnTo>
                <a:lnTo>
                  <a:pt x="281177" y="213994"/>
                </a:lnTo>
                <a:lnTo>
                  <a:pt x="281177" y="170941"/>
                </a:lnTo>
                <a:close/>
              </a:path>
              <a:path w="865504" h="304164">
                <a:moveTo>
                  <a:pt x="699008" y="0"/>
                </a:moveTo>
                <a:lnTo>
                  <a:pt x="657117" y="7915"/>
                </a:lnTo>
                <a:lnTo>
                  <a:pt x="623881" y="36151"/>
                </a:lnTo>
                <a:lnTo>
                  <a:pt x="614460" y="128023"/>
                </a:lnTo>
                <a:lnTo>
                  <a:pt x="614806" y="135665"/>
                </a:lnTo>
                <a:lnTo>
                  <a:pt x="632505" y="176099"/>
                </a:lnTo>
                <a:lnTo>
                  <a:pt x="672593" y="197820"/>
                </a:lnTo>
                <a:lnTo>
                  <a:pt x="699008" y="200659"/>
                </a:lnTo>
                <a:lnTo>
                  <a:pt x="708225" y="200348"/>
                </a:lnTo>
                <a:lnTo>
                  <a:pt x="747918" y="189388"/>
                </a:lnTo>
                <a:lnTo>
                  <a:pt x="777621" y="158114"/>
                </a:lnTo>
                <a:lnTo>
                  <a:pt x="777765" y="157733"/>
                </a:lnTo>
                <a:lnTo>
                  <a:pt x="689355" y="157733"/>
                </a:lnTo>
                <a:lnTo>
                  <a:pt x="681989" y="154431"/>
                </a:lnTo>
                <a:lnTo>
                  <a:pt x="669289" y="118998"/>
                </a:lnTo>
                <a:lnTo>
                  <a:pt x="669289" y="81660"/>
                </a:lnTo>
                <a:lnTo>
                  <a:pt x="669725" y="73405"/>
                </a:lnTo>
                <a:lnTo>
                  <a:pt x="669766" y="72636"/>
                </a:lnTo>
                <a:lnTo>
                  <a:pt x="671149" y="65049"/>
                </a:lnTo>
                <a:lnTo>
                  <a:pt x="671194" y="64801"/>
                </a:lnTo>
                <a:lnTo>
                  <a:pt x="673576" y="58158"/>
                </a:lnTo>
                <a:lnTo>
                  <a:pt x="676910" y="52704"/>
                </a:lnTo>
                <a:lnTo>
                  <a:pt x="681989" y="46227"/>
                </a:lnTo>
                <a:lnTo>
                  <a:pt x="689355" y="42925"/>
                </a:lnTo>
                <a:lnTo>
                  <a:pt x="777717" y="42925"/>
                </a:lnTo>
                <a:lnTo>
                  <a:pt x="777621" y="42671"/>
                </a:lnTo>
                <a:lnTo>
                  <a:pt x="747918" y="11287"/>
                </a:lnTo>
                <a:lnTo>
                  <a:pt x="708225" y="311"/>
                </a:lnTo>
                <a:lnTo>
                  <a:pt x="699008" y="0"/>
                </a:lnTo>
                <a:close/>
              </a:path>
              <a:path w="865504" h="304164">
                <a:moveTo>
                  <a:pt x="777717" y="42925"/>
                </a:moveTo>
                <a:lnTo>
                  <a:pt x="708787" y="42925"/>
                </a:lnTo>
                <a:lnTo>
                  <a:pt x="716152" y="46227"/>
                </a:lnTo>
                <a:lnTo>
                  <a:pt x="721233" y="52704"/>
                </a:lnTo>
                <a:lnTo>
                  <a:pt x="724566" y="58158"/>
                </a:lnTo>
                <a:lnTo>
                  <a:pt x="726947" y="64801"/>
                </a:lnTo>
                <a:lnTo>
                  <a:pt x="728376" y="72636"/>
                </a:lnTo>
                <a:lnTo>
                  <a:pt x="728852" y="81660"/>
                </a:lnTo>
                <a:lnTo>
                  <a:pt x="728852" y="118998"/>
                </a:lnTo>
                <a:lnTo>
                  <a:pt x="708787" y="157733"/>
                </a:lnTo>
                <a:lnTo>
                  <a:pt x="777765" y="157733"/>
                </a:lnTo>
                <a:lnTo>
                  <a:pt x="783682" y="128023"/>
                </a:lnTo>
                <a:lnTo>
                  <a:pt x="783681" y="72636"/>
                </a:lnTo>
                <a:lnTo>
                  <a:pt x="783335" y="65049"/>
                </a:lnTo>
                <a:lnTo>
                  <a:pt x="782192" y="57134"/>
                </a:lnTo>
                <a:lnTo>
                  <a:pt x="780288" y="49670"/>
                </a:lnTo>
                <a:lnTo>
                  <a:pt x="777717" y="42925"/>
                </a:lnTo>
                <a:close/>
              </a:path>
              <a:path w="865504" h="304164">
                <a:moveTo>
                  <a:pt x="385952" y="48259"/>
                </a:moveTo>
                <a:lnTo>
                  <a:pt x="329056" y="48259"/>
                </a:lnTo>
                <a:lnTo>
                  <a:pt x="296925" y="282066"/>
                </a:lnTo>
                <a:lnTo>
                  <a:pt x="351789" y="282066"/>
                </a:lnTo>
                <a:lnTo>
                  <a:pt x="381253" y="56895"/>
                </a:lnTo>
                <a:lnTo>
                  <a:pt x="381762" y="54482"/>
                </a:lnTo>
                <a:lnTo>
                  <a:pt x="382397" y="52450"/>
                </a:lnTo>
                <a:lnTo>
                  <a:pt x="384428" y="49148"/>
                </a:lnTo>
                <a:lnTo>
                  <a:pt x="385952" y="48259"/>
                </a:lnTo>
                <a:close/>
              </a:path>
              <a:path w="865504" h="304164">
                <a:moveTo>
                  <a:pt x="455675" y="48259"/>
                </a:moveTo>
                <a:lnTo>
                  <a:pt x="400430" y="48259"/>
                </a:lnTo>
                <a:lnTo>
                  <a:pt x="402716" y="51180"/>
                </a:lnTo>
                <a:lnTo>
                  <a:pt x="403478" y="56895"/>
                </a:lnTo>
                <a:lnTo>
                  <a:pt x="426974" y="282066"/>
                </a:lnTo>
                <a:lnTo>
                  <a:pt x="481838" y="282066"/>
                </a:lnTo>
                <a:lnTo>
                  <a:pt x="455775" y="49148"/>
                </a:lnTo>
                <a:lnTo>
                  <a:pt x="455675" y="48259"/>
                </a:lnTo>
                <a:close/>
              </a:path>
              <a:path w="865504" h="304164">
                <a:moveTo>
                  <a:pt x="486790" y="3936"/>
                </a:moveTo>
                <a:lnTo>
                  <a:pt x="300863" y="3936"/>
                </a:lnTo>
                <a:lnTo>
                  <a:pt x="300863" y="48259"/>
                </a:lnTo>
                <a:lnTo>
                  <a:pt x="486790" y="48259"/>
                </a:lnTo>
                <a:lnTo>
                  <a:pt x="486790" y="3936"/>
                </a:lnTo>
                <a:close/>
              </a:path>
              <a:path w="865504" h="304164">
                <a:moveTo>
                  <a:pt x="864997" y="2285"/>
                </a:moveTo>
                <a:lnTo>
                  <a:pt x="810133" y="2285"/>
                </a:lnTo>
                <a:lnTo>
                  <a:pt x="810133" y="303910"/>
                </a:lnTo>
                <a:lnTo>
                  <a:pt x="864997" y="303910"/>
                </a:lnTo>
                <a:lnTo>
                  <a:pt x="864997" y="2285"/>
                </a:lnTo>
                <a:close/>
              </a:path>
              <a:path w="865504" h="304164">
                <a:moveTo>
                  <a:pt x="554863" y="2285"/>
                </a:moveTo>
                <a:lnTo>
                  <a:pt x="499999" y="2285"/>
                </a:lnTo>
                <a:lnTo>
                  <a:pt x="499999" y="303910"/>
                </a:lnTo>
                <a:lnTo>
                  <a:pt x="554863" y="303910"/>
                </a:lnTo>
                <a:lnTo>
                  <a:pt x="554863" y="153796"/>
                </a:lnTo>
                <a:lnTo>
                  <a:pt x="587248" y="153796"/>
                </a:lnTo>
                <a:lnTo>
                  <a:pt x="587248" y="106171"/>
                </a:lnTo>
                <a:lnTo>
                  <a:pt x="554863" y="106171"/>
                </a:lnTo>
                <a:lnTo>
                  <a:pt x="554863" y="2285"/>
                </a:lnTo>
                <a:close/>
              </a:path>
              <a:path w="865504" h="304164">
                <a:moveTo>
                  <a:pt x="263651" y="2285"/>
                </a:moveTo>
                <a:lnTo>
                  <a:pt x="32003" y="2285"/>
                </a:lnTo>
                <a:lnTo>
                  <a:pt x="26415" y="4063"/>
                </a:lnTo>
                <a:lnTo>
                  <a:pt x="19303" y="11175"/>
                </a:lnTo>
                <a:lnTo>
                  <a:pt x="17525" y="16763"/>
                </a:lnTo>
                <a:lnTo>
                  <a:pt x="17525" y="157733"/>
                </a:lnTo>
                <a:lnTo>
                  <a:pt x="267588" y="157733"/>
                </a:lnTo>
                <a:lnTo>
                  <a:pt x="267588" y="114680"/>
                </a:lnTo>
                <a:lnTo>
                  <a:pt x="72389" y="114680"/>
                </a:lnTo>
                <a:lnTo>
                  <a:pt x="72389" y="100456"/>
                </a:lnTo>
                <a:lnTo>
                  <a:pt x="261238" y="100456"/>
                </a:lnTo>
                <a:lnTo>
                  <a:pt x="261238" y="59562"/>
                </a:lnTo>
                <a:lnTo>
                  <a:pt x="72389" y="59562"/>
                </a:lnTo>
                <a:lnTo>
                  <a:pt x="72389" y="45338"/>
                </a:lnTo>
                <a:lnTo>
                  <a:pt x="263651" y="45338"/>
                </a:lnTo>
                <a:lnTo>
                  <a:pt x="263651" y="2285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571490" y="3677538"/>
            <a:ext cx="1186815" cy="306705"/>
          </a:xfrm>
          <a:custGeom>
            <a:avLst/>
            <a:gdLst/>
            <a:ahLst/>
            <a:cxnLst/>
            <a:rect l="l" t="t" r="r" b="b"/>
            <a:pathLst>
              <a:path w="1186815" h="306704">
                <a:moveTo>
                  <a:pt x="802513" y="180212"/>
                </a:moveTo>
                <a:lnTo>
                  <a:pt x="685038" y="180212"/>
                </a:lnTo>
                <a:lnTo>
                  <a:pt x="677939" y="180498"/>
                </a:lnTo>
                <a:lnTo>
                  <a:pt x="631189" y="203199"/>
                </a:lnTo>
                <a:lnTo>
                  <a:pt x="618236" y="243331"/>
                </a:lnTo>
                <a:lnTo>
                  <a:pt x="618545" y="250307"/>
                </a:lnTo>
                <a:lnTo>
                  <a:pt x="637159" y="289051"/>
                </a:lnTo>
                <a:lnTo>
                  <a:pt x="677939" y="306290"/>
                </a:lnTo>
                <a:lnTo>
                  <a:pt x="685038" y="306577"/>
                </a:lnTo>
                <a:lnTo>
                  <a:pt x="802513" y="306577"/>
                </a:lnTo>
                <a:lnTo>
                  <a:pt x="844423" y="294512"/>
                </a:lnTo>
                <a:lnTo>
                  <a:pt x="866528" y="263209"/>
                </a:lnTo>
                <a:lnTo>
                  <a:pt x="866607" y="262889"/>
                </a:lnTo>
                <a:lnTo>
                  <a:pt x="692658" y="262889"/>
                </a:lnTo>
                <a:lnTo>
                  <a:pt x="685546" y="261365"/>
                </a:lnTo>
                <a:lnTo>
                  <a:pt x="680593" y="258317"/>
                </a:lnTo>
                <a:lnTo>
                  <a:pt x="675639" y="255142"/>
                </a:lnTo>
                <a:lnTo>
                  <a:pt x="673160" y="250307"/>
                </a:lnTo>
                <a:lnTo>
                  <a:pt x="673100" y="243331"/>
                </a:lnTo>
                <a:lnTo>
                  <a:pt x="674907" y="234830"/>
                </a:lnTo>
                <a:lnTo>
                  <a:pt x="680323" y="228758"/>
                </a:lnTo>
                <a:lnTo>
                  <a:pt x="689334" y="225115"/>
                </a:lnTo>
                <a:lnTo>
                  <a:pt x="701929" y="223900"/>
                </a:lnTo>
                <a:lnTo>
                  <a:pt x="866621" y="223900"/>
                </a:lnTo>
                <a:lnTo>
                  <a:pt x="866528" y="223525"/>
                </a:lnTo>
                <a:lnTo>
                  <a:pt x="844423" y="192277"/>
                </a:lnTo>
                <a:lnTo>
                  <a:pt x="809611" y="180498"/>
                </a:lnTo>
                <a:lnTo>
                  <a:pt x="802513" y="180212"/>
                </a:lnTo>
                <a:close/>
              </a:path>
              <a:path w="1186815" h="306704">
                <a:moveTo>
                  <a:pt x="866621" y="223900"/>
                </a:moveTo>
                <a:lnTo>
                  <a:pt x="785240" y="223900"/>
                </a:lnTo>
                <a:lnTo>
                  <a:pt x="797982" y="225115"/>
                </a:lnTo>
                <a:lnTo>
                  <a:pt x="807069" y="228758"/>
                </a:lnTo>
                <a:lnTo>
                  <a:pt x="812512" y="234830"/>
                </a:lnTo>
                <a:lnTo>
                  <a:pt x="814324" y="243331"/>
                </a:lnTo>
                <a:lnTo>
                  <a:pt x="812512" y="251906"/>
                </a:lnTo>
                <a:lnTo>
                  <a:pt x="807069" y="258016"/>
                </a:lnTo>
                <a:lnTo>
                  <a:pt x="797982" y="261673"/>
                </a:lnTo>
                <a:lnTo>
                  <a:pt x="785240" y="262889"/>
                </a:lnTo>
                <a:lnTo>
                  <a:pt x="866607" y="262889"/>
                </a:lnTo>
                <a:lnTo>
                  <a:pt x="868076" y="256936"/>
                </a:lnTo>
                <a:lnTo>
                  <a:pt x="869005" y="250307"/>
                </a:lnTo>
                <a:lnTo>
                  <a:pt x="869314" y="243331"/>
                </a:lnTo>
                <a:lnTo>
                  <a:pt x="869005" y="236428"/>
                </a:lnTo>
                <a:lnTo>
                  <a:pt x="868076" y="229822"/>
                </a:lnTo>
                <a:lnTo>
                  <a:pt x="866621" y="223900"/>
                </a:lnTo>
                <a:close/>
              </a:path>
              <a:path w="1186815" h="306704">
                <a:moveTo>
                  <a:pt x="381126" y="195706"/>
                </a:moveTo>
                <a:lnTo>
                  <a:pt x="326136" y="195706"/>
                </a:lnTo>
                <a:lnTo>
                  <a:pt x="326136" y="304926"/>
                </a:lnTo>
                <a:lnTo>
                  <a:pt x="565276" y="304926"/>
                </a:lnTo>
                <a:lnTo>
                  <a:pt x="565276" y="258571"/>
                </a:lnTo>
                <a:lnTo>
                  <a:pt x="381126" y="258571"/>
                </a:lnTo>
                <a:lnTo>
                  <a:pt x="381126" y="195706"/>
                </a:lnTo>
                <a:close/>
              </a:path>
              <a:path w="1186815" h="306704">
                <a:moveTo>
                  <a:pt x="563245" y="154431"/>
                </a:moveTo>
                <a:lnTo>
                  <a:pt x="508381" y="154431"/>
                </a:lnTo>
                <a:lnTo>
                  <a:pt x="508381" y="224535"/>
                </a:lnTo>
                <a:lnTo>
                  <a:pt x="563245" y="224535"/>
                </a:lnTo>
                <a:lnTo>
                  <a:pt x="563245" y="154431"/>
                </a:lnTo>
                <a:close/>
              </a:path>
              <a:path w="1186815" h="306704">
                <a:moveTo>
                  <a:pt x="391033" y="0"/>
                </a:moveTo>
                <a:lnTo>
                  <a:pt x="349702" y="6943"/>
                </a:lnTo>
                <a:lnTo>
                  <a:pt x="315555" y="34143"/>
                </a:lnTo>
                <a:lnTo>
                  <a:pt x="305308" y="72008"/>
                </a:lnTo>
                <a:lnTo>
                  <a:pt x="305308" y="110489"/>
                </a:lnTo>
                <a:lnTo>
                  <a:pt x="315555" y="148355"/>
                </a:lnTo>
                <a:lnTo>
                  <a:pt x="349960" y="175640"/>
                </a:lnTo>
                <a:lnTo>
                  <a:pt x="391033" y="182498"/>
                </a:lnTo>
                <a:lnTo>
                  <a:pt x="402123" y="182070"/>
                </a:lnTo>
                <a:lnTo>
                  <a:pt x="440918" y="171684"/>
                </a:lnTo>
                <a:lnTo>
                  <a:pt x="462152" y="154431"/>
                </a:lnTo>
                <a:lnTo>
                  <a:pt x="563245" y="154431"/>
                </a:lnTo>
                <a:lnTo>
                  <a:pt x="563245" y="138937"/>
                </a:lnTo>
                <a:lnTo>
                  <a:pt x="381762" y="138937"/>
                </a:lnTo>
                <a:lnTo>
                  <a:pt x="374269" y="136143"/>
                </a:lnTo>
                <a:lnTo>
                  <a:pt x="360299" y="106171"/>
                </a:lnTo>
                <a:lnTo>
                  <a:pt x="360412" y="74675"/>
                </a:lnTo>
                <a:lnTo>
                  <a:pt x="381762" y="43687"/>
                </a:lnTo>
                <a:lnTo>
                  <a:pt x="563245" y="43687"/>
                </a:lnTo>
                <a:lnTo>
                  <a:pt x="563245" y="30352"/>
                </a:lnTo>
                <a:lnTo>
                  <a:pt x="463804" y="30352"/>
                </a:lnTo>
                <a:lnTo>
                  <a:pt x="457686" y="23282"/>
                </a:lnTo>
                <a:lnTo>
                  <a:pt x="450580" y="17129"/>
                </a:lnTo>
                <a:lnTo>
                  <a:pt x="413337" y="1904"/>
                </a:lnTo>
                <a:lnTo>
                  <a:pt x="402464" y="476"/>
                </a:lnTo>
                <a:lnTo>
                  <a:pt x="391033" y="0"/>
                </a:lnTo>
                <a:close/>
              </a:path>
              <a:path w="1186815" h="306704">
                <a:moveTo>
                  <a:pt x="563245" y="43687"/>
                </a:moveTo>
                <a:lnTo>
                  <a:pt x="400304" y="43687"/>
                </a:lnTo>
                <a:lnTo>
                  <a:pt x="407670" y="46354"/>
                </a:lnTo>
                <a:lnTo>
                  <a:pt x="413258" y="51942"/>
                </a:lnTo>
                <a:lnTo>
                  <a:pt x="421767" y="106171"/>
                </a:lnTo>
                <a:lnTo>
                  <a:pt x="421241" y="113768"/>
                </a:lnTo>
                <a:lnTo>
                  <a:pt x="400304" y="138937"/>
                </a:lnTo>
                <a:lnTo>
                  <a:pt x="563245" y="138937"/>
                </a:lnTo>
                <a:lnTo>
                  <a:pt x="563245" y="110108"/>
                </a:lnTo>
                <a:lnTo>
                  <a:pt x="476631" y="110108"/>
                </a:lnTo>
                <a:lnTo>
                  <a:pt x="476631" y="74675"/>
                </a:lnTo>
                <a:lnTo>
                  <a:pt x="563245" y="74675"/>
                </a:lnTo>
                <a:lnTo>
                  <a:pt x="563245" y="43687"/>
                </a:lnTo>
                <a:close/>
              </a:path>
              <a:path w="1186815" h="306704">
                <a:moveTo>
                  <a:pt x="563245" y="74675"/>
                </a:moveTo>
                <a:lnTo>
                  <a:pt x="508381" y="74675"/>
                </a:lnTo>
                <a:lnTo>
                  <a:pt x="508381" y="110108"/>
                </a:lnTo>
                <a:lnTo>
                  <a:pt x="563245" y="110108"/>
                </a:lnTo>
                <a:lnTo>
                  <a:pt x="563245" y="74675"/>
                </a:lnTo>
                <a:close/>
              </a:path>
              <a:path w="1186815" h="306704">
                <a:moveTo>
                  <a:pt x="563245" y="3936"/>
                </a:moveTo>
                <a:lnTo>
                  <a:pt x="508381" y="3936"/>
                </a:lnTo>
                <a:lnTo>
                  <a:pt x="508381" y="30352"/>
                </a:lnTo>
                <a:lnTo>
                  <a:pt x="563245" y="30352"/>
                </a:lnTo>
                <a:lnTo>
                  <a:pt x="563245" y="3936"/>
                </a:lnTo>
                <a:close/>
              </a:path>
              <a:path w="1186815" h="306704">
                <a:moveTo>
                  <a:pt x="112522" y="211581"/>
                </a:moveTo>
                <a:lnTo>
                  <a:pt x="57531" y="211581"/>
                </a:lnTo>
                <a:lnTo>
                  <a:pt x="57531" y="305561"/>
                </a:lnTo>
                <a:lnTo>
                  <a:pt x="112522" y="305561"/>
                </a:lnTo>
                <a:lnTo>
                  <a:pt x="112522" y="211581"/>
                </a:lnTo>
                <a:close/>
              </a:path>
              <a:path w="1186815" h="306704">
                <a:moveTo>
                  <a:pt x="226949" y="211581"/>
                </a:moveTo>
                <a:lnTo>
                  <a:pt x="171958" y="211581"/>
                </a:lnTo>
                <a:lnTo>
                  <a:pt x="171958" y="305561"/>
                </a:lnTo>
                <a:lnTo>
                  <a:pt x="226949" y="305561"/>
                </a:lnTo>
                <a:lnTo>
                  <a:pt x="226949" y="211581"/>
                </a:lnTo>
                <a:close/>
              </a:path>
              <a:path w="1186815" h="306704">
                <a:moveTo>
                  <a:pt x="281177" y="168655"/>
                </a:moveTo>
                <a:lnTo>
                  <a:pt x="0" y="168655"/>
                </a:lnTo>
                <a:lnTo>
                  <a:pt x="0" y="211581"/>
                </a:lnTo>
                <a:lnTo>
                  <a:pt x="281177" y="211581"/>
                </a:lnTo>
                <a:lnTo>
                  <a:pt x="281177" y="168655"/>
                </a:lnTo>
                <a:close/>
              </a:path>
              <a:path w="1186815" h="306704">
                <a:moveTo>
                  <a:pt x="1083944" y="235457"/>
                </a:moveTo>
                <a:lnTo>
                  <a:pt x="900811" y="235457"/>
                </a:lnTo>
                <a:lnTo>
                  <a:pt x="900811" y="279780"/>
                </a:lnTo>
                <a:lnTo>
                  <a:pt x="1083944" y="279780"/>
                </a:lnTo>
                <a:lnTo>
                  <a:pt x="1083944" y="235457"/>
                </a:lnTo>
                <a:close/>
              </a:path>
              <a:path w="1186815" h="306704">
                <a:moveTo>
                  <a:pt x="991742" y="126999"/>
                </a:moveTo>
                <a:lnTo>
                  <a:pt x="936752" y="126999"/>
                </a:lnTo>
                <a:lnTo>
                  <a:pt x="936752" y="235457"/>
                </a:lnTo>
                <a:lnTo>
                  <a:pt x="991742" y="235457"/>
                </a:lnTo>
                <a:lnTo>
                  <a:pt x="991742" y="126999"/>
                </a:lnTo>
                <a:close/>
              </a:path>
              <a:path w="1186815" h="306704">
                <a:moveTo>
                  <a:pt x="1067689" y="5587"/>
                </a:moveTo>
                <a:lnTo>
                  <a:pt x="906780" y="5587"/>
                </a:lnTo>
                <a:lnTo>
                  <a:pt x="906780" y="48640"/>
                </a:lnTo>
                <a:lnTo>
                  <a:pt x="1014984" y="48640"/>
                </a:lnTo>
                <a:lnTo>
                  <a:pt x="1016888" y="49148"/>
                </a:lnTo>
                <a:lnTo>
                  <a:pt x="1017651" y="50037"/>
                </a:lnTo>
                <a:lnTo>
                  <a:pt x="1018413" y="51053"/>
                </a:lnTo>
                <a:lnTo>
                  <a:pt x="1018539" y="56260"/>
                </a:lnTo>
                <a:lnTo>
                  <a:pt x="1011936" y="185800"/>
                </a:lnTo>
                <a:lnTo>
                  <a:pt x="1066800" y="185800"/>
                </a:lnTo>
                <a:lnTo>
                  <a:pt x="1075689" y="21462"/>
                </a:lnTo>
                <a:lnTo>
                  <a:pt x="1076198" y="16382"/>
                </a:lnTo>
                <a:lnTo>
                  <a:pt x="1075436" y="12445"/>
                </a:lnTo>
                <a:lnTo>
                  <a:pt x="1073404" y="9778"/>
                </a:lnTo>
                <a:lnTo>
                  <a:pt x="1071371" y="6984"/>
                </a:lnTo>
                <a:lnTo>
                  <a:pt x="1067689" y="5587"/>
                </a:lnTo>
                <a:close/>
              </a:path>
              <a:path w="1186815" h="306704">
                <a:moveTo>
                  <a:pt x="197738" y="3936"/>
                </a:moveTo>
                <a:lnTo>
                  <a:pt x="83312" y="3936"/>
                </a:lnTo>
                <a:lnTo>
                  <a:pt x="74955" y="4270"/>
                </a:lnTo>
                <a:lnTo>
                  <a:pt x="34593" y="19683"/>
                </a:lnTo>
                <a:lnTo>
                  <a:pt x="12852" y="54802"/>
                </a:lnTo>
                <a:lnTo>
                  <a:pt x="9906" y="78358"/>
                </a:lnTo>
                <a:lnTo>
                  <a:pt x="10237" y="86604"/>
                </a:lnTo>
                <a:lnTo>
                  <a:pt x="25185" y="126984"/>
                </a:lnTo>
                <a:lnTo>
                  <a:pt x="59576" y="149199"/>
                </a:lnTo>
                <a:lnTo>
                  <a:pt x="83312" y="152145"/>
                </a:lnTo>
                <a:lnTo>
                  <a:pt x="197738" y="152145"/>
                </a:lnTo>
                <a:lnTo>
                  <a:pt x="235102" y="144081"/>
                </a:lnTo>
                <a:lnTo>
                  <a:pt x="263231" y="115363"/>
                </a:lnTo>
                <a:lnTo>
                  <a:pt x="265954" y="109092"/>
                </a:lnTo>
                <a:lnTo>
                  <a:pt x="103505" y="109092"/>
                </a:lnTo>
                <a:lnTo>
                  <a:pt x="94551" y="108594"/>
                </a:lnTo>
                <a:lnTo>
                  <a:pt x="64897" y="88264"/>
                </a:lnTo>
                <a:lnTo>
                  <a:pt x="64897" y="68452"/>
                </a:lnTo>
                <a:lnTo>
                  <a:pt x="103505" y="46989"/>
                </a:lnTo>
                <a:lnTo>
                  <a:pt x="265738" y="46989"/>
                </a:lnTo>
                <a:lnTo>
                  <a:pt x="263231" y="41134"/>
                </a:lnTo>
                <a:lnTo>
                  <a:pt x="235102" y="12201"/>
                </a:lnTo>
                <a:lnTo>
                  <a:pt x="206150" y="4270"/>
                </a:lnTo>
                <a:lnTo>
                  <a:pt x="197738" y="3936"/>
                </a:lnTo>
                <a:close/>
              </a:path>
              <a:path w="1186815" h="306704">
                <a:moveTo>
                  <a:pt x="265738" y="46989"/>
                </a:moveTo>
                <a:lnTo>
                  <a:pt x="177673" y="46989"/>
                </a:lnTo>
                <a:lnTo>
                  <a:pt x="186624" y="47494"/>
                </a:lnTo>
                <a:lnTo>
                  <a:pt x="194421" y="49021"/>
                </a:lnTo>
                <a:lnTo>
                  <a:pt x="201050" y="51597"/>
                </a:lnTo>
                <a:lnTo>
                  <a:pt x="206501" y="55244"/>
                </a:lnTo>
                <a:lnTo>
                  <a:pt x="213106" y="60705"/>
                </a:lnTo>
                <a:lnTo>
                  <a:pt x="216281" y="68452"/>
                </a:lnTo>
                <a:lnTo>
                  <a:pt x="216281" y="88264"/>
                </a:lnTo>
                <a:lnTo>
                  <a:pt x="177673" y="109092"/>
                </a:lnTo>
                <a:lnTo>
                  <a:pt x="265954" y="109092"/>
                </a:lnTo>
                <a:lnTo>
                  <a:pt x="271145" y="78358"/>
                </a:lnTo>
                <a:lnTo>
                  <a:pt x="270833" y="70094"/>
                </a:lnTo>
                <a:lnTo>
                  <a:pt x="269890" y="62245"/>
                </a:lnTo>
                <a:lnTo>
                  <a:pt x="268399" y="55244"/>
                </a:lnTo>
                <a:lnTo>
                  <a:pt x="268305" y="54802"/>
                </a:lnTo>
                <a:lnTo>
                  <a:pt x="266064" y="47751"/>
                </a:lnTo>
                <a:lnTo>
                  <a:pt x="265738" y="46989"/>
                </a:lnTo>
                <a:close/>
              </a:path>
              <a:path w="1186815" h="306704">
                <a:moveTo>
                  <a:pt x="1150746" y="3936"/>
                </a:moveTo>
                <a:lnTo>
                  <a:pt x="1095883" y="3936"/>
                </a:lnTo>
                <a:lnTo>
                  <a:pt x="1095883" y="305561"/>
                </a:lnTo>
                <a:lnTo>
                  <a:pt x="1150746" y="305561"/>
                </a:lnTo>
                <a:lnTo>
                  <a:pt x="1150746" y="150494"/>
                </a:lnTo>
                <a:lnTo>
                  <a:pt x="1186814" y="150494"/>
                </a:lnTo>
                <a:lnTo>
                  <a:pt x="1186814" y="102869"/>
                </a:lnTo>
                <a:lnTo>
                  <a:pt x="1150746" y="102869"/>
                </a:lnTo>
                <a:lnTo>
                  <a:pt x="1150746" y="3936"/>
                </a:lnTo>
                <a:close/>
              </a:path>
              <a:path w="1186815" h="306704">
                <a:moveTo>
                  <a:pt x="861949" y="108076"/>
                </a:moveTo>
                <a:lnTo>
                  <a:pt x="807085" y="108076"/>
                </a:lnTo>
                <a:lnTo>
                  <a:pt x="807085" y="172592"/>
                </a:lnTo>
                <a:lnTo>
                  <a:pt x="861949" y="172592"/>
                </a:lnTo>
                <a:lnTo>
                  <a:pt x="861949" y="108076"/>
                </a:lnTo>
                <a:close/>
              </a:path>
              <a:path w="1186815" h="306704">
                <a:moveTo>
                  <a:pt x="774319" y="5587"/>
                </a:moveTo>
                <a:lnTo>
                  <a:pt x="697992" y="5587"/>
                </a:lnTo>
                <a:lnTo>
                  <a:pt x="689657" y="5802"/>
                </a:lnTo>
                <a:lnTo>
                  <a:pt x="652652" y="19430"/>
                </a:lnTo>
                <a:lnTo>
                  <a:pt x="633476" y="60451"/>
                </a:lnTo>
                <a:lnTo>
                  <a:pt x="598805" y="169290"/>
                </a:lnTo>
                <a:lnTo>
                  <a:pt x="654938" y="169290"/>
                </a:lnTo>
                <a:lnTo>
                  <a:pt x="687577" y="60705"/>
                </a:lnTo>
                <a:lnTo>
                  <a:pt x="689610" y="56641"/>
                </a:lnTo>
                <a:lnTo>
                  <a:pt x="694436" y="50799"/>
                </a:lnTo>
                <a:lnTo>
                  <a:pt x="698373" y="49275"/>
                </a:lnTo>
                <a:lnTo>
                  <a:pt x="774319" y="49275"/>
                </a:lnTo>
                <a:lnTo>
                  <a:pt x="774319" y="5587"/>
                </a:lnTo>
                <a:close/>
              </a:path>
              <a:path w="1186815" h="306704">
                <a:moveTo>
                  <a:pt x="774319" y="49275"/>
                </a:moveTo>
                <a:lnTo>
                  <a:pt x="719455" y="49275"/>
                </a:lnTo>
                <a:lnTo>
                  <a:pt x="719455" y="169290"/>
                </a:lnTo>
                <a:lnTo>
                  <a:pt x="774319" y="169290"/>
                </a:lnTo>
                <a:lnTo>
                  <a:pt x="774319" y="108076"/>
                </a:lnTo>
                <a:lnTo>
                  <a:pt x="861949" y="108076"/>
                </a:lnTo>
                <a:lnTo>
                  <a:pt x="861949" y="61848"/>
                </a:lnTo>
                <a:lnTo>
                  <a:pt x="774319" y="61848"/>
                </a:lnTo>
                <a:lnTo>
                  <a:pt x="774319" y="49275"/>
                </a:lnTo>
                <a:close/>
              </a:path>
              <a:path w="1186815" h="306704">
                <a:moveTo>
                  <a:pt x="861949" y="3936"/>
                </a:moveTo>
                <a:lnTo>
                  <a:pt x="807085" y="3936"/>
                </a:lnTo>
                <a:lnTo>
                  <a:pt x="807085" y="61848"/>
                </a:lnTo>
                <a:lnTo>
                  <a:pt x="861949" y="61848"/>
                </a:lnTo>
                <a:lnTo>
                  <a:pt x="861949" y="3936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48729" y="3681476"/>
            <a:ext cx="871219" cy="302895"/>
          </a:xfrm>
          <a:custGeom>
            <a:avLst/>
            <a:gdLst/>
            <a:ahLst/>
            <a:cxnLst/>
            <a:rect l="l" t="t" r="r" b="b"/>
            <a:pathLst>
              <a:path w="871220" h="302895">
                <a:moveTo>
                  <a:pt x="803910" y="176276"/>
                </a:moveTo>
                <a:lnTo>
                  <a:pt x="686435" y="176276"/>
                </a:lnTo>
                <a:lnTo>
                  <a:pt x="679336" y="176561"/>
                </a:lnTo>
                <a:lnTo>
                  <a:pt x="632587" y="199263"/>
                </a:lnTo>
                <a:lnTo>
                  <a:pt x="619632" y="239395"/>
                </a:lnTo>
                <a:lnTo>
                  <a:pt x="619942" y="246370"/>
                </a:lnTo>
                <a:lnTo>
                  <a:pt x="638555" y="285115"/>
                </a:lnTo>
                <a:lnTo>
                  <a:pt x="679336" y="302353"/>
                </a:lnTo>
                <a:lnTo>
                  <a:pt x="686435" y="302641"/>
                </a:lnTo>
                <a:lnTo>
                  <a:pt x="803910" y="302641"/>
                </a:lnTo>
                <a:lnTo>
                  <a:pt x="845820" y="290576"/>
                </a:lnTo>
                <a:lnTo>
                  <a:pt x="867925" y="259272"/>
                </a:lnTo>
                <a:lnTo>
                  <a:pt x="868004" y="258953"/>
                </a:lnTo>
                <a:lnTo>
                  <a:pt x="694054" y="258953"/>
                </a:lnTo>
                <a:lnTo>
                  <a:pt x="686943" y="257429"/>
                </a:lnTo>
                <a:lnTo>
                  <a:pt x="681990" y="254381"/>
                </a:lnTo>
                <a:lnTo>
                  <a:pt x="677037" y="251206"/>
                </a:lnTo>
                <a:lnTo>
                  <a:pt x="674557" y="246370"/>
                </a:lnTo>
                <a:lnTo>
                  <a:pt x="674497" y="239395"/>
                </a:lnTo>
                <a:lnTo>
                  <a:pt x="676304" y="230893"/>
                </a:lnTo>
                <a:lnTo>
                  <a:pt x="681720" y="224821"/>
                </a:lnTo>
                <a:lnTo>
                  <a:pt x="690731" y="221178"/>
                </a:lnTo>
                <a:lnTo>
                  <a:pt x="703326" y="219964"/>
                </a:lnTo>
                <a:lnTo>
                  <a:pt x="868018" y="219964"/>
                </a:lnTo>
                <a:lnTo>
                  <a:pt x="867925" y="219588"/>
                </a:lnTo>
                <a:lnTo>
                  <a:pt x="845820" y="188341"/>
                </a:lnTo>
                <a:lnTo>
                  <a:pt x="811008" y="176561"/>
                </a:lnTo>
                <a:lnTo>
                  <a:pt x="803910" y="176276"/>
                </a:lnTo>
                <a:close/>
              </a:path>
              <a:path w="871220" h="302895">
                <a:moveTo>
                  <a:pt x="868018" y="219964"/>
                </a:moveTo>
                <a:lnTo>
                  <a:pt x="786638" y="219964"/>
                </a:lnTo>
                <a:lnTo>
                  <a:pt x="799379" y="221178"/>
                </a:lnTo>
                <a:lnTo>
                  <a:pt x="808466" y="224821"/>
                </a:lnTo>
                <a:lnTo>
                  <a:pt x="813909" y="230893"/>
                </a:lnTo>
                <a:lnTo>
                  <a:pt x="815721" y="239395"/>
                </a:lnTo>
                <a:lnTo>
                  <a:pt x="813909" y="247969"/>
                </a:lnTo>
                <a:lnTo>
                  <a:pt x="808466" y="254079"/>
                </a:lnTo>
                <a:lnTo>
                  <a:pt x="799379" y="257736"/>
                </a:lnTo>
                <a:lnTo>
                  <a:pt x="786638" y="258953"/>
                </a:lnTo>
                <a:lnTo>
                  <a:pt x="868004" y="258953"/>
                </a:lnTo>
                <a:lnTo>
                  <a:pt x="869473" y="252999"/>
                </a:lnTo>
                <a:lnTo>
                  <a:pt x="870402" y="246370"/>
                </a:lnTo>
                <a:lnTo>
                  <a:pt x="870712" y="239395"/>
                </a:lnTo>
                <a:lnTo>
                  <a:pt x="870402" y="232491"/>
                </a:lnTo>
                <a:lnTo>
                  <a:pt x="869473" y="225885"/>
                </a:lnTo>
                <a:lnTo>
                  <a:pt x="868018" y="219964"/>
                </a:lnTo>
                <a:close/>
              </a:path>
              <a:path w="871220" h="302895">
                <a:moveTo>
                  <a:pt x="262890" y="177292"/>
                </a:moveTo>
                <a:lnTo>
                  <a:pt x="24129" y="177292"/>
                </a:lnTo>
                <a:lnTo>
                  <a:pt x="24129" y="221615"/>
                </a:lnTo>
                <a:lnTo>
                  <a:pt x="208025" y="221615"/>
                </a:lnTo>
                <a:lnTo>
                  <a:pt x="208025" y="301625"/>
                </a:lnTo>
                <a:lnTo>
                  <a:pt x="262890" y="301625"/>
                </a:lnTo>
                <a:lnTo>
                  <a:pt x="262890" y="177292"/>
                </a:lnTo>
                <a:close/>
              </a:path>
              <a:path w="871220" h="302895">
                <a:moveTo>
                  <a:pt x="482092" y="1651"/>
                </a:moveTo>
                <a:lnTo>
                  <a:pt x="400176" y="1651"/>
                </a:lnTo>
                <a:lnTo>
                  <a:pt x="392507" y="1912"/>
                </a:lnTo>
                <a:lnTo>
                  <a:pt x="350266" y="23114"/>
                </a:lnTo>
                <a:lnTo>
                  <a:pt x="336676" y="65151"/>
                </a:lnTo>
                <a:lnTo>
                  <a:pt x="300863" y="279781"/>
                </a:lnTo>
                <a:lnTo>
                  <a:pt x="355853" y="279781"/>
                </a:lnTo>
                <a:lnTo>
                  <a:pt x="390905" y="66421"/>
                </a:lnTo>
                <a:lnTo>
                  <a:pt x="391922" y="60071"/>
                </a:lnTo>
                <a:lnTo>
                  <a:pt x="393826" y="55118"/>
                </a:lnTo>
                <a:lnTo>
                  <a:pt x="399161" y="47752"/>
                </a:lnTo>
                <a:lnTo>
                  <a:pt x="403225" y="45974"/>
                </a:lnTo>
                <a:lnTo>
                  <a:pt x="482092" y="45974"/>
                </a:lnTo>
                <a:lnTo>
                  <a:pt x="482092" y="1651"/>
                </a:lnTo>
                <a:close/>
              </a:path>
              <a:path w="871220" h="302895">
                <a:moveTo>
                  <a:pt x="482092" y="45974"/>
                </a:moveTo>
                <a:lnTo>
                  <a:pt x="427227" y="45974"/>
                </a:lnTo>
                <a:lnTo>
                  <a:pt x="427227" y="279781"/>
                </a:lnTo>
                <a:lnTo>
                  <a:pt x="482092" y="279781"/>
                </a:lnTo>
                <a:lnTo>
                  <a:pt x="482092" y="45974"/>
                </a:lnTo>
                <a:close/>
              </a:path>
              <a:path w="871220" h="302895">
                <a:moveTo>
                  <a:pt x="863346" y="104140"/>
                </a:moveTo>
                <a:lnTo>
                  <a:pt x="808481" y="104140"/>
                </a:lnTo>
                <a:lnTo>
                  <a:pt x="808481" y="168656"/>
                </a:lnTo>
                <a:lnTo>
                  <a:pt x="863346" y="168656"/>
                </a:lnTo>
                <a:lnTo>
                  <a:pt x="863346" y="104140"/>
                </a:lnTo>
                <a:close/>
              </a:path>
              <a:path w="871220" h="302895">
                <a:moveTo>
                  <a:pt x="775716" y="1651"/>
                </a:moveTo>
                <a:lnTo>
                  <a:pt x="699389" y="1651"/>
                </a:lnTo>
                <a:lnTo>
                  <a:pt x="691054" y="1865"/>
                </a:lnTo>
                <a:lnTo>
                  <a:pt x="654050" y="15494"/>
                </a:lnTo>
                <a:lnTo>
                  <a:pt x="634873" y="56515"/>
                </a:lnTo>
                <a:lnTo>
                  <a:pt x="600201" y="165354"/>
                </a:lnTo>
                <a:lnTo>
                  <a:pt x="656336" y="165354"/>
                </a:lnTo>
                <a:lnTo>
                  <a:pt x="688975" y="56769"/>
                </a:lnTo>
                <a:lnTo>
                  <a:pt x="691006" y="52705"/>
                </a:lnTo>
                <a:lnTo>
                  <a:pt x="695832" y="46863"/>
                </a:lnTo>
                <a:lnTo>
                  <a:pt x="699770" y="45339"/>
                </a:lnTo>
                <a:lnTo>
                  <a:pt x="775716" y="45339"/>
                </a:lnTo>
                <a:lnTo>
                  <a:pt x="775716" y="1651"/>
                </a:lnTo>
                <a:close/>
              </a:path>
              <a:path w="871220" h="302895">
                <a:moveTo>
                  <a:pt x="775716" y="45339"/>
                </a:moveTo>
                <a:lnTo>
                  <a:pt x="720851" y="45339"/>
                </a:lnTo>
                <a:lnTo>
                  <a:pt x="720851" y="165354"/>
                </a:lnTo>
                <a:lnTo>
                  <a:pt x="775716" y="165354"/>
                </a:lnTo>
                <a:lnTo>
                  <a:pt x="775716" y="104140"/>
                </a:lnTo>
                <a:lnTo>
                  <a:pt x="863346" y="104140"/>
                </a:lnTo>
                <a:lnTo>
                  <a:pt x="863346" y="57912"/>
                </a:lnTo>
                <a:lnTo>
                  <a:pt x="775716" y="57912"/>
                </a:lnTo>
                <a:lnTo>
                  <a:pt x="775716" y="45339"/>
                </a:lnTo>
                <a:close/>
              </a:path>
              <a:path w="871220" h="302895">
                <a:moveTo>
                  <a:pt x="863346" y="0"/>
                </a:moveTo>
                <a:lnTo>
                  <a:pt x="808481" y="0"/>
                </a:lnTo>
                <a:lnTo>
                  <a:pt x="808481" y="57912"/>
                </a:lnTo>
                <a:lnTo>
                  <a:pt x="863346" y="57912"/>
                </a:lnTo>
                <a:lnTo>
                  <a:pt x="863346" y="0"/>
                </a:lnTo>
                <a:close/>
              </a:path>
              <a:path w="871220" h="302895">
                <a:moveTo>
                  <a:pt x="563118" y="0"/>
                </a:moveTo>
                <a:lnTo>
                  <a:pt x="508253" y="0"/>
                </a:lnTo>
                <a:lnTo>
                  <a:pt x="508253" y="301625"/>
                </a:lnTo>
                <a:lnTo>
                  <a:pt x="563118" y="301625"/>
                </a:lnTo>
                <a:lnTo>
                  <a:pt x="563118" y="0"/>
                </a:lnTo>
                <a:close/>
              </a:path>
              <a:path w="871220" h="302895">
                <a:moveTo>
                  <a:pt x="89153" y="45339"/>
                </a:moveTo>
                <a:lnTo>
                  <a:pt x="32130" y="45339"/>
                </a:lnTo>
                <a:lnTo>
                  <a:pt x="0" y="165354"/>
                </a:lnTo>
                <a:lnTo>
                  <a:pt x="54864" y="165354"/>
                </a:lnTo>
                <a:lnTo>
                  <a:pt x="84327" y="53975"/>
                </a:lnTo>
                <a:lnTo>
                  <a:pt x="84963" y="51435"/>
                </a:lnTo>
                <a:lnTo>
                  <a:pt x="85725" y="49403"/>
                </a:lnTo>
                <a:lnTo>
                  <a:pt x="87502" y="46101"/>
                </a:lnTo>
                <a:lnTo>
                  <a:pt x="89153" y="45339"/>
                </a:lnTo>
                <a:close/>
              </a:path>
              <a:path w="871220" h="302895">
                <a:moveTo>
                  <a:pt x="158750" y="45339"/>
                </a:moveTo>
                <a:lnTo>
                  <a:pt x="101600" y="45339"/>
                </a:lnTo>
                <a:lnTo>
                  <a:pt x="102997" y="45974"/>
                </a:lnTo>
                <a:lnTo>
                  <a:pt x="104013" y="47244"/>
                </a:lnTo>
                <a:lnTo>
                  <a:pt x="105028" y="48641"/>
                </a:lnTo>
                <a:lnTo>
                  <a:pt x="105791" y="50800"/>
                </a:lnTo>
                <a:lnTo>
                  <a:pt x="106552" y="53975"/>
                </a:lnTo>
                <a:lnTo>
                  <a:pt x="130048" y="165354"/>
                </a:lnTo>
                <a:lnTo>
                  <a:pt x="184912" y="165354"/>
                </a:lnTo>
                <a:lnTo>
                  <a:pt x="172974" y="111760"/>
                </a:lnTo>
                <a:lnTo>
                  <a:pt x="262890" y="111760"/>
                </a:lnTo>
                <a:lnTo>
                  <a:pt x="262890" y="66802"/>
                </a:lnTo>
                <a:lnTo>
                  <a:pt x="163449" y="66802"/>
                </a:lnTo>
                <a:lnTo>
                  <a:pt x="158750" y="45339"/>
                </a:lnTo>
                <a:close/>
              </a:path>
              <a:path w="871220" h="302895">
                <a:moveTo>
                  <a:pt x="262890" y="111760"/>
                </a:moveTo>
                <a:lnTo>
                  <a:pt x="208025" y="111760"/>
                </a:lnTo>
                <a:lnTo>
                  <a:pt x="208025" y="165354"/>
                </a:lnTo>
                <a:lnTo>
                  <a:pt x="262890" y="165354"/>
                </a:lnTo>
                <a:lnTo>
                  <a:pt x="262890" y="111760"/>
                </a:lnTo>
                <a:close/>
              </a:path>
              <a:path w="871220" h="302895">
                <a:moveTo>
                  <a:pt x="262890" y="0"/>
                </a:moveTo>
                <a:lnTo>
                  <a:pt x="208025" y="0"/>
                </a:lnTo>
                <a:lnTo>
                  <a:pt x="208025" y="66802"/>
                </a:lnTo>
                <a:lnTo>
                  <a:pt x="262890" y="66802"/>
                </a:lnTo>
                <a:lnTo>
                  <a:pt x="262890" y="0"/>
                </a:lnTo>
                <a:close/>
              </a:path>
              <a:path w="871220" h="302895">
                <a:moveTo>
                  <a:pt x="188214" y="1651"/>
                </a:moveTo>
                <a:lnTo>
                  <a:pt x="5588" y="1651"/>
                </a:lnTo>
                <a:lnTo>
                  <a:pt x="5588" y="45339"/>
                </a:lnTo>
                <a:lnTo>
                  <a:pt x="188214" y="45339"/>
                </a:lnTo>
                <a:lnTo>
                  <a:pt x="188214" y="1651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826247" y="3681476"/>
            <a:ext cx="584200" cy="301625"/>
          </a:xfrm>
          <a:custGeom>
            <a:avLst/>
            <a:gdLst/>
            <a:ahLst/>
            <a:cxnLst/>
            <a:rect l="l" t="t" r="r" b="b"/>
            <a:pathLst>
              <a:path w="584200" h="301625">
                <a:moveTo>
                  <a:pt x="583692" y="238760"/>
                </a:moveTo>
                <a:lnTo>
                  <a:pt x="302513" y="238760"/>
                </a:lnTo>
                <a:lnTo>
                  <a:pt x="302513" y="281813"/>
                </a:lnTo>
                <a:lnTo>
                  <a:pt x="583692" y="281813"/>
                </a:lnTo>
                <a:lnTo>
                  <a:pt x="583692" y="238760"/>
                </a:lnTo>
                <a:close/>
              </a:path>
              <a:path w="584200" h="301625">
                <a:moveTo>
                  <a:pt x="444753" y="123063"/>
                </a:moveTo>
                <a:lnTo>
                  <a:pt x="386587" y="123063"/>
                </a:lnTo>
                <a:lnTo>
                  <a:pt x="386587" y="238760"/>
                </a:lnTo>
                <a:lnTo>
                  <a:pt x="444753" y="238760"/>
                </a:lnTo>
                <a:lnTo>
                  <a:pt x="444753" y="123063"/>
                </a:lnTo>
                <a:close/>
              </a:path>
              <a:path w="584200" h="301625">
                <a:moveTo>
                  <a:pt x="558292" y="3302"/>
                </a:moveTo>
                <a:lnTo>
                  <a:pt x="320040" y="3302"/>
                </a:lnTo>
                <a:lnTo>
                  <a:pt x="320040" y="46355"/>
                </a:lnTo>
                <a:lnTo>
                  <a:pt x="510158" y="46355"/>
                </a:lnTo>
                <a:lnTo>
                  <a:pt x="513206" y="49403"/>
                </a:lnTo>
                <a:lnTo>
                  <a:pt x="512572" y="55626"/>
                </a:lnTo>
                <a:lnTo>
                  <a:pt x="502666" y="188468"/>
                </a:lnTo>
                <a:lnTo>
                  <a:pt x="557529" y="188468"/>
                </a:lnTo>
                <a:lnTo>
                  <a:pt x="569849" y="16002"/>
                </a:lnTo>
                <a:lnTo>
                  <a:pt x="568578" y="11557"/>
                </a:lnTo>
                <a:lnTo>
                  <a:pt x="565657" y="8255"/>
                </a:lnTo>
                <a:lnTo>
                  <a:pt x="562609" y="4953"/>
                </a:lnTo>
                <a:lnTo>
                  <a:pt x="558292" y="3302"/>
                </a:lnTo>
                <a:close/>
              </a:path>
              <a:path w="584200" h="301625">
                <a:moveTo>
                  <a:pt x="275081" y="0"/>
                </a:moveTo>
                <a:lnTo>
                  <a:pt x="225805" y="0"/>
                </a:lnTo>
                <a:lnTo>
                  <a:pt x="225805" y="301625"/>
                </a:lnTo>
                <a:lnTo>
                  <a:pt x="275081" y="301625"/>
                </a:lnTo>
                <a:lnTo>
                  <a:pt x="275081" y="0"/>
                </a:lnTo>
                <a:close/>
              </a:path>
              <a:path w="584200" h="301625">
                <a:moveTo>
                  <a:pt x="211962" y="153797"/>
                </a:moveTo>
                <a:lnTo>
                  <a:pt x="163068" y="153797"/>
                </a:lnTo>
                <a:lnTo>
                  <a:pt x="163068" y="301625"/>
                </a:lnTo>
                <a:lnTo>
                  <a:pt x="211962" y="301625"/>
                </a:lnTo>
                <a:lnTo>
                  <a:pt x="211962" y="153797"/>
                </a:lnTo>
                <a:close/>
              </a:path>
              <a:path w="584200" h="301625">
                <a:moveTo>
                  <a:pt x="69976" y="45974"/>
                </a:moveTo>
                <a:lnTo>
                  <a:pt x="20193" y="45974"/>
                </a:lnTo>
                <a:lnTo>
                  <a:pt x="0" y="279781"/>
                </a:lnTo>
                <a:lnTo>
                  <a:pt x="49656" y="279781"/>
                </a:lnTo>
                <a:lnTo>
                  <a:pt x="67818" y="54864"/>
                </a:lnTo>
                <a:lnTo>
                  <a:pt x="67945" y="48895"/>
                </a:lnTo>
                <a:lnTo>
                  <a:pt x="69976" y="45974"/>
                </a:lnTo>
                <a:close/>
              </a:path>
              <a:path w="584200" h="301625">
                <a:moveTo>
                  <a:pt x="129921" y="45974"/>
                </a:moveTo>
                <a:lnTo>
                  <a:pt x="79882" y="45974"/>
                </a:lnTo>
                <a:lnTo>
                  <a:pt x="81915" y="48895"/>
                </a:lnTo>
                <a:lnTo>
                  <a:pt x="82296" y="54864"/>
                </a:lnTo>
                <a:lnTo>
                  <a:pt x="94615" y="279781"/>
                </a:lnTo>
                <a:lnTo>
                  <a:pt x="144145" y="279781"/>
                </a:lnTo>
                <a:lnTo>
                  <a:pt x="136525" y="153797"/>
                </a:lnTo>
                <a:lnTo>
                  <a:pt x="211962" y="153797"/>
                </a:lnTo>
                <a:lnTo>
                  <a:pt x="211962" y="106172"/>
                </a:lnTo>
                <a:lnTo>
                  <a:pt x="133603" y="106172"/>
                </a:lnTo>
                <a:lnTo>
                  <a:pt x="129921" y="45974"/>
                </a:lnTo>
                <a:close/>
              </a:path>
              <a:path w="584200" h="301625">
                <a:moveTo>
                  <a:pt x="211962" y="0"/>
                </a:moveTo>
                <a:lnTo>
                  <a:pt x="163068" y="0"/>
                </a:lnTo>
                <a:lnTo>
                  <a:pt x="163068" y="106172"/>
                </a:lnTo>
                <a:lnTo>
                  <a:pt x="211962" y="106172"/>
                </a:lnTo>
                <a:lnTo>
                  <a:pt x="211962" y="0"/>
                </a:lnTo>
                <a:close/>
              </a:path>
              <a:path w="584200" h="301625">
                <a:moveTo>
                  <a:pt x="149478" y="1651"/>
                </a:moveTo>
                <a:lnTo>
                  <a:pt x="2031" y="1651"/>
                </a:lnTo>
                <a:lnTo>
                  <a:pt x="2031" y="45974"/>
                </a:lnTo>
                <a:lnTo>
                  <a:pt x="149478" y="45974"/>
                </a:lnTo>
                <a:lnTo>
                  <a:pt x="149478" y="1651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0" name="object 80"/>
          <p:cNvGrpSpPr/>
          <p:nvPr/>
        </p:nvGrpSpPr>
        <p:grpSpPr>
          <a:xfrm>
            <a:off x="2439923" y="4537582"/>
            <a:ext cx="609600" cy="212090"/>
            <a:chOff x="2439923" y="4537582"/>
            <a:chExt cx="609600" cy="212090"/>
          </a:xfrm>
        </p:grpSpPr>
        <p:sp>
          <p:nvSpPr>
            <p:cNvPr id="81" name="object 81"/>
            <p:cNvSpPr/>
            <p:nvPr/>
          </p:nvSpPr>
          <p:spPr>
            <a:xfrm>
              <a:off x="2439923" y="4537582"/>
              <a:ext cx="392430" cy="209550"/>
            </a:xfrm>
            <a:custGeom>
              <a:avLst/>
              <a:gdLst/>
              <a:ahLst/>
              <a:cxnLst/>
              <a:rect l="l" t="t" r="r" b="b"/>
              <a:pathLst>
                <a:path w="392430" h="209550">
                  <a:moveTo>
                    <a:pt x="360933" y="165734"/>
                  </a:moveTo>
                  <a:lnTo>
                    <a:pt x="336803" y="165734"/>
                  </a:lnTo>
                  <a:lnTo>
                    <a:pt x="336803" y="209295"/>
                  </a:lnTo>
                  <a:lnTo>
                    <a:pt x="360933" y="209295"/>
                  </a:lnTo>
                  <a:lnTo>
                    <a:pt x="360933" y="165734"/>
                  </a:lnTo>
                  <a:close/>
                </a:path>
                <a:path w="392430" h="209550">
                  <a:moveTo>
                    <a:pt x="360933" y="16382"/>
                  </a:moveTo>
                  <a:lnTo>
                    <a:pt x="331088" y="16382"/>
                  </a:lnTo>
                  <a:lnTo>
                    <a:pt x="239521" y="144271"/>
                  </a:lnTo>
                  <a:lnTo>
                    <a:pt x="239521" y="165734"/>
                  </a:lnTo>
                  <a:lnTo>
                    <a:pt x="392430" y="165734"/>
                  </a:lnTo>
                  <a:lnTo>
                    <a:pt x="392430" y="144271"/>
                  </a:lnTo>
                  <a:lnTo>
                    <a:pt x="265556" y="144271"/>
                  </a:lnTo>
                  <a:lnTo>
                    <a:pt x="336803" y="44068"/>
                  </a:lnTo>
                  <a:lnTo>
                    <a:pt x="360933" y="44068"/>
                  </a:lnTo>
                  <a:lnTo>
                    <a:pt x="360933" y="16382"/>
                  </a:lnTo>
                  <a:close/>
                </a:path>
                <a:path w="392430" h="209550">
                  <a:moveTo>
                    <a:pt x="360933" y="44068"/>
                  </a:moveTo>
                  <a:lnTo>
                    <a:pt x="336803" y="44068"/>
                  </a:lnTo>
                  <a:lnTo>
                    <a:pt x="336803" y="144271"/>
                  </a:lnTo>
                  <a:lnTo>
                    <a:pt x="360933" y="144271"/>
                  </a:lnTo>
                  <a:lnTo>
                    <a:pt x="360933" y="44068"/>
                  </a:lnTo>
                  <a:close/>
                </a:path>
                <a:path w="392430" h="209550">
                  <a:moveTo>
                    <a:pt x="202331" y="34289"/>
                  </a:moveTo>
                  <a:lnTo>
                    <a:pt x="149606" y="34289"/>
                  </a:lnTo>
                  <a:lnTo>
                    <a:pt x="158271" y="34883"/>
                  </a:lnTo>
                  <a:lnTo>
                    <a:pt x="165973" y="36655"/>
                  </a:lnTo>
                  <a:lnTo>
                    <a:pt x="189079" y="69850"/>
                  </a:lnTo>
                  <a:lnTo>
                    <a:pt x="189230" y="76834"/>
                  </a:lnTo>
                  <a:lnTo>
                    <a:pt x="186689" y="84454"/>
                  </a:lnTo>
                  <a:lnTo>
                    <a:pt x="163441" y="115450"/>
                  </a:lnTo>
                  <a:lnTo>
                    <a:pt x="86613" y="192912"/>
                  </a:lnTo>
                  <a:lnTo>
                    <a:pt x="86613" y="209295"/>
                  </a:lnTo>
                  <a:lnTo>
                    <a:pt x="220725" y="209295"/>
                  </a:lnTo>
                  <a:lnTo>
                    <a:pt x="220725" y="187325"/>
                  </a:lnTo>
                  <a:lnTo>
                    <a:pt x="122936" y="187325"/>
                  </a:lnTo>
                  <a:lnTo>
                    <a:pt x="173481" y="137794"/>
                  </a:lnTo>
                  <a:lnTo>
                    <a:pt x="199128" y="108648"/>
                  </a:lnTo>
                  <a:lnTo>
                    <a:pt x="214104" y="70103"/>
                  </a:lnTo>
                  <a:lnTo>
                    <a:pt x="214121" y="69850"/>
                  </a:lnTo>
                  <a:lnTo>
                    <a:pt x="213005" y="58578"/>
                  </a:lnTo>
                  <a:lnTo>
                    <a:pt x="212883" y="57352"/>
                  </a:lnTo>
                  <a:lnTo>
                    <a:pt x="209550" y="46164"/>
                  </a:lnTo>
                  <a:lnTo>
                    <a:pt x="204120" y="36310"/>
                  </a:lnTo>
                  <a:lnTo>
                    <a:pt x="202331" y="34289"/>
                  </a:lnTo>
                  <a:close/>
                </a:path>
                <a:path w="392430" h="209550">
                  <a:moveTo>
                    <a:pt x="149859" y="11810"/>
                  </a:moveTo>
                  <a:lnTo>
                    <a:pt x="108154" y="25217"/>
                  </a:lnTo>
                  <a:lnTo>
                    <a:pt x="86455" y="58578"/>
                  </a:lnTo>
                  <a:lnTo>
                    <a:pt x="84455" y="75437"/>
                  </a:lnTo>
                  <a:lnTo>
                    <a:pt x="109727" y="75437"/>
                  </a:lnTo>
                  <a:lnTo>
                    <a:pt x="110368" y="67363"/>
                  </a:lnTo>
                  <a:lnTo>
                    <a:pt x="112283" y="59896"/>
                  </a:lnTo>
                  <a:lnTo>
                    <a:pt x="149606" y="34289"/>
                  </a:lnTo>
                  <a:lnTo>
                    <a:pt x="202331" y="34289"/>
                  </a:lnTo>
                  <a:lnTo>
                    <a:pt x="196595" y="27812"/>
                  </a:lnTo>
                  <a:lnTo>
                    <a:pt x="187239" y="20955"/>
                  </a:lnTo>
                  <a:lnTo>
                    <a:pt x="176323" y="16001"/>
                  </a:lnTo>
                  <a:lnTo>
                    <a:pt x="163859" y="12953"/>
                  </a:lnTo>
                  <a:lnTo>
                    <a:pt x="149859" y="11810"/>
                  </a:lnTo>
                  <a:close/>
                </a:path>
                <a:path w="392430" h="209550">
                  <a:moveTo>
                    <a:pt x="29463" y="0"/>
                  </a:moveTo>
                  <a:lnTo>
                    <a:pt x="0" y="0"/>
                  </a:lnTo>
                  <a:lnTo>
                    <a:pt x="37845" y="42417"/>
                  </a:lnTo>
                  <a:lnTo>
                    <a:pt x="62356" y="42417"/>
                  </a:lnTo>
                  <a:lnTo>
                    <a:pt x="29463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59404" y="4546345"/>
              <a:ext cx="189611" cy="202945"/>
            </a:xfrm>
            <a:prstGeom prst="rect">
              <a:avLst/>
            </a:prstGeom>
          </p:spPr>
        </p:pic>
      </p:grpSp>
      <p:grpSp>
        <p:nvGrpSpPr>
          <p:cNvPr id="83" name="object 83"/>
          <p:cNvGrpSpPr/>
          <p:nvPr/>
        </p:nvGrpSpPr>
        <p:grpSpPr>
          <a:xfrm>
            <a:off x="3151377" y="4542916"/>
            <a:ext cx="1249680" cy="209550"/>
            <a:chOff x="3151377" y="4542916"/>
            <a:chExt cx="1249680" cy="209550"/>
          </a:xfrm>
        </p:grpSpPr>
        <p:pic>
          <p:nvPicPr>
            <p:cNvPr id="84" name="object 8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151377" y="4542916"/>
              <a:ext cx="208025" cy="20904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382010" y="4545583"/>
              <a:ext cx="1018540" cy="206375"/>
            </a:xfrm>
            <a:custGeom>
              <a:avLst/>
              <a:gdLst/>
              <a:ahLst/>
              <a:cxnLst/>
              <a:rect l="l" t="t" r="r" b="b"/>
              <a:pathLst>
                <a:path w="1018539" h="206375">
                  <a:moveTo>
                    <a:pt x="92214" y="90754"/>
                  </a:moveTo>
                  <a:lnTo>
                    <a:pt x="0" y="90754"/>
                  </a:lnTo>
                  <a:lnTo>
                    <a:pt x="0" y="126873"/>
                  </a:lnTo>
                  <a:lnTo>
                    <a:pt x="92214" y="126873"/>
                  </a:lnTo>
                  <a:lnTo>
                    <a:pt x="92214" y="90754"/>
                  </a:lnTo>
                  <a:close/>
                </a:path>
                <a:path w="1018539" h="206375">
                  <a:moveTo>
                    <a:pt x="262636" y="150241"/>
                  </a:moveTo>
                  <a:lnTo>
                    <a:pt x="224218" y="158991"/>
                  </a:lnTo>
                  <a:lnTo>
                    <a:pt x="209423" y="159639"/>
                  </a:lnTo>
                  <a:lnTo>
                    <a:pt x="165608" y="159639"/>
                  </a:lnTo>
                  <a:lnTo>
                    <a:pt x="165608" y="42545"/>
                  </a:lnTo>
                  <a:lnTo>
                    <a:pt x="246507" y="42545"/>
                  </a:lnTo>
                  <a:lnTo>
                    <a:pt x="246507" y="5461"/>
                  </a:lnTo>
                  <a:lnTo>
                    <a:pt x="124460" y="5461"/>
                  </a:lnTo>
                  <a:lnTo>
                    <a:pt x="124460" y="196723"/>
                  </a:lnTo>
                  <a:lnTo>
                    <a:pt x="207772" y="196723"/>
                  </a:lnTo>
                  <a:lnTo>
                    <a:pt x="215366" y="196570"/>
                  </a:lnTo>
                  <a:lnTo>
                    <a:pt x="257441" y="189064"/>
                  </a:lnTo>
                  <a:lnTo>
                    <a:pt x="262636" y="186817"/>
                  </a:lnTo>
                  <a:lnTo>
                    <a:pt x="262636" y="159639"/>
                  </a:lnTo>
                  <a:lnTo>
                    <a:pt x="262636" y="150241"/>
                  </a:lnTo>
                  <a:close/>
                </a:path>
                <a:path w="1018539" h="206375">
                  <a:moveTo>
                    <a:pt x="314198" y="762"/>
                  </a:moveTo>
                  <a:lnTo>
                    <a:pt x="273431" y="762"/>
                  </a:lnTo>
                  <a:lnTo>
                    <a:pt x="273431" y="206375"/>
                  </a:lnTo>
                  <a:lnTo>
                    <a:pt x="314198" y="206375"/>
                  </a:lnTo>
                  <a:lnTo>
                    <a:pt x="314198" y="762"/>
                  </a:lnTo>
                  <a:close/>
                </a:path>
                <a:path w="1018539" h="206375">
                  <a:moveTo>
                    <a:pt x="473583" y="5461"/>
                  </a:moveTo>
                  <a:lnTo>
                    <a:pt x="433578" y="5461"/>
                  </a:lnTo>
                  <a:lnTo>
                    <a:pt x="433578" y="65913"/>
                  </a:lnTo>
                  <a:lnTo>
                    <a:pt x="433578" y="102997"/>
                  </a:lnTo>
                  <a:lnTo>
                    <a:pt x="433578" y="159385"/>
                  </a:lnTo>
                  <a:lnTo>
                    <a:pt x="393827" y="159385"/>
                  </a:lnTo>
                  <a:lnTo>
                    <a:pt x="393827" y="102997"/>
                  </a:lnTo>
                  <a:lnTo>
                    <a:pt x="433578" y="102997"/>
                  </a:lnTo>
                  <a:lnTo>
                    <a:pt x="433578" y="65913"/>
                  </a:lnTo>
                  <a:lnTo>
                    <a:pt x="393827" y="65913"/>
                  </a:lnTo>
                  <a:lnTo>
                    <a:pt x="393827" y="5461"/>
                  </a:lnTo>
                  <a:lnTo>
                    <a:pt x="353949" y="5461"/>
                  </a:lnTo>
                  <a:lnTo>
                    <a:pt x="353949" y="196723"/>
                  </a:lnTo>
                  <a:lnTo>
                    <a:pt x="473583" y="196723"/>
                  </a:lnTo>
                  <a:lnTo>
                    <a:pt x="473583" y="159385"/>
                  </a:lnTo>
                  <a:lnTo>
                    <a:pt x="473583" y="102997"/>
                  </a:lnTo>
                  <a:lnTo>
                    <a:pt x="473583" y="65913"/>
                  </a:lnTo>
                  <a:lnTo>
                    <a:pt x="473583" y="5461"/>
                  </a:lnTo>
                  <a:close/>
                </a:path>
                <a:path w="1018539" h="206375">
                  <a:moveTo>
                    <a:pt x="564134" y="75819"/>
                  </a:moveTo>
                  <a:lnTo>
                    <a:pt x="540004" y="75819"/>
                  </a:lnTo>
                  <a:lnTo>
                    <a:pt x="540004" y="762"/>
                  </a:lnTo>
                  <a:lnTo>
                    <a:pt x="499364" y="762"/>
                  </a:lnTo>
                  <a:lnTo>
                    <a:pt x="499364" y="206375"/>
                  </a:lnTo>
                  <a:lnTo>
                    <a:pt x="540004" y="206375"/>
                  </a:lnTo>
                  <a:lnTo>
                    <a:pt x="540004" y="115316"/>
                  </a:lnTo>
                  <a:lnTo>
                    <a:pt x="564134" y="115316"/>
                  </a:lnTo>
                  <a:lnTo>
                    <a:pt x="564134" y="75819"/>
                  </a:lnTo>
                  <a:close/>
                </a:path>
                <a:path w="1018539" h="206375">
                  <a:moveTo>
                    <a:pt x="713867" y="101092"/>
                  </a:moveTo>
                  <a:lnTo>
                    <a:pt x="709269" y="57277"/>
                  </a:lnTo>
                  <a:lnTo>
                    <a:pt x="686777" y="16319"/>
                  </a:lnTo>
                  <a:lnTo>
                    <a:pt x="673735" y="8166"/>
                  </a:lnTo>
                  <a:lnTo>
                    <a:pt x="673735" y="101092"/>
                  </a:lnTo>
                  <a:lnTo>
                    <a:pt x="673150" y="116878"/>
                  </a:lnTo>
                  <a:lnTo>
                    <a:pt x="662051" y="157861"/>
                  </a:lnTo>
                  <a:lnTo>
                    <a:pt x="656336" y="162179"/>
                  </a:lnTo>
                  <a:lnTo>
                    <a:pt x="651598" y="161925"/>
                  </a:lnTo>
                  <a:lnTo>
                    <a:pt x="647090" y="161925"/>
                  </a:lnTo>
                  <a:lnTo>
                    <a:pt x="625360" y="116878"/>
                  </a:lnTo>
                  <a:lnTo>
                    <a:pt x="624840" y="101092"/>
                  </a:lnTo>
                  <a:lnTo>
                    <a:pt x="625360" y="85407"/>
                  </a:lnTo>
                  <a:lnTo>
                    <a:pt x="636524" y="44450"/>
                  </a:lnTo>
                  <a:lnTo>
                    <a:pt x="642366" y="40132"/>
                  </a:lnTo>
                  <a:lnTo>
                    <a:pt x="649351" y="40386"/>
                  </a:lnTo>
                  <a:lnTo>
                    <a:pt x="656336" y="40132"/>
                  </a:lnTo>
                  <a:lnTo>
                    <a:pt x="673150" y="85407"/>
                  </a:lnTo>
                  <a:lnTo>
                    <a:pt x="673735" y="101092"/>
                  </a:lnTo>
                  <a:lnTo>
                    <a:pt x="673735" y="8166"/>
                  </a:lnTo>
                  <a:lnTo>
                    <a:pt x="663346" y="4508"/>
                  </a:lnTo>
                  <a:lnTo>
                    <a:pt x="649351" y="3175"/>
                  </a:lnTo>
                  <a:lnTo>
                    <a:pt x="635342" y="4508"/>
                  </a:lnTo>
                  <a:lnTo>
                    <a:pt x="602488" y="26797"/>
                  </a:lnTo>
                  <a:lnTo>
                    <a:pt x="585838" y="77520"/>
                  </a:lnTo>
                  <a:lnTo>
                    <a:pt x="584581" y="101092"/>
                  </a:lnTo>
                  <a:lnTo>
                    <a:pt x="585838" y="124688"/>
                  </a:lnTo>
                  <a:lnTo>
                    <a:pt x="594791" y="161925"/>
                  </a:lnTo>
                  <a:lnTo>
                    <a:pt x="622858" y="193332"/>
                  </a:lnTo>
                  <a:lnTo>
                    <a:pt x="649351" y="199136"/>
                  </a:lnTo>
                  <a:lnTo>
                    <a:pt x="663346" y="197739"/>
                  </a:lnTo>
                  <a:lnTo>
                    <a:pt x="675830" y="193332"/>
                  </a:lnTo>
                  <a:lnTo>
                    <a:pt x="686777" y="185928"/>
                  </a:lnTo>
                  <a:lnTo>
                    <a:pt x="696214" y="175514"/>
                  </a:lnTo>
                  <a:lnTo>
                    <a:pt x="703656" y="162179"/>
                  </a:lnTo>
                  <a:lnTo>
                    <a:pt x="703808" y="161925"/>
                  </a:lnTo>
                  <a:lnTo>
                    <a:pt x="709269" y="144970"/>
                  </a:lnTo>
                  <a:lnTo>
                    <a:pt x="712622" y="124688"/>
                  </a:lnTo>
                  <a:lnTo>
                    <a:pt x="713867" y="101092"/>
                  </a:lnTo>
                  <a:close/>
                </a:path>
                <a:path w="1018539" h="206375">
                  <a:moveTo>
                    <a:pt x="777494" y="762"/>
                  </a:moveTo>
                  <a:lnTo>
                    <a:pt x="736727" y="762"/>
                  </a:lnTo>
                  <a:lnTo>
                    <a:pt x="736727" y="206375"/>
                  </a:lnTo>
                  <a:lnTo>
                    <a:pt x="777494" y="206375"/>
                  </a:lnTo>
                  <a:lnTo>
                    <a:pt x="777494" y="762"/>
                  </a:lnTo>
                  <a:close/>
                </a:path>
                <a:path w="1018539" h="206375">
                  <a:moveTo>
                    <a:pt x="1018286" y="161036"/>
                  </a:moveTo>
                  <a:lnTo>
                    <a:pt x="810260" y="161036"/>
                  </a:lnTo>
                  <a:lnTo>
                    <a:pt x="810260" y="199136"/>
                  </a:lnTo>
                  <a:lnTo>
                    <a:pt x="1018286" y="199136"/>
                  </a:lnTo>
                  <a:lnTo>
                    <a:pt x="1018286" y="161036"/>
                  </a:lnTo>
                  <a:close/>
                </a:path>
                <a:path w="1018539" h="206375">
                  <a:moveTo>
                    <a:pt x="1018540" y="99949"/>
                  </a:moveTo>
                  <a:lnTo>
                    <a:pt x="983691" y="78994"/>
                  </a:lnTo>
                  <a:lnTo>
                    <a:pt x="930910" y="47244"/>
                  </a:lnTo>
                  <a:lnTo>
                    <a:pt x="934643" y="37757"/>
                  </a:lnTo>
                  <a:lnTo>
                    <a:pt x="934745" y="37503"/>
                  </a:lnTo>
                  <a:lnTo>
                    <a:pt x="937895" y="27482"/>
                  </a:lnTo>
                  <a:lnTo>
                    <a:pt x="940371" y="17157"/>
                  </a:lnTo>
                  <a:lnTo>
                    <a:pt x="942213" y="6477"/>
                  </a:lnTo>
                  <a:lnTo>
                    <a:pt x="900811" y="0"/>
                  </a:lnTo>
                  <a:lnTo>
                    <a:pt x="898258" y="13462"/>
                  </a:lnTo>
                  <a:lnTo>
                    <a:pt x="894626" y="26035"/>
                  </a:lnTo>
                  <a:lnTo>
                    <a:pt x="890028" y="37503"/>
                  </a:lnTo>
                  <a:lnTo>
                    <a:pt x="889927" y="37757"/>
                  </a:lnTo>
                  <a:lnTo>
                    <a:pt x="884174" y="48641"/>
                  </a:lnTo>
                  <a:lnTo>
                    <a:pt x="853313" y="81280"/>
                  </a:lnTo>
                  <a:lnTo>
                    <a:pt x="814324" y="93472"/>
                  </a:lnTo>
                  <a:lnTo>
                    <a:pt x="814324" y="131953"/>
                  </a:lnTo>
                  <a:lnTo>
                    <a:pt x="856373" y="123672"/>
                  </a:lnTo>
                  <a:lnTo>
                    <a:pt x="892835" y="100812"/>
                  </a:lnTo>
                  <a:lnTo>
                    <a:pt x="912749" y="78994"/>
                  </a:lnTo>
                  <a:lnTo>
                    <a:pt x="997077" y="132842"/>
                  </a:lnTo>
                  <a:lnTo>
                    <a:pt x="1018540" y="9994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86"/>
          <p:cNvGrpSpPr/>
          <p:nvPr/>
        </p:nvGrpSpPr>
        <p:grpSpPr>
          <a:xfrm>
            <a:off x="4483100" y="4541519"/>
            <a:ext cx="753110" cy="215265"/>
            <a:chOff x="4483100" y="4541519"/>
            <a:chExt cx="753110" cy="215265"/>
          </a:xfrm>
        </p:grpSpPr>
        <p:sp>
          <p:nvSpPr>
            <p:cNvPr id="87" name="object 87"/>
            <p:cNvSpPr/>
            <p:nvPr/>
          </p:nvSpPr>
          <p:spPr>
            <a:xfrm>
              <a:off x="4483100" y="4552314"/>
              <a:ext cx="261620" cy="196215"/>
            </a:xfrm>
            <a:custGeom>
              <a:avLst/>
              <a:gdLst/>
              <a:ahLst/>
              <a:cxnLst/>
              <a:rect l="l" t="t" r="r" b="b"/>
              <a:pathLst>
                <a:path w="261620" h="196214">
                  <a:moveTo>
                    <a:pt x="121538" y="0"/>
                  </a:moveTo>
                  <a:lnTo>
                    <a:pt x="76073" y="0"/>
                  </a:lnTo>
                  <a:lnTo>
                    <a:pt x="0" y="196214"/>
                  </a:lnTo>
                  <a:lnTo>
                    <a:pt x="45212" y="196214"/>
                  </a:lnTo>
                  <a:lnTo>
                    <a:pt x="58927" y="158241"/>
                  </a:lnTo>
                  <a:lnTo>
                    <a:pt x="182889" y="158241"/>
                  </a:lnTo>
                  <a:lnTo>
                    <a:pt x="168118" y="120141"/>
                  </a:lnTo>
                  <a:lnTo>
                    <a:pt x="72389" y="120141"/>
                  </a:lnTo>
                  <a:lnTo>
                    <a:pt x="97027" y="51815"/>
                  </a:lnTo>
                  <a:lnTo>
                    <a:pt x="141628" y="51815"/>
                  </a:lnTo>
                  <a:lnTo>
                    <a:pt x="121538" y="0"/>
                  </a:lnTo>
                  <a:close/>
                </a:path>
                <a:path w="261620" h="196214">
                  <a:moveTo>
                    <a:pt x="182889" y="158241"/>
                  </a:moveTo>
                  <a:lnTo>
                    <a:pt x="135000" y="158241"/>
                  </a:lnTo>
                  <a:lnTo>
                    <a:pt x="148716" y="196214"/>
                  </a:lnTo>
                  <a:lnTo>
                    <a:pt x="197612" y="196214"/>
                  </a:lnTo>
                  <a:lnTo>
                    <a:pt x="182889" y="158241"/>
                  </a:lnTo>
                  <a:close/>
                </a:path>
                <a:path w="261620" h="196214">
                  <a:moveTo>
                    <a:pt x="141628" y="51815"/>
                  </a:moveTo>
                  <a:lnTo>
                    <a:pt x="97027" y="51815"/>
                  </a:lnTo>
                  <a:lnTo>
                    <a:pt x="121538" y="120141"/>
                  </a:lnTo>
                  <a:lnTo>
                    <a:pt x="168118" y="120141"/>
                  </a:lnTo>
                  <a:lnTo>
                    <a:pt x="141628" y="51815"/>
                  </a:lnTo>
                  <a:close/>
                </a:path>
                <a:path w="261620" h="196214">
                  <a:moveTo>
                    <a:pt x="261365" y="0"/>
                  </a:moveTo>
                  <a:lnTo>
                    <a:pt x="217550" y="0"/>
                  </a:lnTo>
                  <a:lnTo>
                    <a:pt x="217550" y="196214"/>
                  </a:lnTo>
                  <a:lnTo>
                    <a:pt x="261365" y="196214"/>
                  </a:lnTo>
                  <a:lnTo>
                    <a:pt x="26136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772025" y="4541519"/>
              <a:ext cx="223392" cy="21475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023612" y="4544313"/>
              <a:ext cx="212598" cy="207644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5318514" y="4541519"/>
            <a:ext cx="510540" cy="229870"/>
            <a:chOff x="5318514" y="4541519"/>
            <a:chExt cx="510540" cy="229870"/>
          </a:xfrm>
        </p:grpSpPr>
        <p:pic>
          <p:nvPicPr>
            <p:cNvPr id="91" name="object 9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318514" y="4553965"/>
              <a:ext cx="139936" cy="19723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484875" y="4546345"/>
              <a:ext cx="191515" cy="20294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702299" y="4541519"/>
              <a:ext cx="71374" cy="214756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5796914" y="4716779"/>
              <a:ext cx="31750" cy="54610"/>
            </a:xfrm>
            <a:custGeom>
              <a:avLst/>
              <a:gdLst/>
              <a:ahLst/>
              <a:cxnLst/>
              <a:rect l="l" t="t" r="r" b="b"/>
              <a:pathLst>
                <a:path w="31750" h="54610">
                  <a:moveTo>
                    <a:pt x="31750" y="0"/>
                  </a:moveTo>
                  <a:lnTo>
                    <a:pt x="7747" y="0"/>
                  </a:lnTo>
                  <a:lnTo>
                    <a:pt x="0" y="54356"/>
                  </a:lnTo>
                  <a:lnTo>
                    <a:pt x="19812" y="54356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5911088" y="4541519"/>
            <a:ext cx="1680210" cy="215265"/>
            <a:chOff x="5911088" y="4541519"/>
            <a:chExt cx="1680210" cy="215265"/>
          </a:xfrm>
        </p:grpSpPr>
        <p:sp>
          <p:nvSpPr>
            <p:cNvPr id="96" name="object 96"/>
            <p:cNvSpPr/>
            <p:nvPr/>
          </p:nvSpPr>
          <p:spPr>
            <a:xfrm>
              <a:off x="5911088" y="4542916"/>
              <a:ext cx="1194435" cy="209550"/>
            </a:xfrm>
            <a:custGeom>
              <a:avLst/>
              <a:gdLst/>
              <a:ahLst/>
              <a:cxnLst/>
              <a:rect l="l" t="t" r="r" b="b"/>
              <a:pathLst>
                <a:path w="1194434" h="209550">
                  <a:moveTo>
                    <a:pt x="197612" y="205613"/>
                  </a:moveTo>
                  <a:lnTo>
                    <a:pt x="182880" y="167640"/>
                  </a:lnTo>
                  <a:lnTo>
                    <a:pt x="168109" y="129540"/>
                  </a:lnTo>
                  <a:lnTo>
                    <a:pt x="141617" y="61214"/>
                  </a:lnTo>
                  <a:lnTo>
                    <a:pt x="121539" y="9398"/>
                  </a:lnTo>
                  <a:lnTo>
                    <a:pt x="121539" y="129540"/>
                  </a:lnTo>
                  <a:lnTo>
                    <a:pt x="72390" y="129540"/>
                  </a:lnTo>
                  <a:lnTo>
                    <a:pt x="97028" y="61214"/>
                  </a:lnTo>
                  <a:lnTo>
                    <a:pt x="121539" y="129540"/>
                  </a:lnTo>
                  <a:lnTo>
                    <a:pt x="121539" y="9398"/>
                  </a:lnTo>
                  <a:lnTo>
                    <a:pt x="76073" y="9398"/>
                  </a:lnTo>
                  <a:lnTo>
                    <a:pt x="0" y="205613"/>
                  </a:lnTo>
                  <a:lnTo>
                    <a:pt x="45212" y="205613"/>
                  </a:lnTo>
                  <a:lnTo>
                    <a:pt x="58928" y="167640"/>
                  </a:lnTo>
                  <a:lnTo>
                    <a:pt x="135001" y="167640"/>
                  </a:lnTo>
                  <a:lnTo>
                    <a:pt x="148717" y="205613"/>
                  </a:lnTo>
                  <a:lnTo>
                    <a:pt x="197612" y="205613"/>
                  </a:lnTo>
                  <a:close/>
                </a:path>
                <a:path w="1194434" h="209550">
                  <a:moveTo>
                    <a:pt x="261366" y="9398"/>
                  </a:moveTo>
                  <a:lnTo>
                    <a:pt x="217551" y="9398"/>
                  </a:lnTo>
                  <a:lnTo>
                    <a:pt x="217551" y="205613"/>
                  </a:lnTo>
                  <a:lnTo>
                    <a:pt x="261366" y="205613"/>
                  </a:lnTo>
                  <a:lnTo>
                    <a:pt x="261366" y="9398"/>
                  </a:lnTo>
                  <a:close/>
                </a:path>
                <a:path w="1194434" h="209550">
                  <a:moveTo>
                    <a:pt x="438658" y="174625"/>
                  </a:moveTo>
                  <a:lnTo>
                    <a:pt x="414489" y="142748"/>
                  </a:lnTo>
                  <a:lnTo>
                    <a:pt x="379857" y="97028"/>
                  </a:lnTo>
                  <a:lnTo>
                    <a:pt x="381381" y="89154"/>
                  </a:lnTo>
                  <a:lnTo>
                    <a:pt x="382524" y="81026"/>
                  </a:lnTo>
                  <a:lnTo>
                    <a:pt x="383882" y="65849"/>
                  </a:lnTo>
                  <a:lnTo>
                    <a:pt x="384340" y="59169"/>
                  </a:lnTo>
                  <a:lnTo>
                    <a:pt x="384695" y="52374"/>
                  </a:lnTo>
                  <a:lnTo>
                    <a:pt x="384937" y="45466"/>
                  </a:lnTo>
                  <a:lnTo>
                    <a:pt x="428117" y="45466"/>
                  </a:lnTo>
                  <a:lnTo>
                    <a:pt x="428117" y="8128"/>
                  </a:lnTo>
                  <a:lnTo>
                    <a:pt x="298577" y="8128"/>
                  </a:lnTo>
                  <a:lnTo>
                    <a:pt x="298577" y="45466"/>
                  </a:lnTo>
                  <a:lnTo>
                    <a:pt x="344043" y="45466"/>
                  </a:lnTo>
                  <a:lnTo>
                    <a:pt x="342607" y="69265"/>
                  </a:lnTo>
                  <a:lnTo>
                    <a:pt x="335178" y="109270"/>
                  </a:lnTo>
                  <a:lnTo>
                    <a:pt x="313232" y="148653"/>
                  </a:lnTo>
                  <a:lnTo>
                    <a:pt x="292735" y="158496"/>
                  </a:lnTo>
                  <a:lnTo>
                    <a:pt x="292735" y="199390"/>
                  </a:lnTo>
                  <a:lnTo>
                    <a:pt x="303453" y="198374"/>
                  </a:lnTo>
                  <a:lnTo>
                    <a:pt x="303847" y="198374"/>
                  </a:lnTo>
                  <a:lnTo>
                    <a:pt x="314833" y="195478"/>
                  </a:lnTo>
                  <a:lnTo>
                    <a:pt x="351790" y="166725"/>
                  </a:lnTo>
                  <a:lnTo>
                    <a:pt x="365887" y="142748"/>
                  </a:lnTo>
                  <a:lnTo>
                    <a:pt x="406400" y="198374"/>
                  </a:lnTo>
                  <a:lnTo>
                    <a:pt x="438658" y="174625"/>
                  </a:lnTo>
                  <a:close/>
                </a:path>
                <a:path w="1194434" h="209550">
                  <a:moveTo>
                    <a:pt x="508508" y="78486"/>
                  </a:moveTo>
                  <a:lnTo>
                    <a:pt x="484378" y="78486"/>
                  </a:lnTo>
                  <a:lnTo>
                    <a:pt x="484378" y="3429"/>
                  </a:lnTo>
                  <a:lnTo>
                    <a:pt x="443738" y="3429"/>
                  </a:lnTo>
                  <a:lnTo>
                    <a:pt x="443738" y="209042"/>
                  </a:lnTo>
                  <a:lnTo>
                    <a:pt x="484378" y="209042"/>
                  </a:lnTo>
                  <a:lnTo>
                    <a:pt x="484378" y="117983"/>
                  </a:lnTo>
                  <a:lnTo>
                    <a:pt x="508508" y="117983"/>
                  </a:lnTo>
                  <a:lnTo>
                    <a:pt x="508508" y="78486"/>
                  </a:lnTo>
                  <a:close/>
                </a:path>
                <a:path w="1194434" h="209550">
                  <a:moveTo>
                    <a:pt x="720331" y="38735"/>
                  </a:moveTo>
                  <a:lnTo>
                    <a:pt x="719607" y="32893"/>
                  </a:lnTo>
                  <a:lnTo>
                    <a:pt x="719505" y="32042"/>
                  </a:lnTo>
                  <a:lnTo>
                    <a:pt x="718273" y="28854"/>
                  </a:lnTo>
                  <a:lnTo>
                    <a:pt x="718210" y="28702"/>
                  </a:lnTo>
                  <a:lnTo>
                    <a:pt x="717194" y="26060"/>
                  </a:lnTo>
                  <a:lnTo>
                    <a:pt x="713409" y="20751"/>
                  </a:lnTo>
                  <a:lnTo>
                    <a:pt x="677164" y="4140"/>
                  </a:lnTo>
                  <a:lnTo>
                    <a:pt x="677164" y="35433"/>
                  </a:lnTo>
                  <a:lnTo>
                    <a:pt x="677164" y="42291"/>
                  </a:lnTo>
                  <a:lnTo>
                    <a:pt x="637997" y="48755"/>
                  </a:lnTo>
                  <a:lnTo>
                    <a:pt x="626986" y="48895"/>
                  </a:lnTo>
                  <a:lnTo>
                    <a:pt x="615988" y="48755"/>
                  </a:lnTo>
                  <a:lnTo>
                    <a:pt x="576834" y="42291"/>
                  </a:lnTo>
                  <a:lnTo>
                    <a:pt x="576580" y="38735"/>
                  </a:lnTo>
                  <a:lnTo>
                    <a:pt x="576834" y="35433"/>
                  </a:lnTo>
                  <a:lnTo>
                    <a:pt x="615988" y="28854"/>
                  </a:lnTo>
                  <a:lnTo>
                    <a:pt x="626986" y="28702"/>
                  </a:lnTo>
                  <a:lnTo>
                    <a:pt x="637997" y="28854"/>
                  </a:lnTo>
                  <a:lnTo>
                    <a:pt x="677164" y="35433"/>
                  </a:lnTo>
                  <a:lnTo>
                    <a:pt x="677164" y="4140"/>
                  </a:lnTo>
                  <a:lnTo>
                    <a:pt x="626986" y="0"/>
                  </a:lnTo>
                  <a:lnTo>
                    <a:pt x="613752" y="228"/>
                  </a:lnTo>
                  <a:lnTo>
                    <a:pt x="568807" y="5905"/>
                  </a:lnTo>
                  <a:lnTo>
                    <a:pt x="534352" y="32042"/>
                  </a:lnTo>
                  <a:lnTo>
                    <a:pt x="533527" y="38735"/>
                  </a:lnTo>
                  <a:lnTo>
                    <a:pt x="534276" y="44831"/>
                  </a:lnTo>
                  <a:lnTo>
                    <a:pt x="534352" y="45453"/>
                  </a:lnTo>
                  <a:lnTo>
                    <a:pt x="568807" y="71602"/>
                  </a:lnTo>
                  <a:lnTo>
                    <a:pt x="613752" y="77368"/>
                  </a:lnTo>
                  <a:lnTo>
                    <a:pt x="626986" y="77597"/>
                  </a:lnTo>
                  <a:lnTo>
                    <a:pt x="640207" y="77368"/>
                  </a:lnTo>
                  <a:lnTo>
                    <a:pt x="685050" y="71602"/>
                  </a:lnTo>
                  <a:lnTo>
                    <a:pt x="718185" y="48895"/>
                  </a:lnTo>
                  <a:lnTo>
                    <a:pt x="719505" y="45453"/>
                  </a:lnTo>
                  <a:lnTo>
                    <a:pt x="720331" y="38735"/>
                  </a:lnTo>
                  <a:close/>
                </a:path>
                <a:path w="1194434" h="209550">
                  <a:moveTo>
                    <a:pt x="731012" y="82550"/>
                  </a:moveTo>
                  <a:lnTo>
                    <a:pt x="645782" y="82550"/>
                  </a:lnTo>
                  <a:lnTo>
                    <a:pt x="645782" y="111760"/>
                  </a:lnTo>
                  <a:lnTo>
                    <a:pt x="645782" y="121793"/>
                  </a:lnTo>
                  <a:lnTo>
                    <a:pt x="608203" y="121793"/>
                  </a:lnTo>
                  <a:lnTo>
                    <a:pt x="608203" y="111760"/>
                  </a:lnTo>
                  <a:lnTo>
                    <a:pt x="645782" y="111760"/>
                  </a:lnTo>
                  <a:lnTo>
                    <a:pt x="645782" y="82550"/>
                  </a:lnTo>
                  <a:lnTo>
                    <a:pt x="522986" y="82550"/>
                  </a:lnTo>
                  <a:lnTo>
                    <a:pt x="522986" y="111760"/>
                  </a:lnTo>
                  <a:lnTo>
                    <a:pt x="568452" y="111760"/>
                  </a:lnTo>
                  <a:lnTo>
                    <a:pt x="568452" y="121793"/>
                  </a:lnTo>
                  <a:lnTo>
                    <a:pt x="534797" y="121793"/>
                  </a:lnTo>
                  <a:lnTo>
                    <a:pt x="534797" y="147320"/>
                  </a:lnTo>
                  <a:lnTo>
                    <a:pt x="679183" y="147320"/>
                  </a:lnTo>
                  <a:lnTo>
                    <a:pt x="679183" y="154559"/>
                  </a:lnTo>
                  <a:lnTo>
                    <a:pt x="535178" y="154559"/>
                  </a:lnTo>
                  <a:lnTo>
                    <a:pt x="535178" y="209042"/>
                  </a:lnTo>
                  <a:lnTo>
                    <a:pt x="721106" y="209042"/>
                  </a:lnTo>
                  <a:lnTo>
                    <a:pt x="721106" y="183261"/>
                  </a:lnTo>
                  <a:lnTo>
                    <a:pt x="574929" y="183261"/>
                  </a:lnTo>
                  <a:lnTo>
                    <a:pt x="574929" y="176022"/>
                  </a:lnTo>
                  <a:lnTo>
                    <a:pt x="718934" y="176022"/>
                  </a:lnTo>
                  <a:lnTo>
                    <a:pt x="718934" y="121793"/>
                  </a:lnTo>
                  <a:lnTo>
                    <a:pt x="685406" y="121793"/>
                  </a:lnTo>
                  <a:lnTo>
                    <a:pt x="685406" y="111760"/>
                  </a:lnTo>
                  <a:lnTo>
                    <a:pt x="731012" y="111760"/>
                  </a:lnTo>
                  <a:lnTo>
                    <a:pt x="731012" y="82550"/>
                  </a:lnTo>
                  <a:close/>
                </a:path>
                <a:path w="1194434" h="209550">
                  <a:moveTo>
                    <a:pt x="907034" y="4318"/>
                  </a:moveTo>
                  <a:lnTo>
                    <a:pt x="869442" y="4318"/>
                  </a:lnTo>
                  <a:lnTo>
                    <a:pt x="869442" y="76581"/>
                  </a:lnTo>
                  <a:lnTo>
                    <a:pt x="843153" y="76581"/>
                  </a:lnTo>
                  <a:lnTo>
                    <a:pt x="843153" y="114808"/>
                  </a:lnTo>
                  <a:lnTo>
                    <a:pt x="869442" y="114808"/>
                  </a:lnTo>
                  <a:lnTo>
                    <a:pt x="869442" y="173355"/>
                  </a:lnTo>
                  <a:lnTo>
                    <a:pt x="854862" y="148082"/>
                  </a:lnTo>
                  <a:lnTo>
                    <a:pt x="824484" y="95377"/>
                  </a:lnTo>
                  <a:lnTo>
                    <a:pt x="825576" y="83667"/>
                  </a:lnTo>
                  <a:lnTo>
                    <a:pt x="826401" y="71374"/>
                  </a:lnTo>
                  <a:lnTo>
                    <a:pt x="826960" y="58521"/>
                  </a:lnTo>
                  <a:lnTo>
                    <a:pt x="827278" y="45085"/>
                  </a:lnTo>
                  <a:lnTo>
                    <a:pt x="856234" y="45085"/>
                  </a:lnTo>
                  <a:lnTo>
                    <a:pt x="856234" y="8128"/>
                  </a:lnTo>
                  <a:lnTo>
                    <a:pt x="758698" y="8128"/>
                  </a:lnTo>
                  <a:lnTo>
                    <a:pt x="758698" y="45085"/>
                  </a:lnTo>
                  <a:lnTo>
                    <a:pt x="788797" y="45085"/>
                  </a:lnTo>
                  <a:lnTo>
                    <a:pt x="787908" y="69646"/>
                  </a:lnTo>
                  <a:lnTo>
                    <a:pt x="783094" y="110604"/>
                  </a:lnTo>
                  <a:lnTo>
                    <a:pt x="768553" y="150177"/>
                  </a:lnTo>
                  <a:lnTo>
                    <a:pt x="754418" y="159727"/>
                  </a:lnTo>
                  <a:lnTo>
                    <a:pt x="754634" y="159727"/>
                  </a:lnTo>
                  <a:lnTo>
                    <a:pt x="754634" y="199390"/>
                  </a:lnTo>
                  <a:lnTo>
                    <a:pt x="764197" y="198259"/>
                  </a:lnTo>
                  <a:lnTo>
                    <a:pt x="802195" y="169900"/>
                  </a:lnTo>
                  <a:lnTo>
                    <a:pt x="812673" y="148082"/>
                  </a:lnTo>
                  <a:lnTo>
                    <a:pt x="839089" y="196215"/>
                  </a:lnTo>
                  <a:lnTo>
                    <a:pt x="869442" y="179451"/>
                  </a:lnTo>
                  <a:lnTo>
                    <a:pt x="869442" y="205359"/>
                  </a:lnTo>
                  <a:lnTo>
                    <a:pt x="907034" y="205359"/>
                  </a:lnTo>
                  <a:lnTo>
                    <a:pt x="907034" y="179451"/>
                  </a:lnTo>
                  <a:lnTo>
                    <a:pt x="907034" y="173355"/>
                  </a:lnTo>
                  <a:lnTo>
                    <a:pt x="907034" y="4318"/>
                  </a:lnTo>
                  <a:close/>
                </a:path>
                <a:path w="1194434" h="209550">
                  <a:moveTo>
                    <a:pt x="959231" y="3429"/>
                  </a:moveTo>
                  <a:lnTo>
                    <a:pt x="921258" y="3429"/>
                  </a:lnTo>
                  <a:lnTo>
                    <a:pt x="921258" y="209042"/>
                  </a:lnTo>
                  <a:lnTo>
                    <a:pt x="959231" y="209042"/>
                  </a:lnTo>
                  <a:lnTo>
                    <a:pt x="959231" y="3429"/>
                  </a:lnTo>
                  <a:close/>
                </a:path>
                <a:path w="1194434" h="209550">
                  <a:moveTo>
                    <a:pt x="1192403" y="100457"/>
                  </a:moveTo>
                  <a:lnTo>
                    <a:pt x="1172756" y="90805"/>
                  </a:lnTo>
                  <a:lnTo>
                    <a:pt x="1109472" y="59690"/>
                  </a:lnTo>
                  <a:lnTo>
                    <a:pt x="1110488" y="57277"/>
                  </a:lnTo>
                  <a:lnTo>
                    <a:pt x="1111377" y="54991"/>
                  </a:lnTo>
                  <a:lnTo>
                    <a:pt x="1112266" y="52578"/>
                  </a:lnTo>
                  <a:lnTo>
                    <a:pt x="1113790" y="47752"/>
                  </a:lnTo>
                  <a:lnTo>
                    <a:pt x="1114298" y="45212"/>
                  </a:lnTo>
                  <a:lnTo>
                    <a:pt x="1183640" y="45212"/>
                  </a:lnTo>
                  <a:lnTo>
                    <a:pt x="1183640" y="8128"/>
                  </a:lnTo>
                  <a:lnTo>
                    <a:pt x="996823" y="8128"/>
                  </a:lnTo>
                  <a:lnTo>
                    <a:pt x="996823" y="45212"/>
                  </a:lnTo>
                  <a:lnTo>
                    <a:pt x="1070229" y="45212"/>
                  </a:lnTo>
                  <a:lnTo>
                    <a:pt x="1064907" y="56007"/>
                  </a:lnTo>
                  <a:lnTo>
                    <a:pt x="1029208" y="86347"/>
                  </a:lnTo>
                  <a:lnTo>
                    <a:pt x="993267" y="94107"/>
                  </a:lnTo>
                  <a:lnTo>
                    <a:pt x="993267" y="131445"/>
                  </a:lnTo>
                  <a:lnTo>
                    <a:pt x="1034135" y="125095"/>
                  </a:lnTo>
                  <a:lnTo>
                    <a:pt x="1069949" y="107657"/>
                  </a:lnTo>
                  <a:lnTo>
                    <a:pt x="1089533" y="90805"/>
                  </a:lnTo>
                  <a:lnTo>
                    <a:pt x="1173861" y="133223"/>
                  </a:lnTo>
                  <a:lnTo>
                    <a:pt x="1192403" y="100457"/>
                  </a:lnTo>
                  <a:close/>
                </a:path>
                <a:path w="1194434" h="209550">
                  <a:moveTo>
                    <a:pt x="1194308" y="163703"/>
                  </a:moveTo>
                  <a:lnTo>
                    <a:pt x="1110742" y="163703"/>
                  </a:lnTo>
                  <a:lnTo>
                    <a:pt x="1110742" y="123571"/>
                  </a:lnTo>
                  <a:lnTo>
                    <a:pt x="1069848" y="123571"/>
                  </a:lnTo>
                  <a:lnTo>
                    <a:pt x="1069848" y="163703"/>
                  </a:lnTo>
                  <a:lnTo>
                    <a:pt x="986282" y="163703"/>
                  </a:lnTo>
                  <a:lnTo>
                    <a:pt x="986282" y="201803"/>
                  </a:lnTo>
                  <a:lnTo>
                    <a:pt x="1194308" y="201803"/>
                  </a:lnTo>
                  <a:lnTo>
                    <a:pt x="1194308" y="163703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126605" y="4541519"/>
              <a:ext cx="223999" cy="21475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78191" y="4544313"/>
              <a:ext cx="212598" cy="207644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7673975" y="4541519"/>
            <a:ext cx="605155" cy="215265"/>
            <a:chOff x="7673975" y="4541519"/>
            <a:chExt cx="605155" cy="215265"/>
          </a:xfrm>
        </p:grpSpPr>
        <p:sp>
          <p:nvSpPr>
            <p:cNvPr id="100" name="object 100"/>
            <p:cNvSpPr/>
            <p:nvPr/>
          </p:nvSpPr>
          <p:spPr>
            <a:xfrm>
              <a:off x="7673975" y="4549393"/>
              <a:ext cx="288925" cy="197485"/>
            </a:xfrm>
            <a:custGeom>
              <a:avLst/>
              <a:gdLst/>
              <a:ahLst/>
              <a:cxnLst/>
              <a:rect l="l" t="t" r="r" b="b"/>
              <a:pathLst>
                <a:path w="288925" h="197485">
                  <a:moveTo>
                    <a:pt x="288925" y="4571"/>
                  </a:moveTo>
                  <a:lnTo>
                    <a:pt x="156718" y="4571"/>
                  </a:lnTo>
                  <a:lnTo>
                    <a:pt x="156718" y="26796"/>
                  </a:lnTo>
                  <a:lnTo>
                    <a:pt x="259842" y="26796"/>
                  </a:lnTo>
                  <a:lnTo>
                    <a:pt x="181355" y="197484"/>
                  </a:lnTo>
                  <a:lnTo>
                    <a:pt x="208025" y="197484"/>
                  </a:lnTo>
                  <a:lnTo>
                    <a:pt x="288925" y="21462"/>
                  </a:lnTo>
                  <a:lnTo>
                    <a:pt x="288925" y="4571"/>
                  </a:lnTo>
                  <a:close/>
                </a:path>
                <a:path w="288925" h="197485">
                  <a:moveTo>
                    <a:pt x="117876" y="22478"/>
                  </a:moveTo>
                  <a:lnTo>
                    <a:pt x="65150" y="22478"/>
                  </a:lnTo>
                  <a:lnTo>
                    <a:pt x="73816" y="23072"/>
                  </a:lnTo>
                  <a:lnTo>
                    <a:pt x="81518" y="24844"/>
                  </a:lnTo>
                  <a:lnTo>
                    <a:pt x="104624" y="58038"/>
                  </a:lnTo>
                  <a:lnTo>
                    <a:pt x="104775" y="65023"/>
                  </a:lnTo>
                  <a:lnTo>
                    <a:pt x="102234" y="72643"/>
                  </a:lnTo>
                  <a:lnTo>
                    <a:pt x="78986" y="103639"/>
                  </a:lnTo>
                  <a:lnTo>
                    <a:pt x="2158" y="181101"/>
                  </a:lnTo>
                  <a:lnTo>
                    <a:pt x="2158" y="197484"/>
                  </a:lnTo>
                  <a:lnTo>
                    <a:pt x="136271" y="197484"/>
                  </a:lnTo>
                  <a:lnTo>
                    <a:pt x="136271" y="175513"/>
                  </a:lnTo>
                  <a:lnTo>
                    <a:pt x="38480" y="175513"/>
                  </a:lnTo>
                  <a:lnTo>
                    <a:pt x="89026" y="125983"/>
                  </a:lnTo>
                  <a:lnTo>
                    <a:pt x="114673" y="96837"/>
                  </a:lnTo>
                  <a:lnTo>
                    <a:pt x="129649" y="58292"/>
                  </a:lnTo>
                  <a:lnTo>
                    <a:pt x="129667" y="58038"/>
                  </a:lnTo>
                  <a:lnTo>
                    <a:pt x="128550" y="46767"/>
                  </a:lnTo>
                  <a:lnTo>
                    <a:pt x="128428" y="45541"/>
                  </a:lnTo>
                  <a:lnTo>
                    <a:pt x="125095" y="34353"/>
                  </a:lnTo>
                  <a:lnTo>
                    <a:pt x="119665" y="24499"/>
                  </a:lnTo>
                  <a:lnTo>
                    <a:pt x="117876" y="22478"/>
                  </a:lnTo>
                  <a:close/>
                </a:path>
                <a:path w="288925" h="197485">
                  <a:moveTo>
                    <a:pt x="65404" y="0"/>
                  </a:moveTo>
                  <a:lnTo>
                    <a:pt x="23699" y="13406"/>
                  </a:lnTo>
                  <a:lnTo>
                    <a:pt x="2000" y="46767"/>
                  </a:lnTo>
                  <a:lnTo>
                    <a:pt x="0" y="63626"/>
                  </a:lnTo>
                  <a:lnTo>
                    <a:pt x="25273" y="63626"/>
                  </a:lnTo>
                  <a:lnTo>
                    <a:pt x="25913" y="55552"/>
                  </a:lnTo>
                  <a:lnTo>
                    <a:pt x="27828" y="48085"/>
                  </a:lnTo>
                  <a:lnTo>
                    <a:pt x="65150" y="22478"/>
                  </a:lnTo>
                  <a:lnTo>
                    <a:pt x="117876" y="22478"/>
                  </a:lnTo>
                  <a:lnTo>
                    <a:pt x="112141" y="16001"/>
                  </a:lnTo>
                  <a:lnTo>
                    <a:pt x="102784" y="9143"/>
                  </a:lnTo>
                  <a:lnTo>
                    <a:pt x="91868" y="4190"/>
                  </a:lnTo>
                  <a:lnTo>
                    <a:pt x="79404" y="1142"/>
                  </a:lnTo>
                  <a:lnTo>
                    <a:pt x="6540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990331" y="4546345"/>
              <a:ext cx="191516" cy="20294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207755" y="4541519"/>
              <a:ext cx="71374" cy="214756"/>
            </a:xfrm>
            <a:prstGeom prst="rect">
              <a:avLst/>
            </a:prstGeom>
          </p:spPr>
        </p:pic>
      </p:grpSp>
      <p:sp>
        <p:nvSpPr>
          <p:cNvPr id="103" name="object 103"/>
          <p:cNvSpPr/>
          <p:nvPr/>
        </p:nvSpPr>
        <p:spPr>
          <a:xfrm>
            <a:off x="8373491" y="4546345"/>
            <a:ext cx="419734" cy="205740"/>
          </a:xfrm>
          <a:custGeom>
            <a:avLst/>
            <a:gdLst/>
            <a:ahLst/>
            <a:cxnLst/>
            <a:rect l="l" t="t" r="r" b="b"/>
            <a:pathLst>
              <a:path w="419734" h="205739">
                <a:moveTo>
                  <a:pt x="189356" y="136525"/>
                </a:moveTo>
                <a:lnTo>
                  <a:pt x="12573" y="136525"/>
                </a:lnTo>
                <a:lnTo>
                  <a:pt x="12573" y="157225"/>
                </a:lnTo>
                <a:lnTo>
                  <a:pt x="164973" y="157225"/>
                </a:lnTo>
                <a:lnTo>
                  <a:pt x="164973" y="205612"/>
                </a:lnTo>
                <a:lnTo>
                  <a:pt x="189356" y="205612"/>
                </a:lnTo>
                <a:lnTo>
                  <a:pt x="189356" y="136525"/>
                </a:lnTo>
                <a:close/>
              </a:path>
              <a:path w="419734" h="205739">
                <a:moveTo>
                  <a:pt x="351408" y="7365"/>
                </a:moveTo>
                <a:lnTo>
                  <a:pt x="237235" y="7365"/>
                </a:lnTo>
                <a:lnTo>
                  <a:pt x="237235" y="29337"/>
                </a:lnTo>
                <a:lnTo>
                  <a:pt x="327025" y="29337"/>
                </a:lnTo>
                <a:lnTo>
                  <a:pt x="327025" y="57531"/>
                </a:lnTo>
                <a:lnTo>
                  <a:pt x="320897" y="104124"/>
                </a:lnTo>
                <a:lnTo>
                  <a:pt x="303149" y="139572"/>
                </a:lnTo>
                <a:lnTo>
                  <a:pt x="257286" y="167987"/>
                </a:lnTo>
                <a:lnTo>
                  <a:pt x="237235" y="170179"/>
                </a:lnTo>
                <a:lnTo>
                  <a:pt x="237235" y="192785"/>
                </a:lnTo>
                <a:lnTo>
                  <a:pt x="284688" y="183231"/>
                </a:lnTo>
                <a:lnTo>
                  <a:pt x="320659" y="155813"/>
                </a:lnTo>
                <a:lnTo>
                  <a:pt x="343461" y="112922"/>
                </a:lnTo>
                <a:lnTo>
                  <a:pt x="351384" y="57531"/>
                </a:lnTo>
                <a:lnTo>
                  <a:pt x="351408" y="7365"/>
                </a:lnTo>
                <a:close/>
              </a:path>
              <a:path w="419734" h="205739">
                <a:moveTo>
                  <a:pt x="189356" y="0"/>
                </a:moveTo>
                <a:lnTo>
                  <a:pt x="165480" y="0"/>
                </a:lnTo>
                <a:lnTo>
                  <a:pt x="165480" y="47370"/>
                </a:lnTo>
                <a:lnTo>
                  <a:pt x="125729" y="47370"/>
                </a:lnTo>
                <a:lnTo>
                  <a:pt x="125729" y="68071"/>
                </a:lnTo>
                <a:lnTo>
                  <a:pt x="165480" y="68071"/>
                </a:lnTo>
                <a:lnTo>
                  <a:pt x="165480" y="125094"/>
                </a:lnTo>
                <a:lnTo>
                  <a:pt x="189356" y="125094"/>
                </a:lnTo>
                <a:lnTo>
                  <a:pt x="189356" y="0"/>
                </a:lnTo>
                <a:close/>
              </a:path>
              <a:path w="419734" h="205739">
                <a:moveTo>
                  <a:pt x="82168" y="25653"/>
                </a:moveTo>
                <a:lnTo>
                  <a:pt x="58038" y="25653"/>
                </a:lnTo>
                <a:lnTo>
                  <a:pt x="56255" y="39826"/>
                </a:lnTo>
                <a:lnTo>
                  <a:pt x="52816" y="52641"/>
                </a:lnTo>
                <a:lnTo>
                  <a:pt x="23272" y="89614"/>
                </a:lnTo>
                <a:lnTo>
                  <a:pt x="0" y="97408"/>
                </a:lnTo>
                <a:lnTo>
                  <a:pt x="0" y="119125"/>
                </a:lnTo>
                <a:lnTo>
                  <a:pt x="40004" y="105409"/>
                </a:lnTo>
                <a:lnTo>
                  <a:pt x="68199" y="76072"/>
                </a:lnTo>
                <a:lnTo>
                  <a:pt x="105542" y="76072"/>
                </a:lnTo>
                <a:lnTo>
                  <a:pt x="76834" y="56260"/>
                </a:lnTo>
                <a:lnTo>
                  <a:pt x="78358" y="51562"/>
                </a:lnTo>
                <a:lnTo>
                  <a:pt x="79501" y="46608"/>
                </a:lnTo>
                <a:lnTo>
                  <a:pt x="81279" y="36449"/>
                </a:lnTo>
                <a:lnTo>
                  <a:pt x="81914" y="31114"/>
                </a:lnTo>
                <a:lnTo>
                  <a:pt x="82168" y="25653"/>
                </a:lnTo>
                <a:close/>
              </a:path>
              <a:path w="419734" h="205739">
                <a:moveTo>
                  <a:pt x="105542" y="76072"/>
                </a:moveTo>
                <a:lnTo>
                  <a:pt x="68199" y="76072"/>
                </a:lnTo>
                <a:lnTo>
                  <a:pt x="127126" y="117475"/>
                </a:lnTo>
                <a:lnTo>
                  <a:pt x="139953" y="99821"/>
                </a:lnTo>
                <a:lnTo>
                  <a:pt x="105542" y="76072"/>
                </a:lnTo>
                <a:close/>
              </a:path>
              <a:path w="419734" h="205739">
                <a:moveTo>
                  <a:pt x="133857" y="5206"/>
                </a:moveTo>
                <a:lnTo>
                  <a:pt x="2666" y="5206"/>
                </a:lnTo>
                <a:lnTo>
                  <a:pt x="2666" y="25653"/>
                </a:lnTo>
                <a:lnTo>
                  <a:pt x="133857" y="25653"/>
                </a:lnTo>
                <a:lnTo>
                  <a:pt x="133857" y="5206"/>
                </a:lnTo>
                <a:close/>
              </a:path>
              <a:path w="419734" h="205739">
                <a:moveTo>
                  <a:pt x="419480" y="0"/>
                </a:moveTo>
                <a:lnTo>
                  <a:pt x="395604" y="0"/>
                </a:lnTo>
                <a:lnTo>
                  <a:pt x="395604" y="205612"/>
                </a:lnTo>
                <a:lnTo>
                  <a:pt x="419480" y="205612"/>
                </a:lnTo>
                <a:lnTo>
                  <a:pt x="41948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905875" y="4546345"/>
            <a:ext cx="426084" cy="205740"/>
          </a:xfrm>
          <a:custGeom>
            <a:avLst/>
            <a:gdLst/>
            <a:ahLst/>
            <a:cxnLst/>
            <a:rect l="l" t="t" r="r" b="b"/>
            <a:pathLst>
              <a:path w="426084" h="205739">
                <a:moveTo>
                  <a:pt x="270001" y="140588"/>
                </a:moveTo>
                <a:lnTo>
                  <a:pt x="246125" y="140588"/>
                </a:lnTo>
                <a:lnTo>
                  <a:pt x="246125" y="202945"/>
                </a:lnTo>
                <a:lnTo>
                  <a:pt x="425957" y="202945"/>
                </a:lnTo>
                <a:lnTo>
                  <a:pt x="425957" y="182752"/>
                </a:lnTo>
                <a:lnTo>
                  <a:pt x="270001" y="182752"/>
                </a:lnTo>
                <a:lnTo>
                  <a:pt x="270001" y="140588"/>
                </a:lnTo>
                <a:close/>
              </a:path>
              <a:path w="426084" h="205739">
                <a:moveTo>
                  <a:pt x="420624" y="0"/>
                </a:moveTo>
                <a:lnTo>
                  <a:pt x="396875" y="0"/>
                </a:lnTo>
                <a:lnTo>
                  <a:pt x="396875" y="129031"/>
                </a:lnTo>
                <a:lnTo>
                  <a:pt x="334518" y="129031"/>
                </a:lnTo>
                <a:lnTo>
                  <a:pt x="334518" y="148335"/>
                </a:lnTo>
                <a:lnTo>
                  <a:pt x="396875" y="148335"/>
                </a:lnTo>
                <a:lnTo>
                  <a:pt x="396875" y="161035"/>
                </a:lnTo>
                <a:lnTo>
                  <a:pt x="420624" y="161035"/>
                </a:lnTo>
                <a:lnTo>
                  <a:pt x="420624" y="0"/>
                </a:lnTo>
                <a:close/>
              </a:path>
              <a:path w="426084" h="205739">
                <a:moveTo>
                  <a:pt x="307721" y="114807"/>
                </a:moveTo>
                <a:lnTo>
                  <a:pt x="283972" y="114807"/>
                </a:lnTo>
                <a:lnTo>
                  <a:pt x="283972" y="151637"/>
                </a:lnTo>
                <a:lnTo>
                  <a:pt x="307721" y="151637"/>
                </a:lnTo>
                <a:lnTo>
                  <a:pt x="307721" y="114807"/>
                </a:lnTo>
                <a:close/>
              </a:path>
              <a:path w="426084" h="205739">
                <a:moveTo>
                  <a:pt x="379475" y="86868"/>
                </a:moveTo>
                <a:lnTo>
                  <a:pt x="342024" y="94049"/>
                </a:lnTo>
                <a:lnTo>
                  <a:pt x="321114" y="94995"/>
                </a:lnTo>
                <a:lnTo>
                  <a:pt x="227075" y="94995"/>
                </a:lnTo>
                <a:lnTo>
                  <a:pt x="227075" y="114807"/>
                </a:lnTo>
                <a:lnTo>
                  <a:pt x="318830" y="114807"/>
                </a:lnTo>
                <a:lnTo>
                  <a:pt x="332565" y="114331"/>
                </a:lnTo>
                <a:lnTo>
                  <a:pt x="374003" y="108652"/>
                </a:lnTo>
                <a:lnTo>
                  <a:pt x="379475" y="106679"/>
                </a:lnTo>
                <a:lnTo>
                  <a:pt x="379475" y="86868"/>
                </a:lnTo>
                <a:close/>
              </a:path>
              <a:path w="426084" h="205739">
                <a:moveTo>
                  <a:pt x="300227" y="381"/>
                </a:moveTo>
                <a:lnTo>
                  <a:pt x="256413" y="10794"/>
                </a:lnTo>
                <a:lnTo>
                  <a:pt x="239395" y="40385"/>
                </a:lnTo>
                <a:lnTo>
                  <a:pt x="240607" y="49603"/>
                </a:lnTo>
                <a:lnTo>
                  <a:pt x="275748" y="77962"/>
                </a:lnTo>
                <a:lnTo>
                  <a:pt x="300227" y="80644"/>
                </a:lnTo>
                <a:lnTo>
                  <a:pt x="313255" y="79928"/>
                </a:lnTo>
                <a:lnTo>
                  <a:pt x="351454" y="64514"/>
                </a:lnTo>
                <a:lnTo>
                  <a:pt x="353499" y="61849"/>
                </a:lnTo>
                <a:lnTo>
                  <a:pt x="300227" y="61849"/>
                </a:lnTo>
                <a:lnTo>
                  <a:pt x="292344" y="61513"/>
                </a:lnTo>
                <a:lnTo>
                  <a:pt x="262890" y="47497"/>
                </a:lnTo>
                <a:lnTo>
                  <a:pt x="262890" y="33274"/>
                </a:lnTo>
                <a:lnTo>
                  <a:pt x="300227" y="19176"/>
                </a:lnTo>
                <a:lnTo>
                  <a:pt x="353573" y="19176"/>
                </a:lnTo>
                <a:lnTo>
                  <a:pt x="351454" y="16436"/>
                </a:lnTo>
                <a:lnTo>
                  <a:pt x="344170" y="10794"/>
                </a:lnTo>
                <a:lnTo>
                  <a:pt x="335214" y="6292"/>
                </a:lnTo>
                <a:lnTo>
                  <a:pt x="324913" y="3063"/>
                </a:lnTo>
                <a:lnTo>
                  <a:pt x="313255" y="1097"/>
                </a:lnTo>
                <a:lnTo>
                  <a:pt x="300227" y="381"/>
                </a:lnTo>
                <a:close/>
              </a:path>
              <a:path w="426084" h="205739">
                <a:moveTo>
                  <a:pt x="353573" y="19176"/>
                </a:moveTo>
                <a:lnTo>
                  <a:pt x="300227" y="19176"/>
                </a:lnTo>
                <a:lnTo>
                  <a:pt x="308131" y="19510"/>
                </a:lnTo>
                <a:lnTo>
                  <a:pt x="315261" y="20510"/>
                </a:lnTo>
                <a:lnTo>
                  <a:pt x="321605" y="22177"/>
                </a:lnTo>
                <a:lnTo>
                  <a:pt x="327151" y="24510"/>
                </a:lnTo>
                <a:lnTo>
                  <a:pt x="334136" y="27939"/>
                </a:lnTo>
                <a:lnTo>
                  <a:pt x="337693" y="33274"/>
                </a:lnTo>
                <a:lnTo>
                  <a:pt x="337693" y="47497"/>
                </a:lnTo>
                <a:lnTo>
                  <a:pt x="300227" y="61849"/>
                </a:lnTo>
                <a:lnTo>
                  <a:pt x="353499" y="61849"/>
                </a:lnTo>
                <a:lnTo>
                  <a:pt x="356727" y="57642"/>
                </a:lnTo>
                <a:lnTo>
                  <a:pt x="359975" y="49603"/>
                </a:lnTo>
                <a:lnTo>
                  <a:pt x="361188" y="40385"/>
                </a:lnTo>
                <a:lnTo>
                  <a:pt x="359975" y="31243"/>
                </a:lnTo>
                <a:lnTo>
                  <a:pt x="356727" y="23256"/>
                </a:lnTo>
                <a:lnTo>
                  <a:pt x="353573" y="19176"/>
                </a:lnTo>
                <a:close/>
              </a:path>
              <a:path w="426084" h="205739">
                <a:moveTo>
                  <a:pt x="83311" y="29337"/>
                </a:moveTo>
                <a:lnTo>
                  <a:pt x="59181" y="29337"/>
                </a:lnTo>
                <a:lnTo>
                  <a:pt x="58602" y="46847"/>
                </a:lnTo>
                <a:lnTo>
                  <a:pt x="58562" y="48057"/>
                </a:lnTo>
                <a:lnTo>
                  <a:pt x="57086" y="65754"/>
                </a:lnTo>
                <a:lnTo>
                  <a:pt x="47656" y="112601"/>
                </a:lnTo>
                <a:lnTo>
                  <a:pt x="31369" y="147319"/>
                </a:lnTo>
                <a:lnTo>
                  <a:pt x="0" y="169671"/>
                </a:lnTo>
                <a:lnTo>
                  <a:pt x="0" y="193294"/>
                </a:lnTo>
                <a:lnTo>
                  <a:pt x="41275" y="171957"/>
                </a:lnTo>
                <a:lnTo>
                  <a:pt x="63992" y="136417"/>
                </a:lnTo>
                <a:lnTo>
                  <a:pt x="69850" y="121031"/>
                </a:lnTo>
                <a:lnTo>
                  <a:pt x="98407" y="121031"/>
                </a:lnTo>
                <a:lnTo>
                  <a:pt x="76834" y="94360"/>
                </a:lnTo>
                <a:lnTo>
                  <a:pt x="78192" y="87002"/>
                </a:lnTo>
                <a:lnTo>
                  <a:pt x="79406" y="79406"/>
                </a:lnTo>
                <a:lnTo>
                  <a:pt x="83121" y="38193"/>
                </a:lnTo>
                <a:lnTo>
                  <a:pt x="83311" y="29337"/>
                </a:lnTo>
                <a:close/>
              </a:path>
              <a:path w="426084" h="205739">
                <a:moveTo>
                  <a:pt x="98407" y="121031"/>
                </a:moveTo>
                <a:lnTo>
                  <a:pt x="69850" y="121031"/>
                </a:lnTo>
                <a:lnTo>
                  <a:pt x="125222" y="191643"/>
                </a:lnTo>
                <a:lnTo>
                  <a:pt x="144018" y="177419"/>
                </a:lnTo>
                <a:lnTo>
                  <a:pt x="98407" y="121031"/>
                </a:lnTo>
                <a:close/>
              </a:path>
              <a:path w="426084" h="205739">
                <a:moveTo>
                  <a:pt x="136017" y="7365"/>
                </a:moveTo>
                <a:lnTo>
                  <a:pt x="4825" y="7365"/>
                </a:lnTo>
                <a:lnTo>
                  <a:pt x="4825" y="29337"/>
                </a:lnTo>
                <a:lnTo>
                  <a:pt x="136017" y="29337"/>
                </a:lnTo>
                <a:lnTo>
                  <a:pt x="136017" y="7365"/>
                </a:lnTo>
                <a:close/>
              </a:path>
              <a:path w="426084" h="205739">
                <a:moveTo>
                  <a:pt x="187325" y="0"/>
                </a:moveTo>
                <a:lnTo>
                  <a:pt x="163449" y="0"/>
                </a:lnTo>
                <a:lnTo>
                  <a:pt x="163449" y="205612"/>
                </a:lnTo>
                <a:lnTo>
                  <a:pt x="187325" y="205612"/>
                </a:lnTo>
                <a:lnTo>
                  <a:pt x="18732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5" name="object 105"/>
          <p:cNvGrpSpPr/>
          <p:nvPr/>
        </p:nvGrpSpPr>
        <p:grpSpPr>
          <a:xfrm>
            <a:off x="1350263" y="4550790"/>
            <a:ext cx="4738370" cy="1580515"/>
            <a:chOff x="1350263" y="4550790"/>
            <a:chExt cx="4738370" cy="1580515"/>
          </a:xfrm>
        </p:grpSpPr>
        <p:pic>
          <p:nvPicPr>
            <p:cNvPr id="106" name="object 10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249424" y="5122163"/>
              <a:ext cx="3838955" cy="467868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50263" y="4672545"/>
              <a:ext cx="1331976" cy="1458594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1488947" y="4811267"/>
              <a:ext cx="962025" cy="1088390"/>
            </a:xfrm>
            <a:custGeom>
              <a:avLst/>
              <a:gdLst/>
              <a:ahLst/>
              <a:cxnLst/>
              <a:rect l="l" t="t" r="r" b="b"/>
              <a:pathLst>
                <a:path w="962025" h="1088389">
                  <a:moveTo>
                    <a:pt x="489458" y="0"/>
                  </a:moveTo>
                  <a:lnTo>
                    <a:pt x="473583" y="0"/>
                  </a:lnTo>
                  <a:lnTo>
                    <a:pt x="459866" y="2793"/>
                  </a:lnTo>
                  <a:lnTo>
                    <a:pt x="454406" y="6857"/>
                  </a:lnTo>
                  <a:lnTo>
                    <a:pt x="27432" y="251205"/>
                  </a:lnTo>
                  <a:lnTo>
                    <a:pt x="21971" y="255396"/>
                  </a:lnTo>
                  <a:lnTo>
                    <a:pt x="16510" y="259460"/>
                  </a:lnTo>
                  <a:lnTo>
                    <a:pt x="12318" y="264921"/>
                  </a:lnTo>
                  <a:lnTo>
                    <a:pt x="0" y="298068"/>
                  </a:lnTo>
                  <a:lnTo>
                    <a:pt x="0" y="790117"/>
                  </a:lnTo>
                  <a:lnTo>
                    <a:pt x="16510" y="828662"/>
                  </a:lnTo>
                  <a:lnTo>
                    <a:pt x="454406" y="1081252"/>
                  </a:lnTo>
                  <a:lnTo>
                    <a:pt x="459866" y="1085380"/>
                  </a:lnTo>
                  <a:lnTo>
                    <a:pt x="473583" y="1088135"/>
                  </a:lnTo>
                  <a:lnTo>
                    <a:pt x="489458" y="1088135"/>
                  </a:lnTo>
                  <a:lnTo>
                    <a:pt x="503174" y="1085380"/>
                  </a:lnTo>
                  <a:lnTo>
                    <a:pt x="508634" y="1081252"/>
                  </a:lnTo>
                  <a:lnTo>
                    <a:pt x="935482" y="836917"/>
                  </a:lnTo>
                  <a:lnTo>
                    <a:pt x="939672" y="832789"/>
                  </a:lnTo>
                  <a:lnTo>
                    <a:pt x="945134" y="828662"/>
                  </a:lnTo>
                  <a:lnTo>
                    <a:pt x="949325" y="823150"/>
                  </a:lnTo>
                  <a:lnTo>
                    <a:pt x="953389" y="816279"/>
                  </a:lnTo>
                  <a:lnTo>
                    <a:pt x="957579" y="809396"/>
                  </a:lnTo>
                  <a:lnTo>
                    <a:pt x="960247" y="802512"/>
                  </a:lnTo>
                  <a:lnTo>
                    <a:pt x="961644" y="797001"/>
                  </a:lnTo>
                  <a:lnTo>
                    <a:pt x="961644" y="291083"/>
                  </a:lnTo>
                  <a:lnTo>
                    <a:pt x="960247" y="285622"/>
                  </a:lnTo>
                  <a:lnTo>
                    <a:pt x="957579" y="278764"/>
                  </a:lnTo>
                  <a:lnTo>
                    <a:pt x="953389" y="271906"/>
                  </a:lnTo>
                  <a:lnTo>
                    <a:pt x="949325" y="264921"/>
                  </a:lnTo>
                  <a:lnTo>
                    <a:pt x="945134" y="259460"/>
                  </a:lnTo>
                  <a:lnTo>
                    <a:pt x="939672" y="255396"/>
                  </a:lnTo>
                  <a:lnTo>
                    <a:pt x="935482" y="251205"/>
                  </a:lnTo>
                  <a:lnTo>
                    <a:pt x="508634" y="6857"/>
                  </a:lnTo>
                  <a:lnTo>
                    <a:pt x="503174" y="2793"/>
                  </a:lnTo>
                  <a:lnTo>
                    <a:pt x="4894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556765" y="4888229"/>
              <a:ext cx="829310" cy="935990"/>
            </a:xfrm>
            <a:custGeom>
              <a:avLst/>
              <a:gdLst/>
              <a:ahLst/>
              <a:cxnLst/>
              <a:rect l="l" t="t" r="r" b="b"/>
              <a:pathLst>
                <a:path w="829310" h="935989">
                  <a:moveTo>
                    <a:pt x="806577" y="719709"/>
                  </a:moveTo>
                  <a:lnTo>
                    <a:pt x="810133" y="716153"/>
                  </a:lnTo>
                  <a:lnTo>
                    <a:pt x="814832" y="712597"/>
                  </a:lnTo>
                  <a:lnTo>
                    <a:pt x="829056" y="685380"/>
                  </a:lnTo>
                  <a:lnTo>
                    <a:pt x="829056" y="679462"/>
                  </a:lnTo>
                  <a:lnTo>
                    <a:pt x="829056" y="256286"/>
                  </a:lnTo>
                  <a:lnTo>
                    <a:pt x="829056" y="250317"/>
                  </a:lnTo>
                  <a:lnTo>
                    <a:pt x="827913" y="245618"/>
                  </a:lnTo>
                  <a:lnTo>
                    <a:pt x="825500" y="239649"/>
                  </a:lnTo>
                  <a:lnTo>
                    <a:pt x="821944" y="233807"/>
                  </a:lnTo>
                  <a:lnTo>
                    <a:pt x="818388" y="227838"/>
                  </a:lnTo>
                  <a:lnTo>
                    <a:pt x="814832" y="223139"/>
                  </a:lnTo>
                  <a:lnTo>
                    <a:pt x="810133" y="219583"/>
                  </a:lnTo>
                  <a:lnTo>
                    <a:pt x="806577" y="216027"/>
                  </a:lnTo>
                  <a:lnTo>
                    <a:pt x="438531" y="5969"/>
                  </a:lnTo>
                  <a:lnTo>
                    <a:pt x="433832" y="2413"/>
                  </a:lnTo>
                  <a:lnTo>
                    <a:pt x="427863" y="1143"/>
                  </a:lnTo>
                  <a:lnTo>
                    <a:pt x="421894" y="0"/>
                  </a:lnTo>
                  <a:lnTo>
                    <a:pt x="414273" y="0"/>
                  </a:lnTo>
                  <a:lnTo>
                    <a:pt x="408304" y="0"/>
                  </a:lnTo>
                  <a:lnTo>
                    <a:pt x="402335" y="1143"/>
                  </a:lnTo>
                  <a:lnTo>
                    <a:pt x="396494" y="2413"/>
                  </a:lnTo>
                  <a:lnTo>
                    <a:pt x="391667" y="5969"/>
                  </a:lnTo>
                  <a:lnTo>
                    <a:pt x="23749" y="216027"/>
                  </a:lnTo>
                  <a:lnTo>
                    <a:pt x="18922" y="219583"/>
                  </a:lnTo>
                  <a:lnTo>
                    <a:pt x="14224" y="223139"/>
                  </a:lnTo>
                  <a:lnTo>
                    <a:pt x="0" y="256286"/>
                  </a:lnTo>
                  <a:lnTo>
                    <a:pt x="0" y="679462"/>
                  </a:lnTo>
                  <a:lnTo>
                    <a:pt x="18922" y="716153"/>
                  </a:lnTo>
                  <a:lnTo>
                    <a:pt x="391667" y="929817"/>
                  </a:lnTo>
                  <a:lnTo>
                    <a:pt x="396494" y="933373"/>
                  </a:lnTo>
                  <a:lnTo>
                    <a:pt x="402335" y="934554"/>
                  </a:lnTo>
                  <a:lnTo>
                    <a:pt x="408304" y="935736"/>
                  </a:lnTo>
                  <a:lnTo>
                    <a:pt x="414273" y="935736"/>
                  </a:lnTo>
                  <a:lnTo>
                    <a:pt x="421894" y="935736"/>
                  </a:lnTo>
                  <a:lnTo>
                    <a:pt x="427863" y="934554"/>
                  </a:lnTo>
                  <a:lnTo>
                    <a:pt x="433832" y="933373"/>
                  </a:lnTo>
                  <a:lnTo>
                    <a:pt x="438531" y="929817"/>
                  </a:lnTo>
                  <a:lnTo>
                    <a:pt x="806577" y="719709"/>
                  </a:lnTo>
                  <a:close/>
                </a:path>
              </a:pathLst>
            </a:custGeom>
            <a:ln w="25908">
              <a:solidFill>
                <a:srgbClr val="4974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696211" y="5194553"/>
              <a:ext cx="565785" cy="180340"/>
            </a:xfrm>
            <a:custGeom>
              <a:avLst/>
              <a:gdLst/>
              <a:ahLst/>
              <a:cxnLst/>
              <a:rect l="l" t="t" r="r" b="b"/>
              <a:pathLst>
                <a:path w="565785" h="180339">
                  <a:moveTo>
                    <a:pt x="495300" y="140830"/>
                  </a:moveTo>
                  <a:lnTo>
                    <a:pt x="460120" y="140830"/>
                  </a:lnTo>
                  <a:lnTo>
                    <a:pt x="460120" y="179743"/>
                  </a:lnTo>
                  <a:lnTo>
                    <a:pt x="495300" y="179743"/>
                  </a:lnTo>
                  <a:lnTo>
                    <a:pt x="495300" y="140830"/>
                  </a:lnTo>
                  <a:close/>
                </a:path>
                <a:path w="565785" h="180339">
                  <a:moveTo>
                    <a:pt x="565276" y="109207"/>
                  </a:moveTo>
                  <a:lnTo>
                    <a:pt x="390144" y="109207"/>
                  </a:lnTo>
                  <a:lnTo>
                    <a:pt x="390144" y="140830"/>
                  </a:lnTo>
                  <a:lnTo>
                    <a:pt x="565276" y="140830"/>
                  </a:lnTo>
                  <a:lnTo>
                    <a:pt x="565276" y="109207"/>
                  </a:lnTo>
                  <a:close/>
                </a:path>
                <a:path w="565785" h="180339">
                  <a:moveTo>
                    <a:pt x="118744" y="128663"/>
                  </a:moveTo>
                  <a:lnTo>
                    <a:pt x="113283" y="131089"/>
                  </a:lnTo>
                  <a:lnTo>
                    <a:pt x="106425" y="132842"/>
                  </a:lnTo>
                  <a:lnTo>
                    <a:pt x="90296" y="135039"/>
                  </a:lnTo>
                  <a:lnTo>
                    <a:pt x="82168" y="135572"/>
                  </a:lnTo>
                  <a:lnTo>
                    <a:pt x="0" y="135572"/>
                  </a:lnTo>
                  <a:lnTo>
                    <a:pt x="0" y="167601"/>
                  </a:lnTo>
                  <a:lnTo>
                    <a:pt x="82168" y="167601"/>
                  </a:lnTo>
                  <a:lnTo>
                    <a:pt x="90550" y="167068"/>
                  </a:lnTo>
                  <a:lnTo>
                    <a:pt x="106552" y="164871"/>
                  </a:lnTo>
                  <a:lnTo>
                    <a:pt x="113283" y="163106"/>
                  </a:lnTo>
                  <a:lnTo>
                    <a:pt x="118744" y="160693"/>
                  </a:lnTo>
                  <a:lnTo>
                    <a:pt x="118744" y="128663"/>
                  </a:lnTo>
                  <a:close/>
                </a:path>
                <a:path w="565785" h="180339">
                  <a:moveTo>
                    <a:pt x="56514" y="72923"/>
                  </a:moveTo>
                  <a:lnTo>
                    <a:pt x="22098" y="72923"/>
                  </a:lnTo>
                  <a:lnTo>
                    <a:pt x="22098" y="135572"/>
                  </a:lnTo>
                  <a:lnTo>
                    <a:pt x="56514" y="135572"/>
                  </a:lnTo>
                  <a:lnTo>
                    <a:pt x="56514" y="72923"/>
                  </a:lnTo>
                  <a:close/>
                </a:path>
                <a:path w="565785" h="180339">
                  <a:moveTo>
                    <a:pt x="107695" y="7620"/>
                  </a:moveTo>
                  <a:lnTo>
                    <a:pt x="5333" y="7620"/>
                  </a:lnTo>
                  <a:lnTo>
                    <a:pt x="5333" y="39484"/>
                  </a:lnTo>
                  <a:lnTo>
                    <a:pt x="73151" y="39484"/>
                  </a:lnTo>
                  <a:lnTo>
                    <a:pt x="73151" y="115900"/>
                  </a:lnTo>
                  <a:lnTo>
                    <a:pt x="107695" y="115900"/>
                  </a:lnTo>
                  <a:lnTo>
                    <a:pt x="107695" y="7620"/>
                  </a:lnTo>
                  <a:close/>
                </a:path>
                <a:path w="565785" h="180339">
                  <a:moveTo>
                    <a:pt x="323342" y="150761"/>
                  </a:moveTo>
                  <a:lnTo>
                    <a:pt x="291719" y="150761"/>
                  </a:lnTo>
                  <a:lnTo>
                    <a:pt x="291719" y="172656"/>
                  </a:lnTo>
                  <a:lnTo>
                    <a:pt x="323342" y="172656"/>
                  </a:lnTo>
                  <a:lnTo>
                    <a:pt x="323342" y="150761"/>
                  </a:lnTo>
                  <a:close/>
                </a:path>
                <a:path w="565785" h="180339">
                  <a:moveTo>
                    <a:pt x="256286" y="37655"/>
                  </a:moveTo>
                  <a:lnTo>
                    <a:pt x="223900" y="37655"/>
                  </a:lnTo>
                  <a:lnTo>
                    <a:pt x="223184" y="58362"/>
                  </a:lnTo>
                  <a:lnTo>
                    <a:pt x="221599" y="76765"/>
                  </a:lnTo>
                  <a:lnTo>
                    <a:pt x="211681" y="117851"/>
                  </a:lnTo>
                  <a:lnTo>
                    <a:pt x="194891" y="134211"/>
                  </a:lnTo>
                  <a:lnTo>
                    <a:pt x="195071" y="134211"/>
                  </a:lnTo>
                  <a:lnTo>
                    <a:pt x="195071" y="167589"/>
                  </a:lnTo>
                  <a:lnTo>
                    <a:pt x="203168" y="166636"/>
                  </a:lnTo>
                  <a:lnTo>
                    <a:pt x="235188" y="142759"/>
                  </a:lnTo>
                  <a:lnTo>
                    <a:pt x="243967" y="124409"/>
                  </a:lnTo>
                  <a:lnTo>
                    <a:pt x="279452" y="124409"/>
                  </a:lnTo>
                  <a:lnTo>
                    <a:pt x="253873" y="80022"/>
                  </a:lnTo>
                  <a:lnTo>
                    <a:pt x="254821" y="70173"/>
                  </a:lnTo>
                  <a:lnTo>
                    <a:pt x="255555" y="59829"/>
                  </a:lnTo>
                  <a:lnTo>
                    <a:pt x="256051" y="48990"/>
                  </a:lnTo>
                  <a:lnTo>
                    <a:pt x="256286" y="37655"/>
                  </a:lnTo>
                  <a:close/>
                </a:path>
                <a:path w="565785" h="180339">
                  <a:moveTo>
                    <a:pt x="279452" y="124409"/>
                  </a:moveTo>
                  <a:lnTo>
                    <a:pt x="243967" y="124409"/>
                  </a:lnTo>
                  <a:lnTo>
                    <a:pt x="266192" y="164947"/>
                  </a:lnTo>
                  <a:lnTo>
                    <a:pt x="291719" y="150761"/>
                  </a:lnTo>
                  <a:lnTo>
                    <a:pt x="323342" y="150761"/>
                  </a:lnTo>
                  <a:lnTo>
                    <a:pt x="323342" y="145694"/>
                  </a:lnTo>
                  <a:lnTo>
                    <a:pt x="291719" y="145694"/>
                  </a:lnTo>
                  <a:lnTo>
                    <a:pt x="279452" y="124409"/>
                  </a:lnTo>
                  <a:close/>
                </a:path>
                <a:path w="565785" h="180339">
                  <a:moveTo>
                    <a:pt x="323342" y="3429"/>
                  </a:moveTo>
                  <a:lnTo>
                    <a:pt x="291719" y="3429"/>
                  </a:lnTo>
                  <a:lnTo>
                    <a:pt x="291719" y="64211"/>
                  </a:lnTo>
                  <a:lnTo>
                    <a:pt x="269620" y="64211"/>
                  </a:lnTo>
                  <a:lnTo>
                    <a:pt x="269620" y="96443"/>
                  </a:lnTo>
                  <a:lnTo>
                    <a:pt x="291719" y="96443"/>
                  </a:lnTo>
                  <a:lnTo>
                    <a:pt x="291719" y="145694"/>
                  </a:lnTo>
                  <a:lnTo>
                    <a:pt x="323342" y="145694"/>
                  </a:lnTo>
                  <a:lnTo>
                    <a:pt x="323342" y="3429"/>
                  </a:lnTo>
                  <a:close/>
                </a:path>
                <a:path w="565785" h="180339">
                  <a:moveTo>
                    <a:pt x="280669" y="6604"/>
                  </a:moveTo>
                  <a:lnTo>
                    <a:pt x="198500" y="6604"/>
                  </a:lnTo>
                  <a:lnTo>
                    <a:pt x="198500" y="37655"/>
                  </a:lnTo>
                  <a:lnTo>
                    <a:pt x="280669" y="37655"/>
                  </a:lnTo>
                  <a:lnTo>
                    <a:pt x="280669" y="6604"/>
                  </a:lnTo>
                  <a:close/>
                </a:path>
                <a:path w="565785" h="180339">
                  <a:moveTo>
                    <a:pt x="367411" y="2540"/>
                  </a:moveTo>
                  <a:lnTo>
                    <a:pt x="335406" y="2540"/>
                  </a:lnTo>
                  <a:lnTo>
                    <a:pt x="335406" y="175691"/>
                  </a:lnTo>
                  <a:lnTo>
                    <a:pt x="367411" y="175691"/>
                  </a:lnTo>
                  <a:lnTo>
                    <a:pt x="367411" y="2540"/>
                  </a:lnTo>
                  <a:close/>
                </a:path>
                <a:path w="565785" h="180339">
                  <a:moveTo>
                    <a:pt x="162940" y="2540"/>
                  </a:moveTo>
                  <a:lnTo>
                    <a:pt x="128777" y="2540"/>
                  </a:lnTo>
                  <a:lnTo>
                    <a:pt x="128777" y="175691"/>
                  </a:lnTo>
                  <a:lnTo>
                    <a:pt x="162940" y="175691"/>
                  </a:lnTo>
                  <a:lnTo>
                    <a:pt x="162940" y="97459"/>
                  </a:lnTo>
                  <a:lnTo>
                    <a:pt x="182880" y="97459"/>
                  </a:lnTo>
                  <a:lnTo>
                    <a:pt x="182880" y="64211"/>
                  </a:lnTo>
                  <a:lnTo>
                    <a:pt x="162940" y="64211"/>
                  </a:lnTo>
                  <a:lnTo>
                    <a:pt x="162940" y="2540"/>
                  </a:lnTo>
                  <a:close/>
                </a:path>
                <a:path w="565785" h="180339">
                  <a:moveTo>
                    <a:pt x="546048" y="58534"/>
                  </a:moveTo>
                  <a:lnTo>
                    <a:pt x="476757" y="58534"/>
                  </a:lnTo>
                  <a:lnTo>
                    <a:pt x="548639" y="96443"/>
                  </a:lnTo>
                  <a:lnTo>
                    <a:pt x="564642" y="67652"/>
                  </a:lnTo>
                  <a:lnTo>
                    <a:pt x="546048" y="58534"/>
                  </a:lnTo>
                  <a:close/>
                </a:path>
                <a:path w="565785" h="180339">
                  <a:moveTo>
                    <a:pt x="466344" y="0"/>
                  </a:moveTo>
                  <a:lnTo>
                    <a:pt x="447133" y="40286"/>
                  </a:lnTo>
                  <a:lnTo>
                    <a:pt x="410940" y="61914"/>
                  </a:lnTo>
                  <a:lnTo>
                    <a:pt x="394207" y="64008"/>
                  </a:lnTo>
                  <a:lnTo>
                    <a:pt x="394207" y="96240"/>
                  </a:lnTo>
                  <a:lnTo>
                    <a:pt x="439927" y="86207"/>
                  </a:lnTo>
                  <a:lnTo>
                    <a:pt x="476757" y="58534"/>
                  </a:lnTo>
                  <a:lnTo>
                    <a:pt x="546048" y="58534"/>
                  </a:lnTo>
                  <a:lnTo>
                    <a:pt x="493140" y="32588"/>
                  </a:lnTo>
                  <a:lnTo>
                    <a:pt x="495045" y="28244"/>
                  </a:lnTo>
                  <a:lnTo>
                    <a:pt x="496696" y="23774"/>
                  </a:lnTo>
                  <a:lnTo>
                    <a:pt x="499490" y="14605"/>
                  </a:lnTo>
                  <a:lnTo>
                    <a:pt x="500506" y="9906"/>
                  </a:lnTo>
                  <a:lnTo>
                    <a:pt x="501269" y="5080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295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847595" y="5431916"/>
              <a:ext cx="262509" cy="138074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188463" y="4550790"/>
              <a:ext cx="222504" cy="172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520170" cy="6480175"/>
            <a:chOff x="0" y="0"/>
            <a:chExt cx="11520170" cy="64801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519916" cy="648004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395345" y="810259"/>
              <a:ext cx="4566285" cy="1572260"/>
            </a:xfrm>
            <a:custGeom>
              <a:avLst/>
              <a:gdLst/>
              <a:ahLst/>
              <a:cxnLst/>
              <a:rect l="l" t="t" r="r" b="b"/>
              <a:pathLst>
                <a:path w="4566284" h="1572260">
                  <a:moveTo>
                    <a:pt x="437388" y="1322959"/>
                  </a:moveTo>
                  <a:lnTo>
                    <a:pt x="361696" y="1155954"/>
                  </a:lnTo>
                  <a:lnTo>
                    <a:pt x="424561" y="1155954"/>
                  </a:lnTo>
                  <a:lnTo>
                    <a:pt x="424561" y="1086612"/>
                  </a:lnTo>
                  <a:lnTo>
                    <a:pt x="28321" y="1086612"/>
                  </a:lnTo>
                  <a:lnTo>
                    <a:pt x="28321" y="1155954"/>
                  </a:lnTo>
                  <a:lnTo>
                    <a:pt x="91186" y="1155954"/>
                  </a:lnTo>
                  <a:lnTo>
                    <a:pt x="13335" y="1322959"/>
                  </a:lnTo>
                  <a:lnTo>
                    <a:pt x="108331" y="1322959"/>
                  </a:lnTo>
                  <a:lnTo>
                    <a:pt x="177165" y="1175131"/>
                  </a:lnTo>
                  <a:lnTo>
                    <a:pt x="179959" y="1169162"/>
                  </a:lnTo>
                  <a:lnTo>
                    <a:pt x="183007" y="1164463"/>
                  </a:lnTo>
                  <a:lnTo>
                    <a:pt x="186182" y="1161034"/>
                  </a:lnTo>
                  <a:lnTo>
                    <a:pt x="189357" y="1157732"/>
                  </a:lnTo>
                  <a:lnTo>
                    <a:pt x="194564" y="1155954"/>
                  </a:lnTo>
                  <a:lnTo>
                    <a:pt x="258191" y="1155954"/>
                  </a:lnTo>
                  <a:lnTo>
                    <a:pt x="342519" y="1322959"/>
                  </a:lnTo>
                  <a:lnTo>
                    <a:pt x="437388" y="1322959"/>
                  </a:lnTo>
                  <a:close/>
                </a:path>
                <a:path w="4566284" h="1572260">
                  <a:moveTo>
                    <a:pt x="453390" y="1344295"/>
                  </a:moveTo>
                  <a:lnTo>
                    <a:pt x="0" y="1344295"/>
                  </a:lnTo>
                  <a:lnTo>
                    <a:pt x="0" y="1413637"/>
                  </a:lnTo>
                  <a:lnTo>
                    <a:pt x="179832" y="1413637"/>
                  </a:lnTo>
                  <a:lnTo>
                    <a:pt x="179832" y="1570482"/>
                  </a:lnTo>
                  <a:lnTo>
                    <a:pt x="273685" y="1570482"/>
                  </a:lnTo>
                  <a:lnTo>
                    <a:pt x="273685" y="1413637"/>
                  </a:lnTo>
                  <a:lnTo>
                    <a:pt x="453390" y="1413637"/>
                  </a:lnTo>
                  <a:lnTo>
                    <a:pt x="453390" y="1344295"/>
                  </a:lnTo>
                  <a:close/>
                </a:path>
                <a:path w="4566284" h="1572260">
                  <a:moveTo>
                    <a:pt x="920496" y="1229614"/>
                  </a:moveTo>
                  <a:lnTo>
                    <a:pt x="919962" y="1214221"/>
                  </a:lnTo>
                  <a:lnTo>
                    <a:pt x="918476" y="1200073"/>
                  </a:lnTo>
                  <a:lnTo>
                    <a:pt x="918413" y="1199451"/>
                  </a:lnTo>
                  <a:lnTo>
                    <a:pt x="915822" y="1185367"/>
                  </a:lnTo>
                  <a:lnTo>
                    <a:pt x="912241" y="1171956"/>
                  </a:lnTo>
                  <a:lnTo>
                    <a:pt x="907694" y="1159357"/>
                  </a:lnTo>
                  <a:lnTo>
                    <a:pt x="906106" y="1155954"/>
                  </a:lnTo>
                  <a:lnTo>
                    <a:pt x="902246" y="1147660"/>
                  </a:lnTo>
                  <a:lnTo>
                    <a:pt x="871867" y="1110030"/>
                  </a:lnTo>
                  <a:lnTo>
                    <a:pt x="831977" y="1090282"/>
                  </a:lnTo>
                  <a:lnTo>
                    <a:pt x="831977" y="1229614"/>
                  </a:lnTo>
                  <a:lnTo>
                    <a:pt x="830986" y="1245120"/>
                  </a:lnTo>
                  <a:lnTo>
                    <a:pt x="816229" y="1282446"/>
                  </a:lnTo>
                  <a:lnTo>
                    <a:pt x="769620" y="1302639"/>
                  </a:lnTo>
                  <a:lnTo>
                    <a:pt x="650113" y="1302639"/>
                  </a:lnTo>
                  <a:lnTo>
                    <a:pt x="612203" y="1291285"/>
                  </a:lnTo>
                  <a:lnTo>
                    <a:pt x="591591" y="1259090"/>
                  </a:lnTo>
                  <a:lnTo>
                    <a:pt x="587629" y="1229614"/>
                  </a:lnTo>
                  <a:lnTo>
                    <a:pt x="588606" y="1214221"/>
                  </a:lnTo>
                  <a:lnTo>
                    <a:pt x="603377" y="1176528"/>
                  </a:lnTo>
                  <a:lnTo>
                    <a:pt x="650113" y="1155954"/>
                  </a:lnTo>
                  <a:lnTo>
                    <a:pt x="769620" y="1155954"/>
                  </a:lnTo>
                  <a:lnTo>
                    <a:pt x="807389" y="1167536"/>
                  </a:lnTo>
                  <a:lnTo>
                    <a:pt x="828052" y="1200073"/>
                  </a:lnTo>
                  <a:lnTo>
                    <a:pt x="831977" y="1229614"/>
                  </a:lnTo>
                  <a:lnTo>
                    <a:pt x="831977" y="1090282"/>
                  </a:lnTo>
                  <a:lnTo>
                    <a:pt x="828370" y="1089279"/>
                  </a:lnTo>
                  <a:lnTo>
                    <a:pt x="815594" y="1087285"/>
                  </a:lnTo>
                  <a:lnTo>
                    <a:pt x="802132" y="1086612"/>
                  </a:lnTo>
                  <a:lnTo>
                    <a:pt x="617601" y="1086612"/>
                  </a:lnTo>
                  <a:lnTo>
                    <a:pt x="579247" y="1092619"/>
                  </a:lnTo>
                  <a:lnTo>
                    <a:pt x="538886" y="1117955"/>
                  </a:lnTo>
                  <a:lnTo>
                    <a:pt x="511962" y="1159357"/>
                  </a:lnTo>
                  <a:lnTo>
                    <a:pt x="501180" y="1199451"/>
                  </a:lnTo>
                  <a:lnTo>
                    <a:pt x="499110" y="1229614"/>
                  </a:lnTo>
                  <a:lnTo>
                    <a:pt x="499643" y="1245120"/>
                  </a:lnTo>
                  <a:lnTo>
                    <a:pt x="501116" y="1259090"/>
                  </a:lnTo>
                  <a:lnTo>
                    <a:pt x="501180" y="1259713"/>
                  </a:lnTo>
                  <a:lnTo>
                    <a:pt x="511962" y="1299819"/>
                  </a:lnTo>
                  <a:lnTo>
                    <a:pt x="538886" y="1341208"/>
                  </a:lnTo>
                  <a:lnTo>
                    <a:pt x="579247" y="1366151"/>
                  </a:lnTo>
                  <a:lnTo>
                    <a:pt x="617601" y="1371981"/>
                  </a:lnTo>
                  <a:lnTo>
                    <a:pt x="802132" y="1371981"/>
                  </a:lnTo>
                  <a:lnTo>
                    <a:pt x="840397" y="1366151"/>
                  </a:lnTo>
                  <a:lnTo>
                    <a:pt x="880706" y="1341208"/>
                  </a:lnTo>
                  <a:lnTo>
                    <a:pt x="906373" y="1302639"/>
                  </a:lnTo>
                  <a:lnTo>
                    <a:pt x="907694" y="1299819"/>
                  </a:lnTo>
                  <a:lnTo>
                    <a:pt x="912241" y="1287145"/>
                  </a:lnTo>
                  <a:lnTo>
                    <a:pt x="915822" y="1273771"/>
                  </a:lnTo>
                  <a:lnTo>
                    <a:pt x="918413" y="1259713"/>
                  </a:lnTo>
                  <a:lnTo>
                    <a:pt x="919949" y="1245120"/>
                  </a:lnTo>
                  <a:lnTo>
                    <a:pt x="920496" y="1229614"/>
                  </a:lnTo>
                  <a:close/>
                </a:path>
                <a:path w="4566284" h="1572260">
                  <a:moveTo>
                    <a:pt x="936498" y="1469136"/>
                  </a:moveTo>
                  <a:lnTo>
                    <a:pt x="847979" y="1469136"/>
                  </a:lnTo>
                  <a:lnTo>
                    <a:pt x="847979" y="1393317"/>
                  </a:lnTo>
                  <a:lnTo>
                    <a:pt x="759460" y="1393317"/>
                  </a:lnTo>
                  <a:lnTo>
                    <a:pt x="759460" y="1469136"/>
                  </a:lnTo>
                  <a:lnTo>
                    <a:pt x="670941" y="1469136"/>
                  </a:lnTo>
                  <a:lnTo>
                    <a:pt x="670941" y="1393317"/>
                  </a:lnTo>
                  <a:lnTo>
                    <a:pt x="582295" y="1393317"/>
                  </a:lnTo>
                  <a:lnTo>
                    <a:pt x="582295" y="1469136"/>
                  </a:lnTo>
                  <a:lnTo>
                    <a:pt x="483108" y="1469136"/>
                  </a:lnTo>
                  <a:lnTo>
                    <a:pt x="483108" y="1538478"/>
                  </a:lnTo>
                  <a:lnTo>
                    <a:pt x="936498" y="1538478"/>
                  </a:lnTo>
                  <a:lnTo>
                    <a:pt x="936498" y="1469136"/>
                  </a:lnTo>
                  <a:close/>
                </a:path>
                <a:path w="4566284" h="1572260">
                  <a:moveTo>
                    <a:pt x="1528572" y="1082421"/>
                  </a:moveTo>
                  <a:lnTo>
                    <a:pt x="1439926" y="1082421"/>
                  </a:lnTo>
                  <a:lnTo>
                    <a:pt x="1439926" y="1121791"/>
                  </a:lnTo>
                  <a:lnTo>
                    <a:pt x="1439926" y="1189101"/>
                  </a:lnTo>
                  <a:lnTo>
                    <a:pt x="1439926" y="1227455"/>
                  </a:lnTo>
                  <a:lnTo>
                    <a:pt x="1220216" y="1227455"/>
                  </a:lnTo>
                  <a:lnTo>
                    <a:pt x="1220216" y="1189101"/>
                  </a:lnTo>
                  <a:lnTo>
                    <a:pt x="1439926" y="1189101"/>
                  </a:lnTo>
                  <a:lnTo>
                    <a:pt x="1439926" y="1121791"/>
                  </a:lnTo>
                  <a:lnTo>
                    <a:pt x="1220216" y="1121791"/>
                  </a:lnTo>
                  <a:lnTo>
                    <a:pt x="1220216" y="1082421"/>
                  </a:lnTo>
                  <a:lnTo>
                    <a:pt x="1131697" y="1082421"/>
                  </a:lnTo>
                  <a:lnTo>
                    <a:pt x="1131697" y="1295781"/>
                  </a:lnTo>
                  <a:lnTo>
                    <a:pt x="1466088" y="1295781"/>
                  </a:lnTo>
                  <a:lnTo>
                    <a:pt x="1506410" y="1287907"/>
                  </a:lnTo>
                  <a:lnTo>
                    <a:pt x="1527683" y="1249349"/>
                  </a:lnTo>
                  <a:lnTo>
                    <a:pt x="1528572" y="1233297"/>
                  </a:lnTo>
                  <a:lnTo>
                    <a:pt x="1528572" y="1227455"/>
                  </a:lnTo>
                  <a:lnTo>
                    <a:pt x="1528572" y="1189101"/>
                  </a:lnTo>
                  <a:lnTo>
                    <a:pt x="1528572" y="1121791"/>
                  </a:lnTo>
                  <a:lnTo>
                    <a:pt x="1528572" y="1082421"/>
                  </a:lnTo>
                  <a:close/>
                </a:path>
                <a:path w="4566284" h="1572260">
                  <a:moveTo>
                    <a:pt x="1531239" y="1501648"/>
                  </a:moveTo>
                  <a:lnTo>
                    <a:pt x="1222883" y="1501648"/>
                  </a:lnTo>
                  <a:lnTo>
                    <a:pt x="1222883" y="1422654"/>
                  </a:lnTo>
                  <a:lnTo>
                    <a:pt x="1134364" y="1422654"/>
                  </a:lnTo>
                  <a:lnTo>
                    <a:pt x="1134364" y="1572006"/>
                  </a:lnTo>
                  <a:lnTo>
                    <a:pt x="1531239" y="1572006"/>
                  </a:lnTo>
                  <a:lnTo>
                    <a:pt x="1531239" y="1501648"/>
                  </a:lnTo>
                  <a:close/>
                </a:path>
                <a:path w="4566284" h="1572260">
                  <a:moveTo>
                    <a:pt x="1556766" y="1321816"/>
                  </a:moveTo>
                  <a:lnTo>
                    <a:pt x="1103376" y="1321816"/>
                  </a:lnTo>
                  <a:lnTo>
                    <a:pt x="1103376" y="1391158"/>
                  </a:lnTo>
                  <a:lnTo>
                    <a:pt x="1295908" y="1391158"/>
                  </a:lnTo>
                  <a:lnTo>
                    <a:pt x="1295908" y="1471803"/>
                  </a:lnTo>
                  <a:lnTo>
                    <a:pt x="1385570" y="1471803"/>
                  </a:lnTo>
                  <a:lnTo>
                    <a:pt x="1385570" y="1391158"/>
                  </a:lnTo>
                  <a:lnTo>
                    <a:pt x="1556766" y="1391158"/>
                  </a:lnTo>
                  <a:lnTo>
                    <a:pt x="1556766" y="1321816"/>
                  </a:lnTo>
                  <a:close/>
                </a:path>
                <a:path w="4566284" h="1572260">
                  <a:moveTo>
                    <a:pt x="1864995" y="1198626"/>
                  </a:moveTo>
                  <a:lnTo>
                    <a:pt x="1864448" y="1187005"/>
                  </a:lnTo>
                  <a:lnTo>
                    <a:pt x="1864372" y="1185164"/>
                  </a:lnTo>
                  <a:lnTo>
                    <a:pt x="1862518" y="1172387"/>
                  </a:lnTo>
                  <a:lnTo>
                    <a:pt x="1859483" y="1160614"/>
                  </a:lnTo>
                  <a:lnTo>
                    <a:pt x="1859419" y="1160360"/>
                  </a:lnTo>
                  <a:lnTo>
                    <a:pt x="1856105" y="1151763"/>
                  </a:lnTo>
                  <a:lnTo>
                    <a:pt x="1827022" y="1112012"/>
                  </a:lnTo>
                  <a:lnTo>
                    <a:pt x="1783842" y="1088517"/>
                  </a:lnTo>
                  <a:lnTo>
                    <a:pt x="1776349" y="1086434"/>
                  </a:lnTo>
                  <a:lnTo>
                    <a:pt x="1776349" y="1214120"/>
                  </a:lnTo>
                  <a:lnTo>
                    <a:pt x="1776349" y="1412494"/>
                  </a:lnTo>
                  <a:lnTo>
                    <a:pt x="1769491" y="1450403"/>
                  </a:lnTo>
                  <a:lnTo>
                    <a:pt x="1739417" y="1474000"/>
                  </a:lnTo>
                  <a:lnTo>
                    <a:pt x="1728343" y="1474978"/>
                  </a:lnTo>
                  <a:lnTo>
                    <a:pt x="1717319" y="1474000"/>
                  </a:lnTo>
                  <a:lnTo>
                    <a:pt x="1687296" y="1450403"/>
                  </a:lnTo>
                  <a:lnTo>
                    <a:pt x="1680337" y="1412494"/>
                  </a:lnTo>
                  <a:lnTo>
                    <a:pt x="1680337" y="1214120"/>
                  </a:lnTo>
                  <a:lnTo>
                    <a:pt x="1687296" y="1176299"/>
                  </a:lnTo>
                  <a:lnTo>
                    <a:pt x="1717319" y="1152753"/>
                  </a:lnTo>
                  <a:lnTo>
                    <a:pt x="1728343" y="1151763"/>
                  </a:lnTo>
                  <a:lnTo>
                    <a:pt x="1739417" y="1152753"/>
                  </a:lnTo>
                  <a:lnTo>
                    <a:pt x="1769491" y="1176299"/>
                  </a:lnTo>
                  <a:lnTo>
                    <a:pt x="1776349" y="1214120"/>
                  </a:lnTo>
                  <a:lnTo>
                    <a:pt x="1776349" y="1086434"/>
                  </a:lnTo>
                  <a:lnTo>
                    <a:pt x="1771002" y="1084935"/>
                  </a:lnTo>
                  <a:lnTo>
                    <a:pt x="1757464" y="1082344"/>
                  </a:lnTo>
                  <a:lnTo>
                    <a:pt x="1743240" y="1080795"/>
                  </a:lnTo>
                  <a:lnTo>
                    <a:pt x="1728343" y="1080262"/>
                  </a:lnTo>
                  <a:lnTo>
                    <a:pt x="1713509" y="1080795"/>
                  </a:lnTo>
                  <a:lnTo>
                    <a:pt x="1672971" y="1088517"/>
                  </a:lnTo>
                  <a:lnTo>
                    <a:pt x="1629664" y="1112012"/>
                  </a:lnTo>
                  <a:lnTo>
                    <a:pt x="1601724" y="1149096"/>
                  </a:lnTo>
                  <a:lnTo>
                    <a:pt x="1591818" y="1198626"/>
                  </a:lnTo>
                  <a:lnTo>
                    <a:pt x="1591818" y="1427988"/>
                  </a:lnTo>
                  <a:lnTo>
                    <a:pt x="1592351" y="1439672"/>
                  </a:lnTo>
                  <a:lnTo>
                    <a:pt x="1592427" y="1441526"/>
                  </a:lnTo>
                  <a:lnTo>
                    <a:pt x="1594294" y="1454302"/>
                  </a:lnTo>
                  <a:lnTo>
                    <a:pt x="1597329" y="1466138"/>
                  </a:lnTo>
                  <a:lnTo>
                    <a:pt x="1597380" y="1466342"/>
                  </a:lnTo>
                  <a:lnTo>
                    <a:pt x="1621129" y="1506702"/>
                  </a:lnTo>
                  <a:lnTo>
                    <a:pt x="1660842" y="1533626"/>
                  </a:lnTo>
                  <a:lnTo>
                    <a:pt x="1699323" y="1544408"/>
                  </a:lnTo>
                  <a:lnTo>
                    <a:pt x="1728343" y="1546479"/>
                  </a:lnTo>
                  <a:lnTo>
                    <a:pt x="1743240" y="1545958"/>
                  </a:lnTo>
                  <a:lnTo>
                    <a:pt x="1783842" y="1538224"/>
                  </a:lnTo>
                  <a:lnTo>
                    <a:pt x="1827022" y="1514729"/>
                  </a:lnTo>
                  <a:lnTo>
                    <a:pt x="1855089" y="1477645"/>
                  </a:lnTo>
                  <a:lnTo>
                    <a:pt x="1856105" y="1474978"/>
                  </a:lnTo>
                  <a:lnTo>
                    <a:pt x="1859419" y="1466342"/>
                  </a:lnTo>
                  <a:lnTo>
                    <a:pt x="1862518" y="1454302"/>
                  </a:lnTo>
                  <a:lnTo>
                    <a:pt x="1864372" y="1441526"/>
                  </a:lnTo>
                  <a:lnTo>
                    <a:pt x="1864995" y="1427988"/>
                  </a:lnTo>
                  <a:lnTo>
                    <a:pt x="1864995" y="1198626"/>
                  </a:lnTo>
                  <a:close/>
                </a:path>
                <a:path w="4566284" h="1572260">
                  <a:moveTo>
                    <a:pt x="2055368" y="1177798"/>
                  </a:moveTo>
                  <a:lnTo>
                    <a:pt x="1991868" y="1177798"/>
                  </a:lnTo>
                  <a:lnTo>
                    <a:pt x="1991868" y="1083945"/>
                  </a:lnTo>
                  <a:lnTo>
                    <a:pt x="1903349" y="1083945"/>
                  </a:lnTo>
                  <a:lnTo>
                    <a:pt x="1903349" y="1570482"/>
                  </a:lnTo>
                  <a:lnTo>
                    <a:pt x="1991868" y="1570482"/>
                  </a:lnTo>
                  <a:lnTo>
                    <a:pt x="1991868" y="1421130"/>
                  </a:lnTo>
                  <a:lnTo>
                    <a:pt x="2055368" y="1421130"/>
                  </a:lnTo>
                  <a:lnTo>
                    <a:pt x="2055368" y="1346454"/>
                  </a:lnTo>
                  <a:lnTo>
                    <a:pt x="1991868" y="1346454"/>
                  </a:lnTo>
                  <a:lnTo>
                    <a:pt x="1991868" y="1252474"/>
                  </a:lnTo>
                  <a:lnTo>
                    <a:pt x="2055368" y="1252474"/>
                  </a:lnTo>
                  <a:lnTo>
                    <a:pt x="2055368" y="1177798"/>
                  </a:lnTo>
                  <a:close/>
                </a:path>
                <a:path w="4566284" h="1572260">
                  <a:moveTo>
                    <a:pt x="2496312" y="1083945"/>
                  </a:moveTo>
                  <a:lnTo>
                    <a:pt x="2407793" y="1083945"/>
                  </a:lnTo>
                  <a:lnTo>
                    <a:pt x="2407793" y="1111758"/>
                  </a:lnTo>
                  <a:lnTo>
                    <a:pt x="2407793" y="1179957"/>
                  </a:lnTo>
                  <a:lnTo>
                    <a:pt x="2407793" y="1214628"/>
                  </a:lnTo>
                  <a:lnTo>
                    <a:pt x="2352802" y="1214628"/>
                  </a:lnTo>
                  <a:lnTo>
                    <a:pt x="2352802" y="1197102"/>
                  </a:lnTo>
                  <a:lnTo>
                    <a:pt x="2352802" y="1179957"/>
                  </a:lnTo>
                  <a:lnTo>
                    <a:pt x="2407793" y="1179957"/>
                  </a:lnTo>
                  <a:lnTo>
                    <a:pt x="2407793" y="1111758"/>
                  </a:lnTo>
                  <a:lnTo>
                    <a:pt x="2352802" y="1111758"/>
                  </a:lnTo>
                  <a:lnTo>
                    <a:pt x="2352802" y="1085088"/>
                  </a:lnTo>
                  <a:lnTo>
                    <a:pt x="2264283" y="1085088"/>
                  </a:lnTo>
                  <a:lnTo>
                    <a:pt x="2264283" y="1130427"/>
                  </a:lnTo>
                  <a:lnTo>
                    <a:pt x="2264283" y="1197102"/>
                  </a:lnTo>
                  <a:lnTo>
                    <a:pt x="2264283" y="1241806"/>
                  </a:lnTo>
                  <a:lnTo>
                    <a:pt x="2174113" y="1241806"/>
                  </a:lnTo>
                  <a:lnTo>
                    <a:pt x="2174113" y="1197102"/>
                  </a:lnTo>
                  <a:lnTo>
                    <a:pt x="2264283" y="1197102"/>
                  </a:lnTo>
                  <a:lnTo>
                    <a:pt x="2264283" y="1130427"/>
                  </a:lnTo>
                  <a:lnTo>
                    <a:pt x="2174113" y="1130427"/>
                  </a:lnTo>
                  <a:lnTo>
                    <a:pt x="2174113" y="1085088"/>
                  </a:lnTo>
                  <a:lnTo>
                    <a:pt x="2085594" y="1085088"/>
                  </a:lnTo>
                  <a:lnTo>
                    <a:pt x="2085594" y="1308481"/>
                  </a:lnTo>
                  <a:lnTo>
                    <a:pt x="2290445" y="1308481"/>
                  </a:lnTo>
                  <a:lnTo>
                    <a:pt x="2333510" y="1299210"/>
                  </a:lnTo>
                  <a:lnTo>
                    <a:pt x="2346960" y="1282954"/>
                  </a:lnTo>
                  <a:lnTo>
                    <a:pt x="2407793" y="1282954"/>
                  </a:lnTo>
                  <a:lnTo>
                    <a:pt x="2407793" y="1313307"/>
                  </a:lnTo>
                  <a:lnTo>
                    <a:pt x="2496312" y="1313307"/>
                  </a:lnTo>
                  <a:lnTo>
                    <a:pt x="2496312" y="1282954"/>
                  </a:lnTo>
                  <a:lnTo>
                    <a:pt x="2496312" y="1241806"/>
                  </a:lnTo>
                  <a:lnTo>
                    <a:pt x="2496312" y="1214628"/>
                  </a:lnTo>
                  <a:lnTo>
                    <a:pt x="2496312" y="1179957"/>
                  </a:lnTo>
                  <a:lnTo>
                    <a:pt x="2496312" y="1130427"/>
                  </a:lnTo>
                  <a:lnTo>
                    <a:pt x="2496312" y="1111758"/>
                  </a:lnTo>
                  <a:lnTo>
                    <a:pt x="2496312" y="1083945"/>
                  </a:lnTo>
                  <a:close/>
                </a:path>
                <a:path w="4566284" h="1572260">
                  <a:moveTo>
                    <a:pt x="2501646" y="1505331"/>
                  </a:moveTo>
                  <a:lnTo>
                    <a:pt x="2202434" y="1505331"/>
                  </a:lnTo>
                  <a:lnTo>
                    <a:pt x="2202434" y="1478661"/>
                  </a:lnTo>
                  <a:lnTo>
                    <a:pt x="2456307" y="1478661"/>
                  </a:lnTo>
                  <a:lnTo>
                    <a:pt x="2467305" y="1478165"/>
                  </a:lnTo>
                  <a:lnTo>
                    <a:pt x="2495804" y="1449666"/>
                  </a:lnTo>
                  <a:lnTo>
                    <a:pt x="2496312" y="1438656"/>
                  </a:lnTo>
                  <a:lnTo>
                    <a:pt x="2496312" y="1330960"/>
                  </a:lnTo>
                  <a:lnTo>
                    <a:pt x="2112772" y="1330960"/>
                  </a:lnTo>
                  <a:lnTo>
                    <a:pt x="2112772" y="1394968"/>
                  </a:lnTo>
                  <a:lnTo>
                    <a:pt x="2407793" y="1394968"/>
                  </a:lnTo>
                  <a:lnTo>
                    <a:pt x="2407793" y="1419987"/>
                  </a:lnTo>
                  <a:lnTo>
                    <a:pt x="2113915" y="1419987"/>
                  </a:lnTo>
                  <a:lnTo>
                    <a:pt x="2113915" y="1570482"/>
                  </a:lnTo>
                  <a:lnTo>
                    <a:pt x="2501646" y="1570482"/>
                  </a:lnTo>
                  <a:lnTo>
                    <a:pt x="2501646" y="1505331"/>
                  </a:lnTo>
                  <a:close/>
                </a:path>
                <a:path w="4566284" h="1572260">
                  <a:moveTo>
                    <a:pt x="2673223" y="0"/>
                  </a:moveTo>
                  <a:lnTo>
                    <a:pt x="2521839" y="0"/>
                  </a:lnTo>
                  <a:lnTo>
                    <a:pt x="2521839" y="88265"/>
                  </a:lnTo>
                  <a:lnTo>
                    <a:pt x="2521839" y="458470"/>
                  </a:lnTo>
                  <a:lnTo>
                    <a:pt x="2413508" y="458470"/>
                  </a:lnTo>
                  <a:lnTo>
                    <a:pt x="2413508" y="88265"/>
                  </a:lnTo>
                  <a:lnTo>
                    <a:pt x="2521839" y="88265"/>
                  </a:lnTo>
                  <a:lnTo>
                    <a:pt x="2521839" y="0"/>
                  </a:lnTo>
                  <a:lnTo>
                    <a:pt x="2315972" y="0"/>
                  </a:lnTo>
                  <a:lnTo>
                    <a:pt x="2315972" y="88265"/>
                  </a:lnTo>
                  <a:lnTo>
                    <a:pt x="2315972" y="458470"/>
                  </a:lnTo>
                  <a:lnTo>
                    <a:pt x="2207768" y="458470"/>
                  </a:lnTo>
                  <a:lnTo>
                    <a:pt x="2207768" y="88265"/>
                  </a:lnTo>
                  <a:lnTo>
                    <a:pt x="2315972" y="88265"/>
                  </a:lnTo>
                  <a:lnTo>
                    <a:pt x="2315972" y="0"/>
                  </a:lnTo>
                  <a:lnTo>
                    <a:pt x="2056384" y="0"/>
                  </a:lnTo>
                  <a:lnTo>
                    <a:pt x="2056384" y="88265"/>
                  </a:lnTo>
                  <a:lnTo>
                    <a:pt x="2111756" y="88265"/>
                  </a:lnTo>
                  <a:lnTo>
                    <a:pt x="2111756" y="458470"/>
                  </a:lnTo>
                  <a:lnTo>
                    <a:pt x="2056384" y="458470"/>
                  </a:lnTo>
                  <a:lnTo>
                    <a:pt x="2056384" y="546989"/>
                  </a:lnTo>
                  <a:lnTo>
                    <a:pt x="2673223" y="546989"/>
                  </a:lnTo>
                  <a:lnTo>
                    <a:pt x="2673223" y="458470"/>
                  </a:lnTo>
                  <a:lnTo>
                    <a:pt x="2618486" y="458470"/>
                  </a:lnTo>
                  <a:lnTo>
                    <a:pt x="2618486" y="88265"/>
                  </a:lnTo>
                  <a:lnTo>
                    <a:pt x="2673223" y="88265"/>
                  </a:lnTo>
                  <a:lnTo>
                    <a:pt x="2673223" y="0"/>
                  </a:lnTo>
                  <a:close/>
                </a:path>
                <a:path w="4566284" h="1572260">
                  <a:moveTo>
                    <a:pt x="3006725" y="1086612"/>
                  </a:moveTo>
                  <a:lnTo>
                    <a:pt x="2701671" y="1086612"/>
                  </a:lnTo>
                  <a:lnTo>
                    <a:pt x="2701671" y="1158113"/>
                  </a:lnTo>
                  <a:lnTo>
                    <a:pt x="2749677" y="1158113"/>
                  </a:lnTo>
                  <a:lnTo>
                    <a:pt x="2697861" y="1535176"/>
                  </a:lnTo>
                  <a:lnTo>
                    <a:pt x="2786380" y="1535176"/>
                  </a:lnTo>
                  <a:lnTo>
                    <a:pt x="2833878" y="1171956"/>
                  </a:lnTo>
                  <a:lnTo>
                    <a:pt x="2834640" y="1168019"/>
                  </a:lnTo>
                  <a:lnTo>
                    <a:pt x="2835783" y="1164844"/>
                  </a:lnTo>
                  <a:lnTo>
                    <a:pt x="2837307" y="1162177"/>
                  </a:lnTo>
                  <a:lnTo>
                    <a:pt x="2838958" y="1159510"/>
                  </a:lnTo>
                  <a:lnTo>
                    <a:pt x="2841498" y="1158113"/>
                  </a:lnTo>
                  <a:lnTo>
                    <a:pt x="2864866" y="1158113"/>
                  </a:lnTo>
                  <a:lnTo>
                    <a:pt x="2868549" y="1162685"/>
                  </a:lnTo>
                  <a:lnTo>
                    <a:pt x="2869692" y="1171956"/>
                  </a:lnTo>
                  <a:lnTo>
                    <a:pt x="2907538" y="1535176"/>
                  </a:lnTo>
                  <a:lnTo>
                    <a:pt x="2996057" y="1535176"/>
                  </a:lnTo>
                  <a:lnTo>
                    <a:pt x="2953893" y="1158113"/>
                  </a:lnTo>
                  <a:lnTo>
                    <a:pt x="3006725" y="1158113"/>
                  </a:lnTo>
                  <a:lnTo>
                    <a:pt x="3006725" y="1086612"/>
                  </a:lnTo>
                  <a:close/>
                </a:path>
                <a:path w="4566284" h="1572260">
                  <a:moveTo>
                    <a:pt x="3116580" y="1083945"/>
                  </a:moveTo>
                  <a:lnTo>
                    <a:pt x="3028061" y="1083945"/>
                  </a:lnTo>
                  <a:lnTo>
                    <a:pt x="3028061" y="1570482"/>
                  </a:lnTo>
                  <a:lnTo>
                    <a:pt x="3116580" y="1570482"/>
                  </a:lnTo>
                  <a:lnTo>
                    <a:pt x="3116580" y="1083945"/>
                  </a:lnTo>
                  <a:close/>
                </a:path>
                <a:path w="4566284" h="1572260">
                  <a:moveTo>
                    <a:pt x="3468497" y="1174623"/>
                  </a:moveTo>
                  <a:lnTo>
                    <a:pt x="3466655" y="1151864"/>
                  </a:lnTo>
                  <a:lnTo>
                    <a:pt x="3464395" y="1143762"/>
                  </a:lnTo>
                  <a:lnTo>
                    <a:pt x="3461156" y="1132141"/>
                  </a:lnTo>
                  <a:lnTo>
                    <a:pt x="3423183" y="1091260"/>
                  </a:lnTo>
                  <a:lnTo>
                    <a:pt x="3383419" y="1079119"/>
                  </a:lnTo>
                  <a:lnTo>
                    <a:pt x="3379978" y="1078903"/>
                  </a:lnTo>
                  <a:lnTo>
                    <a:pt x="3379978" y="1164336"/>
                  </a:lnTo>
                  <a:lnTo>
                    <a:pt x="3379978" y="1184910"/>
                  </a:lnTo>
                  <a:lnTo>
                    <a:pt x="3344164" y="1206119"/>
                  </a:lnTo>
                  <a:lnTo>
                    <a:pt x="3319653" y="1206119"/>
                  </a:lnTo>
                  <a:lnTo>
                    <a:pt x="3283966" y="1184910"/>
                  </a:lnTo>
                  <a:lnTo>
                    <a:pt x="3283966" y="1164336"/>
                  </a:lnTo>
                  <a:lnTo>
                    <a:pt x="3319653" y="1143762"/>
                  </a:lnTo>
                  <a:lnTo>
                    <a:pt x="3344164" y="1143762"/>
                  </a:lnTo>
                  <a:lnTo>
                    <a:pt x="3379978" y="1164336"/>
                  </a:lnTo>
                  <a:lnTo>
                    <a:pt x="3379978" y="1078903"/>
                  </a:lnTo>
                  <a:lnTo>
                    <a:pt x="3359658" y="1077595"/>
                  </a:lnTo>
                  <a:lnTo>
                    <a:pt x="3304159" y="1077595"/>
                  </a:lnTo>
                  <a:lnTo>
                    <a:pt x="3259277" y="1083678"/>
                  </a:lnTo>
                  <a:lnTo>
                    <a:pt x="3224784" y="1101852"/>
                  </a:lnTo>
                  <a:lnTo>
                    <a:pt x="3197377" y="1151509"/>
                  </a:lnTo>
                  <a:lnTo>
                    <a:pt x="3197275" y="1151864"/>
                  </a:lnTo>
                  <a:lnTo>
                    <a:pt x="3195447" y="1174623"/>
                  </a:lnTo>
                  <a:lnTo>
                    <a:pt x="3197275" y="1197419"/>
                  </a:lnTo>
                  <a:lnTo>
                    <a:pt x="3202775" y="1217206"/>
                  </a:lnTo>
                  <a:lnTo>
                    <a:pt x="3240735" y="1258468"/>
                  </a:lnTo>
                  <a:lnTo>
                    <a:pt x="3280410" y="1270749"/>
                  </a:lnTo>
                  <a:lnTo>
                    <a:pt x="3304159" y="1272286"/>
                  </a:lnTo>
                  <a:lnTo>
                    <a:pt x="3359658" y="1272286"/>
                  </a:lnTo>
                  <a:lnTo>
                    <a:pt x="3404590" y="1266126"/>
                  </a:lnTo>
                  <a:lnTo>
                    <a:pt x="3439160" y="1247775"/>
                  </a:lnTo>
                  <a:lnTo>
                    <a:pt x="3464242" y="1206119"/>
                  </a:lnTo>
                  <a:lnTo>
                    <a:pt x="3466655" y="1197419"/>
                  </a:lnTo>
                  <a:lnTo>
                    <a:pt x="3468497" y="1174623"/>
                  </a:lnTo>
                  <a:close/>
                </a:path>
                <a:path w="4566284" h="1572260">
                  <a:moveTo>
                    <a:pt x="3491992" y="1288288"/>
                  </a:moveTo>
                  <a:lnTo>
                    <a:pt x="3185795" y="1288288"/>
                  </a:lnTo>
                  <a:lnTo>
                    <a:pt x="3185795" y="1353820"/>
                  </a:lnTo>
                  <a:lnTo>
                    <a:pt x="3282315" y="1353820"/>
                  </a:lnTo>
                  <a:lnTo>
                    <a:pt x="3282315" y="1414653"/>
                  </a:lnTo>
                  <a:lnTo>
                    <a:pt x="3376168" y="1414653"/>
                  </a:lnTo>
                  <a:lnTo>
                    <a:pt x="3376168" y="1353820"/>
                  </a:lnTo>
                  <a:lnTo>
                    <a:pt x="3491992" y="1353820"/>
                  </a:lnTo>
                  <a:lnTo>
                    <a:pt x="3491992" y="1288288"/>
                  </a:lnTo>
                  <a:close/>
                </a:path>
                <a:path w="4566284" h="1572260">
                  <a:moveTo>
                    <a:pt x="3599688" y="1083945"/>
                  </a:moveTo>
                  <a:lnTo>
                    <a:pt x="3511169" y="1083945"/>
                  </a:lnTo>
                  <a:lnTo>
                    <a:pt x="3511169" y="1370965"/>
                  </a:lnTo>
                  <a:lnTo>
                    <a:pt x="3422142" y="1370965"/>
                  </a:lnTo>
                  <a:lnTo>
                    <a:pt x="3422142" y="1434465"/>
                  </a:lnTo>
                  <a:lnTo>
                    <a:pt x="3511169" y="1434465"/>
                  </a:lnTo>
                  <a:lnTo>
                    <a:pt x="3511169" y="1474470"/>
                  </a:lnTo>
                  <a:lnTo>
                    <a:pt x="3599688" y="1474470"/>
                  </a:lnTo>
                  <a:lnTo>
                    <a:pt x="3599688" y="1083945"/>
                  </a:lnTo>
                  <a:close/>
                </a:path>
                <a:path w="4566284" h="1572260">
                  <a:moveTo>
                    <a:pt x="3602863" y="1499489"/>
                  </a:moveTo>
                  <a:lnTo>
                    <a:pt x="3300476" y="1499489"/>
                  </a:lnTo>
                  <a:lnTo>
                    <a:pt x="3300476" y="1427988"/>
                  </a:lnTo>
                  <a:lnTo>
                    <a:pt x="3211957" y="1427988"/>
                  </a:lnTo>
                  <a:lnTo>
                    <a:pt x="3211957" y="1569339"/>
                  </a:lnTo>
                  <a:lnTo>
                    <a:pt x="3602863" y="1569339"/>
                  </a:lnTo>
                  <a:lnTo>
                    <a:pt x="3602863" y="1499489"/>
                  </a:lnTo>
                  <a:close/>
                </a:path>
                <a:path w="4566284" h="1572260">
                  <a:moveTo>
                    <a:pt x="3933952" y="1086612"/>
                  </a:moveTo>
                  <a:lnTo>
                    <a:pt x="3812413" y="1086612"/>
                  </a:lnTo>
                  <a:lnTo>
                    <a:pt x="3800068" y="1087043"/>
                  </a:lnTo>
                  <a:lnTo>
                    <a:pt x="3760749" y="1097064"/>
                  </a:lnTo>
                  <a:lnTo>
                    <a:pt x="3729317" y="1127163"/>
                  </a:lnTo>
                  <a:lnTo>
                    <a:pt x="3714902" y="1165466"/>
                  </a:lnTo>
                  <a:lnTo>
                    <a:pt x="3652393" y="1535176"/>
                  </a:lnTo>
                  <a:lnTo>
                    <a:pt x="3740912" y="1535176"/>
                  </a:lnTo>
                  <a:lnTo>
                    <a:pt x="3797427" y="1191133"/>
                  </a:lnTo>
                  <a:lnTo>
                    <a:pt x="3798989" y="1183843"/>
                  </a:lnTo>
                  <a:lnTo>
                    <a:pt x="3817366" y="1158113"/>
                  </a:lnTo>
                  <a:lnTo>
                    <a:pt x="3845433" y="1158113"/>
                  </a:lnTo>
                  <a:lnTo>
                    <a:pt x="3845433" y="1535176"/>
                  </a:lnTo>
                  <a:lnTo>
                    <a:pt x="3933952" y="1535176"/>
                  </a:lnTo>
                  <a:lnTo>
                    <a:pt x="3933952" y="1158113"/>
                  </a:lnTo>
                  <a:lnTo>
                    <a:pt x="3933952" y="1086612"/>
                  </a:lnTo>
                  <a:close/>
                </a:path>
                <a:path w="4566284" h="1572260">
                  <a:moveTo>
                    <a:pt x="4119118" y="1251458"/>
                  </a:moveTo>
                  <a:lnTo>
                    <a:pt x="4061460" y="1251458"/>
                  </a:lnTo>
                  <a:lnTo>
                    <a:pt x="4061460" y="1083945"/>
                  </a:lnTo>
                  <a:lnTo>
                    <a:pt x="3972941" y="1083945"/>
                  </a:lnTo>
                  <a:lnTo>
                    <a:pt x="3972941" y="1570482"/>
                  </a:lnTo>
                  <a:lnTo>
                    <a:pt x="4061460" y="1570482"/>
                  </a:lnTo>
                  <a:lnTo>
                    <a:pt x="4061460" y="1328293"/>
                  </a:lnTo>
                  <a:lnTo>
                    <a:pt x="4119118" y="1328293"/>
                  </a:lnTo>
                  <a:lnTo>
                    <a:pt x="4119118" y="1251458"/>
                  </a:lnTo>
                  <a:close/>
                </a:path>
                <a:path w="4566284" h="1572260">
                  <a:moveTo>
                    <a:pt x="4565904" y="1352804"/>
                  </a:moveTo>
                  <a:lnTo>
                    <a:pt x="4477385" y="1352804"/>
                  </a:lnTo>
                  <a:lnTo>
                    <a:pt x="4477385" y="1389126"/>
                  </a:lnTo>
                  <a:lnTo>
                    <a:pt x="4477385" y="1458468"/>
                  </a:lnTo>
                  <a:lnTo>
                    <a:pt x="4477385" y="1499997"/>
                  </a:lnTo>
                  <a:lnTo>
                    <a:pt x="4272026" y="1499997"/>
                  </a:lnTo>
                  <a:lnTo>
                    <a:pt x="4272026" y="1458468"/>
                  </a:lnTo>
                  <a:lnTo>
                    <a:pt x="4477385" y="1458468"/>
                  </a:lnTo>
                  <a:lnTo>
                    <a:pt x="4477385" y="1389126"/>
                  </a:lnTo>
                  <a:lnTo>
                    <a:pt x="4272026" y="1389126"/>
                  </a:lnTo>
                  <a:lnTo>
                    <a:pt x="4272026" y="1352804"/>
                  </a:lnTo>
                  <a:lnTo>
                    <a:pt x="4183507" y="1352804"/>
                  </a:lnTo>
                  <a:lnTo>
                    <a:pt x="4183507" y="1570482"/>
                  </a:lnTo>
                  <a:lnTo>
                    <a:pt x="4514215" y="1570482"/>
                  </a:lnTo>
                  <a:lnTo>
                    <a:pt x="4554220" y="1558671"/>
                  </a:lnTo>
                  <a:lnTo>
                    <a:pt x="4565904" y="1518666"/>
                  </a:lnTo>
                  <a:lnTo>
                    <a:pt x="4565904" y="1499997"/>
                  </a:lnTo>
                  <a:lnTo>
                    <a:pt x="4565904" y="1458468"/>
                  </a:lnTo>
                  <a:lnTo>
                    <a:pt x="4565904" y="1389126"/>
                  </a:lnTo>
                  <a:lnTo>
                    <a:pt x="4565904" y="1352804"/>
                  </a:lnTo>
                  <a:close/>
                </a:path>
                <a:path w="4566284" h="1572260">
                  <a:moveTo>
                    <a:pt x="4565904" y="1083945"/>
                  </a:moveTo>
                  <a:lnTo>
                    <a:pt x="4477385" y="1083945"/>
                  </a:lnTo>
                  <a:lnTo>
                    <a:pt x="4477385" y="1162431"/>
                  </a:lnTo>
                  <a:lnTo>
                    <a:pt x="4422394" y="1162431"/>
                  </a:lnTo>
                  <a:lnTo>
                    <a:pt x="4404614" y="1125347"/>
                  </a:lnTo>
                  <a:lnTo>
                    <a:pt x="4374388" y="1098931"/>
                  </a:lnTo>
                  <a:lnTo>
                    <a:pt x="4337685" y="1083779"/>
                  </a:lnTo>
                  <a:lnTo>
                    <a:pt x="4337685" y="1200785"/>
                  </a:lnTo>
                  <a:lnTo>
                    <a:pt x="4337685" y="1209294"/>
                  </a:lnTo>
                  <a:lnTo>
                    <a:pt x="4323969" y="1248791"/>
                  </a:lnTo>
                  <a:lnTo>
                    <a:pt x="4288028" y="1262126"/>
                  </a:lnTo>
                  <a:lnTo>
                    <a:pt x="4277347" y="1261300"/>
                  </a:lnTo>
                  <a:lnTo>
                    <a:pt x="4241774" y="1232242"/>
                  </a:lnTo>
                  <a:lnTo>
                    <a:pt x="4238371" y="1209294"/>
                  </a:lnTo>
                  <a:lnTo>
                    <a:pt x="4238371" y="1200785"/>
                  </a:lnTo>
                  <a:lnTo>
                    <a:pt x="4251960" y="1161288"/>
                  </a:lnTo>
                  <a:lnTo>
                    <a:pt x="4288028" y="1147953"/>
                  </a:lnTo>
                  <a:lnTo>
                    <a:pt x="4298696" y="1148791"/>
                  </a:lnTo>
                  <a:lnTo>
                    <a:pt x="4334256" y="1177848"/>
                  </a:lnTo>
                  <a:lnTo>
                    <a:pt x="4337685" y="1200785"/>
                  </a:lnTo>
                  <a:lnTo>
                    <a:pt x="4337685" y="1083779"/>
                  </a:lnTo>
                  <a:lnTo>
                    <a:pt x="4334637" y="1082929"/>
                  </a:lnTo>
                  <a:lnTo>
                    <a:pt x="4323435" y="1080604"/>
                  </a:lnTo>
                  <a:lnTo>
                    <a:pt x="4311942" y="1078941"/>
                  </a:lnTo>
                  <a:lnTo>
                    <a:pt x="4301553" y="1078052"/>
                  </a:lnTo>
                  <a:lnTo>
                    <a:pt x="4304474" y="1078052"/>
                  </a:lnTo>
                  <a:lnTo>
                    <a:pt x="4288028" y="1077595"/>
                  </a:lnTo>
                  <a:lnTo>
                    <a:pt x="4273613" y="1078052"/>
                  </a:lnTo>
                  <a:lnTo>
                    <a:pt x="4259745" y="1079411"/>
                  </a:lnTo>
                  <a:lnTo>
                    <a:pt x="4221492" y="1088859"/>
                  </a:lnTo>
                  <a:lnTo>
                    <a:pt x="4181017" y="1114463"/>
                  </a:lnTo>
                  <a:lnTo>
                    <a:pt x="4155846" y="1154518"/>
                  </a:lnTo>
                  <a:lnTo>
                    <a:pt x="4149852" y="1193800"/>
                  </a:lnTo>
                  <a:lnTo>
                    <a:pt x="4149852" y="1216279"/>
                  </a:lnTo>
                  <a:lnTo>
                    <a:pt x="4155846" y="1255572"/>
                  </a:lnTo>
                  <a:lnTo>
                    <a:pt x="4181017" y="1295742"/>
                  </a:lnTo>
                  <a:lnTo>
                    <a:pt x="4221492" y="1321308"/>
                  </a:lnTo>
                  <a:lnTo>
                    <a:pt x="4259745" y="1330744"/>
                  </a:lnTo>
                  <a:lnTo>
                    <a:pt x="4274159" y="1332115"/>
                  </a:lnTo>
                  <a:lnTo>
                    <a:pt x="4275340" y="1332115"/>
                  </a:lnTo>
                  <a:lnTo>
                    <a:pt x="4288028" y="1332484"/>
                  </a:lnTo>
                  <a:lnTo>
                    <a:pt x="4326255" y="1329055"/>
                  </a:lnTo>
                  <a:lnTo>
                    <a:pt x="4370336" y="1313764"/>
                  </a:lnTo>
                  <a:lnTo>
                    <a:pt x="4403395" y="1286319"/>
                  </a:lnTo>
                  <a:lnTo>
                    <a:pt x="4417466" y="1262126"/>
                  </a:lnTo>
                  <a:lnTo>
                    <a:pt x="4419206" y="1257909"/>
                  </a:lnTo>
                  <a:lnTo>
                    <a:pt x="4422406" y="1246835"/>
                  </a:lnTo>
                  <a:lnTo>
                    <a:pt x="4424553" y="1234948"/>
                  </a:lnTo>
                  <a:lnTo>
                    <a:pt x="4477385" y="1234948"/>
                  </a:lnTo>
                  <a:lnTo>
                    <a:pt x="4477385" y="1333627"/>
                  </a:lnTo>
                  <a:lnTo>
                    <a:pt x="4565904" y="1333627"/>
                  </a:lnTo>
                  <a:lnTo>
                    <a:pt x="4565904" y="1234948"/>
                  </a:lnTo>
                  <a:lnTo>
                    <a:pt x="4565904" y="1162431"/>
                  </a:lnTo>
                  <a:lnTo>
                    <a:pt x="4565904" y="1083945"/>
                  </a:lnTo>
                  <a:close/>
                </a:path>
              </a:pathLst>
            </a:custGeom>
            <a:solidFill>
              <a:srgbClr val="0442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13426" y="675893"/>
              <a:ext cx="894715" cy="896619"/>
            </a:xfrm>
            <a:custGeom>
              <a:avLst/>
              <a:gdLst/>
              <a:ahLst/>
              <a:cxnLst/>
              <a:rect l="l" t="t" r="r" b="b"/>
              <a:pathLst>
                <a:path w="894714" h="896619">
                  <a:moveTo>
                    <a:pt x="0" y="896112"/>
                  </a:moveTo>
                  <a:lnTo>
                    <a:pt x="894588" y="896112"/>
                  </a:lnTo>
                  <a:lnTo>
                    <a:pt x="894588" y="0"/>
                  </a:lnTo>
                  <a:lnTo>
                    <a:pt x="0" y="0"/>
                  </a:lnTo>
                  <a:lnTo>
                    <a:pt x="0" y="896112"/>
                  </a:lnTo>
                  <a:close/>
                </a:path>
              </a:pathLst>
            </a:custGeom>
            <a:ln w="25908">
              <a:solidFill>
                <a:srgbClr val="0442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38984" y="3645407"/>
              <a:ext cx="1377950" cy="1079500"/>
            </a:xfrm>
            <a:custGeom>
              <a:avLst/>
              <a:gdLst/>
              <a:ahLst/>
              <a:cxnLst/>
              <a:rect l="l" t="t" r="r" b="b"/>
              <a:pathLst>
                <a:path w="1377950" h="1079500">
                  <a:moveTo>
                    <a:pt x="262128" y="131064"/>
                  </a:moveTo>
                  <a:lnTo>
                    <a:pt x="251828" y="80048"/>
                  </a:lnTo>
                  <a:lnTo>
                    <a:pt x="223735" y="38392"/>
                  </a:lnTo>
                  <a:lnTo>
                    <a:pt x="182079" y="10299"/>
                  </a:lnTo>
                  <a:lnTo>
                    <a:pt x="131064" y="0"/>
                  </a:lnTo>
                  <a:lnTo>
                    <a:pt x="80035" y="10299"/>
                  </a:lnTo>
                  <a:lnTo>
                    <a:pt x="38379" y="38392"/>
                  </a:lnTo>
                  <a:lnTo>
                    <a:pt x="10287" y="80048"/>
                  </a:lnTo>
                  <a:lnTo>
                    <a:pt x="0" y="131064"/>
                  </a:lnTo>
                  <a:lnTo>
                    <a:pt x="10287" y="182092"/>
                  </a:lnTo>
                  <a:lnTo>
                    <a:pt x="38379" y="223748"/>
                  </a:lnTo>
                  <a:lnTo>
                    <a:pt x="80035" y="251841"/>
                  </a:lnTo>
                  <a:lnTo>
                    <a:pt x="131064" y="262128"/>
                  </a:lnTo>
                  <a:lnTo>
                    <a:pt x="182079" y="251841"/>
                  </a:lnTo>
                  <a:lnTo>
                    <a:pt x="223735" y="223748"/>
                  </a:lnTo>
                  <a:lnTo>
                    <a:pt x="251828" y="182092"/>
                  </a:lnTo>
                  <a:lnTo>
                    <a:pt x="262128" y="131064"/>
                  </a:lnTo>
                  <a:close/>
                </a:path>
                <a:path w="1377950" h="1079500">
                  <a:moveTo>
                    <a:pt x="480441" y="48006"/>
                  </a:moveTo>
                  <a:lnTo>
                    <a:pt x="444754" y="48006"/>
                  </a:lnTo>
                  <a:lnTo>
                    <a:pt x="444754" y="71374"/>
                  </a:lnTo>
                  <a:lnTo>
                    <a:pt x="444754" y="101219"/>
                  </a:lnTo>
                  <a:lnTo>
                    <a:pt x="444754" y="125476"/>
                  </a:lnTo>
                  <a:lnTo>
                    <a:pt x="403352" y="125476"/>
                  </a:lnTo>
                  <a:lnTo>
                    <a:pt x="403352" y="101219"/>
                  </a:lnTo>
                  <a:lnTo>
                    <a:pt x="444754" y="101219"/>
                  </a:lnTo>
                  <a:lnTo>
                    <a:pt x="444754" y="71374"/>
                  </a:lnTo>
                  <a:lnTo>
                    <a:pt x="403352" y="71374"/>
                  </a:lnTo>
                  <a:lnTo>
                    <a:pt x="403352" y="48006"/>
                  </a:lnTo>
                  <a:lnTo>
                    <a:pt x="367665" y="48006"/>
                  </a:lnTo>
                  <a:lnTo>
                    <a:pt x="367665" y="155956"/>
                  </a:lnTo>
                  <a:lnTo>
                    <a:pt x="480441" y="155956"/>
                  </a:lnTo>
                  <a:lnTo>
                    <a:pt x="480441" y="125476"/>
                  </a:lnTo>
                  <a:lnTo>
                    <a:pt x="480441" y="101219"/>
                  </a:lnTo>
                  <a:lnTo>
                    <a:pt x="480441" y="71374"/>
                  </a:lnTo>
                  <a:lnTo>
                    <a:pt x="480441" y="48006"/>
                  </a:lnTo>
                  <a:close/>
                </a:path>
                <a:path w="1377950" h="1079500">
                  <a:moveTo>
                    <a:pt x="485140" y="984885"/>
                  </a:moveTo>
                  <a:lnTo>
                    <a:pt x="481012" y="945426"/>
                  </a:lnTo>
                  <a:lnTo>
                    <a:pt x="460781" y="908634"/>
                  </a:lnTo>
                  <a:lnTo>
                    <a:pt x="449072" y="901319"/>
                  </a:lnTo>
                  <a:lnTo>
                    <a:pt x="449072" y="984885"/>
                  </a:lnTo>
                  <a:lnTo>
                    <a:pt x="448589" y="999058"/>
                  </a:lnTo>
                  <a:lnTo>
                    <a:pt x="438531" y="1035812"/>
                  </a:lnTo>
                  <a:lnTo>
                    <a:pt x="433451" y="1039749"/>
                  </a:lnTo>
                  <a:lnTo>
                    <a:pt x="427228" y="1039368"/>
                  </a:lnTo>
                  <a:lnTo>
                    <a:pt x="420878" y="1039749"/>
                  </a:lnTo>
                  <a:lnTo>
                    <a:pt x="405599" y="999058"/>
                  </a:lnTo>
                  <a:lnTo>
                    <a:pt x="405130" y="984885"/>
                  </a:lnTo>
                  <a:lnTo>
                    <a:pt x="405599" y="970724"/>
                  </a:lnTo>
                  <a:lnTo>
                    <a:pt x="415671" y="933958"/>
                  </a:lnTo>
                  <a:lnTo>
                    <a:pt x="420878" y="930021"/>
                  </a:lnTo>
                  <a:lnTo>
                    <a:pt x="427228" y="930275"/>
                  </a:lnTo>
                  <a:lnTo>
                    <a:pt x="433451" y="930021"/>
                  </a:lnTo>
                  <a:lnTo>
                    <a:pt x="448589" y="970724"/>
                  </a:lnTo>
                  <a:lnTo>
                    <a:pt x="449072" y="984885"/>
                  </a:lnTo>
                  <a:lnTo>
                    <a:pt x="449072" y="901319"/>
                  </a:lnTo>
                  <a:lnTo>
                    <a:pt x="439775" y="898017"/>
                  </a:lnTo>
                  <a:lnTo>
                    <a:pt x="427228" y="896747"/>
                  </a:lnTo>
                  <a:lnTo>
                    <a:pt x="414655" y="898017"/>
                  </a:lnTo>
                  <a:lnTo>
                    <a:pt x="378231" y="930021"/>
                  </a:lnTo>
                  <a:lnTo>
                    <a:pt x="368935" y="984885"/>
                  </a:lnTo>
                  <a:lnTo>
                    <a:pt x="370078" y="1006081"/>
                  </a:lnTo>
                  <a:lnTo>
                    <a:pt x="385064" y="1051687"/>
                  </a:lnTo>
                  <a:lnTo>
                    <a:pt x="427228" y="1072896"/>
                  </a:lnTo>
                  <a:lnTo>
                    <a:pt x="439775" y="1071664"/>
                  </a:lnTo>
                  <a:lnTo>
                    <a:pt x="450951" y="1067727"/>
                  </a:lnTo>
                  <a:lnTo>
                    <a:pt x="460781" y="1061085"/>
                  </a:lnTo>
                  <a:lnTo>
                    <a:pt x="469265" y="1051687"/>
                  </a:lnTo>
                  <a:lnTo>
                    <a:pt x="475957" y="1039749"/>
                  </a:lnTo>
                  <a:lnTo>
                    <a:pt x="476097" y="1039507"/>
                  </a:lnTo>
                  <a:lnTo>
                    <a:pt x="481012" y="1024293"/>
                  </a:lnTo>
                  <a:lnTo>
                    <a:pt x="484009" y="1006081"/>
                  </a:lnTo>
                  <a:lnTo>
                    <a:pt x="485140" y="984885"/>
                  </a:lnTo>
                  <a:close/>
                </a:path>
                <a:path w="1377950" h="1079500">
                  <a:moveTo>
                    <a:pt x="496062" y="593344"/>
                  </a:moveTo>
                  <a:lnTo>
                    <a:pt x="454825" y="601586"/>
                  </a:lnTo>
                  <a:lnTo>
                    <a:pt x="448183" y="601726"/>
                  </a:lnTo>
                  <a:lnTo>
                    <a:pt x="408813" y="601726"/>
                  </a:lnTo>
                  <a:lnTo>
                    <a:pt x="408813" y="496570"/>
                  </a:lnTo>
                  <a:lnTo>
                    <a:pt x="481457" y="496570"/>
                  </a:lnTo>
                  <a:lnTo>
                    <a:pt x="481457" y="463296"/>
                  </a:lnTo>
                  <a:lnTo>
                    <a:pt x="371729" y="463296"/>
                  </a:lnTo>
                  <a:lnTo>
                    <a:pt x="371729" y="635127"/>
                  </a:lnTo>
                  <a:lnTo>
                    <a:pt x="446659" y="635127"/>
                  </a:lnTo>
                  <a:lnTo>
                    <a:pt x="453491" y="634987"/>
                  </a:lnTo>
                  <a:lnTo>
                    <a:pt x="496062" y="626237"/>
                  </a:lnTo>
                  <a:lnTo>
                    <a:pt x="496062" y="601726"/>
                  </a:lnTo>
                  <a:lnTo>
                    <a:pt x="496062" y="593344"/>
                  </a:lnTo>
                  <a:close/>
                </a:path>
                <a:path w="1377950" h="1079500">
                  <a:moveTo>
                    <a:pt x="539750" y="197739"/>
                  </a:moveTo>
                  <a:lnTo>
                    <a:pt x="411226" y="197739"/>
                  </a:lnTo>
                  <a:lnTo>
                    <a:pt x="411226" y="166751"/>
                  </a:lnTo>
                  <a:lnTo>
                    <a:pt x="373888" y="166751"/>
                  </a:lnTo>
                  <a:lnTo>
                    <a:pt x="373888" y="230632"/>
                  </a:lnTo>
                  <a:lnTo>
                    <a:pt x="539750" y="230632"/>
                  </a:lnTo>
                  <a:lnTo>
                    <a:pt x="539750" y="197739"/>
                  </a:lnTo>
                  <a:close/>
                </a:path>
                <a:path w="1377950" h="1079500">
                  <a:moveTo>
                    <a:pt x="542290" y="894588"/>
                  </a:moveTo>
                  <a:lnTo>
                    <a:pt x="505714" y="894588"/>
                  </a:lnTo>
                  <a:lnTo>
                    <a:pt x="505714" y="1079373"/>
                  </a:lnTo>
                  <a:lnTo>
                    <a:pt x="542290" y="1079373"/>
                  </a:lnTo>
                  <a:lnTo>
                    <a:pt x="542290" y="894588"/>
                  </a:lnTo>
                  <a:close/>
                </a:path>
                <a:path w="1377950" h="1079500">
                  <a:moveTo>
                    <a:pt x="542290" y="458978"/>
                  </a:moveTo>
                  <a:lnTo>
                    <a:pt x="505714" y="458978"/>
                  </a:lnTo>
                  <a:lnTo>
                    <a:pt x="505714" y="643763"/>
                  </a:lnTo>
                  <a:lnTo>
                    <a:pt x="542290" y="643763"/>
                  </a:lnTo>
                  <a:lnTo>
                    <a:pt x="542290" y="458978"/>
                  </a:lnTo>
                  <a:close/>
                </a:path>
                <a:path w="1377950" h="1079500">
                  <a:moveTo>
                    <a:pt x="558800" y="83312"/>
                  </a:moveTo>
                  <a:lnTo>
                    <a:pt x="537083" y="83312"/>
                  </a:lnTo>
                  <a:lnTo>
                    <a:pt x="537083" y="45847"/>
                  </a:lnTo>
                  <a:lnTo>
                    <a:pt x="500507" y="45847"/>
                  </a:lnTo>
                  <a:lnTo>
                    <a:pt x="500507" y="182626"/>
                  </a:lnTo>
                  <a:lnTo>
                    <a:pt x="537083" y="182626"/>
                  </a:lnTo>
                  <a:lnTo>
                    <a:pt x="537083" y="118745"/>
                  </a:lnTo>
                  <a:lnTo>
                    <a:pt x="558800" y="118745"/>
                  </a:lnTo>
                  <a:lnTo>
                    <a:pt x="558800" y="83312"/>
                  </a:lnTo>
                  <a:close/>
                </a:path>
                <a:path w="1377950" h="1079500">
                  <a:moveTo>
                    <a:pt x="704596" y="1046988"/>
                  </a:moveTo>
                  <a:lnTo>
                    <a:pt x="684784" y="1023112"/>
                  </a:lnTo>
                  <a:lnTo>
                    <a:pt x="652653" y="984377"/>
                  </a:lnTo>
                  <a:lnTo>
                    <a:pt x="653669" y="979170"/>
                  </a:lnTo>
                  <a:lnTo>
                    <a:pt x="654431" y="973709"/>
                  </a:lnTo>
                  <a:lnTo>
                    <a:pt x="655701" y="962406"/>
                  </a:lnTo>
                  <a:lnTo>
                    <a:pt x="656209" y="956564"/>
                  </a:lnTo>
                  <a:lnTo>
                    <a:pt x="656590" y="950468"/>
                  </a:lnTo>
                  <a:lnTo>
                    <a:pt x="696595" y="950468"/>
                  </a:lnTo>
                  <a:lnTo>
                    <a:pt x="696595" y="916686"/>
                  </a:lnTo>
                  <a:lnTo>
                    <a:pt x="656971" y="916686"/>
                  </a:lnTo>
                  <a:lnTo>
                    <a:pt x="656971" y="893953"/>
                  </a:lnTo>
                  <a:lnTo>
                    <a:pt x="619506" y="893953"/>
                  </a:lnTo>
                  <a:lnTo>
                    <a:pt x="619506" y="916686"/>
                  </a:lnTo>
                  <a:lnTo>
                    <a:pt x="577723" y="916686"/>
                  </a:lnTo>
                  <a:lnTo>
                    <a:pt x="577723" y="950468"/>
                  </a:lnTo>
                  <a:lnTo>
                    <a:pt x="619760" y="950468"/>
                  </a:lnTo>
                  <a:lnTo>
                    <a:pt x="618159" y="967905"/>
                  </a:lnTo>
                  <a:lnTo>
                    <a:pt x="605790" y="1009777"/>
                  </a:lnTo>
                  <a:lnTo>
                    <a:pt x="573659" y="1034796"/>
                  </a:lnTo>
                  <a:lnTo>
                    <a:pt x="573659" y="1070737"/>
                  </a:lnTo>
                  <a:lnTo>
                    <a:pt x="611505" y="1058291"/>
                  </a:lnTo>
                  <a:lnTo>
                    <a:pt x="639826" y="1023112"/>
                  </a:lnTo>
                  <a:lnTo>
                    <a:pt x="677291" y="1070737"/>
                  </a:lnTo>
                  <a:lnTo>
                    <a:pt x="704596" y="1046988"/>
                  </a:lnTo>
                  <a:close/>
                </a:path>
                <a:path w="1377950" h="1079500">
                  <a:moveTo>
                    <a:pt x="759320" y="603123"/>
                  </a:moveTo>
                  <a:lnTo>
                    <a:pt x="572389" y="603123"/>
                  </a:lnTo>
                  <a:lnTo>
                    <a:pt x="572389" y="637286"/>
                  </a:lnTo>
                  <a:lnTo>
                    <a:pt x="759320" y="637286"/>
                  </a:lnTo>
                  <a:lnTo>
                    <a:pt x="759320" y="603123"/>
                  </a:lnTo>
                  <a:close/>
                </a:path>
                <a:path w="1377950" h="1079500">
                  <a:moveTo>
                    <a:pt x="759320" y="190119"/>
                  </a:moveTo>
                  <a:lnTo>
                    <a:pt x="684657" y="190119"/>
                  </a:lnTo>
                  <a:lnTo>
                    <a:pt x="684657" y="159639"/>
                  </a:lnTo>
                  <a:lnTo>
                    <a:pt x="751319" y="159639"/>
                  </a:lnTo>
                  <a:lnTo>
                    <a:pt x="751319" y="125857"/>
                  </a:lnTo>
                  <a:lnTo>
                    <a:pt x="620014" y="125857"/>
                  </a:lnTo>
                  <a:lnTo>
                    <a:pt x="620014" y="84074"/>
                  </a:lnTo>
                  <a:lnTo>
                    <a:pt x="749173" y="84074"/>
                  </a:lnTo>
                  <a:lnTo>
                    <a:pt x="749173" y="50165"/>
                  </a:lnTo>
                  <a:lnTo>
                    <a:pt x="582549" y="50165"/>
                  </a:lnTo>
                  <a:lnTo>
                    <a:pt x="582549" y="159639"/>
                  </a:lnTo>
                  <a:lnTo>
                    <a:pt x="647446" y="159639"/>
                  </a:lnTo>
                  <a:lnTo>
                    <a:pt x="647446" y="190119"/>
                  </a:lnTo>
                  <a:lnTo>
                    <a:pt x="572389" y="190119"/>
                  </a:lnTo>
                  <a:lnTo>
                    <a:pt x="572389" y="224155"/>
                  </a:lnTo>
                  <a:lnTo>
                    <a:pt x="759320" y="224155"/>
                  </a:lnTo>
                  <a:lnTo>
                    <a:pt x="759320" y="190119"/>
                  </a:lnTo>
                  <a:close/>
                </a:path>
                <a:path w="1377950" h="1079500">
                  <a:moveTo>
                    <a:pt x="759587" y="548132"/>
                  </a:moveTo>
                  <a:lnTo>
                    <a:pt x="728281" y="529336"/>
                  </a:lnTo>
                  <a:lnTo>
                    <a:pt x="680720" y="500761"/>
                  </a:lnTo>
                  <a:lnTo>
                    <a:pt x="684110" y="492302"/>
                  </a:lnTo>
                  <a:lnTo>
                    <a:pt x="684212" y="492048"/>
                  </a:lnTo>
                  <a:lnTo>
                    <a:pt x="687082" y="483044"/>
                  </a:lnTo>
                  <a:lnTo>
                    <a:pt x="689305" y="473760"/>
                  </a:lnTo>
                  <a:lnTo>
                    <a:pt x="690880" y="464185"/>
                  </a:lnTo>
                  <a:lnTo>
                    <a:pt x="653669" y="458343"/>
                  </a:lnTo>
                  <a:lnTo>
                    <a:pt x="651433" y="470446"/>
                  </a:lnTo>
                  <a:lnTo>
                    <a:pt x="648182" y="481761"/>
                  </a:lnTo>
                  <a:lnTo>
                    <a:pt x="644067" y="492048"/>
                  </a:lnTo>
                  <a:lnTo>
                    <a:pt x="643966" y="492302"/>
                  </a:lnTo>
                  <a:lnTo>
                    <a:pt x="638810" y="502031"/>
                  </a:lnTo>
                  <a:lnTo>
                    <a:pt x="610997" y="531368"/>
                  </a:lnTo>
                  <a:lnTo>
                    <a:pt x="576072" y="542290"/>
                  </a:lnTo>
                  <a:lnTo>
                    <a:pt x="576072" y="576961"/>
                  </a:lnTo>
                  <a:lnTo>
                    <a:pt x="613816" y="569417"/>
                  </a:lnTo>
                  <a:lnTo>
                    <a:pt x="646645" y="548944"/>
                  </a:lnTo>
                  <a:lnTo>
                    <a:pt x="664591" y="529336"/>
                  </a:lnTo>
                  <a:lnTo>
                    <a:pt x="740270" y="577723"/>
                  </a:lnTo>
                  <a:lnTo>
                    <a:pt x="759587" y="548132"/>
                  </a:lnTo>
                  <a:close/>
                </a:path>
                <a:path w="1377950" h="1079500">
                  <a:moveTo>
                    <a:pt x="767588" y="962152"/>
                  </a:moveTo>
                  <a:lnTo>
                    <a:pt x="745858" y="962152"/>
                  </a:lnTo>
                  <a:lnTo>
                    <a:pt x="745858" y="894588"/>
                  </a:lnTo>
                  <a:lnTo>
                    <a:pt x="709295" y="894588"/>
                  </a:lnTo>
                  <a:lnTo>
                    <a:pt x="709295" y="1079373"/>
                  </a:lnTo>
                  <a:lnTo>
                    <a:pt x="745858" y="1079373"/>
                  </a:lnTo>
                  <a:lnTo>
                    <a:pt x="745858" y="997585"/>
                  </a:lnTo>
                  <a:lnTo>
                    <a:pt x="767588" y="997585"/>
                  </a:lnTo>
                  <a:lnTo>
                    <a:pt x="767588" y="962152"/>
                  </a:lnTo>
                  <a:close/>
                </a:path>
                <a:path w="1377950" h="1079500">
                  <a:moveTo>
                    <a:pt x="912749" y="980567"/>
                  </a:moveTo>
                  <a:lnTo>
                    <a:pt x="903554" y="974217"/>
                  </a:lnTo>
                  <a:lnTo>
                    <a:pt x="861695" y="945261"/>
                  </a:lnTo>
                  <a:lnTo>
                    <a:pt x="863346" y="939546"/>
                  </a:lnTo>
                  <a:lnTo>
                    <a:pt x="864463" y="933958"/>
                  </a:lnTo>
                  <a:lnTo>
                    <a:pt x="864870" y="927989"/>
                  </a:lnTo>
                  <a:lnTo>
                    <a:pt x="904748" y="927989"/>
                  </a:lnTo>
                  <a:lnTo>
                    <a:pt x="904748" y="896747"/>
                  </a:lnTo>
                  <a:lnTo>
                    <a:pt x="787019" y="896747"/>
                  </a:lnTo>
                  <a:lnTo>
                    <a:pt x="787019" y="927989"/>
                  </a:lnTo>
                  <a:lnTo>
                    <a:pt x="828040" y="927989"/>
                  </a:lnTo>
                  <a:lnTo>
                    <a:pt x="826249" y="936752"/>
                  </a:lnTo>
                  <a:lnTo>
                    <a:pt x="801243" y="970076"/>
                  </a:lnTo>
                  <a:lnTo>
                    <a:pt x="784352" y="974852"/>
                  </a:lnTo>
                  <a:lnTo>
                    <a:pt x="784352" y="1007999"/>
                  </a:lnTo>
                  <a:lnTo>
                    <a:pt x="827976" y="993178"/>
                  </a:lnTo>
                  <a:lnTo>
                    <a:pt x="847090" y="974217"/>
                  </a:lnTo>
                  <a:lnTo>
                    <a:pt x="892175" y="1006475"/>
                  </a:lnTo>
                  <a:lnTo>
                    <a:pt x="912749" y="980567"/>
                  </a:lnTo>
                  <a:close/>
                </a:path>
                <a:path w="1377950" h="1079500">
                  <a:moveTo>
                    <a:pt x="918083" y="46736"/>
                  </a:moveTo>
                  <a:lnTo>
                    <a:pt x="884301" y="46736"/>
                  </a:lnTo>
                  <a:lnTo>
                    <a:pt x="884301" y="116205"/>
                  </a:lnTo>
                  <a:lnTo>
                    <a:pt x="864235" y="116205"/>
                  </a:lnTo>
                  <a:lnTo>
                    <a:pt x="864235" y="150622"/>
                  </a:lnTo>
                  <a:lnTo>
                    <a:pt x="884301" y="150622"/>
                  </a:lnTo>
                  <a:lnTo>
                    <a:pt x="884301" y="202057"/>
                  </a:lnTo>
                  <a:lnTo>
                    <a:pt x="870648" y="179959"/>
                  </a:lnTo>
                  <a:lnTo>
                    <a:pt x="843280" y="135636"/>
                  </a:lnTo>
                  <a:lnTo>
                    <a:pt x="844042" y="130175"/>
                  </a:lnTo>
                  <a:lnTo>
                    <a:pt x="844550" y="124333"/>
                  </a:lnTo>
                  <a:lnTo>
                    <a:pt x="845312" y="112268"/>
                  </a:lnTo>
                  <a:lnTo>
                    <a:pt x="845566" y="106045"/>
                  </a:lnTo>
                  <a:lnTo>
                    <a:pt x="845566" y="99441"/>
                  </a:lnTo>
                  <a:lnTo>
                    <a:pt x="872490" y="99441"/>
                  </a:lnTo>
                  <a:lnTo>
                    <a:pt x="872490" y="66802"/>
                  </a:lnTo>
                  <a:lnTo>
                    <a:pt x="845566" y="66802"/>
                  </a:lnTo>
                  <a:lnTo>
                    <a:pt x="845566" y="45212"/>
                  </a:lnTo>
                  <a:lnTo>
                    <a:pt x="811022" y="45212"/>
                  </a:lnTo>
                  <a:lnTo>
                    <a:pt x="811022" y="66802"/>
                  </a:lnTo>
                  <a:lnTo>
                    <a:pt x="783958" y="66802"/>
                  </a:lnTo>
                  <a:lnTo>
                    <a:pt x="783958" y="99441"/>
                  </a:lnTo>
                  <a:lnTo>
                    <a:pt x="811022" y="99441"/>
                  </a:lnTo>
                  <a:lnTo>
                    <a:pt x="810336" y="116205"/>
                  </a:lnTo>
                  <a:lnTo>
                    <a:pt x="802513" y="161925"/>
                  </a:lnTo>
                  <a:lnTo>
                    <a:pt x="781177" y="187198"/>
                  </a:lnTo>
                  <a:lnTo>
                    <a:pt x="781177" y="221996"/>
                  </a:lnTo>
                  <a:lnTo>
                    <a:pt x="817765" y="204838"/>
                  </a:lnTo>
                  <a:lnTo>
                    <a:pt x="832612" y="179959"/>
                  </a:lnTo>
                  <a:lnTo>
                    <a:pt x="855980" y="219837"/>
                  </a:lnTo>
                  <a:lnTo>
                    <a:pt x="884301" y="203581"/>
                  </a:lnTo>
                  <a:lnTo>
                    <a:pt x="884301" y="227457"/>
                  </a:lnTo>
                  <a:lnTo>
                    <a:pt x="918083" y="227457"/>
                  </a:lnTo>
                  <a:lnTo>
                    <a:pt x="918083" y="203581"/>
                  </a:lnTo>
                  <a:lnTo>
                    <a:pt x="918083" y="202057"/>
                  </a:lnTo>
                  <a:lnTo>
                    <a:pt x="918083" y="46736"/>
                  </a:lnTo>
                  <a:close/>
                </a:path>
                <a:path w="1377950" h="1079500">
                  <a:moveTo>
                    <a:pt x="958596" y="501650"/>
                  </a:moveTo>
                  <a:lnTo>
                    <a:pt x="930275" y="501650"/>
                  </a:lnTo>
                  <a:lnTo>
                    <a:pt x="930275" y="484251"/>
                  </a:lnTo>
                  <a:lnTo>
                    <a:pt x="956691" y="484251"/>
                  </a:lnTo>
                  <a:lnTo>
                    <a:pt x="956691" y="458978"/>
                  </a:lnTo>
                  <a:lnTo>
                    <a:pt x="894080" y="458978"/>
                  </a:lnTo>
                  <a:lnTo>
                    <a:pt x="894080" y="484251"/>
                  </a:lnTo>
                  <a:lnTo>
                    <a:pt x="894080" y="501650"/>
                  </a:lnTo>
                  <a:lnTo>
                    <a:pt x="855091" y="501650"/>
                  </a:lnTo>
                  <a:lnTo>
                    <a:pt x="855091" y="484251"/>
                  </a:lnTo>
                  <a:lnTo>
                    <a:pt x="894080" y="484251"/>
                  </a:lnTo>
                  <a:lnTo>
                    <a:pt x="894080" y="458978"/>
                  </a:lnTo>
                  <a:lnTo>
                    <a:pt x="792607" y="458978"/>
                  </a:lnTo>
                  <a:lnTo>
                    <a:pt x="792607" y="484251"/>
                  </a:lnTo>
                  <a:lnTo>
                    <a:pt x="819023" y="484251"/>
                  </a:lnTo>
                  <a:lnTo>
                    <a:pt x="819023" y="501650"/>
                  </a:lnTo>
                  <a:lnTo>
                    <a:pt x="790702" y="501650"/>
                  </a:lnTo>
                  <a:lnTo>
                    <a:pt x="790702" y="526923"/>
                  </a:lnTo>
                  <a:lnTo>
                    <a:pt x="958596" y="526923"/>
                  </a:lnTo>
                  <a:lnTo>
                    <a:pt x="958596" y="501650"/>
                  </a:lnTo>
                  <a:close/>
                </a:path>
                <a:path w="1377950" h="1079500">
                  <a:moveTo>
                    <a:pt x="959231" y="621284"/>
                  </a:moveTo>
                  <a:lnTo>
                    <a:pt x="827913" y="621284"/>
                  </a:lnTo>
                  <a:lnTo>
                    <a:pt x="827913" y="614934"/>
                  </a:lnTo>
                  <a:lnTo>
                    <a:pt x="957326" y="614934"/>
                  </a:lnTo>
                  <a:lnTo>
                    <a:pt x="957326" y="567563"/>
                  </a:lnTo>
                  <a:lnTo>
                    <a:pt x="791718" y="567563"/>
                  </a:lnTo>
                  <a:lnTo>
                    <a:pt x="791718" y="589915"/>
                  </a:lnTo>
                  <a:lnTo>
                    <a:pt x="921639" y="589915"/>
                  </a:lnTo>
                  <a:lnTo>
                    <a:pt x="921639" y="596138"/>
                  </a:lnTo>
                  <a:lnTo>
                    <a:pt x="792226" y="596138"/>
                  </a:lnTo>
                  <a:lnTo>
                    <a:pt x="792226" y="643763"/>
                  </a:lnTo>
                  <a:lnTo>
                    <a:pt x="959231" y="643763"/>
                  </a:lnTo>
                  <a:lnTo>
                    <a:pt x="959231" y="621284"/>
                  </a:lnTo>
                  <a:close/>
                </a:path>
                <a:path w="1377950" h="1079500">
                  <a:moveTo>
                    <a:pt x="960755" y="894588"/>
                  </a:moveTo>
                  <a:lnTo>
                    <a:pt x="924179" y="894588"/>
                  </a:lnTo>
                  <a:lnTo>
                    <a:pt x="924179" y="933958"/>
                  </a:lnTo>
                  <a:lnTo>
                    <a:pt x="899541" y="933958"/>
                  </a:lnTo>
                  <a:lnTo>
                    <a:pt x="899541" y="965835"/>
                  </a:lnTo>
                  <a:lnTo>
                    <a:pt x="924179" y="965835"/>
                  </a:lnTo>
                  <a:lnTo>
                    <a:pt x="924179" y="1031621"/>
                  </a:lnTo>
                  <a:lnTo>
                    <a:pt x="960755" y="1031621"/>
                  </a:lnTo>
                  <a:lnTo>
                    <a:pt x="960755" y="894588"/>
                  </a:lnTo>
                  <a:close/>
                </a:path>
                <a:path w="1377950" h="1079500">
                  <a:moveTo>
                    <a:pt x="963295" y="1046734"/>
                  </a:moveTo>
                  <a:lnTo>
                    <a:pt x="832612" y="1046734"/>
                  </a:lnTo>
                  <a:lnTo>
                    <a:pt x="832612" y="1014730"/>
                  </a:lnTo>
                  <a:lnTo>
                    <a:pt x="795401" y="1014730"/>
                  </a:lnTo>
                  <a:lnTo>
                    <a:pt x="795401" y="1079373"/>
                  </a:lnTo>
                  <a:lnTo>
                    <a:pt x="963295" y="1079373"/>
                  </a:lnTo>
                  <a:lnTo>
                    <a:pt x="963295" y="1046734"/>
                  </a:lnTo>
                  <a:close/>
                </a:path>
                <a:path w="1377950" h="1079500">
                  <a:moveTo>
                    <a:pt x="965073" y="45847"/>
                  </a:moveTo>
                  <a:lnTo>
                    <a:pt x="930910" y="45847"/>
                  </a:lnTo>
                  <a:lnTo>
                    <a:pt x="930910" y="230632"/>
                  </a:lnTo>
                  <a:lnTo>
                    <a:pt x="965073" y="230632"/>
                  </a:lnTo>
                  <a:lnTo>
                    <a:pt x="965073" y="45847"/>
                  </a:lnTo>
                  <a:close/>
                </a:path>
                <a:path w="1377950" h="1079500">
                  <a:moveTo>
                    <a:pt x="968121" y="534035"/>
                  </a:moveTo>
                  <a:lnTo>
                    <a:pt x="781177" y="534035"/>
                  </a:lnTo>
                  <a:lnTo>
                    <a:pt x="781177" y="560451"/>
                  </a:lnTo>
                  <a:lnTo>
                    <a:pt x="968121" y="560451"/>
                  </a:lnTo>
                  <a:lnTo>
                    <a:pt x="968121" y="534035"/>
                  </a:lnTo>
                  <a:close/>
                </a:path>
                <a:path w="1377950" h="1079500">
                  <a:moveTo>
                    <a:pt x="1084072" y="597662"/>
                  </a:moveTo>
                  <a:lnTo>
                    <a:pt x="1041019" y="604012"/>
                  </a:lnTo>
                  <a:lnTo>
                    <a:pt x="1027176" y="604012"/>
                  </a:lnTo>
                  <a:lnTo>
                    <a:pt x="1027176" y="564388"/>
                  </a:lnTo>
                  <a:lnTo>
                    <a:pt x="1070483" y="564388"/>
                  </a:lnTo>
                  <a:lnTo>
                    <a:pt x="1070483" y="463296"/>
                  </a:lnTo>
                  <a:lnTo>
                    <a:pt x="993140" y="463296"/>
                  </a:lnTo>
                  <a:lnTo>
                    <a:pt x="993140" y="494411"/>
                  </a:lnTo>
                  <a:lnTo>
                    <a:pt x="1036701" y="494411"/>
                  </a:lnTo>
                  <a:lnTo>
                    <a:pt x="1036701" y="533654"/>
                  </a:lnTo>
                  <a:lnTo>
                    <a:pt x="993140" y="533654"/>
                  </a:lnTo>
                  <a:lnTo>
                    <a:pt x="993140" y="635127"/>
                  </a:lnTo>
                  <a:lnTo>
                    <a:pt x="1045845" y="635127"/>
                  </a:lnTo>
                  <a:lnTo>
                    <a:pt x="1054100" y="634619"/>
                  </a:lnTo>
                  <a:lnTo>
                    <a:pt x="1071118" y="632333"/>
                  </a:lnTo>
                  <a:lnTo>
                    <a:pt x="1078230" y="630682"/>
                  </a:lnTo>
                  <a:lnTo>
                    <a:pt x="1084072" y="628396"/>
                  </a:lnTo>
                  <a:lnTo>
                    <a:pt x="1084072" y="604012"/>
                  </a:lnTo>
                  <a:lnTo>
                    <a:pt x="1084072" y="597662"/>
                  </a:lnTo>
                  <a:close/>
                </a:path>
                <a:path w="1377950" h="1079500">
                  <a:moveTo>
                    <a:pt x="1125982" y="1048258"/>
                  </a:moveTo>
                  <a:lnTo>
                    <a:pt x="1103718" y="1019302"/>
                  </a:lnTo>
                  <a:lnTo>
                    <a:pt x="1072388" y="978535"/>
                  </a:lnTo>
                  <a:lnTo>
                    <a:pt x="1074102" y="967803"/>
                  </a:lnTo>
                  <a:lnTo>
                    <a:pt x="1075436" y="956538"/>
                  </a:lnTo>
                  <a:lnTo>
                    <a:pt x="1076388" y="944753"/>
                  </a:lnTo>
                  <a:lnTo>
                    <a:pt x="1076960" y="932434"/>
                  </a:lnTo>
                  <a:lnTo>
                    <a:pt x="1116584" y="932434"/>
                  </a:lnTo>
                  <a:lnTo>
                    <a:pt x="1116584" y="898906"/>
                  </a:lnTo>
                  <a:lnTo>
                    <a:pt x="998347" y="898906"/>
                  </a:lnTo>
                  <a:lnTo>
                    <a:pt x="998347" y="932434"/>
                  </a:lnTo>
                  <a:lnTo>
                    <a:pt x="1040130" y="932434"/>
                  </a:lnTo>
                  <a:lnTo>
                    <a:pt x="1038758" y="953795"/>
                  </a:lnTo>
                  <a:lnTo>
                    <a:pt x="1026287" y="1004316"/>
                  </a:lnTo>
                  <a:lnTo>
                    <a:pt x="993140" y="1034034"/>
                  </a:lnTo>
                  <a:lnTo>
                    <a:pt x="993140" y="1070737"/>
                  </a:lnTo>
                  <a:lnTo>
                    <a:pt x="1003122" y="1069848"/>
                  </a:lnTo>
                  <a:lnTo>
                    <a:pt x="1003388" y="1069848"/>
                  </a:lnTo>
                  <a:lnTo>
                    <a:pt x="1013358" y="1067244"/>
                  </a:lnTo>
                  <a:lnTo>
                    <a:pt x="1047076" y="1041196"/>
                  </a:lnTo>
                  <a:lnTo>
                    <a:pt x="1059815" y="1019302"/>
                  </a:lnTo>
                  <a:lnTo>
                    <a:pt x="1097026" y="1069848"/>
                  </a:lnTo>
                  <a:lnTo>
                    <a:pt x="1125982" y="1048258"/>
                  </a:lnTo>
                  <a:close/>
                </a:path>
                <a:path w="1377950" h="1079500">
                  <a:moveTo>
                    <a:pt x="1126871" y="459867"/>
                  </a:moveTo>
                  <a:lnTo>
                    <a:pt x="1093089" y="459867"/>
                  </a:lnTo>
                  <a:lnTo>
                    <a:pt x="1093089" y="528447"/>
                  </a:lnTo>
                  <a:lnTo>
                    <a:pt x="1078230" y="528447"/>
                  </a:lnTo>
                  <a:lnTo>
                    <a:pt x="1078230" y="562991"/>
                  </a:lnTo>
                  <a:lnTo>
                    <a:pt x="1093089" y="562991"/>
                  </a:lnTo>
                  <a:lnTo>
                    <a:pt x="1093089" y="640461"/>
                  </a:lnTo>
                  <a:lnTo>
                    <a:pt x="1126871" y="640461"/>
                  </a:lnTo>
                  <a:lnTo>
                    <a:pt x="1126871" y="459867"/>
                  </a:lnTo>
                  <a:close/>
                </a:path>
                <a:path w="1377950" h="1079500">
                  <a:moveTo>
                    <a:pt x="1168654" y="894588"/>
                  </a:moveTo>
                  <a:lnTo>
                    <a:pt x="1132078" y="894588"/>
                  </a:lnTo>
                  <a:lnTo>
                    <a:pt x="1132078" y="1079373"/>
                  </a:lnTo>
                  <a:lnTo>
                    <a:pt x="1168654" y="1079373"/>
                  </a:lnTo>
                  <a:lnTo>
                    <a:pt x="1168654" y="894588"/>
                  </a:lnTo>
                  <a:close/>
                </a:path>
                <a:path w="1377950" h="1079500">
                  <a:moveTo>
                    <a:pt x="1173861" y="458978"/>
                  </a:moveTo>
                  <a:lnTo>
                    <a:pt x="1139698" y="458978"/>
                  </a:lnTo>
                  <a:lnTo>
                    <a:pt x="1139698" y="643763"/>
                  </a:lnTo>
                  <a:lnTo>
                    <a:pt x="1173861" y="643763"/>
                  </a:lnTo>
                  <a:lnTo>
                    <a:pt x="1173861" y="458978"/>
                  </a:lnTo>
                  <a:close/>
                </a:path>
                <a:path w="1377950" h="1079500">
                  <a:moveTo>
                    <a:pt x="1320292" y="549148"/>
                  </a:moveTo>
                  <a:lnTo>
                    <a:pt x="1316164" y="509803"/>
                  </a:lnTo>
                  <a:lnTo>
                    <a:pt x="1295933" y="473024"/>
                  </a:lnTo>
                  <a:lnTo>
                    <a:pt x="1284224" y="465709"/>
                  </a:lnTo>
                  <a:lnTo>
                    <a:pt x="1284224" y="549148"/>
                  </a:lnTo>
                  <a:lnTo>
                    <a:pt x="1283741" y="563346"/>
                  </a:lnTo>
                  <a:lnTo>
                    <a:pt x="1273683" y="600202"/>
                  </a:lnTo>
                  <a:lnTo>
                    <a:pt x="1268603" y="604012"/>
                  </a:lnTo>
                  <a:lnTo>
                    <a:pt x="1264221" y="603834"/>
                  </a:lnTo>
                  <a:lnTo>
                    <a:pt x="1260487" y="603834"/>
                  </a:lnTo>
                  <a:lnTo>
                    <a:pt x="1240751" y="563346"/>
                  </a:lnTo>
                  <a:lnTo>
                    <a:pt x="1240282" y="549148"/>
                  </a:lnTo>
                  <a:lnTo>
                    <a:pt x="1240751" y="535051"/>
                  </a:lnTo>
                  <a:lnTo>
                    <a:pt x="1250823" y="498221"/>
                  </a:lnTo>
                  <a:lnTo>
                    <a:pt x="1256030" y="494411"/>
                  </a:lnTo>
                  <a:lnTo>
                    <a:pt x="1262380" y="494665"/>
                  </a:lnTo>
                  <a:lnTo>
                    <a:pt x="1268603" y="494411"/>
                  </a:lnTo>
                  <a:lnTo>
                    <a:pt x="1283741" y="535051"/>
                  </a:lnTo>
                  <a:lnTo>
                    <a:pt x="1284224" y="549148"/>
                  </a:lnTo>
                  <a:lnTo>
                    <a:pt x="1284224" y="465709"/>
                  </a:lnTo>
                  <a:lnTo>
                    <a:pt x="1274927" y="462407"/>
                  </a:lnTo>
                  <a:lnTo>
                    <a:pt x="1262380" y="461137"/>
                  </a:lnTo>
                  <a:lnTo>
                    <a:pt x="1249807" y="462407"/>
                  </a:lnTo>
                  <a:lnTo>
                    <a:pt x="1213383" y="494411"/>
                  </a:lnTo>
                  <a:lnTo>
                    <a:pt x="1204087" y="549148"/>
                  </a:lnTo>
                  <a:lnTo>
                    <a:pt x="1205230" y="570395"/>
                  </a:lnTo>
                  <a:lnTo>
                    <a:pt x="1220216" y="616077"/>
                  </a:lnTo>
                  <a:lnTo>
                    <a:pt x="1262380" y="637286"/>
                  </a:lnTo>
                  <a:lnTo>
                    <a:pt x="1274927" y="636028"/>
                  </a:lnTo>
                  <a:lnTo>
                    <a:pt x="1286103" y="632066"/>
                  </a:lnTo>
                  <a:lnTo>
                    <a:pt x="1295933" y="625411"/>
                  </a:lnTo>
                  <a:lnTo>
                    <a:pt x="1304417" y="616077"/>
                  </a:lnTo>
                  <a:lnTo>
                    <a:pt x="1311148" y="604012"/>
                  </a:lnTo>
                  <a:lnTo>
                    <a:pt x="1311249" y="603834"/>
                  </a:lnTo>
                  <a:lnTo>
                    <a:pt x="1316164" y="588619"/>
                  </a:lnTo>
                  <a:lnTo>
                    <a:pt x="1319161" y="570395"/>
                  </a:lnTo>
                  <a:lnTo>
                    <a:pt x="1320292" y="549148"/>
                  </a:lnTo>
                  <a:close/>
                </a:path>
                <a:path w="1377950" h="1079500">
                  <a:moveTo>
                    <a:pt x="1377442" y="458978"/>
                  </a:moveTo>
                  <a:lnTo>
                    <a:pt x="1340866" y="458978"/>
                  </a:lnTo>
                  <a:lnTo>
                    <a:pt x="1340866" y="643763"/>
                  </a:lnTo>
                  <a:lnTo>
                    <a:pt x="1377442" y="643763"/>
                  </a:lnTo>
                  <a:lnTo>
                    <a:pt x="1377442" y="4589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34615" y="3697477"/>
              <a:ext cx="58419" cy="144780"/>
            </a:xfrm>
            <a:custGeom>
              <a:avLst/>
              <a:gdLst/>
              <a:ahLst/>
              <a:cxnLst/>
              <a:rect l="l" t="t" r="r" b="b"/>
              <a:pathLst>
                <a:path w="58419" h="144779">
                  <a:moveTo>
                    <a:pt x="57912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5654" y="27940"/>
                  </a:lnTo>
                  <a:lnTo>
                    <a:pt x="25654" y="144780"/>
                  </a:lnTo>
                  <a:lnTo>
                    <a:pt x="57912" y="144780"/>
                  </a:lnTo>
                  <a:lnTo>
                    <a:pt x="57912" y="27940"/>
                  </a:lnTo>
                  <a:lnTo>
                    <a:pt x="57912" y="0"/>
                  </a:lnTo>
                  <a:close/>
                </a:path>
              </a:pathLst>
            </a:custGeom>
            <a:solidFill>
              <a:srgbClr val="006B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38983" y="4061459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131064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3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4" y="262127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8" y="131063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7723" y="4109338"/>
              <a:ext cx="106933" cy="14922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538983" y="4495800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131064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4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4" y="262128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8" y="131064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7723" y="4544440"/>
              <a:ext cx="107823" cy="15278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38984" y="4942331"/>
              <a:ext cx="976630" cy="654050"/>
            </a:xfrm>
            <a:custGeom>
              <a:avLst/>
              <a:gdLst/>
              <a:ahLst/>
              <a:cxnLst/>
              <a:rect l="l" t="t" r="r" b="b"/>
              <a:pathLst>
                <a:path w="976629" h="654050">
                  <a:moveTo>
                    <a:pt x="262128" y="131064"/>
                  </a:moveTo>
                  <a:lnTo>
                    <a:pt x="251828" y="80048"/>
                  </a:lnTo>
                  <a:lnTo>
                    <a:pt x="223735" y="38392"/>
                  </a:lnTo>
                  <a:lnTo>
                    <a:pt x="182079" y="10299"/>
                  </a:lnTo>
                  <a:lnTo>
                    <a:pt x="131064" y="0"/>
                  </a:lnTo>
                  <a:lnTo>
                    <a:pt x="80035" y="10299"/>
                  </a:lnTo>
                  <a:lnTo>
                    <a:pt x="38379" y="38392"/>
                  </a:lnTo>
                  <a:lnTo>
                    <a:pt x="10287" y="80048"/>
                  </a:lnTo>
                  <a:lnTo>
                    <a:pt x="0" y="131064"/>
                  </a:lnTo>
                  <a:lnTo>
                    <a:pt x="10287" y="182092"/>
                  </a:lnTo>
                  <a:lnTo>
                    <a:pt x="38379" y="223748"/>
                  </a:lnTo>
                  <a:lnTo>
                    <a:pt x="80035" y="251841"/>
                  </a:lnTo>
                  <a:lnTo>
                    <a:pt x="131064" y="262128"/>
                  </a:lnTo>
                  <a:lnTo>
                    <a:pt x="182079" y="251841"/>
                  </a:lnTo>
                  <a:lnTo>
                    <a:pt x="223735" y="223748"/>
                  </a:lnTo>
                  <a:lnTo>
                    <a:pt x="251828" y="182092"/>
                  </a:lnTo>
                  <a:lnTo>
                    <a:pt x="262128" y="131064"/>
                  </a:lnTo>
                  <a:close/>
                </a:path>
                <a:path w="976629" h="654050">
                  <a:moveTo>
                    <a:pt x="477393" y="473202"/>
                  </a:moveTo>
                  <a:lnTo>
                    <a:pt x="441452" y="473202"/>
                  </a:lnTo>
                  <a:lnTo>
                    <a:pt x="441452" y="527519"/>
                  </a:lnTo>
                  <a:lnTo>
                    <a:pt x="441452" y="560844"/>
                  </a:lnTo>
                  <a:lnTo>
                    <a:pt x="441452" y="611492"/>
                  </a:lnTo>
                  <a:lnTo>
                    <a:pt x="405765" y="611492"/>
                  </a:lnTo>
                  <a:lnTo>
                    <a:pt x="405765" y="560844"/>
                  </a:lnTo>
                  <a:lnTo>
                    <a:pt x="441452" y="560844"/>
                  </a:lnTo>
                  <a:lnTo>
                    <a:pt x="441452" y="527519"/>
                  </a:lnTo>
                  <a:lnTo>
                    <a:pt x="405765" y="527519"/>
                  </a:lnTo>
                  <a:lnTo>
                    <a:pt x="405765" y="473202"/>
                  </a:lnTo>
                  <a:lnTo>
                    <a:pt x="369824" y="473202"/>
                  </a:lnTo>
                  <a:lnTo>
                    <a:pt x="369824" y="645033"/>
                  </a:lnTo>
                  <a:lnTo>
                    <a:pt x="477393" y="645033"/>
                  </a:lnTo>
                  <a:lnTo>
                    <a:pt x="477393" y="611492"/>
                  </a:lnTo>
                  <a:lnTo>
                    <a:pt x="477393" y="560844"/>
                  </a:lnTo>
                  <a:lnTo>
                    <a:pt x="477393" y="527519"/>
                  </a:lnTo>
                  <a:lnTo>
                    <a:pt x="477393" y="473202"/>
                  </a:lnTo>
                  <a:close/>
                </a:path>
                <a:path w="976629" h="654050">
                  <a:moveTo>
                    <a:pt x="481330" y="47117"/>
                  </a:moveTo>
                  <a:lnTo>
                    <a:pt x="444754" y="47117"/>
                  </a:lnTo>
                  <a:lnTo>
                    <a:pt x="444754" y="81280"/>
                  </a:lnTo>
                  <a:lnTo>
                    <a:pt x="444754" y="184658"/>
                  </a:lnTo>
                  <a:lnTo>
                    <a:pt x="408305" y="184658"/>
                  </a:lnTo>
                  <a:lnTo>
                    <a:pt x="408305" y="81280"/>
                  </a:lnTo>
                  <a:lnTo>
                    <a:pt x="444754" y="81280"/>
                  </a:lnTo>
                  <a:lnTo>
                    <a:pt x="444754" y="47117"/>
                  </a:lnTo>
                  <a:lnTo>
                    <a:pt x="371729" y="47117"/>
                  </a:lnTo>
                  <a:lnTo>
                    <a:pt x="371729" y="218948"/>
                  </a:lnTo>
                  <a:lnTo>
                    <a:pt x="481330" y="218948"/>
                  </a:lnTo>
                  <a:lnTo>
                    <a:pt x="481330" y="184658"/>
                  </a:lnTo>
                  <a:lnTo>
                    <a:pt x="481330" y="81280"/>
                  </a:lnTo>
                  <a:lnTo>
                    <a:pt x="481330" y="47117"/>
                  </a:lnTo>
                  <a:close/>
                </a:path>
                <a:path w="976629" h="654050">
                  <a:moveTo>
                    <a:pt x="542290" y="42799"/>
                  </a:moveTo>
                  <a:lnTo>
                    <a:pt x="505714" y="42799"/>
                  </a:lnTo>
                  <a:lnTo>
                    <a:pt x="505714" y="227584"/>
                  </a:lnTo>
                  <a:lnTo>
                    <a:pt x="542290" y="227584"/>
                  </a:lnTo>
                  <a:lnTo>
                    <a:pt x="542290" y="42799"/>
                  </a:lnTo>
                  <a:close/>
                </a:path>
                <a:path w="976629" h="654050">
                  <a:moveTo>
                    <a:pt x="558800" y="536397"/>
                  </a:moveTo>
                  <a:lnTo>
                    <a:pt x="537083" y="536397"/>
                  </a:lnTo>
                  <a:lnTo>
                    <a:pt x="537083" y="468871"/>
                  </a:lnTo>
                  <a:lnTo>
                    <a:pt x="500507" y="468871"/>
                  </a:lnTo>
                  <a:lnTo>
                    <a:pt x="500507" y="653681"/>
                  </a:lnTo>
                  <a:lnTo>
                    <a:pt x="537083" y="653681"/>
                  </a:lnTo>
                  <a:lnTo>
                    <a:pt x="537083" y="571881"/>
                  </a:lnTo>
                  <a:lnTo>
                    <a:pt x="558800" y="571881"/>
                  </a:lnTo>
                  <a:lnTo>
                    <a:pt x="558800" y="536397"/>
                  </a:lnTo>
                  <a:close/>
                </a:path>
                <a:path w="976629" h="654050">
                  <a:moveTo>
                    <a:pt x="664337" y="181229"/>
                  </a:moveTo>
                  <a:lnTo>
                    <a:pt x="658495" y="183388"/>
                  </a:lnTo>
                  <a:lnTo>
                    <a:pt x="651764" y="185039"/>
                  </a:lnTo>
                  <a:lnTo>
                    <a:pt x="644017" y="186055"/>
                  </a:lnTo>
                  <a:lnTo>
                    <a:pt x="636270" y="187198"/>
                  </a:lnTo>
                  <a:lnTo>
                    <a:pt x="628650" y="187706"/>
                  </a:lnTo>
                  <a:lnTo>
                    <a:pt x="609600" y="187706"/>
                  </a:lnTo>
                  <a:lnTo>
                    <a:pt x="609600" y="147955"/>
                  </a:lnTo>
                  <a:lnTo>
                    <a:pt x="656082" y="147955"/>
                  </a:lnTo>
                  <a:lnTo>
                    <a:pt x="656082" y="47117"/>
                  </a:lnTo>
                  <a:lnTo>
                    <a:pt x="575564" y="47117"/>
                  </a:lnTo>
                  <a:lnTo>
                    <a:pt x="575564" y="78232"/>
                  </a:lnTo>
                  <a:lnTo>
                    <a:pt x="622173" y="78232"/>
                  </a:lnTo>
                  <a:lnTo>
                    <a:pt x="622173" y="117221"/>
                  </a:lnTo>
                  <a:lnTo>
                    <a:pt x="575564" y="117221"/>
                  </a:lnTo>
                  <a:lnTo>
                    <a:pt x="575564" y="218948"/>
                  </a:lnTo>
                  <a:lnTo>
                    <a:pt x="627380" y="218948"/>
                  </a:lnTo>
                  <a:lnTo>
                    <a:pt x="635381" y="218440"/>
                  </a:lnTo>
                  <a:lnTo>
                    <a:pt x="643509" y="217297"/>
                  </a:lnTo>
                  <a:lnTo>
                    <a:pt x="651637" y="216281"/>
                  </a:lnTo>
                  <a:lnTo>
                    <a:pt x="658622" y="214630"/>
                  </a:lnTo>
                  <a:lnTo>
                    <a:pt x="664337" y="212471"/>
                  </a:lnTo>
                  <a:lnTo>
                    <a:pt x="664337" y="187706"/>
                  </a:lnTo>
                  <a:lnTo>
                    <a:pt x="664337" y="181229"/>
                  </a:lnTo>
                  <a:close/>
                </a:path>
                <a:path w="976629" h="654050">
                  <a:moveTo>
                    <a:pt x="693928" y="559117"/>
                  </a:moveTo>
                  <a:lnTo>
                    <a:pt x="689787" y="519709"/>
                  </a:lnTo>
                  <a:lnTo>
                    <a:pt x="669569" y="482917"/>
                  </a:lnTo>
                  <a:lnTo>
                    <a:pt x="657860" y="475589"/>
                  </a:lnTo>
                  <a:lnTo>
                    <a:pt x="657860" y="559117"/>
                  </a:lnTo>
                  <a:lnTo>
                    <a:pt x="657377" y="573303"/>
                  </a:lnTo>
                  <a:lnTo>
                    <a:pt x="647319" y="610082"/>
                  </a:lnTo>
                  <a:lnTo>
                    <a:pt x="642239" y="613981"/>
                  </a:lnTo>
                  <a:lnTo>
                    <a:pt x="637755" y="613752"/>
                  </a:lnTo>
                  <a:lnTo>
                    <a:pt x="634225" y="613752"/>
                  </a:lnTo>
                  <a:lnTo>
                    <a:pt x="614387" y="573303"/>
                  </a:lnTo>
                  <a:lnTo>
                    <a:pt x="613918" y="559117"/>
                  </a:lnTo>
                  <a:lnTo>
                    <a:pt x="614387" y="544995"/>
                  </a:lnTo>
                  <a:lnTo>
                    <a:pt x="624459" y="508190"/>
                  </a:lnTo>
                  <a:lnTo>
                    <a:pt x="629666" y="504266"/>
                  </a:lnTo>
                  <a:lnTo>
                    <a:pt x="636016" y="504583"/>
                  </a:lnTo>
                  <a:lnTo>
                    <a:pt x="642239" y="504266"/>
                  </a:lnTo>
                  <a:lnTo>
                    <a:pt x="657377" y="544995"/>
                  </a:lnTo>
                  <a:lnTo>
                    <a:pt x="657860" y="559117"/>
                  </a:lnTo>
                  <a:lnTo>
                    <a:pt x="657860" y="475589"/>
                  </a:lnTo>
                  <a:lnTo>
                    <a:pt x="648563" y="472300"/>
                  </a:lnTo>
                  <a:lnTo>
                    <a:pt x="636016" y="471043"/>
                  </a:lnTo>
                  <a:lnTo>
                    <a:pt x="623443" y="472300"/>
                  </a:lnTo>
                  <a:lnTo>
                    <a:pt x="587044" y="504266"/>
                  </a:lnTo>
                  <a:lnTo>
                    <a:pt x="577723" y="559117"/>
                  </a:lnTo>
                  <a:lnTo>
                    <a:pt x="578866" y="580326"/>
                  </a:lnTo>
                  <a:lnTo>
                    <a:pt x="593852" y="625957"/>
                  </a:lnTo>
                  <a:lnTo>
                    <a:pt x="636016" y="647192"/>
                  </a:lnTo>
                  <a:lnTo>
                    <a:pt x="648563" y="645947"/>
                  </a:lnTo>
                  <a:lnTo>
                    <a:pt x="659739" y="641985"/>
                  </a:lnTo>
                  <a:lnTo>
                    <a:pt x="669569" y="635330"/>
                  </a:lnTo>
                  <a:lnTo>
                    <a:pt x="678053" y="625957"/>
                  </a:lnTo>
                  <a:lnTo>
                    <a:pt x="684745" y="613981"/>
                  </a:lnTo>
                  <a:lnTo>
                    <a:pt x="684885" y="613752"/>
                  </a:lnTo>
                  <a:lnTo>
                    <a:pt x="689800" y="598538"/>
                  </a:lnTo>
                  <a:lnTo>
                    <a:pt x="692797" y="580326"/>
                  </a:lnTo>
                  <a:lnTo>
                    <a:pt x="693928" y="559117"/>
                  </a:lnTo>
                  <a:close/>
                </a:path>
                <a:path w="976629" h="654050">
                  <a:moveTo>
                    <a:pt x="751078" y="468871"/>
                  </a:moveTo>
                  <a:lnTo>
                    <a:pt x="714502" y="468871"/>
                  </a:lnTo>
                  <a:lnTo>
                    <a:pt x="714502" y="653681"/>
                  </a:lnTo>
                  <a:lnTo>
                    <a:pt x="751078" y="653681"/>
                  </a:lnTo>
                  <a:lnTo>
                    <a:pt x="751078" y="468871"/>
                  </a:lnTo>
                  <a:close/>
                </a:path>
                <a:path w="976629" h="654050">
                  <a:moveTo>
                    <a:pt x="756285" y="42799"/>
                  </a:moveTo>
                  <a:lnTo>
                    <a:pt x="722109" y="42799"/>
                  </a:lnTo>
                  <a:lnTo>
                    <a:pt x="722109" y="110744"/>
                  </a:lnTo>
                  <a:lnTo>
                    <a:pt x="706755" y="110744"/>
                  </a:lnTo>
                  <a:lnTo>
                    <a:pt x="706755" y="43561"/>
                  </a:lnTo>
                  <a:lnTo>
                    <a:pt x="672973" y="43561"/>
                  </a:lnTo>
                  <a:lnTo>
                    <a:pt x="672973" y="224282"/>
                  </a:lnTo>
                  <a:lnTo>
                    <a:pt x="706755" y="224282"/>
                  </a:lnTo>
                  <a:lnTo>
                    <a:pt x="706755" y="145288"/>
                  </a:lnTo>
                  <a:lnTo>
                    <a:pt x="722109" y="145288"/>
                  </a:lnTo>
                  <a:lnTo>
                    <a:pt x="722109" y="227584"/>
                  </a:lnTo>
                  <a:lnTo>
                    <a:pt x="756285" y="227584"/>
                  </a:lnTo>
                  <a:lnTo>
                    <a:pt x="756285" y="145288"/>
                  </a:lnTo>
                  <a:lnTo>
                    <a:pt x="756285" y="110744"/>
                  </a:lnTo>
                  <a:lnTo>
                    <a:pt x="756285" y="42799"/>
                  </a:lnTo>
                  <a:close/>
                </a:path>
                <a:path w="976629" h="654050">
                  <a:moveTo>
                    <a:pt x="913384" y="195072"/>
                  </a:moveTo>
                  <a:lnTo>
                    <a:pt x="893635" y="171323"/>
                  </a:lnTo>
                  <a:lnTo>
                    <a:pt x="861441" y="132588"/>
                  </a:lnTo>
                  <a:lnTo>
                    <a:pt x="862457" y="127381"/>
                  </a:lnTo>
                  <a:lnTo>
                    <a:pt x="863219" y="121920"/>
                  </a:lnTo>
                  <a:lnTo>
                    <a:pt x="864489" y="110490"/>
                  </a:lnTo>
                  <a:lnTo>
                    <a:pt x="864997" y="104648"/>
                  </a:lnTo>
                  <a:lnTo>
                    <a:pt x="865378" y="98552"/>
                  </a:lnTo>
                  <a:lnTo>
                    <a:pt x="905383" y="98552"/>
                  </a:lnTo>
                  <a:lnTo>
                    <a:pt x="905383" y="64770"/>
                  </a:lnTo>
                  <a:lnTo>
                    <a:pt x="865759" y="64770"/>
                  </a:lnTo>
                  <a:lnTo>
                    <a:pt x="865759" y="42037"/>
                  </a:lnTo>
                  <a:lnTo>
                    <a:pt x="828294" y="42037"/>
                  </a:lnTo>
                  <a:lnTo>
                    <a:pt x="828294" y="64770"/>
                  </a:lnTo>
                  <a:lnTo>
                    <a:pt x="786511" y="64770"/>
                  </a:lnTo>
                  <a:lnTo>
                    <a:pt x="786511" y="98552"/>
                  </a:lnTo>
                  <a:lnTo>
                    <a:pt x="828548" y="98552"/>
                  </a:lnTo>
                  <a:lnTo>
                    <a:pt x="826947" y="116052"/>
                  </a:lnTo>
                  <a:lnTo>
                    <a:pt x="814578" y="157861"/>
                  </a:lnTo>
                  <a:lnTo>
                    <a:pt x="782434" y="183007"/>
                  </a:lnTo>
                  <a:lnTo>
                    <a:pt x="782434" y="218948"/>
                  </a:lnTo>
                  <a:lnTo>
                    <a:pt x="820293" y="206375"/>
                  </a:lnTo>
                  <a:lnTo>
                    <a:pt x="848614" y="171323"/>
                  </a:lnTo>
                  <a:lnTo>
                    <a:pt x="886079" y="218948"/>
                  </a:lnTo>
                  <a:lnTo>
                    <a:pt x="913384" y="195072"/>
                  </a:lnTo>
                  <a:close/>
                </a:path>
                <a:path w="976629" h="654050">
                  <a:moveTo>
                    <a:pt x="968121" y="613003"/>
                  </a:moveTo>
                  <a:lnTo>
                    <a:pt x="893191" y="613003"/>
                  </a:lnTo>
                  <a:lnTo>
                    <a:pt x="893191" y="587032"/>
                  </a:lnTo>
                  <a:lnTo>
                    <a:pt x="907986" y="584250"/>
                  </a:lnTo>
                  <a:lnTo>
                    <a:pt x="921156" y="580047"/>
                  </a:lnTo>
                  <a:lnTo>
                    <a:pt x="932649" y="574421"/>
                  </a:lnTo>
                  <a:lnTo>
                    <a:pt x="942467" y="567397"/>
                  </a:lnTo>
                  <a:lnTo>
                    <a:pt x="950417" y="559181"/>
                  </a:lnTo>
                  <a:lnTo>
                    <a:pt x="952881" y="555218"/>
                  </a:lnTo>
                  <a:lnTo>
                    <a:pt x="956157" y="549973"/>
                  </a:lnTo>
                  <a:lnTo>
                    <a:pt x="959700" y="539775"/>
                  </a:lnTo>
                  <a:lnTo>
                    <a:pt x="961009" y="528599"/>
                  </a:lnTo>
                  <a:lnTo>
                    <a:pt x="960285" y="520484"/>
                  </a:lnTo>
                  <a:lnTo>
                    <a:pt x="960247" y="520039"/>
                  </a:lnTo>
                  <a:lnTo>
                    <a:pt x="937107" y="485711"/>
                  </a:lnTo>
                  <a:lnTo>
                    <a:pt x="922274" y="477824"/>
                  </a:lnTo>
                  <a:lnTo>
                    <a:pt x="922274" y="528599"/>
                  </a:lnTo>
                  <a:lnTo>
                    <a:pt x="922020" y="536625"/>
                  </a:lnTo>
                  <a:lnTo>
                    <a:pt x="884809" y="554697"/>
                  </a:lnTo>
                  <a:lnTo>
                    <a:pt x="874649" y="555218"/>
                  </a:lnTo>
                  <a:lnTo>
                    <a:pt x="864425" y="554697"/>
                  </a:lnTo>
                  <a:lnTo>
                    <a:pt x="827278" y="536625"/>
                  </a:lnTo>
                  <a:lnTo>
                    <a:pt x="827024" y="528599"/>
                  </a:lnTo>
                  <a:lnTo>
                    <a:pt x="827278" y="520484"/>
                  </a:lnTo>
                  <a:lnTo>
                    <a:pt x="864425" y="502513"/>
                  </a:lnTo>
                  <a:lnTo>
                    <a:pt x="874649" y="501980"/>
                  </a:lnTo>
                  <a:lnTo>
                    <a:pt x="884809" y="502513"/>
                  </a:lnTo>
                  <a:lnTo>
                    <a:pt x="922020" y="520484"/>
                  </a:lnTo>
                  <a:lnTo>
                    <a:pt x="922274" y="528599"/>
                  </a:lnTo>
                  <a:lnTo>
                    <a:pt x="922274" y="477824"/>
                  </a:lnTo>
                  <a:lnTo>
                    <a:pt x="874649" y="469087"/>
                  </a:lnTo>
                  <a:lnTo>
                    <a:pt x="862088" y="469620"/>
                  </a:lnTo>
                  <a:lnTo>
                    <a:pt x="820204" y="480860"/>
                  </a:lnTo>
                  <a:lnTo>
                    <a:pt x="791121" y="512025"/>
                  </a:lnTo>
                  <a:lnTo>
                    <a:pt x="788289" y="528599"/>
                  </a:lnTo>
                  <a:lnTo>
                    <a:pt x="789571" y="539775"/>
                  </a:lnTo>
                  <a:lnTo>
                    <a:pt x="816559" y="574421"/>
                  </a:lnTo>
                  <a:lnTo>
                    <a:pt x="855980" y="587032"/>
                  </a:lnTo>
                  <a:lnTo>
                    <a:pt x="855980" y="613003"/>
                  </a:lnTo>
                  <a:lnTo>
                    <a:pt x="781177" y="613003"/>
                  </a:lnTo>
                  <a:lnTo>
                    <a:pt x="781177" y="647192"/>
                  </a:lnTo>
                  <a:lnTo>
                    <a:pt x="968121" y="647192"/>
                  </a:lnTo>
                  <a:lnTo>
                    <a:pt x="968121" y="613003"/>
                  </a:lnTo>
                  <a:close/>
                </a:path>
                <a:path w="976629" h="654050">
                  <a:moveTo>
                    <a:pt x="976376" y="110236"/>
                  </a:moveTo>
                  <a:lnTo>
                    <a:pt x="954659" y="110236"/>
                  </a:lnTo>
                  <a:lnTo>
                    <a:pt x="954659" y="42799"/>
                  </a:lnTo>
                  <a:lnTo>
                    <a:pt x="918083" y="42799"/>
                  </a:lnTo>
                  <a:lnTo>
                    <a:pt x="918083" y="227584"/>
                  </a:lnTo>
                  <a:lnTo>
                    <a:pt x="954659" y="227584"/>
                  </a:lnTo>
                  <a:lnTo>
                    <a:pt x="954659" y="145796"/>
                  </a:lnTo>
                  <a:lnTo>
                    <a:pt x="976376" y="145796"/>
                  </a:lnTo>
                  <a:lnTo>
                    <a:pt x="976376" y="1102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5310" y="4994020"/>
              <a:ext cx="114934" cy="14528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38983" y="5367527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131064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4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4" y="262128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8" y="131064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8358" y="5419572"/>
              <a:ext cx="105918" cy="14870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88536" y="3645407"/>
              <a:ext cx="2465070" cy="1090930"/>
            </a:xfrm>
            <a:custGeom>
              <a:avLst/>
              <a:gdLst/>
              <a:ahLst/>
              <a:cxnLst/>
              <a:rect l="l" t="t" r="r" b="b"/>
              <a:pathLst>
                <a:path w="2465070" h="1090929">
                  <a:moveTo>
                    <a:pt x="262128" y="131064"/>
                  </a:moveTo>
                  <a:lnTo>
                    <a:pt x="251828" y="80048"/>
                  </a:lnTo>
                  <a:lnTo>
                    <a:pt x="223735" y="38392"/>
                  </a:lnTo>
                  <a:lnTo>
                    <a:pt x="182079" y="10299"/>
                  </a:lnTo>
                  <a:lnTo>
                    <a:pt x="131064" y="0"/>
                  </a:lnTo>
                  <a:lnTo>
                    <a:pt x="80035" y="10299"/>
                  </a:lnTo>
                  <a:lnTo>
                    <a:pt x="38379" y="38392"/>
                  </a:lnTo>
                  <a:lnTo>
                    <a:pt x="10287" y="80048"/>
                  </a:lnTo>
                  <a:lnTo>
                    <a:pt x="0" y="131064"/>
                  </a:lnTo>
                  <a:lnTo>
                    <a:pt x="10287" y="182092"/>
                  </a:lnTo>
                  <a:lnTo>
                    <a:pt x="38379" y="223748"/>
                  </a:lnTo>
                  <a:lnTo>
                    <a:pt x="80035" y="251841"/>
                  </a:lnTo>
                  <a:lnTo>
                    <a:pt x="131064" y="262128"/>
                  </a:lnTo>
                  <a:lnTo>
                    <a:pt x="182079" y="251841"/>
                  </a:lnTo>
                  <a:lnTo>
                    <a:pt x="223735" y="223748"/>
                  </a:lnTo>
                  <a:lnTo>
                    <a:pt x="251828" y="182092"/>
                  </a:lnTo>
                  <a:lnTo>
                    <a:pt x="262128" y="131064"/>
                  </a:lnTo>
                  <a:close/>
                </a:path>
                <a:path w="2465070" h="1090929">
                  <a:moveTo>
                    <a:pt x="456819" y="541020"/>
                  </a:moveTo>
                  <a:lnTo>
                    <a:pt x="455879" y="533146"/>
                  </a:lnTo>
                  <a:lnTo>
                    <a:pt x="455841" y="532853"/>
                  </a:lnTo>
                  <a:lnTo>
                    <a:pt x="454952" y="530352"/>
                  </a:lnTo>
                  <a:lnTo>
                    <a:pt x="453301" y="525678"/>
                  </a:lnTo>
                  <a:lnTo>
                    <a:pt x="424942" y="506183"/>
                  </a:lnTo>
                  <a:lnTo>
                    <a:pt x="424942" y="537591"/>
                  </a:lnTo>
                  <a:lnTo>
                    <a:pt x="424942" y="544195"/>
                  </a:lnTo>
                  <a:lnTo>
                    <a:pt x="423545" y="546862"/>
                  </a:lnTo>
                  <a:lnTo>
                    <a:pt x="421005" y="548767"/>
                  </a:lnTo>
                  <a:lnTo>
                    <a:pt x="418465" y="550545"/>
                  </a:lnTo>
                  <a:lnTo>
                    <a:pt x="415163" y="551561"/>
                  </a:lnTo>
                  <a:lnTo>
                    <a:pt x="407162" y="551561"/>
                  </a:lnTo>
                  <a:lnTo>
                    <a:pt x="397256" y="541020"/>
                  </a:lnTo>
                  <a:lnTo>
                    <a:pt x="397383" y="537591"/>
                  </a:lnTo>
                  <a:lnTo>
                    <a:pt x="398653" y="535051"/>
                  </a:lnTo>
                  <a:lnTo>
                    <a:pt x="401320" y="533146"/>
                  </a:lnTo>
                  <a:lnTo>
                    <a:pt x="403860" y="531368"/>
                  </a:lnTo>
                  <a:lnTo>
                    <a:pt x="407162" y="530352"/>
                  </a:lnTo>
                  <a:lnTo>
                    <a:pt x="415163" y="530352"/>
                  </a:lnTo>
                  <a:lnTo>
                    <a:pt x="418465" y="531368"/>
                  </a:lnTo>
                  <a:lnTo>
                    <a:pt x="421005" y="533146"/>
                  </a:lnTo>
                  <a:lnTo>
                    <a:pt x="423545" y="535051"/>
                  </a:lnTo>
                  <a:lnTo>
                    <a:pt x="424942" y="537591"/>
                  </a:lnTo>
                  <a:lnTo>
                    <a:pt x="424942" y="506183"/>
                  </a:lnTo>
                  <a:lnTo>
                    <a:pt x="420547" y="505244"/>
                  </a:lnTo>
                  <a:lnTo>
                    <a:pt x="411099" y="504571"/>
                  </a:lnTo>
                  <a:lnTo>
                    <a:pt x="401688" y="505244"/>
                  </a:lnTo>
                  <a:lnTo>
                    <a:pt x="368998" y="525678"/>
                  </a:lnTo>
                  <a:lnTo>
                    <a:pt x="365506" y="541020"/>
                  </a:lnTo>
                  <a:lnTo>
                    <a:pt x="366433" y="548767"/>
                  </a:lnTo>
                  <a:lnTo>
                    <a:pt x="366471" y="549122"/>
                  </a:lnTo>
                  <a:lnTo>
                    <a:pt x="401688" y="576681"/>
                  </a:lnTo>
                  <a:lnTo>
                    <a:pt x="411099" y="577342"/>
                  </a:lnTo>
                  <a:lnTo>
                    <a:pt x="420547" y="576681"/>
                  </a:lnTo>
                  <a:lnTo>
                    <a:pt x="453301" y="556272"/>
                  </a:lnTo>
                  <a:lnTo>
                    <a:pt x="454964" y="551561"/>
                  </a:lnTo>
                  <a:lnTo>
                    <a:pt x="455841" y="549122"/>
                  </a:lnTo>
                  <a:lnTo>
                    <a:pt x="456819" y="541020"/>
                  </a:lnTo>
                  <a:close/>
                </a:path>
                <a:path w="2465070" h="1090929">
                  <a:moveTo>
                    <a:pt x="459359" y="471932"/>
                  </a:moveTo>
                  <a:lnTo>
                    <a:pt x="428879" y="471932"/>
                  </a:lnTo>
                  <a:lnTo>
                    <a:pt x="428879" y="456184"/>
                  </a:lnTo>
                  <a:lnTo>
                    <a:pt x="392557" y="456184"/>
                  </a:lnTo>
                  <a:lnTo>
                    <a:pt x="392557" y="471932"/>
                  </a:lnTo>
                  <a:lnTo>
                    <a:pt x="360299" y="471932"/>
                  </a:lnTo>
                  <a:lnTo>
                    <a:pt x="360299" y="499872"/>
                  </a:lnTo>
                  <a:lnTo>
                    <a:pt x="459359" y="499872"/>
                  </a:lnTo>
                  <a:lnTo>
                    <a:pt x="459359" y="471932"/>
                  </a:lnTo>
                  <a:close/>
                </a:path>
                <a:path w="2465070" h="1090929">
                  <a:moveTo>
                    <a:pt x="497078" y="1038098"/>
                  </a:moveTo>
                  <a:lnTo>
                    <a:pt x="455904" y="1046467"/>
                  </a:lnTo>
                  <a:lnTo>
                    <a:pt x="449199" y="1046607"/>
                  </a:lnTo>
                  <a:lnTo>
                    <a:pt x="409829" y="1046607"/>
                  </a:lnTo>
                  <a:lnTo>
                    <a:pt x="409829" y="941451"/>
                  </a:lnTo>
                  <a:lnTo>
                    <a:pt x="482600" y="941451"/>
                  </a:lnTo>
                  <a:lnTo>
                    <a:pt x="482600" y="908050"/>
                  </a:lnTo>
                  <a:lnTo>
                    <a:pt x="372872" y="908050"/>
                  </a:lnTo>
                  <a:lnTo>
                    <a:pt x="372872" y="1079881"/>
                  </a:lnTo>
                  <a:lnTo>
                    <a:pt x="447675" y="1079881"/>
                  </a:lnTo>
                  <a:lnTo>
                    <a:pt x="454507" y="1079741"/>
                  </a:lnTo>
                  <a:lnTo>
                    <a:pt x="497078" y="1070991"/>
                  </a:lnTo>
                  <a:lnTo>
                    <a:pt x="497078" y="1046607"/>
                  </a:lnTo>
                  <a:lnTo>
                    <a:pt x="497078" y="1038098"/>
                  </a:lnTo>
                  <a:close/>
                </a:path>
                <a:path w="2465070" h="1090929">
                  <a:moveTo>
                    <a:pt x="500761" y="199517"/>
                  </a:moveTo>
                  <a:lnTo>
                    <a:pt x="478345" y="170434"/>
                  </a:lnTo>
                  <a:lnTo>
                    <a:pt x="447040" y="129794"/>
                  </a:lnTo>
                  <a:lnTo>
                    <a:pt x="448818" y="118986"/>
                  </a:lnTo>
                  <a:lnTo>
                    <a:pt x="450176" y="107696"/>
                  </a:lnTo>
                  <a:lnTo>
                    <a:pt x="451104" y="95935"/>
                  </a:lnTo>
                  <a:lnTo>
                    <a:pt x="451612" y="83693"/>
                  </a:lnTo>
                  <a:lnTo>
                    <a:pt x="491236" y="83693"/>
                  </a:lnTo>
                  <a:lnTo>
                    <a:pt x="491236" y="50165"/>
                  </a:lnTo>
                  <a:lnTo>
                    <a:pt x="372999" y="50165"/>
                  </a:lnTo>
                  <a:lnTo>
                    <a:pt x="372999" y="83693"/>
                  </a:lnTo>
                  <a:lnTo>
                    <a:pt x="414782" y="83693"/>
                  </a:lnTo>
                  <a:lnTo>
                    <a:pt x="413473" y="105054"/>
                  </a:lnTo>
                  <a:lnTo>
                    <a:pt x="400939" y="155575"/>
                  </a:lnTo>
                  <a:lnTo>
                    <a:pt x="367792" y="185166"/>
                  </a:lnTo>
                  <a:lnTo>
                    <a:pt x="367792" y="221996"/>
                  </a:lnTo>
                  <a:lnTo>
                    <a:pt x="377228" y="221107"/>
                  </a:lnTo>
                  <a:lnTo>
                    <a:pt x="377825" y="221107"/>
                  </a:lnTo>
                  <a:lnTo>
                    <a:pt x="388010" y="218465"/>
                  </a:lnTo>
                  <a:lnTo>
                    <a:pt x="421728" y="192354"/>
                  </a:lnTo>
                  <a:lnTo>
                    <a:pt x="434467" y="170434"/>
                  </a:lnTo>
                  <a:lnTo>
                    <a:pt x="471678" y="221107"/>
                  </a:lnTo>
                  <a:lnTo>
                    <a:pt x="500761" y="199517"/>
                  </a:lnTo>
                  <a:close/>
                </a:path>
                <a:path w="2465070" h="1090929">
                  <a:moveTo>
                    <a:pt x="543306" y="903732"/>
                  </a:moveTo>
                  <a:lnTo>
                    <a:pt x="506730" y="903732"/>
                  </a:lnTo>
                  <a:lnTo>
                    <a:pt x="506730" y="1088517"/>
                  </a:lnTo>
                  <a:lnTo>
                    <a:pt x="543306" y="1088517"/>
                  </a:lnTo>
                  <a:lnTo>
                    <a:pt x="543306" y="903732"/>
                  </a:lnTo>
                  <a:close/>
                </a:path>
                <a:path w="2465070" h="1090929">
                  <a:moveTo>
                    <a:pt x="543306" y="45847"/>
                  </a:moveTo>
                  <a:lnTo>
                    <a:pt x="506730" y="45847"/>
                  </a:lnTo>
                  <a:lnTo>
                    <a:pt x="506730" y="230632"/>
                  </a:lnTo>
                  <a:lnTo>
                    <a:pt x="543306" y="230632"/>
                  </a:lnTo>
                  <a:lnTo>
                    <a:pt x="543306" y="45847"/>
                  </a:lnTo>
                  <a:close/>
                </a:path>
                <a:path w="2465070" h="1090929">
                  <a:moveTo>
                    <a:pt x="548513" y="584962"/>
                  </a:moveTo>
                  <a:lnTo>
                    <a:pt x="375412" y="584962"/>
                  </a:lnTo>
                  <a:lnTo>
                    <a:pt x="375412" y="614807"/>
                  </a:lnTo>
                  <a:lnTo>
                    <a:pt x="511810" y="614807"/>
                  </a:lnTo>
                  <a:lnTo>
                    <a:pt x="511810" y="645922"/>
                  </a:lnTo>
                  <a:lnTo>
                    <a:pt x="548513" y="645922"/>
                  </a:lnTo>
                  <a:lnTo>
                    <a:pt x="548513" y="584962"/>
                  </a:lnTo>
                  <a:close/>
                </a:path>
                <a:path w="2465070" h="1090929">
                  <a:moveTo>
                    <a:pt x="548513" y="458978"/>
                  </a:moveTo>
                  <a:lnTo>
                    <a:pt x="514985" y="458978"/>
                  </a:lnTo>
                  <a:lnTo>
                    <a:pt x="514985" y="501396"/>
                  </a:lnTo>
                  <a:lnTo>
                    <a:pt x="500126" y="501396"/>
                  </a:lnTo>
                  <a:lnTo>
                    <a:pt x="500126" y="459867"/>
                  </a:lnTo>
                  <a:lnTo>
                    <a:pt x="466979" y="459867"/>
                  </a:lnTo>
                  <a:lnTo>
                    <a:pt x="466979" y="576453"/>
                  </a:lnTo>
                  <a:lnTo>
                    <a:pt x="500126" y="576453"/>
                  </a:lnTo>
                  <a:lnTo>
                    <a:pt x="500126" y="534543"/>
                  </a:lnTo>
                  <a:lnTo>
                    <a:pt x="514985" y="534543"/>
                  </a:lnTo>
                  <a:lnTo>
                    <a:pt x="514985" y="578358"/>
                  </a:lnTo>
                  <a:lnTo>
                    <a:pt x="548513" y="578358"/>
                  </a:lnTo>
                  <a:lnTo>
                    <a:pt x="548513" y="534543"/>
                  </a:lnTo>
                  <a:lnTo>
                    <a:pt x="548513" y="501396"/>
                  </a:lnTo>
                  <a:lnTo>
                    <a:pt x="548513" y="458978"/>
                  </a:lnTo>
                  <a:close/>
                </a:path>
                <a:path w="2465070" h="1090929">
                  <a:moveTo>
                    <a:pt x="707771" y="528701"/>
                  </a:moveTo>
                  <a:lnTo>
                    <a:pt x="700405" y="524129"/>
                  </a:lnTo>
                  <a:lnTo>
                    <a:pt x="656463" y="496824"/>
                  </a:lnTo>
                  <a:lnTo>
                    <a:pt x="659193" y="488429"/>
                  </a:lnTo>
                  <a:lnTo>
                    <a:pt x="661162" y="479806"/>
                  </a:lnTo>
                  <a:lnTo>
                    <a:pt x="662355" y="471004"/>
                  </a:lnTo>
                  <a:lnTo>
                    <a:pt x="662813" y="462026"/>
                  </a:lnTo>
                  <a:lnTo>
                    <a:pt x="625983" y="459867"/>
                  </a:lnTo>
                  <a:lnTo>
                    <a:pt x="624789" y="472871"/>
                  </a:lnTo>
                  <a:lnTo>
                    <a:pt x="621995" y="484657"/>
                  </a:lnTo>
                  <a:lnTo>
                    <a:pt x="595820" y="518375"/>
                  </a:lnTo>
                  <a:lnTo>
                    <a:pt x="575818" y="525018"/>
                  </a:lnTo>
                  <a:lnTo>
                    <a:pt x="575818" y="557657"/>
                  </a:lnTo>
                  <a:lnTo>
                    <a:pt x="620534" y="542798"/>
                  </a:lnTo>
                  <a:lnTo>
                    <a:pt x="641096" y="524129"/>
                  </a:lnTo>
                  <a:lnTo>
                    <a:pt x="689229" y="554990"/>
                  </a:lnTo>
                  <a:lnTo>
                    <a:pt x="707771" y="528701"/>
                  </a:lnTo>
                  <a:close/>
                </a:path>
                <a:path w="2465070" h="1090929">
                  <a:moveTo>
                    <a:pt x="709549" y="1057402"/>
                  </a:moveTo>
                  <a:lnTo>
                    <a:pt x="687235" y="1028446"/>
                  </a:lnTo>
                  <a:lnTo>
                    <a:pt x="655828" y="987679"/>
                  </a:lnTo>
                  <a:lnTo>
                    <a:pt x="657606" y="976947"/>
                  </a:lnTo>
                  <a:lnTo>
                    <a:pt x="658964" y="965682"/>
                  </a:lnTo>
                  <a:lnTo>
                    <a:pt x="659892" y="953897"/>
                  </a:lnTo>
                  <a:lnTo>
                    <a:pt x="660400" y="941578"/>
                  </a:lnTo>
                  <a:lnTo>
                    <a:pt x="700024" y="941578"/>
                  </a:lnTo>
                  <a:lnTo>
                    <a:pt x="700024" y="908050"/>
                  </a:lnTo>
                  <a:lnTo>
                    <a:pt x="581787" y="908050"/>
                  </a:lnTo>
                  <a:lnTo>
                    <a:pt x="581787" y="941578"/>
                  </a:lnTo>
                  <a:lnTo>
                    <a:pt x="623570" y="941578"/>
                  </a:lnTo>
                  <a:lnTo>
                    <a:pt x="622261" y="962939"/>
                  </a:lnTo>
                  <a:lnTo>
                    <a:pt x="609727" y="1013460"/>
                  </a:lnTo>
                  <a:lnTo>
                    <a:pt x="576580" y="1043178"/>
                  </a:lnTo>
                  <a:lnTo>
                    <a:pt x="576580" y="1079881"/>
                  </a:lnTo>
                  <a:lnTo>
                    <a:pt x="586562" y="1078992"/>
                  </a:lnTo>
                  <a:lnTo>
                    <a:pt x="586828" y="1078992"/>
                  </a:lnTo>
                  <a:lnTo>
                    <a:pt x="596798" y="1076388"/>
                  </a:lnTo>
                  <a:lnTo>
                    <a:pt x="630516" y="1050340"/>
                  </a:lnTo>
                  <a:lnTo>
                    <a:pt x="643255" y="1028446"/>
                  </a:lnTo>
                  <a:lnTo>
                    <a:pt x="680466" y="1078992"/>
                  </a:lnTo>
                  <a:lnTo>
                    <a:pt x="709549" y="1057402"/>
                  </a:lnTo>
                  <a:close/>
                </a:path>
                <a:path w="2465070" h="1090929">
                  <a:moveTo>
                    <a:pt x="751205" y="187579"/>
                  </a:moveTo>
                  <a:lnTo>
                    <a:pt x="751065" y="187325"/>
                  </a:lnTo>
                  <a:lnTo>
                    <a:pt x="747522" y="180594"/>
                  </a:lnTo>
                  <a:lnTo>
                    <a:pt x="740410" y="175133"/>
                  </a:lnTo>
                  <a:lnTo>
                    <a:pt x="734618" y="171424"/>
                  </a:lnTo>
                  <a:lnTo>
                    <a:pt x="727773" y="168262"/>
                  </a:lnTo>
                  <a:lnTo>
                    <a:pt x="719861" y="165658"/>
                  </a:lnTo>
                  <a:lnTo>
                    <a:pt x="712343" y="163906"/>
                  </a:lnTo>
                  <a:lnTo>
                    <a:pt x="712343" y="196469"/>
                  </a:lnTo>
                  <a:lnTo>
                    <a:pt x="712089" y="199771"/>
                  </a:lnTo>
                  <a:lnTo>
                    <a:pt x="676567" y="205422"/>
                  </a:lnTo>
                  <a:lnTo>
                    <a:pt x="657174" y="205422"/>
                  </a:lnTo>
                  <a:lnTo>
                    <a:pt x="621411" y="196469"/>
                  </a:lnTo>
                  <a:lnTo>
                    <a:pt x="621665" y="193167"/>
                  </a:lnTo>
                  <a:lnTo>
                    <a:pt x="654812" y="187579"/>
                  </a:lnTo>
                  <a:lnTo>
                    <a:pt x="649401" y="187579"/>
                  </a:lnTo>
                  <a:lnTo>
                    <a:pt x="666877" y="187325"/>
                  </a:lnTo>
                  <a:lnTo>
                    <a:pt x="684339" y="187579"/>
                  </a:lnTo>
                  <a:lnTo>
                    <a:pt x="678929" y="187579"/>
                  </a:lnTo>
                  <a:lnTo>
                    <a:pt x="685253" y="187883"/>
                  </a:lnTo>
                  <a:lnTo>
                    <a:pt x="712343" y="196469"/>
                  </a:lnTo>
                  <a:lnTo>
                    <a:pt x="712343" y="163906"/>
                  </a:lnTo>
                  <a:lnTo>
                    <a:pt x="666877" y="160147"/>
                  </a:lnTo>
                  <a:lnTo>
                    <a:pt x="654697" y="160299"/>
                  </a:lnTo>
                  <a:lnTo>
                    <a:pt x="613943" y="165658"/>
                  </a:lnTo>
                  <a:lnTo>
                    <a:pt x="582637" y="205422"/>
                  </a:lnTo>
                  <a:lnTo>
                    <a:pt x="586232" y="212344"/>
                  </a:lnTo>
                  <a:lnTo>
                    <a:pt x="622935" y="229235"/>
                  </a:lnTo>
                  <a:lnTo>
                    <a:pt x="666877" y="232791"/>
                  </a:lnTo>
                  <a:lnTo>
                    <a:pt x="679043" y="232575"/>
                  </a:lnTo>
                  <a:lnTo>
                    <a:pt x="719861" y="227215"/>
                  </a:lnTo>
                  <a:lnTo>
                    <a:pt x="751103" y="205422"/>
                  </a:lnTo>
                  <a:lnTo>
                    <a:pt x="751205" y="187579"/>
                  </a:lnTo>
                  <a:close/>
                </a:path>
                <a:path w="2465070" h="1090929">
                  <a:moveTo>
                    <a:pt x="751332" y="85598"/>
                  </a:moveTo>
                  <a:lnTo>
                    <a:pt x="621284" y="85598"/>
                  </a:lnTo>
                  <a:lnTo>
                    <a:pt x="621284" y="44704"/>
                  </a:lnTo>
                  <a:lnTo>
                    <a:pt x="584708" y="44704"/>
                  </a:lnTo>
                  <a:lnTo>
                    <a:pt x="584708" y="113538"/>
                  </a:lnTo>
                  <a:lnTo>
                    <a:pt x="751332" y="113538"/>
                  </a:lnTo>
                  <a:lnTo>
                    <a:pt x="751332" y="85598"/>
                  </a:lnTo>
                  <a:close/>
                </a:path>
                <a:path w="2465070" h="1090929">
                  <a:moveTo>
                    <a:pt x="752094" y="903732"/>
                  </a:moveTo>
                  <a:lnTo>
                    <a:pt x="715518" y="903732"/>
                  </a:lnTo>
                  <a:lnTo>
                    <a:pt x="715518" y="1088517"/>
                  </a:lnTo>
                  <a:lnTo>
                    <a:pt x="752094" y="1088517"/>
                  </a:lnTo>
                  <a:lnTo>
                    <a:pt x="752094" y="903732"/>
                  </a:lnTo>
                  <a:close/>
                </a:path>
                <a:path w="2465070" h="1090929">
                  <a:moveTo>
                    <a:pt x="752094" y="565404"/>
                  </a:moveTo>
                  <a:lnTo>
                    <a:pt x="715518" y="565404"/>
                  </a:lnTo>
                  <a:lnTo>
                    <a:pt x="715518" y="595503"/>
                  </a:lnTo>
                  <a:lnTo>
                    <a:pt x="715518" y="613664"/>
                  </a:lnTo>
                  <a:lnTo>
                    <a:pt x="623443" y="613664"/>
                  </a:lnTo>
                  <a:lnTo>
                    <a:pt x="623443" y="595503"/>
                  </a:lnTo>
                  <a:lnTo>
                    <a:pt x="715518" y="595503"/>
                  </a:lnTo>
                  <a:lnTo>
                    <a:pt x="715518" y="565404"/>
                  </a:lnTo>
                  <a:lnTo>
                    <a:pt x="586867" y="565404"/>
                  </a:lnTo>
                  <a:lnTo>
                    <a:pt x="586867" y="643763"/>
                  </a:lnTo>
                  <a:lnTo>
                    <a:pt x="752094" y="643763"/>
                  </a:lnTo>
                  <a:lnTo>
                    <a:pt x="752094" y="613664"/>
                  </a:lnTo>
                  <a:lnTo>
                    <a:pt x="752094" y="595503"/>
                  </a:lnTo>
                  <a:lnTo>
                    <a:pt x="752094" y="565404"/>
                  </a:lnTo>
                  <a:close/>
                </a:path>
                <a:path w="2465070" h="1090929">
                  <a:moveTo>
                    <a:pt x="752094" y="458978"/>
                  </a:moveTo>
                  <a:lnTo>
                    <a:pt x="715518" y="458978"/>
                  </a:lnTo>
                  <a:lnTo>
                    <a:pt x="715518" y="558927"/>
                  </a:lnTo>
                  <a:lnTo>
                    <a:pt x="752094" y="558927"/>
                  </a:lnTo>
                  <a:lnTo>
                    <a:pt x="752094" y="458978"/>
                  </a:lnTo>
                  <a:close/>
                </a:path>
                <a:path w="2465070" h="1090929">
                  <a:moveTo>
                    <a:pt x="760349" y="123952"/>
                  </a:moveTo>
                  <a:lnTo>
                    <a:pt x="573405" y="123952"/>
                  </a:lnTo>
                  <a:lnTo>
                    <a:pt x="573405" y="152146"/>
                  </a:lnTo>
                  <a:lnTo>
                    <a:pt x="760349" y="152146"/>
                  </a:lnTo>
                  <a:lnTo>
                    <a:pt x="760349" y="123952"/>
                  </a:lnTo>
                  <a:close/>
                </a:path>
                <a:path w="2465070" h="1090929">
                  <a:moveTo>
                    <a:pt x="899160" y="114173"/>
                  </a:moveTo>
                  <a:lnTo>
                    <a:pt x="865466" y="89674"/>
                  </a:lnTo>
                  <a:lnTo>
                    <a:pt x="864997" y="89598"/>
                  </a:lnTo>
                  <a:lnTo>
                    <a:pt x="864997" y="119126"/>
                  </a:lnTo>
                  <a:lnTo>
                    <a:pt x="864997" y="124460"/>
                  </a:lnTo>
                  <a:lnTo>
                    <a:pt x="863219" y="126492"/>
                  </a:lnTo>
                  <a:lnTo>
                    <a:pt x="859536" y="128016"/>
                  </a:lnTo>
                  <a:lnTo>
                    <a:pt x="855510" y="129540"/>
                  </a:lnTo>
                  <a:lnTo>
                    <a:pt x="855002" y="129540"/>
                  </a:lnTo>
                  <a:lnTo>
                    <a:pt x="850773" y="130175"/>
                  </a:lnTo>
                  <a:lnTo>
                    <a:pt x="837438" y="130175"/>
                  </a:lnTo>
                  <a:lnTo>
                    <a:pt x="833094" y="129540"/>
                  </a:lnTo>
                  <a:lnTo>
                    <a:pt x="832548" y="129540"/>
                  </a:lnTo>
                  <a:lnTo>
                    <a:pt x="828675" y="128016"/>
                  </a:lnTo>
                  <a:lnTo>
                    <a:pt x="824992" y="126492"/>
                  </a:lnTo>
                  <a:lnTo>
                    <a:pt x="823087" y="124460"/>
                  </a:lnTo>
                  <a:lnTo>
                    <a:pt x="823087" y="119126"/>
                  </a:lnTo>
                  <a:lnTo>
                    <a:pt x="824992" y="117094"/>
                  </a:lnTo>
                  <a:lnTo>
                    <a:pt x="828675" y="115570"/>
                  </a:lnTo>
                  <a:lnTo>
                    <a:pt x="832231" y="114173"/>
                  </a:lnTo>
                  <a:lnTo>
                    <a:pt x="837438" y="113411"/>
                  </a:lnTo>
                  <a:lnTo>
                    <a:pt x="850773" y="113411"/>
                  </a:lnTo>
                  <a:lnTo>
                    <a:pt x="856856" y="114173"/>
                  </a:lnTo>
                  <a:lnTo>
                    <a:pt x="856157" y="114173"/>
                  </a:lnTo>
                  <a:lnTo>
                    <a:pt x="859536" y="115570"/>
                  </a:lnTo>
                  <a:lnTo>
                    <a:pt x="863219" y="116967"/>
                  </a:lnTo>
                  <a:lnTo>
                    <a:pt x="864997" y="119126"/>
                  </a:lnTo>
                  <a:lnTo>
                    <a:pt x="864997" y="89598"/>
                  </a:lnTo>
                  <a:lnTo>
                    <a:pt x="858710" y="88519"/>
                  </a:lnTo>
                  <a:lnTo>
                    <a:pt x="851560" y="87858"/>
                  </a:lnTo>
                  <a:lnTo>
                    <a:pt x="844042" y="87630"/>
                  </a:lnTo>
                  <a:lnTo>
                    <a:pt x="836587" y="87858"/>
                  </a:lnTo>
                  <a:lnTo>
                    <a:pt x="796417" y="102616"/>
                  </a:lnTo>
                  <a:lnTo>
                    <a:pt x="789051" y="114173"/>
                  </a:lnTo>
                  <a:lnTo>
                    <a:pt x="789051" y="129540"/>
                  </a:lnTo>
                  <a:lnTo>
                    <a:pt x="822731" y="153873"/>
                  </a:lnTo>
                  <a:lnTo>
                    <a:pt x="844042" y="155956"/>
                  </a:lnTo>
                  <a:lnTo>
                    <a:pt x="851560" y="155727"/>
                  </a:lnTo>
                  <a:lnTo>
                    <a:pt x="896620" y="135890"/>
                  </a:lnTo>
                  <a:lnTo>
                    <a:pt x="898906" y="130175"/>
                  </a:lnTo>
                  <a:lnTo>
                    <a:pt x="899160" y="129540"/>
                  </a:lnTo>
                  <a:lnTo>
                    <a:pt x="899160" y="114173"/>
                  </a:lnTo>
                  <a:close/>
                </a:path>
                <a:path w="2465070" h="1090929">
                  <a:moveTo>
                    <a:pt x="901700" y="56261"/>
                  </a:moveTo>
                  <a:lnTo>
                    <a:pt x="862711" y="56261"/>
                  </a:lnTo>
                  <a:lnTo>
                    <a:pt x="862711" y="42545"/>
                  </a:lnTo>
                  <a:lnTo>
                    <a:pt x="825500" y="42545"/>
                  </a:lnTo>
                  <a:lnTo>
                    <a:pt x="825500" y="56261"/>
                  </a:lnTo>
                  <a:lnTo>
                    <a:pt x="781558" y="56261"/>
                  </a:lnTo>
                  <a:lnTo>
                    <a:pt x="781558" y="83058"/>
                  </a:lnTo>
                  <a:lnTo>
                    <a:pt x="901700" y="83058"/>
                  </a:lnTo>
                  <a:lnTo>
                    <a:pt x="901700" y="56261"/>
                  </a:lnTo>
                  <a:close/>
                </a:path>
                <a:path w="2465070" h="1090929">
                  <a:moveTo>
                    <a:pt x="907542" y="965454"/>
                  </a:moveTo>
                  <a:lnTo>
                    <a:pt x="902462" y="967232"/>
                  </a:lnTo>
                  <a:lnTo>
                    <a:pt x="896239" y="968502"/>
                  </a:lnTo>
                  <a:lnTo>
                    <a:pt x="888746" y="969391"/>
                  </a:lnTo>
                  <a:lnTo>
                    <a:pt x="881253" y="970407"/>
                  </a:lnTo>
                  <a:lnTo>
                    <a:pt x="873252" y="970788"/>
                  </a:lnTo>
                  <a:lnTo>
                    <a:pt x="823468" y="970788"/>
                  </a:lnTo>
                  <a:lnTo>
                    <a:pt x="823468" y="962660"/>
                  </a:lnTo>
                  <a:lnTo>
                    <a:pt x="890397" y="962660"/>
                  </a:lnTo>
                  <a:lnTo>
                    <a:pt x="890397" y="939419"/>
                  </a:lnTo>
                  <a:lnTo>
                    <a:pt x="823468" y="939419"/>
                  </a:lnTo>
                  <a:lnTo>
                    <a:pt x="823468" y="931291"/>
                  </a:lnTo>
                  <a:lnTo>
                    <a:pt x="896874" y="931291"/>
                  </a:lnTo>
                  <a:lnTo>
                    <a:pt x="896874" y="905891"/>
                  </a:lnTo>
                  <a:lnTo>
                    <a:pt x="787400" y="905891"/>
                  </a:lnTo>
                  <a:lnTo>
                    <a:pt x="787400" y="996188"/>
                  </a:lnTo>
                  <a:lnTo>
                    <a:pt x="866889" y="996188"/>
                  </a:lnTo>
                  <a:lnTo>
                    <a:pt x="875436" y="995807"/>
                  </a:lnTo>
                  <a:lnTo>
                    <a:pt x="881697" y="995337"/>
                  </a:lnTo>
                  <a:lnTo>
                    <a:pt x="895858" y="993775"/>
                  </a:lnTo>
                  <a:lnTo>
                    <a:pt x="902462" y="992251"/>
                  </a:lnTo>
                  <a:lnTo>
                    <a:pt x="907542" y="990346"/>
                  </a:lnTo>
                  <a:lnTo>
                    <a:pt x="907542" y="970788"/>
                  </a:lnTo>
                  <a:lnTo>
                    <a:pt x="907542" y="965454"/>
                  </a:lnTo>
                  <a:close/>
                </a:path>
                <a:path w="2465070" h="1090929">
                  <a:moveTo>
                    <a:pt x="961771" y="903732"/>
                  </a:moveTo>
                  <a:lnTo>
                    <a:pt x="925195" y="903732"/>
                  </a:lnTo>
                  <a:lnTo>
                    <a:pt x="925195" y="929767"/>
                  </a:lnTo>
                  <a:lnTo>
                    <a:pt x="902081" y="929767"/>
                  </a:lnTo>
                  <a:lnTo>
                    <a:pt x="902081" y="959612"/>
                  </a:lnTo>
                  <a:lnTo>
                    <a:pt x="925195" y="959612"/>
                  </a:lnTo>
                  <a:lnTo>
                    <a:pt x="925195" y="997839"/>
                  </a:lnTo>
                  <a:lnTo>
                    <a:pt x="961771" y="997839"/>
                  </a:lnTo>
                  <a:lnTo>
                    <a:pt x="961771" y="903732"/>
                  </a:lnTo>
                  <a:close/>
                </a:path>
                <a:path w="2465070" h="1090929">
                  <a:moveTo>
                    <a:pt x="961771" y="45847"/>
                  </a:moveTo>
                  <a:lnTo>
                    <a:pt x="925830" y="45847"/>
                  </a:lnTo>
                  <a:lnTo>
                    <a:pt x="925830" y="69215"/>
                  </a:lnTo>
                  <a:lnTo>
                    <a:pt x="907923" y="69215"/>
                  </a:lnTo>
                  <a:lnTo>
                    <a:pt x="907923" y="99441"/>
                  </a:lnTo>
                  <a:lnTo>
                    <a:pt x="925830" y="99441"/>
                  </a:lnTo>
                  <a:lnTo>
                    <a:pt x="925830" y="111633"/>
                  </a:lnTo>
                  <a:lnTo>
                    <a:pt x="907923" y="111633"/>
                  </a:lnTo>
                  <a:lnTo>
                    <a:pt x="907923" y="141859"/>
                  </a:lnTo>
                  <a:lnTo>
                    <a:pt x="925830" y="141859"/>
                  </a:lnTo>
                  <a:lnTo>
                    <a:pt x="925830" y="157480"/>
                  </a:lnTo>
                  <a:lnTo>
                    <a:pt x="961771" y="157480"/>
                  </a:lnTo>
                  <a:lnTo>
                    <a:pt x="961771" y="45847"/>
                  </a:lnTo>
                  <a:close/>
                </a:path>
                <a:path w="2465070" h="1090929">
                  <a:moveTo>
                    <a:pt x="963168" y="187071"/>
                  </a:moveTo>
                  <a:lnTo>
                    <a:pt x="931265" y="165074"/>
                  </a:lnTo>
                  <a:lnTo>
                    <a:pt x="924560" y="163563"/>
                  </a:lnTo>
                  <a:lnTo>
                    <a:pt x="924560" y="196215"/>
                  </a:lnTo>
                  <a:lnTo>
                    <a:pt x="924306" y="199771"/>
                  </a:lnTo>
                  <a:lnTo>
                    <a:pt x="888885" y="205447"/>
                  </a:lnTo>
                  <a:lnTo>
                    <a:pt x="870292" y="205447"/>
                  </a:lnTo>
                  <a:lnTo>
                    <a:pt x="834136" y="196215"/>
                  </a:lnTo>
                  <a:lnTo>
                    <a:pt x="834390" y="192786"/>
                  </a:lnTo>
                  <a:lnTo>
                    <a:pt x="870153" y="187071"/>
                  </a:lnTo>
                  <a:lnTo>
                    <a:pt x="889012" y="187071"/>
                  </a:lnTo>
                  <a:lnTo>
                    <a:pt x="924560" y="196215"/>
                  </a:lnTo>
                  <a:lnTo>
                    <a:pt x="924560" y="163563"/>
                  </a:lnTo>
                  <a:lnTo>
                    <a:pt x="879602" y="159639"/>
                  </a:lnTo>
                  <a:lnTo>
                    <a:pt x="867918" y="159854"/>
                  </a:lnTo>
                  <a:lnTo>
                    <a:pt x="827722" y="165074"/>
                  </a:lnTo>
                  <a:lnTo>
                    <a:pt x="795528" y="187071"/>
                  </a:lnTo>
                  <a:lnTo>
                    <a:pt x="795566" y="205447"/>
                  </a:lnTo>
                  <a:lnTo>
                    <a:pt x="827722" y="227418"/>
                  </a:lnTo>
                  <a:lnTo>
                    <a:pt x="867918" y="232651"/>
                  </a:lnTo>
                  <a:lnTo>
                    <a:pt x="879602" y="232791"/>
                  </a:lnTo>
                  <a:lnTo>
                    <a:pt x="891209" y="232651"/>
                  </a:lnTo>
                  <a:lnTo>
                    <a:pt x="931265" y="227418"/>
                  </a:lnTo>
                  <a:lnTo>
                    <a:pt x="963117" y="205447"/>
                  </a:lnTo>
                  <a:lnTo>
                    <a:pt x="963168" y="187071"/>
                  </a:lnTo>
                  <a:close/>
                </a:path>
                <a:path w="2465070" h="1090929">
                  <a:moveTo>
                    <a:pt x="963803" y="1063879"/>
                  </a:moveTo>
                  <a:lnTo>
                    <a:pt x="832612" y="1063879"/>
                  </a:lnTo>
                  <a:lnTo>
                    <a:pt x="832612" y="1057148"/>
                  </a:lnTo>
                  <a:lnTo>
                    <a:pt x="961771" y="1057148"/>
                  </a:lnTo>
                  <a:lnTo>
                    <a:pt x="961771" y="1004443"/>
                  </a:lnTo>
                  <a:lnTo>
                    <a:pt x="796290" y="1004443"/>
                  </a:lnTo>
                  <a:lnTo>
                    <a:pt x="796290" y="1028827"/>
                  </a:lnTo>
                  <a:lnTo>
                    <a:pt x="925830" y="1028827"/>
                  </a:lnTo>
                  <a:lnTo>
                    <a:pt x="925830" y="1035304"/>
                  </a:lnTo>
                  <a:lnTo>
                    <a:pt x="796671" y="1035304"/>
                  </a:lnTo>
                  <a:lnTo>
                    <a:pt x="796671" y="1088517"/>
                  </a:lnTo>
                  <a:lnTo>
                    <a:pt x="963803" y="1088517"/>
                  </a:lnTo>
                  <a:lnTo>
                    <a:pt x="963803" y="1063879"/>
                  </a:lnTo>
                  <a:close/>
                </a:path>
                <a:path w="2465070" h="1090929">
                  <a:moveTo>
                    <a:pt x="969137" y="603123"/>
                  </a:moveTo>
                  <a:lnTo>
                    <a:pt x="894334" y="603123"/>
                  </a:lnTo>
                  <a:lnTo>
                    <a:pt x="894334" y="562229"/>
                  </a:lnTo>
                  <a:lnTo>
                    <a:pt x="857123" y="562229"/>
                  </a:lnTo>
                  <a:lnTo>
                    <a:pt x="857123" y="603123"/>
                  </a:lnTo>
                  <a:lnTo>
                    <a:pt x="782193" y="603123"/>
                  </a:lnTo>
                  <a:lnTo>
                    <a:pt x="782193" y="637286"/>
                  </a:lnTo>
                  <a:lnTo>
                    <a:pt x="969137" y="637286"/>
                  </a:lnTo>
                  <a:lnTo>
                    <a:pt x="969137" y="603123"/>
                  </a:lnTo>
                  <a:close/>
                </a:path>
                <a:path w="2465070" h="1090929">
                  <a:moveTo>
                    <a:pt x="969137" y="544830"/>
                  </a:moveTo>
                  <a:lnTo>
                    <a:pt x="940549" y="528193"/>
                  </a:lnTo>
                  <a:lnTo>
                    <a:pt x="891032" y="499364"/>
                  </a:lnTo>
                  <a:lnTo>
                    <a:pt x="893445" y="494030"/>
                  </a:lnTo>
                  <a:lnTo>
                    <a:pt x="895477" y="488315"/>
                  </a:lnTo>
                  <a:lnTo>
                    <a:pt x="897001" y="482473"/>
                  </a:lnTo>
                  <a:lnTo>
                    <a:pt x="898652" y="476504"/>
                  </a:lnTo>
                  <a:lnTo>
                    <a:pt x="899922" y="470408"/>
                  </a:lnTo>
                  <a:lnTo>
                    <a:pt x="900811" y="464185"/>
                  </a:lnTo>
                  <a:lnTo>
                    <a:pt x="863600" y="458343"/>
                  </a:lnTo>
                  <a:lnTo>
                    <a:pt x="861301" y="470230"/>
                  </a:lnTo>
                  <a:lnTo>
                    <a:pt x="858050" y="481304"/>
                  </a:lnTo>
                  <a:lnTo>
                    <a:pt x="835952" y="517105"/>
                  </a:lnTo>
                  <a:lnTo>
                    <a:pt x="795058" y="538556"/>
                  </a:lnTo>
                  <a:lnTo>
                    <a:pt x="785876" y="539242"/>
                  </a:lnTo>
                  <a:lnTo>
                    <a:pt x="785876" y="573913"/>
                  </a:lnTo>
                  <a:lnTo>
                    <a:pt x="823734" y="566991"/>
                  </a:lnTo>
                  <a:lnTo>
                    <a:pt x="856640" y="547344"/>
                  </a:lnTo>
                  <a:lnTo>
                    <a:pt x="874649" y="528193"/>
                  </a:lnTo>
                  <a:lnTo>
                    <a:pt x="950341" y="574675"/>
                  </a:lnTo>
                  <a:lnTo>
                    <a:pt x="969137" y="544830"/>
                  </a:lnTo>
                  <a:close/>
                </a:path>
                <a:path w="2465070" h="1090929">
                  <a:moveTo>
                    <a:pt x="1029335" y="999998"/>
                  </a:moveTo>
                  <a:lnTo>
                    <a:pt x="1027811" y="996569"/>
                  </a:lnTo>
                  <a:lnTo>
                    <a:pt x="1025017" y="993775"/>
                  </a:lnTo>
                  <a:lnTo>
                    <a:pt x="1022223" y="990854"/>
                  </a:lnTo>
                  <a:lnTo>
                    <a:pt x="1018667" y="989457"/>
                  </a:lnTo>
                  <a:lnTo>
                    <a:pt x="1014603" y="989457"/>
                  </a:lnTo>
                  <a:lnTo>
                    <a:pt x="1010539" y="989457"/>
                  </a:lnTo>
                  <a:lnTo>
                    <a:pt x="1007110" y="990854"/>
                  </a:lnTo>
                  <a:lnTo>
                    <a:pt x="1004062" y="993648"/>
                  </a:lnTo>
                  <a:lnTo>
                    <a:pt x="1001141" y="996442"/>
                  </a:lnTo>
                  <a:lnTo>
                    <a:pt x="999617" y="999998"/>
                  </a:lnTo>
                  <a:lnTo>
                    <a:pt x="999617" y="1008253"/>
                  </a:lnTo>
                  <a:lnTo>
                    <a:pt x="1001141" y="1011809"/>
                  </a:lnTo>
                  <a:lnTo>
                    <a:pt x="1004062" y="1014603"/>
                  </a:lnTo>
                  <a:lnTo>
                    <a:pt x="1006983" y="1017524"/>
                  </a:lnTo>
                  <a:lnTo>
                    <a:pt x="1010539" y="1018921"/>
                  </a:lnTo>
                  <a:lnTo>
                    <a:pt x="1018667" y="1018921"/>
                  </a:lnTo>
                  <a:lnTo>
                    <a:pt x="1022223" y="1017524"/>
                  </a:lnTo>
                  <a:lnTo>
                    <a:pt x="1027811" y="1011682"/>
                  </a:lnTo>
                  <a:lnTo>
                    <a:pt x="1029335" y="1008126"/>
                  </a:lnTo>
                  <a:lnTo>
                    <a:pt x="1029335" y="999998"/>
                  </a:lnTo>
                  <a:close/>
                </a:path>
                <a:path w="2465070" h="1090929">
                  <a:moveTo>
                    <a:pt x="1174877" y="458978"/>
                  </a:moveTo>
                  <a:lnTo>
                    <a:pt x="1140714" y="458978"/>
                  </a:lnTo>
                  <a:lnTo>
                    <a:pt x="1140714" y="526923"/>
                  </a:lnTo>
                  <a:lnTo>
                    <a:pt x="1125347" y="526923"/>
                  </a:lnTo>
                  <a:lnTo>
                    <a:pt x="1125347" y="459867"/>
                  </a:lnTo>
                  <a:lnTo>
                    <a:pt x="1091565" y="459867"/>
                  </a:lnTo>
                  <a:lnTo>
                    <a:pt x="1091565" y="607187"/>
                  </a:lnTo>
                  <a:lnTo>
                    <a:pt x="1081074" y="589026"/>
                  </a:lnTo>
                  <a:lnTo>
                    <a:pt x="1053719" y="541655"/>
                  </a:lnTo>
                  <a:lnTo>
                    <a:pt x="1054735" y="531114"/>
                  </a:lnTo>
                  <a:lnTo>
                    <a:pt x="1055522" y="520052"/>
                  </a:lnTo>
                  <a:lnTo>
                    <a:pt x="1056068" y="508495"/>
                  </a:lnTo>
                  <a:lnTo>
                    <a:pt x="1056386" y="496443"/>
                  </a:lnTo>
                  <a:lnTo>
                    <a:pt x="1081913" y="496443"/>
                  </a:lnTo>
                  <a:lnTo>
                    <a:pt x="1081913" y="463296"/>
                  </a:lnTo>
                  <a:lnTo>
                    <a:pt x="994156" y="463296"/>
                  </a:lnTo>
                  <a:lnTo>
                    <a:pt x="994156" y="496443"/>
                  </a:lnTo>
                  <a:lnTo>
                    <a:pt x="1021715" y="496443"/>
                  </a:lnTo>
                  <a:lnTo>
                    <a:pt x="1020953" y="518553"/>
                  </a:lnTo>
                  <a:lnTo>
                    <a:pt x="1013079" y="570103"/>
                  </a:lnTo>
                  <a:lnTo>
                    <a:pt x="990828" y="599503"/>
                  </a:lnTo>
                  <a:lnTo>
                    <a:pt x="990981" y="599503"/>
                  </a:lnTo>
                  <a:lnTo>
                    <a:pt x="990981" y="635127"/>
                  </a:lnTo>
                  <a:lnTo>
                    <a:pt x="999617" y="634085"/>
                  </a:lnTo>
                  <a:lnTo>
                    <a:pt x="1033754" y="608634"/>
                  </a:lnTo>
                  <a:lnTo>
                    <a:pt x="1043178" y="589026"/>
                  </a:lnTo>
                  <a:lnTo>
                    <a:pt x="1066927" y="632333"/>
                  </a:lnTo>
                  <a:lnTo>
                    <a:pt x="1091565" y="618617"/>
                  </a:lnTo>
                  <a:lnTo>
                    <a:pt x="1091565" y="640461"/>
                  </a:lnTo>
                  <a:lnTo>
                    <a:pt x="1125347" y="640461"/>
                  </a:lnTo>
                  <a:lnTo>
                    <a:pt x="1125347" y="618617"/>
                  </a:lnTo>
                  <a:lnTo>
                    <a:pt x="1125347" y="607187"/>
                  </a:lnTo>
                  <a:lnTo>
                    <a:pt x="1125347" y="561594"/>
                  </a:lnTo>
                  <a:lnTo>
                    <a:pt x="1140714" y="561594"/>
                  </a:lnTo>
                  <a:lnTo>
                    <a:pt x="1140714" y="643763"/>
                  </a:lnTo>
                  <a:lnTo>
                    <a:pt x="1174877" y="643763"/>
                  </a:lnTo>
                  <a:lnTo>
                    <a:pt x="1174877" y="561594"/>
                  </a:lnTo>
                  <a:lnTo>
                    <a:pt x="1174877" y="526923"/>
                  </a:lnTo>
                  <a:lnTo>
                    <a:pt x="1174877" y="458978"/>
                  </a:lnTo>
                  <a:close/>
                </a:path>
                <a:path w="2465070" h="1090929">
                  <a:moveTo>
                    <a:pt x="1192022" y="990727"/>
                  </a:moveTo>
                  <a:lnTo>
                    <a:pt x="1190447" y="989838"/>
                  </a:lnTo>
                  <a:lnTo>
                    <a:pt x="1141730" y="962152"/>
                  </a:lnTo>
                  <a:lnTo>
                    <a:pt x="1143000" y="958215"/>
                  </a:lnTo>
                  <a:lnTo>
                    <a:pt x="1144016" y="954151"/>
                  </a:lnTo>
                  <a:lnTo>
                    <a:pt x="1144651" y="950087"/>
                  </a:lnTo>
                  <a:lnTo>
                    <a:pt x="1186180" y="950087"/>
                  </a:lnTo>
                  <a:lnTo>
                    <a:pt x="1186180" y="919607"/>
                  </a:lnTo>
                  <a:lnTo>
                    <a:pt x="1144651" y="919607"/>
                  </a:lnTo>
                  <a:lnTo>
                    <a:pt x="1144651" y="900557"/>
                  </a:lnTo>
                  <a:lnTo>
                    <a:pt x="1107440" y="900557"/>
                  </a:lnTo>
                  <a:lnTo>
                    <a:pt x="1107440" y="919607"/>
                  </a:lnTo>
                  <a:lnTo>
                    <a:pt x="1065784" y="919607"/>
                  </a:lnTo>
                  <a:lnTo>
                    <a:pt x="1065784" y="950087"/>
                  </a:lnTo>
                  <a:lnTo>
                    <a:pt x="1107440" y="950087"/>
                  </a:lnTo>
                  <a:lnTo>
                    <a:pt x="1105217" y="957173"/>
                  </a:lnTo>
                  <a:lnTo>
                    <a:pt x="1072146" y="986256"/>
                  </a:lnTo>
                  <a:lnTo>
                    <a:pt x="1063625" y="987679"/>
                  </a:lnTo>
                  <a:lnTo>
                    <a:pt x="1063625" y="1019556"/>
                  </a:lnTo>
                  <a:lnTo>
                    <a:pt x="1106982" y="1006614"/>
                  </a:lnTo>
                  <a:lnTo>
                    <a:pt x="1126236" y="989838"/>
                  </a:lnTo>
                  <a:lnTo>
                    <a:pt x="1174242" y="1018032"/>
                  </a:lnTo>
                  <a:lnTo>
                    <a:pt x="1192022" y="990727"/>
                  </a:lnTo>
                  <a:close/>
                </a:path>
                <a:path w="2465070" h="1090929">
                  <a:moveTo>
                    <a:pt x="1235837" y="190881"/>
                  </a:moveTo>
                  <a:lnTo>
                    <a:pt x="1161034" y="190881"/>
                  </a:lnTo>
                  <a:lnTo>
                    <a:pt x="1161034" y="170053"/>
                  </a:lnTo>
                  <a:lnTo>
                    <a:pt x="1227836" y="170053"/>
                  </a:lnTo>
                  <a:lnTo>
                    <a:pt x="1227836" y="138049"/>
                  </a:lnTo>
                  <a:lnTo>
                    <a:pt x="1095375" y="138049"/>
                  </a:lnTo>
                  <a:lnTo>
                    <a:pt x="1095375" y="125222"/>
                  </a:lnTo>
                  <a:lnTo>
                    <a:pt x="1225677" y="125222"/>
                  </a:lnTo>
                  <a:lnTo>
                    <a:pt x="1225677" y="50165"/>
                  </a:lnTo>
                  <a:lnTo>
                    <a:pt x="1058799" y="50165"/>
                  </a:lnTo>
                  <a:lnTo>
                    <a:pt x="1058799" y="82169"/>
                  </a:lnTo>
                  <a:lnTo>
                    <a:pt x="1189609" y="82169"/>
                  </a:lnTo>
                  <a:lnTo>
                    <a:pt x="1189609" y="94742"/>
                  </a:lnTo>
                  <a:lnTo>
                    <a:pt x="1059307" y="94742"/>
                  </a:lnTo>
                  <a:lnTo>
                    <a:pt x="1059307" y="170053"/>
                  </a:lnTo>
                  <a:lnTo>
                    <a:pt x="1123823" y="170053"/>
                  </a:lnTo>
                  <a:lnTo>
                    <a:pt x="1123823" y="190881"/>
                  </a:lnTo>
                  <a:lnTo>
                    <a:pt x="1048893" y="190881"/>
                  </a:lnTo>
                  <a:lnTo>
                    <a:pt x="1048893" y="224155"/>
                  </a:lnTo>
                  <a:lnTo>
                    <a:pt x="1235837" y="224155"/>
                  </a:lnTo>
                  <a:lnTo>
                    <a:pt x="1235837" y="190881"/>
                  </a:lnTo>
                  <a:close/>
                </a:path>
                <a:path w="2465070" h="1090929">
                  <a:moveTo>
                    <a:pt x="1238250" y="903732"/>
                  </a:moveTo>
                  <a:lnTo>
                    <a:pt x="1201674" y="903732"/>
                  </a:lnTo>
                  <a:lnTo>
                    <a:pt x="1201674" y="1041146"/>
                  </a:lnTo>
                  <a:lnTo>
                    <a:pt x="1238250" y="1041146"/>
                  </a:lnTo>
                  <a:lnTo>
                    <a:pt x="1238250" y="903732"/>
                  </a:lnTo>
                  <a:close/>
                </a:path>
                <a:path w="2465070" h="1090929">
                  <a:moveTo>
                    <a:pt x="1240917" y="1056259"/>
                  </a:moveTo>
                  <a:lnTo>
                    <a:pt x="1110234" y="1056259"/>
                  </a:lnTo>
                  <a:lnTo>
                    <a:pt x="1110234" y="1029462"/>
                  </a:lnTo>
                  <a:lnTo>
                    <a:pt x="1073023" y="1029462"/>
                  </a:lnTo>
                  <a:lnTo>
                    <a:pt x="1073023" y="1088517"/>
                  </a:lnTo>
                  <a:lnTo>
                    <a:pt x="1240917" y="1088517"/>
                  </a:lnTo>
                  <a:lnTo>
                    <a:pt x="1240917" y="1056259"/>
                  </a:lnTo>
                  <a:close/>
                </a:path>
                <a:path w="2465070" h="1090929">
                  <a:moveTo>
                    <a:pt x="1253109" y="474599"/>
                  </a:moveTo>
                  <a:lnTo>
                    <a:pt x="1232027" y="474599"/>
                  </a:lnTo>
                  <a:lnTo>
                    <a:pt x="1224356" y="483336"/>
                  </a:lnTo>
                  <a:lnTo>
                    <a:pt x="1202182" y="523443"/>
                  </a:lnTo>
                  <a:lnTo>
                    <a:pt x="1196594" y="559562"/>
                  </a:lnTo>
                  <a:lnTo>
                    <a:pt x="1197279" y="572211"/>
                  </a:lnTo>
                  <a:lnTo>
                    <a:pt x="1211541" y="616673"/>
                  </a:lnTo>
                  <a:lnTo>
                    <a:pt x="1232027" y="644525"/>
                  </a:lnTo>
                  <a:lnTo>
                    <a:pt x="1253109" y="644525"/>
                  </a:lnTo>
                  <a:lnTo>
                    <a:pt x="1245196" y="635863"/>
                  </a:lnTo>
                  <a:lnTo>
                    <a:pt x="1238097" y="626605"/>
                  </a:lnTo>
                  <a:lnTo>
                    <a:pt x="1218755" y="583933"/>
                  </a:lnTo>
                  <a:lnTo>
                    <a:pt x="1216025" y="559562"/>
                  </a:lnTo>
                  <a:lnTo>
                    <a:pt x="1216748" y="547141"/>
                  </a:lnTo>
                  <a:lnTo>
                    <a:pt x="1231836" y="502373"/>
                  </a:lnTo>
                  <a:lnTo>
                    <a:pt x="1245196" y="483273"/>
                  </a:lnTo>
                  <a:lnTo>
                    <a:pt x="1253109" y="474599"/>
                  </a:lnTo>
                  <a:close/>
                </a:path>
                <a:path w="2465070" h="1090929">
                  <a:moveTo>
                    <a:pt x="1391285" y="910844"/>
                  </a:moveTo>
                  <a:lnTo>
                    <a:pt x="1348232" y="910844"/>
                  </a:lnTo>
                  <a:lnTo>
                    <a:pt x="1348232" y="898144"/>
                  </a:lnTo>
                  <a:lnTo>
                    <a:pt x="1310513" y="898144"/>
                  </a:lnTo>
                  <a:lnTo>
                    <a:pt x="1310513" y="910844"/>
                  </a:lnTo>
                  <a:lnTo>
                    <a:pt x="1267968" y="910844"/>
                  </a:lnTo>
                  <a:lnTo>
                    <a:pt x="1267968" y="936625"/>
                  </a:lnTo>
                  <a:lnTo>
                    <a:pt x="1391285" y="936625"/>
                  </a:lnTo>
                  <a:lnTo>
                    <a:pt x="1391285" y="910844"/>
                  </a:lnTo>
                  <a:close/>
                </a:path>
                <a:path w="2465070" h="1090929">
                  <a:moveTo>
                    <a:pt x="1395095" y="1000252"/>
                  </a:moveTo>
                  <a:lnTo>
                    <a:pt x="1352054" y="1006729"/>
                  </a:lnTo>
                  <a:lnTo>
                    <a:pt x="1347597" y="1006729"/>
                  </a:lnTo>
                  <a:lnTo>
                    <a:pt x="1347597" y="998347"/>
                  </a:lnTo>
                  <a:lnTo>
                    <a:pt x="1355636" y="996823"/>
                  </a:lnTo>
                  <a:lnTo>
                    <a:pt x="1362837" y="994727"/>
                  </a:lnTo>
                  <a:lnTo>
                    <a:pt x="1384833" y="975868"/>
                  </a:lnTo>
                  <a:lnTo>
                    <a:pt x="1384935" y="970153"/>
                  </a:lnTo>
                  <a:lnTo>
                    <a:pt x="1384058" y="964946"/>
                  </a:lnTo>
                  <a:lnTo>
                    <a:pt x="1383995" y="964565"/>
                  </a:lnTo>
                  <a:lnTo>
                    <a:pt x="1383804" y="963447"/>
                  </a:lnTo>
                  <a:lnTo>
                    <a:pt x="1350772" y="942568"/>
                  </a:lnTo>
                  <a:lnTo>
                    <a:pt x="1350772" y="968248"/>
                  </a:lnTo>
                  <a:lnTo>
                    <a:pt x="1350772" y="972058"/>
                  </a:lnTo>
                  <a:lnTo>
                    <a:pt x="1348867" y="973455"/>
                  </a:lnTo>
                  <a:lnTo>
                    <a:pt x="1345057" y="974344"/>
                  </a:lnTo>
                  <a:lnTo>
                    <a:pt x="1341374" y="975360"/>
                  </a:lnTo>
                  <a:lnTo>
                    <a:pt x="1336294" y="975868"/>
                  </a:lnTo>
                  <a:lnTo>
                    <a:pt x="1323340" y="975868"/>
                  </a:lnTo>
                  <a:lnTo>
                    <a:pt x="1318260" y="975360"/>
                  </a:lnTo>
                  <a:lnTo>
                    <a:pt x="1314577" y="974344"/>
                  </a:lnTo>
                  <a:lnTo>
                    <a:pt x="1310767" y="973455"/>
                  </a:lnTo>
                  <a:lnTo>
                    <a:pt x="1308862" y="972058"/>
                  </a:lnTo>
                  <a:lnTo>
                    <a:pt x="1308862" y="968248"/>
                  </a:lnTo>
                  <a:lnTo>
                    <a:pt x="1310767" y="966851"/>
                  </a:lnTo>
                  <a:lnTo>
                    <a:pt x="1314577" y="965962"/>
                  </a:lnTo>
                  <a:lnTo>
                    <a:pt x="1318260" y="964946"/>
                  </a:lnTo>
                  <a:lnTo>
                    <a:pt x="1323340" y="964565"/>
                  </a:lnTo>
                  <a:lnTo>
                    <a:pt x="1336294" y="964565"/>
                  </a:lnTo>
                  <a:lnTo>
                    <a:pt x="1341374" y="964946"/>
                  </a:lnTo>
                  <a:lnTo>
                    <a:pt x="1345057" y="965962"/>
                  </a:lnTo>
                  <a:lnTo>
                    <a:pt x="1348867" y="966851"/>
                  </a:lnTo>
                  <a:lnTo>
                    <a:pt x="1350772" y="968248"/>
                  </a:lnTo>
                  <a:lnTo>
                    <a:pt x="1350772" y="942568"/>
                  </a:lnTo>
                  <a:lnTo>
                    <a:pt x="1341412" y="941298"/>
                  </a:lnTo>
                  <a:lnTo>
                    <a:pt x="1329817" y="940816"/>
                  </a:lnTo>
                  <a:lnTo>
                    <a:pt x="1318196" y="941298"/>
                  </a:lnTo>
                  <a:lnTo>
                    <a:pt x="1278775" y="957567"/>
                  </a:lnTo>
                  <a:lnTo>
                    <a:pt x="1274572" y="970153"/>
                  </a:lnTo>
                  <a:lnTo>
                    <a:pt x="1274635" y="972058"/>
                  </a:lnTo>
                  <a:lnTo>
                    <a:pt x="1274711" y="974344"/>
                  </a:lnTo>
                  <a:lnTo>
                    <a:pt x="1311402" y="998347"/>
                  </a:lnTo>
                  <a:lnTo>
                    <a:pt x="1311402" y="1006729"/>
                  </a:lnTo>
                  <a:lnTo>
                    <a:pt x="1268349" y="1006729"/>
                  </a:lnTo>
                  <a:lnTo>
                    <a:pt x="1268349" y="1034034"/>
                  </a:lnTo>
                  <a:lnTo>
                    <a:pt x="1351343" y="1034034"/>
                  </a:lnTo>
                  <a:lnTo>
                    <a:pt x="1360385" y="1033653"/>
                  </a:lnTo>
                  <a:lnTo>
                    <a:pt x="1367028" y="1033183"/>
                  </a:lnTo>
                  <a:lnTo>
                    <a:pt x="1382014" y="1031621"/>
                  </a:lnTo>
                  <a:lnTo>
                    <a:pt x="1389253" y="1029843"/>
                  </a:lnTo>
                  <a:lnTo>
                    <a:pt x="1395095" y="1027557"/>
                  </a:lnTo>
                  <a:lnTo>
                    <a:pt x="1395095" y="1000252"/>
                  </a:lnTo>
                  <a:close/>
                </a:path>
                <a:path w="2465070" h="1090929">
                  <a:moveTo>
                    <a:pt x="1418717" y="480314"/>
                  </a:moveTo>
                  <a:lnTo>
                    <a:pt x="1279017" y="480314"/>
                  </a:lnTo>
                  <a:lnTo>
                    <a:pt x="1279017" y="496316"/>
                  </a:lnTo>
                  <a:lnTo>
                    <a:pt x="1399794" y="496316"/>
                  </a:lnTo>
                  <a:lnTo>
                    <a:pt x="1399794" y="535559"/>
                  </a:lnTo>
                  <a:lnTo>
                    <a:pt x="1418717" y="535559"/>
                  </a:lnTo>
                  <a:lnTo>
                    <a:pt x="1418717" y="480314"/>
                  </a:lnTo>
                  <a:close/>
                </a:path>
                <a:path w="2465070" h="1090929">
                  <a:moveTo>
                    <a:pt x="1420622" y="601980"/>
                  </a:moveTo>
                  <a:lnTo>
                    <a:pt x="1417320" y="595884"/>
                  </a:lnTo>
                  <a:lnTo>
                    <a:pt x="1413192" y="592836"/>
                  </a:lnTo>
                  <a:lnTo>
                    <a:pt x="1410970" y="591185"/>
                  </a:lnTo>
                  <a:lnTo>
                    <a:pt x="1405699" y="587921"/>
                  </a:lnTo>
                  <a:lnTo>
                    <a:pt x="1400810" y="585698"/>
                  </a:lnTo>
                  <a:lnTo>
                    <a:pt x="1400810" y="605663"/>
                  </a:lnTo>
                  <a:lnTo>
                    <a:pt x="1400810" y="613283"/>
                  </a:lnTo>
                  <a:lnTo>
                    <a:pt x="1358265" y="626237"/>
                  </a:lnTo>
                  <a:lnTo>
                    <a:pt x="1340485" y="626237"/>
                  </a:lnTo>
                  <a:lnTo>
                    <a:pt x="1300353" y="616458"/>
                  </a:lnTo>
                  <a:lnTo>
                    <a:pt x="1297686" y="609473"/>
                  </a:lnTo>
                  <a:lnTo>
                    <a:pt x="1297914" y="605663"/>
                  </a:lnTo>
                  <a:lnTo>
                    <a:pt x="1297940" y="605409"/>
                  </a:lnTo>
                  <a:lnTo>
                    <a:pt x="1300353" y="602234"/>
                  </a:lnTo>
                  <a:lnTo>
                    <a:pt x="1305306" y="599821"/>
                  </a:lnTo>
                  <a:lnTo>
                    <a:pt x="1310132" y="597408"/>
                  </a:lnTo>
                  <a:lnTo>
                    <a:pt x="1316482" y="595630"/>
                  </a:lnTo>
                  <a:lnTo>
                    <a:pt x="1331226" y="593471"/>
                  </a:lnTo>
                  <a:lnTo>
                    <a:pt x="1330007" y="593471"/>
                  </a:lnTo>
                  <a:lnTo>
                    <a:pt x="1340485" y="592836"/>
                  </a:lnTo>
                  <a:lnTo>
                    <a:pt x="1358265" y="592836"/>
                  </a:lnTo>
                  <a:lnTo>
                    <a:pt x="1366647" y="593471"/>
                  </a:lnTo>
                  <a:lnTo>
                    <a:pt x="1383131" y="595884"/>
                  </a:lnTo>
                  <a:lnTo>
                    <a:pt x="1382687" y="595884"/>
                  </a:lnTo>
                  <a:lnTo>
                    <a:pt x="1388618" y="597662"/>
                  </a:lnTo>
                  <a:lnTo>
                    <a:pt x="1398270" y="602488"/>
                  </a:lnTo>
                  <a:lnTo>
                    <a:pt x="1400810" y="605663"/>
                  </a:lnTo>
                  <a:lnTo>
                    <a:pt x="1400810" y="585698"/>
                  </a:lnTo>
                  <a:lnTo>
                    <a:pt x="1358963" y="578053"/>
                  </a:lnTo>
                  <a:lnTo>
                    <a:pt x="1338478" y="578053"/>
                  </a:lnTo>
                  <a:lnTo>
                    <a:pt x="1328420" y="578637"/>
                  </a:lnTo>
                  <a:lnTo>
                    <a:pt x="1329423" y="578637"/>
                  </a:lnTo>
                  <a:lnTo>
                    <a:pt x="1321866" y="579450"/>
                  </a:lnTo>
                  <a:lnTo>
                    <a:pt x="1284173" y="593471"/>
                  </a:lnTo>
                  <a:lnTo>
                    <a:pt x="1278128" y="601726"/>
                  </a:lnTo>
                  <a:lnTo>
                    <a:pt x="1278128" y="617093"/>
                  </a:lnTo>
                  <a:lnTo>
                    <a:pt x="1313561" y="638048"/>
                  </a:lnTo>
                  <a:lnTo>
                    <a:pt x="1349375" y="641223"/>
                  </a:lnTo>
                  <a:lnTo>
                    <a:pt x="1358963" y="641096"/>
                  </a:lnTo>
                  <a:lnTo>
                    <a:pt x="1399641" y="633971"/>
                  </a:lnTo>
                  <a:lnTo>
                    <a:pt x="1413192" y="626237"/>
                  </a:lnTo>
                  <a:lnTo>
                    <a:pt x="1417142" y="623316"/>
                  </a:lnTo>
                  <a:lnTo>
                    <a:pt x="1418272" y="621411"/>
                  </a:lnTo>
                  <a:lnTo>
                    <a:pt x="1420622" y="617093"/>
                  </a:lnTo>
                  <a:lnTo>
                    <a:pt x="1420622" y="601980"/>
                  </a:lnTo>
                  <a:close/>
                </a:path>
                <a:path w="2465070" h="1090929">
                  <a:moveTo>
                    <a:pt x="1430655" y="546989"/>
                  </a:moveTo>
                  <a:lnTo>
                    <a:pt x="1348232" y="546989"/>
                  </a:lnTo>
                  <a:lnTo>
                    <a:pt x="1348232" y="515112"/>
                  </a:lnTo>
                  <a:lnTo>
                    <a:pt x="1329182" y="515112"/>
                  </a:lnTo>
                  <a:lnTo>
                    <a:pt x="1329182" y="546989"/>
                  </a:lnTo>
                  <a:lnTo>
                    <a:pt x="1268222" y="546989"/>
                  </a:lnTo>
                  <a:lnTo>
                    <a:pt x="1268222" y="562610"/>
                  </a:lnTo>
                  <a:lnTo>
                    <a:pt x="1430655" y="562610"/>
                  </a:lnTo>
                  <a:lnTo>
                    <a:pt x="1430655" y="546989"/>
                  </a:lnTo>
                  <a:close/>
                </a:path>
                <a:path w="2465070" h="1090929">
                  <a:moveTo>
                    <a:pt x="1440942" y="201803"/>
                  </a:moveTo>
                  <a:lnTo>
                    <a:pt x="1369949" y="185801"/>
                  </a:lnTo>
                  <a:lnTo>
                    <a:pt x="1370711" y="184150"/>
                  </a:lnTo>
                  <a:lnTo>
                    <a:pt x="1371473" y="182245"/>
                  </a:lnTo>
                  <a:lnTo>
                    <a:pt x="1373378" y="176530"/>
                  </a:lnTo>
                  <a:lnTo>
                    <a:pt x="1373886" y="174625"/>
                  </a:lnTo>
                  <a:lnTo>
                    <a:pt x="1337691" y="168783"/>
                  </a:lnTo>
                  <a:lnTo>
                    <a:pt x="1335405" y="175768"/>
                  </a:lnTo>
                  <a:lnTo>
                    <a:pt x="1330706" y="181483"/>
                  </a:lnTo>
                  <a:lnTo>
                    <a:pt x="1290624" y="197827"/>
                  </a:lnTo>
                  <a:lnTo>
                    <a:pt x="1265682" y="199644"/>
                  </a:lnTo>
                  <a:lnTo>
                    <a:pt x="1265682" y="230632"/>
                  </a:lnTo>
                  <a:lnTo>
                    <a:pt x="1311021" y="225933"/>
                  </a:lnTo>
                  <a:lnTo>
                    <a:pt x="1348994" y="210058"/>
                  </a:lnTo>
                  <a:lnTo>
                    <a:pt x="1431036" y="232537"/>
                  </a:lnTo>
                  <a:lnTo>
                    <a:pt x="1438275" y="210058"/>
                  </a:lnTo>
                  <a:lnTo>
                    <a:pt x="1440942" y="201803"/>
                  </a:lnTo>
                  <a:close/>
                </a:path>
                <a:path w="2465070" h="1090929">
                  <a:moveTo>
                    <a:pt x="1444625" y="135001"/>
                  </a:moveTo>
                  <a:lnTo>
                    <a:pt x="1369314" y="135001"/>
                  </a:lnTo>
                  <a:lnTo>
                    <a:pt x="1369314" y="123952"/>
                  </a:lnTo>
                  <a:lnTo>
                    <a:pt x="1433449" y="123952"/>
                  </a:lnTo>
                  <a:lnTo>
                    <a:pt x="1433449" y="96901"/>
                  </a:lnTo>
                  <a:lnTo>
                    <a:pt x="1433449" y="84836"/>
                  </a:lnTo>
                  <a:lnTo>
                    <a:pt x="1433449" y="58420"/>
                  </a:lnTo>
                  <a:lnTo>
                    <a:pt x="1433449" y="45847"/>
                  </a:lnTo>
                  <a:lnTo>
                    <a:pt x="1397635" y="45847"/>
                  </a:lnTo>
                  <a:lnTo>
                    <a:pt x="1397635" y="58420"/>
                  </a:lnTo>
                  <a:lnTo>
                    <a:pt x="1397635" y="84836"/>
                  </a:lnTo>
                  <a:lnTo>
                    <a:pt x="1397635" y="96901"/>
                  </a:lnTo>
                  <a:lnTo>
                    <a:pt x="1304671" y="96901"/>
                  </a:lnTo>
                  <a:lnTo>
                    <a:pt x="1304671" y="84836"/>
                  </a:lnTo>
                  <a:lnTo>
                    <a:pt x="1397635" y="84836"/>
                  </a:lnTo>
                  <a:lnTo>
                    <a:pt x="1397635" y="58420"/>
                  </a:lnTo>
                  <a:lnTo>
                    <a:pt x="1304671" y="58420"/>
                  </a:lnTo>
                  <a:lnTo>
                    <a:pt x="1304671" y="45847"/>
                  </a:lnTo>
                  <a:lnTo>
                    <a:pt x="1268984" y="45847"/>
                  </a:lnTo>
                  <a:lnTo>
                    <a:pt x="1268984" y="123952"/>
                  </a:lnTo>
                  <a:lnTo>
                    <a:pt x="1332992" y="123952"/>
                  </a:lnTo>
                  <a:lnTo>
                    <a:pt x="1332992" y="135001"/>
                  </a:lnTo>
                  <a:lnTo>
                    <a:pt x="1257681" y="135001"/>
                  </a:lnTo>
                  <a:lnTo>
                    <a:pt x="1257681" y="163830"/>
                  </a:lnTo>
                  <a:lnTo>
                    <a:pt x="1444625" y="163830"/>
                  </a:lnTo>
                  <a:lnTo>
                    <a:pt x="1444625" y="135001"/>
                  </a:lnTo>
                  <a:close/>
                </a:path>
                <a:path w="2465070" h="1090929">
                  <a:moveTo>
                    <a:pt x="1444879" y="1060196"/>
                  </a:moveTo>
                  <a:lnTo>
                    <a:pt x="1316228" y="1060196"/>
                  </a:lnTo>
                  <a:lnTo>
                    <a:pt x="1316228" y="1041400"/>
                  </a:lnTo>
                  <a:lnTo>
                    <a:pt x="1279144" y="1041400"/>
                  </a:lnTo>
                  <a:lnTo>
                    <a:pt x="1279144" y="1088517"/>
                  </a:lnTo>
                  <a:lnTo>
                    <a:pt x="1444879" y="1088517"/>
                  </a:lnTo>
                  <a:lnTo>
                    <a:pt x="1444879" y="1060196"/>
                  </a:lnTo>
                  <a:close/>
                </a:path>
                <a:path w="2465070" h="1090929">
                  <a:moveTo>
                    <a:pt x="1463548" y="946404"/>
                  </a:moveTo>
                  <a:lnTo>
                    <a:pt x="1442339" y="946404"/>
                  </a:lnTo>
                  <a:lnTo>
                    <a:pt x="1442339" y="903732"/>
                  </a:lnTo>
                  <a:lnTo>
                    <a:pt x="1405763" y="903732"/>
                  </a:lnTo>
                  <a:lnTo>
                    <a:pt x="1405763" y="1046353"/>
                  </a:lnTo>
                  <a:lnTo>
                    <a:pt x="1442339" y="1046353"/>
                  </a:lnTo>
                  <a:lnTo>
                    <a:pt x="1442339" y="979678"/>
                  </a:lnTo>
                  <a:lnTo>
                    <a:pt x="1463548" y="979678"/>
                  </a:lnTo>
                  <a:lnTo>
                    <a:pt x="1463548" y="946404"/>
                  </a:lnTo>
                  <a:close/>
                </a:path>
                <a:path w="2465070" h="1090929">
                  <a:moveTo>
                    <a:pt x="1590548" y="905891"/>
                  </a:moveTo>
                  <a:lnTo>
                    <a:pt x="1481455" y="905891"/>
                  </a:lnTo>
                  <a:lnTo>
                    <a:pt x="1481455" y="936244"/>
                  </a:lnTo>
                  <a:lnTo>
                    <a:pt x="1553337" y="936244"/>
                  </a:lnTo>
                  <a:lnTo>
                    <a:pt x="1553337" y="939038"/>
                  </a:lnTo>
                  <a:lnTo>
                    <a:pt x="1523174" y="966520"/>
                  </a:lnTo>
                  <a:lnTo>
                    <a:pt x="1481455" y="971931"/>
                  </a:lnTo>
                  <a:lnTo>
                    <a:pt x="1481455" y="1002919"/>
                  </a:lnTo>
                  <a:lnTo>
                    <a:pt x="1524990" y="998804"/>
                  </a:lnTo>
                  <a:lnTo>
                    <a:pt x="1568577" y="979703"/>
                  </a:lnTo>
                  <a:lnTo>
                    <a:pt x="1589519" y="943114"/>
                  </a:lnTo>
                  <a:lnTo>
                    <a:pt x="1590548" y="931037"/>
                  </a:lnTo>
                  <a:lnTo>
                    <a:pt x="1590548" y="905891"/>
                  </a:lnTo>
                  <a:close/>
                </a:path>
                <a:path w="2465070" h="1090929">
                  <a:moveTo>
                    <a:pt x="1601597" y="480314"/>
                  </a:moveTo>
                  <a:lnTo>
                    <a:pt x="1462278" y="480314"/>
                  </a:lnTo>
                  <a:lnTo>
                    <a:pt x="1462278" y="496316"/>
                  </a:lnTo>
                  <a:lnTo>
                    <a:pt x="1582547" y="496316"/>
                  </a:lnTo>
                  <a:lnTo>
                    <a:pt x="1582547" y="532892"/>
                  </a:lnTo>
                  <a:lnTo>
                    <a:pt x="1601597" y="532892"/>
                  </a:lnTo>
                  <a:lnTo>
                    <a:pt x="1601597" y="480314"/>
                  </a:lnTo>
                  <a:close/>
                </a:path>
                <a:path w="2465070" h="1090929">
                  <a:moveTo>
                    <a:pt x="1602105" y="570611"/>
                  </a:moveTo>
                  <a:lnTo>
                    <a:pt x="1583690" y="570611"/>
                  </a:lnTo>
                  <a:lnTo>
                    <a:pt x="1583690" y="589026"/>
                  </a:lnTo>
                  <a:lnTo>
                    <a:pt x="1583690" y="604139"/>
                  </a:lnTo>
                  <a:lnTo>
                    <a:pt x="1583690" y="623951"/>
                  </a:lnTo>
                  <a:lnTo>
                    <a:pt x="1480947" y="623951"/>
                  </a:lnTo>
                  <a:lnTo>
                    <a:pt x="1480947" y="604139"/>
                  </a:lnTo>
                  <a:lnTo>
                    <a:pt x="1583690" y="604139"/>
                  </a:lnTo>
                  <a:lnTo>
                    <a:pt x="1583690" y="589026"/>
                  </a:lnTo>
                  <a:lnTo>
                    <a:pt x="1480947" y="589026"/>
                  </a:lnTo>
                  <a:lnTo>
                    <a:pt x="1480947" y="570611"/>
                  </a:lnTo>
                  <a:lnTo>
                    <a:pt x="1462278" y="570611"/>
                  </a:lnTo>
                  <a:lnTo>
                    <a:pt x="1462278" y="639191"/>
                  </a:lnTo>
                  <a:lnTo>
                    <a:pt x="1602105" y="639191"/>
                  </a:lnTo>
                  <a:lnTo>
                    <a:pt x="1602105" y="623951"/>
                  </a:lnTo>
                  <a:lnTo>
                    <a:pt x="1602105" y="604139"/>
                  </a:lnTo>
                  <a:lnTo>
                    <a:pt x="1602105" y="589026"/>
                  </a:lnTo>
                  <a:lnTo>
                    <a:pt x="1602105" y="570611"/>
                  </a:lnTo>
                  <a:close/>
                </a:path>
                <a:path w="2465070" h="1090929">
                  <a:moveTo>
                    <a:pt x="1613535" y="542417"/>
                  </a:moveTo>
                  <a:lnTo>
                    <a:pt x="1451102" y="542417"/>
                  </a:lnTo>
                  <a:lnTo>
                    <a:pt x="1451102" y="558038"/>
                  </a:lnTo>
                  <a:lnTo>
                    <a:pt x="1613535" y="558038"/>
                  </a:lnTo>
                  <a:lnTo>
                    <a:pt x="1613535" y="542417"/>
                  </a:lnTo>
                  <a:close/>
                </a:path>
                <a:path w="2465070" h="1090929">
                  <a:moveTo>
                    <a:pt x="1656715" y="903732"/>
                  </a:moveTo>
                  <a:lnTo>
                    <a:pt x="1620647" y="903732"/>
                  </a:lnTo>
                  <a:lnTo>
                    <a:pt x="1620647" y="918210"/>
                  </a:lnTo>
                  <a:lnTo>
                    <a:pt x="1599184" y="918210"/>
                  </a:lnTo>
                  <a:lnTo>
                    <a:pt x="1599184" y="949452"/>
                  </a:lnTo>
                  <a:lnTo>
                    <a:pt x="1620647" y="949452"/>
                  </a:lnTo>
                  <a:lnTo>
                    <a:pt x="1620647" y="961517"/>
                  </a:lnTo>
                  <a:lnTo>
                    <a:pt x="1592072" y="961517"/>
                  </a:lnTo>
                  <a:lnTo>
                    <a:pt x="1592072" y="992759"/>
                  </a:lnTo>
                  <a:lnTo>
                    <a:pt x="1620647" y="992759"/>
                  </a:lnTo>
                  <a:lnTo>
                    <a:pt x="1620647" y="1005459"/>
                  </a:lnTo>
                  <a:lnTo>
                    <a:pt x="1656715" y="1005459"/>
                  </a:lnTo>
                  <a:lnTo>
                    <a:pt x="1656715" y="903732"/>
                  </a:lnTo>
                  <a:close/>
                </a:path>
                <a:path w="2465070" h="1090929">
                  <a:moveTo>
                    <a:pt x="1658493" y="1049401"/>
                  </a:moveTo>
                  <a:lnTo>
                    <a:pt x="1634007" y="1017193"/>
                  </a:lnTo>
                  <a:lnTo>
                    <a:pt x="1619123" y="1012494"/>
                  </a:lnTo>
                  <a:lnTo>
                    <a:pt x="1619123" y="1049401"/>
                  </a:lnTo>
                  <a:lnTo>
                    <a:pt x="1618742" y="1053846"/>
                  </a:lnTo>
                  <a:lnTo>
                    <a:pt x="1583232" y="1061377"/>
                  </a:lnTo>
                  <a:lnTo>
                    <a:pt x="1564894" y="1061377"/>
                  </a:lnTo>
                  <a:lnTo>
                    <a:pt x="1529080" y="1049401"/>
                  </a:lnTo>
                  <a:lnTo>
                    <a:pt x="1529334" y="1045083"/>
                  </a:lnTo>
                  <a:lnTo>
                    <a:pt x="1533588" y="1042162"/>
                  </a:lnTo>
                  <a:lnTo>
                    <a:pt x="1533207" y="1042162"/>
                  </a:lnTo>
                  <a:lnTo>
                    <a:pt x="1542288" y="1040130"/>
                  </a:lnTo>
                  <a:lnTo>
                    <a:pt x="1548993" y="1038872"/>
                  </a:lnTo>
                  <a:lnTo>
                    <a:pt x="1556537" y="1037971"/>
                  </a:lnTo>
                  <a:lnTo>
                    <a:pt x="1564894" y="1037463"/>
                  </a:lnTo>
                  <a:lnTo>
                    <a:pt x="1583232" y="1037463"/>
                  </a:lnTo>
                  <a:lnTo>
                    <a:pt x="1591589" y="1037971"/>
                  </a:lnTo>
                  <a:lnTo>
                    <a:pt x="1599145" y="1038872"/>
                  </a:lnTo>
                  <a:lnTo>
                    <a:pt x="1605915" y="1040130"/>
                  </a:lnTo>
                  <a:lnTo>
                    <a:pt x="1614982" y="1042162"/>
                  </a:lnTo>
                  <a:lnTo>
                    <a:pt x="1614601" y="1042162"/>
                  </a:lnTo>
                  <a:lnTo>
                    <a:pt x="1618742" y="1045083"/>
                  </a:lnTo>
                  <a:lnTo>
                    <a:pt x="1596682" y="1008989"/>
                  </a:lnTo>
                  <a:lnTo>
                    <a:pt x="1574038" y="1008126"/>
                  </a:lnTo>
                  <a:lnTo>
                    <a:pt x="1562430" y="1008303"/>
                  </a:lnTo>
                  <a:lnTo>
                    <a:pt x="1522209" y="1014260"/>
                  </a:lnTo>
                  <a:lnTo>
                    <a:pt x="1490484" y="1042162"/>
                  </a:lnTo>
                  <a:lnTo>
                    <a:pt x="1489710" y="1049401"/>
                  </a:lnTo>
                  <a:lnTo>
                    <a:pt x="1490484" y="1056652"/>
                  </a:lnTo>
                  <a:lnTo>
                    <a:pt x="1522209" y="1084554"/>
                  </a:lnTo>
                  <a:lnTo>
                    <a:pt x="1562430" y="1090510"/>
                  </a:lnTo>
                  <a:lnTo>
                    <a:pt x="1574038" y="1090676"/>
                  </a:lnTo>
                  <a:lnTo>
                    <a:pt x="1585645" y="1090510"/>
                  </a:lnTo>
                  <a:lnTo>
                    <a:pt x="1625981" y="1084554"/>
                  </a:lnTo>
                  <a:lnTo>
                    <a:pt x="1656118" y="1061377"/>
                  </a:lnTo>
                  <a:lnTo>
                    <a:pt x="1657616" y="1056894"/>
                  </a:lnTo>
                  <a:lnTo>
                    <a:pt x="1657705" y="1056652"/>
                  </a:lnTo>
                  <a:lnTo>
                    <a:pt x="1658493" y="1049401"/>
                  </a:lnTo>
                  <a:close/>
                </a:path>
                <a:path w="2465070" h="1090929">
                  <a:moveTo>
                    <a:pt x="1734693" y="482346"/>
                  </a:moveTo>
                  <a:lnTo>
                    <a:pt x="1716024" y="482346"/>
                  </a:lnTo>
                  <a:lnTo>
                    <a:pt x="1716024" y="498348"/>
                  </a:lnTo>
                  <a:lnTo>
                    <a:pt x="1716024" y="542925"/>
                  </a:lnTo>
                  <a:lnTo>
                    <a:pt x="1658366" y="542925"/>
                  </a:lnTo>
                  <a:lnTo>
                    <a:pt x="1658366" y="498348"/>
                  </a:lnTo>
                  <a:lnTo>
                    <a:pt x="1716024" y="498348"/>
                  </a:lnTo>
                  <a:lnTo>
                    <a:pt x="1716024" y="482346"/>
                  </a:lnTo>
                  <a:lnTo>
                    <a:pt x="1639697" y="482346"/>
                  </a:lnTo>
                  <a:lnTo>
                    <a:pt x="1639697" y="558927"/>
                  </a:lnTo>
                  <a:lnTo>
                    <a:pt x="1734693" y="558927"/>
                  </a:lnTo>
                  <a:lnTo>
                    <a:pt x="1734693" y="542925"/>
                  </a:lnTo>
                  <a:lnTo>
                    <a:pt x="1734693" y="498348"/>
                  </a:lnTo>
                  <a:lnTo>
                    <a:pt x="1734693" y="482346"/>
                  </a:lnTo>
                  <a:close/>
                </a:path>
                <a:path w="2465070" h="1090929">
                  <a:moveTo>
                    <a:pt x="1783588" y="599313"/>
                  </a:moveTo>
                  <a:lnTo>
                    <a:pt x="1780413" y="592709"/>
                  </a:lnTo>
                  <a:lnTo>
                    <a:pt x="1776183" y="589280"/>
                  </a:lnTo>
                  <a:lnTo>
                    <a:pt x="1774317" y="587756"/>
                  </a:lnTo>
                  <a:lnTo>
                    <a:pt x="1769313" y="584301"/>
                  </a:lnTo>
                  <a:lnTo>
                    <a:pt x="1763522" y="581393"/>
                  </a:lnTo>
                  <a:lnTo>
                    <a:pt x="1763522" y="607314"/>
                  </a:lnTo>
                  <a:lnTo>
                    <a:pt x="1763395" y="611505"/>
                  </a:lnTo>
                  <a:lnTo>
                    <a:pt x="1761236" y="614934"/>
                  </a:lnTo>
                  <a:lnTo>
                    <a:pt x="1756791" y="617601"/>
                  </a:lnTo>
                  <a:lnTo>
                    <a:pt x="1752473" y="620268"/>
                  </a:lnTo>
                  <a:lnTo>
                    <a:pt x="1746631" y="622300"/>
                  </a:lnTo>
                  <a:lnTo>
                    <a:pt x="1731772" y="624840"/>
                  </a:lnTo>
                  <a:lnTo>
                    <a:pt x="1723390" y="625475"/>
                  </a:lnTo>
                  <a:lnTo>
                    <a:pt x="1704721" y="625475"/>
                  </a:lnTo>
                  <a:lnTo>
                    <a:pt x="1696339" y="624840"/>
                  </a:lnTo>
                  <a:lnTo>
                    <a:pt x="1681480" y="622300"/>
                  </a:lnTo>
                  <a:lnTo>
                    <a:pt x="1675511" y="620268"/>
                  </a:lnTo>
                  <a:lnTo>
                    <a:pt x="1671193" y="617601"/>
                  </a:lnTo>
                  <a:lnTo>
                    <a:pt x="1666748" y="614934"/>
                  </a:lnTo>
                  <a:lnTo>
                    <a:pt x="1664589" y="611505"/>
                  </a:lnTo>
                  <a:lnTo>
                    <a:pt x="1664589" y="603250"/>
                  </a:lnTo>
                  <a:lnTo>
                    <a:pt x="1666748" y="599821"/>
                  </a:lnTo>
                  <a:lnTo>
                    <a:pt x="1671193" y="597154"/>
                  </a:lnTo>
                  <a:lnTo>
                    <a:pt x="1675511" y="594487"/>
                  </a:lnTo>
                  <a:lnTo>
                    <a:pt x="1681480" y="592455"/>
                  </a:lnTo>
                  <a:lnTo>
                    <a:pt x="1696339" y="589915"/>
                  </a:lnTo>
                  <a:lnTo>
                    <a:pt x="1704721" y="589280"/>
                  </a:lnTo>
                  <a:lnTo>
                    <a:pt x="1723390" y="589280"/>
                  </a:lnTo>
                  <a:lnTo>
                    <a:pt x="1731772" y="589915"/>
                  </a:lnTo>
                  <a:lnTo>
                    <a:pt x="1746631" y="592455"/>
                  </a:lnTo>
                  <a:lnTo>
                    <a:pt x="1752473" y="594487"/>
                  </a:lnTo>
                  <a:lnTo>
                    <a:pt x="1756791" y="597154"/>
                  </a:lnTo>
                  <a:lnTo>
                    <a:pt x="1761236" y="599821"/>
                  </a:lnTo>
                  <a:lnTo>
                    <a:pt x="1763395" y="603250"/>
                  </a:lnTo>
                  <a:lnTo>
                    <a:pt x="1763522" y="607314"/>
                  </a:lnTo>
                  <a:lnTo>
                    <a:pt x="1763522" y="581393"/>
                  </a:lnTo>
                  <a:lnTo>
                    <a:pt x="1723631" y="573862"/>
                  </a:lnTo>
                  <a:lnTo>
                    <a:pt x="1713992" y="573659"/>
                  </a:lnTo>
                  <a:lnTo>
                    <a:pt x="1704416" y="573862"/>
                  </a:lnTo>
                  <a:lnTo>
                    <a:pt x="1664550" y="581367"/>
                  </a:lnTo>
                  <a:lnTo>
                    <a:pt x="1644396" y="599313"/>
                  </a:lnTo>
                  <a:lnTo>
                    <a:pt x="1644396" y="615442"/>
                  </a:lnTo>
                  <a:lnTo>
                    <a:pt x="1678686" y="637794"/>
                  </a:lnTo>
                  <a:lnTo>
                    <a:pt x="1713992" y="641096"/>
                  </a:lnTo>
                  <a:lnTo>
                    <a:pt x="1723631" y="640892"/>
                  </a:lnTo>
                  <a:lnTo>
                    <a:pt x="1763483" y="633387"/>
                  </a:lnTo>
                  <a:lnTo>
                    <a:pt x="1776031" y="625475"/>
                  </a:lnTo>
                  <a:lnTo>
                    <a:pt x="1780413" y="621919"/>
                  </a:lnTo>
                  <a:lnTo>
                    <a:pt x="1783588" y="615442"/>
                  </a:lnTo>
                  <a:lnTo>
                    <a:pt x="1783588" y="599313"/>
                  </a:lnTo>
                  <a:close/>
                </a:path>
                <a:path w="2465070" h="1090929">
                  <a:moveTo>
                    <a:pt x="1804035" y="511683"/>
                  </a:moveTo>
                  <a:lnTo>
                    <a:pt x="1781175" y="511683"/>
                  </a:lnTo>
                  <a:lnTo>
                    <a:pt x="1781175" y="478409"/>
                  </a:lnTo>
                  <a:lnTo>
                    <a:pt x="1762379" y="478409"/>
                  </a:lnTo>
                  <a:lnTo>
                    <a:pt x="1762379" y="568325"/>
                  </a:lnTo>
                  <a:lnTo>
                    <a:pt x="1781175" y="568325"/>
                  </a:lnTo>
                  <a:lnTo>
                    <a:pt x="1781175" y="529844"/>
                  </a:lnTo>
                  <a:lnTo>
                    <a:pt x="1804035" y="529844"/>
                  </a:lnTo>
                  <a:lnTo>
                    <a:pt x="1804035" y="511683"/>
                  </a:lnTo>
                  <a:close/>
                </a:path>
                <a:path w="2465070" h="1090929">
                  <a:moveTo>
                    <a:pt x="1832737" y="1041654"/>
                  </a:moveTo>
                  <a:lnTo>
                    <a:pt x="1826895" y="1043686"/>
                  </a:lnTo>
                  <a:lnTo>
                    <a:pt x="1820164" y="1045210"/>
                  </a:lnTo>
                  <a:lnTo>
                    <a:pt x="1812417" y="1046226"/>
                  </a:lnTo>
                  <a:lnTo>
                    <a:pt x="1804670" y="1047369"/>
                  </a:lnTo>
                  <a:lnTo>
                    <a:pt x="1797177" y="1047877"/>
                  </a:lnTo>
                  <a:lnTo>
                    <a:pt x="1779270" y="1047877"/>
                  </a:lnTo>
                  <a:lnTo>
                    <a:pt x="1779270" y="940054"/>
                  </a:lnTo>
                  <a:lnTo>
                    <a:pt x="1824736" y="940054"/>
                  </a:lnTo>
                  <a:lnTo>
                    <a:pt x="1824736" y="908050"/>
                  </a:lnTo>
                  <a:lnTo>
                    <a:pt x="1743964" y="908050"/>
                  </a:lnTo>
                  <a:lnTo>
                    <a:pt x="1743964" y="1079881"/>
                  </a:lnTo>
                  <a:lnTo>
                    <a:pt x="1794510" y="1079881"/>
                  </a:lnTo>
                  <a:lnTo>
                    <a:pt x="1802765" y="1079373"/>
                  </a:lnTo>
                  <a:lnTo>
                    <a:pt x="1811274" y="1078230"/>
                  </a:lnTo>
                  <a:lnTo>
                    <a:pt x="1819783" y="1077214"/>
                  </a:lnTo>
                  <a:lnTo>
                    <a:pt x="1827022" y="1075436"/>
                  </a:lnTo>
                  <a:lnTo>
                    <a:pt x="1832737" y="1073150"/>
                  </a:lnTo>
                  <a:lnTo>
                    <a:pt x="1832737" y="1047877"/>
                  </a:lnTo>
                  <a:lnTo>
                    <a:pt x="1832737" y="1041654"/>
                  </a:lnTo>
                  <a:close/>
                </a:path>
                <a:path w="2465070" h="1090929">
                  <a:moveTo>
                    <a:pt x="1924685" y="903732"/>
                  </a:moveTo>
                  <a:lnTo>
                    <a:pt x="1890522" y="903732"/>
                  </a:lnTo>
                  <a:lnTo>
                    <a:pt x="1890522" y="971677"/>
                  </a:lnTo>
                  <a:lnTo>
                    <a:pt x="1875155" y="971677"/>
                  </a:lnTo>
                  <a:lnTo>
                    <a:pt x="1875155" y="904621"/>
                  </a:lnTo>
                  <a:lnTo>
                    <a:pt x="1841373" y="904621"/>
                  </a:lnTo>
                  <a:lnTo>
                    <a:pt x="1841373" y="1085342"/>
                  </a:lnTo>
                  <a:lnTo>
                    <a:pt x="1875155" y="1085342"/>
                  </a:lnTo>
                  <a:lnTo>
                    <a:pt x="1875155" y="1006348"/>
                  </a:lnTo>
                  <a:lnTo>
                    <a:pt x="1890522" y="1006348"/>
                  </a:lnTo>
                  <a:lnTo>
                    <a:pt x="1890522" y="1088517"/>
                  </a:lnTo>
                  <a:lnTo>
                    <a:pt x="1924685" y="1088517"/>
                  </a:lnTo>
                  <a:lnTo>
                    <a:pt x="1924685" y="1006348"/>
                  </a:lnTo>
                  <a:lnTo>
                    <a:pt x="1924685" y="971677"/>
                  </a:lnTo>
                  <a:lnTo>
                    <a:pt x="1924685" y="903732"/>
                  </a:lnTo>
                  <a:close/>
                </a:path>
                <a:path w="2465070" h="1090929">
                  <a:moveTo>
                    <a:pt x="1966976" y="527304"/>
                  </a:moveTo>
                  <a:lnTo>
                    <a:pt x="1966061" y="517652"/>
                  </a:lnTo>
                  <a:lnTo>
                    <a:pt x="1966048" y="517410"/>
                  </a:lnTo>
                  <a:lnTo>
                    <a:pt x="1963458" y="508469"/>
                  </a:lnTo>
                  <a:lnTo>
                    <a:pt x="1959241" y="500507"/>
                  </a:lnTo>
                  <a:lnTo>
                    <a:pt x="1955507" y="496062"/>
                  </a:lnTo>
                  <a:lnTo>
                    <a:pt x="1955406" y="495935"/>
                  </a:lnTo>
                  <a:lnTo>
                    <a:pt x="1953387" y="493522"/>
                  </a:lnTo>
                  <a:lnTo>
                    <a:pt x="1947849" y="489216"/>
                  </a:lnTo>
                  <a:lnTo>
                    <a:pt x="1947849" y="537273"/>
                  </a:lnTo>
                  <a:lnTo>
                    <a:pt x="1945005" y="544703"/>
                  </a:lnTo>
                  <a:lnTo>
                    <a:pt x="1939290" y="550164"/>
                  </a:lnTo>
                  <a:lnTo>
                    <a:pt x="1933702" y="555625"/>
                  </a:lnTo>
                  <a:lnTo>
                    <a:pt x="1925955" y="558546"/>
                  </a:lnTo>
                  <a:lnTo>
                    <a:pt x="1906524" y="558546"/>
                  </a:lnTo>
                  <a:lnTo>
                    <a:pt x="1898777" y="555625"/>
                  </a:lnTo>
                  <a:lnTo>
                    <a:pt x="1887347" y="544703"/>
                  </a:lnTo>
                  <a:lnTo>
                    <a:pt x="1884489" y="537273"/>
                  </a:lnTo>
                  <a:lnTo>
                    <a:pt x="1884514" y="517410"/>
                  </a:lnTo>
                  <a:lnTo>
                    <a:pt x="1887347" y="510032"/>
                  </a:lnTo>
                  <a:lnTo>
                    <a:pt x="1898777" y="498856"/>
                  </a:lnTo>
                  <a:lnTo>
                    <a:pt x="1906524" y="496062"/>
                  </a:lnTo>
                  <a:lnTo>
                    <a:pt x="1916303" y="495935"/>
                  </a:lnTo>
                  <a:lnTo>
                    <a:pt x="1925955" y="496062"/>
                  </a:lnTo>
                  <a:lnTo>
                    <a:pt x="1933702" y="498856"/>
                  </a:lnTo>
                  <a:lnTo>
                    <a:pt x="1939290" y="504444"/>
                  </a:lnTo>
                  <a:lnTo>
                    <a:pt x="1945005" y="510032"/>
                  </a:lnTo>
                  <a:lnTo>
                    <a:pt x="1947824" y="517410"/>
                  </a:lnTo>
                  <a:lnTo>
                    <a:pt x="1947849" y="537273"/>
                  </a:lnTo>
                  <a:lnTo>
                    <a:pt x="1947849" y="489216"/>
                  </a:lnTo>
                  <a:lnTo>
                    <a:pt x="1946071" y="487819"/>
                  </a:lnTo>
                  <a:lnTo>
                    <a:pt x="1937461" y="483654"/>
                  </a:lnTo>
                  <a:lnTo>
                    <a:pt x="1927542" y="481063"/>
                  </a:lnTo>
                  <a:lnTo>
                    <a:pt x="1916303" y="480060"/>
                  </a:lnTo>
                  <a:lnTo>
                    <a:pt x="1905038" y="481063"/>
                  </a:lnTo>
                  <a:lnTo>
                    <a:pt x="1868944" y="508469"/>
                  </a:lnTo>
                  <a:lnTo>
                    <a:pt x="1866468" y="517017"/>
                  </a:lnTo>
                  <a:lnTo>
                    <a:pt x="1866353" y="517410"/>
                  </a:lnTo>
                  <a:lnTo>
                    <a:pt x="1865376" y="527304"/>
                  </a:lnTo>
                  <a:lnTo>
                    <a:pt x="1866328" y="537083"/>
                  </a:lnTo>
                  <a:lnTo>
                    <a:pt x="1866353" y="537273"/>
                  </a:lnTo>
                  <a:lnTo>
                    <a:pt x="1895068" y="571030"/>
                  </a:lnTo>
                  <a:lnTo>
                    <a:pt x="1916303" y="574548"/>
                  </a:lnTo>
                  <a:lnTo>
                    <a:pt x="1927542" y="573582"/>
                  </a:lnTo>
                  <a:lnTo>
                    <a:pt x="1937461" y="571030"/>
                  </a:lnTo>
                  <a:lnTo>
                    <a:pt x="1946071" y="566915"/>
                  </a:lnTo>
                  <a:lnTo>
                    <a:pt x="1953387" y="561213"/>
                  </a:lnTo>
                  <a:lnTo>
                    <a:pt x="1955596" y="558546"/>
                  </a:lnTo>
                  <a:lnTo>
                    <a:pt x="1959241" y="554189"/>
                  </a:lnTo>
                  <a:lnTo>
                    <a:pt x="1963458" y="546214"/>
                  </a:lnTo>
                  <a:lnTo>
                    <a:pt x="1966048" y="537273"/>
                  </a:lnTo>
                  <a:lnTo>
                    <a:pt x="1966976" y="527304"/>
                  </a:lnTo>
                  <a:close/>
                </a:path>
                <a:path w="2465070" h="1090929">
                  <a:moveTo>
                    <a:pt x="2017268" y="621792"/>
                  </a:moveTo>
                  <a:lnTo>
                    <a:pt x="1898015" y="621792"/>
                  </a:lnTo>
                  <a:lnTo>
                    <a:pt x="1898015" y="585851"/>
                  </a:lnTo>
                  <a:lnTo>
                    <a:pt x="1878711" y="585851"/>
                  </a:lnTo>
                  <a:lnTo>
                    <a:pt x="1878711" y="638937"/>
                  </a:lnTo>
                  <a:lnTo>
                    <a:pt x="2017268" y="638937"/>
                  </a:lnTo>
                  <a:lnTo>
                    <a:pt x="2017268" y="621792"/>
                  </a:lnTo>
                  <a:close/>
                </a:path>
                <a:path w="2465070" h="1090929">
                  <a:moveTo>
                    <a:pt x="2035683" y="517017"/>
                  </a:moveTo>
                  <a:lnTo>
                    <a:pt x="2012823" y="517017"/>
                  </a:lnTo>
                  <a:lnTo>
                    <a:pt x="2012823" y="478409"/>
                  </a:lnTo>
                  <a:lnTo>
                    <a:pt x="1994027" y="478409"/>
                  </a:lnTo>
                  <a:lnTo>
                    <a:pt x="1994027" y="599186"/>
                  </a:lnTo>
                  <a:lnTo>
                    <a:pt x="2012823" y="599186"/>
                  </a:lnTo>
                  <a:lnTo>
                    <a:pt x="2012823" y="535178"/>
                  </a:lnTo>
                  <a:lnTo>
                    <a:pt x="2035683" y="535178"/>
                  </a:lnTo>
                  <a:lnTo>
                    <a:pt x="2035683" y="517017"/>
                  </a:lnTo>
                  <a:close/>
                </a:path>
                <a:path w="2465070" h="1090929">
                  <a:moveTo>
                    <a:pt x="2081149" y="989711"/>
                  </a:moveTo>
                  <a:lnTo>
                    <a:pt x="2071954" y="983361"/>
                  </a:lnTo>
                  <a:lnTo>
                    <a:pt x="2030095" y="954405"/>
                  </a:lnTo>
                  <a:lnTo>
                    <a:pt x="2031746" y="948690"/>
                  </a:lnTo>
                  <a:lnTo>
                    <a:pt x="2032863" y="943102"/>
                  </a:lnTo>
                  <a:lnTo>
                    <a:pt x="2033270" y="937133"/>
                  </a:lnTo>
                  <a:lnTo>
                    <a:pt x="2073148" y="937133"/>
                  </a:lnTo>
                  <a:lnTo>
                    <a:pt x="2073148" y="905891"/>
                  </a:lnTo>
                  <a:lnTo>
                    <a:pt x="1955419" y="905891"/>
                  </a:lnTo>
                  <a:lnTo>
                    <a:pt x="1955419" y="937133"/>
                  </a:lnTo>
                  <a:lnTo>
                    <a:pt x="1996567" y="937133"/>
                  </a:lnTo>
                  <a:lnTo>
                    <a:pt x="1994700" y="945896"/>
                  </a:lnTo>
                  <a:lnTo>
                    <a:pt x="1969681" y="979220"/>
                  </a:lnTo>
                  <a:lnTo>
                    <a:pt x="1952752" y="983996"/>
                  </a:lnTo>
                  <a:lnTo>
                    <a:pt x="1952752" y="1017143"/>
                  </a:lnTo>
                  <a:lnTo>
                    <a:pt x="1996376" y="1002322"/>
                  </a:lnTo>
                  <a:lnTo>
                    <a:pt x="2015617" y="983361"/>
                  </a:lnTo>
                  <a:lnTo>
                    <a:pt x="2060575" y="1015619"/>
                  </a:lnTo>
                  <a:lnTo>
                    <a:pt x="2081149" y="989711"/>
                  </a:lnTo>
                  <a:close/>
                </a:path>
                <a:path w="2465070" h="1090929">
                  <a:moveTo>
                    <a:pt x="2129155" y="903732"/>
                  </a:moveTo>
                  <a:lnTo>
                    <a:pt x="2092579" y="903732"/>
                  </a:lnTo>
                  <a:lnTo>
                    <a:pt x="2092579" y="943102"/>
                  </a:lnTo>
                  <a:lnTo>
                    <a:pt x="2067941" y="943102"/>
                  </a:lnTo>
                  <a:lnTo>
                    <a:pt x="2067941" y="974979"/>
                  </a:lnTo>
                  <a:lnTo>
                    <a:pt x="2092579" y="974979"/>
                  </a:lnTo>
                  <a:lnTo>
                    <a:pt x="2092579" y="1040765"/>
                  </a:lnTo>
                  <a:lnTo>
                    <a:pt x="2129155" y="1040765"/>
                  </a:lnTo>
                  <a:lnTo>
                    <a:pt x="2129155" y="903732"/>
                  </a:lnTo>
                  <a:close/>
                </a:path>
                <a:path w="2465070" h="1090929">
                  <a:moveTo>
                    <a:pt x="2131822" y="1055878"/>
                  </a:moveTo>
                  <a:lnTo>
                    <a:pt x="2001012" y="1055878"/>
                  </a:lnTo>
                  <a:lnTo>
                    <a:pt x="2001012" y="1023874"/>
                  </a:lnTo>
                  <a:lnTo>
                    <a:pt x="1963801" y="1023874"/>
                  </a:lnTo>
                  <a:lnTo>
                    <a:pt x="1963801" y="1088517"/>
                  </a:lnTo>
                  <a:lnTo>
                    <a:pt x="2131822" y="1088517"/>
                  </a:lnTo>
                  <a:lnTo>
                    <a:pt x="2131822" y="1055878"/>
                  </a:lnTo>
                  <a:close/>
                </a:path>
                <a:path w="2465070" h="1090929">
                  <a:moveTo>
                    <a:pt x="2162937" y="549402"/>
                  </a:moveTo>
                  <a:lnTo>
                    <a:pt x="2136800" y="532892"/>
                  </a:lnTo>
                  <a:lnTo>
                    <a:pt x="2112899" y="517779"/>
                  </a:lnTo>
                  <a:lnTo>
                    <a:pt x="2113915" y="514731"/>
                  </a:lnTo>
                  <a:lnTo>
                    <a:pt x="2114677" y="511683"/>
                  </a:lnTo>
                  <a:lnTo>
                    <a:pt x="2115947" y="505333"/>
                  </a:lnTo>
                  <a:lnTo>
                    <a:pt x="2116328" y="502158"/>
                  </a:lnTo>
                  <a:lnTo>
                    <a:pt x="2116455" y="498729"/>
                  </a:lnTo>
                  <a:lnTo>
                    <a:pt x="2157603" y="498729"/>
                  </a:lnTo>
                  <a:lnTo>
                    <a:pt x="2157603" y="482600"/>
                  </a:lnTo>
                  <a:lnTo>
                    <a:pt x="2053844" y="482600"/>
                  </a:lnTo>
                  <a:lnTo>
                    <a:pt x="2053844" y="498729"/>
                  </a:lnTo>
                  <a:lnTo>
                    <a:pt x="2097659" y="498729"/>
                  </a:lnTo>
                  <a:lnTo>
                    <a:pt x="2096084" y="508381"/>
                  </a:lnTo>
                  <a:lnTo>
                    <a:pt x="2069896" y="542594"/>
                  </a:lnTo>
                  <a:lnTo>
                    <a:pt x="2051685" y="548132"/>
                  </a:lnTo>
                  <a:lnTo>
                    <a:pt x="2051685" y="565023"/>
                  </a:lnTo>
                  <a:lnTo>
                    <a:pt x="2090102" y="550227"/>
                  </a:lnTo>
                  <a:lnTo>
                    <a:pt x="2105787" y="532892"/>
                  </a:lnTo>
                  <a:lnTo>
                    <a:pt x="2153666" y="563499"/>
                  </a:lnTo>
                  <a:lnTo>
                    <a:pt x="2162937" y="549402"/>
                  </a:lnTo>
                  <a:close/>
                </a:path>
                <a:path w="2465070" h="1090929">
                  <a:moveTo>
                    <a:pt x="2201672" y="478409"/>
                  </a:moveTo>
                  <a:lnTo>
                    <a:pt x="2182749" y="478409"/>
                  </a:lnTo>
                  <a:lnTo>
                    <a:pt x="2182749" y="509016"/>
                  </a:lnTo>
                  <a:lnTo>
                    <a:pt x="2151126" y="509016"/>
                  </a:lnTo>
                  <a:lnTo>
                    <a:pt x="2151126" y="525399"/>
                  </a:lnTo>
                  <a:lnTo>
                    <a:pt x="2182749" y="525399"/>
                  </a:lnTo>
                  <a:lnTo>
                    <a:pt x="2182749" y="569849"/>
                  </a:lnTo>
                  <a:lnTo>
                    <a:pt x="2201672" y="569849"/>
                  </a:lnTo>
                  <a:lnTo>
                    <a:pt x="2201672" y="478409"/>
                  </a:lnTo>
                  <a:close/>
                </a:path>
                <a:path w="2465070" h="1090929">
                  <a:moveTo>
                    <a:pt x="2202815" y="600202"/>
                  </a:moveTo>
                  <a:lnTo>
                    <a:pt x="2199767" y="593852"/>
                  </a:lnTo>
                  <a:lnTo>
                    <a:pt x="2195652" y="590677"/>
                  </a:lnTo>
                  <a:lnTo>
                    <a:pt x="2193544" y="589026"/>
                  </a:lnTo>
                  <a:lnTo>
                    <a:pt x="2188489" y="585647"/>
                  </a:lnTo>
                  <a:lnTo>
                    <a:pt x="2182876" y="582879"/>
                  </a:lnTo>
                  <a:lnTo>
                    <a:pt x="2182876" y="604139"/>
                  </a:lnTo>
                  <a:lnTo>
                    <a:pt x="2182876" y="612140"/>
                  </a:lnTo>
                  <a:lnTo>
                    <a:pt x="2180590" y="615442"/>
                  </a:lnTo>
                  <a:lnTo>
                    <a:pt x="2176145" y="617982"/>
                  </a:lnTo>
                  <a:lnTo>
                    <a:pt x="2171700" y="620649"/>
                  </a:lnTo>
                  <a:lnTo>
                    <a:pt x="2139581" y="625487"/>
                  </a:lnTo>
                  <a:lnTo>
                    <a:pt x="2125827" y="625487"/>
                  </a:lnTo>
                  <a:lnTo>
                    <a:pt x="2089277" y="617982"/>
                  </a:lnTo>
                  <a:lnTo>
                    <a:pt x="2084832" y="615442"/>
                  </a:lnTo>
                  <a:lnTo>
                    <a:pt x="2082546" y="612140"/>
                  </a:lnTo>
                  <a:lnTo>
                    <a:pt x="2082419" y="608076"/>
                  </a:lnTo>
                  <a:lnTo>
                    <a:pt x="2082546" y="604139"/>
                  </a:lnTo>
                  <a:lnTo>
                    <a:pt x="2084832" y="600837"/>
                  </a:lnTo>
                  <a:lnTo>
                    <a:pt x="2089277" y="598297"/>
                  </a:lnTo>
                  <a:lnTo>
                    <a:pt x="2093722" y="595630"/>
                  </a:lnTo>
                  <a:lnTo>
                    <a:pt x="2099284" y="593852"/>
                  </a:lnTo>
                  <a:lnTo>
                    <a:pt x="2098941" y="593852"/>
                  </a:lnTo>
                  <a:lnTo>
                    <a:pt x="2107184" y="592455"/>
                  </a:lnTo>
                  <a:lnTo>
                    <a:pt x="2113064" y="591629"/>
                  </a:lnTo>
                  <a:lnTo>
                    <a:pt x="2119274" y="591032"/>
                  </a:lnTo>
                  <a:lnTo>
                    <a:pt x="2125827" y="590677"/>
                  </a:lnTo>
                  <a:lnTo>
                    <a:pt x="2139581" y="590677"/>
                  </a:lnTo>
                  <a:lnTo>
                    <a:pt x="2146135" y="591032"/>
                  </a:lnTo>
                  <a:lnTo>
                    <a:pt x="2152345" y="591629"/>
                  </a:lnTo>
                  <a:lnTo>
                    <a:pt x="2158238" y="592455"/>
                  </a:lnTo>
                  <a:lnTo>
                    <a:pt x="2166467" y="593852"/>
                  </a:lnTo>
                  <a:lnTo>
                    <a:pt x="2166124" y="593852"/>
                  </a:lnTo>
                  <a:lnTo>
                    <a:pt x="2171700" y="595630"/>
                  </a:lnTo>
                  <a:lnTo>
                    <a:pt x="2176145" y="598297"/>
                  </a:lnTo>
                  <a:lnTo>
                    <a:pt x="2180590" y="600837"/>
                  </a:lnTo>
                  <a:lnTo>
                    <a:pt x="2182876" y="604139"/>
                  </a:lnTo>
                  <a:lnTo>
                    <a:pt x="2182876" y="582879"/>
                  </a:lnTo>
                  <a:lnTo>
                    <a:pt x="2182634" y="582752"/>
                  </a:lnTo>
                  <a:lnTo>
                    <a:pt x="2142426" y="575386"/>
                  </a:lnTo>
                  <a:lnTo>
                    <a:pt x="2132711" y="575183"/>
                  </a:lnTo>
                  <a:lnTo>
                    <a:pt x="2122982" y="575386"/>
                  </a:lnTo>
                  <a:lnTo>
                    <a:pt x="2082761" y="582752"/>
                  </a:lnTo>
                  <a:lnTo>
                    <a:pt x="2062480" y="604139"/>
                  </a:lnTo>
                  <a:lnTo>
                    <a:pt x="2062353" y="608076"/>
                  </a:lnTo>
                  <a:lnTo>
                    <a:pt x="2089404" y="635927"/>
                  </a:lnTo>
                  <a:lnTo>
                    <a:pt x="2132711" y="641096"/>
                  </a:lnTo>
                  <a:lnTo>
                    <a:pt x="2142426" y="640905"/>
                  </a:lnTo>
                  <a:lnTo>
                    <a:pt x="2182634" y="633526"/>
                  </a:lnTo>
                  <a:lnTo>
                    <a:pt x="2195817" y="625487"/>
                  </a:lnTo>
                  <a:lnTo>
                    <a:pt x="2199602" y="622554"/>
                  </a:lnTo>
                  <a:lnTo>
                    <a:pt x="2200618" y="620649"/>
                  </a:lnTo>
                  <a:lnTo>
                    <a:pt x="2202815" y="616077"/>
                  </a:lnTo>
                  <a:lnTo>
                    <a:pt x="2202815" y="600202"/>
                  </a:lnTo>
                  <a:close/>
                </a:path>
                <a:path w="2465070" h="1090929">
                  <a:moveTo>
                    <a:pt x="2281288" y="910844"/>
                  </a:moveTo>
                  <a:lnTo>
                    <a:pt x="2238235" y="910844"/>
                  </a:lnTo>
                  <a:lnTo>
                    <a:pt x="2238235" y="898144"/>
                  </a:lnTo>
                  <a:lnTo>
                    <a:pt x="2200529" y="898144"/>
                  </a:lnTo>
                  <a:lnTo>
                    <a:pt x="2200529" y="910844"/>
                  </a:lnTo>
                  <a:lnTo>
                    <a:pt x="2157984" y="910844"/>
                  </a:lnTo>
                  <a:lnTo>
                    <a:pt x="2157984" y="936625"/>
                  </a:lnTo>
                  <a:lnTo>
                    <a:pt x="2281288" y="936625"/>
                  </a:lnTo>
                  <a:lnTo>
                    <a:pt x="2281288" y="910844"/>
                  </a:lnTo>
                  <a:close/>
                </a:path>
                <a:path w="2465070" h="1090929">
                  <a:moveTo>
                    <a:pt x="2285111" y="1000252"/>
                  </a:moveTo>
                  <a:lnTo>
                    <a:pt x="2242070" y="1006729"/>
                  </a:lnTo>
                  <a:lnTo>
                    <a:pt x="2237613" y="1006729"/>
                  </a:lnTo>
                  <a:lnTo>
                    <a:pt x="2237613" y="998347"/>
                  </a:lnTo>
                  <a:lnTo>
                    <a:pt x="2245652" y="996823"/>
                  </a:lnTo>
                  <a:lnTo>
                    <a:pt x="2252853" y="994727"/>
                  </a:lnTo>
                  <a:lnTo>
                    <a:pt x="2274938" y="970153"/>
                  </a:lnTo>
                  <a:lnTo>
                    <a:pt x="2274074" y="964946"/>
                  </a:lnTo>
                  <a:lnTo>
                    <a:pt x="2241867" y="942708"/>
                  </a:lnTo>
                  <a:lnTo>
                    <a:pt x="2240788" y="942568"/>
                  </a:lnTo>
                  <a:lnTo>
                    <a:pt x="2240788" y="968248"/>
                  </a:lnTo>
                  <a:lnTo>
                    <a:pt x="2240788" y="972058"/>
                  </a:lnTo>
                  <a:lnTo>
                    <a:pt x="2238883" y="973455"/>
                  </a:lnTo>
                  <a:lnTo>
                    <a:pt x="2235060" y="974344"/>
                  </a:lnTo>
                  <a:lnTo>
                    <a:pt x="2231390" y="975360"/>
                  </a:lnTo>
                  <a:lnTo>
                    <a:pt x="2226310" y="975868"/>
                  </a:lnTo>
                  <a:lnTo>
                    <a:pt x="2213356" y="975868"/>
                  </a:lnTo>
                  <a:lnTo>
                    <a:pt x="2208276" y="975360"/>
                  </a:lnTo>
                  <a:lnTo>
                    <a:pt x="2204593" y="974344"/>
                  </a:lnTo>
                  <a:lnTo>
                    <a:pt x="2200783" y="973455"/>
                  </a:lnTo>
                  <a:lnTo>
                    <a:pt x="2198878" y="972058"/>
                  </a:lnTo>
                  <a:lnTo>
                    <a:pt x="2198878" y="968248"/>
                  </a:lnTo>
                  <a:lnTo>
                    <a:pt x="2200783" y="966851"/>
                  </a:lnTo>
                  <a:lnTo>
                    <a:pt x="2204593" y="965962"/>
                  </a:lnTo>
                  <a:lnTo>
                    <a:pt x="2208276" y="964946"/>
                  </a:lnTo>
                  <a:lnTo>
                    <a:pt x="2213356" y="964565"/>
                  </a:lnTo>
                  <a:lnTo>
                    <a:pt x="2226310" y="964565"/>
                  </a:lnTo>
                  <a:lnTo>
                    <a:pt x="2231390" y="964946"/>
                  </a:lnTo>
                  <a:lnTo>
                    <a:pt x="2235060" y="965962"/>
                  </a:lnTo>
                  <a:lnTo>
                    <a:pt x="2238883" y="966851"/>
                  </a:lnTo>
                  <a:lnTo>
                    <a:pt x="2240788" y="968248"/>
                  </a:lnTo>
                  <a:lnTo>
                    <a:pt x="2240788" y="942568"/>
                  </a:lnTo>
                  <a:lnTo>
                    <a:pt x="2231428" y="941298"/>
                  </a:lnTo>
                  <a:lnTo>
                    <a:pt x="2219833" y="940816"/>
                  </a:lnTo>
                  <a:lnTo>
                    <a:pt x="2208212" y="941298"/>
                  </a:lnTo>
                  <a:lnTo>
                    <a:pt x="2168791" y="957567"/>
                  </a:lnTo>
                  <a:lnTo>
                    <a:pt x="2164588" y="970153"/>
                  </a:lnTo>
                  <a:lnTo>
                    <a:pt x="2164651" y="972058"/>
                  </a:lnTo>
                  <a:lnTo>
                    <a:pt x="2164727" y="974344"/>
                  </a:lnTo>
                  <a:lnTo>
                    <a:pt x="2201418" y="998347"/>
                  </a:lnTo>
                  <a:lnTo>
                    <a:pt x="2201418" y="1006729"/>
                  </a:lnTo>
                  <a:lnTo>
                    <a:pt x="2158365" y="1006729"/>
                  </a:lnTo>
                  <a:lnTo>
                    <a:pt x="2158365" y="1034034"/>
                  </a:lnTo>
                  <a:lnTo>
                    <a:pt x="2241359" y="1034034"/>
                  </a:lnTo>
                  <a:lnTo>
                    <a:pt x="2250402" y="1033653"/>
                  </a:lnTo>
                  <a:lnTo>
                    <a:pt x="2257044" y="1033183"/>
                  </a:lnTo>
                  <a:lnTo>
                    <a:pt x="2272030" y="1031621"/>
                  </a:lnTo>
                  <a:lnTo>
                    <a:pt x="2279269" y="1029843"/>
                  </a:lnTo>
                  <a:lnTo>
                    <a:pt x="2285111" y="1027557"/>
                  </a:lnTo>
                  <a:lnTo>
                    <a:pt x="2285111" y="1000252"/>
                  </a:lnTo>
                  <a:close/>
                </a:path>
                <a:path w="2465070" h="1090929">
                  <a:moveTo>
                    <a:pt x="2334895" y="1060196"/>
                  </a:moveTo>
                  <a:lnTo>
                    <a:pt x="2206244" y="1060196"/>
                  </a:lnTo>
                  <a:lnTo>
                    <a:pt x="2206244" y="1041400"/>
                  </a:lnTo>
                  <a:lnTo>
                    <a:pt x="2169160" y="1041400"/>
                  </a:lnTo>
                  <a:lnTo>
                    <a:pt x="2169160" y="1088517"/>
                  </a:lnTo>
                  <a:lnTo>
                    <a:pt x="2334895" y="1088517"/>
                  </a:lnTo>
                  <a:lnTo>
                    <a:pt x="2334895" y="1060196"/>
                  </a:lnTo>
                  <a:close/>
                </a:path>
                <a:path w="2465070" h="1090929">
                  <a:moveTo>
                    <a:pt x="2340864" y="497205"/>
                  </a:moveTo>
                  <a:lnTo>
                    <a:pt x="2295385" y="497205"/>
                  </a:lnTo>
                  <a:lnTo>
                    <a:pt x="2295385" y="476631"/>
                  </a:lnTo>
                  <a:lnTo>
                    <a:pt x="2276094" y="476631"/>
                  </a:lnTo>
                  <a:lnTo>
                    <a:pt x="2276094" y="497205"/>
                  </a:lnTo>
                  <a:lnTo>
                    <a:pt x="2230628" y="497205"/>
                  </a:lnTo>
                  <a:lnTo>
                    <a:pt x="2230628" y="513842"/>
                  </a:lnTo>
                  <a:lnTo>
                    <a:pt x="2340864" y="513842"/>
                  </a:lnTo>
                  <a:lnTo>
                    <a:pt x="2340864" y="497205"/>
                  </a:lnTo>
                  <a:close/>
                </a:path>
                <a:path w="2465070" h="1090929">
                  <a:moveTo>
                    <a:pt x="2346579" y="607314"/>
                  </a:moveTo>
                  <a:lnTo>
                    <a:pt x="2300541" y="614553"/>
                  </a:lnTo>
                  <a:lnTo>
                    <a:pt x="2295144" y="614553"/>
                  </a:lnTo>
                  <a:lnTo>
                    <a:pt x="2295144" y="590550"/>
                  </a:lnTo>
                  <a:lnTo>
                    <a:pt x="2303576" y="589178"/>
                  </a:lnTo>
                  <a:lnTo>
                    <a:pt x="2310993" y="586955"/>
                  </a:lnTo>
                  <a:lnTo>
                    <a:pt x="2317445" y="583895"/>
                  </a:lnTo>
                  <a:lnTo>
                    <a:pt x="2322957" y="580009"/>
                  </a:lnTo>
                  <a:lnTo>
                    <a:pt x="2328240" y="575437"/>
                  </a:lnTo>
                  <a:lnTo>
                    <a:pt x="2329561" y="574294"/>
                  </a:lnTo>
                  <a:lnTo>
                    <a:pt x="2332863" y="567055"/>
                  </a:lnTo>
                  <a:lnTo>
                    <a:pt x="2332990" y="566674"/>
                  </a:lnTo>
                  <a:lnTo>
                    <a:pt x="2333117" y="557403"/>
                  </a:lnTo>
                  <a:lnTo>
                    <a:pt x="2332228" y="550011"/>
                  </a:lnTo>
                  <a:lnTo>
                    <a:pt x="2315210" y="529818"/>
                  </a:lnTo>
                  <a:lnTo>
                    <a:pt x="2315210" y="552196"/>
                  </a:lnTo>
                  <a:lnTo>
                    <a:pt x="2315210" y="562737"/>
                  </a:lnTo>
                  <a:lnTo>
                    <a:pt x="2312784" y="567055"/>
                  </a:lnTo>
                  <a:lnTo>
                    <a:pt x="2302891" y="573659"/>
                  </a:lnTo>
                  <a:lnTo>
                    <a:pt x="2295652" y="575437"/>
                  </a:lnTo>
                  <a:lnTo>
                    <a:pt x="2276462" y="575437"/>
                  </a:lnTo>
                  <a:lnTo>
                    <a:pt x="2269109" y="573659"/>
                  </a:lnTo>
                  <a:lnTo>
                    <a:pt x="2264283" y="570357"/>
                  </a:lnTo>
                  <a:lnTo>
                    <a:pt x="2259330" y="567055"/>
                  </a:lnTo>
                  <a:lnTo>
                    <a:pt x="2256917" y="562737"/>
                  </a:lnTo>
                  <a:lnTo>
                    <a:pt x="2256917" y="552196"/>
                  </a:lnTo>
                  <a:lnTo>
                    <a:pt x="2259330" y="547878"/>
                  </a:lnTo>
                  <a:lnTo>
                    <a:pt x="2264283" y="544449"/>
                  </a:lnTo>
                  <a:lnTo>
                    <a:pt x="2269109" y="541020"/>
                  </a:lnTo>
                  <a:lnTo>
                    <a:pt x="2276462" y="539242"/>
                  </a:lnTo>
                  <a:lnTo>
                    <a:pt x="2295652" y="539242"/>
                  </a:lnTo>
                  <a:lnTo>
                    <a:pt x="2302891" y="541020"/>
                  </a:lnTo>
                  <a:lnTo>
                    <a:pt x="2312784" y="547878"/>
                  </a:lnTo>
                  <a:lnTo>
                    <a:pt x="2315210" y="552196"/>
                  </a:lnTo>
                  <a:lnTo>
                    <a:pt x="2315210" y="529818"/>
                  </a:lnTo>
                  <a:lnTo>
                    <a:pt x="2313546" y="528866"/>
                  </a:lnTo>
                  <a:lnTo>
                    <a:pt x="2305532" y="526072"/>
                  </a:lnTo>
                  <a:lnTo>
                    <a:pt x="2296350" y="524383"/>
                  </a:lnTo>
                  <a:lnTo>
                    <a:pt x="2285987" y="523748"/>
                  </a:lnTo>
                  <a:lnTo>
                    <a:pt x="2275700" y="524383"/>
                  </a:lnTo>
                  <a:lnTo>
                    <a:pt x="2242312" y="543420"/>
                  </a:lnTo>
                  <a:lnTo>
                    <a:pt x="2239010" y="557403"/>
                  </a:lnTo>
                  <a:lnTo>
                    <a:pt x="2239073" y="562737"/>
                  </a:lnTo>
                  <a:lnTo>
                    <a:pt x="2268080" y="589000"/>
                  </a:lnTo>
                  <a:lnTo>
                    <a:pt x="2276335" y="590423"/>
                  </a:lnTo>
                  <a:lnTo>
                    <a:pt x="2276335" y="614553"/>
                  </a:lnTo>
                  <a:lnTo>
                    <a:pt x="2231390" y="614553"/>
                  </a:lnTo>
                  <a:lnTo>
                    <a:pt x="2231390" y="631317"/>
                  </a:lnTo>
                  <a:lnTo>
                    <a:pt x="2299335" y="631317"/>
                  </a:lnTo>
                  <a:lnTo>
                    <a:pt x="2309965" y="630923"/>
                  </a:lnTo>
                  <a:lnTo>
                    <a:pt x="2346579" y="624459"/>
                  </a:lnTo>
                  <a:lnTo>
                    <a:pt x="2346579" y="607314"/>
                  </a:lnTo>
                  <a:close/>
                </a:path>
                <a:path w="2465070" h="1090929">
                  <a:moveTo>
                    <a:pt x="2353564" y="946404"/>
                  </a:moveTo>
                  <a:lnTo>
                    <a:pt x="2332355" y="946404"/>
                  </a:lnTo>
                  <a:lnTo>
                    <a:pt x="2332355" y="903732"/>
                  </a:lnTo>
                  <a:lnTo>
                    <a:pt x="2295779" y="903732"/>
                  </a:lnTo>
                  <a:lnTo>
                    <a:pt x="2295779" y="1046353"/>
                  </a:lnTo>
                  <a:lnTo>
                    <a:pt x="2332355" y="1046353"/>
                  </a:lnTo>
                  <a:lnTo>
                    <a:pt x="2332355" y="979678"/>
                  </a:lnTo>
                  <a:lnTo>
                    <a:pt x="2353564" y="979678"/>
                  </a:lnTo>
                  <a:lnTo>
                    <a:pt x="2353564" y="946404"/>
                  </a:lnTo>
                  <a:close/>
                </a:path>
                <a:path w="2465070" h="1090929">
                  <a:moveTo>
                    <a:pt x="2401443" y="542798"/>
                  </a:moveTo>
                  <a:lnTo>
                    <a:pt x="2378964" y="542798"/>
                  </a:lnTo>
                  <a:lnTo>
                    <a:pt x="2378964" y="478409"/>
                  </a:lnTo>
                  <a:lnTo>
                    <a:pt x="2360168" y="478409"/>
                  </a:lnTo>
                  <a:lnTo>
                    <a:pt x="2360168" y="641096"/>
                  </a:lnTo>
                  <a:lnTo>
                    <a:pt x="2378964" y="641096"/>
                  </a:lnTo>
                  <a:lnTo>
                    <a:pt x="2378964" y="560832"/>
                  </a:lnTo>
                  <a:lnTo>
                    <a:pt x="2401443" y="560832"/>
                  </a:lnTo>
                  <a:lnTo>
                    <a:pt x="2401443" y="542798"/>
                  </a:lnTo>
                  <a:close/>
                </a:path>
                <a:path w="2465070" h="1090929">
                  <a:moveTo>
                    <a:pt x="2464562" y="559562"/>
                  </a:moveTo>
                  <a:lnTo>
                    <a:pt x="2454783" y="512572"/>
                  </a:lnTo>
                  <a:lnTo>
                    <a:pt x="2429129" y="474599"/>
                  </a:lnTo>
                  <a:lnTo>
                    <a:pt x="2408174" y="474599"/>
                  </a:lnTo>
                  <a:lnTo>
                    <a:pt x="2416124" y="483273"/>
                  </a:lnTo>
                  <a:lnTo>
                    <a:pt x="2423210" y="492531"/>
                  </a:lnTo>
                  <a:lnTo>
                    <a:pt x="2442464" y="535203"/>
                  </a:lnTo>
                  <a:lnTo>
                    <a:pt x="2445131" y="559562"/>
                  </a:lnTo>
                  <a:lnTo>
                    <a:pt x="2444407" y="571995"/>
                  </a:lnTo>
                  <a:lnTo>
                    <a:pt x="2429459" y="616762"/>
                  </a:lnTo>
                  <a:lnTo>
                    <a:pt x="2408174" y="644525"/>
                  </a:lnTo>
                  <a:lnTo>
                    <a:pt x="2429129" y="644525"/>
                  </a:lnTo>
                  <a:lnTo>
                    <a:pt x="2454783" y="606425"/>
                  </a:lnTo>
                  <a:lnTo>
                    <a:pt x="2463863" y="572211"/>
                  </a:lnTo>
                  <a:lnTo>
                    <a:pt x="2464562" y="5595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8800" y="3697223"/>
              <a:ext cx="110226" cy="1487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288535" y="4061459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4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3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7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3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4007" y="4113276"/>
              <a:ext cx="99948" cy="1452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288535" y="4495800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4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4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8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4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7021" y="4544440"/>
              <a:ext cx="110362" cy="15278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288536" y="4942331"/>
              <a:ext cx="1564640" cy="262255"/>
            </a:xfrm>
            <a:custGeom>
              <a:avLst/>
              <a:gdLst/>
              <a:ahLst/>
              <a:cxnLst/>
              <a:rect l="l" t="t" r="r" b="b"/>
              <a:pathLst>
                <a:path w="1564639" h="262254">
                  <a:moveTo>
                    <a:pt x="262128" y="131064"/>
                  </a:moveTo>
                  <a:lnTo>
                    <a:pt x="251828" y="80048"/>
                  </a:lnTo>
                  <a:lnTo>
                    <a:pt x="223735" y="38392"/>
                  </a:lnTo>
                  <a:lnTo>
                    <a:pt x="182079" y="10299"/>
                  </a:lnTo>
                  <a:lnTo>
                    <a:pt x="131064" y="0"/>
                  </a:lnTo>
                  <a:lnTo>
                    <a:pt x="80035" y="10299"/>
                  </a:lnTo>
                  <a:lnTo>
                    <a:pt x="38379" y="38392"/>
                  </a:lnTo>
                  <a:lnTo>
                    <a:pt x="10287" y="80048"/>
                  </a:lnTo>
                  <a:lnTo>
                    <a:pt x="0" y="131064"/>
                  </a:lnTo>
                  <a:lnTo>
                    <a:pt x="10287" y="182092"/>
                  </a:lnTo>
                  <a:lnTo>
                    <a:pt x="38379" y="223748"/>
                  </a:lnTo>
                  <a:lnTo>
                    <a:pt x="80035" y="251841"/>
                  </a:lnTo>
                  <a:lnTo>
                    <a:pt x="131064" y="262128"/>
                  </a:lnTo>
                  <a:lnTo>
                    <a:pt x="182079" y="251841"/>
                  </a:lnTo>
                  <a:lnTo>
                    <a:pt x="223735" y="223748"/>
                  </a:lnTo>
                  <a:lnTo>
                    <a:pt x="251828" y="182092"/>
                  </a:lnTo>
                  <a:lnTo>
                    <a:pt x="262128" y="131064"/>
                  </a:lnTo>
                  <a:close/>
                </a:path>
                <a:path w="1564639" h="262254">
                  <a:moveTo>
                    <a:pt x="540385" y="42926"/>
                  </a:moveTo>
                  <a:lnTo>
                    <a:pt x="374777" y="42926"/>
                  </a:lnTo>
                  <a:lnTo>
                    <a:pt x="374777" y="72136"/>
                  </a:lnTo>
                  <a:lnTo>
                    <a:pt x="503555" y="72136"/>
                  </a:lnTo>
                  <a:lnTo>
                    <a:pt x="503555" y="97536"/>
                  </a:lnTo>
                  <a:lnTo>
                    <a:pt x="540385" y="97536"/>
                  </a:lnTo>
                  <a:lnTo>
                    <a:pt x="540385" y="72136"/>
                  </a:lnTo>
                  <a:lnTo>
                    <a:pt x="540385" y="42926"/>
                  </a:lnTo>
                  <a:close/>
                </a:path>
                <a:path w="1564639" h="262254">
                  <a:moveTo>
                    <a:pt x="542671" y="202946"/>
                  </a:moveTo>
                  <a:lnTo>
                    <a:pt x="411353" y="202946"/>
                  </a:lnTo>
                  <a:lnTo>
                    <a:pt x="411353" y="194056"/>
                  </a:lnTo>
                  <a:lnTo>
                    <a:pt x="540766" y="194056"/>
                  </a:lnTo>
                  <a:lnTo>
                    <a:pt x="540766" y="172466"/>
                  </a:lnTo>
                  <a:lnTo>
                    <a:pt x="540766" y="164846"/>
                  </a:lnTo>
                  <a:lnTo>
                    <a:pt x="540766" y="139446"/>
                  </a:lnTo>
                  <a:lnTo>
                    <a:pt x="375158" y="139446"/>
                  </a:lnTo>
                  <a:lnTo>
                    <a:pt x="375158" y="164846"/>
                  </a:lnTo>
                  <a:lnTo>
                    <a:pt x="505079" y="164846"/>
                  </a:lnTo>
                  <a:lnTo>
                    <a:pt x="505079" y="172466"/>
                  </a:lnTo>
                  <a:lnTo>
                    <a:pt x="375666" y="172466"/>
                  </a:lnTo>
                  <a:lnTo>
                    <a:pt x="375666" y="194056"/>
                  </a:lnTo>
                  <a:lnTo>
                    <a:pt x="375666" y="202946"/>
                  </a:lnTo>
                  <a:lnTo>
                    <a:pt x="375666" y="227076"/>
                  </a:lnTo>
                  <a:lnTo>
                    <a:pt x="542671" y="227076"/>
                  </a:lnTo>
                  <a:lnTo>
                    <a:pt x="542671" y="202946"/>
                  </a:lnTo>
                  <a:close/>
                </a:path>
                <a:path w="1564639" h="262254">
                  <a:moveTo>
                    <a:pt x="551561" y="104013"/>
                  </a:moveTo>
                  <a:lnTo>
                    <a:pt x="364617" y="104013"/>
                  </a:lnTo>
                  <a:lnTo>
                    <a:pt x="364617" y="131953"/>
                  </a:lnTo>
                  <a:lnTo>
                    <a:pt x="551561" y="131953"/>
                  </a:lnTo>
                  <a:lnTo>
                    <a:pt x="551561" y="104013"/>
                  </a:lnTo>
                  <a:close/>
                </a:path>
                <a:path w="1564639" h="262254">
                  <a:moveTo>
                    <a:pt x="760349" y="187706"/>
                  </a:moveTo>
                  <a:lnTo>
                    <a:pt x="685546" y="187706"/>
                  </a:lnTo>
                  <a:lnTo>
                    <a:pt x="685546" y="167386"/>
                  </a:lnTo>
                  <a:lnTo>
                    <a:pt x="752348" y="167386"/>
                  </a:lnTo>
                  <a:lnTo>
                    <a:pt x="752348" y="134366"/>
                  </a:lnTo>
                  <a:lnTo>
                    <a:pt x="619887" y="134366"/>
                  </a:lnTo>
                  <a:lnTo>
                    <a:pt x="619887" y="121666"/>
                  </a:lnTo>
                  <a:lnTo>
                    <a:pt x="750189" y="121666"/>
                  </a:lnTo>
                  <a:lnTo>
                    <a:pt x="750189" y="91186"/>
                  </a:lnTo>
                  <a:lnTo>
                    <a:pt x="750189" y="79756"/>
                  </a:lnTo>
                  <a:lnTo>
                    <a:pt x="750189" y="46736"/>
                  </a:lnTo>
                  <a:lnTo>
                    <a:pt x="583311" y="46736"/>
                  </a:lnTo>
                  <a:lnTo>
                    <a:pt x="583311" y="79756"/>
                  </a:lnTo>
                  <a:lnTo>
                    <a:pt x="714121" y="79756"/>
                  </a:lnTo>
                  <a:lnTo>
                    <a:pt x="714121" y="91186"/>
                  </a:lnTo>
                  <a:lnTo>
                    <a:pt x="583819" y="91186"/>
                  </a:lnTo>
                  <a:lnTo>
                    <a:pt x="583819" y="121666"/>
                  </a:lnTo>
                  <a:lnTo>
                    <a:pt x="583819" y="134366"/>
                  </a:lnTo>
                  <a:lnTo>
                    <a:pt x="583819" y="167386"/>
                  </a:lnTo>
                  <a:lnTo>
                    <a:pt x="648335" y="167386"/>
                  </a:lnTo>
                  <a:lnTo>
                    <a:pt x="648335" y="187706"/>
                  </a:lnTo>
                  <a:lnTo>
                    <a:pt x="573405" y="187706"/>
                  </a:lnTo>
                  <a:lnTo>
                    <a:pt x="573405" y="221107"/>
                  </a:lnTo>
                  <a:lnTo>
                    <a:pt x="760349" y="221107"/>
                  </a:lnTo>
                  <a:lnTo>
                    <a:pt x="760349" y="187706"/>
                  </a:lnTo>
                  <a:close/>
                </a:path>
                <a:path w="1564639" h="262254">
                  <a:moveTo>
                    <a:pt x="900176" y="44958"/>
                  </a:moveTo>
                  <a:lnTo>
                    <a:pt x="864616" y="44958"/>
                  </a:lnTo>
                  <a:lnTo>
                    <a:pt x="864616" y="60325"/>
                  </a:lnTo>
                  <a:lnTo>
                    <a:pt x="900176" y="60325"/>
                  </a:lnTo>
                  <a:lnTo>
                    <a:pt x="900176" y="44958"/>
                  </a:lnTo>
                  <a:close/>
                </a:path>
                <a:path w="1564639" h="262254">
                  <a:moveTo>
                    <a:pt x="961771" y="103759"/>
                  </a:moveTo>
                  <a:lnTo>
                    <a:pt x="925195" y="103759"/>
                  </a:lnTo>
                  <a:lnTo>
                    <a:pt x="925195" y="135382"/>
                  </a:lnTo>
                  <a:lnTo>
                    <a:pt x="961771" y="135382"/>
                  </a:lnTo>
                  <a:lnTo>
                    <a:pt x="961771" y="103759"/>
                  </a:lnTo>
                  <a:close/>
                </a:path>
                <a:path w="1564639" h="262254">
                  <a:moveTo>
                    <a:pt x="961771" y="87757"/>
                  </a:moveTo>
                  <a:lnTo>
                    <a:pt x="864616" y="87757"/>
                  </a:lnTo>
                  <a:lnTo>
                    <a:pt x="864616" y="103378"/>
                  </a:lnTo>
                  <a:lnTo>
                    <a:pt x="961771" y="103378"/>
                  </a:lnTo>
                  <a:lnTo>
                    <a:pt x="961771" y="87757"/>
                  </a:lnTo>
                  <a:close/>
                </a:path>
                <a:path w="1564639" h="262254">
                  <a:moveTo>
                    <a:pt x="961771" y="70866"/>
                  </a:moveTo>
                  <a:lnTo>
                    <a:pt x="900176" y="70866"/>
                  </a:lnTo>
                  <a:lnTo>
                    <a:pt x="900176" y="60706"/>
                  </a:lnTo>
                  <a:lnTo>
                    <a:pt x="822833" y="60706"/>
                  </a:lnTo>
                  <a:lnTo>
                    <a:pt x="822833" y="45466"/>
                  </a:lnTo>
                  <a:lnTo>
                    <a:pt x="787400" y="45466"/>
                  </a:lnTo>
                  <a:lnTo>
                    <a:pt x="787400" y="60706"/>
                  </a:lnTo>
                  <a:lnTo>
                    <a:pt x="787400" y="70866"/>
                  </a:lnTo>
                  <a:lnTo>
                    <a:pt x="787400" y="87376"/>
                  </a:lnTo>
                  <a:lnTo>
                    <a:pt x="787400" y="103886"/>
                  </a:lnTo>
                  <a:lnTo>
                    <a:pt x="787400" y="131826"/>
                  </a:lnTo>
                  <a:lnTo>
                    <a:pt x="900176" y="131826"/>
                  </a:lnTo>
                  <a:lnTo>
                    <a:pt x="900176" y="103886"/>
                  </a:lnTo>
                  <a:lnTo>
                    <a:pt x="822833" y="103886"/>
                  </a:lnTo>
                  <a:lnTo>
                    <a:pt x="822833" y="87376"/>
                  </a:lnTo>
                  <a:lnTo>
                    <a:pt x="961771" y="87376"/>
                  </a:lnTo>
                  <a:lnTo>
                    <a:pt x="961771" y="70866"/>
                  </a:lnTo>
                  <a:close/>
                </a:path>
                <a:path w="1564639" h="262254">
                  <a:moveTo>
                    <a:pt x="961771" y="42799"/>
                  </a:moveTo>
                  <a:lnTo>
                    <a:pt x="925195" y="42799"/>
                  </a:lnTo>
                  <a:lnTo>
                    <a:pt x="925195" y="70485"/>
                  </a:lnTo>
                  <a:lnTo>
                    <a:pt x="961771" y="70485"/>
                  </a:lnTo>
                  <a:lnTo>
                    <a:pt x="961771" y="42799"/>
                  </a:lnTo>
                  <a:close/>
                </a:path>
                <a:path w="1564639" h="262254">
                  <a:moveTo>
                    <a:pt x="963803" y="202946"/>
                  </a:moveTo>
                  <a:lnTo>
                    <a:pt x="832612" y="202946"/>
                  </a:lnTo>
                  <a:lnTo>
                    <a:pt x="832612" y="196596"/>
                  </a:lnTo>
                  <a:lnTo>
                    <a:pt x="961771" y="196596"/>
                  </a:lnTo>
                  <a:lnTo>
                    <a:pt x="961771" y="173736"/>
                  </a:lnTo>
                  <a:lnTo>
                    <a:pt x="961771" y="166116"/>
                  </a:lnTo>
                  <a:lnTo>
                    <a:pt x="961771" y="141986"/>
                  </a:lnTo>
                  <a:lnTo>
                    <a:pt x="796290" y="141986"/>
                  </a:lnTo>
                  <a:lnTo>
                    <a:pt x="796290" y="166116"/>
                  </a:lnTo>
                  <a:lnTo>
                    <a:pt x="925830" y="166116"/>
                  </a:lnTo>
                  <a:lnTo>
                    <a:pt x="925830" y="173736"/>
                  </a:lnTo>
                  <a:lnTo>
                    <a:pt x="796671" y="173736"/>
                  </a:lnTo>
                  <a:lnTo>
                    <a:pt x="796671" y="196596"/>
                  </a:lnTo>
                  <a:lnTo>
                    <a:pt x="796671" y="202946"/>
                  </a:lnTo>
                  <a:lnTo>
                    <a:pt x="796671" y="227076"/>
                  </a:lnTo>
                  <a:lnTo>
                    <a:pt x="963803" y="227076"/>
                  </a:lnTo>
                  <a:lnTo>
                    <a:pt x="963803" y="202946"/>
                  </a:lnTo>
                  <a:close/>
                </a:path>
                <a:path w="1564639" h="262254">
                  <a:moveTo>
                    <a:pt x="1204468" y="224536"/>
                  </a:moveTo>
                  <a:lnTo>
                    <a:pt x="1168565" y="168910"/>
                  </a:lnTo>
                  <a:lnTo>
                    <a:pt x="1163574" y="161163"/>
                  </a:lnTo>
                  <a:lnTo>
                    <a:pt x="1170927" y="157073"/>
                  </a:lnTo>
                  <a:lnTo>
                    <a:pt x="1177366" y="152209"/>
                  </a:lnTo>
                  <a:lnTo>
                    <a:pt x="1195298" y="117424"/>
                  </a:lnTo>
                  <a:lnTo>
                    <a:pt x="1195832" y="108585"/>
                  </a:lnTo>
                  <a:lnTo>
                    <a:pt x="1194587" y="95415"/>
                  </a:lnTo>
                  <a:lnTo>
                    <a:pt x="1191069" y="83718"/>
                  </a:lnTo>
                  <a:lnTo>
                    <a:pt x="1190688" y="83058"/>
                  </a:lnTo>
                  <a:lnTo>
                    <a:pt x="1185252" y="73456"/>
                  </a:lnTo>
                  <a:lnTo>
                    <a:pt x="1177163" y="64643"/>
                  </a:lnTo>
                  <a:lnTo>
                    <a:pt x="1166964" y="57556"/>
                  </a:lnTo>
                  <a:lnTo>
                    <a:pt x="1156335" y="53073"/>
                  </a:lnTo>
                  <a:lnTo>
                    <a:pt x="1156335" y="100203"/>
                  </a:lnTo>
                  <a:lnTo>
                    <a:pt x="1156335" y="116840"/>
                  </a:lnTo>
                  <a:lnTo>
                    <a:pt x="1153414" y="123190"/>
                  </a:lnTo>
                  <a:lnTo>
                    <a:pt x="1141730" y="131826"/>
                  </a:lnTo>
                  <a:lnTo>
                    <a:pt x="1133602" y="133985"/>
                  </a:lnTo>
                  <a:lnTo>
                    <a:pt x="1123061" y="134112"/>
                  </a:lnTo>
                  <a:lnTo>
                    <a:pt x="1093216" y="134112"/>
                  </a:lnTo>
                  <a:lnTo>
                    <a:pt x="1093216" y="83058"/>
                  </a:lnTo>
                  <a:lnTo>
                    <a:pt x="1133602" y="83058"/>
                  </a:lnTo>
                  <a:lnTo>
                    <a:pt x="1141730" y="85217"/>
                  </a:lnTo>
                  <a:lnTo>
                    <a:pt x="1153414" y="93853"/>
                  </a:lnTo>
                  <a:lnTo>
                    <a:pt x="1156335" y="100203"/>
                  </a:lnTo>
                  <a:lnTo>
                    <a:pt x="1156335" y="53073"/>
                  </a:lnTo>
                  <a:lnTo>
                    <a:pt x="1154849" y="52438"/>
                  </a:lnTo>
                  <a:lnTo>
                    <a:pt x="1140815" y="49314"/>
                  </a:lnTo>
                  <a:lnTo>
                    <a:pt x="1124839" y="48133"/>
                  </a:lnTo>
                  <a:lnTo>
                    <a:pt x="1053846" y="48133"/>
                  </a:lnTo>
                  <a:lnTo>
                    <a:pt x="1053846" y="224536"/>
                  </a:lnTo>
                  <a:lnTo>
                    <a:pt x="1093216" y="224536"/>
                  </a:lnTo>
                  <a:lnTo>
                    <a:pt x="1093216" y="168910"/>
                  </a:lnTo>
                  <a:lnTo>
                    <a:pt x="1124585" y="168910"/>
                  </a:lnTo>
                  <a:lnTo>
                    <a:pt x="1158875" y="224536"/>
                  </a:lnTo>
                  <a:lnTo>
                    <a:pt x="1204468" y="224536"/>
                  </a:lnTo>
                  <a:close/>
                </a:path>
                <a:path w="1564639" h="262254">
                  <a:moveTo>
                    <a:pt x="1381252" y="224917"/>
                  </a:moveTo>
                  <a:lnTo>
                    <a:pt x="1374178" y="216535"/>
                  </a:lnTo>
                  <a:lnTo>
                    <a:pt x="1358239" y="197612"/>
                  </a:lnTo>
                  <a:lnTo>
                    <a:pt x="1352677" y="191008"/>
                  </a:lnTo>
                  <a:lnTo>
                    <a:pt x="1366558" y="163703"/>
                  </a:lnTo>
                  <a:lnTo>
                    <a:pt x="1367751" y="160121"/>
                  </a:lnTo>
                  <a:lnTo>
                    <a:pt x="1369580" y="153149"/>
                  </a:lnTo>
                  <a:lnTo>
                    <a:pt x="1370939" y="145973"/>
                  </a:lnTo>
                  <a:lnTo>
                    <a:pt x="1371854" y="138557"/>
                  </a:lnTo>
                  <a:lnTo>
                    <a:pt x="1337310" y="138557"/>
                  </a:lnTo>
                  <a:lnTo>
                    <a:pt x="1336675" y="143002"/>
                  </a:lnTo>
                  <a:lnTo>
                    <a:pt x="1335659" y="147193"/>
                  </a:lnTo>
                  <a:lnTo>
                    <a:pt x="1333639" y="153962"/>
                  </a:lnTo>
                  <a:lnTo>
                    <a:pt x="1333068" y="155829"/>
                  </a:lnTo>
                  <a:lnTo>
                    <a:pt x="1331595" y="159766"/>
                  </a:lnTo>
                  <a:lnTo>
                    <a:pt x="1329690" y="163703"/>
                  </a:lnTo>
                  <a:lnTo>
                    <a:pt x="1320520" y="152908"/>
                  </a:lnTo>
                  <a:lnTo>
                    <a:pt x="1306957" y="136906"/>
                  </a:lnTo>
                  <a:lnTo>
                    <a:pt x="1314881" y="132511"/>
                  </a:lnTo>
                  <a:lnTo>
                    <a:pt x="1322095" y="127673"/>
                  </a:lnTo>
                  <a:lnTo>
                    <a:pt x="1344701" y="95453"/>
                  </a:lnTo>
                  <a:lnTo>
                    <a:pt x="1345565" y="86868"/>
                  </a:lnTo>
                  <a:lnTo>
                    <a:pt x="1344472" y="77635"/>
                  </a:lnTo>
                  <a:lnTo>
                    <a:pt x="1342161" y="70993"/>
                  </a:lnTo>
                  <a:lnTo>
                    <a:pt x="1342123" y="70866"/>
                  </a:lnTo>
                  <a:lnTo>
                    <a:pt x="1308227" y="45402"/>
                  </a:lnTo>
                  <a:lnTo>
                    <a:pt x="1308227" y="94107"/>
                  </a:lnTo>
                  <a:lnTo>
                    <a:pt x="1306068" y="98679"/>
                  </a:lnTo>
                  <a:lnTo>
                    <a:pt x="1305306" y="99441"/>
                  </a:lnTo>
                  <a:lnTo>
                    <a:pt x="1305306" y="192024"/>
                  </a:lnTo>
                  <a:lnTo>
                    <a:pt x="1302131" y="193802"/>
                  </a:lnTo>
                  <a:lnTo>
                    <a:pt x="1298829" y="195199"/>
                  </a:lnTo>
                  <a:lnTo>
                    <a:pt x="1291717" y="197231"/>
                  </a:lnTo>
                  <a:lnTo>
                    <a:pt x="1287907" y="197612"/>
                  </a:lnTo>
                  <a:lnTo>
                    <a:pt x="1274826" y="197612"/>
                  </a:lnTo>
                  <a:lnTo>
                    <a:pt x="1267587" y="195453"/>
                  </a:lnTo>
                  <a:lnTo>
                    <a:pt x="1262380" y="191389"/>
                  </a:lnTo>
                  <a:lnTo>
                    <a:pt x="1257173" y="187452"/>
                  </a:lnTo>
                  <a:lnTo>
                    <a:pt x="1254506" y="182118"/>
                  </a:lnTo>
                  <a:lnTo>
                    <a:pt x="1254506" y="170561"/>
                  </a:lnTo>
                  <a:lnTo>
                    <a:pt x="1256030" y="166243"/>
                  </a:lnTo>
                  <a:lnTo>
                    <a:pt x="1259205" y="162687"/>
                  </a:lnTo>
                  <a:lnTo>
                    <a:pt x="1262253" y="159131"/>
                  </a:lnTo>
                  <a:lnTo>
                    <a:pt x="1266698" y="155829"/>
                  </a:lnTo>
                  <a:lnTo>
                    <a:pt x="1272413" y="152908"/>
                  </a:lnTo>
                  <a:lnTo>
                    <a:pt x="1305306" y="192024"/>
                  </a:lnTo>
                  <a:lnTo>
                    <a:pt x="1305306" y="99441"/>
                  </a:lnTo>
                  <a:lnTo>
                    <a:pt x="1302131" y="102616"/>
                  </a:lnTo>
                  <a:lnTo>
                    <a:pt x="1298194" y="106426"/>
                  </a:lnTo>
                  <a:lnTo>
                    <a:pt x="1292987" y="109728"/>
                  </a:lnTo>
                  <a:lnTo>
                    <a:pt x="1286383" y="112649"/>
                  </a:lnTo>
                  <a:lnTo>
                    <a:pt x="1282827" y="108331"/>
                  </a:lnTo>
                  <a:lnTo>
                    <a:pt x="1279906" y="104394"/>
                  </a:lnTo>
                  <a:lnTo>
                    <a:pt x="1277620" y="100584"/>
                  </a:lnTo>
                  <a:lnTo>
                    <a:pt x="1275334" y="96647"/>
                  </a:lnTo>
                  <a:lnTo>
                    <a:pt x="1274191" y="92710"/>
                  </a:lnTo>
                  <a:lnTo>
                    <a:pt x="1274191" y="83185"/>
                  </a:lnTo>
                  <a:lnTo>
                    <a:pt x="1291844" y="70866"/>
                  </a:lnTo>
                  <a:lnTo>
                    <a:pt x="1296670" y="70993"/>
                  </a:lnTo>
                  <a:lnTo>
                    <a:pt x="1300607" y="72644"/>
                  </a:lnTo>
                  <a:lnTo>
                    <a:pt x="1303655" y="75819"/>
                  </a:lnTo>
                  <a:lnTo>
                    <a:pt x="1306576" y="78994"/>
                  </a:lnTo>
                  <a:lnTo>
                    <a:pt x="1306703" y="79121"/>
                  </a:lnTo>
                  <a:lnTo>
                    <a:pt x="1308176" y="83185"/>
                  </a:lnTo>
                  <a:lnTo>
                    <a:pt x="1308227" y="94107"/>
                  </a:lnTo>
                  <a:lnTo>
                    <a:pt x="1308227" y="45402"/>
                  </a:lnTo>
                  <a:lnTo>
                    <a:pt x="1303375" y="44323"/>
                  </a:lnTo>
                  <a:lnTo>
                    <a:pt x="1303807" y="44323"/>
                  </a:lnTo>
                  <a:lnTo>
                    <a:pt x="1291590" y="43434"/>
                  </a:lnTo>
                  <a:lnTo>
                    <a:pt x="1251966" y="56261"/>
                  </a:lnTo>
                  <a:lnTo>
                    <a:pt x="1235964" y="89535"/>
                  </a:lnTo>
                  <a:lnTo>
                    <a:pt x="1236014" y="92710"/>
                  </a:lnTo>
                  <a:lnTo>
                    <a:pt x="1251331" y="127381"/>
                  </a:lnTo>
                  <a:lnTo>
                    <a:pt x="1243876" y="131648"/>
                  </a:lnTo>
                  <a:lnTo>
                    <a:pt x="1218336" y="161086"/>
                  </a:lnTo>
                  <a:lnTo>
                    <a:pt x="1215644" y="177546"/>
                  </a:lnTo>
                  <a:lnTo>
                    <a:pt x="1216736" y="187452"/>
                  </a:lnTo>
                  <a:lnTo>
                    <a:pt x="1242618" y="220624"/>
                  </a:lnTo>
                  <a:lnTo>
                    <a:pt x="1281430" y="228854"/>
                  </a:lnTo>
                  <a:lnTo>
                    <a:pt x="1289431" y="228854"/>
                  </a:lnTo>
                  <a:lnTo>
                    <a:pt x="1296517" y="227812"/>
                  </a:lnTo>
                  <a:lnTo>
                    <a:pt x="1296835" y="227812"/>
                  </a:lnTo>
                  <a:lnTo>
                    <a:pt x="1304671" y="225552"/>
                  </a:lnTo>
                  <a:lnTo>
                    <a:pt x="1312164" y="223520"/>
                  </a:lnTo>
                  <a:lnTo>
                    <a:pt x="1319022" y="220472"/>
                  </a:lnTo>
                  <a:lnTo>
                    <a:pt x="1325626" y="216535"/>
                  </a:lnTo>
                  <a:lnTo>
                    <a:pt x="1332738" y="224917"/>
                  </a:lnTo>
                  <a:lnTo>
                    <a:pt x="1381252" y="224917"/>
                  </a:lnTo>
                  <a:close/>
                </a:path>
                <a:path w="1564639" h="262254">
                  <a:moveTo>
                    <a:pt x="1564259" y="136398"/>
                  </a:moveTo>
                  <a:lnTo>
                    <a:pt x="1552702" y="90424"/>
                  </a:lnTo>
                  <a:lnTo>
                    <a:pt x="1547774" y="83058"/>
                  </a:lnTo>
                  <a:lnTo>
                    <a:pt x="1546440" y="81064"/>
                  </a:lnTo>
                  <a:lnTo>
                    <a:pt x="1538922" y="72796"/>
                  </a:lnTo>
                  <a:lnTo>
                    <a:pt x="1530159" y="65582"/>
                  </a:lnTo>
                  <a:lnTo>
                    <a:pt x="1524889" y="62344"/>
                  </a:lnTo>
                  <a:lnTo>
                    <a:pt x="1524889" y="136398"/>
                  </a:lnTo>
                  <a:lnTo>
                    <a:pt x="1523885" y="148501"/>
                  </a:lnTo>
                  <a:lnTo>
                    <a:pt x="1502422" y="181800"/>
                  </a:lnTo>
                  <a:lnTo>
                    <a:pt x="1470406" y="189738"/>
                  </a:lnTo>
                  <a:lnTo>
                    <a:pt x="1440688" y="189738"/>
                  </a:lnTo>
                  <a:lnTo>
                    <a:pt x="1440688" y="83058"/>
                  </a:lnTo>
                  <a:lnTo>
                    <a:pt x="1470406" y="83058"/>
                  </a:lnTo>
                  <a:lnTo>
                    <a:pt x="1510284" y="97028"/>
                  </a:lnTo>
                  <a:lnTo>
                    <a:pt x="1524889" y="136398"/>
                  </a:lnTo>
                  <a:lnTo>
                    <a:pt x="1524889" y="62344"/>
                  </a:lnTo>
                  <a:lnTo>
                    <a:pt x="1483906" y="48920"/>
                  </a:lnTo>
                  <a:lnTo>
                    <a:pt x="1469771" y="48133"/>
                  </a:lnTo>
                  <a:lnTo>
                    <a:pt x="1401318" y="48133"/>
                  </a:lnTo>
                  <a:lnTo>
                    <a:pt x="1401318" y="224536"/>
                  </a:lnTo>
                  <a:lnTo>
                    <a:pt x="1469771" y="224536"/>
                  </a:lnTo>
                  <a:lnTo>
                    <a:pt x="1509102" y="218097"/>
                  </a:lnTo>
                  <a:lnTo>
                    <a:pt x="1546440" y="191795"/>
                  </a:lnTo>
                  <a:lnTo>
                    <a:pt x="1547812" y="189738"/>
                  </a:lnTo>
                  <a:lnTo>
                    <a:pt x="1552702" y="182499"/>
                  </a:lnTo>
                  <a:lnTo>
                    <a:pt x="1557718" y="172199"/>
                  </a:lnTo>
                  <a:lnTo>
                    <a:pt x="1561338" y="161074"/>
                  </a:lnTo>
                  <a:lnTo>
                    <a:pt x="1563522" y="149148"/>
                  </a:lnTo>
                  <a:lnTo>
                    <a:pt x="1564259" y="136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66514" y="4990591"/>
              <a:ext cx="110236" cy="14871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150608" y="3645407"/>
              <a:ext cx="2087880" cy="1559560"/>
            </a:xfrm>
            <a:custGeom>
              <a:avLst/>
              <a:gdLst/>
              <a:ahLst/>
              <a:cxnLst/>
              <a:rect l="l" t="t" r="r" b="b"/>
              <a:pathLst>
                <a:path w="2087879" h="1559560">
                  <a:moveTo>
                    <a:pt x="262128" y="1427988"/>
                  </a:moveTo>
                  <a:lnTo>
                    <a:pt x="251828" y="1376972"/>
                  </a:lnTo>
                  <a:lnTo>
                    <a:pt x="223735" y="1335316"/>
                  </a:lnTo>
                  <a:lnTo>
                    <a:pt x="182079" y="1307223"/>
                  </a:lnTo>
                  <a:lnTo>
                    <a:pt x="131064" y="1296924"/>
                  </a:lnTo>
                  <a:lnTo>
                    <a:pt x="80035" y="1307223"/>
                  </a:lnTo>
                  <a:lnTo>
                    <a:pt x="38379" y="1335316"/>
                  </a:lnTo>
                  <a:lnTo>
                    <a:pt x="10287" y="1376972"/>
                  </a:lnTo>
                  <a:lnTo>
                    <a:pt x="0" y="1427988"/>
                  </a:lnTo>
                  <a:lnTo>
                    <a:pt x="10287" y="1479016"/>
                  </a:lnTo>
                  <a:lnTo>
                    <a:pt x="38379" y="1520672"/>
                  </a:lnTo>
                  <a:lnTo>
                    <a:pt x="80035" y="1548765"/>
                  </a:lnTo>
                  <a:lnTo>
                    <a:pt x="131064" y="1559052"/>
                  </a:lnTo>
                  <a:lnTo>
                    <a:pt x="182079" y="1548765"/>
                  </a:lnTo>
                  <a:lnTo>
                    <a:pt x="223735" y="1520672"/>
                  </a:lnTo>
                  <a:lnTo>
                    <a:pt x="251828" y="1479016"/>
                  </a:lnTo>
                  <a:lnTo>
                    <a:pt x="262128" y="1427988"/>
                  </a:lnTo>
                  <a:close/>
                </a:path>
                <a:path w="2087879" h="1559560">
                  <a:moveTo>
                    <a:pt x="262128" y="981456"/>
                  </a:moveTo>
                  <a:lnTo>
                    <a:pt x="251828" y="930440"/>
                  </a:lnTo>
                  <a:lnTo>
                    <a:pt x="223735" y="888784"/>
                  </a:lnTo>
                  <a:lnTo>
                    <a:pt x="182079" y="860691"/>
                  </a:lnTo>
                  <a:lnTo>
                    <a:pt x="131064" y="850392"/>
                  </a:lnTo>
                  <a:lnTo>
                    <a:pt x="80035" y="860691"/>
                  </a:lnTo>
                  <a:lnTo>
                    <a:pt x="38379" y="888784"/>
                  </a:lnTo>
                  <a:lnTo>
                    <a:pt x="10287" y="930440"/>
                  </a:lnTo>
                  <a:lnTo>
                    <a:pt x="0" y="981456"/>
                  </a:lnTo>
                  <a:lnTo>
                    <a:pt x="10287" y="1032484"/>
                  </a:lnTo>
                  <a:lnTo>
                    <a:pt x="38379" y="1074140"/>
                  </a:lnTo>
                  <a:lnTo>
                    <a:pt x="80035" y="1102233"/>
                  </a:lnTo>
                  <a:lnTo>
                    <a:pt x="131064" y="1112520"/>
                  </a:lnTo>
                  <a:lnTo>
                    <a:pt x="182079" y="1102233"/>
                  </a:lnTo>
                  <a:lnTo>
                    <a:pt x="223735" y="1074140"/>
                  </a:lnTo>
                  <a:lnTo>
                    <a:pt x="251828" y="1032484"/>
                  </a:lnTo>
                  <a:lnTo>
                    <a:pt x="262128" y="981456"/>
                  </a:lnTo>
                  <a:close/>
                </a:path>
                <a:path w="2087879" h="1559560">
                  <a:moveTo>
                    <a:pt x="262128" y="547116"/>
                  </a:moveTo>
                  <a:lnTo>
                    <a:pt x="251828" y="496100"/>
                  </a:lnTo>
                  <a:lnTo>
                    <a:pt x="223735" y="454444"/>
                  </a:lnTo>
                  <a:lnTo>
                    <a:pt x="182079" y="426351"/>
                  </a:lnTo>
                  <a:lnTo>
                    <a:pt x="131064" y="416052"/>
                  </a:lnTo>
                  <a:lnTo>
                    <a:pt x="80035" y="426351"/>
                  </a:lnTo>
                  <a:lnTo>
                    <a:pt x="38379" y="454444"/>
                  </a:lnTo>
                  <a:lnTo>
                    <a:pt x="10287" y="496100"/>
                  </a:lnTo>
                  <a:lnTo>
                    <a:pt x="0" y="547116"/>
                  </a:lnTo>
                  <a:lnTo>
                    <a:pt x="10287" y="598144"/>
                  </a:lnTo>
                  <a:lnTo>
                    <a:pt x="38379" y="639800"/>
                  </a:lnTo>
                  <a:lnTo>
                    <a:pt x="80035" y="667893"/>
                  </a:lnTo>
                  <a:lnTo>
                    <a:pt x="131064" y="678180"/>
                  </a:lnTo>
                  <a:lnTo>
                    <a:pt x="182079" y="667893"/>
                  </a:lnTo>
                  <a:lnTo>
                    <a:pt x="223735" y="639800"/>
                  </a:lnTo>
                  <a:lnTo>
                    <a:pt x="251828" y="598144"/>
                  </a:lnTo>
                  <a:lnTo>
                    <a:pt x="262128" y="547116"/>
                  </a:lnTo>
                  <a:close/>
                </a:path>
                <a:path w="2087879" h="1559560">
                  <a:moveTo>
                    <a:pt x="262128" y="131064"/>
                  </a:moveTo>
                  <a:lnTo>
                    <a:pt x="251828" y="80048"/>
                  </a:lnTo>
                  <a:lnTo>
                    <a:pt x="223735" y="38392"/>
                  </a:lnTo>
                  <a:lnTo>
                    <a:pt x="182079" y="10299"/>
                  </a:lnTo>
                  <a:lnTo>
                    <a:pt x="131064" y="0"/>
                  </a:lnTo>
                  <a:lnTo>
                    <a:pt x="80035" y="10299"/>
                  </a:lnTo>
                  <a:lnTo>
                    <a:pt x="38379" y="38392"/>
                  </a:lnTo>
                  <a:lnTo>
                    <a:pt x="10287" y="80048"/>
                  </a:lnTo>
                  <a:lnTo>
                    <a:pt x="0" y="131064"/>
                  </a:lnTo>
                  <a:lnTo>
                    <a:pt x="10287" y="182092"/>
                  </a:lnTo>
                  <a:lnTo>
                    <a:pt x="38379" y="223748"/>
                  </a:lnTo>
                  <a:lnTo>
                    <a:pt x="80035" y="251841"/>
                  </a:lnTo>
                  <a:lnTo>
                    <a:pt x="131064" y="262128"/>
                  </a:lnTo>
                  <a:lnTo>
                    <a:pt x="182079" y="251841"/>
                  </a:lnTo>
                  <a:lnTo>
                    <a:pt x="223735" y="223748"/>
                  </a:lnTo>
                  <a:lnTo>
                    <a:pt x="251828" y="182092"/>
                  </a:lnTo>
                  <a:lnTo>
                    <a:pt x="262128" y="131064"/>
                  </a:lnTo>
                  <a:close/>
                </a:path>
                <a:path w="2087879" h="1559560">
                  <a:moveTo>
                    <a:pt x="484632" y="101473"/>
                  </a:moveTo>
                  <a:lnTo>
                    <a:pt x="483362" y="89458"/>
                  </a:lnTo>
                  <a:lnTo>
                    <a:pt x="480136" y="78740"/>
                  </a:lnTo>
                  <a:lnTo>
                    <a:pt x="478942" y="76581"/>
                  </a:lnTo>
                  <a:lnTo>
                    <a:pt x="474929" y="69316"/>
                  </a:lnTo>
                  <a:lnTo>
                    <a:pt x="467741" y="61214"/>
                  </a:lnTo>
                  <a:lnTo>
                    <a:pt x="458838" y="54698"/>
                  </a:lnTo>
                  <a:lnTo>
                    <a:pt x="448525" y="49999"/>
                  </a:lnTo>
                  <a:lnTo>
                    <a:pt x="448056" y="49885"/>
                  </a:lnTo>
                  <a:lnTo>
                    <a:pt x="448056" y="93345"/>
                  </a:lnTo>
                  <a:lnTo>
                    <a:pt x="448056" y="109474"/>
                  </a:lnTo>
                  <a:lnTo>
                    <a:pt x="445770" y="115697"/>
                  </a:lnTo>
                  <a:lnTo>
                    <a:pt x="441325" y="119888"/>
                  </a:lnTo>
                  <a:lnTo>
                    <a:pt x="436562" y="124269"/>
                  </a:lnTo>
                  <a:lnTo>
                    <a:pt x="430911" y="126238"/>
                  </a:lnTo>
                  <a:lnTo>
                    <a:pt x="416560" y="126238"/>
                  </a:lnTo>
                  <a:lnTo>
                    <a:pt x="410895" y="124269"/>
                  </a:lnTo>
                  <a:lnTo>
                    <a:pt x="401828" y="115697"/>
                  </a:lnTo>
                  <a:lnTo>
                    <a:pt x="399415" y="109474"/>
                  </a:lnTo>
                  <a:lnTo>
                    <a:pt x="399415" y="93345"/>
                  </a:lnTo>
                  <a:lnTo>
                    <a:pt x="401828" y="87249"/>
                  </a:lnTo>
                  <a:lnTo>
                    <a:pt x="406273" y="83058"/>
                  </a:lnTo>
                  <a:lnTo>
                    <a:pt x="410718" y="78740"/>
                  </a:lnTo>
                  <a:lnTo>
                    <a:pt x="416560" y="76581"/>
                  </a:lnTo>
                  <a:lnTo>
                    <a:pt x="430911" y="76581"/>
                  </a:lnTo>
                  <a:lnTo>
                    <a:pt x="436753" y="78740"/>
                  </a:lnTo>
                  <a:lnTo>
                    <a:pt x="445770" y="87249"/>
                  </a:lnTo>
                  <a:lnTo>
                    <a:pt x="448056" y="93345"/>
                  </a:lnTo>
                  <a:lnTo>
                    <a:pt x="448056" y="49885"/>
                  </a:lnTo>
                  <a:lnTo>
                    <a:pt x="436841" y="47129"/>
                  </a:lnTo>
                  <a:lnTo>
                    <a:pt x="423799" y="46101"/>
                  </a:lnTo>
                  <a:lnTo>
                    <a:pt x="410692" y="47129"/>
                  </a:lnTo>
                  <a:lnTo>
                    <a:pt x="372579" y="69316"/>
                  </a:lnTo>
                  <a:lnTo>
                    <a:pt x="362966" y="101473"/>
                  </a:lnTo>
                  <a:lnTo>
                    <a:pt x="364147" y="113550"/>
                  </a:lnTo>
                  <a:lnTo>
                    <a:pt x="388734" y="148247"/>
                  </a:lnTo>
                  <a:lnTo>
                    <a:pt x="423799" y="156845"/>
                  </a:lnTo>
                  <a:lnTo>
                    <a:pt x="436841" y="155778"/>
                  </a:lnTo>
                  <a:lnTo>
                    <a:pt x="474929" y="133667"/>
                  </a:lnTo>
                  <a:lnTo>
                    <a:pt x="479044" y="126238"/>
                  </a:lnTo>
                  <a:lnTo>
                    <a:pt x="480136" y="124269"/>
                  </a:lnTo>
                  <a:lnTo>
                    <a:pt x="483362" y="113550"/>
                  </a:lnTo>
                  <a:lnTo>
                    <a:pt x="484632" y="101473"/>
                  </a:lnTo>
                  <a:close/>
                </a:path>
                <a:path w="2087879" h="1559560">
                  <a:moveTo>
                    <a:pt x="499745" y="621792"/>
                  </a:moveTo>
                  <a:lnTo>
                    <a:pt x="477329" y="592709"/>
                  </a:lnTo>
                  <a:lnTo>
                    <a:pt x="446024" y="552069"/>
                  </a:lnTo>
                  <a:lnTo>
                    <a:pt x="447802" y="541261"/>
                  </a:lnTo>
                  <a:lnTo>
                    <a:pt x="449160" y="529971"/>
                  </a:lnTo>
                  <a:lnTo>
                    <a:pt x="450088" y="518210"/>
                  </a:lnTo>
                  <a:lnTo>
                    <a:pt x="450596" y="505968"/>
                  </a:lnTo>
                  <a:lnTo>
                    <a:pt x="490220" y="505968"/>
                  </a:lnTo>
                  <a:lnTo>
                    <a:pt x="490220" y="472440"/>
                  </a:lnTo>
                  <a:lnTo>
                    <a:pt x="372110" y="472440"/>
                  </a:lnTo>
                  <a:lnTo>
                    <a:pt x="372110" y="505968"/>
                  </a:lnTo>
                  <a:lnTo>
                    <a:pt x="413766" y="505968"/>
                  </a:lnTo>
                  <a:lnTo>
                    <a:pt x="412470" y="527329"/>
                  </a:lnTo>
                  <a:lnTo>
                    <a:pt x="400050" y="577850"/>
                  </a:lnTo>
                  <a:lnTo>
                    <a:pt x="366903" y="607441"/>
                  </a:lnTo>
                  <a:lnTo>
                    <a:pt x="366903" y="644271"/>
                  </a:lnTo>
                  <a:lnTo>
                    <a:pt x="376288" y="643382"/>
                  </a:lnTo>
                  <a:lnTo>
                    <a:pt x="376885" y="643382"/>
                  </a:lnTo>
                  <a:lnTo>
                    <a:pt x="387057" y="640740"/>
                  </a:lnTo>
                  <a:lnTo>
                    <a:pt x="420763" y="614629"/>
                  </a:lnTo>
                  <a:lnTo>
                    <a:pt x="433451" y="592709"/>
                  </a:lnTo>
                  <a:lnTo>
                    <a:pt x="470789" y="643382"/>
                  </a:lnTo>
                  <a:lnTo>
                    <a:pt x="499745" y="621792"/>
                  </a:lnTo>
                  <a:close/>
                </a:path>
                <a:path w="2087879" h="1559560">
                  <a:moveTo>
                    <a:pt x="500634" y="1340485"/>
                  </a:moveTo>
                  <a:lnTo>
                    <a:pt x="466852" y="1340485"/>
                  </a:lnTo>
                  <a:lnTo>
                    <a:pt x="466852" y="1409954"/>
                  </a:lnTo>
                  <a:lnTo>
                    <a:pt x="453390" y="1409954"/>
                  </a:lnTo>
                  <a:lnTo>
                    <a:pt x="451675" y="1393190"/>
                  </a:lnTo>
                  <a:lnTo>
                    <a:pt x="448881" y="1379220"/>
                  </a:lnTo>
                  <a:lnTo>
                    <a:pt x="448818" y="1378902"/>
                  </a:lnTo>
                  <a:lnTo>
                    <a:pt x="426339" y="1345679"/>
                  </a:lnTo>
                  <a:lnTo>
                    <a:pt x="420116" y="1343469"/>
                  </a:lnTo>
                  <a:lnTo>
                    <a:pt x="420116" y="1429893"/>
                  </a:lnTo>
                  <a:lnTo>
                    <a:pt x="419950" y="1443240"/>
                  </a:lnTo>
                  <a:lnTo>
                    <a:pt x="419582" y="1451775"/>
                  </a:lnTo>
                  <a:lnTo>
                    <a:pt x="419455" y="1454658"/>
                  </a:lnTo>
                  <a:lnTo>
                    <a:pt x="418757" y="1463090"/>
                  </a:lnTo>
                  <a:lnTo>
                    <a:pt x="418668" y="1464183"/>
                  </a:lnTo>
                  <a:lnTo>
                    <a:pt x="417576" y="1471803"/>
                  </a:lnTo>
                  <a:lnTo>
                    <a:pt x="415798" y="1480566"/>
                  </a:lnTo>
                  <a:lnTo>
                    <a:pt x="412953" y="1484884"/>
                  </a:lnTo>
                  <a:lnTo>
                    <a:pt x="412877" y="1485011"/>
                  </a:lnTo>
                  <a:lnTo>
                    <a:pt x="408813" y="1484884"/>
                  </a:lnTo>
                  <a:lnTo>
                    <a:pt x="404749" y="1485011"/>
                  </a:lnTo>
                  <a:lnTo>
                    <a:pt x="401828" y="1480566"/>
                  </a:lnTo>
                  <a:lnTo>
                    <a:pt x="397725" y="1416570"/>
                  </a:lnTo>
                  <a:lnTo>
                    <a:pt x="397992" y="1409954"/>
                  </a:lnTo>
                  <a:lnTo>
                    <a:pt x="398068" y="1408112"/>
                  </a:lnTo>
                  <a:lnTo>
                    <a:pt x="398183" y="1405153"/>
                  </a:lnTo>
                  <a:lnTo>
                    <a:pt x="399008" y="1395666"/>
                  </a:lnTo>
                  <a:lnTo>
                    <a:pt x="400177" y="1388110"/>
                  </a:lnTo>
                  <a:lnTo>
                    <a:pt x="401828" y="1379220"/>
                  </a:lnTo>
                  <a:lnTo>
                    <a:pt x="404749" y="1374902"/>
                  </a:lnTo>
                  <a:lnTo>
                    <a:pt x="412877" y="1374902"/>
                  </a:lnTo>
                  <a:lnTo>
                    <a:pt x="419950" y="1416570"/>
                  </a:lnTo>
                  <a:lnTo>
                    <a:pt x="420116" y="1429893"/>
                  </a:lnTo>
                  <a:lnTo>
                    <a:pt x="420116" y="1343469"/>
                  </a:lnTo>
                  <a:lnTo>
                    <a:pt x="418096" y="1342745"/>
                  </a:lnTo>
                  <a:lnTo>
                    <a:pt x="408813" y="1341882"/>
                  </a:lnTo>
                  <a:lnTo>
                    <a:pt x="398500" y="1343012"/>
                  </a:lnTo>
                  <a:lnTo>
                    <a:pt x="370205" y="1374279"/>
                  </a:lnTo>
                  <a:lnTo>
                    <a:pt x="363601" y="1429893"/>
                  </a:lnTo>
                  <a:lnTo>
                    <a:pt x="364388" y="1451775"/>
                  </a:lnTo>
                  <a:lnTo>
                    <a:pt x="375285" y="1497584"/>
                  </a:lnTo>
                  <a:lnTo>
                    <a:pt x="408813" y="1518031"/>
                  </a:lnTo>
                  <a:lnTo>
                    <a:pt x="418350" y="1517053"/>
                  </a:lnTo>
                  <a:lnTo>
                    <a:pt x="447408" y="1485011"/>
                  </a:lnTo>
                  <a:lnTo>
                    <a:pt x="453644" y="1445006"/>
                  </a:lnTo>
                  <a:lnTo>
                    <a:pt x="466852" y="1445006"/>
                  </a:lnTo>
                  <a:lnTo>
                    <a:pt x="466852" y="1521206"/>
                  </a:lnTo>
                  <a:lnTo>
                    <a:pt x="500634" y="1521206"/>
                  </a:lnTo>
                  <a:lnTo>
                    <a:pt x="500634" y="1445006"/>
                  </a:lnTo>
                  <a:lnTo>
                    <a:pt x="500634" y="1409954"/>
                  </a:lnTo>
                  <a:lnTo>
                    <a:pt x="500634" y="1340485"/>
                  </a:lnTo>
                  <a:close/>
                </a:path>
                <a:path w="2087879" h="1559560">
                  <a:moveTo>
                    <a:pt x="542417" y="468122"/>
                  </a:moveTo>
                  <a:lnTo>
                    <a:pt x="505841" y="468122"/>
                  </a:lnTo>
                  <a:lnTo>
                    <a:pt x="505841" y="652907"/>
                  </a:lnTo>
                  <a:lnTo>
                    <a:pt x="542417" y="652907"/>
                  </a:lnTo>
                  <a:lnTo>
                    <a:pt x="542417" y="468122"/>
                  </a:lnTo>
                  <a:close/>
                </a:path>
                <a:path w="2087879" h="1559560">
                  <a:moveTo>
                    <a:pt x="542417" y="45847"/>
                  </a:moveTo>
                  <a:lnTo>
                    <a:pt x="505841" y="45847"/>
                  </a:lnTo>
                  <a:lnTo>
                    <a:pt x="505841" y="182626"/>
                  </a:lnTo>
                  <a:lnTo>
                    <a:pt x="542417" y="182626"/>
                  </a:lnTo>
                  <a:lnTo>
                    <a:pt x="542417" y="45847"/>
                  </a:lnTo>
                  <a:close/>
                </a:path>
                <a:path w="2087879" h="1559560">
                  <a:moveTo>
                    <a:pt x="544957" y="197739"/>
                  </a:moveTo>
                  <a:lnTo>
                    <a:pt x="416433" y="197739"/>
                  </a:lnTo>
                  <a:lnTo>
                    <a:pt x="416433" y="165989"/>
                  </a:lnTo>
                  <a:lnTo>
                    <a:pt x="379222" y="165989"/>
                  </a:lnTo>
                  <a:lnTo>
                    <a:pt x="379222" y="230632"/>
                  </a:lnTo>
                  <a:lnTo>
                    <a:pt x="544957" y="230632"/>
                  </a:lnTo>
                  <a:lnTo>
                    <a:pt x="544957" y="197739"/>
                  </a:lnTo>
                  <a:close/>
                </a:path>
                <a:path w="2087879" h="1559560">
                  <a:moveTo>
                    <a:pt x="547497" y="1339723"/>
                  </a:moveTo>
                  <a:lnTo>
                    <a:pt x="513334" y="1339723"/>
                  </a:lnTo>
                  <a:lnTo>
                    <a:pt x="513334" y="1524508"/>
                  </a:lnTo>
                  <a:lnTo>
                    <a:pt x="547497" y="1524508"/>
                  </a:lnTo>
                  <a:lnTo>
                    <a:pt x="547497" y="1339723"/>
                  </a:lnTo>
                  <a:close/>
                </a:path>
                <a:path w="2087879" h="1559560">
                  <a:moveTo>
                    <a:pt x="550545" y="1038987"/>
                  </a:moveTo>
                  <a:lnTo>
                    <a:pt x="475869" y="1038987"/>
                  </a:lnTo>
                  <a:lnTo>
                    <a:pt x="475869" y="1008380"/>
                  </a:lnTo>
                  <a:lnTo>
                    <a:pt x="542544" y="1008380"/>
                  </a:lnTo>
                  <a:lnTo>
                    <a:pt x="542544" y="974725"/>
                  </a:lnTo>
                  <a:lnTo>
                    <a:pt x="411226" y="974725"/>
                  </a:lnTo>
                  <a:lnTo>
                    <a:pt x="411226" y="932942"/>
                  </a:lnTo>
                  <a:lnTo>
                    <a:pt x="540385" y="932942"/>
                  </a:lnTo>
                  <a:lnTo>
                    <a:pt x="540385" y="898906"/>
                  </a:lnTo>
                  <a:lnTo>
                    <a:pt x="373761" y="898906"/>
                  </a:lnTo>
                  <a:lnTo>
                    <a:pt x="373761" y="1008380"/>
                  </a:lnTo>
                  <a:lnTo>
                    <a:pt x="438658" y="1008380"/>
                  </a:lnTo>
                  <a:lnTo>
                    <a:pt x="438658" y="1038987"/>
                  </a:lnTo>
                  <a:lnTo>
                    <a:pt x="363601" y="1038987"/>
                  </a:lnTo>
                  <a:lnTo>
                    <a:pt x="363601" y="1072896"/>
                  </a:lnTo>
                  <a:lnTo>
                    <a:pt x="550545" y="1072896"/>
                  </a:lnTo>
                  <a:lnTo>
                    <a:pt x="550545" y="1038987"/>
                  </a:lnTo>
                  <a:close/>
                </a:path>
                <a:path w="2087879" h="1559560">
                  <a:moveTo>
                    <a:pt x="689737" y="521335"/>
                  </a:moveTo>
                  <a:lnTo>
                    <a:pt x="688568" y="510095"/>
                  </a:lnTo>
                  <a:lnTo>
                    <a:pt x="685444" y="500011"/>
                  </a:lnTo>
                  <a:lnTo>
                    <a:pt x="684580" y="498475"/>
                  </a:lnTo>
                  <a:lnTo>
                    <a:pt x="684504" y="498348"/>
                  </a:lnTo>
                  <a:lnTo>
                    <a:pt x="680377" y="491045"/>
                  </a:lnTo>
                  <a:lnTo>
                    <a:pt x="673354" y="483235"/>
                  </a:lnTo>
                  <a:lnTo>
                    <a:pt x="664730" y="476885"/>
                  </a:lnTo>
                  <a:lnTo>
                    <a:pt x="654710" y="472287"/>
                  </a:lnTo>
                  <a:lnTo>
                    <a:pt x="653415" y="471970"/>
                  </a:lnTo>
                  <a:lnTo>
                    <a:pt x="653415" y="514096"/>
                  </a:lnTo>
                  <a:lnTo>
                    <a:pt x="653415" y="528574"/>
                  </a:lnTo>
                  <a:lnTo>
                    <a:pt x="651129" y="534162"/>
                  </a:lnTo>
                  <a:lnTo>
                    <a:pt x="646811" y="538099"/>
                  </a:lnTo>
                  <a:lnTo>
                    <a:pt x="642620" y="542163"/>
                  </a:lnTo>
                  <a:lnTo>
                    <a:pt x="637159" y="544195"/>
                  </a:lnTo>
                  <a:lnTo>
                    <a:pt x="623570" y="544195"/>
                  </a:lnTo>
                  <a:lnTo>
                    <a:pt x="617982" y="542163"/>
                  </a:lnTo>
                  <a:lnTo>
                    <a:pt x="613918" y="538099"/>
                  </a:lnTo>
                  <a:lnTo>
                    <a:pt x="609854" y="534162"/>
                  </a:lnTo>
                  <a:lnTo>
                    <a:pt x="607822" y="528574"/>
                  </a:lnTo>
                  <a:lnTo>
                    <a:pt x="607822" y="514096"/>
                  </a:lnTo>
                  <a:lnTo>
                    <a:pt x="609854" y="508508"/>
                  </a:lnTo>
                  <a:lnTo>
                    <a:pt x="613918" y="504571"/>
                  </a:lnTo>
                  <a:lnTo>
                    <a:pt x="617982" y="500507"/>
                  </a:lnTo>
                  <a:lnTo>
                    <a:pt x="623570" y="498475"/>
                  </a:lnTo>
                  <a:lnTo>
                    <a:pt x="630555" y="498348"/>
                  </a:lnTo>
                  <a:lnTo>
                    <a:pt x="637540" y="498475"/>
                  </a:lnTo>
                  <a:lnTo>
                    <a:pt x="643001" y="500507"/>
                  </a:lnTo>
                  <a:lnTo>
                    <a:pt x="647192" y="504571"/>
                  </a:lnTo>
                  <a:lnTo>
                    <a:pt x="651383" y="508508"/>
                  </a:lnTo>
                  <a:lnTo>
                    <a:pt x="653415" y="514096"/>
                  </a:lnTo>
                  <a:lnTo>
                    <a:pt x="653415" y="471970"/>
                  </a:lnTo>
                  <a:lnTo>
                    <a:pt x="643305" y="469455"/>
                  </a:lnTo>
                  <a:lnTo>
                    <a:pt x="630555" y="468376"/>
                  </a:lnTo>
                  <a:lnTo>
                    <a:pt x="617867" y="469455"/>
                  </a:lnTo>
                  <a:lnTo>
                    <a:pt x="580847" y="491045"/>
                  </a:lnTo>
                  <a:lnTo>
                    <a:pt x="571500" y="521335"/>
                  </a:lnTo>
                  <a:lnTo>
                    <a:pt x="572655" y="532650"/>
                  </a:lnTo>
                  <a:lnTo>
                    <a:pt x="596493" y="565912"/>
                  </a:lnTo>
                  <a:lnTo>
                    <a:pt x="630555" y="574294"/>
                  </a:lnTo>
                  <a:lnTo>
                    <a:pt x="643305" y="573252"/>
                  </a:lnTo>
                  <a:lnTo>
                    <a:pt x="680377" y="551751"/>
                  </a:lnTo>
                  <a:lnTo>
                    <a:pt x="684644" y="544195"/>
                  </a:lnTo>
                  <a:lnTo>
                    <a:pt x="685444" y="542785"/>
                  </a:lnTo>
                  <a:lnTo>
                    <a:pt x="688568" y="532650"/>
                  </a:lnTo>
                  <a:lnTo>
                    <a:pt x="689737" y="521335"/>
                  </a:lnTo>
                  <a:close/>
                </a:path>
                <a:path w="2087879" h="1559560">
                  <a:moveTo>
                    <a:pt x="699262" y="1473835"/>
                  </a:moveTo>
                  <a:lnTo>
                    <a:pt x="658088" y="1482140"/>
                  </a:lnTo>
                  <a:lnTo>
                    <a:pt x="651383" y="1482344"/>
                  </a:lnTo>
                  <a:lnTo>
                    <a:pt x="617474" y="1482344"/>
                  </a:lnTo>
                  <a:lnTo>
                    <a:pt x="617474" y="1342898"/>
                  </a:lnTo>
                  <a:lnTo>
                    <a:pt x="579755" y="1342898"/>
                  </a:lnTo>
                  <a:lnTo>
                    <a:pt x="579755" y="1515872"/>
                  </a:lnTo>
                  <a:lnTo>
                    <a:pt x="650367" y="1515872"/>
                  </a:lnTo>
                  <a:lnTo>
                    <a:pt x="693420" y="1509776"/>
                  </a:lnTo>
                  <a:lnTo>
                    <a:pt x="699262" y="1506982"/>
                  </a:lnTo>
                  <a:lnTo>
                    <a:pt x="699262" y="1482344"/>
                  </a:lnTo>
                  <a:lnTo>
                    <a:pt x="699262" y="1473835"/>
                  </a:lnTo>
                  <a:close/>
                </a:path>
                <a:path w="2087879" h="1559560">
                  <a:moveTo>
                    <a:pt x="703961" y="980567"/>
                  </a:moveTo>
                  <a:lnTo>
                    <a:pt x="694766" y="974217"/>
                  </a:lnTo>
                  <a:lnTo>
                    <a:pt x="652907" y="945261"/>
                  </a:lnTo>
                  <a:lnTo>
                    <a:pt x="654685" y="939546"/>
                  </a:lnTo>
                  <a:lnTo>
                    <a:pt x="655675" y="933958"/>
                  </a:lnTo>
                  <a:lnTo>
                    <a:pt x="656209" y="927989"/>
                  </a:lnTo>
                  <a:lnTo>
                    <a:pt x="695960" y="927989"/>
                  </a:lnTo>
                  <a:lnTo>
                    <a:pt x="695960" y="896747"/>
                  </a:lnTo>
                  <a:lnTo>
                    <a:pt x="578231" y="896747"/>
                  </a:lnTo>
                  <a:lnTo>
                    <a:pt x="578231" y="927989"/>
                  </a:lnTo>
                  <a:lnTo>
                    <a:pt x="619379" y="927989"/>
                  </a:lnTo>
                  <a:lnTo>
                    <a:pt x="617562" y="936752"/>
                  </a:lnTo>
                  <a:lnTo>
                    <a:pt x="592531" y="970076"/>
                  </a:lnTo>
                  <a:lnTo>
                    <a:pt x="575691" y="974852"/>
                  </a:lnTo>
                  <a:lnTo>
                    <a:pt x="575691" y="1007999"/>
                  </a:lnTo>
                  <a:lnTo>
                    <a:pt x="619239" y="993178"/>
                  </a:lnTo>
                  <a:lnTo>
                    <a:pt x="638429" y="974217"/>
                  </a:lnTo>
                  <a:lnTo>
                    <a:pt x="683387" y="1006475"/>
                  </a:lnTo>
                  <a:lnTo>
                    <a:pt x="703961" y="980567"/>
                  </a:lnTo>
                  <a:close/>
                </a:path>
                <a:path w="2087879" h="1559560">
                  <a:moveTo>
                    <a:pt x="751967" y="1339723"/>
                  </a:moveTo>
                  <a:lnTo>
                    <a:pt x="715391" y="1339723"/>
                  </a:lnTo>
                  <a:lnTo>
                    <a:pt x="715391" y="1397889"/>
                  </a:lnTo>
                  <a:lnTo>
                    <a:pt x="658368" y="1397889"/>
                  </a:lnTo>
                  <a:lnTo>
                    <a:pt x="658368" y="1433195"/>
                  </a:lnTo>
                  <a:lnTo>
                    <a:pt x="715391" y="1433195"/>
                  </a:lnTo>
                  <a:lnTo>
                    <a:pt x="715391" y="1524508"/>
                  </a:lnTo>
                  <a:lnTo>
                    <a:pt x="751967" y="1524508"/>
                  </a:lnTo>
                  <a:lnTo>
                    <a:pt x="751967" y="1339723"/>
                  </a:lnTo>
                  <a:close/>
                </a:path>
                <a:path w="2087879" h="1559560">
                  <a:moveTo>
                    <a:pt x="751967" y="894588"/>
                  </a:moveTo>
                  <a:lnTo>
                    <a:pt x="715391" y="894588"/>
                  </a:lnTo>
                  <a:lnTo>
                    <a:pt x="715391" y="933958"/>
                  </a:lnTo>
                  <a:lnTo>
                    <a:pt x="690753" y="933958"/>
                  </a:lnTo>
                  <a:lnTo>
                    <a:pt x="690753" y="965835"/>
                  </a:lnTo>
                  <a:lnTo>
                    <a:pt x="715391" y="965835"/>
                  </a:lnTo>
                  <a:lnTo>
                    <a:pt x="715391" y="1031621"/>
                  </a:lnTo>
                  <a:lnTo>
                    <a:pt x="751967" y="1031621"/>
                  </a:lnTo>
                  <a:lnTo>
                    <a:pt x="751967" y="894588"/>
                  </a:lnTo>
                  <a:close/>
                </a:path>
                <a:path w="2087879" h="1559560">
                  <a:moveTo>
                    <a:pt x="751967" y="584581"/>
                  </a:moveTo>
                  <a:lnTo>
                    <a:pt x="588010" y="584581"/>
                  </a:lnTo>
                  <a:lnTo>
                    <a:pt x="588010" y="615950"/>
                  </a:lnTo>
                  <a:lnTo>
                    <a:pt x="714756" y="615950"/>
                  </a:lnTo>
                  <a:lnTo>
                    <a:pt x="714756" y="655066"/>
                  </a:lnTo>
                  <a:lnTo>
                    <a:pt x="751967" y="655066"/>
                  </a:lnTo>
                  <a:lnTo>
                    <a:pt x="751967" y="584581"/>
                  </a:lnTo>
                  <a:close/>
                </a:path>
                <a:path w="2087879" h="1559560">
                  <a:moveTo>
                    <a:pt x="751967" y="468122"/>
                  </a:moveTo>
                  <a:lnTo>
                    <a:pt x="716153" y="468122"/>
                  </a:lnTo>
                  <a:lnTo>
                    <a:pt x="716153" y="481330"/>
                  </a:lnTo>
                  <a:lnTo>
                    <a:pt x="693547" y="481330"/>
                  </a:lnTo>
                  <a:lnTo>
                    <a:pt x="695706" y="513080"/>
                  </a:lnTo>
                  <a:lnTo>
                    <a:pt x="716153" y="513080"/>
                  </a:lnTo>
                  <a:lnTo>
                    <a:pt x="716153" y="529336"/>
                  </a:lnTo>
                  <a:lnTo>
                    <a:pt x="695706" y="529336"/>
                  </a:lnTo>
                  <a:lnTo>
                    <a:pt x="693547" y="561213"/>
                  </a:lnTo>
                  <a:lnTo>
                    <a:pt x="716153" y="561213"/>
                  </a:lnTo>
                  <a:lnTo>
                    <a:pt x="716153" y="577977"/>
                  </a:lnTo>
                  <a:lnTo>
                    <a:pt x="751967" y="577977"/>
                  </a:lnTo>
                  <a:lnTo>
                    <a:pt x="751967" y="468122"/>
                  </a:lnTo>
                  <a:close/>
                </a:path>
                <a:path w="2087879" h="1559560">
                  <a:moveTo>
                    <a:pt x="754634" y="1046734"/>
                  </a:moveTo>
                  <a:lnTo>
                    <a:pt x="623951" y="1046734"/>
                  </a:lnTo>
                  <a:lnTo>
                    <a:pt x="623951" y="1014730"/>
                  </a:lnTo>
                  <a:lnTo>
                    <a:pt x="586740" y="1014730"/>
                  </a:lnTo>
                  <a:lnTo>
                    <a:pt x="586740" y="1079373"/>
                  </a:lnTo>
                  <a:lnTo>
                    <a:pt x="754634" y="1079373"/>
                  </a:lnTo>
                  <a:lnTo>
                    <a:pt x="754634" y="1046734"/>
                  </a:lnTo>
                  <a:close/>
                </a:path>
                <a:path w="2087879" h="1559560">
                  <a:moveTo>
                    <a:pt x="756285" y="45847"/>
                  </a:moveTo>
                  <a:lnTo>
                    <a:pt x="722122" y="45847"/>
                  </a:lnTo>
                  <a:lnTo>
                    <a:pt x="722122" y="113792"/>
                  </a:lnTo>
                  <a:lnTo>
                    <a:pt x="706755" y="113792"/>
                  </a:lnTo>
                  <a:lnTo>
                    <a:pt x="706755" y="46736"/>
                  </a:lnTo>
                  <a:lnTo>
                    <a:pt x="672973" y="46736"/>
                  </a:lnTo>
                  <a:lnTo>
                    <a:pt x="672973" y="194056"/>
                  </a:lnTo>
                  <a:lnTo>
                    <a:pt x="662482" y="175895"/>
                  </a:lnTo>
                  <a:lnTo>
                    <a:pt x="635127" y="128524"/>
                  </a:lnTo>
                  <a:lnTo>
                    <a:pt x="636143" y="117983"/>
                  </a:lnTo>
                  <a:lnTo>
                    <a:pt x="636930" y="106921"/>
                  </a:lnTo>
                  <a:lnTo>
                    <a:pt x="637476" y="95364"/>
                  </a:lnTo>
                  <a:lnTo>
                    <a:pt x="637794" y="83312"/>
                  </a:lnTo>
                  <a:lnTo>
                    <a:pt x="663321" y="83312"/>
                  </a:lnTo>
                  <a:lnTo>
                    <a:pt x="663321" y="50165"/>
                  </a:lnTo>
                  <a:lnTo>
                    <a:pt x="575691" y="50165"/>
                  </a:lnTo>
                  <a:lnTo>
                    <a:pt x="575691" y="83312"/>
                  </a:lnTo>
                  <a:lnTo>
                    <a:pt x="603123" y="83312"/>
                  </a:lnTo>
                  <a:lnTo>
                    <a:pt x="602361" y="105422"/>
                  </a:lnTo>
                  <a:lnTo>
                    <a:pt x="594487" y="156972"/>
                  </a:lnTo>
                  <a:lnTo>
                    <a:pt x="572236" y="186372"/>
                  </a:lnTo>
                  <a:lnTo>
                    <a:pt x="572389" y="186372"/>
                  </a:lnTo>
                  <a:lnTo>
                    <a:pt x="572389" y="221996"/>
                  </a:lnTo>
                  <a:lnTo>
                    <a:pt x="581025" y="220954"/>
                  </a:lnTo>
                  <a:lnTo>
                    <a:pt x="615162" y="195503"/>
                  </a:lnTo>
                  <a:lnTo>
                    <a:pt x="624586" y="175895"/>
                  </a:lnTo>
                  <a:lnTo>
                    <a:pt x="648335" y="219202"/>
                  </a:lnTo>
                  <a:lnTo>
                    <a:pt x="672973" y="205486"/>
                  </a:lnTo>
                  <a:lnTo>
                    <a:pt x="672973" y="227457"/>
                  </a:lnTo>
                  <a:lnTo>
                    <a:pt x="706755" y="227457"/>
                  </a:lnTo>
                  <a:lnTo>
                    <a:pt x="706755" y="205486"/>
                  </a:lnTo>
                  <a:lnTo>
                    <a:pt x="706755" y="194056"/>
                  </a:lnTo>
                  <a:lnTo>
                    <a:pt x="706755" y="148463"/>
                  </a:lnTo>
                  <a:lnTo>
                    <a:pt x="722122" y="148463"/>
                  </a:lnTo>
                  <a:lnTo>
                    <a:pt x="722122" y="230632"/>
                  </a:lnTo>
                  <a:lnTo>
                    <a:pt x="756285" y="230632"/>
                  </a:lnTo>
                  <a:lnTo>
                    <a:pt x="756285" y="148463"/>
                  </a:lnTo>
                  <a:lnTo>
                    <a:pt x="756285" y="113792"/>
                  </a:lnTo>
                  <a:lnTo>
                    <a:pt x="756285" y="45847"/>
                  </a:lnTo>
                  <a:close/>
                </a:path>
                <a:path w="2087879" h="1559560">
                  <a:moveTo>
                    <a:pt x="898017" y="94742"/>
                  </a:moveTo>
                  <a:lnTo>
                    <a:pt x="896848" y="84201"/>
                  </a:lnTo>
                  <a:lnTo>
                    <a:pt x="894080" y="75819"/>
                  </a:lnTo>
                  <a:lnTo>
                    <a:pt x="894029" y="75692"/>
                  </a:lnTo>
                  <a:lnTo>
                    <a:pt x="893737" y="74803"/>
                  </a:lnTo>
                  <a:lnTo>
                    <a:pt x="862990" y="49542"/>
                  </a:lnTo>
                  <a:lnTo>
                    <a:pt x="861568" y="49237"/>
                  </a:lnTo>
                  <a:lnTo>
                    <a:pt x="861568" y="88773"/>
                  </a:lnTo>
                  <a:lnTo>
                    <a:pt x="861568" y="100584"/>
                  </a:lnTo>
                  <a:lnTo>
                    <a:pt x="859485" y="105321"/>
                  </a:lnTo>
                  <a:lnTo>
                    <a:pt x="855472" y="108585"/>
                  </a:lnTo>
                  <a:lnTo>
                    <a:pt x="851408" y="112014"/>
                  </a:lnTo>
                  <a:lnTo>
                    <a:pt x="845820" y="113665"/>
                  </a:lnTo>
                  <a:lnTo>
                    <a:pt x="831596" y="113665"/>
                  </a:lnTo>
                  <a:lnTo>
                    <a:pt x="826008" y="112014"/>
                  </a:lnTo>
                  <a:lnTo>
                    <a:pt x="818032" y="105321"/>
                  </a:lnTo>
                  <a:lnTo>
                    <a:pt x="815848" y="100584"/>
                  </a:lnTo>
                  <a:lnTo>
                    <a:pt x="815848" y="88773"/>
                  </a:lnTo>
                  <a:lnTo>
                    <a:pt x="838708" y="75692"/>
                  </a:lnTo>
                  <a:lnTo>
                    <a:pt x="845820" y="75819"/>
                  </a:lnTo>
                  <a:lnTo>
                    <a:pt x="851408" y="77470"/>
                  </a:lnTo>
                  <a:lnTo>
                    <a:pt x="855472" y="80772"/>
                  </a:lnTo>
                  <a:lnTo>
                    <a:pt x="859536" y="84201"/>
                  </a:lnTo>
                  <a:lnTo>
                    <a:pt x="861568" y="88773"/>
                  </a:lnTo>
                  <a:lnTo>
                    <a:pt x="861568" y="49237"/>
                  </a:lnTo>
                  <a:lnTo>
                    <a:pt x="851535" y="47015"/>
                  </a:lnTo>
                  <a:lnTo>
                    <a:pt x="838708" y="46101"/>
                  </a:lnTo>
                  <a:lnTo>
                    <a:pt x="825944" y="47015"/>
                  </a:lnTo>
                  <a:lnTo>
                    <a:pt x="788746" y="66560"/>
                  </a:lnTo>
                  <a:lnTo>
                    <a:pt x="779399" y="94742"/>
                  </a:lnTo>
                  <a:lnTo>
                    <a:pt x="780554" y="105321"/>
                  </a:lnTo>
                  <a:lnTo>
                    <a:pt x="804468" y="135864"/>
                  </a:lnTo>
                  <a:lnTo>
                    <a:pt x="838708" y="143383"/>
                  </a:lnTo>
                  <a:lnTo>
                    <a:pt x="851535" y="142481"/>
                  </a:lnTo>
                  <a:lnTo>
                    <a:pt x="888707" y="123037"/>
                  </a:lnTo>
                  <a:lnTo>
                    <a:pt x="894092" y="113665"/>
                  </a:lnTo>
                  <a:lnTo>
                    <a:pt x="896848" y="105321"/>
                  </a:lnTo>
                  <a:lnTo>
                    <a:pt x="898017" y="94742"/>
                  </a:lnTo>
                  <a:close/>
                </a:path>
                <a:path w="2087879" h="1559560">
                  <a:moveTo>
                    <a:pt x="898525" y="540893"/>
                  </a:moveTo>
                  <a:lnTo>
                    <a:pt x="897509" y="538226"/>
                  </a:lnTo>
                  <a:lnTo>
                    <a:pt x="895985" y="534162"/>
                  </a:lnTo>
                  <a:lnTo>
                    <a:pt x="891032" y="528701"/>
                  </a:lnTo>
                  <a:lnTo>
                    <a:pt x="863981" y="514515"/>
                  </a:lnTo>
                  <a:lnTo>
                    <a:pt x="863981" y="545592"/>
                  </a:lnTo>
                  <a:lnTo>
                    <a:pt x="863981" y="552069"/>
                  </a:lnTo>
                  <a:lnTo>
                    <a:pt x="862203" y="554609"/>
                  </a:lnTo>
                  <a:lnTo>
                    <a:pt x="854837" y="558419"/>
                  </a:lnTo>
                  <a:lnTo>
                    <a:pt x="849757" y="559435"/>
                  </a:lnTo>
                  <a:lnTo>
                    <a:pt x="836422" y="559435"/>
                  </a:lnTo>
                  <a:lnTo>
                    <a:pt x="831342" y="558419"/>
                  </a:lnTo>
                  <a:lnTo>
                    <a:pt x="823976" y="554609"/>
                  </a:lnTo>
                  <a:lnTo>
                    <a:pt x="822198" y="552069"/>
                  </a:lnTo>
                  <a:lnTo>
                    <a:pt x="822198" y="545592"/>
                  </a:lnTo>
                  <a:lnTo>
                    <a:pt x="823976" y="543052"/>
                  </a:lnTo>
                  <a:lnTo>
                    <a:pt x="831342" y="539242"/>
                  </a:lnTo>
                  <a:lnTo>
                    <a:pt x="836422" y="538226"/>
                  </a:lnTo>
                  <a:lnTo>
                    <a:pt x="849757" y="538226"/>
                  </a:lnTo>
                  <a:lnTo>
                    <a:pt x="854837" y="539242"/>
                  </a:lnTo>
                  <a:lnTo>
                    <a:pt x="862203" y="543052"/>
                  </a:lnTo>
                  <a:lnTo>
                    <a:pt x="863981" y="545592"/>
                  </a:lnTo>
                  <a:lnTo>
                    <a:pt x="863981" y="514515"/>
                  </a:lnTo>
                  <a:lnTo>
                    <a:pt x="857770" y="513334"/>
                  </a:lnTo>
                  <a:lnTo>
                    <a:pt x="850569" y="512533"/>
                  </a:lnTo>
                  <a:lnTo>
                    <a:pt x="843026" y="512191"/>
                  </a:lnTo>
                  <a:lnTo>
                    <a:pt x="835494" y="512533"/>
                  </a:lnTo>
                  <a:lnTo>
                    <a:pt x="790067" y="534162"/>
                  </a:lnTo>
                  <a:lnTo>
                    <a:pt x="787527" y="540893"/>
                  </a:lnTo>
                  <a:lnTo>
                    <a:pt x="787527" y="556895"/>
                  </a:lnTo>
                  <a:lnTo>
                    <a:pt x="790067" y="563499"/>
                  </a:lnTo>
                  <a:lnTo>
                    <a:pt x="795147" y="568960"/>
                  </a:lnTo>
                  <a:lnTo>
                    <a:pt x="800100" y="574421"/>
                  </a:lnTo>
                  <a:lnTo>
                    <a:pt x="843026" y="585343"/>
                  </a:lnTo>
                  <a:lnTo>
                    <a:pt x="850569" y="585089"/>
                  </a:lnTo>
                  <a:lnTo>
                    <a:pt x="895985" y="563499"/>
                  </a:lnTo>
                  <a:lnTo>
                    <a:pt x="897547" y="559435"/>
                  </a:lnTo>
                  <a:lnTo>
                    <a:pt x="898525" y="556895"/>
                  </a:lnTo>
                  <a:lnTo>
                    <a:pt x="898525" y="540893"/>
                  </a:lnTo>
                  <a:close/>
                </a:path>
                <a:path w="2087879" h="1559560">
                  <a:moveTo>
                    <a:pt x="900684" y="479806"/>
                  </a:moveTo>
                  <a:lnTo>
                    <a:pt x="862330" y="479806"/>
                  </a:lnTo>
                  <a:lnTo>
                    <a:pt x="862330" y="464820"/>
                  </a:lnTo>
                  <a:lnTo>
                    <a:pt x="825119" y="464820"/>
                  </a:lnTo>
                  <a:lnTo>
                    <a:pt x="825119" y="479806"/>
                  </a:lnTo>
                  <a:lnTo>
                    <a:pt x="780542" y="479806"/>
                  </a:lnTo>
                  <a:lnTo>
                    <a:pt x="780542" y="507746"/>
                  </a:lnTo>
                  <a:lnTo>
                    <a:pt x="900684" y="507746"/>
                  </a:lnTo>
                  <a:lnTo>
                    <a:pt x="900684" y="479806"/>
                  </a:lnTo>
                  <a:close/>
                </a:path>
                <a:path w="2087879" h="1559560">
                  <a:moveTo>
                    <a:pt x="917321" y="1493266"/>
                  </a:moveTo>
                  <a:lnTo>
                    <a:pt x="894969" y="1464310"/>
                  </a:lnTo>
                  <a:lnTo>
                    <a:pt x="863600" y="1423670"/>
                  </a:lnTo>
                  <a:lnTo>
                    <a:pt x="865378" y="1412862"/>
                  </a:lnTo>
                  <a:lnTo>
                    <a:pt x="866736" y="1401584"/>
                  </a:lnTo>
                  <a:lnTo>
                    <a:pt x="867664" y="1389811"/>
                  </a:lnTo>
                  <a:lnTo>
                    <a:pt x="868172" y="1377569"/>
                  </a:lnTo>
                  <a:lnTo>
                    <a:pt x="907796" y="1377569"/>
                  </a:lnTo>
                  <a:lnTo>
                    <a:pt x="907796" y="1344041"/>
                  </a:lnTo>
                  <a:lnTo>
                    <a:pt x="789686" y="1344041"/>
                  </a:lnTo>
                  <a:lnTo>
                    <a:pt x="789686" y="1377569"/>
                  </a:lnTo>
                  <a:lnTo>
                    <a:pt x="831342" y="1377569"/>
                  </a:lnTo>
                  <a:lnTo>
                    <a:pt x="830046" y="1398917"/>
                  </a:lnTo>
                  <a:lnTo>
                    <a:pt x="817626" y="1449451"/>
                  </a:lnTo>
                  <a:lnTo>
                    <a:pt x="784479" y="1479042"/>
                  </a:lnTo>
                  <a:lnTo>
                    <a:pt x="784479" y="1515872"/>
                  </a:lnTo>
                  <a:lnTo>
                    <a:pt x="793838" y="1514983"/>
                  </a:lnTo>
                  <a:lnTo>
                    <a:pt x="794461" y="1514983"/>
                  </a:lnTo>
                  <a:lnTo>
                    <a:pt x="804633" y="1512328"/>
                  </a:lnTo>
                  <a:lnTo>
                    <a:pt x="838339" y="1486204"/>
                  </a:lnTo>
                  <a:lnTo>
                    <a:pt x="844943" y="1476133"/>
                  </a:lnTo>
                  <a:lnTo>
                    <a:pt x="845045" y="1475981"/>
                  </a:lnTo>
                  <a:lnTo>
                    <a:pt x="851027" y="1464310"/>
                  </a:lnTo>
                  <a:lnTo>
                    <a:pt x="888365" y="1514983"/>
                  </a:lnTo>
                  <a:lnTo>
                    <a:pt x="917321" y="1493266"/>
                  </a:lnTo>
                  <a:close/>
                </a:path>
                <a:path w="2087879" h="1559560">
                  <a:moveTo>
                    <a:pt x="956437" y="967359"/>
                  </a:moveTo>
                  <a:lnTo>
                    <a:pt x="955459" y="964819"/>
                  </a:lnTo>
                  <a:lnTo>
                    <a:pt x="955408" y="964692"/>
                  </a:lnTo>
                  <a:lnTo>
                    <a:pt x="953897" y="960755"/>
                  </a:lnTo>
                  <a:lnTo>
                    <a:pt x="921893" y="941031"/>
                  </a:lnTo>
                  <a:lnTo>
                    <a:pt x="921893" y="972185"/>
                  </a:lnTo>
                  <a:lnTo>
                    <a:pt x="921893" y="978535"/>
                  </a:lnTo>
                  <a:lnTo>
                    <a:pt x="920115" y="981075"/>
                  </a:lnTo>
                  <a:lnTo>
                    <a:pt x="912749" y="984885"/>
                  </a:lnTo>
                  <a:lnTo>
                    <a:pt x="907669" y="985901"/>
                  </a:lnTo>
                  <a:lnTo>
                    <a:pt x="894334" y="985901"/>
                  </a:lnTo>
                  <a:lnTo>
                    <a:pt x="889254" y="984885"/>
                  </a:lnTo>
                  <a:lnTo>
                    <a:pt x="881888" y="981075"/>
                  </a:lnTo>
                  <a:lnTo>
                    <a:pt x="880110" y="978535"/>
                  </a:lnTo>
                  <a:lnTo>
                    <a:pt x="880110" y="972185"/>
                  </a:lnTo>
                  <a:lnTo>
                    <a:pt x="900938" y="964692"/>
                  </a:lnTo>
                  <a:lnTo>
                    <a:pt x="907669" y="964819"/>
                  </a:lnTo>
                  <a:lnTo>
                    <a:pt x="912749" y="965708"/>
                  </a:lnTo>
                  <a:lnTo>
                    <a:pt x="916432" y="967613"/>
                  </a:lnTo>
                  <a:lnTo>
                    <a:pt x="920115" y="969645"/>
                  </a:lnTo>
                  <a:lnTo>
                    <a:pt x="921893" y="972185"/>
                  </a:lnTo>
                  <a:lnTo>
                    <a:pt x="921893" y="941031"/>
                  </a:lnTo>
                  <a:lnTo>
                    <a:pt x="915682" y="939838"/>
                  </a:lnTo>
                  <a:lnTo>
                    <a:pt x="908481" y="939050"/>
                  </a:lnTo>
                  <a:lnTo>
                    <a:pt x="900938" y="938784"/>
                  </a:lnTo>
                  <a:lnTo>
                    <a:pt x="893406" y="939050"/>
                  </a:lnTo>
                  <a:lnTo>
                    <a:pt x="853059" y="955294"/>
                  </a:lnTo>
                  <a:lnTo>
                    <a:pt x="847979" y="960755"/>
                  </a:lnTo>
                  <a:lnTo>
                    <a:pt x="845439" y="967359"/>
                  </a:lnTo>
                  <a:lnTo>
                    <a:pt x="845439" y="983361"/>
                  </a:lnTo>
                  <a:lnTo>
                    <a:pt x="847979" y="990092"/>
                  </a:lnTo>
                  <a:lnTo>
                    <a:pt x="853059" y="995426"/>
                  </a:lnTo>
                  <a:lnTo>
                    <a:pt x="858012" y="1000887"/>
                  </a:lnTo>
                  <a:lnTo>
                    <a:pt x="900938" y="1011936"/>
                  </a:lnTo>
                  <a:lnTo>
                    <a:pt x="908481" y="1011682"/>
                  </a:lnTo>
                  <a:lnTo>
                    <a:pt x="948944" y="995426"/>
                  </a:lnTo>
                  <a:lnTo>
                    <a:pt x="953897" y="990092"/>
                  </a:lnTo>
                  <a:lnTo>
                    <a:pt x="955471" y="985901"/>
                  </a:lnTo>
                  <a:lnTo>
                    <a:pt x="956437" y="983361"/>
                  </a:lnTo>
                  <a:lnTo>
                    <a:pt x="956437" y="967359"/>
                  </a:lnTo>
                  <a:close/>
                </a:path>
                <a:path w="2087879" h="1559560">
                  <a:moveTo>
                    <a:pt x="956437" y="191516"/>
                  </a:moveTo>
                  <a:lnTo>
                    <a:pt x="955675" y="184213"/>
                  </a:lnTo>
                  <a:lnTo>
                    <a:pt x="954151" y="179501"/>
                  </a:lnTo>
                  <a:lnTo>
                    <a:pt x="954100" y="179324"/>
                  </a:lnTo>
                  <a:lnTo>
                    <a:pt x="917067" y="154355"/>
                  </a:lnTo>
                  <a:lnTo>
                    <a:pt x="917067" y="191516"/>
                  </a:lnTo>
                  <a:lnTo>
                    <a:pt x="916813" y="195834"/>
                  </a:lnTo>
                  <a:lnTo>
                    <a:pt x="874268" y="203581"/>
                  </a:lnTo>
                  <a:lnTo>
                    <a:pt x="865505" y="203415"/>
                  </a:lnTo>
                  <a:lnTo>
                    <a:pt x="831342" y="191516"/>
                  </a:lnTo>
                  <a:lnTo>
                    <a:pt x="831723" y="187198"/>
                  </a:lnTo>
                  <a:lnTo>
                    <a:pt x="874268" y="179324"/>
                  </a:lnTo>
                  <a:lnTo>
                    <a:pt x="883018" y="179501"/>
                  </a:lnTo>
                  <a:lnTo>
                    <a:pt x="917067" y="191516"/>
                  </a:lnTo>
                  <a:lnTo>
                    <a:pt x="917067" y="154355"/>
                  </a:lnTo>
                  <a:lnTo>
                    <a:pt x="874268" y="150114"/>
                  </a:lnTo>
                  <a:lnTo>
                    <a:pt x="862952" y="150355"/>
                  </a:lnTo>
                  <a:lnTo>
                    <a:pt x="823722" y="156375"/>
                  </a:lnTo>
                  <a:lnTo>
                    <a:pt x="792861" y="184023"/>
                  </a:lnTo>
                  <a:lnTo>
                    <a:pt x="792797" y="184213"/>
                  </a:lnTo>
                  <a:lnTo>
                    <a:pt x="791972" y="191516"/>
                  </a:lnTo>
                  <a:lnTo>
                    <a:pt x="792797" y="198767"/>
                  </a:lnTo>
                  <a:lnTo>
                    <a:pt x="794931" y="205232"/>
                  </a:lnTo>
                  <a:lnTo>
                    <a:pt x="832485" y="228981"/>
                  </a:lnTo>
                  <a:lnTo>
                    <a:pt x="874268" y="232791"/>
                  </a:lnTo>
                  <a:lnTo>
                    <a:pt x="885571" y="232613"/>
                  </a:lnTo>
                  <a:lnTo>
                    <a:pt x="924699" y="226656"/>
                  </a:lnTo>
                  <a:lnTo>
                    <a:pt x="955586" y="199009"/>
                  </a:lnTo>
                  <a:lnTo>
                    <a:pt x="955675" y="198767"/>
                  </a:lnTo>
                  <a:lnTo>
                    <a:pt x="956437" y="191516"/>
                  </a:lnTo>
                  <a:close/>
                </a:path>
                <a:path w="2087879" h="1559560">
                  <a:moveTo>
                    <a:pt x="958596" y="906272"/>
                  </a:moveTo>
                  <a:lnTo>
                    <a:pt x="920242" y="906272"/>
                  </a:lnTo>
                  <a:lnTo>
                    <a:pt x="920242" y="891413"/>
                  </a:lnTo>
                  <a:lnTo>
                    <a:pt x="883031" y="891413"/>
                  </a:lnTo>
                  <a:lnTo>
                    <a:pt x="883031" y="906272"/>
                  </a:lnTo>
                  <a:lnTo>
                    <a:pt x="838454" y="906272"/>
                  </a:lnTo>
                  <a:lnTo>
                    <a:pt x="838454" y="934212"/>
                  </a:lnTo>
                  <a:lnTo>
                    <a:pt x="958596" y="934212"/>
                  </a:lnTo>
                  <a:lnTo>
                    <a:pt x="958596" y="906272"/>
                  </a:lnTo>
                  <a:close/>
                </a:path>
                <a:path w="2087879" h="1559560">
                  <a:moveTo>
                    <a:pt x="959993" y="1339723"/>
                  </a:moveTo>
                  <a:lnTo>
                    <a:pt x="923417" y="1339723"/>
                  </a:lnTo>
                  <a:lnTo>
                    <a:pt x="923417" y="1524508"/>
                  </a:lnTo>
                  <a:lnTo>
                    <a:pt x="959993" y="1524508"/>
                  </a:lnTo>
                  <a:lnTo>
                    <a:pt x="959993" y="1339723"/>
                  </a:lnTo>
                  <a:close/>
                </a:path>
                <a:path w="2087879" h="1559560">
                  <a:moveTo>
                    <a:pt x="960755" y="591947"/>
                  </a:moveTo>
                  <a:lnTo>
                    <a:pt x="794639" y="591947"/>
                  </a:lnTo>
                  <a:lnTo>
                    <a:pt x="794639" y="622427"/>
                  </a:lnTo>
                  <a:lnTo>
                    <a:pt x="923544" y="622427"/>
                  </a:lnTo>
                  <a:lnTo>
                    <a:pt x="923544" y="655066"/>
                  </a:lnTo>
                  <a:lnTo>
                    <a:pt x="960755" y="655066"/>
                  </a:lnTo>
                  <a:lnTo>
                    <a:pt x="960755" y="591947"/>
                  </a:lnTo>
                  <a:close/>
                </a:path>
                <a:path w="2087879" h="1559560">
                  <a:moveTo>
                    <a:pt x="960755" y="468122"/>
                  </a:moveTo>
                  <a:lnTo>
                    <a:pt x="924941" y="468122"/>
                  </a:lnTo>
                  <a:lnTo>
                    <a:pt x="924941" y="494538"/>
                  </a:lnTo>
                  <a:lnTo>
                    <a:pt x="906907" y="494538"/>
                  </a:lnTo>
                  <a:lnTo>
                    <a:pt x="906907" y="525018"/>
                  </a:lnTo>
                  <a:lnTo>
                    <a:pt x="924941" y="525018"/>
                  </a:lnTo>
                  <a:lnTo>
                    <a:pt x="924941" y="537845"/>
                  </a:lnTo>
                  <a:lnTo>
                    <a:pt x="906907" y="537845"/>
                  </a:lnTo>
                  <a:lnTo>
                    <a:pt x="906907" y="568325"/>
                  </a:lnTo>
                  <a:lnTo>
                    <a:pt x="924941" y="568325"/>
                  </a:lnTo>
                  <a:lnTo>
                    <a:pt x="924941" y="585343"/>
                  </a:lnTo>
                  <a:lnTo>
                    <a:pt x="960755" y="585343"/>
                  </a:lnTo>
                  <a:lnTo>
                    <a:pt x="960755" y="468122"/>
                  </a:lnTo>
                  <a:close/>
                </a:path>
                <a:path w="2087879" h="1559560">
                  <a:moveTo>
                    <a:pt x="976376" y="57277"/>
                  </a:moveTo>
                  <a:lnTo>
                    <a:pt x="954786" y="57277"/>
                  </a:lnTo>
                  <a:lnTo>
                    <a:pt x="954786" y="45847"/>
                  </a:lnTo>
                  <a:lnTo>
                    <a:pt x="918210" y="45847"/>
                  </a:lnTo>
                  <a:lnTo>
                    <a:pt x="918210" y="147574"/>
                  </a:lnTo>
                  <a:lnTo>
                    <a:pt x="954786" y="147574"/>
                  </a:lnTo>
                  <a:lnTo>
                    <a:pt x="954786" y="131064"/>
                  </a:lnTo>
                  <a:lnTo>
                    <a:pt x="976376" y="131064"/>
                  </a:lnTo>
                  <a:lnTo>
                    <a:pt x="976376" y="100584"/>
                  </a:lnTo>
                  <a:lnTo>
                    <a:pt x="954786" y="100584"/>
                  </a:lnTo>
                  <a:lnTo>
                    <a:pt x="954786" y="87757"/>
                  </a:lnTo>
                  <a:lnTo>
                    <a:pt x="976376" y="87757"/>
                  </a:lnTo>
                  <a:lnTo>
                    <a:pt x="976376" y="57277"/>
                  </a:lnTo>
                  <a:close/>
                </a:path>
                <a:path w="2087879" h="1559560">
                  <a:moveTo>
                    <a:pt x="1018667" y="1018413"/>
                  </a:moveTo>
                  <a:lnTo>
                    <a:pt x="852551" y="1018413"/>
                  </a:lnTo>
                  <a:lnTo>
                    <a:pt x="852551" y="1048893"/>
                  </a:lnTo>
                  <a:lnTo>
                    <a:pt x="981456" y="1048893"/>
                  </a:lnTo>
                  <a:lnTo>
                    <a:pt x="981456" y="1081532"/>
                  </a:lnTo>
                  <a:lnTo>
                    <a:pt x="1018667" y="1081532"/>
                  </a:lnTo>
                  <a:lnTo>
                    <a:pt x="1018667" y="1018413"/>
                  </a:lnTo>
                  <a:close/>
                </a:path>
                <a:path w="2087879" h="1559560">
                  <a:moveTo>
                    <a:pt x="1018667" y="894588"/>
                  </a:moveTo>
                  <a:lnTo>
                    <a:pt x="982853" y="894588"/>
                  </a:lnTo>
                  <a:lnTo>
                    <a:pt x="982853" y="921004"/>
                  </a:lnTo>
                  <a:lnTo>
                    <a:pt x="964819" y="921004"/>
                  </a:lnTo>
                  <a:lnTo>
                    <a:pt x="964819" y="951484"/>
                  </a:lnTo>
                  <a:lnTo>
                    <a:pt x="982853" y="951484"/>
                  </a:lnTo>
                  <a:lnTo>
                    <a:pt x="982853" y="964311"/>
                  </a:lnTo>
                  <a:lnTo>
                    <a:pt x="964819" y="964311"/>
                  </a:lnTo>
                  <a:lnTo>
                    <a:pt x="964819" y="994791"/>
                  </a:lnTo>
                  <a:lnTo>
                    <a:pt x="982853" y="994791"/>
                  </a:lnTo>
                  <a:lnTo>
                    <a:pt x="982853" y="1011936"/>
                  </a:lnTo>
                  <a:lnTo>
                    <a:pt x="1018667" y="1011936"/>
                  </a:lnTo>
                  <a:lnTo>
                    <a:pt x="1018667" y="894588"/>
                  </a:lnTo>
                  <a:close/>
                </a:path>
                <a:path w="2087879" h="1559560">
                  <a:moveTo>
                    <a:pt x="1118743" y="119253"/>
                  </a:moveTo>
                  <a:lnTo>
                    <a:pt x="1110094" y="113411"/>
                  </a:lnTo>
                  <a:lnTo>
                    <a:pt x="1068959" y="85598"/>
                  </a:lnTo>
                  <a:lnTo>
                    <a:pt x="1071689" y="76873"/>
                  </a:lnTo>
                  <a:lnTo>
                    <a:pt x="1073632" y="67830"/>
                  </a:lnTo>
                  <a:lnTo>
                    <a:pt x="1074788" y="58496"/>
                  </a:lnTo>
                  <a:lnTo>
                    <a:pt x="1075182" y="48895"/>
                  </a:lnTo>
                  <a:lnTo>
                    <a:pt x="1038479" y="46736"/>
                  </a:lnTo>
                  <a:lnTo>
                    <a:pt x="1037310" y="60312"/>
                  </a:lnTo>
                  <a:lnTo>
                    <a:pt x="1034580" y="72669"/>
                  </a:lnTo>
                  <a:lnTo>
                    <a:pt x="1009230" y="108508"/>
                  </a:lnTo>
                  <a:lnTo>
                    <a:pt x="989584" y="115570"/>
                  </a:lnTo>
                  <a:lnTo>
                    <a:pt x="989584" y="148463"/>
                  </a:lnTo>
                  <a:lnTo>
                    <a:pt x="1026160" y="137795"/>
                  </a:lnTo>
                  <a:lnTo>
                    <a:pt x="1054227" y="113411"/>
                  </a:lnTo>
                  <a:lnTo>
                    <a:pt x="1098550" y="144272"/>
                  </a:lnTo>
                  <a:lnTo>
                    <a:pt x="1118743" y="119253"/>
                  </a:lnTo>
                  <a:close/>
                </a:path>
                <a:path w="2087879" h="1559560">
                  <a:moveTo>
                    <a:pt x="1125220" y="1422781"/>
                  </a:moveTo>
                  <a:lnTo>
                    <a:pt x="1112672" y="1413891"/>
                  </a:lnTo>
                  <a:lnTo>
                    <a:pt x="1072007" y="1385062"/>
                  </a:lnTo>
                  <a:lnTo>
                    <a:pt x="1074420" y="1378458"/>
                  </a:lnTo>
                  <a:lnTo>
                    <a:pt x="1076198" y="1371600"/>
                  </a:lnTo>
                  <a:lnTo>
                    <a:pt x="1078738" y="1357376"/>
                  </a:lnTo>
                  <a:lnTo>
                    <a:pt x="1079334" y="1350543"/>
                  </a:lnTo>
                  <a:lnTo>
                    <a:pt x="1079373" y="1342644"/>
                  </a:lnTo>
                  <a:lnTo>
                    <a:pt x="1042543" y="1340485"/>
                  </a:lnTo>
                  <a:lnTo>
                    <a:pt x="1041984" y="1350137"/>
                  </a:lnTo>
                  <a:lnTo>
                    <a:pt x="1041958" y="1350543"/>
                  </a:lnTo>
                  <a:lnTo>
                    <a:pt x="1028153" y="1392897"/>
                  </a:lnTo>
                  <a:lnTo>
                    <a:pt x="992378" y="1417320"/>
                  </a:lnTo>
                  <a:lnTo>
                    <a:pt x="992378" y="1451356"/>
                  </a:lnTo>
                  <a:lnTo>
                    <a:pt x="1036497" y="1434757"/>
                  </a:lnTo>
                  <a:lnTo>
                    <a:pt x="1056894" y="1413891"/>
                  </a:lnTo>
                  <a:lnTo>
                    <a:pt x="1103757" y="1448689"/>
                  </a:lnTo>
                  <a:lnTo>
                    <a:pt x="1125220" y="1422781"/>
                  </a:lnTo>
                  <a:close/>
                </a:path>
                <a:path w="2087879" h="1559560">
                  <a:moveTo>
                    <a:pt x="1125220" y="551180"/>
                  </a:moveTo>
                  <a:lnTo>
                    <a:pt x="1112634" y="542290"/>
                  </a:lnTo>
                  <a:lnTo>
                    <a:pt x="1072007" y="513588"/>
                  </a:lnTo>
                  <a:lnTo>
                    <a:pt x="1074420" y="506984"/>
                  </a:lnTo>
                  <a:lnTo>
                    <a:pt x="1076198" y="499999"/>
                  </a:lnTo>
                  <a:lnTo>
                    <a:pt x="1078738" y="485775"/>
                  </a:lnTo>
                  <a:lnTo>
                    <a:pt x="1079322" y="478993"/>
                  </a:lnTo>
                  <a:lnTo>
                    <a:pt x="1079373" y="471170"/>
                  </a:lnTo>
                  <a:lnTo>
                    <a:pt x="1042543" y="469011"/>
                  </a:lnTo>
                  <a:lnTo>
                    <a:pt x="1041996" y="478536"/>
                  </a:lnTo>
                  <a:lnTo>
                    <a:pt x="1041958" y="478993"/>
                  </a:lnTo>
                  <a:lnTo>
                    <a:pt x="1028153" y="521335"/>
                  </a:lnTo>
                  <a:lnTo>
                    <a:pt x="992378" y="545846"/>
                  </a:lnTo>
                  <a:lnTo>
                    <a:pt x="992378" y="579755"/>
                  </a:lnTo>
                  <a:lnTo>
                    <a:pt x="1036497" y="563232"/>
                  </a:lnTo>
                  <a:lnTo>
                    <a:pt x="1056894" y="542290"/>
                  </a:lnTo>
                  <a:lnTo>
                    <a:pt x="1103757" y="577215"/>
                  </a:lnTo>
                  <a:lnTo>
                    <a:pt x="1125220" y="551180"/>
                  </a:lnTo>
                  <a:close/>
                </a:path>
                <a:path w="2087879" h="1559560">
                  <a:moveTo>
                    <a:pt x="1168781" y="1339723"/>
                  </a:moveTo>
                  <a:lnTo>
                    <a:pt x="1132205" y="1339723"/>
                  </a:lnTo>
                  <a:lnTo>
                    <a:pt x="1132205" y="1476502"/>
                  </a:lnTo>
                  <a:lnTo>
                    <a:pt x="1168781" y="1476502"/>
                  </a:lnTo>
                  <a:lnTo>
                    <a:pt x="1168781" y="1339723"/>
                  </a:lnTo>
                  <a:close/>
                </a:path>
                <a:path w="2087879" h="1559560">
                  <a:moveTo>
                    <a:pt x="1168781" y="468122"/>
                  </a:moveTo>
                  <a:lnTo>
                    <a:pt x="1132205" y="468122"/>
                  </a:lnTo>
                  <a:lnTo>
                    <a:pt x="1132205" y="604901"/>
                  </a:lnTo>
                  <a:lnTo>
                    <a:pt x="1168781" y="604901"/>
                  </a:lnTo>
                  <a:lnTo>
                    <a:pt x="1168781" y="468122"/>
                  </a:lnTo>
                  <a:close/>
                </a:path>
                <a:path w="2087879" h="1559560">
                  <a:moveTo>
                    <a:pt x="1169543" y="45847"/>
                  </a:moveTo>
                  <a:lnTo>
                    <a:pt x="1132967" y="45847"/>
                  </a:lnTo>
                  <a:lnTo>
                    <a:pt x="1132967" y="64897"/>
                  </a:lnTo>
                  <a:lnTo>
                    <a:pt x="1099693" y="64897"/>
                  </a:lnTo>
                  <a:lnTo>
                    <a:pt x="1099693" y="97536"/>
                  </a:lnTo>
                  <a:lnTo>
                    <a:pt x="1132967" y="97536"/>
                  </a:lnTo>
                  <a:lnTo>
                    <a:pt x="1132967" y="149225"/>
                  </a:lnTo>
                  <a:lnTo>
                    <a:pt x="1169543" y="149225"/>
                  </a:lnTo>
                  <a:lnTo>
                    <a:pt x="1169543" y="45847"/>
                  </a:lnTo>
                  <a:close/>
                </a:path>
                <a:path w="2087879" h="1559560">
                  <a:moveTo>
                    <a:pt x="1171321" y="1491615"/>
                  </a:moveTo>
                  <a:lnTo>
                    <a:pt x="1040638" y="1491615"/>
                  </a:lnTo>
                  <a:lnTo>
                    <a:pt x="1040638" y="1459738"/>
                  </a:lnTo>
                  <a:lnTo>
                    <a:pt x="1003427" y="1459738"/>
                  </a:lnTo>
                  <a:lnTo>
                    <a:pt x="1003427" y="1524508"/>
                  </a:lnTo>
                  <a:lnTo>
                    <a:pt x="1171321" y="1524508"/>
                  </a:lnTo>
                  <a:lnTo>
                    <a:pt x="1171321" y="1491615"/>
                  </a:lnTo>
                  <a:close/>
                </a:path>
                <a:path w="2087879" h="1559560">
                  <a:moveTo>
                    <a:pt x="1171321" y="620014"/>
                  </a:moveTo>
                  <a:lnTo>
                    <a:pt x="1040638" y="620014"/>
                  </a:lnTo>
                  <a:lnTo>
                    <a:pt x="1040638" y="588264"/>
                  </a:lnTo>
                  <a:lnTo>
                    <a:pt x="1003427" y="588264"/>
                  </a:lnTo>
                  <a:lnTo>
                    <a:pt x="1003427" y="652907"/>
                  </a:lnTo>
                  <a:lnTo>
                    <a:pt x="1171321" y="652907"/>
                  </a:lnTo>
                  <a:lnTo>
                    <a:pt x="1171321" y="620014"/>
                  </a:lnTo>
                  <a:close/>
                </a:path>
                <a:path w="2087879" h="1559560">
                  <a:moveTo>
                    <a:pt x="1171321" y="192278"/>
                  </a:moveTo>
                  <a:lnTo>
                    <a:pt x="1170533" y="185293"/>
                  </a:lnTo>
                  <a:lnTo>
                    <a:pt x="1169009" y="180771"/>
                  </a:lnTo>
                  <a:lnTo>
                    <a:pt x="1168946" y="180594"/>
                  </a:lnTo>
                  <a:lnTo>
                    <a:pt x="1168361" y="178879"/>
                  </a:lnTo>
                  <a:lnTo>
                    <a:pt x="1131951" y="156248"/>
                  </a:lnTo>
                  <a:lnTo>
                    <a:pt x="1131951" y="192278"/>
                  </a:lnTo>
                  <a:lnTo>
                    <a:pt x="1131570" y="196469"/>
                  </a:lnTo>
                  <a:lnTo>
                    <a:pt x="1096073" y="203873"/>
                  </a:lnTo>
                  <a:lnTo>
                    <a:pt x="1077722" y="203873"/>
                  </a:lnTo>
                  <a:lnTo>
                    <a:pt x="1041908" y="192278"/>
                  </a:lnTo>
                  <a:lnTo>
                    <a:pt x="1042289" y="188214"/>
                  </a:lnTo>
                  <a:lnTo>
                    <a:pt x="1086866" y="180594"/>
                  </a:lnTo>
                  <a:lnTo>
                    <a:pt x="1096073" y="180771"/>
                  </a:lnTo>
                  <a:lnTo>
                    <a:pt x="1131951" y="192278"/>
                  </a:lnTo>
                  <a:lnTo>
                    <a:pt x="1131951" y="156248"/>
                  </a:lnTo>
                  <a:lnTo>
                    <a:pt x="1086866" y="151892"/>
                  </a:lnTo>
                  <a:lnTo>
                    <a:pt x="1075258" y="152069"/>
                  </a:lnTo>
                  <a:lnTo>
                    <a:pt x="1035037" y="157949"/>
                  </a:lnTo>
                  <a:lnTo>
                    <a:pt x="1003935" y="183388"/>
                  </a:lnTo>
                  <a:lnTo>
                    <a:pt x="1002538" y="192278"/>
                  </a:lnTo>
                  <a:lnTo>
                    <a:pt x="1002995" y="196469"/>
                  </a:lnTo>
                  <a:lnTo>
                    <a:pt x="1035037" y="226745"/>
                  </a:lnTo>
                  <a:lnTo>
                    <a:pt x="1075258" y="232625"/>
                  </a:lnTo>
                  <a:lnTo>
                    <a:pt x="1086866" y="232791"/>
                  </a:lnTo>
                  <a:lnTo>
                    <a:pt x="1098537" y="232625"/>
                  </a:lnTo>
                  <a:lnTo>
                    <a:pt x="1138809" y="226745"/>
                  </a:lnTo>
                  <a:lnTo>
                    <a:pt x="1169009" y="203873"/>
                  </a:lnTo>
                  <a:lnTo>
                    <a:pt x="1170495" y="199517"/>
                  </a:lnTo>
                  <a:lnTo>
                    <a:pt x="1170851" y="196469"/>
                  </a:lnTo>
                  <a:lnTo>
                    <a:pt x="1171321" y="192278"/>
                  </a:lnTo>
                  <a:close/>
                </a:path>
                <a:path w="2087879" h="1559560">
                  <a:moveTo>
                    <a:pt x="1183132" y="977773"/>
                  </a:moveTo>
                  <a:lnTo>
                    <a:pt x="1170584" y="968883"/>
                  </a:lnTo>
                  <a:lnTo>
                    <a:pt x="1129919" y="940054"/>
                  </a:lnTo>
                  <a:lnTo>
                    <a:pt x="1132332" y="933450"/>
                  </a:lnTo>
                  <a:lnTo>
                    <a:pt x="1134110" y="926592"/>
                  </a:lnTo>
                  <a:lnTo>
                    <a:pt x="1136650" y="912241"/>
                  </a:lnTo>
                  <a:lnTo>
                    <a:pt x="1137234" y="905535"/>
                  </a:lnTo>
                  <a:lnTo>
                    <a:pt x="1137285" y="897636"/>
                  </a:lnTo>
                  <a:lnTo>
                    <a:pt x="1100455" y="895477"/>
                  </a:lnTo>
                  <a:lnTo>
                    <a:pt x="1099908" y="905002"/>
                  </a:lnTo>
                  <a:lnTo>
                    <a:pt x="1099883" y="905535"/>
                  </a:lnTo>
                  <a:lnTo>
                    <a:pt x="1098550" y="915085"/>
                  </a:lnTo>
                  <a:lnTo>
                    <a:pt x="1081379" y="954252"/>
                  </a:lnTo>
                  <a:lnTo>
                    <a:pt x="1050290" y="972312"/>
                  </a:lnTo>
                  <a:lnTo>
                    <a:pt x="1050290" y="1006221"/>
                  </a:lnTo>
                  <a:lnTo>
                    <a:pt x="1094409" y="989698"/>
                  </a:lnTo>
                  <a:lnTo>
                    <a:pt x="1114806" y="968883"/>
                  </a:lnTo>
                  <a:lnTo>
                    <a:pt x="1161669" y="1003681"/>
                  </a:lnTo>
                  <a:lnTo>
                    <a:pt x="1183132" y="977773"/>
                  </a:lnTo>
                  <a:close/>
                </a:path>
                <a:path w="2087879" h="1559560">
                  <a:moveTo>
                    <a:pt x="1226693" y="894588"/>
                  </a:moveTo>
                  <a:lnTo>
                    <a:pt x="1190117" y="894588"/>
                  </a:lnTo>
                  <a:lnTo>
                    <a:pt x="1190117" y="1031367"/>
                  </a:lnTo>
                  <a:lnTo>
                    <a:pt x="1226693" y="1031367"/>
                  </a:lnTo>
                  <a:lnTo>
                    <a:pt x="1226693" y="894588"/>
                  </a:lnTo>
                  <a:close/>
                </a:path>
                <a:path w="2087879" h="1559560">
                  <a:moveTo>
                    <a:pt x="1229233" y="1046480"/>
                  </a:moveTo>
                  <a:lnTo>
                    <a:pt x="1098550" y="1046480"/>
                  </a:lnTo>
                  <a:lnTo>
                    <a:pt x="1098550" y="1014730"/>
                  </a:lnTo>
                  <a:lnTo>
                    <a:pt x="1061339" y="1014730"/>
                  </a:lnTo>
                  <a:lnTo>
                    <a:pt x="1061339" y="1079373"/>
                  </a:lnTo>
                  <a:lnTo>
                    <a:pt x="1229233" y="1079373"/>
                  </a:lnTo>
                  <a:lnTo>
                    <a:pt x="1229233" y="1046480"/>
                  </a:lnTo>
                  <a:close/>
                </a:path>
                <a:path w="2087879" h="1559560">
                  <a:moveTo>
                    <a:pt x="1237107" y="564388"/>
                  </a:moveTo>
                  <a:lnTo>
                    <a:pt x="1235710" y="560959"/>
                  </a:lnTo>
                  <a:lnTo>
                    <a:pt x="1229995" y="555244"/>
                  </a:lnTo>
                  <a:lnTo>
                    <a:pt x="1226439" y="553847"/>
                  </a:lnTo>
                  <a:lnTo>
                    <a:pt x="1222375" y="553847"/>
                  </a:lnTo>
                  <a:lnTo>
                    <a:pt x="1218438" y="553847"/>
                  </a:lnTo>
                  <a:lnTo>
                    <a:pt x="1214882" y="555244"/>
                  </a:lnTo>
                  <a:lnTo>
                    <a:pt x="1211834" y="558038"/>
                  </a:lnTo>
                  <a:lnTo>
                    <a:pt x="1208913" y="560832"/>
                  </a:lnTo>
                  <a:lnTo>
                    <a:pt x="1207389" y="564388"/>
                  </a:lnTo>
                  <a:lnTo>
                    <a:pt x="1207389" y="572643"/>
                  </a:lnTo>
                  <a:lnTo>
                    <a:pt x="1208913" y="576199"/>
                  </a:lnTo>
                  <a:lnTo>
                    <a:pt x="1211834" y="578993"/>
                  </a:lnTo>
                  <a:lnTo>
                    <a:pt x="1214755" y="581914"/>
                  </a:lnTo>
                  <a:lnTo>
                    <a:pt x="1218311" y="583311"/>
                  </a:lnTo>
                  <a:lnTo>
                    <a:pt x="1226439" y="583311"/>
                  </a:lnTo>
                  <a:lnTo>
                    <a:pt x="1229995" y="581787"/>
                  </a:lnTo>
                  <a:lnTo>
                    <a:pt x="1232789" y="578866"/>
                  </a:lnTo>
                  <a:lnTo>
                    <a:pt x="1235710" y="575945"/>
                  </a:lnTo>
                  <a:lnTo>
                    <a:pt x="1237107" y="572516"/>
                  </a:lnTo>
                  <a:lnTo>
                    <a:pt x="1237107" y="564388"/>
                  </a:lnTo>
                  <a:close/>
                </a:path>
                <a:path w="2087879" h="1559560">
                  <a:moveTo>
                    <a:pt x="1330325" y="1423162"/>
                  </a:moveTo>
                  <a:lnTo>
                    <a:pt x="1316659" y="1413002"/>
                  </a:lnTo>
                  <a:lnTo>
                    <a:pt x="1277747" y="1384046"/>
                  </a:lnTo>
                  <a:lnTo>
                    <a:pt x="1279931" y="1377823"/>
                  </a:lnTo>
                  <a:lnTo>
                    <a:pt x="1280033" y="1377569"/>
                  </a:lnTo>
                  <a:lnTo>
                    <a:pt x="1281811" y="1370838"/>
                  </a:lnTo>
                  <a:lnTo>
                    <a:pt x="1284097" y="1356868"/>
                  </a:lnTo>
                  <a:lnTo>
                    <a:pt x="1284668" y="1350543"/>
                  </a:lnTo>
                  <a:lnTo>
                    <a:pt x="1284732" y="1342644"/>
                  </a:lnTo>
                  <a:lnTo>
                    <a:pt x="1247902" y="1340485"/>
                  </a:lnTo>
                  <a:lnTo>
                    <a:pt x="1247381" y="1349883"/>
                  </a:lnTo>
                  <a:lnTo>
                    <a:pt x="1247343" y="1350543"/>
                  </a:lnTo>
                  <a:lnTo>
                    <a:pt x="1246073" y="1360106"/>
                  </a:lnTo>
                  <a:lnTo>
                    <a:pt x="1244053" y="1369212"/>
                  </a:lnTo>
                  <a:lnTo>
                    <a:pt x="1241374" y="1377569"/>
                  </a:lnTo>
                  <a:lnTo>
                    <a:pt x="1241298" y="1377823"/>
                  </a:lnTo>
                  <a:lnTo>
                    <a:pt x="1218603" y="1409700"/>
                  </a:lnTo>
                  <a:lnTo>
                    <a:pt x="1198753" y="1417320"/>
                  </a:lnTo>
                  <a:lnTo>
                    <a:pt x="1198753" y="1451356"/>
                  </a:lnTo>
                  <a:lnTo>
                    <a:pt x="1235202" y="1439926"/>
                  </a:lnTo>
                  <a:lnTo>
                    <a:pt x="1263269" y="1413002"/>
                  </a:lnTo>
                  <a:lnTo>
                    <a:pt x="1308481" y="1448689"/>
                  </a:lnTo>
                  <a:lnTo>
                    <a:pt x="1330325" y="1423162"/>
                  </a:lnTo>
                  <a:close/>
                </a:path>
                <a:path w="2087879" h="1559560">
                  <a:moveTo>
                    <a:pt x="1373632" y="962914"/>
                  </a:moveTo>
                  <a:lnTo>
                    <a:pt x="1373327" y="962152"/>
                  </a:lnTo>
                  <a:lnTo>
                    <a:pt x="1371092" y="956437"/>
                  </a:lnTo>
                  <a:lnTo>
                    <a:pt x="1366139" y="951357"/>
                  </a:lnTo>
                  <a:lnTo>
                    <a:pt x="1339469" y="938390"/>
                  </a:lnTo>
                  <a:lnTo>
                    <a:pt x="1339469" y="967867"/>
                  </a:lnTo>
                  <a:lnTo>
                    <a:pt x="1339469" y="973201"/>
                  </a:lnTo>
                  <a:lnTo>
                    <a:pt x="1337691" y="975233"/>
                  </a:lnTo>
                  <a:lnTo>
                    <a:pt x="1330325" y="978281"/>
                  </a:lnTo>
                  <a:lnTo>
                    <a:pt x="1325245" y="979043"/>
                  </a:lnTo>
                  <a:lnTo>
                    <a:pt x="1311910" y="979043"/>
                  </a:lnTo>
                  <a:lnTo>
                    <a:pt x="1306830" y="978281"/>
                  </a:lnTo>
                  <a:lnTo>
                    <a:pt x="1299464" y="975233"/>
                  </a:lnTo>
                  <a:lnTo>
                    <a:pt x="1297686" y="973201"/>
                  </a:lnTo>
                  <a:lnTo>
                    <a:pt x="1297787" y="967867"/>
                  </a:lnTo>
                  <a:lnTo>
                    <a:pt x="1299464" y="965835"/>
                  </a:lnTo>
                  <a:lnTo>
                    <a:pt x="1303147" y="964438"/>
                  </a:lnTo>
                  <a:lnTo>
                    <a:pt x="1306830" y="962914"/>
                  </a:lnTo>
                  <a:lnTo>
                    <a:pt x="1311910" y="962152"/>
                  </a:lnTo>
                  <a:lnTo>
                    <a:pt x="1325245" y="962152"/>
                  </a:lnTo>
                  <a:lnTo>
                    <a:pt x="1330325" y="962914"/>
                  </a:lnTo>
                  <a:lnTo>
                    <a:pt x="1338021" y="965835"/>
                  </a:lnTo>
                  <a:lnTo>
                    <a:pt x="1337792" y="965835"/>
                  </a:lnTo>
                  <a:lnTo>
                    <a:pt x="1339469" y="967867"/>
                  </a:lnTo>
                  <a:lnTo>
                    <a:pt x="1339469" y="938390"/>
                  </a:lnTo>
                  <a:lnTo>
                    <a:pt x="1333182" y="937310"/>
                  </a:lnTo>
                  <a:lnTo>
                    <a:pt x="1326032" y="936612"/>
                  </a:lnTo>
                  <a:lnTo>
                    <a:pt x="1318514" y="936371"/>
                  </a:lnTo>
                  <a:lnTo>
                    <a:pt x="1311059" y="936612"/>
                  </a:lnTo>
                  <a:lnTo>
                    <a:pt x="1266063" y="956437"/>
                  </a:lnTo>
                  <a:lnTo>
                    <a:pt x="1263523" y="962914"/>
                  </a:lnTo>
                  <a:lnTo>
                    <a:pt x="1263523" y="978281"/>
                  </a:lnTo>
                  <a:lnTo>
                    <a:pt x="1266063" y="984631"/>
                  </a:lnTo>
                  <a:lnTo>
                    <a:pt x="1271016" y="989711"/>
                  </a:lnTo>
                  <a:lnTo>
                    <a:pt x="1275842" y="994791"/>
                  </a:lnTo>
                  <a:lnTo>
                    <a:pt x="1318514" y="1004824"/>
                  </a:lnTo>
                  <a:lnTo>
                    <a:pt x="1326032" y="1004595"/>
                  </a:lnTo>
                  <a:lnTo>
                    <a:pt x="1371092" y="984631"/>
                  </a:lnTo>
                  <a:lnTo>
                    <a:pt x="1373327" y="979043"/>
                  </a:lnTo>
                  <a:lnTo>
                    <a:pt x="1373632" y="978281"/>
                  </a:lnTo>
                  <a:lnTo>
                    <a:pt x="1373632" y="962914"/>
                  </a:lnTo>
                  <a:close/>
                </a:path>
                <a:path w="2087879" h="1559560">
                  <a:moveTo>
                    <a:pt x="1374902" y="1491615"/>
                  </a:moveTo>
                  <a:lnTo>
                    <a:pt x="1246378" y="1491615"/>
                  </a:lnTo>
                  <a:lnTo>
                    <a:pt x="1246378" y="1459738"/>
                  </a:lnTo>
                  <a:lnTo>
                    <a:pt x="1209167" y="1459738"/>
                  </a:lnTo>
                  <a:lnTo>
                    <a:pt x="1209167" y="1524508"/>
                  </a:lnTo>
                  <a:lnTo>
                    <a:pt x="1374902" y="1524508"/>
                  </a:lnTo>
                  <a:lnTo>
                    <a:pt x="1374902" y="1491615"/>
                  </a:lnTo>
                  <a:close/>
                </a:path>
                <a:path w="2087879" h="1559560">
                  <a:moveTo>
                    <a:pt x="1376172" y="905002"/>
                  </a:moveTo>
                  <a:lnTo>
                    <a:pt x="1337183" y="905002"/>
                  </a:lnTo>
                  <a:lnTo>
                    <a:pt x="1337183" y="891413"/>
                  </a:lnTo>
                  <a:lnTo>
                    <a:pt x="1299972" y="891413"/>
                  </a:lnTo>
                  <a:lnTo>
                    <a:pt x="1299972" y="905002"/>
                  </a:lnTo>
                  <a:lnTo>
                    <a:pt x="1256030" y="905002"/>
                  </a:lnTo>
                  <a:lnTo>
                    <a:pt x="1256030" y="931799"/>
                  </a:lnTo>
                  <a:lnTo>
                    <a:pt x="1376172" y="931799"/>
                  </a:lnTo>
                  <a:lnTo>
                    <a:pt x="1376172" y="905002"/>
                  </a:lnTo>
                  <a:close/>
                </a:path>
                <a:path w="2087879" h="1559560">
                  <a:moveTo>
                    <a:pt x="1380998" y="472440"/>
                  </a:moveTo>
                  <a:lnTo>
                    <a:pt x="1274445" y="472440"/>
                  </a:lnTo>
                  <a:lnTo>
                    <a:pt x="1274445" y="505714"/>
                  </a:lnTo>
                  <a:lnTo>
                    <a:pt x="1343533" y="505714"/>
                  </a:lnTo>
                  <a:lnTo>
                    <a:pt x="1343533" y="522478"/>
                  </a:lnTo>
                  <a:lnTo>
                    <a:pt x="1333563" y="573112"/>
                  </a:lnTo>
                  <a:lnTo>
                    <a:pt x="1304137" y="603300"/>
                  </a:lnTo>
                  <a:lnTo>
                    <a:pt x="1274445" y="609600"/>
                  </a:lnTo>
                  <a:lnTo>
                    <a:pt x="1274445" y="644271"/>
                  </a:lnTo>
                  <a:lnTo>
                    <a:pt x="1318374" y="635850"/>
                  </a:lnTo>
                  <a:lnTo>
                    <a:pt x="1351978" y="611492"/>
                  </a:lnTo>
                  <a:lnTo>
                    <a:pt x="1373390" y="573316"/>
                  </a:lnTo>
                  <a:lnTo>
                    <a:pt x="1380998" y="522478"/>
                  </a:lnTo>
                  <a:lnTo>
                    <a:pt x="1380998" y="472440"/>
                  </a:lnTo>
                  <a:close/>
                </a:path>
                <a:path w="2087879" h="1559560">
                  <a:moveTo>
                    <a:pt x="1393952" y="1374521"/>
                  </a:moveTo>
                  <a:lnTo>
                    <a:pt x="1372362" y="1374521"/>
                  </a:lnTo>
                  <a:lnTo>
                    <a:pt x="1372362" y="1339723"/>
                  </a:lnTo>
                  <a:lnTo>
                    <a:pt x="1335786" y="1339723"/>
                  </a:lnTo>
                  <a:lnTo>
                    <a:pt x="1335786" y="1476502"/>
                  </a:lnTo>
                  <a:lnTo>
                    <a:pt x="1372362" y="1476502"/>
                  </a:lnTo>
                  <a:lnTo>
                    <a:pt x="1372362" y="1409954"/>
                  </a:lnTo>
                  <a:lnTo>
                    <a:pt x="1393952" y="1409954"/>
                  </a:lnTo>
                  <a:lnTo>
                    <a:pt x="1393952" y="1374521"/>
                  </a:lnTo>
                  <a:close/>
                </a:path>
                <a:path w="2087879" h="1559560">
                  <a:moveTo>
                    <a:pt x="1436243" y="894588"/>
                  </a:moveTo>
                  <a:lnTo>
                    <a:pt x="1400429" y="894588"/>
                  </a:lnTo>
                  <a:lnTo>
                    <a:pt x="1400429" y="917956"/>
                  </a:lnTo>
                  <a:lnTo>
                    <a:pt x="1382395" y="917956"/>
                  </a:lnTo>
                  <a:lnTo>
                    <a:pt x="1382395" y="948309"/>
                  </a:lnTo>
                  <a:lnTo>
                    <a:pt x="1400429" y="948309"/>
                  </a:lnTo>
                  <a:lnTo>
                    <a:pt x="1400429" y="960374"/>
                  </a:lnTo>
                  <a:lnTo>
                    <a:pt x="1382395" y="960374"/>
                  </a:lnTo>
                  <a:lnTo>
                    <a:pt x="1382395" y="990727"/>
                  </a:lnTo>
                  <a:lnTo>
                    <a:pt x="1400429" y="990727"/>
                  </a:lnTo>
                  <a:lnTo>
                    <a:pt x="1400429" y="1006221"/>
                  </a:lnTo>
                  <a:lnTo>
                    <a:pt x="1436243" y="1006221"/>
                  </a:lnTo>
                  <a:lnTo>
                    <a:pt x="1436243" y="894588"/>
                  </a:lnTo>
                  <a:close/>
                </a:path>
                <a:path w="2087879" h="1559560">
                  <a:moveTo>
                    <a:pt x="1437563" y="1035812"/>
                  </a:moveTo>
                  <a:lnTo>
                    <a:pt x="1405801" y="1013815"/>
                  </a:lnTo>
                  <a:lnTo>
                    <a:pt x="1399032" y="1012304"/>
                  </a:lnTo>
                  <a:lnTo>
                    <a:pt x="1399032" y="1044956"/>
                  </a:lnTo>
                  <a:lnTo>
                    <a:pt x="1398778" y="1048512"/>
                  </a:lnTo>
                  <a:lnTo>
                    <a:pt x="1363357" y="1054239"/>
                  </a:lnTo>
                  <a:lnTo>
                    <a:pt x="1344764" y="1054239"/>
                  </a:lnTo>
                  <a:lnTo>
                    <a:pt x="1308608" y="1044956"/>
                  </a:lnTo>
                  <a:lnTo>
                    <a:pt x="1308862" y="1041654"/>
                  </a:lnTo>
                  <a:lnTo>
                    <a:pt x="1344764" y="1035812"/>
                  </a:lnTo>
                  <a:lnTo>
                    <a:pt x="1363357" y="1035812"/>
                  </a:lnTo>
                  <a:lnTo>
                    <a:pt x="1399032" y="1044956"/>
                  </a:lnTo>
                  <a:lnTo>
                    <a:pt x="1399032" y="1012304"/>
                  </a:lnTo>
                  <a:lnTo>
                    <a:pt x="1354074" y="1008380"/>
                  </a:lnTo>
                  <a:lnTo>
                    <a:pt x="1342390" y="1008595"/>
                  </a:lnTo>
                  <a:lnTo>
                    <a:pt x="1302194" y="1013815"/>
                  </a:lnTo>
                  <a:lnTo>
                    <a:pt x="1270063" y="1035812"/>
                  </a:lnTo>
                  <a:lnTo>
                    <a:pt x="1270063" y="1054239"/>
                  </a:lnTo>
                  <a:lnTo>
                    <a:pt x="1302194" y="1076236"/>
                  </a:lnTo>
                  <a:lnTo>
                    <a:pt x="1342390" y="1081392"/>
                  </a:lnTo>
                  <a:lnTo>
                    <a:pt x="1354074" y="1081532"/>
                  </a:lnTo>
                  <a:lnTo>
                    <a:pt x="1365681" y="1081392"/>
                  </a:lnTo>
                  <a:lnTo>
                    <a:pt x="1405801" y="1076236"/>
                  </a:lnTo>
                  <a:lnTo>
                    <a:pt x="1437563" y="1054239"/>
                  </a:lnTo>
                  <a:lnTo>
                    <a:pt x="1437563" y="1035812"/>
                  </a:lnTo>
                  <a:close/>
                </a:path>
                <a:path w="2087879" h="1559560">
                  <a:moveTo>
                    <a:pt x="1446149" y="468122"/>
                  </a:moveTo>
                  <a:lnTo>
                    <a:pt x="1409573" y="468122"/>
                  </a:lnTo>
                  <a:lnTo>
                    <a:pt x="1409573" y="652907"/>
                  </a:lnTo>
                  <a:lnTo>
                    <a:pt x="1446149" y="652907"/>
                  </a:lnTo>
                  <a:lnTo>
                    <a:pt x="1446149" y="468122"/>
                  </a:lnTo>
                  <a:close/>
                </a:path>
                <a:path w="2087879" h="1559560">
                  <a:moveTo>
                    <a:pt x="1587119" y="1441831"/>
                  </a:moveTo>
                  <a:lnTo>
                    <a:pt x="1551305" y="1441831"/>
                  </a:lnTo>
                  <a:lnTo>
                    <a:pt x="1551305" y="1453896"/>
                  </a:lnTo>
                  <a:lnTo>
                    <a:pt x="1551305" y="1482344"/>
                  </a:lnTo>
                  <a:lnTo>
                    <a:pt x="1551305" y="1495425"/>
                  </a:lnTo>
                  <a:lnTo>
                    <a:pt x="1459865" y="1495425"/>
                  </a:lnTo>
                  <a:lnTo>
                    <a:pt x="1459865" y="1482344"/>
                  </a:lnTo>
                  <a:lnTo>
                    <a:pt x="1551305" y="1482344"/>
                  </a:lnTo>
                  <a:lnTo>
                    <a:pt x="1551305" y="1453896"/>
                  </a:lnTo>
                  <a:lnTo>
                    <a:pt x="1459865" y="1453896"/>
                  </a:lnTo>
                  <a:lnTo>
                    <a:pt x="1459865" y="1441831"/>
                  </a:lnTo>
                  <a:lnTo>
                    <a:pt x="1424051" y="1441831"/>
                  </a:lnTo>
                  <a:lnTo>
                    <a:pt x="1424051" y="1524508"/>
                  </a:lnTo>
                  <a:lnTo>
                    <a:pt x="1587119" y="1524508"/>
                  </a:lnTo>
                  <a:lnTo>
                    <a:pt x="1587119" y="1495425"/>
                  </a:lnTo>
                  <a:lnTo>
                    <a:pt x="1587119" y="1482344"/>
                  </a:lnTo>
                  <a:lnTo>
                    <a:pt x="1587119" y="1453896"/>
                  </a:lnTo>
                  <a:lnTo>
                    <a:pt x="1587119" y="1441831"/>
                  </a:lnTo>
                  <a:close/>
                </a:path>
                <a:path w="2087879" h="1559560">
                  <a:moveTo>
                    <a:pt x="1587119" y="1339850"/>
                  </a:moveTo>
                  <a:lnTo>
                    <a:pt x="1550543" y="1339850"/>
                  </a:lnTo>
                  <a:lnTo>
                    <a:pt x="1550543" y="1369949"/>
                  </a:lnTo>
                  <a:lnTo>
                    <a:pt x="1521968" y="1369949"/>
                  </a:lnTo>
                  <a:lnTo>
                    <a:pt x="1521701" y="1369441"/>
                  </a:lnTo>
                  <a:lnTo>
                    <a:pt x="1518539" y="1363294"/>
                  </a:lnTo>
                  <a:lnTo>
                    <a:pt x="1513992" y="1357401"/>
                  </a:lnTo>
                  <a:lnTo>
                    <a:pt x="1508353" y="1352296"/>
                  </a:lnTo>
                  <a:lnTo>
                    <a:pt x="1501648" y="1347978"/>
                  </a:lnTo>
                  <a:lnTo>
                    <a:pt x="1494002" y="1344485"/>
                  </a:lnTo>
                  <a:lnTo>
                    <a:pt x="1489075" y="1343025"/>
                  </a:lnTo>
                  <a:lnTo>
                    <a:pt x="1489075" y="1381887"/>
                  </a:lnTo>
                  <a:lnTo>
                    <a:pt x="1489075" y="1393063"/>
                  </a:lnTo>
                  <a:lnTo>
                    <a:pt x="1487043" y="1397508"/>
                  </a:lnTo>
                  <a:lnTo>
                    <a:pt x="1482979" y="1400683"/>
                  </a:lnTo>
                  <a:lnTo>
                    <a:pt x="1478915" y="1403985"/>
                  </a:lnTo>
                  <a:lnTo>
                    <a:pt x="1473327" y="1405636"/>
                  </a:lnTo>
                  <a:lnTo>
                    <a:pt x="1459103" y="1405636"/>
                  </a:lnTo>
                  <a:lnTo>
                    <a:pt x="1453515" y="1403985"/>
                  </a:lnTo>
                  <a:lnTo>
                    <a:pt x="1449451" y="1400683"/>
                  </a:lnTo>
                  <a:lnTo>
                    <a:pt x="1445387" y="1397508"/>
                  </a:lnTo>
                  <a:lnTo>
                    <a:pt x="1443355" y="1393063"/>
                  </a:lnTo>
                  <a:lnTo>
                    <a:pt x="1443228" y="1387475"/>
                  </a:lnTo>
                  <a:lnTo>
                    <a:pt x="1443355" y="1381887"/>
                  </a:lnTo>
                  <a:lnTo>
                    <a:pt x="1445387" y="1377442"/>
                  </a:lnTo>
                  <a:lnTo>
                    <a:pt x="1453515" y="1371092"/>
                  </a:lnTo>
                  <a:lnTo>
                    <a:pt x="1459103" y="1369441"/>
                  </a:lnTo>
                  <a:lnTo>
                    <a:pt x="1473327" y="1369441"/>
                  </a:lnTo>
                  <a:lnTo>
                    <a:pt x="1478915" y="1371092"/>
                  </a:lnTo>
                  <a:lnTo>
                    <a:pt x="1487043" y="1377442"/>
                  </a:lnTo>
                  <a:lnTo>
                    <a:pt x="1489075" y="1381887"/>
                  </a:lnTo>
                  <a:lnTo>
                    <a:pt x="1489075" y="1343025"/>
                  </a:lnTo>
                  <a:lnTo>
                    <a:pt x="1485544" y="1341970"/>
                  </a:lnTo>
                  <a:lnTo>
                    <a:pt x="1476286" y="1340434"/>
                  </a:lnTo>
                  <a:lnTo>
                    <a:pt x="1466215" y="1339850"/>
                  </a:lnTo>
                  <a:lnTo>
                    <a:pt x="1453375" y="1340815"/>
                  </a:lnTo>
                  <a:lnTo>
                    <a:pt x="1416253" y="1359865"/>
                  </a:lnTo>
                  <a:lnTo>
                    <a:pt x="1406906" y="1387475"/>
                  </a:lnTo>
                  <a:lnTo>
                    <a:pt x="1408023" y="1397508"/>
                  </a:lnTo>
                  <a:lnTo>
                    <a:pt x="1408061" y="1397939"/>
                  </a:lnTo>
                  <a:lnTo>
                    <a:pt x="1431899" y="1427746"/>
                  </a:lnTo>
                  <a:lnTo>
                    <a:pt x="1466215" y="1435100"/>
                  </a:lnTo>
                  <a:lnTo>
                    <a:pt x="1476451" y="1434528"/>
                  </a:lnTo>
                  <a:lnTo>
                    <a:pt x="1514551" y="1417104"/>
                  </a:lnTo>
                  <a:lnTo>
                    <a:pt x="1521714" y="1405636"/>
                  </a:lnTo>
                  <a:lnTo>
                    <a:pt x="1522476" y="1404112"/>
                  </a:lnTo>
                  <a:lnTo>
                    <a:pt x="1550543" y="1404112"/>
                  </a:lnTo>
                  <a:lnTo>
                    <a:pt x="1550543" y="1435354"/>
                  </a:lnTo>
                  <a:lnTo>
                    <a:pt x="1587119" y="1435354"/>
                  </a:lnTo>
                  <a:lnTo>
                    <a:pt x="1587119" y="1404112"/>
                  </a:lnTo>
                  <a:lnTo>
                    <a:pt x="1587119" y="1369949"/>
                  </a:lnTo>
                  <a:lnTo>
                    <a:pt x="1587119" y="1339850"/>
                  </a:lnTo>
                  <a:close/>
                </a:path>
                <a:path w="2087879" h="1559560">
                  <a:moveTo>
                    <a:pt x="1655699" y="570230"/>
                  </a:moveTo>
                  <a:lnTo>
                    <a:pt x="1619885" y="570230"/>
                  </a:lnTo>
                  <a:lnTo>
                    <a:pt x="1619885" y="582422"/>
                  </a:lnTo>
                  <a:lnTo>
                    <a:pt x="1619885" y="610743"/>
                  </a:lnTo>
                  <a:lnTo>
                    <a:pt x="1619885" y="623951"/>
                  </a:lnTo>
                  <a:lnTo>
                    <a:pt x="1528445" y="623951"/>
                  </a:lnTo>
                  <a:lnTo>
                    <a:pt x="1528445" y="610743"/>
                  </a:lnTo>
                  <a:lnTo>
                    <a:pt x="1619885" y="610743"/>
                  </a:lnTo>
                  <a:lnTo>
                    <a:pt x="1619885" y="582422"/>
                  </a:lnTo>
                  <a:lnTo>
                    <a:pt x="1528445" y="582422"/>
                  </a:lnTo>
                  <a:lnTo>
                    <a:pt x="1528445" y="570230"/>
                  </a:lnTo>
                  <a:lnTo>
                    <a:pt x="1492631" y="570230"/>
                  </a:lnTo>
                  <a:lnTo>
                    <a:pt x="1492631" y="652907"/>
                  </a:lnTo>
                  <a:lnTo>
                    <a:pt x="1655699" y="652907"/>
                  </a:lnTo>
                  <a:lnTo>
                    <a:pt x="1655699" y="623951"/>
                  </a:lnTo>
                  <a:lnTo>
                    <a:pt x="1655699" y="610743"/>
                  </a:lnTo>
                  <a:lnTo>
                    <a:pt x="1655699" y="582422"/>
                  </a:lnTo>
                  <a:lnTo>
                    <a:pt x="1655699" y="570230"/>
                  </a:lnTo>
                  <a:close/>
                </a:path>
                <a:path w="2087879" h="1559560">
                  <a:moveTo>
                    <a:pt x="1655699" y="468122"/>
                  </a:moveTo>
                  <a:lnTo>
                    <a:pt x="1619123" y="468122"/>
                  </a:lnTo>
                  <a:lnTo>
                    <a:pt x="1619123" y="498348"/>
                  </a:lnTo>
                  <a:lnTo>
                    <a:pt x="1590548" y="498348"/>
                  </a:lnTo>
                  <a:lnTo>
                    <a:pt x="1590281" y="497840"/>
                  </a:lnTo>
                  <a:lnTo>
                    <a:pt x="1587119" y="491705"/>
                  </a:lnTo>
                  <a:lnTo>
                    <a:pt x="1582572" y="485838"/>
                  </a:lnTo>
                  <a:lnTo>
                    <a:pt x="1576933" y="480745"/>
                  </a:lnTo>
                  <a:lnTo>
                    <a:pt x="1570228" y="476377"/>
                  </a:lnTo>
                  <a:lnTo>
                    <a:pt x="1562582" y="472884"/>
                  </a:lnTo>
                  <a:lnTo>
                    <a:pt x="1557655" y="471436"/>
                  </a:lnTo>
                  <a:lnTo>
                    <a:pt x="1557655" y="510286"/>
                  </a:lnTo>
                  <a:lnTo>
                    <a:pt x="1557655" y="521462"/>
                  </a:lnTo>
                  <a:lnTo>
                    <a:pt x="1534795" y="534162"/>
                  </a:lnTo>
                  <a:lnTo>
                    <a:pt x="1527683" y="534035"/>
                  </a:lnTo>
                  <a:lnTo>
                    <a:pt x="1522095" y="532384"/>
                  </a:lnTo>
                  <a:lnTo>
                    <a:pt x="1518031" y="529209"/>
                  </a:lnTo>
                  <a:lnTo>
                    <a:pt x="1513967" y="525907"/>
                  </a:lnTo>
                  <a:lnTo>
                    <a:pt x="1511935" y="521462"/>
                  </a:lnTo>
                  <a:lnTo>
                    <a:pt x="1511935" y="510286"/>
                  </a:lnTo>
                  <a:lnTo>
                    <a:pt x="1513967" y="505968"/>
                  </a:lnTo>
                  <a:lnTo>
                    <a:pt x="1518031" y="502666"/>
                  </a:lnTo>
                  <a:lnTo>
                    <a:pt x="1522095" y="499491"/>
                  </a:lnTo>
                  <a:lnTo>
                    <a:pt x="1527683" y="497840"/>
                  </a:lnTo>
                  <a:lnTo>
                    <a:pt x="1541907" y="497840"/>
                  </a:lnTo>
                  <a:lnTo>
                    <a:pt x="1547495" y="499491"/>
                  </a:lnTo>
                  <a:lnTo>
                    <a:pt x="1551559" y="502666"/>
                  </a:lnTo>
                  <a:lnTo>
                    <a:pt x="1555623" y="505968"/>
                  </a:lnTo>
                  <a:lnTo>
                    <a:pt x="1557655" y="510286"/>
                  </a:lnTo>
                  <a:lnTo>
                    <a:pt x="1557655" y="471436"/>
                  </a:lnTo>
                  <a:lnTo>
                    <a:pt x="1554124" y="470382"/>
                  </a:lnTo>
                  <a:lnTo>
                    <a:pt x="1544866" y="468884"/>
                  </a:lnTo>
                  <a:lnTo>
                    <a:pt x="1534795" y="468376"/>
                  </a:lnTo>
                  <a:lnTo>
                    <a:pt x="1521955" y="469265"/>
                  </a:lnTo>
                  <a:lnTo>
                    <a:pt x="1484833" y="488289"/>
                  </a:lnTo>
                  <a:lnTo>
                    <a:pt x="1475486" y="515874"/>
                  </a:lnTo>
                  <a:lnTo>
                    <a:pt x="1476603" y="525907"/>
                  </a:lnTo>
                  <a:lnTo>
                    <a:pt x="1476641" y="526338"/>
                  </a:lnTo>
                  <a:lnTo>
                    <a:pt x="1500479" y="556145"/>
                  </a:lnTo>
                  <a:lnTo>
                    <a:pt x="1534795" y="563499"/>
                  </a:lnTo>
                  <a:lnTo>
                    <a:pt x="1545031" y="562978"/>
                  </a:lnTo>
                  <a:lnTo>
                    <a:pt x="1583131" y="545566"/>
                  </a:lnTo>
                  <a:lnTo>
                    <a:pt x="1590294" y="534162"/>
                  </a:lnTo>
                  <a:lnTo>
                    <a:pt x="1591056" y="532638"/>
                  </a:lnTo>
                  <a:lnTo>
                    <a:pt x="1619123" y="532638"/>
                  </a:lnTo>
                  <a:lnTo>
                    <a:pt x="1619123" y="563753"/>
                  </a:lnTo>
                  <a:lnTo>
                    <a:pt x="1655699" y="563753"/>
                  </a:lnTo>
                  <a:lnTo>
                    <a:pt x="1655699" y="532638"/>
                  </a:lnTo>
                  <a:lnTo>
                    <a:pt x="1655699" y="498348"/>
                  </a:lnTo>
                  <a:lnTo>
                    <a:pt x="1655699" y="468122"/>
                  </a:lnTo>
                  <a:close/>
                </a:path>
                <a:path w="2087879" h="1559560">
                  <a:moveTo>
                    <a:pt x="1678940" y="1076452"/>
                  </a:moveTo>
                  <a:lnTo>
                    <a:pt x="1643113" y="1020826"/>
                  </a:lnTo>
                  <a:lnTo>
                    <a:pt x="1638046" y="1012952"/>
                  </a:lnTo>
                  <a:lnTo>
                    <a:pt x="1645399" y="1008888"/>
                  </a:lnTo>
                  <a:lnTo>
                    <a:pt x="1651838" y="1004062"/>
                  </a:lnTo>
                  <a:lnTo>
                    <a:pt x="1657350" y="998486"/>
                  </a:lnTo>
                  <a:lnTo>
                    <a:pt x="1661922" y="992124"/>
                  </a:lnTo>
                  <a:lnTo>
                    <a:pt x="1665147" y="985901"/>
                  </a:lnTo>
                  <a:lnTo>
                    <a:pt x="1665579" y="985075"/>
                  </a:lnTo>
                  <a:lnTo>
                    <a:pt x="1668208" y="977442"/>
                  </a:lnTo>
                  <a:lnTo>
                    <a:pt x="1669770" y="969213"/>
                  </a:lnTo>
                  <a:lnTo>
                    <a:pt x="1670304" y="960374"/>
                  </a:lnTo>
                  <a:lnTo>
                    <a:pt x="1669059" y="947204"/>
                  </a:lnTo>
                  <a:lnTo>
                    <a:pt x="1665541" y="935507"/>
                  </a:lnTo>
                  <a:lnTo>
                    <a:pt x="1665160" y="934847"/>
                  </a:lnTo>
                  <a:lnTo>
                    <a:pt x="1659724" y="925245"/>
                  </a:lnTo>
                  <a:lnTo>
                    <a:pt x="1651635" y="916432"/>
                  </a:lnTo>
                  <a:lnTo>
                    <a:pt x="1641436" y="909408"/>
                  </a:lnTo>
                  <a:lnTo>
                    <a:pt x="1630807" y="904963"/>
                  </a:lnTo>
                  <a:lnTo>
                    <a:pt x="1630807" y="951992"/>
                  </a:lnTo>
                  <a:lnTo>
                    <a:pt x="1630807" y="968756"/>
                  </a:lnTo>
                  <a:lnTo>
                    <a:pt x="1627886" y="975106"/>
                  </a:lnTo>
                  <a:lnTo>
                    <a:pt x="1616202" y="983742"/>
                  </a:lnTo>
                  <a:lnTo>
                    <a:pt x="1608074" y="985901"/>
                  </a:lnTo>
                  <a:lnTo>
                    <a:pt x="1567688" y="985901"/>
                  </a:lnTo>
                  <a:lnTo>
                    <a:pt x="1567688" y="934847"/>
                  </a:lnTo>
                  <a:lnTo>
                    <a:pt x="1608074" y="934847"/>
                  </a:lnTo>
                  <a:lnTo>
                    <a:pt x="1616202" y="937006"/>
                  </a:lnTo>
                  <a:lnTo>
                    <a:pt x="1622044" y="941324"/>
                  </a:lnTo>
                  <a:lnTo>
                    <a:pt x="1627886" y="945769"/>
                  </a:lnTo>
                  <a:lnTo>
                    <a:pt x="1630807" y="951992"/>
                  </a:lnTo>
                  <a:lnTo>
                    <a:pt x="1630807" y="904963"/>
                  </a:lnTo>
                  <a:lnTo>
                    <a:pt x="1629321" y="904341"/>
                  </a:lnTo>
                  <a:lnTo>
                    <a:pt x="1615287" y="901217"/>
                  </a:lnTo>
                  <a:lnTo>
                    <a:pt x="1599311" y="900049"/>
                  </a:lnTo>
                  <a:lnTo>
                    <a:pt x="1528318" y="900049"/>
                  </a:lnTo>
                  <a:lnTo>
                    <a:pt x="1528318" y="1076452"/>
                  </a:lnTo>
                  <a:lnTo>
                    <a:pt x="1567688" y="1076452"/>
                  </a:lnTo>
                  <a:lnTo>
                    <a:pt x="1567688" y="1020826"/>
                  </a:lnTo>
                  <a:lnTo>
                    <a:pt x="1599057" y="1020826"/>
                  </a:lnTo>
                  <a:lnTo>
                    <a:pt x="1633347" y="1076452"/>
                  </a:lnTo>
                  <a:lnTo>
                    <a:pt x="1678940" y="1076452"/>
                  </a:lnTo>
                  <a:close/>
                </a:path>
                <a:path w="2087879" h="1559560">
                  <a:moveTo>
                    <a:pt x="1813687" y="541401"/>
                  </a:moveTo>
                  <a:lnTo>
                    <a:pt x="1805000" y="535559"/>
                  </a:lnTo>
                  <a:lnTo>
                    <a:pt x="1763903" y="507873"/>
                  </a:lnTo>
                  <a:lnTo>
                    <a:pt x="1766633" y="499148"/>
                  </a:lnTo>
                  <a:lnTo>
                    <a:pt x="1768576" y="490105"/>
                  </a:lnTo>
                  <a:lnTo>
                    <a:pt x="1769732" y="480771"/>
                  </a:lnTo>
                  <a:lnTo>
                    <a:pt x="1770126" y="471170"/>
                  </a:lnTo>
                  <a:lnTo>
                    <a:pt x="1733423" y="469011"/>
                  </a:lnTo>
                  <a:lnTo>
                    <a:pt x="1732254" y="482587"/>
                  </a:lnTo>
                  <a:lnTo>
                    <a:pt x="1729524" y="494944"/>
                  </a:lnTo>
                  <a:lnTo>
                    <a:pt x="1704174" y="530783"/>
                  </a:lnTo>
                  <a:lnTo>
                    <a:pt x="1684528" y="537845"/>
                  </a:lnTo>
                  <a:lnTo>
                    <a:pt x="1684528" y="570738"/>
                  </a:lnTo>
                  <a:lnTo>
                    <a:pt x="1721104" y="560070"/>
                  </a:lnTo>
                  <a:lnTo>
                    <a:pt x="1749171" y="535559"/>
                  </a:lnTo>
                  <a:lnTo>
                    <a:pt x="1793494" y="566547"/>
                  </a:lnTo>
                  <a:lnTo>
                    <a:pt x="1813687" y="541401"/>
                  </a:lnTo>
                  <a:close/>
                </a:path>
                <a:path w="2087879" h="1559560">
                  <a:moveTo>
                    <a:pt x="1855724" y="1076833"/>
                  </a:moveTo>
                  <a:lnTo>
                    <a:pt x="1848573" y="1068324"/>
                  </a:lnTo>
                  <a:lnTo>
                    <a:pt x="1832787" y="1049528"/>
                  </a:lnTo>
                  <a:lnTo>
                    <a:pt x="1827149" y="1042797"/>
                  </a:lnTo>
                  <a:lnTo>
                    <a:pt x="1830882" y="1037234"/>
                  </a:lnTo>
                  <a:lnTo>
                    <a:pt x="1834273" y="1031354"/>
                  </a:lnTo>
                  <a:lnTo>
                    <a:pt x="1837309" y="1025182"/>
                  </a:lnTo>
                  <a:lnTo>
                    <a:pt x="1839976" y="1018667"/>
                  </a:lnTo>
                  <a:lnTo>
                    <a:pt x="1841004" y="1015619"/>
                  </a:lnTo>
                  <a:lnTo>
                    <a:pt x="1842236" y="1011986"/>
                  </a:lnTo>
                  <a:lnTo>
                    <a:pt x="1844065" y="1005052"/>
                  </a:lnTo>
                  <a:lnTo>
                    <a:pt x="1845475" y="997889"/>
                  </a:lnTo>
                  <a:lnTo>
                    <a:pt x="1846453" y="990473"/>
                  </a:lnTo>
                  <a:lnTo>
                    <a:pt x="1811782" y="990473"/>
                  </a:lnTo>
                  <a:lnTo>
                    <a:pt x="1811147" y="994791"/>
                  </a:lnTo>
                  <a:lnTo>
                    <a:pt x="1810131" y="999109"/>
                  </a:lnTo>
                  <a:lnTo>
                    <a:pt x="1807591" y="1007618"/>
                  </a:lnTo>
                  <a:lnTo>
                    <a:pt x="1806067" y="1011682"/>
                  </a:lnTo>
                  <a:lnTo>
                    <a:pt x="1804162" y="1015619"/>
                  </a:lnTo>
                  <a:lnTo>
                    <a:pt x="1795043" y="1004824"/>
                  </a:lnTo>
                  <a:lnTo>
                    <a:pt x="1781429" y="988695"/>
                  </a:lnTo>
                  <a:lnTo>
                    <a:pt x="1789404" y="984364"/>
                  </a:lnTo>
                  <a:lnTo>
                    <a:pt x="1796618" y="979551"/>
                  </a:lnTo>
                  <a:lnTo>
                    <a:pt x="1803082" y="974267"/>
                  </a:lnTo>
                  <a:lnTo>
                    <a:pt x="1808861" y="968502"/>
                  </a:lnTo>
                  <a:lnTo>
                    <a:pt x="1811794" y="964565"/>
                  </a:lnTo>
                  <a:lnTo>
                    <a:pt x="1813560" y="962202"/>
                  </a:lnTo>
                  <a:lnTo>
                    <a:pt x="1817014" y="955128"/>
                  </a:lnTo>
                  <a:lnTo>
                    <a:pt x="1819173" y="947305"/>
                  </a:lnTo>
                  <a:lnTo>
                    <a:pt x="1820037" y="938784"/>
                  </a:lnTo>
                  <a:lnTo>
                    <a:pt x="1818957" y="929525"/>
                  </a:lnTo>
                  <a:lnTo>
                    <a:pt x="1816646" y="922782"/>
                  </a:lnTo>
                  <a:lnTo>
                    <a:pt x="1816112" y="921194"/>
                  </a:lnTo>
                  <a:lnTo>
                    <a:pt x="1782699" y="897267"/>
                  </a:lnTo>
                  <a:lnTo>
                    <a:pt x="1782699" y="935228"/>
                  </a:lnTo>
                  <a:lnTo>
                    <a:pt x="1782699" y="945896"/>
                  </a:lnTo>
                  <a:lnTo>
                    <a:pt x="1780667" y="950595"/>
                  </a:lnTo>
                  <a:lnTo>
                    <a:pt x="1779778" y="951433"/>
                  </a:lnTo>
                  <a:lnTo>
                    <a:pt x="1779778" y="1043940"/>
                  </a:lnTo>
                  <a:lnTo>
                    <a:pt x="1776603" y="1045718"/>
                  </a:lnTo>
                  <a:lnTo>
                    <a:pt x="1773301" y="1047115"/>
                  </a:lnTo>
                  <a:lnTo>
                    <a:pt x="1769745" y="1048004"/>
                  </a:lnTo>
                  <a:lnTo>
                    <a:pt x="1766189" y="1049020"/>
                  </a:lnTo>
                  <a:lnTo>
                    <a:pt x="1762506" y="1049528"/>
                  </a:lnTo>
                  <a:lnTo>
                    <a:pt x="1749742" y="1049528"/>
                  </a:lnTo>
                  <a:lnTo>
                    <a:pt x="1742059" y="1047369"/>
                  </a:lnTo>
                  <a:lnTo>
                    <a:pt x="1731645" y="1039241"/>
                  </a:lnTo>
                  <a:lnTo>
                    <a:pt x="1728978" y="1034034"/>
                  </a:lnTo>
                  <a:lnTo>
                    <a:pt x="1728978" y="1022477"/>
                  </a:lnTo>
                  <a:lnTo>
                    <a:pt x="1730502" y="1018159"/>
                  </a:lnTo>
                  <a:lnTo>
                    <a:pt x="1733677" y="1014603"/>
                  </a:lnTo>
                  <a:lnTo>
                    <a:pt x="1736725" y="1011047"/>
                  </a:lnTo>
                  <a:lnTo>
                    <a:pt x="1741170" y="1007745"/>
                  </a:lnTo>
                  <a:lnTo>
                    <a:pt x="1746885" y="1004824"/>
                  </a:lnTo>
                  <a:lnTo>
                    <a:pt x="1779778" y="1043940"/>
                  </a:lnTo>
                  <a:lnTo>
                    <a:pt x="1779778" y="951433"/>
                  </a:lnTo>
                  <a:lnTo>
                    <a:pt x="1776603" y="954405"/>
                  </a:lnTo>
                  <a:lnTo>
                    <a:pt x="1772666" y="958342"/>
                  </a:lnTo>
                  <a:lnTo>
                    <a:pt x="1767459" y="961644"/>
                  </a:lnTo>
                  <a:lnTo>
                    <a:pt x="1748663" y="944499"/>
                  </a:lnTo>
                  <a:lnTo>
                    <a:pt x="1748663" y="935228"/>
                  </a:lnTo>
                  <a:lnTo>
                    <a:pt x="1750441" y="930910"/>
                  </a:lnTo>
                  <a:lnTo>
                    <a:pt x="1753743" y="927735"/>
                  </a:lnTo>
                  <a:lnTo>
                    <a:pt x="1757045" y="924433"/>
                  </a:lnTo>
                  <a:lnTo>
                    <a:pt x="1761236" y="922782"/>
                  </a:lnTo>
                  <a:lnTo>
                    <a:pt x="1771142" y="922782"/>
                  </a:lnTo>
                  <a:lnTo>
                    <a:pt x="1775079" y="924433"/>
                  </a:lnTo>
                  <a:lnTo>
                    <a:pt x="1778127" y="927735"/>
                  </a:lnTo>
                  <a:lnTo>
                    <a:pt x="1781175" y="930910"/>
                  </a:lnTo>
                  <a:lnTo>
                    <a:pt x="1782699" y="935228"/>
                  </a:lnTo>
                  <a:lnTo>
                    <a:pt x="1782699" y="897267"/>
                  </a:lnTo>
                  <a:lnTo>
                    <a:pt x="1777847" y="896175"/>
                  </a:lnTo>
                  <a:lnTo>
                    <a:pt x="1778228" y="896175"/>
                  </a:lnTo>
                  <a:lnTo>
                    <a:pt x="1766062" y="895223"/>
                  </a:lnTo>
                  <a:lnTo>
                    <a:pt x="1754505" y="896175"/>
                  </a:lnTo>
                  <a:lnTo>
                    <a:pt x="1744052" y="898639"/>
                  </a:lnTo>
                  <a:lnTo>
                    <a:pt x="1711693" y="931468"/>
                  </a:lnTo>
                  <a:lnTo>
                    <a:pt x="1710563" y="941324"/>
                  </a:lnTo>
                  <a:lnTo>
                    <a:pt x="1710613" y="948563"/>
                  </a:lnTo>
                  <a:lnTo>
                    <a:pt x="1725803" y="979170"/>
                  </a:lnTo>
                  <a:lnTo>
                    <a:pt x="1718348" y="983437"/>
                  </a:lnTo>
                  <a:lnTo>
                    <a:pt x="1692859" y="1012990"/>
                  </a:lnTo>
                  <a:lnTo>
                    <a:pt x="1690116" y="1029462"/>
                  </a:lnTo>
                  <a:lnTo>
                    <a:pt x="1691220" y="1039241"/>
                  </a:lnTo>
                  <a:lnTo>
                    <a:pt x="1717090" y="1072540"/>
                  </a:lnTo>
                  <a:lnTo>
                    <a:pt x="1755902" y="1080770"/>
                  </a:lnTo>
                  <a:lnTo>
                    <a:pt x="1764030" y="1080643"/>
                  </a:lnTo>
                  <a:lnTo>
                    <a:pt x="1771027" y="1079728"/>
                  </a:lnTo>
                  <a:lnTo>
                    <a:pt x="1771434" y="1079728"/>
                  </a:lnTo>
                  <a:lnTo>
                    <a:pt x="1786636" y="1075309"/>
                  </a:lnTo>
                  <a:lnTo>
                    <a:pt x="1793621" y="1072261"/>
                  </a:lnTo>
                  <a:lnTo>
                    <a:pt x="1800098" y="1068324"/>
                  </a:lnTo>
                  <a:lnTo>
                    <a:pt x="1807210" y="1076833"/>
                  </a:lnTo>
                  <a:lnTo>
                    <a:pt x="1855724" y="1076833"/>
                  </a:lnTo>
                  <a:close/>
                </a:path>
                <a:path w="2087879" h="1559560">
                  <a:moveTo>
                    <a:pt x="1864487" y="468122"/>
                  </a:moveTo>
                  <a:lnTo>
                    <a:pt x="1827911" y="468122"/>
                  </a:lnTo>
                  <a:lnTo>
                    <a:pt x="1827911" y="487172"/>
                  </a:lnTo>
                  <a:lnTo>
                    <a:pt x="1794637" y="487172"/>
                  </a:lnTo>
                  <a:lnTo>
                    <a:pt x="1794637" y="519811"/>
                  </a:lnTo>
                  <a:lnTo>
                    <a:pt x="1827911" y="519811"/>
                  </a:lnTo>
                  <a:lnTo>
                    <a:pt x="1827911" y="571500"/>
                  </a:lnTo>
                  <a:lnTo>
                    <a:pt x="1864487" y="571500"/>
                  </a:lnTo>
                  <a:lnTo>
                    <a:pt x="1864487" y="468122"/>
                  </a:lnTo>
                  <a:close/>
                </a:path>
                <a:path w="2087879" h="1559560">
                  <a:moveTo>
                    <a:pt x="1866265" y="614553"/>
                  </a:moveTo>
                  <a:lnTo>
                    <a:pt x="1865477" y="607568"/>
                  </a:lnTo>
                  <a:lnTo>
                    <a:pt x="1863953" y="603046"/>
                  </a:lnTo>
                  <a:lnTo>
                    <a:pt x="1863890" y="602869"/>
                  </a:lnTo>
                  <a:lnTo>
                    <a:pt x="1863305" y="601154"/>
                  </a:lnTo>
                  <a:lnTo>
                    <a:pt x="1826895" y="578523"/>
                  </a:lnTo>
                  <a:lnTo>
                    <a:pt x="1826895" y="614553"/>
                  </a:lnTo>
                  <a:lnTo>
                    <a:pt x="1826514" y="618744"/>
                  </a:lnTo>
                  <a:lnTo>
                    <a:pt x="1791017" y="626148"/>
                  </a:lnTo>
                  <a:lnTo>
                    <a:pt x="1772666" y="626148"/>
                  </a:lnTo>
                  <a:lnTo>
                    <a:pt x="1736852" y="614553"/>
                  </a:lnTo>
                  <a:lnTo>
                    <a:pt x="1737233" y="610489"/>
                  </a:lnTo>
                  <a:lnTo>
                    <a:pt x="1781810" y="602869"/>
                  </a:lnTo>
                  <a:lnTo>
                    <a:pt x="1791017" y="603046"/>
                  </a:lnTo>
                  <a:lnTo>
                    <a:pt x="1826895" y="614553"/>
                  </a:lnTo>
                  <a:lnTo>
                    <a:pt x="1826895" y="578523"/>
                  </a:lnTo>
                  <a:lnTo>
                    <a:pt x="1781810" y="574167"/>
                  </a:lnTo>
                  <a:lnTo>
                    <a:pt x="1770202" y="574344"/>
                  </a:lnTo>
                  <a:lnTo>
                    <a:pt x="1729981" y="580224"/>
                  </a:lnTo>
                  <a:lnTo>
                    <a:pt x="1698879" y="605663"/>
                  </a:lnTo>
                  <a:lnTo>
                    <a:pt x="1697482" y="614553"/>
                  </a:lnTo>
                  <a:lnTo>
                    <a:pt x="1697939" y="618744"/>
                  </a:lnTo>
                  <a:lnTo>
                    <a:pt x="1729981" y="649020"/>
                  </a:lnTo>
                  <a:lnTo>
                    <a:pt x="1770202" y="654900"/>
                  </a:lnTo>
                  <a:lnTo>
                    <a:pt x="1781810" y="655066"/>
                  </a:lnTo>
                  <a:lnTo>
                    <a:pt x="1793481" y="654900"/>
                  </a:lnTo>
                  <a:lnTo>
                    <a:pt x="1833753" y="649020"/>
                  </a:lnTo>
                  <a:lnTo>
                    <a:pt x="1863953" y="626148"/>
                  </a:lnTo>
                  <a:lnTo>
                    <a:pt x="1865439" y="621792"/>
                  </a:lnTo>
                  <a:lnTo>
                    <a:pt x="1865795" y="618744"/>
                  </a:lnTo>
                  <a:lnTo>
                    <a:pt x="1866265" y="614553"/>
                  </a:lnTo>
                  <a:close/>
                </a:path>
                <a:path w="2087879" h="1559560">
                  <a:moveTo>
                    <a:pt x="2021205" y="537845"/>
                  </a:moveTo>
                  <a:lnTo>
                    <a:pt x="1972691" y="510921"/>
                  </a:lnTo>
                  <a:lnTo>
                    <a:pt x="1973072" y="509270"/>
                  </a:lnTo>
                  <a:lnTo>
                    <a:pt x="1973580" y="507492"/>
                  </a:lnTo>
                  <a:lnTo>
                    <a:pt x="1973961" y="505714"/>
                  </a:lnTo>
                  <a:lnTo>
                    <a:pt x="1974469" y="502285"/>
                  </a:lnTo>
                  <a:lnTo>
                    <a:pt x="1974596" y="500507"/>
                  </a:lnTo>
                  <a:lnTo>
                    <a:pt x="2014728" y="500507"/>
                  </a:lnTo>
                  <a:lnTo>
                    <a:pt x="2014728" y="470281"/>
                  </a:lnTo>
                  <a:lnTo>
                    <a:pt x="1896999" y="470281"/>
                  </a:lnTo>
                  <a:lnTo>
                    <a:pt x="1896999" y="500507"/>
                  </a:lnTo>
                  <a:lnTo>
                    <a:pt x="1937639" y="500507"/>
                  </a:lnTo>
                  <a:lnTo>
                    <a:pt x="1935683" y="507161"/>
                  </a:lnTo>
                  <a:lnTo>
                    <a:pt x="1902929" y="535393"/>
                  </a:lnTo>
                  <a:lnTo>
                    <a:pt x="1894332" y="536702"/>
                  </a:lnTo>
                  <a:lnTo>
                    <a:pt x="1894332" y="568706"/>
                  </a:lnTo>
                  <a:lnTo>
                    <a:pt x="1938667" y="555218"/>
                  </a:lnTo>
                  <a:lnTo>
                    <a:pt x="1957959" y="538226"/>
                  </a:lnTo>
                  <a:lnTo>
                    <a:pt x="2004060" y="564896"/>
                  </a:lnTo>
                  <a:lnTo>
                    <a:pt x="2020951" y="538226"/>
                  </a:lnTo>
                  <a:lnTo>
                    <a:pt x="2021205" y="537845"/>
                  </a:lnTo>
                  <a:close/>
                </a:path>
                <a:path w="2087879" h="1559560">
                  <a:moveTo>
                    <a:pt x="2038731" y="988314"/>
                  </a:moveTo>
                  <a:lnTo>
                    <a:pt x="2027301" y="942213"/>
                  </a:lnTo>
                  <a:lnTo>
                    <a:pt x="1999361" y="914222"/>
                  </a:lnTo>
                  <a:lnTo>
                    <a:pt x="1999361" y="988314"/>
                  </a:lnTo>
                  <a:lnTo>
                    <a:pt x="1998370" y="1000417"/>
                  </a:lnTo>
                  <a:lnTo>
                    <a:pt x="1976894" y="1033691"/>
                  </a:lnTo>
                  <a:lnTo>
                    <a:pt x="1944878" y="1041527"/>
                  </a:lnTo>
                  <a:lnTo>
                    <a:pt x="1915160" y="1041527"/>
                  </a:lnTo>
                  <a:lnTo>
                    <a:pt x="1915160" y="934847"/>
                  </a:lnTo>
                  <a:lnTo>
                    <a:pt x="1944878" y="934847"/>
                  </a:lnTo>
                  <a:lnTo>
                    <a:pt x="1984756" y="948817"/>
                  </a:lnTo>
                  <a:lnTo>
                    <a:pt x="1999361" y="988314"/>
                  </a:lnTo>
                  <a:lnTo>
                    <a:pt x="1999361" y="914222"/>
                  </a:lnTo>
                  <a:lnTo>
                    <a:pt x="1958378" y="900823"/>
                  </a:lnTo>
                  <a:lnTo>
                    <a:pt x="1944243" y="900049"/>
                  </a:lnTo>
                  <a:lnTo>
                    <a:pt x="1875790" y="900049"/>
                  </a:lnTo>
                  <a:lnTo>
                    <a:pt x="1875790" y="1076452"/>
                  </a:lnTo>
                  <a:lnTo>
                    <a:pt x="1944243" y="1076452"/>
                  </a:lnTo>
                  <a:lnTo>
                    <a:pt x="1983574" y="1070013"/>
                  </a:lnTo>
                  <a:lnTo>
                    <a:pt x="2020963" y="1043647"/>
                  </a:lnTo>
                  <a:lnTo>
                    <a:pt x="2022398" y="1041527"/>
                  </a:lnTo>
                  <a:lnTo>
                    <a:pt x="2027301" y="1034288"/>
                  </a:lnTo>
                  <a:lnTo>
                    <a:pt x="2032241" y="1024051"/>
                  </a:lnTo>
                  <a:lnTo>
                    <a:pt x="2035822" y="1012977"/>
                  </a:lnTo>
                  <a:lnTo>
                    <a:pt x="2037994" y="1001052"/>
                  </a:lnTo>
                  <a:lnTo>
                    <a:pt x="2038731" y="988314"/>
                  </a:lnTo>
                  <a:close/>
                </a:path>
                <a:path w="2087879" h="1559560">
                  <a:moveTo>
                    <a:pt x="2067433" y="613791"/>
                  </a:moveTo>
                  <a:lnTo>
                    <a:pt x="2066645" y="606488"/>
                  </a:lnTo>
                  <a:lnTo>
                    <a:pt x="2065096" y="601776"/>
                  </a:lnTo>
                  <a:lnTo>
                    <a:pt x="2065032" y="601599"/>
                  </a:lnTo>
                  <a:lnTo>
                    <a:pt x="2064512" y="599986"/>
                  </a:lnTo>
                  <a:lnTo>
                    <a:pt x="2028063" y="576757"/>
                  </a:lnTo>
                  <a:lnTo>
                    <a:pt x="2028063" y="613791"/>
                  </a:lnTo>
                  <a:lnTo>
                    <a:pt x="2027809" y="618109"/>
                  </a:lnTo>
                  <a:lnTo>
                    <a:pt x="1984121" y="625856"/>
                  </a:lnTo>
                  <a:lnTo>
                    <a:pt x="1975167" y="625690"/>
                  </a:lnTo>
                  <a:lnTo>
                    <a:pt x="1940179" y="613791"/>
                  </a:lnTo>
                  <a:lnTo>
                    <a:pt x="1940560" y="609473"/>
                  </a:lnTo>
                  <a:lnTo>
                    <a:pt x="1984121" y="601599"/>
                  </a:lnTo>
                  <a:lnTo>
                    <a:pt x="1993138" y="601776"/>
                  </a:lnTo>
                  <a:lnTo>
                    <a:pt x="2028063" y="613791"/>
                  </a:lnTo>
                  <a:lnTo>
                    <a:pt x="2028063" y="576757"/>
                  </a:lnTo>
                  <a:lnTo>
                    <a:pt x="1984121" y="572389"/>
                  </a:lnTo>
                  <a:lnTo>
                    <a:pt x="1972691" y="572630"/>
                  </a:lnTo>
                  <a:lnTo>
                    <a:pt x="1932965" y="578650"/>
                  </a:lnTo>
                  <a:lnTo>
                    <a:pt x="1901698" y="606298"/>
                  </a:lnTo>
                  <a:lnTo>
                    <a:pt x="1901634" y="606488"/>
                  </a:lnTo>
                  <a:lnTo>
                    <a:pt x="1900809" y="613791"/>
                  </a:lnTo>
                  <a:lnTo>
                    <a:pt x="1901634" y="621042"/>
                  </a:lnTo>
                  <a:lnTo>
                    <a:pt x="1903780" y="627507"/>
                  </a:lnTo>
                  <a:lnTo>
                    <a:pt x="1941830" y="651129"/>
                  </a:lnTo>
                  <a:lnTo>
                    <a:pt x="1984121" y="655066"/>
                  </a:lnTo>
                  <a:lnTo>
                    <a:pt x="1995614" y="654888"/>
                  </a:lnTo>
                  <a:lnTo>
                    <a:pt x="2035340" y="648881"/>
                  </a:lnTo>
                  <a:lnTo>
                    <a:pt x="2065045" y="625856"/>
                  </a:lnTo>
                  <a:lnTo>
                    <a:pt x="2066556" y="621284"/>
                  </a:lnTo>
                  <a:lnTo>
                    <a:pt x="2066645" y="621042"/>
                  </a:lnTo>
                  <a:lnTo>
                    <a:pt x="2067433" y="613791"/>
                  </a:lnTo>
                  <a:close/>
                </a:path>
                <a:path w="2087879" h="1559560">
                  <a:moveTo>
                    <a:pt x="2087372" y="496443"/>
                  </a:moveTo>
                  <a:lnTo>
                    <a:pt x="2065782" y="496443"/>
                  </a:lnTo>
                  <a:lnTo>
                    <a:pt x="2065782" y="468122"/>
                  </a:lnTo>
                  <a:lnTo>
                    <a:pt x="2029206" y="468122"/>
                  </a:lnTo>
                  <a:lnTo>
                    <a:pt x="2029206" y="569849"/>
                  </a:lnTo>
                  <a:lnTo>
                    <a:pt x="2065782" y="569849"/>
                  </a:lnTo>
                  <a:lnTo>
                    <a:pt x="2065782" y="531241"/>
                  </a:lnTo>
                  <a:lnTo>
                    <a:pt x="2087372" y="531241"/>
                  </a:lnTo>
                  <a:lnTo>
                    <a:pt x="2087372" y="4964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90231" y="3700144"/>
              <a:ext cx="185420" cy="14757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210171" y="4119117"/>
              <a:ext cx="132080" cy="140970"/>
            </a:xfrm>
            <a:custGeom>
              <a:avLst/>
              <a:gdLst/>
              <a:ahLst/>
              <a:cxnLst/>
              <a:rect l="l" t="t" r="r" b="b"/>
              <a:pathLst>
                <a:path w="132079" h="140970">
                  <a:moveTo>
                    <a:pt x="5588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24765" y="27940"/>
                  </a:lnTo>
                  <a:lnTo>
                    <a:pt x="24765" y="140970"/>
                  </a:lnTo>
                  <a:lnTo>
                    <a:pt x="55880" y="140970"/>
                  </a:lnTo>
                  <a:lnTo>
                    <a:pt x="55880" y="27940"/>
                  </a:lnTo>
                  <a:lnTo>
                    <a:pt x="55880" y="0"/>
                  </a:lnTo>
                  <a:close/>
                </a:path>
                <a:path w="132079" h="140970">
                  <a:moveTo>
                    <a:pt x="132080" y="0"/>
                  </a:moveTo>
                  <a:lnTo>
                    <a:pt x="76200" y="0"/>
                  </a:lnTo>
                  <a:lnTo>
                    <a:pt x="76200" y="27940"/>
                  </a:lnTo>
                  <a:lnTo>
                    <a:pt x="100965" y="27940"/>
                  </a:lnTo>
                  <a:lnTo>
                    <a:pt x="100965" y="140970"/>
                  </a:lnTo>
                  <a:lnTo>
                    <a:pt x="132080" y="140970"/>
                  </a:lnTo>
                  <a:lnTo>
                    <a:pt x="132080" y="27940"/>
                  </a:lnTo>
                  <a:lnTo>
                    <a:pt x="132080" y="0"/>
                  </a:lnTo>
                  <a:close/>
                </a:path>
              </a:pathLst>
            </a:custGeom>
            <a:solidFill>
              <a:srgbClr val="006B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93406" y="4551552"/>
              <a:ext cx="179450" cy="1441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92644" y="4999227"/>
              <a:ext cx="180085" cy="1477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971" y="3313174"/>
              <a:ext cx="1944624" cy="31668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61576" y="2174620"/>
              <a:ext cx="1958340" cy="305879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06483" y="4663438"/>
              <a:ext cx="1015123" cy="181660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12907" y="5425439"/>
              <a:ext cx="472440" cy="813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520170" cy="6480175"/>
            <a:chOff x="0" y="0"/>
            <a:chExt cx="11520170" cy="64801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32815"/>
              <a:ext cx="11519915" cy="60472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3255"/>
              <a:ext cx="11519916" cy="48859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34343" y="6108191"/>
              <a:ext cx="243839" cy="2423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1519915" cy="9235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90415" y="202653"/>
              <a:ext cx="845045" cy="5387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28846" y="314324"/>
              <a:ext cx="623570" cy="322580"/>
            </a:xfrm>
            <a:custGeom>
              <a:avLst/>
              <a:gdLst/>
              <a:ahLst/>
              <a:cxnLst/>
              <a:rect l="l" t="t" r="r" b="b"/>
              <a:pathLst>
                <a:path w="623570" h="322580">
                  <a:moveTo>
                    <a:pt x="623315" y="254635"/>
                  </a:moveTo>
                  <a:lnTo>
                    <a:pt x="321563" y="254635"/>
                  </a:lnTo>
                  <a:lnTo>
                    <a:pt x="321563" y="300863"/>
                  </a:lnTo>
                  <a:lnTo>
                    <a:pt x="623315" y="300863"/>
                  </a:lnTo>
                  <a:lnTo>
                    <a:pt x="623315" y="254635"/>
                  </a:lnTo>
                  <a:close/>
                </a:path>
                <a:path w="623570" h="322580">
                  <a:moveTo>
                    <a:pt x="446531" y="204215"/>
                  </a:moveTo>
                  <a:lnTo>
                    <a:pt x="387603" y="204215"/>
                  </a:lnTo>
                  <a:lnTo>
                    <a:pt x="387603" y="254635"/>
                  </a:lnTo>
                  <a:lnTo>
                    <a:pt x="446531" y="254635"/>
                  </a:lnTo>
                  <a:lnTo>
                    <a:pt x="446531" y="204215"/>
                  </a:lnTo>
                  <a:close/>
                </a:path>
                <a:path w="623570" h="322580">
                  <a:moveTo>
                    <a:pt x="564388" y="204215"/>
                  </a:moveTo>
                  <a:lnTo>
                    <a:pt x="505459" y="204215"/>
                  </a:lnTo>
                  <a:lnTo>
                    <a:pt x="505459" y="254635"/>
                  </a:lnTo>
                  <a:lnTo>
                    <a:pt x="564388" y="254635"/>
                  </a:lnTo>
                  <a:lnTo>
                    <a:pt x="564388" y="204215"/>
                  </a:lnTo>
                  <a:close/>
                </a:path>
                <a:path w="623570" h="322580">
                  <a:moveTo>
                    <a:pt x="182117" y="217677"/>
                  </a:moveTo>
                  <a:lnTo>
                    <a:pt x="119633" y="217677"/>
                  </a:lnTo>
                  <a:lnTo>
                    <a:pt x="119633" y="322072"/>
                  </a:lnTo>
                  <a:lnTo>
                    <a:pt x="182117" y="322072"/>
                  </a:lnTo>
                  <a:lnTo>
                    <a:pt x="182117" y="217677"/>
                  </a:lnTo>
                  <a:close/>
                </a:path>
                <a:path w="623570" h="322580">
                  <a:moveTo>
                    <a:pt x="301751" y="171576"/>
                  </a:moveTo>
                  <a:lnTo>
                    <a:pt x="0" y="171576"/>
                  </a:lnTo>
                  <a:lnTo>
                    <a:pt x="0" y="217677"/>
                  </a:lnTo>
                  <a:lnTo>
                    <a:pt x="301751" y="217677"/>
                  </a:lnTo>
                  <a:lnTo>
                    <a:pt x="301751" y="171576"/>
                  </a:lnTo>
                  <a:close/>
                </a:path>
                <a:path w="623570" h="322580">
                  <a:moveTo>
                    <a:pt x="533907" y="0"/>
                  </a:moveTo>
                  <a:lnTo>
                    <a:pt x="410971" y="0"/>
                  </a:lnTo>
                  <a:lnTo>
                    <a:pt x="401990" y="450"/>
                  </a:lnTo>
                  <a:lnTo>
                    <a:pt x="364537" y="15621"/>
                  </a:lnTo>
                  <a:lnTo>
                    <a:pt x="340740" y="48460"/>
                  </a:lnTo>
                  <a:lnTo>
                    <a:pt x="332231" y="95250"/>
                  </a:lnTo>
                  <a:lnTo>
                    <a:pt x="332571" y="105531"/>
                  </a:lnTo>
                  <a:lnTo>
                    <a:pt x="333533" y="114823"/>
                  </a:lnTo>
                  <a:lnTo>
                    <a:pt x="333581" y="115284"/>
                  </a:lnTo>
                  <a:lnTo>
                    <a:pt x="348551" y="156981"/>
                  </a:lnTo>
                  <a:lnTo>
                    <a:pt x="377951" y="183134"/>
                  </a:lnTo>
                  <a:lnTo>
                    <a:pt x="410971" y="189992"/>
                  </a:lnTo>
                  <a:lnTo>
                    <a:pt x="533907" y="189992"/>
                  </a:lnTo>
                  <a:lnTo>
                    <a:pt x="573903" y="179274"/>
                  </a:lnTo>
                  <a:lnTo>
                    <a:pt x="600519" y="149780"/>
                  </a:lnTo>
                  <a:lnTo>
                    <a:pt x="603253" y="143890"/>
                  </a:lnTo>
                  <a:lnTo>
                    <a:pt x="432688" y="143890"/>
                  </a:lnTo>
                  <a:lnTo>
                    <a:pt x="423023" y="143035"/>
                  </a:lnTo>
                  <a:lnTo>
                    <a:pt x="393747" y="114823"/>
                  </a:lnTo>
                  <a:lnTo>
                    <a:pt x="391159" y="95250"/>
                  </a:lnTo>
                  <a:lnTo>
                    <a:pt x="391798" y="84988"/>
                  </a:lnTo>
                  <a:lnTo>
                    <a:pt x="414607" y="49641"/>
                  </a:lnTo>
                  <a:lnTo>
                    <a:pt x="432688" y="46227"/>
                  </a:lnTo>
                  <a:lnTo>
                    <a:pt x="603103" y="46227"/>
                  </a:lnTo>
                  <a:lnTo>
                    <a:pt x="600519" y="40655"/>
                  </a:lnTo>
                  <a:lnTo>
                    <a:pt x="573903" y="11045"/>
                  </a:lnTo>
                  <a:lnTo>
                    <a:pt x="542889" y="450"/>
                  </a:lnTo>
                  <a:lnTo>
                    <a:pt x="533907" y="0"/>
                  </a:lnTo>
                  <a:close/>
                </a:path>
                <a:path w="623570" h="322580">
                  <a:moveTo>
                    <a:pt x="603103" y="46227"/>
                  </a:moveTo>
                  <a:lnTo>
                    <a:pt x="512190" y="46227"/>
                  </a:lnTo>
                  <a:lnTo>
                    <a:pt x="521856" y="47083"/>
                  </a:lnTo>
                  <a:lnTo>
                    <a:pt x="530272" y="49641"/>
                  </a:lnTo>
                  <a:lnTo>
                    <a:pt x="553081" y="84988"/>
                  </a:lnTo>
                  <a:lnTo>
                    <a:pt x="553719" y="95250"/>
                  </a:lnTo>
                  <a:lnTo>
                    <a:pt x="553075" y="105531"/>
                  </a:lnTo>
                  <a:lnTo>
                    <a:pt x="530272" y="140477"/>
                  </a:lnTo>
                  <a:lnTo>
                    <a:pt x="512190" y="143890"/>
                  </a:lnTo>
                  <a:lnTo>
                    <a:pt x="603253" y="143890"/>
                  </a:lnTo>
                  <a:lnTo>
                    <a:pt x="612415" y="105531"/>
                  </a:lnTo>
                  <a:lnTo>
                    <a:pt x="612775" y="95250"/>
                  </a:lnTo>
                  <a:lnTo>
                    <a:pt x="612419" y="84988"/>
                  </a:lnTo>
                  <a:lnTo>
                    <a:pt x="604138" y="48460"/>
                  </a:lnTo>
                  <a:lnTo>
                    <a:pt x="603103" y="46227"/>
                  </a:lnTo>
                  <a:close/>
                </a:path>
                <a:path w="623570" h="322580">
                  <a:moveTo>
                    <a:pt x="129412" y="46227"/>
                  </a:moveTo>
                  <a:lnTo>
                    <a:pt x="60705" y="46227"/>
                  </a:lnTo>
                  <a:lnTo>
                    <a:pt x="8889" y="157352"/>
                  </a:lnTo>
                  <a:lnTo>
                    <a:pt x="72008" y="157352"/>
                  </a:lnTo>
                  <a:lnTo>
                    <a:pt x="117855" y="58927"/>
                  </a:lnTo>
                  <a:lnTo>
                    <a:pt x="119761" y="54990"/>
                  </a:lnTo>
                  <a:lnTo>
                    <a:pt x="121792" y="51815"/>
                  </a:lnTo>
                  <a:lnTo>
                    <a:pt x="125983" y="47371"/>
                  </a:lnTo>
                  <a:lnTo>
                    <a:pt x="129412" y="46227"/>
                  </a:lnTo>
                  <a:close/>
                </a:path>
                <a:path w="623570" h="322580">
                  <a:moveTo>
                    <a:pt x="240664" y="46227"/>
                  </a:moveTo>
                  <a:lnTo>
                    <a:pt x="171830" y="46227"/>
                  </a:lnTo>
                  <a:lnTo>
                    <a:pt x="175831" y="47371"/>
                  </a:lnTo>
                  <a:lnTo>
                    <a:pt x="175513" y="47371"/>
                  </a:lnTo>
                  <a:lnTo>
                    <a:pt x="179704" y="51562"/>
                  </a:lnTo>
                  <a:lnTo>
                    <a:pt x="181609" y="54737"/>
                  </a:lnTo>
                  <a:lnTo>
                    <a:pt x="227964" y="157352"/>
                  </a:lnTo>
                  <a:lnTo>
                    <a:pt x="291211" y="157352"/>
                  </a:lnTo>
                  <a:lnTo>
                    <a:pt x="240664" y="46227"/>
                  </a:lnTo>
                  <a:close/>
                </a:path>
                <a:path w="623570" h="322580">
                  <a:moveTo>
                    <a:pt x="282575" y="0"/>
                  </a:moveTo>
                  <a:lnTo>
                    <a:pt x="18795" y="0"/>
                  </a:lnTo>
                  <a:lnTo>
                    <a:pt x="18795" y="46227"/>
                  </a:lnTo>
                  <a:lnTo>
                    <a:pt x="282575" y="46227"/>
                  </a:lnTo>
                  <a:lnTo>
                    <a:pt x="2825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0223" y="198145"/>
              <a:ext cx="1159002" cy="54328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964938" y="310133"/>
              <a:ext cx="930910" cy="327660"/>
            </a:xfrm>
            <a:custGeom>
              <a:avLst/>
              <a:gdLst/>
              <a:ahLst/>
              <a:cxnLst/>
              <a:rect l="l" t="t" r="r" b="b"/>
              <a:pathLst>
                <a:path w="930910" h="327659">
                  <a:moveTo>
                    <a:pt x="79501" y="227964"/>
                  </a:moveTo>
                  <a:lnTo>
                    <a:pt x="20574" y="227964"/>
                  </a:lnTo>
                  <a:lnTo>
                    <a:pt x="20574" y="327405"/>
                  </a:lnTo>
                  <a:lnTo>
                    <a:pt x="284734" y="327405"/>
                  </a:lnTo>
                  <a:lnTo>
                    <a:pt x="284734" y="280542"/>
                  </a:lnTo>
                  <a:lnTo>
                    <a:pt x="79501" y="280542"/>
                  </a:lnTo>
                  <a:lnTo>
                    <a:pt x="79501" y="227964"/>
                  </a:lnTo>
                  <a:close/>
                </a:path>
                <a:path w="930910" h="327659">
                  <a:moveTo>
                    <a:pt x="187833" y="207010"/>
                  </a:moveTo>
                  <a:lnTo>
                    <a:pt x="128142" y="207010"/>
                  </a:lnTo>
                  <a:lnTo>
                    <a:pt x="128142" y="260603"/>
                  </a:lnTo>
                  <a:lnTo>
                    <a:pt x="187833" y="260603"/>
                  </a:lnTo>
                  <a:lnTo>
                    <a:pt x="187833" y="207010"/>
                  </a:lnTo>
                  <a:close/>
                </a:path>
                <a:path w="930910" h="327659">
                  <a:moveTo>
                    <a:pt x="301751" y="160781"/>
                  </a:moveTo>
                  <a:lnTo>
                    <a:pt x="0" y="160781"/>
                  </a:lnTo>
                  <a:lnTo>
                    <a:pt x="0" y="207010"/>
                  </a:lnTo>
                  <a:lnTo>
                    <a:pt x="301751" y="207010"/>
                  </a:lnTo>
                  <a:lnTo>
                    <a:pt x="301751" y="160781"/>
                  </a:lnTo>
                  <a:close/>
                </a:path>
                <a:path w="930910" h="327659">
                  <a:moveTo>
                    <a:pt x="927226" y="166877"/>
                  </a:moveTo>
                  <a:lnTo>
                    <a:pt x="671829" y="166877"/>
                  </a:lnTo>
                  <a:lnTo>
                    <a:pt x="671829" y="209423"/>
                  </a:lnTo>
                  <a:lnTo>
                    <a:pt x="868172" y="209423"/>
                  </a:lnTo>
                  <a:lnTo>
                    <a:pt x="868172" y="226187"/>
                  </a:lnTo>
                  <a:lnTo>
                    <a:pt x="672591" y="226187"/>
                  </a:lnTo>
                  <a:lnTo>
                    <a:pt x="672591" y="326263"/>
                  </a:lnTo>
                  <a:lnTo>
                    <a:pt x="930783" y="326263"/>
                  </a:lnTo>
                  <a:lnTo>
                    <a:pt x="930783" y="282955"/>
                  </a:lnTo>
                  <a:lnTo>
                    <a:pt x="731520" y="282955"/>
                  </a:lnTo>
                  <a:lnTo>
                    <a:pt x="731520" y="265175"/>
                  </a:lnTo>
                  <a:lnTo>
                    <a:pt x="911225" y="265175"/>
                  </a:lnTo>
                  <a:lnTo>
                    <a:pt x="918337" y="263398"/>
                  </a:lnTo>
                  <a:lnTo>
                    <a:pt x="925449" y="256286"/>
                  </a:lnTo>
                  <a:lnTo>
                    <a:pt x="927226" y="249300"/>
                  </a:lnTo>
                  <a:lnTo>
                    <a:pt x="927226" y="166877"/>
                  </a:lnTo>
                  <a:close/>
                </a:path>
                <a:path w="930910" h="327659">
                  <a:moveTo>
                    <a:pt x="927226" y="134874"/>
                  </a:moveTo>
                  <a:lnTo>
                    <a:pt x="868172" y="134874"/>
                  </a:lnTo>
                  <a:lnTo>
                    <a:pt x="868172" y="155193"/>
                  </a:lnTo>
                  <a:lnTo>
                    <a:pt x="927226" y="155193"/>
                  </a:lnTo>
                  <a:lnTo>
                    <a:pt x="927226" y="134874"/>
                  </a:lnTo>
                  <a:close/>
                </a:path>
                <a:path w="930910" h="327659">
                  <a:moveTo>
                    <a:pt x="712724" y="3175"/>
                  </a:moveTo>
                  <a:lnTo>
                    <a:pt x="653796" y="3175"/>
                  </a:lnTo>
                  <a:lnTo>
                    <a:pt x="653796" y="151891"/>
                  </a:lnTo>
                  <a:lnTo>
                    <a:pt x="800481" y="151891"/>
                  </a:lnTo>
                  <a:lnTo>
                    <a:pt x="808736" y="150622"/>
                  </a:lnTo>
                  <a:lnTo>
                    <a:pt x="814577" y="148081"/>
                  </a:lnTo>
                  <a:lnTo>
                    <a:pt x="820547" y="145414"/>
                  </a:lnTo>
                  <a:lnTo>
                    <a:pt x="824864" y="141097"/>
                  </a:lnTo>
                  <a:lnTo>
                    <a:pt x="827786" y="134874"/>
                  </a:lnTo>
                  <a:lnTo>
                    <a:pt x="927226" y="134874"/>
                  </a:lnTo>
                  <a:lnTo>
                    <a:pt x="927226" y="107568"/>
                  </a:lnTo>
                  <a:lnTo>
                    <a:pt x="712724" y="107568"/>
                  </a:lnTo>
                  <a:lnTo>
                    <a:pt x="712724" y="77724"/>
                  </a:lnTo>
                  <a:lnTo>
                    <a:pt x="831596" y="77724"/>
                  </a:lnTo>
                  <a:lnTo>
                    <a:pt x="831596" y="66421"/>
                  </a:lnTo>
                  <a:lnTo>
                    <a:pt x="927226" y="66421"/>
                  </a:lnTo>
                  <a:lnTo>
                    <a:pt x="927226" y="33400"/>
                  </a:lnTo>
                  <a:lnTo>
                    <a:pt x="712724" y="33400"/>
                  </a:lnTo>
                  <a:lnTo>
                    <a:pt x="712724" y="3175"/>
                  </a:lnTo>
                  <a:close/>
                </a:path>
                <a:path w="930910" h="327659">
                  <a:moveTo>
                    <a:pt x="831596" y="77724"/>
                  </a:moveTo>
                  <a:lnTo>
                    <a:pt x="772667" y="77724"/>
                  </a:lnTo>
                  <a:lnTo>
                    <a:pt x="772667" y="107568"/>
                  </a:lnTo>
                  <a:lnTo>
                    <a:pt x="927226" y="107568"/>
                  </a:lnTo>
                  <a:lnTo>
                    <a:pt x="927226" y="89408"/>
                  </a:lnTo>
                  <a:lnTo>
                    <a:pt x="831596" y="89408"/>
                  </a:lnTo>
                  <a:lnTo>
                    <a:pt x="831596" y="77724"/>
                  </a:lnTo>
                  <a:close/>
                </a:path>
                <a:path w="930910" h="327659">
                  <a:moveTo>
                    <a:pt x="927226" y="66421"/>
                  </a:moveTo>
                  <a:lnTo>
                    <a:pt x="868172" y="66421"/>
                  </a:lnTo>
                  <a:lnTo>
                    <a:pt x="868172" y="89408"/>
                  </a:lnTo>
                  <a:lnTo>
                    <a:pt x="927226" y="89408"/>
                  </a:lnTo>
                  <a:lnTo>
                    <a:pt x="927226" y="66421"/>
                  </a:lnTo>
                  <a:close/>
                </a:path>
                <a:path w="930910" h="327659">
                  <a:moveTo>
                    <a:pt x="831596" y="3175"/>
                  </a:moveTo>
                  <a:lnTo>
                    <a:pt x="772667" y="3175"/>
                  </a:lnTo>
                  <a:lnTo>
                    <a:pt x="772667" y="33400"/>
                  </a:lnTo>
                  <a:lnTo>
                    <a:pt x="927226" y="33400"/>
                  </a:lnTo>
                  <a:lnTo>
                    <a:pt x="927226" y="20954"/>
                  </a:lnTo>
                  <a:lnTo>
                    <a:pt x="831596" y="20954"/>
                  </a:lnTo>
                  <a:lnTo>
                    <a:pt x="831596" y="3175"/>
                  </a:lnTo>
                  <a:close/>
                </a:path>
                <a:path w="930910" h="327659">
                  <a:moveTo>
                    <a:pt x="927226" y="2412"/>
                  </a:moveTo>
                  <a:lnTo>
                    <a:pt x="868172" y="2412"/>
                  </a:lnTo>
                  <a:lnTo>
                    <a:pt x="868172" y="20954"/>
                  </a:lnTo>
                  <a:lnTo>
                    <a:pt x="927226" y="20954"/>
                  </a:lnTo>
                  <a:lnTo>
                    <a:pt x="927226" y="2412"/>
                  </a:lnTo>
                  <a:close/>
                </a:path>
                <a:path w="930910" h="327659">
                  <a:moveTo>
                    <a:pt x="77724" y="1397"/>
                  </a:moveTo>
                  <a:lnTo>
                    <a:pt x="18796" y="1397"/>
                  </a:lnTo>
                  <a:lnTo>
                    <a:pt x="18796" y="143383"/>
                  </a:lnTo>
                  <a:lnTo>
                    <a:pt x="241426" y="143383"/>
                  </a:lnTo>
                  <a:lnTo>
                    <a:pt x="252095" y="142811"/>
                  </a:lnTo>
                  <a:lnTo>
                    <a:pt x="282384" y="112522"/>
                  </a:lnTo>
                  <a:lnTo>
                    <a:pt x="282956" y="101853"/>
                  </a:lnTo>
                  <a:lnTo>
                    <a:pt x="282956" y="97916"/>
                  </a:lnTo>
                  <a:lnTo>
                    <a:pt x="77724" y="97916"/>
                  </a:lnTo>
                  <a:lnTo>
                    <a:pt x="77724" y="72389"/>
                  </a:lnTo>
                  <a:lnTo>
                    <a:pt x="282956" y="72389"/>
                  </a:lnTo>
                  <a:lnTo>
                    <a:pt x="282956" y="27686"/>
                  </a:lnTo>
                  <a:lnTo>
                    <a:pt x="77724" y="27686"/>
                  </a:lnTo>
                  <a:lnTo>
                    <a:pt x="77724" y="1397"/>
                  </a:lnTo>
                  <a:close/>
                </a:path>
                <a:path w="930910" h="327659">
                  <a:moveTo>
                    <a:pt x="282956" y="72389"/>
                  </a:moveTo>
                  <a:lnTo>
                    <a:pt x="224027" y="72389"/>
                  </a:lnTo>
                  <a:lnTo>
                    <a:pt x="224027" y="97916"/>
                  </a:lnTo>
                  <a:lnTo>
                    <a:pt x="282956" y="97916"/>
                  </a:lnTo>
                  <a:lnTo>
                    <a:pt x="282956" y="72389"/>
                  </a:lnTo>
                  <a:close/>
                </a:path>
                <a:path w="930910" h="327659">
                  <a:moveTo>
                    <a:pt x="282956" y="1397"/>
                  </a:moveTo>
                  <a:lnTo>
                    <a:pt x="224027" y="1397"/>
                  </a:lnTo>
                  <a:lnTo>
                    <a:pt x="224027" y="27686"/>
                  </a:lnTo>
                  <a:lnTo>
                    <a:pt x="282956" y="27686"/>
                  </a:lnTo>
                  <a:lnTo>
                    <a:pt x="282956" y="1397"/>
                  </a:lnTo>
                  <a:close/>
                </a:path>
                <a:path w="930910" h="327659">
                  <a:moveTo>
                    <a:pt x="416051" y="0"/>
                  </a:moveTo>
                  <a:lnTo>
                    <a:pt x="371018" y="8509"/>
                  </a:lnTo>
                  <a:lnTo>
                    <a:pt x="339598" y="32305"/>
                  </a:lnTo>
                  <a:lnTo>
                    <a:pt x="325524" y="69812"/>
                  </a:lnTo>
                  <a:lnTo>
                    <a:pt x="325120" y="78739"/>
                  </a:lnTo>
                  <a:lnTo>
                    <a:pt x="325120" y="231521"/>
                  </a:lnTo>
                  <a:lnTo>
                    <a:pt x="325468" y="239252"/>
                  </a:lnTo>
                  <a:lnTo>
                    <a:pt x="325524" y="240502"/>
                  </a:lnTo>
                  <a:lnTo>
                    <a:pt x="326739" y="248983"/>
                  </a:lnTo>
                  <a:lnTo>
                    <a:pt x="328719" y="256815"/>
                  </a:lnTo>
                  <a:lnTo>
                    <a:pt x="328763" y="256988"/>
                  </a:lnTo>
                  <a:lnTo>
                    <a:pt x="350265" y="289178"/>
                  </a:lnTo>
                  <a:lnTo>
                    <a:pt x="387619" y="307207"/>
                  </a:lnTo>
                  <a:lnTo>
                    <a:pt x="416051" y="310261"/>
                  </a:lnTo>
                  <a:lnTo>
                    <a:pt x="425932" y="309925"/>
                  </a:lnTo>
                  <a:lnTo>
                    <a:pt x="468439" y="298132"/>
                  </a:lnTo>
                  <a:lnTo>
                    <a:pt x="496712" y="271516"/>
                  </a:lnTo>
                  <a:lnTo>
                    <a:pt x="501047" y="262763"/>
                  </a:lnTo>
                  <a:lnTo>
                    <a:pt x="416051" y="262763"/>
                  </a:lnTo>
                  <a:lnTo>
                    <a:pt x="408695" y="262098"/>
                  </a:lnTo>
                  <a:lnTo>
                    <a:pt x="384665" y="231521"/>
                  </a:lnTo>
                  <a:lnTo>
                    <a:pt x="384048" y="221234"/>
                  </a:lnTo>
                  <a:lnTo>
                    <a:pt x="384048" y="89153"/>
                  </a:lnTo>
                  <a:lnTo>
                    <a:pt x="402256" y="50149"/>
                  </a:lnTo>
                  <a:lnTo>
                    <a:pt x="416051" y="47498"/>
                  </a:lnTo>
                  <a:lnTo>
                    <a:pt x="501045" y="47498"/>
                  </a:lnTo>
                  <a:lnTo>
                    <a:pt x="500379" y="45719"/>
                  </a:lnTo>
                  <a:lnTo>
                    <a:pt x="475349" y="16319"/>
                  </a:lnTo>
                  <a:lnTo>
                    <a:pt x="435371" y="1349"/>
                  </a:lnTo>
                  <a:lnTo>
                    <a:pt x="425932" y="335"/>
                  </a:lnTo>
                  <a:lnTo>
                    <a:pt x="416051" y="0"/>
                  </a:lnTo>
                  <a:close/>
                </a:path>
                <a:path w="930910" h="327659">
                  <a:moveTo>
                    <a:pt x="501045" y="47498"/>
                  </a:moveTo>
                  <a:lnTo>
                    <a:pt x="416051" y="47498"/>
                  </a:lnTo>
                  <a:lnTo>
                    <a:pt x="423388" y="48162"/>
                  </a:lnTo>
                  <a:lnTo>
                    <a:pt x="429783" y="50149"/>
                  </a:lnTo>
                  <a:lnTo>
                    <a:pt x="447928" y="89153"/>
                  </a:lnTo>
                  <a:lnTo>
                    <a:pt x="447928" y="221234"/>
                  </a:lnTo>
                  <a:lnTo>
                    <a:pt x="429783" y="260111"/>
                  </a:lnTo>
                  <a:lnTo>
                    <a:pt x="416051" y="262763"/>
                  </a:lnTo>
                  <a:lnTo>
                    <a:pt x="501047" y="262763"/>
                  </a:lnTo>
                  <a:lnTo>
                    <a:pt x="503213" y="256988"/>
                  </a:lnTo>
                  <a:lnTo>
                    <a:pt x="505237" y="248983"/>
                  </a:lnTo>
                  <a:lnTo>
                    <a:pt x="506452" y="240502"/>
                  </a:lnTo>
                  <a:lnTo>
                    <a:pt x="506857" y="231521"/>
                  </a:lnTo>
                  <a:lnTo>
                    <a:pt x="506857" y="78739"/>
                  </a:lnTo>
                  <a:lnTo>
                    <a:pt x="506507" y="71024"/>
                  </a:lnTo>
                  <a:lnTo>
                    <a:pt x="506452" y="69812"/>
                  </a:lnTo>
                  <a:lnTo>
                    <a:pt x="505237" y="61325"/>
                  </a:lnTo>
                  <a:lnTo>
                    <a:pt x="503252" y="53445"/>
                  </a:lnTo>
                  <a:lnTo>
                    <a:pt x="503213" y="53290"/>
                  </a:lnTo>
                  <a:lnTo>
                    <a:pt x="501045" y="47498"/>
                  </a:lnTo>
                  <a:close/>
                </a:path>
                <a:path w="930910" h="327659">
                  <a:moveTo>
                    <a:pt x="591438" y="2412"/>
                  </a:moveTo>
                  <a:lnTo>
                    <a:pt x="532511" y="2412"/>
                  </a:lnTo>
                  <a:lnTo>
                    <a:pt x="532511" y="326263"/>
                  </a:lnTo>
                  <a:lnTo>
                    <a:pt x="591438" y="326263"/>
                  </a:lnTo>
                  <a:lnTo>
                    <a:pt x="591438" y="226822"/>
                  </a:lnTo>
                  <a:lnTo>
                    <a:pt x="633602" y="226822"/>
                  </a:lnTo>
                  <a:lnTo>
                    <a:pt x="633602" y="177164"/>
                  </a:lnTo>
                  <a:lnTo>
                    <a:pt x="591438" y="177164"/>
                  </a:lnTo>
                  <a:lnTo>
                    <a:pt x="591438" y="114680"/>
                  </a:lnTo>
                  <a:lnTo>
                    <a:pt x="633602" y="114680"/>
                  </a:lnTo>
                  <a:lnTo>
                    <a:pt x="633602" y="64897"/>
                  </a:lnTo>
                  <a:lnTo>
                    <a:pt x="591438" y="64897"/>
                  </a:lnTo>
                  <a:lnTo>
                    <a:pt x="591438" y="24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6835" y="196633"/>
              <a:ext cx="1477517" cy="54479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29452" y="308355"/>
              <a:ext cx="1243965" cy="328295"/>
            </a:xfrm>
            <a:custGeom>
              <a:avLst/>
              <a:gdLst/>
              <a:ahLst/>
              <a:cxnLst/>
              <a:rect l="l" t="t" r="r" b="b"/>
              <a:pathLst>
                <a:path w="1243965" h="328295">
                  <a:moveTo>
                    <a:pt x="1047750" y="183261"/>
                  </a:moveTo>
                  <a:lnTo>
                    <a:pt x="988822" y="183261"/>
                  </a:lnTo>
                  <a:lnTo>
                    <a:pt x="988822" y="328040"/>
                  </a:lnTo>
                  <a:lnTo>
                    <a:pt x="1208913" y="328040"/>
                  </a:lnTo>
                  <a:lnTo>
                    <a:pt x="1217652" y="327562"/>
                  </a:lnTo>
                  <a:lnTo>
                    <a:pt x="1243456" y="293624"/>
                  </a:lnTo>
                  <a:lnTo>
                    <a:pt x="1243456" y="281177"/>
                  </a:lnTo>
                  <a:lnTo>
                    <a:pt x="1047750" y="281177"/>
                  </a:lnTo>
                  <a:lnTo>
                    <a:pt x="1047750" y="253491"/>
                  </a:lnTo>
                  <a:lnTo>
                    <a:pt x="1243456" y="253491"/>
                  </a:lnTo>
                  <a:lnTo>
                    <a:pt x="1243456" y="207390"/>
                  </a:lnTo>
                  <a:lnTo>
                    <a:pt x="1047750" y="207390"/>
                  </a:lnTo>
                  <a:lnTo>
                    <a:pt x="1047750" y="183261"/>
                  </a:lnTo>
                  <a:close/>
                </a:path>
                <a:path w="1243965" h="328295">
                  <a:moveTo>
                    <a:pt x="1243456" y="253491"/>
                  </a:moveTo>
                  <a:lnTo>
                    <a:pt x="1184402" y="253491"/>
                  </a:lnTo>
                  <a:lnTo>
                    <a:pt x="1184402" y="281177"/>
                  </a:lnTo>
                  <a:lnTo>
                    <a:pt x="1243456" y="281177"/>
                  </a:lnTo>
                  <a:lnTo>
                    <a:pt x="1243456" y="253491"/>
                  </a:lnTo>
                  <a:close/>
                </a:path>
                <a:path w="1243965" h="328295">
                  <a:moveTo>
                    <a:pt x="1243456" y="183261"/>
                  </a:moveTo>
                  <a:lnTo>
                    <a:pt x="1184402" y="183261"/>
                  </a:lnTo>
                  <a:lnTo>
                    <a:pt x="1184402" y="207390"/>
                  </a:lnTo>
                  <a:lnTo>
                    <a:pt x="1243456" y="207390"/>
                  </a:lnTo>
                  <a:lnTo>
                    <a:pt x="1243456" y="183261"/>
                  </a:lnTo>
                  <a:close/>
                </a:path>
                <a:path w="1243965" h="328295">
                  <a:moveTo>
                    <a:pt x="401065" y="233299"/>
                  </a:moveTo>
                  <a:lnTo>
                    <a:pt x="342138" y="233299"/>
                  </a:lnTo>
                  <a:lnTo>
                    <a:pt x="342138" y="327405"/>
                  </a:lnTo>
                  <a:lnTo>
                    <a:pt x="602361" y="327405"/>
                  </a:lnTo>
                  <a:lnTo>
                    <a:pt x="602361" y="280796"/>
                  </a:lnTo>
                  <a:lnTo>
                    <a:pt x="401065" y="280796"/>
                  </a:lnTo>
                  <a:lnTo>
                    <a:pt x="401065" y="233299"/>
                  </a:lnTo>
                  <a:close/>
                </a:path>
                <a:path w="1243965" h="328295">
                  <a:moveTo>
                    <a:pt x="600328" y="4190"/>
                  </a:moveTo>
                  <a:lnTo>
                    <a:pt x="541274" y="4190"/>
                  </a:lnTo>
                  <a:lnTo>
                    <a:pt x="541274" y="195325"/>
                  </a:lnTo>
                  <a:lnTo>
                    <a:pt x="482092" y="195325"/>
                  </a:lnTo>
                  <a:lnTo>
                    <a:pt x="482092" y="237489"/>
                  </a:lnTo>
                  <a:lnTo>
                    <a:pt x="541274" y="237489"/>
                  </a:lnTo>
                  <a:lnTo>
                    <a:pt x="541274" y="264159"/>
                  </a:lnTo>
                  <a:lnTo>
                    <a:pt x="600328" y="264159"/>
                  </a:lnTo>
                  <a:lnTo>
                    <a:pt x="600328" y="4190"/>
                  </a:lnTo>
                  <a:close/>
                </a:path>
                <a:path w="1243965" h="328295">
                  <a:moveTo>
                    <a:pt x="451485" y="183895"/>
                  </a:moveTo>
                  <a:lnTo>
                    <a:pt x="389000" y="183895"/>
                  </a:lnTo>
                  <a:lnTo>
                    <a:pt x="389000" y="224408"/>
                  </a:lnTo>
                  <a:lnTo>
                    <a:pt x="451485" y="224408"/>
                  </a:lnTo>
                  <a:lnTo>
                    <a:pt x="451485" y="183895"/>
                  </a:lnTo>
                  <a:close/>
                </a:path>
                <a:path w="1243965" h="328295">
                  <a:moveTo>
                    <a:pt x="528574" y="140207"/>
                  </a:moveTo>
                  <a:lnTo>
                    <a:pt x="324738" y="140207"/>
                  </a:lnTo>
                  <a:lnTo>
                    <a:pt x="324738" y="183895"/>
                  </a:lnTo>
                  <a:lnTo>
                    <a:pt x="528574" y="183895"/>
                  </a:lnTo>
                  <a:lnTo>
                    <a:pt x="528574" y="140207"/>
                  </a:lnTo>
                  <a:close/>
                </a:path>
                <a:path w="1243965" h="328295">
                  <a:moveTo>
                    <a:pt x="440436" y="0"/>
                  </a:moveTo>
                  <a:lnTo>
                    <a:pt x="403606" y="0"/>
                  </a:lnTo>
                  <a:lnTo>
                    <a:pt x="387740" y="1002"/>
                  </a:lnTo>
                  <a:lnTo>
                    <a:pt x="350647" y="16128"/>
                  </a:lnTo>
                  <a:lnTo>
                    <a:pt x="331088" y="64642"/>
                  </a:lnTo>
                  <a:lnTo>
                    <a:pt x="332305" y="79761"/>
                  </a:lnTo>
                  <a:lnTo>
                    <a:pt x="350647" y="113283"/>
                  </a:lnTo>
                  <a:lnTo>
                    <a:pt x="387740" y="128518"/>
                  </a:lnTo>
                  <a:lnTo>
                    <a:pt x="403606" y="129539"/>
                  </a:lnTo>
                  <a:lnTo>
                    <a:pt x="440436" y="129539"/>
                  </a:lnTo>
                  <a:lnTo>
                    <a:pt x="482744" y="120378"/>
                  </a:lnTo>
                  <a:lnTo>
                    <a:pt x="510114" y="85597"/>
                  </a:lnTo>
                  <a:lnTo>
                    <a:pt x="406273" y="85597"/>
                  </a:lnTo>
                  <a:lnTo>
                    <a:pt x="400431" y="83819"/>
                  </a:lnTo>
                  <a:lnTo>
                    <a:pt x="396239" y="80263"/>
                  </a:lnTo>
                  <a:lnTo>
                    <a:pt x="392175" y="76707"/>
                  </a:lnTo>
                  <a:lnTo>
                    <a:pt x="390017" y="71500"/>
                  </a:lnTo>
                  <a:lnTo>
                    <a:pt x="390017" y="57784"/>
                  </a:lnTo>
                  <a:lnTo>
                    <a:pt x="392175" y="52577"/>
                  </a:lnTo>
                  <a:lnTo>
                    <a:pt x="396239" y="49149"/>
                  </a:lnTo>
                  <a:lnTo>
                    <a:pt x="400431" y="45719"/>
                  </a:lnTo>
                  <a:lnTo>
                    <a:pt x="406273" y="43941"/>
                  </a:lnTo>
                  <a:lnTo>
                    <a:pt x="510196" y="43941"/>
                  </a:lnTo>
                  <a:lnTo>
                    <a:pt x="508079" y="36337"/>
                  </a:lnTo>
                  <a:lnTo>
                    <a:pt x="470392" y="4016"/>
                  </a:lnTo>
                  <a:lnTo>
                    <a:pt x="456301" y="1002"/>
                  </a:lnTo>
                  <a:lnTo>
                    <a:pt x="440436" y="0"/>
                  </a:lnTo>
                  <a:close/>
                </a:path>
                <a:path w="1243965" h="328295">
                  <a:moveTo>
                    <a:pt x="510196" y="43941"/>
                  </a:moveTo>
                  <a:lnTo>
                    <a:pt x="437769" y="43941"/>
                  </a:lnTo>
                  <a:lnTo>
                    <a:pt x="443611" y="45719"/>
                  </a:lnTo>
                  <a:lnTo>
                    <a:pt x="447801" y="49149"/>
                  </a:lnTo>
                  <a:lnTo>
                    <a:pt x="451865" y="52577"/>
                  </a:lnTo>
                  <a:lnTo>
                    <a:pt x="454025" y="57784"/>
                  </a:lnTo>
                  <a:lnTo>
                    <a:pt x="454025" y="71500"/>
                  </a:lnTo>
                  <a:lnTo>
                    <a:pt x="451865" y="76707"/>
                  </a:lnTo>
                  <a:lnTo>
                    <a:pt x="447801" y="80263"/>
                  </a:lnTo>
                  <a:lnTo>
                    <a:pt x="443611" y="83819"/>
                  </a:lnTo>
                  <a:lnTo>
                    <a:pt x="437769" y="85597"/>
                  </a:lnTo>
                  <a:lnTo>
                    <a:pt x="510114" y="85597"/>
                  </a:lnTo>
                  <a:lnTo>
                    <a:pt x="511736" y="79761"/>
                  </a:lnTo>
                  <a:lnTo>
                    <a:pt x="512952" y="64642"/>
                  </a:lnTo>
                  <a:lnTo>
                    <a:pt x="511736" y="49472"/>
                  </a:lnTo>
                  <a:lnTo>
                    <a:pt x="510196" y="43941"/>
                  </a:lnTo>
                  <a:close/>
                </a:path>
                <a:path w="1243965" h="328295">
                  <a:moveTo>
                    <a:pt x="1243456" y="104775"/>
                  </a:moveTo>
                  <a:lnTo>
                    <a:pt x="1184402" y="104775"/>
                  </a:lnTo>
                  <a:lnTo>
                    <a:pt x="1184402" y="170433"/>
                  </a:lnTo>
                  <a:lnTo>
                    <a:pt x="1243456" y="170433"/>
                  </a:lnTo>
                  <a:lnTo>
                    <a:pt x="1243456" y="104775"/>
                  </a:lnTo>
                  <a:close/>
                </a:path>
                <a:path w="1243965" h="328295">
                  <a:moveTo>
                    <a:pt x="1058418" y="0"/>
                  </a:moveTo>
                  <a:lnTo>
                    <a:pt x="1014122" y="7516"/>
                  </a:lnTo>
                  <a:lnTo>
                    <a:pt x="981964" y="30257"/>
                  </a:lnTo>
                  <a:lnTo>
                    <a:pt x="966902" y="68083"/>
                  </a:lnTo>
                  <a:lnTo>
                    <a:pt x="966470" y="77342"/>
                  </a:lnTo>
                  <a:lnTo>
                    <a:pt x="966470" y="92328"/>
                  </a:lnTo>
                  <a:lnTo>
                    <a:pt x="977501" y="133095"/>
                  </a:lnTo>
                  <a:lnTo>
                    <a:pt x="1006570" y="158861"/>
                  </a:lnTo>
                  <a:lnTo>
                    <a:pt x="1049281" y="169429"/>
                  </a:lnTo>
                  <a:lnTo>
                    <a:pt x="1050323" y="169429"/>
                  </a:lnTo>
                  <a:lnTo>
                    <a:pt x="1058418" y="169671"/>
                  </a:lnTo>
                  <a:lnTo>
                    <a:pt x="1099395" y="163345"/>
                  </a:lnTo>
                  <a:lnTo>
                    <a:pt x="1135149" y="138932"/>
                  </a:lnTo>
                  <a:lnTo>
                    <a:pt x="1144536" y="122808"/>
                  </a:lnTo>
                  <a:lnTo>
                    <a:pt x="1058418" y="122808"/>
                  </a:lnTo>
                  <a:lnTo>
                    <a:pt x="1051345" y="122259"/>
                  </a:lnTo>
                  <a:lnTo>
                    <a:pt x="1025398" y="87629"/>
                  </a:lnTo>
                  <a:lnTo>
                    <a:pt x="1025398" y="82041"/>
                  </a:lnTo>
                  <a:lnTo>
                    <a:pt x="1044987" y="49069"/>
                  </a:lnTo>
                  <a:lnTo>
                    <a:pt x="1058418" y="46862"/>
                  </a:lnTo>
                  <a:lnTo>
                    <a:pt x="1144688" y="46862"/>
                  </a:lnTo>
                  <a:lnTo>
                    <a:pt x="1143158" y="43164"/>
                  </a:lnTo>
                  <a:lnTo>
                    <a:pt x="1115949" y="14224"/>
                  </a:lnTo>
                  <a:lnTo>
                    <a:pt x="1074356" y="873"/>
                  </a:lnTo>
                  <a:lnTo>
                    <a:pt x="1067373" y="289"/>
                  </a:lnTo>
                  <a:lnTo>
                    <a:pt x="1069235" y="289"/>
                  </a:lnTo>
                  <a:lnTo>
                    <a:pt x="1058418" y="0"/>
                  </a:lnTo>
                  <a:close/>
                </a:path>
                <a:path w="1243965" h="328295">
                  <a:moveTo>
                    <a:pt x="1144688" y="46862"/>
                  </a:moveTo>
                  <a:lnTo>
                    <a:pt x="1058418" y="46862"/>
                  </a:lnTo>
                  <a:lnTo>
                    <a:pt x="1065490" y="47412"/>
                  </a:lnTo>
                  <a:lnTo>
                    <a:pt x="1071848" y="49069"/>
                  </a:lnTo>
                  <a:lnTo>
                    <a:pt x="1091438" y="82041"/>
                  </a:lnTo>
                  <a:lnTo>
                    <a:pt x="1091438" y="87629"/>
                  </a:lnTo>
                  <a:lnTo>
                    <a:pt x="1071848" y="120602"/>
                  </a:lnTo>
                  <a:lnTo>
                    <a:pt x="1058418" y="122808"/>
                  </a:lnTo>
                  <a:lnTo>
                    <a:pt x="1144536" y="122808"/>
                  </a:lnTo>
                  <a:lnTo>
                    <a:pt x="1145714" y="119983"/>
                  </a:lnTo>
                  <a:lnTo>
                    <a:pt x="1147871" y="112629"/>
                  </a:lnTo>
                  <a:lnTo>
                    <a:pt x="1149350" y="104775"/>
                  </a:lnTo>
                  <a:lnTo>
                    <a:pt x="1243456" y="104775"/>
                  </a:lnTo>
                  <a:lnTo>
                    <a:pt x="1243456" y="56387"/>
                  </a:lnTo>
                  <a:lnTo>
                    <a:pt x="1147826" y="56387"/>
                  </a:lnTo>
                  <a:lnTo>
                    <a:pt x="1145801" y="49555"/>
                  </a:lnTo>
                  <a:lnTo>
                    <a:pt x="1144688" y="46862"/>
                  </a:lnTo>
                  <a:close/>
                </a:path>
                <a:path w="1243965" h="328295">
                  <a:moveTo>
                    <a:pt x="1243456" y="4190"/>
                  </a:moveTo>
                  <a:lnTo>
                    <a:pt x="1184402" y="4190"/>
                  </a:lnTo>
                  <a:lnTo>
                    <a:pt x="1184402" y="56387"/>
                  </a:lnTo>
                  <a:lnTo>
                    <a:pt x="1243456" y="56387"/>
                  </a:lnTo>
                  <a:lnTo>
                    <a:pt x="1243456" y="4190"/>
                  </a:lnTo>
                  <a:close/>
                </a:path>
                <a:path w="1243965" h="328295">
                  <a:moveTo>
                    <a:pt x="822832" y="5968"/>
                  </a:moveTo>
                  <a:lnTo>
                    <a:pt x="741806" y="5968"/>
                  </a:lnTo>
                  <a:lnTo>
                    <a:pt x="733643" y="6252"/>
                  </a:lnTo>
                  <a:lnTo>
                    <a:pt x="693547" y="23367"/>
                  </a:lnTo>
                  <a:lnTo>
                    <a:pt x="676925" y="58483"/>
                  </a:lnTo>
                  <a:lnTo>
                    <a:pt x="635253" y="304672"/>
                  </a:lnTo>
                  <a:lnTo>
                    <a:pt x="694181" y="304672"/>
                  </a:lnTo>
                  <a:lnTo>
                    <a:pt x="731901" y="75564"/>
                  </a:lnTo>
                  <a:lnTo>
                    <a:pt x="733044" y="68706"/>
                  </a:lnTo>
                  <a:lnTo>
                    <a:pt x="735076" y="63372"/>
                  </a:lnTo>
                  <a:lnTo>
                    <a:pt x="737870" y="59436"/>
                  </a:lnTo>
                  <a:lnTo>
                    <a:pt x="740791" y="55499"/>
                  </a:lnTo>
                  <a:lnTo>
                    <a:pt x="745108" y="53593"/>
                  </a:lnTo>
                  <a:lnTo>
                    <a:pt x="822832" y="53593"/>
                  </a:lnTo>
                  <a:lnTo>
                    <a:pt x="822832" y="5968"/>
                  </a:lnTo>
                  <a:close/>
                </a:path>
                <a:path w="1243965" h="328295">
                  <a:moveTo>
                    <a:pt x="822832" y="53593"/>
                  </a:moveTo>
                  <a:lnTo>
                    <a:pt x="763777" y="53593"/>
                  </a:lnTo>
                  <a:lnTo>
                    <a:pt x="763777" y="304672"/>
                  </a:lnTo>
                  <a:lnTo>
                    <a:pt x="822832" y="304672"/>
                  </a:lnTo>
                  <a:lnTo>
                    <a:pt x="822832" y="53593"/>
                  </a:lnTo>
                  <a:close/>
                </a:path>
                <a:path w="1243965" h="328295">
                  <a:moveTo>
                    <a:pt x="95631" y="53593"/>
                  </a:moveTo>
                  <a:lnTo>
                    <a:pt x="34417" y="53593"/>
                  </a:lnTo>
                  <a:lnTo>
                    <a:pt x="0" y="304672"/>
                  </a:lnTo>
                  <a:lnTo>
                    <a:pt x="58927" y="304672"/>
                  </a:lnTo>
                  <a:lnTo>
                    <a:pt x="90550" y="62864"/>
                  </a:lnTo>
                  <a:lnTo>
                    <a:pt x="90932" y="60197"/>
                  </a:lnTo>
                  <a:lnTo>
                    <a:pt x="91821" y="58038"/>
                  </a:lnTo>
                  <a:lnTo>
                    <a:pt x="93852" y="54482"/>
                  </a:lnTo>
                  <a:lnTo>
                    <a:pt x="95631" y="53593"/>
                  </a:lnTo>
                  <a:close/>
                </a:path>
                <a:path w="1243965" h="328295">
                  <a:moveTo>
                    <a:pt x="170434" y="53593"/>
                  </a:moveTo>
                  <a:lnTo>
                    <a:pt x="111125" y="53593"/>
                  </a:lnTo>
                  <a:lnTo>
                    <a:pt x="113537" y="56641"/>
                  </a:lnTo>
                  <a:lnTo>
                    <a:pt x="114300" y="62864"/>
                  </a:lnTo>
                  <a:lnTo>
                    <a:pt x="139573" y="304672"/>
                  </a:lnTo>
                  <a:lnTo>
                    <a:pt x="198500" y="304672"/>
                  </a:lnTo>
                  <a:lnTo>
                    <a:pt x="170533" y="54482"/>
                  </a:lnTo>
                  <a:lnTo>
                    <a:pt x="170434" y="53593"/>
                  </a:lnTo>
                  <a:close/>
                </a:path>
                <a:path w="1243965" h="328295">
                  <a:moveTo>
                    <a:pt x="205612" y="5968"/>
                  </a:moveTo>
                  <a:lnTo>
                    <a:pt x="2412" y="5968"/>
                  </a:lnTo>
                  <a:lnTo>
                    <a:pt x="2412" y="53593"/>
                  </a:lnTo>
                  <a:lnTo>
                    <a:pt x="205612" y="53593"/>
                  </a:lnTo>
                  <a:lnTo>
                    <a:pt x="205612" y="5968"/>
                  </a:lnTo>
                  <a:close/>
                </a:path>
                <a:path w="1243965" h="328295">
                  <a:moveTo>
                    <a:pt x="907669" y="4190"/>
                  </a:moveTo>
                  <a:lnTo>
                    <a:pt x="848741" y="4190"/>
                  </a:lnTo>
                  <a:lnTo>
                    <a:pt x="848741" y="328040"/>
                  </a:lnTo>
                  <a:lnTo>
                    <a:pt x="907669" y="328040"/>
                  </a:lnTo>
                  <a:lnTo>
                    <a:pt x="907669" y="166877"/>
                  </a:lnTo>
                  <a:lnTo>
                    <a:pt x="946023" y="166877"/>
                  </a:lnTo>
                  <a:lnTo>
                    <a:pt x="946023" y="115696"/>
                  </a:lnTo>
                  <a:lnTo>
                    <a:pt x="907669" y="115696"/>
                  </a:lnTo>
                  <a:lnTo>
                    <a:pt x="907669" y="4190"/>
                  </a:lnTo>
                  <a:close/>
                </a:path>
                <a:path w="1243965" h="328295">
                  <a:moveTo>
                    <a:pt x="278764" y="4190"/>
                  </a:moveTo>
                  <a:lnTo>
                    <a:pt x="219710" y="4190"/>
                  </a:lnTo>
                  <a:lnTo>
                    <a:pt x="219710" y="328040"/>
                  </a:lnTo>
                  <a:lnTo>
                    <a:pt x="278764" y="328040"/>
                  </a:lnTo>
                  <a:lnTo>
                    <a:pt x="278764" y="41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87011" y="1191767"/>
              <a:ext cx="6724015" cy="477520"/>
            </a:xfrm>
            <a:custGeom>
              <a:avLst/>
              <a:gdLst/>
              <a:ahLst/>
              <a:cxnLst/>
              <a:rect l="l" t="t" r="r" b="b"/>
              <a:pathLst>
                <a:path w="6724015" h="477519">
                  <a:moveTo>
                    <a:pt x="6567169" y="0"/>
                  </a:moveTo>
                  <a:lnTo>
                    <a:pt x="156717" y="0"/>
                  </a:lnTo>
                  <a:lnTo>
                    <a:pt x="107159" y="7983"/>
                  </a:lnTo>
                  <a:lnTo>
                    <a:pt x="64136" y="30219"/>
                  </a:lnTo>
                  <a:lnTo>
                    <a:pt x="30219" y="64136"/>
                  </a:lnTo>
                  <a:lnTo>
                    <a:pt x="7983" y="107159"/>
                  </a:lnTo>
                  <a:lnTo>
                    <a:pt x="0" y="156717"/>
                  </a:lnTo>
                  <a:lnTo>
                    <a:pt x="0" y="477012"/>
                  </a:lnTo>
                  <a:lnTo>
                    <a:pt x="6723888" y="477012"/>
                  </a:lnTo>
                  <a:lnTo>
                    <a:pt x="6723888" y="156717"/>
                  </a:lnTo>
                  <a:lnTo>
                    <a:pt x="6715904" y="107159"/>
                  </a:lnTo>
                  <a:lnTo>
                    <a:pt x="6693668" y="64136"/>
                  </a:lnTo>
                  <a:lnTo>
                    <a:pt x="6659751" y="30219"/>
                  </a:lnTo>
                  <a:lnTo>
                    <a:pt x="6616728" y="7983"/>
                  </a:lnTo>
                  <a:lnTo>
                    <a:pt x="6567169" y="0"/>
                  </a:lnTo>
                  <a:close/>
                </a:path>
              </a:pathLst>
            </a:custGeom>
            <a:solidFill>
              <a:srgbClr val="1A3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30693" y="1347977"/>
              <a:ext cx="639445" cy="152400"/>
            </a:xfrm>
            <a:custGeom>
              <a:avLst/>
              <a:gdLst/>
              <a:ahLst/>
              <a:cxnLst/>
              <a:rect l="l" t="t" r="r" b="b"/>
              <a:pathLst>
                <a:path w="639445" h="152400">
                  <a:moveTo>
                    <a:pt x="534288" y="84200"/>
                  </a:moveTo>
                  <a:lnTo>
                    <a:pt x="504698" y="84200"/>
                  </a:lnTo>
                  <a:lnTo>
                    <a:pt x="504698" y="152273"/>
                  </a:lnTo>
                  <a:lnTo>
                    <a:pt x="639190" y="152273"/>
                  </a:lnTo>
                  <a:lnTo>
                    <a:pt x="639190" y="128397"/>
                  </a:lnTo>
                  <a:lnTo>
                    <a:pt x="534288" y="128397"/>
                  </a:lnTo>
                  <a:lnTo>
                    <a:pt x="534288" y="117475"/>
                  </a:lnTo>
                  <a:lnTo>
                    <a:pt x="639190" y="117475"/>
                  </a:lnTo>
                  <a:lnTo>
                    <a:pt x="639190" y="94107"/>
                  </a:lnTo>
                  <a:lnTo>
                    <a:pt x="534288" y="94107"/>
                  </a:lnTo>
                  <a:lnTo>
                    <a:pt x="534288" y="84200"/>
                  </a:lnTo>
                  <a:close/>
                </a:path>
                <a:path w="639445" h="152400">
                  <a:moveTo>
                    <a:pt x="639190" y="117475"/>
                  </a:moveTo>
                  <a:lnTo>
                    <a:pt x="609600" y="117475"/>
                  </a:lnTo>
                  <a:lnTo>
                    <a:pt x="609600" y="128397"/>
                  </a:lnTo>
                  <a:lnTo>
                    <a:pt x="639190" y="128397"/>
                  </a:lnTo>
                  <a:lnTo>
                    <a:pt x="639190" y="117475"/>
                  </a:lnTo>
                  <a:close/>
                </a:path>
                <a:path w="639445" h="152400">
                  <a:moveTo>
                    <a:pt x="639190" y="84200"/>
                  </a:moveTo>
                  <a:lnTo>
                    <a:pt x="609600" y="84200"/>
                  </a:lnTo>
                  <a:lnTo>
                    <a:pt x="609600" y="94107"/>
                  </a:lnTo>
                  <a:lnTo>
                    <a:pt x="639190" y="94107"/>
                  </a:lnTo>
                  <a:lnTo>
                    <a:pt x="639190" y="84200"/>
                  </a:lnTo>
                  <a:close/>
                </a:path>
                <a:path w="639445" h="152400">
                  <a:moveTo>
                    <a:pt x="315975" y="119507"/>
                  </a:moveTo>
                  <a:lnTo>
                    <a:pt x="161925" y="119507"/>
                  </a:lnTo>
                  <a:lnTo>
                    <a:pt x="161925" y="146939"/>
                  </a:lnTo>
                  <a:lnTo>
                    <a:pt x="315975" y="146939"/>
                  </a:lnTo>
                  <a:lnTo>
                    <a:pt x="315975" y="119507"/>
                  </a:lnTo>
                  <a:close/>
                </a:path>
                <a:path w="639445" h="152400">
                  <a:moveTo>
                    <a:pt x="224916" y="94361"/>
                  </a:moveTo>
                  <a:lnTo>
                    <a:pt x="194817" y="94361"/>
                  </a:lnTo>
                  <a:lnTo>
                    <a:pt x="194817" y="119507"/>
                  </a:lnTo>
                  <a:lnTo>
                    <a:pt x="224916" y="119507"/>
                  </a:lnTo>
                  <a:lnTo>
                    <a:pt x="224916" y="94361"/>
                  </a:lnTo>
                  <a:close/>
                </a:path>
                <a:path w="639445" h="152400">
                  <a:moveTo>
                    <a:pt x="283209" y="94361"/>
                  </a:moveTo>
                  <a:lnTo>
                    <a:pt x="253110" y="94361"/>
                  </a:lnTo>
                  <a:lnTo>
                    <a:pt x="253110" y="119507"/>
                  </a:lnTo>
                  <a:lnTo>
                    <a:pt x="283209" y="119507"/>
                  </a:lnTo>
                  <a:lnTo>
                    <a:pt x="283209" y="94361"/>
                  </a:lnTo>
                  <a:close/>
                </a:path>
                <a:path w="639445" h="152400">
                  <a:moveTo>
                    <a:pt x="309117" y="67056"/>
                  </a:moveTo>
                  <a:lnTo>
                    <a:pt x="168909" y="67056"/>
                  </a:lnTo>
                  <a:lnTo>
                    <a:pt x="168909" y="94361"/>
                  </a:lnTo>
                  <a:lnTo>
                    <a:pt x="309117" y="94361"/>
                  </a:lnTo>
                  <a:lnTo>
                    <a:pt x="309117" y="67056"/>
                  </a:lnTo>
                  <a:close/>
                </a:path>
                <a:path w="639445" h="152400">
                  <a:moveTo>
                    <a:pt x="222250" y="30987"/>
                  </a:moveTo>
                  <a:lnTo>
                    <a:pt x="192150" y="30987"/>
                  </a:lnTo>
                  <a:lnTo>
                    <a:pt x="192150" y="67056"/>
                  </a:lnTo>
                  <a:lnTo>
                    <a:pt x="222250" y="67056"/>
                  </a:lnTo>
                  <a:lnTo>
                    <a:pt x="222250" y="30987"/>
                  </a:lnTo>
                  <a:close/>
                </a:path>
                <a:path w="639445" h="152400">
                  <a:moveTo>
                    <a:pt x="285876" y="30987"/>
                  </a:moveTo>
                  <a:lnTo>
                    <a:pt x="255777" y="30987"/>
                  </a:lnTo>
                  <a:lnTo>
                    <a:pt x="255777" y="67056"/>
                  </a:lnTo>
                  <a:lnTo>
                    <a:pt x="285876" y="67056"/>
                  </a:lnTo>
                  <a:lnTo>
                    <a:pt x="285876" y="30987"/>
                  </a:lnTo>
                  <a:close/>
                </a:path>
                <a:path w="639445" h="152400">
                  <a:moveTo>
                    <a:pt x="307466" y="3556"/>
                  </a:moveTo>
                  <a:lnTo>
                    <a:pt x="170560" y="3556"/>
                  </a:lnTo>
                  <a:lnTo>
                    <a:pt x="170560" y="30987"/>
                  </a:lnTo>
                  <a:lnTo>
                    <a:pt x="307466" y="30987"/>
                  </a:lnTo>
                  <a:lnTo>
                    <a:pt x="307466" y="3556"/>
                  </a:lnTo>
                  <a:close/>
                </a:path>
                <a:path w="639445" h="152400">
                  <a:moveTo>
                    <a:pt x="585261" y="24511"/>
                  </a:moveTo>
                  <a:lnTo>
                    <a:pt x="545337" y="24511"/>
                  </a:lnTo>
                  <a:lnTo>
                    <a:pt x="549909" y="25908"/>
                  </a:lnTo>
                  <a:lnTo>
                    <a:pt x="553211" y="28575"/>
                  </a:lnTo>
                  <a:lnTo>
                    <a:pt x="556640" y="31115"/>
                  </a:lnTo>
                  <a:lnTo>
                    <a:pt x="558291" y="34798"/>
                  </a:lnTo>
                  <a:lnTo>
                    <a:pt x="558419" y="39370"/>
                  </a:lnTo>
                  <a:lnTo>
                    <a:pt x="558291" y="44069"/>
                  </a:lnTo>
                  <a:lnTo>
                    <a:pt x="556640" y="47625"/>
                  </a:lnTo>
                  <a:lnTo>
                    <a:pt x="553211" y="50292"/>
                  </a:lnTo>
                  <a:lnTo>
                    <a:pt x="549752" y="53086"/>
                  </a:lnTo>
                  <a:lnTo>
                    <a:pt x="608964" y="53086"/>
                  </a:lnTo>
                  <a:lnTo>
                    <a:pt x="608964" y="78867"/>
                  </a:lnTo>
                  <a:lnTo>
                    <a:pt x="639190" y="78867"/>
                  </a:lnTo>
                  <a:lnTo>
                    <a:pt x="639190" y="25019"/>
                  </a:lnTo>
                  <a:lnTo>
                    <a:pt x="585470" y="25019"/>
                  </a:lnTo>
                  <a:lnTo>
                    <a:pt x="585261" y="24511"/>
                  </a:lnTo>
                  <a:close/>
                </a:path>
                <a:path w="639445" h="152400">
                  <a:moveTo>
                    <a:pt x="539496" y="127"/>
                  </a:moveTo>
                  <a:lnTo>
                    <a:pt x="498298" y="16635"/>
                  </a:lnTo>
                  <a:lnTo>
                    <a:pt x="490600" y="39370"/>
                  </a:lnTo>
                  <a:lnTo>
                    <a:pt x="491535" y="47625"/>
                  </a:lnTo>
                  <a:lnTo>
                    <a:pt x="519493" y="75850"/>
                  </a:lnTo>
                  <a:lnTo>
                    <a:pt x="539496" y="78612"/>
                  </a:lnTo>
                  <a:lnTo>
                    <a:pt x="547923" y="78186"/>
                  </a:lnTo>
                  <a:lnTo>
                    <a:pt x="582676" y="61087"/>
                  </a:lnTo>
                  <a:lnTo>
                    <a:pt x="585347" y="54356"/>
                  </a:lnTo>
                  <a:lnTo>
                    <a:pt x="533653" y="54356"/>
                  </a:lnTo>
                  <a:lnTo>
                    <a:pt x="529382" y="53086"/>
                  </a:lnTo>
                  <a:lnTo>
                    <a:pt x="529112" y="53086"/>
                  </a:lnTo>
                  <a:lnTo>
                    <a:pt x="522350" y="47625"/>
                  </a:lnTo>
                  <a:lnTo>
                    <a:pt x="520573" y="44069"/>
                  </a:lnTo>
                  <a:lnTo>
                    <a:pt x="520573" y="34798"/>
                  </a:lnTo>
                  <a:lnTo>
                    <a:pt x="522350" y="31115"/>
                  </a:lnTo>
                  <a:lnTo>
                    <a:pt x="525652" y="28575"/>
                  </a:lnTo>
                  <a:lnTo>
                    <a:pt x="528954" y="25908"/>
                  </a:lnTo>
                  <a:lnTo>
                    <a:pt x="533653" y="24511"/>
                  </a:lnTo>
                  <a:lnTo>
                    <a:pt x="585261" y="24511"/>
                  </a:lnTo>
                  <a:lnTo>
                    <a:pt x="582295" y="17272"/>
                  </a:lnTo>
                  <a:lnTo>
                    <a:pt x="547756" y="607"/>
                  </a:lnTo>
                  <a:lnTo>
                    <a:pt x="539496" y="127"/>
                  </a:lnTo>
                  <a:close/>
                </a:path>
                <a:path w="639445" h="152400">
                  <a:moveTo>
                    <a:pt x="585851" y="53086"/>
                  </a:moveTo>
                  <a:lnTo>
                    <a:pt x="549494" y="53086"/>
                  </a:lnTo>
                  <a:lnTo>
                    <a:pt x="545337" y="54356"/>
                  </a:lnTo>
                  <a:lnTo>
                    <a:pt x="585347" y="54356"/>
                  </a:lnTo>
                  <a:lnTo>
                    <a:pt x="585851" y="53086"/>
                  </a:lnTo>
                  <a:close/>
                </a:path>
                <a:path w="639445" h="152400">
                  <a:moveTo>
                    <a:pt x="639190" y="0"/>
                  </a:moveTo>
                  <a:lnTo>
                    <a:pt x="608964" y="0"/>
                  </a:lnTo>
                  <a:lnTo>
                    <a:pt x="608964" y="25019"/>
                  </a:lnTo>
                  <a:lnTo>
                    <a:pt x="639190" y="25019"/>
                  </a:lnTo>
                  <a:lnTo>
                    <a:pt x="639190" y="0"/>
                  </a:lnTo>
                  <a:close/>
                </a:path>
                <a:path w="639445" h="152400">
                  <a:moveTo>
                    <a:pt x="66548" y="3556"/>
                  </a:moveTo>
                  <a:lnTo>
                    <a:pt x="0" y="3556"/>
                  </a:lnTo>
                  <a:lnTo>
                    <a:pt x="0" y="145161"/>
                  </a:lnTo>
                  <a:lnTo>
                    <a:pt x="41655" y="145161"/>
                  </a:lnTo>
                  <a:lnTo>
                    <a:pt x="48513" y="144653"/>
                  </a:lnTo>
                  <a:lnTo>
                    <a:pt x="62483" y="142875"/>
                  </a:lnTo>
                  <a:lnTo>
                    <a:pt x="68325" y="141478"/>
                  </a:lnTo>
                  <a:lnTo>
                    <a:pt x="73151" y="139573"/>
                  </a:lnTo>
                  <a:lnTo>
                    <a:pt x="73151" y="118745"/>
                  </a:lnTo>
                  <a:lnTo>
                    <a:pt x="29082" y="118745"/>
                  </a:lnTo>
                  <a:lnTo>
                    <a:pt x="29082" y="29972"/>
                  </a:lnTo>
                  <a:lnTo>
                    <a:pt x="66548" y="29972"/>
                  </a:lnTo>
                  <a:lnTo>
                    <a:pt x="66548" y="3556"/>
                  </a:lnTo>
                  <a:close/>
                </a:path>
                <a:path w="639445" h="152400">
                  <a:moveTo>
                    <a:pt x="73151" y="113537"/>
                  </a:moveTo>
                  <a:lnTo>
                    <a:pt x="68325" y="115316"/>
                  </a:lnTo>
                  <a:lnTo>
                    <a:pt x="62737" y="116586"/>
                  </a:lnTo>
                  <a:lnTo>
                    <a:pt x="50037" y="118364"/>
                  </a:lnTo>
                  <a:lnTo>
                    <a:pt x="43814" y="118745"/>
                  </a:lnTo>
                  <a:lnTo>
                    <a:pt x="73151" y="118745"/>
                  </a:lnTo>
                  <a:lnTo>
                    <a:pt x="73151" y="113537"/>
                  </a:lnTo>
                  <a:close/>
                </a:path>
                <a:path w="639445" h="152400">
                  <a:moveTo>
                    <a:pt x="367410" y="3048"/>
                  </a:moveTo>
                  <a:lnTo>
                    <a:pt x="367008" y="18573"/>
                  </a:lnTo>
                  <a:lnTo>
                    <a:pt x="365998" y="33147"/>
                  </a:lnTo>
                  <a:lnTo>
                    <a:pt x="364392" y="46767"/>
                  </a:lnTo>
                  <a:lnTo>
                    <a:pt x="362314" y="58797"/>
                  </a:lnTo>
                  <a:lnTo>
                    <a:pt x="362203" y="59436"/>
                  </a:lnTo>
                  <a:lnTo>
                    <a:pt x="347979" y="98171"/>
                  </a:lnTo>
                  <a:lnTo>
                    <a:pt x="326516" y="114173"/>
                  </a:lnTo>
                  <a:lnTo>
                    <a:pt x="326516" y="145161"/>
                  </a:lnTo>
                  <a:lnTo>
                    <a:pt x="364573" y="127140"/>
                  </a:lnTo>
                  <a:lnTo>
                    <a:pt x="381253" y="100584"/>
                  </a:lnTo>
                  <a:lnTo>
                    <a:pt x="417009" y="100584"/>
                  </a:lnTo>
                  <a:lnTo>
                    <a:pt x="392175" y="65659"/>
                  </a:lnTo>
                  <a:lnTo>
                    <a:pt x="393387" y="59436"/>
                  </a:lnTo>
                  <a:lnTo>
                    <a:pt x="393511" y="58797"/>
                  </a:lnTo>
                  <a:lnTo>
                    <a:pt x="397922" y="12612"/>
                  </a:lnTo>
                  <a:lnTo>
                    <a:pt x="398017" y="4064"/>
                  </a:lnTo>
                  <a:lnTo>
                    <a:pt x="367410" y="3048"/>
                  </a:lnTo>
                  <a:close/>
                </a:path>
                <a:path w="639445" h="152400">
                  <a:moveTo>
                    <a:pt x="417009" y="100584"/>
                  </a:moveTo>
                  <a:lnTo>
                    <a:pt x="381253" y="100584"/>
                  </a:lnTo>
                  <a:lnTo>
                    <a:pt x="411693" y="145161"/>
                  </a:lnTo>
                  <a:lnTo>
                    <a:pt x="411427" y="145161"/>
                  </a:lnTo>
                  <a:lnTo>
                    <a:pt x="436245" y="127635"/>
                  </a:lnTo>
                  <a:lnTo>
                    <a:pt x="417009" y="100584"/>
                  </a:lnTo>
                  <a:close/>
                </a:path>
                <a:path w="639445" h="152400">
                  <a:moveTo>
                    <a:pt x="469519" y="0"/>
                  </a:moveTo>
                  <a:lnTo>
                    <a:pt x="439420" y="0"/>
                  </a:lnTo>
                  <a:lnTo>
                    <a:pt x="439420" y="152273"/>
                  </a:lnTo>
                  <a:lnTo>
                    <a:pt x="469519" y="152273"/>
                  </a:lnTo>
                  <a:lnTo>
                    <a:pt x="469519" y="84836"/>
                  </a:lnTo>
                  <a:lnTo>
                    <a:pt x="487425" y="84836"/>
                  </a:lnTo>
                  <a:lnTo>
                    <a:pt x="487425" y="55625"/>
                  </a:lnTo>
                  <a:lnTo>
                    <a:pt x="469519" y="55625"/>
                  </a:lnTo>
                  <a:lnTo>
                    <a:pt x="469519" y="0"/>
                  </a:lnTo>
                  <a:close/>
                </a:path>
                <a:path w="639445" h="152400">
                  <a:moveTo>
                    <a:pt x="148971" y="84582"/>
                  </a:moveTo>
                  <a:lnTo>
                    <a:pt x="120776" y="84582"/>
                  </a:lnTo>
                  <a:lnTo>
                    <a:pt x="120776" y="152273"/>
                  </a:lnTo>
                  <a:lnTo>
                    <a:pt x="148971" y="152273"/>
                  </a:lnTo>
                  <a:lnTo>
                    <a:pt x="148971" y="84582"/>
                  </a:lnTo>
                  <a:close/>
                </a:path>
                <a:path w="639445" h="152400">
                  <a:moveTo>
                    <a:pt x="108076" y="762"/>
                  </a:moveTo>
                  <a:lnTo>
                    <a:pt x="80263" y="762"/>
                  </a:lnTo>
                  <a:lnTo>
                    <a:pt x="80263" y="149606"/>
                  </a:lnTo>
                  <a:lnTo>
                    <a:pt x="108076" y="149606"/>
                  </a:lnTo>
                  <a:lnTo>
                    <a:pt x="108076" y="84582"/>
                  </a:lnTo>
                  <a:lnTo>
                    <a:pt x="148971" y="84582"/>
                  </a:lnTo>
                  <a:lnTo>
                    <a:pt x="148971" y="56007"/>
                  </a:lnTo>
                  <a:lnTo>
                    <a:pt x="108076" y="56007"/>
                  </a:lnTo>
                  <a:lnTo>
                    <a:pt x="108076" y="762"/>
                  </a:lnTo>
                  <a:close/>
                </a:path>
                <a:path w="639445" h="152400">
                  <a:moveTo>
                    <a:pt x="148971" y="0"/>
                  </a:moveTo>
                  <a:lnTo>
                    <a:pt x="120776" y="0"/>
                  </a:lnTo>
                  <a:lnTo>
                    <a:pt x="120776" y="56007"/>
                  </a:lnTo>
                  <a:lnTo>
                    <a:pt x="148971" y="56007"/>
                  </a:lnTo>
                  <a:lnTo>
                    <a:pt x="1489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1395" y="1191767"/>
              <a:ext cx="2441575" cy="477520"/>
            </a:xfrm>
            <a:custGeom>
              <a:avLst/>
              <a:gdLst/>
              <a:ahLst/>
              <a:cxnLst/>
              <a:rect l="l" t="t" r="r" b="b"/>
              <a:pathLst>
                <a:path w="2441575" h="477519">
                  <a:moveTo>
                    <a:pt x="2284730" y="0"/>
                  </a:moveTo>
                  <a:lnTo>
                    <a:pt x="156692" y="0"/>
                  </a:lnTo>
                  <a:lnTo>
                    <a:pt x="107166" y="7983"/>
                  </a:lnTo>
                  <a:lnTo>
                    <a:pt x="64152" y="30219"/>
                  </a:lnTo>
                  <a:lnTo>
                    <a:pt x="30232" y="64136"/>
                  </a:lnTo>
                  <a:lnTo>
                    <a:pt x="7988" y="107159"/>
                  </a:lnTo>
                  <a:lnTo>
                    <a:pt x="0" y="156717"/>
                  </a:lnTo>
                  <a:lnTo>
                    <a:pt x="0" y="477012"/>
                  </a:lnTo>
                  <a:lnTo>
                    <a:pt x="2441448" y="477012"/>
                  </a:lnTo>
                  <a:lnTo>
                    <a:pt x="2441448" y="156717"/>
                  </a:lnTo>
                  <a:lnTo>
                    <a:pt x="2433464" y="107159"/>
                  </a:lnTo>
                  <a:lnTo>
                    <a:pt x="2411228" y="64136"/>
                  </a:lnTo>
                  <a:lnTo>
                    <a:pt x="2377311" y="30219"/>
                  </a:lnTo>
                  <a:lnTo>
                    <a:pt x="2334288" y="7983"/>
                  </a:lnTo>
                  <a:lnTo>
                    <a:pt x="2284730" y="0"/>
                  </a:lnTo>
                  <a:close/>
                </a:path>
              </a:pathLst>
            </a:custGeom>
            <a:solidFill>
              <a:srgbClr val="8D9D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66291" y="1347977"/>
              <a:ext cx="325755" cy="152400"/>
            </a:xfrm>
            <a:custGeom>
              <a:avLst/>
              <a:gdLst/>
              <a:ahLst/>
              <a:cxnLst/>
              <a:rect l="l" t="t" r="r" b="b"/>
              <a:pathLst>
                <a:path w="325755" h="152400">
                  <a:moveTo>
                    <a:pt x="39624" y="109474"/>
                  </a:moveTo>
                  <a:lnTo>
                    <a:pt x="8890" y="109474"/>
                  </a:lnTo>
                  <a:lnTo>
                    <a:pt x="8890" y="152273"/>
                  </a:lnTo>
                  <a:lnTo>
                    <a:pt x="146939" y="152273"/>
                  </a:lnTo>
                  <a:lnTo>
                    <a:pt x="146939" y="127508"/>
                  </a:lnTo>
                  <a:lnTo>
                    <a:pt x="39624" y="127508"/>
                  </a:lnTo>
                  <a:lnTo>
                    <a:pt x="39624" y="109474"/>
                  </a:lnTo>
                  <a:close/>
                </a:path>
                <a:path w="325755" h="152400">
                  <a:moveTo>
                    <a:pt x="92202" y="100965"/>
                  </a:moveTo>
                  <a:lnTo>
                    <a:pt x="61848" y="100965"/>
                  </a:lnTo>
                  <a:lnTo>
                    <a:pt x="61848" y="119125"/>
                  </a:lnTo>
                  <a:lnTo>
                    <a:pt x="92202" y="119125"/>
                  </a:lnTo>
                  <a:lnTo>
                    <a:pt x="92202" y="100965"/>
                  </a:lnTo>
                  <a:close/>
                </a:path>
                <a:path w="325755" h="152400">
                  <a:moveTo>
                    <a:pt x="154051" y="76327"/>
                  </a:moveTo>
                  <a:lnTo>
                    <a:pt x="0" y="76327"/>
                  </a:lnTo>
                  <a:lnTo>
                    <a:pt x="0" y="100965"/>
                  </a:lnTo>
                  <a:lnTo>
                    <a:pt x="154051" y="100965"/>
                  </a:lnTo>
                  <a:lnTo>
                    <a:pt x="154051" y="76327"/>
                  </a:lnTo>
                  <a:close/>
                </a:path>
                <a:path w="325755" h="152400">
                  <a:moveTo>
                    <a:pt x="38734" y="0"/>
                  </a:moveTo>
                  <a:lnTo>
                    <a:pt x="9271" y="0"/>
                  </a:lnTo>
                  <a:lnTo>
                    <a:pt x="9271" y="67564"/>
                  </a:lnTo>
                  <a:lnTo>
                    <a:pt x="144779" y="67564"/>
                  </a:lnTo>
                  <a:lnTo>
                    <a:pt x="144779" y="44958"/>
                  </a:lnTo>
                  <a:lnTo>
                    <a:pt x="38734" y="44958"/>
                  </a:lnTo>
                  <a:lnTo>
                    <a:pt x="38734" y="33528"/>
                  </a:lnTo>
                  <a:lnTo>
                    <a:pt x="144779" y="33528"/>
                  </a:lnTo>
                  <a:lnTo>
                    <a:pt x="144779" y="11430"/>
                  </a:lnTo>
                  <a:lnTo>
                    <a:pt x="38734" y="11430"/>
                  </a:lnTo>
                  <a:lnTo>
                    <a:pt x="38734" y="0"/>
                  </a:lnTo>
                  <a:close/>
                </a:path>
                <a:path w="325755" h="152400">
                  <a:moveTo>
                    <a:pt x="144779" y="33528"/>
                  </a:moveTo>
                  <a:lnTo>
                    <a:pt x="115315" y="33528"/>
                  </a:lnTo>
                  <a:lnTo>
                    <a:pt x="115315" y="44958"/>
                  </a:lnTo>
                  <a:lnTo>
                    <a:pt x="144779" y="44958"/>
                  </a:lnTo>
                  <a:lnTo>
                    <a:pt x="144779" y="33528"/>
                  </a:lnTo>
                  <a:close/>
                </a:path>
                <a:path w="325755" h="152400">
                  <a:moveTo>
                    <a:pt x="144779" y="0"/>
                  </a:moveTo>
                  <a:lnTo>
                    <a:pt x="115315" y="0"/>
                  </a:lnTo>
                  <a:lnTo>
                    <a:pt x="115315" y="11430"/>
                  </a:lnTo>
                  <a:lnTo>
                    <a:pt x="144779" y="11430"/>
                  </a:lnTo>
                  <a:lnTo>
                    <a:pt x="144779" y="0"/>
                  </a:lnTo>
                  <a:close/>
                </a:path>
                <a:path w="325755" h="152400">
                  <a:moveTo>
                    <a:pt x="214629" y="1778"/>
                  </a:moveTo>
                  <a:lnTo>
                    <a:pt x="180466" y="19304"/>
                  </a:lnTo>
                  <a:lnTo>
                    <a:pt x="168340" y="56915"/>
                  </a:lnTo>
                  <a:lnTo>
                    <a:pt x="167385" y="74422"/>
                  </a:lnTo>
                  <a:lnTo>
                    <a:pt x="168340" y="91854"/>
                  </a:lnTo>
                  <a:lnTo>
                    <a:pt x="180466" y="129412"/>
                  </a:lnTo>
                  <a:lnTo>
                    <a:pt x="214629" y="146939"/>
                  </a:lnTo>
                  <a:lnTo>
                    <a:pt x="224897" y="145915"/>
                  </a:lnTo>
                  <a:lnTo>
                    <a:pt x="233997" y="142652"/>
                  </a:lnTo>
                  <a:lnTo>
                    <a:pt x="241954" y="137152"/>
                  </a:lnTo>
                  <a:lnTo>
                    <a:pt x="248792" y="129412"/>
                  </a:lnTo>
                  <a:lnTo>
                    <a:pt x="254295" y="119507"/>
                  </a:lnTo>
                  <a:lnTo>
                    <a:pt x="209550" y="119507"/>
                  </a:lnTo>
                  <a:lnTo>
                    <a:pt x="205485" y="116332"/>
                  </a:lnTo>
                  <a:lnTo>
                    <a:pt x="197231" y="74422"/>
                  </a:lnTo>
                  <a:lnTo>
                    <a:pt x="197612" y="62726"/>
                  </a:lnTo>
                  <a:lnTo>
                    <a:pt x="209550" y="29210"/>
                  </a:lnTo>
                  <a:lnTo>
                    <a:pt x="254294" y="29210"/>
                  </a:lnTo>
                  <a:lnTo>
                    <a:pt x="248792" y="19304"/>
                  </a:lnTo>
                  <a:lnTo>
                    <a:pt x="241954" y="11564"/>
                  </a:lnTo>
                  <a:lnTo>
                    <a:pt x="233997" y="6064"/>
                  </a:lnTo>
                  <a:lnTo>
                    <a:pt x="224897" y="2801"/>
                  </a:lnTo>
                  <a:lnTo>
                    <a:pt x="214629" y="1778"/>
                  </a:lnTo>
                  <a:close/>
                </a:path>
                <a:path w="325755" h="152400">
                  <a:moveTo>
                    <a:pt x="216336" y="119338"/>
                  </a:moveTo>
                  <a:lnTo>
                    <a:pt x="212923" y="119338"/>
                  </a:lnTo>
                  <a:lnTo>
                    <a:pt x="209550" y="119507"/>
                  </a:lnTo>
                  <a:lnTo>
                    <a:pt x="219709" y="119507"/>
                  </a:lnTo>
                  <a:lnTo>
                    <a:pt x="216336" y="119338"/>
                  </a:lnTo>
                  <a:close/>
                </a:path>
                <a:path w="325755" h="152400">
                  <a:moveTo>
                    <a:pt x="254294" y="29210"/>
                  </a:moveTo>
                  <a:lnTo>
                    <a:pt x="219709" y="29210"/>
                  </a:lnTo>
                  <a:lnTo>
                    <a:pt x="223773" y="32385"/>
                  </a:lnTo>
                  <a:lnTo>
                    <a:pt x="226948" y="39116"/>
                  </a:lnTo>
                  <a:lnTo>
                    <a:pt x="229117" y="45096"/>
                  </a:lnTo>
                  <a:lnTo>
                    <a:pt x="230679" y="52959"/>
                  </a:lnTo>
                  <a:lnTo>
                    <a:pt x="231646" y="62726"/>
                  </a:lnTo>
                  <a:lnTo>
                    <a:pt x="232028" y="74422"/>
                  </a:lnTo>
                  <a:lnTo>
                    <a:pt x="231646" y="86064"/>
                  </a:lnTo>
                  <a:lnTo>
                    <a:pt x="219709" y="119507"/>
                  </a:lnTo>
                  <a:lnTo>
                    <a:pt x="254295" y="119507"/>
                  </a:lnTo>
                  <a:lnTo>
                    <a:pt x="254388" y="119338"/>
                  </a:lnTo>
                  <a:lnTo>
                    <a:pt x="258413" y="106822"/>
                  </a:lnTo>
                  <a:lnTo>
                    <a:pt x="260865" y="91854"/>
                  </a:lnTo>
                  <a:lnTo>
                    <a:pt x="261747" y="74422"/>
                  </a:lnTo>
                  <a:lnTo>
                    <a:pt x="260865" y="56915"/>
                  </a:lnTo>
                  <a:lnTo>
                    <a:pt x="258413" y="41910"/>
                  </a:lnTo>
                  <a:lnTo>
                    <a:pt x="254415" y="29464"/>
                  </a:lnTo>
                  <a:lnTo>
                    <a:pt x="254294" y="29210"/>
                  </a:lnTo>
                  <a:close/>
                </a:path>
                <a:path w="325755" h="152400">
                  <a:moveTo>
                    <a:pt x="219709" y="29210"/>
                  </a:moveTo>
                  <a:lnTo>
                    <a:pt x="209550" y="29210"/>
                  </a:lnTo>
                  <a:lnTo>
                    <a:pt x="214629" y="29464"/>
                  </a:lnTo>
                  <a:lnTo>
                    <a:pt x="219709" y="29210"/>
                  </a:lnTo>
                  <a:close/>
                </a:path>
                <a:path w="325755" h="152400">
                  <a:moveTo>
                    <a:pt x="307594" y="0"/>
                  </a:moveTo>
                  <a:lnTo>
                    <a:pt x="277495" y="0"/>
                  </a:lnTo>
                  <a:lnTo>
                    <a:pt x="277495" y="152273"/>
                  </a:lnTo>
                  <a:lnTo>
                    <a:pt x="307594" y="152273"/>
                  </a:lnTo>
                  <a:lnTo>
                    <a:pt x="307594" y="111252"/>
                  </a:lnTo>
                  <a:lnTo>
                    <a:pt x="325373" y="111252"/>
                  </a:lnTo>
                  <a:lnTo>
                    <a:pt x="325373" y="83058"/>
                  </a:lnTo>
                  <a:lnTo>
                    <a:pt x="307594" y="83058"/>
                  </a:lnTo>
                  <a:lnTo>
                    <a:pt x="307594" y="59690"/>
                  </a:lnTo>
                  <a:lnTo>
                    <a:pt x="325373" y="59690"/>
                  </a:lnTo>
                  <a:lnTo>
                    <a:pt x="325373" y="31623"/>
                  </a:lnTo>
                  <a:lnTo>
                    <a:pt x="307594" y="31623"/>
                  </a:lnTo>
                  <a:lnTo>
                    <a:pt x="3075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42844" y="1191767"/>
              <a:ext cx="1344295" cy="477520"/>
            </a:xfrm>
            <a:custGeom>
              <a:avLst/>
              <a:gdLst/>
              <a:ahLst/>
              <a:cxnLst/>
              <a:rect l="l" t="t" r="r" b="b"/>
              <a:pathLst>
                <a:path w="1344295" h="477519">
                  <a:moveTo>
                    <a:pt x="1216025" y="0"/>
                  </a:moveTo>
                  <a:lnTo>
                    <a:pt x="128143" y="0"/>
                  </a:lnTo>
                  <a:lnTo>
                    <a:pt x="78277" y="10074"/>
                  </a:lnTo>
                  <a:lnTo>
                    <a:pt x="37544" y="37544"/>
                  </a:lnTo>
                  <a:lnTo>
                    <a:pt x="10074" y="78277"/>
                  </a:lnTo>
                  <a:lnTo>
                    <a:pt x="0" y="128142"/>
                  </a:lnTo>
                  <a:lnTo>
                    <a:pt x="0" y="477012"/>
                  </a:lnTo>
                  <a:lnTo>
                    <a:pt x="1344168" y="477012"/>
                  </a:lnTo>
                  <a:lnTo>
                    <a:pt x="1344168" y="128142"/>
                  </a:lnTo>
                  <a:lnTo>
                    <a:pt x="1334093" y="78277"/>
                  </a:lnTo>
                  <a:lnTo>
                    <a:pt x="1306623" y="37544"/>
                  </a:lnTo>
                  <a:lnTo>
                    <a:pt x="1265890" y="10074"/>
                  </a:lnTo>
                  <a:lnTo>
                    <a:pt x="1216025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1027" y="1259966"/>
              <a:ext cx="376186" cy="15316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672840" y="1259966"/>
              <a:ext cx="325755" cy="152400"/>
            </a:xfrm>
            <a:custGeom>
              <a:avLst/>
              <a:gdLst/>
              <a:ahLst/>
              <a:cxnLst/>
              <a:rect l="l" t="t" r="r" b="b"/>
              <a:pathLst>
                <a:path w="325754" h="152400">
                  <a:moveTo>
                    <a:pt x="203835" y="98932"/>
                  </a:moveTo>
                  <a:lnTo>
                    <a:pt x="173100" y="98932"/>
                  </a:lnTo>
                  <a:lnTo>
                    <a:pt x="173100" y="152272"/>
                  </a:lnTo>
                  <a:lnTo>
                    <a:pt x="309752" y="152272"/>
                  </a:lnTo>
                  <a:lnTo>
                    <a:pt x="309752" y="125221"/>
                  </a:lnTo>
                  <a:lnTo>
                    <a:pt x="203835" y="125221"/>
                  </a:lnTo>
                  <a:lnTo>
                    <a:pt x="203835" y="98932"/>
                  </a:lnTo>
                  <a:close/>
                </a:path>
                <a:path w="325754" h="152400">
                  <a:moveTo>
                    <a:pt x="307594" y="0"/>
                  </a:moveTo>
                  <a:lnTo>
                    <a:pt x="277495" y="0"/>
                  </a:lnTo>
                  <a:lnTo>
                    <a:pt x="277495" y="112648"/>
                  </a:lnTo>
                  <a:lnTo>
                    <a:pt x="307594" y="112648"/>
                  </a:lnTo>
                  <a:lnTo>
                    <a:pt x="307594" y="57911"/>
                  </a:lnTo>
                  <a:lnTo>
                    <a:pt x="325374" y="57911"/>
                  </a:lnTo>
                  <a:lnTo>
                    <a:pt x="325374" y="28701"/>
                  </a:lnTo>
                  <a:lnTo>
                    <a:pt x="307594" y="28701"/>
                  </a:lnTo>
                  <a:lnTo>
                    <a:pt x="307594" y="0"/>
                  </a:lnTo>
                  <a:close/>
                </a:path>
                <a:path w="325754" h="152400">
                  <a:moveTo>
                    <a:pt x="205105" y="761"/>
                  </a:moveTo>
                  <a:lnTo>
                    <a:pt x="193659" y="43846"/>
                  </a:lnTo>
                  <a:lnTo>
                    <a:pt x="164592" y="64007"/>
                  </a:lnTo>
                  <a:lnTo>
                    <a:pt x="164592" y="92075"/>
                  </a:lnTo>
                  <a:lnTo>
                    <a:pt x="201193" y="78150"/>
                  </a:lnTo>
                  <a:lnTo>
                    <a:pt x="217677" y="60451"/>
                  </a:lnTo>
                  <a:lnTo>
                    <a:pt x="261797" y="60451"/>
                  </a:lnTo>
                  <a:lnTo>
                    <a:pt x="229743" y="36575"/>
                  </a:lnTo>
                  <a:lnTo>
                    <a:pt x="231478" y="31368"/>
                  </a:lnTo>
                  <a:lnTo>
                    <a:pt x="232918" y="25653"/>
                  </a:lnTo>
                  <a:lnTo>
                    <a:pt x="234950" y="14223"/>
                  </a:lnTo>
                  <a:lnTo>
                    <a:pt x="235288" y="9026"/>
                  </a:lnTo>
                  <a:lnTo>
                    <a:pt x="235331" y="2539"/>
                  </a:lnTo>
                  <a:lnTo>
                    <a:pt x="205105" y="761"/>
                  </a:lnTo>
                  <a:close/>
                </a:path>
                <a:path w="325754" h="152400">
                  <a:moveTo>
                    <a:pt x="261797" y="60451"/>
                  </a:moveTo>
                  <a:lnTo>
                    <a:pt x="217677" y="60451"/>
                  </a:lnTo>
                  <a:lnTo>
                    <a:pt x="255015" y="89915"/>
                  </a:lnTo>
                  <a:lnTo>
                    <a:pt x="273050" y="68833"/>
                  </a:lnTo>
                  <a:lnTo>
                    <a:pt x="261797" y="60451"/>
                  </a:lnTo>
                  <a:close/>
                </a:path>
                <a:path w="325754" h="152400">
                  <a:moveTo>
                    <a:pt x="113284" y="114680"/>
                  </a:moveTo>
                  <a:lnTo>
                    <a:pt x="85725" y="114680"/>
                  </a:lnTo>
                  <a:lnTo>
                    <a:pt x="85725" y="149605"/>
                  </a:lnTo>
                  <a:lnTo>
                    <a:pt x="113284" y="149605"/>
                  </a:lnTo>
                  <a:lnTo>
                    <a:pt x="113284" y="114680"/>
                  </a:lnTo>
                  <a:close/>
                </a:path>
                <a:path w="325754" h="152400">
                  <a:moveTo>
                    <a:pt x="44576" y="1777"/>
                  </a:moveTo>
                  <a:lnTo>
                    <a:pt x="36957" y="1777"/>
                  </a:lnTo>
                  <a:lnTo>
                    <a:pt x="28453" y="2702"/>
                  </a:lnTo>
                  <a:lnTo>
                    <a:pt x="2365" y="41163"/>
                  </a:lnTo>
                  <a:lnTo>
                    <a:pt x="0" y="74421"/>
                  </a:lnTo>
                  <a:lnTo>
                    <a:pt x="593" y="92402"/>
                  </a:lnTo>
                  <a:lnTo>
                    <a:pt x="9398" y="130175"/>
                  </a:lnTo>
                  <a:lnTo>
                    <a:pt x="38150" y="147065"/>
                  </a:lnTo>
                  <a:lnTo>
                    <a:pt x="45085" y="147065"/>
                  </a:lnTo>
                  <a:lnTo>
                    <a:pt x="68422" y="120267"/>
                  </a:lnTo>
                  <a:lnTo>
                    <a:pt x="68536" y="119887"/>
                  </a:lnTo>
                  <a:lnTo>
                    <a:pt x="33527" y="119887"/>
                  </a:lnTo>
                  <a:lnTo>
                    <a:pt x="31114" y="116331"/>
                  </a:lnTo>
                  <a:lnTo>
                    <a:pt x="27769" y="62991"/>
                  </a:lnTo>
                  <a:lnTo>
                    <a:pt x="27972" y="57911"/>
                  </a:lnTo>
                  <a:lnTo>
                    <a:pt x="28030" y="56441"/>
                  </a:lnTo>
                  <a:lnTo>
                    <a:pt x="33444" y="28955"/>
                  </a:lnTo>
                  <a:lnTo>
                    <a:pt x="68530" y="28955"/>
                  </a:lnTo>
                  <a:lnTo>
                    <a:pt x="65912" y="20192"/>
                  </a:lnTo>
                  <a:lnTo>
                    <a:pt x="61849" y="13080"/>
                  </a:lnTo>
                  <a:lnTo>
                    <a:pt x="51181" y="3936"/>
                  </a:lnTo>
                  <a:lnTo>
                    <a:pt x="44576" y="1777"/>
                  </a:lnTo>
                  <a:close/>
                </a:path>
                <a:path w="325754" h="152400">
                  <a:moveTo>
                    <a:pt x="68530" y="28955"/>
                  </a:moveTo>
                  <a:lnTo>
                    <a:pt x="40342" y="28955"/>
                  </a:lnTo>
                  <a:lnTo>
                    <a:pt x="42672" y="32511"/>
                  </a:lnTo>
                  <a:lnTo>
                    <a:pt x="44069" y="39750"/>
                  </a:lnTo>
                  <a:lnTo>
                    <a:pt x="44995" y="46061"/>
                  </a:lnTo>
                  <a:lnTo>
                    <a:pt x="45672" y="53943"/>
                  </a:lnTo>
                  <a:lnTo>
                    <a:pt x="46069" y="62991"/>
                  </a:lnTo>
                  <a:lnTo>
                    <a:pt x="46227" y="74421"/>
                  </a:lnTo>
                  <a:lnTo>
                    <a:pt x="46087" y="85373"/>
                  </a:lnTo>
                  <a:lnTo>
                    <a:pt x="45777" y="92402"/>
                  </a:lnTo>
                  <a:lnTo>
                    <a:pt x="45672" y="94789"/>
                  </a:lnTo>
                  <a:lnTo>
                    <a:pt x="44995" y="102657"/>
                  </a:lnTo>
                  <a:lnTo>
                    <a:pt x="44069" y="108965"/>
                  </a:lnTo>
                  <a:lnTo>
                    <a:pt x="42672" y="116331"/>
                  </a:lnTo>
                  <a:lnTo>
                    <a:pt x="40259" y="119887"/>
                  </a:lnTo>
                  <a:lnTo>
                    <a:pt x="68536" y="119887"/>
                  </a:lnTo>
                  <a:lnTo>
                    <a:pt x="70104" y="114680"/>
                  </a:lnTo>
                  <a:lnTo>
                    <a:pt x="113284" y="114680"/>
                  </a:lnTo>
                  <a:lnTo>
                    <a:pt x="113284" y="86613"/>
                  </a:lnTo>
                  <a:lnTo>
                    <a:pt x="73660" y="86613"/>
                  </a:lnTo>
                  <a:lnTo>
                    <a:pt x="73660" y="62991"/>
                  </a:lnTo>
                  <a:lnTo>
                    <a:pt x="73279" y="57911"/>
                  </a:lnTo>
                  <a:lnTo>
                    <a:pt x="113284" y="57911"/>
                  </a:lnTo>
                  <a:lnTo>
                    <a:pt x="113284" y="29971"/>
                  </a:lnTo>
                  <a:lnTo>
                    <a:pt x="68834" y="29971"/>
                  </a:lnTo>
                  <a:lnTo>
                    <a:pt x="68530" y="28955"/>
                  </a:lnTo>
                  <a:close/>
                </a:path>
                <a:path w="325754" h="152400">
                  <a:moveTo>
                    <a:pt x="113284" y="57911"/>
                  </a:moveTo>
                  <a:lnTo>
                    <a:pt x="85725" y="57911"/>
                  </a:lnTo>
                  <a:lnTo>
                    <a:pt x="85725" y="86613"/>
                  </a:lnTo>
                  <a:lnTo>
                    <a:pt x="113284" y="86613"/>
                  </a:lnTo>
                  <a:lnTo>
                    <a:pt x="113284" y="57911"/>
                  </a:lnTo>
                  <a:close/>
                </a:path>
                <a:path w="325754" h="152400">
                  <a:moveTo>
                    <a:pt x="113284" y="761"/>
                  </a:moveTo>
                  <a:lnTo>
                    <a:pt x="85725" y="761"/>
                  </a:lnTo>
                  <a:lnTo>
                    <a:pt x="85725" y="29971"/>
                  </a:lnTo>
                  <a:lnTo>
                    <a:pt x="113284" y="29971"/>
                  </a:lnTo>
                  <a:lnTo>
                    <a:pt x="113284" y="761"/>
                  </a:lnTo>
                  <a:close/>
                </a:path>
                <a:path w="325754" h="152400">
                  <a:moveTo>
                    <a:pt x="151511" y="0"/>
                  </a:moveTo>
                  <a:lnTo>
                    <a:pt x="123571" y="0"/>
                  </a:lnTo>
                  <a:lnTo>
                    <a:pt x="123571" y="152272"/>
                  </a:lnTo>
                  <a:lnTo>
                    <a:pt x="151511" y="152272"/>
                  </a:lnTo>
                  <a:lnTo>
                    <a:pt x="1515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9414" y="1467611"/>
              <a:ext cx="355853" cy="12712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1395" y="1455419"/>
              <a:ext cx="10308336" cy="213360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501929" y="1669414"/>
            <a:ext cx="10509250" cy="4455160"/>
            <a:chOff x="501929" y="1669414"/>
            <a:chExt cx="10509250" cy="4455160"/>
          </a:xfrm>
        </p:grpSpPr>
        <p:sp>
          <p:nvSpPr>
            <p:cNvPr id="23" name="object 23"/>
            <p:cNvSpPr/>
            <p:nvPr/>
          </p:nvSpPr>
          <p:spPr>
            <a:xfrm>
              <a:off x="501929" y="1669414"/>
              <a:ext cx="736600" cy="2227580"/>
            </a:xfrm>
            <a:custGeom>
              <a:avLst/>
              <a:gdLst/>
              <a:ahLst/>
              <a:cxnLst/>
              <a:rect l="l" t="t" r="r" b="b"/>
              <a:pathLst>
                <a:path w="736600" h="2227579">
                  <a:moveTo>
                    <a:pt x="736320" y="0"/>
                  </a:moveTo>
                  <a:lnTo>
                    <a:pt x="0" y="0"/>
                  </a:lnTo>
                  <a:lnTo>
                    <a:pt x="0" y="2227579"/>
                  </a:lnTo>
                  <a:lnTo>
                    <a:pt x="736320" y="2227579"/>
                  </a:lnTo>
                  <a:lnTo>
                    <a:pt x="736320" y="0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38250" y="1669453"/>
              <a:ext cx="1695450" cy="318770"/>
            </a:xfrm>
            <a:custGeom>
              <a:avLst/>
              <a:gdLst/>
              <a:ahLst/>
              <a:cxnLst/>
              <a:rect l="l" t="t" r="r" b="b"/>
              <a:pathLst>
                <a:path w="1695450" h="318769">
                  <a:moveTo>
                    <a:pt x="1695450" y="0"/>
                  </a:moveTo>
                  <a:lnTo>
                    <a:pt x="0" y="0"/>
                  </a:lnTo>
                  <a:lnTo>
                    <a:pt x="0" y="318223"/>
                  </a:lnTo>
                  <a:lnTo>
                    <a:pt x="1695450" y="318223"/>
                  </a:lnTo>
                  <a:lnTo>
                    <a:pt x="1695450" y="0"/>
                  </a:lnTo>
                  <a:close/>
                </a:path>
              </a:pathLst>
            </a:custGeom>
            <a:solidFill>
              <a:srgbClr val="DDE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33700" y="1669452"/>
              <a:ext cx="8077200" cy="318770"/>
            </a:xfrm>
            <a:custGeom>
              <a:avLst/>
              <a:gdLst/>
              <a:ahLst/>
              <a:cxnLst/>
              <a:rect l="l" t="t" r="r" b="b"/>
              <a:pathLst>
                <a:path w="8077200" h="318769">
                  <a:moveTo>
                    <a:pt x="8077200" y="0"/>
                  </a:moveTo>
                  <a:lnTo>
                    <a:pt x="1343025" y="0"/>
                  </a:lnTo>
                  <a:lnTo>
                    <a:pt x="0" y="0"/>
                  </a:lnTo>
                  <a:lnTo>
                    <a:pt x="0" y="318223"/>
                  </a:lnTo>
                  <a:lnTo>
                    <a:pt x="1343025" y="318223"/>
                  </a:lnTo>
                  <a:lnTo>
                    <a:pt x="8077200" y="318223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38250" y="1987715"/>
              <a:ext cx="1695450" cy="318770"/>
            </a:xfrm>
            <a:custGeom>
              <a:avLst/>
              <a:gdLst/>
              <a:ahLst/>
              <a:cxnLst/>
              <a:rect l="l" t="t" r="r" b="b"/>
              <a:pathLst>
                <a:path w="1695450" h="318769">
                  <a:moveTo>
                    <a:pt x="1695450" y="0"/>
                  </a:moveTo>
                  <a:lnTo>
                    <a:pt x="0" y="0"/>
                  </a:lnTo>
                  <a:lnTo>
                    <a:pt x="0" y="318223"/>
                  </a:lnTo>
                  <a:lnTo>
                    <a:pt x="1695450" y="318223"/>
                  </a:lnTo>
                  <a:lnTo>
                    <a:pt x="1695450" y="0"/>
                  </a:lnTo>
                  <a:close/>
                </a:path>
              </a:pathLst>
            </a:custGeom>
            <a:solidFill>
              <a:srgbClr val="DDE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33700" y="1987714"/>
              <a:ext cx="8077200" cy="318770"/>
            </a:xfrm>
            <a:custGeom>
              <a:avLst/>
              <a:gdLst/>
              <a:ahLst/>
              <a:cxnLst/>
              <a:rect l="l" t="t" r="r" b="b"/>
              <a:pathLst>
                <a:path w="8077200" h="318769">
                  <a:moveTo>
                    <a:pt x="8077200" y="0"/>
                  </a:moveTo>
                  <a:lnTo>
                    <a:pt x="1343025" y="0"/>
                  </a:lnTo>
                  <a:lnTo>
                    <a:pt x="0" y="0"/>
                  </a:lnTo>
                  <a:lnTo>
                    <a:pt x="0" y="318223"/>
                  </a:lnTo>
                  <a:lnTo>
                    <a:pt x="1343025" y="318223"/>
                  </a:lnTo>
                  <a:lnTo>
                    <a:pt x="8077200" y="318223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38250" y="2305977"/>
              <a:ext cx="1695450" cy="318770"/>
            </a:xfrm>
            <a:custGeom>
              <a:avLst/>
              <a:gdLst/>
              <a:ahLst/>
              <a:cxnLst/>
              <a:rect l="l" t="t" r="r" b="b"/>
              <a:pathLst>
                <a:path w="1695450" h="318769">
                  <a:moveTo>
                    <a:pt x="1695450" y="0"/>
                  </a:moveTo>
                  <a:lnTo>
                    <a:pt x="0" y="0"/>
                  </a:lnTo>
                  <a:lnTo>
                    <a:pt x="0" y="318223"/>
                  </a:lnTo>
                  <a:lnTo>
                    <a:pt x="1695450" y="318223"/>
                  </a:lnTo>
                  <a:lnTo>
                    <a:pt x="1695450" y="0"/>
                  </a:lnTo>
                  <a:close/>
                </a:path>
              </a:pathLst>
            </a:custGeom>
            <a:solidFill>
              <a:srgbClr val="DDE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33700" y="2305976"/>
              <a:ext cx="8077200" cy="318770"/>
            </a:xfrm>
            <a:custGeom>
              <a:avLst/>
              <a:gdLst/>
              <a:ahLst/>
              <a:cxnLst/>
              <a:rect l="l" t="t" r="r" b="b"/>
              <a:pathLst>
                <a:path w="8077200" h="318769">
                  <a:moveTo>
                    <a:pt x="8077200" y="0"/>
                  </a:moveTo>
                  <a:lnTo>
                    <a:pt x="1343025" y="0"/>
                  </a:lnTo>
                  <a:lnTo>
                    <a:pt x="0" y="0"/>
                  </a:lnTo>
                  <a:lnTo>
                    <a:pt x="0" y="318223"/>
                  </a:lnTo>
                  <a:lnTo>
                    <a:pt x="1343025" y="318223"/>
                  </a:lnTo>
                  <a:lnTo>
                    <a:pt x="8077200" y="318223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38250" y="2624112"/>
              <a:ext cx="1695450" cy="318770"/>
            </a:xfrm>
            <a:custGeom>
              <a:avLst/>
              <a:gdLst/>
              <a:ahLst/>
              <a:cxnLst/>
              <a:rect l="l" t="t" r="r" b="b"/>
              <a:pathLst>
                <a:path w="1695450" h="318769">
                  <a:moveTo>
                    <a:pt x="1695450" y="0"/>
                  </a:moveTo>
                  <a:lnTo>
                    <a:pt x="0" y="0"/>
                  </a:lnTo>
                  <a:lnTo>
                    <a:pt x="0" y="318223"/>
                  </a:lnTo>
                  <a:lnTo>
                    <a:pt x="1695450" y="318223"/>
                  </a:lnTo>
                  <a:lnTo>
                    <a:pt x="1695450" y="0"/>
                  </a:lnTo>
                  <a:close/>
                </a:path>
              </a:pathLst>
            </a:custGeom>
            <a:solidFill>
              <a:srgbClr val="DDE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933700" y="2624111"/>
              <a:ext cx="8077200" cy="318770"/>
            </a:xfrm>
            <a:custGeom>
              <a:avLst/>
              <a:gdLst/>
              <a:ahLst/>
              <a:cxnLst/>
              <a:rect l="l" t="t" r="r" b="b"/>
              <a:pathLst>
                <a:path w="8077200" h="318769">
                  <a:moveTo>
                    <a:pt x="8077200" y="0"/>
                  </a:moveTo>
                  <a:lnTo>
                    <a:pt x="1343025" y="0"/>
                  </a:lnTo>
                  <a:lnTo>
                    <a:pt x="0" y="0"/>
                  </a:lnTo>
                  <a:lnTo>
                    <a:pt x="0" y="318223"/>
                  </a:lnTo>
                  <a:lnTo>
                    <a:pt x="1343025" y="318223"/>
                  </a:lnTo>
                  <a:lnTo>
                    <a:pt x="8077200" y="318223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38250" y="2942374"/>
              <a:ext cx="1695450" cy="318770"/>
            </a:xfrm>
            <a:custGeom>
              <a:avLst/>
              <a:gdLst/>
              <a:ahLst/>
              <a:cxnLst/>
              <a:rect l="l" t="t" r="r" b="b"/>
              <a:pathLst>
                <a:path w="1695450" h="318770">
                  <a:moveTo>
                    <a:pt x="1695450" y="0"/>
                  </a:moveTo>
                  <a:lnTo>
                    <a:pt x="0" y="0"/>
                  </a:lnTo>
                  <a:lnTo>
                    <a:pt x="0" y="318223"/>
                  </a:lnTo>
                  <a:lnTo>
                    <a:pt x="1695450" y="318223"/>
                  </a:lnTo>
                  <a:lnTo>
                    <a:pt x="1695450" y="0"/>
                  </a:lnTo>
                  <a:close/>
                </a:path>
              </a:pathLst>
            </a:custGeom>
            <a:solidFill>
              <a:srgbClr val="DDE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33700" y="2942373"/>
              <a:ext cx="8077200" cy="318770"/>
            </a:xfrm>
            <a:custGeom>
              <a:avLst/>
              <a:gdLst/>
              <a:ahLst/>
              <a:cxnLst/>
              <a:rect l="l" t="t" r="r" b="b"/>
              <a:pathLst>
                <a:path w="8077200" h="318770">
                  <a:moveTo>
                    <a:pt x="8077200" y="0"/>
                  </a:moveTo>
                  <a:lnTo>
                    <a:pt x="1343025" y="0"/>
                  </a:lnTo>
                  <a:lnTo>
                    <a:pt x="0" y="0"/>
                  </a:lnTo>
                  <a:lnTo>
                    <a:pt x="0" y="318223"/>
                  </a:lnTo>
                  <a:lnTo>
                    <a:pt x="1343025" y="318223"/>
                  </a:lnTo>
                  <a:lnTo>
                    <a:pt x="8077200" y="318223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38250" y="3260636"/>
              <a:ext cx="1695450" cy="318770"/>
            </a:xfrm>
            <a:custGeom>
              <a:avLst/>
              <a:gdLst/>
              <a:ahLst/>
              <a:cxnLst/>
              <a:rect l="l" t="t" r="r" b="b"/>
              <a:pathLst>
                <a:path w="1695450" h="318770">
                  <a:moveTo>
                    <a:pt x="1695450" y="0"/>
                  </a:moveTo>
                  <a:lnTo>
                    <a:pt x="0" y="0"/>
                  </a:lnTo>
                  <a:lnTo>
                    <a:pt x="0" y="318223"/>
                  </a:lnTo>
                  <a:lnTo>
                    <a:pt x="1695450" y="318223"/>
                  </a:lnTo>
                  <a:lnTo>
                    <a:pt x="1695450" y="0"/>
                  </a:lnTo>
                  <a:close/>
                </a:path>
              </a:pathLst>
            </a:custGeom>
            <a:solidFill>
              <a:srgbClr val="DDE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33700" y="3260635"/>
              <a:ext cx="8077200" cy="318770"/>
            </a:xfrm>
            <a:custGeom>
              <a:avLst/>
              <a:gdLst/>
              <a:ahLst/>
              <a:cxnLst/>
              <a:rect l="l" t="t" r="r" b="b"/>
              <a:pathLst>
                <a:path w="8077200" h="318770">
                  <a:moveTo>
                    <a:pt x="8077200" y="0"/>
                  </a:moveTo>
                  <a:lnTo>
                    <a:pt x="1343025" y="0"/>
                  </a:lnTo>
                  <a:lnTo>
                    <a:pt x="0" y="0"/>
                  </a:lnTo>
                  <a:lnTo>
                    <a:pt x="0" y="318223"/>
                  </a:lnTo>
                  <a:lnTo>
                    <a:pt x="1343025" y="318223"/>
                  </a:lnTo>
                  <a:lnTo>
                    <a:pt x="8077200" y="318223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38250" y="3578783"/>
              <a:ext cx="3038475" cy="318770"/>
            </a:xfrm>
            <a:custGeom>
              <a:avLst/>
              <a:gdLst/>
              <a:ahLst/>
              <a:cxnLst/>
              <a:rect l="l" t="t" r="r" b="b"/>
              <a:pathLst>
                <a:path w="3038475" h="318770">
                  <a:moveTo>
                    <a:pt x="3038475" y="0"/>
                  </a:moveTo>
                  <a:lnTo>
                    <a:pt x="1695450" y="0"/>
                  </a:lnTo>
                  <a:lnTo>
                    <a:pt x="0" y="0"/>
                  </a:lnTo>
                  <a:lnTo>
                    <a:pt x="0" y="318211"/>
                  </a:lnTo>
                  <a:lnTo>
                    <a:pt x="1695450" y="318211"/>
                  </a:lnTo>
                  <a:lnTo>
                    <a:pt x="3038475" y="318211"/>
                  </a:lnTo>
                  <a:lnTo>
                    <a:pt x="3038475" y="0"/>
                  </a:lnTo>
                  <a:close/>
                </a:path>
              </a:pathLst>
            </a:custGeom>
            <a:solidFill>
              <a:srgbClr val="FFE7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1929" y="3897033"/>
              <a:ext cx="2432050" cy="318770"/>
            </a:xfrm>
            <a:custGeom>
              <a:avLst/>
              <a:gdLst/>
              <a:ahLst/>
              <a:cxnLst/>
              <a:rect l="l" t="t" r="r" b="b"/>
              <a:pathLst>
                <a:path w="2432050" h="318770">
                  <a:moveTo>
                    <a:pt x="2431796" y="0"/>
                  </a:moveTo>
                  <a:lnTo>
                    <a:pt x="0" y="0"/>
                  </a:lnTo>
                  <a:lnTo>
                    <a:pt x="0" y="318223"/>
                  </a:lnTo>
                  <a:lnTo>
                    <a:pt x="2431796" y="318223"/>
                  </a:lnTo>
                  <a:lnTo>
                    <a:pt x="2431796" y="0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933700" y="3897032"/>
              <a:ext cx="8077200" cy="318770"/>
            </a:xfrm>
            <a:custGeom>
              <a:avLst/>
              <a:gdLst/>
              <a:ahLst/>
              <a:cxnLst/>
              <a:rect l="l" t="t" r="r" b="b"/>
              <a:pathLst>
                <a:path w="8077200" h="318770">
                  <a:moveTo>
                    <a:pt x="8077200" y="0"/>
                  </a:moveTo>
                  <a:lnTo>
                    <a:pt x="1343025" y="0"/>
                  </a:lnTo>
                  <a:lnTo>
                    <a:pt x="0" y="0"/>
                  </a:lnTo>
                  <a:lnTo>
                    <a:pt x="0" y="318223"/>
                  </a:lnTo>
                  <a:lnTo>
                    <a:pt x="1343025" y="318223"/>
                  </a:lnTo>
                  <a:lnTo>
                    <a:pt x="8077200" y="318223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01929" y="4215295"/>
              <a:ext cx="2432050" cy="318770"/>
            </a:xfrm>
            <a:custGeom>
              <a:avLst/>
              <a:gdLst/>
              <a:ahLst/>
              <a:cxnLst/>
              <a:rect l="l" t="t" r="r" b="b"/>
              <a:pathLst>
                <a:path w="2432050" h="318770">
                  <a:moveTo>
                    <a:pt x="2431796" y="0"/>
                  </a:moveTo>
                  <a:lnTo>
                    <a:pt x="0" y="0"/>
                  </a:lnTo>
                  <a:lnTo>
                    <a:pt x="0" y="318223"/>
                  </a:lnTo>
                  <a:lnTo>
                    <a:pt x="2431796" y="318223"/>
                  </a:lnTo>
                  <a:lnTo>
                    <a:pt x="2431796" y="0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933700" y="4215295"/>
              <a:ext cx="8077200" cy="318770"/>
            </a:xfrm>
            <a:custGeom>
              <a:avLst/>
              <a:gdLst/>
              <a:ahLst/>
              <a:cxnLst/>
              <a:rect l="l" t="t" r="r" b="b"/>
              <a:pathLst>
                <a:path w="8077200" h="318770">
                  <a:moveTo>
                    <a:pt x="8077200" y="0"/>
                  </a:moveTo>
                  <a:lnTo>
                    <a:pt x="1343025" y="0"/>
                  </a:lnTo>
                  <a:lnTo>
                    <a:pt x="0" y="0"/>
                  </a:lnTo>
                  <a:lnTo>
                    <a:pt x="0" y="318223"/>
                  </a:lnTo>
                  <a:lnTo>
                    <a:pt x="1343025" y="318223"/>
                  </a:lnTo>
                  <a:lnTo>
                    <a:pt x="8077200" y="318223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01929" y="4533430"/>
              <a:ext cx="2432050" cy="318770"/>
            </a:xfrm>
            <a:custGeom>
              <a:avLst/>
              <a:gdLst/>
              <a:ahLst/>
              <a:cxnLst/>
              <a:rect l="l" t="t" r="r" b="b"/>
              <a:pathLst>
                <a:path w="2432050" h="318770">
                  <a:moveTo>
                    <a:pt x="2431796" y="0"/>
                  </a:moveTo>
                  <a:lnTo>
                    <a:pt x="0" y="0"/>
                  </a:lnTo>
                  <a:lnTo>
                    <a:pt x="0" y="318223"/>
                  </a:lnTo>
                  <a:lnTo>
                    <a:pt x="2431796" y="318223"/>
                  </a:lnTo>
                  <a:lnTo>
                    <a:pt x="2431796" y="0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933700" y="4533429"/>
              <a:ext cx="8077200" cy="318770"/>
            </a:xfrm>
            <a:custGeom>
              <a:avLst/>
              <a:gdLst/>
              <a:ahLst/>
              <a:cxnLst/>
              <a:rect l="l" t="t" r="r" b="b"/>
              <a:pathLst>
                <a:path w="8077200" h="318770">
                  <a:moveTo>
                    <a:pt x="8077200" y="0"/>
                  </a:moveTo>
                  <a:lnTo>
                    <a:pt x="1343025" y="0"/>
                  </a:lnTo>
                  <a:lnTo>
                    <a:pt x="0" y="0"/>
                  </a:lnTo>
                  <a:lnTo>
                    <a:pt x="0" y="318223"/>
                  </a:lnTo>
                  <a:lnTo>
                    <a:pt x="1343025" y="318223"/>
                  </a:lnTo>
                  <a:lnTo>
                    <a:pt x="8077200" y="318223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1929" y="4851692"/>
              <a:ext cx="2432050" cy="318770"/>
            </a:xfrm>
            <a:custGeom>
              <a:avLst/>
              <a:gdLst/>
              <a:ahLst/>
              <a:cxnLst/>
              <a:rect l="l" t="t" r="r" b="b"/>
              <a:pathLst>
                <a:path w="2432050" h="318770">
                  <a:moveTo>
                    <a:pt x="2431796" y="0"/>
                  </a:moveTo>
                  <a:lnTo>
                    <a:pt x="0" y="0"/>
                  </a:lnTo>
                  <a:lnTo>
                    <a:pt x="0" y="318223"/>
                  </a:lnTo>
                  <a:lnTo>
                    <a:pt x="2431796" y="318223"/>
                  </a:lnTo>
                  <a:lnTo>
                    <a:pt x="2431796" y="0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933700" y="4851704"/>
              <a:ext cx="8077200" cy="318770"/>
            </a:xfrm>
            <a:custGeom>
              <a:avLst/>
              <a:gdLst/>
              <a:ahLst/>
              <a:cxnLst/>
              <a:rect l="l" t="t" r="r" b="b"/>
              <a:pathLst>
                <a:path w="8077200" h="318770">
                  <a:moveTo>
                    <a:pt x="8077200" y="0"/>
                  </a:moveTo>
                  <a:lnTo>
                    <a:pt x="1343025" y="0"/>
                  </a:lnTo>
                  <a:lnTo>
                    <a:pt x="0" y="0"/>
                  </a:lnTo>
                  <a:lnTo>
                    <a:pt x="0" y="318211"/>
                  </a:lnTo>
                  <a:lnTo>
                    <a:pt x="1343025" y="318211"/>
                  </a:lnTo>
                  <a:lnTo>
                    <a:pt x="8077200" y="318211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01929" y="5169903"/>
              <a:ext cx="2432050" cy="318770"/>
            </a:xfrm>
            <a:custGeom>
              <a:avLst/>
              <a:gdLst/>
              <a:ahLst/>
              <a:cxnLst/>
              <a:rect l="l" t="t" r="r" b="b"/>
              <a:pathLst>
                <a:path w="2432050" h="318770">
                  <a:moveTo>
                    <a:pt x="2431796" y="0"/>
                  </a:moveTo>
                  <a:lnTo>
                    <a:pt x="0" y="0"/>
                  </a:lnTo>
                  <a:lnTo>
                    <a:pt x="0" y="318223"/>
                  </a:lnTo>
                  <a:lnTo>
                    <a:pt x="2431796" y="318223"/>
                  </a:lnTo>
                  <a:lnTo>
                    <a:pt x="2431796" y="0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933700" y="5169903"/>
              <a:ext cx="8077200" cy="318770"/>
            </a:xfrm>
            <a:custGeom>
              <a:avLst/>
              <a:gdLst/>
              <a:ahLst/>
              <a:cxnLst/>
              <a:rect l="l" t="t" r="r" b="b"/>
              <a:pathLst>
                <a:path w="8077200" h="318770">
                  <a:moveTo>
                    <a:pt x="8077200" y="0"/>
                  </a:moveTo>
                  <a:lnTo>
                    <a:pt x="1343025" y="0"/>
                  </a:lnTo>
                  <a:lnTo>
                    <a:pt x="0" y="0"/>
                  </a:lnTo>
                  <a:lnTo>
                    <a:pt x="0" y="318223"/>
                  </a:lnTo>
                  <a:lnTo>
                    <a:pt x="1343025" y="318223"/>
                  </a:lnTo>
                  <a:lnTo>
                    <a:pt x="8077200" y="318223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1929" y="5488127"/>
              <a:ext cx="2432050" cy="318770"/>
            </a:xfrm>
            <a:custGeom>
              <a:avLst/>
              <a:gdLst/>
              <a:ahLst/>
              <a:cxnLst/>
              <a:rect l="l" t="t" r="r" b="b"/>
              <a:pathLst>
                <a:path w="2432050" h="318770">
                  <a:moveTo>
                    <a:pt x="2431796" y="0"/>
                  </a:moveTo>
                  <a:lnTo>
                    <a:pt x="0" y="0"/>
                  </a:lnTo>
                  <a:lnTo>
                    <a:pt x="0" y="318223"/>
                  </a:lnTo>
                  <a:lnTo>
                    <a:pt x="2431796" y="318223"/>
                  </a:lnTo>
                  <a:lnTo>
                    <a:pt x="2431796" y="0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933700" y="5488127"/>
              <a:ext cx="8077200" cy="318770"/>
            </a:xfrm>
            <a:custGeom>
              <a:avLst/>
              <a:gdLst/>
              <a:ahLst/>
              <a:cxnLst/>
              <a:rect l="l" t="t" r="r" b="b"/>
              <a:pathLst>
                <a:path w="8077200" h="318770">
                  <a:moveTo>
                    <a:pt x="8077200" y="0"/>
                  </a:moveTo>
                  <a:lnTo>
                    <a:pt x="1343025" y="0"/>
                  </a:lnTo>
                  <a:lnTo>
                    <a:pt x="0" y="0"/>
                  </a:lnTo>
                  <a:lnTo>
                    <a:pt x="0" y="318223"/>
                  </a:lnTo>
                  <a:lnTo>
                    <a:pt x="1343025" y="318223"/>
                  </a:lnTo>
                  <a:lnTo>
                    <a:pt x="8077200" y="318223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38250" y="5806351"/>
              <a:ext cx="1695450" cy="318770"/>
            </a:xfrm>
            <a:custGeom>
              <a:avLst/>
              <a:gdLst/>
              <a:ahLst/>
              <a:cxnLst/>
              <a:rect l="l" t="t" r="r" b="b"/>
              <a:pathLst>
                <a:path w="1695450" h="318770">
                  <a:moveTo>
                    <a:pt x="1695450" y="0"/>
                  </a:moveTo>
                  <a:lnTo>
                    <a:pt x="0" y="0"/>
                  </a:lnTo>
                  <a:lnTo>
                    <a:pt x="0" y="318223"/>
                  </a:lnTo>
                  <a:lnTo>
                    <a:pt x="1695450" y="318223"/>
                  </a:lnTo>
                  <a:lnTo>
                    <a:pt x="1695450" y="0"/>
                  </a:lnTo>
                  <a:close/>
                </a:path>
              </a:pathLst>
            </a:custGeom>
            <a:solidFill>
              <a:srgbClr val="DDE6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933700" y="5806351"/>
              <a:ext cx="8077200" cy="318770"/>
            </a:xfrm>
            <a:custGeom>
              <a:avLst/>
              <a:gdLst/>
              <a:ahLst/>
              <a:cxnLst/>
              <a:rect l="l" t="t" r="r" b="b"/>
              <a:pathLst>
                <a:path w="8077200" h="318770">
                  <a:moveTo>
                    <a:pt x="8077200" y="0"/>
                  </a:moveTo>
                  <a:lnTo>
                    <a:pt x="1343025" y="0"/>
                  </a:lnTo>
                  <a:lnTo>
                    <a:pt x="0" y="0"/>
                  </a:lnTo>
                  <a:lnTo>
                    <a:pt x="0" y="318223"/>
                  </a:lnTo>
                  <a:lnTo>
                    <a:pt x="1343025" y="318223"/>
                  </a:lnTo>
                  <a:lnTo>
                    <a:pt x="8077200" y="318223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4313" y="2394838"/>
              <a:ext cx="265125" cy="147955"/>
            </a:xfrm>
            <a:prstGeom prst="rect">
              <a:avLst/>
            </a:prstGeom>
          </p:spPr>
        </p:pic>
      </p:grp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500341" y="1661921"/>
          <a:ext cx="10509250" cy="4453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4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7500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1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1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1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1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1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  <a:solidFill>
                      <a:srgbClr val="FFE7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1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1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1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1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1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1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A6A6A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8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B w="19050">
                      <a:solidFill>
                        <a:srgbClr val="2E5496"/>
                      </a:solidFill>
                      <a:prstDash val="solid"/>
                    </a:lnB>
                    <a:solidFill>
                      <a:srgbClr val="1651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19050">
                      <a:solidFill>
                        <a:srgbClr val="2E549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R w="3175">
                      <a:solidFill>
                        <a:srgbClr val="A6A6A6"/>
                      </a:solidFill>
                      <a:prstDash val="solid"/>
                    </a:lnR>
                    <a:lnT w="3175">
                      <a:solidFill>
                        <a:srgbClr val="A6A6A6"/>
                      </a:solidFill>
                      <a:prstDash val="solid"/>
                    </a:lnT>
                    <a:lnB w="19050">
                      <a:solidFill>
                        <a:srgbClr val="2E549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A6A6A6"/>
                      </a:solidFill>
                      <a:prstDash val="solid"/>
                    </a:lnL>
                    <a:lnT w="3175">
                      <a:solidFill>
                        <a:srgbClr val="A6A6A6"/>
                      </a:solidFill>
                      <a:prstDash val="solid"/>
                    </a:lnT>
                    <a:lnB w="19050">
                      <a:solidFill>
                        <a:srgbClr val="2E549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3" name="object 53"/>
          <p:cNvSpPr/>
          <p:nvPr/>
        </p:nvSpPr>
        <p:spPr>
          <a:xfrm>
            <a:off x="713917" y="2598038"/>
            <a:ext cx="319405" cy="149860"/>
          </a:xfrm>
          <a:custGeom>
            <a:avLst/>
            <a:gdLst/>
            <a:ahLst/>
            <a:cxnLst/>
            <a:rect l="l" t="t" r="r" b="b"/>
            <a:pathLst>
              <a:path w="319405" h="149860">
                <a:moveTo>
                  <a:pt x="140347" y="93472"/>
                </a:moveTo>
                <a:lnTo>
                  <a:pt x="8775" y="93472"/>
                </a:lnTo>
                <a:lnTo>
                  <a:pt x="8775" y="149606"/>
                </a:lnTo>
                <a:lnTo>
                  <a:pt x="140347" y="149606"/>
                </a:lnTo>
                <a:lnTo>
                  <a:pt x="140347" y="126873"/>
                </a:lnTo>
                <a:lnTo>
                  <a:pt x="37706" y="126873"/>
                </a:lnTo>
                <a:lnTo>
                  <a:pt x="37706" y="116205"/>
                </a:lnTo>
                <a:lnTo>
                  <a:pt x="140347" y="116205"/>
                </a:lnTo>
                <a:lnTo>
                  <a:pt x="140347" y="93472"/>
                </a:lnTo>
                <a:close/>
              </a:path>
              <a:path w="319405" h="149860">
                <a:moveTo>
                  <a:pt x="140347" y="116205"/>
                </a:moveTo>
                <a:lnTo>
                  <a:pt x="111417" y="116205"/>
                </a:lnTo>
                <a:lnTo>
                  <a:pt x="111417" y="126873"/>
                </a:lnTo>
                <a:lnTo>
                  <a:pt x="140347" y="126873"/>
                </a:lnTo>
                <a:lnTo>
                  <a:pt x="140347" y="116205"/>
                </a:lnTo>
                <a:close/>
              </a:path>
              <a:path w="319405" h="149860">
                <a:moveTo>
                  <a:pt x="201422" y="98171"/>
                </a:moveTo>
                <a:lnTo>
                  <a:pt x="171792" y="98171"/>
                </a:lnTo>
                <a:lnTo>
                  <a:pt x="171792" y="149606"/>
                </a:lnTo>
                <a:lnTo>
                  <a:pt x="303707" y="149606"/>
                </a:lnTo>
                <a:lnTo>
                  <a:pt x="303707" y="123444"/>
                </a:lnTo>
                <a:lnTo>
                  <a:pt x="201422" y="123444"/>
                </a:lnTo>
                <a:lnTo>
                  <a:pt x="201422" y="98171"/>
                </a:lnTo>
                <a:close/>
              </a:path>
              <a:path w="319405" h="149860">
                <a:moveTo>
                  <a:pt x="301637" y="2539"/>
                </a:moveTo>
                <a:lnTo>
                  <a:pt x="272542" y="2539"/>
                </a:lnTo>
                <a:lnTo>
                  <a:pt x="272542" y="111379"/>
                </a:lnTo>
                <a:lnTo>
                  <a:pt x="301637" y="111379"/>
                </a:lnTo>
                <a:lnTo>
                  <a:pt x="301637" y="60071"/>
                </a:lnTo>
                <a:lnTo>
                  <a:pt x="318858" y="60071"/>
                </a:lnTo>
                <a:lnTo>
                  <a:pt x="318858" y="31876"/>
                </a:lnTo>
                <a:lnTo>
                  <a:pt x="301637" y="31876"/>
                </a:lnTo>
                <a:lnTo>
                  <a:pt x="301637" y="2539"/>
                </a:lnTo>
                <a:close/>
              </a:path>
              <a:path w="319405" h="149860">
                <a:moveTo>
                  <a:pt x="257213" y="4318"/>
                </a:moveTo>
                <a:lnTo>
                  <a:pt x="166801" y="4318"/>
                </a:lnTo>
                <a:lnTo>
                  <a:pt x="166801" y="88011"/>
                </a:lnTo>
                <a:lnTo>
                  <a:pt x="237540" y="88011"/>
                </a:lnTo>
                <a:lnTo>
                  <a:pt x="244170" y="87503"/>
                </a:lnTo>
                <a:lnTo>
                  <a:pt x="256654" y="85725"/>
                </a:lnTo>
                <a:lnTo>
                  <a:pt x="261734" y="84455"/>
                </a:lnTo>
                <a:lnTo>
                  <a:pt x="265645" y="82804"/>
                </a:lnTo>
                <a:lnTo>
                  <a:pt x="265645" y="63500"/>
                </a:lnTo>
                <a:lnTo>
                  <a:pt x="196075" y="63500"/>
                </a:lnTo>
                <a:lnTo>
                  <a:pt x="196075" y="28956"/>
                </a:lnTo>
                <a:lnTo>
                  <a:pt x="257213" y="28956"/>
                </a:lnTo>
                <a:lnTo>
                  <a:pt x="257213" y="4318"/>
                </a:lnTo>
                <a:close/>
              </a:path>
              <a:path w="319405" h="149860">
                <a:moveTo>
                  <a:pt x="265645" y="58674"/>
                </a:moveTo>
                <a:lnTo>
                  <a:pt x="261670" y="60325"/>
                </a:lnTo>
                <a:lnTo>
                  <a:pt x="256705" y="61468"/>
                </a:lnTo>
                <a:lnTo>
                  <a:pt x="250748" y="62230"/>
                </a:lnTo>
                <a:lnTo>
                  <a:pt x="244805" y="63119"/>
                </a:lnTo>
                <a:lnTo>
                  <a:pt x="238455" y="63500"/>
                </a:lnTo>
                <a:lnTo>
                  <a:pt x="265645" y="63500"/>
                </a:lnTo>
                <a:lnTo>
                  <a:pt x="265645" y="58674"/>
                </a:lnTo>
                <a:close/>
              </a:path>
              <a:path w="319405" h="149860">
                <a:moveTo>
                  <a:pt x="63195" y="36957"/>
                </a:moveTo>
                <a:lnTo>
                  <a:pt x="33401" y="36957"/>
                </a:lnTo>
                <a:lnTo>
                  <a:pt x="31331" y="43814"/>
                </a:lnTo>
                <a:lnTo>
                  <a:pt x="31292" y="43942"/>
                </a:lnTo>
                <a:lnTo>
                  <a:pt x="27381" y="50037"/>
                </a:lnTo>
                <a:lnTo>
                  <a:pt x="15963" y="60198"/>
                </a:lnTo>
                <a:lnTo>
                  <a:pt x="8737" y="63119"/>
                </a:lnTo>
                <a:lnTo>
                  <a:pt x="0" y="64008"/>
                </a:lnTo>
                <a:lnTo>
                  <a:pt x="0" y="88519"/>
                </a:lnTo>
                <a:lnTo>
                  <a:pt x="38450" y="74945"/>
                </a:lnTo>
                <a:lnTo>
                  <a:pt x="48044" y="66167"/>
                </a:lnTo>
                <a:lnTo>
                  <a:pt x="99921" y="66167"/>
                </a:lnTo>
                <a:lnTo>
                  <a:pt x="60782" y="45085"/>
                </a:lnTo>
                <a:lnTo>
                  <a:pt x="61250" y="43942"/>
                </a:lnTo>
                <a:lnTo>
                  <a:pt x="61747" y="42545"/>
                </a:lnTo>
                <a:lnTo>
                  <a:pt x="62865" y="38354"/>
                </a:lnTo>
                <a:lnTo>
                  <a:pt x="63195" y="36957"/>
                </a:lnTo>
                <a:close/>
              </a:path>
              <a:path w="319405" h="149860">
                <a:moveTo>
                  <a:pt x="96088" y="13588"/>
                </a:moveTo>
                <a:lnTo>
                  <a:pt x="1714" y="13588"/>
                </a:lnTo>
                <a:lnTo>
                  <a:pt x="1714" y="36957"/>
                </a:lnTo>
                <a:lnTo>
                  <a:pt x="91960" y="36957"/>
                </a:lnTo>
                <a:lnTo>
                  <a:pt x="91960" y="56261"/>
                </a:lnTo>
                <a:lnTo>
                  <a:pt x="111252" y="56261"/>
                </a:lnTo>
                <a:lnTo>
                  <a:pt x="111252" y="88519"/>
                </a:lnTo>
                <a:lnTo>
                  <a:pt x="140347" y="88519"/>
                </a:lnTo>
                <a:lnTo>
                  <a:pt x="140347" y="30480"/>
                </a:lnTo>
                <a:lnTo>
                  <a:pt x="96088" y="30480"/>
                </a:lnTo>
                <a:lnTo>
                  <a:pt x="96088" y="13588"/>
                </a:lnTo>
                <a:close/>
              </a:path>
              <a:path w="319405" h="149860">
                <a:moveTo>
                  <a:pt x="99921" y="66167"/>
                </a:moveTo>
                <a:lnTo>
                  <a:pt x="48044" y="66167"/>
                </a:lnTo>
                <a:lnTo>
                  <a:pt x="87312" y="87757"/>
                </a:lnTo>
                <a:lnTo>
                  <a:pt x="100393" y="66421"/>
                </a:lnTo>
                <a:lnTo>
                  <a:pt x="99921" y="66167"/>
                </a:lnTo>
                <a:close/>
              </a:path>
              <a:path w="319405" h="149860">
                <a:moveTo>
                  <a:pt x="140347" y="2539"/>
                </a:moveTo>
                <a:lnTo>
                  <a:pt x="111252" y="2539"/>
                </a:lnTo>
                <a:lnTo>
                  <a:pt x="111252" y="30480"/>
                </a:lnTo>
                <a:lnTo>
                  <a:pt x="140347" y="30480"/>
                </a:lnTo>
                <a:lnTo>
                  <a:pt x="140347" y="2539"/>
                </a:lnTo>
                <a:close/>
              </a:path>
              <a:path w="319405" h="149860">
                <a:moveTo>
                  <a:pt x="63715" y="0"/>
                </a:moveTo>
                <a:lnTo>
                  <a:pt x="34099" y="0"/>
                </a:lnTo>
                <a:lnTo>
                  <a:pt x="34099" y="13588"/>
                </a:lnTo>
                <a:lnTo>
                  <a:pt x="63715" y="13588"/>
                </a:lnTo>
                <a:lnTo>
                  <a:pt x="637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3917" y="2806318"/>
            <a:ext cx="319405" cy="149225"/>
          </a:xfrm>
          <a:custGeom>
            <a:avLst/>
            <a:gdLst/>
            <a:ahLst/>
            <a:cxnLst/>
            <a:rect l="l" t="t" r="r" b="b"/>
            <a:pathLst>
              <a:path w="319405" h="149225">
                <a:moveTo>
                  <a:pt x="301637" y="96774"/>
                </a:moveTo>
                <a:lnTo>
                  <a:pt x="171107" y="96774"/>
                </a:lnTo>
                <a:lnTo>
                  <a:pt x="171107" y="121157"/>
                </a:lnTo>
                <a:lnTo>
                  <a:pt x="272021" y="121157"/>
                </a:lnTo>
                <a:lnTo>
                  <a:pt x="272021" y="148843"/>
                </a:lnTo>
                <a:lnTo>
                  <a:pt x="301637" y="148843"/>
                </a:lnTo>
                <a:lnTo>
                  <a:pt x="301637" y="96774"/>
                </a:lnTo>
                <a:close/>
              </a:path>
              <a:path w="319405" h="149225">
                <a:moveTo>
                  <a:pt x="38404" y="95630"/>
                </a:moveTo>
                <a:lnTo>
                  <a:pt x="8775" y="95630"/>
                </a:lnTo>
                <a:lnTo>
                  <a:pt x="8775" y="147065"/>
                </a:lnTo>
                <a:lnTo>
                  <a:pt x="142417" y="147065"/>
                </a:lnTo>
                <a:lnTo>
                  <a:pt x="142417" y="121157"/>
                </a:lnTo>
                <a:lnTo>
                  <a:pt x="38404" y="121157"/>
                </a:lnTo>
                <a:lnTo>
                  <a:pt x="38404" y="95630"/>
                </a:lnTo>
                <a:close/>
              </a:path>
              <a:path w="319405" h="149225">
                <a:moveTo>
                  <a:pt x="140347" y="0"/>
                </a:moveTo>
                <a:lnTo>
                  <a:pt x="111252" y="0"/>
                </a:lnTo>
                <a:lnTo>
                  <a:pt x="111252" y="31368"/>
                </a:lnTo>
                <a:lnTo>
                  <a:pt x="91617" y="31368"/>
                </a:lnTo>
                <a:lnTo>
                  <a:pt x="91617" y="56641"/>
                </a:lnTo>
                <a:lnTo>
                  <a:pt x="111252" y="56641"/>
                </a:lnTo>
                <a:lnTo>
                  <a:pt x="111252" y="109092"/>
                </a:lnTo>
                <a:lnTo>
                  <a:pt x="140347" y="109092"/>
                </a:lnTo>
                <a:lnTo>
                  <a:pt x="140347" y="0"/>
                </a:lnTo>
                <a:close/>
              </a:path>
              <a:path w="319405" h="149225">
                <a:moveTo>
                  <a:pt x="64058" y="26542"/>
                </a:moveTo>
                <a:lnTo>
                  <a:pt x="34785" y="26542"/>
                </a:lnTo>
                <a:lnTo>
                  <a:pt x="33344" y="33543"/>
                </a:lnTo>
                <a:lnTo>
                  <a:pt x="31041" y="40068"/>
                </a:lnTo>
                <a:lnTo>
                  <a:pt x="0" y="63880"/>
                </a:lnTo>
                <a:lnTo>
                  <a:pt x="0" y="90296"/>
                </a:lnTo>
                <a:lnTo>
                  <a:pt x="40295" y="73993"/>
                </a:lnTo>
                <a:lnTo>
                  <a:pt x="49936" y="63373"/>
                </a:lnTo>
                <a:lnTo>
                  <a:pt x="94765" y="63373"/>
                </a:lnTo>
                <a:lnTo>
                  <a:pt x="61480" y="40386"/>
                </a:lnTo>
                <a:lnTo>
                  <a:pt x="62852" y="35813"/>
                </a:lnTo>
                <a:lnTo>
                  <a:pt x="63691" y="31368"/>
                </a:lnTo>
                <a:lnTo>
                  <a:pt x="64058" y="26542"/>
                </a:lnTo>
                <a:close/>
              </a:path>
              <a:path w="319405" h="149225">
                <a:moveTo>
                  <a:pt x="94765" y="63373"/>
                </a:moveTo>
                <a:lnTo>
                  <a:pt x="49936" y="63373"/>
                </a:lnTo>
                <a:lnTo>
                  <a:pt x="85763" y="89026"/>
                </a:lnTo>
                <a:lnTo>
                  <a:pt x="102120" y="68452"/>
                </a:lnTo>
                <a:lnTo>
                  <a:pt x="94765" y="63373"/>
                </a:lnTo>
                <a:close/>
              </a:path>
              <a:path w="319405" h="149225">
                <a:moveTo>
                  <a:pt x="95745" y="1777"/>
                </a:moveTo>
                <a:lnTo>
                  <a:pt x="2057" y="1777"/>
                </a:lnTo>
                <a:lnTo>
                  <a:pt x="2057" y="26542"/>
                </a:lnTo>
                <a:lnTo>
                  <a:pt x="95745" y="26542"/>
                </a:lnTo>
                <a:lnTo>
                  <a:pt x="95745" y="1777"/>
                </a:lnTo>
                <a:close/>
              </a:path>
              <a:path w="319405" h="149225">
                <a:moveTo>
                  <a:pt x="254634" y="1777"/>
                </a:moveTo>
                <a:lnTo>
                  <a:pt x="166458" y="1777"/>
                </a:lnTo>
                <a:lnTo>
                  <a:pt x="166458" y="24129"/>
                </a:lnTo>
                <a:lnTo>
                  <a:pt x="225869" y="24129"/>
                </a:lnTo>
                <a:lnTo>
                  <a:pt x="225869" y="34289"/>
                </a:lnTo>
                <a:lnTo>
                  <a:pt x="166801" y="34289"/>
                </a:lnTo>
                <a:lnTo>
                  <a:pt x="166801" y="88011"/>
                </a:lnTo>
                <a:lnTo>
                  <a:pt x="237705" y="88011"/>
                </a:lnTo>
                <a:lnTo>
                  <a:pt x="244309" y="87502"/>
                </a:lnTo>
                <a:lnTo>
                  <a:pt x="250494" y="86613"/>
                </a:lnTo>
                <a:lnTo>
                  <a:pt x="256692" y="85598"/>
                </a:lnTo>
                <a:lnTo>
                  <a:pt x="261747" y="84327"/>
                </a:lnTo>
                <a:lnTo>
                  <a:pt x="265645" y="82676"/>
                </a:lnTo>
                <a:lnTo>
                  <a:pt x="265645" y="65658"/>
                </a:lnTo>
                <a:lnTo>
                  <a:pt x="195567" y="65658"/>
                </a:lnTo>
                <a:lnTo>
                  <a:pt x="195567" y="55371"/>
                </a:lnTo>
                <a:lnTo>
                  <a:pt x="254634" y="55371"/>
                </a:lnTo>
                <a:lnTo>
                  <a:pt x="254634" y="1777"/>
                </a:lnTo>
                <a:close/>
              </a:path>
              <a:path w="319405" h="149225">
                <a:moveTo>
                  <a:pt x="265645" y="60451"/>
                </a:moveTo>
                <a:lnTo>
                  <a:pt x="261670" y="62102"/>
                </a:lnTo>
                <a:lnTo>
                  <a:pt x="256705" y="63373"/>
                </a:lnTo>
                <a:lnTo>
                  <a:pt x="244805" y="65150"/>
                </a:lnTo>
                <a:lnTo>
                  <a:pt x="238455" y="65658"/>
                </a:lnTo>
                <a:lnTo>
                  <a:pt x="265645" y="65658"/>
                </a:lnTo>
                <a:lnTo>
                  <a:pt x="265645" y="60451"/>
                </a:lnTo>
                <a:close/>
              </a:path>
              <a:path w="319405" h="149225">
                <a:moveTo>
                  <a:pt x="301637" y="0"/>
                </a:moveTo>
                <a:lnTo>
                  <a:pt x="272542" y="0"/>
                </a:lnTo>
                <a:lnTo>
                  <a:pt x="272542" y="91693"/>
                </a:lnTo>
                <a:lnTo>
                  <a:pt x="301637" y="91693"/>
                </a:lnTo>
                <a:lnTo>
                  <a:pt x="301637" y="74549"/>
                </a:lnTo>
                <a:lnTo>
                  <a:pt x="318858" y="74549"/>
                </a:lnTo>
                <a:lnTo>
                  <a:pt x="318858" y="49911"/>
                </a:lnTo>
                <a:lnTo>
                  <a:pt x="301637" y="49911"/>
                </a:lnTo>
                <a:lnTo>
                  <a:pt x="301637" y="37973"/>
                </a:lnTo>
                <a:lnTo>
                  <a:pt x="318858" y="37973"/>
                </a:lnTo>
                <a:lnTo>
                  <a:pt x="318858" y="13334"/>
                </a:lnTo>
                <a:lnTo>
                  <a:pt x="301637" y="13334"/>
                </a:lnTo>
                <a:lnTo>
                  <a:pt x="301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1326" y="3012058"/>
            <a:ext cx="309245" cy="147320"/>
          </a:xfrm>
          <a:custGeom>
            <a:avLst/>
            <a:gdLst/>
            <a:ahLst/>
            <a:cxnLst/>
            <a:rect l="l" t="t" r="r" b="b"/>
            <a:pathLst>
              <a:path w="309244" h="147319">
                <a:moveTo>
                  <a:pt x="207797" y="81279"/>
                </a:moveTo>
                <a:lnTo>
                  <a:pt x="179209" y="81279"/>
                </a:lnTo>
                <a:lnTo>
                  <a:pt x="179209" y="147065"/>
                </a:lnTo>
                <a:lnTo>
                  <a:pt x="309054" y="147065"/>
                </a:lnTo>
                <a:lnTo>
                  <a:pt x="309054" y="124078"/>
                </a:lnTo>
                <a:lnTo>
                  <a:pt x="207797" y="124078"/>
                </a:lnTo>
                <a:lnTo>
                  <a:pt x="207797" y="113537"/>
                </a:lnTo>
                <a:lnTo>
                  <a:pt x="309054" y="113537"/>
                </a:lnTo>
                <a:lnTo>
                  <a:pt x="309054" y="90931"/>
                </a:lnTo>
                <a:lnTo>
                  <a:pt x="207797" y="90931"/>
                </a:lnTo>
                <a:lnTo>
                  <a:pt x="207797" y="81279"/>
                </a:lnTo>
                <a:close/>
              </a:path>
              <a:path w="309244" h="147319">
                <a:moveTo>
                  <a:pt x="309054" y="113537"/>
                </a:moveTo>
                <a:lnTo>
                  <a:pt x="280466" y="113537"/>
                </a:lnTo>
                <a:lnTo>
                  <a:pt x="280466" y="124078"/>
                </a:lnTo>
                <a:lnTo>
                  <a:pt x="309054" y="124078"/>
                </a:lnTo>
                <a:lnTo>
                  <a:pt x="309054" y="113537"/>
                </a:lnTo>
                <a:close/>
              </a:path>
              <a:path w="309244" h="147319">
                <a:moveTo>
                  <a:pt x="309054" y="81279"/>
                </a:moveTo>
                <a:lnTo>
                  <a:pt x="280466" y="81279"/>
                </a:lnTo>
                <a:lnTo>
                  <a:pt x="280466" y="90931"/>
                </a:lnTo>
                <a:lnTo>
                  <a:pt x="309054" y="90931"/>
                </a:lnTo>
                <a:lnTo>
                  <a:pt x="309054" y="81279"/>
                </a:lnTo>
                <a:close/>
              </a:path>
              <a:path w="309244" h="147319">
                <a:moveTo>
                  <a:pt x="37896" y="95630"/>
                </a:moveTo>
                <a:lnTo>
                  <a:pt x="8267" y="95630"/>
                </a:lnTo>
                <a:lnTo>
                  <a:pt x="8267" y="147065"/>
                </a:lnTo>
                <a:lnTo>
                  <a:pt x="140182" y="147065"/>
                </a:lnTo>
                <a:lnTo>
                  <a:pt x="140182" y="120903"/>
                </a:lnTo>
                <a:lnTo>
                  <a:pt x="37896" y="120903"/>
                </a:lnTo>
                <a:lnTo>
                  <a:pt x="37896" y="95630"/>
                </a:lnTo>
                <a:close/>
              </a:path>
              <a:path w="309244" h="147319">
                <a:moveTo>
                  <a:pt x="138112" y="0"/>
                </a:moveTo>
                <a:lnTo>
                  <a:pt x="109016" y="0"/>
                </a:lnTo>
                <a:lnTo>
                  <a:pt x="109016" y="108838"/>
                </a:lnTo>
                <a:lnTo>
                  <a:pt x="138112" y="108838"/>
                </a:lnTo>
                <a:lnTo>
                  <a:pt x="138112" y="56006"/>
                </a:lnTo>
                <a:lnTo>
                  <a:pt x="155333" y="56006"/>
                </a:lnTo>
                <a:lnTo>
                  <a:pt x="155333" y="27812"/>
                </a:lnTo>
                <a:lnTo>
                  <a:pt x="138112" y="27812"/>
                </a:lnTo>
                <a:lnTo>
                  <a:pt x="138112" y="0"/>
                </a:lnTo>
                <a:close/>
              </a:path>
              <a:path w="309244" h="147319">
                <a:moveTo>
                  <a:pt x="39090" y="762"/>
                </a:moveTo>
                <a:lnTo>
                  <a:pt x="28074" y="42386"/>
                </a:lnTo>
                <a:lnTo>
                  <a:pt x="0" y="61849"/>
                </a:lnTo>
                <a:lnTo>
                  <a:pt x="0" y="88900"/>
                </a:lnTo>
                <a:lnTo>
                  <a:pt x="41127" y="70437"/>
                </a:lnTo>
                <a:lnTo>
                  <a:pt x="51320" y="58419"/>
                </a:lnTo>
                <a:lnTo>
                  <a:pt x="93824" y="58419"/>
                </a:lnTo>
                <a:lnTo>
                  <a:pt x="62865" y="35305"/>
                </a:lnTo>
                <a:lnTo>
                  <a:pt x="64580" y="30352"/>
                </a:lnTo>
                <a:lnTo>
                  <a:pt x="64668" y="30099"/>
                </a:lnTo>
                <a:lnTo>
                  <a:pt x="66040" y="24764"/>
                </a:lnTo>
                <a:lnTo>
                  <a:pt x="67906" y="13715"/>
                </a:lnTo>
                <a:lnTo>
                  <a:pt x="68318" y="8689"/>
                </a:lnTo>
                <a:lnTo>
                  <a:pt x="68376" y="2412"/>
                </a:lnTo>
                <a:lnTo>
                  <a:pt x="39090" y="762"/>
                </a:lnTo>
                <a:close/>
              </a:path>
              <a:path w="309244" h="147319">
                <a:moveTo>
                  <a:pt x="93824" y="58419"/>
                </a:moveTo>
                <a:lnTo>
                  <a:pt x="51320" y="58419"/>
                </a:lnTo>
                <a:lnTo>
                  <a:pt x="87312" y="86867"/>
                </a:lnTo>
                <a:lnTo>
                  <a:pt x="104711" y="66548"/>
                </a:lnTo>
                <a:lnTo>
                  <a:pt x="93824" y="58419"/>
                </a:lnTo>
                <a:close/>
              </a:path>
              <a:path w="309244" h="147319">
                <a:moveTo>
                  <a:pt x="309054" y="51308"/>
                </a:moveTo>
                <a:lnTo>
                  <a:pt x="279958" y="51308"/>
                </a:lnTo>
                <a:lnTo>
                  <a:pt x="279958" y="76200"/>
                </a:lnTo>
                <a:lnTo>
                  <a:pt x="309054" y="76200"/>
                </a:lnTo>
                <a:lnTo>
                  <a:pt x="309054" y="51308"/>
                </a:lnTo>
                <a:close/>
              </a:path>
              <a:path w="309244" h="147319">
                <a:moveTo>
                  <a:pt x="212788" y="253"/>
                </a:moveTo>
                <a:lnTo>
                  <a:pt x="173028" y="16061"/>
                </a:lnTo>
                <a:lnTo>
                  <a:pt x="165608" y="38100"/>
                </a:lnTo>
                <a:lnTo>
                  <a:pt x="166496" y="46100"/>
                </a:lnTo>
                <a:lnTo>
                  <a:pt x="193498" y="73278"/>
                </a:lnTo>
                <a:lnTo>
                  <a:pt x="212788" y="75946"/>
                </a:lnTo>
                <a:lnTo>
                  <a:pt x="220927" y="75523"/>
                </a:lnTo>
                <a:lnTo>
                  <a:pt x="257120" y="52450"/>
                </a:lnTo>
                <a:lnTo>
                  <a:pt x="207136" y="52450"/>
                </a:lnTo>
                <a:lnTo>
                  <a:pt x="202692" y="51180"/>
                </a:lnTo>
                <a:lnTo>
                  <a:pt x="196240" y="46100"/>
                </a:lnTo>
                <a:lnTo>
                  <a:pt x="194602" y="42544"/>
                </a:lnTo>
                <a:lnTo>
                  <a:pt x="194602" y="33654"/>
                </a:lnTo>
                <a:lnTo>
                  <a:pt x="196240" y="30099"/>
                </a:lnTo>
                <a:lnTo>
                  <a:pt x="202692" y="25018"/>
                </a:lnTo>
                <a:lnTo>
                  <a:pt x="207136" y="23622"/>
                </a:lnTo>
                <a:lnTo>
                  <a:pt x="257014" y="23622"/>
                </a:lnTo>
                <a:lnTo>
                  <a:pt x="254114" y="16637"/>
                </a:lnTo>
                <a:lnTo>
                  <a:pt x="220808" y="656"/>
                </a:lnTo>
                <a:lnTo>
                  <a:pt x="212788" y="253"/>
                </a:lnTo>
                <a:close/>
              </a:path>
              <a:path w="309244" h="147319">
                <a:moveTo>
                  <a:pt x="257014" y="23622"/>
                </a:moveTo>
                <a:lnTo>
                  <a:pt x="218452" y="23622"/>
                </a:lnTo>
                <a:lnTo>
                  <a:pt x="222885" y="25018"/>
                </a:lnTo>
                <a:lnTo>
                  <a:pt x="229336" y="30099"/>
                </a:lnTo>
                <a:lnTo>
                  <a:pt x="230987" y="33654"/>
                </a:lnTo>
                <a:lnTo>
                  <a:pt x="230987" y="42544"/>
                </a:lnTo>
                <a:lnTo>
                  <a:pt x="229336" y="46100"/>
                </a:lnTo>
                <a:lnTo>
                  <a:pt x="222885" y="51180"/>
                </a:lnTo>
                <a:lnTo>
                  <a:pt x="218452" y="52450"/>
                </a:lnTo>
                <a:lnTo>
                  <a:pt x="257120" y="52450"/>
                </a:lnTo>
                <a:lnTo>
                  <a:pt x="257568" y="51308"/>
                </a:lnTo>
                <a:lnTo>
                  <a:pt x="309054" y="51308"/>
                </a:lnTo>
                <a:lnTo>
                  <a:pt x="309054" y="24129"/>
                </a:lnTo>
                <a:lnTo>
                  <a:pt x="257225" y="24129"/>
                </a:lnTo>
                <a:lnTo>
                  <a:pt x="257014" y="23622"/>
                </a:lnTo>
                <a:close/>
              </a:path>
              <a:path w="309244" h="147319">
                <a:moveTo>
                  <a:pt x="309054" y="0"/>
                </a:moveTo>
                <a:lnTo>
                  <a:pt x="279958" y="0"/>
                </a:lnTo>
                <a:lnTo>
                  <a:pt x="279958" y="24129"/>
                </a:lnTo>
                <a:lnTo>
                  <a:pt x="309054" y="24129"/>
                </a:lnTo>
                <a:lnTo>
                  <a:pt x="3090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48866" y="1748281"/>
            <a:ext cx="475615" cy="147955"/>
          </a:xfrm>
          <a:custGeom>
            <a:avLst/>
            <a:gdLst/>
            <a:ahLst/>
            <a:cxnLst/>
            <a:rect l="l" t="t" r="r" b="b"/>
            <a:pathLst>
              <a:path w="475614" h="147955">
                <a:moveTo>
                  <a:pt x="34543" y="96774"/>
                </a:moveTo>
                <a:lnTo>
                  <a:pt x="4952" y="96774"/>
                </a:lnTo>
                <a:lnTo>
                  <a:pt x="4952" y="147574"/>
                </a:lnTo>
                <a:lnTo>
                  <a:pt x="136906" y="147574"/>
                </a:lnTo>
                <a:lnTo>
                  <a:pt x="136906" y="121412"/>
                </a:lnTo>
                <a:lnTo>
                  <a:pt x="34543" y="121412"/>
                </a:lnTo>
                <a:lnTo>
                  <a:pt x="34543" y="96774"/>
                </a:lnTo>
                <a:close/>
              </a:path>
              <a:path w="475614" h="147955">
                <a:moveTo>
                  <a:pt x="134746" y="507"/>
                </a:moveTo>
                <a:lnTo>
                  <a:pt x="105663" y="507"/>
                </a:lnTo>
                <a:lnTo>
                  <a:pt x="105663" y="109346"/>
                </a:lnTo>
                <a:lnTo>
                  <a:pt x="134746" y="109346"/>
                </a:lnTo>
                <a:lnTo>
                  <a:pt x="134746" y="58546"/>
                </a:lnTo>
                <a:lnTo>
                  <a:pt x="152019" y="58546"/>
                </a:lnTo>
                <a:lnTo>
                  <a:pt x="152019" y="30352"/>
                </a:lnTo>
                <a:lnTo>
                  <a:pt x="134746" y="30352"/>
                </a:lnTo>
                <a:lnTo>
                  <a:pt x="134746" y="507"/>
                </a:lnTo>
                <a:close/>
              </a:path>
              <a:path w="475614" h="147955">
                <a:moveTo>
                  <a:pt x="28320" y="2286"/>
                </a:moveTo>
                <a:lnTo>
                  <a:pt x="0" y="2286"/>
                </a:lnTo>
                <a:lnTo>
                  <a:pt x="0" y="88137"/>
                </a:lnTo>
                <a:lnTo>
                  <a:pt x="89661" y="88137"/>
                </a:lnTo>
                <a:lnTo>
                  <a:pt x="89661" y="63880"/>
                </a:lnTo>
                <a:lnTo>
                  <a:pt x="28320" y="63880"/>
                </a:lnTo>
                <a:lnTo>
                  <a:pt x="28320" y="44576"/>
                </a:lnTo>
                <a:lnTo>
                  <a:pt x="89661" y="44576"/>
                </a:lnTo>
                <a:lnTo>
                  <a:pt x="89661" y="20827"/>
                </a:lnTo>
                <a:lnTo>
                  <a:pt x="28320" y="20827"/>
                </a:lnTo>
                <a:lnTo>
                  <a:pt x="28320" y="2286"/>
                </a:lnTo>
                <a:close/>
              </a:path>
              <a:path w="475614" h="147955">
                <a:moveTo>
                  <a:pt x="89661" y="44576"/>
                </a:moveTo>
                <a:lnTo>
                  <a:pt x="61213" y="44576"/>
                </a:lnTo>
                <a:lnTo>
                  <a:pt x="61213" y="63880"/>
                </a:lnTo>
                <a:lnTo>
                  <a:pt x="89661" y="63880"/>
                </a:lnTo>
                <a:lnTo>
                  <a:pt x="89661" y="44576"/>
                </a:lnTo>
                <a:close/>
              </a:path>
              <a:path w="475614" h="147955">
                <a:moveTo>
                  <a:pt x="89661" y="2286"/>
                </a:moveTo>
                <a:lnTo>
                  <a:pt x="61213" y="2286"/>
                </a:lnTo>
                <a:lnTo>
                  <a:pt x="61213" y="20827"/>
                </a:lnTo>
                <a:lnTo>
                  <a:pt x="89661" y="20827"/>
                </a:lnTo>
                <a:lnTo>
                  <a:pt x="89661" y="2286"/>
                </a:lnTo>
                <a:close/>
              </a:path>
              <a:path w="475614" h="147955">
                <a:moveTo>
                  <a:pt x="311657" y="115442"/>
                </a:moveTo>
                <a:lnTo>
                  <a:pt x="162813" y="115442"/>
                </a:lnTo>
                <a:lnTo>
                  <a:pt x="162813" y="142493"/>
                </a:lnTo>
                <a:lnTo>
                  <a:pt x="311657" y="142493"/>
                </a:lnTo>
                <a:lnTo>
                  <a:pt x="311657" y="115442"/>
                </a:lnTo>
                <a:close/>
              </a:path>
              <a:path w="475614" h="147955">
                <a:moveTo>
                  <a:pt x="252221" y="91058"/>
                </a:moveTo>
                <a:lnTo>
                  <a:pt x="222503" y="91058"/>
                </a:lnTo>
                <a:lnTo>
                  <a:pt x="222503" y="115442"/>
                </a:lnTo>
                <a:lnTo>
                  <a:pt x="252221" y="115442"/>
                </a:lnTo>
                <a:lnTo>
                  <a:pt x="252221" y="91058"/>
                </a:lnTo>
                <a:close/>
              </a:path>
              <a:path w="475614" h="147955">
                <a:moveTo>
                  <a:pt x="303529" y="3937"/>
                </a:moveTo>
                <a:lnTo>
                  <a:pt x="170941" y="3937"/>
                </a:lnTo>
                <a:lnTo>
                  <a:pt x="170941" y="91058"/>
                </a:lnTo>
                <a:lnTo>
                  <a:pt x="305181" y="91058"/>
                </a:lnTo>
                <a:lnTo>
                  <a:pt x="305181" y="64262"/>
                </a:lnTo>
                <a:lnTo>
                  <a:pt x="200659" y="64262"/>
                </a:lnTo>
                <a:lnTo>
                  <a:pt x="200659" y="30987"/>
                </a:lnTo>
                <a:lnTo>
                  <a:pt x="303529" y="30987"/>
                </a:lnTo>
                <a:lnTo>
                  <a:pt x="303529" y="3937"/>
                </a:lnTo>
                <a:close/>
              </a:path>
              <a:path w="475614" h="147955">
                <a:moveTo>
                  <a:pt x="475360" y="507"/>
                </a:moveTo>
                <a:lnTo>
                  <a:pt x="448056" y="507"/>
                </a:lnTo>
                <a:lnTo>
                  <a:pt x="448056" y="147574"/>
                </a:lnTo>
                <a:lnTo>
                  <a:pt x="475360" y="147574"/>
                </a:lnTo>
                <a:lnTo>
                  <a:pt x="475360" y="507"/>
                </a:lnTo>
                <a:close/>
              </a:path>
              <a:path w="475614" h="147955">
                <a:moveTo>
                  <a:pt x="437895" y="126111"/>
                </a:moveTo>
                <a:lnTo>
                  <a:pt x="411098" y="126111"/>
                </a:lnTo>
                <a:lnTo>
                  <a:pt x="411098" y="145033"/>
                </a:lnTo>
                <a:lnTo>
                  <a:pt x="437895" y="145033"/>
                </a:lnTo>
                <a:lnTo>
                  <a:pt x="437895" y="126111"/>
                </a:lnTo>
                <a:close/>
              </a:path>
              <a:path w="475614" h="147955">
                <a:moveTo>
                  <a:pt x="380238" y="43179"/>
                </a:moveTo>
                <a:lnTo>
                  <a:pt x="352678" y="43179"/>
                </a:lnTo>
                <a:lnTo>
                  <a:pt x="352290" y="53339"/>
                </a:lnTo>
                <a:lnTo>
                  <a:pt x="352168" y="56514"/>
                </a:lnTo>
                <a:lnTo>
                  <a:pt x="342538" y="101135"/>
                </a:lnTo>
                <a:lnTo>
                  <a:pt x="328929" y="113029"/>
                </a:lnTo>
                <a:lnTo>
                  <a:pt x="328929" y="140715"/>
                </a:lnTo>
                <a:lnTo>
                  <a:pt x="362521" y="121411"/>
                </a:lnTo>
                <a:lnTo>
                  <a:pt x="369950" y="107314"/>
                </a:lnTo>
                <a:lnTo>
                  <a:pt x="400229" y="107314"/>
                </a:lnTo>
                <a:lnTo>
                  <a:pt x="378332" y="72008"/>
                </a:lnTo>
                <a:lnTo>
                  <a:pt x="378967" y="67563"/>
                </a:lnTo>
                <a:lnTo>
                  <a:pt x="379729" y="58165"/>
                </a:lnTo>
                <a:lnTo>
                  <a:pt x="379983" y="53339"/>
                </a:lnTo>
                <a:lnTo>
                  <a:pt x="380238" y="43179"/>
                </a:lnTo>
                <a:close/>
              </a:path>
              <a:path w="475614" h="147955">
                <a:moveTo>
                  <a:pt x="400229" y="107314"/>
                </a:moveTo>
                <a:lnTo>
                  <a:pt x="369950" y="107314"/>
                </a:lnTo>
                <a:lnTo>
                  <a:pt x="388492" y="138937"/>
                </a:lnTo>
                <a:lnTo>
                  <a:pt x="411098" y="126111"/>
                </a:lnTo>
                <a:lnTo>
                  <a:pt x="437895" y="126111"/>
                </a:lnTo>
                <a:lnTo>
                  <a:pt x="437895" y="124840"/>
                </a:lnTo>
                <a:lnTo>
                  <a:pt x="411098" y="124840"/>
                </a:lnTo>
                <a:lnTo>
                  <a:pt x="400229" y="107314"/>
                </a:lnTo>
                <a:close/>
              </a:path>
              <a:path w="475614" h="147955">
                <a:moveTo>
                  <a:pt x="437895" y="1269"/>
                </a:moveTo>
                <a:lnTo>
                  <a:pt x="411098" y="1269"/>
                </a:lnTo>
                <a:lnTo>
                  <a:pt x="411098" y="56514"/>
                </a:lnTo>
                <a:lnTo>
                  <a:pt x="395096" y="56514"/>
                </a:lnTo>
                <a:lnTo>
                  <a:pt x="395096" y="83946"/>
                </a:lnTo>
                <a:lnTo>
                  <a:pt x="411098" y="83946"/>
                </a:lnTo>
                <a:lnTo>
                  <a:pt x="411098" y="124840"/>
                </a:lnTo>
                <a:lnTo>
                  <a:pt x="437895" y="124840"/>
                </a:lnTo>
                <a:lnTo>
                  <a:pt x="437895" y="1269"/>
                </a:lnTo>
                <a:close/>
              </a:path>
              <a:path w="475614" h="147955">
                <a:moveTo>
                  <a:pt x="401573" y="17271"/>
                </a:moveTo>
                <a:lnTo>
                  <a:pt x="331215" y="17271"/>
                </a:lnTo>
                <a:lnTo>
                  <a:pt x="331215" y="43179"/>
                </a:lnTo>
                <a:lnTo>
                  <a:pt x="401573" y="43179"/>
                </a:lnTo>
                <a:lnTo>
                  <a:pt x="401573" y="17271"/>
                </a:lnTo>
                <a:close/>
              </a:path>
              <a:path w="475614" h="147955">
                <a:moveTo>
                  <a:pt x="380238" y="0"/>
                </a:moveTo>
                <a:lnTo>
                  <a:pt x="352678" y="0"/>
                </a:lnTo>
                <a:lnTo>
                  <a:pt x="352678" y="17271"/>
                </a:lnTo>
                <a:lnTo>
                  <a:pt x="380238" y="17271"/>
                </a:lnTo>
                <a:lnTo>
                  <a:pt x="38023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637788" y="1745487"/>
            <a:ext cx="522605" cy="163830"/>
          </a:xfrm>
          <a:custGeom>
            <a:avLst/>
            <a:gdLst/>
            <a:ahLst/>
            <a:cxnLst/>
            <a:rect l="l" t="t" r="r" b="b"/>
            <a:pathLst>
              <a:path w="522604" h="163830">
                <a:moveTo>
                  <a:pt x="157352" y="117348"/>
                </a:moveTo>
                <a:lnTo>
                  <a:pt x="129032" y="117348"/>
                </a:lnTo>
                <a:lnTo>
                  <a:pt x="122682" y="163575"/>
                </a:lnTo>
                <a:lnTo>
                  <a:pt x="146303" y="163575"/>
                </a:lnTo>
                <a:lnTo>
                  <a:pt x="157352" y="117348"/>
                </a:lnTo>
                <a:close/>
              </a:path>
              <a:path w="522604" h="163830">
                <a:moveTo>
                  <a:pt x="347217" y="0"/>
                </a:moveTo>
                <a:lnTo>
                  <a:pt x="307466" y="19177"/>
                </a:lnTo>
                <a:lnTo>
                  <a:pt x="292064" y="64343"/>
                </a:lnTo>
                <a:lnTo>
                  <a:pt x="291591" y="76581"/>
                </a:lnTo>
                <a:lnTo>
                  <a:pt x="292039" y="88078"/>
                </a:lnTo>
                <a:lnTo>
                  <a:pt x="302891" y="126825"/>
                </a:lnTo>
                <a:lnTo>
                  <a:pt x="339431" y="152364"/>
                </a:lnTo>
                <a:lnTo>
                  <a:pt x="347217" y="152908"/>
                </a:lnTo>
                <a:lnTo>
                  <a:pt x="355002" y="152364"/>
                </a:lnTo>
                <a:lnTo>
                  <a:pt x="391525" y="126825"/>
                </a:lnTo>
                <a:lnTo>
                  <a:pt x="392637" y="124587"/>
                </a:lnTo>
                <a:lnTo>
                  <a:pt x="339851" y="124587"/>
                </a:lnTo>
                <a:lnTo>
                  <a:pt x="334010" y="120650"/>
                </a:lnTo>
                <a:lnTo>
                  <a:pt x="329311" y="112902"/>
                </a:lnTo>
                <a:lnTo>
                  <a:pt x="326288" y="106263"/>
                </a:lnTo>
                <a:lnTo>
                  <a:pt x="324088" y="97980"/>
                </a:lnTo>
                <a:lnTo>
                  <a:pt x="322810" y="88725"/>
                </a:lnTo>
                <a:lnTo>
                  <a:pt x="322720" y="88078"/>
                </a:lnTo>
                <a:lnTo>
                  <a:pt x="322199" y="76581"/>
                </a:lnTo>
                <a:lnTo>
                  <a:pt x="322720" y="65008"/>
                </a:lnTo>
                <a:lnTo>
                  <a:pt x="324088" y="55054"/>
                </a:lnTo>
                <a:lnTo>
                  <a:pt x="326288" y="46720"/>
                </a:lnTo>
                <a:lnTo>
                  <a:pt x="329311" y="40005"/>
                </a:lnTo>
                <a:lnTo>
                  <a:pt x="334010" y="32258"/>
                </a:lnTo>
                <a:lnTo>
                  <a:pt x="339663" y="28448"/>
                </a:lnTo>
                <a:lnTo>
                  <a:pt x="392700" y="28448"/>
                </a:lnTo>
                <a:lnTo>
                  <a:pt x="391525" y="26082"/>
                </a:lnTo>
                <a:lnTo>
                  <a:pt x="355002" y="543"/>
                </a:lnTo>
                <a:lnTo>
                  <a:pt x="347217" y="0"/>
                </a:lnTo>
                <a:close/>
              </a:path>
              <a:path w="522604" h="163830">
                <a:moveTo>
                  <a:pt x="392700" y="28448"/>
                </a:moveTo>
                <a:lnTo>
                  <a:pt x="354649" y="28448"/>
                </a:lnTo>
                <a:lnTo>
                  <a:pt x="360425" y="32258"/>
                </a:lnTo>
                <a:lnTo>
                  <a:pt x="364998" y="40005"/>
                </a:lnTo>
                <a:lnTo>
                  <a:pt x="368020" y="46720"/>
                </a:lnTo>
                <a:lnTo>
                  <a:pt x="370220" y="55054"/>
                </a:lnTo>
                <a:lnTo>
                  <a:pt x="371496" y="64343"/>
                </a:lnTo>
                <a:lnTo>
                  <a:pt x="371588" y="65008"/>
                </a:lnTo>
                <a:lnTo>
                  <a:pt x="372110" y="76581"/>
                </a:lnTo>
                <a:lnTo>
                  <a:pt x="371588" y="88078"/>
                </a:lnTo>
                <a:lnTo>
                  <a:pt x="370220" y="97980"/>
                </a:lnTo>
                <a:lnTo>
                  <a:pt x="368020" y="106263"/>
                </a:lnTo>
                <a:lnTo>
                  <a:pt x="364998" y="112902"/>
                </a:lnTo>
                <a:lnTo>
                  <a:pt x="360425" y="120650"/>
                </a:lnTo>
                <a:lnTo>
                  <a:pt x="354457" y="124587"/>
                </a:lnTo>
                <a:lnTo>
                  <a:pt x="392637" y="124587"/>
                </a:lnTo>
                <a:lnTo>
                  <a:pt x="402844" y="76581"/>
                </a:lnTo>
                <a:lnTo>
                  <a:pt x="402346" y="65008"/>
                </a:lnTo>
                <a:lnTo>
                  <a:pt x="402318" y="64343"/>
                </a:lnTo>
                <a:lnTo>
                  <a:pt x="400923" y="53165"/>
                </a:lnTo>
                <a:lnTo>
                  <a:pt x="398647" y="43058"/>
                </a:lnTo>
                <a:lnTo>
                  <a:pt x="395477" y="34036"/>
                </a:lnTo>
                <a:lnTo>
                  <a:pt x="392700" y="28448"/>
                </a:lnTo>
                <a:close/>
              </a:path>
              <a:path w="522604" h="163830">
                <a:moveTo>
                  <a:pt x="446404" y="107061"/>
                </a:moveTo>
                <a:lnTo>
                  <a:pt x="414527" y="107061"/>
                </a:lnTo>
                <a:lnTo>
                  <a:pt x="416177" y="116712"/>
                </a:lnTo>
                <a:lnTo>
                  <a:pt x="416240" y="117084"/>
                </a:lnTo>
                <a:lnTo>
                  <a:pt x="447204" y="149729"/>
                </a:lnTo>
                <a:lnTo>
                  <a:pt x="447385" y="149729"/>
                </a:lnTo>
                <a:lnTo>
                  <a:pt x="457174" y="151999"/>
                </a:lnTo>
                <a:lnTo>
                  <a:pt x="468629" y="152908"/>
                </a:lnTo>
                <a:lnTo>
                  <a:pt x="476039" y="152499"/>
                </a:lnTo>
                <a:lnTo>
                  <a:pt x="483044" y="151447"/>
                </a:lnTo>
                <a:lnTo>
                  <a:pt x="515112" y="131572"/>
                </a:lnTo>
                <a:lnTo>
                  <a:pt x="519482" y="125475"/>
                </a:lnTo>
                <a:lnTo>
                  <a:pt x="461772" y="125475"/>
                </a:lnTo>
                <a:lnTo>
                  <a:pt x="456564" y="123951"/>
                </a:lnTo>
                <a:lnTo>
                  <a:pt x="452882" y="120650"/>
                </a:lnTo>
                <a:lnTo>
                  <a:pt x="449199" y="117475"/>
                </a:lnTo>
                <a:lnTo>
                  <a:pt x="447099" y="113030"/>
                </a:lnTo>
                <a:lnTo>
                  <a:pt x="447039" y="112902"/>
                </a:lnTo>
                <a:lnTo>
                  <a:pt x="446404" y="107061"/>
                </a:lnTo>
                <a:close/>
              </a:path>
              <a:path w="522604" h="163830">
                <a:moveTo>
                  <a:pt x="515224" y="27177"/>
                </a:moveTo>
                <a:lnTo>
                  <a:pt x="473456" y="27177"/>
                </a:lnTo>
                <a:lnTo>
                  <a:pt x="478154" y="28701"/>
                </a:lnTo>
                <a:lnTo>
                  <a:pt x="481457" y="31750"/>
                </a:lnTo>
                <a:lnTo>
                  <a:pt x="484886" y="34798"/>
                </a:lnTo>
                <a:lnTo>
                  <a:pt x="486537" y="38988"/>
                </a:lnTo>
                <a:lnTo>
                  <a:pt x="486537" y="50037"/>
                </a:lnTo>
                <a:lnTo>
                  <a:pt x="484632" y="54483"/>
                </a:lnTo>
                <a:lnTo>
                  <a:pt x="477392" y="60960"/>
                </a:lnTo>
                <a:lnTo>
                  <a:pt x="472186" y="62611"/>
                </a:lnTo>
                <a:lnTo>
                  <a:pt x="451103" y="62611"/>
                </a:lnTo>
                <a:lnTo>
                  <a:pt x="451103" y="89026"/>
                </a:lnTo>
                <a:lnTo>
                  <a:pt x="473201" y="89026"/>
                </a:lnTo>
                <a:lnTo>
                  <a:pt x="479298" y="90677"/>
                </a:lnTo>
                <a:lnTo>
                  <a:pt x="483870" y="93725"/>
                </a:lnTo>
                <a:lnTo>
                  <a:pt x="488441" y="96900"/>
                </a:lnTo>
                <a:lnTo>
                  <a:pt x="490727" y="101473"/>
                </a:lnTo>
                <a:lnTo>
                  <a:pt x="490727" y="113030"/>
                </a:lnTo>
                <a:lnTo>
                  <a:pt x="488820" y="117084"/>
                </a:lnTo>
                <a:lnTo>
                  <a:pt x="488544" y="117475"/>
                </a:lnTo>
                <a:lnTo>
                  <a:pt x="484759" y="120650"/>
                </a:lnTo>
                <a:lnTo>
                  <a:pt x="480532" y="123951"/>
                </a:lnTo>
                <a:lnTo>
                  <a:pt x="480284" y="123951"/>
                </a:lnTo>
                <a:lnTo>
                  <a:pt x="475361" y="125475"/>
                </a:lnTo>
                <a:lnTo>
                  <a:pt x="519482" y="125475"/>
                </a:lnTo>
                <a:lnTo>
                  <a:pt x="519938" y="124840"/>
                </a:lnTo>
                <a:lnTo>
                  <a:pt x="522124" y="117475"/>
                </a:lnTo>
                <a:lnTo>
                  <a:pt x="522240" y="117084"/>
                </a:lnTo>
                <a:lnTo>
                  <a:pt x="522350" y="101092"/>
                </a:lnTo>
                <a:lnTo>
                  <a:pt x="520826" y="95758"/>
                </a:lnTo>
                <a:lnTo>
                  <a:pt x="494029" y="74930"/>
                </a:lnTo>
                <a:lnTo>
                  <a:pt x="500379" y="73787"/>
                </a:lnTo>
                <a:lnTo>
                  <a:pt x="505967" y="70358"/>
                </a:lnTo>
                <a:lnTo>
                  <a:pt x="510794" y="64770"/>
                </a:lnTo>
                <a:lnTo>
                  <a:pt x="515747" y="59309"/>
                </a:lnTo>
                <a:lnTo>
                  <a:pt x="518287" y="52197"/>
                </a:lnTo>
                <a:lnTo>
                  <a:pt x="518351" y="50037"/>
                </a:lnTo>
                <a:lnTo>
                  <a:pt x="518423" y="47625"/>
                </a:lnTo>
                <a:lnTo>
                  <a:pt x="518540" y="43687"/>
                </a:lnTo>
                <a:lnTo>
                  <a:pt x="517571" y="34798"/>
                </a:lnTo>
                <a:lnTo>
                  <a:pt x="517515" y="34284"/>
                </a:lnTo>
                <a:lnTo>
                  <a:pt x="515265" y="27305"/>
                </a:lnTo>
                <a:lnTo>
                  <a:pt x="515224" y="27177"/>
                </a:lnTo>
                <a:close/>
              </a:path>
              <a:path w="522604" h="163830">
                <a:moveTo>
                  <a:pt x="467487" y="0"/>
                </a:moveTo>
                <a:lnTo>
                  <a:pt x="431038" y="13462"/>
                </a:lnTo>
                <a:lnTo>
                  <a:pt x="416813" y="47625"/>
                </a:lnTo>
                <a:lnTo>
                  <a:pt x="448817" y="47625"/>
                </a:lnTo>
                <a:lnTo>
                  <a:pt x="448817" y="42290"/>
                </a:lnTo>
                <a:lnTo>
                  <a:pt x="450214" y="37592"/>
                </a:lnTo>
                <a:lnTo>
                  <a:pt x="456311" y="29463"/>
                </a:lnTo>
                <a:lnTo>
                  <a:pt x="461010" y="27305"/>
                </a:lnTo>
                <a:lnTo>
                  <a:pt x="467360" y="27177"/>
                </a:lnTo>
                <a:lnTo>
                  <a:pt x="515224" y="27177"/>
                </a:lnTo>
                <a:lnTo>
                  <a:pt x="514810" y="25892"/>
                </a:lnTo>
                <a:lnTo>
                  <a:pt x="478802" y="996"/>
                </a:lnTo>
                <a:lnTo>
                  <a:pt x="479523" y="996"/>
                </a:lnTo>
                <a:lnTo>
                  <a:pt x="467487" y="0"/>
                </a:lnTo>
                <a:close/>
              </a:path>
              <a:path w="522604" h="163830">
                <a:moveTo>
                  <a:pt x="271607" y="28448"/>
                </a:moveTo>
                <a:lnTo>
                  <a:pt x="230387" y="28448"/>
                </a:lnTo>
                <a:lnTo>
                  <a:pt x="235076" y="29972"/>
                </a:lnTo>
                <a:lnTo>
                  <a:pt x="241426" y="36322"/>
                </a:lnTo>
                <a:lnTo>
                  <a:pt x="242950" y="40639"/>
                </a:lnTo>
                <a:lnTo>
                  <a:pt x="243077" y="50037"/>
                </a:lnTo>
                <a:lnTo>
                  <a:pt x="241681" y="54737"/>
                </a:lnTo>
                <a:lnTo>
                  <a:pt x="173736" y="130810"/>
                </a:lnTo>
                <a:lnTo>
                  <a:pt x="173736" y="149351"/>
                </a:lnTo>
                <a:lnTo>
                  <a:pt x="277749" y="149351"/>
                </a:lnTo>
                <a:lnTo>
                  <a:pt x="277749" y="121793"/>
                </a:lnTo>
                <a:lnTo>
                  <a:pt x="221234" y="121793"/>
                </a:lnTo>
                <a:lnTo>
                  <a:pt x="242062" y="100202"/>
                </a:lnTo>
                <a:lnTo>
                  <a:pt x="270001" y="65786"/>
                </a:lnTo>
                <a:lnTo>
                  <a:pt x="274954" y="50673"/>
                </a:lnTo>
                <a:lnTo>
                  <a:pt x="274827" y="45720"/>
                </a:lnTo>
                <a:lnTo>
                  <a:pt x="273920" y="36322"/>
                </a:lnTo>
                <a:lnTo>
                  <a:pt x="273899" y="36099"/>
                </a:lnTo>
                <a:lnTo>
                  <a:pt x="271607" y="28448"/>
                </a:lnTo>
                <a:close/>
              </a:path>
              <a:path w="522604" h="163830">
                <a:moveTo>
                  <a:pt x="223012" y="0"/>
                </a:moveTo>
                <a:lnTo>
                  <a:pt x="185292" y="14350"/>
                </a:lnTo>
                <a:lnTo>
                  <a:pt x="174655" y="29972"/>
                </a:lnTo>
                <a:lnTo>
                  <a:pt x="174561" y="30146"/>
                </a:lnTo>
                <a:lnTo>
                  <a:pt x="171857" y="39243"/>
                </a:lnTo>
                <a:lnTo>
                  <a:pt x="171755" y="39586"/>
                </a:lnTo>
                <a:lnTo>
                  <a:pt x="170687" y="50037"/>
                </a:lnTo>
                <a:lnTo>
                  <a:pt x="202564" y="50037"/>
                </a:lnTo>
                <a:lnTo>
                  <a:pt x="202691" y="44196"/>
                </a:lnTo>
                <a:lnTo>
                  <a:pt x="204228" y="39586"/>
                </a:lnTo>
                <a:lnTo>
                  <a:pt x="204342" y="39243"/>
                </a:lnTo>
                <a:lnTo>
                  <a:pt x="211327" y="30734"/>
                </a:lnTo>
                <a:lnTo>
                  <a:pt x="216281" y="28448"/>
                </a:lnTo>
                <a:lnTo>
                  <a:pt x="271607" y="28448"/>
                </a:lnTo>
                <a:lnTo>
                  <a:pt x="271303" y="27432"/>
                </a:lnTo>
                <a:lnTo>
                  <a:pt x="234608" y="952"/>
                </a:lnTo>
                <a:lnTo>
                  <a:pt x="223012" y="0"/>
                </a:lnTo>
                <a:close/>
              </a:path>
              <a:path w="522604" h="163830">
                <a:moveTo>
                  <a:pt x="100919" y="28448"/>
                </a:moveTo>
                <a:lnTo>
                  <a:pt x="59699" y="28448"/>
                </a:lnTo>
                <a:lnTo>
                  <a:pt x="64388" y="29972"/>
                </a:lnTo>
                <a:lnTo>
                  <a:pt x="70738" y="36322"/>
                </a:lnTo>
                <a:lnTo>
                  <a:pt x="72262" y="40639"/>
                </a:lnTo>
                <a:lnTo>
                  <a:pt x="72389" y="50037"/>
                </a:lnTo>
                <a:lnTo>
                  <a:pt x="70992" y="54737"/>
                </a:lnTo>
                <a:lnTo>
                  <a:pt x="3048" y="130810"/>
                </a:lnTo>
                <a:lnTo>
                  <a:pt x="3048" y="149351"/>
                </a:lnTo>
                <a:lnTo>
                  <a:pt x="107061" y="149351"/>
                </a:lnTo>
                <a:lnTo>
                  <a:pt x="107061" y="121793"/>
                </a:lnTo>
                <a:lnTo>
                  <a:pt x="50546" y="121793"/>
                </a:lnTo>
                <a:lnTo>
                  <a:pt x="71374" y="100202"/>
                </a:lnTo>
                <a:lnTo>
                  <a:pt x="99313" y="65786"/>
                </a:lnTo>
                <a:lnTo>
                  <a:pt x="104266" y="50673"/>
                </a:lnTo>
                <a:lnTo>
                  <a:pt x="104139" y="45720"/>
                </a:lnTo>
                <a:lnTo>
                  <a:pt x="103232" y="36322"/>
                </a:lnTo>
                <a:lnTo>
                  <a:pt x="103211" y="36099"/>
                </a:lnTo>
                <a:lnTo>
                  <a:pt x="100919" y="28448"/>
                </a:lnTo>
                <a:close/>
              </a:path>
              <a:path w="522604" h="163830">
                <a:moveTo>
                  <a:pt x="52324" y="0"/>
                </a:moveTo>
                <a:lnTo>
                  <a:pt x="14604" y="14350"/>
                </a:lnTo>
                <a:lnTo>
                  <a:pt x="3967" y="29972"/>
                </a:lnTo>
                <a:lnTo>
                  <a:pt x="3873" y="30146"/>
                </a:lnTo>
                <a:lnTo>
                  <a:pt x="1169" y="39243"/>
                </a:lnTo>
                <a:lnTo>
                  <a:pt x="1067" y="39586"/>
                </a:lnTo>
                <a:lnTo>
                  <a:pt x="0" y="50037"/>
                </a:lnTo>
                <a:lnTo>
                  <a:pt x="31876" y="50037"/>
                </a:lnTo>
                <a:lnTo>
                  <a:pt x="32003" y="44196"/>
                </a:lnTo>
                <a:lnTo>
                  <a:pt x="33540" y="39586"/>
                </a:lnTo>
                <a:lnTo>
                  <a:pt x="33654" y="39243"/>
                </a:lnTo>
                <a:lnTo>
                  <a:pt x="40639" y="30734"/>
                </a:lnTo>
                <a:lnTo>
                  <a:pt x="45592" y="28448"/>
                </a:lnTo>
                <a:lnTo>
                  <a:pt x="100919" y="28448"/>
                </a:lnTo>
                <a:lnTo>
                  <a:pt x="100615" y="27432"/>
                </a:lnTo>
                <a:lnTo>
                  <a:pt x="63920" y="952"/>
                </a:lnTo>
                <a:lnTo>
                  <a:pt x="52324" y="0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63720" y="1815439"/>
            <a:ext cx="18415" cy="17780"/>
          </a:xfrm>
          <a:custGeom>
            <a:avLst/>
            <a:gdLst/>
            <a:ahLst/>
            <a:cxnLst/>
            <a:rect l="l" t="t" r="r" b="b"/>
            <a:pathLst>
              <a:path w="18414" h="17780">
                <a:moveTo>
                  <a:pt x="17983" y="0"/>
                </a:moveTo>
                <a:lnTo>
                  <a:pt x="0" y="0"/>
                </a:lnTo>
                <a:lnTo>
                  <a:pt x="0" y="17678"/>
                </a:lnTo>
                <a:lnTo>
                  <a:pt x="17983" y="17678"/>
                </a:lnTo>
                <a:lnTo>
                  <a:pt x="1798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440935" y="1758060"/>
            <a:ext cx="401320" cy="130810"/>
          </a:xfrm>
          <a:custGeom>
            <a:avLst/>
            <a:gdLst/>
            <a:ahLst/>
            <a:cxnLst/>
            <a:rect l="l" t="t" r="r" b="b"/>
            <a:pathLst>
              <a:path w="401320" h="130810">
                <a:moveTo>
                  <a:pt x="19685" y="87122"/>
                </a:moveTo>
                <a:lnTo>
                  <a:pt x="4444" y="87122"/>
                </a:lnTo>
                <a:lnTo>
                  <a:pt x="4444" y="128777"/>
                </a:lnTo>
                <a:lnTo>
                  <a:pt x="116712" y="128777"/>
                </a:lnTo>
                <a:lnTo>
                  <a:pt x="116712" y="115062"/>
                </a:lnTo>
                <a:lnTo>
                  <a:pt x="19685" y="115062"/>
                </a:lnTo>
                <a:lnTo>
                  <a:pt x="19685" y="87122"/>
                </a:lnTo>
                <a:close/>
              </a:path>
              <a:path w="401320" h="130810">
                <a:moveTo>
                  <a:pt x="113284" y="253"/>
                </a:moveTo>
                <a:lnTo>
                  <a:pt x="98171" y="253"/>
                </a:lnTo>
                <a:lnTo>
                  <a:pt x="98171" y="96900"/>
                </a:lnTo>
                <a:lnTo>
                  <a:pt x="113284" y="96900"/>
                </a:lnTo>
                <a:lnTo>
                  <a:pt x="113284" y="46100"/>
                </a:lnTo>
                <a:lnTo>
                  <a:pt x="131572" y="46100"/>
                </a:lnTo>
                <a:lnTo>
                  <a:pt x="131572" y="31623"/>
                </a:lnTo>
                <a:lnTo>
                  <a:pt x="113284" y="31623"/>
                </a:lnTo>
                <a:lnTo>
                  <a:pt x="113284" y="253"/>
                </a:lnTo>
                <a:close/>
              </a:path>
              <a:path w="401320" h="130810">
                <a:moveTo>
                  <a:pt x="14731" y="2539"/>
                </a:moveTo>
                <a:lnTo>
                  <a:pt x="0" y="2539"/>
                </a:lnTo>
                <a:lnTo>
                  <a:pt x="0" y="75819"/>
                </a:lnTo>
                <a:lnTo>
                  <a:pt x="76073" y="75819"/>
                </a:lnTo>
                <a:lnTo>
                  <a:pt x="76073" y="62864"/>
                </a:lnTo>
                <a:lnTo>
                  <a:pt x="14731" y="62864"/>
                </a:lnTo>
                <a:lnTo>
                  <a:pt x="14731" y="38100"/>
                </a:lnTo>
                <a:lnTo>
                  <a:pt x="76073" y="38100"/>
                </a:lnTo>
                <a:lnTo>
                  <a:pt x="76073" y="25273"/>
                </a:lnTo>
                <a:lnTo>
                  <a:pt x="14731" y="25273"/>
                </a:lnTo>
                <a:lnTo>
                  <a:pt x="14731" y="2539"/>
                </a:lnTo>
                <a:close/>
              </a:path>
              <a:path w="401320" h="130810">
                <a:moveTo>
                  <a:pt x="76073" y="38100"/>
                </a:moveTo>
                <a:lnTo>
                  <a:pt x="61213" y="38100"/>
                </a:lnTo>
                <a:lnTo>
                  <a:pt x="61213" y="62864"/>
                </a:lnTo>
                <a:lnTo>
                  <a:pt x="76073" y="62864"/>
                </a:lnTo>
                <a:lnTo>
                  <a:pt x="76073" y="38100"/>
                </a:lnTo>
                <a:close/>
              </a:path>
              <a:path w="401320" h="130810">
                <a:moveTo>
                  <a:pt x="76073" y="2539"/>
                </a:moveTo>
                <a:lnTo>
                  <a:pt x="61213" y="2539"/>
                </a:lnTo>
                <a:lnTo>
                  <a:pt x="61213" y="25273"/>
                </a:lnTo>
                <a:lnTo>
                  <a:pt x="76073" y="25273"/>
                </a:lnTo>
                <a:lnTo>
                  <a:pt x="76073" y="2539"/>
                </a:lnTo>
                <a:close/>
              </a:path>
              <a:path w="401320" h="130810">
                <a:moveTo>
                  <a:pt x="265684" y="110109"/>
                </a:moveTo>
                <a:lnTo>
                  <a:pt x="135636" y="110109"/>
                </a:lnTo>
                <a:lnTo>
                  <a:pt x="135636" y="124206"/>
                </a:lnTo>
                <a:lnTo>
                  <a:pt x="265684" y="124206"/>
                </a:lnTo>
                <a:lnTo>
                  <a:pt x="265684" y="110109"/>
                </a:lnTo>
                <a:close/>
              </a:path>
              <a:path w="401320" h="130810">
                <a:moveTo>
                  <a:pt x="208152" y="78612"/>
                </a:moveTo>
                <a:lnTo>
                  <a:pt x="192786" y="78612"/>
                </a:lnTo>
                <a:lnTo>
                  <a:pt x="192786" y="110109"/>
                </a:lnTo>
                <a:lnTo>
                  <a:pt x="208152" y="110109"/>
                </a:lnTo>
                <a:lnTo>
                  <a:pt x="208152" y="78612"/>
                </a:lnTo>
                <a:close/>
              </a:path>
              <a:path w="401320" h="130810">
                <a:moveTo>
                  <a:pt x="257048" y="4952"/>
                </a:moveTo>
                <a:lnTo>
                  <a:pt x="144144" y="4952"/>
                </a:lnTo>
                <a:lnTo>
                  <a:pt x="144144" y="78612"/>
                </a:lnTo>
                <a:lnTo>
                  <a:pt x="258572" y="78612"/>
                </a:lnTo>
                <a:lnTo>
                  <a:pt x="258572" y="64642"/>
                </a:lnTo>
                <a:lnTo>
                  <a:pt x="159512" y="64642"/>
                </a:lnTo>
                <a:lnTo>
                  <a:pt x="159512" y="19050"/>
                </a:lnTo>
                <a:lnTo>
                  <a:pt x="257048" y="19050"/>
                </a:lnTo>
                <a:lnTo>
                  <a:pt x="257048" y="4952"/>
                </a:lnTo>
                <a:close/>
              </a:path>
              <a:path w="401320" h="130810">
                <a:moveTo>
                  <a:pt x="367284" y="1015"/>
                </a:moveTo>
                <a:lnTo>
                  <a:pt x="352933" y="1015"/>
                </a:lnTo>
                <a:lnTo>
                  <a:pt x="352933" y="52959"/>
                </a:lnTo>
                <a:lnTo>
                  <a:pt x="334772" y="52959"/>
                </a:lnTo>
                <a:lnTo>
                  <a:pt x="334772" y="67183"/>
                </a:lnTo>
                <a:lnTo>
                  <a:pt x="352933" y="67183"/>
                </a:lnTo>
                <a:lnTo>
                  <a:pt x="352933" y="128142"/>
                </a:lnTo>
                <a:lnTo>
                  <a:pt x="367284" y="128142"/>
                </a:lnTo>
                <a:lnTo>
                  <a:pt x="367284" y="1015"/>
                </a:lnTo>
                <a:close/>
              </a:path>
              <a:path w="401320" h="130810">
                <a:moveTo>
                  <a:pt x="316356" y="33400"/>
                </a:moveTo>
                <a:lnTo>
                  <a:pt x="301878" y="33400"/>
                </a:lnTo>
                <a:lnTo>
                  <a:pt x="301591" y="43687"/>
                </a:lnTo>
                <a:lnTo>
                  <a:pt x="300985" y="52959"/>
                </a:lnTo>
                <a:lnTo>
                  <a:pt x="293169" y="90846"/>
                </a:lnTo>
                <a:lnTo>
                  <a:pt x="276478" y="108331"/>
                </a:lnTo>
                <a:lnTo>
                  <a:pt x="276478" y="122682"/>
                </a:lnTo>
                <a:lnTo>
                  <a:pt x="308149" y="90846"/>
                </a:lnTo>
                <a:lnTo>
                  <a:pt x="310768" y="82296"/>
                </a:lnTo>
                <a:lnTo>
                  <a:pt x="326522" y="82296"/>
                </a:lnTo>
                <a:lnTo>
                  <a:pt x="314451" y="62357"/>
                </a:lnTo>
                <a:lnTo>
                  <a:pt x="315467" y="53339"/>
                </a:lnTo>
                <a:lnTo>
                  <a:pt x="315722" y="48513"/>
                </a:lnTo>
                <a:lnTo>
                  <a:pt x="316102" y="43687"/>
                </a:lnTo>
                <a:lnTo>
                  <a:pt x="316356" y="38608"/>
                </a:lnTo>
                <a:lnTo>
                  <a:pt x="316356" y="33400"/>
                </a:lnTo>
                <a:close/>
              </a:path>
              <a:path w="401320" h="130810">
                <a:moveTo>
                  <a:pt x="326522" y="82296"/>
                </a:moveTo>
                <a:lnTo>
                  <a:pt x="310768" y="82296"/>
                </a:lnTo>
                <a:lnTo>
                  <a:pt x="333830" y="121412"/>
                </a:lnTo>
                <a:lnTo>
                  <a:pt x="333540" y="121412"/>
                </a:lnTo>
                <a:lnTo>
                  <a:pt x="345821" y="114173"/>
                </a:lnTo>
                <a:lnTo>
                  <a:pt x="326522" y="82296"/>
                </a:lnTo>
                <a:close/>
              </a:path>
              <a:path w="401320" h="130810">
                <a:moveTo>
                  <a:pt x="339978" y="19685"/>
                </a:moveTo>
                <a:lnTo>
                  <a:pt x="277875" y="19685"/>
                </a:lnTo>
                <a:lnTo>
                  <a:pt x="277875" y="33400"/>
                </a:lnTo>
                <a:lnTo>
                  <a:pt x="339978" y="33400"/>
                </a:lnTo>
                <a:lnTo>
                  <a:pt x="339978" y="19685"/>
                </a:lnTo>
                <a:close/>
              </a:path>
              <a:path w="401320" h="130810">
                <a:moveTo>
                  <a:pt x="316356" y="0"/>
                </a:moveTo>
                <a:lnTo>
                  <a:pt x="301878" y="0"/>
                </a:lnTo>
                <a:lnTo>
                  <a:pt x="301878" y="19685"/>
                </a:lnTo>
                <a:lnTo>
                  <a:pt x="316356" y="19685"/>
                </a:lnTo>
                <a:lnTo>
                  <a:pt x="316356" y="0"/>
                </a:lnTo>
                <a:close/>
              </a:path>
              <a:path w="401320" h="130810">
                <a:moveTo>
                  <a:pt x="400938" y="253"/>
                </a:moveTo>
                <a:lnTo>
                  <a:pt x="386588" y="253"/>
                </a:lnTo>
                <a:lnTo>
                  <a:pt x="386588" y="130428"/>
                </a:lnTo>
                <a:lnTo>
                  <a:pt x="400938" y="130428"/>
                </a:lnTo>
                <a:lnTo>
                  <a:pt x="400938" y="25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94579" y="1756028"/>
            <a:ext cx="681990" cy="132715"/>
          </a:xfrm>
          <a:custGeom>
            <a:avLst/>
            <a:gdLst/>
            <a:ahLst/>
            <a:cxnLst/>
            <a:rect l="l" t="t" r="r" b="b"/>
            <a:pathLst>
              <a:path w="681989" h="132714">
                <a:moveTo>
                  <a:pt x="120015" y="85725"/>
                </a:moveTo>
                <a:lnTo>
                  <a:pt x="9144" y="85725"/>
                </a:lnTo>
                <a:lnTo>
                  <a:pt x="9144" y="130810"/>
                </a:lnTo>
                <a:lnTo>
                  <a:pt x="120015" y="130810"/>
                </a:lnTo>
                <a:lnTo>
                  <a:pt x="120015" y="118491"/>
                </a:lnTo>
                <a:lnTo>
                  <a:pt x="24257" y="118491"/>
                </a:lnTo>
                <a:lnTo>
                  <a:pt x="24257" y="98044"/>
                </a:lnTo>
                <a:lnTo>
                  <a:pt x="120015" y="98044"/>
                </a:lnTo>
                <a:lnTo>
                  <a:pt x="120015" y="85725"/>
                </a:lnTo>
                <a:close/>
              </a:path>
              <a:path w="681989" h="132714">
                <a:moveTo>
                  <a:pt x="120015" y="98044"/>
                </a:moveTo>
                <a:lnTo>
                  <a:pt x="104902" y="98044"/>
                </a:lnTo>
                <a:lnTo>
                  <a:pt x="104902" y="118491"/>
                </a:lnTo>
                <a:lnTo>
                  <a:pt x="120015" y="118491"/>
                </a:lnTo>
                <a:lnTo>
                  <a:pt x="120015" y="98044"/>
                </a:lnTo>
                <a:close/>
              </a:path>
              <a:path w="681989" h="132714">
                <a:moveTo>
                  <a:pt x="625221" y="78486"/>
                </a:moveTo>
                <a:lnTo>
                  <a:pt x="581279" y="85852"/>
                </a:lnTo>
                <a:lnTo>
                  <a:pt x="568706" y="99060"/>
                </a:lnTo>
                <a:lnTo>
                  <a:pt x="568706" y="112014"/>
                </a:lnTo>
                <a:lnTo>
                  <a:pt x="571246" y="117221"/>
                </a:lnTo>
                <a:lnTo>
                  <a:pt x="576326" y="121158"/>
                </a:lnTo>
                <a:lnTo>
                  <a:pt x="581279" y="125095"/>
                </a:lnTo>
                <a:lnTo>
                  <a:pt x="625221" y="132461"/>
                </a:lnTo>
                <a:lnTo>
                  <a:pt x="632956" y="132294"/>
                </a:lnTo>
                <a:lnTo>
                  <a:pt x="674116" y="121158"/>
                </a:lnTo>
                <a:lnTo>
                  <a:pt x="675553" y="120015"/>
                </a:lnTo>
                <a:lnTo>
                  <a:pt x="617601" y="120015"/>
                </a:lnTo>
                <a:lnTo>
                  <a:pt x="610870" y="119507"/>
                </a:lnTo>
                <a:lnTo>
                  <a:pt x="598678" y="117475"/>
                </a:lnTo>
                <a:lnTo>
                  <a:pt x="593852" y="115824"/>
                </a:lnTo>
                <a:lnTo>
                  <a:pt x="590296" y="113665"/>
                </a:lnTo>
                <a:lnTo>
                  <a:pt x="586740" y="111633"/>
                </a:lnTo>
                <a:lnTo>
                  <a:pt x="584835" y="108839"/>
                </a:lnTo>
                <a:lnTo>
                  <a:pt x="584835" y="102235"/>
                </a:lnTo>
                <a:lnTo>
                  <a:pt x="617601" y="91059"/>
                </a:lnTo>
                <a:lnTo>
                  <a:pt x="675663" y="91059"/>
                </a:lnTo>
                <a:lnTo>
                  <a:pt x="674116" y="89789"/>
                </a:lnTo>
                <a:lnTo>
                  <a:pt x="632956" y="78652"/>
                </a:lnTo>
                <a:lnTo>
                  <a:pt x="625221" y="78486"/>
                </a:lnTo>
                <a:close/>
              </a:path>
              <a:path w="681989" h="132714">
                <a:moveTo>
                  <a:pt x="675663" y="91059"/>
                </a:moveTo>
                <a:lnTo>
                  <a:pt x="632841" y="91059"/>
                </a:lnTo>
                <a:lnTo>
                  <a:pt x="639572" y="91567"/>
                </a:lnTo>
                <a:lnTo>
                  <a:pt x="651764" y="93599"/>
                </a:lnTo>
                <a:lnTo>
                  <a:pt x="656590" y="95250"/>
                </a:lnTo>
                <a:lnTo>
                  <a:pt x="660146" y="97282"/>
                </a:lnTo>
                <a:lnTo>
                  <a:pt x="663702" y="99441"/>
                </a:lnTo>
                <a:lnTo>
                  <a:pt x="665480" y="102235"/>
                </a:lnTo>
                <a:lnTo>
                  <a:pt x="665480" y="108839"/>
                </a:lnTo>
                <a:lnTo>
                  <a:pt x="663702" y="111633"/>
                </a:lnTo>
                <a:lnTo>
                  <a:pt x="660146" y="113665"/>
                </a:lnTo>
                <a:lnTo>
                  <a:pt x="656590" y="115824"/>
                </a:lnTo>
                <a:lnTo>
                  <a:pt x="651764" y="117475"/>
                </a:lnTo>
                <a:lnTo>
                  <a:pt x="639572" y="119507"/>
                </a:lnTo>
                <a:lnTo>
                  <a:pt x="632841" y="120015"/>
                </a:lnTo>
                <a:lnTo>
                  <a:pt x="675553" y="120015"/>
                </a:lnTo>
                <a:lnTo>
                  <a:pt x="679069" y="117221"/>
                </a:lnTo>
                <a:lnTo>
                  <a:pt x="681609" y="112014"/>
                </a:lnTo>
                <a:lnTo>
                  <a:pt x="681609" y="99060"/>
                </a:lnTo>
                <a:lnTo>
                  <a:pt x="679069" y="93853"/>
                </a:lnTo>
                <a:lnTo>
                  <a:pt x="675663" y="91059"/>
                </a:lnTo>
                <a:close/>
              </a:path>
              <a:path w="681989" h="132714">
                <a:moveTo>
                  <a:pt x="161925" y="88519"/>
                </a:moveTo>
                <a:lnTo>
                  <a:pt x="146685" y="88519"/>
                </a:lnTo>
                <a:lnTo>
                  <a:pt x="146685" y="130810"/>
                </a:lnTo>
                <a:lnTo>
                  <a:pt x="258953" y="130810"/>
                </a:lnTo>
                <a:lnTo>
                  <a:pt x="258953" y="117094"/>
                </a:lnTo>
                <a:lnTo>
                  <a:pt x="161925" y="117094"/>
                </a:lnTo>
                <a:lnTo>
                  <a:pt x="161925" y="88519"/>
                </a:lnTo>
                <a:close/>
              </a:path>
              <a:path w="681989" h="132714">
                <a:moveTo>
                  <a:pt x="255524" y="2286"/>
                </a:moveTo>
                <a:lnTo>
                  <a:pt x="240411" y="2286"/>
                </a:lnTo>
                <a:lnTo>
                  <a:pt x="240411" y="98933"/>
                </a:lnTo>
                <a:lnTo>
                  <a:pt x="255524" y="98933"/>
                </a:lnTo>
                <a:lnTo>
                  <a:pt x="255524" y="47752"/>
                </a:lnTo>
                <a:lnTo>
                  <a:pt x="273812" y="47752"/>
                </a:lnTo>
                <a:lnTo>
                  <a:pt x="273812" y="33274"/>
                </a:lnTo>
                <a:lnTo>
                  <a:pt x="255524" y="33274"/>
                </a:lnTo>
                <a:lnTo>
                  <a:pt x="255524" y="2286"/>
                </a:lnTo>
                <a:close/>
              </a:path>
              <a:path w="681989" h="132714">
                <a:moveTo>
                  <a:pt x="221615" y="5461"/>
                </a:moveTo>
                <a:lnTo>
                  <a:pt x="142240" y="5461"/>
                </a:lnTo>
                <a:lnTo>
                  <a:pt x="142240" y="75946"/>
                </a:lnTo>
                <a:lnTo>
                  <a:pt x="198374" y="75946"/>
                </a:lnTo>
                <a:lnTo>
                  <a:pt x="206629" y="75311"/>
                </a:lnTo>
                <a:lnTo>
                  <a:pt x="221234" y="73279"/>
                </a:lnTo>
                <a:lnTo>
                  <a:pt x="226822" y="71882"/>
                </a:lnTo>
                <a:lnTo>
                  <a:pt x="230886" y="70104"/>
                </a:lnTo>
                <a:lnTo>
                  <a:pt x="230886" y="62865"/>
                </a:lnTo>
                <a:lnTo>
                  <a:pt x="157480" y="62865"/>
                </a:lnTo>
                <a:lnTo>
                  <a:pt x="157480" y="18669"/>
                </a:lnTo>
                <a:lnTo>
                  <a:pt x="221615" y="18669"/>
                </a:lnTo>
                <a:lnTo>
                  <a:pt x="221615" y="5461"/>
                </a:lnTo>
                <a:close/>
              </a:path>
              <a:path w="681989" h="132714">
                <a:moveTo>
                  <a:pt x="230886" y="57150"/>
                </a:moveTo>
                <a:lnTo>
                  <a:pt x="226695" y="59055"/>
                </a:lnTo>
                <a:lnTo>
                  <a:pt x="220980" y="60452"/>
                </a:lnTo>
                <a:lnTo>
                  <a:pt x="213868" y="61341"/>
                </a:lnTo>
                <a:lnTo>
                  <a:pt x="206883" y="62357"/>
                </a:lnTo>
                <a:lnTo>
                  <a:pt x="198882" y="62865"/>
                </a:lnTo>
                <a:lnTo>
                  <a:pt x="230886" y="62865"/>
                </a:lnTo>
                <a:lnTo>
                  <a:pt x="230886" y="57150"/>
                </a:lnTo>
                <a:close/>
              </a:path>
              <a:path w="681989" h="132714">
                <a:moveTo>
                  <a:pt x="334264" y="20447"/>
                </a:moveTo>
                <a:lnTo>
                  <a:pt x="320675" y="20447"/>
                </a:lnTo>
                <a:lnTo>
                  <a:pt x="320675" y="111125"/>
                </a:lnTo>
                <a:lnTo>
                  <a:pt x="318897" y="111125"/>
                </a:lnTo>
                <a:lnTo>
                  <a:pt x="316992" y="111252"/>
                </a:lnTo>
                <a:lnTo>
                  <a:pt x="277114" y="111252"/>
                </a:lnTo>
                <a:lnTo>
                  <a:pt x="277114" y="124714"/>
                </a:lnTo>
                <a:lnTo>
                  <a:pt x="317500" y="124714"/>
                </a:lnTo>
                <a:lnTo>
                  <a:pt x="325628" y="124206"/>
                </a:lnTo>
                <a:lnTo>
                  <a:pt x="339979" y="122174"/>
                </a:lnTo>
                <a:lnTo>
                  <a:pt x="345694" y="120650"/>
                </a:lnTo>
                <a:lnTo>
                  <a:pt x="350012" y="118618"/>
                </a:lnTo>
                <a:lnTo>
                  <a:pt x="350012" y="109728"/>
                </a:lnTo>
                <a:lnTo>
                  <a:pt x="334264" y="109728"/>
                </a:lnTo>
                <a:lnTo>
                  <a:pt x="334264" y="20447"/>
                </a:lnTo>
                <a:close/>
              </a:path>
              <a:path w="681989" h="132714">
                <a:moveTo>
                  <a:pt x="302260" y="20447"/>
                </a:moveTo>
                <a:lnTo>
                  <a:pt x="288671" y="20447"/>
                </a:lnTo>
                <a:lnTo>
                  <a:pt x="288671" y="111252"/>
                </a:lnTo>
                <a:lnTo>
                  <a:pt x="302260" y="111252"/>
                </a:lnTo>
                <a:lnTo>
                  <a:pt x="302260" y="20447"/>
                </a:lnTo>
                <a:close/>
              </a:path>
              <a:path w="681989" h="132714">
                <a:moveTo>
                  <a:pt x="350012" y="105156"/>
                </a:moveTo>
                <a:lnTo>
                  <a:pt x="345567" y="107315"/>
                </a:lnTo>
                <a:lnTo>
                  <a:pt x="340360" y="108839"/>
                </a:lnTo>
                <a:lnTo>
                  <a:pt x="334264" y="109728"/>
                </a:lnTo>
                <a:lnTo>
                  <a:pt x="350012" y="109728"/>
                </a:lnTo>
                <a:lnTo>
                  <a:pt x="350012" y="105156"/>
                </a:lnTo>
                <a:close/>
              </a:path>
              <a:path w="681989" h="132714">
                <a:moveTo>
                  <a:pt x="345059" y="6985"/>
                </a:moveTo>
                <a:lnTo>
                  <a:pt x="278003" y="6985"/>
                </a:lnTo>
                <a:lnTo>
                  <a:pt x="278003" y="20447"/>
                </a:lnTo>
                <a:lnTo>
                  <a:pt x="345059" y="20447"/>
                </a:lnTo>
                <a:lnTo>
                  <a:pt x="345059" y="6985"/>
                </a:lnTo>
                <a:close/>
              </a:path>
              <a:path w="681989" h="132714">
                <a:moveTo>
                  <a:pt x="497459" y="6985"/>
                </a:moveTo>
                <a:lnTo>
                  <a:pt x="424180" y="6985"/>
                </a:lnTo>
                <a:lnTo>
                  <a:pt x="424180" y="20955"/>
                </a:lnTo>
                <a:lnTo>
                  <a:pt x="482346" y="20955"/>
                </a:lnTo>
                <a:lnTo>
                  <a:pt x="482219" y="49403"/>
                </a:lnTo>
                <a:lnTo>
                  <a:pt x="482092" y="52705"/>
                </a:lnTo>
                <a:lnTo>
                  <a:pt x="481965" y="54229"/>
                </a:lnTo>
                <a:lnTo>
                  <a:pt x="424180" y="54229"/>
                </a:lnTo>
                <a:lnTo>
                  <a:pt x="424180" y="67945"/>
                </a:lnTo>
                <a:lnTo>
                  <a:pt x="479679" y="67945"/>
                </a:lnTo>
                <a:lnTo>
                  <a:pt x="476293" y="77779"/>
                </a:lnTo>
                <a:lnTo>
                  <a:pt x="443515" y="107473"/>
                </a:lnTo>
                <a:lnTo>
                  <a:pt x="424180" y="110236"/>
                </a:lnTo>
                <a:lnTo>
                  <a:pt x="424180" y="124333"/>
                </a:lnTo>
                <a:lnTo>
                  <a:pt x="462025" y="114808"/>
                </a:lnTo>
                <a:lnTo>
                  <a:pt x="492005" y="77779"/>
                </a:lnTo>
                <a:lnTo>
                  <a:pt x="497459" y="43434"/>
                </a:lnTo>
                <a:lnTo>
                  <a:pt x="497459" y="6985"/>
                </a:lnTo>
                <a:close/>
              </a:path>
              <a:path w="681989" h="132714">
                <a:moveTo>
                  <a:pt x="613918" y="18669"/>
                </a:moveTo>
                <a:lnTo>
                  <a:pt x="598678" y="18669"/>
                </a:lnTo>
                <a:lnTo>
                  <a:pt x="597413" y="26050"/>
                </a:lnTo>
                <a:lnTo>
                  <a:pt x="595137" y="32766"/>
                </a:lnTo>
                <a:lnTo>
                  <a:pt x="561467" y="56515"/>
                </a:lnTo>
                <a:lnTo>
                  <a:pt x="561467" y="70104"/>
                </a:lnTo>
                <a:lnTo>
                  <a:pt x="600710" y="52070"/>
                </a:lnTo>
                <a:lnTo>
                  <a:pt x="605282" y="45085"/>
                </a:lnTo>
                <a:lnTo>
                  <a:pt x="630917" y="45085"/>
                </a:lnTo>
                <a:lnTo>
                  <a:pt x="611124" y="33147"/>
                </a:lnTo>
                <a:lnTo>
                  <a:pt x="612648" y="28448"/>
                </a:lnTo>
                <a:lnTo>
                  <a:pt x="613664" y="23622"/>
                </a:lnTo>
                <a:lnTo>
                  <a:pt x="613918" y="18669"/>
                </a:lnTo>
                <a:close/>
              </a:path>
              <a:path w="681989" h="132714">
                <a:moveTo>
                  <a:pt x="630917" y="45085"/>
                </a:moveTo>
                <a:lnTo>
                  <a:pt x="605282" y="45085"/>
                </a:lnTo>
                <a:lnTo>
                  <a:pt x="644387" y="69032"/>
                </a:lnTo>
                <a:lnTo>
                  <a:pt x="644223" y="69032"/>
                </a:lnTo>
                <a:lnTo>
                  <a:pt x="651764" y="57658"/>
                </a:lnTo>
                <a:lnTo>
                  <a:pt x="630917" y="45085"/>
                </a:lnTo>
                <a:close/>
              </a:path>
              <a:path w="681989" h="132714">
                <a:moveTo>
                  <a:pt x="647446" y="5715"/>
                </a:moveTo>
                <a:lnTo>
                  <a:pt x="563118" y="5715"/>
                </a:lnTo>
                <a:lnTo>
                  <a:pt x="563118" y="18669"/>
                </a:lnTo>
                <a:lnTo>
                  <a:pt x="647446" y="18669"/>
                </a:lnTo>
                <a:lnTo>
                  <a:pt x="647446" y="5715"/>
                </a:lnTo>
                <a:close/>
              </a:path>
              <a:path w="681989" h="132714">
                <a:moveTo>
                  <a:pt x="679704" y="2286"/>
                </a:moveTo>
                <a:lnTo>
                  <a:pt x="664718" y="2286"/>
                </a:lnTo>
                <a:lnTo>
                  <a:pt x="664718" y="74295"/>
                </a:lnTo>
                <a:lnTo>
                  <a:pt x="679704" y="74295"/>
                </a:lnTo>
                <a:lnTo>
                  <a:pt x="679704" y="2286"/>
                </a:lnTo>
                <a:close/>
              </a:path>
              <a:path w="681989" h="132714">
                <a:moveTo>
                  <a:pt x="539369" y="2286"/>
                </a:moveTo>
                <a:lnTo>
                  <a:pt x="524256" y="2286"/>
                </a:lnTo>
                <a:lnTo>
                  <a:pt x="524256" y="132461"/>
                </a:lnTo>
                <a:lnTo>
                  <a:pt x="539369" y="132461"/>
                </a:lnTo>
                <a:lnTo>
                  <a:pt x="539369" y="2286"/>
                </a:lnTo>
                <a:close/>
              </a:path>
              <a:path w="681989" h="132714">
                <a:moveTo>
                  <a:pt x="402971" y="68961"/>
                </a:moveTo>
                <a:lnTo>
                  <a:pt x="389128" y="68961"/>
                </a:lnTo>
                <a:lnTo>
                  <a:pt x="389128" y="132461"/>
                </a:lnTo>
                <a:lnTo>
                  <a:pt x="402971" y="132461"/>
                </a:lnTo>
                <a:lnTo>
                  <a:pt x="402971" y="68961"/>
                </a:lnTo>
                <a:close/>
              </a:path>
              <a:path w="681989" h="132714">
                <a:moveTo>
                  <a:pt x="369570" y="3048"/>
                </a:moveTo>
                <a:lnTo>
                  <a:pt x="355727" y="3048"/>
                </a:lnTo>
                <a:lnTo>
                  <a:pt x="355727" y="130175"/>
                </a:lnTo>
                <a:lnTo>
                  <a:pt x="369570" y="130175"/>
                </a:lnTo>
                <a:lnTo>
                  <a:pt x="369570" y="68961"/>
                </a:lnTo>
                <a:lnTo>
                  <a:pt x="402971" y="68961"/>
                </a:lnTo>
                <a:lnTo>
                  <a:pt x="402971" y="54737"/>
                </a:lnTo>
                <a:lnTo>
                  <a:pt x="369570" y="54737"/>
                </a:lnTo>
                <a:lnTo>
                  <a:pt x="369570" y="3048"/>
                </a:lnTo>
                <a:close/>
              </a:path>
              <a:path w="681989" h="132714">
                <a:moveTo>
                  <a:pt x="402971" y="2286"/>
                </a:moveTo>
                <a:lnTo>
                  <a:pt x="389128" y="2286"/>
                </a:lnTo>
                <a:lnTo>
                  <a:pt x="389128" y="54737"/>
                </a:lnTo>
                <a:lnTo>
                  <a:pt x="402971" y="54737"/>
                </a:lnTo>
                <a:lnTo>
                  <a:pt x="402971" y="2286"/>
                </a:lnTo>
                <a:close/>
              </a:path>
              <a:path w="681989" h="132714">
                <a:moveTo>
                  <a:pt x="120015" y="2286"/>
                </a:moveTo>
                <a:lnTo>
                  <a:pt x="104902" y="2286"/>
                </a:lnTo>
                <a:lnTo>
                  <a:pt x="104902" y="33984"/>
                </a:lnTo>
                <a:lnTo>
                  <a:pt x="79883" y="33984"/>
                </a:lnTo>
                <a:lnTo>
                  <a:pt x="79883" y="47244"/>
                </a:lnTo>
                <a:lnTo>
                  <a:pt x="104902" y="47244"/>
                </a:lnTo>
                <a:lnTo>
                  <a:pt x="104902" y="78486"/>
                </a:lnTo>
                <a:lnTo>
                  <a:pt x="120015" y="78486"/>
                </a:lnTo>
                <a:lnTo>
                  <a:pt x="120015" y="2286"/>
                </a:lnTo>
                <a:close/>
              </a:path>
              <a:path w="681989" h="132714">
                <a:moveTo>
                  <a:pt x="51054" y="27178"/>
                </a:moveTo>
                <a:lnTo>
                  <a:pt x="35687" y="27178"/>
                </a:lnTo>
                <a:lnTo>
                  <a:pt x="34188" y="33984"/>
                </a:lnTo>
                <a:lnTo>
                  <a:pt x="31857" y="40132"/>
                </a:lnTo>
                <a:lnTo>
                  <a:pt x="0" y="63627"/>
                </a:lnTo>
                <a:lnTo>
                  <a:pt x="0" y="76708"/>
                </a:lnTo>
                <a:lnTo>
                  <a:pt x="37337" y="58420"/>
                </a:lnTo>
                <a:lnTo>
                  <a:pt x="41783" y="51689"/>
                </a:lnTo>
                <a:lnTo>
                  <a:pt x="66501" y="51689"/>
                </a:lnTo>
                <a:lnTo>
                  <a:pt x="47879" y="40132"/>
                </a:lnTo>
                <a:lnTo>
                  <a:pt x="49403" y="35814"/>
                </a:lnTo>
                <a:lnTo>
                  <a:pt x="50546" y="31496"/>
                </a:lnTo>
                <a:lnTo>
                  <a:pt x="51054" y="27178"/>
                </a:lnTo>
                <a:close/>
              </a:path>
              <a:path w="681989" h="132714">
                <a:moveTo>
                  <a:pt x="66501" y="51689"/>
                </a:moveTo>
                <a:lnTo>
                  <a:pt x="41783" y="51689"/>
                </a:lnTo>
                <a:lnTo>
                  <a:pt x="80264" y="75946"/>
                </a:lnTo>
                <a:lnTo>
                  <a:pt x="87375" y="64643"/>
                </a:lnTo>
                <a:lnTo>
                  <a:pt x="66501" y="51689"/>
                </a:lnTo>
                <a:close/>
              </a:path>
              <a:path w="681989" h="132714">
                <a:moveTo>
                  <a:pt x="85090" y="14478"/>
                </a:moveTo>
                <a:lnTo>
                  <a:pt x="1397" y="14478"/>
                </a:lnTo>
                <a:lnTo>
                  <a:pt x="1397" y="27178"/>
                </a:lnTo>
                <a:lnTo>
                  <a:pt x="85090" y="27178"/>
                </a:lnTo>
                <a:lnTo>
                  <a:pt x="85090" y="14478"/>
                </a:lnTo>
                <a:close/>
              </a:path>
              <a:path w="681989" h="132714">
                <a:moveTo>
                  <a:pt x="51054" y="0"/>
                </a:moveTo>
                <a:lnTo>
                  <a:pt x="35814" y="0"/>
                </a:lnTo>
                <a:lnTo>
                  <a:pt x="35814" y="14478"/>
                </a:lnTo>
                <a:lnTo>
                  <a:pt x="51054" y="14478"/>
                </a:lnTo>
                <a:lnTo>
                  <a:pt x="5105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632703" y="1755266"/>
            <a:ext cx="1390777" cy="142112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7030211" y="1866264"/>
            <a:ext cx="20320" cy="34925"/>
          </a:xfrm>
          <a:custGeom>
            <a:avLst/>
            <a:gdLst/>
            <a:ahLst/>
            <a:cxnLst/>
            <a:rect l="l" t="t" r="r" b="b"/>
            <a:pathLst>
              <a:path w="20320" h="34925">
                <a:moveTo>
                  <a:pt x="20066" y="0"/>
                </a:moveTo>
                <a:lnTo>
                  <a:pt x="4826" y="0"/>
                </a:lnTo>
                <a:lnTo>
                  <a:pt x="0" y="34417"/>
                </a:lnTo>
                <a:lnTo>
                  <a:pt x="12446" y="34417"/>
                </a:lnTo>
                <a:lnTo>
                  <a:pt x="2006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092695" y="1755266"/>
            <a:ext cx="831215" cy="133985"/>
          </a:xfrm>
          <a:custGeom>
            <a:avLst/>
            <a:gdLst/>
            <a:ahLst/>
            <a:cxnLst/>
            <a:rect l="l" t="t" r="r" b="b"/>
            <a:pathLst>
              <a:path w="831215" h="133985">
                <a:moveTo>
                  <a:pt x="493238" y="90672"/>
                </a:moveTo>
                <a:lnTo>
                  <a:pt x="477859" y="90672"/>
                </a:lnTo>
                <a:lnTo>
                  <a:pt x="470519" y="91043"/>
                </a:lnTo>
                <a:lnTo>
                  <a:pt x="431164" y="102615"/>
                </a:lnTo>
                <a:lnTo>
                  <a:pt x="428498" y="106806"/>
                </a:lnTo>
                <a:lnTo>
                  <a:pt x="428498" y="117220"/>
                </a:lnTo>
                <a:lnTo>
                  <a:pt x="463536" y="132498"/>
                </a:lnTo>
                <a:lnTo>
                  <a:pt x="485521" y="133730"/>
                </a:lnTo>
                <a:lnTo>
                  <a:pt x="493238" y="133590"/>
                </a:lnTo>
                <a:lnTo>
                  <a:pt x="534797" y="124586"/>
                </a:lnTo>
                <a:lnTo>
                  <a:pt x="538251" y="122427"/>
                </a:lnTo>
                <a:lnTo>
                  <a:pt x="478408" y="122427"/>
                </a:lnTo>
                <a:lnTo>
                  <a:pt x="471677" y="122046"/>
                </a:lnTo>
                <a:lnTo>
                  <a:pt x="465454" y="121411"/>
                </a:lnTo>
                <a:lnTo>
                  <a:pt x="459231" y="120650"/>
                </a:lnTo>
                <a:lnTo>
                  <a:pt x="454151" y="119633"/>
                </a:lnTo>
                <a:lnTo>
                  <a:pt x="450214" y="117982"/>
                </a:lnTo>
                <a:lnTo>
                  <a:pt x="446404" y="116458"/>
                </a:lnTo>
                <a:lnTo>
                  <a:pt x="444373" y="114553"/>
                </a:lnTo>
                <a:lnTo>
                  <a:pt x="444373" y="109600"/>
                </a:lnTo>
                <a:lnTo>
                  <a:pt x="478408" y="101726"/>
                </a:lnTo>
                <a:lnTo>
                  <a:pt x="538454" y="101726"/>
                </a:lnTo>
                <a:lnTo>
                  <a:pt x="534797" y="99440"/>
                </a:lnTo>
                <a:lnTo>
                  <a:pt x="500586" y="91043"/>
                </a:lnTo>
                <a:lnTo>
                  <a:pt x="493238" y="90672"/>
                </a:lnTo>
                <a:close/>
              </a:path>
              <a:path w="831215" h="133985">
                <a:moveTo>
                  <a:pt x="538454" y="101726"/>
                </a:moveTo>
                <a:lnTo>
                  <a:pt x="492759" y="101726"/>
                </a:lnTo>
                <a:lnTo>
                  <a:pt x="499363" y="101980"/>
                </a:lnTo>
                <a:lnTo>
                  <a:pt x="511936" y="103504"/>
                </a:lnTo>
                <a:lnTo>
                  <a:pt x="517017" y="104520"/>
                </a:lnTo>
                <a:lnTo>
                  <a:pt x="520826" y="106044"/>
                </a:lnTo>
                <a:lnTo>
                  <a:pt x="524763" y="107568"/>
                </a:lnTo>
                <a:lnTo>
                  <a:pt x="526669" y="109600"/>
                </a:lnTo>
                <a:lnTo>
                  <a:pt x="526669" y="114553"/>
                </a:lnTo>
                <a:lnTo>
                  <a:pt x="524763" y="116458"/>
                </a:lnTo>
                <a:lnTo>
                  <a:pt x="520826" y="117982"/>
                </a:lnTo>
                <a:lnTo>
                  <a:pt x="517017" y="119633"/>
                </a:lnTo>
                <a:lnTo>
                  <a:pt x="511936" y="120650"/>
                </a:lnTo>
                <a:lnTo>
                  <a:pt x="505713" y="121411"/>
                </a:lnTo>
                <a:lnTo>
                  <a:pt x="499363" y="122046"/>
                </a:lnTo>
                <a:lnTo>
                  <a:pt x="492759" y="122427"/>
                </a:lnTo>
                <a:lnTo>
                  <a:pt x="538251" y="122427"/>
                </a:lnTo>
                <a:lnTo>
                  <a:pt x="539876" y="121411"/>
                </a:lnTo>
                <a:lnTo>
                  <a:pt x="542544" y="117220"/>
                </a:lnTo>
                <a:lnTo>
                  <a:pt x="542544" y="106806"/>
                </a:lnTo>
                <a:lnTo>
                  <a:pt x="539876" y="102615"/>
                </a:lnTo>
                <a:lnTo>
                  <a:pt x="538454" y="101726"/>
                </a:lnTo>
                <a:close/>
              </a:path>
              <a:path w="831215" h="133985">
                <a:moveTo>
                  <a:pt x="765936" y="86232"/>
                </a:moveTo>
                <a:lnTo>
                  <a:pt x="721868" y="92328"/>
                </a:lnTo>
                <a:lnTo>
                  <a:pt x="708913" y="103885"/>
                </a:lnTo>
                <a:lnTo>
                  <a:pt x="708913" y="115696"/>
                </a:lnTo>
                <a:lnTo>
                  <a:pt x="743952" y="132316"/>
                </a:lnTo>
                <a:lnTo>
                  <a:pt x="758275" y="133407"/>
                </a:lnTo>
                <a:lnTo>
                  <a:pt x="773654" y="133407"/>
                </a:lnTo>
                <a:lnTo>
                  <a:pt x="818411" y="121665"/>
                </a:lnTo>
                <a:lnTo>
                  <a:pt x="758825" y="121665"/>
                </a:lnTo>
                <a:lnTo>
                  <a:pt x="752094" y="121284"/>
                </a:lnTo>
                <a:lnTo>
                  <a:pt x="724915" y="112775"/>
                </a:lnTo>
                <a:lnTo>
                  <a:pt x="724915" y="106806"/>
                </a:lnTo>
                <a:lnTo>
                  <a:pt x="726948" y="104520"/>
                </a:lnTo>
                <a:lnTo>
                  <a:pt x="730757" y="102869"/>
                </a:lnTo>
                <a:lnTo>
                  <a:pt x="734695" y="101091"/>
                </a:lnTo>
                <a:lnTo>
                  <a:pt x="739775" y="99948"/>
                </a:lnTo>
                <a:lnTo>
                  <a:pt x="745998" y="99186"/>
                </a:lnTo>
                <a:lnTo>
                  <a:pt x="752094" y="98551"/>
                </a:lnTo>
                <a:lnTo>
                  <a:pt x="758825" y="98170"/>
                </a:lnTo>
                <a:lnTo>
                  <a:pt x="818787" y="98170"/>
                </a:lnTo>
                <a:lnTo>
                  <a:pt x="815212" y="95757"/>
                </a:lnTo>
                <a:lnTo>
                  <a:pt x="773654" y="86373"/>
                </a:lnTo>
                <a:lnTo>
                  <a:pt x="765936" y="86232"/>
                </a:lnTo>
                <a:close/>
              </a:path>
              <a:path w="831215" h="133985">
                <a:moveTo>
                  <a:pt x="818787" y="98170"/>
                </a:moveTo>
                <a:lnTo>
                  <a:pt x="773049" y="98170"/>
                </a:lnTo>
                <a:lnTo>
                  <a:pt x="779779" y="98551"/>
                </a:lnTo>
                <a:lnTo>
                  <a:pt x="786002" y="99186"/>
                </a:lnTo>
                <a:lnTo>
                  <a:pt x="792226" y="99948"/>
                </a:lnTo>
                <a:lnTo>
                  <a:pt x="797305" y="101091"/>
                </a:lnTo>
                <a:lnTo>
                  <a:pt x="801243" y="102869"/>
                </a:lnTo>
                <a:lnTo>
                  <a:pt x="805179" y="104520"/>
                </a:lnTo>
                <a:lnTo>
                  <a:pt x="807084" y="106806"/>
                </a:lnTo>
                <a:lnTo>
                  <a:pt x="807084" y="112775"/>
                </a:lnTo>
                <a:lnTo>
                  <a:pt x="773049" y="121665"/>
                </a:lnTo>
                <a:lnTo>
                  <a:pt x="818411" y="121665"/>
                </a:lnTo>
                <a:lnTo>
                  <a:pt x="820293" y="120395"/>
                </a:lnTo>
                <a:lnTo>
                  <a:pt x="822959" y="115696"/>
                </a:lnTo>
                <a:lnTo>
                  <a:pt x="822959" y="103885"/>
                </a:lnTo>
                <a:lnTo>
                  <a:pt x="820293" y="99186"/>
                </a:lnTo>
                <a:lnTo>
                  <a:pt x="818787" y="98170"/>
                </a:lnTo>
                <a:close/>
              </a:path>
              <a:path w="831215" h="133985">
                <a:moveTo>
                  <a:pt x="401320" y="93344"/>
                </a:moveTo>
                <a:lnTo>
                  <a:pt x="288289" y="93344"/>
                </a:lnTo>
                <a:lnTo>
                  <a:pt x="288289" y="105790"/>
                </a:lnTo>
                <a:lnTo>
                  <a:pt x="386079" y="105790"/>
                </a:lnTo>
                <a:lnTo>
                  <a:pt x="386079" y="133350"/>
                </a:lnTo>
                <a:lnTo>
                  <a:pt x="401320" y="133350"/>
                </a:lnTo>
                <a:lnTo>
                  <a:pt x="401320" y="93344"/>
                </a:lnTo>
                <a:close/>
              </a:path>
              <a:path w="831215" h="133985">
                <a:moveTo>
                  <a:pt x="587248" y="90042"/>
                </a:moveTo>
                <a:lnTo>
                  <a:pt x="572007" y="90042"/>
                </a:lnTo>
                <a:lnTo>
                  <a:pt x="572007" y="131571"/>
                </a:lnTo>
                <a:lnTo>
                  <a:pt x="685800" y="131571"/>
                </a:lnTo>
                <a:lnTo>
                  <a:pt x="685800" y="118109"/>
                </a:lnTo>
                <a:lnTo>
                  <a:pt x="587248" y="118109"/>
                </a:lnTo>
                <a:lnTo>
                  <a:pt x="587248" y="90042"/>
                </a:lnTo>
                <a:close/>
              </a:path>
              <a:path w="831215" h="133985">
                <a:moveTo>
                  <a:pt x="682244" y="3047"/>
                </a:moveTo>
                <a:lnTo>
                  <a:pt x="667257" y="3047"/>
                </a:lnTo>
                <a:lnTo>
                  <a:pt x="667257" y="99694"/>
                </a:lnTo>
                <a:lnTo>
                  <a:pt x="682244" y="99694"/>
                </a:lnTo>
                <a:lnTo>
                  <a:pt x="682244" y="3047"/>
                </a:lnTo>
                <a:close/>
              </a:path>
              <a:path w="831215" h="133985">
                <a:moveTo>
                  <a:pt x="602996" y="4317"/>
                </a:moveTo>
                <a:lnTo>
                  <a:pt x="592058" y="44799"/>
                </a:lnTo>
                <a:lnTo>
                  <a:pt x="562863" y="65912"/>
                </a:lnTo>
                <a:lnTo>
                  <a:pt x="562863" y="80009"/>
                </a:lnTo>
                <a:lnTo>
                  <a:pt x="598233" y="60848"/>
                </a:lnTo>
                <a:lnTo>
                  <a:pt x="606551" y="49529"/>
                </a:lnTo>
                <a:lnTo>
                  <a:pt x="629614" y="49529"/>
                </a:lnTo>
                <a:lnTo>
                  <a:pt x="612521" y="36956"/>
                </a:lnTo>
                <a:lnTo>
                  <a:pt x="614299" y="32003"/>
                </a:lnTo>
                <a:lnTo>
                  <a:pt x="615696" y="26923"/>
                </a:lnTo>
                <a:lnTo>
                  <a:pt x="616711" y="21589"/>
                </a:lnTo>
                <a:lnTo>
                  <a:pt x="617601" y="16255"/>
                </a:lnTo>
                <a:lnTo>
                  <a:pt x="618013" y="11816"/>
                </a:lnTo>
                <a:lnTo>
                  <a:pt x="618108" y="5206"/>
                </a:lnTo>
                <a:lnTo>
                  <a:pt x="602996" y="4317"/>
                </a:lnTo>
                <a:close/>
              </a:path>
              <a:path w="831215" h="133985">
                <a:moveTo>
                  <a:pt x="629614" y="49529"/>
                </a:moveTo>
                <a:lnTo>
                  <a:pt x="606551" y="49529"/>
                </a:lnTo>
                <a:lnTo>
                  <a:pt x="645345" y="78656"/>
                </a:lnTo>
                <a:lnTo>
                  <a:pt x="647017" y="76517"/>
                </a:lnTo>
                <a:lnTo>
                  <a:pt x="654303" y="67690"/>
                </a:lnTo>
                <a:lnTo>
                  <a:pt x="629614" y="49529"/>
                </a:lnTo>
                <a:close/>
              </a:path>
              <a:path w="831215" h="133985">
                <a:moveTo>
                  <a:pt x="130048" y="112902"/>
                </a:moveTo>
                <a:lnTo>
                  <a:pt x="0" y="112902"/>
                </a:lnTo>
                <a:lnTo>
                  <a:pt x="0" y="127000"/>
                </a:lnTo>
                <a:lnTo>
                  <a:pt x="130048" y="127000"/>
                </a:lnTo>
                <a:lnTo>
                  <a:pt x="130048" y="112902"/>
                </a:lnTo>
                <a:close/>
              </a:path>
              <a:path w="831215" h="133985">
                <a:moveTo>
                  <a:pt x="72389" y="83057"/>
                </a:moveTo>
                <a:lnTo>
                  <a:pt x="57276" y="83057"/>
                </a:lnTo>
                <a:lnTo>
                  <a:pt x="57276" y="112902"/>
                </a:lnTo>
                <a:lnTo>
                  <a:pt x="72389" y="112902"/>
                </a:lnTo>
                <a:lnTo>
                  <a:pt x="72389" y="83057"/>
                </a:lnTo>
                <a:close/>
              </a:path>
              <a:path w="831215" h="133985">
                <a:moveTo>
                  <a:pt x="92378" y="57276"/>
                </a:moveTo>
                <a:lnTo>
                  <a:pt x="62992" y="57276"/>
                </a:lnTo>
                <a:lnTo>
                  <a:pt x="119760" y="86740"/>
                </a:lnTo>
                <a:lnTo>
                  <a:pt x="126364" y="74421"/>
                </a:lnTo>
                <a:lnTo>
                  <a:pt x="92378" y="57276"/>
                </a:lnTo>
                <a:close/>
              </a:path>
              <a:path w="831215" h="133985">
                <a:moveTo>
                  <a:pt x="73151" y="31876"/>
                </a:moveTo>
                <a:lnTo>
                  <a:pt x="57150" y="31876"/>
                </a:lnTo>
                <a:lnTo>
                  <a:pt x="54651" y="40137"/>
                </a:lnTo>
                <a:lnTo>
                  <a:pt x="50784" y="47577"/>
                </a:lnTo>
                <a:lnTo>
                  <a:pt x="13682" y="70838"/>
                </a:lnTo>
                <a:lnTo>
                  <a:pt x="3682" y="72262"/>
                </a:lnTo>
                <a:lnTo>
                  <a:pt x="3682" y="86105"/>
                </a:lnTo>
                <a:lnTo>
                  <a:pt x="45561" y="73421"/>
                </a:lnTo>
                <a:lnTo>
                  <a:pt x="62992" y="57276"/>
                </a:lnTo>
                <a:lnTo>
                  <a:pt x="92378" y="57276"/>
                </a:lnTo>
                <a:lnTo>
                  <a:pt x="69469" y="45719"/>
                </a:lnTo>
                <a:lnTo>
                  <a:pt x="71120" y="41401"/>
                </a:lnTo>
                <a:lnTo>
                  <a:pt x="72389" y="36702"/>
                </a:lnTo>
                <a:lnTo>
                  <a:pt x="73151" y="31876"/>
                </a:lnTo>
                <a:close/>
              </a:path>
              <a:path w="831215" h="133985">
                <a:moveTo>
                  <a:pt x="122808" y="18033"/>
                </a:moveTo>
                <a:lnTo>
                  <a:pt x="6984" y="18033"/>
                </a:lnTo>
                <a:lnTo>
                  <a:pt x="6984" y="31876"/>
                </a:lnTo>
                <a:lnTo>
                  <a:pt x="122808" y="31876"/>
                </a:lnTo>
                <a:lnTo>
                  <a:pt x="122808" y="18033"/>
                </a:lnTo>
                <a:close/>
              </a:path>
              <a:path w="831215" h="133985">
                <a:moveTo>
                  <a:pt x="72389" y="1396"/>
                </a:moveTo>
                <a:lnTo>
                  <a:pt x="56896" y="1396"/>
                </a:lnTo>
                <a:lnTo>
                  <a:pt x="56896" y="18033"/>
                </a:lnTo>
                <a:lnTo>
                  <a:pt x="72389" y="18033"/>
                </a:lnTo>
                <a:lnTo>
                  <a:pt x="72389" y="1396"/>
                </a:lnTo>
                <a:close/>
              </a:path>
              <a:path w="831215" h="133985">
                <a:moveTo>
                  <a:pt x="270255" y="112775"/>
                </a:moveTo>
                <a:lnTo>
                  <a:pt x="140207" y="112775"/>
                </a:lnTo>
                <a:lnTo>
                  <a:pt x="140207" y="127000"/>
                </a:lnTo>
                <a:lnTo>
                  <a:pt x="270255" y="127000"/>
                </a:lnTo>
                <a:lnTo>
                  <a:pt x="270255" y="112775"/>
                </a:lnTo>
                <a:close/>
              </a:path>
              <a:path w="831215" h="133985">
                <a:moveTo>
                  <a:pt x="204215" y="54736"/>
                </a:moveTo>
                <a:lnTo>
                  <a:pt x="188722" y="54736"/>
                </a:lnTo>
                <a:lnTo>
                  <a:pt x="188722" y="112775"/>
                </a:lnTo>
                <a:lnTo>
                  <a:pt x="204215" y="112775"/>
                </a:lnTo>
                <a:lnTo>
                  <a:pt x="204215" y="54736"/>
                </a:lnTo>
                <a:close/>
              </a:path>
              <a:path w="831215" h="133985">
                <a:moveTo>
                  <a:pt x="261493" y="7619"/>
                </a:moveTo>
                <a:lnTo>
                  <a:pt x="148081" y="7619"/>
                </a:lnTo>
                <a:lnTo>
                  <a:pt x="148081" y="21843"/>
                </a:lnTo>
                <a:lnTo>
                  <a:pt x="245872" y="21843"/>
                </a:lnTo>
                <a:lnTo>
                  <a:pt x="245872" y="93598"/>
                </a:lnTo>
                <a:lnTo>
                  <a:pt x="261493" y="93598"/>
                </a:lnTo>
                <a:lnTo>
                  <a:pt x="261493" y="7619"/>
                </a:lnTo>
                <a:close/>
              </a:path>
              <a:path w="831215" h="133985">
                <a:moveTo>
                  <a:pt x="831087" y="64007"/>
                </a:moveTo>
                <a:lnTo>
                  <a:pt x="701039" y="64007"/>
                </a:lnTo>
                <a:lnTo>
                  <a:pt x="701039" y="76200"/>
                </a:lnTo>
                <a:lnTo>
                  <a:pt x="831087" y="76200"/>
                </a:lnTo>
                <a:lnTo>
                  <a:pt x="831087" y="64007"/>
                </a:lnTo>
                <a:close/>
              </a:path>
              <a:path w="831215" h="133985">
                <a:moveTo>
                  <a:pt x="765936" y="2285"/>
                </a:moveTo>
                <a:lnTo>
                  <a:pt x="721486" y="9143"/>
                </a:lnTo>
                <a:lnTo>
                  <a:pt x="716406" y="12826"/>
                </a:lnTo>
                <a:lnTo>
                  <a:pt x="711200" y="16509"/>
                </a:lnTo>
                <a:lnTo>
                  <a:pt x="708659" y="21335"/>
                </a:lnTo>
                <a:lnTo>
                  <a:pt x="708532" y="32130"/>
                </a:lnTo>
                <a:lnTo>
                  <a:pt x="710437" y="36321"/>
                </a:lnTo>
                <a:lnTo>
                  <a:pt x="714248" y="39750"/>
                </a:lnTo>
                <a:lnTo>
                  <a:pt x="717930" y="43179"/>
                </a:lnTo>
                <a:lnTo>
                  <a:pt x="723010" y="45846"/>
                </a:lnTo>
                <a:lnTo>
                  <a:pt x="729487" y="47751"/>
                </a:lnTo>
                <a:lnTo>
                  <a:pt x="729487" y="64007"/>
                </a:lnTo>
                <a:lnTo>
                  <a:pt x="744474" y="64007"/>
                </a:lnTo>
                <a:lnTo>
                  <a:pt x="744474" y="50926"/>
                </a:lnTo>
                <a:lnTo>
                  <a:pt x="802385" y="50926"/>
                </a:lnTo>
                <a:lnTo>
                  <a:pt x="802385" y="47751"/>
                </a:lnTo>
                <a:lnTo>
                  <a:pt x="808862" y="45846"/>
                </a:lnTo>
                <a:lnTo>
                  <a:pt x="813943" y="43179"/>
                </a:lnTo>
                <a:lnTo>
                  <a:pt x="817188" y="40258"/>
                </a:lnTo>
                <a:lnTo>
                  <a:pt x="758317" y="40258"/>
                </a:lnTo>
                <a:lnTo>
                  <a:pt x="751331" y="39750"/>
                </a:lnTo>
                <a:lnTo>
                  <a:pt x="724534" y="30225"/>
                </a:lnTo>
                <a:lnTo>
                  <a:pt x="724534" y="24129"/>
                </a:lnTo>
                <a:lnTo>
                  <a:pt x="726439" y="21716"/>
                </a:lnTo>
                <a:lnTo>
                  <a:pt x="730250" y="19811"/>
                </a:lnTo>
                <a:lnTo>
                  <a:pt x="733932" y="17906"/>
                </a:lnTo>
                <a:lnTo>
                  <a:pt x="738885" y="16509"/>
                </a:lnTo>
                <a:lnTo>
                  <a:pt x="745108" y="15620"/>
                </a:lnTo>
                <a:lnTo>
                  <a:pt x="751331" y="14604"/>
                </a:lnTo>
                <a:lnTo>
                  <a:pt x="758317" y="14223"/>
                </a:lnTo>
                <a:lnTo>
                  <a:pt x="817442" y="14223"/>
                </a:lnTo>
                <a:lnTo>
                  <a:pt x="815467" y="12826"/>
                </a:lnTo>
                <a:lnTo>
                  <a:pt x="773747" y="2450"/>
                </a:lnTo>
                <a:lnTo>
                  <a:pt x="765936" y="2285"/>
                </a:lnTo>
                <a:close/>
              </a:path>
              <a:path w="831215" h="133985">
                <a:moveTo>
                  <a:pt x="802385" y="50926"/>
                </a:moveTo>
                <a:lnTo>
                  <a:pt x="787400" y="50926"/>
                </a:lnTo>
                <a:lnTo>
                  <a:pt x="787400" y="64007"/>
                </a:lnTo>
                <a:lnTo>
                  <a:pt x="802385" y="64007"/>
                </a:lnTo>
                <a:lnTo>
                  <a:pt x="802385" y="50926"/>
                </a:lnTo>
                <a:close/>
              </a:path>
              <a:path w="831215" h="133985">
                <a:moveTo>
                  <a:pt x="787400" y="50926"/>
                </a:moveTo>
                <a:lnTo>
                  <a:pt x="744474" y="50926"/>
                </a:lnTo>
                <a:lnTo>
                  <a:pt x="751204" y="51688"/>
                </a:lnTo>
                <a:lnTo>
                  <a:pt x="758317" y="52069"/>
                </a:lnTo>
                <a:lnTo>
                  <a:pt x="773556" y="52069"/>
                </a:lnTo>
                <a:lnTo>
                  <a:pt x="780796" y="51688"/>
                </a:lnTo>
                <a:lnTo>
                  <a:pt x="787400" y="50926"/>
                </a:lnTo>
                <a:close/>
              </a:path>
              <a:path w="831215" h="133985">
                <a:moveTo>
                  <a:pt x="817442" y="14223"/>
                </a:moveTo>
                <a:lnTo>
                  <a:pt x="773556" y="14223"/>
                </a:lnTo>
                <a:lnTo>
                  <a:pt x="780542" y="14604"/>
                </a:lnTo>
                <a:lnTo>
                  <a:pt x="786764" y="15620"/>
                </a:lnTo>
                <a:lnTo>
                  <a:pt x="807338" y="24129"/>
                </a:lnTo>
                <a:lnTo>
                  <a:pt x="807338" y="30225"/>
                </a:lnTo>
                <a:lnTo>
                  <a:pt x="773556" y="40258"/>
                </a:lnTo>
                <a:lnTo>
                  <a:pt x="817188" y="40258"/>
                </a:lnTo>
                <a:lnTo>
                  <a:pt x="821435" y="36321"/>
                </a:lnTo>
                <a:lnTo>
                  <a:pt x="823340" y="32130"/>
                </a:lnTo>
                <a:lnTo>
                  <a:pt x="823340" y="21335"/>
                </a:lnTo>
                <a:lnTo>
                  <a:pt x="820674" y="16509"/>
                </a:lnTo>
                <a:lnTo>
                  <a:pt x="817442" y="14223"/>
                </a:lnTo>
                <a:close/>
              </a:path>
              <a:path w="831215" h="133985">
                <a:moveTo>
                  <a:pt x="410463" y="67944"/>
                </a:moveTo>
                <a:lnTo>
                  <a:pt x="280415" y="67944"/>
                </a:lnTo>
                <a:lnTo>
                  <a:pt x="280415" y="80517"/>
                </a:lnTo>
                <a:lnTo>
                  <a:pt x="410463" y="80517"/>
                </a:lnTo>
                <a:lnTo>
                  <a:pt x="410463" y="67944"/>
                </a:lnTo>
                <a:close/>
              </a:path>
              <a:path w="831215" h="133985">
                <a:moveTo>
                  <a:pt x="352805" y="48132"/>
                </a:moveTo>
                <a:lnTo>
                  <a:pt x="337820" y="48132"/>
                </a:lnTo>
                <a:lnTo>
                  <a:pt x="337820" y="67944"/>
                </a:lnTo>
                <a:lnTo>
                  <a:pt x="352805" y="67944"/>
                </a:lnTo>
                <a:lnTo>
                  <a:pt x="352805" y="48132"/>
                </a:lnTo>
                <a:close/>
              </a:path>
              <a:path w="831215" h="133985">
                <a:moveTo>
                  <a:pt x="374827" y="30352"/>
                </a:moveTo>
                <a:lnTo>
                  <a:pt x="344170" y="30352"/>
                </a:lnTo>
                <a:lnTo>
                  <a:pt x="400811" y="56260"/>
                </a:lnTo>
                <a:lnTo>
                  <a:pt x="406400" y="44703"/>
                </a:lnTo>
                <a:lnTo>
                  <a:pt x="374827" y="30352"/>
                </a:lnTo>
                <a:close/>
              </a:path>
              <a:path w="831215" h="133985">
                <a:moveTo>
                  <a:pt x="343407" y="0"/>
                </a:moveTo>
                <a:lnTo>
                  <a:pt x="316237" y="33976"/>
                </a:lnTo>
                <a:lnTo>
                  <a:pt x="285114" y="42544"/>
                </a:lnTo>
                <a:lnTo>
                  <a:pt x="285114" y="55625"/>
                </a:lnTo>
                <a:lnTo>
                  <a:pt x="325024" y="44997"/>
                </a:lnTo>
                <a:lnTo>
                  <a:pt x="344170" y="30352"/>
                </a:lnTo>
                <a:lnTo>
                  <a:pt x="374827" y="30352"/>
                </a:lnTo>
                <a:lnTo>
                  <a:pt x="351917" y="19938"/>
                </a:lnTo>
                <a:lnTo>
                  <a:pt x="353440" y="17271"/>
                </a:lnTo>
                <a:lnTo>
                  <a:pt x="354710" y="14477"/>
                </a:lnTo>
                <a:lnTo>
                  <a:pt x="356997" y="8635"/>
                </a:lnTo>
                <a:lnTo>
                  <a:pt x="357758" y="5587"/>
                </a:lnTo>
                <a:lnTo>
                  <a:pt x="358394" y="2412"/>
                </a:lnTo>
                <a:lnTo>
                  <a:pt x="343407" y="0"/>
                </a:lnTo>
                <a:close/>
              </a:path>
              <a:path w="831215" h="133985">
                <a:moveTo>
                  <a:pt x="550672" y="69976"/>
                </a:moveTo>
                <a:lnTo>
                  <a:pt x="420624" y="69976"/>
                </a:lnTo>
                <a:lnTo>
                  <a:pt x="420624" y="81660"/>
                </a:lnTo>
                <a:lnTo>
                  <a:pt x="550672" y="81660"/>
                </a:lnTo>
                <a:lnTo>
                  <a:pt x="550672" y="69976"/>
                </a:lnTo>
                <a:close/>
              </a:path>
              <a:path w="831215" h="133985">
                <a:moveTo>
                  <a:pt x="493013" y="58419"/>
                </a:moveTo>
                <a:lnTo>
                  <a:pt x="478027" y="58419"/>
                </a:lnTo>
                <a:lnTo>
                  <a:pt x="478027" y="69976"/>
                </a:lnTo>
                <a:lnTo>
                  <a:pt x="493013" y="69976"/>
                </a:lnTo>
                <a:lnTo>
                  <a:pt x="493013" y="58419"/>
                </a:lnTo>
                <a:close/>
              </a:path>
              <a:path w="831215" h="133985">
                <a:moveTo>
                  <a:pt x="541908" y="4571"/>
                </a:moveTo>
                <a:lnTo>
                  <a:pt x="430022" y="4571"/>
                </a:lnTo>
                <a:lnTo>
                  <a:pt x="430022" y="58419"/>
                </a:lnTo>
                <a:lnTo>
                  <a:pt x="543178" y="58419"/>
                </a:lnTo>
                <a:lnTo>
                  <a:pt x="543178" y="47116"/>
                </a:lnTo>
                <a:lnTo>
                  <a:pt x="445134" y="47116"/>
                </a:lnTo>
                <a:lnTo>
                  <a:pt x="445134" y="36956"/>
                </a:lnTo>
                <a:lnTo>
                  <a:pt x="539750" y="36956"/>
                </a:lnTo>
                <a:lnTo>
                  <a:pt x="539750" y="26034"/>
                </a:lnTo>
                <a:lnTo>
                  <a:pt x="445134" y="26034"/>
                </a:lnTo>
                <a:lnTo>
                  <a:pt x="445134" y="15875"/>
                </a:lnTo>
                <a:lnTo>
                  <a:pt x="541908" y="15875"/>
                </a:lnTo>
                <a:lnTo>
                  <a:pt x="541908" y="457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72043" y="1758060"/>
            <a:ext cx="1485264" cy="139319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1685925" y="2066543"/>
            <a:ext cx="800735" cy="147955"/>
          </a:xfrm>
          <a:custGeom>
            <a:avLst/>
            <a:gdLst/>
            <a:ahLst/>
            <a:cxnLst/>
            <a:rect l="l" t="t" r="r" b="b"/>
            <a:pathLst>
              <a:path w="800735" h="147955">
                <a:moveTo>
                  <a:pt x="308482" y="115188"/>
                </a:moveTo>
                <a:lnTo>
                  <a:pt x="159638" y="115188"/>
                </a:lnTo>
                <a:lnTo>
                  <a:pt x="159638" y="142366"/>
                </a:lnTo>
                <a:lnTo>
                  <a:pt x="308482" y="142366"/>
                </a:lnTo>
                <a:lnTo>
                  <a:pt x="308482" y="115188"/>
                </a:lnTo>
                <a:close/>
              </a:path>
              <a:path w="800735" h="147955">
                <a:moveTo>
                  <a:pt x="465963" y="86994"/>
                </a:moveTo>
                <a:lnTo>
                  <a:pt x="334137" y="86994"/>
                </a:lnTo>
                <a:lnTo>
                  <a:pt x="334137" y="104648"/>
                </a:lnTo>
                <a:lnTo>
                  <a:pt x="437514" y="104648"/>
                </a:lnTo>
                <a:lnTo>
                  <a:pt x="437514" y="109727"/>
                </a:lnTo>
                <a:lnTo>
                  <a:pt x="334518" y="109727"/>
                </a:lnTo>
                <a:lnTo>
                  <a:pt x="334518" y="147574"/>
                </a:lnTo>
                <a:lnTo>
                  <a:pt x="467487" y="147574"/>
                </a:lnTo>
                <a:lnTo>
                  <a:pt x="467487" y="129666"/>
                </a:lnTo>
                <a:lnTo>
                  <a:pt x="362966" y="129666"/>
                </a:lnTo>
                <a:lnTo>
                  <a:pt x="362966" y="124713"/>
                </a:lnTo>
                <a:lnTo>
                  <a:pt x="465963" y="124713"/>
                </a:lnTo>
                <a:lnTo>
                  <a:pt x="465963" y="86994"/>
                </a:lnTo>
                <a:close/>
              </a:path>
              <a:path w="800735" h="147955">
                <a:moveTo>
                  <a:pt x="474599" y="60198"/>
                </a:moveTo>
                <a:lnTo>
                  <a:pt x="325755" y="60198"/>
                </a:lnTo>
                <a:lnTo>
                  <a:pt x="325755" y="81279"/>
                </a:lnTo>
                <a:lnTo>
                  <a:pt x="474599" y="81279"/>
                </a:lnTo>
                <a:lnTo>
                  <a:pt x="474599" y="60198"/>
                </a:lnTo>
                <a:close/>
              </a:path>
              <a:path w="800735" h="147955">
                <a:moveTo>
                  <a:pt x="708660" y="2158"/>
                </a:moveTo>
                <a:lnTo>
                  <a:pt x="669647" y="28701"/>
                </a:lnTo>
                <a:lnTo>
                  <a:pt x="662305" y="72262"/>
                </a:lnTo>
                <a:lnTo>
                  <a:pt x="663182" y="89167"/>
                </a:lnTo>
                <a:lnTo>
                  <a:pt x="675005" y="125475"/>
                </a:lnTo>
                <a:lnTo>
                  <a:pt x="708660" y="142366"/>
                </a:lnTo>
                <a:lnTo>
                  <a:pt x="718611" y="141388"/>
                </a:lnTo>
                <a:lnTo>
                  <a:pt x="727503" y="138255"/>
                </a:lnTo>
                <a:lnTo>
                  <a:pt x="735324" y="132955"/>
                </a:lnTo>
                <a:lnTo>
                  <a:pt x="742061" y="125475"/>
                </a:lnTo>
                <a:lnTo>
                  <a:pt x="747417" y="115950"/>
                </a:lnTo>
                <a:lnTo>
                  <a:pt x="703580" y="115950"/>
                </a:lnTo>
                <a:lnTo>
                  <a:pt x="699388" y="112902"/>
                </a:lnTo>
                <a:lnTo>
                  <a:pt x="691007" y="72262"/>
                </a:lnTo>
                <a:lnTo>
                  <a:pt x="691407" y="61051"/>
                </a:lnTo>
                <a:lnTo>
                  <a:pt x="703580" y="28701"/>
                </a:lnTo>
                <a:lnTo>
                  <a:pt x="747418" y="28701"/>
                </a:lnTo>
                <a:lnTo>
                  <a:pt x="742061" y="19176"/>
                </a:lnTo>
                <a:lnTo>
                  <a:pt x="735324" y="11695"/>
                </a:lnTo>
                <a:lnTo>
                  <a:pt x="727503" y="6381"/>
                </a:lnTo>
                <a:lnTo>
                  <a:pt x="718611" y="3210"/>
                </a:lnTo>
                <a:lnTo>
                  <a:pt x="708660" y="2158"/>
                </a:lnTo>
                <a:close/>
              </a:path>
              <a:path w="800735" h="147955">
                <a:moveTo>
                  <a:pt x="710401" y="115786"/>
                </a:moveTo>
                <a:lnTo>
                  <a:pt x="706874" y="115786"/>
                </a:lnTo>
                <a:lnTo>
                  <a:pt x="703580" y="115950"/>
                </a:lnTo>
                <a:lnTo>
                  <a:pt x="713613" y="115950"/>
                </a:lnTo>
                <a:lnTo>
                  <a:pt x="710401" y="115786"/>
                </a:lnTo>
                <a:close/>
              </a:path>
              <a:path w="800735" h="147955">
                <a:moveTo>
                  <a:pt x="747418" y="28701"/>
                </a:moveTo>
                <a:lnTo>
                  <a:pt x="713613" y="28701"/>
                </a:lnTo>
                <a:lnTo>
                  <a:pt x="717676" y="31750"/>
                </a:lnTo>
                <a:lnTo>
                  <a:pt x="720979" y="38226"/>
                </a:lnTo>
                <a:lnTo>
                  <a:pt x="723094" y="44009"/>
                </a:lnTo>
                <a:lnTo>
                  <a:pt x="724662" y="51625"/>
                </a:lnTo>
                <a:lnTo>
                  <a:pt x="725658" y="61051"/>
                </a:lnTo>
                <a:lnTo>
                  <a:pt x="726058" y="72262"/>
                </a:lnTo>
                <a:lnTo>
                  <a:pt x="725658" y="83548"/>
                </a:lnTo>
                <a:lnTo>
                  <a:pt x="713613" y="115950"/>
                </a:lnTo>
                <a:lnTo>
                  <a:pt x="747417" y="115950"/>
                </a:lnTo>
                <a:lnTo>
                  <a:pt x="747510" y="115786"/>
                </a:lnTo>
                <a:lnTo>
                  <a:pt x="751459" y="103679"/>
                </a:lnTo>
                <a:lnTo>
                  <a:pt x="753883" y="89167"/>
                </a:lnTo>
                <a:lnTo>
                  <a:pt x="754761" y="72262"/>
                </a:lnTo>
                <a:lnTo>
                  <a:pt x="753883" y="55431"/>
                </a:lnTo>
                <a:lnTo>
                  <a:pt x="751458" y="40957"/>
                </a:lnTo>
                <a:lnTo>
                  <a:pt x="747539" y="28955"/>
                </a:lnTo>
                <a:lnTo>
                  <a:pt x="747418" y="28701"/>
                </a:lnTo>
                <a:close/>
              </a:path>
              <a:path w="800735" h="147955">
                <a:moveTo>
                  <a:pt x="713613" y="28701"/>
                </a:moveTo>
                <a:lnTo>
                  <a:pt x="703580" y="28701"/>
                </a:lnTo>
                <a:lnTo>
                  <a:pt x="708660" y="28955"/>
                </a:lnTo>
                <a:lnTo>
                  <a:pt x="713613" y="28701"/>
                </a:lnTo>
                <a:close/>
              </a:path>
              <a:path w="800735" h="147955">
                <a:moveTo>
                  <a:pt x="466979" y="34416"/>
                </a:moveTo>
                <a:lnTo>
                  <a:pt x="333375" y="34416"/>
                </a:lnTo>
                <a:lnTo>
                  <a:pt x="333375" y="54609"/>
                </a:lnTo>
                <a:lnTo>
                  <a:pt x="466979" y="54609"/>
                </a:lnTo>
                <a:lnTo>
                  <a:pt x="466979" y="34416"/>
                </a:lnTo>
                <a:close/>
              </a:path>
              <a:path w="800735" h="147955">
                <a:moveTo>
                  <a:pt x="384682" y="20700"/>
                </a:moveTo>
                <a:lnTo>
                  <a:pt x="355854" y="20700"/>
                </a:lnTo>
                <a:lnTo>
                  <a:pt x="355854" y="34416"/>
                </a:lnTo>
                <a:lnTo>
                  <a:pt x="384682" y="34416"/>
                </a:lnTo>
                <a:lnTo>
                  <a:pt x="384682" y="20700"/>
                </a:lnTo>
                <a:close/>
              </a:path>
              <a:path w="800735" h="147955">
                <a:moveTo>
                  <a:pt x="444373" y="20700"/>
                </a:moveTo>
                <a:lnTo>
                  <a:pt x="415670" y="20700"/>
                </a:lnTo>
                <a:lnTo>
                  <a:pt x="415670" y="34416"/>
                </a:lnTo>
                <a:lnTo>
                  <a:pt x="444373" y="34416"/>
                </a:lnTo>
                <a:lnTo>
                  <a:pt x="444373" y="20700"/>
                </a:lnTo>
                <a:close/>
              </a:path>
              <a:path w="800735" h="147955">
                <a:moveTo>
                  <a:pt x="465455" y="507"/>
                </a:moveTo>
                <a:lnTo>
                  <a:pt x="334899" y="507"/>
                </a:lnTo>
                <a:lnTo>
                  <a:pt x="334899" y="20700"/>
                </a:lnTo>
                <a:lnTo>
                  <a:pt x="465455" y="20700"/>
                </a:lnTo>
                <a:lnTo>
                  <a:pt x="465455" y="507"/>
                </a:lnTo>
                <a:close/>
              </a:path>
              <a:path w="800735" h="147955">
                <a:moveTo>
                  <a:pt x="600837" y="1142"/>
                </a:moveTo>
                <a:lnTo>
                  <a:pt x="574039" y="1142"/>
                </a:lnTo>
                <a:lnTo>
                  <a:pt x="574039" y="55752"/>
                </a:lnTo>
                <a:lnTo>
                  <a:pt x="562101" y="55752"/>
                </a:lnTo>
                <a:lnTo>
                  <a:pt x="562101" y="83312"/>
                </a:lnTo>
                <a:lnTo>
                  <a:pt x="574039" y="83312"/>
                </a:lnTo>
                <a:lnTo>
                  <a:pt x="574039" y="145033"/>
                </a:lnTo>
                <a:lnTo>
                  <a:pt x="600837" y="145033"/>
                </a:lnTo>
                <a:lnTo>
                  <a:pt x="600837" y="1142"/>
                </a:lnTo>
                <a:close/>
              </a:path>
              <a:path w="800735" h="147955">
                <a:moveTo>
                  <a:pt x="555879" y="3937"/>
                </a:moveTo>
                <a:lnTo>
                  <a:pt x="494411" y="3937"/>
                </a:lnTo>
                <a:lnTo>
                  <a:pt x="494411" y="28701"/>
                </a:lnTo>
                <a:lnTo>
                  <a:pt x="529082" y="28701"/>
                </a:lnTo>
                <a:lnTo>
                  <a:pt x="529082" y="59943"/>
                </a:lnTo>
                <a:lnTo>
                  <a:pt x="494411" y="59943"/>
                </a:lnTo>
                <a:lnTo>
                  <a:pt x="494411" y="140715"/>
                </a:lnTo>
                <a:lnTo>
                  <a:pt x="536320" y="140715"/>
                </a:lnTo>
                <a:lnTo>
                  <a:pt x="542925" y="140207"/>
                </a:lnTo>
                <a:lnTo>
                  <a:pt x="556513" y="138429"/>
                </a:lnTo>
                <a:lnTo>
                  <a:pt x="562229" y="137159"/>
                </a:lnTo>
                <a:lnTo>
                  <a:pt x="566801" y="135381"/>
                </a:lnTo>
                <a:lnTo>
                  <a:pt x="566801" y="115824"/>
                </a:lnTo>
                <a:lnTo>
                  <a:pt x="521462" y="115824"/>
                </a:lnTo>
                <a:lnTo>
                  <a:pt x="521462" y="84327"/>
                </a:lnTo>
                <a:lnTo>
                  <a:pt x="555879" y="84327"/>
                </a:lnTo>
                <a:lnTo>
                  <a:pt x="555879" y="3937"/>
                </a:lnTo>
                <a:close/>
              </a:path>
              <a:path w="800735" h="147955">
                <a:moveTo>
                  <a:pt x="566801" y="110870"/>
                </a:moveTo>
                <a:lnTo>
                  <a:pt x="562101" y="112521"/>
                </a:lnTo>
                <a:lnTo>
                  <a:pt x="556768" y="113791"/>
                </a:lnTo>
                <a:lnTo>
                  <a:pt x="550672" y="114553"/>
                </a:lnTo>
                <a:lnTo>
                  <a:pt x="544449" y="115442"/>
                </a:lnTo>
                <a:lnTo>
                  <a:pt x="538480" y="115824"/>
                </a:lnTo>
                <a:lnTo>
                  <a:pt x="566801" y="115824"/>
                </a:lnTo>
                <a:lnTo>
                  <a:pt x="566801" y="110870"/>
                </a:lnTo>
                <a:close/>
              </a:path>
              <a:path w="800735" h="147955">
                <a:moveTo>
                  <a:pt x="87375" y="3937"/>
                </a:moveTo>
                <a:lnTo>
                  <a:pt x="0" y="3937"/>
                </a:lnTo>
                <a:lnTo>
                  <a:pt x="0" y="140715"/>
                </a:lnTo>
                <a:lnTo>
                  <a:pt x="66929" y="140715"/>
                </a:lnTo>
                <a:lnTo>
                  <a:pt x="74041" y="140080"/>
                </a:lnTo>
                <a:lnTo>
                  <a:pt x="88392" y="137540"/>
                </a:lnTo>
                <a:lnTo>
                  <a:pt x="94233" y="135889"/>
                </a:lnTo>
                <a:lnTo>
                  <a:pt x="98932" y="133603"/>
                </a:lnTo>
                <a:lnTo>
                  <a:pt x="98932" y="114173"/>
                </a:lnTo>
                <a:lnTo>
                  <a:pt x="29463" y="114173"/>
                </a:lnTo>
                <a:lnTo>
                  <a:pt x="29463" y="30479"/>
                </a:lnTo>
                <a:lnTo>
                  <a:pt x="87375" y="30479"/>
                </a:lnTo>
                <a:lnTo>
                  <a:pt x="87375" y="3937"/>
                </a:lnTo>
                <a:close/>
              </a:path>
              <a:path w="800735" h="147955">
                <a:moveTo>
                  <a:pt x="98932" y="107441"/>
                </a:moveTo>
                <a:lnTo>
                  <a:pt x="67944" y="114173"/>
                </a:lnTo>
                <a:lnTo>
                  <a:pt x="98932" y="114173"/>
                </a:lnTo>
                <a:lnTo>
                  <a:pt x="98932" y="107441"/>
                </a:lnTo>
                <a:close/>
              </a:path>
              <a:path w="800735" h="147955">
                <a:moveTo>
                  <a:pt x="800226" y="507"/>
                </a:moveTo>
                <a:lnTo>
                  <a:pt x="771144" y="507"/>
                </a:lnTo>
                <a:lnTo>
                  <a:pt x="771144" y="147574"/>
                </a:lnTo>
                <a:lnTo>
                  <a:pt x="800226" y="147574"/>
                </a:lnTo>
                <a:lnTo>
                  <a:pt x="800226" y="507"/>
                </a:lnTo>
                <a:close/>
              </a:path>
              <a:path w="800735" h="147955">
                <a:moveTo>
                  <a:pt x="638301" y="507"/>
                </a:moveTo>
                <a:lnTo>
                  <a:pt x="610997" y="507"/>
                </a:lnTo>
                <a:lnTo>
                  <a:pt x="610997" y="147574"/>
                </a:lnTo>
                <a:lnTo>
                  <a:pt x="638301" y="147574"/>
                </a:lnTo>
                <a:lnTo>
                  <a:pt x="638301" y="507"/>
                </a:lnTo>
                <a:close/>
              </a:path>
              <a:path w="800735" h="147955">
                <a:moveTo>
                  <a:pt x="135762" y="507"/>
                </a:moveTo>
                <a:lnTo>
                  <a:pt x="106680" y="507"/>
                </a:lnTo>
                <a:lnTo>
                  <a:pt x="106680" y="147574"/>
                </a:lnTo>
                <a:lnTo>
                  <a:pt x="135762" y="147574"/>
                </a:lnTo>
                <a:lnTo>
                  <a:pt x="135762" y="507"/>
                </a:lnTo>
                <a:close/>
              </a:path>
              <a:path w="800735" h="147955">
                <a:moveTo>
                  <a:pt x="283683" y="56514"/>
                </a:moveTo>
                <a:lnTo>
                  <a:pt x="233044" y="56514"/>
                </a:lnTo>
                <a:lnTo>
                  <a:pt x="293243" y="94995"/>
                </a:lnTo>
                <a:lnTo>
                  <a:pt x="308610" y="71500"/>
                </a:lnTo>
                <a:lnTo>
                  <a:pt x="283683" y="56514"/>
                </a:lnTo>
                <a:close/>
              </a:path>
              <a:path w="800735" h="147955">
                <a:moveTo>
                  <a:pt x="224408" y="0"/>
                </a:moveTo>
                <a:lnTo>
                  <a:pt x="207732" y="41842"/>
                </a:lnTo>
                <a:lnTo>
                  <a:pt x="176942" y="64531"/>
                </a:lnTo>
                <a:lnTo>
                  <a:pt x="162560" y="66801"/>
                </a:lnTo>
                <a:lnTo>
                  <a:pt x="162560" y="94361"/>
                </a:lnTo>
                <a:lnTo>
                  <a:pt x="201930" y="83946"/>
                </a:lnTo>
                <a:lnTo>
                  <a:pt x="233044" y="56514"/>
                </a:lnTo>
                <a:lnTo>
                  <a:pt x="283683" y="56514"/>
                </a:lnTo>
                <a:lnTo>
                  <a:pt x="245872" y="33781"/>
                </a:lnTo>
                <a:lnTo>
                  <a:pt x="248595" y="26985"/>
                </a:lnTo>
                <a:lnTo>
                  <a:pt x="250936" y="19653"/>
                </a:lnTo>
                <a:lnTo>
                  <a:pt x="252712" y="12243"/>
                </a:lnTo>
                <a:lnTo>
                  <a:pt x="254000" y="4571"/>
                </a:lnTo>
                <a:lnTo>
                  <a:pt x="22440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740150" y="2063749"/>
            <a:ext cx="421005" cy="163830"/>
          </a:xfrm>
          <a:custGeom>
            <a:avLst/>
            <a:gdLst/>
            <a:ahLst/>
            <a:cxnLst/>
            <a:rect l="l" t="t" r="r" b="b"/>
            <a:pathLst>
              <a:path w="421004" h="163830">
                <a:moveTo>
                  <a:pt x="123571" y="117348"/>
                </a:moveTo>
                <a:lnTo>
                  <a:pt x="95250" y="117348"/>
                </a:lnTo>
                <a:lnTo>
                  <a:pt x="88900" y="163575"/>
                </a:lnTo>
                <a:lnTo>
                  <a:pt x="112522" y="163575"/>
                </a:lnTo>
                <a:lnTo>
                  <a:pt x="123571" y="117348"/>
                </a:lnTo>
                <a:close/>
              </a:path>
              <a:path w="421004" h="163830">
                <a:moveTo>
                  <a:pt x="365251" y="0"/>
                </a:moveTo>
                <a:lnTo>
                  <a:pt x="325500" y="19177"/>
                </a:lnTo>
                <a:lnTo>
                  <a:pt x="310098" y="64289"/>
                </a:lnTo>
                <a:lnTo>
                  <a:pt x="309625" y="76453"/>
                </a:lnTo>
                <a:lnTo>
                  <a:pt x="310072" y="88007"/>
                </a:lnTo>
                <a:lnTo>
                  <a:pt x="320925" y="126823"/>
                </a:lnTo>
                <a:lnTo>
                  <a:pt x="357465" y="152255"/>
                </a:lnTo>
                <a:lnTo>
                  <a:pt x="365251" y="152781"/>
                </a:lnTo>
                <a:lnTo>
                  <a:pt x="373036" y="152255"/>
                </a:lnTo>
                <a:lnTo>
                  <a:pt x="409559" y="126823"/>
                </a:lnTo>
                <a:lnTo>
                  <a:pt x="410670" y="124587"/>
                </a:lnTo>
                <a:lnTo>
                  <a:pt x="357886" y="124587"/>
                </a:lnTo>
                <a:lnTo>
                  <a:pt x="352044" y="120650"/>
                </a:lnTo>
                <a:lnTo>
                  <a:pt x="340233" y="76453"/>
                </a:lnTo>
                <a:lnTo>
                  <a:pt x="340754" y="64900"/>
                </a:lnTo>
                <a:lnTo>
                  <a:pt x="357886" y="28321"/>
                </a:lnTo>
                <a:lnTo>
                  <a:pt x="410671" y="28321"/>
                </a:lnTo>
                <a:lnTo>
                  <a:pt x="409559" y="26082"/>
                </a:lnTo>
                <a:lnTo>
                  <a:pt x="373036" y="525"/>
                </a:lnTo>
                <a:lnTo>
                  <a:pt x="365251" y="0"/>
                </a:lnTo>
                <a:close/>
              </a:path>
              <a:path w="421004" h="163830">
                <a:moveTo>
                  <a:pt x="410671" y="28321"/>
                </a:moveTo>
                <a:lnTo>
                  <a:pt x="372490" y="28321"/>
                </a:lnTo>
                <a:lnTo>
                  <a:pt x="378460" y="32131"/>
                </a:lnTo>
                <a:lnTo>
                  <a:pt x="383032" y="40005"/>
                </a:lnTo>
                <a:lnTo>
                  <a:pt x="386054" y="46700"/>
                </a:lnTo>
                <a:lnTo>
                  <a:pt x="388254" y="54991"/>
                </a:lnTo>
                <a:lnTo>
                  <a:pt x="389537" y="64289"/>
                </a:lnTo>
                <a:lnTo>
                  <a:pt x="389622" y="64900"/>
                </a:lnTo>
                <a:lnTo>
                  <a:pt x="390144" y="76453"/>
                </a:lnTo>
                <a:lnTo>
                  <a:pt x="389622" y="88007"/>
                </a:lnTo>
                <a:lnTo>
                  <a:pt x="388254" y="97916"/>
                </a:lnTo>
                <a:lnTo>
                  <a:pt x="386054" y="106207"/>
                </a:lnTo>
                <a:lnTo>
                  <a:pt x="383032" y="112902"/>
                </a:lnTo>
                <a:lnTo>
                  <a:pt x="378460" y="120650"/>
                </a:lnTo>
                <a:lnTo>
                  <a:pt x="372490" y="124587"/>
                </a:lnTo>
                <a:lnTo>
                  <a:pt x="410670" y="124587"/>
                </a:lnTo>
                <a:lnTo>
                  <a:pt x="420877" y="76453"/>
                </a:lnTo>
                <a:lnTo>
                  <a:pt x="420378" y="64900"/>
                </a:lnTo>
                <a:lnTo>
                  <a:pt x="420352" y="64289"/>
                </a:lnTo>
                <a:lnTo>
                  <a:pt x="418957" y="53149"/>
                </a:lnTo>
                <a:lnTo>
                  <a:pt x="416681" y="43056"/>
                </a:lnTo>
                <a:lnTo>
                  <a:pt x="413512" y="34036"/>
                </a:lnTo>
                <a:lnTo>
                  <a:pt x="410671" y="28321"/>
                </a:lnTo>
                <a:close/>
              </a:path>
              <a:path w="421004" h="163830">
                <a:moveTo>
                  <a:pt x="280415" y="3937"/>
                </a:moveTo>
                <a:lnTo>
                  <a:pt x="222503" y="3937"/>
                </a:lnTo>
                <a:lnTo>
                  <a:pt x="222503" y="32131"/>
                </a:lnTo>
                <a:lnTo>
                  <a:pt x="248158" y="32131"/>
                </a:lnTo>
                <a:lnTo>
                  <a:pt x="248158" y="149225"/>
                </a:lnTo>
                <a:lnTo>
                  <a:pt x="280415" y="149225"/>
                </a:lnTo>
                <a:lnTo>
                  <a:pt x="280415" y="3937"/>
                </a:lnTo>
                <a:close/>
              </a:path>
              <a:path w="421004" h="163830">
                <a:moveTo>
                  <a:pt x="195072" y="3937"/>
                </a:moveTo>
                <a:lnTo>
                  <a:pt x="137160" y="3937"/>
                </a:lnTo>
                <a:lnTo>
                  <a:pt x="137160" y="32131"/>
                </a:lnTo>
                <a:lnTo>
                  <a:pt x="162813" y="32131"/>
                </a:lnTo>
                <a:lnTo>
                  <a:pt x="162813" y="149225"/>
                </a:lnTo>
                <a:lnTo>
                  <a:pt x="195072" y="149225"/>
                </a:lnTo>
                <a:lnTo>
                  <a:pt x="195072" y="3937"/>
                </a:lnTo>
                <a:close/>
              </a:path>
              <a:path w="421004" h="163830">
                <a:moveTo>
                  <a:pt x="57912" y="3937"/>
                </a:moveTo>
                <a:lnTo>
                  <a:pt x="0" y="3937"/>
                </a:lnTo>
                <a:lnTo>
                  <a:pt x="0" y="32131"/>
                </a:lnTo>
                <a:lnTo>
                  <a:pt x="25653" y="32131"/>
                </a:lnTo>
                <a:lnTo>
                  <a:pt x="25653" y="149225"/>
                </a:lnTo>
                <a:lnTo>
                  <a:pt x="57912" y="149225"/>
                </a:lnTo>
                <a:lnTo>
                  <a:pt x="57912" y="3937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363720" y="2133701"/>
            <a:ext cx="18415" cy="17780"/>
          </a:xfrm>
          <a:custGeom>
            <a:avLst/>
            <a:gdLst/>
            <a:ahLst/>
            <a:cxnLst/>
            <a:rect l="l" t="t" r="r" b="b"/>
            <a:pathLst>
              <a:path w="18414" h="17780">
                <a:moveTo>
                  <a:pt x="17983" y="0"/>
                </a:moveTo>
                <a:lnTo>
                  <a:pt x="0" y="0"/>
                </a:lnTo>
                <a:lnTo>
                  <a:pt x="0" y="17678"/>
                </a:lnTo>
                <a:lnTo>
                  <a:pt x="17983" y="17678"/>
                </a:lnTo>
                <a:lnTo>
                  <a:pt x="1798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436364" y="2076576"/>
            <a:ext cx="556895" cy="133350"/>
          </a:xfrm>
          <a:custGeom>
            <a:avLst/>
            <a:gdLst/>
            <a:ahLst/>
            <a:cxnLst/>
            <a:rect l="l" t="t" r="r" b="b"/>
            <a:pathLst>
              <a:path w="556895" h="133350">
                <a:moveTo>
                  <a:pt x="484632" y="80137"/>
                </a:moveTo>
                <a:lnTo>
                  <a:pt x="440436" y="87249"/>
                </a:lnTo>
                <a:lnTo>
                  <a:pt x="435610" y="91059"/>
                </a:lnTo>
                <a:lnTo>
                  <a:pt x="430784" y="94742"/>
                </a:lnTo>
                <a:lnTo>
                  <a:pt x="428371" y="99568"/>
                </a:lnTo>
                <a:lnTo>
                  <a:pt x="428371" y="111251"/>
                </a:lnTo>
                <a:lnTo>
                  <a:pt x="462147" y="129162"/>
                </a:lnTo>
                <a:lnTo>
                  <a:pt x="484632" y="130556"/>
                </a:lnTo>
                <a:lnTo>
                  <a:pt x="492587" y="130409"/>
                </a:lnTo>
                <a:lnTo>
                  <a:pt x="533653" y="119761"/>
                </a:lnTo>
                <a:lnTo>
                  <a:pt x="534818" y="118872"/>
                </a:lnTo>
                <a:lnTo>
                  <a:pt x="484632" y="118872"/>
                </a:lnTo>
                <a:lnTo>
                  <a:pt x="476196" y="118679"/>
                </a:lnTo>
                <a:lnTo>
                  <a:pt x="444119" y="105410"/>
                </a:lnTo>
                <a:lnTo>
                  <a:pt x="444373" y="100711"/>
                </a:lnTo>
                <a:lnTo>
                  <a:pt x="484632" y="91821"/>
                </a:lnTo>
                <a:lnTo>
                  <a:pt x="534667" y="91821"/>
                </a:lnTo>
                <a:lnTo>
                  <a:pt x="528701" y="87249"/>
                </a:lnTo>
                <a:lnTo>
                  <a:pt x="492587" y="80303"/>
                </a:lnTo>
                <a:lnTo>
                  <a:pt x="484632" y="80137"/>
                </a:lnTo>
                <a:close/>
              </a:path>
              <a:path w="556895" h="133350">
                <a:moveTo>
                  <a:pt x="534667" y="91821"/>
                </a:moveTo>
                <a:lnTo>
                  <a:pt x="484632" y="91821"/>
                </a:lnTo>
                <a:lnTo>
                  <a:pt x="493065" y="92033"/>
                </a:lnTo>
                <a:lnTo>
                  <a:pt x="500665" y="92662"/>
                </a:lnTo>
                <a:lnTo>
                  <a:pt x="525145" y="105410"/>
                </a:lnTo>
                <a:lnTo>
                  <a:pt x="524890" y="110236"/>
                </a:lnTo>
                <a:lnTo>
                  <a:pt x="484632" y="118872"/>
                </a:lnTo>
                <a:lnTo>
                  <a:pt x="534818" y="118872"/>
                </a:lnTo>
                <a:lnTo>
                  <a:pt x="538480" y="116078"/>
                </a:lnTo>
                <a:lnTo>
                  <a:pt x="540893" y="111251"/>
                </a:lnTo>
                <a:lnTo>
                  <a:pt x="540893" y="99568"/>
                </a:lnTo>
                <a:lnTo>
                  <a:pt x="538480" y="94742"/>
                </a:lnTo>
                <a:lnTo>
                  <a:pt x="534667" y="91821"/>
                </a:lnTo>
                <a:close/>
              </a:path>
              <a:path w="556895" h="133350">
                <a:moveTo>
                  <a:pt x="72644" y="96900"/>
                </a:moveTo>
                <a:lnTo>
                  <a:pt x="57150" y="96900"/>
                </a:lnTo>
                <a:lnTo>
                  <a:pt x="57150" y="133223"/>
                </a:lnTo>
                <a:lnTo>
                  <a:pt x="72644" y="133223"/>
                </a:lnTo>
                <a:lnTo>
                  <a:pt x="72644" y="96900"/>
                </a:lnTo>
                <a:close/>
              </a:path>
              <a:path w="556895" h="133350">
                <a:moveTo>
                  <a:pt x="130048" y="82550"/>
                </a:moveTo>
                <a:lnTo>
                  <a:pt x="0" y="82550"/>
                </a:lnTo>
                <a:lnTo>
                  <a:pt x="0" y="96900"/>
                </a:lnTo>
                <a:lnTo>
                  <a:pt x="130048" y="96900"/>
                </a:lnTo>
                <a:lnTo>
                  <a:pt x="130048" y="82550"/>
                </a:lnTo>
                <a:close/>
              </a:path>
              <a:path w="556895" h="133350">
                <a:moveTo>
                  <a:pt x="398272" y="72390"/>
                </a:moveTo>
                <a:lnTo>
                  <a:pt x="289306" y="72390"/>
                </a:lnTo>
                <a:lnTo>
                  <a:pt x="289306" y="84074"/>
                </a:lnTo>
                <a:lnTo>
                  <a:pt x="383286" y="84074"/>
                </a:lnTo>
                <a:lnTo>
                  <a:pt x="383286" y="94742"/>
                </a:lnTo>
                <a:lnTo>
                  <a:pt x="289560" y="94742"/>
                </a:lnTo>
                <a:lnTo>
                  <a:pt x="289560" y="128397"/>
                </a:lnTo>
                <a:lnTo>
                  <a:pt x="401447" y="128397"/>
                </a:lnTo>
                <a:lnTo>
                  <a:pt x="401447" y="116712"/>
                </a:lnTo>
                <a:lnTo>
                  <a:pt x="304546" y="116712"/>
                </a:lnTo>
                <a:lnTo>
                  <a:pt x="304546" y="105918"/>
                </a:lnTo>
                <a:lnTo>
                  <a:pt x="398272" y="105918"/>
                </a:lnTo>
                <a:lnTo>
                  <a:pt x="398272" y="72390"/>
                </a:lnTo>
                <a:close/>
              </a:path>
              <a:path w="556895" h="133350">
                <a:moveTo>
                  <a:pt x="299720" y="2286"/>
                </a:moveTo>
                <a:lnTo>
                  <a:pt x="284988" y="2286"/>
                </a:lnTo>
                <a:lnTo>
                  <a:pt x="284988" y="60451"/>
                </a:lnTo>
                <a:lnTo>
                  <a:pt x="361061" y="60451"/>
                </a:lnTo>
                <a:lnTo>
                  <a:pt x="361061" y="48260"/>
                </a:lnTo>
                <a:lnTo>
                  <a:pt x="299720" y="48260"/>
                </a:lnTo>
                <a:lnTo>
                  <a:pt x="299720" y="30480"/>
                </a:lnTo>
                <a:lnTo>
                  <a:pt x="361061" y="30480"/>
                </a:lnTo>
                <a:lnTo>
                  <a:pt x="361061" y="18415"/>
                </a:lnTo>
                <a:lnTo>
                  <a:pt x="299720" y="18415"/>
                </a:lnTo>
                <a:lnTo>
                  <a:pt x="299720" y="2286"/>
                </a:lnTo>
                <a:close/>
              </a:path>
              <a:path w="556895" h="133350">
                <a:moveTo>
                  <a:pt x="361061" y="30480"/>
                </a:moveTo>
                <a:lnTo>
                  <a:pt x="346201" y="30480"/>
                </a:lnTo>
                <a:lnTo>
                  <a:pt x="346201" y="48260"/>
                </a:lnTo>
                <a:lnTo>
                  <a:pt x="361061" y="48260"/>
                </a:lnTo>
                <a:lnTo>
                  <a:pt x="361061" y="30480"/>
                </a:lnTo>
                <a:close/>
              </a:path>
              <a:path w="556895" h="133350">
                <a:moveTo>
                  <a:pt x="361061" y="2286"/>
                </a:moveTo>
                <a:lnTo>
                  <a:pt x="346201" y="2286"/>
                </a:lnTo>
                <a:lnTo>
                  <a:pt x="346201" y="18415"/>
                </a:lnTo>
                <a:lnTo>
                  <a:pt x="361061" y="18415"/>
                </a:lnTo>
                <a:lnTo>
                  <a:pt x="361061" y="2286"/>
                </a:lnTo>
                <a:close/>
              </a:path>
              <a:path w="556895" h="133350">
                <a:moveTo>
                  <a:pt x="512825" y="52197"/>
                </a:moveTo>
                <a:lnTo>
                  <a:pt x="508253" y="54101"/>
                </a:lnTo>
                <a:lnTo>
                  <a:pt x="502158" y="55499"/>
                </a:lnTo>
                <a:lnTo>
                  <a:pt x="487425" y="57023"/>
                </a:lnTo>
                <a:lnTo>
                  <a:pt x="479171" y="57404"/>
                </a:lnTo>
                <a:lnTo>
                  <a:pt x="420624" y="57404"/>
                </a:lnTo>
                <a:lnTo>
                  <a:pt x="420624" y="69723"/>
                </a:lnTo>
                <a:lnTo>
                  <a:pt x="475996" y="69723"/>
                </a:lnTo>
                <a:lnTo>
                  <a:pt x="483076" y="69484"/>
                </a:lnTo>
                <a:lnTo>
                  <a:pt x="512825" y="64643"/>
                </a:lnTo>
                <a:lnTo>
                  <a:pt x="512825" y="52197"/>
                </a:lnTo>
                <a:close/>
              </a:path>
              <a:path w="556895" h="133350">
                <a:moveTo>
                  <a:pt x="461010" y="30353"/>
                </a:moveTo>
                <a:lnTo>
                  <a:pt x="446024" y="30353"/>
                </a:lnTo>
                <a:lnTo>
                  <a:pt x="446024" y="57404"/>
                </a:lnTo>
                <a:lnTo>
                  <a:pt x="461010" y="57404"/>
                </a:lnTo>
                <a:lnTo>
                  <a:pt x="461010" y="30353"/>
                </a:lnTo>
                <a:close/>
              </a:path>
              <a:path w="556895" h="133350">
                <a:moveTo>
                  <a:pt x="500380" y="2159"/>
                </a:moveTo>
                <a:lnTo>
                  <a:pt x="426847" y="2159"/>
                </a:lnTo>
                <a:lnTo>
                  <a:pt x="426847" y="14732"/>
                </a:lnTo>
                <a:lnTo>
                  <a:pt x="485266" y="14732"/>
                </a:lnTo>
                <a:lnTo>
                  <a:pt x="485266" y="47625"/>
                </a:lnTo>
                <a:lnTo>
                  <a:pt x="500380" y="47625"/>
                </a:lnTo>
                <a:lnTo>
                  <a:pt x="500380" y="2159"/>
                </a:lnTo>
                <a:close/>
              </a:path>
              <a:path w="556895" h="133350">
                <a:moveTo>
                  <a:pt x="120903" y="3810"/>
                </a:moveTo>
                <a:lnTo>
                  <a:pt x="9016" y="3810"/>
                </a:lnTo>
                <a:lnTo>
                  <a:pt x="9016" y="66929"/>
                </a:lnTo>
                <a:lnTo>
                  <a:pt x="120903" y="66929"/>
                </a:lnTo>
                <a:lnTo>
                  <a:pt x="120903" y="52959"/>
                </a:lnTo>
                <a:lnTo>
                  <a:pt x="24130" y="52959"/>
                </a:lnTo>
                <a:lnTo>
                  <a:pt x="24130" y="17780"/>
                </a:lnTo>
                <a:lnTo>
                  <a:pt x="120903" y="17780"/>
                </a:lnTo>
                <a:lnTo>
                  <a:pt x="120903" y="3810"/>
                </a:lnTo>
                <a:close/>
              </a:path>
              <a:path w="556895" h="133350">
                <a:moveTo>
                  <a:pt x="120903" y="17780"/>
                </a:moveTo>
                <a:lnTo>
                  <a:pt x="105790" y="17780"/>
                </a:lnTo>
                <a:lnTo>
                  <a:pt x="105790" y="52959"/>
                </a:lnTo>
                <a:lnTo>
                  <a:pt x="120903" y="52959"/>
                </a:lnTo>
                <a:lnTo>
                  <a:pt x="120903" y="17780"/>
                </a:lnTo>
                <a:close/>
              </a:path>
              <a:path w="556895" h="133350">
                <a:moveTo>
                  <a:pt x="218566" y="4699"/>
                </a:moveTo>
                <a:lnTo>
                  <a:pt x="146303" y="4699"/>
                </a:lnTo>
                <a:lnTo>
                  <a:pt x="146303" y="18542"/>
                </a:lnTo>
                <a:lnTo>
                  <a:pt x="203200" y="18542"/>
                </a:lnTo>
                <a:lnTo>
                  <a:pt x="203200" y="36449"/>
                </a:lnTo>
                <a:lnTo>
                  <a:pt x="194591" y="78061"/>
                </a:lnTo>
                <a:lnTo>
                  <a:pt x="158976" y="106340"/>
                </a:lnTo>
                <a:lnTo>
                  <a:pt x="146303" y="107696"/>
                </a:lnTo>
                <a:lnTo>
                  <a:pt x="146303" y="122047"/>
                </a:lnTo>
                <a:lnTo>
                  <a:pt x="184785" y="111379"/>
                </a:lnTo>
                <a:lnTo>
                  <a:pt x="209676" y="81534"/>
                </a:lnTo>
                <a:lnTo>
                  <a:pt x="218548" y="36449"/>
                </a:lnTo>
                <a:lnTo>
                  <a:pt x="218566" y="4699"/>
                </a:lnTo>
                <a:close/>
              </a:path>
              <a:path w="556895" h="133350">
                <a:moveTo>
                  <a:pt x="538734" y="0"/>
                </a:moveTo>
                <a:lnTo>
                  <a:pt x="523621" y="0"/>
                </a:lnTo>
                <a:lnTo>
                  <a:pt x="523621" y="79501"/>
                </a:lnTo>
                <a:lnTo>
                  <a:pt x="538734" y="79501"/>
                </a:lnTo>
                <a:lnTo>
                  <a:pt x="538734" y="43053"/>
                </a:lnTo>
                <a:lnTo>
                  <a:pt x="556768" y="43053"/>
                </a:lnTo>
                <a:lnTo>
                  <a:pt x="556768" y="29083"/>
                </a:lnTo>
                <a:lnTo>
                  <a:pt x="538734" y="29083"/>
                </a:lnTo>
                <a:lnTo>
                  <a:pt x="538734" y="0"/>
                </a:lnTo>
                <a:close/>
              </a:path>
              <a:path w="556895" h="133350">
                <a:moveTo>
                  <a:pt x="398272" y="0"/>
                </a:moveTo>
                <a:lnTo>
                  <a:pt x="383159" y="0"/>
                </a:lnTo>
                <a:lnTo>
                  <a:pt x="383159" y="65150"/>
                </a:lnTo>
                <a:lnTo>
                  <a:pt x="398272" y="65150"/>
                </a:lnTo>
                <a:lnTo>
                  <a:pt x="398272" y="37211"/>
                </a:lnTo>
                <a:lnTo>
                  <a:pt x="416560" y="37211"/>
                </a:lnTo>
                <a:lnTo>
                  <a:pt x="416560" y="23241"/>
                </a:lnTo>
                <a:lnTo>
                  <a:pt x="398272" y="23241"/>
                </a:lnTo>
                <a:lnTo>
                  <a:pt x="398272" y="0"/>
                </a:lnTo>
                <a:close/>
              </a:path>
              <a:path w="556895" h="133350">
                <a:moveTo>
                  <a:pt x="261620" y="0"/>
                </a:moveTo>
                <a:lnTo>
                  <a:pt x="246634" y="0"/>
                </a:lnTo>
                <a:lnTo>
                  <a:pt x="246634" y="130175"/>
                </a:lnTo>
                <a:lnTo>
                  <a:pt x="261620" y="130175"/>
                </a:lnTo>
                <a:lnTo>
                  <a:pt x="26162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9" name="object 6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39867" y="2073528"/>
            <a:ext cx="3795267" cy="145415"/>
          </a:xfrm>
          <a:prstGeom prst="rect">
            <a:avLst/>
          </a:prstGeom>
        </p:spPr>
      </p:pic>
      <p:sp>
        <p:nvSpPr>
          <p:cNvPr id="70" name="object 70"/>
          <p:cNvSpPr/>
          <p:nvPr/>
        </p:nvSpPr>
        <p:spPr>
          <a:xfrm>
            <a:off x="8884919" y="2076576"/>
            <a:ext cx="675005" cy="130810"/>
          </a:xfrm>
          <a:custGeom>
            <a:avLst/>
            <a:gdLst/>
            <a:ahLst/>
            <a:cxnLst/>
            <a:rect l="l" t="t" r="r" b="b"/>
            <a:pathLst>
              <a:path w="675004" h="130810">
                <a:moveTo>
                  <a:pt x="262635" y="109728"/>
                </a:moveTo>
                <a:lnTo>
                  <a:pt x="132587" y="109728"/>
                </a:lnTo>
                <a:lnTo>
                  <a:pt x="132587" y="123825"/>
                </a:lnTo>
                <a:lnTo>
                  <a:pt x="262635" y="123825"/>
                </a:lnTo>
                <a:lnTo>
                  <a:pt x="262635" y="109728"/>
                </a:lnTo>
                <a:close/>
              </a:path>
              <a:path w="675004" h="130810">
                <a:moveTo>
                  <a:pt x="393826" y="78867"/>
                </a:moveTo>
                <a:lnTo>
                  <a:pt x="281431" y="78867"/>
                </a:lnTo>
                <a:lnTo>
                  <a:pt x="281431" y="90043"/>
                </a:lnTo>
                <a:lnTo>
                  <a:pt x="378968" y="90043"/>
                </a:lnTo>
                <a:lnTo>
                  <a:pt x="378968" y="98425"/>
                </a:lnTo>
                <a:lnTo>
                  <a:pt x="281812" y="98425"/>
                </a:lnTo>
                <a:lnTo>
                  <a:pt x="281812" y="128650"/>
                </a:lnTo>
                <a:lnTo>
                  <a:pt x="396112" y="128650"/>
                </a:lnTo>
                <a:lnTo>
                  <a:pt x="396112" y="117475"/>
                </a:lnTo>
                <a:lnTo>
                  <a:pt x="296545" y="117475"/>
                </a:lnTo>
                <a:lnTo>
                  <a:pt x="296545" y="108966"/>
                </a:lnTo>
                <a:lnTo>
                  <a:pt x="393826" y="108966"/>
                </a:lnTo>
                <a:lnTo>
                  <a:pt x="393826" y="78867"/>
                </a:lnTo>
                <a:close/>
              </a:path>
              <a:path w="675004" h="130810">
                <a:moveTo>
                  <a:pt x="402844" y="56642"/>
                </a:moveTo>
                <a:lnTo>
                  <a:pt x="272796" y="56642"/>
                </a:lnTo>
                <a:lnTo>
                  <a:pt x="272796" y="68453"/>
                </a:lnTo>
                <a:lnTo>
                  <a:pt x="402844" y="68453"/>
                </a:lnTo>
                <a:lnTo>
                  <a:pt x="402844" y="56642"/>
                </a:lnTo>
                <a:close/>
              </a:path>
              <a:path w="675004" h="130810">
                <a:moveTo>
                  <a:pt x="598170" y="3048"/>
                </a:moveTo>
                <a:lnTo>
                  <a:pt x="565030" y="26209"/>
                </a:lnTo>
                <a:lnTo>
                  <a:pt x="558673" y="63500"/>
                </a:lnTo>
                <a:lnTo>
                  <a:pt x="559506" y="77930"/>
                </a:lnTo>
                <a:lnTo>
                  <a:pt x="575560" y="115720"/>
                </a:lnTo>
                <a:lnTo>
                  <a:pt x="598170" y="124079"/>
                </a:lnTo>
                <a:lnTo>
                  <a:pt x="606506" y="123150"/>
                </a:lnTo>
                <a:lnTo>
                  <a:pt x="613997" y="120364"/>
                </a:lnTo>
                <a:lnTo>
                  <a:pt x="620654" y="115720"/>
                </a:lnTo>
                <a:lnTo>
                  <a:pt x="625578" y="110236"/>
                </a:lnTo>
                <a:lnTo>
                  <a:pt x="591057" y="110236"/>
                </a:lnTo>
                <a:lnTo>
                  <a:pt x="585343" y="106680"/>
                </a:lnTo>
                <a:lnTo>
                  <a:pt x="573785" y="63500"/>
                </a:lnTo>
                <a:lnTo>
                  <a:pt x="574288" y="52119"/>
                </a:lnTo>
                <a:lnTo>
                  <a:pt x="591057" y="16763"/>
                </a:lnTo>
                <a:lnTo>
                  <a:pt x="625578" y="16763"/>
                </a:lnTo>
                <a:lnTo>
                  <a:pt x="620654" y="11281"/>
                </a:lnTo>
                <a:lnTo>
                  <a:pt x="613997" y="6651"/>
                </a:lnTo>
                <a:lnTo>
                  <a:pt x="606506" y="3903"/>
                </a:lnTo>
                <a:lnTo>
                  <a:pt x="598170" y="3048"/>
                </a:lnTo>
                <a:close/>
              </a:path>
              <a:path w="675004" h="130810">
                <a:moveTo>
                  <a:pt x="625578" y="16763"/>
                </a:moveTo>
                <a:lnTo>
                  <a:pt x="605154" y="16763"/>
                </a:lnTo>
                <a:lnTo>
                  <a:pt x="610870" y="20447"/>
                </a:lnTo>
                <a:lnTo>
                  <a:pt x="615314" y="27812"/>
                </a:lnTo>
                <a:lnTo>
                  <a:pt x="618319" y="34264"/>
                </a:lnTo>
                <a:lnTo>
                  <a:pt x="620490" y="42370"/>
                </a:lnTo>
                <a:lnTo>
                  <a:pt x="621851" y="52119"/>
                </a:lnTo>
                <a:lnTo>
                  <a:pt x="622426" y="63500"/>
                </a:lnTo>
                <a:lnTo>
                  <a:pt x="621851" y="75007"/>
                </a:lnTo>
                <a:lnTo>
                  <a:pt x="605154" y="110236"/>
                </a:lnTo>
                <a:lnTo>
                  <a:pt x="625578" y="110236"/>
                </a:lnTo>
                <a:lnTo>
                  <a:pt x="637539" y="63500"/>
                </a:lnTo>
                <a:lnTo>
                  <a:pt x="636706" y="49069"/>
                </a:lnTo>
                <a:lnTo>
                  <a:pt x="634587" y="36639"/>
                </a:lnTo>
                <a:lnTo>
                  <a:pt x="631182" y="26209"/>
                </a:lnTo>
                <a:lnTo>
                  <a:pt x="626490" y="17780"/>
                </a:lnTo>
                <a:lnTo>
                  <a:pt x="625692" y="16891"/>
                </a:lnTo>
                <a:lnTo>
                  <a:pt x="625578" y="16763"/>
                </a:lnTo>
                <a:close/>
              </a:path>
              <a:path w="675004" h="130810">
                <a:moveTo>
                  <a:pt x="605154" y="16763"/>
                </a:moveTo>
                <a:lnTo>
                  <a:pt x="591057" y="16763"/>
                </a:lnTo>
                <a:lnTo>
                  <a:pt x="598170" y="16891"/>
                </a:lnTo>
                <a:lnTo>
                  <a:pt x="605154" y="16763"/>
                </a:lnTo>
                <a:close/>
              </a:path>
              <a:path w="675004" h="130810">
                <a:moveTo>
                  <a:pt x="395224" y="34417"/>
                </a:moveTo>
                <a:lnTo>
                  <a:pt x="280288" y="34417"/>
                </a:lnTo>
                <a:lnTo>
                  <a:pt x="280288" y="45847"/>
                </a:lnTo>
                <a:lnTo>
                  <a:pt x="395224" y="45847"/>
                </a:lnTo>
                <a:lnTo>
                  <a:pt x="395224" y="34417"/>
                </a:lnTo>
                <a:close/>
              </a:path>
              <a:path w="675004" h="130810">
                <a:moveTo>
                  <a:pt x="318388" y="12954"/>
                </a:moveTo>
                <a:lnTo>
                  <a:pt x="303275" y="12954"/>
                </a:lnTo>
                <a:lnTo>
                  <a:pt x="303275" y="34417"/>
                </a:lnTo>
                <a:lnTo>
                  <a:pt x="318388" y="34417"/>
                </a:lnTo>
                <a:lnTo>
                  <a:pt x="318388" y="12954"/>
                </a:lnTo>
                <a:close/>
              </a:path>
              <a:path w="675004" h="130810">
                <a:moveTo>
                  <a:pt x="372109" y="12954"/>
                </a:moveTo>
                <a:lnTo>
                  <a:pt x="357124" y="12954"/>
                </a:lnTo>
                <a:lnTo>
                  <a:pt x="357124" y="34417"/>
                </a:lnTo>
                <a:lnTo>
                  <a:pt x="372109" y="34417"/>
                </a:lnTo>
                <a:lnTo>
                  <a:pt x="372109" y="12954"/>
                </a:lnTo>
                <a:close/>
              </a:path>
              <a:path w="675004" h="130810">
                <a:moveTo>
                  <a:pt x="393826" y="1524"/>
                </a:moveTo>
                <a:lnTo>
                  <a:pt x="281685" y="1524"/>
                </a:lnTo>
                <a:lnTo>
                  <a:pt x="281685" y="12954"/>
                </a:lnTo>
                <a:lnTo>
                  <a:pt x="393826" y="12954"/>
                </a:lnTo>
                <a:lnTo>
                  <a:pt x="393826" y="1524"/>
                </a:lnTo>
                <a:close/>
              </a:path>
              <a:path w="675004" h="130810">
                <a:moveTo>
                  <a:pt x="506602" y="762"/>
                </a:moveTo>
                <a:lnTo>
                  <a:pt x="492378" y="762"/>
                </a:lnTo>
                <a:lnTo>
                  <a:pt x="492378" y="53467"/>
                </a:lnTo>
                <a:lnTo>
                  <a:pt x="476250" y="53467"/>
                </a:lnTo>
                <a:lnTo>
                  <a:pt x="476250" y="67818"/>
                </a:lnTo>
                <a:lnTo>
                  <a:pt x="492378" y="67818"/>
                </a:lnTo>
                <a:lnTo>
                  <a:pt x="492378" y="127888"/>
                </a:lnTo>
                <a:lnTo>
                  <a:pt x="506602" y="127888"/>
                </a:lnTo>
                <a:lnTo>
                  <a:pt x="506602" y="762"/>
                </a:lnTo>
                <a:close/>
              </a:path>
              <a:path w="675004" h="130810">
                <a:moveTo>
                  <a:pt x="468629" y="4699"/>
                </a:moveTo>
                <a:lnTo>
                  <a:pt x="416940" y="4699"/>
                </a:lnTo>
                <a:lnTo>
                  <a:pt x="416940" y="17780"/>
                </a:lnTo>
                <a:lnTo>
                  <a:pt x="454405" y="17780"/>
                </a:lnTo>
                <a:lnTo>
                  <a:pt x="454405" y="56261"/>
                </a:lnTo>
                <a:lnTo>
                  <a:pt x="416940" y="56261"/>
                </a:lnTo>
                <a:lnTo>
                  <a:pt x="416940" y="122300"/>
                </a:lnTo>
                <a:lnTo>
                  <a:pt x="450087" y="122300"/>
                </a:lnTo>
                <a:lnTo>
                  <a:pt x="457453" y="121793"/>
                </a:lnTo>
                <a:lnTo>
                  <a:pt x="470534" y="119761"/>
                </a:lnTo>
                <a:lnTo>
                  <a:pt x="475996" y="118363"/>
                </a:lnTo>
                <a:lnTo>
                  <a:pt x="480313" y="116459"/>
                </a:lnTo>
                <a:lnTo>
                  <a:pt x="480313" y="109220"/>
                </a:lnTo>
                <a:lnTo>
                  <a:pt x="431164" y="109220"/>
                </a:lnTo>
                <a:lnTo>
                  <a:pt x="431164" y="69342"/>
                </a:lnTo>
                <a:lnTo>
                  <a:pt x="468629" y="69342"/>
                </a:lnTo>
                <a:lnTo>
                  <a:pt x="468629" y="4699"/>
                </a:lnTo>
                <a:close/>
              </a:path>
              <a:path w="675004" h="130810">
                <a:moveTo>
                  <a:pt x="480313" y="103124"/>
                </a:moveTo>
                <a:lnTo>
                  <a:pt x="475614" y="105156"/>
                </a:lnTo>
                <a:lnTo>
                  <a:pt x="470026" y="106807"/>
                </a:lnTo>
                <a:lnTo>
                  <a:pt x="463803" y="107696"/>
                </a:lnTo>
                <a:lnTo>
                  <a:pt x="457580" y="108712"/>
                </a:lnTo>
                <a:lnTo>
                  <a:pt x="450596" y="109220"/>
                </a:lnTo>
                <a:lnTo>
                  <a:pt x="480313" y="109220"/>
                </a:lnTo>
                <a:lnTo>
                  <a:pt x="480313" y="103124"/>
                </a:lnTo>
                <a:close/>
              </a:path>
              <a:path w="675004" h="130810">
                <a:moveTo>
                  <a:pt x="76453" y="4699"/>
                </a:moveTo>
                <a:lnTo>
                  <a:pt x="0" y="4699"/>
                </a:lnTo>
                <a:lnTo>
                  <a:pt x="0" y="122300"/>
                </a:lnTo>
                <a:lnTo>
                  <a:pt x="58927" y="122300"/>
                </a:lnTo>
                <a:lnTo>
                  <a:pt x="65277" y="121793"/>
                </a:lnTo>
                <a:lnTo>
                  <a:pt x="77470" y="119507"/>
                </a:lnTo>
                <a:lnTo>
                  <a:pt x="82550" y="117983"/>
                </a:lnTo>
                <a:lnTo>
                  <a:pt x="86740" y="116078"/>
                </a:lnTo>
                <a:lnTo>
                  <a:pt x="86740" y="108458"/>
                </a:lnTo>
                <a:lnTo>
                  <a:pt x="15239" y="108458"/>
                </a:lnTo>
                <a:lnTo>
                  <a:pt x="15239" y="18542"/>
                </a:lnTo>
                <a:lnTo>
                  <a:pt x="76453" y="18542"/>
                </a:lnTo>
                <a:lnTo>
                  <a:pt x="76453" y="4699"/>
                </a:lnTo>
                <a:close/>
              </a:path>
              <a:path w="675004" h="130810">
                <a:moveTo>
                  <a:pt x="86740" y="102235"/>
                </a:moveTo>
                <a:lnTo>
                  <a:pt x="82550" y="104140"/>
                </a:lnTo>
                <a:lnTo>
                  <a:pt x="77597" y="105663"/>
                </a:lnTo>
                <a:lnTo>
                  <a:pt x="65531" y="107950"/>
                </a:lnTo>
                <a:lnTo>
                  <a:pt x="59308" y="108458"/>
                </a:lnTo>
                <a:lnTo>
                  <a:pt x="86740" y="108458"/>
                </a:lnTo>
                <a:lnTo>
                  <a:pt x="86740" y="102235"/>
                </a:lnTo>
                <a:close/>
              </a:path>
              <a:path w="675004" h="130810">
                <a:moveTo>
                  <a:pt x="220337" y="43687"/>
                </a:moveTo>
                <a:lnTo>
                  <a:pt x="195833" y="43687"/>
                </a:lnTo>
                <a:lnTo>
                  <a:pt x="251459" y="82296"/>
                </a:lnTo>
                <a:lnTo>
                  <a:pt x="259714" y="70231"/>
                </a:lnTo>
                <a:lnTo>
                  <a:pt x="220337" y="43687"/>
                </a:lnTo>
                <a:close/>
              </a:path>
              <a:path w="675004" h="130810">
                <a:moveTo>
                  <a:pt x="195960" y="635"/>
                </a:moveTo>
                <a:lnTo>
                  <a:pt x="178802" y="41308"/>
                </a:lnTo>
                <a:lnTo>
                  <a:pt x="149002" y="65055"/>
                </a:lnTo>
                <a:lnTo>
                  <a:pt x="135127" y="67437"/>
                </a:lnTo>
                <a:lnTo>
                  <a:pt x="135127" y="81787"/>
                </a:lnTo>
                <a:lnTo>
                  <a:pt x="176563" y="65851"/>
                </a:lnTo>
                <a:lnTo>
                  <a:pt x="195833" y="43687"/>
                </a:lnTo>
                <a:lnTo>
                  <a:pt x="220337" y="43687"/>
                </a:lnTo>
                <a:lnTo>
                  <a:pt x="202437" y="31623"/>
                </a:lnTo>
                <a:lnTo>
                  <a:pt x="204470" y="27305"/>
                </a:lnTo>
                <a:lnTo>
                  <a:pt x="206375" y="22733"/>
                </a:lnTo>
                <a:lnTo>
                  <a:pt x="209423" y="13335"/>
                </a:lnTo>
                <a:lnTo>
                  <a:pt x="210565" y="8382"/>
                </a:lnTo>
                <a:lnTo>
                  <a:pt x="211581" y="3301"/>
                </a:lnTo>
                <a:lnTo>
                  <a:pt x="195960" y="635"/>
                </a:lnTo>
                <a:close/>
              </a:path>
              <a:path w="675004" h="130810">
                <a:moveTo>
                  <a:pt x="674877" y="0"/>
                </a:moveTo>
                <a:lnTo>
                  <a:pt x="659637" y="0"/>
                </a:lnTo>
                <a:lnTo>
                  <a:pt x="659637" y="130175"/>
                </a:lnTo>
                <a:lnTo>
                  <a:pt x="674877" y="130175"/>
                </a:lnTo>
                <a:lnTo>
                  <a:pt x="674877" y="0"/>
                </a:lnTo>
                <a:close/>
              </a:path>
              <a:path w="675004" h="130810">
                <a:moveTo>
                  <a:pt x="538099" y="0"/>
                </a:moveTo>
                <a:lnTo>
                  <a:pt x="523748" y="0"/>
                </a:lnTo>
                <a:lnTo>
                  <a:pt x="523748" y="130175"/>
                </a:lnTo>
                <a:lnTo>
                  <a:pt x="538099" y="130175"/>
                </a:lnTo>
                <a:lnTo>
                  <a:pt x="538099" y="0"/>
                </a:lnTo>
                <a:close/>
              </a:path>
              <a:path w="675004" h="130810">
                <a:moveTo>
                  <a:pt x="113791" y="0"/>
                </a:moveTo>
                <a:lnTo>
                  <a:pt x="98805" y="0"/>
                </a:lnTo>
                <a:lnTo>
                  <a:pt x="98805" y="130301"/>
                </a:lnTo>
                <a:lnTo>
                  <a:pt x="113791" y="130301"/>
                </a:lnTo>
                <a:lnTo>
                  <a:pt x="11379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" name="object 7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617964" y="2073528"/>
            <a:ext cx="1343532" cy="141986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1766061" y="2384678"/>
            <a:ext cx="636270" cy="147955"/>
          </a:xfrm>
          <a:custGeom>
            <a:avLst/>
            <a:gdLst/>
            <a:ahLst/>
            <a:cxnLst/>
            <a:rect l="l" t="t" r="r" b="b"/>
            <a:pathLst>
              <a:path w="636269" h="147955">
                <a:moveTo>
                  <a:pt x="368935" y="96139"/>
                </a:moveTo>
                <a:lnTo>
                  <a:pt x="339217" y="96139"/>
                </a:lnTo>
                <a:lnTo>
                  <a:pt x="339217" y="147701"/>
                </a:lnTo>
                <a:lnTo>
                  <a:pt x="472948" y="147701"/>
                </a:lnTo>
                <a:lnTo>
                  <a:pt x="472948" y="121666"/>
                </a:lnTo>
                <a:lnTo>
                  <a:pt x="368935" y="121666"/>
                </a:lnTo>
                <a:lnTo>
                  <a:pt x="368935" y="96139"/>
                </a:lnTo>
                <a:close/>
              </a:path>
              <a:path w="636269" h="147955">
                <a:moveTo>
                  <a:pt x="470788" y="635"/>
                </a:moveTo>
                <a:lnTo>
                  <a:pt x="441706" y="635"/>
                </a:lnTo>
                <a:lnTo>
                  <a:pt x="441706" y="31877"/>
                </a:lnTo>
                <a:lnTo>
                  <a:pt x="422148" y="31877"/>
                </a:lnTo>
                <a:lnTo>
                  <a:pt x="422148" y="57277"/>
                </a:lnTo>
                <a:lnTo>
                  <a:pt x="441706" y="57277"/>
                </a:lnTo>
                <a:lnTo>
                  <a:pt x="441706" y="109601"/>
                </a:lnTo>
                <a:lnTo>
                  <a:pt x="470788" y="109601"/>
                </a:lnTo>
                <a:lnTo>
                  <a:pt x="470788" y="635"/>
                </a:lnTo>
                <a:close/>
              </a:path>
              <a:path w="636269" h="147955">
                <a:moveTo>
                  <a:pt x="394588" y="27051"/>
                </a:moveTo>
                <a:lnTo>
                  <a:pt x="365251" y="27051"/>
                </a:lnTo>
                <a:lnTo>
                  <a:pt x="363849" y="34123"/>
                </a:lnTo>
                <a:lnTo>
                  <a:pt x="361553" y="40671"/>
                </a:lnTo>
                <a:lnTo>
                  <a:pt x="330454" y="64516"/>
                </a:lnTo>
                <a:lnTo>
                  <a:pt x="330454" y="90805"/>
                </a:lnTo>
                <a:lnTo>
                  <a:pt x="370760" y="74564"/>
                </a:lnTo>
                <a:lnTo>
                  <a:pt x="380492" y="64008"/>
                </a:lnTo>
                <a:lnTo>
                  <a:pt x="425390" y="64008"/>
                </a:lnTo>
                <a:lnTo>
                  <a:pt x="391921" y="40894"/>
                </a:lnTo>
                <a:lnTo>
                  <a:pt x="393319" y="36322"/>
                </a:lnTo>
                <a:lnTo>
                  <a:pt x="394183" y="31877"/>
                </a:lnTo>
                <a:lnTo>
                  <a:pt x="394207" y="31750"/>
                </a:lnTo>
                <a:lnTo>
                  <a:pt x="394588" y="27051"/>
                </a:lnTo>
                <a:close/>
              </a:path>
              <a:path w="636269" h="147955">
                <a:moveTo>
                  <a:pt x="425390" y="64008"/>
                </a:moveTo>
                <a:lnTo>
                  <a:pt x="380492" y="64008"/>
                </a:lnTo>
                <a:lnTo>
                  <a:pt x="416306" y="89662"/>
                </a:lnTo>
                <a:lnTo>
                  <a:pt x="432562" y="68961"/>
                </a:lnTo>
                <a:lnTo>
                  <a:pt x="425390" y="64008"/>
                </a:lnTo>
                <a:close/>
              </a:path>
              <a:path w="636269" h="147955">
                <a:moveTo>
                  <a:pt x="426212" y="2286"/>
                </a:moveTo>
                <a:lnTo>
                  <a:pt x="332613" y="2286"/>
                </a:lnTo>
                <a:lnTo>
                  <a:pt x="332613" y="27051"/>
                </a:lnTo>
                <a:lnTo>
                  <a:pt x="426212" y="27051"/>
                </a:lnTo>
                <a:lnTo>
                  <a:pt x="426212" y="2286"/>
                </a:lnTo>
                <a:close/>
              </a:path>
              <a:path w="636269" h="147955">
                <a:moveTo>
                  <a:pt x="46355" y="2286"/>
                </a:moveTo>
                <a:lnTo>
                  <a:pt x="7239" y="28956"/>
                </a:lnTo>
                <a:lnTo>
                  <a:pt x="0" y="72390"/>
                </a:lnTo>
                <a:lnTo>
                  <a:pt x="877" y="89277"/>
                </a:lnTo>
                <a:lnTo>
                  <a:pt x="12700" y="125603"/>
                </a:lnTo>
                <a:lnTo>
                  <a:pt x="46355" y="142494"/>
                </a:lnTo>
                <a:lnTo>
                  <a:pt x="56306" y="141497"/>
                </a:lnTo>
                <a:lnTo>
                  <a:pt x="65198" y="138334"/>
                </a:lnTo>
                <a:lnTo>
                  <a:pt x="73019" y="133028"/>
                </a:lnTo>
                <a:lnTo>
                  <a:pt x="79756" y="125603"/>
                </a:lnTo>
                <a:lnTo>
                  <a:pt x="85083" y="116078"/>
                </a:lnTo>
                <a:lnTo>
                  <a:pt x="41275" y="116078"/>
                </a:lnTo>
                <a:lnTo>
                  <a:pt x="37083" y="112903"/>
                </a:lnTo>
                <a:lnTo>
                  <a:pt x="28701" y="72390"/>
                </a:lnTo>
                <a:lnTo>
                  <a:pt x="29102" y="61124"/>
                </a:lnTo>
                <a:lnTo>
                  <a:pt x="41275" y="28702"/>
                </a:lnTo>
                <a:lnTo>
                  <a:pt x="85083" y="28702"/>
                </a:lnTo>
                <a:lnTo>
                  <a:pt x="79756" y="19177"/>
                </a:lnTo>
                <a:lnTo>
                  <a:pt x="73019" y="11751"/>
                </a:lnTo>
                <a:lnTo>
                  <a:pt x="65198" y="6445"/>
                </a:lnTo>
                <a:lnTo>
                  <a:pt x="56306" y="3282"/>
                </a:lnTo>
                <a:lnTo>
                  <a:pt x="46355" y="2286"/>
                </a:lnTo>
                <a:close/>
              </a:path>
              <a:path w="636269" h="147955">
                <a:moveTo>
                  <a:pt x="47051" y="115859"/>
                </a:moveTo>
                <a:lnTo>
                  <a:pt x="45640" y="115859"/>
                </a:lnTo>
                <a:lnTo>
                  <a:pt x="41275" y="116078"/>
                </a:lnTo>
                <a:lnTo>
                  <a:pt x="51307" y="116078"/>
                </a:lnTo>
                <a:lnTo>
                  <a:pt x="47051" y="115859"/>
                </a:lnTo>
                <a:close/>
              </a:path>
              <a:path w="636269" h="147955">
                <a:moveTo>
                  <a:pt x="85083" y="28702"/>
                </a:moveTo>
                <a:lnTo>
                  <a:pt x="51307" y="28702"/>
                </a:lnTo>
                <a:lnTo>
                  <a:pt x="55371" y="31877"/>
                </a:lnTo>
                <a:lnTo>
                  <a:pt x="58674" y="38354"/>
                </a:lnTo>
                <a:lnTo>
                  <a:pt x="60789" y="44118"/>
                </a:lnTo>
                <a:lnTo>
                  <a:pt x="62356" y="51704"/>
                </a:lnTo>
                <a:lnTo>
                  <a:pt x="63353" y="61124"/>
                </a:lnTo>
                <a:lnTo>
                  <a:pt x="63754" y="72390"/>
                </a:lnTo>
                <a:lnTo>
                  <a:pt x="63353" y="83675"/>
                </a:lnTo>
                <a:lnTo>
                  <a:pt x="51307" y="116078"/>
                </a:lnTo>
                <a:lnTo>
                  <a:pt x="85083" y="116078"/>
                </a:lnTo>
                <a:lnTo>
                  <a:pt x="85205" y="115859"/>
                </a:lnTo>
                <a:lnTo>
                  <a:pt x="89154" y="103759"/>
                </a:lnTo>
                <a:lnTo>
                  <a:pt x="91578" y="89277"/>
                </a:lnTo>
                <a:lnTo>
                  <a:pt x="92456" y="72390"/>
                </a:lnTo>
                <a:lnTo>
                  <a:pt x="91578" y="55502"/>
                </a:lnTo>
                <a:lnTo>
                  <a:pt x="89154" y="41021"/>
                </a:lnTo>
                <a:lnTo>
                  <a:pt x="85216" y="28956"/>
                </a:lnTo>
                <a:lnTo>
                  <a:pt x="85083" y="28702"/>
                </a:lnTo>
                <a:close/>
              </a:path>
              <a:path w="636269" h="147955">
                <a:moveTo>
                  <a:pt x="51307" y="28702"/>
                </a:moveTo>
                <a:lnTo>
                  <a:pt x="41275" y="28702"/>
                </a:lnTo>
                <a:lnTo>
                  <a:pt x="46355" y="28956"/>
                </a:lnTo>
                <a:lnTo>
                  <a:pt x="51307" y="28702"/>
                </a:lnTo>
                <a:close/>
              </a:path>
              <a:path w="636269" h="147955">
                <a:moveTo>
                  <a:pt x="563244" y="30734"/>
                </a:moveTo>
                <a:lnTo>
                  <a:pt x="534035" y="30734"/>
                </a:lnTo>
                <a:lnTo>
                  <a:pt x="532915" y="47736"/>
                </a:lnTo>
                <a:lnTo>
                  <a:pt x="530701" y="62928"/>
                </a:lnTo>
                <a:lnTo>
                  <a:pt x="511349" y="104457"/>
                </a:lnTo>
                <a:lnTo>
                  <a:pt x="496569" y="111506"/>
                </a:lnTo>
                <a:lnTo>
                  <a:pt x="496569" y="140716"/>
                </a:lnTo>
                <a:lnTo>
                  <a:pt x="503677" y="140081"/>
                </a:lnTo>
                <a:lnTo>
                  <a:pt x="504433" y="140081"/>
                </a:lnTo>
                <a:lnTo>
                  <a:pt x="512667" y="137953"/>
                </a:lnTo>
                <a:lnTo>
                  <a:pt x="544813" y="109172"/>
                </a:lnTo>
                <a:lnTo>
                  <a:pt x="549656" y="99822"/>
                </a:lnTo>
                <a:lnTo>
                  <a:pt x="584646" y="99822"/>
                </a:lnTo>
                <a:lnTo>
                  <a:pt x="559688" y="67437"/>
                </a:lnTo>
                <a:lnTo>
                  <a:pt x="561048" y="58844"/>
                </a:lnTo>
                <a:lnTo>
                  <a:pt x="562086" y="49847"/>
                </a:lnTo>
                <a:lnTo>
                  <a:pt x="562814" y="40469"/>
                </a:lnTo>
                <a:lnTo>
                  <a:pt x="563244" y="30734"/>
                </a:lnTo>
                <a:close/>
              </a:path>
              <a:path w="636269" h="147955">
                <a:moveTo>
                  <a:pt x="584646" y="99822"/>
                </a:moveTo>
                <a:lnTo>
                  <a:pt x="549656" y="99822"/>
                </a:lnTo>
                <a:lnTo>
                  <a:pt x="579246" y="140081"/>
                </a:lnTo>
                <a:lnTo>
                  <a:pt x="602361" y="122809"/>
                </a:lnTo>
                <a:lnTo>
                  <a:pt x="584646" y="99822"/>
                </a:lnTo>
                <a:close/>
              </a:path>
              <a:path w="636269" h="147955">
                <a:moveTo>
                  <a:pt x="594740" y="4064"/>
                </a:moveTo>
                <a:lnTo>
                  <a:pt x="500761" y="4064"/>
                </a:lnTo>
                <a:lnTo>
                  <a:pt x="500761" y="30734"/>
                </a:lnTo>
                <a:lnTo>
                  <a:pt x="594740" y="30734"/>
                </a:lnTo>
                <a:lnTo>
                  <a:pt x="594740" y="4064"/>
                </a:lnTo>
                <a:close/>
              </a:path>
              <a:path w="636269" h="147955">
                <a:moveTo>
                  <a:pt x="636269" y="635"/>
                </a:moveTo>
                <a:lnTo>
                  <a:pt x="607187" y="635"/>
                </a:lnTo>
                <a:lnTo>
                  <a:pt x="607187" y="147701"/>
                </a:lnTo>
                <a:lnTo>
                  <a:pt x="636269" y="147701"/>
                </a:lnTo>
                <a:lnTo>
                  <a:pt x="636269" y="635"/>
                </a:lnTo>
                <a:close/>
              </a:path>
              <a:path w="636269" h="147955">
                <a:moveTo>
                  <a:pt x="299846" y="635"/>
                </a:moveTo>
                <a:lnTo>
                  <a:pt x="270763" y="635"/>
                </a:lnTo>
                <a:lnTo>
                  <a:pt x="270763" y="147701"/>
                </a:lnTo>
                <a:lnTo>
                  <a:pt x="299846" y="147701"/>
                </a:lnTo>
                <a:lnTo>
                  <a:pt x="299846" y="82550"/>
                </a:lnTo>
                <a:lnTo>
                  <a:pt x="317119" y="82550"/>
                </a:lnTo>
                <a:lnTo>
                  <a:pt x="317119" y="54356"/>
                </a:lnTo>
                <a:lnTo>
                  <a:pt x="299846" y="54356"/>
                </a:lnTo>
                <a:lnTo>
                  <a:pt x="299846" y="635"/>
                </a:lnTo>
                <a:close/>
              </a:path>
              <a:path w="636269" h="147955">
                <a:moveTo>
                  <a:pt x="137921" y="635"/>
                </a:moveTo>
                <a:lnTo>
                  <a:pt x="108838" y="635"/>
                </a:lnTo>
                <a:lnTo>
                  <a:pt x="108838" y="147701"/>
                </a:lnTo>
                <a:lnTo>
                  <a:pt x="137921" y="147701"/>
                </a:lnTo>
                <a:lnTo>
                  <a:pt x="137921" y="635"/>
                </a:lnTo>
                <a:close/>
              </a:path>
              <a:path w="636269" h="147955">
                <a:moveTo>
                  <a:pt x="228726" y="44958"/>
                </a:moveTo>
                <a:lnTo>
                  <a:pt x="199517" y="44958"/>
                </a:lnTo>
                <a:lnTo>
                  <a:pt x="198252" y="58912"/>
                </a:lnTo>
                <a:lnTo>
                  <a:pt x="195976" y="71437"/>
                </a:lnTo>
                <a:lnTo>
                  <a:pt x="177196" y="106219"/>
                </a:lnTo>
                <a:lnTo>
                  <a:pt x="162813" y="112141"/>
                </a:lnTo>
                <a:lnTo>
                  <a:pt x="162813" y="140716"/>
                </a:lnTo>
                <a:lnTo>
                  <a:pt x="199463" y="125408"/>
                </a:lnTo>
                <a:lnTo>
                  <a:pt x="215519" y="102870"/>
                </a:lnTo>
                <a:lnTo>
                  <a:pt x="251265" y="102870"/>
                </a:lnTo>
                <a:lnTo>
                  <a:pt x="225679" y="72009"/>
                </a:lnTo>
                <a:lnTo>
                  <a:pt x="226440" y="67945"/>
                </a:lnTo>
                <a:lnTo>
                  <a:pt x="227075" y="63627"/>
                </a:lnTo>
                <a:lnTo>
                  <a:pt x="228092" y="54483"/>
                </a:lnTo>
                <a:lnTo>
                  <a:pt x="228473" y="49784"/>
                </a:lnTo>
                <a:lnTo>
                  <a:pt x="228726" y="44958"/>
                </a:lnTo>
                <a:close/>
              </a:path>
              <a:path w="636269" h="147955">
                <a:moveTo>
                  <a:pt x="251265" y="102870"/>
                </a:moveTo>
                <a:lnTo>
                  <a:pt x="215519" y="102870"/>
                </a:lnTo>
                <a:lnTo>
                  <a:pt x="245363" y="140716"/>
                </a:lnTo>
                <a:lnTo>
                  <a:pt x="266954" y="121793"/>
                </a:lnTo>
                <a:lnTo>
                  <a:pt x="251265" y="102870"/>
                </a:lnTo>
                <a:close/>
              </a:path>
              <a:path w="636269" h="147955">
                <a:moveTo>
                  <a:pt x="260604" y="18161"/>
                </a:moveTo>
                <a:lnTo>
                  <a:pt x="166115" y="18161"/>
                </a:lnTo>
                <a:lnTo>
                  <a:pt x="166115" y="44958"/>
                </a:lnTo>
                <a:lnTo>
                  <a:pt x="260604" y="44958"/>
                </a:lnTo>
                <a:lnTo>
                  <a:pt x="260604" y="18161"/>
                </a:lnTo>
                <a:close/>
              </a:path>
              <a:path w="636269" h="147955">
                <a:moveTo>
                  <a:pt x="229107" y="0"/>
                </a:moveTo>
                <a:lnTo>
                  <a:pt x="199389" y="0"/>
                </a:lnTo>
                <a:lnTo>
                  <a:pt x="199389" y="18161"/>
                </a:lnTo>
                <a:lnTo>
                  <a:pt x="229107" y="18161"/>
                </a:lnTo>
                <a:lnTo>
                  <a:pt x="22910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24478" y="2385948"/>
            <a:ext cx="338455" cy="149225"/>
          </a:xfrm>
          <a:custGeom>
            <a:avLst/>
            <a:gdLst/>
            <a:ahLst/>
            <a:cxnLst/>
            <a:rect l="l" t="t" r="r" b="b"/>
            <a:pathLst>
              <a:path w="338454" h="149225">
                <a:moveTo>
                  <a:pt x="338074" y="0"/>
                </a:moveTo>
                <a:lnTo>
                  <a:pt x="238251" y="0"/>
                </a:lnTo>
                <a:lnTo>
                  <a:pt x="238251" y="28066"/>
                </a:lnTo>
                <a:lnTo>
                  <a:pt x="300355" y="28066"/>
                </a:lnTo>
                <a:lnTo>
                  <a:pt x="250189" y="145287"/>
                </a:lnTo>
                <a:lnTo>
                  <a:pt x="284099" y="145287"/>
                </a:lnTo>
                <a:lnTo>
                  <a:pt x="338074" y="19176"/>
                </a:lnTo>
                <a:lnTo>
                  <a:pt x="338074" y="0"/>
                </a:lnTo>
                <a:close/>
              </a:path>
              <a:path w="338454" h="149225">
                <a:moveTo>
                  <a:pt x="150749" y="102870"/>
                </a:moveTo>
                <a:lnTo>
                  <a:pt x="118872" y="102870"/>
                </a:lnTo>
                <a:lnTo>
                  <a:pt x="120486" y="112442"/>
                </a:lnTo>
                <a:lnTo>
                  <a:pt x="150701" y="145446"/>
                </a:lnTo>
                <a:lnTo>
                  <a:pt x="171958" y="148716"/>
                </a:lnTo>
                <a:lnTo>
                  <a:pt x="179345" y="148260"/>
                </a:lnTo>
                <a:lnTo>
                  <a:pt x="213939" y="130151"/>
                </a:lnTo>
                <a:lnTo>
                  <a:pt x="219580" y="121158"/>
                </a:lnTo>
                <a:lnTo>
                  <a:pt x="165354" y="121158"/>
                </a:lnTo>
                <a:lnTo>
                  <a:pt x="160274" y="119507"/>
                </a:lnTo>
                <a:lnTo>
                  <a:pt x="153416" y="113157"/>
                </a:lnTo>
                <a:lnTo>
                  <a:pt x="151384" y="108712"/>
                </a:lnTo>
                <a:lnTo>
                  <a:pt x="150749" y="102870"/>
                </a:lnTo>
                <a:close/>
              </a:path>
              <a:path w="338454" h="149225">
                <a:moveTo>
                  <a:pt x="220286" y="75184"/>
                </a:moveTo>
                <a:lnTo>
                  <a:pt x="178435" y="75184"/>
                </a:lnTo>
                <a:lnTo>
                  <a:pt x="184060" y="77327"/>
                </a:lnTo>
                <a:lnTo>
                  <a:pt x="183870" y="77327"/>
                </a:lnTo>
                <a:lnTo>
                  <a:pt x="187579" y="81407"/>
                </a:lnTo>
                <a:lnTo>
                  <a:pt x="191262" y="85598"/>
                </a:lnTo>
                <a:lnTo>
                  <a:pt x="193167" y="91186"/>
                </a:lnTo>
                <a:lnTo>
                  <a:pt x="193167" y="104901"/>
                </a:lnTo>
                <a:lnTo>
                  <a:pt x="191262" y="110362"/>
                </a:lnTo>
                <a:lnTo>
                  <a:pt x="187579" y="114681"/>
                </a:lnTo>
                <a:lnTo>
                  <a:pt x="183736" y="118885"/>
                </a:lnTo>
                <a:lnTo>
                  <a:pt x="178390" y="121158"/>
                </a:lnTo>
                <a:lnTo>
                  <a:pt x="219580" y="121158"/>
                </a:lnTo>
                <a:lnTo>
                  <a:pt x="220753" y="118885"/>
                </a:lnTo>
                <a:lnTo>
                  <a:pt x="222948" y="112442"/>
                </a:lnTo>
                <a:lnTo>
                  <a:pt x="224285" y="105499"/>
                </a:lnTo>
                <a:lnTo>
                  <a:pt x="224789" y="98044"/>
                </a:lnTo>
                <a:lnTo>
                  <a:pt x="223833" y="87012"/>
                </a:lnTo>
                <a:lnTo>
                  <a:pt x="221329" y="77327"/>
                </a:lnTo>
                <a:lnTo>
                  <a:pt x="220286" y="75184"/>
                </a:lnTo>
                <a:close/>
              </a:path>
              <a:path w="338454" h="149225">
                <a:moveTo>
                  <a:pt x="217677" y="0"/>
                </a:moveTo>
                <a:lnTo>
                  <a:pt x="125857" y="0"/>
                </a:lnTo>
                <a:lnTo>
                  <a:pt x="121538" y="84836"/>
                </a:lnTo>
                <a:lnTo>
                  <a:pt x="151002" y="84836"/>
                </a:lnTo>
                <a:lnTo>
                  <a:pt x="152908" y="82041"/>
                </a:lnTo>
                <a:lnTo>
                  <a:pt x="155575" y="79756"/>
                </a:lnTo>
                <a:lnTo>
                  <a:pt x="158876" y="77977"/>
                </a:lnTo>
                <a:lnTo>
                  <a:pt x="162179" y="76073"/>
                </a:lnTo>
                <a:lnTo>
                  <a:pt x="165846" y="75184"/>
                </a:lnTo>
                <a:lnTo>
                  <a:pt x="220286" y="75184"/>
                </a:lnTo>
                <a:lnTo>
                  <a:pt x="217253" y="68951"/>
                </a:lnTo>
                <a:lnTo>
                  <a:pt x="211582" y="61849"/>
                </a:lnTo>
                <a:lnTo>
                  <a:pt x="204557" y="56233"/>
                </a:lnTo>
                <a:lnTo>
                  <a:pt x="201824" y="54863"/>
                </a:lnTo>
                <a:lnTo>
                  <a:pt x="153670" y="54863"/>
                </a:lnTo>
                <a:lnTo>
                  <a:pt x="155194" y="27559"/>
                </a:lnTo>
                <a:lnTo>
                  <a:pt x="217677" y="27559"/>
                </a:lnTo>
                <a:lnTo>
                  <a:pt x="217677" y="0"/>
                </a:lnTo>
                <a:close/>
              </a:path>
              <a:path w="338454" h="149225">
                <a:moveTo>
                  <a:pt x="178364" y="48895"/>
                </a:moveTo>
                <a:lnTo>
                  <a:pt x="172338" y="48895"/>
                </a:lnTo>
                <a:lnTo>
                  <a:pt x="168021" y="49402"/>
                </a:lnTo>
                <a:lnTo>
                  <a:pt x="164211" y="50419"/>
                </a:lnTo>
                <a:lnTo>
                  <a:pt x="160274" y="51562"/>
                </a:lnTo>
                <a:lnTo>
                  <a:pt x="156718" y="52959"/>
                </a:lnTo>
                <a:lnTo>
                  <a:pt x="153670" y="54863"/>
                </a:lnTo>
                <a:lnTo>
                  <a:pt x="201824" y="54863"/>
                </a:lnTo>
                <a:lnTo>
                  <a:pt x="196437" y="52165"/>
                </a:lnTo>
                <a:lnTo>
                  <a:pt x="187221" y="49668"/>
                </a:lnTo>
                <a:lnTo>
                  <a:pt x="178364" y="48895"/>
                </a:lnTo>
                <a:close/>
              </a:path>
              <a:path w="338454" h="149225">
                <a:moveTo>
                  <a:pt x="31876" y="102870"/>
                </a:moveTo>
                <a:lnTo>
                  <a:pt x="0" y="102870"/>
                </a:lnTo>
                <a:lnTo>
                  <a:pt x="1614" y="112442"/>
                </a:lnTo>
                <a:lnTo>
                  <a:pt x="31829" y="145446"/>
                </a:lnTo>
                <a:lnTo>
                  <a:pt x="53086" y="148716"/>
                </a:lnTo>
                <a:lnTo>
                  <a:pt x="60473" y="148260"/>
                </a:lnTo>
                <a:lnTo>
                  <a:pt x="95067" y="130151"/>
                </a:lnTo>
                <a:lnTo>
                  <a:pt x="100708" y="121158"/>
                </a:lnTo>
                <a:lnTo>
                  <a:pt x="46482" y="121158"/>
                </a:lnTo>
                <a:lnTo>
                  <a:pt x="41401" y="119507"/>
                </a:lnTo>
                <a:lnTo>
                  <a:pt x="34544" y="113157"/>
                </a:lnTo>
                <a:lnTo>
                  <a:pt x="32512" y="108712"/>
                </a:lnTo>
                <a:lnTo>
                  <a:pt x="31876" y="102870"/>
                </a:lnTo>
                <a:close/>
              </a:path>
              <a:path w="338454" h="149225">
                <a:moveTo>
                  <a:pt x="101365" y="75184"/>
                </a:moveTo>
                <a:lnTo>
                  <a:pt x="59562" y="75184"/>
                </a:lnTo>
                <a:lnTo>
                  <a:pt x="65188" y="77327"/>
                </a:lnTo>
                <a:lnTo>
                  <a:pt x="64998" y="77327"/>
                </a:lnTo>
                <a:lnTo>
                  <a:pt x="68707" y="81407"/>
                </a:lnTo>
                <a:lnTo>
                  <a:pt x="72389" y="85598"/>
                </a:lnTo>
                <a:lnTo>
                  <a:pt x="74295" y="91186"/>
                </a:lnTo>
                <a:lnTo>
                  <a:pt x="74295" y="104901"/>
                </a:lnTo>
                <a:lnTo>
                  <a:pt x="72389" y="110362"/>
                </a:lnTo>
                <a:lnTo>
                  <a:pt x="68707" y="114681"/>
                </a:lnTo>
                <a:lnTo>
                  <a:pt x="64864" y="118885"/>
                </a:lnTo>
                <a:lnTo>
                  <a:pt x="59518" y="121158"/>
                </a:lnTo>
                <a:lnTo>
                  <a:pt x="100708" y="121158"/>
                </a:lnTo>
                <a:lnTo>
                  <a:pt x="101881" y="118885"/>
                </a:lnTo>
                <a:lnTo>
                  <a:pt x="104076" y="112442"/>
                </a:lnTo>
                <a:lnTo>
                  <a:pt x="105413" y="105499"/>
                </a:lnTo>
                <a:lnTo>
                  <a:pt x="105918" y="98044"/>
                </a:lnTo>
                <a:lnTo>
                  <a:pt x="104943" y="87012"/>
                </a:lnTo>
                <a:lnTo>
                  <a:pt x="102409" y="77327"/>
                </a:lnTo>
                <a:lnTo>
                  <a:pt x="101365" y="75184"/>
                </a:lnTo>
                <a:close/>
              </a:path>
              <a:path w="338454" h="149225">
                <a:moveTo>
                  <a:pt x="98806" y="0"/>
                </a:moveTo>
                <a:lnTo>
                  <a:pt x="6985" y="0"/>
                </a:lnTo>
                <a:lnTo>
                  <a:pt x="2667" y="84836"/>
                </a:lnTo>
                <a:lnTo>
                  <a:pt x="32131" y="84836"/>
                </a:lnTo>
                <a:lnTo>
                  <a:pt x="34036" y="82041"/>
                </a:lnTo>
                <a:lnTo>
                  <a:pt x="36702" y="79756"/>
                </a:lnTo>
                <a:lnTo>
                  <a:pt x="40005" y="77977"/>
                </a:lnTo>
                <a:lnTo>
                  <a:pt x="43307" y="76073"/>
                </a:lnTo>
                <a:lnTo>
                  <a:pt x="46974" y="75184"/>
                </a:lnTo>
                <a:lnTo>
                  <a:pt x="101365" y="75184"/>
                </a:lnTo>
                <a:lnTo>
                  <a:pt x="98327" y="68951"/>
                </a:lnTo>
                <a:lnTo>
                  <a:pt x="92710" y="61849"/>
                </a:lnTo>
                <a:lnTo>
                  <a:pt x="85687" y="56233"/>
                </a:lnTo>
                <a:lnTo>
                  <a:pt x="82958" y="54863"/>
                </a:lnTo>
                <a:lnTo>
                  <a:pt x="34798" y="54863"/>
                </a:lnTo>
                <a:lnTo>
                  <a:pt x="36322" y="27559"/>
                </a:lnTo>
                <a:lnTo>
                  <a:pt x="98806" y="27559"/>
                </a:lnTo>
                <a:lnTo>
                  <a:pt x="98806" y="0"/>
                </a:lnTo>
                <a:close/>
              </a:path>
              <a:path w="338454" h="149225">
                <a:moveTo>
                  <a:pt x="59609" y="48895"/>
                </a:moveTo>
                <a:lnTo>
                  <a:pt x="53467" y="48895"/>
                </a:lnTo>
                <a:lnTo>
                  <a:pt x="49149" y="49402"/>
                </a:lnTo>
                <a:lnTo>
                  <a:pt x="45338" y="50419"/>
                </a:lnTo>
                <a:lnTo>
                  <a:pt x="41401" y="51562"/>
                </a:lnTo>
                <a:lnTo>
                  <a:pt x="37846" y="52959"/>
                </a:lnTo>
                <a:lnTo>
                  <a:pt x="34798" y="54863"/>
                </a:lnTo>
                <a:lnTo>
                  <a:pt x="82958" y="54863"/>
                </a:lnTo>
                <a:lnTo>
                  <a:pt x="77581" y="52165"/>
                </a:lnTo>
                <a:lnTo>
                  <a:pt x="68403" y="49668"/>
                </a:lnTo>
                <a:lnTo>
                  <a:pt x="59609" y="48895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363720" y="2451963"/>
            <a:ext cx="18415" cy="17780"/>
          </a:xfrm>
          <a:custGeom>
            <a:avLst/>
            <a:gdLst/>
            <a:ahLst/>
            <a:cxnLst/>
            <a:rect l="l" t="t" r="r" b="b"/>
            <a:pathLst>
              <a:path w="18414" h="17780">
                <a:moveTo>
                  <a:pt x="17983" y="0"/>
                </a:moveTo>
                <a:lnTo>
                  <a:pt x="0" y="0"/>
                </a:lnTo>
                <a:lnTo>
                  <a:pt x="0" y="17678"/>
                </a:lnTo>
                <a:lnTo>
                  <a:pt x="17983" y="17678"/>
                </a:lnTo>
                <a:lnTo>
                  <a:pt x="1798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75"/>
          <p:cNvGrpSpPr/>
          <p:nvPr/>
        </p:nvGrpSpPr>
        <p:grpSpPr>
          <a:xfrm>
            <a:off x="4438903" y="2391790"/>
            <a:ext cx="2508250" cy="145415"/>
            <a:chOff x="4438903" y="2391790"/>
            <a:chExt cx="2508250" cy="145415"/>
          </a:xfrm>
        </p:grpSpPr>
        <p:pic>
          <p:nvPicPr>
            <p:cNvPr id="76" name="object 7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38903" y="2391790"/>
              <a:ext cx="2480945" cy="13589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6926579" y="2502661"/>
              <a:ext cx="20320" cy="34925"/>
            </a:xfrm>
            <a:custGeom>
              <a:avLst/>
              <a:gdLst/>
              <a:ahLst/>
              <a:cxnLst/>
              <a:rect l="l" t="t" r="r" b="b"/>
              <a:pathLst>
                <a:path w="20320" h="34925">
                  <a:moveTo>
                    <a:pt x="20066" y="0"/>
                  </a:moveTo>
                  <a:lnTo>
                    <a:pt x="4825" y="0"/>
                  </a:lnTo>
                  <a:lnTo>
                    <a:pt x="0" y="34416"/>
                  </a:lnTo>
                  <a:lnTo>
                    <a:pt x="12446" y="34416"/>
                  </a:lnTo>
                  <a:lnTo>
                    <a:pt x="2006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/>
          <p:nvPr/>
        </p:nvSpPr>
        <p:spPr>
          <a:xfrm>
            <a:off x="6989064" y="2394168"/>
            <a:ext cx="971550" cy="131445"/>
          </a:xfrm>
          <a:custGeom>
            <a:avLst/>
            <a:gdLst/>
            <a:ahLst/>
            <a:cxnLst/>
            <a:rect l="l" t="t" r="r" b="b"/>
            <a:pathLst>
              <a:path w="971550" h="131444">
                <a:moveTo>
                  <a:pt x="913862" y="83923"/>
                </a:moveTo>
                <a:lnTo>
                  <a:pt x="898483" y="83923"/>
                </a:lnTo>
                <a:lnTo>
                  <a:pt x="891143" y="84300"/>
                </a:lnTo>
                <a:lnTo>
                  <a:pt x="852729" y="96047"/>
                </a:lnTo>
                <a:lnTo>
                  <a:pt x="849121" y="101381"/>
                </a:lnTo>
                <a:lnTo>
                  <a:pt x="849121" y="113192"/>
                </a:lnTo>
                <a:lnTo>
                  <a:pt x="884160" y="129813"/>
                </a:lnTo>
                <a:lnTo>
                  <a:pt x="906144" y="131099"/>
                </a:lnTo>
                <a:lnTo>
                  <a:pt x="913862" y="130956"/>
                </a:lnTo>
                <a:lnTo>
                  <a:pt x="958619" y="119161"/>
                </a:lnTo>
                <a:lnTo>
                  <a:pt x="899032" y="119161"/>
                </a:lnTo>
                <a:lnTo>
                  <a:pt x="892301" y="118780"/>
                </a:lnTo>
                <a:lnTo>
                  <a:pt x="886205" y="118145"/>
                </a:lnTo>
                <a:lnTo>
                  <a:pt x="879982" y="117383"/>
                </a:lnTo>
                <a:lnTo>
                  <a:pt x="874902" y="116113"/>
                </a:lnTo>
                <a:lnTo>
                  <a:pt x="870965" y="114335"/>
                </a:lnTo>
                <a:lnTo>
                  <a:pt x="867155" y="112684"/>
                </a:lnTo>
                <a:lnTo>
                  <a:pt x="865124" y="110271"/>
                </a:lnTo>
                <a:lnTo>
                  <a:pt x="864996" y="107350"/>
                </a:lnTo>
                <a:lnTo>
                  <a:pt x="865124" y="104429"/>
                </a:lnTo>
                <a:lnTo>
                  <a:pt x="886205" y="96809"/>
                </a:lnTo>
                <a:lnTo>
                  <a:pt x="892301" y="96047"/>
                </a:lnTo>
                <a:lnTo>
                  <a:pt x="899032" y="95666"/>
                </a:lnTo>
                <a:lnTo>
                  <a:pt x="958995" y="95666"/>
                </a:lnTo>
                <a:lnTo>
                  <a:pt x="955420" y="93253"/>
                </a:lnTo>
                <a:lnTo>
                  <a:pt x="921210" y="84300"/>
                </a:lnTo>
                <a:lnTo>
                  <a:pt x="913862" y="83923"/>
                </a:lnTo>
                <a:close/>
              </a:path>
              <a:path w="971550" h="131444">
                <a:moveTo>
                  <a:pt x="958995" y="95666"/>
                </a:moveTo>
                <a:lnTo>
                  <a:pt x="913256" y="95666"/>
                </a:lnTo>
                <a:lnTo>
                  <a:pt x="919987" y="96047"/>
                </a:lnTo>
                <a:lnTo>
                  <a:pt x="926210" y="96809"/>
                </a:lnTo>
                <a:lnTo>
                  <a:pt x="932433" y="97444"/>
                </a:lnTo>
                <a:lnTo>
                  <a:pt x="937513" y="98714"/>
                </a:lnTo>
                <a:lnTo>
                  <a:pt x="945387" y="102016"/>
                </a:lnTo>
                <a:lnTo>
                  <a:pt x="947292" y="104429"/>
                </a:lnTo>
                <a:lnTo>
                  <a:pt x="947292" y="110271"/>
                </a:lnTo>
                <a:lnTo>
                  <a:pt x="945387" y="112684"/>
                </a:lnTo>
                <a:lnTo>
                  <a:pt x="941451" y="114335"/>
                </a:lnTo>
                <a:lnTo>
                  <a:pt x="937513" y="116113"/>
                </a:lnTo>
                <a:lnTo>
                  <a:pt x="932433" y="117383"/>
                </a:lnTo>
                <a:lnTo>
                  <a:pt x="926210" y="118145"/>
                </a:lnTo>
                <a:lnTo>
                  <a:pt x="919987" y="118780"/>
                </a:lnTo>
                <a:lnTo>
                  <a:pt x="913256" y="119161"/>
                </a:lnTo>
                <a:lnTo>
                  <a:pt x="958619" y="119161"/>
                </a:lnTo>
                <a:lnTo>
                  <a:pt x="960501" y="117891"/>
                </a:lnTo>
                <a:lnTo>
                  <a:pt x="963167" y="113192"/>
                </a:lnTo>
                <a:lnTo>
                  <a:pt x="963167" y="101381"/>
                </a:lnTo>
                <a:lnTo>
                  <a:pt x="960573" y="96809"/>
                </a:lnTo>
                <a:lnTo>
                  <a:pt x="959560" y="96047"/>
                </a:lnTo>
                <a:lnTo>
                  <a:pt x="958995" y="95666"/>
                </a:lnTo>
                <a:close/>
              </a:path>
              <a:path w="971550" h="131444">
                <a:moveTo>
                  <a:pt x="541654" y="79283"/>
                </a:moveTo>
                <a:lnTo>
                  <a:pt x="429259" y="79283"/>
                </a:lnTo>
                <a:lnTo>
                  <a:pt x="429259" y="90332"/>
                </a:lnTo>
                <a:lnTo>
                  <a:pt x="526795" y="90332"/>
                </a:lnTo>
                <a:lnTo>
                  <a:pt x="526795" y="98968"/>
                </a:lnTo>
                <a:lnTo>
                  <a:pt x="429640" y="98968"/>
                </a:lnTo>
                <a:lnTo>
                  <a:pt x="429640" y="129194"/>
                </a:lnTo>
                <a:lnTo>
                  <a:pt x="543940" y="129194"/>
                </a:lnTo>
                <a:lnTo>
                  <a:pt x="543940" y="118145"/>
                </a:lnTo>
                <a:lnTo>
                  <a:pt x="444372" y="118145"/>
                </a:lnTo>
                <a:lnTo>
                  <a:pt x="444372" y="109636"/>
                </a:lnTo>
                <a:lnTo>
                  <a:pt x="541654" y="109636"/>
                </a:lnTo>
                <a:lnTo>
                  <a:pt x="541654" y="79283"/>
                </a:lnTo>
                <a:close/>
              </a:path>
              <a:path w="971550" h="131444">
                <a:moveTo>
                  <a:pt x="94614" y="1432"/>
                </a:moveTo>
                <a:lnTo>
                  <a:pt x="80517" y="1432"/>
                </a:lnTo>
                <a:lnTo>
                  <a:pt x="80517" y="99095"/>
                </a:lnTo>
                <a:lnTo>
                  <a:pt x="52324" y="99095"/>
                </a:lnTo>
                <a:lnTo>
                  <a:pt x="52324" y="112049"/>
                </a:lnTo>
                <a:lnTo>
                  <a:pt x="80517" y="112049"/>
                </a:lnTo>
                <a:lnTo>
                  <a:pt x="80517" y="128432"/>
                </a:lnTo>
                <a:lnTo>
                  <a:pt x="94614" y="128432"/>
                </a:lnTo>
                <a:lnTo>
                  <a:pt x="94614" y="1432"/>
                </a:lnTo>
                <a:close/>
              </a:path>
              <a:path w="971550" h="131444">
                <a:moveTo>
                  <a:pt x="70992" y="70012"/>
                </a:moveTo>
                <a:lnTo>
                  <a:pt x="66293" y="71663"/>
                </a:lnTo>
                <a:lnTo>
                  <a:pt x="60578" y="72806"/>
                </a:lnTo>
                <a:lnTo>
                  <a:pt x="46862" y="74076"/>
                </a:lnTo>
                <a:lnTo>
                  <a:pt x="39624" y="74457"/>
                </a:lnTo>
                <a:lnTo>
                  <a:pt x="0" y="74457"/>
                </a:lnTo>
                <a:lnTo>
                  <a:pt x="0" y="87538"/>
                </a:lnTo>
                <a:lnTo>
                  <a:pt x="25653" y="87538"/>
                </a:lnTo>
                <a:lnTo>
                  <a:pt x="25653" y="127416"/>
                </a:lnTo>
                <a:lnTo>
                  <a:pt x="39750" y="127416"/>
                </a:lnTo>
                <a:lnTo>
                  <a:pt x="39750" y="87284"/>
                </a:lnTo>
                <a:lnTo>
                  <a:pt x="44767" y="87284"/>
                </a:lnTo>
                <a:lnTo>
                  <a:pt x="52069" y="86649"/>
                </a:lnTo>
                <a:lnTo>
                  <a:pt x="57530" y="85887"/>
                </a:lnTo>
                <a:lnTo>
                  <a:pt x="62991" y="85252"/>
                </a:lnTo>
                <a:lnTo>
                  <a:pt x="67436" y="84236"/>
                </a:lnTo>
                <a:lnTo>
                  <a:pt x="70992" y="82966"/>
                </a:lnTo>
                <a:lnTo>
                  <a:pt x="70992" y="70012"/>
                </a:lnTo>
                <a:close/>
              </a:path>
              <a:path w="971550" h="131444">
                <a:moveTo>
                  <a:pt x="34162" y="3210"/>
                </a:moveTo>
                <a:lnTo>
                  <a:pt x="24510" y="3337"/>
                </a:lnTo>
                <a:lnTo>
                  <a:pt x="16890" y="6131"/>
                </a:lnTo>
                <a:lnTo>
                  <a:pt x="5714" y="17053"/>
                </a:lnTo>
                <a:lnTo>
                  <a:pt x="2793" y="24419"/>
                </a:lnTo>
                <a:lnTo>
                  <a:pt x="2793" y="42834"/>
                </a:lnTo>
                <a:lnTo>
                  <a:pt x="5714" y="50200"/>
                </a:lnTo>
                <a:lnTo>
                  <a:pt x="11302" y="55788"/>
                </a:lnTo>
                <a:lnTo>
                  <a:pt x="16890" y="61249"/>
                </a:lnTo>
                <a:lnTo>
                  <a:pt x="24510" y="64043"/>
                </a:lnTo>
                <a:lnTo>
                  <a:pt x="43814" y="64043"/>
                </a:lnTo>
                <a:lnTo>
                  <a:pt x="51434" y="61249"/>
                </a:lnTo>
                <a:lnTo>
                  <a:pt x="57022" y="55788"/>
                </a:lnTo>
                <a:lnTo>
                  <a:pt x="61086" y="51724"/>
                </a:lnTo>
                <a:lnTo>
                  <a:pt x="28575" y="51724"/>
                </a:lnTo>
                <a:lnTo>
                  <a:pt x="24589" y="50200"/>
                </a:lnTo>
                <a:lnTo>
                  <a:pt x="24374" y="50200"/>
                </a:lnTo>
                <a:lnTo>
                  <a:pt x="18160" y="43469"/>
                </a:lnTo>
                <a:lnTo>
                  <a:pt x="16636" y="39151"/>
                </a:lnTo>
                <a:lnTo>
                  <a:pt x="16636" y="28229"/>
                </a:lnTo>
                <a:lnTo>
                  <a:pt x="18160" y="23911"/>
                </a:lnTo>
                <a:lnTo>
                  <a:pt x="24256" y="17307"/>
                </a:lnTo>
                <a:lnTo>
                  <a:pt x="28575" y="15656"/>
                </a:lnTo>
                <a:lnTo>
                  <a:pt x="61181" y="15656"/>
                </a:lnTo>
                <a:lnTo>
                  <a:pt x="51434" y="6131"/>
                </a:lnTo>
                <a:lnTo>
                  <a:pt x="43814" y="3337"/>
                </a:lnTo>
                <a:lnTo>
                  <a:pt x="34162" y="3210"/>
                </a:lnTo>
                <a:close/>
              </a:path>
              <a:path w="971550" h="131444">
                <a:moveTo>
                  <a:pt x="61181" y="15656"/>
                </a:moveTo>
                <a:lnTo>
                  <a:pt x="39750" y="15656"/>
                </a:lnTo>
                <a:lnTo>
                  <a:pt x="44068" y="17307"/>
                </a:lnTo>
                <a:lnTo>
                  <a:pt x="47116" y="20609"/>
                </a:lnTo>
                <a:lnTo>
                  <a:pt x="50037" y="23911"/>
                </a:lnTo>
                <a:lnTo>
                  <a:pt x="51561" y="28229"/>
                </a:lnTo>
                <a:lnTo>
                  <a:pt x="51561" y="39151"/>
                </a:lnTo>
                <a:lnTo>
                  <a:pt x="50037" y="43469"/>
                </a:lnTo>
                <a:lnTo>
                  <a:pt x="47116" y="46771"/>
                </a:lnTo>
                <a:lnTo>
                  <a:pt x="43951" y="50200"/>
                </a:lnTo>
                <a:lnTo>
                  <a:pt x="43736" y="50200"/>
                </a:lnTo>
                <a:lnTo>
                  <a:pt x="39750" y="51724"/>
                </a:lnTo>
                <a:lnTo>
                  <a:pt x="61086" y="51724"/>
                </a:lnTo>
                <a:lnTo>
                  <a:pt x="62610" y="50200"/>
                </a:lnTo>
                <a:lnTo>
                  <a:pt x="65404" y="42834"/>
                </a:lnTo>
                <a:lnTo>
                  <a:pt x="65404" y="24419"/>
                </a:lnTo>
                <a:lnTo>
                  <a:pt x="62707" y="17307"/>
                </a:lnTo>
                <a:lnTo>
                  <a:pt x="62610" y="17053"/>
                </a:lnTo>
                <a:lnTo>
                  <a:pt x="61181" y="15656"/>
                </a:lnTo>
                <a:close/>
              </a:path>
              <a:path w="971550" h="131444">
                <a:moveTo>
                  <a:pt x="550671" y="57312"/>
                </a:moveTo>
                <a:lnTo>
                  <a:pt x="420624" y="57312"/>
                </a:lnTo>
                <a:lnTo>
                  <a:pt x="420624" y="68996"/>
                </a:lnTo>
                <a:lnTo>
                  <a:pt x="550671" y="68996"/>
                </a:lnTo>
                <a:lnTo>
                  <a:pt x="550671" y="57312"/>
                </a:lnTo>
                <a:close/>
              </a:path>
              <a:path w="971550" h="131444">
                <a:moveTo>
                  <a:pt x="971295" y="61630"/>
                </a:moveTo>
                <a:lnTo>
                  <a:pt x="841247" y="61630"/>
                </a:lnTo>
                <a:lnTo>
                  <a:pt x="841247" y="73822"/>
                </a:lnTo>
                <a:lnTo>
                  <a:pt x="971295" y="73822"/>
                </a:lnTo>
                <a:lnTo>
                  <a:pt x="971295" y="61630"/>
                </a:lnTo>
                <a:close/>
              </a:path>
              <a:path w="971550" h="131444">
                <a:moveTo>
                  <a:pt x="913955" y="0"/>
                </a:moveTo>
                <a:lnTo>
                  <a:pt x="898334" y="0"/>
                </a:lnTo>
                <a:lnTo>
                  <a:pt x="890904" y="448"/>
                </a:lnTo>
                <a:lnTo>
                  <a:pt x="856614" y="10449"/>
                </a:lnTo>
                <a:lnTo>
                  <a:pt x="851407" y="14005"/>
                </a:lnTo>
                <a:lnTo>
                  <a:pt x="848867" y="18831"/>
                </a:lnTo>
                <a:lnTo>
                  <a:pt x="848740" y="29753"/>
                </a:lnTo>
                <a:lnTo>
                  <a:pt x="849837" y="32166"/>
                </a:lnTo>
                <a:lnTo>
                  <a:pt x="850787" y="34071"/>
                </a:lnTo>
                <a:lnTo>
                  <a:pt x="858138" y="40675"/>
                </a:lnTo>
                <a:lnTo>
                  <a:pt x="863218" y="43342"/>
                </a:lnTo>
                <a:lnTo>
                  <a:pt x="869695" y="45247"/>
                </a:lnTo>
                <a:lnTo>
                  <a:pt x="869695" y="61630"/>
                </a:lnTo>
                <a:lnTo>
                  <a:pt x="884681" y="61630"/>
                </a:lnTo>
                <a:lnTo>
                  <a:pt x="884681" y="48422"/>
                </a:lnTo>
                <a:lnTo>
                  <a:pt x="942593" y="48422"/>
                </a:lnTo>
                <a:lnTo>
                  <a:pt x="942593" y="45247"/>
                </a:lnTo>
                <a:lnTo>
                  <a:pt x="949070" y="43342"/>
                </a:lnTo>
                <a:lnTo>
                  <a:pt x="954151" y="40675"/>
                </a:lnTo>
                <a:lnTo>
                  <a:pt x="957521" y="37754"/>
                </a:lnTo>
                <a:lnTo>
                  <a:pt x="898525" y="37754"/>
                </a:lnTo>
                <a:lnTo>
                  <a:pt x="891539" y="37373"/>
                </a:lnTo>
                <a:lnTo>
                  <a:pt x="885316" y="36484"/>
                </a:lnTo>
                <a:lnTo>
                  <a:pt x="879093" y="35468"/>
                </a:lnTo>
                <a:lnTo>
                  <a:pt x="874140" y="34071"/>
                </a:lnTo>
                <a:lnTo>
                  <a:pt x="870457" y="32166"/>
                </a:lnTo>
                <a:lnTo>
                  <a:pt x="866647" y="30261"/>
                </a:lnTo>
                <a:lnTo>
                  <a:pt x="864742" y="27721"/>
                </a:lnTo>
                <a:lnTo>
                  <a:pt x="864742" y="21752"/>
                </a:lnTo>
                <a:lnTo>
                  <a:pt x="866647" y="19212"/>
                </a:lnTo>
                <a:lnTo>
                  <a:pt x="870457" y="17307"/>
                </a:lnTo>
                <a:lnTo>
                  <a:pt x="874140" y="15402"/>
                </a:lnTo>
                <a:lnTo>
                  <a:pt x="879093" y="14005"/>
                </a:lnTo>
                <a:lnTo>
                  <a:pt x="891539" y="12227"/>
                </a:lnTo>
                <a:lnTo>
                  <a:pt x="898525" y="11719"/>
                </a:lnTo>
                <a:lnTo>
                  <a:pt x="957534" y="11719"/>
                </a:lnTo>
                <a:lnTo>
                  <a:pt x="955675" y="10449"/>
                </a:lnTo>
                <a:lnTo>
                  <a:pt x="921385" y="448"/>
                </a:lnTo>
                <a:lnTo>
                  <a:pt x="913955" y="0"/>
                </a:lnTo>
                <a:close/>
              </a:path>
              <a:path w="971550" h="131444">
                <a:moveTo>
                  <a:pt x="942593" y="48422"/>
                </a:moveTo>
                <a:lnTo>
                  <a:pt x="927607" y="48422"/>
                </a:lnTo>
                <a:lnTo>
                  <a:pt x="927607" y="61630"/>
                </a:lnTo>
                <a:lnTo>
                  <a:pt x="942593" y="61630"/>
                </a:lnTo>
                <a:lnTo>
                  <a:pt x="942593" y="48422"/>
                </a:lnTo>
                <a:close/>
              </a:path>
              <a:path w="971550" h="131444">
                <a:moveTo>
                  <a:pt x="927607" y="48422"/>
                </a:moveTo>
                <a:lnTo>
                  <a:pt x="884681" y="48422"/>
                </a:lnTo>
                <a:lnTo>
                  <a:pt x="891412" y="49311"/>
                </a:lnTo>
                <a:lnTo>
                  <a:pt x="898525" y="49692"/>
                </a:lnTo>
                <a:lnTo>
                  <a:pt x="913764" y="49692"/>
                </a:lnTo>
                <a:lnTo>
                  <a:pt x="921003" y="49311"/>
                </a:lnTo>
                <a:lnTo>
                  <a:pt x="927607" y="48422"/>
                </a:lnTo>
                <a:close/>
              </a:path>
              <a:path w="971550" h="131444">
                <a:moveTo>
                  <a:pt x="957534" y="11719"/>
                </a:moveTo>
                <a:lnTo>
                  <a:pt x="913764" y="11719"/>
                </a:lnTo>
                <a:lnTo>
                  <a:pt x="920750" y="12227"/>
                </a:lnTo>
                <a:lnTo>
                  <a:pt x="933195" y="14005"/>
                </a:lnTo>
                <a:lnTo>
                  <a:pt x="947674" y="24673"/>
                </a:lnTo>
                <a:lnTo>
                  <a:pt x="947546" y="27721"/>
                </a:lnTo>
                <a:lnTo>
                  <a:pt x="913764" y="37754"/>
                </a:lnTo>
                <a:lnTo>
                  <a:pt x="957521" y="37754"/>
                </a:lnTo>
                <a:lnTo>
                  <a:pt x="957960" y="37373"/>
                </a:lnTo>
                <a:lnTo>
                  <a:pt x="961507" y="34071"/>
                </a:lnTo>
                <a:lnTo>
                  <a:pt x="962452" y="32166"/>
                </a:lnTo>
                <a:lnTo>
                  <a:pt x="963549" y="29753"/>
                </a:lnTo>
                <a:lnTo>
                  <a:pt x="963549" y="18831"/>
                </a:lnTo>
                <a:lnTo>
                  <a:pt x="960881" y="14005"/>
                </a:lnTo>
                <a:lnTo>
                  <a:pt x="957534" y="11719"/>
                </a:lnTo>
                <a:close/>
              </a:path>
              <a:path w="971550" h="131444">
                <a:moveTo>
                  <a:pt x="444753" y="1432"/>
                </a:moveTo>
                <a:lnTo>
                  <a:pt x="429894" y="1432"/>
                </a:lnTo>
                <a:lnTo>
                  <a:pt x="429894" y="46898"/>
                </a:lnTo>
                <a:lnTo>
                  <a:pt x="541146" y="46898"/>
                </a:lnTo>
                <a:lnTo>
                  <a:pt x="541146" y="35468"/>
                </a:lnTo>
                <a:lnTo>
                  <a:pt x="444753" y="35468"/>
                </a:lnTo>
                <a:lnTo>
                  <a:pt x="444753" y="23911"/>
                </a:lnTo>
                <a:lnTo>
                  <a:pt x="541146" y="23911"/>
                </a:lnTo>
                <a:lnTo>
                  <a:pt x="541146" y="12608"/>
                </a:lnTo>
                <a:lnTo>
                  <a:pt x="444753" y="12608"/>
                </a:lnTo>
                <a:lnTo>
                  <a:pt x="444753" y="1432"/>
                </a:lnTo>
                <a:close/>
              </a:path>
              <a:path w="971550" h="131444">
                <a:moveTo>
                  <a:pt x="541146" y="23911"/>
                </a:moveTo>
                <a:lnTo>
                  <a:pt x="526414" y="23911"/>
                </a:lnTo>
                <a:lnTo>
                  <a:pt x="526414" y="35468"/>
                </a:lnTo>
                <a:lnTo>
                  <a:pt x="541146" y="35468"/>
                </a:lnTo>
                <a:lnTo>
                  <a:pt x="541146" y="23911"/>
                </a:lnTo>
                <a:close/>
              </a:path>
              <a:path w="971550" h="131444">
                <a:moveTo>
                  <a:pt x="541146" y="1432"/>
                </a:moveTo>
                <a:lnTo>
                  <a:pt x="526414" y="1432"/>
                </a:lnTo>
                <a:lnTo>
                  <a:pt x="526414" y="12608"/>
                </a:lnTo>
                <a:lnTo>
                  <a:pt x="541146" y="12608"/>
                </a:lnTo>
                <a:lnTo>
                  <a:pt x="541146" y="1432"/>
                </a:lnTo>
                <a:close/>
              </a:path>
              <a:path w="971550" h="131444">
                <a:moveTo>
                  <a:pt x="262762" y="68742"/>
                </a:moveTo>
                <a:lnTo>
                  <a:pt x="247650" y="68742"/>
                </a:lnTo>
                <a:lnTo>
                  <a:pt x="247650" y="130718"/>
                </a:lnTo>
                <a:lnTo>
                  <a:pt x="262762" y="130718"/>
                </a:lnTo>
                <a:lnTo>
                  <a:pt x="262762" y="68742"/>
                </a:lnTo>
                <a:close/>
              </a:path>
              <a:path w="971550" h="131444">
                <a:moveTo>
                  <a:pt x="183895" y="3718"/>
                </a:moveTo>
                <a:lnTo>
                  <a:pt x="151284" y="26880"/>
                </a:lnTo>
                <a:lnTo>
                  <a:pt x="145033" y="64170"/>
                </a:lnTo>
                <a:lnTo>
                  <a:pt x="145847" y="78601"/>
                </a:lnTo>
                <a:lnTo>
                  <a:pt x="161643" y="116389"/>
                </a:lnTo>
                <a:lnTo>
                  <a:pt x="175830" y="123838"/>
                </a:lnTo>
                <a:lnTo>
                  <a:pt x="176326" y="123838"/>
                </a:lnTo>
                <a:lnTo>
                  <a:pt x="183895" y="124622"/>
                </a:lnTo>
                <a:lnTo>
                  <a:pt x="191819" y="123838"/>
                </a:lnTo>
                <a:lnTo>
                  <a:pt x="198993" y="121304"/>
                </a:lnTo>
                <a:lnTo>
                  <a:pt x="205380" y="117032"/>
                </a:lnTo>
                <a:lnTo>
                  <a:pt x="210946" y="111033"/>
                </a:lnTo>
                <a:lnTo>
                  <a:pt x="177235" y="111033"/>
                </a:lnTo>
                <a:lnTo>
                  <a:pt x="171322" y="107223"/>
                </a:lnTo>
                <a:lnTo>
                  <a:pt x="160146" y="64170"/>
                </a:lnTo>
                <a:lnTo>
                  <a:pt x="160569" y="54518"/>
                </a:lnTo>
                <a:lnTo>
                  <a:pt x="177037" y="17434"/>
                </a:lnTo>
                <a:lnTo>
                  <a:pt x="210968" y="17434"/>
                </a:lnTo>
                <a:lnTo>
                  <a:pt x="210057" y="16037"/>
                </a:lnTo>
                <a:lnTo>
                  <a:pt x="204577" y="10612"/>
                </a:lnTo>
                <a:lnTo>
                  <a:pt x="198405" y="6734"/>
                </a:lnTo>
                <a:lnTo>
                  <a:pt x="191519" y="4429"/>
                </a:lnTo>
                <a:lnTo>
                  <a:pt x="183895" y="3718"/>
                </a:lnTo>
                <a:close/>
              </a:path>
              <a:path w="971550" h="131444">
                <a:moveTo>
                  <a:pt x="210968" y="17434"/>
                </a:moveTo>
                <a:lnTo>
                  <a:pt x="190753" y="17434"/>
                </a:lnTo>
                <a:lnTo>
                  <a:pt x="196341" y="21117"/>
                </a:lnTo>
                <a:lnTo>
                  <a:pt x="200786" y="28483"/>
                </a:lnTo>
                <a:lnTo>
                  <a:pt x="203642" y="34917"/>
                </a:lnTo>
                <a:lnTo>
                  <a:pt x="205724" y="42993"/>
                </a:lnTo>
                <a:lnTo>
                  <a:pt x="207019" y="52736"/>
                </a:lnTo>
                <a:lnTo>
                  <a:pt x="207517" y="64170"/>
                </a:lnTo>
                <a:lnTo>
                  <a:pt x="207019" y="75622"/>
                </a:lnTo>
                <a:lnTo>
                  <a:pt x="190561" y="111033"/>
                </a:lnTo>
                <a:lnTo>
                  <a:pt x="210946" y="111033"/>
                </a:lnTo>
                <a:lnTo>
                  <a:pt x="215612" y="103193"/>
                </a:lnTo>
                <a:lnTo>
                  <a:pt x="219122" y="93555"/>
                </a:lnTo>
                <a:lnTo>
                  <a:pt x="221466" y="82083"/>
                </a:lnTo>
                <a:lnTo>
                  <a:pt x="222630" y="68742"/>
                </a:lnTo>
                <a:lnTo>
                  <a:pt x="262762" y="68742"/>
                </a:lnTo>
                <a:lnTo>
                  <a:pt x="262762" y="54518"/>
                </a:lnTo>
                <a:lnTo>
                  <a:pt x="222376" y="54518"/>
                </a:lnTo>
                <a:lnTo>
                  <a:pt x="220954" y="42993"/>
                </a:lnTo>
                <a:lnTo>
                  <a:pt x="220880" y="42398"/>
                </a:lnTo>
                <a:lnTo>
                  <a:pt x="218312" y="31944"/>
                </a:lnTo>
                <a:lnTo>
                  <a:pt x="214697" y="23157"/>
                </a:lnTo>
                <a:lnTo>
                  <a:pt x="211051" y="17561"/>
                </a:lnTo>
                <a:lnTo>
                  <a:pt x="210968" y="17434"/>
                </a:lnTo>
                <a:close/>
              </a:path>
              <a:path w="971550" h="131444">
                <a:moveTo>
                  <a:pt x="262762" y="670"/>
                </a:moveTo>
                <a:lnTo>
                  <a:pt x="247650" y="670"/>
                </a:lnTo>
                <a:lnTo>
                  <a:pt x="247650" y="54518"/>
                </a:lnTo>
                <a:lnTo>
                  <a:pt x="262762" y="54518"/>
                </a:lnTo>
                <a:lnTo>
                  <a:pt x="262762" y="670"/>
                </a:lnTo>
                <a:close/>
              </a:path>
              <a:path w="971550" h="131444">
                <a:moveTo>
                  <a:pt x="190753" y="17434"/>
                </a:moveTo>
                <a:lnTo>
                  <a:pt x="177037" y="17434"/>
                </a:lnTo>
                <a:lnTo>
                  <a:pt x="183895" y="17561"/>
                </a:lnTo>
                <a:lnTo>
                  <a:pt x="190753" y="17434"/>
                </a:lnTo>
                <a:close/>
              </a:path>
              <a:path w="971550" h="131444">
                <a:moveTo>
                  <a:pt x="779399" y="5369"/>
                </a:moveTo>
                <a:lnTo>
                  <a:pt x="707135" y="5369"/>
                </a:lnTo>
                <a:lnTo>
                  <a:pt x="707135" y="19212"/>
                </a:lnTo>
                <a:lnTo>
                  <a:pt x="764031" y="19212"/>
                </a:lnTo>
                <a:lnTo>
                  <a:pt x="764031" y="36992"/>
                </a:lnTo>
                <a:lnTo>
                  <a:pt x="755423" y="78622"/>
                </a:lnTo>
                <a:lnTo>
                  <a:pt x="719808" y="106955"/>
                </a:lnTo>
                <a:lnTo>
                  <a:pt x="707135" y="108366"/>
                </a:lnTo>
                <a:lnTo>
                  <a:pt x="707135" y="122717"/>
                </a:lnTo>
                <a:lnTo>
                  <a:pt x="745616" y="111922"/>
                </a:lnTo>
                <a:lnTo>
                  <a:pt x="770508" y="82204"/>
                </a:lnTo>
                <a:lnTo>
                  <a:pt x="779386" y="36992"/>
                </a:lnTo>
                <a:lnTo>
                  <a:pt x="779399" y="5369"/>
                </a:lnTo>
                <a:close/>
              </a:path>
              <a:path w="971550" h="131444">
                <a:moveTo>
                  <a:pt x="639190" y="5369"/>
                </a:moveTo>
                <a:lnTo>
                  <a:pt x="566927" y="5369"/>
                </a:lnTo>
                <a:lnTo>
                  <a:pt x="566927" y="19212"/>
                </a:lnTo>
                <a:lnTo>
                  <a:pt x="623824" y="19212"/>
                </a:lnTo>
                <a:lnTo>
                  <a:pt x="623824" y="36992"/>
                </a:lnTo>
                <a:lnTo>
                  <a:pt x="615215" y="78622"/>
                </a:lnTo>
                <a:lnTo>
                  <a:pt x="579600" y="106955"/>
                </a:lnTo>
                <a:lnTo>
                  <a:pt x="566927" y="108366"/>
                </a:lnTo>
                <a:lnTo>
                  <a:pt x="566927" y="122717"/>
                </a:lnTo>
                <a:lnTo>
                  <a:pt x="605408" y="111922"/>
                </a:lnTo>
                <a:lnTo>
                  <a:pt x="630301" y="82204"/>
                </a:lnTo>
                <a:lnTo>
                  <a:pt x="639178" y="36992"/>
                </a:lnTo>
                <a:lnTo>
                  <a:pt x="639190" y="5369"/>
                </a:lnTo>
                <a:close/>
              </a:path>
              <a:path w="971550" h="131444">
                <a:moveTo>
                  <a:pt x="402970" y="670"/>
                </a:moveTo>
                <a:lnTo>
                  <a:pt x="387730" y="670"/>
                </a:lnTo>
                <a:lnTo>
                  <a:pt x="387730" y="53375"/>
                </a:lnTo>
                <a:lnTo>
                  <a:pt x="362711" y="53375"/>
                </a:lnTo>
                <a:lnTo>
                  <a:pt x="362711" y="67980"/>
                </a:lnTo>
                <a:lnTo>
                  <a:pt x="387730" y="67980"/>
                </a:lnTo>
                <a:lnTo>
                  <a:pt x="387730" y="130718"/>
                </a:lnTo>
                <a:lnTo>
                  <a:pt x="402970" y="130718"/>
                </a:lnTo>
                <a:lnTo>
                  <a:pt x="402970" y="670"/>
                </a:lnTo>
                <a:close/>
              </a:path>
              <a:path w="971550" h="131444">
                <a:moveTo>
                  <a:pt x="353821" y="5369"/>
                </a:moveTo>
                <a:lnTo>
                  <a:pt x="287019" y="5369"/>
                </a:lnTo>
                <a:lnTo>
                  <a:pt x="287019" y="19212"/>
                </a:lnTo>
                <a:lnTo>
                  <a:pt x="338962" y="19212"/>
                </a:lnTo>
                <a:lnTo>
                  <a:pt x="338962" y="56677"/>
                </a:lnTo>
                <a:lnTo>
                  <a:pt x="287274" y="56677"/>
                </a:lnTo>
                <a:lnTo>
                  <a:pt x="287274" y="122971"/>
                </a:lnTo>
                <a:lnTo>
                  <a:pt x="342772" y="122971"/>
                </a:lnTo>
                <a:lnTo>
                  <a:pt x="349122" y="122463"/>
                </a:lnTo>
                <a:lnTo>
                  <a:pt x="355345" y="121320"/>
                </a:lnTo>
                <a:lnTo>
                  <a:pt x="361568" y="120304"/>
                </a:lnTo>
                <a:lnTo>
                  <a:pt x="366649" y="118780"/>
                </a:lnTo>
                <a:lnTo>
                  <a:pt x="370839" y="116748"/>
                </a:lnTo>
                <a:lnTo>
                  <a:pt x="370839" y="109128"/>
                </a:lnTo>
                <a:lnTo>
                  <a:pt x="302259" y="109128"/>
                </a:lnTo>
                <a:lnTo>
                  <a:pt x="302259" y="70520"/>
                </a:lnTo>
                <a:lnTo>
                  <a:pt x="353821" y="70520"/>
                </a:lnTo>
                <a:lnTo>
                  <a:pt x="353821" y="5369"/>
                </a:lnTo>
                <a:close/>
              </a:path>
              <a:path w="971550" h="131444">
                <a:moveTo>
                  <a:pt x="370839" y="103032"/>
                </a:moveTo>
                <a:lnTo>
                  <a:pt x="343407" y="109128"/>
                </a:lnTo>
                <a:lnTo>
                  <a:pt x="370839" y="109128"/>
                </a:lnTo>
                <a:lnTo>
                  <a:pt x="370839" y="103032"/>
                </a:lnTo>
                <a:close/>
              </a:path>
              <a:path w="971550" h="131444">
                <a:moveTo>
                  <a:pt x="822451" y="670"/>
                </a:moveTo>
                <a:lnTo>
                  <a:pt x="807465" y="670"/>
                </a:lnTo>
                <a:lnTo>
                  <a:pt x="807465" y="130718"/>
                </a:lnTo>
                <a:lnTo>
                  <a:pt x="822451" y="130718"/>
                </a:lnTo>
                <a:lnTo>
                  <a:pt x="822451" y="670"/>
                </a:lnTo>
                <a:close/>
              </a:path>
              <a:path w="971550" h="131444">
                <a:moveTo>
                  <a:pt x="682243" y="670"/>
                </a:moveTo>
                <a:lnTo>
                  <a:pt x="667257" y="670"/>
                </a:lnTo>
                <a:lnTo>
                  <a:pt x="667257" y="130718"/>
                </a:lnTo>
                <a:lnTo>
                  <a:pt x="682243" y="130718"/>
                </a:lnTo>
                <a:lnTo>
                  <a:pt x="682243" y="670"/>
                </a:lnTo>
                <a:close/>
              </a:path>
              <a:path w="971550" h="131444">
                <a:moveTo>
                  <a:pt x="125094" y="670"/>
                </a:moveTo>
                <a:lnTo>
                  <a:pt x="110997" y="670"/>
                </a:lnTo>
                <a:lnTo>
                  <a:pt x="110997" y="130718"/>
                </a:lnTo>
                <a:lnTo>
                  <a:pt x="125094" y="130718"/>
                </a:lnTo>
                <a:lnTo>
                  <a:pt x="125094" y="67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006588" y="2394457"/>
            <a:ext cx="1554480" cy="130810"/>
          </a:xfrm>
          <a:custGeom>
            <a:avLst/>
            <a:gdLst/>
            <a:ahLst/>
            <a:cxnLst/>
            <a:rect l="l" t="t" r="r" b="b"/>
            <a:pathLst>
              <a:path w="1554479" h="130810">
                <a:moveTo>
                  <a:pt x="88646" y="66421"/>
                </a:moveTo>
                <a:lnTo>
                  <a:pt x="65900" y="49530"/>
                </a:lnTo>
                <a:lnTo>
                  <a:pt x="48641" y="36703"/>
                </a:lnTo>
                <a:lnTo>
                  <a:pt x="49530" y="33655"/>
                </a:lnTo>
                <a:lnTo>
                  <a:pt x="50292" y="30353"/>
                </a:lnTo>
                <a:lnTo>
                  <a:pt x="50927" y="27051"/>
                </a:lnTo>
                <a:lnTo>
                  <a:pt x="51435" y="23749"/>
                </a:lnTo>
                <a:lnTo>
                  <a:pt x="51816" y="20320"/>
                </a:lnTo>
                <a:lnTo>
                  <a:pt x="52070" y="16764"/>
                </a:lnTo>
                <a:lnTo>
                  <a:pt x="84836" y="16764"/>
                </a:lnTo>
                <a:lnTo>
                  <a:pt x="84836" y="3683"/>
                </a:lnTo>
                <a:lnTo>
                  <a:pt x="1778" y="3683"/>
                </a:lnTo>
                <a:lnTo>
                  <a:pt x="1778" y="16764"/>
                </a:lnTo>
                <a:lnTo>
                  <a:pt x="36830" y="16764"/>
                </a:lnTo>
                <a:lnTo>
                  <a:pt x="35648" y="26250"/>
                </a:lnTo>
                <a:lnTo>
                  <a:pt x="14770" y="59550"/>
                </a:lnTo>
                <a:lnTo>
                  <a:pt x="0" y="64643"/>
                </a:lnTo>
                <a:lnTo>
                  <a:pt x="0" y="78486"/>
                </a:lnTo>
                <a:lnTo>
                  <a:pt x="6235" y="77470"/>
                </a:lnTo>
                <a:lnTo>
                  <a:pt x="6578" y="77470"/>
                </a:lnTo>
                <a:lnTo>
                  <a:pt x="13614" y="75438"/>
                </a:lnTo>
                <a:lnTo>
                  <a:pt x="43307" y="49530"/>
                </a:lnTo>
                <a:lnTo>
                  <a:pt x="80010" y="77470"/>
                </a:lnTo>
                <a:lnTo>
                  <a:pt x="88646" y="66421"/>
                </a:lnTo>
                <a:close/>
              </a:path>
              <a:path w="1554479" h="130810">
                <a:moveTo>
                  <a:pt x="120015" y="381"/>
                </a:moveTo>
                <a:lnTo>
                  <a:pt x="104902" y="381"/>
                </a:lnTo>
                <a:lnTo>
                  <a:pt x="104902" y="31115"/>
                </a:lnTo>
                <a:lnTo>
                  <a:pt x="79629" y="31115"/>
                </a:lnTo>
                <a:lnTo>
                  <a:pt x="79629" y="44323"/>
                </a:lnTo>
                <a:lnTo>
                  <a:pt x="104902" y="44323"/>
                </a:lnTo>
                <a:lnTo>
                  <a:pt x="104902" y="97155"/>
                </a:lnTo>
                <a:lnTo>
                  <a:pt x="120015" y="97155"/>
                </a:lnTo>
                <a:lnTo>
                  <a:pt x="120015" y="381"/>
                </a:lnTo>
                <a:close/>
              </a:path>
              <a:path w="1554479" h="130810">
                <a:moveTo>
                  <a:pt x="122682" y="115189"/>
                </a:moveTo>
                <a:lnTo>
                  <a:pt x="24638" y="115189"/>
                </a:lnTo>
                <a:lnTo>
                  <a:pt x="24638" y="87376"/>
                </a:lnTo>
                <a:lnTo>
                  <a:pt x="9144" y="87376"/>
                </a:lnTo>
                <a:lnTo>
                  <a:pt x="9144" y="128778"/>
                </a:lnTo>
                <a:lnTo>
                  <a:pt x="122682" y="128778"/>
                </a:lnTo>
                <a:lnTo>
                  <a:pt x="122682" y="115189"/>
                </a:lnTo>
                <a:close/>
              </a:path>
              <a:path w="1554479" h="130810">
                <a:moveTo>
                  <a:pt x="258953" y="4953"/>
                </a:moveTo>
                <a:lnTo>
                  <a:pt x="145542" y="4953"/>
                </a:lnTo>
                <a:lnTo>
                  <a:pt x="145542" y="19050"/>
                </a:lnTo>
                <a:lnTo>
                  <a:pt x="243332" y="19050"/>
                </a:lnTo>
                <a:lnTo>
                  <a:pt x="243332" y="90805"/>
                </a:lnTo>
                <a:lnTo>
                  <a:pt x="258953" y="90805"/>
                </a:lnTo>
                <a:lnTo>
                  <a:pt x="258953" y="4953"/>
                </a:lnTo>
                <a:close/>
              </a:path>
              <a:path w="1554479" h="130810">
                <a:moveTo>
                  <a:pt x="267716" y="110109"/>
                </a:moveTo>
                <a:lnTo>
                  <a:pt x="201676" y="110109"/>
                </a:lnTo>
                <a:lnTo>
                  <a:pt x="201676" y="51943"/>
                </a:lnTo>
                <a:lnTo>
                  <a:pt x="186182" y="51943"/>
                </a:lnTo>
                <a:lnTo>
                  <a:pt x="186182" y="110109"/>
                </a:lnTo>
                <a:lnTo>
                  <a:pt x="137668" y="110109"/>
                </a:lnTo>
                <a:lnTo>
                  <a:pt x="137668" y="124206"/>
                </a:lnTo>
                <a:lnTo>
                  <a:pt x="267716" y="124206"/>
                </a:lnTo>
                <a:lnTo>
                  <a:pt x="267716" y="110109"/>
                </a:lnTo>
                <a:close/>
              </a:path>
              <a:path w="1554479" h="130810">
                <a:moveTo>
                  <a:pt x="347853" y="114173"/>
                </a:moveTo>
                <a:lnTo>
                  <a:pt x="328549" y="82296"/>
                </a:lnTo>
                <a:lnTo>
                  <a:pt x="316484" y="62357"/>
                </a:lnTo>
                <a:lnTo>
                  <a:pt x="316992" y="58039"/>
                </a:lnTo>
                <a:lnTo>
                  <a:pt x="317500" y="53467"/>
                </a:lnTo>
                <a:lnTo>
                  <a:pt x="317754" y="48514"/>
                </a:lnTo>
                <a:lnTo>
                  <a:pt x="318135" y="43688"/>
                </a:lnTo>
                <a:lnTo>
                  <a:pt x="318389" y="38608"/>
                </a:lnTo>
                <a:lnTo>
                  <a:pt x="318389" y="33401"/>
                </a:lnTo>
                <a:lnTo>
                  <a:pt x="342011" y="33401"/>
                </a:lnTo>
                <a:lnTo>
                  <a:pt x="342011" y="19685"/>
                </a:lnTo>
                <a:lnTo>
                  <a:pt x="318389" y="19685"/>
                </a:lnTo>
                <a:lnTo>
                  <a:pt x="318389" y="0"/>
                </a:lnTo>
                <a:lnTo>
                  <a:pt x="303911" y="0"/>
                </a:lnTo>
                <a:lnTo>
                  <a:pt x="303911" y="19685"/>
                </a:lnTo>
                <a:lnTo>
                  <a:pt x="279908" y="19685"/>
                </a:lnTo>
                <a:lnTo>
                  <a:pt x="279908" y="33401"/>
                </a:lnTo>
                <a:lnTo>
                  <a:pt x="303911" y="33401"/>
                </a:lnTo>
                <a:lnTo>
                  <a:pt x="303618" y="43688"/>
                </a:lnTo>
                <a:lnTo>
                  <a:pt x="297332" y="85077"/>
                </a:lnTo>
                <a:lnTo>
                  <a:pt x="278511" y="108331"/>
                </a:lnTo>
                <a:lnTo>
                  <a:pt x="278511" y="122682"/>
                </a:lnTo>
                <a:lnTo>
                  <a:pt x="310172" y="90855"/>
                </a:lnTo>
                <a:lnTo>
                  <a:pt x="312801" y="82296"/>
                </a:lnTo>
                <a:lnTo>
                  <a:pt x="335775" y="121297"/>
                </a:lnTo>
                <a:lnTo>
                  <a:pt x="347853" y="114173"/>
                </a:lnTo>
                <a:close/>
              </a:path>
              <a:path w="1554479" h="130810">
                <a:moveTo>
                  <a:pt x="369316" y="1143"/>
                </a:moveTo>
                <a:lnTo>
                  <a:pt x="354965" y="1143"/>
                </a:lnTo>
                <a:lnTo>
                  <a:pt x="354965" y="53187"/>
                </a:lnTo>
                <a:lnTo>
                  <a:pt x="336804" y="53187"/>
                </a:lnTo>
                <a:lnTo>
                  <a:pt x="336804" y="67183"/>
                </a:lnTo>
                <a:lnTo>
                  <a:pt x="354965" y="67183"/>
                </a:lnTo>
                <a:lnTo>
                  <a:pt x="354965" y="128143"/>
                </a:lnTo>
                <a:lnTo>
                  <a:pt x="369316" y="128143"/>
                </a:lnTo>
                <a:lnTo>
                  <a:pt x="369316" y="1143"/>
                </a:lnTo>
                <a:close/>
              </a:path>
              <a:path w="1554479" h="130810">
                <a:moveTo>
                  <a:pt x="402971" y="381"/>
                </a:moveTo>
                <a:lnTo>
                  <a:pt x="388620" y="381"/>
                </a:lnTo>
                <a:lnTo>
                  <a:pt x="388620" y="130429"/>
                </a:lnTo>
                <a:lnTo>
                  <a:pt x="402971" y="130429"/>
                </a:lnTo>
                <a:lnTo>
                  <a:pt x="402971" y="381"/>
                </a:lnTo>
                <a:close/>
              </a:path>
              <a:path w="1554479" h="130810">
                <a:moveTo>
                  <a:pt x="512445" y="102616"/>
                </a:moveTo>
                <a:lnTo>
                  <a:pt x="485013" y="108839"/>
                </a:lnTo>
                <a:lnTo>
                  <a:pt x="440690" y="108839"/>
                </a:lnTo>
                <a:lnTo>
                  <a:pt x="440690" y="69850"/>
                </a:lnTo>
                <a:lnTo>
                  <a:pt x="498856" y="69850"/>
                </a:lnTo>
                <a:lnTo>
                  <a:pt x="498856" y="5080"/>
                </a:lnTo>
                <a:lnTo>
                  <a:pt x="425196" y="5080"/>
                </a:lnTo>
                <a:lnTo>
                  <a:pt x="425196" y="18923"/>
                </a:lnTo>
                <a:lnTo>
                  <a:pt x="483743" y="18923"/>
                </a:lnTo>
                <a:lnTo>
                  <a:pt x="483743" y="56007"/>
                </a:lnTo>
                <a:lnTo>
                  <a:pt x="425577" y="56007"/>
                </a:lnTo>
                <a:lnTo>
                  <a:pt x="425577" y="122682"/>
                </a:lnTo>
                <a:lnTo>
                  <a:pt x="484759" y="122682"/>
                </a:lnTo>
                <a:lnTo>
                  <a:pt x="490982" y="122174"/>
                </a:lnTo>
                <a:lnTo>
                  <a:pt x="497078" y="121031"/>
                </a:lnTo>
                <a:lnTo>
                  <a:pt x="503174" y="120015"/>
                </a:lnTo>
                <a:lnTo>
                  <a:pt x="508254" y="118491"/>
                </a:lnTo>
                <a:lnTo>
                  <a:pt x="512445" y="116459"/>
                </a:lnTo>
                <a:lnTo>
                  <a:pt x="512445" y="108839"/>
                </a:lnTo>
                <a:lnTo>
                  <a:pt x="512445" y="102616"/>
                </a:lnTo>
                <a:close/>
              </a:path>
              <a:path w="1554479" h="130810">
                <a:moveTo>
                  <a:pt x="539496" y="381"/>
                </a:moveTo>
                <a:lnTo>
                  <a:pt x="524510" y="381"/>
                </a:lnTo>
                <a:lnTo>
                  <a:pt x="524510" y="130429"/>
                </a:lnTo>
                <a:lnTo>
                  <a:pt x="539496" y="130429"/>
                </a:lnTo>
                <a:lnTo>
                  <a:pt x="539496" y="381"/>
                </a:lnTo>
                <a:close/>
              </a:path>
              <a:path w="1554479" h="130810">
                <a:moveTo>
                  <a:pt x="680847" y="44069"/>
                </a:moveTo>
                <a:lnTo>
                  <a:pt x="582803" y="44069"/>
                </a:lnTo>
                <a:lnTo>
                  <a:pt x="582803" y="34036"/>
                </a:lnTo>
                <a:lnTo>
                  <a:pt x="677418" y="34036"/>
                </a:lnTo>
                <a:lnTo>
                  <a:pt x="677418" y="23241"/>
                </a:lnTo>
                <a:lnTo>
                  <a:pt x="582803" y="23241"/>
                </a:lnTo>
                <a:lnTo>
                  <a:pt x="582803" y="13081"/>
                </a:lnTo>
                <a:lnTo>
                  <a:pt x="679577" y="13081"/>
                </a:lnTo>
                <a:lnTo>
                  <a:pt x="679577" y="1905"/>
                </a:lnTo>
                <a:lnTo>
                  <a:pt x="567690" y="1905"/>
                </a:lnTo>
                <a:lnTo>
                  <a:pt x="567690" y="55372"/>
                </a:lnTo>
                <a:lnTo>
                  <a:pt x="680847" y="55372"/>
                </a:lnTo>
                <a:lnTo>
                  <a:pt x="680847" y="44069"/>
                </a:lnTo>
                <a:close/>
              </a:path>
              <a:path w="1554479" h="130810">
                <a:moveTo>
                  <a:pt x="688340" y="65405"/>
                </a:moveTo>
                <a:lnTo>
                  <a:pt x="640334" y="65405"/>
                </a:lnTo>
                <a:lnTo>
                  <a:pt x="640334" y="77089"/>
                </a:lnTo>
                <a:lnTo>
                  <a:pt x="640334" y="89789"/>
                </a:lnTo>
                <a:lnTo>
                  <a:pt x="606171" y="89789"/>
                </a:lnTo>
                <a:lnTo>
                  <a:pt x="606171" y="77089"/>
                </a:lnTo>
                <a:lnTo>
                  <a:pt x="640334" y="77089"/>
                </a:lnTo>
                <a:lnTo>
                  <a:pt x="640334" y="65405"/>
                </a:lnTo>
                <a:lnTo>
                  <a:pt x="558292" y="65405"/>
                </a:lnTo>
                <a:lnTo>
                  <a:pt x="558292" y="77089"/>
                </a:lnTo>
                <a:lnTo>
                  <a:pt x="591312" y="77089"/>
                </a:lnTo>
                <a:lnTo>
                  <a:pt x="591312" y="89789"/>
                </a:lnTo>
                <a:lnTo>
                  <a:pt x="567309" y="89789"/>
                </a:lnTo>
                <a:lnTo>
                  <a:pt x="567309" y="128905"/>
                </a:lnTo>
                <a:lnTo>
                  <a:pt x="679196" y="128905"/>
                </a:lnTo>
                <a:lnTo>
                  <a:pt x="679196" y="117475"/>
                </a:lnTo>
                <a:lnTo>
                  <a:pt x="679196" y="101219"/>
                </a:lnTo>
                <a:lnTo>
                  <a:pt x="679196" y="89789"/>
                </a:lnTo>
                <a:lnTo>
                  <a:pt x="664210" y="89789"/>
                </a:lnTo>
                <a:lnTo>
                  <a:pt x="664210" y="101219"/>
                </a:lnTo>
                <a:lnTo>
                  <a:pt x="664210" y="117475"/>
                </a:lnTo>
                <a:lnTo>
                  <a:pt x="582168" y="117475"/>
                </a:lnTo>
                <a:lnTo>
                  <a:pt x="582168" y="101219"/>
                </a:lnTo>
                <a:lnTo>
                  <a:pt x="664210" y="101219"/>
                </a:lnTo>
                <a:lnTo>
                  <a:pt x="664210" y="89789"/>
                </a:lnTo>
                <a:lnTo>
                  <a:pt x="655066" y="89789"/>
                </a:lnTo>
                <a:lnTo>
                  <a:pt x="655066" y="77089"/>
                </a:lnTo>
                <a:lnTo>
                  <a:pt x="688340" y="77089"/>
                </a:lnTo>
                <a:lnTo>
                  <a:pt x="688340" y="65405"/>
                </a:lnTo>
                <a:close/>
              </a:path>
              <a:path w="1554479" h="130810">
                <a:moveTo>
                  <a:pt x="853313" y="4953"/>
                </a:moveTo>
                <a:lnTo>
                  <a:pt x="739902" y="4953"/>
                </a:lnTo>
                <a:lnTo>
                  <a:pt x="739902" y="19050"/>
                </a:lnTo>
                <a:lnTo>
                  <a:pt x="837692" y="19050"/>
                </a:lnTo>
                <a:lnTo>
                  <a:pt x="837692" y="90805"/>
                </a:lnTo>
                <a:lnTo>
                  <a:pt x="853313" y="90805"/>
                </a:lnTo>
                <a:lnTo>
                  <a:pt x="853313" y="4953"/>
                </a:lnTo>
                <a:close/>
              </a:path>
              <a:path w="1554479" h="130810">
                <a:moveTo>
                  <a:pt x="862076" y="110109"/>
                </a:moveTo>
                <a:lnTo>
                  <a:pt x="796036" y="110109"/>
                </a:lnTo>
                <a:lnTo>
                  <a:pt x="796036" y="51943"/>
                </a:lnTo>
                <a:lnTo>
                  <a:pt x="780542" y="51943"/>
                </a:lnTo>
                <a:lnTo>
                  <a:pt x="780542" y="110109"/>
                </a:lnTo>
                <a:lnTo>
                  <a:pt x="732028" y="110109"/>
                </a:lnTo>
                <a:lnTo>
                  <a:pt x="732028" y="124206"/>
                </a:lnTo>
                <a:lnTo>
                  <a:pt x="862076" y="124206"/>
                </a:lnTo>
                <a:lnTo>
                  <a:pt x="862076" y="110109"/>
                </a:lnTo>
                <a:close/>
              </a:path>
              <a:path w="1554479" h="130810">
                <a:moveTo>
                  <a:pt x="992759" y="1143"/>
                </a:moveTo>
                <a:lnTo>
                  <a:pt x="978027" y="1143"/>
                </a:lnTo>
                <a:lnTo>
                  <a:pt x="978027" y="16764"/>
                </a:lnTo>
                <a:lnTo>
                  <a:pt x="978027" y="28321"/>
                </a:lnTo>
                <a:lnTo>
                  <a:pt x="978027" y="44577"/>
                </a:lnTo>
                <a:lnTo>
                  <a:pt x="896493" y="44577"/>
                </a:lnTo>
                <a:lnTo>
                  <a:pt x="896493" y="28321"/>
                </a:lnTo>
                <a:lnTo>
                  <a:pt x="978027" y="28321"/>
                </a:lnTo>
                <a:lnTo>
                  <a:pt x="978027" y="16764"/>
                </a:lnTo>
                <a:lnTo>
                  <a:pt x="896493" y="16764"/>
                </a:lnTo>
                <a:lnTo>
                  <a:pt x="896493" y="1143"/>
                </a:lnTo>
                <a:lnTo>
                  <a:pt x="881507" y="1143"/>
                </a:lnTo>
                <a:lnTo>
                  <a:pt x="881507" y="56515"/>
                </a:lnTo>
                <a:lnTo>
                  <a:pt x="992759" y="56515"/>
                </a:lnTo>
                <a:lnTo>
                  <a:pt x="992759" y="44577"/>
                </a:lnTo>
                <a:lnTo>
                  <a:pt x="992759" y="28321"/>
                </a:lnTo>
                <a:lnTo>
                  <a:pt x="992759" y="16764"/>
                </a:lnTo>
                <a:lnTo>
                  <a:pt x="992759" y="1143"/>
                </a:lnTo>
                <a:close/>
              </a:path>
              <a:path w="1554479" h="130810">
                <a:moveTo>
                  <a:pt x="995553" y="116205"/>
                </a:moveTo>
                <a:lnTo>
                  <a:pt x="896620" y="116205"/>
                </a:lnTo>
                <a:lnTo>
                  <a:pt x="896620" y="93853"/>
                </a:lnTo>
                <a:lnTo>
                  <a:pt x="881253" y="93853"/>
                </a:lnTo>
                <a:lnTo>
                  <a:pt x="881253" y="128905"/>
                </a:lnTo>
                <a:lnTo>
                  <a:pt x="995553" y="128905"/>
                </a:lnTo>
                <a:lnTo>
                  <a:pt x="995553" y="116205"/>
                </a:lnTo>
                <a:close/>
              </a:path>
              <a:path w="1554479" h="130810">
                <a:moveTo>
                  <a:pt x="1002284" y="69342"/>
                </a:moveTo>
                <a:lnTo>
                  <a:pt x="872236" y="69342"/>
                </a:lnTo>
                <a:lnTo>
                  <a:pt x="872236" y="82169"/>
                </a:lnTo>
                <a:lnTo>
                  <a:pt x="929513" y="82169"/>
                </a:lnTo>
                <a:lnTo>
                  <a:pt x="929513" y="102489"/>
                </a:lnTo>
                <a:lnTo>
                  <a:pt x="944753" y="102489"/>
                </a:lnTo>
                <a:lnTo>
                  <a:pt x="944753" y="82169"/>
                </a:lnTo>
                <a:lnTo>
                  <a:pt x="1002284" y="82169"/>
                </a:lnTo>
                <a:lnTo>
                  <a:pt x="1002284" y="69342"/>
                </a:lnTo>
                <a:close/>
              </a:path>
              <a:path w="1554479" h="130810">
                <a:moveTo>
                  <a:pt x="1103884" y="112649"/>
                </a:moveTo>
                <a:lnTo>
                  <a:pt x="1075753" y="77343"/>
                </a:lnTo>
                <a:lnTo>
                  <a:pt x="1062101" y="60198"/>
                </a:lnTo>
                <a:lnTo>
                  <a:pt x="1063371" y="54102"/>
                </a:lnTo>
                <a:lnTo>
                  <a:pt x="1064260" y="47625"/>
                </a:lnTo>
                <a:lnTo>
                  <a:pt x="1064780" y="41998"/>
                </a:lnTo>
                <a:lnTo>
                  <a:pt x="1064895" y="40767"/>
                </a:lnTo>
                <a:lnTo>
                  <a:pt x="1065657" y="33782"/>
                </a:lnTo>
                <a:lnTo>
                  <a:pt x="1066038" y="26543"/>
                </a:lnTo>
                <a:lnTo>
                  <a:pt x="1066038" y="18923"/>
                </a:lnTo>
                <a:lnTo>
                  <a:pt x="1098804" y="18923"/>
                </a:lnTo>
                <a:lnTo>
                  <a:pt x="1098804" y="5080"/>
                </a:lnTo>
                <a:lnTo>
                  <a:pt x="1017016" y="5080"/>
                </a:lnTo>
                <a:lnTo>
                  <a:pt x="1017016" y="18923"/>
                </a:lnTo>
                <a:lnTo>
                  <a:pt x="1050798" y="18923"/>
                </a:lnTo>
                <a:lnTo>
                  <a:pt x="1050429" y="30784"/>
                </a:lnTo>
                <a:lnTo>
                  <a:pt x="1043787" y="71640"/>
                </a:lnTo>
                <a:lnTo>
                  <a:pt x="1037615" y="86918"/>
                </a:lnTo>
                <a:lnTo>
                  <a:pt x="1037501" y="87172"/>
                </a:lnTo>
                <a:lnTo>
                  <a:pt x="1033653" y="93599"/>
                </a:lnTo>
                <a:lnTo>
                  <a:pt x="1028192" y="101473"/>
                </a:lnTo>
                <a:lnTo>
                  <a:pt x="1021588" y="106172"/>
                </a:lnTo>
                <a:lnTo>
                  <a:pt x="1013968" y="107823"/>
                </a:lnTo>
                <a:lnTo>
                  <a:pt x="1013968" y="122682"/>
                </a:lnTo>
                <a:lnTo>
                  <a:pt x="1049858" y="95427"/>
                </a:lnTo>
                <a:lnTo>
                  <a:pt x="1053909" y="87172"/>
                </a:lnTo>
                <a:lnTo>
                  <a:pt x="1054036" y="86918"/>
                </a:lnTo>
                <a:lnTo>
                  <a:pt x="1057656" y="77343"/>
                </a:lnTo>
                <a:lnTo>
                  <a:pt x="1091946" y="121666"/>
                </a:lnTo>
                <a:lnTo>
                  <a:pt x="1103884" y="112649"/>
                </a:lnTo>
                <a:close/>
              </a:path>
              <a:path w="1554479" h="130810">
                <a:moveTo>
                  <a:pt x="1148588" y="53086"/>
                </a:moveTo>
                <a:lnTo>
                  <a:pt x="1130300" y="53086"/>
                </a:lnTo>
                <a:lnTo>
                  <a:pt x="1130300" y="381"/>
                </a:lnTo>
                <a:lnTo>
                  <a:pt x="1115187" y="381"/>
                </a:lnTo>
                <a:lnTo>
                  <a:pt x="1115187" y="130429"/>
                </a:lnTo>
                <a:lnTo>
                  <a:pt x="1130300" y="130429"/>
                </a:lnTo>
                <a:lnTo>
                  <a:pt x="1130300" y="67564"/>
                </a:lnTo>
                <a:lnTo>
                  <a:pt x="1148588" y="67564"/>
                </a:lnTo>
                <a:lnTo>
                  <a:pt x="1148588" y="53086"/>
                </a:lnTo>
                <a:close/>
              </a:path>
              <a:path w="1554479" h="130810">
                <a:moveTo>
                  <a:pt x="1212342" y="4191"/>
                </a:moveTo>
                <a:lnTo>
                  <a:pt x="1198372" y="4191"/>
                </a:lnTo>
                <a:lnTo>
                  <a:pt x="1198372" y="49276"/>
                </a:lnTo>
                <a:lnTo>
                  <a:pt x="1198372" y="62865"/>
                </a:lnTo>
                <a:lnTo>
                  <a:pt x="1198372" y="108966"/>
                </a:lnTo>
                <a:lnTo>
                  <a:pt x="1170686" y="108966"/>
                </a:lnTo>
                <a:lnTo>
                  <a:pt x="1170686" y="62865"/>
                </a:lnTo>
                <a:lnTo>
                  <a:pt x="1198372" y="62865"/>
                </a:lnTo>
                <a:lnTo>
                  <a:pt x="1198372" y="49276"/>
                </a:lnTo>
                <a:lnTo>
                  <a:pt x="1170686" y="49276"/>
                </a:lnTo>
                <a:lnTo>
                  <a:pt x="1170686" y="4191"/>
                </a:lnTo>
                <a:lnTo>
                  <a:pt x="1156589" y="4191"/>
                </a:lnTo>
                <a:lnTo>
                  <a:pt x="1156589" y="122682"/>
                </a:lnTo>
                <a:lnTo>
                  <a:pt x="1212342" y="122682"/>
                </a:lnTo>
                <a:lnTo>
                  <a:pt x="1212342" y="108966"/>
                </a:lnTo>
                <a:lnTo>
                  <a:pt x="1212342" y="62865"/>
                </a:lnTo>
                <a:lnTo>
                  <a:pt x="1212342" y="49276"/>
                </a:lnTo>
                <a:lnTo>
                  <a:pt x="1212342" y="4191"/>
                </a:lnTo>
                <a:close/>
              </a:path>
              <a:path w="1554479" h="130810">
                <a:moveTo>
                  <a:pt x="1277747" y="381"/>
                </a:moveTo>
                <a:lnTo>
                  <a:pt x="1263396" y="381"/>
                </a:lnTo>
                <a:lnTo>
                  <a:pt x="1263396" y="52705"/>
                </a:lnTo>
                <a:lnTo>
                  <a:pt x="1242314" y="52705"/>
                </a:lnTo>
                <a:lnTo>
                  <a:pt x="1242314" y="1143"/>
                </a:lnTo>
                <a:lnTo>
                  <a:pt x="1227963" y="1143"/>
                </a:lnTo>
                <a:lnTo>
                  <a:pt x="1227963" y="128143"/>
                </a:lnTo>
                <a:lnTo>
                  <a:pt x="1242314" y="128143"/>
                </a:lnTo>
                <a:lnTo>
                  <a:pt x="1242314" y="66929"/>
                </a:lnTo>
                <a:lnTo>
                  <a:pt x="1263396" y="66929"/>
                </a:lnTo>
                <a:lnTo>
                  <a:pt x="1263396" y="130429"/>
                </a:lnTo>
                <a:lnTo>
                  <a:pt x="1277747" y="130429"/>
                </a:lnTo>
                <a:lnTo>
                  <a:pt x="1277747" y="66929"/>
                </a:lnTo>
                <a:lnTo>
                  <a:pt x="1277747" y="52705"/>
                </a:lnTo>
                <a:lnTo>
                  <a:pt x="1277747" y="381"/>
                </a:lnTo>
                <a:close/>
              </a:path>
              <a:path w="1554479" h="130810">
                <a:moveTo>
                  <a:pt x="1383284" y="102616"/>
                </a:moveTo>
                <a:lnTo>
                  <a:pt x="1355852" y="108839"/>
                </a:lnTo>
                <a:lnTo>
                  <a:pt x="1314831" y="108839"/>
                </a:lnTo>
                <a:lnTo>
                  <a:pt x="1314831" y="69850"/>
                </a:lnTo>
                <a:lnTo>
                  <a:pt x="1366774" y="69850"/>
                </a:lnTo>
                <a:lnTo>
                  <a:pt x="1366774" y="56007"/>
                </a:lnTo>
                <a:lnTo>
                  <a:pt x="1314831" y="56007"/>
                </a:lnTo>
                <a:lnTo>
                  <a:pt x="1314831" y="18923"/>
                </a:lnTo>
                <a:lnTo>
                  <a:pt x="1374140" y="18923"/>
                </a:lnTo>
                <a:lnTo>
                  <a:pt x="1374140" y="5080"/>
                </a:lnTo>
                <a:lnTo>
                  <a:pt x="1299718" y="5080"/>
                </a:lnTo>
                <a:lnTo>
                  <a:pt x="1299718" y="122682"/>
                </a:lnTo>
                <a:lnTo>
                  <a:pt x="1355979" y="122682"/>
                </a:lnTo>
                <a:lnTo>
                  <a:pt x="1362075" y="122174"/>
                </a:lnTo>
                <a:lnTo>
                  <a:pt x="1368044" y="121031"/>
                </a:lnTo>
                <a:lnTo>
                  <a:pt x="1374140" y="120015"/>
                </a:lnTo>
                <a:lnTo>
                  <a:pt x="1379093" y="118491"/>
                </a:lnTo>
                <a:lnTo>
                  <a:pt x="1383284" y="116459"/>
                </a:lnTo>
                <a:lnTo>
                  <a:pt x="1383284" y="108839"/>
                </a:lnTo>
                <a:lnTo>
                  <a:pt x="1383284" y="102616"/>
                </a:lnTo>
                <a:close/>
              </a:path>
              <a:path w="1554479" h="130810">
                <a:moveTo>
                  <a:pt x="1415415" y="381"/>
                </a:moveTo>
                <a:lnTo>
                  <a:pt x="1400175" y="381"/>
                </a:lnTo>
                <a:lnTo>
                  <a:pt x="1400175" y="53340"/>
                </a:lnTo>
                <a:lnTo>
                  <a:pt x="1376045" y="53340"/>
                </a:lnTo>
                <a:lnTo>
                  <a:pt x="1376045" y="67564"/>
                </a:lnTo>
                <a:lnTo>
                  <a:pt x="1400175" y="67564"/>
                </a:lnTo>
                <a:lnTo>
                  <a:pt x="1400175" y="130429"/>
                </a:lnTo>
                <a:lnTo>
                  <a:pt x="1415415" y="130429"/>
                </a:lnTo>
                <a:lnTo>
                  <a:pt x="1415415" y="381"/>
                </a:lnTo>
                <a:close/>
              </a:path>
              <a:path w="1554479" h="130810">
                <a:moveTo>
                  <a:pt x="1527429" y="102616"/>
                </a:moveTo>
                <a:lnTo>
                  <a:pt x="1499997" y="108839"/>
                </a:lnTo>
                <a:lnTo>
                  <a:pt x="1455674" y="108839"/>
                </a:lnTo>
                <a:lnTo>
                  <a:pt x="1455674" y="69850"/>
                </a:lnTo>
                <a:lnTo>
                  <a:pt x="1513840" y="69850"/>
                </a:lnTo>
                <a:lnTo>
                  <a:pt x="1513840" y="5080"/>
                </a:lnTo>
                <a:lnTo>
                  <a:pt x="1440180" y="5080"/>
                </a:lnTo>
                <a:lnTo>
                  <a:pt x="1440180" y="18923"/>
                </a:lnTo>
                <a:lnTo>
                  <a:pt x="1498727" y="18923"/>
                </a:lnTo>
                <a:lnTo>
                  <a:pt x="1498727" y="56007"/>
                </a:lnTo>
                <a:lnTo>
                  <a:pt x="1440561" y="56007"/>
                </a:lnTo>
                <a:lnTo>
                  <a:pt x="1440561" y="122682"/>
                </a:lnTo>
                <a:lnTo>
                  <a:pt x="1499743" y="122682"/>
                </a:lnTo>
                <a:lnTo>
                  <a:pt x="1505966" y="122174"/>
                </a:lnTo>
                <a:lnTo>
                  <a:pt x="1512062" y="121031"/>
                </a:lnTo>
                <a:lnTo>
                  <a:pt x="1518158" y="120015"/>
                </a:lnTo>
                <a:lnTo>
                  <a:pt x="1523238" y="118491"/>
                </a:lnTo>
                <a:lnTo>
                  <a:pt x="1527429" y="116459"/>
                </a:lnTo>
                <a:lnTo>
                  <a:pt x="1527429" y="108839"/>
                </a:lnTo>
                <a:lnTo>
                  <a:pt x="1527429" y="102616"/>
                </a:lnTo>
                <a:close/>
              </a:path>
              <a:path w="1554479" h="130810">
                <a:moveTo>
                  <a:pt x="1554480" y="381"/>
                </a:moveTo>
                <a:lnTo>
                  <a:pt x="1539494" y="381"/>
                </a:lnTo>
                <a:lnTo>
                  <a:pt x="1539494" y="130429"/>
                </a:lnTo>
                <a:lnTo>
                  <a:pt x="1554480" y="130429"/>
                </a:lnTo>
                <a:lnTo>
                  <a:pt x="1554480" y="38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0" name="object 8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619488" y="2391790"/>
            <a:ext cx="1345056" cy="141986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1850517" y="2703448"/>
            <a:ext cx="476250" cy="147320"/>
          </a:xfrm>
          <a:custGeom>
            <a:avLst/>
            <a:gdLst/>
            <a:ahLst/>
            <a:cxnLst/>
            <a:rect l="l" t="t" r="r" b="b"/>
            <a:pathLst>
              <a:path w="476250" h="147319">
                <a:moveTo>
                  <a:pt x="28575" y="3428"/>
                </a:moveTo>
                <a:lnTo>
                  <a:pt x="0" y="3428"/>
                </a:lnTo>
                <a:lnTo>
                  <a:pt x="0" y="140208"/>
                </a:lnTo>
                <a:lnTo>
                  <a:pt x="85597" y="140208"/>
                </a:lnTo>
                <a:lnTo>
                  <a:pt x="85597" y="113537"/>
                </a:lnTo>
                <a:lnTo>
                  <a:pt x="28575" y="113537"/>
                </a:lnTo>
                <a:lnTo>
                  <a:pt x="28575" y="73278"/>
                </a:lnTo>
                <a:lnTo>
                  <a:pt x="85597" y="73278"/>
                </a:lnTo>
                <a:lnTo>
                  <a:pt x="85597" y="46736"/>
                </a:lnTo>
                <a:lnTo>
                  <a:pt x="28575" y="46736"/>
                </a:lnTo>
                <a:lnTo>
                  <a:pt x="28575" y="3428"/>
                </a:lnTo>
                <a:close/>
              </a:path>
              <a:path w="476250" h="147319">
                <a:moveTo>
                  <a:pt x="85597" y="73278"/>
                </a:moveTo>
                <a:lnTo>
                  <a:pt x="57022" y="73278"/>
                </a:lnTo>
                <a:lnTo>
                  <a:pt x="57022" y="113537"/>
                </a:lnTo>
                <a:lnTo>
                  <a:pt x="85597" y="113537"/>
                </a:lnTo>
                <a:lnTo>
                  <a:pt x="85597" y="73278"/>
                </a:lnTo>
                <a:close/>
              </a:path>
              <a:path w="476250" h="147319">
                <a:moveTo>
                  <a:pt x="85597" y="3428"/>
                </a:moveTo>
                <a:lnTo>
                  <a:pt x="57022" y="3428"/>
                </a:lnTo>
                <a:lnTo>
                  <a:pt x="57022" y="46736"/>
                </a:lnTo>
                <a:lnTo>
                  <a:pt x="85597" y="46736"/>
                </a:lnTo>
                <a:lnTo>
                  <a:pt x="85597" y="3428"/>
                </a:lnTo>
                <a:close/>
              </a:path>
              <a:path w="476250" h="147319">
                <a:moveTo>
                  <a:pt x="211835" y="1777"/>
                </a:moveTo>
                <a:lnTo>
                  <a:pt x="172824" y="28194"/>
                </a:lnTo>
                <a:lnTo>
                  <a:pt x="165481" y="71882"/>
                </a:lnTo>
                <a:lnTo>
                  <a:pt x="166358" y="88715"/>
                </a:lnTo>
                <a:lnTo>
                  <a:pt x="178181" y="125095"/>
                </a:lnTo>
                <a:lnTo>
                  <a:pt x="211835" y="141986"/>
                </a:lnTo>
                <a:lnTo>
                  <a:pt x="221787" y="140936"/>
                </a:lnTo>
                <a:lnTo>
                  <a:pt x="230679" y="137779"/>
                </a:lnTo>
                <a:lnTo>
                  <a:pt x="238500" y="132502"/>
                </a:lnTo>
                <a:lnTo>
                  <a:pt x="245237" y="125095"/>
                </a:lnTo>
                <a:lnTo>
                  <a:pt x="250625" y="115443"/>
                </a:lnTo>
                <a:lnTo>
                  <a:pt x="206756" y="115443"/>
                </a:lnTo>
                <a:lnTo>
                  <a:pt x="202564" y="112395"/>
                </a:lnTo>
                <a:lnTo>
                  <a:pt x="194182" y="71882"/>
                </a:lnTo>
                <a:lnTo>
                  <a:pt x="194583" y="60616"/>
                </a:lnTo>
                <a:lnTo>
                  <a:pt x="206756" y="28194"/>
                </a:lnTo>
                <a:lnTo>
                  <a:pt x="250593" y="28194"/>
                </a:lnTo>
                <a:lnTo>
                  <a:pt x="245237" y="18669"/>
                </a:lnTo>
                <a:lnTo>
                  <a:pt x="238500" y="11189"/>
                </a:lnTo>
                <a:lnTo>
                  <a:pt x="230679" y="5889"/>
                </a:lnTo>
                <a:lnTo>
                  <a:pt x="221787" y="2756"/>
                </a:lnTo>
                <a:lnTo>
                  <a:pt x="211835" y="1777"/>
                </a:lnTo>
                <a:close/>
              </a:path>
              <a:path w="476250" h="147319">
                <a:moveTo>
                  <a:pt x="211835" y="115188"/>
                </a:moveTo>
                <a:lnTo>
                  <a:pt x="206756" y="115443"/>
                </a:lnTo>
                <a:lnTo>
                  <a:pt x="216788" y="115443"/>
                </a:lnTo>
                <a:lnTo>
                  <a:pt x="211835" y="115188"/>
                </a:lnTo>
                <a:close/>
              </a:path>
              <a:path w="476250" h="147319">
                <a:moveTo>
                  <a:pt x="250593" y="28194"/>
                </a:moveTo>
                <a:lnTo>
                  <a:pt x="216788" y="28194"/>
                </a:lnTo>
                <a:lnTo>
                  <a:pt x="220852" y="31369"/>
                </a:lnTo>
                <a:lnTo>
                  <a:pt x="224155" y="37846"/>
                </a:lnTo>
                <a:lnTo>
                  <a:pt x="226270" y="43610"/>
                </a:lnTo>
                <a:lnTo>
                  <a:pt x="227837" y="51196"/>
                </a:lnTo>
                <a:lnTo>
                  <a:pt x="228834" y="60616"/>
                </a:lnTo>
                <a:lnTo>
                  <a:pt x="229234" y="71882"/>
                </a:lnTo>
                <a:lnTo>
                  <a:pt x="228834" y="83147"/>
                </a:lnTo>
                <a:lnTo>
                  <a:pt x="216788" y="115443"/>
                </a:lnTo>
                <a:lnTo>
                  <a:pt x="250650" y="115443"/>
                </a:lnTo>
                <a:lnTo>
                  <a:pt x="254634" y="103203"/>
                </a:lnTo>
                <a:lnTo>
                  <a:pt x="257059" y="88715"/>
                </a:lnTo>
                <a:lnTo>
                  <a:pt x="257937" y="71882"/>
                </a:lnTo>
                <a:lnTo>
                  <a:pt x="257059" y="54977"/>
                </a:lnTo>
                <a:lnTo>
                  <a:pt x="254634" y="40465"/>
                </a:lnTo>
                <a:lnTo>
                  <a:pt x="250715" y="28448"/>
                </a:lnTo>
                <a:lnTo>
                  <a:pt x="250593" y="28194"/>
                </a:lnTo>
                <a:close/>
              </a:path>
              <a:path w="476250" h="147319">
                <a:moveTo>
                  <a:pt x="216788" y="28194"/>
                </a:moveTo>
                <a:lnTo>
                  <a:pt x="206756" y="28194"/>
                </a:lnTo>
                <a:lnTo>
                  <a:pt x="211835" y="28448"/>
                </a:lnTo>
                <a:lnTo>
                  <a:pt x="216788" y="28194"/>
                </a:lnTo>
                <a:close/>
              </a:path>
              <a:path w="476250" h="147319">
                <a:moveTo>
                  <a:pt x="476122" y="114681"/>
                </a:moveTo>
                <a:lnTo>
                  <a:pt x="327278" y="114681"/>
                </a:lnTo>
                <a:lnTo>
                  <a:pt x="327278" y="141986"/>
                </a:lnTo>
                <a:lnTo>
                  <a:pt x="476122" y="141986"/>
                </a:lnTo>
                <a:lnTo>
                  <a:pt x="476122" y="114681"/>
                </a:lnTo>
                <a:close/>
              </a:path>
              <a:path w="476250" h="147319">
                <a:moveTo>
                  <a:pt x="401700" y="253"/>
                </a:moveTo>
                <a:lnTo>
                  <a:pt x="358346" y="9536"/>
                </a:lnTo>
                <a:lnTo>
                  <a:pt x="333539" y="40737"/>
                </a:lnTo>
                <a:lnTo>
                  <a:pt x="332994" y="47498"/>
                </a:lnTo>
                <a:lnTo>
                  <a:pt x="333990" y="56429"/>
                </a:lnTo>
                <a:lnTo>
                  <a:pt x="364648" y="88487"/>
                </a:lnTo>
                <a:lnTo>
                  <a:pt x="386841" y="94107"/>
                </a:lnTo>
                <a:lnTo>
                  <a:pt x="386841" y="114681"/>
                </a:lnTo>
                <a:lnTo>
                  <a:pt x="416432" y="114681"/>
                </a:lnTo>
                <a:lnTo>
                  <a:pt x="416432" y="94107"/>
                </a:lnTo>
                <a:lnTo>
                  <a:pt x="428244" y="91844"/>
                </a:lnTo>
                <a:lnTo>
                  <a:pt x="462014" y="71911"/>
                </a:lnTo>
                <a:lnTo>
                  <a:pt x="463999" y="68707"/>
                </a:lnTo>
                <a:lnTo>
                  <a:pt x="401700" y="68707"/>
                </a:lnTo>
                <a:lnTo>
                  <a:pt x="393557" y="68329"/>
                </a:lnTo>
                <a:lnTo>
                  <a:pt x="363727" y="47498"/>
                </a:lnTo>
                <a:lnTo>
                  <a:pt x="363981" y="41148"/>
                </a:lnTo>
                <a:lnTo>
                  <a:pt x="401700" y="26415"/>
                </a:lnTo>
                <a:lnTo>
                  <a:pt x="464057" y="26415"/>
                </a:lnTo>
                <a:lnTo>
                  <a:pt x="461644" y="22860"/>
                </a:lnTo>
                <a:lnTo>
                  <a:pt x="421005" y="1762"/>
                </a:lnTo>
                <a:lnTo>
                  <a:pt x="411674" y="633"/>
                </a:lnTo>
                <a:lnTo>
                  <a:pt x="401700" y="253"/>
                </a:lnTo>
                <a:close/>
              </a:path>
              <a:path w="476250" h="147319">
                <a:moveTo>
                  <a:pt x="464057" y="26415"/>
                </a:moveTo>
                <a:lnTo>
                  <a:pt x="401700" y="26415"/>
                </a:lnTo>
                <a:lnTo>
                  <a:pt x="409771" y="26791"/>
                </a:lnTo>
                <a:lnTo>
                  <a:pt x="417020" y="27892"/>
                </a:lnTo>
                <a:lnTo>
                  <a:pt x="423435" y="29684"/>
                </a:lnTo>
                <a:lnTo>
                  <a:pt x="429006" y="32131"/>
                </a:lnTo>
                <a:lnTo>
                  <a:pt x="435863" y="35940"/>
                </a:lnTo>
                <a:lnTo>
                  <a:pt x="439419" y="41148"/>
                </a:lnTo>
                <a:lnTo>
                  <a:pt x="439419" y="53975"/>
                </a:lnTo>
                <a:lnTo>
                  <a:pt x="401700" y="68707"/>
                </a:lnTo>
                <a:lnTo>
                  <a:pt x="463999" y="68707"/>
                </a:lnTo>
                <a:lnTo>
                  <a:pt x="466566" y="64563"/>
                </a:lnTo>
                <a:lnTo>
                  <a:pt x="469356" y="56429"/>
                </a:lnTo>
                <a:lnTo>
                  <a:pt x="470407" y="47498"/>
                </a:lnTo>
                <a:lnTo>
                  <a:pt x="469826" y="41148"/>
                </a:lnTo>
                <a:lnTo>
                  <a:pt x="469788" y="40737"/>
                </a:lnTo>
                <a:lnTo>
                  <a:pt x="468121" y="34369"/>
                </a:lnTo>
                <a:lnTo>
                  <a:pt x="465407" y="28406"/>
                </a:lnTo>
                <a:lnTo>
                  <a:pt x="464057" y="26415"/>
                </a:lnTo>
                <a:close/>
              </a:path>
              <a:path w="476250" h="147319">
                <a:moveTo>
                  <a:pt x="303402" y="0"/>
                </a:moveTo>
                <a:lnTo>
                  <a:pt x="274319" y="0"/>
                </a:lnTo>
                <a:lnTo>
                  <a:pt x="274319" y="147065"/>
                </a:lnTo>
                <a:lnTo>
                  <a:pt x="303402" y="147065"/>
                </a:lnTo>
                <a:lnTo>
                  <a:pt x="303402" y="0"/>
                </a:lnTo>
                <a:close/>
              </a:path>
              <a:path w="476250" h="147319">
                <a:moveTo>
                  <a:pt x="133095" y="0"/>
                </a:moveTo>
                <a:lnTo>
                  <a:pt x="104012" y="0"/>
                </a:lnTo>
                <a:lnTo>
                  <a:pt x="104012" y="147065"/>
                </a:lnTo>
                <a:lnTo>
                  <a:pt x="133095" y="147065"/>
                </a:lnTo>
                <a:lnTo>
                  <a:pt x="133095" y="82041"/>
                </a:lnTo>
                <a:lnTo>
                  <a:pt x="150368" y="82041"/>
                </a:lnTo>
                <a:lnTo>
                  <a:pt x="150368" y="53721"/>
                </a:lnTo>
                <a:lnTo>
                  <a:pt x="133095" y="53721"/>
                </a:lnTo>
                <a:lnTo>
                  <a:pt x="13309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649979" y="2700146"/>
            <a:ext cx="514984" cy="163830"/>
          </a:xfrm>
          <a:custGeom>
            <a:avLst/>
            <a:gdLst/>
            <a:ahLst/>
            <a:cxnLst/>
            <a:rect l="l" t="t" r="r" b="b"/>
            <a:pathLst>
              <a:path w="514985" h="163830">
                <a:moveTo>
                  <a:pt x="157353" y="117348"/>
                </a:moveTo>
                <a:lnTo>
                  <a:pt x="129032" y="117348"/>
                </a:lnTo>
                <a:lnTo>
                  <a:pt x="122682" y="163575"/>
                </a:lnTo>
                <a:lnTo>
                  <a:pt x="146304" y="163575"/>
                </a:lnTo>
                <a:lnTo>
                  <a:pt x="157353" y="117348"/>
                </a:lnTo>
                <a:close/>
              </a:path>
              <a:path w="514985" h="163830">
                <a:moveTo>
                  <a:pt x="369824" y="3937"/>
                </a:moveTo>
                <a:lnTo>
                  <a:pt x="333121" y="3937"/>
                </a:lnTo>
                <a:lnTo>
                  <a:pt x="295656" y="63373"/>
                </a:lnTo>
                <a:lnTo>
                  <a:pt x="291338" y="69976"/>
                </a:lnTo>
                <a:lnTo>
                  <a:pt x="282448" y="101853"/>
                </a:lnTo>
                <a:lnTo>
                  <a:pt x="282945" y="108712"/>
                </a:lnTo>
                <a:lnTo>
                  <a:pt x="282995" y="109400"/>
                </a:lnTo>
                <a:lnTo>
                  <a:pt x="303944" y="142976"/>
                </a:lnTo>
                <a:lnTo>
                  <a:pt x="337566" y="152653"/>
                </a:lnTo>
                <a:lnTo>
                  <a:pt x="344668" y="152253"/>
                </a:lnTo>
                <a:lnTo>
                  <a:pt x="344955" y="152253"/>
                </a:lnTo>
                <a:lnTo>
                  <a:pt x="351693" y="151066"/>
                </a:lnTo>
                <a:lnTo>
                  <a:pt x="351922" y="151066"/>
                </a:lnTo>
                <a:lnTo>
                  <a:pt x="358997" y="148903"/>
                </a:lnTo>
                <a:lnTo>
                  <a:pt x="386829" y="125095"/>
                </a:lnTo>
                <a:lnTo>
                  <a:pt x="330327" y="125095"/>
                </a:lnTo>
                <a:lnTo>
                  <a:pt x="324775" y="122874"/>
                </a:lnTo>
                <a:lnTo>
                  <a:pt x="324032" y="122211"/>
                </a:lnTo>
                <a:lnTo>
                  <a:pt x="316230" y="114173"/>
                </a:lnTo>
                <a:lnTo>
                  <a:pt x="314310" y="109015"/>
                </a:lnTo>
                <a:lnTo>
                  <a:pt x="314198" y="95376"/>
                </a:lnTo>
                <a:lnTo>
                  <a:pt x="316230" y="89915"/>
                </a:lnTo>
                <a:lnTo>
                  <a:pt x="324612" y="81279"/>
                </a:lnTo>
                <a:lnTo>
                  <a:pt x="330327" y="78993"/>
                </a:lnTo>
                <a:lnTo>
                  <a:pt x="387266" y="78993"/>
                </a:lnTo>
                <a:lnTo>
                  <a:pt x="385572" y="75818"/>
                </a:lnTo>
                <a:lnTo>
                  <a:pt x="349708" y="53212"/>
                </a:lnTo>
                <a:lnTo>
                  <a:pt x="336931" y="53212"/>
                </a:lnTo>
                <a:lnTo>
                  <a:pt x="369824" y="3937"/>
                </a:lnTo>
                <a:close/>
              </a:path>
              <a:path w="514985" h="163830">
                <a:moveTo>
                  <a:pt x="387266" y="78993"/>
                </a:moveTo>
                <a:lnTo>
                  <a:pt x="344932" y="78993"/>
                </a:lnTo>
                <a:lnTo>
                  <a:pt x="350647" y="81279"/>
                </a:lnTo>
                <a:lnTo>
                  <a:pt x="354838" y="85598"/>
                </a:lnTo>
                <a:lnTo>
                  <a:pt x="358902" y="89915"/>
                </a:lnTo>
                <a:lnTo>
                  <a:pt x="360910" y="94996"/>
                </a:lnTo>
                <a:lnTo>
                  <a:pt x="360940" y="109015"/>
                </a:lnTo>
                <a:lnTo>
                  <a:pt x="358902" y="114173"/>
                </a:lnTo>
                <a:lnTo>
                  <a:pt x="354838" y="118490"/>
                </a:lnTo>
                <a:lnTo>
                  <a:pt x="351226" y="122211"/>
                </a:lnTo>
                <a:lnTo>
                  <a:pt x="350483" y="122874"/>
                </a:lnTo>
                <a:lnTo>
                  <a:pt x="344932" y="125095"/>
                </a:lnTo>
                <a:lnTo>
                  <a:pt x="386829" y="125095"/>
                </a:lnTo>
                <a:lnTo>
                  <a:pt x="392674" y="101853"/>
                </a:lnTo>
                <a:lnTo>
                  <a:pt x="392238" y="95376"/>
                </a:lnTo>
                <a:lnTo>
                  <a:pt x="392179" y="94535"/>
                </a:lnTo>
                <a:lnTo>
                  <a:pt x="390842" y="87820"/>
                </a:lnTo>
                <a:lnTo>
                  <a:pt x="388647" y="81581"/>
                </a:lnTo>
                <a:lnTo>
                  <a:pt x="387266" y="78993"/>
                </a:lnTo>
                <a:close/>
              </a:path>
              <a:path w="514985" h="163830">
                <a:moveTo>
                  <a:pt x="348276" y="52959"/>
                </a:moveTo>
                <a:lnTo>
                  <a:pt x="337312" y="52959"/>
                </a:lnTo>
                <a:lnTo>
                  <a:pt x="336931" y="53212"/>
                </a:lnTo>
                <a:lnTo>
                  <a:pt x="349708" y="53212"/>
                </a:lnTo>
                <a:lnTo>
                  <a:pt x="348276" y="52959"/>
                </a:lnTo>
                <a:close/>
              </a:path>
              <a:path w="514985" h="163830">
                <a:moveTo>
                  <a:pt x="495935" y="120014"/>
                </a:moveTo>
                <a:lnTo>
                  <a:pt x="465200" y="120014"/>
                </a:lnTo>
                <a:lnTo>
                  <a:pt x="465200" y="149351"/>
                </a:lnTo>
                <a:lnTo>
                  <a:pt x="495935" y="149351"/>
                </a:lnTo>
                <a:lnTo>
                  <a:pt x="495935" y="120014"/>
                </a:lnTo>
                <a:close/>
              </a:path>
              <a:path w="514985" h="163830">
                <a:moveTo>
                  <a:pt x="495935" y="3937"/>
                </a:moveTo>
                <a:lnTo>
                  <a:pt x="456057" y="3937"/>
                </a:lnTo>
                <a:lnTo>
                  <a:pt x="399923" y="93345"/>
                </a:lnTo>
                <a:lnTo>
                  <a:pt x="399923" y="120014"/>
                </a:lnTo>
                <a:lnTo>
                  <a:pt x="514985" y="120014"/>
                </a:lnTo>
                <a:lnTo>
                  <a:pt x="514985" y="93345"/>
                </a:lnTo>
                <a:lnTo>
                  <a:pt x="430911" y="93345"/>
                </a:lnTo>
                <a:lnTo>
                  <a:pt x="465200" y="37337"/>
                </a:lnTo>
                <a:lnTo>
                  <a:pt x="495935" y="37337"/>
                </a:lnTo>
                <a:lnTo>
                  <a:pt x="495935" y="3937"/>
                </a:lnTo>
                <a:close/>
              </a:path>
              <a:path w="514985" h="163830">
                <a:moveTo>
                  <a:pt x="495935" y="37337"/>
                </a:moveTo>
                <a:lnTo>
                  <a:pt x="465200" y="37337"/>
                </a:lnTo>
                <a:lnTo>
                  <a:pt x="465200" y="93345"/>
                </a:lnTo>
                <a:lnTo>
                  <a:pt x="495935" y="93345"/>
                </a:lnTo>
                <a:lnTo>
                  <a:pt x="495935" y="37337"/>
                </a:lnTo>
                <a:close/>
              </a:path>
              <a:path w="514985" h="163830">
                <a:moveTo>
                  <a:pt x="271780" y="3937"/>
                </a:moveTo>
                <a:lnTo>
                  <a:pt x="171958" y="3937"/>
                </a:lnTo>
                <a:lnTo>
                  <a:pt x="171958" y="32130"/>
                </a:lnTo>
                <a:lnTo>
                  <a:pt x="234061" y="32130"/>
                </a:lnTo>
                <a:lnTo>
                  <a:pt x="183896" y="149351"/>
                </a:lnTo>
                <a:lnTo>
                  <a:pt x="217805" y="149351"/>
                </a:lnTo>
                <a:lnTo>
                  <a:pt x="271780" y="23240"/>
                </a:lnTo>
                <a:lnTo>
                  <a:pt x="271780" y="3937"/>
                </a:lnTo>
                <a:close/>
              </a:path>
              <a:path w="514985" h="163830">
                <a:moveTo>
                  <a:pt x="100919" y="28448"/>
                </a:moveTo>
                <a:lnTo>
                  <a:pt x="59699" y="28448"/>
                </a:lnTo>
                <a:lnTo>
                  <a:pt x="64389" y="29972"/>
                </a:lnTo>
                <a:lnTo>
                  <a:pt x="70739" y="36322"/>
                </a:lnTo>
                <a:lnTo>
                  <a:pt x="72262" y="40639"/>
                </a:lnTo>
                <a:lnTo>
                  <a:pt x="72262" y="46100"/>
                </a:lnTo>
                <a:lnTo>
                  <a:pt x="72390" y="50037"/>
                </a:lnTo>
                <a:lnTo>
                  <a:pt x="50673" y="81661"/>
                </a:lnTo>
                <a:lnTo>
                  <a:pt x="3048" y="130810"/>
                </a:lnTo>
                <a:lnTo>
                  <a:pt x="3048" y="149351"/>
                </a:lnTo>
                <a:lnTo>
                  <a:pt x="107061" y="149351"/>
                </a:lnTo>
                <a:lnTo>
                  <a:pt x="107061" y="121792"/>
                </a:lnTo>
                <a:lnTo>
                  <a:pt x="50546" y="121792"/>
                </a:lnTo>
                <a:lnTo>
                  <a:pt x="71374" y="100329"/>
                </a:lnTo>
                <a:lnTo>
                  <a:pt x="99314" y="65786"/>
                </a:lnTo>
                <a:lnTo>
                  <a:pt x="104267" y="50673"/>
                </a:lnTo>
                <a:lnTo>
                  <a:pt x="104140" y="45720"/>
                </a:lnTo>
                <a:lnTo>
                  <a:pt x="103232" y="36322"/>
                </a:lnTo>
                <a:lnTo>
                  <a:pt x="103211" y="36099"/>
                </a:lnTo>
                <a:lnTo>
                  <a:pt x="100919" y="28448"/>
                </a:lnTo>
                <a:close/>
              </a:path>
              <a:path w="514985" h="163830">
                <a:moveTo>
                  <a:pt x="52324" y="0"/>
                </a:moveTo>
                <a:lnTo>
                  <a:pt x="14605" y="14350"/>
                </a:lnTo>
                <a:lnTo>
                  <a:pt x="3967" y="29972"/>
                </a:lnTo>
                <a:lnTo>
                  <a:pt x="3873" y="30146"/>
                </a:lnTo>
                <a:lnTo>
                  <a:pt x="1169" y="39242"/>
                </a:lnTo>
                <a:lnTo>
                  <a:pt x="1067" y="39586"/>
                </a:lnTo>
                <a:lnTo>
                  <a:pt x="0" y="50037"/>
                </a:lnTo>
                <a:lnTo>
                  <a:pt x="31877" y="50037"/>
                </a:lnTo>
                <a:lnTo>
                  <a:pt x="32004" y="44196"/>
                </a:lnTo>
                <a:lnTo>
                  <a:pt x="33540" y="39586"/>
                </a:lnTo>
                <a:lnTo>
                  <a:pt x="33655" y="39242"/>
                </a:lnTo>
                <a:lnTo>
                  <a:pt x="40640" y="30734"/>
                </a:lnTo>
                <a:lnTo>
                  <a:pt x="45593" y="28448"/>
                </a:lnTo>
                <a:lnTo>
                  <a:pt x="52324" y="28193"/>
                </a:lnTo>
                <a:lnTo>
                  <a:pt x="100843" y="28193"/>
                </a:lnTo>
                <a:lnTo>
                  <a:pt x="100615" y="27432"/>
                </a:lnTo>
                <a:lnTo>
                  <a:pt x="63920" y="952"/>
                </a:lnTo>
                <a:lnTo>
                  <a:pt x="52324" y="0"/>
                </a:lnTo>
                <a:close/>
              </a:path>
              <a:path w="514985" h="163830">
                <a:moveTo>
                  <a:pt x="58918" y="28193"/>
                </a:moveTo>
                <a:lnTo>
                  <a:pt x="52324" y="28193"/>
                </a:lnTo>
                <a:lnTo>
                  <a:pt x="66293" y="28448"/>
                </a:lnTo>
                <a:lnTo>
                  <a:pt x="59699" y="28448"/>
                </a:lnTo>
                <a:lnTo>
                  <a:pt x="58918" y="28193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363720" y="2770098"/>
            <a:ext cx="18415" cy="17780"/>
          </a:xfrm>
          <a:custGeom>
            <a:avLst/>
            <a:gdLst/>
            <a:ahLst/>
            <a:cxnLst/>
            <a:rect l="l" t="t" r="r" b="b"/>
            <a:pathLst>
              <a:path w="18414" h="17780">
                <a:moveTo>
                  <a:pt x="17983" y="0"/>
                </a:moveTo>
                <a:lnTo>
                  <a:pt x="0" y="0"/>
                </a:lnTo>
                <a:lnTo>
                  <a:pt x="0" y="17678"/>
                </a:lnTo>
                <a:lnTo>
                  <a:pt x="17983" y="17678"/>
                </a:lnTo>
                <a:lnTo>
                  <a:pt x="1798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442459" y="2712973"/>
            <a:ext cx="677545" cy="130175"/>
          </a:xfrm>
          <a:custGeom>
            <a:avLst/>
            <a:gdLst/>
            <a:ahLst/>
            <a:cxnLst/>
            <a:rect l="l" t="t" r="r" b="b"/>
            <a:pathLst>
              <a:path w="677545" h="130175">
                <a:moveTo>
                  <a:pt x="582802" y="73913"/>
                </a:moveTo>
                <a:lnTo>
                  <a:pt x="567943" y="73913"/>
                </a:lnTo>
                <a:lnTo>
                  <a:pt x="567943" y="128524"/>
                </a:lnTo>
                <a:lnTo>
                  <a:pt x="677290" y="128524"/>
                </a:lnTo>
                <a:lnTo>
                  <a:pt x="677290" y="116204"/>
                </a:lnTo>
                <a:lnTo>
                  <a:pt x="582802" y="116204"/>
                </a:lnTo>
                <a:lnTo>
                  <a:pt x="582802" y="99695"/>
                </a:lnTo>
                <a:lnTo>
                  <a:pt x="677290" y="99695"/>
                </a:lnTo>
                <a:lnTo>
                  <a:pt x="677290" y="87629"/>
                </a:lnTo>
                <a:lnTo>
                  <a:pt x="582802" y="87629"/>
                </a:lnTo>
                <a:lnTo>
                  <a:pt x="582802" y="73913"/>
                </a:lnTo>
                <a:close/>
              </a:path>
              <a:path w="677545" h="130175">
                <a:moveTo>
                  <a:pt x="677290" y="99695"/>
                </a:moveTo>
                <a:lnTo>
                  <a:pt x="662304" y="99695"/>
                </a:lnTo>
                <a:lnTo>
                  <a:pt x="662304" y="116204"/>
                </a:lnTo>
                <a:lnTo>
                  <a:pt x="677290" y="116204"/>
                </a:lnTo>
                <a:lnTo>
                  <a:pt x="677290" y="99695"/>
                </a:lnTo>
                <a:close/>
              </a:path>
              <a:path w="677545" h="130175">
                <a:moveTo>
                  <a:pt x="677290" y="73913"/>
                </a:moveTo>
                <a:lnTo>
                  <a:pt x="662304" y="73913"/>
                </a:lnTo>
                <a:lnTo>
                  <a:pt x="662304" y="87629"/>
                </a:lnTo>
                <a:lnTo>
                  <a:pt x="677290" y="87629"/>
                </a:lnTo>
                <a:lnTo>
                  <a:pt x="677290" y="73913"/>
                </a:lnTo>
                <a:close/>
              </a:path>
              <a:path w="677545" h="130175">
                <a:moveTo>
                  <a:pt x="438785" y="86995"/>
                </a:moveTo>
                <a:lnTo>
                  <a:pt x="423544" y="86995"/>
                </a:lnTo>
                <a:lnTo>
                  <a:pt x="423544" y="128524"/>
                </a:lnTo>
                <a:lnTo>
                  <a:pt x="535813" y="128524"/>
                </a:lnTo>
                <a:lnTo>
                  <a:pt x="535813" y="114808"/>
                </a:lnTo>
                <a:lnTo>
                  <a:pt x="438785" y="114808"/>
                </a:lnTo>
                <a:lnTo>
                  <a:pt x="438785" y="86995"/>
                </a:lnTo>
                <a:close/>
              </a:path>
              <a:path w="677545" h="130175">
                <a:moveTo>
                  <a:pt x="532384" y="0"/>
                </a:moveTo>
                <a:lnTo>
                  <a:pt x="517270" y="0"/>
                </a:lnTo>
                <a:lnTo>
                  <a:pt x="517270" y="96647"/>
                </a:lnTo>
                <a:lnTo>
                  <a:pt x="532384" y="96647"/>
                </a:lnTo>
                <a:lnTo>
                  <a:pt x="532384" y="44069"/>
                </a:lnTo>
                <a:lnTo>
                  <a:pt x="550672" y="44069"/>
                </a:lnTo>
                <a:lnTo>
                  <a:pt x="550672" y="29590"/>
                </a:lnTo>
                <a:lnTo>
                  <a:pt x="532384" y="29590"/>
                </a:lnTo>
                <a:lnTo>
                  <a:pt x="532384" y="0"/>
                </a:lnTo>
                <a:close/>
              </a:path>
              <a:path w="677545" h="130175">
                <a:moveTo>
                  <a:pt x="454278" y="1270"/>
                </a:moveTo>
                <a:lnTo>
                  <a:pt x="449491" y="29590"/>
                </a:lnTo>
                <a:lnTo>
                  <a:pt x="449452" y="29718"/>
                </a:lnTo>
                <a:lnTo>
                  <a:pt x="423037" y="61213"/>
                </a:lnTo>
                <a:lnTo>
                  <a:pt x="414781" y="62864"/>
                </a:lnTo>
                <a:lnTo>
                  <a:pt x="414781" y="76962"/>
                </a:lnTo>
                <a:lnTo>
                  <a:pt x="450024" y="57785"/>
                </a:lnTo>
                <a:lnTo>
                  <a:pt x="458088" y="46354"/>
                </a:lnTo>
                <a:lnTo>
                  <a:pt x="480853" y="46354"/>
                </a:lnTo>
                <a:lnTo>
                  <a:pt x="464057" y="33654"/>
                </a:lnTo>
                <a:lnTo>
                  <a:pt x="465836" y="28828"/>
                </a:lnTo>
                <a:lnTo>
                  <a:pt x="467105" y="23749"/>
                </a:lnTo>
                <a:lnTo>
                  <a:pt x="468884" y="13208"/>
                </a:lnTo>
                <a:lnTo>
                  <a:pt x="469296" y="8768"/>
                </a:lnTo>
                <a:lnTo>
                  <a:pt x="469391" y="2159"/>
                </a:lnTo>
                <a:lnTo>
                  <a:pt x="454278" y="1270"/>
                </a:lnTo>
                <a:close/>
              </a:path>
              <a:path w="677545" h="130175">
                <a:moveTo>
                  <a:pt x="480853" y="46354"/>
                </a:moveTo>
                <a:lnTo>
                  <a:pt x="458088" y="46354"/>
                </a:lnTo>
                <a:lnTo>
                  <a:pt x="496118" y="75608"/>
                </a:lnTo>
                <a:lnTo>
                  <a:pt x="497837" y="73469"/>
                </a:lnTo>
                <a:lnTo>
                  <a:pt x="505205" y="64770"/>
                </a:lnTo>
                <a:lnTo>
                  <a:pt x="480853" y="46354"/>
                </a:lnTo>
                <a:close/>
              </a:path>
              <a:path w="677545" h="130175">
                <a:moveTo>
                  <a:pt x="14986" y="3810"/>
                </a:moveTo>
                <a:lnTo>
                  <a:pt x="0" y="3810"/>
                </a:lnTo>
                <a:lnTo>
                  <a:pt x="0" y="122427"/>
                </a:lnTo>
                <a:lnTo>
                  <a:pt x="72389" y="122427"/>
                </a:lnTo>
                <a:lnTo>
                  <a:pt x="72389" y="108585"/>
                </a:lnTo>
                <a:lnTo>
                  <a:pt x="14986" y="108585"/>
                </a:lnTo>
                <a:lnTo>
                  <a:pt x="14986" y="62484"/>
                </a:lnTo>
                <a:lnTo>
                  <a:pt x="72389" y="62484"/>
                </a:lnTo>
                <a:lnTo>
                  <a:pt x="72389" y="48640"/>
                </a:lnTo>
                <a:lnTo>
                  <a:pt x="14986" y="48640"/>
                </a:lnTo>
                <a:lnTo>
                  <a:pt x="14986" y="3810"/>
                </a:lnTo>
                <a:close/>
              </a:path>
              <a:path w="677545" h="130175">
                <a:moveTo>
                  <a:pt x="72389" y="62484"/>
                </a:moveTo>
                <a:lnTo>
                  <a:pt x="57403" y="62484"/>
                </a:lnTo>
                <a:lnTo>
                  <a:pt x="57403" y="108585"/>
                </a:lnTo>
                <a:lnTo>
                  <a:pt x="72389" y="108585"/>
                </a:lnTo>
                <a:lnTo>
                  <a:pt x="72389" y="62484"/>
                </a:lnTo>
                <a:close/>
              </a:path>
              <a:path w="677545" h="130175">
                <a:moveTo>
                  <a:pt x="72389" y="3810"/>
                </a:moveTo>
                <a:lnTo>
                  <a:pt x="57403" y="3810"/>
                </a:lnTo>
                <a:lnTo>
                  <a:pt x="57403" y="48640"/>
                </a:lnTo>
                <a:lnTo>
                  <a:pt x="72389" y="48640"/>
                </a:lnTo>
                <a:lnTo>
                  <a:pt x="72389" y="3810"/>
                </a:lnTo>
                <a:close/>
              </a:path>
              <a:path w="677545" h="130175">
                <a:moveTo>
                  <a:pt x="179069" y="3048"/>
                </a:moveTo>
                <a:lnTo>
                  <a:pt x="145930" y="26229"/>
                </a:lnTo>
                <a:lnTo>
                  <a:pt x="139573" y="63626"/>
                </a:lnTo>
                <a:lnTo>
                  <a:pt x="140406" y="78057"/>
                </a:lnTo>
                <a:lnTo>
                  <a:pt x="156460" y="115845"/>
                </a:lnTo>
                <a:lnTo>
                  <a:pt x="179069" y="124078"/>
                </a:lnTo>
                <a:lnTo>
                  <a:pt x="187406" y="123223"/>
                </a:lnTo>
                <a:lnTo>
                  <a:pt x="194897" y="120475"/>
                </a:lnTo>
                <a:lnTo>
                  <a:pt x="201554" y="115845"/>
                </a:lnTo>
                <a:lnTo>
                  <a:pt x="206478" y="110362"/>
                </a:lnTo>
                <a:lnTo>
                  <a:pt x="171957" y="110362"/>
                </a:lnTo>
                <a:lnTo>
                  <a:pt x="166242" y="106679"/>
                </a:lnTo>
                <a:lnTo>
                  <a:pt x="154686" y="63626"/>
                </a:lnTo>
                <a:lnTo>
                  <a:pt x="155188" y="52175"/>
                </a:lnTo>
                <a:lnTo>
                  <a:pt x="171957" y="16890"/>
                </a:lnTo>
                <a:lnTo>
                  <a:pt x="206583" y="16890"/>
                </a:lnTo>
                <a:lnTo>
                  <a:pt x="201554" y="11352"/>
                </a:lnTo>
                <a:lnTo>
                  <a:pt x="194897" y="6746"/>
                </a:lnTo>
                <a:lnTo>
                  <a:pt x="187406" y="3974"/>
                </a:lnTo>
                <a:lnTo>
                  <a:pt x="179069" y="3048"/>
                </a:lnTo>
                <a:close/>
              </a:path>
              <a:path w="677545" h="130175">
                <a:moveTo>
                  <a:pt x="206583" y="16890"/>
                </a:moveTo>
                <a:lnTo>
                  <a:pt x="186054" y="16890"/>
                </a:lnTo>
                <a:lnTo>
                  <a:pt x="191769" y="20447"/>
                </a:lnTo>
                <a:lnTo>
                  <a:pt x="196214" y="27939"/>
                </a:lnTo>
                <a:lnTo>
                  <a:pt x="199219" y="34319"/>
                </a:lnTo>
                <a:lnTo>
                  <a:pt x="201390" y="42402"/>
                </a:lnTo>
                <a:lnTo>
                  <a:pt x="202751" y="52175"/>
                </a:lnTo>
                <a:lnTo>
                  <a:pt x="203326" y="63626"/>
                </a:lnTo>
                <a:lnTo>
                  <a:pt x="202751" y="75078"/>
                </a:lnTo>
                <a:lnTo>
                  <a:pt x="186054" y="110362"/>
                </a:lnTo>
                <a:lnTo>
                  <a:pt x="206478" y="110362"/>
                </a:lnTo>
                <a:lnTo>
                  <a:pt x="218439" y="63626"/>
                </a:lnTo>
                <a:lnTo>
                  <a:pt x="217606" y="49176"/>
                </a:lnTo>
                <a:lnTo>
                  <a:pt x="215487" y="36702"/>
                </a:lnTo>
                <a:lnTo>
                  <a:pt x="212082" y="26229"/>
                </a:lnTo>
                <a:lnTo>
                  <a:pt x="207390" y="17779"/>
                </a:lnTo>
                <a:lnTo>
                  <a:pt x="206583" y="16890"/>
                </a:lnTo>
                <a:close/>
              </a:path>
              <a:path w="677545" h="130175">
                <a:moveTo>
                  <a:pt x="404367" y="109727"/>
                </a:moveTo>
                <a:lnTo>
                  <a:pt x="274319" y="109727"/>
                </a:lnTo>
                <a:lnTo>
                  <a:pt x="274319" y="123951"/>
                </a:lnTo>
                <a:lnTo>
                  <a:pt x="404367" y="123951"/>
                </a:lnTo>
                <a:lnTo>
                  <a:pt x="404367" y="109727"/>
                </a:lnTo>
                <a:close/>
              </a:path>
              <a:path w="677545" h="130175">
                <a:moveTo>
                  <a:pt x="339216" y="2286"/>
                </a:moveTo>
                <a:lnTo>
                  <a:pt x="296672" y="13335"/>
                </a:lnTo>
                <a:lnTo>
                  <a:pt x="280542" y="42418"/>
                </a:lnTo>
                <a:lnTo>
                  <a:pt x="281545" y="50419"/>
                </a:lnTo>
                <a:lnTo>
                  <a:pt x="310451" y="78025"/>
                </a:lnTo>
                <a:lnTo>
                  <a:pt x="331469" y="82041"/>
                </a:lnTo>
                <a:lnTo>
                  <a:pt x="331469" y="109727"/>
                </a:lnTo>
                <a:lnTo>
                  <a:pt x="346837" y="109727"/>
                </a:lnTo>
                <a:lnTo>
                  <a:pt x="346837" y="82041"/>
                </a:lnTo>
                <a:lnTo>
                  <a:pt x="358026" y="80563"/>
                </a:lnTo>
                <a:lnTo>
                  <a:pt x="367966" y="78025"/>
                </a:lnTo>
                <a:lnTo>
                  <a:pt x="376644" y="74416"/>
                </a:lnTo>
                <a:lnTo>
                  <a:pt x="384048" y="69723"/>
                </a:lnTo>
                <a:lnTo>
                  <a:pt x="385253" y="68579"/>
                </a:lnTo>
                <a:lnTo>
                  <a:pt x="339216" y="68579"/>
                </a:lnTo>
                <a:lnTo>
                  <a:pt x="330001" y="68056"/>
                </a:lnTo>
                <a:lnTo>
                  <a:pt x="296544" y="42418"/>
                </a:lnTo>
                <a:lnTo>
                  <a:pt x="296799" y="34416"/>
                </a:lnTo>
                <a:lnTo>
                  <a:pt x="339216" y="16001"/>
                </a:lnTo>
                <a:lnTo>
                  <a:pt x="385026" y="16001"/>
                </a:lnTo>
                <a:lnTo>
                  <a:pt x="381888" y="13335"/>
                </a:lnTo>
                <a:lnTo>
                  <a:pt x="373292" y="8590"/>
                </a:lnTo>
                <a:lnTo>
                  <a:pt x="363315" y="5191"/>
                </a:lnTo>
                <a:lnTo>
                  <a:pt x="351956" y="3101"/>
                </a:lnTo>
                <a:lnTo>
                  <a:pt x="339216" y="2286"/>
                </a:lnTo>
                <a:close/>
              </a:path>
              <a:path w="677545" h="130175">
                <a:moveTo>
                  <a:pt x="385026" y="16001"/>
                </a:moveTo>
                <a:lnTo>
                  <a:pt x="339216" y="16001"/>
                </a:lnTo>
                <a:lnTo>
                  <a:pt x="348507" y="16525"/>
                </a:lnTo>
                <a:lnTo>
                  <a:pt x="356774" y="17907"/>
                </a:lnTo>
                <a:lnTo>
                  <a:pt x="364041" y="20145"/>
                </a:lnTo>
                <a:lnTo>
                  <a:pt x="370331" y="23240"/>
                </a:lnTo>
                <a:lnTo>
                  <a:pt x="377951" y="27939"/>
                </a:lnTo>
                <a:lnTo>
                  <a:pt x="381888" y="34416"/>
                </a:lnTo>
                <a:lnTo>
                  <a:pt x="381888" y="50419"/>
                </a:lnTo>
                <a:lnTo>
                  <a:pt x="339216" y="68579"/>
                </a:lnTo>
                <a:lnTo>
                  <a:pt x="385253" y="68579"/>
                </a:lnTo>
                <a:lnTo>
                  <a:pt x="389997" y="64081"/>
                </a:lnTo>
                <a:lnTo>
                  <a:pt x="394303" y="57642"/>
                </a:lnTo>
                <a:lnTo>
                  <a:pt x="396941" y="50419"/>
                </a:lnTo>
                <a:lnTo>
                  <a:pt x="397890" y="42418"/>
                </a:lnTo>
                <a:lnTo>
                  <a:pt x="396838" y="34416"/>
                </a:lnTo>
                <a:lnTo>
                  <a:pt x="396748" y="33730"/>
                </a:lnTo>
                <a:lnTo>
                  <a:pt x="393700" y="25971"/>
                </a:lnTo>
                <a:lnTo>
                  <a:pt x="388747" y="19165"/>
                </a:lnTo>
                <a:lnTo>
                  <a:pt x="385026" y="16001"/>
                </a:lnTo>
                <a:close/>
              </a:path>
              <a:path w="677545" h="130175">
                <a:moveTo>
                  <a:pt x="677290" y="40132"/>
                </a:moveTo>
                <a:lnTo>
                  <a:pt x="662177" y="40132"/>
                </a:lnTo>
                <a:lnTo>
                  <a:pt x="662177" y="66801"/>
                </a:lnTo>
                <a:lnTo>
                  <a:pt x="677290" y="66801"/>
                </a:lnTo>
                <a:lnTo>
                  <a:pt x="677290" y="40132"/>
                </a:lnTo>
                <a:close/>
              </a:path>
              <a:path w="677545" h="130175">
                <a:moveTo>
                  <a:pt x="596138" y="1524"/>
                </a:moveTo>
                <a:lnTo>
                  <a:pt x="558784" y="20716"/>
                </a:lnTo>
                <a:lnTo>
                  <a:pt x="556005" y="33654"/>
                </a:lnTo>
                <a:lnTo>
                  <a:pt x="556675" y="39877"/>
                </a:lnTo>
                <a:lnTo>
                  <a:pt x="556746" y="40536"/>
                </a:lnTo>
                <a:lnTo>
                  <a:pt x="587303" y="65218"/>
                </a:lnTo>
                <a:lnTo>
                  <a:pt x="596138" y="65912"/>
                </a:lnTo>
                <a:lnTo>
                  <a:pt x="603948" y="65391"/>
                </a:lnTo>
                <a:lnTo>
                  <a:pt x="630194" y="53339"/>
                </a:lnTo>
                <a:lnTo>
                  <a:pt x="588644" y="53339"/>
                </a:lnTo>
                <a:lnTo>
                  <a:pt x="582549" y="51562"/>
                </a:lnTo>
                <a:lnTo>
                  <a:pt x="577976" y="48133"/>
                </a:lnTo>
                <a:lnTo>
                  <a:pt x="573531" y="44703"/>
                </a:lnTo>
                <a:lnTo>
                  <a:pt x="571245" y="40132"/>
                </a:lnTo>
                <a:lnTo>
                  <a:pt x="571118" y="27559"/>
                </a:lnTo>
                <a:lnTo>
                  <a:pt x="573531" y="22733"/>
                </a:lnTo>
                <a:lnTo>
                  <a:pt x="577976" y="19303"/>
                </a:lnTo>
                <a:lnTo>
                  <a:pt x="582549" y="15875"/>
                </a:lnTo>
                <a:lnTo>
                  <a:pt x="588644" y="14097"/>
                </a:lnTo>
                <a:lnTo>
                  <a:pt x="630093" y="14097"/>
                </a:lnTo>
                <a:lnTo>
                  <a:pt x="629030" y="12700"/>
                </a:lnTo>
                <a:lnTo>
                  <a:pt x="622300" y="8254"/>
                </a:lnTo>
                <a:lnTo>
                  <a:pt x="616819" y="5399"/>
                </a:lnTo>
                <a:lnTo>
                  <a:pt x="610647" y="3317"/>
                </a:lnTo>
                <a:lnTo>
                  <a:pt x="603761" y="2022"/>
                </a:lnTo>
                <a:lnTo>
                  <a:pt x="596138" y="1524"/>
                </a:lnTo>
                <a:close/>
              </a:path>
              <a:path w="677545" h="130175">
                <a:moveTo>
                  <a:pt x="630093" y="14097"/>
                </a:moveTo>
                <a:lnTo>
                  <a:pt x="603757" y="14097"/>
                </a:lnTo>
                <a:lnTo>
                  <a:pt x="609726" y="15875"/>
                </a:lnTo>
                <a:lnTo>
                  <a:pt x="614299" y="19303"/>
                </a:lnTo>
                <a:lnTo>
                  <a:pt x="618743" y="22733"/>
                </a:lnTo>
                <a:lnTo>
                  <a:pt x="621029" y="27559"/>
                </a:lnTo>
                <a:lnTo>
                  <a:pt x="620909" y="40132"/>
                </a:lnTo>
                <a:lnTo>
                  <a:pt x="618743" y="44703"/>
                </a:lnTo>
                <a:lnTo>
                  <a:pt x="614299" y="48133"/>
                </a:lnTo>
                <a:lnTo>
                  <a:pt x="609726" y="51562"/>
                </a:lnTo>
                <a:lnTo>
                  <a:pt x="603757" y="53339"/>
                </a:lnTo>
                <a:lnTo>
                  <a:pt x="630194" y="53339"/>
                </a:lnTo>
                <a:lnTo>
                  <a:pt x="633984" y="47878"/>
                </a:lnTo>
                <a:lnTo>
                  <a:pt x="635548" y="40536"/>
                </a:lnTo>
                <a:lnTo>
                  <a:pt x="635635" y="40132"/>
                </a:lnTo>
                <a:lnTo>
                  <a:pt x="677290" y="40132"/>
                </a:lnTo>
                <a:lnTo>
                  <a:pt x="677290" y="26035"/>
                </a:lnTo>
                <a:lnTo>
                  <a:pt x="635380" y="26035"/>
                </a:lnTo>
                <a:lnTo>
                  <a:pt x="633476" y="18541"/>
                </a:lnTo>
                <a:lnTo>
                  <a:pt x="630093" y="14097"/>
                </a:lnTo>
                <a:close/>
              </a:path>
              <a:path w="677545" h="130175">
                <a:moveTo>
                  <a:pt x="677290" y="0"/>
                </a:moveTo>
                <a:lnTo>
                  <a:pt x="662177" y="0"/>
                </a:lnTo>
                <a:lnTo>
                  <a:pt x="662177" y="26035"/>
                </a:lnTo>
                <a:lnTo>
                  <a:pt x="677290" y="26035"/>
                </a:lnTo>
                <a:lnTo>
                  <a:pt x="677290" y="0"/>
                </a:lnTo>
                <a:close/>
              </a:path>
              <a:path w="677545" h="130175">
                <a:moveTo>
                  <a:pt x="255777" y="0"/>
                </a:moveTo>
                <a:lnTo>
                  <a:pt x="240537" y="0"/>
                </a:lnTo>
                <a:lnTo>
                  <a:pt x="240537" y="130175"/>
                </a:lnTo>
                <a:lnTo>
                  <a:pt x="255777" y="130175"/>
                </a:lnTo>
                <a:lnTo>
                  <a:pt x="255777" y="0"/>
                </a:lnTo>
                <a:close/>
              </a:path>
              <a:path w="677545" h="130175">
                <a:moveTo>
                  <a:pt x="111760" y="0"/>
                </a:moveTo>
                <a:lnTo>
                  <a:pt x="96647" y="0"/>
                </a:lnTo>
                <a:lnTo>
                  <a:pt x="96647" y="130175"/>
                </a:lnTo>
                <a:lnTo>
                  <a:pt x="111760" y="130175"/>
                </a:lnTo>
                <a:lnTo>
                  <a:pt x="111760" y="67183"/>
                </a:lnTo>
                <a:lnTo>
                  <a:pt x="130048" y="67183"/>
                </a:lnTo>
                <a:lnTo>
                  <a:pt x="130048" y="52704"/>
                </a:lnTo>
                <a:lnTo>
                  <a:pt x="111760" y="52704"/>
                </a:lnTo>
                <a:lnTo>
                  <a:pt x="11176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5" name="object 8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177028" y="2709925"/>
            <a:ext cx="1078357" cy="142112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6262115" y="2820923"/>
            <a:ext cx="20320" cy="34925"/>
          </a:xfrm>
          <a:custGeom>
            <a:avLst/>
            <a:gdLst/>
            <a:ahLst/>
            <a:cxnLst/>
            <a:rect l="l" t="t" r="r" b="b"/>
            <a:pathLst>
              <a:path w="20320" h="34925">
                <a:moveTo>
                  <a:pt x="20066" y="0"/>
                </a:moveTo>
                <a:lnTo>
                  <a:pt x="4825" y="0"/>
                </a:lnTo>
                <a:lnTo>
                  <a:pt x="0" y="34416"/>
                </a:lnTo>
                <a:lnTo>
                  <a:pt x="12446" y="34416"/>
                </a:lnTo>
                <a:lnTo>
                  <a:pt x="2006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7" name="object 87"/>
          <p:cNvGrpSpPr/>
          <p:nvPr/>
        </p:nvGrpSpPr>
        <p:grpSpPr>
          <a:xfrm>
            <a:off x="6330696" y="2712211"/>
            <a:ext cx="1553210" cy="131445"/>
            <a:chOff x="6330696" y="2712211"/>
            <a:chExt cx="1553210" cy="131445"/>
          </a:xfrm>
        </p:grpSpPr>
        <p:sp>
          <p:nvSpPr>
            <p:cNvPr id="88" name="object 88"/>
            <p:cNvSpPr/>
            <p:nvPr/>
          </p:nvSpPr>
          <p:spPr>
            <a:xfrm>
              <a:off x="6330696" y="2712211"/>
              <a:ext cx="1391920" cy="131445"/>
            </a:xfrm>
            <a:custGeom>
              <a:avLst/>
              <a:gdLst/>
              <a:ahLst/>
              <a:cxnLst/>
              <a:rect l="l" t="t" r="r" b="b"/>
              <a:pathLst>
                <a:path w="1391920" h="131444">
                  <a:moveTo>
                    <a:pt x="824992" y="110489"/>
                  </a:moveTo>
                  <a:lnTo>
                    <a:pt x="694944" y="110489"/>
                  </a:lnTo>
                  <a:lnTo>
                    <a:pt x="694944" y="124713"/>
                  </a:lnTo>
                  <a:lnTo>
                    <a:pt x="824992" y="124713"/>
                  </a:lnTo>
                  <a:lnTo>
                    <a:pt x="824992" y="110489"/>
                  </a:lnTo>
                  <a:close/>
                </a:path>
                <a:path w="1391920" h="131444">
                  <a:moveTo>
                    <a:pt x="1245615" y="110362"/>
                  </a:moveTo>
                  <a:lnTo>
                    <a:pt x="1115568" y="110362"/>
                  </a:lnTo>
                  <a:lnTo>
                    <a:pt x="1115568" y="124713"/>
                  </a:lnTo>
                  <a:lnTo>
                    <a:pt x="1245615" y="124713"/>
                  </a:lnTo>
                  <a:lnTo>
                    <a:pt x="1245615" y="110362"/>
                  </a:lnTo>
                  <a:close/>
                </a:path>
                <a:path w="1391920" h="131444">
                  <a:moveTo>
                    <a:pt x="579120" y="92328"/>
                  </a:moveTo>
                  <a:lnTo>
                    <a:pt x="563752" y="92328"/>
                  </a:lnTo>
                  <a:lnTo>
                    <a:pt x="563752" y="129412"/>
                  </a:lnTo>
                  <a:lnTo>
                    <a:pt x="678052" y="129412"/>
                  </a:lnTo>
                  <a:lnTo>
                    <a:pt x="678052" y="116459"/>
                  </a:lnTo>
                  <a:lnTo>
                    <a:pt x="579120" y="116459"/>
                  </a:lnTo>
                  <a:lnTo>
                    <a:pt x="579120" y="92328"/>
                  </a:lnTo>
                  <a:close/>
                </a:path>
                <a:path w="1391920" h="131444">
                  <a:moveTo>
                    <a:pt x="627252" y="80390"/>
                  </a:moveTo>
                  <a:lnTo>
                    <a:pt x="612012" y="80390"/>
                  </a:lnTo>
                  <a:lnTo>
                    <a:pt x="612012" y="102743"/>
                  </a:lnTo>
                  <a:lnTo>
                    <a:pt x="627252" y="102743"/>
                  </a:lnTo>
                  <a:lnTo>
                    <a:pt x="627252" y="80390"/>
                  </a:lnTo>
                  <a:close/>
                </a:path>
                <a:path w="1391920" h="131444">
                  <a:moveTo>
                    <a:pt x="684783" y="67563"/>
                  </a:moveTo>
                  <a:lnTo>
                    <a:pt x="554735" y="67563"/>
                  </a:lnTo>
                  <a:lnTo>
                    <a:pt x="554735" y="80390"/>
                  </a:lnTo>
                  <a:lnTo>
                    <a:pt x="684783" y="80390"/>
                  </a:lnTo>
                  <a:lnTo>
                    <a:pt x="684783" y="67563"/>
                  </a:lnTo>
                  <a:close/>
                </a:path>
                <a:path w="1391920" h="131444">
                  <a:moveTo>
                    <a:pt x="1003426" y="86740"/>
                  </a:moveTo>
                  <a:lnTo>
                    <a:pt x="988059" y="86740"/>
                  </a:lnTo>
                  <a:lnTo>
                    <a:pt x="988059" y="129286"/>
                  </a:lnTo>
                  <a:lnTo>
                    <a:pt x="1100327" y="129286"/>
                  </a:lnTo>
                  <a:lnTo>
                    <a:pt x="1100327" y="115570"/>
                  </a:lnTo>
                  <a:lnTo>
                    <a:pt x="1003426" y="115570"/>
                  </a:lnTo>
                  <a:lnTo>
                    <a:pt x="1003426" y="86740"/>
                  </a:lnTo>
                  <a:close/>
                </a:path>
                <a:path w="1391920" h="131444">
                  <a:moveTo>
                    <a:pt x="1096772" y="762"/>
                  </a:moveTo>
                  <a:lnTo>
                    <a:pt x="1081785" y="762"/>
                  </a:lnTo>
                  <a:lnTo>
                    <a:pt x="1081785" y="97409"/>
                  </a:lnTo>
                  <a:lnTo>
                    <a:pt x="1096772" y="97409"/>
                  </a:lnTo>
                  <a:lnTo>
                    <a:pt x="1096772" y="762"/>
                  </a:lnTo>
                  <a:close/>
                </a:path>
                <a:path w="1391920" h="131444">
                  <a:moveTo>
                    <a:pt x="1017904" y="2159"/>
                  </a:moveTo>
                  <a:lnTo>
                    <a:pt x="982916" y="18448"/>
                  </a:lnTo>
                  <a:lnTo>
                    <a:pt x="976629" y="40005"/>
                  </a:lnTo>
                  <a:lnTo>
                    <a:pt x="977376" y="47751"/>
                  </a:lnTo>
                  <a:lnTo>
                    <a:pt x="977392" y="47910"/>
                  </a:lnTo>
                  <a:lnTo>
                    <a:pt x="1008735" y="76967"/>
                  </a:lnTo>
                  <a:lnTo>
                    <a:pt x="1017904" y="77724"/>
                  </a:lnTo>
                  <a:lnTo>
                    <a:pt x="1027001" y="76967"/>
                  </a:lnTo>
                  <a:lnTo>
                    <a:pt x="1035050" y="74914"/>
                  </a:lnTo>
                  <a:lnTo>
                    <a:pt x="1042050" y="71598"/>
                  </a:lnTo>
                  <a:lnTo>
                    <a:pt x="1048003" y="67056"/>
                  </a:lnTo>
                  <a:lnTo>
                    <a:pt x="1049833" y="64897"/>
                  </a:lnTo>
                  <a:lnTo>
                    <a:pt x="1010030" y="64897"/>
                  </a:lnTo>
                  <a:lnTo>
                    <a:pt x="1003680" y="62611"/>
                  </a:lnTo>
                  <a:lnTo>
                    <a:pt x="998981" y="58165"/>
                  </a:lnTo>
                  <a:lnTo>
                    <a:pt x="994155" y="53848"/>
                  </a:lnTo>
                  <a:lnTo>
                    <a:pt x="991805" y="47910"/>
                  </a:lnTo>
                  <a:lnTo>
                    <a:pt x="991743" y="47751"/>
                  </a:lnTo>
                  <a:lnTo>
                    <a:pt x="991615" y="40005"/>
                  </a:lnTo>
                  <a:lnTo>
                    <a:pt x="991743" y="32131"/>
                  </a:lnTo>
                  <a:lnTo>
                    <a:pt x="994155" y="26035"/>
                  </a:lnTo>
                  <a:lnTo>
                    <a:pt x="998981" y="21589"/>
                  </a:lnTo>
                  <a:lnTo>
                    <a:pt x="1003680" y="17145"/>
                  </a:lnTo>
                  <a:lnTo>
                    <a:pt x="1010030" y="14859"/>
                  </a:lnTo>
                  <a:lnTo>
                    <a:pt x="1049725" y="14859"/>
                  </a:lnTo>
                  <a:lnTo>
                    <a:pt x="1048003" y="12826"/>
                  </a:lnTo>
                  <a:lnTo>
                    <a:pt x="1042050" y="8302"/>
                  </a:lnTo>
                  <a:lnTo>
                    <a:pt x="1035049" y="5016"/>
                  </a:lnTo>
                  <a:lnTo>
                    <a:pt x="1027001" y="2968"/>
                  </a:lnTo>
                  <a:lnTo>
                    <a:pt x="1017904" y="2159"/>
                  </a:lnTo>
                  <a:close/>
                </a:path>
                <a:path w="1391920" h="131444">
                  <a:moveTo>
                    <a:pt x="1049725" y="14859"/>
                  </a:moveTo>
                  <a:lnTo>
                    <a:pt x="1025651" y="14859"/>
                  </a:lnTo>
                  <a:lnTo>
                    <a:pt x="1032001" y="17145"/>
                  </a:lnTo>
                  <a:lnTo>
                    <a:pt x="1041400" y="26035"/>
                  </a:lnTo>
                  <a:lnTo>
                    <a:pt x="1043812" y="32131"/>
                  </a:lnTo>
                  <a:lnTo>
                    <a:pt x="1043750" y="47910"/>
                  </a:lnTo>
                  <a:lnTo>
                    <a:pt x="1041400" y="53848"/>
                  </a:lnTo>
                  <a:lnTo>
                    <a:pt x="1036701" y="58165"/>
                  </a:lnTo>
                  <a:lnTo>
                    <a:pt x="1032001" y="62611"/>
                  </a:lnTo>
                  <a:lnTo>
                    <a:pt x="1025651" y="64897"/>
                  </a:lnTo>
                  <a:lnTo>
                    <a:pt x="1049833" y="64897"/>
                  </a:lnTo>
                  <a:lnTo>
                    <a:pt x="1052766" y="61436"/>
                  </a:lnTo>
                  <a:lnTo>
                    <a:pt x="1056195" y="55054"/>
                  </a:lnTo>
                  <a:lnTo>
                    <a:pt x="1058291" y="47910"/>
                  </a:lnTo>
                  <a:lnTo>
                    <a:pt x="1059052" y="40005"/>
                  </a:lnTo>
                  <a:lnTo>
                    <a:pt x="1058301" y="32131"/>
                  </a:lnTo>
                  <a:lnTo>
                    <a:pt x="1056195" y="24844"/>
                  </a:lnTo>
                  <a:lnTo>
                    <a:pt x="1052766" y="18448"/>
                  </a:lnTo>
                  <a:lnTo>
                    <a:pt x="1049725" y="14859"/>
                  </a:lnTo>
                  <a:close/>
                </a:path>
                <a:path w="1391920" h="131444">
                  <a:moveTo>
                    <a:pt x="14986" y="4572"/>
                  </a:moveTo>
                  <a:lnTo>
                    <a:pt x="0" y="4572"/>
                  </a:lnTo>
                  <a:lnTo>
                    <a:pt x="0" y="123189"/>
                  </a:lnTo>
                  <a:lnTo>
                    <a:pt x="72389" y="123189"/>
                  </a:lnTo>
                  <a:lnTo>
                    <a:pt x="72389" y="109347"/>
                  </a:lnTo>
                  <a:lnTo>
                    <a:pt x="14986" y="109347"/>
                  </a:lnTo>
                  <a:lnTo>
                    <a:pt x="14986" y="63246"/>
                  </a:lnTo>
                  <a:lnTo>
                    <a:pt x="72389" y="63246"/>
                  </a:lnTo>
                  <a:lnTo>
                    <a:pt x="72389" y="49402"/>
                  </a:lnTo>
                  <a:lnTo>
                    <a:pt x="14986" y="49402"/>
                  </a:lnTo>
                  <a:lnTo>
                    <a:pt x="14986" y="4572"/>
                  </a:lnTo>
                  <a:close/>
                </a:path>
                <a:path w="1391920" h="131444">
                  <a:moveTo>
                    <a:pt x="72389" y="63246"/>
                  </a:moveTo>
                  <a:lnTo>
                    <a:pt x="57403" y="63246"/>
                  </a:lnTo>
                  <a:lnTo>
                    <a:pt x="57403" y="109347"/>
                  </a:lnTo>
                  <a:lnTo>
                    <a:pt x="72389" y="109347"/>
                  </a:lnTo>
                  <a:lnTo>
                    <a:pt x="72389" y="63246"/>
                  </a:lnTo>
                  <a:close/>
                </a:path>
                <a:path w="1391920" h="131444">
                  <a:moveTo>
                    <a:pt x="72389" y="4572"/>
                  </a:moveTo>
                  <a:lnTo>
                    <a:pt x="57403" y="4572"/>
                  </a:lnTo>
                  <a:lnTo>
                    <a:pt x="57403" y="49402"/>
                  </a:lnTo>
                  <a:lnTo>
                    <a:pt x="72389" y="49402"/>
                  </a:lnTo>
                  <a:lnTo>
                    <a:pt x="72389" y="4572"/>
                  </a:lnTo>
                  <a:close/>
                </a:path>
                <a:path w="1391920" h="131444">
                  <a:moveTo>
                    <a:pt x="1238757" y="68452"/>
                  </a:moveTo>
                  <a:lnTo>
                    <a:pt x="1122299" y="68452"/>
                  </a:lnTo>
                  <a:lnTo>
                    <a:pt x="1122299" y="82296"/>
                  </a:lnTo>
                  <a:lnTo>
                    <a:pt x="1238757" y="82296"/>
                  </a:lnTo>
                  <a:lnTo>
                    <a:pt x="1238757" y="68452"/>
                  </a:lnTo>
                  <a:close/>
                </a:path>
                <a:path w="1391920" h="131444">
                  <a:moveTo>
                    <a:pt x="1160526" y="20320"/>
                  </a:moveTo>
                  <a:lnTo>
                    <a:pt x="1145285" y="20320"/>
                  </a:lnTo>
                  <a:lnTo>
                    <a:pt x="1145285" y="68452"/>
                  </a:lnTo>
                  <a:lnTo>
                    <a:pt x="1160526" y="68452"/>
                  </a:lnTo>
                  <a:lnTo>
                    <a:pt x="1160526" y="20320"/>
                  </a:lnTo>
                  <a:close/>
                </a:path>
                <a:path w="1391920" h="131444">
                  <a:moveTo>
                    <a:pt x="1215644" y="20320"/>
                  </a:moveTo>
                  <a:lnTo>
                    <a:pt x="1200403" y="20320"/>
                  </a:lnTo>
                  <a:lnTo>
                    <a:pt x="1200403" y="68452"/>
                  </a:lnTo>
                  <a:lnTo>
                    <a:pt x="1215644" y="68452"/>
                  </a:lnTo>
                  <a:lnTo>
                    <a:pt x="1215644" y="20320"/>
                  </a:lnTo>
                  <a:close/>
                </a:path>
                <a:path w="1391920" h="131444">
                  <a:moveTo>
                    <a:pt x="1237360" y="6223"/>
                  </a:moveTo>
                  <a:lnTo>
                    <a:pt x="1123696" y="6223"/>
                  </a:lnTo>
                  <a:lnTo>
                    <a:pt x="1123696" y="20320"/>
                  </a:lnTo>
                  <a:lnTo>
                    <a:pt x="1237360" y="20320"/>
                  </a:lnTo>
                  <a:lnTo>
                    <a:pt x="1237360" y="6223"/>
                  </a:lnTo>
                  <a:close/>
                </a:path>
                <a:path w="1391920" h="131444">
                  <a:moveTo>
                    <a:pt x="486409" y="19176"/>
                  </a:moveTo>
                  <a:lnTo>
                    <a:pt x="471677" y="19176"/>
                  </a:lnTo>
                  <a:lnTo>
                    <a:pt x="471677" y="109474"/>
                  </a:lnTo>
                  <a:lnTo>
                    <a:pt x="415925" y="109474"/>
                  </a:lnTo>
                  <a:lnTo>
                    <a:pt x="415925" y="123189"/>
                  </a:lnTo>
                  <a:lnTo>
                    <a:pt x="474090" y="123189"/>
                  </a:lnTo>
                  <a:lnTo>
                    <a:pt x="482473" y="122427"/>
                  </a:lnTo>
                  <a:lnTo>
                    <a:pt x="489965" y="121031"/>
                  </a:lnTo>
                  <a:lnTo>
                    <a:pt x="497331" y="119761"/>
                  </a:lnTo>
                  <a:lnTo>
                    <a:pt x="503300" y="117983"/>
                  </a:lnTo>
                  <a:lnTo>
                    <a:pt x="507619" y="115697"/>
                  </a:lnTo>
                  <a:lnTo>
                    <a:pt x="507619" y="108076"/>
                  </a:lnTo>
                  <a:lnTo>
                    <a:pt x="486409" y="108076"/>
                  </a:lnTo>
                  <a:lnTo>
                    <a:pt x="486409" y="19176"/>
                  </a:lnTo>
                  <a:close/>
                </a:path>
                <a:path w="1391920" h="131444">
                  <a:moveTo>
                    <a:pt x="445897" y="19176"/>
                  </a:moveTo>
                  <a:lnTo>
                    <a:pt x="431037" y="19176"/>
                  </a:lnTo>
                  <a:lnTo>
                    <a:pt x="431037" y="109474"/>
                  </a:lnTo>
                  <a:lnTo>
                    <a:pt x="445897" y="109474"/>
                  </a:lnTo>
                  <a:lnTo>
                    <a:pt x="445897" y="19176"/>
                  </a:lnTo>
                  <a:close/>
                </a:path>
                <a:path w="1391920" h="131444">
                  <a:moveTo>
                    <a:pt x="507619" y="101853"/>
                  </a:moveTo>
                  <a:lnTo>
                    <a:pt x="504698" y="103250"/>
                  </a:lnTo>
                  <a:lnTo>
                    <a:pt x="501523" y="104521"/>
                  </a:lnTo>
                  <a:lnTo>
                    <a:pt x="497967" y="105537"/>
                  </a:lnTo>
                  <a:lnTo>
                    <a:pt x="494537" y="106552"/>
                  </a:lnTo>
                  <a:lnTo>
                    <a:pt x="490600" y="107441"/>
                  </a:lnTo>
                  <a:lnTo>
                    <a:pt x="486409" y="108076"/>
                  </a:lnTo>
                  <a:lnTo>
                    <a:pt x="507619" y="108076"/>
                  </a:lnTo>
                  <a:lnTo>
                    <a:pt x="507619" y="101853"/>
                  </a:lnTo>
                  <a:close/>
                </a:path>
                <a:path w="1391920" h="131444">
                  <a:moveTo>
                    <a:pt x="500887" y="5461"/>
                  </a:moveTo>
                  <a:lnTo>
                    <a:pt x="416686" y="5461"/>
                  </a:lnTo>
                  <a:lnTo>
                    <a:pt x="416686" y="19176"/>
                  </a:lnTo>
                  <a:lnTo>
                    <a:pt x="500887" y="19176"/>
                  </a:lnTo>
                  <a:lnTo>
                    <a:pt x="500887" y="5461"/>
                  </a:lnTo>
                  <a:close/>
                </a:path>
                <a:path w="1391920" h="131444">
                  <a:moveTo>
                    <a:pt x="179070" y="3810"/>
                  </a:moveTo>
                  <a:lnTo>
                    <a:pt x="145930" y="26991"/>
                  </a:lnTo>
                  <a:lnTo>
                    <a:pt x="139573" y="64388"/>
                  </a:lnTo>
                  <a:lnTo>
                    <a:pt x="140406" y="78819"/>
                  </a:lnTo>
                  <a:lnTo>
                    <a:pt x="156460" y="116607"/>
                  </a:lnTo>
                  <a:lnTo>
                    <a:pt x="179070" y="124840"/>
                  </a:lnTo>
                  <a:lnTo>
                    <a:pt x="187406" y="123985"/>
                  </a:lnTo>
                  <a:lnTo>
                    <a:pt x="194897" y="121237"/>
                  </a:lnTo>
                  <a:lnTo>
                    <a:pt x="201554" y="116607"/>
                  </a:lnTo>
                  <a:lnTo>
                    <a:pt x="206478" y="111125"/>
                  </a:lnTo>
                  <a:lnTo>
                    <a:pt x="171957" y="111125"/>
                  </a:lnTo>
                  <a:lnTo>
                    <a:pt x="166242" y="107441"/>
                  </a:lnTo>
                  <a:lnTo>
                    <a:pt x="154686" y="64388"/>
                  </a:lnTo>
                  <a:lnTo>
                    <a:pt x="155188" y="52937"/>
                  </a:lnTo>
                  <a:lnTo>
                    <a:pt x="171957" y="17652"/>
                  </a:lnTo>
                  <a:lnTo>
                    <a:pt x="206583" y="17652"/>
                  </a:lnTo>
                  <a:lnTo>
                    <a:pt x="201554" y="12114"/>
                  </a:lnTo>
                  <a:lnTo>
                    <a:pt x="194897" y="7508"/>
                  </a:lnTo>
                  <a:lnTo>
                    <a:pt x="187406" y="4736"/>
                  </a:lnTo>
                  <a:lnTo>
                    <a:pt x="179070" y="3810"/>
                  </a:lnTo>
                  <a:close/>
                </a:path>
                <a:path w="1391920" h="131444">
                  <a:moveTo>
                    <a:pt x="206583" y="17652"/>
                  </a:moveTo>
                  <a:lnTo>
                    <a:pt x="186054" y="17652"/>
                  </a:lnTo>
                  <a:lnTo>
                    <a:pt x="191770" y="21209"/>
                  </a:lnTo>
                  <a:lnTo>
                    <a:pt x="196214" y="28701"/>
                  </a:lnTo>
                  <a:lnTo>
                    <a:pt x="199219" y="35081"/>
                  </a:lnTo>
                  <a:lnTo>
                    <a:pt x="201390" y="43164"/>
                  </a:lnTo>
                  <a:lnTo>
                    <a:pt x="202751" y="52937"/>
                  </a:lnTo>
                  <a:lnTo>
                    <a:pt x="203326" y="64388"/>
                  </a:lnTo>
                  <a:lnTo>
                    <a:pt x="202751" y="75840"/>
                  </a:lnTo>
                  <a:lnTo>
                    <a:pt x="186054" y="111125"/>
                  </a:lnTo>
                  <a:lnTo>
                    <a:pt x="206478" y="111125"/>
                  </a:lnTo>
                  <a:lnTo>
                    <a:pt x="218439" y="64388"/>
                  </a:lnTo>
                  <a:lnTo>
                    <a:pt x="217606" y="49938"/>
                  </a:lnTo>
                  <a:lnTo>
                    <a:pt x="215487" y="37464"/>
                  </a:lnTo>
                  <a:lnTo>
                    <a:pt x="212082" y="26991"/>
                  </a:lnTo>
                  <a:lnTo>
                    <a:pt x="207390" y="18541"/>
                  </a:lnTo>
                  <a:lnTo>
                    <a:pt x="206583" y="17652"/>
                  </a:lnTo>
                  <a:close/>
                </a:path>
                <a:path w="1391920" h="131444">
                  <a:moveTo>
                    <a:pt x="404368" y="110489"/>
                  </a:moveTo>
                  <a:lnTo>
                    <a:pt x="274320" y="110489"/>
                  </a:lnTo>
                  <a:lnTo>
                    <a:pt x="274320" y="124713"/>
                  </a:lnTo>
                  <a:lnTo>
                    <a:pt x="404368" y="124713"/>
                  </a:lnTo>
                  <a:lnTo>
                    <a:pt x="404368" y="110489"/>
                  </a:lnTo>
                  <a:close/>
                </a:path>
                <a:path w="1391920" h="131444">
                  <a:moveTo>
                    <a:pt x="339217" y="3048"/>
                  </a:moveTo>
                  <a:lnTo>
                    <a:pt x="296672" y="14097"/>
                  </a:lnTo>
                  <a:lnTo>
                    <a:pt x="280543" y="43180"/>
                  </a:lnTo>
                  <a:lnTo>
                    <a:pt x="281545" y="51181"/>
                  </a:lnTo>
                  <a:lnTo>
                    <a:pt x="310451" y="78787"/>
                  </a:lnTo>
                  <a:lnTo>
                    <a:pt x="331470" y="82803"/>
                  </a:lnTo>
                  <a:lnTo>
                    <a:pt x="331470" y="110489"/>
                  </a:lnTo>
                  <a:lnTo>
                    <a:pt x="346836" y="110489"/>
                  </a:lnTo>
                  <a:lnTo>
                    <a:pt x="346836" y="82803"/>
                  </a:lnTo>
                  <a:lnTo>
                    <a:pt x="358026" y="81325"/>
                  </a:lnTo>
                  <a:lnTo>
                    <a:pt x="367966" y="78787"/>
                  </a:lnTo>
                  <a:lnTo>
                    <a:pt x="376644" y="75178"/>
                  </a:lnTo>
                  <a:lnTo>
                    <a:pt x="384048" y="70485"/>
                  </a:lnTo>
                  <a:lnTo>
                    <a:pt x="385253" y="69341"/>
                  </a:lnTo>
                  <a:lnTo>
                    <a:pt x="339217" y="69341"/>
                  </a:lnTo>
                  <a:lnTo>
                    <a:pt x="330001" y="68818"/>
                  </a:lnTo>
                  <a:lnTo>
                    <a:pt x="296545" y="43180"/>
                  </a:lnTo>
                  <a:lnTo>
                    <a:pt x="296799" y="35178"/>
                  </a:lnTo>
                  <a:lnTo>
                    <a:pt x="339217" y="16763"/>
                  </a:lnTo>
                  <a:lnTo>
                    <a:pt x="385026" y="16763"/>
                  </a:lnTo>
                  <a:lnTo>
                    <a:pt x="381888" y="14097"/>
                  </a:lnTo>
                  <a:lnTo>
                    <a:pt x="373292" y="9352"/>
                  </a:lnTo>
                  <a:lnTo>
                    <a:pt x="363315" y="5953"/>
                  </a:lnTo>
                  <a:lnTo>
                    <a:pt x="351956" y="3863"/>
                  </a:lnTo>
                  <a:lnTo>
                    <a:pt x="339217" y="3048"/>
                  </a:lnTo>
                  <a:close/>
                </a:path>
                <a:path w="1391920" h="131444">
                  <a:moveTo>
                    <a:pt x="385026" y="16763"/>
                  </a:moveTo>
                  <a:lnTo>
                    <a:pt x="339217" y="16763"/>
                  </a:lnTo>
                  <a:lnTo>
                    <a:pt x="348507" y="17287"/>
                  </a:lnTo>
                  <a:lnTo>
                    <a:pt x="356774" y="18669"/>
                  </a:lnTo>
                  <a:lnTo>
                    <a:pt x="364041" y="20907"/>
                  </a:lnTo>
                  <a:lnTo>
                    <a:pt x="370331" y="24002"/>
                  </a:lnTo>
                  <a:lnTo>
                    <a:pt x="377951" y="28701"/>
                  </a:lnTo>
                  <a:lnTo>
                    <a:pt x="381888" y="35178"/>
                  </a:lnTo>
                  <a:lnTo>
                    <a:pt x="381888" y="51181"/>
                  </a:lnTo>
                  <a:lnTo>
                    <a:pt x="339217" y="69341"/>
                  </a:lnTo>
                  <a:lnTo>
                    <a:pt x="385253" y="69341"/>
                  </a:lnTo>
                  <a:lnTo>
                    <a:pt x="389997" y="64843"/>
                  </a:lnTo>
                  <a:lnTo>
                    <a:pt x="394303" y="58404"/>
                  </a:lnTo>
                  <a:lnTo>
                    <a:pt x="396941" y="51181"/>
                  </a:lnTo>
                  <a:lnTo>
                    <a:pt x="397890" y="43180"/>
                  </a:lnTo>
                  <a:lnTo>
                    <a:pt x="396838" y="35178"/>
                  </a:lnTo>
                  <a:lnTo>
                    <a:pt x="396748" y="34492"/>
                  </a:lnTo>
                  <a:lnTo>
                    <a:pt x="393700" y="26733"/>
                  </a:lnTo>
                  <a:lnTo>
                    <a:pt x="388747" y="19927"/>
                  </a:lnTo>
                  <a:lnTo>
                    <a:pt x="385026" y="16763"/>
                  </a:lnTo>
                  <a:close/>
                </a:path>
                <a:path w="1391920" h="131444">
                  <a:moveTo>
                    <a:pt x="619632" y="0"/>
                  </a:moveTo>
                  <a:lnTo>
                    <a:pt x="575055" y="8127"/>
                  </a:lnTo>
                  <a:lnTo>
                    <a:pt x="569849" y="12319"/>
                  </a:lnTo>
                  <a:lnTo>
                    <a:pt x="564642" y="16383"/>
                  </a:lnTo>
                  <a:lnTo>
                    <a:pt x="561975" y="21716"/>
                  </a:lnTo>
                  <a:lnTo>
                    <a:pt x="561975" y="34544"/>
                  </a:lnTo>
                  <a:lnTo>
                    <a:pt x="564642" y="39877"/>
                  </a:lnTo>
                  <a:lnTo>
                    <a:pt x="569849" y="43941"/>
                  </a:lnTo>
                  <a:lnTo>
                    <a:pt x="575055" y="48133"/>
                  </a:lnTo>
                  <a:lnTo>
                    <a:pt x="619632" y="56261"/>
                  </a:lnTo>
                  <a:lnTo>
                    <a:pt x="627443" y="56070"/>
                  </a:lnTo>
                  <a:lnTo>
                    <a:pt x="669259" y="44069"/>
                  </a:lnTo>
                  <a:lnTo>
                    <a:pt x="612012" y="44069"/>
                  </a:lnTo>
                  <a:lnTo>
                    <a:pt x="605027" y="43434"/>
                  </a:lnTo>
                  <a:lnTo>
                    <a:pt x="592454" y="41148"/>
                  </a:lnTo>
                  <a:lnTo>
                    <a:pt x="587375" y="39370"/>
                  </a:lnTo>
                  <a:lnTo>
                    <a:pt x="583692" y="36957"/>
                  </a:lnTo>
                  <a:lnTo>
                    <a:pt x="579881" y="34544"/>
                  </a:lnTo>
                  <a:lnTo>
                    <a:pt x="577976" y="31623"/>
                  </a:lnTo>
                  <a:lnTo>
                    <a:pt x="577976" y="24511"/>
                  </a:lnTo>
                  <a:lnTo>
                    <a:pt x="579799" y="21716"/>
                  </a:lnTo>
                  <a:lnTo>
                    <a:pt x="579670" y="21716"/>
                  </a:lnTo>
                  <a:lnTo>
                    <a:pt x="583692" y="19303"/>
                  </a:lnTo>
                  <a:lnTo>
                    <a:pt x="587375" y="16890"/>
                  </a:lnTo>
                  <a:lnTo>
                    <a:pt x="592454" y="15112"/>
                  </a:lnTo>
                  <a:lnTo>
                    <a:pt x="605027" y="12826"/>
                  </a:lnTo>
                  <a:lnTo>
                    <a:pt x="612012" y="12191"/>
                  </a:lnTo>
                  <a:lnTo>
                    <a:pt x="669259" y="12191"/>
                  </a:lnTo>
                  <a:lnTo>
                    <a:pt x="664209" y="8127"/>
                  </a:lnTo>
                  <a:lnTo>
                    <a:pt x="627443" y="190"/>
                  </a:lnTo>
                  <a:lnTo>
                    <a:pt x="619632" y="0"/>
                  </a:lnTo>
                  <a:close/>
                </a:path>
                <a:path w="1391920" h="131444">
                  <a:moveTo>
                    <a:pt x="669259" y="12191"/>
                  </a:moveTo>
                  <a:lnTo>
                    <a:pt x="627252" y="12191"/>
                  </a:lnTo>
                  <a:lnTo>
                    <a:pt x="634237" y="12826"/>
                  </a:lnTo>
                  <a:lnTo>
                    <a:pt x="646810" y="15112"/>
                  </a:lnTo>
                  <a:lnTo>
                    <a:pt x="651890" y="16890"/>
                  </a:lnTo>
                  <a:lnTo>
                    <a:pt x="655574" y="19303"/>
                  </a:lnTo>
                  <a:lnTo>
                    <a:pt x="659595" y="21716"/>
                  </a:lnTo>
                  <a:lnTo>
                    <a:pt x="659466" y="21716"/>
                  </a:lnTo>
                  <a:lnTo>
                    <a:pt x="661288" y="24511"/>
                  </a:lnTo>
                  <a:lnTo>
                    <a:pt x="661288" y="31623"/>
                  </a:lnTo>
                  <a:lnTo>
                    <a:pt x="659383" y="34544"/>
                  </a:lnTo>
                  <a:lnTo>
                    <a:pt x="655574" y="36957"/>
                  </a:lnTo>
                  <a:lnTo>
                    <a:pt x="651890" y="39370"/>
                  </a:lnTo>
                  <a:lnTo>
                    <a:pt x="646810" y="41148"/>
                  </a:lnTo>
                  <a:lnTo>
                    <a:pt x="634237" y="43434"/>
                  </a:lnTo>
                  <a:lnTo>
                    <a:pt x="627252" y="44069"/>
                  </a:lnTo>
                  <a:lnTo>
                    <a:pt x="669259" y="44069"/>
                  </a:lnTo>
                  <a:lnTo>
                    <a:pt x="674624" y="39877"/>
                  </a:lnTo>
                  <a:lnTo>
                    <a:pt x="677290" y="34544"/>
                  </a:lnTo>
                  <a:lnTo>
                    <a:pt x="677290" y="21716"/>
                  </a:lnTo>
                  <a:lnTo>
                    <a:pt x="674624" y="16383"/>
                  </a:lnTo>
                  <a:lnTo>
                    <a:pt x="669259" y="12191"/>
                  </a:lnTo>
                  <a:close/>
                </a:path>
                <a:path w="1391920" h="131444">
                  <a:moveTo>
                    <a:pt x="1333753" y="5461"/>
                  </a:moveTo>
                  <a:lnTo>
                    <a:pt x="1261618" y="5461"/>
                  </a:lnTo>
                  <a:lnTo>
                    <a:pt x="1261618" y="19431"/>
                  </a:lnTo>
                  <a:lnTo>
                    <a:pt x="1318768" y="19431"/>
                  </a:lnTo>
                  <a:lnTo>
                    <a:pt x="1318768" y="56387"/>
                  </a:lnTo>
                  <a:lnTo>
                    <a:pt x="1261872" y="56387"/>
                  </a:lnTo>
                  <a:lnTo>
                    <a:pt x="1261872" y="123189"/>
                  </a:lnTo>
                  <a:lnTo>
                    <a:pt x="1319656" y="123189"/>
                  </a:lnTo>
                  <a:lnTo>
                    <a:pt x="1325879" y="122555"/>
                  </a:lnTo>
                  <a:lnTo>
                    <a:pt x="1331976" y="121538"/>
                  </a:lnTo>
                  <a:lnTo>
                    <a:pt x="1338072" y="120396"/>
                  </a:lnTo>
                  <a:lnTo>
                    <a:pt x="1343152" y="118872"/>
                  </a:lnTo>
                  <a:lnTo>
                    <a:pt x="1347215" y="116966"/>
                  </a:lnTo>
                  <a:lnTo>
                    <a:pt x="1347215" y="109347"/>
                  </a:lnTo>
                  <a:lnTo>
                    <a:pt x="1276857" y="109347"/>
                  </a:lnTo>
                  <a:lnTo>
                    <a:pt x="1276857" y="70231"/>
                  </a:lnTo>
                  <a:lnTo>
                    <a:pt x="1333753" y="70231"/>
                  </a:lnTo>
                  <a:lnTo>
                    <a:pt x="1333753" y="5461"/>
                  </a:lnTo>
                  <a:close/>
                </a:path>
                <a:path w="1391920" h="131444">
                  <a:moveTo>
                    <a:pt x="1347215" y="103250"/>
                  </a:moveTo>
                  <a:lnTo>
                    <a:pt x="1343152" y="105156"/>
                  </a:lnTo>
                  <a:lnTo>
                    <a:pt x="1338072" y="106680"/>
                  </a:lnTo>
                  <a:lnTo>
                    <a:pt x="1326006" y="108712"/>
                  </a:lnTo>
                  <a:lnTo>
                    <a:pt x="1319783" y="109347"/>
                  </a:lnTo>
                  <a:lnTo>
                    <a:pt x="1347215" y="109347"/>
                  </a:lnTo>
                  <a:lnTo>
                    <a:pt x="1347215" y="103250"/>
                  </a:lnTo>
                  <a:close/>
                </a:path>
                <a:path w="1391920" h="131444">
                  <a:moveTo>
                    <a:pt x="915924" y="5461"/>
                  </a:moveTo>
                  <a:lnTo>
                    <a:pt x="842263" y="5461"/>
                  </a:lnTo>
                  <a:lnTo>
                    <a:pt x="842263" y="19431"/>
                  </a:lnTo>
                  <a:lnTo>
                    <a:pt x="900810" y="19431"/>
                  </a:lnTo>
                  <a:lnTo>
                    <a:pt x="900810" y="56387"/>
                  </a:lnTo>
                  <a:lnTo>
                    <a:pt x="842645" y="56387"/>
                  </a:lnTo>
                  <a:lnTo>
                    <a:pt x="842645" y="123189"/>
                  </a:lnTo>
                  <a:lnTo>
                    <a:pt x="901826" y="123189"/>
                  </a:lnTo>
                  <a:lnTo>
                    <a:pt x="908050" y="122555"/>
                  </a:lnTo>
                  <a:lnTo>
                    <a:pt x="914146" y="121538"/>
                  </a:lnTo>
                  <a:lnTo>
                    <a:pt x="920242" y="120396"/>
                  </a:lnTo>
                  <a:lnTo>
                    <a:pt x="925322" y="118872"/>
                  </a:lnTo>
                  <a:lnTo>
                    <a:pt x="929512" y="116966"/>
                  </a:lnTo>
                  <a:lnTo>
                    <a:pt x="929512" y="109347"/>
                  </a:lnTo>
                  <a:lnTo>
                    <a:pt x="857757" y="109347"/>
                  </a:lnTo>
                  <a:lnTo>
                    <a:pt x="857757" y="70231"/>
                  </a:lnTo>
                  <a:lnTo>
                    <a:pt x="915924" y="70231"/>
                  </a:lnTo>
                  <a:lnTo>
                    <a:pt x="915924" y="5461"/>
                  </a:lnTo>
                  <a:close/>
                </a:path>
                <a:path w="1391920" h="131444">
                  <a:moveTo>
                    <a:pt x="929512" y="102997"/>
                  </a:moveTo>
                  <a:lnTo>
                    <a:pt x="925322" y="105028"/>
                  </a:lnTo>
                  <a:lnTo>
                    <a:pt x="920369" y="106552"/>
                  </a:lnTo>
                  <a:lnTo>
                    <a:pt x="914273" y="107569"/>
                  </a:lnTo>
                  <a:lnTo>
                    <a:pt x="908303" y="108712"/>
                  </a:lnTo>
                  <a:lnTo>
                    <a:pt x="900525" y="109347"/>
                  </a:lnTo>
                  <a:lnTo>
                    <a:pt x="929512" y="109347"/>
                  </a:lnTo>
                  <a:lnTo>
                    <a:pt x="929512" y="102997"/>
                  </a:lnTo>
                  <a:close/>
                </a:path>
                <a:path w="1391920" h="131444">
                  <a:moveTo>
                    <a:pt x="816355" y="5461"/>
                  </a:moveTo>
                  <a:lnTo>
                    <a:pt x="703452" y="5461"/>
                  </a:lnTo>
                  <a:lnTo>
                    <a:pt x="703452" y="82296"/>
                  </a:lnTo>
                  <a:lnTo>
                    <a:pt x="817879" y="82296"/>
                  </a:lnTo>
                  <a:lnTo>
                    <a:pt x="817879" y="68325"/>
                  </a:lnTo>
                  <a:lnTo>
                    <a:pt x="718820" y="68325"/>
                  </a:lnTo>
                  <a:lnTo>
                    <a:pt x="718820" y="19558"/>
                  </a:lnTo>
                  <a:lnTo>
                    <a:pt x="816355" y="19558"/>
                  </a:lnTo>
                  <a:lnTo>
                    <a:pt x="816355" y="5461"/>
                  </a:lnTo>
                  <a:close/>
                </a:path>
                <a:path w="1391920" h="131444">
                  <a:moveTo>
                    <a:pt x="1373631" y="762"/>
                  </a:moveTo>
                  <a:lnTo>
                    <a:pt x="1358519" y="762"/>
                  </a:lnTo>
                  <a:lnTo>
                    <a:pt x="1358519" y="130937"/>
                  </a:lnTo>
                  <a:lnTo>
                    <a:pt x="1373631" y="130937"/>
                  </a:lnTo>
                  <a:lnTo>
                    <a:pt x="1373631" y="67945"/>
                  </a:lnTo>
                  <a:lnTo>
                    <a:pt x="1391920" y="67945"/>
                  </a:lnTo>
                  <a:lnTo>
                    <a:pt x="1391920" y="53466"/>
                  </a:lnTo>
                  <a:lnTo>
                    <a:pt x="1373631" y="53466"/>
                  </a:lnTo>
                  <a:lnTo>
                    <a:pt x="1373631" y="762"/>
                  </a:lnTo>
                  <a:close/>
                </a:path>
                <a:path w="1391920" h="131444">
                  <a:moveTo>
                    <a:pt x="956563" y="762"/>
                  </a:moveTo>
                  <a:lnTo>
                    <a:pt x="941577" y="762"/>
                  </a:lnTo>
                  <a:lnTo>
                    <a:pt x="941577" y="130937"/>
                  </a:lnTo>
                  <a:lnTo>
                    <a:pt x="956563" y="130937"/>
                  </a:lnTo>
                  <a:lnTo>
                    <a:pt x="956563" y="762"/>
                  </a:lnTo>
                  <a:close/>
                </a:path>
                <a:path w="1391920" h="131444">
                  <a:moveTo>
                    <a:pt x="532383" y="762"/>
                  </a:moveTo>
                  <a:lnTo>
                    <a:pt x="517271" y="762"/>
                  </a:lnTo>
                  <a:lnTo>
                    <a:pt x="517271" y="130937"/>
                  </a:lnTo>
                  <a:lnTo>
                    <a:pt x="532383" y="130937"/>
                  </a:lnTo>
                  <a:lnTo>
                    <a:pt x="532383" y="67945"/>
                  </a:lnTo>
                  <a:lnTo>
                    <a:pt x="550672" y="67945"/>
                  </a:lnTo>
                  <a:lnTo>
                    <a:pt x="550672" y="53466"/>
                  </a:lnTo>
                  <a:lnTo>
                    <a:pt x="532383" y="53466"/>
                  </a:lnTo>
                  <a:lnTo>
                    <a:pt x="532383" y="762"/>
                  </a:lnTo>
                  <a:close/>
                </a:path>
                <a:path w="1391920" h="131444">
                  <a:moveTo>
                    <a:pt x="255777" y="762"/>
                  </a:moveTo>
                  <a:lnTo>
                    <a:pt x="240537" y="762"/>
                  </a:lnTo>
                  <a:lnTo>
                    <a:pt x="240537" y="130937"/>
                  </a:lnTo>
                  <a:lnTo>
                    <a:pt x="255777" y="130937"/>
                  </a:lnTo>
                  <a:lnTo>
                    <a:pt x="255777" y="762"/>
                  </a:lnTo>
                  <a:close/>
                </a:path>
                <a:path w="1391920" h="131444">
                  <a:moveTo>
                    <a:pt x="111759" y="762"/>
                  </a:moveTo>
                  <a:lnTo>
                    <a:pt x="96646" y="762"/>
                  </a:lnTo>
                  <a:lnTo>
                    <a:pt x="96646" y="130937"/>
                  </a:lnTo>
                  <a:lnTo>
                    <a:pt x="111759" y="130937"/>
                  </a:lnTo>
                  <a:lnTo>
                    <a:pt x="111759" y="67945"/>
                  </a:lnTo>
                  <a:lnTo>
                    <a:pt x="130048" y="67945"/>
                  </a:lnTo>
                  <a:lnTo>
                    <a:pt x="130048" y="53466"/>
                  </a:lnTo>
                  <a:lnTo>
                    <a:pt x="111759" y="53466"/>
                  </a:lnTo>
                  <a:lnTo>
                    <a:pt x="111759" y="76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63129" y="2712973"/>
              <a:ext cx="120523" cy="130301"/>
            </a:xfrm>
            <a:prstGeom prst="rect">
              <a:avLst/>
            </a:prstGeom>
          </p:spPr>
        </p:pic>
      </p:grpSp>
      <p:pic>
        <p:nvPicPr>
          <p:cNvPr id="90" name="object 9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933943" y="2707766"/>
            <a:ext cx="1905888" cy="144271"/>
          </a:xfrm>
          <a:prstGeom prst="rect">
            <a:avLst/>
          </a:prstGeom>
        </p:spPr>
      </p:pic>
      <p:sp>
        <p:nvSpPr>
          <p:cNvPr id="91" name="object 91"/>
          <p:cNvSpPr/>
          <p:nvPr/>
        </p:nvSpPr>
        <p:spPr>
          <a:xfrm>
            <a:off x="1852041" y="3021202"/>
            <a:ext cx="481330" cy="147955"/>
          </a:xfrm>
          <a:custGeom>
            <a:avLst/>
            <a:gdLst/>
            <a:ahLst/>
            <a:cxnLst/>
            <a:rect l="l" t="t" r="r" b="b"/>
            <a:pathLst>
              <a:path w="481330" h="147955">
                <a:moveTo>
                  <a:pt x="87248" y="3937"/>
                </a:moveTo>
                <a:lnTo>
                  <a:pt x="0" y="3937"/>
                </a:lnTo>
                <a:lnTo>
                  <a:pt x="0" y="140716"/>
                </a:lnTo>
                <a:lnTo>
                  <a:pt x="87248" y="140716"/>
                </a:lnTo>
                <a:lnTo>
                  <a:pt x="87248" y="113411"/>
                </a:lnTo>
                <a:lnTo>
                  <a:pt x="29209" y="113411"/>
                </a:lnTo>
                <a:lnTo>
                  <a:pt x="29209" y="31115"/>
                </a:lnTo>
                <a:lnTo>
                  <a:pt x="87248" y="31115"/>
                </a:lnTo>
                <a:lnTo>
                  <a:pt x="87248" y="3937"/>
                </a:lnTo>
                <a:close/>
              </a:path>
              <a:path w="481330" h="147955">
                <a:moveTo>
                  <a:pt x="87248" y="31115"/>
                </a:moveTo>
                <a:lnTo>
                  <a:pt x="58038" y="31115"/>
                </a:lnTo>
                <a:lnTo>
                  <a:pt x="58038" y="113411"/>
                </a:lnTo>
                <a:lnTo>
                  <a:pt x="87248" y="113411"/>
                </a:lnTo>
                <a:lnTo>
                  <a:pt x="87248" y="31115"/>
                </a:lnTo>
                <a:close/>
              </a:path>
              <a:path w="481330" h="147955">
                <a:moveTo>
                  <a:pt x="226313" y="3937"/>
                </a:moveTo>
                <a:lnTo>
                  <a:pt x="162178" y="3937"/>
                </a:lnTo>
                <a:lnTo>
                  <a:pt x="162178" y="28702"/>
                </a:lnTo>
                <a:lnTo>
                  <a:pt x="199262" y="28702"/>
                </a:lnTo>
                <a:lnTo>
                  <a:pt x="199262" y="59690"/>
                </a:lnTo>
                <a:lnTo>
                  <a:pt x="162178" y="59690"/>
                </a:lnTo>
                <a:lnTo>
                  <a:pt x="162178" y="140716"/>
                </a:lnTo>
                <a:lnTo>
                  <a:pt x="203453" y="140716"/>
                </a:lnTo>
                <a:lnTo>
                  <a:pt x="209803" y="140335"/>
                </a:lnTo>
                <a:lnTo>
                  <a:pt x="216281" y="139446"/>
                </a:lnTo>
                <a:lnTo>
                  <a:pt x="222757" y="138684"/>
                </a:lnTo>
                <a:lnTo>
                  <a:pt x="228219" y="137287"/>
                </a:lnTo>
                <a:lnTo>
                  <a:pt x="232790" y="135509"/>
                </a:lnTo>
                <a:lnTo>
                  <a:pt x="232790" y="115824"/>
                </a:lnTo>
                <a:lnTo>
                  <a:pt x="189229" y="115824"/>
                </a:lnTo>
                <a:lnTo>
                  <a:pt x="189229" y="84200"/>
                </a:lnTo>
                <a:lnTo>
                  <a:pt x="226313" y="84200"/>
                </a:lnTo>
                <a:lnTo>
                  <a:pt x="226313" y="3937"/>
                </a:lnTo>
                <a:close/>
              </a:path>
              <a:path w="481330" h="147955">
                <a:moveTo>
                  <a:pt x="232790" y="110744"/>
                </a:moveTo>
                <a:lnTo>
                  <a:pt x="228219" y="112395"/>
                </a:lnTo>
                <a:lnTo>
                  <a:pt x="222757" y="113665"/>
                </a:lnTo>
                <a:lnTo>
                  <a:pt x="210438" y="115443"/>
                </a:lnTo>
                <a:lnTo>
                  <a:pt x="204469" y="115824"/>
                </a:lnTo>
                <a:lnTo>
                  <a:pt x="232790" y="115824"/>
                </a:lnTo>
                <a:lnTo>
                  <a:pt x="232790" y="110744"/>
                </a:lnTo>
                <a:close/>
              </a:path>
              <a:path w="481330" h="147955">
                <a:moveTo>
                  <a:pt x="463803" y="508"/>
                </a:moveTo>
                <a:lnTo>
                  <a:pt x="434720" y="508"/>
                </a:lnTo>
                <a:lnTo>
                  <a:pt x="434720" y="147574"/>
                </a:lnTo>
                <a:lnTo>
                  <a:pt x="463803" y="147574"/>
                </a:lnTo>
                <a:lnTo>
                  <a:pt x="463803" y="82423"/>
                </a:lnTo>
                <a:lnTo>
                  <a:pt x="481075" y="82423"/>
                </a:lnTo>
                <a:lnTo>
                  <a:pt x="481075" y="54229"/>
                </a:lnTo>
                <a:lnTo>
                  <a:pt x="463803" y="54229"/>
                </a:lnTo>
                <a:lnTo>
                  <a:pt x="463803" y="508"/>
                </a:lnTo>
                <a:close/>
              </a:path>
              <a:path w="481330" h="147955">
                <a:moveTo>
                  <a:pt x="306069" y="82169"/>
                </a:moveTo>
                <a:lnTo>
                  <a:pt x="278764" y="82169"/>
                </a:lnTo>
                <a:lnTo>
                  <a:pt x="278764" y="147574"/>
                </a:lnTo>
                <a:lnTo>
                  <a:pt x="306069" y="147574"/>
                </a:lnTo>
                <a:lnTo>
                  <a:pt x="306069" y="82169"/>
                </a:lnTo>
                <a:close/>
              </a:path>
              <a:path w="481330" h="147955">
                <a:moveTo>
                  <a:pt x="266572" y="1143"/>
                </a:moveTo>
                <a:lnTo>
                  <a:pt x="239648" y="1143"/>
                </a:lnTo>
                <a:lnTo>
                  <a:pt x="239648" y="145034"/>
                </a:lnTo>
                <a:lnTo>
                  <a:pt x="266572" y="145034"/>
                </a:lnTo>
                <a:lnTo>
                  <a:pt x="266572" y="82169"/>
                </a:lnTo>
                <a:lnTo>
                  <a:pt x="306069" y="82169"/>
                </a:lnTo>
                <a:lnTo>
                  <a:pt x="306069" y="54610"/>
                </a:lnTo>
                <a:lnTo>
                  <a:pt x="266572" y="54610"/>
                </a:lnTo>
                <a:lnTo>
                  <a:pt x="266572" y="1143"/>
                </a:lnTo>
                <a:close/>
              </a:path>
              <a:path w="481330" h="147955">
                <a:moveTo>
                  <a:pt x="306069" y="508"/>
                </a:moveTo>
                <a:lnTo>
                  <a:pt x="278764" y="508"/>
                </a:lnTo>
                <a:lnTo>
                  <a:pt x="278764" y="54610"/>
                </a:lnTo>
                <a:lnTo>
                  <a:pt x="306069" y="54610"/>
                </a:lnTo>
                <a:lnTo>
                  <a:pt x="306069" y="508"/>
                </a:lnTo>
                <a:close/>
              </a:path>
              <a:path w="481330" h="147955">
                <a:moveTo>
                  <a:pt x="135762" y="508"/>
                </a:moveTo>
                <a:lnTo>
                  <a:pt x="106679" y="508"/>
                </a:lnTo>
                <a:lnTo>
                  <a:pt x="106679" y="147574"/>
                </a:lnTo>
                <a:lnTo>
                  <a:pt x="135762" y="147574"/>
                </a:lnTo>
                <a:lnTo>
                  <a:pt x="135762" y="508"/>
                </a:lnTo>
                <a:close/>
              </a:path>
              <a:path w="481330" h="147955">
                <a:moveTo>
                  <a:pt x="392683" y="44958"/>
                </a:moveTo>
                <a:lnTo>
                  <a:pt x="363473" y="44958"/>
                </a:lnTo>
                <a:lnTo>
                  <a:pt x="362209" y="58838"/>
                </a:lnTo>
                <a:lnTo>
                  <a:pt x="359933" y="71326"/>
                </a:lnTo>
                <a:lnTo>
                  <a:pt x="341153" y="106108"/>
                </a:lnTo>
                <a:lnTo>
                  <a:pt x="326770" y="112141"/>
                </a:lnTo>
                <a:lnTo>
                  <a:pt x="326770" y="140716"/>
                </a:lnTo>
                <a:lnTo>
                  <a:pt x="363420" y="125299"/>
                </a:lnTo>
                <a:lnTo>
                  <a:pt x="379475" y="102743"/>
                </a:lnTo>
                <a:lnTo>
                  <a:pt x="415116" y="102743"/>
                </a:lnTo>
                <a:lnTo>
                  <a:pt x="389635" y="72009"/>
                </a:lnTo>
                <a:lnTo>
                  <a:pt x="390397" y="67818"/>
                </a:lnTo>
                <a:lnTo>
                  <a:pt x="391032" y="63500"/>
                </a:lnTo>
                <a:lnTo>
                  <a:pt x="392048" y="54483"/>
                </a:lnTo>
                <a:lnTo>
                  <a:pt x="392429" y="49784"/>
                </a:lnTo>
                <a:lnTo>
                  <a:pt x="392683" y="44958"/>
                </a:lnTo>
                <a:close/>
              </a:path>
              <a:path w="481330" h="147955">
                <a:moveTo>
                  <a:pt x="415116" y="102743"/>
                </a:moveTo>
                <a:lnTo>
                  <a:pt x="379475" y="102743"/>
                </a:lnTo>
                <a:lnTo>
                  <a:pt x="409320" y="140716"/>
                </a:lnTo>
                <a:lnTo>
                  <a:pt x="430910" y="121793"/>
                </a:lnTo>
                <a:lnTo>
                  <a:pt x="415116" y="102743"/>
                </a:lnTo>
                <a:close/>
              </a:path>
              <a:path w="481330" h="147955">
                <a:moveTo>
                  <a:pt x="424560" y="18034"/>
                </a:moveTo>
                <a:lnTo>
                  <a:pt x="330072" y="18034"/>
                </a:lnTo>
                <a:lnTo>
                  <a:pt x="330072" y="44958"/>
                </a:lnTo>
                <a:lnTo>
                  <a:pt x="424560" y="44958"/>
                </a:lnTo>
                <a:lnTo>
                  <a:pt x="424560" y="18034"/>
                </a:lnTo>
                <a:close/>
              </a:path>
              <a:path w="481330" h="147955">
                <a:moveTo>
                  <a:pt x="393064" y="0"/>
                </a:moveTo>
                <a:lnTo>
                  <a:pt x="363346" y="0"/>
                </a:lnTo>
                <a:lnTo>
                  <a:pt x="363346" y="18034"/>
                </a:lnTo>
                <a:lnTo>
                  <a:pt x="393064" y="18034"/>
                </a:lnTo>
                <a:lnTo>
                  <a:pt x="39306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668903" y="3018408"/>
            <a:ext cx="476884" cy="163830"/>
          </a:xfrm>
          <a:custGeom>
            <a:avLst/>
            <a:gdLst/>
            <a:ahLst/>
            <a:cxnLst/>
            <a:rect l="l" t="t" r="r" b="b"/>
            <a:pathLst>
              <a:path w="476885" h="163830">
                <a:moveTo>
                  <a:pt x="161289" y="117348"/>
                </a:moveTo>
                <a:lnTo>
                  <a:pt x="132969" y="117348"/>
                </a:lnTo>
                <a:lnTo>
                  <a:pt x="126619" y="163575"/>
                </a:lnTo>
                <a:lnTo>
                  <a:pt x="150241" y="163575"/>
                </a:lnTo>
                <a:lnTo>
                  <a:pt x="161289" y="117348"/>
                </a:lnTo>
                <a:close/>
              </a:path>
              <a:path w="476885" h="163830">
                <a:moveTo>
                  <a:pt x="96012" y="120014"/>
                </a:moveTo>
                <a:lnTo>
                  <a:pt x="65277" y="120014"/>
                </a:lnTo>
                <a:lnTo>
                  <a:pt x="65277" y="149225"/>
                </a:lnTo>
                <a:lnTo>
                  <a:pt x="96012" y="149225"/>
                </a:lnTo>
                <a:lnTo>
                  <a:pt x="96012" y="120014"/>
                </a:lnTo>
                <a:close/>
              </a:path>
              <a:path w="476885" h="163830">
                <a:moveTo>
                  <a:pt x="96012" y="3937"/>
                </a:moveTo>
                <a:lnTo>
                  <a:pt x="56134" y="3937"/>
                </a:lnTo>
                <a:lnTo>
                  <a:pt x="0" y="93217"/>
                </a:lnTo>
                <a:lnTo>
                  <a:pt x="0" y="120014"/>
                </a:lnTo>
                <a:lnTo>
                  <a:pt x="115062" y="120014"/>
                </a:lnTo>
                <a:lnTo>
                  <a:pt x="115062" y="93217"/>
                </a:lnTo>
                <a:lnTo>
                  <a:pt x="30987" y="93217"/>
                </a:lnTo>
                <a:lnTo>
                  <a:pt x="65277" y="37337"/>
                </a:lnTo>
                <a:lnTo>
                  <a:pt x="96012" y="37337"/>
                </a:lnTo>
                <a:lnTo>
                  <a:pt x="96012" y="3937"/>
                </a:lnTo>
                <a:close/>
              </a:path>
              <a:path w="476885" h="163830">
                <a:moveTo>
                  <a:pt x="96012" y="37337"/>
                </a:moveTo>
                <a:lnTo>
                  <a:pt x="65277" y="37337"/>
                </a:lnTo>
                <a:lnTo>
                  <a:pt x="65277" y="93217"/>
                </a:lnTo>
                <a:lnTo>
                  <a:pt x="96012" y="93217"/>
                </a:lnTo>
                <a:lnTo>
                  <a:pt x="96012" y="37337"/>
                </a:lnTo>
                <a:close/>
              </a:path>
              <a:path w="476885" h="163830">
                <a:moveTo>
                  <a:pt x="232283" y="0"/>
                </a:moveTo>
                <a:lnTo>
                  <a:pt x="192532" y="19177"/>
                </a:lnTo>
                <a:lnTo>
                  <a:pt x="177129" y="64289"/>
                </a:lnTo>
                <a:lnTo>
                  <a:pt x="176657" y="76453"/>
                </a:lnTo>
                <a:lnTo>
                  <a:pt x="177103" y="88007"/>
                </a:lnTo>
                <a:lnTo>
                  <a:pt x="187956" y="126823"/>
                </a:lnTo>
                <a:lnTo>
                  <a:pt x="224496" y="152255"/>
                </a:lnTo>
                <a:lnTo>
                  <a:pt x="232283" y="152780"/>
                </a:lnTo>
                <a:lnTo>
                  <a:pt x="240067" y="152255"/>
                </a:lnTo>
                <a:lnTo>
                  <a:pt x="276590" y="126823"/>
                </a:lnTo>
                <a:lnTo>
                  <a:pt x="277701" y="124587"/>
                </a:lnTo>
                <a:lnTo>
                  <a:pt x="224917" y="124587"/>
                </a:lnTo>
                <a:lnTo>
                  <a:pt x="219075" y="120650"/>
                </a:lnTo>
                <a:lnTo>
                  <a:pt x="207263" y="76453"/>
                </a:lnTo>
                <a:lnTo>
                  <a:pt x="207785" y="64900"/>
                </a:lnTo>
                <a:lnTo>
                  <a:pt x="224917" y="28321"/>
                </a:lnTo>
                <a:lnTo>
                  <a:pt x="277702" y="28321"/>
                </a:lnTo>
                <a:lnTo>
                  <a:pt x="276590" y="26082"/>
                </a:lnTo>
                <a:lnTo>
                  <a:pt x="240067" y="525"/>
                </a:lnTo>
                <a:lnTo>
                  <a:pt x="232283" y="0"/>
                </a:lnTo>
                <a:close/>
              </a:path>
              <a:path w="476885" h="163830">
                <a:moveTo>
                  <a:pt x="277702" y="28321"/>
                </a:moveTo>
                <a:lnTo>
                  <a:pt x="239522" y="28321"/>
                </a:lnTo>
                <a:lnTo>
                  <a:pt x="245491" y="32130"/>
                </a:lnTo>
                <a:lnTo>
                  <a:pt x="250062" y="40004"/>
                </a:lnTo>
                <a:lnTo>
                  <a:pt x="253085" y="46700"/>
                </a:lnTo>
                <a:lnTo>
                  <a:pt x="255285" y="54990"/>
                </a:lnTo>
                <a:lnTo>
                  <a:pt x="256568" y="64289"/>
                </a:lnTo>
                <a:lnTo>
                  <a:pt x="256653" y="64900"/>
                </a:lnTo>
                <a:lnTo>
                  <a:pt x="257175" y="76453"/>
                </a:lnTo>
                <a:lnTo>
                  <a:pt x="256653" y="88007"/>
                </a:lnTo>
                <a:lnTo>
                  <a:pt x="255285" y="97916"/>
                </a:lnTo>
                <a:lnTo>
                  <a:pt x="253085" y="106207"/>
                </a:lnTo>
                <a:lnTo>
                  <a:pt x="250062" y="112902"/>
                </a:lnTo>
                <a:lnTo>
                  <a:pt x="245491" y="120650"/>
                </a:lnTo>
                <a:lnTo>
                  <a:pt x="239522" y="124587"/>
                </a:lnTo>
                <a:lnTo>
                  <a:pt x="277701" y="124587"/>
                </a:lnTo>
                <a:lnTo>
                  <a:pt x="287909" y="76453"/>
                </a:lnTo>
                <a:lnTo>
                  <a:pt x="287409" y="64900"/>
                </a:lnTo>
                <a:lnTo>
                  <a:pt x="287383" y="64289"/>
                </a:lnTo>
                <a:lnTo>
                  <a:pt x="285988" y="53149"/>
                </a:lnTo>
                <a:lnTo>
                  <a:pt x="283712" y="43056"/>
                </a:lnTo>
                <a:lnTo>
                  <a:pt x="280543" y="34036"/>
                </a:lnTo>
                <a:lnTo>
                  <a:pt x="277702" y="28321"/>
                </a:lnTo>
                <a:close/>
              </a:path>
              <a:path w="476885" h="163830">
                <a:moveTo>
                  <a:pt x="476631" y="3937"/>
                </a:moveTo>
                <a:lnTo>
                  <a:pt x="418719" y="3937"/>
                </a:lnTo>
                <a:lnTo>
                  <a:pt x="418719" y="32130"/>
                </a:lnTo>
                <a:lnTo>
                  <a:pt x="444373" y="32130"/>
                </a:lnTo>
                <a:lnTo>
                  <a:pt x="444373" y="149225"/>
                </a:lnTo>
                <a:lnTo>
                  <a:pt x="476631" y="149225"/>
                </a:lnTo>
                <a:lnTo>
                  <a:pt x="476631" y="3937"/>
                </a:lnTo>
                <a:close/>
              </a:path>
              <a:path w="476885" h="163830">
                <a:moveTo>
                  <a:pt x="400436" y="28193"/>
                </a:moveTo>
                <a:lnTo>
                  <a:pt x="351917" y="28193"/>
                </a:lnTo>
                <a:lnTo>
                  <a:pt x="365886" y="28448"/>
                </a:lnTo>
                <a:lnTo>
                  <a:pt x="359325" y="28448"/>
                </a:lnTo>
                <a:lnTo>
                  <a:pt x="363982" y="29844"/>
                </a:lnTo>
                <a:lnTo>
                  <a:pt x="367157" y="33147"/>
                </a:lnTo>
                <a:lnTo>
                  <a:pt x="370332" y="36322"/>
                </a:lnTo>
                <a:lnTo>
                  <a:pt x="371856" y="40639"/>
                </a:lnTo>
                <a:lnTo>
                  <a:pt x="371983" y="49911"/>
                </a:lnTo>
                <a:lnTo>
                  <a:pt x="370586" y="54737"/>
                </a:lnTo>
                <a:lnTo>
                  <a:pt x="302641" y="130683"/>
                </a:lnTo>
                <a:lnTo>
                  <a:pt x="302641" y="149225"/>
                </a:lnTo>
                <a:lnTo>
                  <a:pt x="406654" y="149225"/>
                </a:lnTo>
                <a:lnTo>
                  <a:pt x="406654" y="121792"/>
                </a:lnTo>
                <a:lnTo>
                  <a:pt x="350138" y="121792"/>
                </a:lnTo>
                <a:lnTo>
                  <a:pt x="370967" y="100202"/>
                </a:lnTo>
                <a:lnTo>
                  <a:pt x="398907" y="65786"/>
                </a:lnTo>
                <a:lnTo>
                  <a:pt x="403860" y="50673"/>
                </a:lnTo>
                <a:lnTo>
                  <a:pt x="403733" y="45719"/>
                </a:lnTo>
                <a:lnTo>
                  <a:pt x="402825" y="36322"/>
                </a:lnTo>
                <a:lnTo>
                  <a:pt x="402804" y="36099"/>
                </a:lnTo>
                <a:lnTo>
                  <a:pt x="400512" y="28448"/>
                </a:lnTo>
                <a:lnTo>
                  <a:pt x="400436" y="28193"/>
                </a:lnTo>
                <a:close/>
              </a:path>
              <a:path w="476885" h="163830">
                <a:moveTo>
                  <a:pt x="351917" y="0"/>
                </a:moveTo>
                <a:lnTo>
                  <a:pt x="314198" y="14224"/>
                </a:lnTo>
                <a:lnTo>
                  <a:pt x="299593" y="49911"/>
                </a:lnTo>
                <a:lnTo>
                  <a:pt x="331470" y="49911"/>
                </a:lnTo>
                <a:lnTo>
                  <a:pt x="331597" y="44196"/>
                </a:lnTo>
                <a:lnTo>
                  <a:pt x="333152" y="39530"/>
                </a:lnTo>
                <a:lnTo>
                  <a:pt x="333248" y="39242"/>
                </a:lnTo>
                <a:lnTo>
                  <a:pt x="336804" y="34925"/>
                </a:lnTo>
                <a:lnTo>
                  <a:pt x="340233" y="30606"/>
                </a:lnTo>
                <a:lnTo>
                  <a:pt x="345186" y="28448"/>
                </a:lnTo>
                <a:lnTo>
                  <a:pt x="351917" y="28193"/>
                </a:lnTo>
                <a:lnTo>
                  <a:pt x="400436" y="28193"/>
                </a:lnTo>
                <a:lnTo>
                  <a:pt x="400208" y="27432"/>
                </a:lnTo>
                <a:lnTo>
                  <a:pt x="363890" y="1043"/>
                </a:lnTo>
                <a:lnTo>
                  <a:pt x="364625" y="1043"/>
                </a:lnTo>
                <a:lnTo>
                  <a:pt x="351917" y="0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363720" y="3088360"/>
            <a:ext cx="18415" cy="17780"/>
          </a:xfrm>
          <a:custGeom>
            <a:avLst/>
            <a:gdLst/>
            <a:ahLst/>
            <a:cxnLst/>
            <a:rect l="l" t="t" r="r" b="b"/>
            <a:pathLst>
              <a:path w="18414" h="17780">
                <a:moveTo>
                  <a:pt x="17983" y="0"/>
                </a:moveTo>
                <a:lnTo>
                  <a:pt x="0" y="0"/>
                </a:lnTo>
                <a:lnTo>
                  <a:pt x="0" y="17678"/>
                </a:lnTo>
                <a:lnTo>
                  <a:pt x="17983" y="17678"/>
                </a:lnTo>
                <a:lnTo>
                  <a:pt x="1798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437888" y="3029965"/>
            <a:ext cx="681990" cy="132080"/>
          </a:xfrm>
          <a:custGeom>
            <a:avLst/>
            <a:gdLst/>
            <a:ahLst/>
            <a:cxnLst/>
            <a:rect l="l" t="t" r="r" b="b"/>
            <a:pathLst>
              <a:path w="681989" h="132080">
                <a:moveTo>
                  <a:pt x="587375" y="75184"/>
                </a:moveTo>
                <a:lnTo>
                  <a:pt x="572515" y="75184"/>
                </a:lnTo>
                <a:lnTo>
                  <a:pt x="572515" y="129794"/>
                </a:lnTo>
                <a:lnTo>
                  <a:pt x="681863" y="129794"/>
                </a:lnTo>
                <a:lnTo>
                  <a:pt x="681863" y="117348"/>
                </a:lnTo>
                <a:lnTo>
                  <a:pt x="587375" y="117348"/>
                </a:lnTo>
                <a:lnTo>
                  <a:pt x="587375" y="100965"/>
                </a:lnTo>
                <a:lnTo>
                  <a:pt x="681863" y="100965"/>
                </a:lnTo>
                <a:lnTo>
                  <a:pt x="681863" y="88900"/>
                </a:lnTo>
                <a:lnTo>
                  <a:pt x="587375" y="88900"/>
                </a:lnTo>
                <a:lnTo>
                  <a:pt x="587375" y="75184"/>
                </a:lnTo>
                <a:close/>
              </a:path>
              <a:path w="681989" h="132080">
                <a:moveTo>
                  <a:pt x="681863" y="100965"/>
                </a:moveTo>
                <a:lnTo>
                  <a:pt x="666876" y="100965"/>
                </a:lnTo>
                <a:lnTo>
                  <a:pt x="666876" y="117348"/>
                </a:lnTo>
                <a:lnTo>
                  <a:pt x="681863" y="117348"/>
                </a:lnTo>
                <a:lnTo>
                  <a:pt x="681863" y="100965"/>
                </a:lnTo>
                <a:close/>
              </a:path>
              <a:path w="681989" h="132080">
                <a:moveTo>
                  <a:pt x="681863" y="75184"/>
                </a:moveTo>
                <a:lnTo>
                  <a:pt x="666876" y="75184"/>
                </a:lnTo>
                <a:lnTo>
                  <a:pt x="666876" y="88900"/>
                </a:lnTo>
                <a:lnTo>
                  <a:pt x="681863" y="88900"/>
                </a:lnTo>
                <a:lnTo>
                  <a:pt x="681863" y="75184"/>
                </a:lnTo>
                <a:close/>
              </a:path>
              <a:path w="681989" h="132080">
                <a:moveTo>
                  <a:pt x="211298" y="84270"/>
                </a:moveTo>
                <a:lnTo>
                  <a:pt x="195863" y="84270"/>
                </a:lnTo>
                <a:lnTo>
                  <a:pt x="188515" y="84661"/>
                </a:lnTo>
                <a:lnTo>
                  <a:pt x="154304" y="93853"/>
                </a:lnTo>
                <a:lnTo>
                  <a:pt x="149098" y="97282"/>
                </a:lnTo>
                <a:lnTo>
                  <a:pt x="146431" y="101981"/>
                </a:lnTo>
                <a:lnTo>
                  <a:pt x="146431" y="113792"/>
                </a:lnTo>
                <a:lnTo>
                  <a:pt x="149098" y="118618"/>
                </a:lnTo>
                <a:lnTo>
                  <a:pt x="154304" y="122047"/>
                </a:lnTo>
                <a:lnTo>
                  <a:pt x="159385" y="125603"/>
                </a:lnTo>
                <a:lnTo>
                  <a:pt x="195863" y="131756"/>
                </a:lnTo>
                <a:lnTo>
                  <a:pt x="211298" y="131756"/>
                </a:lnTo>
                <a:lnTo>
                  <a:pt x="255994" y="120015"/>
                </a:lnTo>
                <a:lnTo>
                  <a:pt x="196469" y="120015"/>
                </a:lnTo>
                <a:lnTo>
                  <a:pt x="189737" y="119634"/>
                </a:lnTo>
                <a:lnTo>
                  <a:pt x="162178" y="107950"/>
                </a:lnTo>
                <a:lnTo>
                  <a:pt x="162306" y="105029"/>
                </a:lnTo>
                <a:lnTo>
                  <a:pt x="164337" y="102616"/>
                </a:lnTo>
                <a:lnTo>
                  <a:pt x="168148" y="100965"/>
                </a:lnTo>
                <a:lnTo>
                  <a:pt x="172085" y="99187"/>
                </a:lnTo>
                <a:lnTo>
                  <a:pt x="177164" y="97917"/>
                </a:lnTo>
                <a:lnTo>
                  <a:pt x="189737" y="96393"/>
                </a:lnTo>
                <a:lnTo>
                  <a:pt x="196469" y="96012"/>
                </a:lnTo>
                <a:lnTo>
                  <a:pt x="256182" y="96012"/>
                </a:lnTo>
                <a:lnTo>
                  <a:pt x="252984" y="93853"/>
                </a:lnTo>
                <a:lnTo>
                  <a:pt x="218646" y="84661"/>
                </a:lnTo>
                <a:lnTo>
                  <a:pt x="211298" y="84270"/>
                </a:lnTo>
                <a:close/>
              </a:path>
              <a:path w="681989" h="132080">
                <a:moveTo>
                  <a:pt x="256182" y="96012"/>
                </a:moveTo>
                <a:lnTo>
                  <a:pt x="210820" y="96012"/>
                </a:lnTo>
                <a:lnTo>
                  <a:pt x="217550" y="96393"/>
                </a:lnTo>
                <a:lnTo>
                  <a:pt x="229997" y="97917"/>
                </a:lnTo>
                <a:lnTo>
                  <a:pt x="235076" y="99187"/>
                </a:lnTo>
                <a:lnTo>
                  <a:pt x="239013" y="100965"/>
                </a:lnTo>
                <a:lnTo>
                  <a:pt x="242950" y="102616"/>
                </a:lnTo>
                <a:lnTo>
                  <a:pt x="244983" y="105029"/>
                </a:lnTo>
                <a:lnTo>
                  <a:pt x="244983" y="110871"/>
                </a:lnTo>
                <a:lnTo>
                  <a:pt x="210820" y="120015"/>
                </a:lnTo>
                <a:lnTo>
                  <a:pt x="255994" y="120015"/>
                </a:lnTo>
                <a:lnTo>
                  <a:pt x="258063" y="118618"/>
                </a:lnTo>
                <a:lnTo>
                  <a:pt x="260731" y="113792"/>
                </a:lnTo>
                <a:lnTo>
                  <a:pt x="260731" y="101981"/>
                </a:lnTo>
                <a:lnTo>
                  <a:pt x="258063" y="97282"/>
                </a:lnTo>
                <a:lnTo>
                  <a:pt x="256182" y="96012"/>
                </a:lnTo>
                <a:close/>
              </a:path>
              <a:path w="681989" h="132080">
                <a:moveTo>
                  <a:pt x="443357" y="88265"/>
                </a:moveTo>
                <a:lnTo>
                  <a:pt x="428116" y="88265"/>
                </a:lnTo>
                <a:lnTo>
                  <a:pt x="428116" y="129794"/>
                </a:lnTo>
                <a:lnTo>
                  <a:pt x="540385" y="129794"/>
                </a:lnTo>
                <a:lnTo>
                  <a:pt x="540385" y="116078"/>
                </a:lnTo>
                <a:lnTo>
                  <a:pt x="443357" y="116078"/>
                </a:lnTo>
                <a:lnTo>
                  <a:pt x="443357" y="88265"/>
                </a:lnTo>
                <a:close/>
              </a:path>
              <a:path w="681989" h="132080">
                <a:moveTo>
                  <a:pt x="536956" y="1270"/>
                </a:moveTo>
                <a:lnTo>
                  <a:pt x="521842" y="1270"/>
                </a:lnTo>
                <a:lnTo>
                  <a:pt x="521842" y="97917"/>
                </a:lnTo>
                <a:lnTo>
                  <a:pt x="536956" y="97917"/>
                </a:lnTo>
                <a:lnTo>
                  <a:pt x="536956" y="45339"/>
                </a:lnTo>
                <a:lnTo>
                  <a:pt x="555244" y="45339"/>
                </a:lnTo>
                <a:lnTo>
                  <a:pt x="555244" y="30987"/>
                </a:lnTo>
                <a:lnTo>
                  <a:pt x="536956" y="30987"/>
                </a:lnTo>
                <a:lnTo>
                  <a:pt x="536956" y="1270"/>
                </a:lnTo>
                <a:close/>
              </a:path>
              <a:path w="681989" h="132080">
                <a:moveTo>
                  <a:pt x="458850" y="2540"/>
                </a:moveTo>
                <a:lnTo>
                  <a:pt x="448294" y="42957"/>
                </a:lnTo>
                <a:lnTo>
                  <a:pt x="419353" y="64008"/>
                </a:lnTo>
                <a:lnTo>
                  <a:pt x="419353" y="78232"/>
                </a:lnTo>
                <a:lnTo>
                  <a:pt x="454596" y="58959"/>
                </a:lnTo>
                <a:lnTo>
                  <a:pt x="462661" y="47625"/>
                </a:lnTo>
                <a:lnTo>
                  <a:pt x="485425" y="47625"/>
                </a:lnTo>
                <a:lnTo>
                  <a:pt x="468629" y="34925"/>
                </a:lnTo>
                <a:lnTo>
                  <a:pt x="470408" y="30099"/>
                </a:lnTo>
                <a:lnTo>
                  <a:pt x="471677" y="25019"/>
                </a:lnTo>
                <a:lnTo>
                  <a:pt x="473456" y="14351"/>
                </a:lnTo>
                <a:lnTo>
                  <a:pt x="473866" y="10038"/>
                </a:lnTo>
                <a:lnTo>
                  <a:pt x="473963" y="3429"/>
                </a:lnTo>
                <a:lnTo>
                  <a:pt x="458850" y="2540"/>
                </a:lnTo>
                <a:close/>
              </a:path>
              <a:path w="681989" h="132080">
                <a:moveTo>
                  <a:pt x="485425" y="47625"/>
                </a:moveTo>
                <a:lnTo>
                  <a:pt x="462661" y="47625"/>
                </a:lnTo>
                <a:lnTo>
                  <a:pt x="500690" y="76878"/>
                </a:lnTo>
                <a:lnTo>
                  <a:pt x="502409" y="74739"/>
                </a:lnTo>
                <a:lnTo>
                  <a:pt x="509777" y="66040"/>
                </a:lnTo>
                <a:lnTo>
                  <a:pt x="485425" y="47625"/>
                </a:lnTo>
                <a:close/>
              </a:path>
              <a:path w="681989" h="132080">
                <a:moveTo>
                  <a:pt x="681863" y="41402"/>
                </a:moveTo>
                <a:lnTo>
                  <a:pt x="666750" y="41402"/>
                </a:lnTo>
                <a:lnTo>
                  <a:pt x="666750" y="68072"/>
                </a:lnTo>
                <a:lnTo>
                  <a:pt x="681863" y="68072"/>
                </a:lnTo>
                <a:lnTo>
                  <a:pt x="681863" y="41402"/>
                </a:lnTo>
                <a:close/>
              </a:path>
              <a:path w="681989" h="132080">
                <a:moveTo>
                  <a:pt x="600710" y="2794"/>
                </a:moveTo>
                <a:lnTo>
                  <a:pt x="563356" y="21939"/>
                </a:lnTo>
                <a:lnTo>
                  <a:pt x="560577" y="34925"/>
                </a:lnTo>
                <a:lnTo>
                  <a:pt x="561247" y="41148"/>
                </a:lnTo>
                <a:lnTo>
                  <a:pt x="561318" y="41806"/>
                </a:lnTo>
                <a:lnTo>
                  <a:pt x="591875" y="66417"/>
                </a:lnTo>
                <a:lnTo>
                  <a:pt x="600710" y="67056"/>
                </a:lnTo>
                <a:lnTo>
                  <a:pt x="608520" y="66551"/>
                </a:lnTo>
                <a:lnTo>
                  <a:pt x="634854" y="54483"/>
                </a:lnTo>
                <a:lnTo>
                  <a:pt x="593216" y="54483"/>
                </a:lnTo>
                <a:lnTo>
                  <a:pt x="587121" y="52832"/>
                </a:lnTo>
                <a:lnTo>
                  <a:pt x="582549" y="49403"/>
                </a:lnTo>
                <a:lnTo>
                  <a:pt x="578103" y="45847"/>
                </a:lnTo>
                <a:lnTo>
                  <a:pt x="575690" y="41148"/>
                </a:lnTo>
                <a:lnTo>
                  <a:pt x="575690" y="28829"/>
                </a:lnTo>
                <a:lnTo>
                  <a:pt x="578103" y="24003"/>
                </a:lnTo>
                <a:lnTo>
                  <a:pt x="582549" y="20574"/>
                </a:lnTo>
                <a:lnTo>
                  <a:pt x="587121" y="17145"/>
                </a:lnTo>
                <a:lnTo>
                  <a:pt x="593216" y="15367"/>
                </a:lnTo>
                <a:lnTo>
                  <a:pt x="634737" y="15367"/>
                </a:lnTo>
                <a:lnTo>
                  <a:pt x="633602" y="13843"/>
                </a:lnTo>
                <a:lnTo>
                  <a:pt x="626872" y="9525"/>
                </a:lnTo>
                <a:lnTo>
                  <a:pt x="621391" y="6615"/>
                </a:lnTo>
                <a:lnTo>
                  <a:pt x="615219" y="4540"/>
                </a:lnTo>
                <a:lnTo>
                  <a:pt x="608333" y="3274"/>
                </a:lnTo>
                <a:lnTo>
                  <a:pt x="600710" y="2794"/>
                </a:lnTo>
                <a:close/>
              </a:path>
              <a:path w="681989" h="132080">
                <a:moveTo>
                  <a:pt x="634737" y="15367"/>
                </a:moveTo>
                <a:lnTo>
                  <a:pt x="608329" y="15367"/>
                </a:lnTo>
                <a:lnTo>
                  <a:pt x="614299" y="17145"/>
                </a:lnTo>
                <a:lnTo>
                  <a:pt x="618871" y="20574"/>
                </a:lnTo>
                <a:lnTo>
                  <a:pt x="623315" y="24003"/>
                </a:lnTo>
                <a:lnTo>
                  <a:pt x="625601" y="28829"/>
                </a:lnTo>
                <a:lnTo>
                  <a:pt x="625478" y="41402"/>
                </a:lnTo>
                <a:lnTo>
                  <a:pt x="623315" y="45847"/>
                </a:lnTo>
                <a:lnTo>
                  <a:pt x="618871" y="49403"/>
                </a:lnTo>
                <a:lnTo>
                  <a:pt x="614299" y="52832"/>
                </a:lnTo>
                <a:lnTo>
                  <a:pt x="608329" y="54483"/>
                </a:lnTo>
                <a:lnTo>
                  <a:pt x="634854" y="54483"/>
                </a:lnTo>
                <a:lnTo>
                  <a:pt x="638556" y="49149"/>
                </a:lnTo>
                <a:lnTo>
                  <a:pt x="640120" y="41806"/>
                </a:lnTo>
                <a:lnTo>
                  <a:pt x="640207" y="41402"/>
                </a:lnTo>
                <a:lnTo>
                  <a:pt x="681863" y="41402"/>
                </a:lnTo>
                <a:lnTo>
                  <a:pt x="681863" y="27305"/>
                </a:lnTo>
                <a:lnTo>
                  <a:pt x="639952" y="27305"/>
                </a:lnTo>
                <a:lnTo>
                  <a:pt x="638048" y="19812"/>
                </a:lnTo>
                <a:lnTo>
                  <a:pt x="634737" y="15367"/>
                </a:lnTo>
                <a:close/>
              </a:path>
              <a:path w="681989" h="132080">
                <a:moveTo>
                  <a:pt x="681863" y="1270"/>
                </a:moveTo>
                <a:lnTo>
                  <a:pt x="666750" y="1270"/>
                </a:lnTo>
                <a:lnTo>
                  <a:pt x="666750" y="27305"/>
                </a:lnTo>
                <a:lnTo>
                  <a:pt x="681863" y="27305"/>
                </a:lnTo>
                <a:lnTo>
                  <a:pt x="681863" y="1270"/>
                </a:lnTo>
                <a:close/>
              </a:path>
              <a:path w="681989" h="132080">
                <a:moveTo>
                  <a:pt x="52070" y="19812"/>
                </a:moveTo>
                <a:lnTo>
                  <a:pt x="36829" y="19812"/>
                </a:lnTo>
                <a:lnTo>
                  <a:pt x="36472" y="31672"/>
                </a:lnTo>
                <a:lnTo>
                  <a:pt x="35687" y="41656"/>
                </a:lnTo>
                <a:lnTo>
                  <a:pt x="26924" y="80787"/>
                </a:lnTo>
                <a:lnTo>
                  <a:pt x="23649" y="87876"/>
                </a:lnTo>
                <a:lnTo>
                  <a:pt x="23542" y="88108"/>
                </a:lnTo>
                <a:lnTo>
                  <a:pt x="19685" y="94487"/>
                </a:lnTo>
                <a:lnTo>
                  <a:pt x="14224" y="102362"/>
                </a:lnTo>
                <a:lnTo>
                  <a:pt x="7620" y="107187"/>
                </a:lnTo>
                <a:lnTo>
                  <a:pt x="0" y="108712"/>
                </a:lnTo>
                <a:lnTo>
                  <a:pt x="0" y="123698"/>
                </a:lnTo>
                <a:lnTo>
                  <a:pt x="35893" y="96424"/>
                </a:lnTo>
                <a:lnTo>
                  <a:pt x="39957" y="88108"/>
                </a:lnTo>
                <a:lnTo>
                  <a:pt x="40070" y="87876"/>
                </a:lnTo>
                <a:lnTo>
                  <a:pt x="43687" y="78232"/>
                </a:lnTo>
                <a:lnTo>
                  <a:pt x="61722" y="78232"/>
                </a:lnTo>
                <a:lnTo>
                  <a:pt x="48133" y="61214"/>
                </a:lnTo>
                <a:lnTo>
                  <a:pt x="49402" y="54991"/>
                </a:lnTo>
                <a:lnTo>
                  <a:pt x="50291" y="48514"/>
                </a:lnTo>
                <a:lnTo>
                  <a:pt x="50813" y="42878"/>
                </a:lnTo>
                <a:lnTo>
                  <a:pt x="50926" y="41656"/>
                </a:lnTo>
                <a:lnTo>
                  <a:pt x="51688" y="34798"/>
                </a:lnTo>
                <a:lnTo>
                  <a:pt x="52070" y="27432"/>
                </a:lnTo>
                <a:lnTo>
                  <a:pt x="52070" y="19812"/>
                </a:lnTo>
                <a:close/>
              </a:path>
              <a:path w="681989" h="132080">
                <a:moveTo>
                  <a:pt x="61722" y="78232"/>
                </a:moveTo>
                <a:lnTo>
                  <a:pt x="43687" y="78232"/>
                </a:lnTo>
                <a:lnTo>
                  <a:pt x="77977" y="122555"/>
                </a:lnTo>
                <a:lnTo>
                  <a:pt x="89915" y="113537"/>
                </a:lnTo>
                <a:lnTo>
                  <a:pt x="61722" y="78232"/>
                </a:lnTo>
                <a:close/>
              </a:path>
              <a:path w="681989" h="132080">
                <a:moveTo>
                  <a:pt x="84836" y="5969"/>
                </a:moveTo>
                <a:lnTo>
                  <a:pt x="3048" y="5969"/>
                </a:lnTo>
                <a:lnTo>
                  <a:pt x="3048" y="19812"/>
                </a:lnTo>
                <a:lnTo>
                  <a:pt x="84836" y="19812"/>
                </a:lnTo>
                <a:lnTo>
                  <a:pt x="84836" y="5969"/>
                </a:lnTo>
                <a:close/>
              </a:path>
              <a:path w="681989" h="132080">
                <a:moveTo>
                  <a:pt x="268732" y="61214"/>
                </a:moveTo>
                <a:lnTo>
                  <a:pt x="138684" y="61214"/>
                </a:lnTo>
                <a:lnTo>
                  <a:pt x="138684" y="73406"/>
                </a:lnTo>
                <a:lnTo>
                  <a:pt x="268732" y="73406"/>
                </a:lnTo>
                <a:lnTo>
                  <a:pt x="268732" y="61214"/>
                </a:lnTo>
                <a:close/>
              </a:path>
              <a:path w="681989" h="132080">
                <a:moveTo>
                  <a:pt x="211074" y="47752"/>
                </a:moveTo>
                <a:lnTo>
                  <a:pt x="196087" y="47752"/>
                </a:lnTo>
                <a:lnTo>
                  <a:pt x="196087" y="61214"/>
                </a:lnTo>
                <a:lnTo>
                  <a:pt x="211074" y="61214"/>
                </a:lnTo>
                <a:lnTo>
                  <a:pt x="211074" y="47752"/>
                </a:lnTo>
                <a:close/>
              </a:path>
              <a:path w="681989" h="132080">
                <a:moveTo>
                  <a:pt x="259334" y="2794"/>
                </a:moveTo>
                <a:lnTo>
                  <a:pt x="147954" y="2794"/>
                </a:lnTo>
                <a:lnTo>
                  <a:pt x="147954" y="47752"/>
                </a:lnTo>
                <a:lnTo>
                  <a:pt x="260858" y="47752"/>
                </a:lnTo>
                <a:lnTo>
                  <a:pt x="260858" y="35560"/>
                </a:lnTo>
                <a:lnTo>
                  <a:pt x="163067" y="35560"/>
                </a:lnTo>
                <a:lnTo>
                  <a:pt x="163067" y="14986"/>
                </a:lnTo>
                <a:lnTo>
                  <a:pt x="259334" y="14986"/>
                </a:lnTo>
                <a:lnTo>
                  <a:pt x="259334" y="2794"/>
                </a:lnTo>
                <a:close/>
              </a:path>
              <a:path w="681989" h="132080">
                <a:moveTo>
                  <a:pt x="396748" y="1270"/>
                </a:moveTo>
                <a:lnTo>
                  <a:pt x="381635" y="1270"/>
                </a:lnTo>
                <a:lnTo>
                  <a:pt x="381635" y="131445"/>
                </a:lnTo>
                <a:lnTo>
                  <a:pt x="396748" y="131445"/>
                </a:lnTo>
                <a:lnTo>
                  <a:pt x="396748" y="68453"/>
                </a:lnTo>
                <a:lnTo>
                  <a:pt x="415036" y="68453"/>
                </a:lnTo>
                <a:lnTo>
                  <a:pt x="415036" y="53975"/>
                </a:lnTo>
                <a:lnTo>
                  <a:pt x="396748" y="53975"/>
                </a:lnTo>
                <a:lnTo>
                  <a:pt x="396748" y="1270"/>
                </a:lnTo>
                <a:close/>
              </a:path>
              <a:path w="681989" h="132080">
                <a:moveTo>
                  <a:pt x="116332" y="1270"/>
                </a:moveTo>
                <a:lnTo>
                  <a:pt x="101219" y="1270"/>
                </a:lnTo>
                <a:lnTo>
                  <a:pt x="101219" y="131445"/>
                </a:lnTo>
                <a:lnTo>
                  <a:pt x="116332" y="131445"/>
                </a:lnTo>
                <a:lnTo>
                  <a:pt x="116332" y="68453"/>
                </a:lnTo>
                <a:lnTo>
                  <a:pt x="134620" y="68453"/>
                </a:lnTo>
                <a:lnTo>
                  <a:pt x="134620" y="53975"/>
                </a:lnTo>
                <a:lnTo>
                  <a:pt x="116332" y="53975"/>
                </a:lnTo>
                <a:lnTo>
                  <a:pt x="116332" y="1270"/>
                </a:lnTo>
                <a:close/>
              </a:path>
              <a:path w="681989" h="132080">
                <a:moveTo>
                  <a:pt x="332866" y="35433"/>
                </a:moveTo>
                <a:lnTo>
                  <a:pt x="317626" y="35433"/>
                </a:lnTo>
                <a:lnTo>
                  <a:pt x="316932" y="45098"/>
                </a:lnTo>
                <a:lnTo>
                  <a:pt x="315785" y="54276"/>
                </a:lnTo>
                <a:lnTo>
                  <a:pt x="303252" y="91461"/>
                </a:lnTo>
                <a:lnTo>
                  <a:pt x="280415" y="108839"/>
                </a:lnTo>
                <a:lnTo>
                  <a:pt x="280415" y="123698"/>
                </a:lnTo>
                <a:lnTo>
                  <a:pt x="316626" y="98250"/>
                </a:lnTo>
                <a:lnTo>
                  <a:pt x="324612" y="81407"/>
                </a:lnTo>
                <a:lnTo>
                  <a:pt x="343062" y="81407"/>
                </a:lnTo>
                <a:lnTo>
                  <a:pt x="329311" y="65151"/>
                </a:lnTo>
                <a:lnTo>
                  <a:pt x="330200" y="60579"/>
                </a:lnTo>
                <a:lnTo>
                  <a:pt x="330962" y="55880"/>
                </a:lnTo>
                <a:lnTo>
                  <a:pt x="332232" y="45847"/>
                </a:lnTo>
                <a:lnTo>
                  <a:pt x="332613" y="40767"/>
                </a:lnTo>
                <a:lnTo>
                  <a:pt x="332866" y="35433"/>
                </a:lnTo>
                <a:close/>
              </a:path>
              <a:path w="681989" h="132080">
                <a:moveTo>
                  <a:pt x="343062" y="81407"/>
                </a:moveTo>
                <a:lnTo>
                  <a:pt x="324612" y="81407"/>
                </a:lnTo>
                <a:lnTo>
                  <a:pt x="359537" y="123444"/>
                </a:lnTo>
                <a:lnTo>
                  <a:pt x="370459" y="113792"/>
                </a:lnTo>
                <a:lnTo>
                  <a:pt x="343062" y="81407"/>
                </a:lnTo>
                <a:close/>
              </a:path>
              <a:path w="681989" h="132080">
                <a:moveTo>
                  <a:pt x="366267" y="21336"/>
                </a:moveTo>
                <a:lnTo>
                  <a:pt x="282701" y="21336"/>
                </a:lnTo>
                <a:lnTo>
                  <a:pt x="282701" y="35433"/>
                </a:lnTo>
                <a:lnTo>
                  <a:pt x="366267" y="35433"/>
                </a:lnTo>
                <a:lnTo>
                  <a:pt x="366267" y="21336"/>
                </a:lnTo>
                <a:close/>
              </a:path>
              <a:path w="681989" h="132080">
                <a:moveTo>
                  <a:pt x="332994" y="0"/>
                </a:moveTo>
                <a:lnTo>
                  <a:pt x="317626" y="0"/>
                </a:lnTo>
                <a:lnTo>
                  <a:pt x="317626" y="21336"/>
                </a:lnTo>
                <a:lnTo>
                  <a:pt x="332994" y="21336"/>
                </a:lnTo>
                <a:lnTo>
                  <a:pt x="33299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5" name="object 9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177028" y="3028187"/>
            <a:ext cx="1235329" cy="141986"/>
          </a:xfrm>
          <a:prstGeom prst="rect">
            <a:avLst/>
          </a:prstGeom>
        </p:spPr>
      </p:pic>
      <p:sp>
        <p:nvSpPr>
          <p:cNvPr id="96" name="object 96"/>
          <p:cNvSpPr/>
          <p:nvPr/>
        </p:nvSpPr>
        <p:spPr>
          <a:xfrm>
            <a:off x="6419088" y="3139185"/>
            <a:ext cx="20320" cy="34925"/>
          </a:xfrm>
          <a:custGeom>
            <a:avLst/>
            <a:gdLst/>
            <a:ahLst/>
            <a:cxnLst/>
            <a:rect l="l" t="t" r="r" b="b"/>
            <a:pathLst>
              <a:path w="20320" h="34925">
                <a:moveTo>
                  <a:pt x="20065" y="0"/>
                </a:moveTo>
                <a:lnTo>
                  <a:pt x="4825" y="0"/>
                </a:lnTo>
                <a:lnTo>
                  <a:pt x="0" y="34416"/>
                </a:lnTo>
                <a:lnTo>
                  <a:pt x="12446" y="34416"/>
                </a:lnTo>
                <a:lnTo>
                  <a:pt x="2006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481571" y="3026028"/>
            <a:ext cx="826769" cy="138430"/>
          </a:xfrm>
          <a:custGeom>
            <a:avLst/>
            <a:gdLst/>
            <a:ahLst/>
            <a:cxnLst/>
            <a:rect l="l" t="t" r="r" b="b"/>
            <a:pathLst>
              <a:path w="826770" h="138430">
                <a:moveTo>
                  <a:pt x="23875" y="78994"/>
                </a:moveTo>
                <a:lnTo>
                  <a:pt x="9016" y="78994"/>
                </a:lnTo>
                <a:lnTo>
                  <a:pt x="9016" y="133858"/>
                </a:lnTo>
                <a:lnTo>
                  <a:pt x="120903" y="133858"/>
                </a:lnTo>
                <a:lnTo>
                  <a:pt x="120903" y="121666"/>
                </a:lnTo>
                <a:lnTo>
                  <a:pt x="23875" y="121666"/>
                </a:lnTo>
                <a:lnTo>
                  <a:pt x="23875" y="105791"/>
                </a:lnTo>
                <a:lnTo>
                  <a:pt x="120903" y="105791"/>
                </a:lnTo>
                <a:lnTo>
                  <a:pt x="120903" y="93726"/>
                </a:lnTo>
                <a:lnTo>
                  <a:pt x="23875" y="93726"/>
                </a:lnTo>
                <a:lnTo>
                  <a:pt x="23875" y="78994"/>
                </a:lnTo>
                <a:close/>
              </a:path>
              <a:path w="826770" h="138430">
                <a:moveTo>
                  <a:pt x="120903" y="105791"/>
                </a:moveTo>
                <a:lnTo>
                  <a:pt x="106045" y="105791"/>
                </a:lnTo>
                <a:lnTo>
                  <a:pt x="106045" y="121666"/>
                </a:lnTo>
                <a:lnTo>
                  <a:pt x="120903" y="121666"/>
                </a:lnTo>
                <a:lnTo>
                  <a:pt x="120903" y="105791"/>
                </a:lnTo>
                <a:close/>
              </a:path>
              <a:path w="826770" h="138430">
                <a:moveTo>
                  <a:pt x="120903" y="78994"/>
                </a:moveTo>
                <a:lnTo>
                  <a:pt x="106045" y="78994"/>
                </a:lnTo>
                <a:lnTo>
                  <a:pt x="106045" y="93726"/>
                </a:lnTo>
                <a:lnTo>
                  <a:pt x="120903" y="93726"/>
                </a:lnTo>
                <a:lnTo>
                  <a:pt x="120903" y="78994"/>
                </a:lnTo>
                <a:close/>
              </a:path>
              <a:path w="826770" h="138430">
                <a:moveTo>
                  <a:pt x="642620" y="91948"/>
                </a:moveTo>
                <a:lnTo>
                  <a:pt x="608837" y="91948"/>
                </a:lnTo>
                <a:lnTo>
                  <a:pt x="600455" y="92837"/>
                </a:lnTo>
                <a:lnTo>
                  <a:pt x="585470" y="95885"/>
                </a:lnTo>
                <a:lnTo>
                  <a:pt x="579501" y="98171"/>
                </a:lnTo>
                <a:lnTo>
                  <a:pt x="575055" y="101346"/>
                </a:lnTo>
                <a:lnTo>
                  <a:pt x="570610" y="104394"/>
                </a:lnTo>
                <a:lnTo>
                  <a:pt x="568451" y="108458"/>
                </a:lnTo>
                <a:lnTo>
                  <a:pt x="568451" y="119126"/>
                </a:lnTo>
                <a:lnTo>
                  <a:pt x="603672" y="134510"/>
                </a:lnTo>
                <a:lnTo>
                  <a:pt x="618011" y="135514"/>
                </a:lnTo>
                <a:lnTo>
                  <a:pt x="633446" y="135514"/>
                </a:lnTo>
                <a:lnTo>
                  <a:pt x="675258" y="126746"/>
                </a:lnTo>
                <a:lnTo>
                  <a:pt x="679664" y="123952"/>
                </a:lnTo>
                <a:lnTo>
                  <a:pt x="618617" y="123952"/>
                </a:lnTo>
                <a:lnTo>
                  <a:pt x="611885" y="123698"/>
                </a:lnTo>
                <a:lnTo>
                  <a:pt x="584200" y="116205"/>
                </a:lnTo>
                <a:lnTo>
                  <a:pt x="584200" y="110871"/>
                </a:lnTo>
                <a:lnTo>
                  <a:pt x="618617" y="103124"/>
                </a:lnTo>
                <a:lnTo>
                  <a:pt x="678994" y="103124"/>
                </a:lnTo>
                <a:lnTo>
                  <a:pt x="676401" y="101346"/>
                </a:lnTo>
                <a:lnTo>
                  <a:pt x="671956" y="98171"/>
                </a:lnTo>
                <a:lnTo>
                  <a:pt x="665987" y="95885"/>
                </a:lnTo>
                <a:lnTo>
                  <a:pt x="651001" y="92837"/>
                </a:lnTo>
                <a:lnTo>
                  <a:pt x="642620" y="91948"/>
                </a:lnTo>
                <a:close/>
              </a:path>
              <a:path w="826770" h="138430">
                <a:moveTo>
                  <a:pt x="678994" y="103124"/>
                </a:moveTo>
                <a:lnTo>
                  <a:pt x="632968" y="103124"/>
                </a:lnTo>
                <a:lnTo>
                  <a:pt x="639699" y="103505"/>
                </a:lnTo>
                <a:lnTo>
                  <a:pt x="652272" y="104775"/>
                </a:lnTo>
                <a:lnTo>
                  <a:pt x="657351" y="105791"/>
                </a:lnTo>
                <a:lnTo>
                  <a:pt x="665226" y="108839"/>
                </a:lnTo>
                <a:lnTo>
                  <a:pt x="667257" y="110871"/>
                </a:lnTo>
                <a:lnTo>
                  <a:pt x="667257" y="116205"/>
                </a:lnTo>
                <a:lnTo>
                  <a:pt x="632968" y="123952"/>
                </a:lnTo>
                <a:lnTo>
                  <a:pt x="679664" y="123952"/>
                </a:lnTo>
                <a:lnTo>
                  <a:pt x="680466" y="123444"/>
                </a:lnTo>
                <a:lnTo>
                  <a:pt x="683005" y="119126"/>
                </a:lnTo>
                <a:lnTo>
                  <a:pt x="683132" y="108458"/>
                </a:lnTo>
                <a:lnTo>
                  <a:pt x="680847" y="104394"/>
                </a:lnTo>
                <a:lnTo>
                  <a:pt x="678994" y="103124"/>
                </a:lnTo>
                <a:close/>
              </a:path>
              <a:path w="826770" h="138430">
                <a:moveTo>
                  <a:pt x="632968" y="103124"/>
                </a:moveTo>
                <a:lnTo>
                  <a:pt x="618617" y="103124"/>
                </a:lnTo>
                <a:lnTo>
                  <a:pt x="625728" y="103251"/>
                </a:lnTo>
                <a:lnTo>
                  <a:pt x="632968" y="103124"/>
                </a:lnTo>
                <a:close/>
              </a:path>
              <a:path w="826770" h="138430">
                <a:moveTo>
                  <a:pt x="633349" y="79121"/>
                </a:moveTo>
                <a:lnTo>
                  <a:pt x="618108" y="79121"/>
                </a:lnTo>
                <a:lnTo>
                  <a:pt x="618108" y="91948"/>
                </a:lnTo>
                <a:lnTo>
                  <a:pt x="633349" y="91948"/>
                </a:lnTo>
                <a:lnTo>
                  <a:pt x="633349" y="79121"/>
                </a:lnTo>
                <a:close/>
              </a:path>
              <a:path w="826770" h="138430">
                <a:moveTo>
                  <a:pt x="690879" y="67183"/>
                </a:moveTo>
                <a:lnTo>
                  <a:pt x="560831" y="67183"/>
                </a:lnTo>
                <a:lnTo>
                  <a:pt x="560831" y="79121"/>
                </a:lnTo>
                <a:lnTo>
                  <a:pt x="690879" y="79121"/>
                </a:lnTo>
                <a:lnTo>
                  <a:pt x="690879" y="67183"/>
                </a:lnTo>
                <a:close/>
              </a:path>
              <a:path w="826770" h="138430">
                <a:moveTo>
                  <a:pt x="261111" y="95377"/>
                </a:moveTo>
                <a:lnTo>
                  <a:pt x="148081" y="95377"/>
                </a:lnTo>
                <a:lnTo>
                  <a:pt x="148081" y="107950"/>
                </a:lnTo>
                <a:lnTo>
                  <a:pt x="245872" y="107950"/>
                </a:lnTo>
                <a:lnTo>
                  <a:pt x="245872" y="135509"/>
                </a:lnTo>
                <a:lnTo>
                  <a:pt x="261111" y="135509"/>
                </a:lnTo>
                <a:lnTo>
                  <a:pt x="261111" y="95377"/>
                </a:lnTo>
                <a:close/>
              </a:path>
              <a:path w="826770" h="138430">
                <a:moveTo>
                  <a:pt x="728218" y="92202"/>
                </a:moveTo>
                <a:lnTo>
                  <a:pt x="712724" y="92202"/>
                </a:lnTo>
                <a:lnTo>
                  <a:pt x="712724" y="133731"/>
                </a:lnTo>
                <a:lnTo>
                  <a:pt x="826261" y="133731"/>
                </a:lnTo>
                <a:lnTo>
                  <a:pt x="826261" y="120142"/>
                </a:lnTo>
                <a:lnTo>
                  <a:pt x="728218" y="120142"/>
                </a:lnTo>
                <a:lnTo>
                  <a:pt x="728218" y="92202"/>
                </a:lnTo>
                <a:close/>
              </a:path>
              <a:path w="826770" h="138430">
                <a:moveTo>
                  <a:pt x="823595" y="5207"/>
                </a:moveTo>
                <a:lnTo>
                  <a:pt x="808481" y="5207"/>
                </a:lnTo>
                <a:lnTo>
                  <a:pt x="808481" y="35941"/>
                </a:lnTo>
                <a:lnTo>
                  <a:pt x="783208" y="35941"/>
                </a:lnTo>
                <a:lnTo>
                  <a:pt x="783208" y="49276"/>
                </a:lnTo>
                <a:lnTo>
                  <a:pt x="808481" y="49276"/>
                </a:lnTo>
                <a:lnTo>
                  <a:pt x="808481" y="101981"/>
                </a:lnTo>
                <a:lnTo>
                  <a:pt x="823595" y="101981"/>
                </a:lnTo>
                <a:lnTo>
                  <a:pt x="823595" y="5207"/>
                </a:lnTo>
                <a:close/>
              </a:path>
              <a:path w="826770" h="138430">
                <a:moveTo>
                  <a:pt x="755650" y="21717"/>
                </a:moveTo>
                <a:lnTo>
                  <a:pt x="740409" y="21717"/>
                </a:lnTo>
                <a:lnTo>
                  <a:pt x="739241" y="31118"/>
                </a:lnTo>
                <a:lnTo>
                  <a:pt x="737060" y="39687"/>
                </a:lnTo>
                <a:lnTo>
                  <a:pt x="703579" y="69469"/>
                </a:lnTo>
                <a:lnTo>
                  <a:pt x="703579" y="83439"/>
                </a:lnTo>
                <a:lnTo>
                  <a:pt x="710191" y="82296"/>
                </a:lnTo>
                <a:lnTo>
                  <a:pt x="710360" y="82296"/>
                </a:lnTo>
                <a:lnTo>
                  <a:pt x="717200" y="80295"/>
                </a:lnTo>
                <a:lnTo>
                  <a:pt x="746886" y="54483"/>
                </a:lnTo>
                <a:lnTo>
                  <a:pt x="769488" y="54483"/>
                </a:lnTo>
                <a:lnTo>
                  <a:pt x="752221" y="41656"/>
                </a:lnTo>
                <a:lnTo>
                  <a:pt x="753109" y="38481"/>
                </a:lnTo>
                <a:lnTo>
                  <a:pt x="753872" y="35306"/>
                </a:lnTo>
                <a:lnTo>
                  <a:pt x="754506" y="31877"/>
                </a:lnTo>
                <a:lnTo>
                  <a:pt x="755014" y="28575"/>
                </a:lnTo>
                <a:lnTo>
                  <a:pt x="755396" y="25146"/>
                </a:lnTo>
                <a:lnTo>
                  <a:pt x="755650" y="21717"/>
                </a:lnTo>
                <a:close/>
              </a:path>
              <a:path w="826770" h="138430">
                <a:moveTo>
                  <a:pt x="769488" y="54483"/>
                </a:moveTo>
                <a:lnTo>
                  <a:pt x="746886" y="54483"/>
                </a:lnTo>
                <a:lnTo>
                  <a:pt x="783589" y="82296"/>
                </a:lnTo>
                <a:lnTo>
                  <a:pt x="792226" y="71374"/>
                </a:lnTo>
                <a:lnTo>
                  <a:pt x="769488" y="54483"/>
                </a:lnTo>
                <a:close/>
              </a:path>
              <a:path w="826770" h="138430">
                <a:moveTo>
                  <a:pt x="788416" y="8509"/>
                </a:moveTo>
                <a:lnTo>
                  <a:pt x="705357" y="8509"/>
                </a:lnTo>
                <a:lnTo>
                  <a:pt x="705357" y="21717"/>
                </a:lnTo>
                <a:lnTo>
                  <a:pt x="788416" y="21717"/>
                </a:lnTo>
                <a:lnTo>
                  <a:pt x="788416" y="8509"/>
                </a:lnTo>
                <a:close/>
              </a:path>
              <a:path w="826770" h="138430">
                <a:moveTo>
                  <a:pt x="447801" y="92202"/>
                </a:moveTo>
                <a:lnTo>
                  <a:pt x="432307" y="92202"/>
                </a:lnTo>
                <a:lnTo>
                  <a:pt x="432307" y="133731"/>
                </a:lnTo>
                <a:lnTo>
                  <a:pt x="545846" y="133731"/>
                </a:lnTo>
                <a:lnTo>
                  <a:pt x="545846" y="120142"/>
                </a:lnTo>
                <a:lnTo>
                  <a:pt x="447801" y="120142"/>
                </a:lnTo>
                <a:lnTo>
                  <a:pt x="447801" y="92202"/>
                </a:lnTo>
                <a:close/>
              </a:path>
              <a:path w="826770" h="138430">
                <a:moveTo>
                  <a:pt x="543178" y="5207"/>
                </a:moveTo>
                <a:lnTo>
                  <a:pt x="528066" y="5207"/>
                </a:lnTo>
                <a:lnTo>
                  <a:pt x="528066" y="30099"/>
                </a:lnTo>
                <a:lnTo>
                  <a:pt x="496697" y="30099"/>
                </a:lnTo>
                <a:lnTo>
                  <a:pt x="496697" y="43815"/>
                </a:lnTo>
                <a:lnTo>
                  <a:pt x="528066" y="43815"/>
                </a:lnTo>
                <a:lnTo>
                  <a:pt x="528066" y="101981"/>
                </a:lnTo>
                <a:lnTo>
                  <a:pt x="543178" y="101981"/>
                </a:lnTo>
                <a:lnTo>
                  <a:pt x="543178" y="5207"/>
                </a:lnTo>
                <a:close/>
              </a:path>
              <a:path w="826770" h="138430">
                <a:moveTo>
                  <a:pt x="459994" y="6477"/>
                </a:moveTo>
                <a:lnTo>
                  <a:pt x="449437" y="47942"/>
                </a:lnTo>
                <a:lnTo>
                  <a:pt x="420877" y="69469"/>
                </a:lnTo>
                <a:lnTo>
                  <a:pt x="420877" y="83693"/>
                </a:lnTo>
                <a:lnTo>
                  <a:pt x="455691" y="64420"/>
                </a:lnTo>
                <a:lnTo>
                  <a:pt x="463680" y="53276"/>
                </a:lnTo>
                <a:lnTo>
                  <a:pt x="463803" y="53086"/>
                </a:lnTo>
                <a:lnTo>
                  <a:pt x="485895" y="53086"/>
                </a:lnTo>
                <a:lnTo>
                  <a:pt x="469519" y="40005"/>
                </a:lnTo>
                <a:lnTo>
                  <a:pt x="471424" y="34925"/>
                </a:lnTo>
                <a:lnTo>
                  <a:pt x="474979" y="7366"/>
                </a:lnTo>
                <a:lnTo>
                  <a:pt x="459994" y="6477"/>
                </a:lnTo>
                <a:close/>
              </a:path>
              <a:path w="826770" h="138430">
                <a:moveTo>
                  <a:pt x="485895" y="53086"/>
                </a:moveTo>
                <a:lnTo>
                  <a:pt x="463803" y="53086"/>
                </a:lnTo>
                <a:lnTo>
                  <a:pt x="500506" y="82931"/>
                </a:lnTo>
                <a:lnTo>
                  <a:pt x="509904" y="72263"/>
                </a:lnTo>
                <a:lnTo>
                  <a:pt x="485895" y="53086"/>
                </a:lnTo>
                <a:close/>
              </a:path>
              <a:path w="826770" h="138430">
                <a:moveTo>
                  <a:pt x="353059" y="102108"/>
                </a:moveTo>
                <a:lnTo>
                  <a:pt x="337566" y="102108"/>
                </a:lnTo>
                <a:lnTo>
                  <a:pt x="337566" y="138430"/>
                </a:lnTo>
                <a:lnTo>
                  <a:pt x="353059" y="138430"/>
                </a:lnTo>
                <a:lnTo>
                  <a:pt x="353059" y="102108"/>
                </a:lnTo>
                <a:close/>
              </a:path>
              <a:path w="826770" h="138430">
                <a:moveTo>
                  <a:pt x="410463" y="87757"/>
                </a:moveTo>
                <a:lnTo>
                  <a:pt x="280416" y="87757"/>
                </a:lnTo>
                <a:lnTo>
                  <a:pt x="280416" y="102108"/>
                </a:lnTo>
                <a:lnTo>
                  <a:pt x="410463" y="102108"/>
                </a:lnTo>
                <a:lnTo>
                  <a:pt x="410463" y="87757"/>
                </a:lnTo>
                <a:close/>
              </a:path>
              <a:path w="826770" h="138430">
                <a:moveTo>
                  <a:pt x="130048" y="56388"/>
                </a:moveTo>
                <a:lnTo>
                  <a:pt x="0" y="56388"/>
                </a:lnTo>
                <a:lnTo>
                  <a:pt x="0" y="68961"/>
                </a:lnTo>
                <a:lnTo>
                  <a:pt x="130048" y="68961"/>
                </a:lnTo>
                <a:lnTo>
                  <a:pt x="130048" y="56388"/>
                </a:lnTo>
                <a:close/>
              </a:path>
              <a:path w="826770" h="138430">
                <a:moveTo>
                  <a:pt x="270255" y="70104"/>
                </a:moveTo>
                <a:lnTo>
                  <a:pt x="140207" y="70104"/>
                </a:lnTo>
                <a:lnTo>
                  <a:pt x="140207" y="82677"/>
                </a:lnTo>
                <a:lnTo>
                  <a:pt x="270255" y="82677"/>
                </a:lnTo>
                <a:lnTo>
                  <a:pt x="270255" y="70104"/>
                </a:lnTo>
                <a:close/>
              </a:path>
              <a:path w="826770" h="138430">
                <a:moveTo>
                  <a:pt x="212598" y="50292"/>
                </a:moveTo>
                <a:lnTo>
                  <a:pt x="197611" y="50292"/>
                </a:lnTo>
                <a:lnTo>
                  <a:pt x="197611" y="70104"/>
                </a:lnTo>
                <a:lnTo>
                  <a:pt x="212598" y="70104"/>
                </a:lnTo>
                <a:lnTo>
                  <a:pt x="212598" y="50292"/>
                </a:lnTo>
                <a:close/>
              </a:path>
              <a:path w="826770" h="138430">
                <a:moveTo>
                  <a:pt x="234619" y="32512"/>
                </a:moveTo>
                <a:lnTo>
                  <a:pt x="203961" y="32512"/>
                </a:lnTo>
                <a:lnTo>
                  <a:pt x="260603" y="58420"/>
                </a:lnTo>
                <a:lnTo>
                  <a:pt x="266075" y="47103"/>
                </a:lnTo>
                <a:lnTo>
                  <a:pt x="266192" y="46863"/>
                </a:lnTo>
                <a:lnTo>
                  <a:pt x="234619" y="32512"/>
                </a:lnTo>
                <a:close/>
              </a:path>
              <a:path w="826770" h="138430">
                <a:moveTo>
                  <a:pt x="203200" y="2159"/>
                </a:moveTo>
                <a:lnTo>
                  <a:pt x="176029" y="36135"/>
                </a:lnTo>
                <a:lnTo>
                  <a:pt x="144906" y="44704"/>
                </a:lnTo>
                <a:lnTo>
                  <a:pt x="144906" y="57785"/>
                </a:lnTo>
                <a:lnTo>
                  <a:pt x="184816" y="47103"/>
                </a:lnTo>
                <a:lnTo>
                  <a:pt x="203961" y="32512"/>
                </a:lnTo>
                <a:lnTo>
                  <a:pt x="234619" y="32512"/>
                </a:lnTo>
                <a:lnTo>
                  <a:pt x="211708" y="22098"/>
                </a:lnTo>
                <a:lnTo>
                  <a:pt x="213232" y="19431"/>
                </a:lnTo>
                <a:lnTo>
                  <a:pt x="214502" y="16637"/>
                </a:lnTo>
                <a:lnTo>
                  <a:pt x="216788" y="10795"/>
                </a:lnTo>
                <a:lnTo>
                  <a:pt x="217550" y="7747"/>
                </a:lnTo>
                <a:lnTo>
                  <a:pt x="218185" y="4572"/>
                </a:lnTo>
                <a:lnTo>
                  <a:pt x="203200" y="2159"/>
                </a:lnTo>
                <a:close/>
              </a:path>
              <a:path w="826770" h="138430">
                <a:moveTo>
                  <a:pt x="401320" y="9017"/>
                </a:moveTo>
                <a:lnTo>
                  <a:pt x="289432" y="9017"/>
                </a:lnTo>
                <a:lnTo>
                  <a:pt x="289432" y="72136"/>
                </a:lnTo>
                <a:lnTo>
                  <a:pt x="401320" y="72136"/>
                </a:lnTo>
                <a:lnTo>
                  <a:pt x="401320" y="58293"/>
                </a:lnTo>
                <a:lnTo>
                  <a:pt x="304546" y="58293"/>
                </a:lnTo>
                <a:lnTo>
                  <a:pt x="304546" y="22987"/>
                </a:lnTo>
                <a:lnTo>
                  <a:pt x="401320" y="22987"/>
                </a:lnTo>
                <a:lnTo>
                  <a:pt x="401320" y="9017"/>
                </a:lnTo>
                <a:close/>
              </a:path>
              <a:path w="826770" h="138430">
                <a:moveTo>
                  <a:pt x="401320" y="22987"/>
                </a:moveTo>
                <a:lnTo>
                  <a:pt x="386206" y="22987"/>
                </a:lnTo>
                <a:lnTo>
                  <a:pt x="386206" y="58293"/>
                </a:lnTo>
                <a:lnTo>
                  <a:pt x="401320" y="58293"/>
                </a:lnTo>
                <a:lnTo>
                  <a:pt x="401320" y="22987"/>
                </a:lnTo>
                <a:close/>
              </a:path>
              <a:path w="826770" h="138430">
                <a:moveTo>
                  <a:pt x="120396" y="6731"/>
                </a:moveTo>
                <a:lnTo>
                  <a:pt x="9016" y="6731"/>
                </a:lnTo>
                <a:lnTo>
                  <a:pt x="9016" y="19558"/>
                </a:lnTo>
                <a:lnTo>
                  <a:pt x="105155" y="19558"/>
                </a:lnTo>
                <a:lnTo>
                  <a:pt x="105155" y="48768"/>
                </a:lnTo>
                <a:lnTo>
                  <a:pt x="120396" y="48768"/>
                </a:lnTo>
                <a:lnTo>
                  <a:pt x="120396" y="6731"/>
                </a:lnTo>
                <a:close/>
              </a:path>
              <a:path w="826770" h="138430">
                <a:moveTo>
                  <a:pt x="634873" y="24511"/>
                </a:moveTo>
                <a:lnTo>
                  <a:pt x="619251" y="24511"/>
                </a:lnTo>
                <a:lnTo>
                  <a:pt x="617220" y="29210"/>
                </a:lnTo>
                <a:lnTo>
                  <a:pt x="613282" y="33274"/>
                </a:lnTo>
                <a:lnTo>
                  <a:pt x="602106" y="39624"/>
                </a:lnTo>
                <a:lnTo>
                  <a:pt x="595502" y="42037"/>
                </a:lnTo>
                <a:lnTo>
                  <a:pt x="580771" y="45339"/>
                </a:lnTo>
                <a:lnTo>
                  <a:pt x="572484" y="46482"/>
                </a:lnTo>
                <a:lnTo>
                  <a:pt x="566038" y="46482"/>
                </a:lnTo>
                <a:lnTo>
                  <a:pt x="566038" y="58547"/>
                </a:lnTo>
                <a:lnTo>
                  <a:pt x="563699" y="58547"/>
                </a:lnTo>
                <a:lnTo>
                  <a:pt x="573897" y="57993"/>
                </a:lnTo>
                <a:lnTo>
                  <a:pt x="581660" y="57102"/>
                </a:lnTo>
                <a:lnTo>
                  <a:pt x="622426" y="42037"/>
                </a:lnTo>
                <a:lnTo>
                  <a:pt x="666810" y="42037"/>
                </a:lnTo>
                <a:lnTo>
                  <a:pt x="631444" y="32639"/>
                </a:lnTo>
                <a:lnTo>
                  <a:pt x="632968" y="30226"/>
                </a:lnTo>
                <a:lnTo>
                  <a:pt x="634110" y="27432"/>
                </a:lnTo>
                <a:lnTo>
                  <a:pt x="634873" y="24511"/>
                </a:lnTo>
                <a:close/>
              </a:path>
              <a:path w="826770" h="138430">
                <a:moveTo>
                  <a:pt x="666810" y="42037"/>
                </a:moveTo>
                <a:lnTo>
                  <a:pt x="622426" y="42037"/>
                </a:lnTo>
                <a:lnTo>
                  <a:pt x="682498" y="58547"/>
                </a:lnTo>
                <a:lnTo>
                  <a:pt x="685926" y="47117"/>
                </a:lnTo>
                <a:lnTo>
                  <a:pt x="666810" y="42037"/>
                </a:lnTo>
                <a:close/>
              </a:path>
              <a:path w="826770" h="138430">
                <a:moveTo>
                  <a:pt x="683005" y="12827"/>
                </a:moveTo>
                <a:lnTo>
                  <a:pt x="568451" y="12827"/>
                </a:lnTo>
                <a:lnTo>
                  <a:pt x="568451" y="24511"/>
                </a:lnTo>
                <a:lnTo>
                  <a:pt x="683005" y="24511"/>
                </a:lnTo>
                <a:lnTo>
                  <a:pt x="683005" y="12827"/>
                </a:lnTo>
                <a:close/>
              </a:path>
              <a:path w="826770" h="138430">
                <a:moveTo>
                  <a:pt x="633476" y="0"/>
                </a:moveTo>
                <a:lnTo>
                  <a:pt x="618108" y="0"/>
                </a:lnTo>
                <a:lnTo>
                  <a:pt x="618108" y="12827"/>
                </a:lnTo>
                <a:lnTo>
                  <a:pt x="633476" y="12827"/>
                </a:lnTo>
                <a:lnTo>
                  <a:pt x="63347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8" name="object 9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362443" y="3028187"/>
            <a:ext cx="1348104" cy="141986"/>
          </a:xfrm>
          <a:prstGeom prst="rect">
            <a:avLst/>
          </a:prstGeom>
        </p:spPr>
      </p:pic>
      <p:sp>
        <p:nvSpPr>
          <p:cNvPr id="99" name="object 99"/>
          <p:cNvSpPr/>
          <p:nvPr/>
        </p:nvSpPr>
        <p:spPr>
          <a:xfrm>
            <a:off x="1681988" y="3337305"/>
            <a:ext cx="810895" cy="151765"/>
          </a:xfrm>
          <a:custGeom>
            <a:avLst/>
            <a:gdLst/>
            <a:ahLst/>
            <a:cxnLst/>
            <a:rect l="l" t="t" r="r" b="b"/>
            <a:pathLst>
              <a:path w="810894" h="151764">
                <a:moveTo>
                  <a:pt x="247616" y="93714"/>
                </a:moveTo>
                <a:lnTo>
                  <a:pt x="228306" y="93714"/>
                </a:lnTo>
                <a:lnTo>
                  <a:pt x="219233" y="94234"/>
                </a:lnTo>
                <a:lnTo>
                  <a:pt x="173736" y="109855"/>
                </a:lnTo>
                <a:lnTo>
                  <a:pt x="170984" y="129625"/>
                </a:lnTo>
                <a:lnTo>
                  <a:pt x="173736" y="135128"/>
                </a:lnTo>
                <a:lnTo>
                  <a:pt x="210780" y="149830"/>
                </a:lnTo>
                <a:lnTo>
                  <a:pt x="237998" y="151384"/>
                </a:lnTo>
                <a:lnTo>
                  <a:pt x="247616" y="151215"/>
                </a:lnTo>
                <a:lnTo>
                  <a:pt x="290830" y="143637"/>
                </a:lnTo>
                <a:lnTo>
                  <a:pt x="305009" y="129625"/>
                </a:lnTo>
                <a:lnTo>
                  <a:pt x="230231" y="129625"/>
                </a:lnTo>
                <a:lnTo>
                  <a:pt x="223297" y="129333"/>
                </a:lnTo>
                <a:lnTo>
                  <a:pt x="217173" y="128827"/>
                </a:lnTo>
                <a:lnTo>
                  <a:pt x="211836" y="128143"/>
                </a:lnTo>
                <a:lnTo>
                  <a:pt x="205359" y="127000"/>
                </a:lnTo>
                <a:lnTo>
                  <a:pt x="201930" y="125095"/>
                </a:lnTo>
                <a:lnTo>
                  <a:pt x="201930" y="119888"/>
                </a:lnTo>
                <a:lnTo>
                  <a:pt x="230231" y="115306"/>
                </a:lnTo>
                <a:lnTo>
                  <a:pt x="304982" y="115306"/>
                </a:lnTo>
                <a:lnTo>
                  <a:pt x="302132" y="109855"/>
                </a:lnTo>
                <a:lnTo>
                  <a:pt x="265090" y="95134"/>
                </a:lnTo>
                <a:lnTo>
                  <a:pt x="256651" y="94234"/>
                </a:lnTo>
                <a:lnTo>
                  <a:pt x="247616" y="93714"/>
                </a:lnTo>
                <a:close/>
              </a:path>
              <a:path w="810894" h="151764">
                <a:moveTo>
                  <a:pt x="304982" y="115306"/>
                </a:moveTo>
                <a:lnTo>
                  <a:pt x="245709" y="115306"/>
                </a:lnTo>
                <a:lnTo>
                  <a:pt x="252634" y="115649"/>
                </a:lnTo>
                <a:lnTo>
                  <a:pt x="258750" y="116206"/>
                </a:lnTo>
                <a:lnTo>
                  <a:pt x="264032" y="116967"/>
                </a:lnTo>
                <a:lnTo>
                  <a:pt x="270637" y="118110"/>
                </a:lnTo>
                <a:lnTo>
                  <a:pt x="273938" y="119888"/>
                </a:lnTo>
                <a:lnTo>
                  <a:pt x="274066" y="122428"/>
                </a:lnTo>
                <a:lnTo>
                  <a:pt x="273938" y="125095"/>
                </a:lnTo>
                <a:lnTo>
                  <a:pt x="245709" y="129625"/>
                </a:lnTo>
                <a:lnTo>
                  <a:pt x="305054" y="129625"/>
                </a:lnTo>
                <a:lnTo>
                  <a:pt x="304982" y="115306"/>
                </a:lnTo>
                <a:close/>
              </a:path>
              <a:path w="810894" h="151764">
                <a:moveTo>
                  <a:pt x="416427" y="93331"/>
                </a:moveTo>
                <a:lnTo>
                  <a:pt x="397894" y="93331"/>
                </a:lnTo>
                <a:lnTo>
                  <a:pt x="389128" y="93837"/>
                </a:lnTo>
                <a:lnTo>
                  <a:pt x="349123" y="105029"/>
                </a:lnTo>
                <a:lnTo>
                  <a:pt x="340360" y="115062"/>
                </a:lnTo>
                <a:lnTo>
                  <a:pt x="340412" y="129643"/>
                </a:lnTo>
                <a:lnTo>
                  <a:pt x="380837" y="149901"/>
                </a:lnTo>
                <a:lnTo>
                  <a:pt x="397894" y="151270"/>
                </a:lnTo>
                <a:lnTo>
                  <a:pt x="416427" y="151270"/>
                </a:lnTo>
                <a:lnTo>
                  <a:pt x="454644" y="145097"/>
                </a:lnTo>
                <a:lnTo>
                  <a:pt x="473657" y="129643"/>
                </a:lnTo>
                <a:lnTo>
                  <a:pt x="399778" y="129643"/>
                </a:lnTo>
                <a:lnTo>
                  <a:pt x="393049" y="129381"/>
                </a:lnTo>
                <a:lnTo>
                  <a:pt x="370967" y="122301"/>
                </a:lnTo>
                <a:lnTo>
                  <a:pt x="371220" y="119634"/>
                </a:lnTo>
                <a:lnTo>
                  <a:pt x="397942" y="115062"/>
                </a:lnTo>
                <a:lnTo>
                  <a:pt x="473710" y="115062"/>
                </a:lnTo>
                <a:lnTo>
                  <a:pt x="470788" y="109347"/>
                </a:lnTo>
                <a:lnTo>
                  <a:pt x="433433" y="94700"/>
                </a:lnTo>
                <a:lnTo>
                  <a:pt x="425180" y="93837"/>
                </a:lnTo>
                <a:lnTo>
                  <a:pt x="416427" y="93331"/>
                </a:lnTo>
                <a:close/>
              </a:path>
              <a:path w="810894" h="151764">
                <a:moveTo>
                  <a:pt x="473710" y="115062"/>
                </a:moveTo>
                <a:lnTo>
                  <a:pt x="416375" y="115062"/>
                </a:lnTo>
                <a:lnTo>
                  <a:pt x="421258" y="115284"/>
                </a:lnTo>
                <a:lnTo>
                  <a:pt x="427307" y="115827"/>
                </a:lnTo>
                <a:lnTo>
                  <a:pt x="432688" y="116586"/>
                </a:lnTo>
                <a:lnTo>
                  <a:pt x="439293" y="117602"/>
                </a:lnTo>
                <a:lnTo>
                  <a:pt x="442722" y="119634"/>
                </a:lnTo>
                <a:lnTo>
                  <a:pt x="442975" y="122301"/>
                </a:lnTo>
                <a:lnTo>
                  <a:pt x="442722" y="125095"/>
                </a:lnTo>
                <a:lnTo>
                  <a:pt x="414543" y="129643"/>
                </a:lnTo>
                <a:lnTo>
                  <a:pt x="473710" y="129643"/>
                </a:lnTo>
                <a:lnTo>
                  <a:pt x="473710" y="115062"/>
                </a:lnTo>
                <a:close/>
              </a:path>
              <a:path w="810894" h="151764">
                <a:moveTo>
                  <a:pt x="805598" y="133350"/>
                </a:moveTo>
                <a:lnTo>
                  <a:pt x="734568" y="133350"/>
                </a:lnTo>
                <a:lnTo>
                  <a:pt x="799845" y="151257"/>
                </a:lnTo>
                <a:lnTo>
                  <a:pt x="805598" y="133350"/>
                </a:lnTo>
                <a:close/>
              </a:path>
              <a:path w="810894" h="151764">
                <a:moveTo>
                  <a:pt x="725678" y="100457"/>
                </a:moveTo>
                <a:lnTo>
                  <a:pt x="694309" y="122428"/>
                </a:lnTo>
                <a:lnTo>
                  <a:pt x="668274" y="125095"/>
                </a:lnTo>
                <a:lnTo>
                  <a:pt x="668274" y="149733"/>
                </a:lnTo>
                <a:lnTo>
                  <a:pt x="712779" y="143708"/>
                </a:lnTo>
                <a:lnTo>
                  <a:pt x="734568" y="133350"/>
                </a:lnTo>
                <a:lnTo>
                  <a:pt x="805598" y="133350"/>
                </a:lnTo>
                <a:lnTo>
                  <a:pt x="807719" y="126746"/>
                </a:lnTo>
                <a:lnTo>
                  <a:pt x="751332" y="114046"/>
                </a:lnTo>
                <a:lnTo>
                  <a:pt x="751839" y="112649"/>
                </a:lnTo>
                <a:lnTo>
                  <a:pt x="752475" y="111252"/>
                </a:lnTo>
                <a:lnTo>
                  <a:pt x="753999" y="106680"/>
                </a:lnTo>
                <a:lnTo>
                  <a:pt x="754380" y="105029"/>
                </a:lnTo>
                <a:lnTo>
                  <a:pt x="725678" y="100457"/>
                </a:lnTo>
                <a:close/>
              </a:path>
              <a:path w="810894" h="151764">
                <a:moveTo>
                  <a:pt x="312419" y="64770"/>
                </a:moveTo>
                <a:lnTo>
                  <a:pt x="163575" y="64770"/>
                </a:lnTo>
                <a:lnTo>
                  <a:pt x="163575" y="87122"/>
                </a:lnTo>
                <a:lnTo>
                  <a:pt x="312419" y="87122"/>
                </a:lnTo>
                <a:lnTo>
                  <a:pt x="312419" y="64770"/>
                </a:lnTo>
                <a:close/>
              </a:path>
              <a:path w="810894" h="151764">
                <a:moveTo>
                  <a:pt x="387095" y="35814"/>
                </a:moveTo>
                <a:lnTo>
                  <a:pt x="370839" y="35814"/>
                </a:lnTo>
                <a:lnTo>
                  <a:pt x="363474" y="36830"/>
                </a:lnTo>
                <a:lnTo>
                  <a:pt x="356869" y="38862"/>
                </a:lnTo>
                <a:lnTo>
                  <a:pt x="350266" y="40767"/>
                </a:lnTo>
                <a:lnTo>
                  <a:pt x="344931" y="43815"/>
                </a:lnTo>
                <a:lnTo>
                  <a:pt x="337185" y="51816"/>
                </a:lnTo>
                <a:lnTo>
                  <a:pt x="335356" y="56388"/>
                </a:lnTo>
                <a:lnTo>
                  <a:pt x="335150" y="57023"/>
                </a:lnTo>
                <a:lnTo>
                  <a:pt x="335153" y="69215"/>
                </a:lnTo>
                <a:lnTo>
                  <a:pt x="356869" y="87249"/>
                </a:lnTo>
                <a:lnTo>
                  <a:pt x="363474" y="89281"/>
                </a:lnTo>
                <a:lnTo>
                  <a:pt x="370839" y="90297"/>
                </a:lnTo>
                <a:lnTo>
                  <a:pt x="387095" y="90297"/>
                </a:lnTo>
                <a:lnTo>
                  <a:pt x="394462" y="89281"/>
                </a:lnTo>
                <a:lnTo>
                  <a:pt x="401066" y="87249"/>
                </a:lnTo>
                <a:lnTo>
                  <a:pt x="407669" y="85344"/>
                </a:lnTo>
                <a:lnTo>
                  <a:pt x="412876" y="82296"/>
                </a:lnTo>
                <a:lnTo>
                  <a:pt x="416813" y="78359"/>
                </a:lnTo>
                <a:lnTo>
                  <a:pt x="420750" y="74295"/>
                </a:lnTo>
                <a:lnTo>
                  <a:pt x="422579" y="69723"/>
                </a:lnTo>
                <a:lnTo>
                  <a:pt x="373634" y="69723"/>
                </a:lnTo>
                <a:lnTo>
                  <a:pt x="369569" y="69215"/>
                </a:lnTo>
                <a:lnTo>
                  <a:pt x="366649" y="67945"/>
                </a:lnTo>
                <a:lnTo>
                  <a:pt x="363728" y="66802"/>
                </a:lnTo>
                <a:lnTo>
                  <a:pt x="362331" y="65151"/>
                </a:lnTo>
                <a:lnTo>
                  <a:pt x="362331" y="60960"/>
                </a:lnTo>
                <a:lnTo>
                  <a:pt x="363728" y="59309"/>
                </a:lnTo>
                <a:lnTo>
                  <a:pt x="369569" y="57023"/>
                </a:lnTo>
                <a:lnTo>
                  <a:pt x="373634" y="56388"/>
                </a:lnTo>
                <a:lnTo>
                  <a:pt x="422579" y="56388"/>
                </a:lnTo>
                <a:lnTo>
                  <a:pt x="420750" y="51816"/>
                </a:lnTo>
                <a:lnTo>
                  <a:pt x="416813" y="47879"/>
                </a:lnTo>
                <a:lnTo>
                  <a:pt x="412876" y="43815"/>
                </a:lnTo>
                <a:lnTo>
                  <a:pt x="407669" y="40767"/>
                </a:lnTo>
                <a:lnTo>
                  <a:pt x="401066" y="38862"/>
                </a:lnTo>
                <a:lnTo>
                  <a:pt x="394462" y="36830"/>
                </a:lnTo>
                <a:lnTo>
                  <a:pt x="387095" y="35814"/>
                </a:lnTo>
                <a:close/>
              </a:path>
              <a:path w="810894" h="151764">
                <a:moveTo>
                  <a:pt x="422579" y="56388"/>
                </a:moveTo>
                <a:lnTo>
                  <a:pt x="384175" y="56388"/>
                </a:lnTo>
                <a:lnTo>
                  <a:pt x="389413" y="57023"/>
                </a:lnTo>
                <a:lnTo>
                  <a:pt x="388690" y="57023"/>
                </a:lnTo>
                <a:lnTo>
                  <a:pt x="391287" y="58039"/>
                </a:lnTo>
                <a:lnTo>
                  <a:pt x="394081" y="59182"/>
                </a:lnTo>
                <a:lnTo>
                  <a:pt x="395605" y="60960"/>
                </a:lnTo>
                <a:lnTo>
                  <a:pt x="395605" y="65151"/>
                </a:lnTo>
                <a:lnTo>
                  <a:pt x="394081" y="66802"/>
                </a:lnTo>
                <a:lnTo>
                  <a:pt x="391287" y="67945"/>
                </a:lnTo>
                <a:lnTo>
                  <a:pt x="388366" y="69215"/>
                </a:lnTo>
                <a:lnTo>
                  <a:pt x="384175" y="69723"/>
                </a:lnTo>
                <a:lnTo>
                  <a:pt x="422579" y="69723"/>
                </a:lnTo>
                <a:lnTo>
                  <a:pt x="422782" y="69215"/>
                </a:lnTo>
                <a:lnTo>
                  <a:pt x="422785" y="57023"/>
                </a:lnTo>
                <a:lnTo>
                  <a:pt x="422579" y="56388"/>
                </a:lnTo>
                <a:close/>
              </a:path>
              <a:path w="810894" h="151764">
                <a:moveTo>
                  <a:pt x="810768" y="73533"/>
                </a:moveTo>
                <a:lnTo>
                  <a:pt x="661924" y="73533"/>
                </a:lnTo>
                <a:lnTo>
                  <a:pt x="661924" y="96520"/>
                </a:lnTo>
                <a:lnTo>
                  <a:pt x="810768" y="96520"/>
                </a:lnTo>
                <a:lnTo>
                  <a:pt x="810768" y="73533"/>
                </a:lnTo>
                <a:close/>
              </a:path>
              <a:path w="810894" h="151764">
                <a:moveTo>
                  <a:pt x="750824" y="64770"/>
                </a:moveTo>
                <a:lnTo>
                  <a:pt x="721868" y="64770"/>
                </a:lnTo>
                <a:lnTo>
                  <a:pt x="721868" y="73533"/>
                </a:lnTo>
                <a:lnTo>
                  <a:pt x="750824" y="73533"/>
                </a:lnTo>
                <a:lnTo>
                  <a:pt x="750824" y="64770"/>
                </a:lnTo>
                <a:close/>
              </a:path>
              <a:path w="810894" h="151764">
                <a:moveTo>
                  <a:pt x="699262" y="2667"/>
                </a:moveTo>
                <a:lnTo>
                  <a:pt x="670813" y="2667"/>
                </a:lnTo>
                <a:lnTo>
                  <a:pt x="670813" y="64770"/>
                </a:lnTo>
                <a:lnTo>
                  <a:pt x="801751" y="64770"/>
                </a:lnTo>
                <a:lnTo>
                  <a:pt x="801751" y="43307"/>
                </a:lnTo>
                <a:lnTo>
                  <a:pt x="699262" y="43307"/>
                </a:lnTo>
                <a:lnTo>
                  <a:pt x="699262" y="33655"/>
                </a:lnTo>
                <a:lnTo>
                  <a:pt x="801751" y="33655"/>
                </a:lnTo>
                <a:lnTo>
                  <a:pt x="801751" y="12573"/>
                </a:lnTo>
                <a:lnTo>
                  <a:pt x="699262" y="12573"/>
                </a:lnTo>
                <a:lnTo>
                  <a:pt x="699262" y="2667"/>
                </a:lnTo>
                <a:close/>
              </a:path>
              <a:path w="810894" h="151764">
                <a:moveTo>
                  <a:pt x="801751" y="33655"/>
                </a:moveTo>
                <a:lnTo>
                  <a:pt x="773303" y="33655"/>
                </a:lnTo>
                <a:lnTo>
                  <a:pt x="773303" y="43307"/>
                </a:lnTo>
                <a:lnTo>
                  <a:pt x="801751" y="43307"/>
                </a:lnTo>
                <a:lnTo>
                  <a:pt x="801751" y="33655"/>
                </a:lnTo>
                <a:close/>
              </a:path>
              <a:path w="810894" h="151764">
                <a:moveTo>
                  <a:pt x="801751" y="2667"/>
                </a:moveTo>
                <a:lnTo>
                  <a:pt x="773303" y="2667"/>
                </a:lnTo>
                <a:lnTo>
                  <a:pt x="773303" y="12573"/>
                </a:lnTo>
                <a:lnTo>
                  <a:pt x="801751" y="12573"/>
                </a:lnTo>
                <a:lnTo>
                  <a:pt x="801751" y="2667"/>
                </a:lnTo>
                <a:close/>
              </a:path>
              <a:path w="810894" h="151764">
                <a:moveTo>
                  <a:pt x="644651" y="117983"/>
                </a:moveTo>
                <a:lnTo>
                  <a:pt x="495807" y="117983"/>
                </a:lnTo>
                <a:lnTo>
                  <a:pt x="495807" y="144526"/>
                </a:lnTo>
                <a:lnTo>
                  <a:pt x="644651" y="144526"/>
                </a:lnTo>
                <a:lnTo>
                  <a:pt x="644651" y="117983"/>
                </a:lnTo>
                <a:close/>
              </a:path>
              <a:path w="810894" h="151764">
                <a:moveTo>
                  <a:pt x="584962" y="101473"/>
                </a:moveTo>
                <a:lnTo>
                  <a:pt x="555370" y="101473"/>
                </a:lnTo>
                <a:lnTo>
                  <a:pt x="555370" y="117983"/>
                </a:lnTo>
                <a:lnTo>
                  <a:pt x="584962" y="117983"/>
                </a:lnTo>
                <a:lnTo>
                  <a:pt x="584962" y="101473"/>
                </a:lnTo>
                <a:close/>
              </a:path>
              <a:path w="810894" h="151764">
                <a:moveTo>
                  <a:pt x="636524" y="6096"/>
                </a:moveTo>
                <a:lnTo>
                  <a:pt x="503681" y="6096"/>
                </a:lnTo>
                <a:lnTo>
                  <a:pt x="503681" y="31496"/>
                </a:lnTo>
                <a:lnTo>
                  <a:pt x="607694" y="31496"/>
                </a:lnTo>
                <a:lnTo>
                  <a:pt x="607694" y="41529"/>
                </a:lnTo>
                <a:lnTo>
                  <a:pt x="504063" y="41529"/>
                </a:lnTo>
                <a:lnTo>
                  <a:pt x="504063" y="101473"/>
                </a:lnTo>
                <a:lnTo>
                  <a:pt x="638175" y="101473"/>
                </a:lnTo>
                <a:lnTo>
                  <a:pt x="638175" y="75946"/>
                </a:lnTo>
                <a:lnTo>
                  <a:pt x="532764" y="75946"/>
                </a:lnTo>
                <a:lnTo>
                  <a:pt x="532764" y="65786"/>
                </a:lnTo>
                <a:lnTo>
                  <a:pt x="636524" y="65786"/>
                </a:lnTo>
                <a:lnTo>
                  <a:pt x="636524" y="6096"/>
                </a:lnTo>
                <a:close/>
              </a:path>
              <a:path w="810894" h="151764">
                <a:moveTo>
                  <a:pt x="66675" y="32766"/>
                </a:moveTo>
                <a:lnTo>
                  <a:pt x="37464" y="32766"/>
                </a:lnTo>
                <a:lnTo>
                  <a:pt x="36345" y="49768"/>
                </a:lnTo>
                <a:lnTo>
                  <a:pt x="34131" y="64960"/>
                </a:lnTo>
                <a:lnTo>
                  <a:pt x="14779" y="106489"/>
                </a:lnTo>
                <a:lnTo>
                  <a:pt x="0" y="113538"/>
                </a:lnTo>
                <a:lnTo>
                  <a:pt x="0" y="142748"/>
                </a:lnTo>
                <a:lnTo>
                  <a:pt x="7107" y="142113"/>
                </a:lnTo>
                <a:lnTo>
                  <a:pt x="7863" y="142113"/>
                </a:lnTo>
                <a:lnTo>
                  <a:pt x="16097" y="139985"/>
                </a:lnTo>
                <a:lnTo>
                  <a:pt x="48243" y="111204"/>
                </a:lnTo>
                <a:lnTo>
                  <a:pt x="53086" y="101854"/>
                </a:lnTo>
                <a:lnTo>
                  <a:pt x="88076" y="101854"/>
                </a:lnTo>
                <a:lnTo>
                  <a:pt x="63118" y="69469"/>
                </a:lnTo>
                <a:lnTo>
                  <a:pt x="64478" y="60876"/>
                </a:lnTo>
                <a:lnTo>
                  <a:pt x="65516" y="51879"/>
                </a:lnTo>
                <a:lnTo>
                  <a:pt x="66244" y="42501"/>
                </a:lnTo>
                <a:lnTo>
                  <a:pt x="66675" y="32766"/>
                </a:lnTo>
                <a:close/>
              </a:path>
              <a:path w="810894" h="151764">
                <a:moveTo>
                  <a:pt x="88076" y="101854"/>
                </a:moveTo>
                <a:lnTo>
                  <a:pt x="53086" y="101854"/>
                </a:lnTo>
                <a:lnTo>
                  <a:pt x="82676" y="142113"/>
                </a:lnTo>
                <a:lnTo>
                  <a:pt x="105791" y="124841"/>
                </a:lnTo>
                <a:lnTo>
                  <a:pt x="88076" y="101854"/>
                </a:lnTo>
                <a:close/>
              </a:path>
              <a:path w="810894" h="151764">
                <a:moveTo>
                  <a:pt x="98170" y="6096"/>
                </a:moveTo>
                <a:lnTo>
                  <a:pt x="4191" y="6096"/>
                </a:lnTo>
                <a:lnTo>
                  <a:pt x="4191" y="32766"/>
                </a:lnTo>
                <a:lnTo>
                  <a:pt x="98170" y="32766"/>
                </a:lnTo>
                <a:lnTo>
                  <a:pt x="98170" y="6096"/>
                </a:lnTo>
                <a:close/>
              </a:path>
              <a:path w="810894" h="151764">
                <a:moveTo>
                  <a:pt x="472567" y="2667"/>
                </a:moveTo>
                <a:lnTo>
                  <a:pt x="443992" y="2667"/>
                </a:lnTo>
                <a:lnTo>
                  <a:pt x="443992" y="21209"/>
                </a:lnTo>
                <a:lnTo>
                  <a:pt x="429768" y="21209"/>
                </a:lnTo>
                <a:lnTo>
                  <a:pt x="429768" y="45339"/>
                </a:lnTo>
                <a:lnTo>
                  <a:pt x="443992" y="45339"/>
                </a:lnTo>
                <a:lnTo>
                  <a:pt x="443992" y="54991"/>
                </a:lnTo>
                <a:lnTo>
                  <a:pt x="429768" y="54991"/>
                </a:lnTo>
                <a:lnTo>
                  <a:pt x="429768" y="79121"/>
                </a:lnTo>
                <a:lnTo>
                  <a:pt x="443992" y="79121"/>
                </a:lnTo>
                <a:lnTo>
                  <a:pt x="443992" y="91440"/>
                </a:lnTo>
                <a:lnTo>
                  <a:pt x="472567" y="91440"/>
                </a:lnTo>
                <a:lnTo>
                  <a:pt x="472567" y="2667"/>
                </a:lnTo>
                <a:close/>
              </a:path>
              <a:path w="810894" h="151764">
                <a:moveTo>
                  <a:pt x="139700" y="2667"/>
                </a:moveTo>
                <a:lnTo>
                  <a:pt x="110617" y="2667"/>
                </a:lnTo>
                <a:lnTo>
                  <a:pt x="110617" y="149733"/>
                </a:lnTo>
                <a:lnTo>
                  <a:pt x="139700" y="149733"/>
                </a:lnTo>
                <a:lnTo>
                  <a:pt x="139700" y="2667"/>
                </a:lnTo>
                <a:close/>
              </a:path>
              <a:path w="810894" h="151764">
                <a:moveTo>
                  <a:pt x="201675" y="1778"/>
                </a:moveTo>
                <a:lnTo>
                  <a:pt x="172466" y="1778"/>
                </a:lnTo>
                <a:lnTo>
                  <a:pt x="172466" y="56515"/>
                </a:lnTo>
                <a:lnTo>
                  <a:pt x="305181" y="56515"/>
                </a:lnTo>
                <a:lnTo>
                  <a:pt x="305181" y="34290"/>
                </a:lnTo>
                <a:lnTo>
                  <a:pt x="201675" y="34290"/>
                </a:lnTo>
                <a:lnTo>
                  <a:pt x="201675" y="1778"/>
                </a:lnTo>
                <a:close/>
              </a:path>
              <a:path w="810894" h="151764">
                <a:moveTo>
                  <a:pt x="424688" y="10922"/>
                </a:moveTo>
                <a:lnTo>
                  <a:pt x="329184" y="10922"/>
                </a:lnTo>
                <a:lnTo>
                  <a:pt x="329184" y="32258"/>
                </a:lnTo>
                <a:lnTo>
                  <a:pt x="424688" y="32258"/>
                </a:lnTo>
                <a:lnTo>
                  <a:pt x="424688" y="10922"/>
                </a:lnTo>
                <a:close/>
              </a:path>
              <a:path w="810894" h="151764">
                <a:moveTo>
                  <a:pt x="393700" y="0"/>
                </a:moveTo>
                <a:lnTo>
                  <a:pt x="364109" y="0"/>
                </a:lnTo>
                <a:lnTo>
                  <a:pt x="364109" y="10922"/>
                </a:lnTo>
                <a:lnTo>
                  <a:pt x="393700" y="10922"/>
                </a:lnTo>
                <a:lnTo>
                  <a:pt x="3937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673094" y="3336670"/>
            <a:ext cx="489584" cy="163830"/>
          </a:xfrm>
          <a:custGeom>
            <a:avLst/>
            <a:gdLst/>
            <a:ahLst/>
            <a:cxnLst/>
            <a:rect l="l" t="t" r="r" b="b"/>
            <a:pathLst>
              <a:path w="489585" h="163829">
                <a:moveTo>
                  <a:pt x="123570" y="117347"/>
                </a:moveTo>
                <a:lnTo>
                  <a:pt x="95250" y="117347"/>
                </a:lnTo>
                <a:lnTo>
                  <a:pt x="88900" y="163449"/>
                </a:lnTo>
                <a:lnTo>
                  <a:pt x="112521" y="163449"/>
                </a:lnTo>
                <a:lnTo>
                  <a:pt x="123570" y="117347"/>
                </a:lnTo>
                <a:close/>
              </a:path>
              <a:path w="489585" h="163829">
                <a:moveTo>
                  <a:pt x="313435" y="0"/>
                </a:moveTo>
                <a:lnTo>
                  <a:pt x="273684" y="19081"/>
                </a:lnTo>
                <a:lnTo>
                  <a:pt x="258282" y="64236"/>
                </a:lnTo>
                <a:lnTo>
                  <a:pt x="257809" y="76453"/>
                </a:lnTo>
                <a:lnTo>
                  <a:pt x="258254" y="87951"/>
                </a:lnTo>
                <a:lnTo>
                  <a:pt x="269109" y="126823"/>
                </a:lnTo>
                <a:lnTo>
                  <a:pt x="305649" y="152255"/>
                </a:lnTo>
                <a:lnTo>
                  <a:pt x="313435" y="152781"/>
                </a:lnTo>
                <a:lnTo>
                  <a:pt x="321220" y="152255"/>
                </a:lnTo>
                <a:lnTo>
                  <a:pt x="357743" y="126823"/>
                </a:lnTo>
                <a:lnTo>
                  <a:pt x="358918" y="124459"/>
                </a:lnTo>
                <a:lnTo>
                  <a:pt x="306069" y="124459"/>
                </a:lnTo>
                <a:lnTo>
                  <a:pt x="300227" y="120650"/>
                </a:lnTo>
                <a:lnTo>
                  <a:pt x="288416" y="76453"/>
                </a:lnTo>
                <a:lnTo>
                  <a:pt x="288938" y="64883"/>
                </a:lnTo>
                <a:lnTo>
                  <a:pt x="306069" y="28320"/>
                </a:lnTo>
                <a:lnTo>
                  <a:pt x="358880" y="28320"/>
                </a:lnTo>
                <a:lnTo>
                  <a:pt x="357743" y="26011"/>
                </a:lnTo>
                <a:lnTo>
                  <a:pt x="321220" y="525"/>
                </a:lnTo>
                <a:lnTo>
                  <a:pt x="313435" y="0"/>
                </a:lnTo>
                <a:close/>
              </a:path>
              <a:path w="489585" h="163829">
                <a:moveTo>
                  <a:pt x="358880" y="28320"/>
                </a:moveTo>
                <a:lnTo>
                  <a:pt x="320675" y="28320"/>
                </a:lnTo>
                <a:lnTo>
                  <a:pt x="326643" y="32131"/>
                </a:lnTo>
                <a:lnTo>
                  <a:pt x="331215" y="40004"/>
                </a:lnTo>
                <a:lnTo>
                  <a:pt x="334238" y="46646"/>
                </a:lnTo>
                <a:lnTo>
                  <a:pt x="336438" y="54943"/>
                </a:lnTo>
                <a:lnTo>
                  <a:pt x="337717" y="64236"/>
                </a:lnTo>
                <a:lnTo>
                  <a:pt x="337806" y="64883"/>
                </a:lnTo>
                <a:lnTo>
                  <a:pt x="338327" y="76453"/>
                </a:lnTo>
                <a:lnTo>
                  <a:pt x="337806" y="87951"/>
                </a:lnTo>
                <a:lnTo>
                  <a:pt x="336438" y="97853"/>
                </a:lnTo>
                <a:lnTo>
                  <a:pt x="334238" y="106136"/>
                </a:lnTo>
                <a:lnTo>
                  <a:pt x="331215" y="112775"/>
                </a:lnTo>
                <a:lnTo>
                  <a:pt x="326643" y="120650"/>
                </a:lnTo>
                <a:lnTo>
                  <a:pt x="320675" y="124459"/>
                </a:lnTo>
                <a:lnTo>
                  <a:pt x="358918" y="124459"/>
                </a:lnTo>
                <a:lnTo>
                  <a:pt x="369061" y="76453"/>
                </a:lnTo>
                <a:lnTo>
                  <a:pt x="368563" y="64883"/>
                </a:lnTo>
                <a:lnTo>
                  <a:pt x="368536" y="64236"/>
                </a:lnTo>
                <a:lnTo>
                  <a:pt x="367141" y="53101"/>
                </a:lnTo>
                <a:lnTo>
                  <a:pt x="364865" y="43039"/>
                </a:lnTo>
                <a:lnTo>
                  <a:pt x="361695" y="34035"/>
                </a:lnTo>
                <a:lnTo>
                  <a:pt x="358880" y="28320"/>
                </a:lnTo>
                <a:close/>
              </a:path>
              <a:path w="489585" h="163829">
                <a:moveTo>
                  <a:pt x="469591" y="99949"/>
                </a:moveTo>
                <a:lnTo>
                  <a:pt x="434847" y="99949"/>
                </a:lnTo>
                <a:lnTo>
                  <a:pt x="401827" y="149225"/>
                </a:lnTo>
                <a:lnTo>
                  <a:pt x="438530" y="149225"/>
                </a:lnTo>
                <a:lnTo>
                  <a:pt x="469591" y="99949"/>
                </a:lnTo>
                <a:close/>
              </a:path>
              <a:path w="489585" h="163829">
                <a:moveTo>
                  <a:pt x="434085" y="507"/>
                </a:moveTo>
                <a:lnTo>
                  <a:pt x="395144" y="14398"/>
                </a:lnTo>
                <a:lnTo>
                  <a:pt x="381037" y="36798"/>
                </a:lnTo>
                <a:lnTo>
                  <a:pt x="380968" y="36988"/>
                </a:lnTo>
                <a:lnTo>
                  <a:pt x="379564" y="43779"/>
                </a:lnTo>
                <a:lnTo>
                  <a:pt x="379484" y="44450"/>
                </a:lnTo>
                <a:lnTo>
                  <a:pt x="378986" y="51307"/>
                </a:lnTo>
                <a:lnTo>
                  <a:pt x="378967" y="51562"/>
                </a:lnTo>
                <a:lnTo>
                  <a:pt x="396875" y="90424"/>
                </a:lnTo>
                <a:lnTo>
                  <a:pt x="430656" y="100710"/>
                </a:lnTo>
                <a:lnTo>
                  <a:pt x="431545" y="100710"/>
                </a:lnTo>
                <a:lnTo>
                  <a:pt x="433951" y="100310"/>
                </a:lnTo>
                <a:lnTo>
                  <a:pt x="434125" y="100310"/>
                </a:lnTo>
                <a:lnTo>
                  <a:pt x="434847" y="99949"/>
                </a:lnTo>
                <a:lnTo>
                  <a:pt x="469591" y="99949"/>
                </a:lnTo>
                <a:lnTo>
                  <a:pt x="475995" y="89788"/>
                </a:lnTo>
                <a:lnTo>
                  <a:pt x="480313" y="83184"/>
                </a:lnTo>
                <a:lnTo>
                  <a:pt x="483488" y="76834"/>
                </a:lnTo>
                <a:lnTo>
                  <a:pt x="484489" y="74168"/>
                </a:lnTo>
                <a:lnTo>
                  <a:pt x="426719" y="74168"/>
                </a:lnTo>
                <a:lnTo>
                  <a:pt x="421004" y="71881"/>
                </a:lnTo>
                <a:lnTo>
                  <a:pt x="416940" y="67563"/>
                </a:lnTo>
                <a:lnTo>
                  <a:pt x="412750" y="63245"/>
                </a:lnTo>
                <a:lnTo>
                  <a:pt x="410590" y="57784"/>
                </a:lnTo>
                <a:lnTo>
                  <a:pt x="410590" y="44450"/>
                </a:lnTo>
                <a:lnTo>
                  <a:pt x="412750" y="38988"/>
                </a:lnTo>
                <a:lnTo>
                  <a:pt x="416940" y="34670"/>
                </a:lnTo>
                <a:lnTo>
                  <a:pt x="420877" y="30487"/>
                </a:lnTo>
                <a:lnTo>
                  <a:pt x="421004" y="30352"/>
                </a:lnTo>
                <a:lnTo>
                  <a:pt x="426719" y="28066"/>
                </a:lnTo>
                <a:lnTo>
                  <a:pt x="483600" y="28066"/>
                </a:lnTo>
                <a:lnTo>
                  <a:pt x="481653" y="24510"/>
                </a:lnTo>
                <a:lnTo>
                  <a:pt x="448714" y="2111"/>
                </a:lnTo>
                <a:lnTo>
                  <a:pt x="441551" y="910"/>
                </a:lnTo>
                <a:lnTo>
                  <a:pt x="434085" y="507"/>
                </a:lnTo>
                <a:close/>
              </a:path>
              <a:path w="489585" h="163829">
                <a:moveTo>
                  <a:pt x="483600" y="28066"/>
                </a:moveTo>
                <a:lnTo>
                  <a:pt x="441325" y="28066"/>
                </a:lnTo>
                <a:lnTo>
                  <a:pt x="447166" y="30352"/>
                </a:lnTo>
                <a:lnTo>
                  <a:pt x="451230" y="34670"/>
                </a:lnTo>
                <a:lnTo>
                  <a:pt x="455421" y="38988"/>
                </a:lnTo>
                <a:lnTo>
                  <a:pt x="457580" y="44450"/>
                </a:lnTo>
                <a:lnTo>
                  <a:pt x="457580" y="57784"/>
                </a:lnTo>
                <a:lnTo>
                  <a:pt x="455421" y="63245"/>
                </a:lnTo>
                <a:lnTo>
                  <a:pt x="451230" y="67563"/>
                </a:lnTo>
                <a:lnTo>
                  <a:pt x="447166" y="71881"/>
                </a:lnTo>
                <a:lnTo>
                  <a:pt x="441325" y="74168"/>
                </a:lnTo>
                <a:lnTo>
                  <a:pt x="484489" y="74168"/>
                </a:lnTo>
                <a:lnTo>
                  <a:pt x="485775" y="70738"/>
                </a:lnTo>
                <a:lnTo>
                  <a:pt x="488060" y="64769"/>
                </a:lnTo>
                <a:lnTo>
                  <a:pt x="489135" y="58679"/>
                </a:lnTo>
                <a:lnTo>
                  <a:pt x="489203" y="51307"/>
                </a:lnTo>
                <a:lnTo>
                  <a:pt x="488705" y="44450"/>
                </a:lnTo>
                <a:lnTo>
                  <a:pt x="488656" y="43779"/>
                </a:lnTo>
                <a:lnTo>
                  <a:pt x="487243" y="36988"/>
                </a:lnTo>
                <a:lnTo>
                  <a:pt x="487203" y="36798"/>
                </a:lnTo>
                <a:lnTo>
                  <a:pt x="484899" y="30487"/>
                </a:lnTo>
                <a:lnTo>
                  <a:pt x="484850" y="30352"/>
                </a:lnTo>
                <a:lnTo>
                  <a:pt x="483600" y="28066"/>
                </a:lnTo>
                <a:close/>
              </a:path>
              <a:path w="489585" h="163829">
                <a:moveTo>
                  <a:pt x="225751" y="99949"/>
                </a:moveTo>
                <a:lnTo>
                  <a:pt x="191007" y="99949"/>
                </a:lnTo>
                <a:lnTo>
                  <a:pt x="157987" y="149225"/>
                </a:lnTo>
                <a:lnTo>
                  <a:pt x="194690" y="149225"/>
                </a:lnTo>
                <a:lnTo>
                  <a:pt x="225751" y="99949"/>
                </a:lnTo>
                <a:close/>
              </a:path>
              <a:path w="489585" h="163829">
                <a:moveTo>
                  <a:pt x="190245" y="507"/>
                </a:moveTo>
                <a:lnTo>
                  <a:pt x="151304" y="14398"/>
                </a:lnTo>
                <a:lnTo>
                  <a:pt x="137197" y="36798"/>
                </a:lnTo>
                <a:lnTo>
                  <a:pt x="137128" y="36988"/>
                </a:lnTo>
                <a:lnTo>
                  <a:pt x="135724" y="43779"/>
                </a:lnTo>
                <a:lnTo>
                  <a:pt x="135644" y="44450"/>
                </a:lnTo>
                <a:lnTo>
                  <a:pt x="135146" y="51307"/>
                </a:lnTo>
                <a:lnTo>
                  <a:pt x="135127" y="51562"/>
                </a:lnTo>
                <a:lnTo>
                  <a:pt x="153034" y="90424"/>
                </a:lnTo>
                <a:lnTo>
                  <a:pt x="186816" y="100710"/>
                </a:lnTo>
                <a:lnTo>
                  <a:pt x="187705" y="100710"/>
                </a:lnTo>
                <a:lnTo>
                  <a:pt x="190111" y="100310"/>
                </a:lnTo>
                <a:lnTo>
                  <a:pt x="190285" y="100310"/>
                </a:lnTo>
                <a:lnTo>
                  <a:pt x="191007" y="99949"/>
                </a:lnTo>
                <a:lnTo>
                  <a:pt x="225751" y="99949"/>
                </a:lnTo>
                <a:lnTo>
                  <a:pt x="232155" y="89788"/>
                </a:lnTo>
                <a:lnTo>
                  <a:pt x="236473" y="83184"/>
                </a:lnTo>
                <a:lnTo>
                  <a:pt x="239648" y="76834"/>
                </a:lnTo>
                <a:lnTo>
                  <a:pt x="240649" y="74168"/>
                </a:lnTo>
                <a:lnTo>
                  <a:pt x="182879" y="74168"/>
                </a:lnTo>
                <a:lnTo>
                  <a:pt x="177164" y="71881"/>
                </a:lnTo>
                <a:lnTo>
                  <a:pt x="173100" y="67563"/>
                </a:lnTo>
                <a:lnTo>
                  <a:pt x="168909" y="63245"/>
                </a:lnTo>
                <a:lnTo>
                  <a:pt x="166750" y="57784"/>
                </a:lnTo>
                <a:lnTo>
                  <a:pt x="166750" y="44450"/>
                </a:lnTo>
                <a:lnTo>
                  <a:pt x="168909" y="38988"/>
                </a:lnTo>
                <a:lnTo>
                  <a:pt x="173100" y="34670"/>
                </a:lnTo>
                <a:lnTo>
                  <a:pt x="177037" y="30487"/>
                </a:lnTo>
                <a:lnTo>
                  <a:pt x="177164" y="30352"/>
                </a:lnTo>
                <a:lnTo>
                  <a:pt x="182879" y="28066"/>
                </a:lnTo>
                <a:lnTo>
                  <a:pt x="239760" y="28066"/>
                </a:lnTo>
                <a:lnTo>
                  <a:pt x="237813" y="24510"/>
                </a:lnTo>
                <a:lnTo>
                  <a:pt x="204874" y="2111"/>
                </a:lnTo>
                <a:lnTo>
                  <a:pt x="197711" y="910"/>
                </a:lnTo>
                <a:lnTo>
                  <a:pt x="190245" y="507"/>
                </a:lnTo>
                <a:close/>
              </a:path>
              <a:path w="489585" h="163829">
                <a:moveTo>
                  <a:pt x="239760" y="28066"/>
                </a:moveTo>
                <a:lnTo>
                  <a:pt x="197484" y="28066"/>
                </a:lnTo>
                <a:lnTo>
                  <a:pt x="203326" y="30352"/>
                </a:lnTo>
                <a:lnTo>
                  <a:pt x="207390" y="34670"/>
                </a:lnTo>
                <a:lnTo>
                  <a:pt x="211581" y="38988"/>
                </a:lnTo>
                <a:lnTo>
                  <a:pt x="213740" y="44450"/>
                </a:lnTo>
                <a:lnTo>
                  <a:pt x="213740" y="57784"/>
                </a:lnTo>
                <a:lnTo>
                  <a:pt x="211581" y="63245"/>
                </a:lnTo>
                <a:lnTo>
                  <a:pt x="207390" y="67563"/>
                </a:lnTo>
                <a:lnTo>
                  <a:pt x="203326" y="71881"/>
                </a:lnTo>
                <a:lnTo>
                  <a:pt x="197484" y="74168"/>
                </a:lnTo>
                <a:lnTo>
                  <a:pt x="240649" y="74168"/>
                </a:lnTo>
                <a:lnTo>
                  <a:pt x="241934" y="70738"/>
                </a:lnTo>
                <a:lnTo>
                  <a:pt x="244220" y="64769"/>
                </a:lnTo>
                <a:lnTo>
                  <a:pt x="245295" y="58679"/>
                </a:lnTo>
                <a:lnTo>
                  <a:pt x="245363" y="51307"/>
                </a:lnTo>
                <a:lnTo>
                  <a:pt x="244865" y="44450"/>
                </a:lnTo>
                <a:lnTo>
                  <a:pt x="244816" y="43779"/>
                </a:lnTo>
                <a:lnTo>
                  <a:pt x="243403" y="36988"/>
                </a:lnTo>
                <a:lnTo>
                  <a:pt x="243363" y="36798"/>
                </a:lnTo>
                <a:lnTo>
                  <a:pt x="241059" y="30487"/>
                </a:lnTo>
                <a:lnTo>
                  <a:pt x="241010" y="30352"/>
                </a:lnTo>
                <a:lnTo>
                  <a:pt x="239760" y="28066"/>
                </a:lnTo>
                <a:close/>
              </a:path>
              <a:path w="489585" h="163829">
                <a:moveTo>
                  <a:pt x="57911" y="3937"/>
                </a:moveTo>
                <a:lnTo>
                  <a:pt x="0" y="3937"/>
                </a:lnTo>
                <a:lnTo>
                  <a:pt x="0" y="32131"/>
                </a:lnTo>
                <a:lnTo>
                  <a:pt x="25653" y="32131"/>
                </a:lnTo>
                <a:lnTo>
                  <a:pt x="25653" y="149225"/>
                </a:lnTo>
                <a:lnTo>
                  <a:pt x="57911" y="149225"/>
                </a:lnTo>
                <a:lnTo>
                  <a:pt x="57911" y="3937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363720" y="3406622"/>
            <a:ext cx="18415" cy="17780"/>
          </a:xfrm>
          <a:custGeom>
            <a:avLst/>
            <a:gdLst/>
            <a:ahLst/>
            <a:cxnLst/>
            <a:rect l="l" t="t" r="r" b="b"/>
            <a:pathLst>
              <a:path w="18414" h="17779">
                <a:moveTo>
                  <a:pt x="17983" y="0"/>
                </a:moveTo>
                <a:lnTo>
                  <a:pt x="0" y="0"/>
                </a:lnTo>
                <a:lnTo>
                  <a:pt x="0" y="17678"/>
                </a:lnTo>
                <a:lnTo>
                  <a:pt x="17983" y="17678"/>
                </a:lnTo>
                <a:lnTo>
                  <a:pt x="1798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436364" y="3349497"/>
            <a:ext cx="543560" cy="130175"/>
          </a:xfrm>
          <a:custGeom>
            <a:avLst/>
            <a:gdLst/>
            <a:ahLst/>
            <a:cxnLst/>
            <a:rect l="l" t="t" r="r" b="b"/>
            <a:pathLst>
              <a:path w="543560" h="130175">
                <a:moveTo>
                  <a:pt x="448690" y="73913"/>
                </a:moveTo>
                <a:lnTo>
                  <a:pt x="433832" y="73913"/>
                </a:lnTo>
                <a:lnTo>
                  <a:pt x="433832" y="128397"/>
                </a:lnTo>
                <a:lnTo>
                  <a:pt x="543178" y="128397"/>
                </a:lnTo>
                <a:lnTo>
                  <a:pt x="543178" y="116077"/>
                </a:lnTo>
                <a:lnTo>
                  <a:pt x="448690" y="116077"/>
                </a:lnTo>
                <a:lnTo>
                  <a:pt x="448690" y="99568"/>
                </a:lnTo>
                <a:lnTo>
                  <a:pt x="543178" y="99568"/>
                </a:lnTo>
                <a:lnTo>
                  <a:pt x="543178" y="87630"/>
                </a:lnTo>
                <a:lnTo>
                  <a:pt x="448690" y="87630"/>
                </a:lnTo>
                <a:lnTo>
                  <a:pt x="448690" y="73913"/>
                </a:lnTo>
                <a:close/>
              </a:path>
              <a:path w="543560" h="130175">
                <a:moveTo>
                  <a:pt x="543178" y="99568"/>
                </a:moveTo>
                <a:lnTo>
                  <a:pt x="528193" y="99568"/>
                </a:lnTo>
                <a:lnTo>
                  <a:pt x="528193" y="116077"/>
                </a:lnTo>
                <a:lnTo>
                  <a:pt x="543178" y="116077"/>
                </a:lnTo>
                <a:lnTo>
                  <a:pt x="543178" y="99568"/>
                </a:lnTo>
                <a:close/>
              </a:path>
              <a:path w="543560" h="130175">
                <a:moveTo>
                  <a:pt x="543178" y="73913"/>
                </a:moveTo>
                <a:lnTo>
                  <a:pt x="528193" y="73913"/>
                </a:lnTo>
                <a:lnTo>
                  <a:pt x="528193" y="87630"/>
                </a:lnTo>
                <a:lnTo>
                  <a:pt x="543178" y="87630"/>
                </a:lnTo>
                <a:lnTo>
                  <a:pt x="543178" y="73913"/>
                </a:lnTo>
                <a:close/>
              </a:path>
              <a:path w="543560" h="130175">
                <a:moveTo>
                  <a:pt x="304673" y="86994"/>
                </a:moveTo>
                <a:lnTo>
                  <a:pt x="289433" y="86994"/>
                </a:lnTo>
                <a:lnTo>
                  <a:pt x="289433" y="128397"/>
                </a:lnTo>
                <a:lnTo>
                  <a:pt x="401700" y="128397"/>
                </a:lnTo>
                <a:lnTo>
                  <a:pt x="401700" y="114681"/>
                </a:lnTo>
                <a:lnTo>
                  <a:pt x="304673" y="114681"/>
                </a:lnTo>
                <a:lnTo>
                  <a:pt x="304673" y="86994"/>
                </a:lnTo>
                <a:close/>
              </a:path>
              <a:path w="543560" h="130175">
                <a:moveTo>
                  <a:pt x="398272" y="0"/>
                </a:moveTo>
                <a:lnTo>
                  <a:pt x="383159" y="0"/>
                </a:lnTo>
                <a:lnTo>
                  <a:pt x="383159" y="96519"/>
                </a:lnTo>
                <a:lnTo>
                  <a:pt x="398272" y="96519"/>
                </a:lnTo>
                <a:lnTo>
                  <a:pt x="398272" y="43942"/>
                </a:lnTo>
                <a:lnTo>
                  <a:pt x="416560" y="43942"/>
                </a:lnTo>
                <a:lnTo>
                  <a:pt x="416560" y="29463"/>
                </a:lnTo>
                <a:lnTo>
                  <a:pt x="398272" y="29463"/>
                </a:lnTo>
                <a:lnTo>
                  <a:pt x="398272" y="0"/>
                </a:lnTo>
                <a:close/>
              </a:path>
              <a:path w="543560" h="130175">
                <a:moveTo>
                  <a:pt x="320166" y="1143"/>
                </a:moveTo>
                <a:lnTo>
                  <a:pt x="315379" y="29463"/>
                </a:lnTo>
                <a:lnTo>
                  <a:pt x="315340" y="29591"/>
                </a:lnTo>
                <a:lnTo>
                  <a:pt x="288925" y="61087"/>
                </a:lnTo>
                <a:lnTo>
                  <a:pt x="280670" y="62737"/>
                </a:lnTo>
                <a:lnTo>
                  <a:pt x="280670" y="76962"/>
                </a:lnTo>
                <a:lnTo>
                  <a:pt x="315912" y="57658"/>
                </a:lnTo>
                <a:lnTo>
                  <a:pt x="323976" y="46227"/>
                </a:lnTo>
                <a:lnTo>
                  <a:pt x="346573" y="46227"/>
                </a:lnTo>
                <a:lnTo>
                  <a:pt x="329946" y="33655"/>
                </a:lnTo>
                <a:lnTo>
                  <a:pt x="331724" y="28701"/>
                </a:lnTo>
                <a:lnTo>
                  <a:pt x="332994" y="23622"/>
                </a:lnTo>
                <a:lnTo>
                  <a:pt x="334772" y="13081"/>
                </a:lnTo>
                <a:lnTo>
                  <a:pt x="335179" y="8695"/>
                </a:lnTo>
                <a:lnTo>
                  <a:pt x="335280" y="2031"/>
                </a:lnTo>
                <a:lnTo>
                  <a:pt x="320166" y="1143"/>
                </a:lnTo>
                <a:close/>
              </a:path>
              <a:path w="543560" h="130175">
                <a:moveTo>
                  <a:pt x="346573" y="46227"/>
                </a:moveTo>
                <a:lnTo>
                  <a:pt x="323976" y="46227"/>
                </a:lnTo>
                <a:lnTo>
                  <a:pt x="361950" y="75564"/>
                </a:lnTo>
                <a:lnTo>
                  <a:pt x="371094" y="64769"/>
                </a:lnTo>
                <a:lnTo>
                  <a:pt x="346573" y="46227"/>
                </a:lnTo>
                <a:close/>
              </a:path>
              <a:path w="543560" h="130175">
                <a:moveTo>
                  <a:pt x="244494" y="110870"/>
                </a:moveTo>
                <a:lnTo>
                  <a:pt x="202564" y="110870"/>
                </a:lnTo>
                <a:lnTo>
                  <a:pt x="261238" y="129920"/>
                </a:lnTo>
                <a:lnTo>
                  <a:pt x="265302" y="117093"/>
                </a:lnTo>
                <a:lnTo>
                  <a:pt x="244494" y="110870"/>
                </a:lnTo>
                <a:close/>
              </a:path>
              <a:path w="543560" h="130175">
                <a:moveTo>
                  <a:pt x="201040" y="85851"/>
                </a:moveTo>
                <a:lnTo>
                  <a:pt x="163195" y="114300"/>
                </a:lnTo>
                <a:lnTo>
                  <a:pt x="155066" y="115316"/>
                </a:lnTo>
                <a:lnTo>
                  <a:pt x="146558" y="115316"/>
                </a:lnTo>
                <a:lnTo>
                  <a:pt x="146558" y="128397"/>
                </a:lnTo>
                <a:lnTo>
                  <a:pt x="184366" y="121800"/>
                </a:lnTo>
                <a:lnTo>
                  <a:pt x="202564" y="110870"/>
                </a:lnTo>
                <a:lnTo>
                  <a:pt x="244494" y="110870"/>
                </a:lnTo>
                <a:lnTo>
                  <a:pt x="210947" y="100837"/>
                </a:lnTo>
                <a:lnTo>
                  <a:pt x="213360" y="97155"/>
                </a:lnTo>
                <a:lnTo>
                  <a:pt x="215011" y="92963"/>
                </a:lnTo>
                <a:lnTo>
                  <a:pt x="216153" y="88137"/>
                </a:lnTo>
                <a:lnTo>
                  <a:pt x="201040" y="85851"/>
                </a:lnTo>
                <a:close/>
              </a:path>
              <a:path w="543560" h="130175">
                <a:moveTo>
                  <a:pt x="270256" y="67182"/>
                </a:moveTo>
                <a:lnTo>
                  <a:pt x="140208" y="67182"/>
                </a:lnTo>
                <a:lnTo>
                  <a:pt x="140208" y="79501"/>
                </a:lnTo>
                <a:lnTo>
                  <a:pt x="270256" y="79501"/>
                </a:lnTo>
                <a:lnTo>
                  <a:pt x="270256" y="67182"/>
                </a:lnTo>
                <a:close/>
              </a:path>
              <a:path w="543560" h="130175">
                <a:moveTo>
                  <a:pt x="212598" y="53467"/>
                </a:moveTo>
                <a:lnTo>
                  <a:pt x="197612" y="53467"/>
                </a:lnTo>
                <a:lnTo>
                  <a:pt x="197612" y="67182"/>
                </a:lnTo>
                <a:lnTo>
                  <a:pt x="212598" y="67182"/>
                </a:lnTo>
                <a:lnTo>
                  <a:pt x="212598" y="53467"/>
                </a:lnTo>
                <a:close/>
              </a:path>
              <a:path w="543560" h="130175">
                <a:moveTo>
                  <a:pt x="164464" y="762"/>
                </a:moveTo>
                <a:lnTo>
                  <a:pt x="149478" y="762"/>
                </a:lnTo>
                <a:lnTo>
                  <a:pt x="149478" y="53467"/>
                </a:lnTo>
                <a:lnTo>
                  <a:pt x="260731" y="53467"/>
                </a:lnTo>
                <a:lnTo>
                  <a:pt x="260731" y="41529"/>
                </a:lnTo>
                <a:lnTo>
                  <a:pt x="164464" y="41529"/>
                </a:lnTo>
                <a:lnTo>
                  <a:pt x="164464" y="26797"/>
                </a:lnTo>
                <a:lnTo>
                  <a:pt x="260731" y="26797"/>
                </a:lnTo>
                <a:lnTo>
                  <a:pt x="260731" y="15367"/>
                </a:lnTo>
                <a:lnTo>
                  <a:pt x="164464" y="15367"/>
                </a:lnTo>
                <a:lnTo>
                  <a:pt x="164464" y="762"/>
                </a:lnTo>
                <a:close/>
              </a:path>
              <a:path w="543560" h="130175">
                <a:moveTo>
                  <a:pt x="260731" y="26797"/>
                </a:moveTo>
                <a:lnTo>
                  <a:pt x="245999" y="26797"/>
                </a:lnTo>
                <a:lnTo>
                  <a:pt x="245999" y="41529"/>
                </a:lnTo>
                <a:lnTo>
                  <a:pt x="260731" y="41529"/>
                </a:lnTo>
                <a:lnTo>
                  <a:pt x="260731" y="26797"/>
                </a:lnTo>
                <a:close/>
              </a:path>
              <a:path w="543560" h="130175">
                <a:moveTo>
                  <a:pt x="260731" y="762"/>
                </a:moveTo>
                <a:lnTo>
                  <a:pt x="245999" y="762"/>
                </a:lnTo>
                <a:lnTo>
                  <a:pt x="245999" y="15367"/>
                </a:lnTo>
                <a:lnTo>
                  <a:pt x="260731" y="15367"/>
                </a:lnTo>
                <a:lnTo>
                  <a:pt x="260731" y="762"/>
                </a:lnTo>
                <a:close/>
              </a:path>
              <a:path w="543560" h="130175">
                <a:moveTo>
                  <a:pt x="543178" y="40005"/>
                </a:moveTo>
                <a:lnTo>
                  <a:pt x="528065" y="40005"/>
                </a:lnTo>
                <a:lnTo>
                  <a:pt x="528065" y="66675"/>
                </a:lnTo>
                <a:lnTo>
                  <a:pt x="543178" y="66675"/>
                </a:lnTo>
                <a:lnTo>
                  <a:pt x="543178" y="40005"/>
                </a:lnTo>
                <a:close/>
              </a:path>
              <a:path w="543560" h="130175">
                <a:moveTo>
                  <a:pt x="462025" y="1524"/>
                </a:moveTo>
                <a:lnTo>
                  <a:pt x="424672" y="20605"/>
                </a:lnTo>
                <a:lnTo>
                  <a:pt x="421894" y="33655"/>
                </a:lnTo>
                <a:lnTo>
                  <a:pt x="422556" y="39750"/>
                </a:lnTo>
                <a:lnTo>
                  <a:pt x="453732" y="65264"/>
                </a:lnTo>
                <a:lnTo>
                  <a:pt x="454832" y="65264"/>
                </a:lnTo>
                <a:lnTo>
                  <a:pt x="462025" y="65786"/>
                </a:lnTo>
                <a:lnTo>
                  <a:pt x="496170" y="53212"/>
                </a:lnTo>
                <a:lnTo>
                  <a:pt x="454533" y="53212"/>
                </a:lnTo>
                <a:lnTo>
                  <a:pt x="448437" y="51435"/>
                </a:lnTo>
                <a:lnTo>
                  <a:pt x="443864" y="48006"/>
                </a:lnTo>
                <a:lnTo>
                  <a:pt x="439420" y="44576"/>
                </a:lnTo>
                <a:lnTo>
                  <a:pt x="437134" y="40005"/>
                </a:lnTo>
                <a:lnTo>
                  <a:pt x="437007" y="27431"/>
                </a:lnTo>
                <a:lnTo>
                  <a:pt x="439420" y="22732"/>
                </a:lnTo>
                <a:lnTo>
                  <a:pt x="443864" y="19176"/>
                </a:lnTo>
                <a:lnTo>
                  <a:pt x="448437" y="15748"/>
                </a:lnTo>
                <a:lnTo>
                  <a:pt x="454533" y="13969"/>
                </a:lnTo>
                <a:lnTo>
                  <a:pt x="495959" y="13969"/>
                </a:lnTo>
                <a:lnTo>
                  <a:pt x="494919" y="12573"/>
                </a:lnTo>
                <a:lnTo>
                  <a:pt x="488188" y="8255"/>
                </a:lnTo>
                <a:lnTo>
                  <a:pt x="482707" y="5328"/>
                </a:lnTo>
                <a:lnTo>
                  <a:pt x="476535" y="3222"/>
                </a:lnTo>
                <a:lnTo>
                  <a:pt x="469649" y="1950"/>
                </a:lnTo>
                <a:lnTo>
                  <a:pt x="462025" y="1524"/>
                </a:lnTo>
                <a:close/>
              </a:path>
              <a:path w="543560" h="130175">
                <a:moveTo>
                  <a:pt x="495959" y="13969"/>
                </a:moveTo>
                <a:lnTo>
                  <a:pt x="469646" y="13969"/>
                </a:lnTo>
                <a:lnTo>
                  <a:pt x="475614" y="15748"/>
                </a:lnTo>
                <a:lnTo>
                  <a:pt x="480187" y="19176"/>
                </a:lnTo>
                <a:lnTo>
                  <a:pt x="484632" y="22732"/>
                </a:lnTo>
                <a:lnTo>
                  <a:pt x="486918" y="27431"/>
                </a:lnTo>
                <a:lnTo>
                  <a:pt x="486797" y="40005"/>
                </a:lnTo>
                <a:lnTo>
                  <a:pt x="484632" y="44576"/>
                </a:lnTo>
                <a:lnTo>
                  <a:pt x="480187" y="48006"/>
                </a:lnTo>
                <a:lnTo>
                  <a:pt x="475614" y="51435"/>
                </a:lnTo>
                <a:lnTo>
                  <a:pt x="469646" y="53212"/>
                </a:lnTo>
                <a:lnTo>
                  <a:pt x="496170" y="53212"/>
                </a:lnTo>
                <a:lnTo>
                  <a:pt x="499783" y="48006"/>
                </a:lnTo>
                <a:lnTo>
                  <a:pt x="500141" y="46593"/>
                </a:lnTo>
                <a:lnTo>
                  <a:pt x="501426" y="40463"/>
                </a:lnTo>
                <a:lnTo>
                  <a:pt x="501523" y="40005"/>
                </a:lnTo>
                <a:lnTo>
                  <a:pt x="543178" y="40005"/>
                </a:lnTo>
                <a:lnTo>
                  <a:pt x="543178" y="26035"/>
                </a:lnTo>
                <a:lnTo>
                  <a:pt x="501269" y="26035"/>
                </a:lnTo>
                <a:lnTo>
                  <a:pt x="499363" y="18542"/>
                </a:lnTo>
                <a:lnTo>
                  <a:pt x="495959" y="13969"/>
                </a:lnTo>
                <a:close/>
              </a:path>
              <a:path w="543560" h="130175">
                <a:moveTo>
                  <a:pt x="543178" y="0"/>
                </a:moveTo>
                <a:lnTo>
                  <a:pt x="528065" y="0"/>
                </a:lnTo>
                <a:lnTo>
                  <a:pt x="528065" y="26035"/>
                </a:lnTo>
                <a:lnTo>
                  <a:pt x="543178" y="26035"/>
                </a:lnTo>
                <a:lnTo>
                  <a:pt x="543178" y="0"/>
                </a:lnTo>
                <a:close/>
              </a:path>
              <a:path w="543560" h="130175">
                <a:moveTo>
                  <a:pt x="130048" y="109981"/>
                </a:moveTo>
                <a:lnTo>
                  <a:pt x="0" y="109981"/>
                </a:lnTo>
                <a:lnTo>
                  <a:pt x="0" y="123825"/>
                </a:lnTo>
                <a:lnTo>
                  <a:pt x="130048" y="123825"/>
                </a:lnTo>
                <a:lnTo>
                  <a:pt x="130048" y="109981"/>
                </a:lnTo>
                <a:close/>
              </a:path>
              <a:path w="543560" h="130175">
                <a:moveTo>
                  <a:pt x="72389" y="85470"/>
                </a:moveTo>
                <a:lnTo>
                  <a:pt x="57023" y="85470"/>
                </a:lnTo>
                <a:lnTo>
                  <a:pt x="57023" y="109981"/>
                </a:lnTo>
                <a:lnTo>
                  <a:pt x="72389" y="109981"/>
                </a:lnTo>
                <a:lnTo>
                  <a:pt x="72389" y="85470"/>
                </a:lnTo>
                <a:close/>
              </a:path>
              <a:path w="543560" h="130175">
                <a:moveTo>
                  <a:pt x="121412" y="4699"/>
                </a:moveTo>
                <a:lnTo>
                  <a:pt x="8636" y="4699"/>
                </a:lnTo>
                <a:lnTo>
                  <a:pt x="8636" y="18033"/>
                </a:lnTo>
                <a:lnTo>
                  <a:pt x="106552" y="18033"/>
                </a:lnTo>
                <a:lnTo>
                  <a:pt x="106552" y="38481"/>
                </a:lnTo>
                <a:lnTo>
                  <a:pt x="8636" y="38481"/>
                </a:lnTo>
                <a:lnTo>
                  <a:pt x="8636" y="85470"/>
                </a:lnTo>
                <a:lnTo>
                  <a:pt x="123444" y="85470"/>
                </a:lnTo>
                <a:lnTo>
                  <a:pt x="123444" y="72008"/>
                </a:lnTo>
                <a:lnTo>
                  <a:pt x="23749" y="72008"/>
                </a:lnTo>
                <a:lnTo>
                  <a:pt x="23749" y="51435"/>
                </a:lnTo>
                <a:lnTo>
                  <a:pt x="121412" y="51435"/>
                </a:lnTo>
                <a:lnTo>
                  <a:pt x="121412" y="469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3" name="object 10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038344" y="3346450"/>
            <a:ext cx="1201801" cy="141986"/>
          </a:xfrm>
          <a:prstGeom prst="rect">
            <a:avLst/>
          </a:prstGeom>
        </p:spPr>
      </p:pic>
      <p:sp>
        <p:nvSpPr>
          <p:cNvPr id="104" name="object 104"/>
          <p:cNvSpPr/>
          <p:nvPr/>
        </p:nvSpPr>
        <p:spPr>
          <a:xfrm>
            <a:off x="6248400" y="3457320"/>
            <a:ext cx="20320" cy="34925"/>
          </a:xfrm>
          <a:custGeom>
            <a:avLst/>
            <a:gdLst/>
            <a:ahLst/>
            <a:cxnLst/>
            <a:rect l="l" t="t" r="r" b="b"/>
            <a:pathLst>
              <a:path w="20320" h="34925">
                <a:moveTo>
                  <a:pt x="20065" y="0"/>
                </a:moveTo>
                <a:lnTo>
                  <a:pt x="4825" y="0"/>
                </a:lnTo>
                <a:lnTo>
                  <a:pt x="0" y="34416"/>
                </a:lnTo>
                <a:lnTo>
                  <a:pt x="12446" y="34416"/>
                </a:lnTo>
                <a:lnTo>
                  <a:pt x="2006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5" name="object 105"/>
          <p:cNvGrpSpPr/>
          <p:nvPr/>
        </p:nvGrpSpPr>
        <p:grpSpPr>
          <a:xfrm>
            <a:off x="6310884" y="3346450"/>
            <a:ext cx="2755265" cy="133985"/>
            <a:chOff x="6310884" y="3346450"/>
            <a:chExt cx="2755265" cy="133985"/>
          </a:xfrm>
        </p:grpSpPr>
        <p:sp>
          <p:nvSpPr>
            <p:cNvPr id="106" name="object 106"/>
            <p:cNvSpPr/>
            <p:nvPr/>
          </p:nvSpPr>
          <p:spPr>
            <a:xfrm>
              <a:off x="6310884" y="3347211"/>
              <a:ext cx="1109980" cy="132715"/>
            </a:xfrm>
            <a:custGeom>
              <a:avLst/>
              <a:gdLst/>
              <a:ahLst/>
              <a:cxnLst/>
              <a:rect l="l" t="t" r="r" b="b"/>
              <a:pathLst>
                <a:path w="1109979" h="132714">
                  <a:moveTo>
                    <a:pt x="829563" y="112268"/>
                  </a:moveTo>
                  <a:lnTo>
                    <a:pt x="699515" y="112268"/>
                  </a:lnTo>
                  <a:lnTo>
                    <a:pt x="699515" y="126111"/>
                  </a:lnTo>
                  <a:lnTo>
                    <a:pt x="829563" y="126111"/>
                  </a:lnTo>
                  <a:lnTo>
                    <a:pt x="829563" y="112268"/>
                  </a:lnTo>
                  <a:close/>
                </a:path>
                <a:path w="1109979" h="132714">
                  <a:moveTo>
                    <a:pt x="689356" y="111760"/>
                  </a:moveTo>
                  <a:lnTo>
                    <a:pt x="559308" y="111760"/>
                  </a:lnTo>
                  <a:lnTo>
                    <a:pt x="559308" y="126111"/>
                  </a:lnTo>
                  <a:lnTo>
                    <a:pt x="689356" y="126111"/>
                  </a:lnTo>
                  <a:lnTo>
                    <a:pt x="689356" y="111760"/>
                  </a:lnTo>
                  <a:close/>
                </a:path>
                <a:path w="1109979" h="132714">
                  <a:moveTo>
                    <a:pt x="346710" y="85090"/>
                  </a:moveTo>
                  <a:lnTo>
                    <a:pt x="302894" y="91440"/>
                  </a:lnTo>
                  <a:lnTo>
                    <a:pt x="290448" y="102997"/>
                  </a:lnTo>
                  <a:lnTo>
                    <a:pt x="290448" y="114554"/>
                  </a:lnTo>
                  <a:lnTo>
                    <a:pt x="292988" y="119125"/>
                  </a:lnTo>
                  <a:lnTo>
                    <a:pt x="297941" y="122555"/>
                  </a:lnTo>
                  <a:lnTo>
                    <a:pt x="302894" y="126111"/>
                  </a:lnTo>
                  <a:lnTo>
                    <a:pt x="338921" y="132264"/>
                  </a:lnTo>
                  <a:lnTo>
                    <a:pt x="354423" y="132264"/>
                  </a:lnTo>
                  <a:lnTo>
                    <a:pt x="395223" y="122555"/>
                  </a:lnTo>
                  <a:lnTo>
                    <a:pt x="397975" y="120650"/>
                  </a:lnTo>
                  <a:lnTo>
                    <a:pt x="339089" y="120650"/>
                  </a:lnTo>
                  <a:lnTo>
                    <a:pt x="332232" y="120268"/>
                  </a:lnTo>
                  <a:lnTo>
                    <a:pt x="326263" y="119380"/>
                  </a:lnTo>
                  <a:lnTo>
                    <a:pt x="320166" y="118618"/>
                  </a:lnTo>
                  <a:lnTo>
                    <a:pt x="315340" y="117348"/>
                  </a:lnTo>
                  <a:lnTo>
                    <a:pt x="308229" y="113792"/>
                  </a:lnTo>
                  <a:lnTo>
                    <a:pt x="306450" y="111506"/>
                  </a:lnTo>
                  <a:lnTo>
                    <a:pt x="306450" y="105918"/>
                  </a:lnTo>
                  <a:lnTo>
                    <a:pt x="339089" y="96900"/>
                  </a:lnTo>
                  <a:lnTo>
                    <a:pt x="398159" y="96900"/>
                  </a:lnTo>
                  <a:lnTo>
                    <a:pt x="390270" y="91440"/>
                  </a:lnTo>
                  <a:lnTo>
                    <a:pt x="354423" y="85232"/>
                  </a:lnTo>
                  <a:lnTo>
                    <a:pt x="346710" y="85090"/>
                  </a:lnTo>
                  <a:close/>
                </a:path>
                <a:path w="1109979" h="132714">
                  <a:moveTo>
                    <a:pt x="398159" y="96900"/>
                  </a:moveTo>
                  <a:lnTo>
                    <a:pt x="354202" y="96900"/>
                  </a:lnTo>
                  <a:lnTo>
                    <a:pt x="361061" y="97281"/>
                  </a:lnTo>
                  <a:lnTo>
                    <a:pt x="367030" y="98043"/>
                  </a:lnTo>
                  <a:lnTo>
                    <a:pt x="373125" y="98933"/>
                  </a:lnTo>
                  <a:lnTo>
                    <a:pt x="377951" y="100203"/>
                  </a:lnTo>
                  <a:lnTo>
                    <a:pt x="385063" y="103759"/>
                  </a:lnTo>
                  <a:lnTo>
                    <a:pt x="386841" y="105918"/>
                  </a:lnTo>
                  <a:lnTo>
                    <a:pt x="386841" y="111506"/>
                  </a:lnTo>
                  <a:lnTo>
                    <a:pt x="385063" y="113792"/>
                  </a:lnTo>
                  <a:lnTo>
                    <a:pt x="377951" y="117348"/>
                  </a:lnTo>
                  <a:lnTo>
                    <a:pt x="373125" y="118618"/>
                  </a:lnTo>
                  <a:lnTo>
                    <a:pt x="367030" y="119380"/>
                  </a:lnTo>
                  <a:lnTo>
                    <a:pt x="361061" y="120268"/>
                  </a:lnTo>
                  <a:lnTo>
                    <a:pt x="354202" y="120650"/>
                  </a:lnTo>
                  <a:lnTo>
                    <a:pt x="397975" y="120650"/>
                  </a:lnTo>
                  <a:lnTo>
                    <a:pt x="400176" y="119125"/>
                  </a:lnTo>
                  <a:lnTo>
                    <a:pt x="402716" y="114554"/>
                  </a:lnTo>
                  <a:lnTo>
                    <a:pt x="402716" y="102997"/>
                  </a:lnTo>
                  <a:lnTo>
                    <a:pt x="400176" y="98298"/>
                  </a:lnTo>
                  <a:lnTo>
                    <a:pt x="398159" y="96900"/>
                  </a:lnTo>
                  <a:close/>
                </a:path>
                <a:path w="1109979" h="132714">
                  <a:moveTo>
                    <a:pt x="1084218" y="113156"/>
                  </a:moveTo>
                  <a:lnTo>
                    <a:pt x="1042288" y="113156"/>
                  </a:lnTo>
                  <a:lnTo>
                    <a:pt x="1100963" y="132206"/>
                  </a:lnTo>
                  <a:lnTo>
                    <a:pt x="1105026" y="119380"/>
                  </a:lnTo>
                  <a:lnTo>
                    <a:pt x="1084218" y="113156"/>
                  </a:lnTo>
                  <a:close/>
                </a:path>
                <a:path w="1109979" h="132714">
                  <a:moveTo>
                    <a:pt x="1040764" y="88137"/>
                  </a:moveTo>
                  <a:lnTo>
                    <a:pt x="1002918" y="116586"/>
                  </a:lnTo>
                  <a:lnTo>
                    <a:pt x="994790" y="117602"/>
                  </a:lnTo>
                  <a:lnTo>
                    <a:pt x="986282" y="117602"/>
                  </a:lnTo>
                  <a:lnTo>
                    <a:pt x="986282" y="130683"/>
                  </a:lnTo>
                  <a:lnTo>
                    <a:pt x="1024090" y="124086"/>
                  </a:lnTo>
                  <a:lnTo>
                    <a:pt x="1042288" y="113156"/>
                  </a:lnTo>
                  <a:lnTo>
                    <a:pt x="1084218" y="113156"/>
                  </a:lnTo>
                  <a:lnTo>
                    <a:pt x="1050670" y="103124"/>
                  </a:lnTo>
                  <a:lnTo>
                    <a:pt x="1053084" y="99441"/>
                  </a:lnTo>
                  <a:lnTo>
                    <a:pt x="1054735" y="95250"/>
                  </a:lnTo>
                  <a:lnTo>
                    <a:pt x="1055877" y="90424"/>
                  </a:lnTo>
                  <a:lnTo>
                    <a:pt x="1040764" y="88137"/>
                  </a:lnTo>
                  <a:close/>
                </a:path>
                <a:path w="1109979" h="132714">
                  <a:moveTo>
                    <a:pt x="549147" y="112013"/>
                  </a:moveTo>
                  <a:lnTo>
                    <a:pt x="419099" y="112013"/>
                  </a:lnTo>
                  <a:lnTo>
                    <a:pt x="419099" y="126111"/>
                  </a:lnTo>
                  <a:lnTo>
                    <a:pt x="549147" y="126111"/>
                  </a:lnTo>
                  <a:lnTo>
                    <a:pt x="549147" y="112013"/>
                  </a:lnTo>
                  <a:close/>
                </a:path>
                <a:path w="1109979" h="132714">
                  <a:moveTo>
                    <a:pt x="491616" y="75565"/>
                  </a:moveTo>
                  <a:lnTo>
                    <a:pt x="476249" y="75565"/>
                  </a:lnTo>
                  <a:lnTo>
                    <a:pt x="476249" y="112013"/>
                  </a:lnTo>
                  <a:lnTo>
                    <a:pt x="491616" y="112013"/>
                  </a:lnTo>
                  <a:lnTo>
                    <a:pt x="491616" y="75565"/>
                  </a:lnTo>
                  <a:close/>
                </a:path>
                <a:path w="1109979" h="132714">
                  <a:moveTo>
                    <a:pt x="507629" y="45085"/>
                  </a:moveTo>
                  <a:lnTo>
                    <a:pt x="482472" y="45085"/>
                  </a:lnTo>
                  <a:lnTo>
                    <a:pt x="537971" y="82423"/>
                  </a:lnTo>
                  <a:lnTo>
                    <a:pt x="546226" y="70358"/>
                  </a:lnTo>
                  <a:lnTo>
                    <a:pt x="507629" y="45085"/>
                  </a:lnTo>
                  <a:close/>
                </a:path>
                <a:path w="1109979" h="132714">
                  <a:moveTo>
                    <a:pt x="482472" y="2793"/>
                  </a:moveTo>
                  <a:lnTo>
                    <a:pt x="465314" y="42513"/>
                  </a:lnTo>
                  <a:lnTo>
                    <a:pt x="428684" y="66944"/>
                  </a:lnTo>
                  <a:lnTo>
                    <a:pt x="421639" y="67563"/>
                  </a:lnTo>
                  <a:lnTo>
                    <a:pt x="421639" y="81915"/>
                  </a:lnTo>
                  <a:lnTo>
                    <a:pt x="463220" y="66551"/>
                  </a:lnTo>
                  <a:lnTo>
                    <a:pt x="482472" y="45085"/>
                  </a:lnTo>
                  <a:lnTo>
                    <a:pt x="507629" y="45085"/>
                  </a:lnTo>
                  <a:lnTo>
                    <a:pt x="489204" y="33019"/>
                  </a:lnTo>
                  <a:lnTo>
                    <a:pt x="491236" y="28829"/>
                  </a:lnTo>
                  <a:lnTo>
                    <a:pt x="492887" y="24384"/>
                  </a:lnTo>
                  <a:lnTo>
                    <a:pt x="495935" y="15240"/>
                  </a:lnTo>
                  <a:lnTo>
                    <a:pt x="497077" y="10413"/>
                  </a:lnTo>
                  <a:lnTo>
                    <a:pt x="498093" y="5587"/>
                  </a:lnTo>
                  <a:lnTo>
                    <a:pt x="482472" y="2793"/>
                  </a:lnTo>
                  <a:close/>
                </a:path>
                <a:path w="1109979" h="132714">
                  <a:moveTo>
                    <a:pt x="259714" y="79629"/>
                  </a:moveTo>
                  <a:lnTo>
                    <a:pt x="147319" y="79629"/>
                  </a:lnTo>
                  <a:lnTo>
                    <a:pt x="147319" y="90931"/>
                  </a:lnTo>
                  <a:lnTo>
                    <a:pt x="244856" y="90931"/>
                  </a:lnTo>
                  <a:lnTo>
                    <a:pt x="244856" y="99949"/>
                  </a:lnTo>
                  <a:lnTo>
                    <a:pt x="147700" y="99949"/>
                  </a:lnTo>
                  <a:lnTo>
                    <a:pt x="147700" y="130810"/>
                  </a:lnTo>
                  <a:lnTo>
                    <a:pt x="262000" y="130810"/>
                  </a:lnTo>
                  <a:lnTo>
                    <a:pt x="262000" y="119634"/>
                  </a:lnTo>
                  <a:lnTo>
                    <a:pt x="162432" y="119634"/>
                  </a:lnTo>
                  <a:lnTo>
                    <a:pt x="162432" y="110617"/>
                  </a:lnTo>
                  <a:lnTo>
                    <a:pt x="259714" y="110617"/>
                  </a:lnTo>
                  <a:lnTo>
                    <a:pt x="259714" y="79629"/>
                  </a:lnTo>
                  <a:close/>
                </a:path>
                <a:path w="1109979" h="132714">
                  <a:moveTo>
                    <a:pt x="186562" y="67563"/>
                  </a:moveTo>
                  <a:lnTo>
                    <a:pt x="171703" y="67563"/>
                  </a:lnTo>
                  <a:lnTo>
                    <a:pt x="171703" y="79629"/>
                  </a:lnTo>
                  <a:lnTo>
                    <a:pt x="186562" y="79629"/>
                  </a:lnTo>
                  <a:lnTo>
                    <a:pt x="186562" y="67563"/>
                  </a:lnTo>
                  <a:close/>
                </a:path>
                <a:path w="1109979" h="132714">
                  <a:moveTo>
                    <a:pt x="235458" y="67563"/>
                  </a:moveTo>
                  <a:lnTo>
                    <a:pt x="220725" y="67563"/>
                  </a:lnTo>
                  <a:lnTo>
                    <a:pt x="220725" y="79629"/>
                  </a:lnTo>
                  <a:lnTo>
                    <a:pt x="235458" y="79629"/>
                  </a:lnTo>
                  <a:lnTo>
                    <a:pt x="235458" y="67563"/>
                  </a:lnTo>
                  <a:close/>
                </a:path>
                <a:path w="1109979" h="132714">
                  <a:moveTo>
                    <a:pt x="268732" y="56006"/>
                  </a:moveTo>
                  <a:lnTo>
                    <a:pt x="138683" y="56006"/>
                  </a:lnTo>
                  <a:lnTo>
                    <a:pt x="138683" y="67563"/>
                  </a:lnTo>
                  <a:lnTo>
                    <a:pt x="268732" y="67563"/>
                  </a:lnTo>
                  <a:lnTo>
                    <a:pt x="268732" y="56006"/>
                  </a:lnTo>
                  <a:close/>
                </a:path>
                <a:path w="1109979" h="132714">
                  <a:moveTo>
                    <a:pt x="322961" y="32004"/>
                  </a:moveTo>
                  <a:lnTo>
                    <a:pt x="285622" y="47752"/>
                  </a:lnTo>
                  <a:lnTo>
                    <a:pt x="285622" y="63118"/>
                  </a:lnTo>
                  <a:lnTo>
                    <a:pt x="322961" y="78867"/>
                  </a:lnTo>
                  <a:lnTo>
                    <a:pt x="330862" y="78487"/>
                  </a:lnTo>
                  <a:lnTo>
                    <a:pt x="357378" y="67563"/>
                  </a:lnTo>
                  <a:lnTo>
                    <a:pt x="315340" y="67563"/>
                  </a:lnTo>
                  <a:lnTo>
                    <a:pt x="309498" y="66421"/>
                  </a:lnTo>
                  <a:lnTo>
                    <a:pt x="305688" y="64135"/>
                  </a:lnTo>
                  <a:lnTo>
                    <a:pt x="301751" y="61849"/>
                  </a:lnTo>
                  <a:lnTo>
                    <a:pt x="299719" y="58928"/>
                  </a:lnTo>
                  <a:lnTo>
                    <a:pt x="299719" y="51943"/>
                  </a:lnTo>
                  <a:lnTo>
                    <a:pt x="301751" y="49022"/>
                  </a:lnTo>
                  <a:lnTo>
                    <a:pt x="305688" y="46862"/>
                  </a:lnTo>
                  <a:lnTo>
                    <a:pt x="309498" y="44577"/>
                  </a:lnTo>
                  <a:lnTo>
                    <a:pt x="315340" y="43434"/>
                  </a:lnTo>
                  <a:lnTo>
                    <a:pt x="357510" y="43434"/>
                  </a:lnTo>
                  <a:lnTo>
                    <a:pt x="356615" y="41910"/>
                  </a:lnTo>
                  <a:lnTo>
                    <a:pt x="349758" y="37973"/>
                  </a:lnTo>
                  <a:lnTo>
                    <a:pt x="344285" y="35379"/>
                  </a:lnTo>
                  <a:lnTo>
                    <a:pt x="337978" y="33512"/>
                  </a:lnTo>
                  <a:lnTo>
                    <a:pt x="330862" y="32383"/>
                  </a:lnTo>
                  <a:lnTo>
                    <a:pt x="322961" y="32004"/>
                  </a:lnTo>
                  <a:close/>
                </a:path>
                <a:path w="1109979" h="132714">
                  <a:moveTo>
                    <a:pt x="357510" y="43434"/>
                  </a:moveTo>
                  <a:lnTo>
                    <a:pt x="330454" y="43434"/>
                  </a:lnTo>
                  <a:lnTo>
                    <a:pt x="336168" y="44577"/>
                  </a:lnTo>
                  <a:lnTo>
                    <a:pt x="340106" y="46862"/>
                  </a:lnTo>
                  <a:lnTo>
                    <a:pt x="343915" y="49022"/>
                  </a:lnTo>
                  <a:lnTo>
                    <a:pt x="345947" y="51943"/>
                  </a:lnTo>
                  <a:lnTo>
                    <a:pt x="345947" y="58928"/>
                  </a:lnTo>
                  <a:lnTo>
                    <a:pt x="343915" y="61849"/>
                  </a:lnTo>
                  <a:lnTo>
                    <a:pt x="340106" y="64135"/>
                  </a:lnTo>
                  <a:lnTo>
                    <a:pt x="336168" y="66421"/>
                  </a:lnTo>
                  <a:lnTo>
                    <a:pt x="330454" y="67563"/>
                  </a:lnTo>
                  <a:lnTo>
                    <a:pt x="357378" y="67563"/>
                  </a:lnTo>
                  <a:lnTo>
                    <a:pt x="360044" y="63118"/>
                  </a:lnTo>
                  <a:lnTo>
                    <a:pt x="360044" y="47752"/>
                  </a:lnTo>
                  <a:lnTo>
                    <a:pt x="357510" y="43434"/>
                  </a:lnTo>
                  <a:close/>
                </a:path>
                <a:path w="1109979" h="132714">
                  <a:moveTo>
                    <a:pt x="1109980" y="69468"/>
                  </a:moveTo>
                  <a:lnTo>
                    <a:pt x="979932" y="69468"/>
                  </a:lnTo>
                  <a:lnTo>
                    <a:pt x="979932" y="81787"/>
                  </a:lnTo>
                  <a:lnTo>
                    <a:pt x="1109980" y="81787"/>
                  </a:lnTo>
                  <a:lnTo>
                    <a:pt x="1109980" y="69468"/>
                  </a:lnTo>
                  <a:close/>
                </a:path>
                <a:path w="1109979" h="132714">
                  <a:moveTo>
                    <a:pt x="1052321" y="55753"/>
                  </a:moveTo>
                  <a:lnTo>
                    <a:pt x="1037336" y="55753"/>
                  </a:lnTo>
                  <a:lnTo>
                    <a:pt x="1037336" y="69468"/>
                  </a:lnTo>
                  <a:lnTo>
                    <a:pt x="1052321" y="69468"/>
                  </a:lnTo>
                  <a:lnTo>
                    <a:pt x="1052321" y="55753"/>
                  </a:lnTo>
                  <a:close/>
                </a:path>
                <a:path w="1109979" h="132714">
                  <a:moveTo>
                    <a:pt x="1004188" y="3048"/>
                  </a:moveTo>
                  <a:lnTo>
                    <a:pt x="989202" y="3048"/>
                  </a:lnTo>
                  <a:lnTo>
                    <a:pt x="989202" y="55753"/>
                  </a:lnTo>
                  <a:lnTo>
                    <a:pt x="1100455" y="55753"/>
                  </a:lnTo>
                  <a:lnTo>
                    <a:pt x="1100455" y="43815"/>
                  </a:lnTo>
                  <a:lnTo>
                    <a:pt x="1004188" y="43815"/>
                  </a:lnTo>
                  <a:lnTo>
                    <a:pt x="1004188" y="29083"/>
                  </a:lnTo>
                  <a:lnTo>
                    <a:pt x="1100455" y="29083"/>
                  </a:lnTo>
                  <a:lnTo>
                    <a:pt x="1100455" y="17653"/>
                  </a:lnTo>
                  <a:lnTo>
                    <a:pt x="1004188" y="17653"/>
                  </a:lnTo>
                  <a:lnTo>
                    <a:pt x="1004188" y="3048"/>
                  </a:lnTo>
                  <a:close/>
                </a:path>
                <a:path w="1109979" h="132714">
                  <a:moveTo>
                    <a:pt x="1100455" y="29083"/>
                  </a:moveTo>
                  <a:lnTo>
                    <a:pt x="1085722" y="29083"/>
                  </a:lnTo>
                  <a:lnTo>
                    <a:pt x="1085722" y="43815"/>
                  </a:lnTo>
                  <a:lnTo>
                    <a:pt x="1100455" y="43815"/>
                  </a:lnTo>
                  <a:lnTo>
                    <a:pt x="1100455" y="29083"/>
                  </a:lnTo>
                  <a:close/>
                </a:path>
                <a:path w="1109979" h="132714">
                  <a:moveTo>
                    <a:pt x="1100455" y="3048"/>
                  </a:moveTo>
                  <a:lnTo>
                    <a:pt x="1085722" y="3048"/>
                  </a:lnTo>
                  <a:lnTo>
                    <a:pt x="1085722" y="17653"/>
                  </a:lnTo>
                  <a:lnTo>
                    <a:pt x="1100455" y="17653"/>
                  </a:lnTo>
                  <a:lnTo>
                    <a:pt x="1100455" y="3048"/>
                  </a:lnTo>
                  <a:close/>
                </a:path>
                <a:path w="1109979" h="132714">
                  <a:moveTo>
                    <a:pt x="682497" y="69850"/>
                  </a:moveTo>
                  <a:lnTo>
                    <a:pt x="566038" y="69850"/>
                  </a:lnTo>
                  <a:lnTo>
                    <a:pt x="566038" y="83819"/>
                  </a:lnTo>
                  <a:lnTo>
                    <a:pt x="682497" y="83819"/>
                  </a:lnTo>
                  <a:lnTo>
                    <a:pt x="682497" y="69850"/>
                  </a:lnTo>
                  <a:close/>
                </a:path>
                <a:path w="1109979" h="132714">
                  <a:moveTo>
                    <a:pt x="604265" y="21717"/>
                  </a:moveTo>
                  <a:lnTo>
                    <a:pt x="589025" y="21717"/>
                  </a:lnTo>
                  <a:lnTo>
                    <a:pt x="589025" y="69850"/>
                  </a:lnTo>
                  <a:lnTo>
                    <a:pt x="604265" y="69850"/>
                  </a:lnTo>
                  <a:lnTo>
                    <a:pt x="604265" y="21717"/>
                  </a:lnTo>
                  <a:close/>
                </a:path>
                <a:path w="1109979" h="132714">
                  <a:moveTo>
                    <a:pt x="659384" y="21717"/>
                  </a:moveTo>
                  <a:lnTo>
                    <a:pt x="644143" y="21717"/>
                  </a:lnTo>
                  <a:lnTo>
                    <a:pt x="644143" y="69850"/>
                  </a:lnTo>
                  <a:lnTo>
                    <a:pt x="659384" y="69850"/>
                  </a:lnTo>
                  <a:lnTo>
                    <a:pt x="659384" y="21717"/>
                  </a:lnTo>
                  <a:close/>
                </a:path>
                <a:path w="1109979" h="132714">
                  <a:moveTo>
                    <a:pt x="681100" y="7747"/>
                  </a:moveTo>
                  <a:lnTo>
                    <a:pt x="567436" y="7747"/>
                  </a:lnTo>
                  <a:lnTo>
                    <a:pt x="567436" y="21717"/>
                  </a:lnTo>
                  <a:lnTo>
                    <a:pt x="681100" y="21717"/>
                  </a:lnTo>
                  <a:lnTo>
                    <a:pt x="681100" y="7747"/>
                  </a:lnTo>
                  <a:close/>
                </a:path>
                <a:path w="1109979" h="132714">
                  <a:moveTo>
                    <a:pt x="203581" y="1778"/>
                  </a:moveTo>
                  <a:lnTo>
                    <a:pt x="159385" y="8000"/>
                  </a:lnTo>
                  <a:lnTo>
                    <a:pt x="146557" y="19431"/>
                  </a:lnTo>
                  <a:lnTo>
                    <a:pt x="146557" y="30861"/>
                  </a:lnTo>
                  <a:lnTo>
                    <a:pt x="181471" y="47353"/>
                  </a:lnTo>
                  <a:lnTo>
                    <a:pt x="195845" y="48444"/>
                  </a:lnTo>
                  <a:lnTo>
                    <a:pt x="211371" y="48444"/>
                  </a:lnTo>
                  <a:lnTo>
                    <a:pt x="252857" y="38862"/>
                  </a:lnTo>
                  <a:lnTo>
                    <a:pt x="255556" y="37084"/>
                  </a:lnTo>
                  <a:lnTo>
                    <a:pt x="195961" y="37084"/>
                  </a:lnTo>
                  <a:lnTo>
                    <a:pt x="188975" y="36703"/>
                  </a:lnTo>
                  <a:lnTo>
                    <a:pt x="176402" y="35179"/>
                  </a:lnTo>
                  <a:lnTo>
                    <a:pt x="171450" y="33909"/>
                  </a:lnTo>
                  <a:lnTo>
                    <a:pt x="167766" y="32131"/>
                  </a:lnTo>
                  <a:lnTo>
                    <a:pt x="163956" y="30353"/>
                  </a:lnTo>
                  <a:lnTo>
                    <a:pt x="162051" y="27940"/>
                  </a:lnTo>
                  <a:lnTo>
                    <a:pt x="162051" y="22225"/>
                  </a:lnTo>
                  <a:lnTo>
                    <a:pt x="195961" y="13208"/>
                  </a:lnTo>
                  <a:lnTo>
                    <a:pt x="255556" y="13208"/>
                  </a:lnTo>
                  <a:lnTo>
                    <a:pt x="252857" y="11430"/>
                  </a:lnTo>
                  <a:lnTo>
                    <a:pt x="211371" y="1920"/>
                  </a:lnTo>
                  <a:lnTo>
                    <a:pt x="203581" y="1778"/>
                  </a:lnTo>
                  <a:close/>
                </a:path>
                <a:path w="1109979" h="132714">
                  <a:moveTo>
                    <a:pt x="255556" y="13208"/>
                  </a:moveTo>
                  <a:lnTo>
                    <a:pt x="211200" y="13208"/>
                  </a:lnTo>
                  <a:lnTo>
                    <a:pt x="218186" y="13588"/>
                  </a:lnTo>
                  <a:lnTo>
                    <a:pt x="224536" y="14350"/>
                  </a:lnTo>
                  <a:lnTo>
                    <a:pt x="245110" y="22225"/>
                  </a:lnTo>
                  <a:lnTo>
                    <a:pt x="245110" y="27940"/>
                  </a:lnTo>
                  <a:lnTo>
                    <a:pt x="211200" y="37084"/>
                  </a:lnTo>
                  <a:lnTo>
                    <a:pt x="255556" y="37084"/>
                  </a:lnTo>
                  <a:lnTo>
                    <a:pt x="258063" y="35433"/>
                  </a:lnTo>
                  <a:lnTo>
                    <a:pt x="260604" y="30861"/>
                  </a:lnTo>
                  <a:lnTo>
                    <a:pt x="260604" y="19431"/>
                  </a:lnTo>
                  <a:lnTo>
                    <a:pt x="258063" y="14859"/>
                  </a:lnTo>
                  <a:lnTo>
                    <a:pt x="255556" y="13208"/>
                  </a:lnTo>
                  <a:close/>
                </a:path>
                <a:path w="1109979" h="132714">
                  <a:moveTo>
                    <a:pt x="969771" y="112268"/>
                  </a:moveTo>
                  <a:lnTo>
                    <a:pt x="839723" y="112268"/>
                  </a:lnTo>
                  <a:lnTo>
                    <a:pt x="839723" y="126111"/>
                  </a:lnTo>
                  <a:lnTo>
                    <a:pt x="969771" y="126111"/>
                  </a:lnTo>
                  <a:lnTo>
                    <a:pt x="969771" y="112268"/>
                  </a:lnTo>
                  <a:close/>
                </a:path>
                <a:path w="1109979" h="132714">
                  <a:moveTo>
                    <a:pt x="912113" y="87756"/>
                  </a:moveTo>
                  <a:lnTo>
                    <a:pt x="896746" y="87756"/>
                  </a:lnTo>
                  <a:lnTo>
                    <a:pt x="896746" y="112268"/>
                  </a:lnTo>
                  <a:lnTo>
                    <a:pt x="912113" y="112268"/>
                  </a:lnTo>
                  <a:lnTo>
                    <a:pt x="912113" y="87756"/>
                  </a:lnTo>
                  <a:close/>
                </a:path>
                <a:path w="1109979" h="132714">
                  <a:moveTo>
                    <a:pt x="961136" y="6985"/>
                  </a:moveTo>
                  <a:lnTo>
                    <a:pt x="848360" y="6985"/>
                  </a:lnTo>
                  <a:lnTo>
                    <a:pt x="848360" y="20319"/>
                  </a:lnTo>
                  <a:lnTo>
                    <a:pt x="946276" y="20319"/>
                  </a:lnTo>
                  <a:lnTo>
                    <a:pt x="946276" y="40767"/>
                  </a:lnTo>
                  <a:lnTo>
                    <a:pt x="848360" y="40767"/>
                  </a:lnTo>
                  <a:lnTo>
                    <a:pt x="848360" y="87756"/>
                  </a:lnTo>
                  <a:lnTo>
                    <a:pt x="963167" y="87756"/>
                  </a:lnTo>
                  <a:lnTo>
                    <a:pt x="963167" y="74294"/>
                  </a:lnTo>
                  <a:lnTo>
                    <a:pt x="863472" y="74294"/>
                  </a:lnTo>
                  <a:lnTo>
                    <a:pt x="863472" y="53721"/>
                  </a:lnTo>
                  <a:lnTo>
                    <a:pt x="961136" y="53721"/>
                  </a:lnTo>
                  <a:lnTo>
                    <a:pt x="961136" y="6985"/>
                  </a:lnTo>
                  <a:close/>
                </a:path>
                <a:path w="1109979" h="132714">
                  <a:moveTo>
                    <a:pt x="820927" y="6985"/>
                  </a:moveTo>
                  <a:lnTo>
                    <a:pt x="708151" y="6985"/>
                  </a:lnTo>
                  <a:lnTo>
                    <a:pt x="708151" y="90169"/>
                  </a:lnTo>
                  <a:lnTo>
                    <a:pt x="822960" y="90169"/>
                  </a:lnTo>
                  <a:lnTo>
                    <a:pt x="822960" y="76581"/>
                  </a:lnTo>
                  <a:lnTo>
                    <a:pt x="723264" y="76581"/>
                  </a:lnTo>
                  <a:lnTo>
                    <a:pt x="723264" y="55118"/>
                  </a:lnTo>
                  <a:lnTo>
                    <a:pt x="819276" y="55118"/>
                  </a:lnTo>
                  <a:lnTo>
                    <a:pt x="819276" y="41910"/>
                  </a:lnTo>
                  <a:lnTo>
                    <a:pt x="723264" y="41910"/>
                  </a:lnTo>
                  <a:lnTo>
                    <a:pt x="723264" y="20574"/>
                  </a:lnTo>
                  <a:lnTo>
                    <a:pt x="820927" y="20574"/>
                  </a:lnTo>
                  <a:lnTo>
                    <a:pt x="820927" y="6985"/>
                  </a:lnTo>
                  <a:close/>
                </a:path>
                <a:path w="1109979" h="132714">
                  <a:moveTo>
                    <a:pt x="52069" y="20828"/>
                  </a:moveTo>
                  <a:lnTo>
                    <a:pt x="36829" y="20828"/>
                  </a:lnTo>
                  <a:lnTo>
                    <a:pt x="36472" y="32688"/>
                  </a:lnTo>
                  <a:lnTo>
                    <a:pt x="35687" y="42672"/>
                  </a:lnTo>
                  <a:lnTo>
                    <a:pt x="26924" y="81756"/>
                  </a:lnTo>
                  <a:lnTo>
                    <a:pt x="0" y="109728"/>
                  </a:lnTo>
                  <a:lnTo>
                    <a:pt x="0" y="124587"/>
                  </a:lnTo>
                  <a:lnTo>
                    <a:pt x="35893" y="97329"/>
                  </a:lnTo>
                  <a:lnTo>
                    <a:pt x="39946" y="89070"/>
                  </a:lnTo>
                  <a:lnTo>
                    <a:pt x="40070" y="88818"/>
                  </a:lnTo>
                  <a:lnTo>
                    <a:pt x="43687" y="79248"/>
                  </a:lnTo>
                  <a:lnTo>
                    <a:pt x="61790" y="79248"/>
                  </a:lnTo>
                  <a:lnTo>
                    <a:pt x="48132" y="62103"/>
                  </a:lnTo>
                  <a:lnTo>
                    <a:pt x="49402" y="56006"/>
                  </a:lnTo>
                  <a:lnTo>
                    <a:pt x="50291" y="49530"/>
                  </a:lnTo>
                  <a:lnTo>
                    <a:pt x="50813" y="43894"/>
                  </a:lnTo>
                  <a:lnTo>
                    <a:pt x="50926" y="42672"/>
                  </a:lnTo>
                  <a:lnTo>
                    <a:pt x="51688" y="35687"/>
                  </a:lnTo>
                  <a:lnTo>
                    <a:pt x="52069" y="28448"/>
                  </a:lnTo>
                  <a:lnTo>
                    <a:pt x="52069" y="20828"/>
                  </a:lnTo>
                  <a:close/>
                </a:path>
                <a:path w="1109979" h="132714">
                  <a:moveTo>
                    <a:pt x="61790" y="79248"/>
                  </a:moveTo>
                  <a:lnTo>
                    <a:pt x="43687" y="79248"/>
                  </a:lnTo>
                  <a:lnTo>
                    <a:pt x="77977" y="123571"/>
                  </a:lnTo>
                  <a:lnTo>
                    <a:pt x="89915" y="114554"/>
                  </a:lnTo>
                  <a:lnTo>
                    <a:pt x="61790" y="79248"/>
                  </a:lnTo>
                  <a:close/>
                </a:path>
                <a:path w="1109979" h="132714">
                  <a:moveTo>
                    <a:pt x="84836" y="6985"/>
                  </a:moveTo>
                  <a:lnTo>
                    <a:pt x="3048" y="6985"/>
                  </a:lnTo>
                  <a:lnTo>
                    <a:pt x="3048" y="20828"/>
                  </a:lnTo>
                  <a:lnTo>
                    <a:pt x="84836" y="20828"/>
                  </a:lnTo>
                  <a:lnTo>
                    <a:pt x="84836" y="6985"/>
                  </a:lnTo>
                  <a:close/>
                </a:path>
                <a:path w="1109979" h="132714">
                  <a:moveTo>
                    <a:pt x="401446" y="2286"/>
                  </a:moveTo>
                  <a:lnTo>
                    <a:pt x="386461" y="2286"/>
                  </a:lnTo>
                  <a:lnTo>
                    <a:pt x="386461" y="24765"/>
                  </a:lnTo>
                  <a:lnTo>
                    <a:pt x="366775" y="24765"/>
                  </a:lnTo>
                  <a:lnTo>
                    <a:pt x="366775" y="37592"/>
                  </a:lnTo>
                  <a:lnTo>
                    <a:pt x="386461" y="37592"/>
                  </a:lnTo>
                  <a:lnTo>
                    <a:pt x="386461" y="52705"/>
                  </a:lnTo>
                  <a:lnTo>
                    <a:pt x="366775" y="52705"/>
                  </a:lnTo>
                  <a:lnTo>
                    <a:pt x="366775" y="65531"/>
                  </a:lnTo>
                  <a:lnTo>
                    <a:pt x="386461" y="65531"/>
                  </a:lnTo>
                  <a:lnTo>
                    <a:pt x="386461" y="81661"/>
                  </a:lnTo>
                  <a:lnTo>
                    <a:pt x="401446" y="81661"/>
                  </a:lnTo>
                  <a:lnTo>
                    <a:pt x="401446" y="2286"/>
                  </a:lnTo>
                  <a:close/>
                </a:path>
                <a:path w="1109979" h="132714">
                  <a:moveTo>
                    <a:pt x="116331" y="2286"/>
                  </a:moveTo>
                  <a:lnTo>
                    <a:pt x="101218" y="2286"/>
                  </a:lnTo>
                  <a:lnTo>
                    <a:pt x="101218" y="132334"/>
                  </a:lnTo>
                  <a:lnTo>
                    <a:pt x="116331" y="132334"/>
                  </a:lnTo>
                  <a:lnTo>
                    <a:pt x="116331" y="69468"/>
                  </a:lnTo>
                  <a:lnTo>
                    <a:pt x="134619" y="69468"/>
                  </a:lnTo>
                  <a:lnTo>
                    <a:pt x="134619" y="54991"/>
                  </a:lnTo>
                  <a:lnTo>
                    <a:pt x="116331" y="54991"/>
                  </a:lnTo>
                  <a:lnTo>
                    <a:pt x="116331" y="2286"/>
                  </a:lnTo>
                  <a:close/>
                </a:path>
                <a:path w="1109979" h="132714">
                  <a:moveTo>
                    <a:pt x="363219" y="13081"/>
                  </a:moveTo>
                  <a:lnTo>
                    <a:pt x="279145" y="13081"/>
                  </a:lnTo>
                  <a:lnTo>
                    <a:pt x="279145" y="24765"/>
                  </a:lnTo>
                  <a:lnTo>
                    <a:pt x="363219" y="24765"/>
                  </a:lnTo>
                  <a:lnTo>
                    <a:pt x="363219" y="13081"/>
                  </a:lnTo>
                  <a:close/>
                </a:path>
                <a:path w="1109979" h="132714">
                  <a:moveTo>
                    <a:pt x="330581" y="0"/>
                  </a:moveTo>
                  <a:lnTo>
                    <a:pt x="315340" y="0"/>
                  </a:lnTo>
                  <a:lnTo>
                    <a:pt x="315340" y="13081"/>
                  </a:lnTo>
                  <a:lnTo>
                    <a:pt x="330581" y="13081"/>
                  </a:lnTo>
                  <a:lnTo>
                    <a:pt x="33058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62266" y="3346450"/>
              <a:ext cx="1603375" cy="133985"/>
            </a:xfrm>
            <a:prstGeom prst="rect">
              <a:avLst/>
            </a:prstGeom>
          </p:spPr>
        </p:pic>
      </p:grpSp>
      <p:sp>
        <p:nvSpPr>
          <p:cNvPr id="108" name="object 108"/>
          <p:cNvSpPr/>
          <p:nvPr/>
        </p:nvSpPr>
        <p:spPr>
          <a:xfrm>
            <a:off x="1927860" y="3657600"/>
            <a:ext cx="313055" cy="147955"/>
          </a:xfrm>
          <a:custGeom>
            <a:avLst/>
            <a:gdLst/>
            <a:ahLst/>
            <a:cxnLst/>
            <a:rect l="l" t="t" r="r" b="b"/>
            <a:pathLst>
              <a:path w="313055" h="147954">
                <a:moveTo>
                  <a:pt x="148844" y="115189"/>
                </a:moveTo>
                <a:lnTo>
                  <a:pt x="0" y="115189"/>
                </a:lnTo>
                <a:lnTo>
                  <a:pt x="0" y="142494"/>
                </a:lnTo>
                <a:lnTo>
                  <a:pt x="148844" y="142494"/>
                </a:lnTo>
                <a:lnTo>
                  <a:pt x="148844" y="115189"/>
                </a:lnTo>
                <a:close/>
              </a:path>
              <a:path w="313055" h="147954">
                <a:moveTo>
                  <a:pt x="89153" y="82677"/>
                </a:moveTo>
                <a:lnTo>
                  <a:pt x="59562" y="82677"/>
                </a:lnTo>
                <a:lnTo>
                  <a:pt x="59562" y="115189"/>
                </a:lnTo>
                <a:lnTo>
                  <a:pt x="89153" y="115189"/>
                </a:lnTo>
                <a:lnTo>
                  <a:pt x="89153" y="82677"/>
                </a:lnTo>
                <a:close/>
              </a:path>
              <a:path w="313055" h="147954">
                <a:moveTo>
                  <a:pt x="125917" y="55625"/>
                </a:moveTo>
                <a:lnTo>
                  <a:pt x="73532" y="55625"/>
                </a:lnTo>
                <a:lnTo>
                  <a:pt x="133857" y="92710"/>
                </a:lnTo>
                <a:lnTo>
                  <a:pt x="148844" y="68961"/>
                </a:lnTo>
                <a:lnTo>
                  <a:pt x="125917" y="55625"/>
                </a:lnTo>
                <a:close/>
              </a:path>
              <a:path w="313055" h="147954">
                <a:moveTo>
                  <a:pt x="64769" y="0"/>
                </a:moveTo>
                <a:lnTo>
                  <a:pt x="48093" y="40850"/>
                </a:lnTo>
                <a:lnTo>
                  <a:pt x="10231" y="63888"/>
                </a:lnTo>
                <a:lnTo>
                  <a:pt x="2920" y="64389"/>
                </a:lnTo>
                <a:lnTo>
                  <a:pt x="2920" y="91948"/>
                </a:lnTo>
                <a:lnTo>
                  <a:pt x="42417" y="82296"/>
                </a:lnTo>
                <a:lnTo>
                  <a:pt x="73532" y="55625"/>
                </a:lnTo>
                <a:lnTo>
                  <a:pt x="125917" y="55625"/>
                </a:lnTo>
                <a:lnTo>
                  <a:pt x="86613" y="32766"/>
                </a:lnTo>
                <a:lnTo>
                  <a:pt x="88518" y="28448"/>
                </a:lnTo>
                <a:lnTo>
                  <a:pt x="90042" y="23875"/>
                </a:lnTo>
                <a:lnTo>
                  <a:pt x="91439" y="19177"/>
                </a:lnTo>
                <a:lnTo>
                  <a:pt x="92709" y="14478"/>
                </a:lnTo>
                <a:lnTo>
                  <a:pt x="93725" y="9652"/>
                </a:lnTo>
                <a:lnTo>
                  <a:pt x="94360" y="4699"/>
                </a:lnTo>
                <a:lnTo>
                  <a:pt x="64769" y="0"/>
                </a:lnTo>
                <a:close/>
              </a:path>
              <a:path w="313055" h="147954">
                <a:moveTo>
                  <a:pt x="274573" y="105029"/>
                </a:moveTo>
                <a:lnTo>
                  <a:pt x="247903" y="105029"/>
                </a:lnTo>
                <a:lnTo>
                  <a:pt x="247903" y="145034"/>
                </a:lnTo>
                <a:lnTo>
                  <a:pt x="274573" y="145034"/>
                </a:lnTo>
                <a:lnTo>
                  <a:pt x="274573" y="105029"/>
                </a:lnTo>
                <a:close/>
              </a:path>
              <a:path w="313055" h="147954">
                <a:moveTo>
                  <a:pt x="232028" y="3937"/>
                </a:moveTo>
                <a:lnTo>
                  <a:pt x="168147" y="3937"/>
                </a:lnTo>
                <a:lnTo>
                  <a:pt x="168147" y="30225"/>
                </a:lnTo>
                <a:lnTo>
                  <a:pt x="204342" y="30225"/>
                </a:lnTo>
                <a:lnTo>
                  <a:pt x="204342" y="48895"/>
                </a:lnTo>
                <a:lnTo>
                  <a:pt x="198699" y="87114"/>
                </a:lnTo>
                <a:lnTo>
                  <a:pt x="168147" y="113537"/>
                </a:lnTo>
                <a:lnTo>
                  <a:pt x="168147" y="140716"/>
                </a:lnTo>
                <a:lnTo>
                  <a:pt x="204563" y="126620"/>
                </a:lnTo>
                <a:lnTo>
                  <a:pt x="220725" y="105029"/>
                </a:lnTo>
                <a:lnTo>
                  <a:pt x="274573" y="105029"/>
                </a:lnTo>
                <a:lnTo>
                  <a:pt x="274573" y="77978"/>
                </a:lnTo>
                <a:lnTo>
                  <a:pt x="229488" y="77978"/>
                </a:lnTo>
                <a:lnTo>
                  <a:pt x="229996" y="75056"/>
                </a:lnTo>
                <a:lnTo>
                  <a:pt x="230504" y="71881"/>
                </a:lnTo>
                <a:lnTo>
                  <a:pt x="231266" y="65531"/>
                </a:lnTo>
                <a:lnTo>
                  <a:pt x="231775" y="58800"/>
                </a:lnTo>
                <a:lnTo>
                  <a:pt x="274573" y="58800"/>
                </a:lnTo>
                <a:lnTo>
                  <a:pt x="274573" y="31750"/>
                </a:lnTo>
                <a:lnTo>
                  <a:pt x="232028" y="31750"/>
                </a:lnTo>
                <a:lnTo>
                  <a:pt x="232028" y="3937"/>
                </a:lnTo>
                <a:close/>
              </a:path>
              <a:path w="313055" h="147954">
                <a:moveTo>
                  <a:pt x="274573" y="58800"/>
                </a:moveTo>
                <a:lnTo>
                  <a:pt x="247903" y="58800"/>
                </a:lnTo>
                <a:lnTo>
                  <a:pt x="247903" y="77978"/>
                </a:lnTo>
                <a:lnTo>
                  <a:pt x="274573" y="77978"/>
                </a:lnTo>
                <a:lnTo>
                  <a:pt x="274573" y="58800"/>
                </a:lnTo>
                <a:close/>
              </a:path>
              <a:path w="313055" h="147954">
                <a:moveTo>
                  <a:pt x="274573" y="1270"/>
                </a:moveTo>
                <a:lnTo>
                  <a:pt x="247903" y="1270"/>
                </a:lnTo>
                <a:lnTo>
                  <a:pt x="247903" y="31750"/>
                </a:lnTo>
                <a:lnTo>
                  <a:pt x="274573" y="31750"/>
                </a:lnTo>
                <a:lnTo>
                  <a:pt x="274573" y="1270"/>
                </a:lnTo>
                <a:close/>
              </a:path>
              <a:path w="313055" h="147954">
                <a:moveTo>
                  <a:pt x="312546" y="508"/>
                </a:moveTo>
                <a:lnTo>
                  <a:pt x="285495" y="508"/>
                </a:lnTo>
                <a:lnTo>
                  <a:pt x="285495" y="147574"/>
                </a:lnTo>
                <a:lnTo>
                  <a:pt x="312546" y="147574"/>
                </a:lnTo>
                <a:lnTo>
                  <a:pt x="312546" y="50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560317" y="3654805"/>
            <a:ext cx="600710" cy="163830"/>
          </a:xfrm>
          <a:custGeom>
            <a:avLst/>
            <a:gdLst/>
            <a:ahLst/>
            <a:cxnLst/>
            <a:rect l="l" t="t" r="r" b="b"/>
            <a:pathLst>
              <a:path w="600710" h="163829">
                <a:moveTo>
                  <a:pt x="242443" y="117348"/>
                </a:moveTo>
                <a:lnTo>
                  <a:pt x="214122" y="117348"/>
                </a:lnTo>
                <a:lnTo>
                  <a:pt x="207772" y="163576"/>
                </a:lnTo>
                <a:lnTo>
                  <a:pt x="231394" y="163576"/>
                </a:lnTo>
                <a:lnTo>
                  <a:pt x="242443" y="117348"/>
                </a:lnTo>
                <a:close/>
              </a:path>
              <a:path w="600710" h="163829">
                <a:moveTo>
                  <a:pt x="462534" y="3937"/>
                </a:moveTo>
                <a:lnTo>
                  <a:pt x="425831" y="3937"/>
                </a:lnTo>
                <a:lnTo>
                  <a:pt x="388366" y="63373"/>
                </a:lnTo>
                <a:lnTo>
                  <a:pt x="384048" y="69977"/>
                </a:lnTo>
                <a:lnTo>
                  <a:pt x="375158" y="101854"/>
                </a:lnTo>
                <a:lnTo>
                  <a:pt x="375655" y="108712"/>
                </a:lnTo>
                <a:lnTo>
                  <a:pt x="375705" y="109400"/>
                </a:lnTo>
                <a:lnTo>
                  <a:pt x="396654" y="142976"/>
                </a:lnTo>
                <a:lnTo>
                  <a:pt x="430276" y="152654"/>
                </a:lnTo>
                <a:lnTo>
                  <a:pt x="437378" y="152253"/>
                </a:lnTo>
                <a:lnTo>
                  <a:pt x="437665" y="152253"/>
                </a:lnTo>
                <a:lnTo>
                  <a:pt x="444403" y="151066"/>
                </a:lnTo>
                <a:lnTo>
                  <a:pt x="444632" y="151066"/>
                </a:lnTo>
                <a:lnTo>
                  <a:pt x="451707" y="148903"/>
                </a:lnTo>
                <a:lnTo>
                  <a:pt x="479471" y="125222"/>
                </a:lnTo>
                <a:lnTo>
                  <a:pt x="430276" y="125222"/>
                </a:lnTo>
                <a:lnTo>
                  <a:pt x="423037" y="125095"/>
                </a:lnTo>
                <a:lnTo>
                  <a:pt x="406908" y="95377"/>
                </a:lnTo>
                <a:lnTo>
                  <a:pt x="408940" y="89916"/>
                </a:lnTo>
                <a:lnTo>
                  <a:pt x="417322" y="81280"/>
                </a:lnTo>
                <a:lnTo>
                  <a:pt x="423037" y="78994"/>
                </a:lnTo>
                <a:lnTo>
                  <a:pt x="479976" y="78994"/>
                </a:lnTo>
                <a:lnTo>
                  <a:pt x="478282" y="75819"/>
                </a:lnTo>
                <a:lnTo>
                  <a:pt x="442418" y="53213"/>
                </a:lnTo>
                <a:lnTo>
                  <a:pt x="429641" y="53213"/>
                </a:lnTo>
                <a:lnTo>
                  <a:pt x="462534" y="3937"/>
                </a:lnTo>
                <a:close/>
              </a:path>
              <a:path w="600710" h="163829">
                <a:moveTo>
                  <a:pt x="479976" y="78994"/>
                </a:moveTo>
                <a:lnTo>
                  <a:pt x="437642" y="78994"/>
                </a:lnTo>
                <a:lnTo>
                  <a:pt x="443357" y="81280"/>
                </a:lnTo>
                <a:lnTo>
                  <a:pt x="447548" y="85598"/>
                </a:lnTo>
                <a:lnTo>
                  <a:pt x="451612" y="89916"/>
                </a:lnTo>
                <a:lnTo>
                  <a:pt x="453620" y="94996"/>
                </a:lnTo>
                <a:lnTo>
                  <a:pt x="453650" y="109015"/>
                </a:lnTo>
                <a:lnTo>
                  <a:pt x="451612" y="114173"/>
                </a:lnTo>
                <a:lnTo>
                  <a:pt x="430276" y="125222"/>
                </a:lnTo>
                <a:lnTo>
                  <a:pt x="479471" y="125222"/>
                </a:lnTo>
                <a:lnTo>
                  <a:pt x="485384" y="101854"/>
                </a:lnTo>
                <a:lnTo>
                  <a:pt x="484948" y="95377"/>
                </a:lnTo>
                <a:lnTo>
                  <a:pt x="484889" y="94535"/>
                </a:lnTo>
                <a:lnTo>
                  <a:pt x="483552" y="87820"/>
                </a:lnTo>
                <a:lnTo>
                  <a:pt x="481357" y="81581"/>
                </a:lnTo>
                <a:lnTo>
                  <a:pt x="479976" y="78994"/>
                </a:lnTo>
                <a:close/>
              </a:path>
              <a:path w="600710" h="163829">
                <a:moveTo>
                  <a:pt x="433705" y="52451"/>
                </a:moveTo>
                <a:lnTo>
                  <a:pt x="432816" y="52451"/>
                </a:lnTo>
                <a:lnTo>
                  <a:pt x="430022" y="52959"/>
                </a:lnTo>
                <a:lnTo>
                  <a:pt x="429641" y="53213"/>
                </a:lnTo>
                <a:lnTo>
                  <a:pt x="442418" y="53213"/>
                </a:lnTo>
                <a:lnTo>
                  <a:pt x="440986" y="52959"/>
                </a:lnTo>
                <a:lnTo>
                  <a:pt x="441506" y="52959"/>
                </a:lnTo>
                <a:lnTo>
                  <a:pt x="433705" y="52451"/>
                </a:lnTo>
                <a:close/>
              </a:path>
              <a:path w="600710" h="163829">
                <a:moveTo>
                  <a:pt x="526161" y="106807"/>
                </a:moveTo>
                <a:lnTo>
                  <a:pt x="494284" y="106807"/>
                </a:lnTo>
                <a:lnTo>
                  <a:pt x="495905" y="116490"/>
                </a:lnTo>
                <a:lnTo>
                  <a:pt x="495974" y="116903"/>
                </a:lnTo>
                <a:lnTo>
                  <a:pt x="526113" y="149447"/>
                </a:lnTo>
                <a:lnTo>
                  <a:pt x="547370" y="152654"/>
                </a:lnTo>
                <a:lnTo>
                  <a:pt x="554757" y="152253"/>
                </a:lnTo>
                <a:lnTo>
                  <a:pt x="589351" y="134161"/>
                </a:lnTo>
                <a:lnTo>
                  <a:pt x="594949" y="125222"/>
                </a:lnTo>
                <a:lnTo>
                  <a:pt x="540766" y="125222"/>
                </a:lnTo>
                <a:lnTo>
                  <a:pt x="535686" y="123571"/>
                </a:lnTo>
                <a:lnTo>
                  <a:pt x="528828" y="117221"/>
                </a:lnTo>
                <a:lnTo>
                  <a:pt x="526796" y="112649"/>
                </a:lnTo>
                <a:lnTo>
                  <a:pt x="526161" y="106807"/>
                </a:lnTo>
                <a:close/>
              </a:path>
              <a:path w="600710" h="163829">
                <a:moveTo>
                  <a:pt x="595549" y="78994"/>
                </a:moveTo>
                <a:lnTo>
                  <a:pt x="546862" y="78994"/>
                </a:lnTo>
                <a:lnTo>
                  <a:pt x="553847" y="79121"/>
                </a:lnTo>
                <a:lnTo>
                  <a:pt x="556357" y="80137"/>
                </a:lnTo>
                <a:lnTo>
                  <a:pt x="559238" y="81343"/>
                </a:lnTo>
                <a:lnTo>
                  <a:pt x="562991" y="85471"/>
                </a:lnTo>
                <a:lnTo>
                  <a:pt x="566674" y="89662"/>
                </a:lnTo>
                <a:lnTo>
                  <a:pt x="568579" y="95123"/>
                </a:lnTo>
                <a:lnTo>
                  <a:pt x="568579" y="108839"/>
                </a:lnTo>
                <a:lnTo>
                  <a:pt x="566674" y="114427"/>
                </a:lnTo>
                <a:lnTo>
                  <a:pt x="559181" y="122936"/>
                </a:lnTo>
                <a:lnTo>
                  <a:pt x="554101" y="125095"/>
                </a:lnTo>
                <a:lnTo>
                  <a:pt x="547370" y="125222"/>
                </a:lnTo>
                <a:lnTo>
                  <a:pt x="594949" y="125222"/>
                </a:lnTo>
                <a:lnTo>
                  <a:pt x="596145" y="122936"/>
                </a:lnTo>
                <a:lnTo>
                  <a:pt x="598360" y="116490"/>
                </a:lnTo>
                <a:lnTo>
                  <a:pt x="599697" y="109561"/>
                </a:lnTo>
                <a:lnTo>
                  <a:pt x="600202" y="102108"/>
                </a:lnTo>
                <a:lnTo>
                  <a:pt x="599227" y="91059"/>
                </a:lnTo>
                <a:lnTo>
                  <a:pt x="596693" y="81343"/>
                </a:lnTo>
                <a:lnTo>
                  <a:pt x="595611" y="79121"/>
                </a:lnTo>
                <a:lnTo>
                  <a:pt x="595549" y="78994"/>
                </a:lnTo>
                <a:close/>
              </a:path>
              <a:path w="600710" h="163829">
                <a:moveTo>
                  <a:pt x="593090" y="3937"/>
                </a:moveTo>
                <a:lnTo>
                  <a:pt x="501269" y="3937"/>
                </a:lnTo>
                <a:lnTo>
                  <a:pt x="496951" y="88900"/>
                </a:lnTo>
                <a:lnTo>
                  <a:pt x="526415" y="88900"/>
                </a:lnTo>
                <a:lnTo>
                  <a:pt x="528320" y="86106"/>
                </a:lnTo>
                <a:lnTo>
                  <a:pt x="530987" y="83820"/>
                </a:lnTo>
                <a:lnTo>
                  <a:pt x="534289" y="81915"/>
                </a:lnTo>
                <a:lnTo>
                  <a:pt x="537591" y="80137"/>
                </a:lnTo>
                <a:lnTo>
                  <a:pt x="541782" y="79121"/>
                </a:lnTo>
                <a:lnTo>
                  <a:pt x="546862" y="78994"/>
                </a:lnTo>
                <a:lnTo>
                  <a:pt x="595549" y="78994"/>
                </a:lnTo>
                <a:lnTo>
                  <a:pt x="592611" y="72961"/>
                </a:lnTo>
                <a:lnTo>
                  <a:pt x="586994" y="65913"/>
                </a:lnTo>
                <a:lnTo>
                  <a:pt x="579969" y="60243"/>
                </a:lnTo>
                <a:lnTo>
                  <a:pt x="577339" y="58928"/>
                </a:lnTo>
                <a:lnTo>
                  <a:pt x="529082" y="58928"/>
                </a:lnTo>
                <a:lnTo>
                  <a:pt x="530606" y="31623"/>
                </a:lnTo>
                <a:lnTo>
                  <a:pt x="593090" y="31623"/>
                </a:lnTo>
                <a:lnTo>
                  <a:pt x="593090" y="3937"/>
                </a:lnTo>
                <a:close/>
              </a:path>
              <a:path w="600710" h="163829">
                <a:moveTo>
                  <a:pt x="552323" y="52832"/>
                </a:moveTo>
                <a:lnTo>
                  <a:pt x="547751" y="52832"/>
                </a:lnTo>
                <a:lnTo>
                  <a:pt x="543433" y="53340"/>
                </a:lnTo>
                <a:lnTo>
                  <a:pt x="539623" y="54483"/>
                </a:lnTo>
                <a:lnTo>
                  <a:pt x="535686" y="55499"/>
                </a:lnTo>
                <a:lnTo>
                  <a:pt x="532130" y="57023"/>
                </a:lnTo>
                <a:lnTo>
                  <a:pt x="529082" y="58928"/>
                </a:lnTo>
                <a:lnTo>
                  <a:pt x="577339" y="58928"/>
                </a:lnTo>
                <a:lnTo>
                  <a:pt x="571849" y="56181"/>
                </a:lnTo>
                <a:lnTo>
                  <a:pt x="562633" y="53715"/>
                </a:lnTo>
                <a:lnTo>
                  <a:pt x="552323" y="52832"/>
                </a:lnTo>
                <a:close/>
              </a:path>
              <a:path w="600710" h="163829">
                <a:moveTo>
                  <a:pt x="288417" y="106807"/>
                </a:moveTo>
                <a:lnTo>
                  <a:pt x="256540" y="106807"/>
                </a:lnTo>
                <a:lnTo>
                  <a:pt x="258161" y="116490"/>
                </a:lnTo>
                <a:lnTo>
                  <a:pt x="258230" y="116903"/>
                </a:lnTo>
                <a:lnTo>
                  <a:pt x="288369" y="149447"/>
                </a:lnTo>
                <a:lnTo>
                  <a:pt x="309626" y="152654"/>
                </a:lnTo>
                <a:lnTo>
                  <a:pt x="317013" y="152253"/>
                </a:lnTo>
                <a:lnTo>
                  <a:pt x="351607" y="134161"/>
                </a:lnTo>
                <a:lnTo>
                  <a:pt x="357205" y="125222"/>
                </a:lnTo>
                <a:lnTo>
                  <a:pt x="303022" y="125222"/>
                </a:lnTo>
                <a:lnTo>
                  <a:pt x="297942" y="123571"/>
                </a:lnTo>
                <a:lnTo>
                  <a:pt x="291084" y="117221"/>
                </a:lnTo>
                <a:lnTo>
                  <a:pt x="289052" y="112649"/>
                </a:lnTo>
                <a:lnTo>
                  <a:pt x="288417" y="106807"/>
                </a:lnTo>
                <a:close/>
              </a:path>
              <a:path w="600710" h="163829">
                <a:moveTo>
                  <a:pt x="357805" y="78994"/>
                </a:moveTo>
                <a:lnTo>
                  <a:pt x="309118" y="78994"/>
                </a:lnTo>
                <a:lnTo>
                  <a:pt x="316103" y="79121"/>
                </a:lnTo>
                <a:lnTo>
                  <a:pt x="318613" y="80137"/>
                </a:lnTo>
                <a:lnTo>
                  <a:pt x="321494" y="81343"/>
                </a:lnTo>
                <a:lnTo>
                  <a:pt x="325247" y="85471"/>
                </a:lnTo>
                <a:lnTo>
                  <a:pt x="328930" y="89662"/>
                </a:lnTo>
                <a:lnTo>
                  <a:pt x="330835" y="95123"/>
                </a:lnTo>
                <a:lnTo>
                  <a:pt x="330835" y="108839"/>
                </a:lnTo>
                <a:lnTo>
                  <a:pt x="328930" y="114427"/>
                </a:lnTo>
                <a:lnTo>
                  <a:pt x="321437" y="122936"/>
                </a:lnTo>
                <a:lnTo>
                  <a:pt x="316357" y="125095"/>
                </a:lnTo>
                <a:lnTo>
                  <a:pt x="309626" y="125222"/>
                </a:lnTo>
                <a:lnTo>
                  <a:pt x="357205" y="125222"/>
                </a:lnTo>
                <a:lnTo>
                  <a:pt x="358401" y="122936"/>
                </a:lnTo>
                <a:lnTo>
                  <a:pt x="360616" y="116490"/>
                </a:lnTo>
                <a:lnTo>
                  <a:pt x="361953" y="109561"/>
                </a:lnTo>
                <a:lnTo>
                  <a:pt x="362458" y="102108"/>
                </a:lnTo>
                <a:lnTo>
                  <a:pt x="361483" y="91059"/>
                </a:lnTo>
                <a:lnTo>
                  <a:pt x="358949" y="81343"/>
                </a:lnTo>
                <a:lnTo>
                  <a:pt x="357867" y="79121"/>
                </a:lnTo>
                <a:lnTo>
                  <a:pt x="357805" y="78994"/>
                </a:lnTo>
                <a:close/>
              </a:path>
              <a:path w="600710" h="163829">
                <a:moveTo>
                  <a:pt x="355346" y="3937"/>
                </a:moveTo>
                <a:lnTo>
                  <a:pt x="263525" y="3937"/>
                </a:lnTo>
                <a:lnTo>
                  <a:pt x="259207" y="88900"/>
                </a:lnTo>
                <a:lnTo>
                  <a:pt x="288671" y="88900"/>
                </a:lnTo>
                <a:lnTo>
                  <a:pt x="290576" y="86106"/>
                </a:lnTo>
                <a:lnTo>
                  <a:pt x="293243" y="83820"/>
                </a:lnTo>
                <a:lnTo>
                  <a:pt x="296545" y="81915"/>
                </a:lnTo>
                <a:lnTo>
                  <a:pt x="299847" y="80137"/>
                </a:lnTo>
                <a:lnTo>
                  <a:pt x="304038" y="79121"/>
                </a:lnTo>
                <a:lnTo>
                  <a:pt x="309118" y="78994"/>
                </a:lnTo>
                <a:lnTo>
                  <a:pt x="357805" y="78994"/>
                </a:lnTo>
                <a:lnTo>
                  <a:pt x="354867" y="72961"/>
                </a:lnTo>
                <a:lnTo>
                  <a:pt x="349250" y="65913"/>
                </a:lnTo>
                <a:lnTo>
                  <a:pt x="342225" y="60243"/>
                </a:lnTo>
                <a:lnTo>
                  <a:pt x="339595" y="58928"/>
                </a:lnTo>
                <a:lnTo>
                  <a:pt x="291338" y="58928"/>
                </a:lnTo>
                <a:lnTo>
                  <a:pt x="292862" y="31623"/>
                </a:lnTo>
                <a:lnTo>
                  <a:pt x="355346" y="31623"/>
                </a:lnTo>
                <a:lnTo>
                  <a:pt x="355346" y="3937"/>
                </a:lnTo>
                <a:close/>
              </a:path>
              <a:path w="600710" h="163829">
                <a:moveTo>
                  <a:pt x="314579" y="52832"/>
                </a:moveTo>
                <a:lnTo>
                  <a:pt x="310007" y="52832"/>
                </a:lnTo>
                <a:lnTo>
                  <a:pt x="305689" y="53340"/>
                </a:lnTo>
                <a:lnTo>
                  <a:pt x="301879" y="54483"/>
                </a:lnTo>
                <a:lnTo>
                  <a:pt x="297942" y="55499"/>
                </a:lnTo>
                <a:lnTo>
                  <a:pt x="294386" y="57023"/>
                </a:lnTo>
                <a:lnTo>
                  <a:pt x="291338" y="58928"/>
                </a:lnTo>
                <a:lnTo>
                  <a:pt x="339595" y="58928"/>
                </a:lnTo>
                <a:lnTo>
                  <a:pt x="334105" y="56181"/>
                </a:lnTo>
                <a:lnTo>
                  <a:pt x="324889" y="53715"/>
                </a:lnTo>
                <a:lnTo>
                  <a:pt x="314579" y="52832"/>
                </a:lnTo>
                <a:close/>
              </a:path>
              <a:path w="600710" h="163829">
                <a:moveTo>
                  <a:pt x="57912" y="3937"/>
                </a:moveTo>
                <a:lnTo>
                  <a:pt x="0" y="3937"/>
                </a:lnTo>
                <a:lnTo>
                  <a:pt x="0" y="32131"/>
                </a:lnTo>
                <a:lnTo>
                  <a:pt x="25654" y="32131"/>
                </a:lnTo>
                <a:lnTo>
                  <a:pt x="25654" y="149352"/>
                </a:lnTo>
                <a:lnTo>
                  <a:pt x="57912" y="149352"/>
                </a:lnTo>
                <a:lnTo>
                  <a:pt x="57912" y="3937"/>
                </a:lnTo>
                <a:close/>
              </a:path>
              <a:path w="600710" h="163829">
                <a:moveTo>
                  <a:pt x="185933" y="28194"/>
                </a:moveTo>
                <a:lnTo>
                  <a:pt x="137414" y="28194"/>
                </a:lnTo>
                <a:lnTo>
                  <a:pt x="151383" y="28448"/>
                </a:lnTo>
                <a:lnTo>
                  <a:pt x="144789" y="28448"/>
                </a:lnTo>
                <a:lnTo>
                  <a:pt x="149479" y="29972"/>
                </a:lnTo>
                <a:lnTo>
                  <a:pt x="155829" y="36322"/>
                </a:lnTo>
                <a:lnTo>
                  <a:pt x="157353" y="40640"/>
                </a:lnTo>
                <a:lnTo>
                  <a:pt x="157480" y="50038"/>
                </a:lnTo>
                <a:lnTo>
                  <a:pt x="156083" y="54737"/>
                </a:lnTo>
                <a:lnTo>
                  <a:pt x="88137" y="130810"/>
                </a:lnTo>
                <a:lnTo>
                  <a:pt x="88137" y="149352"/>
                </a:lnTo>
                <a:lnTo>
                  <a:pt x="192151" y="149352"/>
                </a:lnTo>
                <a:lnTo>
                  <a:pt x="192151" y="121793"/>
                </a:lnTo>
                <a:lnTo>
                  <a:pt x="135636" y="121793"/>
                </a:lnTo>
                <a:lnTo>
                  <a:pt x="156464" y="100330"/>
                </a:lnTo>
                <a:lnTo>
                  <a:pt x="184404" y="65786"/>
                </a:lnTo>
                <a:lnTo>
                  <a:pt x="189357" y="50673"/>
                </a:lnTo>
                <a:lnTo>
                  <a:pt x="189230" y="45720"/>
                </a:lnTo>
                <a:lnTo>
                  <a:pt x="188322" y="36322"/>
                </a:lnTo>
                <a:lnTo>
                  <a:pt x="188301" y="36099"/>
                </a:lnTo>
                <a:lnTo>
                  <a:pt x="186009" y="28448"/>
                </a:lnTo>
                <a:lnTo>
                  <a:pt x="185933" y="28194"/>
                </a:lnTo>
                <a:close/>
              </a:path>
              <a:path w="600710" h="163829">
                <a:moveTo>
                  <a:pt x="137414" y="0"/>
                </a:moveTo>
                <a:lnTo>
                  <a:pt x="99695" y="14351"/>
                </a:lnTo>
                <a:lnTo>
                  <a:pt x="89057" y="29972"/>
                </a:lnTo>
                <a:lnTo>
                  <a:pt x="88963" y="30146"/>
                </a:lnTo>
                <a:lnTo>
                  <a:pt x="86259" y="39243"/>
                </a:lnTo>
                <a:lnTo>
                  <a:pt x="86157" y="39586"/>
                </a:lnTo>
                <a:lnTo>
                  <a:pt x="85090" y="50038"/>
                </a:lnTo>
                <a:lnTo>
                  <a:pt x="116967" y="50038"/>
                </a:lnTo>
                <a:lnTo>
                  <a:pt x="117094" y="44196"/>
                </a:lnTo>
                <a:lnTo>
                  <a:pt x="118630" y="39586"/>
                </a:lnTo>
                <a:lnTo>
                  <a:pt x="118745" y="39243"/>
                </a:lnTo>
                <a:lnTo>
                  <a:pt x="125730" y="30734"/>
                </a:lnTo>
                <a:lnTo>
                  <a:pt x="130683" y="28448"/>
                </a:lnTo>
                <a:lnTo>
                  <a:pt x="137414" y="28194"/>
                </a:lnTo>
                <a:lnTo>
                  <a:pt x="185933" y="28194"/>
                </a:lnTo>
                <a:lnTo>
                  <a:pt x="185705" y="27432"/>
                </a:lnTo>
                <a:lnTo>
                  <a:pt x="149010" y="952"/>
                </a:lnTo>
                <a:lnTo>
                  <a:pt x="137414" y="0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1430" y="3976369"/>
            <a:ext cx="487680" cy="149225"/>
          </a:xfrm>
          <a:custGeom>
            <a:avLst/>
            <a:gdLst/>
            <a:ahLst/>
            <a:cxnLst/>
            <a:rect l="l" t="t" r="r" b="b"/>
            <a:pathLst>
              <a:path w="487680" h="149225">
                <a:moveTo>
                  <a:pt x="203149" y="83184"/>
                </a:moveTo>
                <a:lnTo>
                  <a:pt x="174726" y="83184"/>
                </a:lnTo>
                <a:lnTo>
                  <a:pt x="174726" y="147065"/>
                </a:lnTo>
                <a:lnTo>
                  <a:pt x="306298" y="147065"/>
                </a:lnTo>
                <a:lnTo>
                  <a:pt x="306298" y="125729"/>
                </a:lnTo>
                <a:lnTo>
                  <a:pt x="203149" y="125729"/>
                </a:lnTo>
                <a:lnTo>
                  <a:pt x="203149" y="115061"/>
                </a:lnTo>
                <a:lnTo>
                  <a:pt x="306298" y="115061"/>
                </a:lnTo>
                <a:lnTo>
                  <a:pt x="306298" y="94233"/>
                </a:lnTo>
                <a:lnTo>
                  <a:pt x="203149" y="94233"/>
                </a:lnTo>
                <a:lnTo>
                  <a:pt x="203149" y="83184"/>
                </a:lnTo>
                <a:close/>
              </a:path>
              <a:path w="487680" h="149225">
                <a:moveTo>
                  <a:pt x="306298" y="115061"/>
                </a:moveTo>
                <a:lnTo>
                  <a:pt x="277888" y="115061"/>
                </a:lnTo>
                <a:lnTo>
                  <a:pt x="277888" y="125729"/>
                </a:lnTo>
                <a:lnTo>
                  <a:pt x="306298" y="125729"/>
                </a:lnTo>
                <a:lnTo>
                  <a:pt x="306298" y="115061"/>
                </a:lnTo>
                <a:close/>
              </a:path>
              <a:path w="487680" h="149225">
                <a:moveTo>
                  <a:pt x="306298" y="83184"/>
                </a:moveTo>
                <a:lnTo>
                  <a:pt x="277888" y="83184"/>
                </a:lnTo>
                <a:lnTo>
                  <a:pt x="277888" y="94233"/>
                </a:lnTo>
                <a:lnTo>
                  <a:pt x="306298" y="94233"/>
                </a:lnTo>
                <a:lnTo>
                  <a:pt x="306298" y="83184"/>
                </a:lnTo>
                <a:close/>
              </a:path>
              <a:path w="487680" h="149225">
                <a:moveTo>
                  <a:pt x="74396" y="87121"/>
                </a:moveTo>
                <a:lnTo>
                  <a:pt x="32260" y="91932"/>
                </a:lnTo>
                <a:lnTo>
                  <a:pt x="7407" y="125513"/>
                </a:lnTo>
                <a:lnTo>
                  <a:pt x="10198" y="131317"/>
                </a:lnTo>
                <a:lnTo>
                  <a:pt x="47221" y="147075"/>
                </a:lnTo>
                <a:lnTo>
                  <a:pt x="74396" y="148844"/>
                </a:lnTo>
                <a:lnTo>
                  <a:pt x="84064" y="148651"/>
                </a:lnTo>
                <a:lnTo>
                  <a:pt x="122831" y="141668"/>
                </a:lnTo>
                <a:lnTo>
                  <a:pt x="140793" y="126745"/>
                </a:lnTo>
                <a:lnTo>
                  <a:pt x="74396" y="126745"/>
                </a:lnTo>
                <a:lnTo>
                  <a:pt x="66664" y="126605"/>
                </a:lnTo>
                <a:lnTo>
                  <a:pt x="38239" y="117982"/>
                </a:lnTo>
                <a:lnTo>
                  <a:pt x="38404" y="115061"/>
                </a:lnTo>
                <a:lnTo>
                  <a:pt x="66664" y="109343"/>
                </a:lnTo>
                <a:lnTo>
                  <a:pt x="140852" y="109343"/>
                </a:lnTo>
                <a:lnTo>
                  <a:pt x="138595" y="104647"/>
                </a:lnTo>
                <a:lnTo>
                  <a:pt x="101571" y="88836"/>
                </a:lnTo>
                <a:lnTo>
                  <a:pt x="84064" y="87312"/>
                </a:lnTo>
                <a:lnTo>
                  <a:pt x="74396" y="87121"/>
                </a:lnTo>
                <a:close/>
              </a:path>
              <a:path w="487680" h="149225">
                <a:moveTo>
                  <a:pt x="140852" y="109343"/>
                </a:moveTo>
                <a:lnTo>
                  <a:pt x="82133" y="109343"/>
                </a:lnTo>
                <a:lnTo>
                  <a:pt x="89060" y="109727"/>
                </a:lnTo>
                <a:lnTo>
                  <a:pt x="95179" y="110398"/>
                </a:lnTo>
                <a:lnTo>
                  <a:pt x="100495" y="111378"/>
                </a:lnTo>
                <a:lnTo>
                  <a:pt x="107035" y="112775"/>
                </a:lnTo>
                <a:lnTo>
                  <a:pt x="110388" y="115061"/>
                </a:lnTo>
                <a:lnTo>
                  <a:pt x="110566" y="117982"/>
                </a:lnTo>
                <a:lnTo>
                  <a:pt x="110388" y="120903"/>
                </a:lnTo>
                <a:lnTo>
                  <a:pt x="74396" y="126745"/>
                </a:lnTo>
                <a:lnTo>
                  <a:pt x="140793" y="126745"/>
                </a:lnTo>
                <a:lnTo>
                  <a:pt x="141386" y="125513"/>
                </a:lnTo>
                <a:lnTo>
                  <a:pt x="141360" y="110398"/>
                </a:lnTo>
                <a:lnTo>
                  <a:pt x="140852" y="109343"/>
                </a:lnTo>
                <a:close/>
              </a:path>
              <a:path w="487680" h="149225">
                <a:moveTo>
                  <a:pt x="414547" y="83177"/>
                </a:moveTo>
                <a:lnTo>
                  <a:pt x="396304" y="83177"/>
                </a:lnTo>
                <a:lnTo>
                  <a:pt x="387657" y="83724"/>
                </a:lnTo>
                <a:lnTo>
                  <a:pt x="348081" y="96519"/>
                </a:lnTo>
                <a:lnTo>
                  <a:pt x="339255" y="107822"/>
                </a:lnTo>
                <a:lnTo>
                  <a:pt x="339255" y="123951"/>
                </a:lnTo>
                <a:lnTo>
                  <a:pt x="371779" y="145669"/>
                </a:lnTo>
                <a:lnTo>
                  <a:pt x="405422" y="148844"/>
                </a:lnTo>
                <a:lnTo>
                  <a:pt x="414547" y="148651"/>
                </a:lnTo>
                <a:lnTo>
                  <a:pt x="452458" y="141509"/>
                </a:lnTo>
                <a:lnTo>
                  <a:pt x="470828" y="125602"/>
                </a:lnTo>
                <a:lnTo>
                  <a:pt x="395452" y="125602"/>
                </a:lnTo>
                <a:lnTo>
                  <a:pt x="387197" y="124840"/>
                </a:lnTo>
                <a:lnTo>
                  <a:pt x="380644" y="123316"/>
                </a:lnTo>
                <a:lnTo>
                  <a:pt x="374103" y="121919"/>
                </a:lnTo>
                <a:lnTo>
                  <a:pt x="370713" y="119379"/>
                </a:lnTo>
                <a:lnTo>
                  <a:pt x="370471" y="115950"/>
                </a:lnTo>
                <a:lnTo>
                  <a:pt x="370713" y="112521"/>
                </a:lnTo>
                <a:lnTo>
                  <a:pt x="374103" y="109981"/>
                </a:lnTo>
                <a:lnTo>
                  <a:pt x="387197" y="106933"/>
                </a:lnTo>
                <a:lnTo>
                  <a:pt x="394076" y="106298"/>
                </a:lnTo>
                <a:lnTo>
                  <a:pt x="470886" y="106298"/>
                </a:lnTo>
                <a:lnTo>
                  <a:pt x="468604" y="101345"/>
                </a:lnTo>
                <a:lnTo>
                  <a:pt x="431373" y="84701"/>
                </a:lnTo>
                <a:lnTo>
                  <a:pt x="423197" y="83724"/>
                </a:lnTo>
                <a:lnTo>
                  <a:pt x="414547" y="83177"/>
                </a:lnTo>
                <a:close/>
              </a:path>
              <a:path w="487680" h="149225">
                <a:moveTo>
                  <a:pt x="470886" y="106298"/>
                </a:moveTo>
                <a:lnTo>
                  <a:pt x="416769" y="106298"/>
                </a:lnTo>
                <a:lnTo>
                  <a:pt x="423659" y="106933"/>
                </a:lnTo>
                <a:lnTo>
                  <a:pt x="436753" y="109981"/>
                </a:lnTo>
                <a:lnTo>
                  <a:pt x="440143" y="112521"/>
                </a:lnTo>
                <a:lnTo>
                  <a:pt x="440385" y="115950"/>
                </a:lnTo>
                <a:lnTo>
                  <a:pt x="440143" y="119379"/>
                </a:lnTo>
                <a:lnTo>
                  <a:pt x="436753" y="121919"/>
                </a:lnTo>
                <a:lnTo>
                  <a:pt x="430199" y="123316"/>
                </a:lnTo>
                <a:lnTo>
                  <a:pt x="423659" y="124840"/>
                </a:lnTo>
                <a:lnTo>
                  <a:pt x="415391" y="125602"/>
                </a:lnTo>
                <a:lnTo>
                  <a:pt x="470828" y="125602"/>
                </a:lnTo>
                <a:lnTo>
                  <a:pt x="471589" y="123951"/>
                </a:lnTo>
                <a:lnTo>
                  <a:pt x="471589" y="107822"/>
                </a:lnTo>
                <a:lnTo>
                  <a:pt x="470886" y="106298"/>
                </a:lnTo>
                <a:close/>
              </a:path>
              <a:path w="487680" h="149225">
                <a:moveTo>
                  <a:pt x="314909" y="52577"/>
                </a:moveTo>
                <a:lnTo>
                  <a:pt x="166115" y="52577"/>
                </a:lnTo>
                <a:lnTo>
                  <a:pt x="166115" y="75818"/>
                </a:lnTo>
                <a:lnTo>
                  <a:pt x="314909" y="75818"/>
                </a:lnTo>
                <a:lnTo>
                  <a:pt x="314909" y="52577"/>
                </a:lnTo>
                <a:close/>
              </a:path>
              <a:path w="487680" h="149225">
                <a:moveTo>
                  <a:pt x="148793" y="56260"/>
                </a:moveTo>
                <a:lnTo>
                  <a:pt x="0" y="56260"/>
                </a:lnTo>
                <a:lnTo>
                  <a:pt x="0" y="79501"/>
                </a:lnTo>
                <a:lnTo>
                  <a:pt x="148793" y="79501"/>
                </a:lnTo>
                <a:lnTo>
                  <a:pt x="148793" y="56260"/>
                </a:lnTo>
                <a:close/>
              </a:path>
              <a:path w="487680" h="149225">
                <a:moveTo>
                  <a:pt x="77838" y="34416"/>
                </a:moveTo>
                <a:lnTo>
                  <a:pt x="48564" y="34416"/>
                </a:lnTo>
                <a:lnTo>
                  <a:pt x="48564" y="56260"/>
                </a:lnTo>
                <a:lnTo>
                  <a:pt x="77838" y="56260"/>
                </a:lnTo>
                <a:lnTo>
                  <a:pt x="77838" y="34416"/>
                </a:lnTo>
                <a:close/>
              </a:path>
              <a:path w="487680" h="149225">
                <a:moveTo>
                  <a:pt x="139496" y="0"/>
                </a:moveTo>
                <a:lnTo>
                  <a:pt x="8610" y="0"/>
                </a:lnTo>
                <a:lnTo>
                  <a:pt x="8610" y="23621"/>
                </a:lnTo>
                <a:lnTo>
                  <a:pt x="110223" y="23621"/>
                </a:lnTo>
                <a:lnTo>
                  <a:pt x="110223" y="49402"/>
                </a:lnTo>
                <a:lnTo>
                  <a:pt x="139496" y="49402"/>
                </a:lnTo>
                <a:lnTo>
                  <a:pt x="139496" y="0"/>
                </a:lnTo>
                <a:close/>
              </a:path>
              <a:path w="487680" h="149225">
                <a:moveTo>
                  <a:pt x="425234" y="1777"/>
                </a:moveTo>
                <a:lnTo>
                  <a:pt x="335508" y="1777"/>
                </a:lnTo>
                <a:lnTo>
                  <a:pt x="335508" y="75056"/>
                </a:lnTo>
                <a:lnTo>
                  <a:pt x="425234" y="75056"/>
                </a:lnTo>
                <a:lnTo>
                  <a:pt x="425234" y="51180"/>
                </a:lnTo>
                <a:lnTo>
                  <a:pt x="364274" y="51180"/>
                </a:lnTo>
                <a:lnTo>
                  <a:pt x="364274" y="25653"/>
                </a:lnTo>
                <a:lnTo>
                  <a:pt x="425234" y="25653"/>
                </a:lnTo>
                <a:lnTo>
                  <a:pt x="425234" y="1777"/>
                </a:lnTo>
                <a:close/>
              </a:path>
              <a:path w="487680" h="149225">
                <a:moveTo>
                  <a:pt x="425234" y="25653"/>
                </a:moveTo>
                <a:lnTo>
                  <a:pt x="396468" y="25653"/>
                </a:lnTo>
                <a:lnTo>
                  <a:pt x="396468" y="51180"/>
                </a:lnTo>
                <a:lnTo>
                  <a:pt x="425234" y="51180"/>
                </a:lnTo>
                <a:lnTo>
                  <a:pt x="425234" y="25653"/>
                </a:lnTo>
                <a:close/>
              </a:path>
              <a:path w="487680" h="149225">
                <a:moveTo>
                  <a:pt x="470344" y="0"/>
                </a:moveTo>
                <a:lnTo>
                  <a:pt x="441248" y="0"/>
                </a:lnTo>
                <a:lnTo>
                  <a:pt x="441248" y="80898"/>
                </a:lnTo>
                <a:lnTo>
                  <a:pt x="470344" y="80898"/>
                </a:lnTo>
                <a:lnTo>
                  <a:pt x="470344" y="52704"/>
                </a:lnTo>
                <a:lnTo>
                  <a:pt x="487565" y="52704"/>
                </a:lnTo>
                <a:lnTo>
                  <a:pt x="487565" y="24383"/>
                </a:lnTo>
                <a:lnTo>
                  <a:pt x="470344" y="24383"/>
                </a:lnTo>
                <a:lnTo>
                  <a:pt x="470344" y="0"/>
                </a:lnTo>
                <a:close/>
              </a:path>
              <a:path w="487680" h="149225">
                <a:moveTo>
                  <a:pt x="305612" y="0"/>
                </a:moveTo>
                <a:lnTo>
                  <a:pt x="174726" y="0"/>
                </a:lnTo>
                <a:lnTo>
                  <a:pt x="174726" y="23748"/>
                </a:lnTo>
                <a:lnTo>
                  <a:pt x="275996" y="23748"/>
                </a:lnTo>
                <a:lnTo>
                  <a:pt x="275996" y="46989"/>
                </a:lnTo>
                <a:lnTo>
                  <a:pt x="305612" y="46989"/>
                </a:lnTo>
                <a:lnTo>
                  <a:pt x="3056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1" name="object 11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321942" y="3971670"/>
            <a:ext cx="1336294" cy="156082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3587241" y="3973067"/>
            <a:ext cx="574040" cy="163830"/>
          </a:xfrm>
          <a:custGeom>
            <a:avLst/>
            <a:gdLst/>
            <a:ahLst/>
            <a:cxnLst/>
            <a:rect l="l" t="t" r="r" b="b"/>
            <a:pathLst>
              <a:path w="574039" h="163829">
                <a:moveTo>
                  <a:pt x="245618" y="117347"/>
                </a:moveTo>
                <a:lnTo>
                  <a:pt x="217170" y="117347"/>
                </a:lnTo>
                <a:lnTo>
                  <a:pt x="210820" y="163575"/>
                </a:lnTo>
                <a:lnTo>
                  <a:pt x="234569" y="163575"/>
                </a:lnTo>
                <a:lnTo>
                  <a:pt x="245618" y="117347"/>
                </a:lnTo>
                <a:close/>
              </a:path>
              <a:path w="574039" h="163829">
                <a:moveTo>
                  <a:pt x="518541" y="0"/>
                </a:moveTo>
                <a:lnTo>
                  <a:pt x="478917" y="14350"/>
                </a:lnTo>
                <a:lnTo>
                  <a:pt x="474725" y="20700"/>
                </a:lnTo>
                <a:lnTo>
                  <a:pt x="470791" y="26542"/>
                </a:lnTo>
                <a:lnTo>
                  <a:pt x="470495" y="27050"/>
                </a:lnTo>
                <a:lnTo>
                  <a:pt x="468454" y="33654"/>
                </a:lnTo>
                <a:lnTo>
                  <a:pt x="468534" y="47751"/>
                </a:lnTo>
                <a:lnTo>
                  <a:pt x="469455" y="51434"/>
                </a:lnTo>
                <a:lnTo>
                  <a:pt x="469550" y="51815"/>
                </a:lnTo>
                <a:lnTo>
                  <a:pt x="492633" y="74040"/>
                </a:lnTo>
                <a:lnTo>
                  <a:pt x="488315" y="74929"/>
                </a:lnTo>
                <a:lnTo>
                  <a:pt x="463423" y="102996"/>
                </a:lnTo>
                <a:lnTo>
                  <a:pt x="463423" y="118490"/>
                </a:lnTo>
                <a:lnTo>
                  <a:pt x="465836" y="126110"/>
                </a:lnTo>
                <a:lnTo>
                  <a:pt x="470788" y="132587"/>
                </a:lnTo>
                <a:lnTo>
                  <a:pt x="475615" y="139064"/>
                </a:lnTo>
                <a:lnTo>
                  <a:pt x="518541" y="152780"/>
                </a:lnTo>
                <a:lnTo>
                  <a:pt x="526141" y="152447"/>
                </a:lnTo>
                <a:lnTo>
                  <a:pt x="566293" y="132587"/>
                </a:lnTo>
                <a:lnTo>
                  <a:pt x="571246" y="126110"/>
                </a:lnTo>
                <a:lnTo>
                  <a:pt x="511719" y="126110"/>
                </a:lnTo>
                <a:lnTo>
                  <a:pt x="505460" y="124205"/>
                </a:lnTo>
                <a:lnTo>
                  <a:pt x="501142" y="120903"/>
                </a:lnTo>
                <a:lnTo>
                  <a:pt x="496824" y="117474"/>
                </a:lnTo>
                <a:lnTo>
                  <a:pt x="494538" y="113029"/>
                </a:lnTo>
                <a:lnTo>
                  <a:pt x="494411" y="107695"/>
                </a:lnTo>
                <a:lnTo>
                  <a:pt x="494629" y="102996"/>
                </a:lnTo>
                <a:lnTo>
                  <a:pt x="494665" y="102234"/>
                </a:lnTo>
                <a:lnTo>
                  <a:pt x="496824" y="97662"/>
                </a:lnTo>
                <a:lnTo>
                  <a:pt x="501269" y="94233"/>
                </a:lnTo>
                <a:lnTo>
                  <a:pt x="505713" y="90677"/>
                </a:lnTo>
                <a:lnTo>
                  <a:pt x="511429" y="88899"/>
                </a:lnTo>
                <a:lnTo>
                  <a:pt x="567133" y="88899"/>
                </a:lnTo>
                <a:lnTo>
                  <a:pt x="566038" y="87121"/>
                </a:lnTo>
                <a:lnTo>
                  <a:pt x="562229" y="83057"/>
                </a:lnTo>
                <a:lnTo>
                  <a:pt x="553338" y="76961"/>
                </a:lnTo>
                <a:lnTo>
                  <a:pt x="548894" y="74929"/>
                </a:lnTo>
                <a:lnTo>
                  <a:pt x="544449" y="74040"/>
                </a:lnTo>
                <a:lnTo>
                  <a:pt x="548132" y="72897"/>
                </a:lnTo>
                <a:lnTo>
                  <a:pt x="551942" y="70738"/>
                </a:lnTo>
                <a:lnTo>
                  <a:pt x="559181" y="64769"/>
                </a:lnTo>
                <a:lnTo>
                  <a:pt x="562229" y="61086"/>
                </a:lnTo>
                <a:lnTo>
                  <a:pt x="563194" y="59308"/>
                </a:lnTo>
                <a:lnTo>
                  <a:pt x="512953" y="59308"/>
                </a:lnTo>
                <a:lnTo>
                  <a:pt x="508381" y="57657"/>
                </a:lnTo>
                <a:lnTo>
                  <a:pt x="504851" y="54736"/>
                </a:lnTo>
                <a:lnTo>
                  <a:pt x="501015" y="51434"/>
                </a:lnTo>
                <a:lnTo>
                  <a:pt x="499110" y="47243"/>
                </a:lnTo>
                <a:lnTo>
                  <a:pt x="498983" y="37337"/>
                </a:lnTo>
                <a:lnTo>
                  <a:pt x="500888" y="33654"/>
                </a:lnTo>
                <a:lnTo>
                  <a:pt x="507966" y="28066"/>
                </a:lnTo>
                <a:lnTo>
                  <a:pt x="507699" y="28066"/>
                </a:lnTo>
                <a:lnTo>
                  <a:pt x="512825" y="26542"/>
                </a:lnTo>
                <a:lnTo>
                  <a:pt x="565950" y="26542"/>
                </a:lnTo>
                <a:lnTo>
                  <a:pt x="562102" y="20827"/>
                </a:lnTo>
                <a:lnTo>
                  <a:pt x="525807" y="430"/>
                </a:lnTo>
                <a:lnTo>
                  <a:pt x="518541" y="0"/>
                </a:lnTo>
                <a:close/>
              </a:path>
              <a:path w="574039" h="163829">
                <a:moveTo>
                  <a:pt x="567133" y="88899"/>
                </a:moveTo>
                <a:lnTo>
                  <a:pt x="525653" y="88899"/>
                </a:lnTo>
                <a:lnTo>
                  <a:pt x="531368" y="90677"/>
                </a:lnTo>
                <a:lnTo>
                  <a:pt x="535813" y="94233"/>
                </a:lnTo>
                <a:lnTo>
                  <a:pt x="540258" y="97662"/>
                </a:lnTo>
                <a:lnTo>
                  <a:pt x="542544" y="102234"/>
                </a:lnTo>
                <a:lnTo>
                  <a:pt x="542544" y="113029"/>
                </a:lnTo>
                <a:lnTo>
                  <a:pt x="540258" y="117474"/>
                </a:lnTo>
                <a:lnTo>
                  <a:pt x="535940" y="120903"/>
                </a:lnTo>
                <a:lnTo>
                  <a:pt x="531622" y="124205"/>
                </a:lnTo>
                <a:lnTo>
                  <a:pt x="525362" y="126110"/>
                </a:lnTo>
                <a:lnTo>
                  <a:pt x="571246" y="126110"/>
                </a:lnTo>
                <a:lnTo>
                  <a:pt x="573659" y="118490"/>
                </a:lnTo>
                <a:lnTo>
                  <a:pt x="573659" y="102996"/>
                </a:lnTo>
                <a:lnTo>
                  <a:pt x="572135" y="97027"/>
                </a:lnTo>
                <a:lnTo>
                  <a:pt x="567133" y="88899"/>
                </a:lnTo>
                <a:close/>
              </a:path>
              <a:path w="574039" h="163829">
                <a:moveTo>
                  <a:pt x="565950" y="26542"/>
                </a:moveTo>
                <a:lnTo>
                  <a:pt x="524383" y="26542"/>
                </a:lnTo>
                <a:lnTo>
                  <a:pt x="529209" y="28066"/>
                </a:lnTo>
                <a:lnTo>
                  <a:pt x="532638" y="31114"/>
                </a:lnTo>
                <a:lnTo>
                  <a:pt x="536194" y="34162"/>
                </a:lnTo>
                <a:lnTo>
                  <a:pt x="538099" y="38099"/>
                </a:lnTo>
                <a:lnTo>
                  <a:pt x="538099" y="47751"/>
                </a:lnTo>
                <a:lnTo>
                  <a:pt x="536194" y="51815"/>
                </a:lnTo>
                <a:lnTo>
                  <a:pt x="532511" y="54736"/>
                </a:lnTo>
                <a:lnTo>
                  <a:pt x="528955" y="57784"/>
                </a:lnTo>
                <a:lnTo>
                  <a:pt x="524256" y="59308"/>
                </a:lnTo>
                <a:lnTo>
                  <a:pt x="563194" y="59308"/>
                </a:lnTo>
                <a:lnTo>
                  <a:pt x="567055" y="52196"/>
                </a:lnTo>
                <a:lnTo>
                  <a:pt x="568166" y="47751"/>
                </a:lnTo>
                <a:lnTo>
                  <a:pt x="568293" y="47243"/>
                </a:lnTo>
                <a:lnTo>
                  <a:pt x="568334" y="33654"/>
                </a:lnTo>
                <a:lnTo>
                  <a:pt x="566293" y="27050"/>
                </a:lnTo>
                <a:lnTo>
                  <a:pt x="565950" y="26542"/>
                </a:lnTo>
                <a:close/>
              </a:path>
              <a:path w="574039" h="163829">
                <a:moveTo>
                  <a:pt x="140588" y="0"/>
                </a:moveTo>
                <a:lnTo>
                  <a:pt x="100965" y="14350"/>
                </a:lnTo>
                <a:lnTo>
                  <a:pt x="96774" y="20700"/>
                </a:lnTo>
                <a:lnTo>
                  <a:pt x="92839" y="26542"/>
                </a:lnTo>
                <a:lnTo>
                  <a:pt x="92543" y="27050"/>
                </a:lnTo>
                <a:lnTo>
                  <a:pt x="90502" y="33654"/>
                </a:lnTo>
                <a:lnTo>
                  <a:pt x="90582" y="47751"/>
                </a:lnTo>
                <a:lnTo>
                  <a:pt x="91503" y="51434"/>
                </a:lnTo>
                <a:lnTo>
                  <a:pt x="91598" y="51815"/>
                </a:lnTo>
                <a:lnTo>
                  <a:pt x="114681" y="74040"/>
                </a:lnTo>
                <a:lnTo>
                  <a:pt x="110362" y="74929"/>
                </a:lnTo>
                <a:lnTo>
                  <a:pt x="85471" y="102996"/>
                </a:lnTo>
                <a:lnTo>
                  <a:pt x="85471" y="118490"/>
                </a:lnTo>
                <a:lnTo>
                  <a:pt x="87884" y="126110"/>
                </a:lnTo>
                <a:lnTo>
                  <a:pt x="92837" y="132587"/>
                </a:lnTo>
                <a:lnTo>
                  <a:pt x="97662" y="139064"/>
                </a:lnTo>
                <a:lnTo>
                  <a:pt x="140588" y="152780"/>
                </a:lnTo>
                <a:lnTo>
                  <a:pt x="148189" y="152447"/>
                </a:lnTo>
                <a:lnTo>
                  <a:pt x="188341" y="132587"/>
                </a:lnTo>
                <a:lnTo>
                  <a:pt x="193294" y="126110"/>
                </a:lnTo>
                <a:lnTo>
                  <a:pt x="133767" y="126110"/>
                </a:lnTo>
                <a:lnTo>
                  <a:pt x="127508" y="124205"/>
                </a:lnTo>
                <a:lnTo>
                  <a:pt x="123190" y="120903"/>
                </a:lnTo>
                <a:lnTo>
                  <a:pt x="118872" y="117474"/>
                </a:lnTo>
                <a:lnTo>
                  <a:pt x="116586" y="113029"/>
                </a:lnTo>
                <a:lnTo>
                  <a:pt x="116712" y="102234"/>
                </a:lnTo>
                <a:lnTo>
                  <a:pt x="118872" y="97662"/>
                </a:lnTo>
                <a:lnTo>
                  <a:pt x="123317" y="94233"/>
                </a:lnTo>
                <a:lnTo>
                  <a:pt x="127762" y="90677"/>
                </a:lnTo>
                <a:lnTo>
                  <a:pt x="133477" y="88899"/>
                </a:lnTo>
                <a:lnTo>
                  <a:pt x="189181" y="88899"/>
                </a:lnTo>
                <a:lnTo>
                  <a:pt x="188087" y="87121"/>
                </a:lnTo>
                <a:lnTo>
                  <a:pt x="184277" y="83057"/>
                </a:lnTo>
                <a:lnTo>
                  <a:pt x="175387" y="76961"/>
                </a:lnTo>
                <a:lnTo>
                  <a:pt x="170942" y="74929"/>
                </a:lnTo>
                <a:lnTo>
                  <a:pt x="166497" y="74040"/>
                </a:lnTo>
                <a:lnTo>
                  <a:pt x="170180" y="72897"/>
                </a:lnTo>
                <a:lnTo>
                  <a:pt x="173990" y="70738"/>
                </a:lnTo>
                <a:lnTo>
                  <a:pt x="181229" y="64769"/>
                </a:lnTo>
                <a:lnTo>
                  <a:pt x="184277" y="61086"/>
                </a:lnTo>
                <a:lnTo>
                  <a:pt x="185242" y="59308"/>
                </a:lnTo>
                <a:lnTo>
                  <a:pt x="135000" y="59308"/>
                </a:lnTo>
                <a:lnTo>
                  <a:pt x="130429" y="57657"/>
                </a:lnTo>
                <a:lnTo>
                  <a:pt x="126899" y="54736"/>
                </a:lnTo>
                <a:lnTo>
                  <a:pt x="123062" y="51434"/>
                </a:lnTo>
                <a:lnTo>
                  <a:pt x="121158" y="47243"/>
                </a:lnTo>
                <a:lnTo>
                  <a:pt x="121031" y="37337"/>
                </a:lnTo>
                <a:lnTo>
                  <a:pt x="122936" y="33654"/>
                </a:lnTo>
                <a:lnTo>
                  <a:pt x="130014" y="28066"/>
                </a:lnTo>
                <a:lnTo>
                  <a:pt x="129747" y="28066"/>
                </a:lnTo>
                <a:lnTo>
                  <a:pt x="134874" y="26542"/>
                </a:lnTo>
                <a:lnTo>
                  <a:pt x="187998" y="26542"/>
                </a:lnTo>
                <a:lnTo>
                  <a:pt x="184150" y="20827"/>
                </a:lnTo>
                <a:lnTo>
                  <a:pt x="147855" y="430"/>
                </a:lnTo>
                <a:lnTo>
                  <a:pt x="140588" y="0"/>
                </a:lnTo>
                <a:close/>
              </a:path>
              <a:path w="574039" h="163829">
                <a:moveTo>
                  <a:pt x="189181" y="88899"/>
                </a:moveTo>
                <a:lnTo>
                  <a:pt x="147700" y="88899"/>
                </a:lnTo>
                <a:lnTo>
                  <a:pt x="153416" y="90677"/>
                </a:lnTo>
                <a:lnTo>
                  <a:pt x="157861" y="94233"/>
                </a:lnTo>
                <a:lnTo>
                  <a:pt x="162306" y="97662"/>
                </a:lnTo>
                <a:lnTo>
                  <a:pt x="164592" y="102234"/>
                </a:lnTo>
                <a:lnTo>
                  <a:pt x="164592" y="113029"/>
                </a:lnTo>
                <a:lnTo>
                  <a:pt x="162306" y="117474"/>
                </a:lnTo>
                <a:lnTo>
                  <a:pt x="157987" y="120903"/>
                </a:lnTo>
                <a:lnTo>
                  <a:pt x="153670" y="124205"/>
                </a:lnTo>
                <a:lnTo>
                  <a:pt x="147410" y="126110"/>
                </a:lnTo>
                <a:lnTo>
                  <a:pt x="193294" y="126110"/>
                </a:lnTo>
                <a:lnTo>
                  <a:pt x="195707" y="118490"/>
                </a:lnTo>
                <a:lnTo>
                  <a:pt x="195707" y="102996"/>
                </a:lnTo>
                <a:lnTo>
                  <a:pt x="194183" y="97027"/>
                </a:lnTo>
                <a:lnTo>
                  <a:pt x="189181" y="88899"/>
                </a:lnTo>
                <a:close/>
              </a:path>
              <a:path w="574039" h="163829">
                <a:moveTo>
                  <a:pt x="187998" y="26542"/>
                </a:moveTo>
                <a:lnTo>
                  <a:pt x="146431" y="26542"/>
                </a:lnTo>
                <a:lnTo>
                  <a:pt x="151257" y="28066"/>
                </a:lnTo>
                <a:lnTo>
                  <a:pt x="154686" y="31114"/>
                </a:lnTo>
                <a:lnTo>
                  <a:pt x="158242" y="34162"/>
                </a:lnTo>
                <a:lnTo>
                  <a:pt x="160147" y="38099"/>
                </a:lnTo>
                <a:lnTo>
                  <a:pt x="160147" y="47751"/>
                </a:lnTo>
                <a:lnTo>
                  <a:pt x="158242" y="51815"/>
                </a:lnTo>
                <a:lnTo>
                  <a:pt x="154559" y="54736"/>
                </a:lnTo>
                <a:lnTo>
                  <a:pt x="151003" y="57784"/>
                </a:lnTo>
                <a:lnTo>
                  <a:pt x="146304" y="59308"/>
                </a:lnTo>
                <a:lnTo>
                  <a:pt x="185242" y="59308"/>
                </a:lnTo>
                <a:lnTo>
                  <a:pt x="189103" y="52196"/>
                </a:lnTo>
                <a:lnTo>
                  <a:pt x="190214" y="47751"/>
                </a:lnTo>
                <a:lnTo>
                  <a:pt x="190341" y="47243"/>
                </a:lnTo>
                <a:lnTo>
                  <a:pt x="190382" y="33654"/>
                </a:lnTo>
                <a:lnTo>
                  <a:pt x="188341" y="27050"/>
                </a:lnTo>
                <a:lnTo>
                  <a:pt x="187998" y="26542"/>
                </a:lnTo>
                <a:close/>
              </a:path>
              <a:path w="574039" h="163829">
                <a:moveTo>
                  <a:pt x="376809" y="106806"/>
                </a:moveTo>
                <a:lnTo>
                  <a:pt x="344932" y="106806"/>
                </a:lnTo>
                <a:lnTo>
                  <a:pt x="346538" y="116379"/>
                </a:lnTo>
                <a:lnTo>
                  <a:pt x="376761" y="149431"/>
                </a:lnTo>
                <a:lnTo>
                  <a:pt x="398018" y="152653"/>
                </a:lnTo>
                <a:lnTo>
                  <a:pt x="405423" y="152251"/>
                </a:lnTo>
                <a:lnTo>
                  <a:pt x="440106" y="134106"/>
                </a:lnTo>
                <a:lnTo>
                  <a:pt x="445657" y="125221"/>
                </a:lnTo>
                <a:lnTo>
                  <a:pt x="398018" y="125221"/>
                </a:lnTo>
                <a:lnTo>
                  <a:pt x="391413" y="125094"/>
                </a:lnTo>
                <a:lnTo>
                  <a:pt x="386334" y="123570"/>
                </a:lnTo>
                <a:lnTo>
                  <a:pt x="379475" y="117220"/>
                </a:lnTo>
                <a:lnTo>
                  <a:pt x="377444" y="112648"/>
                </a:lnTo>
                <a:lnTo>
                  <a:pt x="376809" y="106806"/>
                </a:lnTo>
                <a:close/>
              </a:path>
              <a:path w="574039" h="163829">
                <a:moveTo>
                  <a:pt x="446265" y="78993"/>
                </a:moveTo>
                <a:lnTo>
                  <a:pt x="397510" y="78993"/>
                </a:lnTo>
                <a:lnTo>
                  <a:pt x="404495" y="79120"/>
                </a:lnTo>
                <a:lnTo>
                  <a:pt x="409857" y="81311"/>
                </a:lnTo>
                <a:lnTo>
                  <a:pt x="417322" y="89534"/>
                </a:lnTo>
                <a:lnTo>
                  <a:pt x="419227" y="95122"/>
                </a:lnTo>
                <a:lnTo>
                  <a:pt x="419227" y="108838"/>
                </a:lnTo>
                <a:lnTo>
                  <a:pt x="417322" y="114426"/>
                </a:lnTo>
                <a:lnTo>
                  <a:pt x="409924" y="122822"/>
                </a:lnTo>
                <a:lnTo>
                  <a:pt x="404749" y="125094"/>
                </a:lnTo>
                <a:lnTo>
                  <a:pt x="398018" y="125221"/>
                </a:lnTo>
                <a:lnTo>
                  <a:pt x="445657" y="125221"/>
                </a:lnTo>
                <a:lnTo>
                  <a:pt x="446867" y="122822"/>
                </a:lnTo>
                <a:lnTo>
                  <a:pt x="449024" y="116379"/>
                </a:lnTo>
                <a:lnTo>
                  <a:pt x="450347" y="109436"/>
                </a:lnTo>
                <a:lnTo>
                  <a:pt x="450850" y="101980"/>
                </a:lnTo>
                <a:lnTo>
                  <a:pt x="449893" y="91003"/>
                </a:lnTo>
                <a:lnTo>
                  <a:pt x="447389" y="81311"/>
                </a:lnTo>
                <a:lnTo>
                  <a:pt x="446326" y="79120"/>
                </a:lnTo>
                <a:lnTo>
                  <a:pt x="446265" y="78993"/>
                </a:lnTo>
                <a:close/>
              </a:path>
              <a:path w="574039" h="163829">
                <a:moveTo>
                  <a:pt x="443738" y="3936"/>
                </a:moveTo>
                <a:lnTo>
                  <a:pt x="351917" y="3936"/>
                </a:lnTo>
                <a:lnTo>
                  <a:pt x="347599" y="88772"/>
                </a:lnTo>
                <a:lnTo>
                  <a:pt x="377063" y="88772"/>
                </a:lnTo>
                <a:lnTo>
                  <a:pt x="378968" y="86105"/>
                </a:lnTo>
                <a:lnTo>
                  <a:pt x="381635" y="83819"/>
                </a:lnTo>
                <a:lnTo>
                  <a:pt x="388238" y="80009"/>
                </a:lnTo>
                <a:lnTo>
                  <a:pt x="392430" y="79120"/>
                </a:lnTo>
                <a:lnTo>
                  <a:pt x="397510" y="78993"/>
                </a:lnTo>
                <a:lnTo>
                  <a:pt x="446265" y="78993"/>
                </a:lnTo>
                <a:lnTo>
                  <a:pt x="443313" y="72905"/>
                </a:lnTo>
                <a:lnTo>
                  <a:pt x="437642" y="65785"/>
                </a:lnTo>
                <a:lnTo>
                  <a:pt x="430637" y="60190"/>
                </a:lnTo>
                <a:lnTo>
                  <a:pt x="427849" y="58800"/>
                </a:lnTo>
                <a:lnTo>
                  <a:pt x="379730" y="58800"/>
                </a:lnTo>
                <a:lnTo>
                  <a:pt x="381254" y="31622"/>
                </a:lnTo>
                <a:lnTo>
                  <a:pt x="443738" y="31622"/>
                </a:lnTo>
                <a:lnTo>
                  <a:pt x="443738" y="3936"/>
                </a:lnTo>
                <a:close/>
              </a:path>
              <a:path w="574039" h="163829">
                <a:moveTo>
                  <a:pt x="403098" y="52831"/>
                </a:moveTo>
                <a:lnTo>
                  <a:pt x="398399" y="52831"/>
                </a:lnTo>
                <a:lnTo>
                  <a:pt x="394208" y="53339"/>
                </a:lnTo>
                <a:lnTo>
                  <a:pt x="390271" y="54482"/>
                </a:lnTo>
                <a:lnTo>
                  <a:pt x="386334" y="55498"/>
                </a:lnTo>
                <a:lnTo>
                  <a:pt x="382778" y="57022"/>
                </a:lnTo>
                <a:lnTo>
                  <a:pt x="379730" y="58800"/>
                </a:lnTo>
                <a:lnTo>
                  <a:pt x="427849" y="58800"/>
                </a:lnTo>
                <a:lnTo>
                  <a:pt x="422560" y="56165"/>
                </a:lnTo>
                <a:lnTo>
                  <a:pt x="413388" y="53713"/>
                </a:lnTo>
                <a:lnTo>
                  <a:pt x="403098" y="52831"/>
                </a:lnTo>
                <a:close/>
              </a:path>
              <a:path w="574039" h="163829">
                <a:moveTo>
                  <a:pt x="316992" y="3936"/>
                </a:moveTo>
                <a:lnTo>
                  <a:pt x="259080" y="3936"/>
                </a:lnTo>
                <a:lnTo>
                  <a:pt x="259080" y="32130"/>
                </a:lnTo>
                <a:lnTo>
                  <a:pt x="284734" y="32130"/>
                </a:lnTo>
                <a:lnTo>
                  <a:pt x="284734" y="149224"/>
                </a:lnTo>
                <a:lnTo>
                  <a:pt x="316992" y="149224"/>
                </a:lnTo>
                <a:lnTo>
                  <a:pt x="316992" y="3936"/>
                </a:lnTo>
                <a:close/>
              </a:path>
              <a:path w="574039" h="163829">
                <a:moveTo>
                  <a:pt x="57912" y="3936"/>
                </a:moveTo>
                <a:lnTo>
                  <a:pt x="0" y="3936"/>
                </a:lnTo>
                <a:lnTo>
                  <a:pt x="0" y="32130"/>
                </a:lnTo>
                <a:lnTo>
                  <a:pt x="25654" y="32130"/>
                </a:lnTo>
                <a:lnTo>
                  <a:pt x="25654" y="149224"/>
                </a:lnTo>
                <a:lnTo>
                  <a:pt x="57912" y="149224"/>
                </a:lnTo>
                <a:lnTo>
                  <a:pt x="57912" y="3936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363720" y="4043019"/>
            <a:ext cx="18415" cy="17780"/>
          </a:xfrm>
          <a:custGeom>
            <a:avLst/>
            <a:gdLst/>
            <a:ahLst/>
            <a:cxnLst/>
            <a:rect l="l" t="t" r="r" b="b"/>
            <a:pathLst>
              <a:path w="18414" h="17779">
                <a:moveTo>
                  <a:pt x="17983" y="0"/>
                </a:moveTo>
                <a:lnTo>
                  <a:pt x="0" y="0"/>
                </a:lnTo>
                <a:lnTo>
                  <a:pt x="0" y="17678"/>
                </a:lnTo>
                <a:lnTo>
                  <a:pt x="17983" y="17678"/>
                </a:lnTo>
                <a:lnTo>
                  <a:pt x="1798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436364" y="3985894"/>
            <a:ext cx="551180" cy="133350"/>
          </a:xfrm>
          <a:custGeom>
            <a:avLst/>
            <a:gdLst/>
            <a:ahLst/>
            <a:cxnLst/>
            <a:rect l="l" t="t" r="r" b="b"/>
            <a:pathLst>
              <a:path w="551179" h="133350">
                <a:moveTo>
                  <a:pt x="541527" y="87375"/>
                </a:moveTo>
                <a:lnTo>
                  <a:pt x="429640" y="87375"/>
                </a:lnTo>
                <a:lnTo>
                  <a:pt x="429640" y="128650"/>
                </a:lnTo>
                <a:lnTo>
                  <a:pt x="541527" y="128650"/>
                </a:lnTo>
                <a:lnTo>
                  <a:pt x="541527" y="116839"/>
                </a:lnTo>
                <a:lnTo>
                  <a:pt x="444753" y="116839"/>
                </a:lnTo>
                <a:lnTo>
                  <a:pt x="444753" y="98932"/>
                </a:lnTo>
                <a:lnTo>
                  <a:pt x="541527" y="98932"/>
                </a:lnTo>
                <a:lnTo>
                  <a:pt x="541527" y="87375"/>
                </a:lnTo>
                <a:close/>
              </a:path>
              <a:path w="551179" h="133350">
                <a:moveTo>
                  <a:pt x="541527" y="98932"/>
                </a:moveTo>
                <a:lnTo>
                  <a:pt x="526541" y="98932"/>
                </a:lnTo>
                <a:lnTo>
                  <a:pt x="526541" y="116839"/>
                </a:lnTo>
                <a:lnTo>
                  <a:pt x="541527" y="116839"/>
                </a:lnTo>
                <a:lnTo>
                  <a:pt x="541527" y="98932"/>
                </a:lnTo>
                <a:close/>
              </a:path>
              <a:path w="551179" h="133350">
                <a:moveTo>
                  <a:pt x="493013" y="73786"/>
                </a:moveTo>
                <a:lnTo>
                  <a:pt x="478027" y="73786"/>
                </a:lnTo>
                <a:lnTo>
                  <a:pt x="478027" y="87375"/>
                </a:lnTo>
                <a:lnTo>
                  <a:pt x="493013" y="87375"/>
                </a:lnTo>
                <a:lnTo>
                  <a:pt x="493013" y="73786"/>
                </a:lnTo>
                <a:close/>
              </a:path>
              <a:path w="551179" h="133350">
                <a:moveTo>
                  <a:pt x="550672" y="61721"/>
                </a:moveTo>
                <a:lnTo>
                  <a:pt x="420624" y="61721"/>
                </a:lnTo>
                <a:lnTo>
                  <a:pt x="420624" y="73786"/>
                </a:lnTo>
                <a:lnTo>
                  <a:pt x="550672" y="73786"/>
                </a:lnTo>
                <a:lnTo>
                  <a:pt x="550672" y="61721"/>
                </a:lnTo>
                <a:close/>
              </a:path>
              <a:path w="551179" h="133350">
                <a:moveTo>
                  <a:pt x="353060" y="96900"/>
                </a:moveTo>
                <a:lnTo>
                  <a:pt x="337565" y="96900"/>
                </a:lnTo>
                <a:lnTo>
                  <a:pt x="337565" y="133222"/>
                </a:lnTo>
                <a:lnTo>
                  <a:pt x="353060" y="133222"/>
                </a:lnTo>
                <a:lnTo>
                  <a:pt x="353060" y="96900"/>
                </a:lnTo>
                <a:close/>
              </a:path>
              <a:path w="551179" h="133350">
                <a:moveTo>
                  <a:pt x="410463" y="82930"/>
                </a:moveTo>
                <a:lnTo>
                  <a:pt x="280415" y="82930"/>
                </a:lnTo>
                <a:lnTo>
                  <a:pt x="280415" y="96900"/>
                </a:lnTo>
                <a:lnTo>
                  <a:pt x="410463" y="96900"/>
                </a:lnTo>
                <a:lnTo>
                  <a:pt x="410463" y="82930"/>
                </a:lnTo>
                <a:close/>
              </a:path>
              <a:path w="551179" h="133350">
                <a:moveTo>
                  <a:pt x="130048" y="109727"/>
                </a:moveTo>
                <a:lnTo>
                  <a:pt x="0" y="109727"/>
                </a:lnTo>
                <a:lnTo>
                  <a:pt x="0" y="123951"/>
                </a:lnTo>
                <a:lnTo>
                  <a:pt x="130048" y="123951"/>
                </a:lnTo>
                <a:lnTo>
                  <a:pt x="130048" y="109727"/>
                </a:lnTo>
                <a:close/>
              </a:path>
              <a:path w="551179" h="133350">
                <a:moveTo>
                  <a:pt x="72516" y="73278"/>
                </a:moveTo>
                <a:lnTo>
                  <a:pt x="57150" y="73278"/>
                </a:lnTo>
                <a:lnTo>
                  <a:pt x="57150" y="109727"/>
                </a:lnTo>
                <a:lnTo>
                  <a:pt x="72516" y="109727"/>
                </a:lnTo>
                <a:lnTo>
                  <a:pt x="72516" y="73278"/>
                </a:lnTo>
                <a:close/>
              </a:path>
              <a:path w="551179" h="133350">
                <a:moveTo>
                  <a:pt x="88529" y="42798"/>
                </a:moveTo>
                <a:lnTo>
                  <a:pt x="63373" y="42798"/>
                </a:lnTo>
                <a:lnTo>
                  <a:pt x="118872" y="80136"/>
                </a:lnTo>
                <a:lnTo>
                  <a:pt x="127126" y="68071"/>
                </a:lnTo>
                <a:lnTo>
                  <a:pt x="88529" y="42798"/>
                </a:lnTo>
                <a:close/>
              </a:path>
              <a:path w="551179" h="133350">
                <a:moveTo>
                  <a:pt x="63373" y="634"/>
                </a:moveTo>
                <a:lnTo>
                  <a:pt x="61303" y="9469"/>
                </a:lnTo>
                <a:lnTo>
                  <a:pt x="58646" y="17525"/>
                </a:lnTo>
                <a:lnTo>
                  <a:pt x="58531" y="17875"/>
                </a:lnTo>
                <a:lnTo>
                  <a:pt x="35407" y="51849"/>
                </a:lnTo>
                <a:lnTo>
                  <a:pt x="2539" y="65404"/>
                </a:lnTo>
                <a:lnTo>
                  <a:pt x="2539" y="79755"/>
                </a:lnTo>
                <a:lnTo>
                  <a:pt x="44120" y="64265"/>
                </a:lnTo>
                <a:lnTo>
                  <a:pt x="63373" y="42798"/>
                </a:lnTo>
                <a:lnTo>
                  <a:pt x="88529" y="42798"/>
                </a:lnTo>
                <a:lnTo>
                  <a:pt x="70103" y="30733"/>
                </a:lnTo>
                <a:lnTo>
                  <a:pt x="72136" y="26542"/>
                </a:lnTo>
                <a:lnTo>
                  <a:pt x="73787" y="22225"/>
                </a:lnTo>
                <a:lnTo>
                  <a:pt x="75197" y="17875"/>
                </a:lnTo>
                <a:lnTo>
                  <a:pt x="76835" y="12953"/>
                </a:lnTo>
                <a:lnTo>
                  <a:pt x="77977" y="8254"/>
                </a:lnTo>
                <a:lnTo>
                  <a:pt x="78994" y="3301"/>
                </a:lnTo>
                <a:lnTo>
                  <a:pt x="63373" y="634"/>
                </a:lnTo>
                <a:close/>
              </a:path>
              <a:path w="551179" h="133350">
                <a:moveTo>
                  <a:pt x="304291" y="2285"/>
                </a:moveTo>
                <a:lnTo>
                  <a:pt x="289433" y="2285"/>
                </a:lnTo>
                <a:lnTo>
                  <a:pt x="289433" y="69087"/>
                </a:lnTo>
                <a:lnTo>
                  <a:pt x="401320" y="69087"/>
                </a:lnTo>
                <a:lnTo>
                  <a:pt x="401320" y="55625"/>
                </a:lnTo>
                <a:lnTo>
                  <a:pt x="304291" y="55625"/>
                </a:lnTo>
                <a:lnTo>
                  <a:pt x="304291" y="34035"/>
                </a:lnTo>
                <a:lnTo>
                  <a:pt x="401320" y="34035"/>
                </a:lnTo>
                <a:lnTo>
                  <a:pt x="401320" y="20573"/>
                </a:lnTo>
                <a:lnTo>
                  <a:pt x="304291" y="20573"/>
                </a:lnTo>
                <a:lnTo>
                  <a:pt x="304291" y="2285"/>
                </a:lnTo>
                <a:close/>
              </a:path>
              <a:path w="551179" h="133350">
                <a:moveTo>
                  <a:pt x="401320" y="34035"/>
                </a:moveTo>
                <a:lnTo>
                  <a:pt x="386334" y="34035"/>
                </a:lnTo>
                <a:lnTo>
                  <a:pt x="386334" y="55625"/>
                </a:lnTo>
                <a:lnTo>
                  <a:pt x="401320" y="55625"/>
                </a:lnTo>
                <a:lnTo>
                  <a:pt x="401320" y="34035"/>
                </a:lnTo>
                <a:close/>
              </a:path>
              <a:path w="551179" h="133350">
                <a:moveTo>
                  <a:pt x="401320" y="2285"/>
                </a:moveTo>
                <a:lnTo>
                  <a:pt x="386334" y="2285"/>
                </a:lnTo>
                <a:lnTo>
                  <a:pt x="386334" y="20573"/>
                </a:lnTo>
                <a:lnTo>
                  <a:pt x="401320" y="20573"/>
                </a:lnTo>
                <a:lnTo>
                  <a:pt x="401320" y="2285"/>
                </a:lnTo>
                <a:close/>
              </a:path>
              <a:path w="551179" h="133350">
                <a:moveTo>
                  <a:pt x="543051" y="38353"/>
                </a:moveTo>
                <a:lnTo>
                  <a:pt x="428116" y="38353"/>
                </a:lnTo>
                <a:lnTo>
                  <a:pt x="428116" y="50291"/>
                </a:lnTo>
                <a:lnTo>
                  <a:pt x="543051" y="50291"/>
                </a:lnTo>
                <a:lnTo>
                  <a:pt x="543051" y="38353"/>
                </a:lnTo>
                <a:close/>
              </a:path>
              <a:path w="551179" h="133350">
                <a:moveTo>
                  <a:pt x="466216" y="13461"/>
                </a:moveTo>
                <a:lnTo>
                  <a:pt x="451103" y="13461"/>
                </a:lnTo>
                <a:lnTo>
                  <a:pt x="451103" y="38353"/>
                </a:lnTo>
                <a:lnTo>
                  <a:pt x="466216" y="38353"/>
                </a:lnTo>
                <a:lnTo>
                  <a:pt x="466216" y="13461"/>
                </a:lnTo>
                <a:close/>
              </a:path>
              <a:path w="551179" h="133350">
                <a:moveTo>
                  <a:pt x="519938" y="13461"/>
                </a:moveTo>
                <a:lnTo>
                  <a:pt x="504951" y="13461"/>
                </a:lnTo>
                <a:lnTo>
                  <a:pt x="504951" y="38353"/>
                </a:lnTo>
                <a:lnTo>
                  <a:pt x="519938" y="38353"/>
                </a:lnTo>
                <a:lnTo>
                  <a:pt x="519938" y="13461"/>
                </a:lnTo>
                <a:close/>
              </a:path>
              <a:path w="551179" h="133350">
                <a:moveTo>
                  <a:pt x="541655" y="1523"/>
                </a:moveTo>
                <a:lnTo>
                  <a:pt x="429513" y="1523"/>
                </a:lnTo>
                <a:lnTo>
                  <a:pt x="429513" y="13461"/>
                </a:lnTo>
                <a:lnTo>
                  <a:pt x="541655" y="13461"/>
                </a:lnTo>
                <a:lnTo>
                  <a:pt x="541655" y="1523"/>
                </a:lnTo>
                <a:close/>
              </a:path>
              <a:path w="551179" h="133350">
                <a:moveTo>
                  <a:pt x="181863" y="18414"/>
                </a:moveTo>
                <a:lnTo>
                  <a:pt x="167386" y="18414"/>
                </a:lnTo>
                <a:lnTo>
                  <a:pt x="167154" y="29102"/>
                </a:lnTo>
                <a:lnTo>
                  <a:pt x="167122" y="30608"/>
                </a:lnTo>
                <a:lnTo>
                  <a:pt x="162593" y="71808"/>
                </a:lnTo>
                <a:lnTo>
                  <a:pt x="141224" y="107568"/>
                </a:lnTo>
                <a:lnTo>
                  <a:pt x="141224" y="122427"/>
                </a:lnTo>
                <a:lnTo>
                  <a:pt x="152729" y="118044"/>
                </a:lnTo>
                <a:lnTo>
                  <a:pt x="162306" y="109267"/>
                </a:lnTo>
                <a:lnTo>
                  <a:pt x="169977" y="96085"/>
                </a:lnTo>
                <a:lnTo>
                  <a:pt x="175768" y="78485"/>
                </a:lnTo>
                <a:lnTo>
                  <a:pt x="191319" y="78485"/>
                </a:lnTo>
                <a:lnTo>
                  <a:pt x="179577" y="57784"/>
                </a:lnTo>
                <a:lnTo>
                  <a:pt x="180435" y="48811"/>
                </a:lnTo>
                <a:lnTo>
                  <a:pt x="181101" y="39243"/>
                </a:lnTo>
                <a:lnTo>
                  <a:pt x="181507" y="30608"/>
                </a:lnTo>
                <a:lnTo>
                  <a:pt x="181578" y="29102"/>
                </a:lnTo>
                <a:lnTo>
                  <a:pt x="181863" y="18414"/>
                </a:lnTo>
                <a:close/>
              </a:path>
              <a:path w="551179" h="133350">
                <a:moveTo>
                  <a:pt x="191319" y="78485"/>
                </a:moveTo>
                <a:lnTo>
                  <a:pt x="175768" y="78485"/>
                </a:lnTo>
                <a:lnTo>
                  <a:pt x="198882" y="120522"/>
                </a:lnTo>
                <a:lnTo>
                  <a:pt x="211200" y="113537"/>
                </a:lnTo>
                <a:lnTo>
                  <a:pt x="191319" y="78485"/>
                </a:lnTo>
                <a:close/>
              </a:path>
              <a:path w="551179" h="133350">
                <a:moveTo>
                  <a:pt x="204470" y="4698"/>
                </a:moveTo>
                <a:lnTo>
                  <a:pt x="143256" y="4698"/>
                </a:lnTo>
                <a:lnTo>
                  <a:pt x="143256" y="18414"/>
                </a:lnTo>
                <a:lnTo>
                  <a:pt x="204470" y="18414"/>
                </a:lnTo>
                <a:lnTo>
                  <a:pt x="204470" y="4698"/>
                </a:lnTo>
                <a:close/>
              </a:path>
              <a:path w="551179" h="133350">
                <a:moveTo>
                  <a:pt x="265302" y="66801"/>
                </a:moveTo>
                <a:lnTo>
                  <a:pt x="250951" y="66801"/>
                </a:lnTo>
                <a:lnTo>
                  <a:pt x="250951" y="130175"/>
                </a:lnTo>
                <a:lnTo>
                  <a:pt x="265302" y="130175"/>
                </a:lnTo>
                <a:lnTo>
                  <a:pt x="265302" y="66801"/>
                </a:lnTo>
                <a:close/>
              </a:path>
              <a:path w="551179" h="133350">
                <a:moveTo>
                  <a:pt x="229870" y="761"/>
                </a:moveTo>
                <a:lnTo>
                  <a:pt x="215519" y="761"/>
                </a:lnTo>
                <a:lnTo>
                  <a:pt x="215519" y="127888"/>
                </a:lnTo>
                <a:lnTo>
                  <a:pt x="229870" y="127888"/>
                </a:lnTo>
                <a:lnTo>
                  <a:pt x="229870" y="66801"/>
                </a:lnTo>
                <a:lnTo>
                  <a:pt x="265302" y="66801"/>
                </a:lnTo>
                <a:lnTo>
                  <a:pt x="265302" y="52450"/>
                </a:lnTo>
                <a:lnTo>
                  <a:pt x="229870" y="52450"/>
                </a:lnTo>
                <a:lnTo>
                  <a:pt x="229870" y="761"/>
                </a:lnTo>
                <a:close/>
              </a:path>
              <a:path w="551179" h="133350">
                <a:moveTo>
                  <a:pt x="265302" y="0"/>
                </a:moveTo>
                <a:lnTo>
                  <a:pt x="250951" y="0"/>
                </a:lnTo>
                <a:lnTo>
                  <a:pt x="250951" y="52450"/>
                </a:lnTo>
                <a:lnTo>
                  <a:pt x="265302" y="52450"/>
                </a:lnTo>
                <a:lnTo>
                  <a:pt x="26530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5" name="object 11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038344" y="3982846"/>
            <a:ext cx="1407540" cy="141986"/>
          </a:xfrm>
          <a:prstGeom prst="rect">
            <a:avLst/>
          </a:prstGeom>
        </p:spPr>
      </p:pic>
      <p:sp>
        <p:nvSpPr>
          <p:cNvPr id="116" name="object 116"/>
          <p:cNvSpPr/>
          <p:nvPr/>
        </p:nvSpPr>
        <p:spPr>
          <a:xfrm>
            <a:off x="6452615" y="4093844"/>
            <a:ext cx="20320" cy="34925"/>
          </a:xfrm>
          <a:custGeom>
            <a:avLst/>
            <a:gdLst/>
            <a:ahLst/>
            <a:cxnLst/>
            <a:rect l="l" t="t" r="r" b="b"/>
            <a:pathLst>
              <a:path w="20320" h="34925">
                <a:moveTo>
                  <a:pt x="20066" y="0"/>
                </a:moveTo>
                <a:lnTo>
                  <a:pt x="4825" y="0"/>
                </a:lnTo>
                <a:lnTo>
                  <a:pt x="0" y="34416"/>
                </a:lnTo>
                <a:lnTo>
                  <a:pt x="12446" y="34416"/>
                </a:lnTo>
                <a:lnTo>
                  <a:pt x="2006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7" name="object 117"/>
          <p:cNvGrpSpPr/>
          <p:nvPr/>
        </p:nvGrpSpPr>
        <p:grpSpPr>
          <a:xfrm>
            <a:off x="6515100" y="3980688"/>
            <a:ext cx="2611755" cy="144145"/>
            <a:chOff x="6515100" y="3980688"/>
            <a:chExt cx="2611755" cy="144145"/>
          </a:xfrm>
        </p:grpSpPr>
        <p:sp>
          <p:nvSpPr>
            <p:cNvPr id="118" name="object 118"/>
            <p:cNvSpPr/>
            <p:nvPr/>
          </p:nvSpPr>
          <p:spPr>
            <a:xfrm>
              <a:off x="6515100" y="3980687"/>
              <a:ext cx="1983739" cy="138430"/>
            </a:xfrm>
            <a:custGeom>
              <a:avLst/>
              <a:gdLst/>
              <a:ahLst/>
              <a:cxnLst/>
              <a:rect l="l" t="t" r="r" b="b"/>
              <a:pathLst>
                <a:path w="1983740" h="138429">
                  <a:moveTo>
                    <a:pt x="127127" y="73279"/>
                  </a:moveTo>
                  <a:lnTo>
                    <a:pt x="88519" y="48006"/>
                  </a:lnTo>
                  <a:lnTo>
                    <a:pt x="70104" y="35941"/>
                  </a:lnTo>
                  <a:lnTo>
                    <a:pt x="72123" y="31750"/>
                  </a:lnTo>
                  <a:lnTo>
                    <a:pt x="73774" y="27432"/>
                  </a:lnTo>
                  <a:lnTo>
                    <a:pt x="75196" y="23088"/>
                  </a:lnTo>
                  <a:lnTo>
                    <a:pt x="76822" y="18161"/>
                  </a:lnTo>
                  <a:lnTo>
                    <a:pt x="77978" y="13462"/>
                  </a:lnTo>
                  <a:lnTo>
                    <a:pt x="78994" y="8509"/>
                  </a:lnTo>
                  <a:lnTo>
                    <a:pt x="63373" y="5842"/>
                  </a:lnTo>
                  <a:lnTo>
                    <a:pt x="61302" y="14681"/>
                  </a:lnTo>
                  <a:lnTo>
                    <a:pt x="58635" y="22733"/>
                  </a:lnTo>
                  <a:lnTo>
                    <a:pt x="35394" y="57061"/>
                  </a:lnTo>
                  <a:lnTo>
                    <a:pt x="2540" y="70612"/>
                  </a:lnTo>
                  <a:lnTo>
                    <a:pt x="2540" y="84963"/>
                  </a:lnTo>
                  <a:lnTo>
                    <a:pt x="44119" y="69481"/>
                  </a:lnTo>
                  <a:lnTo>
                    <a:pt x="63373" y="48006"/>
                  </a:lnTo>
                  <a:lnTo>
                    <a:pt x="118872" y="85344"/>
                  </a:lnTo>
                  <a:lnTo>
                    <a:pt x="127127" y="73279"/>
                  </a:lnTo>
                  <a:close/>
                </a:path>
                <a:path w="1983740" h="138429">
                  <a:moveTo>
                    <a:pt x="130048" y="114935"/>
                  </a:moveTo>
                  <a:lnTo>
                    <a:pt x="72517" y="114935"/>
                  </a:lnTo>
                  <a:lnTo>
                    <a:pt x="72517" y="78486"/>
                  </a:lnTo>
                  <a:lnTo>
                    <a:pt x="57150" y="78486"/>
                  </a:lnTo>
                  <a:lnTo>
                    <a:pt x="57150" y="114935"/>
                  </a:lnTo>
                  <a:lnTo>
                    <a:pt x="0" y="114935"/>
                  </a:lnTo>
                  <a:lnTo>
                    <a:pt x="0" y="129159"/>
                  </a:lnTo>
                  <a:lnTo>
                    <a:pt x="130048" y="129159"/>
                  </a:lnTo>
                  <a:lnTo>
                    <a:pt x="130048" y="114935"/>
                  </a:lnTo>
                  <a:close/>
                </a:path>
                <a:path w="1983740" h="138429">
                  <a:moveTo>
                    <a:pt x="211201" y="118745"/>
                  </a:moveTo>
                  <a:lnTo>
                    <a:pt x="191312" y="83693"/>
                  </a:lnTo>
                  <a:lnTo>
                    <a:pt x="179578" y="62992"/>
                  </a:lnTo>
                  <a:lnTo>
                    <a:pt x="180428" y="54025"/>
                  </a:lnTo>
                  <a:lnTo>
                    <a:pt x="181102" y="44462"/>
                  </a:lnTo>
                  <a:lnTo>
                    <a:pt x="181495" y="35826"/>
                  </a:lnTo>
                  <a:lnTo>
                    <a:pt x="181571" y="34315"/>
                  </a:lnTo>
                  <a:lnTo>
                    <a:pt x="181864" y="23622"/>
                  </a:lnTo>
                  <a:lnTo>
                    <a:pt x="204470" y="23622"/>
                  </a:lnTo>
                  <a:lnTo>
                    <a:pt x="204470" y="9906"/>
                  </a:lnTo>
                  <a:lnTo>
                    <a:pt x="143256" y="9906"/>
                  </a:lnTo>
                  <a:lnTo>
                    <a:pt x="143256" y="23622"/>
                  </a:lnTo>
                  <a:lnTo>
                    <a:pt x="167386" y="23622"/>
                  </a:lnTo>
                  <a:lnTo>
                    <a:pt x="167144" y="34315"/>
                  </a:lnTo>
                  <a:lnTo>
                    <a:pt x="162585" y="77025"/>
                  </a:lnTo>
                  <a:lnTo>
                    <a:pt x="141224" y="112776"/>
                  </a:lnTo>
                  <a:lnTo>
                    <a:pt x="141224" y="127635"/>
                  </a:lnTo>
                  <a:lnTo>
                    <a:pt x="152717" y="123253"/>
                  </a:lnTo>
                  <a:lnTo>
                    <a:pt x="162306" y="114477"/>
                  </a:lnTo>
                  <a:lnTo>
                    <a:pt x="169976" y="101295"/>
                  </a:lnTo>
                  <a:lnTo>
                    <a:pt x="175768" y="83693"/>
                  </a:lnTo>
                  <a:lnTo>
                    <a:pt x="198882" y="125730"/>
                  </a:lnTo>
                  <a:lnTo>
                    <a:pt x="211201" y="118745"/>
                  </a:lnTo>
                  <a:close/>
                </a:path>
                <a:path w="1983740" h="138429">
                  <a:moveTo>
                    <a:pt x="265303" y="5207"/>
                  </a:moveTo>
                  <a:lnTo>
                    <a:pt x="250952" y="5207"/>
                  </a:lnTo>
                  <a:lnTo>
                    <a:pt x="250952" y="57658"/>
                  </a:lnTo>
                  <a:lnTo>
                    <a:pt x="229870" y="57658"/>
                  </a:lnTo>
                  <a:lnTo>
                    <a:pt x="229870" y="5969"/>
                  </a:lnTo>
                  <a:lnTo>
                    <a:pt x="215519" y="5969"/>
                  </a:lnTo>
                  <a:lnTo>
                    <a:pt x="215519" y="133096"/>
                  </a:lnTo>
                  <a:lnTo>
                    <a:pt x="229870" y="133096"/>
                  </a:lnTo>
                  <a:lnTo>
                    <a:pt x="229870" y="72009"/>
                  </a:lnTo>
                  <a:lnTo>
                    <a:pt x="250952" y="72009"/>
                  </a:lnTo>
                  <a:lnTo>
                    <a:pt x="250952" y="135382"/>
                  </a:lnTo>
                  <a:lnTo>
                    <a:pt x="265303" y="135382"/>
                  </a:lnTo>
                  <a:lnTo>
                    <a:pt x="265303" y="72009"/>
                  </a:lnTo>
                  <a:lnTo>
                    <a:pt x="265303" y="57658"/>
                  </a:lnTo>
                  <a:lnTo>
                    <a:pt x="265303" y="5207"/>
                  </a:lnTo>
                  <a:close/>
                </a:path>
                <a:path w="1983740" h="138429">
                  <a:moveTo>
                    <a:pt x="401320" y="7493"/>
                  </a:moveTo>
                  <a:lnTo>
                    <a:pt x="386334" y="7493"/>
                  </a:lnTo>
                  <a:lnTo>
                    <a:pt x="386334" y="25781"/>
                  </a:lnTo>
                  <a:lnTo>
                    <a:pt x="386334" y="39243"/>
                  </a:lnTo>
                  <a:lnTo>
                    <a:pt x="386334" y="60833"/>
                  </a:lnTo>
                  <a:lnTo>
                    <a:pt x="304292" y="60833"/>
                  </a:lnTo>
                  <a:lnTo>
                    <a:pt x="304292" y="39243"/>
                  </a:lnTo>
                  <a:lnTo>
                    <a:pt x="386334" y="39243"/>
                  </a:lnTo>
                  <a:lnTo>
                    <a:pt x="386334" y="25781"/>
                  </a:lnTo>
                  <a:lnTo>
                    <a:pt x="304292" y="25781"/>
                  </a:lnTo>
                  <a:lnTo>
                    <a:pt x="304292" y="7493"/>
                  </a:lnTo>
                  <a:lnTo>
                    <a:pt x="289433" y="7493"/>
                  </a:lnTo>
                  <a:lnTo>
                    <a:pt x="289433" y="74295"/>
                  </a:lnTo>
                  <a:lnTo>
                    <a:pt x="401320" y="74295"/>
                  </a:lnTo>
                  <a:lnTo>
                    <a:pt x="401320" y="60833"/>
                  </a:lnTo>
                  <a:lnTo>
                    <a:pt x="401320" y="39243"/>
                  </a:lnTo>
                  <a:lnTo>
                    <a:pt x="401320" y="25781"/>
                  </a:lnTo>
                  <a:lnTo>
                    <a:pt x="401320" y="7493"/>
                  </a:lnTo>
                  <a:close/>
                </a:path>
                <a:path w="1983740" h="138429">
                  <a:moveTo>
                    <a:pt x="410464" y="88138"/>
                  </a:moveTo>
                  <a:lnTo>
                    <a:pt x="280416" y="88138"/>
                  </a:lnTo>
                  <a:lnTo>
                    <a:pt x="280416" y="102108"/>
                  </a:lnTo>
                  <a:lnTo>
                    <a:pt x="337566" y="102108"/>
                  </a:lnTo>
                  <a:lnTo>
                    <a:pt x="337566" y="138430"/>
                  </a:lnTo>
                  <a:lnTo>
                    <a:pt x="353060" y="138430"/>
                  </a:lnTo>
                  <a:lnTo>
                    <a:pt x="353060" y="102108"/>
                  </a:lnTo>
                  <a:lnTo>
                    <a:pt x="410464" y="102108"/>
                  </a:lnTo>
                  <a:lnTo>
                    <a:pt x="410464" y="88138"/>
                  </a:lnTo>
                  <a:close/>
                </a:path>
                <a:path w="1983740" h="138429">
                  <a:moveTo>
                    <a:pt x="543052" y="43561"/>
                  </a:moveTo>
                  <a:lnTo>
                    <a:pt x="519938" y="43561"/>
                  </a:lnTo>
                  <a:lnTo>
                    <a:pt x="519938" y="18669"/>
                  </a:lnTo>
                  <a:lnTo>
                    <a:pt x="541655" y="18669"/>
                  </a:lnTo>
                  <a:lnTo>
                    <a:pt x="541655" y="6731"/>
                  </a:lnTo>
                  <a:lnTo>
                    <a:pt x="504952" y="6731"/>
                  </a:lnTo>
                  <a:lnTo>
                    <a:pt x="504952" y="18669"/>
                  </a:lnTo>
                  <a:lnTo>
                    <a:pt x="504952" y="43561"/>
                  </a:lnTo>
                  <a:lnTo>
                    <a:pt x="466217" y="43561"/>
                  </a:lnTo>
                  <a:lnTo>
                    <a:pt x="466217" y="18669"/>
                  </a:lnTo>
                  <a:lnTo>
                    <a:pt x="504952" y="18669"/>
                  </a:lnTo>
                  <a:lnTo>
                    <a:pt x="504952" y="6731"/>
                  </a:lnTo>
                  <a:lnTo>
                    <a:pt x="429514" y="6731"/>
                  </a:lnTo>
                  <a:lnTo>
                    <a:pt x="429514" y="18669"/>
                  </a:lnTo>
                  <a:lnTo>
                    <a:pt x="451104" y="18669"/>
                  </a:lnTo>
                  <a:lnTo>
                    <a:pt x="451104" y="43561"/>
                  </a:lnTo>
                  <a:lnTo>
                    <a:pt x="428117" y="43561"/>
                  </a:lnTo>
                  <a:lnTo>
                    <a:pt x="428117" y="55499"/>
                  </a:lnTo>
                  <a:lnTo>
                    <a:pt x="543052" y="55499"/>
                  </a:lnTo>
                  <a:lnTo>
                    <a:pt x="543052" y="43561"/>
                  </a:lnTo>
                  <a:close/>
                </a:path>
                <a:path w="1983740" h="138429">
                  <a:moveTo>
                    <a:pt x="550672" y="66929"/>
                  </a:moveTo>
                  <a:lnTo>
                    <a:pt x="420624" y="66929"/>
                  </a:lnTo>
                  <a:lnTo>
                    <a:pt x="420624" y="78994"/>
                  </a:lnTo>
                  <a:lnTo>
                    <a:pt x="478028" y="78994"/>
                  </a:lnTo>
                  <a:lnTo>
                    <a:pt x="478028" y="92583"/>
                  </a:lnTo>
                  <a:lnTo>
                    <a:pt x="429641" y="92583"/>
                  </a:lnTo>
                  <a:lnTo>
                    <a:pt x="429641" y="133858"/>
                  </a:lnTo>
                  <a:lnTo>
                    <a:pt x="541528" y="133858"/>
                  </a:lnTo>
                  <a:lnTo>
                    <a:pt x="541528" y="122047"/>
                  </a:lnTo>
                  <a:lnTo>
                    <a:pt x="541528" y="104140"/>
                  </a:lnTo>
                  <a:lnTo>
                    <a:pt x="541528" y="92583"/>
                  </a:lnTo>
                  <a:lnTo>
                    <a:pt x="526542" y="92583"/>
                  </a:lnTo>
                  <a:lnTo>
                    <a:pt x="526542" y="104140"/>
                  </a:lnTo>
                  <a:lnTo>
                    <a:pt x="526542" y="122047"/>
                  </a:lnTo>
                  <a:lnTo>
                    <a:pt x="444754" y="122047"/>
                  </a:lnTo>
                  <a:lnTo>
                    <a:pt x="444754" y="104140"/>
                  </a:lnTo>
                  <a:lnTo>
                    <a:pt x="526542" y="104140"/>
                  </a:lnTo>
                  <a:lnTo>
                    <a:pt x="526542" y="92583"/>
                  </a:lnTo>
                  <a:lnTo>
                    <a:pt x="493014" y="92583"/>
                  </a:lnTo>
                  <a:lnTo>
                    <a:pt x="493014" y="78994"/>
                  </a:lnTo>
                  <a:lnTo>
                    <a:pt x="550672" y="78994"/>
                  </a:lnTo>
                  <a:lnTo>
                    <a:pt x="550672" y="66929"/>
                  </a:lnTo>
                  <a:close/>
                </a:path>
                <a:path w="1983740" h="138429">
                  <a:moveTo>
                    <a:pt x="651510" y="69977"/>
                  </a:moveTo>
                  <a:lnTo>
                    <a:pt x="627151" y="51562"/>
                  </a:lnTo>
                  <a:lnTo>
                    <a:pt x="610362" y="38862"/>
                  </a:lnTo>
                  <a:lnTo>
                    <a:pt x="612140" y="34036"/>
                  </a:lnTo>
                  <a:lnTo>
                    <a:pt x="613410" y="28956"/>
                  </a:lnTo>
                  <a:lnTo>
                    <a:pt x="615188" y="18288"/>
                  </a:lnTo>
                  <a:lnTo>
                    <a:pt x="615594" y="13982"/>
                  </a:lnTo>
                  <a:lnTo>
                    <a:pt x="615696" y="7366"/>
                  </a:lnTo>
                  <a:lnTo>
                    <a:pt x="600583" y="6477"/>
                  </a:lnTo>
                  <a:lnTo>
                    <a:pt x="600252" y="12954"/>
                  </a:lnTo>
                  <a:lnTo>
                    <a:pt x="600202" y="13982"/>
                  </a:lnTo>
                  <a:lnTo>
                    <a:pt x="599262" y="21234"/>
                  </a:lnTo>
                  <a:lnTo>
                    <a:pt x="582295" y="56769"/>
                  </a:lnTo>
                  <a:lnTo>
                    <a:pt x="561086" y="67945"/>
                  </a:lnTo>
                  <a:lnTo>
                    <a:pt x="561086" y="82169"/>
                  </a:lnTo>
                  <a:lnTo>
                    <a:pt x="596328" y="62903"/>
                  </a:lnTo>
                  <a:lnTo>
                    <a:pt x="604393" y="51562"/>
                  </a:lnTo>
                  <a:lnTo>
                    <a:pt x="642416" y="80822"/>
                  </a:lnTo>
                  <a:lnTo>
                    <a:pt x="644131" y="78676"/>
                  </a:lnTo>
                  <a:lnTo>
                    <a:pt x="651510" y="69977"/>
                  </a:lnTo>
                  <a:close/>
                </a:path>
                <a:path w="1983740" h="138429">
                  <a:moveTo>
                    <a:pt x="682117" y="120015"/>
                  </a:moveTo>
                  <a:lnTo>
                    <a:pt x="585089" y="120015"/>
                  </a:lnTo>
                  <a:lnTo>
                    <a:pt x="585089" y="92202"/>
                  </a:lnTo>
                  <a:lnTo>
                    <a:pt x="569849" y="92202"/>
                  </a:lnTo>
                  <a:lnTo>
                    <a:pt x="569849" y="133731"/>
                  </a:lnTo>
                  <a:lnTo>
                    <a:pt x="682117" y="133731"/>
                  </a:lnTo>
                  <a:lnTo>
                    <a:pt x="682117" y="120015"/>
                  </a:lnTo>
                  <a:close/>
                </a:path>
                <a:path w="1983740" h="138429">
                  <a:moveTo>
                    <a:pt x="696976" y="34925"/>
                  </a:moveTo>
                  <a:lnTo>
                    <a:pt x="678688" y="34925"/>
                  </a:lnTo>
                  <a:lnTo>
                    <a:pt x="678688" y="5207"/>
                  </a:lnTo>
                  <a:lnTo>
                    <a:pt x="663575" y="5207"/>
                  </a:lnTo>
                  <a:lnTo>
                    <a:pt x="663575" y="101854"/>
                  </a:lnTo>
                  <a:lnTo>
                    <a:pt x="678688" y="101854"/>
                  </a:lnTo>
                  <a:lnTo>
                    <a:pt x="678688" y="49276"/>
                  </a:lnTo>
                  <a:lnTo>
                    <a:pt x="696976" y="49276"/>
                  </a:lnTo>
                  <a:lnTo>
                    <a:pt x="696976" y="34925"/>
                  </a:lnTo>
                  <a:close/>
                </a:path>
                <a:path w="1983740" h="138429">
                  <a:moveTo>
                    <a:pt x="823595" y="79121"/>
                  </a:moveTo>
                  <a:lnTo>
                    <a:pt x="808609" y="79121"/>
                  </a:lnTo>
                  <a:lnTo>
                    <a:pt x="808609" y="92837"/>
                  </a:lnTo>
                  <a:lnTo>
                    <a:pt x="808609" y="104902"/>
                  </a:lnTo>
                  <a:lnTo>
                    <a:pt x="808609" y="121285"/>
                  </a:lnTo>
                  <a:lnTo>
                    <a:pt x="729107" y="121285"/>
                  </a:lnTo>
                  <a:lnTo>
                    <a:pt x="729107" y="104902"/>
                  </a:lnTo>
                  <a:lnTo>
                    <a:pt x="808609" y="104902"/>
                  </a:lnTo>
                  <a:lnTo>
                    <a:pt x="808609" y="92837"/>
                  </a:lnTo>
                  <a:lnTo>
                    <a:pt x="729107" y="92837"/>
                  </a:lnTo>
                  <a:lnTo>
                    <a:pt x="729107" y="79121"/>
                  </a:lnTo>
                  <a:lnTo>
                    <a:pt x="714248" y="79121"/>
                  </a:lnTo>
                  <a:lnTo>
                    <a:pt x="714248" y="133731"/>
                  </a:lnTo>
                  <a:lnTo>
                    <a:pt x="823595" y="133731"/>
                  </a:lnTo>
                  <a:lnTo>
                    <a:pt x="823595" y="121285"/>
                  </a:lnTo>
                  <a:lnTo>
                    <a:pt x="823595" y="104902"/>
                  </a:lnTo>
                  <a:lnTo>
                    <a:pt x="823595" y="92837"/>
                  </a:lnTo>
                  <a:lnTo>
                    <a:pt x="823595" y="79121"/>
                  </a:lnTo>
                  <a:close/>
                </a:path>
                <a:path w="1983740" h="138429">
                  <a:moveTo>
                    <a:pt x="823595" y="5207"/>
                  </a:moveTo>
                  <a:lnTo>
                    <a:pt x="808482" y="5207"/>
                  </a:lnTo>
                  <a:lnTo>
                    <a:pt x="808482" y="31242"/>
                  </a:lnTo>
                  <a:lnTo>
                    <a:pt x="781685" y="31242"/>
                  </a:lnTo>
                  <a:lnTo>
                    <a:pt x="779780" y="23749"/>
                  </a:lnTo>
                  <a:lnTo>
                    <a:pt x="776465" y="19304"/>
                  </a:lnTo>
                  <a:lnTo>
                    <a:pt x="775335" y="17780"/>
                  </a:lnTo>
                  <a:lnTo>
                    <a:pt x="768604" y="13462"/>
                  </a:lnTo>
                  <a:lnTo>
                    <a:pt x="767334" y="12788"/>
                  </a:lnTo>
                  <a:lnTo>
                    <a:pt x="767334" y="32766"/>
                  </a:lnTo>
                  <a:lnTo>
                    <a:pt x="767207" y="45339"/>
                  </a:lnTo>
                  <a:lnTo>
                    <a:pt x="765048" y="49784"/>
                  </a:lnTo>
                  <a:lnTo>
                    <a:pt x="760603" y="53340"/>
                  </a:lnTo>
                  <a:lnTo>
                    <a:pt x="756031" y="56769"/>
                  </a:lnTo>
                  <a:lnTo>
                    <a:pt x="750062" y="58420"/>
                  </a:lnTo>
                  <a:lnTo>
                    <a:pt x="734949" y="58420"/>
                  </a:lnTo>
                  <a:lnTo>
                    <a:pt x="728853" y="56769"/>
                  </a:lnTo>
                  <a:lnTo>
                    <a:pt x="724281" y="53340"/>
                  </a:lnTo>
                  <a:lnTo>
                    <a:pt x="719836" y="49784"/>
                  </a:lnTo>
                  <a:lnTo>
                    <a:pt x="717423" y="45085"/>
                  </a:lnTo>
                  <a:lnTo>
                    <a:pt x="717423" y="32766"/>
                  </a:lnTo>
                  <a:lnTo>
                    <a:pt x="719836" y="27940"/>
                  </a:lnTo>
                  <a:lnTo>
                    <a:pt x="724281" y="24511"/>
                  </a:lnTo>
                  <a:lnTo>
                    <a:pt x="728853" y="21082"/>
                  </a:lnTo>
                  <a:lnTo>
                    <a:pt x="734949" y="19304"/>
                  </a:lnTo>
                  <a:lnTo>
                    <a:pt x="750062" y="19304"/>
                  </a:lnTo>
                  <a:lnTo>
                    <a:pt x="756031" y="21082"/>
                  </a:lnTo>
                  <a:lnTo>
                    <a:pt x="760603" y="24511"/>
                  </a:lnTo>
                  <a:lnTo>
                    <a:pt x="765048" y="27940"/>
                  </a:lnTo>
                  <a:lnTo>
                    <a:pt x="767334" y="32766"/>
                  </a:lnTo>
                  <a:lnTo>
                    <a:pt x="767334" y="12788"/>
                  </a:lnTo>
                  <a:lnTo>
                    <a:pt x="763117" y="10553"/>
                  </a:lnTo>
                  <a:lnTo>
                    <a:pt x="756945" y="8483"/>
                  </a:lnTo>
                  <a:lnTo>
                    <a:pt x="750062" y="7213"/>
                  </a:lnTo>
                  <a:lnTo>
                    <a:pt x="742442" y="6731"/>
                  </a:lnTo>
                  <a:lnTo>
                    <a:pt x="733602" y="7378"/>
                  </a:lnTo>
                  <a:lnTo>
                    <a:pt x="703046" y="32004"/>
                  </a:lnTo>
                  <a:lnTo>
                    <a:pt x="702310" y="38862"/>
                  </a:lnTo>
                  <a:lnTo>
                    <a:pt x="702970" y="45085"/>
                  </a:lnTo>
                  <a:lnTo>
                    <a:pt x="733602" y="70358"/>
                  </a:lnTo>
                  <a:lnTo>
                    <a:pt x="742442" y="70993"/>
                  </a:lnTo>
                  <a:lnTo>
                    <a:pt x="750252" y="70497"/>
                  </a:lnTo>
                  <a:lnTo>
                    <a:pt x="776579" y="58420"/>
                  </a:lnTo>
                  <a:lnTo>
                    <a:pt x="780288" y="53086"/>
                  </a:lnTo>
                  <a:lnTo>
                    <a:pt x="781850" y="45745"/>
                  </a:lnTo>
                  <a:lnTo>
                    <a:pt x="781939" y="45339"/>
                  </a:lnTo>
                  <a:lnTo>
                    <a:pt x="808482" y="45339"/>
                  </a:lnTo>
                  <a:lnTo>
                    <a:pt x="808482" y="72009"/>
                  </a:lnTo>
                  <a:lnTo>
                    <a:pt x="823595" y="72009"/>
                  </a:lnTo>
                  <a:lnTo>
                    <a:pt x="823595" y="45339"/>
                  </a:lnTo>
                  <a:lnTo>
                    <a:pt x="823595" y="31242"/>
                  </a:lnTo>
                  <a:lnTo>
                    <a:pt x="823595" y="5207"/>
                  </a:lnTo>
                  <a:close/>
                </a:path>
                <a:path w="1983740" h="138429">
                  <a:moveTo>
                    <a:pt x="919607" y="9906"/>
                  </a:moveTo>
                  <a:lnTo>
                    <a:pt x="847344" y="9906"/>
                  </a:lnTo>
                  <a:lnTo>
                    <a:pt x="847344" y="23749"/>
                  </a:lnTo>
                  <a:lnTo>
                    <a:pt x="904240" y="23749"/>
                  </a:lnTo>
                  <a:lnTo>
                    <a:pt x="904240" y="41656"/>
                  </a:lnTo>
                  <a:lnTo>
                    <a:pt x="895629" y="83273"/>
                  </a:lnTo>
                  <a:lnTo>
                    <a:pt x="860005" y="111556"/>
                  </a:lnTo>
                  <a:lnTo>
                    <a:pt x="847344" y="112903"/>
                  </a:lnTo>
                  <a:lnTo>
                    <a:pt x="847344" y="127254"/>
                  </a:lnTo>
                  <a:lnTo>
                    <a:pt x="885825" y="116586"/>
                  </a:lnTo>
                  <a:lnTo>
                    <a:pt x="910717" y="86741"/>
                  </a:lnTo>
                  <a:lnTo>
                    <a:pt x="919581" y="41656"/>
                  </a:lnTo>
                  <a:lnTo>
                    <a:pt x="919607" y="9906"/>
                  </a:lnTo>
                  <a:close/>
                </a:path>
                <a:path w="1983740" h="138429">
                  <a:moveTo>
                    <a:pt x="962660" y="5207"/>
                  </a:moveTo>
                  <a:lnTo>
                    <a:pt x="947674" y="5207"/>
                  </a:lnTo>
                  <a:lnTo>
                    <a:pt x="947674" y="135382"/>
                  </a:lnTo>
                  <a:lnTo>
                    <a:pt x="962660" y="135382"/>
                  </a:lnTo>
                  <a:lnTo>
                    <a:pt x="962660" y="5207"/>
                  </a:lnTo>
                  <a:close/>
                </a:path>
                <a:path w="1983740" h="138429">
                  <a:moveTo>
                    <a:pt x="1107313" y="39751"/>
                  </a:moveTo>
                  <a:lnTo>
                    <a:pt x="1077861" y="28194"/>
                  </a:lnTo>
                  <a:lnTo>
                    <a:pt x="1053592" y="18669"/>
                  </a:lnTo>
                  <a:lnTo>
                    <a:pt x="1054862" y="16510"/>
                  </a:lnTo>
                  <a:lnTo>
                    <a:pt x="1056132" y="14224"/>
                  </a:lnTo>
                  <a:lnTo>
                    <a:pt x="1058164" y="9652"/>
                  </a:lnTo>
                  <a:lnTo>
                    <a:pt x="1058926" y="7366"/>
                  </a:lnTo>
                  <a:lnTo>
                    <a:pt x="1059434" y="4953"/>
                  </a:lnTo>
                  <a:lnTo>
                    <a:pt x="1044448" y="2159"/>
                  </a:lnTo>
                  <a:lnTo>
                    <a:pt x="1042416" y="9525"/>
                  </a:lnTo>
                  <a:lnTo>
                    <a:pt x="1038479" y="15875"/>
                  </a:lnTo>
                  <a:lnTo>
                    <a:pt x="1032510" y="21082"/>
                  </a:lnTo>
                  <a:lnTo>
                    <a:pt x="1026541" y="26416"/>
                  </a:lnTo>
                  <a:lnTo>
                    <a:pt x="1019429" y="30480"/>
                  </a:lnTo>
                  <a:lnTo>
                    <a:pt x="986155" y="38227"/>
                  </a:lnTo>
                  <a:lnTo>
                    <a:pt x="986155" y="50800"/>
                  </a:lnTo>
                  <a:lnTo>
                    <a:pt x="1026058" y="41224"/>
                  </a:lnTo>
                  <a:lnTo>
                    <a:pt x="1045337" y="28194"/>
                  </a:lnTo>
                  <a:lnTo>
                    <a:pt x="1102487" y="51054"/>
                  </a:lnTo>
                  <a:lnTo>
                    <a:pt x="1107313" y="39751"/>
                  </a:lnTo>
                  <a:close/>
                </a:path>
                <a:path w="1983740" h="138429">
                  <a:moveTo>
                    <a:pt x="1111504" y="58801"/>
                  </a:moveTo>
                  <a:lnTo>
                    <a:pt x="981456" y="58801"/>
                  </a:lnTo>
                  <a:lnTo>
                    <a:pt x="981456" y="70612"/>
                  </a:lnTo>
                  <a:lnTo>
                    <a:pt x="1038860" y="70612"/>
                  </a:lnTo>
                  <a:lnTo>
                    <a:pt x="1038860" y="82296"/>
                  </a:lnTo>
                  <a:lnTo>
                    <a:pt x="990092" y="82296"/>
                  </a:lnTo>
                  <a:lnTo>
                    <a:pt x="990092" y="93599"/>
                  </a:lnTo>
                  <a:lnTo>
                    <a:pt x="1087628" y="93599"/>
                  </a:lnTo>
                  <a:lnTo>
                    <a:pt x="1087628" y="102743"/>
                  </a:lnTo>
                  <a:lnTo>
                    <a:pt x="990473" y="102743"/>
                  </a:lnTo>
                  <a:lnTo>
                    <a:pt x="990473" y="133858"/>
                  </a:lnTo>
                  <a:lnTo>
                    <a:pt x="1104773" y="133858"/>
                  </a:lnTo>
                  <a:lnTo>
                    <a:pt x="1104773" y="122555"/>
                  </a:lnTo>
                  <a:lnTo>
                    <a:pt x="1005205" y="122555"/>
                  </a:lnTo>
                  <a:lnTo>
                    <a:pt x="1005205" y="113411"/>
                  </a:lnTo>
                  <a:lnTo>
                    <a:pt x="1102487" y="113411"/>
                  </a:lnTo>
                  <a:lnTo>
                    <a:pt x="1102487" y="82296"/>
                  </a:lnTo>
                  <a:lnTo>
                    <a:pt x="1053846" y="82296"/>
                  </a:lnTo>
                  <a:lnTo>
                    <a:pt x="1053846" y="70612"/>
                  </a:lnTo>
                  <a:lnTo>
                    <a:pt x="1111504" y="70612"/>
                  </a:lnTo>
                  <a:lnTo>
                    <a:pt x="1111504" y="58801"/>
                  </a:lnTo>
                  <a:close/>
                </a:path>
                <a:path w="1983740" h="138429">
                  <a:moveTo>
                    <a:pt x="1178941" y="9906"/>
                  </a:moveTo>
                  <a:lnTo>
                    <a:pt x="1124585" y="9906"/>
                  </a:lnTo>
                  <a:lnTo>
                    <a:pt x="1124585" y="23622"/>
                  </a:lnTo>
                  <a:lnTo>
                    <a:pt x="1164336" y="23622"/>
                  </a:lnTo>
                  <a:lnTo>
                    <a:pt x="1164336" y="45720"/>
                  </a:lnTo>
                  <a:lnTo>
                    <a:pt x="1158151" y="84480"/>
                  </a:lnTo>
                  <a:lnTo>
                    <a:pt x="1124585" y="113157"/>
                  </a:lnTo>
                  <a:lnTo>
                    <a:pt x="1124585" y="127254"/>
                  </a:lnTo>
                  <a:lnTo>
                    <a:pt x="1163701" y="104863"/>
                  </a:lnTo>
                  <a:lnTo>
                    <a:pt x="1177112" y="68516"/>
                  </a:lnTo>
                  <a:lnTo>
                    <a:pt x="1178902" y="45720"/>
                  </a:lnTo>
                  <a:lnTo>
                    <a:pt x="1178941" y="9906"/>
                  </a:lnTo>
                  <a:close/>
                </a:path>
                <a:path w="1983740" h="138429">
                  <a:moveTo>
                    <a:pt x="1246759" y="5207"/>
                  </a:moveTo>
                  <a:lnTo>
                    <a:pt x="1232281" y="5207"/>
                  </a:lnTo>
                  <a:lnTo>
                    <a:pt x="1232281" y="57658"/>
                  </a:lnTo>
                  <a:lnTo>
                    <a:pt x="1210056" y="57658"/>
                  </a:lnTo>
                  <a:lnTo>
                    <a:pt x="1210056" y="5969"/>
                  </a:lnTo>
                  <a:lnTo>
                    <a:pt x="1195578" y="5969"/>
                  </a:lnTo>
                  <a:lnTo>
                    <a:pt x="1195578" y="133096"/>
                  </a:lnTo>
                  <a:lnTo>
                    <a:pt x="1210056" y="133096"/>
                  </a:lnTo>
                  <a:lnTo>
                    <a:pt x="1210056" y="71755"/>
                  </a:lnTo>
                  <a:lnTo>
                    <a:pt x="1232281" y="71755"/>
                  </a:lnTo>
                  <a:lnTo>
                    <a:pt x="1232281" y="135382"/>
                  </a:lnTo>
                  <a:lnTo>
                    <a:pt x="1246759" y="135382"/>
                  </a:lnTo>
                  <a:lnTo>
                    <a:pt x="1246759" y="71755"/>
                  </a:lnTo>
                  <a:lnTo>
                    <a:pt x="1246759" y="57658"/>
                  </a:lnTo>
                  <a:lnTo>
                    <a:pt x="1246759" y="5207"/>
                  </a:lnTo>
                  <a:close/>
                </a:path>
                <a:path w="1983740" h="138429">
                  <a:moveTo>
                    <a:pt x="1342517" y="7493"/>
                  </a:moveTo>
                  <a:lnTo>
                    <a:pt x="1327658" y="7493"/>
                  </a:lnTo>
                  <a:lnTo>
                    <a:pt x="1327658" y="23622"/>
                  </a:lnTo>
                  <a:lnTo>
                    <a:pt x="1327658" y="35687"/>
                  </a:lnTo>
                  <a:lnTo>
                    <a:pt x="1327658" y="53467"/>
                  </a:lnTo>
                  <a:lnTo>
                    <a:pt x="1281176" y="53467"/>
                  </a:lnTo>
                  <a:lnTo>
                    <a:pt x="1281176" y="35687"/>
                  </a:lnTo>
                  <a:lnTo>
                    <a:pt x="1327658" y="35687"/>
                  </a:lnTo>
                  <a:lnTo>
                    <a:pt x="1327658" y="23622"/>
                  </a:lnTo>
                  <a:lnTo>
                    <a:pt x="1281176" y="23622"/>
                  </a:lnTo>
                  <a:lnTo>
                    <a:pt x="1281176" y="7493"/>
                  </a:lnTo>
                  <a:lnTo>
                    <a:pt x="1266444" y="7493"/>
                  </a:lnTo>
                  <a:lnTo>
                    <a:pt x="1266444" y="65659"/>
                  </a:lnTo>
                  <a:lnTo>
                    <a:pt x="1342517" y="65659"/>
                  </a:lnTo>
                  <a:lnTo>
                    <a:pt x="1342517" y="53467"/>
                  </a:lnTo>
                  <a:lnTo>
                    <a:pt x="1342517" y="35687"/>
                  </a:lnTo>
                  <a:lnTo>
                    <a:pt x="1342517" y="23622"/>
                  </a:lnTo>
                  <a:lnTo>
                    <a:pt x="1342517" y="7493"/>
                  </a:lnTo>
                  <a:close/>
                </a:path>
                <a:path w="1983740" h="138429">
                  <a:moveTo>
                    <a:pt x="1382903" y="121920"/>
                  </a:moveTo>
                  <a:lnTo>
                    <a:pt x="1286002" y="121920"/>
                  </a:lnTo>
                  <a:lnTo>
                    <a:pt x="1286002" y="111125"/>
                  </a:lnTo>
                  <a:lnTo>
                    <a:pt x="1379728" y="111125"/>
                  </a:lnTo>
                  <a:lnTo>
                    <a:pt x="1379728" y="77597"/>
                  </a:lnTo>
                  <a:lnTo>
                    <a:pt x="1270762" y="77597"/>
                  </a:lnTo>
                  <a:lnTo>
                    <a:pt x="1270762" y="89281"/>
                  </a:lnTo>
                  <a:lnTo>
                    <a:pt x="1364742" y="89281"/>
                  </a:lnTo>
                  <a:lnTo>
                    <a:pt x="1364742" y="99949"/>
                  </a:lnTo>
                  <a:lnTo>
                    <a:pt x="1271016" y="99949"/>
                  </a:lnTo>
                  <a:lnTo>
                    <a:pt x="1271016" y="133731"/>
                  </a:lnTo>
                  <a:lnTo>
                    <a:pt x="1382903" y="133731"/>
                  </a:lnTo>
                  <a:lnTo>
                    <a:pt x="1382903" y="121920"/>
                  </a:lnTo>
                  <a:close/>
                </a:path>
                <a:path w="1983740" h="138429">
                  <a:moveTo>
                    <a:pt x="1398016" y="28575"/>
                  </a:moveTo>
                  <a:lnTo>
                    <a:pt x="1379728" y="28575"/>
                  </a:lnTo>
                  <a:lnTo>
                    <a:pt x="1379728" y="5207"/>
                  </a:lnTo>
                  <a:lnTo>
                    <a:pt x="1364615" y="5207"/>
                  </a:lnTo>
                  <a:lnTo>
                    <a:pt x="1364615" y="70485"/>
                  </a:lnTo>
                  <a:lnTo>
                    <a:pt x="1379728" y="70485"/>
                  </a:lnTo>
                  <a:lnTo>
                    <a:pt x="1379728" y="42418"/>
                  </a:lnTo>
                  <a:lnTo>
                    <a:pt x="1398016" y="42418"/>
                  </a:lnTo>
                  <a:lnTo>
                    <a:pt x="1398016" y="28575"/>
                  </a:lnTo>
                  <a:close/>
                </a:path>
                <a:path w="1983740" h="138429">
                  <a:moveTo>
                    <a:pt x="1510919" y="9906"/>
                  </a:moveTo>
                  <a:lnTo>
                    <a:pt x="1438656" y="9906"/>
                  </a:lnTo>
                  <a:lnTo>
                    <a:pt x="1438656" y="23749"/>
                  </a:lnTo>
                  <a:lnTo>
                    <a:pt x="1495552" y="23749"/>
                  </a:lnTo>
                  <a:lnTo>
                    <a:pt x="1495552" y="41656"/>
                  </a:lnTo>
                  <a:lnTo>
                    <a:pt x="1486941" y="83273"/>
                  </a:lnTo>
                  <a:lnTo>
                    <a:pt x="1451317" y="111556"/>
                  </a:lnTo>
                  <a:lnTo>
                    <a:pt x="1438656" y="112903"/>
                  </a:lnTo>
                  <a:lnTo>
                    <a:pt x="1438656" y="127254"/>
                  </a:lnTo>
                  <a:lnTo>
                    <a:pt x="1477137" y="116586"/>
                  </a:lnTo>
                  <a:lnTo>
                    <a:pt x="1502029" y="86741"/>
                  </a:lnTo>
                  <a:lnTo>
                    <a:pt x="1510893" y="41656"/>
                  </a:lnTo>
                  <a:lnTo>
                    <a:pt x="1510919" y="9906"/>
                  </a:lnTo>
                  <a:close/>
                </a:path>
                <a:path w="1983740" h="138429">
                  <a:moveTo>
                    <a:pt x="1553972" y="5207"/>
                  </a:moveTo>
                  <a:lnTo>
                    <a:pt x="1538986" y="5207"/>
                  </a:lnTo>
                  <a:lnTo>
                    <a:pt x="1538986" y="135382"/>
                  </a:lnTo>
                  <a:lnTo>
                    <a:pt x="1553972" y="135382"/>
                  </a:lnTo>
                  <a:lnTo>
                    <a:pt x="1553972" y="5207"/>
                  </a:lnTo>
                  <a:close/>
                </a:path>
                <a:path w="1983740" h="138429">
                  <a:moveTo>
                    <a:pt x="1653413" y="7493"/>
                  </a:moveTo>
                  <a:lnTo>
                    <a:pt x="1638554" y="7493"/>
                  </a:lnTo>
                  <a:lnTo>
                    <a:pt x="1638554" y="30226"/>
                  </a:lnTo>
                  <a:lnTo>
                    <a:pt x="1638554" y="43053"/>
                  </a:lnTo>
                  <a:lnTo>
                    <a:pt x="1638554" y="67818"/>
                  </a:lnTo>
                  <a:lnTo>
                    <a:pt x="1592072" y="67818"/>
                  </a:lnTo>
                  <a:lnTo>
                    <a:pt x="1592072" y="43053"/>
                  </a:lnTo>
                  <a:lnTo>
                    <a:pt x="1638554" y="43053"/>
                  </a:lnTo>
                  <a:lnTo>
                    <a:pt x="1638554" y="30226"/>
                  </a:lnTo>
                  <a:lnTo>
                    <a:pt x="1592072" y="30226"/>
                  </a:lnTo>
                  <a:lnTo>
                    <a:pt x="1592072" y="7493"/>
                  </a:lnTo>
                  <a:lnTo>
                    <a:pt x="1577340" y="7493"/>
                  </a:lnTo>
                  <a:lnTo>
                    <a:pt x="1577340" y="80772"/>
                  </a:lnTo>
                  <a:lnTo>
                    <a:pt x="1653413" y="80772"/>
                  </a:lnTo>
                  <a:lnTo>
                    <a:pt x="1653413" y="67818"/>
                  </a:lnTo>
                  <a:lnTo>
                    <a:pt x="1653413" y="43053"/>
                  </a:lnTo>
                  <a:lnTo>
                    <a:pt x="1653413" y="30226"/>
                  </a:lnTo>
                  <a:lnTo>
                    <a:pt x="1653413" y="7493"/>
                  </a:lnTo>
                  <a:close/>
                </a:path>
                <a:path w="1983740" h="138429">
                  <a:moveTo>
                    <a:pt x="1694053" y="120015"/>
                  </a:moveTo>
                  <a:lnTo>
                    <a:pt x="1597025" y="120015"/>
                  </a:lnTo>
                  <a:lnTo>
                    <a:pt x="1597025" y="92075"/>
                  </a:lnTo>
                  <a:lnTo>
                    <a:pt x="1581785" y="92075"/>
                  </a:lnTo>
                  <a:lnTo>
                    <a:pt x="1581785" y="133731"/>
                  </a:lnTo>
                  <a:lnTo>
                    <a:pt x="1694053" y="133731"/>
                  </a:lnTo>
                  <a:lnTo>
                    <a:pt x="1694053" y="120015"/>
                  </a:lnTo>
                  <a:close/>
                </a:path>
                <a:path w="1983740" h="138429">
                  <a:moveTo>
                    <a:pt x="1708912" y="36576"/>
                  </a:moveTo>
                  <a:lnTo>
                    <a:pt x="1690624" y="36576"/>
                  </a:lnTo>
                  <a:lnTo>
                    <a:pt x="1690624" y="5207"/>
                  </a:lnTo>
                  <a:lnTo>
                    <a:pt x="1675511" y="5207"/>
                  </a:lnTo>
                  <a:lnTo>
                    <a:pt x="1675511" y="101854"/>
                  </a:lnTo>
                  <a:lnTo>
                    <a:pt x="1690624" y="101854"/>
                  </a:lnTo>
                  <a:lnTo>
                    <a:pt x="1690624" y="51054"/>
                  </a:lnTo>
                  <a:lnTo>
                    <a:pt x="1708912" y="51054"/>
                  </a:lnTo>
                  <a:lnTo>
                    <a:pt x="1708912" y="36576"/>
                  </a:lnTo>
                  <a:close/>
                </a:path>
                <a:path w="1983740" h="138429">
                  <a:moveTo>
                    <a:pt x="1833626" y="8255"/>
                  </a:moveTo>
                  <a:lnTo>
                    <a:pt x="1721485" y="8255"/>
                  </a:lnTo>
                  <a:lnTo>
                    <a:pt x="1721485" y="22479"/>
                  </a:lnTo>
                  <a:lnTo>
                    <a:pt x="1818005" y="22479"/>
                  </a:lnTo>
                  <a:lnTo>
                    <a:pt x="1818005" y="67691"/>
                  </a:lnTo>
                  <a:lnTo>
                    <a:pt x="1833626" y="67691"/>
                  </a:lnTo>
                  <a:lnTo>
                    <a:pt x="1833626" y="8255"/>
                  </a:lnTo>
                  <a:close/>
                </a:path>
                <a:path w="1983740" h="138429">
                  <a:moveTo>
                    <a:pt x="1843024" y="78486"/>
                  </a:moveTo>
                  <a:lnTo>
                    <a:pt x="1712976" y="78486"/>
                  </a:lnTo>
                  <a:lnTo>
                    <a:pt x="1712976" y="92837"/>
                  </a:lnTo>
                  <a:lnTo>
                    <a:pt x="1769364" y="92837"/>
                  </a:lnTo>
                  <a:lnTo>
                    <a:pt x="1769364" y="138430"/>
                  </a:lnTo>
                  <a:lnTo>
                    <a:pt x="1784858" y="138430"/>
                  </a:lnTo>
                  <a:lnTo>
                    <a:pt x="1784858" y="92837"/>
                  </a:lnTo>
                  <a:lnTo>
                    <a:pt x="1843024" y="92837"/>
                  </a:lnTo>
                  <a:lnTo>
                    <a:pt x="1843024" y="78486"/>
                  </a:lnTo>
                  <a:close/>
                </a:path>
                <a:path w="1983740" h="138429">
                  <a:moveTo>
                    <a:pt x="1978406" y="50292"/>
                  </a:moveTo>
                  <a:lnTo>
                    <a:pt x="1957527" y="44323"/>
                  </a:lnTo>
                  <a:lnTo>
                    <a:pt x="1923796" y="34671"/>
                  </a:lnTo>
                  <a:lnTo>
                    <a:pt x="1925574" y="31877"/>
                  </a:lnTo>
                  <a:lnTo>
                    <a:pt x="1926844" y="28956"/>
                  </a:lnTo>
                  <a:lnTo>
                    <a:pt x="1927606" y="25781"/>
                  </a:lnTo>
                  <a:lnTo>
                    <a:pt x="1975358" y="25781"/>
                  </a:lnTo>
                  <a:lnTo>
                    <a:pt x="1975358" y="13716"/>
                  </a:lnTo>
                  <a:lnTo>
                    <a:pt x="1925828" y="13716"/>
                  </a:lnTo>
                  <a:lnTo>
                    <a:pt x="1925828" y="0"/>
                  </a:lnTo>
                  <a:lnTo>
                    <a:pt x="1910461" y="0"/>
                  </a:lnTo>
                  <a:lnTo>
                    <a:pt x="1910461" y="13716"/>
                  </a:lnTo>
                  <a:lnTo>
                    <a:pt x="1860804" y="13716"/>
                  </a:lnTo>
                  <a:lnTo>
                    <a:pt x="1860804" y="25781"/>
                  </a:lnTo>
                  <a:lnTo>
                    <a:pt x="1911731" y="25781"/>
                  </a:lnTo>
                  <a:lnTo>
                    <a:pt x="1909572" y="30861"/>
                  </a:lnTo>
                  <a:lnTo>
                    <a:pt x="1873123" y="48514"/>
                  </a:lnTo>
                  <a:lnTo>
                    <a:pt x="1858391" y="49657"/>
                  </a:lnTo>
                  <a:lnTo>
                    <a:pt x="1858391" y="61849"/>
                  </a:lnTo>
                  <a:lnTo>
                    <a:pt x="1896745" y="54711"/>
                  </a:lnTo>
                  <a:lnTo>
                    <a:pt x="1915033" y="44323"/>
                  </a:lnTo>
                  <a:lnTo>
                    <a:pt x="1974469" y="62103"/>
                  </a:lnTo>
                  <a:lnTo>
                    <a:pt x="1978406" y="50292"/>
                  </a:lnTo>
                  <a:close/>
                </a:path>
                <a:path w="1983740" h="138429">
                  <a:moveTo>
                    <a:pt x="1983232" y="71247"/>
                  </a:moveTo>
                  <a:lnTo>
                    <a:pt x="1853184" y="71247"/>
                  </a:lnTo>
                  <a:lnTo>
                    <a:pt x="1853184" y="83693"/>
                  </a:lnTo>
                  <a:lnTo>
                    <a:pt x="1910588" y="83693"/>
                  </a:lnTo>
                  <a:lnTo>
                    <a:pt x="1910588" y="97536"/>
                  </a:lnTo>
                  <a:lnTo>
                    <a:pt x="1861058" y="97536"/>
                  </a:lnTo>
                  <a:lnTo>
                    <a:pt x="1861058" y="109855"/>
                  </a:lnTo>
                  <a:lnTo>
                    <a:pt x="1958848" y="109855"/>
                  </a:lnTo>
                  <a:lnTo>
                    <a:pt x="1958848" y="135509"/>
                  </a:lnTo>
                  <a:lnTo>
                    <a:pt x="1974088" y="135509"/>
                  </a:lnTo>
                  <a:lnTo>
                    <a:pt x="1974088" y="97536"/>
                  </a:lnTo>
                  <a:lnTo>
                    <a:pt x="1925574" y="97536"/>
                  </a:lnTo>
                  <a:lnTo>
                    <a:pt x="1925574" y="83693"/>
                  </a:lnTo>
                  <a:lnTo>
                    <a:pt x="1983232" y="83693"/>
                  </a:lnTo>
                  <a:lnTo>
                    <a:pt x="1983232" y="71247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505317" y="3996944"/>
              <a:ext cx="322580" cy="128270"/>
            </a:xfrm>
            <a:custGeom>
              <a:avLst/>
              <a:gdLst/>
              <a:ahLst/>
              <a:cxnLst/>
              <a:rect l="l" t="t" r="r" b="b"/>
              <a:pathLst>
                <a:path w="322579" h="128270">
                  <a:moveTo>
                    <a:pt x="144779" y="97662"/>
                  </a:moveTo>
                  <a:lnTo>
                    <a:pt x="131444" y="97662"/>
                  </a:lnTo>
                  <a:lnTo>
                    <a:pt x="127126" y="127888"/>
                  </a:lnTo>
                  <a:lnTo>
                    <a:pt x="138175" y="127888"/>
                  </a:lnTo>
                  <a:lnTo>
                    <a:pt x="144779" y="97662"/>
                  </a:lnTo>
                  <a:close/>
                </a:path>
                <a:path w="322579" h="128270">
                  <a:moveTo>
                    <a:pt x="322199" y="6984"/>
                  </a:moveTo>
                  <a:lnTo>
                    <a:pt x="285876" y="6984"/>
                  </a:lnTo>
                  <a:lnTo>
                    <a:pt x="285876" y="19303"/>
                  </a:lnTo>
                  <a:lnTo>
                    <a:pt x="308101" y="19303"/>
                  </a:lnTo>
                  <a:lnTo>
                    <a:pt x="308101" y="114426"/>
                  </a:lnTo>
                  <a:lnTo>
                    <a:pt x="322199" y="114426"/>
                  </a:lnTo>
                  <a:lnTo>
                    <a:pt x="322199" y="6984"/>
                  </a:lnTo>
                  <a:close/>
                </a:path>
                <a:path w="322579" h="128270">
                  <a:moveTo>
                    <a:pt x="188086" y="6984"/>
                  </a:moveTo>
                  <a:lnTo>
                    <a:pt x="151764" y="6984"/>
                  </a:lnTo>
                  <a:lnTo>
                    <a:pt x="151764" y="19303"/>
                  </a:lnTo>
                  <a:lnTo>
                    <a:pt x="173989" y="19303"/>
                  </a:lnTo>
                  <a:lnTo>
                    <a:pt x="173989" y="114426"/>
                  </a:lnTo>
                  <a:lnTo>
                    <a:pt x="188086" y="114426"/>
                  </a:lnTo>
                  <a:lnTo>
                    <a:pt x="188086" y="6984"/>
                  </a:lnTo>
                  <a:close/>
                </a:path>
                <a:path w="322579" h="128270">
                  <a:moveTo>
                    <a:pt x="218693" y="84073"/>
                  </a:moveTo>
                  <a:lnTo>
                    <a:pt x="204724" y="84073"/>
                  </a:lnTo>
                  <a:lnTo>
                    <a:pt x="205676" y="90886"/>
                  </a:lnTo>
                  <a:lnTo>
                    <a:pt x="234412" y="116103"/>
                  </a:lnTo>
                  <a:lnTo>
                    <a:pt x="242697" y="116839"/>
                  </a:lnTo>
                  <a:lnTo>
                    <a:pt x="250307" y="116103"/>
                  </a:lnTo>
                  <a:lnTo>
                    <a:pt x="250651" y="116103"/>
                  </a:lnTo>
                  <a:lnTo>
                    <a:pt x="258127" y="114061"/>
                  </a:lnTo>
                  <a:lnTo>
                    <a:pt x="264556" y="110857"/>
                  </a:lnTo>
                  <a:lnTo>
                    <a:pt x="270128" y="106425"/>
                  </a:lnTo>
                  <a:lnTo>
                    <a:pt x="271609" y="104647"/>
                  </a:lnTo>
                  <a:lnTo>
                    <a:pt x="242697" y="104647"/>
                  </a:lnTo>
                  <a:lnTo>
                    <a:pt x="235076" y="104393"/>
                  </a:lnTo>
                  <a:lnTo>
                    <a:pt x="229447" y="102558"/>
                  </a:lnTo>
                  <a:lnTo>
                    <a:pt x="229309" y="102558"/>
                  </a:lnTo>
                  <a:lnTo>
                    <a:pt x="221106" y="94868"/>
                  </a:lnTo>
                  <a:lnTo>
                    <a:pt x="218948" y="89915"/>
                  </a:lnTo>
                  <a:lnTo>
                    <a:pt x="218693" y="84073"/>
                  </a:lnTo>
                  <a:close/>
                </a:path>
                <a:path w="322579" h="128270">
                  <a:moveTo>
                    <a:pt x="272277" y="56006"/>
                  </a:moveTo>
                  <a:lnTo>
                    <a:pt x="242950" y="56006"/>
                  </a:lnTo>
                  <a:lnTo>
                    <a:pt x="250189" y="56133"/>
                  </a:lnTo>
                  <a:lnTo>
                    <a:pt x="255904" y="58419"/>
                  </a:lnTo>
                  <a:lnTo>
                    <a:pt x="264540" y="67309"/>
                  </a:lnTo>
                  <a:lnTo>
                    <a:pt x="266700" y="73024"/>
                  </a:lnTo>
                  <a:lnTo>
                    <a:pt x="266826" y="87248"/>
                  </a:lnTo>
                  <a:lnTo>
                    <a:pt x="264667" y="93090"/>
                  </a:lnTo>
                  <a:lnTo>
                    <a:pt x="260350" y="97535"/>
                  </a:lnTo>
                  <a:lnTo>
                    <a:pt x="256158" y="102107"/>
                  </a:lnTo>
                  <a:lnTo>
                    <a:pt x="250189" y="104393"/>
                  </a:lnTo>
                  <a:lnTo>
                    <a:pt x="242697" y="104647"/>
                  </a:lnTo>
                  <a:lnTo>
                    <a:pt x="271609" y="104647"/>
                  </a:lnTo>
                  <a:lnTo>
                    <a:pt x="280669" y="80009"/>
                  </a:lnTo>
                  <a:lnTo>
                    <a:pt x="279977" y="73024"/>
                  </a:lnTo>
                  <a:lnTo>
                    <a:pt x="279906" y="72298"/>
                  </a:lnTo>
                  <a:lnTo>
                    <a:pt x="277987" y="65373"/>
                  </a:lnTo>
                  <a:lnTo>
                    <a:pt x="274901" y="59257"/>
                  </a:lnTo>
                  <a:lnTo>
                    <a:pt x="272379" y="56133"/>
                  </a:lnTo>
                  <a:lnTo>
                    <a:pt x="272277" y="56006"/>
                  </a:lnTo>
                  <a:close/>
                </a:path>
                <a:path w="322579" h="128270">
                  <a:moveTo>
                    <a:pt x="275208" y="6984"/>
                  </a:moveTo>
                  <a:lnTo>
                    <a:pt x="210057" y="6984"/>
                  </a:lnTo>
                  <a:lnTo>
                    <a:pt x="207060" y="65373"/>
                  </a:lnTo>
                  <a:lnTo>
                    <a:pt x="206961" y="67309"/>
                  </a:lnTo>
                  <a:lnTo>
                    <a:pt x="206882" y="68833"/>
                  </a:lnTo>
                  <a:lnTo>
                    <a:pt x="220725" y="68833"/>
                  </a:lnTo>
                  <a:lnTo>
                    <a:pt x="222456" y="65373"/>
                  </a:lnTo>
                  <a:lnTo>
                    <a:pt x="225171" y="62356"/>
                  </a:lnTo>
                  <a:lnTo>
                    <a:pt x="228726" y="59943"/>
                  </a:lnTo>
                  <a:lnTo>
                    <a:pt x="232409" y="57403"/>
                  </a:lnTo>
                  <a:lnTo>
                    <a:pt x="237108" y="56133"/>
                  </a:lnTo>
                  <a:lnTo>
                    <a:pt x="242950" y="56006"/>
                  </a:lnTo>
                  <a:lnTo>
                    <a:pt x="272277" y="56006"/>
                  </a:lnTo>
                  <a:lnTo>
                    <a:pt x="270944" y="54355"/>
                  </a:lnTo>
                  <a:lnTo>
                    <a:pt x="220979" y="54355"/>
                  </a:lnTo>
                  <a:lnTo>
                    <a:pt x="222884" y="19176"/>
                  </a:lnTo>
                  <a:lnTo>
                    <a:pt x="275208" y="19176"/>
                  </a:lnTo>
                  <a:lnTo>
                    <a:pt x="275208" y="6984"/>
                  </a:lnTo>
                  <a:close/>
                </a:path>
                <a:path w="322579" h="128270">
                  <a:moveTo>
                    <a:pt x="246569" y="44068"/>
                  </a:moveTo>
                  <a:lnTo>
                    <a:pt x="239140" y="44068"/>
                  </a:lnTo>
                  <a:lnTo>
                    <a:pt x="234060" y="45211"/>
                  </a:lnTo>
                  <a:lnTo>
                    <a:pt x="229997" y="47243"/>
                  </a:lnTo>
                  <a:lnTo>
                    <a:pt x="226059" y="49402"/>
                  </a:lnTo>
                  <a:lnTo>
                    <a:pt x="223011" y="51688"/>
                  </a:lnTo>
                  <a:lnTo>
                    <a:pt x="220979" y="54355"/>
                  </a:lnTo>
                  <a:lnTo>
                    <a:pt x="270944" y="54355"/>
                  </a:lnTo>
                  <a:lnTo>
                    <a:pt x="246569" y="44068"/>
                  </a:lnTo>
                  <a:close/>
                </a:path>
                <a:path w="322579" h="128270">
                  <a:moveTo>
                    <a:pt x="109148" y="16890"/>
                  </a:moveTo>
                  <a:lnTo>
                    <a:pt x="85978" y="16890"/>
                  </a:lnTo>
                  <a:lnTo>
                    <a:pt x="91312" y="18668"/>
                  </a:lnTo>
                  <a:lnTo>
                    <a:pt x="95250" y="22097"/>
                  </a:lnTo>
                  <a:lnTo>
                    <a:pt x="99059" y="25653"/>
                  </a:lnTo>
                  <a:lnTo>
                    <a:pt x="101091" y="30479"/>
                  </a:lnTo>
                  <a:lnTo>
                    <a:pt x="101218" y="40639"/>
                  </a:lnTo>
                  <a:lnTo>
                    <a:pt x="99822" y="44830"/>
                  </a:lnTo>
                  <a:lnTo>
                    <a:pt x="44068" y="105282"/>
                  </a:lnTo>
                  <a:lnTo>
                    <a:pt x="44068" y="114426"/>
                  </a:lnTo>
                  <a:lnTo>
                    <a:pt x="118744" y="114426"/>
                  </a:lnTo>
                  <a:lnTo>
                    <a:pt x="118744" y="102234"/>
                  </a:lnTo>
                  <a:lnTo>
                    <a:pt x="64261" y="102234"/>
                  </a:lnTo>
                  <a:lnTo>
                    <a:pt x="92455" y="74548"/>
                  </a:lnTo>
                  <a:lnTo>
                    <a:pt x="115188" y="42290"/>
                  </a:lnTo>
                  <a:lnTo>
                    <a:pt x="115061" y="36702"/>
                  </a:lnTo>
                  <a:lnTo>
                    <a:pt x="114934" y="26923"/>
                  </a:lnTo>
                  <a:lnTo>
                    <a:pt x="111741" y="19430"/>
                  </a:lnTo>
                  <a:lnTo>
                    <a:pt x="111632" y="19176"/>
                  </a:lnTo>
                  <a:lnTo>
                    <a:pt x="109148" y="16890"/>
                  </a:lnTo>
                  <a:close/>
                </a:path>
                <a:path w="322579" h="128270">
                  <a:moveTo>
                    <a:pt x="79248" y="4444"/>
                  </a:moveTo>
                  <a:lnTo>
                    <a:pt x="71754" y="4444"/>
                  </a:lnTo>
                  <a:lnTo>
                    <a:pt x="65277" y="6095"/>
                  </a:lnTo>
                  <a:lnTo>
                    <a:pt x="59943" y="9270"/>
                  </a:lnTo>
                  <a:lnTo>
                    <a:pt x="54482" y="12445"/>
                  </a:lnTo>
                  <a:lnTo>
                    <a:pt x="42799" y="39750"/>
                  </a:lnTo>
                  <a:lnTo>
                    <a:pt x="56896" y="39750"/>
                  </a:lnTo>
                  <a:lnTo>
                    <a:pt x="56896" y="33654"/>
                  </a:lnTo>
                  <a:lnTo>
                    <a:pt x="58800" y="28320"/>
                  </a:lnTo>
                  <a:lnTo>
                    <a:pt x="66421" y="19430"/>
                  </a:lnTo>
                  <a:lnTo>
                    <a:pt x="71881" y="17144"/>
                  </a:lnTo>
                  <a:lnTo>
                    <a:pt x="79121" y="16890"/>
                  </a:lnTo>
                  <a:lnTo>
                    <a:pt x="109148" y="16890"/>
                  </a:lnTo>
                  <a:lnTo>
                    <a:pt x="105282" y="13334"/>
                  </a:lnTo>
                  <a:lnTo>
                    <a:pt x="100089" y="9499"/>
                  </a:lnTo>
                  <a:lnTo>
                    <a:pt x="94027" y="6746"/>
                  </a:lnTo>
                  <a:lnTo>
                    <a:pt x="87084" y="5066"/>
                  </a:lnTo>
                  <a:lnTo>
                    <a:pt x="79248" y="4444"/>
                  </a:lnTo>
                  <a:close/>
                </a:path>
                <a:path w="322579" h="128270">
                  <a:moveTo>
                    <a:pt x="39877" y="0"/>
                  </a:moveTo>
                  <a:lnTo>
                    <a:pt x="25018" y="0"/>
                  </a:lnTo>
                  <a:lnTo>
                    <a:pt x="19609" y="6169"/>
                  </a:lnTo>
                  <a:lnTo>
                    <a:pt x="1809" y="42402"/>
                  </a:lnTo>
                  <a:lnTo>
                    <a:pt x="0" y="59816"/>
                  </a:lnTo>
                  <a:lnTo>
                    <a:pt x="488" y="68528"/>
                  </a:lnTo>
                  <a:lnTo>
                    <a:pt x="500" y="68726"/>
                  </a:lnTo>
                  <a:lnTo>
                    <a:pt x="1770" y="76930"/>
                  </a:lnTo>
                  <a:lnTo>
                    <a:pt x="1809" y="77184"/>
                  </a:lnTo>
                  <a:lnTo>
                    <a:pt x="3872" y="84998"/>
                  </a:lnTo>
                  <a:lnTo>
                    <a:pt x="3929" y="85213"/>
                  </a:lnTo>
                  <a:lnTo>
                    <a:pt x="25018" y="119633"/>
                  </a:lnTo>
                  <a:lnTo>
                    <a:pt x="39877" y="119633"/>
                  </a:lnTo>
                  <a:lnTo>
                    <a:pt x="34278" y="113516"/>
                  </a:lnTo>
                  <a:lnTo>
                    <a:pt x="29273" y="106981"/>
                  </a:lnTo>
                  <a:lnTo>
                    <a:pt x="15691" y="77184"/>
                  </a:lnTo>
                  <a:lnTo>
                    <a:pt x="15620" y="76930"/>
                  </a:lnTo>
                  <a:lnTo>
                    <a:pt x="14272" y="68726"/>
                  </a:lnTo>
                  <a:lnTo>
                    <a:pt x="14239" y="68528"/>
                  </a:lnTo>
                  <a:lnTo>
                    <a:pt x="13715" y="59816"/>
                  </a:lnTo>
                  <a:lnTo>
                    <a:pt x="14239" y="51052"/>
                  </a:lnTo>
                  <a:lnTo>
                    <a:pt x="29222" y="12684"/>
                  </a:lnTo>
                  <a:lnTo>
                    <a:pt x="34224" y="6169"/>
                  </a:lnTo>
                  <a:lnTo>
                    <a:pt x="3987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48344" y="3996944"/>
              <a:ext cx="278256" cy="119634"/>
            </a:xfrm>
            <a:prstGeom prst="rect">
              <a:avLst/>
            </a:prstGeom>
          </p:spPr>
        </p:pic>
      </p:grpSp>
      <p:sp>
        <p:nvSpPr>
          <p:cNvPr id="121" name="object 121"/>
          <p:cNvSpPr/>
          <p:nvPr/>
        </p:nvSpPr>
        <p:spPr>
          <a:xfrm>
            <a:off x="1394078" y="4291964"/>
            <a:ext cx="641350" cy="151765"/>
          </a:xfrm>
          <a:custGeom>
            <a:avLst/>
            <a:gdLst/>
            <a:ahLst/>
            <a:cxnLst/>
            <a:rect l="l" t="t" r="r" b="b"/>
            <a:pathLst>
              <a:path w="641350" h="151764">
                <a:moveTo>
                  <a:pt x="371856" y="90931"/>
                </a:moveTo>
                <a:lnTo>
                  <a:pt x="343662" y="90931"/>
                </a:lnTo>
                <a:lnTo>
                  <a:pt x="343662" y="149732"/>
                </a:lnTo>
                <a:lnTo>
                  <a:pt x="475234" y="149732"/>
                </a:lnTo>
                <a:lnTo>
                  <a:pt x="475234" y="128015"/>
                </a:lnTo>
                <a:lnTo>
                  <a:pt x="371856" y="128015"/>
                </a:lnTo>
                <a:lnTo>
                  <a:pt x="371856" y="119760"/>
                </a:lnTo>
                <a:lnTo>
                  <a:pt x="475234" y="119760"/>
                </a:lnTo>
                <a:lnTo>
                  <a:pt x="475234" y="99186"/>
                </a:lnTo>
                <a:lnTo>
                  <a:pt x="371856" y="99186"/>
                </a:lnTo>
                <a:lnTo>
                  <a:pt x="371856" y="90931"/>
                </a:lnTo>
                <a:close/>
              </a:path>
              <a:path w="641350" h="151764">
                <a:moveTo>
                  <a:pt x="475234" y="119760"/>
                </a:moveTo>
                <a:lnTo>
                  <a:pt x="446913" y="119760"/>
                </a:lnTo>
                <a:lnTo>
                  <a:pt x="446913" y="128015"/>
                </a:lnTo>
                <a:lnTo>
                  <a:pt x="475234" y="128015"/>
                </a:lnTo>
                <a:lnTo>
                  <a:pt x="475234" y="119760"/>
                </a:lnTo>
                <a:close/>
              </a:path>
              <a:path w="641350" h="151764">
                <a:moveTo>
                  <a:pt x="475234" y="90931"/>
                </a:moveTo>
                <a:lnTo>
                  <a:pt x="446913" y="90931"/>
                </a:lnTo>
                <a:lnTo>
                  <a:pt x="446913" y="99186"/>
                </a:lnTo>
                <a:lnTo>
                  <a:pt x="475234" y="99186"/>
                </a:lnTo>
                <a:lnTo>
                  <a:pt x="475234" y="90931"/>
                </a:lnTo>
                <a:close/>
              </a:path>
              <a:path w="641350" h="151764">
                <a:moveTo>
                  <a:pt x="641350" y="99440"/>
                </a:moveTo>
                <a:lnTo>
                  <a:pt x="509016" y="99440"/>
                </a:lnTo>
                <a:lnTo>
                  <a:pt x="509016" y="123697"/>
                </a:lnTo>
                <a:lnTo>
                  <a:pt x="611632" y="123697"/>
                </a:lnTo>
                <a:lnTo>
                  <a:pt x="611632" y="151383"/>
                </a:lnTo>
                <a:lnTo>
                  <a:pt x="641350" y="151383"/>
                </a:lnTo>
                <a:lnTo>
                  <a:pt x="641350" y="99440"/>
                </a:lnTo>
                <a:close/>
              </a:path>
              <a:path w="641350" h="151764">
                <a:moveTo>
                  <a:pt x="140208" y="98551"/>
                </a:moveTo>
                <a:lnTo>
                  <a:pt x="7874" y="98551"/>
                </a:lnTo>
                <a:lnTo>
                  <a:pt x="7874" y="122808"/>
                </a:lnTo>
                <a:lnTo>
                  <a:pt x="110617" y="122808"/>
                </a:lnTo>
                <a:lnTo>
                  <a:pt x="110617" y="151383"/>
                </a:lnTo>
                <a:lnTo>
                  <a:pt x="140208" y="151383"/>
                </a:lnTo>
                <a:lnTo>
                  <a:pt x="140208" y="98551"/>
                </a:lnTo>
                <a:close/>
              </a:path>
              <a:path w="641350" h="151764">
                <a:moveTo>
                  <a:pt x="89027" y="82168"/>
                </a:moveTo>
                <a:lnTo>
                  <a:pt x="59817" y="82168"/>
                </a:lnTo>
                <a:lnTo>
                  <a:pt x="59817" y="98551"/>
                </a:lnTo>
                <a:lnTo>
                  <a:pt x="89027" y="98551"/>
                </a:lnTo>
                <a:lnTo>
                  <a:pt x="89027" y="82168"/>
                </a:lnTo>
                <a:close/>
              </a:path>
              <a:path w="641350" h="151764">
                <a:moveTo>
                  <a:pt x="148844" y="57784"/>
                </a:moveTo>
                <a:lnTo>
                  <a:pt x="0" y="57784"/>
                </a:lnTo>
                <a:lnTo>
                  <a:pt x="0" y="82168"/>
                </a:lnTo>
                <a:lnTo>
                  <a:pt x="148844" y="82168"/>
                </a:lnTo>
                <a:lnTo>
                  <a:pt x="148844" y="57784"/>
                </a:lnTo>
                <a:close/>
              </a:path>
              <a:path w="641350" h="151764">
                <a:moveTo>
                  <a:pt x="389382" y="35813"/>
                </a:moveTo>
                <a:lnTo>
                  <a:pt x="373253" y="35813"/>
                </a:lnTo>
                <a:lnTo>
                  <a:pt x="366014" y="36829"/>
                </a:lnTo>
                <a:lnTo>
                  <a:pt x="359409" y="38861"/>
                </a:lnTo>
                <a:lnTo>
                  <a:pt x="352806" y="40766"/>
                </a:lnTo>
                <a:lnTo>
                  <a:pt x="347472" y="43687"/>
                </a:lnTo>
                <a:lnTo>
                  <a:pt x="343534" y="47624"/>
                </a:lnTo>
                <a:lnTo>
                  <a:pt x="339597" y="51434"/>
                </a:lnTo>
                <a:lnTo>
                  <a:pt x="337566" y="56260"/>
                </a:lnTo>
                <a:lnTo>
                  <a:pt x="337566" y="67817"/>
                </a:lnTo>
                <a:lnTo>
                  <a:pt x="339597" y="72643"/>
                </a:lnTo>
                <a:lnTo>
                  <a:pt x="343534" y="76453"/>
                </a:lnTo>
                <a:lnTo>
                  <a:pt x="347472" y="80390"/>
                </a:lnTo>
                <a:lnTo>
                  <a:pt x="352806" y="83311"/>
                </a:lnTo>
                <a:lnTo>
                  <a:pt x="359409" y="85216"/>
                </a:lnTo>
                <a:lnTo>
                  <a:pt x="366014" y="87248"/>
                </a:lnTo>
                <a:lnTo>
                  <a:pt x="373253" y="88264"/>
                </a:lnTo>
                <a:lnTo>
                  <a:pt x="389382" y="88264"/>
                </a:lnTo>
                <a:lnTo>
                  <a:pt x="396621" y="87248"/>
                </a:lnTo>
                <a:lnTo>
                  <a:pt x="403225" y="85216"/>
                </a:lnTo>
                <a:lnTo>
                  <a:pt x="409828" y="83311"/>
                </a:lnTo>
                <a:lnTo>
                  <a:pt x="415163" y="80390"/>
                </a:lnTo>
                <a:lnTo>
                  <a:pt x="419100" y="76453"/>
                </a:lnTo>
                <a:lnTo>
                  <a:pt x="423037" y="72643"/>
                </a:lnTo>
                <a:lnTo>
                  <a:pt x="424801" y="68452"/>
                </a:lnTo>
                <a:lnTo>
                  <a:pt x="376047" y="68452"/>
                </a:lnTo>
                <a:lnTo>
                  <a:pt x="371983" y="67817"/>
                </a:lnTo>
                <a:lnTo>
                  <a:pt x="369062" y="66801"/>
                </a:lnTo>
                <a:lnTo>
                  <a:pt x="366141" y="65658"/>
                </a:lnTo>
                <a:lnTo>
                  <a:pt x="364616" y="64134"/>
                </a:lnTo>
                <a:lnTo>
                  <a:pt x="364616" y="59943"/>
                </a:lnTo>
                <a:lnTo>
                  <a:pt x="366141" y="58419"/>
                </a:lnTo>
                <a:lnTo>
                  <a:pt x="369062" y="57276"/>
                </a:lnTo>
                <a:lnTo>
                  <a:pt x="371983" y="56260"/>
                </a:lnTo>
                <a:lnTo>
                  <a:pt x="376047" y="55625"/>
                </a:lnTo>
                <a:lnTo>
                  <a:pt x="424801" y="55625"/>
                </a:lnTo>
                <a:lnTo>
                  <a:pt x="423037" y="51434"/>
                </a:lnTo>
                <a:lnTo>
                  <a:pt x="419100" y="47624"/>
                </a:lnTo>
                <a:lnTo>
                  <a:pt x="415163" y="43687"/>
                </a:lnTo>
                <a:lnTo>
                  <a:pt x="409828" y="40766"/>
                </a:lnTo>
                <a:lnTo>
                  <a:pt x="403225" y="38861"/>
                </a:lnTo>
                <a:lnTo>
                  <a:pt x="396621" y="36829"/>
                </a:lnTo>
                <a:lnTo>
                  <a:pt x="389382" y="35813"/>
                </a:lnTo>
                <a:close/>
              </a:path>
              <a:path w="641350" h="151764">
                <a:moveTo>
                  <a:pt x="424801" y="55625"/>
                </a:moveTo>
                <a:lnTo>
                  <a:pt x="386588" y="55625"/>
                </a:lnTo>
                <a:lnTo>
                  <a:pt x="390652" y="56260"/>
                </a:lnTo>
                <a:lnTo>
                  <a:pt x="393572" y="57276"/>
                </a:lnTo>
                <a:lnTo>
                  <a:pt x="396494" y="58419"/>
                </a:lnTo>
                <a:lnTo>
                  <a:pt x="398018" y="59943"/>
                </a:lnTo>
                <a:lnTo>
                  <a:pt x="398018" y="64134"/>
                </a:lnTo>
                <a:lnTo>
                  <a:pt x="396494" y="65658"/>
                </a:lnTo>
                <a:lnTo>
                  <a:pt x="393572" y="66801"/>
                </a:lnTo>
                <a:lnTo>
                  <a:pt x="390652" y="67817"/>
                </a:lnTo>
                <a:lnTo>
                  <a:pt x="386588" y="68452"/>
                </a:lnTo>
                <a:lnTo>
                  <a:pt x="424801" y="68452"/>
                </a:lnTo>
                <a:lnTo>
                  <a:pt x="425069" y="67817"/>
                </a:lnTo>
                <a:lnTo>
                  <a:pt x="425069" y="56260"/>
                </a:lnTo>
                <a:lnTo>
                  <a:pt x="424801" y="55625"/>
                </a:lnTo>
                <a:close/>
              </a:path>
              <a:path w="641350" h="151764">
                <a:moveTo>
                  <a:pt x="275082" y="128523"/>
                </a:moveTo>
                <a:lnTo>
                  <a:pt x="248284" y="128523"/>
                </a:lnTo>
                <a:lnTo>
                  <a:pt x="248284" y="147065"/>
                </a:lnTo>
                <a:lnTo>
                  <a:pt x="275082" y="147065"/>
                </a:lnTo>
                <a:lnTo>
                  <a:pt x="275082" y="128523"/>
                </a:lnTo>
                <a:close/>
              </a:path>
              <a:path w="641350" h="151764">
                <a:moveTo>
                  <a:pt x="218186" y="32384"/>
                </a:moveTo>
                <a:lnTo>
                  <a:pt x="190627" y="32384"/>
                </a:lnTo>
                <a:lnTo>
                  <a:pt x="189984" y="49982"/>
                </a:lnTo>
                <a:lnTo>
                  <a:pt x="188626" y="65627"/>
                </a:lnTo>
                <a:lnTo>
                  <a:pt x="176133" y="107648"/>
                </a:lnTo>
                <a:lnTo>
                  <a:pt x="165970" y="114486"/>
                </a:lnTo>
                <a:lnTo>
                  <a:pt x="166115" y="114486"/>
                </a:lnTo>
                <a:lnTo>
                  <a:pt x="166115" y="142747"/>
                </a:lnTo>
                <a:lnTo>
                  <a:pt x="173001" y="141989"/>
                </a:lnTo>
                <a:lnTo>
                  <a:pt x="204166" y="114486"/>
                </a:lnTo>
                <a:lnTo>
                  <a:pt x="207645" y="106171"/>
                </a:lnTo>
                <a:lnTo>
                  <a:pt x="237850" y="106171"/>
                </a:lnTo>
                <a:lnTo>
                  <a:pt x="216027" y="68452"/>
                </a:lnTo>
                <a:lnTo>
                  <a:pt x="216864" y="60049"/>
                </a:lnTo>
                <a:lnTo>
                  <a:pt x="217487" y="51228"/>
                </a:lnTo>
                <a:lnTo>
                  <a:pt x="217920" y="42003"/>
                </a:lnTo>
                <a:lnTo>
                  <a:pt x="218186" y="32384"/>
                </a:lnTo>
                <a:close/>
              </a:path>
              <a:path w="641350" h="151764">
                <a:moveTo>
                  <a:pt x="237850" y="106171"/>
                </a:moveTo>
                <a:lnTo>
                  <a:pt x="207645" y="106171"/>
                </a:lnTo>
                <a:lnTo>
                  <a:pt x="226568" y="140588"/>
                </a:lnTo>
                <a:lnTo>
                  <a:pt x="248284" y="128523"/>
                </a:lnTo>
                <a:lnTo>
                  <a:pt x="275082" y="128523"/>
                </a:lnTo>
                <a:lnTo>
                  <a:pt x="275082" y="124205"/>
                </a:lnTo>
                <a:lnTo>
                  <a:pt x="248284" y="124205"/>
                </a:lnTo>
                <a:lnTo>
                  <a:pt x="237850" y="106171"/>
                </a:lnTo>
                <a:close/>
              </a:path>
              <a:path w="641350" h="151764">
                <a:moveTo>
                  <a:pt x="275082" y="3301"/>
                </a:moveTo>
                <a:lnTo>
                  <a:pt x="248284" y="3301"/>
                </a:lnTo>
                <a:lnTo>
                  <a:pt x="248284" y="54990"/>
                </a:lnTo>
                <a:lnTo>
                  <a:pt x="229489" y="54990"/>
                </a:lnTo>
                <a:lnTo>
                  <a:pt x="229489" y="82295"/>
                </a:lnTo>
                <a:lnTo>
                  <a:pt x="248284" y="82295"/>
                </a:lnTo>
                <a:lnTo>
                  <a:pt x="248284" y="124205"/>
                </a:lnTo>
                <a:lnTo>
                  <a:pt x="275082" y="124205"/>
                </a:lnTo>
                <a:lnTo>
                  <a:pt x="275082" y="3301"/>
                </a:lnTo>
                <a:close/>
              </a:path>
              <a:path w="641350" h="151764">
                <a:moveTo>
                  <a:pt x="238759" y="6095"/>
                </a:moveTo>
                <a:lnTo>
                  <a:pt x="169037" y="6095"/>
                </a:lnTo>
                <a:lnTo>
                  <a:pt x="169037" y="32384"/>
                </a:lnTo>
                <a:lnTo>
                  <a:pt x="238759" y="32384"/>
                </a:lnTo>
                <a:lnTo>
                  <a:pt x="238759" y="6095"/>
                </a:lnTo>
                <a:close/>
              </a:path>
              <a:path w="641350" h="151764">
                <a:moveTo>
                  <a:pt x="641350" y="73532"/>
                </a:moveTo>
                <a:lnTo>
                  <a:pt x="612647" y="73532"/>
                </a:lnTo>
                <a:lnTo>
                  <a:pt x="612647" y="94233"/>
                </a:lnTo>
                <a:lnTo>
                  <a:pt x="641350" y="94233"/>
                </a:lnTo>
                <a:lnTo>
                  <a:pt x="641350" y="73532"/>
                </a:lnTo>
                <a:close/>
              </a:path>
              <a:path w="641350" h="151764">
                <a:moveTo>
                  <a:pt x="585470" y="4317"/>
                </a:moveTo>
                <a:lnTo>
                  <a:pt x="502158" y="4317"/>
                </a:lnTo>
                <a:lnTo>
                  <a:pt x="502158" y="26669"/>
                </a:lnTo>
                <a:lnTo>
                  <a:pt x="556895" y="26669"/>
                </a:lnTo>
                <a:lnTo>
                  <a:pt x="556895" y="36829"/>
                </a:lnTo>
                <a:lnTo>
                  <a:pt x="502539" y="36829"/>
                </a:lnTo>
                <a:lnTo>
                  <a:pt x="502539" y="90677"/>
                </a:lnTo>
                <a:lnTo>
                  <a:pt x="566758" y="90677"/>
                </a:lnTo>
                <a:lnTo>
                  <a:pt x="575564" y="90169"/>
                </a:lnTo>
                <a:lnTo>
                  <a:pt x="588264" y="88645"/>
                </a:lnTo>
                <a:lnTo>
                  <a:pt x="593471" y="87629"/>
                </a:lnTo>
                <a:lnTo>
                  <a:pt x="597408" y="86359"/>
                </a:lnTo>
                <a:lnTo>
                  <a:pt x="597408" y="73532"/>
                </a:lnTo>
                <a:lnTo>
                  <a:pt x="641350" y="73532"/>
                </a:lnTo>
                <a:lnTo>
                  <a:pt x="641350" y="68198"/>
                </a:lnTo>
                <a:lnTo>
                  <a:pt x="531241" y="68198"/>
                </a:lnTo>
                <a:lnTo>
                  <a:pt x="531241" y="57911"/>
                </a:lnTo>
                <a:lnTo>
                  <a:pt x="585470" y="57911"/>
                </a:lnTo>
                <a:lnTo>
                  <a:pt x="585470" y="4317"/>
                </a:lnTo>
                <a:close/>
              </a:path>
              <a:path w="641350" h="151764">
                <a:moveTo>
                  <a:pt x="641350" y="2666"/>
                </a:moveTo>
                <a:lnTo>
                  <a:pt x="612647" y="2666"/>
                </a:lnTo>
                <a:lnTo>
                  <a:pt x="612647" y="15493"/>
                </a:lnTo>
                <a:lnTo>
                  <a:pt x="593597" y="15493"/>
                </a:lnTo>
                <a:lnTo>
                  <a:pt x="593597" y="39877"/>
                </a:lnTo>
                <a:lnTo>
                  <a:pt x="612647" y="39877"/>
                </a:lnTo>
                <a:lnTo>
                  <a:pt x="612647" y="49275"/>
                </a:lnTo>
                <a:lnTo>
                  <a:pt x="593597" y="49275"/>
                </a:lnTo>
                <a:lnTo>
                  <a:pt x="593597" y="65277"/>
                </a:lnTo>
                <a:lnTo>
                  <a:pt x="589660" y="66293"/>
                </a:lnTo>
                <a:lnTo>
                  <a:pt x="585089" y="66928"/>
                </a:lnTo>
                <a:lnTo>
                  <a:pt x="574675" y="67944"/>
                </a:lnTo>
                <a:lnTo>
                  <a:pt x="569214" y="68198"/>
                </a:lnTo>
                <a:lnTo>
                  <a:pt x="641350" y="68198"/>
                </a:lnTo>
                <a:lnTo>
                  <a:pt x="641350" y="2666"/>
                </a:lnTo>
                <a:close/>
              </a:path>
              <a:path w="641350" h="151764">
                <a:moveTo>
                  <a:pt x="475234" y="2666"/>
                </a:moveTo>
                <a:lnTo>
                  <a:pt x="446532" y="2666"/>
                </a:lnTo>
                <a:lnTo>
                  <a:pt x="446532" y="20827"/>
                </a:lnTo>
                <a:lnTo>
                  <a:pt x="432308" y="20827"/>
                </a:lnTo>
                <a:lnTo>
                  <a:pt x="432308" y="44830"/>
                </a:lnTo>
                <a:lnTo>
                  <a:pt x="446532" y="44830"/>
                </a:lnTo>
                <a:lnTo>
                  <a:pt x="446532" y="54101"/>
                </a:lnTo>
                <a:lnTo>
                  <a:pt x="432308" y="54101"/>
                </a:lnTo>
                <a:lnTo>
                  <a:pt x="432308" y="78104"/>
                </a:lnTo>
                <a:lnTo>
                  <a:pt x="446532" y="78104"/>
                </a:lnTo>
                <a:lnTo>
                  <a:pt x="446532" y="85851"/>
                </a:lnTo>
                <a:lnTo>
                  <a:pt x="475234" y="85851"/>
                </a:lnTo>
                <a:lnTo>
                  <a:pt x="475234" y="2666"/>
                </a:lnTo>
                <a:close/>
              </a:path>
              <a:path w="641350" h="151764">
                <a:moveTo>
                  <a:pt x="312547" y="2666"/>
                </a:moveTo>
                <a:lnTo>
                  <a:pt x="285241" y="2666"/>
                </a:lnTo>
                <a:lnTo>
                  <a:pt x="285241" y="149732"/>
                </a:lnTo>
                <a:lnTo>
                  <a:pt x="312547" y="149732"/>
                </a:lnTo>
                <a:lnTo>
                  <a:pt x="312547" y="2666"/>
                </a:lnTo>
                <a:close/>
              </a:path>
              <a:path w="641350" h="151764">
                <a:moveTo>
                  <a:pt x="139446" y="2666"/>
                </a:moveTo>
                <a:lnTo>
                  <a:pt x="8636" y="2666"/>
                </a:lnTo>
                <a:lnTo>
                  <a:pt x="8636" y="27304"/>
                </a:lnTo>
                <a:lnTo>
                  <a:pt x="109855" y="27304"/>
                </a:lnTo>
                <a:lnTo>
                  <a:pt x="109855" y="52069"/>
                </a:lnTo>
                <a:lnTo>
                  <a:pt x="139446" y="52069"/>
                </a:lnTo>
                <a:lnTo>
                  <a:pt x="139446" y="2666"/>
                </a:lnTo>
                <a:close/>
              </a:path>
              <a:path w="641350" h="151764">
                <a:moveTo>
                  <a:pt x="427354" y="11175"/>
                </a:moveTo>
                <a:lnTo>
                  <a:pt x="331723" y="11175"/>
                </a:lnTo>
                <a:lnTo>
                  <a:pt x="331723" y="32257"/>
                </a:lnTo>
                <a:lnTo>
                  <a:pt x="427354" y="32257"/>
                </a:lnTo>
                <a:lnTo>
                  <a:pt x="427354" y="11175"/>
                </a:lnTo>
                <a:close/>
              </a:path>
              <a:path w="641350" h="151764">
                <a:moveTo>
                  <a:pt x="396113" y="0"/>
                </a:moveTo>
                <a:lnTo>
                  <a:pt x="366522" y="0"/>
                </a:lnTo>
                <a:lnTo>
                  <a:pt x="366522" y="11175"/>
                </a:lnTo>
                <a:lnTo>
                  <a:pt x="396113" y="11175"/>
                </a:lnTo>
                <a:lnTo>
                  <a:pt x="3961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638803" y="4291329"/>
            <a:ext cx="521334" cy="163830"/>
          </a:xfrm>
          <a:custGeom>
            <a:avLst/>
            <a:gdLst/>
            <a:ahLst/>
            <a:cxnLst/>
            <a:rect l="l" t="t" r="r" b="b"/>
            <a:pathLst>
              <a:path w="521335" h="163829">
                <a:moveTo>
                  <a:pt x="159004" y="117348"/>
                </a:moveTo>
                <a:lnTo>
                  <a:pt x="130556" y="117348"/>
                </a:lnTo>
                <a:lnTo>
                  <a:pt x="124206" y="163449"/>
                </a:lnTo>
                <a:lnTo>
                  <a:pt x="147955" y="163449"/>
                </a:lnTo>
                <a:lnTo>
                  <a:pt x="159004" y="117348"/>
                </a:lnTo>
                <a:close/>
              </a:path>
              <a:path w="521335" h="163829">
                <a:moveTo>
                  <a:pt x="267335" y="120015"/>
                </a:moveTo>
                <a:lnTo>
                  <a:pt x="236600" y="120015"/>
                </a:lnTo>
                <a:lnTo>
                  <a:pt x="236600" y="149225"/>
                </a:lnTo>
                <a:lnTo>
                  <a:pt x="267335" y="149225"/>
                </a:lnTo>
                <a:lnTo>
                  <a:pt x="267335" y="120015"/>
                </a:lnTo>
                <a:close/>
              </a:path>
              <a:path w="521335" h="163829">
                <a:moveTo>
                  <a:pt x="267335" y="3937"/>
                </a:moveTo>
                <a:lnTo>
                  <a:pt x="227584" y="3937"/>
                </a:lnTo>
                <a:lnTo>
                  <a:pt x="171323" y="93218"/>
                </a:lnTo>
                <a:lnTo>
                  <a:pt x="171323" y="120015"/>
                </a:lnTo>
                <a:lnTo>
                  <a:pt x="286385" y="120015"/>
                </a:lnTo>
                <a:lnTo>
                  <a:pt x="286385" y="93218"/>
                </a:lnTo>
                <a:lnTo>
                  <a:pt x="202437" y="93218"/>
                </a:lnTo>
                <a:lnTo>
                  <a:pt x="236600" y="37211"/>
                </a:lnTo>
                <a:lnTo>
                  <a:pt x="267335" y="37211"/>
                </a:lnTo>
                <a:lnTo>
                  <a:pt x="267335" y="3937"/>
                </a:lnTo>
                <a:close/>
              </a:path>
              <a:path w="521335" h="163829">
                <a:moveTo>
                  <a:pt x="267335" y="37211"/>
                </a:moveTo>
                <a:lnTo>
                  <a:pt x="236600" y="37211"/>
                </a:lnTo>
                <a:lnTo>
                  <a:pt x="236600" y="93218"/>
                </a:lnTo>
                <a:lnTo>
                  <a:pt x="267335" y="93218"/>
                </a:lnTo>
                <a:lnTo>
                  <a:pt x="267335" y="37211"/>
                </a:lnTo>
                <a:close/>
              </a:path>
              <a:path w="521335" h="163829">
                <a:moveTo>
                  <a:pt x="382977" y="99949"/>
                </a:moveTo>
                <a:lnTo>
                  <a:pt x="348234" y="99949"/>
                </a:lnTo>
                <a:lnTo>
                  <a:pt x="315213" y="149225"/>
                </a:lnTo>
                <a:lnTo>
                  <a:pt x="351917" y="149225"/>
                </a:lnTo>
                <a:lnTo>
                  <a:pt x="382977" y="99949"/>
                </a:lnTo>
                <a:close/>
              </a:path>
              <a:path w="521335" h="163829">
                <a:moveTo>
                  <a:pt x="347472" y="508"/>
                </a:moveTo>
                <a:lnTo>
                  <a:pt x="308546" y="14398"/>
                </a:lnTo>
                <a:lnTo>
                  <a:pt x="294423" y="36798"/>
                </a:lnTo>
                <a:lnTo>
                  <a:pt x="294354" y="36988"/>
                </a:lnTo>
                <a:lnTo>
                  <a:pt x="292950" y="43779"/>
                </a:lnTo>
                <a:lnTo>
                  <a:pt x="292870" y="44450"/>
                </a:lnTo>
                <a:lnTo>
                  <a:pt x="292372" y="51308"/>
                </a:lnTo>
                <a:lnTo>
                  <a:pt x="292354" y="51562"/>
                </a:lnTo>
                <a:lnTo>
                  <a:pt x="310388" y="90424"/>
                </a:lnTo>
                <a:lnTo>
                  <a:pt x="344043" y="100711"/>
                </a:lnTo>
                <a:lnTo>
                  <a:pt x="345016" y="100711"/>
                </a:lnTo>
                <a:lnTo>
                  <a:pt x="347154" y="100310"/>
                </a:lnTo>
                <a:lnTo>
                  <a:pt x="347511" y="100310"/>
                </a:lnTo>
                <a:lnTo>
                  <a:pt x="348234" y="99949"/>
                </a:lnTo>
                <a:lnTo>
                  <a:pt x="382977" y="99949"/>
                </a:lnTo>
                <a:lnTo>
                  <a:pt x="389382" y="89789"/>
                </a:lnTo>
                <a:lnTo>
                  <a:pt x="393700" y="83185"/>
                </a:lnTo>
                <a:lnTo>
                  <a:pt x="397001" y="76835"/>
                </a:lnTo>
                <a:lnTo>
                  <a:pt x="397946" y="74168"/>
                </a:lnTo>
                <a:lnTo>
                  <a:pt x="340233" y="74168"/>
                </a:lnTo>
                <a:lnTo>
                  <a:pt x="334518" y="71882"/>
                </a:lnTo>
                <a:lnTo>
                  <a:pt x="326136" y="63246"/>
                </a:lnTo>
                <a:lnTo>
                  <a:pt x="323976" y="57785"/>
                </a:lnTo>
                <a:lnTo>
                  <a:pt x="323976" y="44450"/>
                </a:lnTo>
                <a:lnTo>
                  <a:pt x="326136" y="38989"/>
                </a:lnTo>
                <a:lnTo>
                  <a:pt x="334518" y="30353"/>
                </a:lnTo>
                <a:lnTo>
                  <a:pt x="340233" y="28067"/>
                </a:lnTo>
                <a:lnTo>
                  <a:pt x="397068" y="28067"/>
                </a:lnTo>
                <a:lnTo>
                  <a:pt x="395164" y="24511"/>
                </a:lnTo>
                <a:lnTo>
                  <a:pt x="362140" y="2111"/>
                </a:lnTo>
                <a:lnTo>
                  <a:pt x="354996" y="910"/>
                </a:lnTo>
                <a:lnTo>
                  <a:pt x="347472" y="508"/>
                </a:lnTo>
                <a:close/>
              </a:path>
              <a:path w="521335" h="163829">
                <a:moveTo>
                  <a:pt x="397068" y="28067"/>
                </a:moveTo>
                <a:lnTo>
                  <a:pt x="354838" y="28067"/>
                </a:lnTo>
                <a:lnTo>
                  <a:pt x="360553" y="30353"/>
                </a:lnTo>
                <a:lnTo>
                  <a:pt x="364617" y="34671"/>
                </a:lnTo>
                <a:lnTo>
                  <a:pt x="368808" y="38989"/>
                </a:lnTo>
                <a:lnTo>
                  <a:pt x="370967" y="44450"/>
                </a:lnTo>
                <a:lnTo>
                  <a:pt x="370967" y="57785"/>
                </a:lnTo>
                <a:lnTo>
                  <a:pt x="368808" y="63246"/>
                </a:lnTo>
                <a:lnTo>
                  <a:pt x="364617" y="67564"/>
                </a:lnTo>
                <a:lnTo>
                  <a:pt x="360553" y="71882"/>
                </a:lnTo>
                <a:lnTo>
                  <a:pt x="354838" y="74168"/>
                </a:lnTo>
                <a:lnTo>
                  <a:pt x="397946" y="74168"/>
                </a:lnTo>
                <a:lnTo>
                  <a:pt x="399161" y="70739"/>
                </a:lnTo>
                <a:lnTo>
                  <a:pt x="401447" y="64770"/>
                </a:lnTo>
                <a:lnTo>
                  <a:pt x="402521" y="58679"/>
                </a:lnTo>
                <a:lnTo>
                  <a:pt x="402590" y="51308"/>
                </a:lnTo>
                <a:lnTo>
                  <a:pt x="402092" y="44450"/>
                </a:lnTo>
                <a:lnTo>
                  <a:pt x="398290" y="30353"/>
                </a:lnTo>
                <a:lnTo>
                  <a:pt x="397068" y="28067"/>
                </a:lnTo>
                <a:close/>
              </a:path>
              <a:path w="521335" h="163829">
                <a:moveTo>
                  <a:pt x="445008" y="106934"/>
                </a:moveTo>
                <a:lnTo>
                  <a:pt x="413004" y="106934"/>
                </a:lnTo>
                <a:lnTo>
                  <a:pt x="414667" y="116713"/>
                </a:lnTo>
                <a:lnTo>
                  <a:pt x="414718" y="117010"/>
                </a:lnTo>
                <a:lnTo>
                  <a:pt x="445748" y="149619"/>
                </a:lnTo>
                <a:lnTo>
                  <a:pt x="467106" y="152781"/>
                </a:lnTo>
                <a:lnTo>
                  <a:pt x="474533" y="152425"/>
                </a:lnTo>
                <a:lnTo>
                  <a:pt x="513715" y="131572"/>
                </a:lnTo>
                <a:lnTo>
                  <a:pt x="517891" y="125476"/>
                </a:lnTo>
                <a:lnTo>
                  <a:pt x="460248" y="125476"/>
                </a:lnTo>
                <a:lnTo>
                  <a:pt x="455041" y="123825"/>
                </a:lnTo>
                <a:lnTo>
                  <a:pt x="451358" y="120523"/>
                </a:lnTo>
                <a:lnTo>
                  <a:pt x="447675" y="117348"/>
                </a:lnTo>
                <a:lnTo>
                  <a:pt x="445699" y="112903"/>
                </a:lnTo>
                <a:lnTo>
                  <a:pt x="445643" y="112776"/>
                </a:lnTo>
                <a:lnTo>
                  <a:pt x="445049" y="107315"/>
                </a:lnTo>
                <a:lnTo>
                  <a:pt x="445008" y="106934"/>
                </a:lnTo>
                <a:close/>
              </a:path>
              <a:path w="521335" h="163829">
                <a:moveTo>
                  <a:pt x="513746" y="27305"/>
                </a:moveTo>
                <a:lnTo>
                  <a:pt x="472323" y="27305"/>
                </a:lnTo>
                <a:lnTo>
                  <a:pt x="476631" y="28702"/>
                </a:lnTo>
                <a:lnTo>
                  <a:pt x="480060" y="31750"/>
                </a:lnTo>
                <a:lnTo>
                  <a:pt x="483362" y="34798"/>
                </a:lnTo>
                <a:lnTo>
                  <a:pt x="485013" y="38989"/>
                </a:lnTo>
                <a:lnTo>
                  <a:pt x="485013" y="49911"/>
                </a:lnTo>
                <a:lnTo>
                  <a:pt x="483235" y="54356"/>
                </a:lnTo>
                <a:lnTo>
                  <a:pt x="479551" y="57658"/>
                </a:lnTo>
                <a:lnTo>
                  <a:pt x="475869" y="60833"/>
                </a:lnTo>
                <a:lnTo>
                  <a:pt x="470261" y="62611"/>
                </a:lnTo>
                <a:lnTo>
                  <a:pt x="449580" y="62611"/>
                </a:lnTo>
                <a:lnTo>
                  <a:pt x="449580" y="89027"/>
                </a:lnTo>
                <a:lnTo>
                  <a:pt x="471678" y="89027"/>
                </a:lnTo>
                <a:lnTo>
                  <a:pt x="477900" y="90551"/>
                </a:lnTo>
                <a:lnTo>
                  <a:pt x="482346" y="93726"/>
                </a:lnTo>
                <a:lnTo>
                  <a:pt x="486918" y="96774"/>
                </a:lnTo>
                <a:lnTo>
                  <a:pt x="489204" y="101473"/>
                </a:lnTo>
                <a:lnTo>
                  <a:pt x="489331" y="112903"/>
                </a:lnTo>
                <a:lnTo>
                  <a:pt x="487277" y="117010"/>
                </a:lnTo>
                <a:lnTo>
                  <a:pt x="487172" y="117221"/>
                </a:lnTo>
                <a:lnTo>
                  <a:pt x="479298" y="123825"/>
                </a:lnTo>
                <a:lnTo>
                  <a:pt x="473837" y="125476"/>
                </a:lnTo>
                <a:lnTo>
                  <a:pt x="517891" y="125476"/>
                </a:lnTo>
                <a:lnTo>
                  <a:pt x="518413" y="124714"/>
                </a:lnTo>
                <a:lnTo>
                  <a:pt x="520635" y="117348"/>
                </a:lnTo>
                <a:lnTo>
                  <a:pt x="520737" y="117010"/>
                </a:lnTo>
                <a:lnTo>
                  <a:pt x="505841" y="80010"/>
                </a:lnTo>
                <a:lnTo>
                  <a:pt x="492633" y="74930"/>
                </a:lnTo>
                <a:lnTo>
                  <a:pt x="498856" y="73660"/>
                </a:lnTo>
                <a:lnTo>
                  <a:pt x="516831" y="49911"/>
                </a:lnTo>
                <a:lnTo>
                  <a:pt x="516899" y="47625"/>
                </a:lnTo>
                <a:lnTo>
                  <a:pt x="517017" y="43688"/>
                </a:lnTo>
                <a:lnTo>
                  <a:pt x="516047" y="34798"/>
                </a:lnTo>
                <a:lnTo>
                  <a:pt x="515991" y="34282"/>
                </a:lnTo>
                <a:lnTo>
                  <a:pt x="513746" y="27305"/>
                </a:lnTo>
                <a:close/>
              </a:path>
              <a:path w="521335" h="163829">
                <a:moveTo>
                  <a:pt x="465963" y="0"/>
                </a:moveTo>
                <a:lnTo>
                  <a:pt x="429513" y="13462"/>
                </a:lnTo>
                <a:lnTo>
                  <a:pt x="415417" y="47625"/>
                </a:lnTo>
                <a:lnTo>
                  <a:pt x="447294" y="47625"/>
                </a:lnTo>
                <a:lnTo>
                  <a:pt x="447294" y="42164"/>
                </a:lnTo>
                <a:lnTo>
                  <a:pt x="448789" y="37554"/>
                </a:lnTo>
                <a:lnTo>
                  <a:pt x="454787" y="29464"/>
                </a:lnTo>
                <a:lnTo>
                  <a:pt x="459486" y="27305"/>
                </a:lnTo>
                <a:lnTo>
                  <a:pt x="465836" y="27051"/>
                </a:lnTo>
                <a:lnTo>
                  <a:pt x="513664" y="27051"/>
                </a:lnTo>
                <a:lnTo>
                  <a:pt x="513286" y="25876"/>
                </a:lnTo>
                <a:lnTo>
                  <a:pt x="476896" y="831"/>
                </a:lnTo>
                <a:lnTo>
                  <a:pt x="465963" y="0"/>
                </a:lnTo>
                <a:close/>
              </a:path>
              <a:path w="521335" h="163829">
                <a:moveTo>
                  <a:pt x="471540" y="27051"/>
                </a:moveTo>
                <a:lnTo>
                  <a:pt x="465836" y="27051"/>
                </a:lnTo>
                <a:lnTo>
                  <a:pt x="478027" y="27305"/>
                </a:lnTo>
                <a:lnTo>
                  <a:pt x="472323" y="27305"/>
                </a:lnTo>
                <a:lnTo>
                  <a:pt x="471540" y="27051"/>
                </a:lnTo>
                <a:close/>
              </a:path>
              <a:path w="521335" h="163829">
                <a:moveTo>
                  <a:pt x="32004" y="106934"/>
                </a:moveTo>
                <a:lnTo>
                  <a:pt x="0" y="106934"/>
                </a:lnTo>
                <a:lnTo>
                  <a:pt x="1663" y="116713"/>
                </a:lnTo>
                <a:lnTo>
                  <a:pt x="1714" y="117010"/>
                </a:lnTo>
                <a:lnTo>
                  <a:pt x="32744" y="149619"/>
                </a:lnTo>
                <a:lnTo>
                  <a:pt x="54101" y="152781"/>
                </a:lnTo>
                <a:lnTo>
                  <a:pt x="61529" y="152425"/>
                </a:lnTo>
                <a:lnTo>
                  <a:pt x="100711" y="131572"/>
                </a:lnTo>
                <a:lnTo>
                  <a:pt x="104887" y="125476"/>
                </a:lnTo>
                <a:lnTo>
                  <a:pt x="47244" y="125476"/>
                </a:lnTo>
                <a:lnTo>
                  <a:pt x="42037" y="123825"/>
                </a:lnTo>
                <a:lnTo>
                  <a:pt x="38354" y="120523"/>
                </a:lnTo>
                <a:lnTo>
                  <a:pt x="34671" y="117348"/>
                </a:lnTo>
                <a:lnTo>
                  <a:pt x="32695" y="112903"/>
                </a:lnTo>
                <a:lnTo>
                  <a:pt x="32638" y="112776"/>
                </a:lnTo>
                <a:lnTo>
                  <a:pt x="32004" y="106934"/>
                </a:lnTo>
                <a:close/>
              </a:path>
              <a:path w="521335" h="163829">
                <a:moveTo>
                  <a:pt x="100742" y="27305"/>
                </a:moveTo>
                <a:lnTo>
                  <a:pt x="59319" y="27305"/>
                </a:lnTo>
                <a:lnTo>
                  <a:pt x="63626" y="28702"/>
                </a:lnTo>
                <a:lnTo>
                  <a:pt x="67056" y="31750"/>
                </a:lnTo>
                <a:lnTo>
                  <a:pt x="70358" y="34798"/>
                </a:lnTo>
                <a:lnTo>
                  <a:pt x="72009" y="38989"/>
                </a:lnTo>
                <a:lnTo>
                  <a:pt x="72009" y="49911"/>
                </a:lnTo>
                <a:lnTo>
                  <a:pt x="70231" y="54356"/>
                </a:lnTo>
                <a:lnTo>
                  <a:pt x="66548" y="57658"/>
                </a:lnTo>
                <a:lnTo>
                  <a:pt x="62865" y="60833"/>
                </a:lnTo>
                <a:lnTo>
                  <a:pt x="57257" y="62611"/>
                </a:lnTo>
                <a:lnTo>
                  <a:pt x="36575" y="62611"/>
                </a:lnTo>
                <a:lnTo>
                  <a:pt x="36575" y="89027"/>
                </a:lnTo>
                <a:lnTo>
                  <a:pt x="58674" y="89027"/>
                </a:lnTo>
                <a:lnTo>
                  <a:pt x="64897" y="90551"/>
                </a:lnTo>
                <a:lnTo>
                  <a:pt x="69342" y="93726"/>
                </a:lnTo>
                <a:lnTo>
                  <a:pt x="73913" y="96774"/>
                </a:lnTo>
                <a:lnTo>
                  <a:pt x="76200" y="101473"/>
                </a:lnTo>
                <a:lnTo>
                  <a:pt x="76326" y="112903"/>
                </a:lnTo>
                <a:lnTo>
                  <a:pt x="74273" y="117010"/>
                </a:lnTo>
                <a:lnTo>
                  <a:pt x="74168" y="117221"/>
                </a:lnTo>
                <a:lnTo>
                  <a:pt x="66294" y="123825"/>
                </a:lnTo>
                <a:lnTo>
                  <a:pt x="60833" y="125476"/>
                </a:lnTo>
                <a:lnTo>
                  <a:pt x="104887" y="125476"/>
                </a:lnTo>
                <a:lnTo>
                  <a:pt x="105410" y="124714"/>
                </a:lnTo>
                <a:lnTo>
                  <a:pt x="107631" y="117348"/>
                </a:lnTo>
                <a:lnTo>
                  <a:pt x="107733" y="117010"/>
                </a:lnTo>
                <a:lnTo>
                  <a:pt x="92837" y="80010"/>
                </a:lnTo>
                <a:lnTo>
                  <a:pt x="79629" y="74930"/>
                </a:lnTo>
                <a:lnTo>
                  <a:pt x="85851" y="73660"/>
                </a:lnTo>
                <a:lnTo>
                  <a:pt x="103827" y="49911"/>
                </a:lnTo>
                <a:lnTo>
                  <a:pt x="103895" y="47625"/>
                </a:lnTo>
                <a:lnTo>
                  <a:pt x="104012" y="43688"/>
                </a:lnTo>
                <a:lnTo>
                  <a:pt x="103043" y="34798"/>
                </a:lnTo>
                <a:lnTo>
                  <a:pt x="102987" y="34282"/>
                </a:lnTo>
                <a:lnTo>
                  <a:pt x="100742" y="27305"/>
                </a:lnTo>
                <a:close/>
              </a:path>
              <a:path w="521335" h="163829">
                <a:moveTo>
                  <a:pt x="52959" y="0"/>
                </a:moveTo>
                <a:lnTo>
                  <a:pt x="16510" y="13462"/>
                </a:lnTo>
                <a:lnTo>
                  <a:pt x="2412" y="47625"/>
                </a:lnTo>
                <a:lnTo>
                  <a:pt x="34290" y="47625"/>
                </a:lnTo>
                <a:lnTo>
                  <a:pt x="34290" y="42164"/>
                </a:lnTo>
                <a:lnTo>
                  <a:pt x="35785" y="37554"/>
                </a:lnTo>
                <a:lnTo>
                  <a:pt x="41783" y="29464"/>
                </a:lnTo>
                <a:lnTo>
                  <a:pt x="46482" y="27305"/>
                </a:lnTo>
                <a:lnTo>
                  <a:pt x="52832" y="27051"/>
                </a:lnTo>
                <a:lnTo>
                  <a:pt x="100660" y="27051"/>
                </a:lnTo>
                <a:lnTo>
                  <a:pt x="100282" y="25876"/>
                </a:lnTo>
                <a:lnTo>
                  <a:pt x="63892" y="831"/>
                </a:lnTo>
                <a:lnTo>
                  <a:pt x="52959" y="0"/>
                </a:lnTo>
                <a:close/>
              </a:path>
              <a:path w="521335" h="163829">
                <a:moveTo>
                  <a:pt x="58536" y="27051"/>
                </a:moveTo>
                <a:lnTo>
                  <a:pt x="52832" y="27051"/>
                </a:lnTo>
                <a:lnTo>
                  <a:pt x="65023" y="27305"/>
                </a:lnTo>
                <a:lnTo>
                  <a:pt x="59319" y="27305"/>
                </a:lnTo>
                <a:lnTo>
                  <a:pt x="58536" y="27051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363720" y="4361281"/>
            <a:ext cx="18415" cy="17780"/>
          </a:xfrm>
          <a:custGeom>
            <a:avLst/>
            <a:gdLst/>
            <a:ahLst/>
            <a:cxnLst/>
            <a:rect l="l" t="t" r="r" b="b"/>
            <a:pathLst>
              <a:path w="18414" h="17779">
                <a:moveTo>
                  <a:pt x="17983" y="0"/>
                </a:moveTo>
                <a:lnTo>
                  <a:pt x="0" y="0"/>
                </a:lnTo>
                <a:lnTo>
                  <a:pt x="0" y="17678"/>
                </a:lnTo>
                <a:lnTo>
                  <a:pt x="17983" y="17678"/>
                </a:lnTo>
                <a:lnTo>
                  <a:pt x="1798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436617" y="4301108"/>
            <a:ext cx="550545" cy="133350"/>
          </a:xfrm>
          <a:custGeom>
            <a:avLst/>
            <a:gdLst/>
            <a:ahLst/>
            <a:cxnLst/>
            <a:rect l="l" t="t" r="r" b="b"/>
            <a:pathLst>
              <a:path w="550545" h="133350">
                <a:moveTo>
                  <a:pt x="168021" y="76962"/>
                </a:moveTo>
                <a:lnTo>
                  <a:pt x="153162" y="76962"/>
                </a:lnTo>
                <a:lnTo>
                  <a:pt x="153162" y="131444"/>
                </a:lnTo>
                <a:lnTo>
                  <a:pt x="262509" y="131444"/>
                </a:lnTo>
                <a:lnTo>
                  <a:pt x="262509" y="119125"/>
                </a:lnTo>
                <a:lnTo>
                  <a:pt x="168021" y="119125"/>
                </a:lnTo>
                <a:lnTo>
                  <a:pt x="168021" y="102615"/>
                </a:lnTo>
                <a:lnTo>
                  <a:pt x="262509" y="102615"/>
                </a:lnTo>
                <a:lnTo>
                  <a:pt x="262509" y="90677"/>
                </a:lnTo>
                <a:lnTo>
                  <a:pt x="168021" y="90677"/>
                </a:lnTo>
                <a:lnTo>
                  <a:pt x="168021" y="76962"/>
                </a:lnTo>
                <a:close/>
              </a:path>
              <a:path w="550545" h="133350">
                <a:moveTo>
                  <a:pt x="262509" y="102615"/>
                </a:moveTo>
                <a:lnTo>
                  <a:pt x="247523" y="102615"/>
                </a:lnTo>
                <a:lnTo>
                  <a:pt x="247523" y="119125"/>
                </a:lnTo>
                <a:lnTo>
                  <a:pt x="262509" y="119125"/>
                </a:lnTo>
                <a:lnTo>
                  <a:pt x="262509" y="102615"/>
                </a:lnTo>
                <a:close/>
              </a:path>
              <a:path w="550545" h="133350">
                <a:moveTo>
                  <a:pt x="262509" y="76962"/>
                </a:moveTo>
                <a:lnTo>
                  <a:pt x="247523" y="76962"/>
                </a:lnTo>
                <a:lnTo>
                  <a:pt x="247523" y="90677"/>
                </a:lnTo>
                <a:lnTo>
                  <a:pt x="262509" y="90677"/>
                </a:lnTo>
                <a:lnTo>
                  <a:pt x="262509" y="76962"/>
                </a:lnTo>
                <a:close/>
              </a:path>
              <a:path w="550545" h="133350">
                <a:moveTo>
                  <a:pt x="24003" y="90043"/>
                </a:moveTo>
                <a:lnTo>
                  <a:pt x="8762" y="90043"/>
                </a:lnTo>
                <a:lnTo>
                  <a:pt x="8762" y="131444"/>
                </a:lnTo>
                <a:lnTo>
                  <a:pt x="121031" y="131444"/>
                </a:lnTo>
                <a:lnTo>
                  <a:pt x="121031" y="117728"/>
                </a:lnTo>
                <a:lnTo>
                  <a:pt x="24003" y="117728"/>
                </a:lnTo>
                <a:lnTo>
                  <a:pt x="24003" y="90043"/>
                </a:lnTo>
                <a:close/>
              </a:path>
              <a:path w="550545" h="133350">
                <a:moveTo>
                  <a:pt x="117602" y="3047"/>
                </a:moveTo>
                <a:lnTo>
                  <a:pt x="102489" y="3047"/>
                </a:lnTo>
                <a:lnTo>
                  <a:pt x="102489" y="99568"/>
                </a:lnTo>
                <a:lnTo>
                  <a:pt x="117602" y="99568"/>
                </a:lnTo>
                <a:lnTo>
                  <a:pt x="117602" y="46989"/>
                </a:lnTo>
                <a:lnTo>
                  <a:pt x="135890" y="46989"/>
                </a:lnTo>
                <a:lnTo>
                  <a:pt x="135890" y="32638"/>
                </a:lnTo>
                <a:lnTo>
                  <a:pt x="117602" y="32638"/>
                </a:lnTo>
                <a:lnTo>
                  <a:pt x="117602" y="3047"/>
                </a:lnTo>
                <a:close/>
              </a:path>
              <a:path w="550545" h="133350">
                <a:moveTo>
                  <a:pt x="39497" y="4190"/>
                </a:moveTo>
                <a:lnTo>
                  <a:pt x="28940" y="44719"/>
                </a:lnTo>
                <a:lnTo>
                  <a:pt x="0" y="65786"/>
                </a:lnTo>
                <a:lnTo>
                  <a:pt x="0" y="80009"/>
                </a:lnTo>
                <a:lnTo>
                  <a:pt x="35242" y="60706"/>
                </a:lnTo>
                <a:lnTo>
                  <a:pt x="43307" y="49275"/>
                </a:lnTo>
                <a:lnTo>
                  <a:pt x="65903" y="49275"/>
                </a:lnTo>
                <a:lnTo>
                  <a:pt x="49276" y="36702"/>
                </a:lnTo>
                <a:lnTo>
                  <a:pt x="51054" y="31750"/>
                </a:lnTo>
                <a:lnTo>
                  <a:pt x="52324" y="26669"/>
                </a:lnTo>
                <a:lnTo>
                  <a:pt x="54102" y="16128"/>
                </a:lnTo>
                <a:lnTo>
                  <a:pt x="54509" y="11743"/>
                </a:lnTo>
                <a:lnTo>
                  <a:pt x="54610" y="5080"/>
                </a:lnTo>
                <a:lnTo>
                  <a:pt x="39497" y="4190"/>
                </a:lnTo>
                <a:close/>
              </a:path>
              <a:path w="550545" h="133350">
                <a:moveTo>
                  <a:pt x="65903" y="49275"/>
                </a:moveTo>
                <a:lnTo>
                  <a:pt x="43307" y="49275"/>
                </a:lnTo>
                <a:lnTo>
                  <a:pt x="81280" y="78612"/>
                </a:lnTo>
                <a:lnTo>
                  <a:pt x="90424" y="67818"/>
                </a:lnTo>
                <a:lnTo>
                  <a:pt x="65903" y="49275"/>
                </a:lnTo>
                <a:close/>
              </a:path>
              <a:path w="550545" h="133350">
                <a:moveTo>
                  <a:pt x="541401" y="80137"/>
                </a:moveTo>
                <a:lnTo>
                  <a:pt x="429006" y="80137"/>
                </a:lnTo>
                <a:lnTo>
                  <a:pt x="429006" y="91439"/>
                </a:lnTo>
                <a:lnTo>
                  <a:pt x="526542" y="91439"/>
                </a:lnTo>
                <a:lnTo>
                  <a:pt x="526542" y="100583"/>
                </a:lnTo>
                <a:lnTo>
                  <a:pt x="429387" y="100583"/>
                </a:lnTo>
                <a:lnTo>
                  <a:pt x="429387" y="131571"/>
                </a:lnTo>
                <a:lnTo>
                  <a:pt x="543687" y="131571"/>
                </a:lnTo>
                <a:lnTo>
                  <a:pt x="543687" y="120395"/>
                </a:lnTo>
                <a:lnTo>
                  <a:pt x="444119" y="120395"/>
                </a:lnTo>
                <a:lnTo>
                  <a:pt x="444119" y="111251"/>
                </a:lnTo>
                <a:lnTo>
                  <a:pt x="541401" y="111251"/>
                </a:lnTo>
                <a:lnTo>
                  <a:pt x="541401" y="80137"/>
                </a:lnTo>
                <a:close/>
              </a:path>
              <a:path w="550545" h="133350">
                <a:moveTo>
                  <a:pt x="492760" y="68325"/>
                </a:moveTo>
                <a:lnTo>
                  <a:pt x="477774" y="68325"/>
                </a:lnTo>
                <a:lnTo>
                  <a:pt x="477774" y="80137"/>
                </a:lnTo>
                <a:lnTo>
                  <a:pt x="492760" y="80137"/>
                </a:lnTo>
                <a:lnTo>
                  <a:pt x="492760" y="68325"/>
                </a:lnTo>
                <a:close/>
              </a:path>
              <a:path w="550545" h="133350">
                <a:moveTo>
                  <a:pt x="550418" y="56641"/>
                </a:moveTo>
                <a:lnTo>
                  <a:pt x="420370" y="56641"/>
                </a:lnTo>
                <a:lnTo>
                  <a:pt x="420370" y="68325"/>
                </a:lnTo>
                <a:lnTo>
                  <a:pt x="550418" y="68325"/>
                </a:lnTo>
                <a:lnTo>
                  <a:pt x="550418" y="56641"/>
                </a:lnTo>
                <a:close/>
              </a:path>
              <a:path w="550545" h="133350">
                <a:moveTo>
                  <a:pt x="262509" y="43052"/>
                </a:moveTo>
                <a:lnTo>
                  <a:pt x="247396" y="43052"/>
                </a:lnTo>
                <a:lnTo>
                  <a:pt x="247396" y="69722"/>
                </a:lnTo>
                <a:lnTo>
                  <a:pt x="262509" y="69722"/>
                </a:lnTo>
                <a:lnTo>
                  <a:pt x="262509" y="43052"/>
                </a:lnTo>
                <a:close/>
              </a:path>
              <a:path w="550545" h="133350">
                <a:moveTo>
                  <a:pt x="181356" y="4571"/>
                </a:moveTo>
                <a:lnTo>
                  <a:pt x="144002" y="23653"/>
                </a:lnTo>
                <a:lnTo>
                  <a:pt x="141224" y="36702"/>
                </a:lnTo>
                <a:lnTo>
                  <a:pt x="141886" y="42799"/>
                </a:lnTo>
                <a:lnTo>
                  <a:pt x="173062" y="68312"/>
                </a:lnTo>
                <a:lnTo>
                  <a:pt x="174162" y="68312"/>
                </a:lnTo>
                <a:lnTo>
                  <a:pt x="181356" y="68833"/>
                </a:lnTo>
                <a:lnTo>
                  <a:pt x="215500" y="56261"/>
                </a:lnTo>
                <a:lnTo>
                  <a:pt x="173862" y="56261"/>
                </a:lnTo>
                <a:lnTo>
                  <a:pt x="167767" y="54482"/>
                </a:lnTo>
                <a:lnTo>
                  <a:pt x="163195" y="51053"/>
                </a:lnTo>
                <a:lnTo>
                  <a:pt x="158750" y="47625"/>
                </a:lnTo>
                <a:lnTo>
                  <a:pt x="156463" y="43052"/>
                </a:lnTo>
                <a:lnTo>
                  <a:pt x="156337" y="30480"/>
                </a:lnTo>
                <a:lnTo>
                  <a:pt x="158750" y="25781"/>
                </a:lnTo>
                <a:lnTo>
                  <a:pt x="163195" y="22225"/>
                </a:lnTo>
                <a:lnTo>
                  <a:pt x="167767" y="18795"/>
                </a:lnTo>
                <a:lnTo>
                  <a:pt x="173862" y="17018"/>
                </a:lnTo>
                <a:lnTo>
                  <a:pt x="215289" y="17018"/>
                </a:lnTo>
                <a:lnTo>
                  <a:pt x="214249" y="15620"/>
                </a:lnTo>
                <a:lnTo>
                  <a:pt x="207518" y="11302"/>
                </a:lnTo>
                <a:lnTo>
                  <a:pt x="202037" y="8376"/>
                </a:lnTo>
                <a:lnTo>
                  <a:pt x="195865" y="6270"/>
                </a:lnTo>
                <a:lnTo>
                  <a:pt x="188979" y="4998"/>
                </a:lnTo>
                <a:lnTo>
                  <a:pt x="181356" y="4571"/>
                </a:lnTo>
                <a:close/>
              </a:path>
              <a:path w="550545" h="133350">
                <a:moveTo>
                  <a:pt x="215289" y="17018"/>
                </a:moveTo>
                <a:lnTo>
                  <a:pt x="188976" y="17018"/>
                </a:lnTo>
                <a:lnTo>
                  <a:pt x="194945" y="18795"/>
                </a:lnTo>
                <a:lnTo>
                  <a:pt x="199517" y="22225"/>
                </a:lnTo>
                <a:lnTo>
                  <a:pt x="203962" y="25781"/>
                </a:lnTo>
                <a:lnTo>
                  <a:pt x="206248" y="30480"/>
                </a:lnTo>
                <a:lnTo>
                  <a:pt x="206127" y="43052"/>
                </a:lnTo>
                <a:lnTo>
                  <a:pt x="203962" y="47625"/>
                </a:lnTo>
                <a:lnTo>
                  <a:pt x="199517" y="51053"/>
                </a:lnTo>
                <a:lnTo>
                  <a:pt x="194945" y="54482"/>
                </a:lnTo>
                <a:lnTo>
                  <a:pt x="188976" y="56261"/>
                </a:lnTo>
                <a:lnTo>
                  <a:pt x="215500" y="56261"/>
                </a:lnTo>
                <a:lnTo>
                  <a:pt x="219113" y="51053"/>
                </a:lnTo>
                <a:lnTo>
                  <a:pt x="219471" y="49641"/>
                </a:lnTo>
                <a:lnTo>
                  <a:pt x="220756" y="43511"/>
                </a:lnTo>
                <a:lnTo>
                  <a:pt x="220853" y="43052"/>
                </a:lnTo>
                <a:lnTo>
                  <a:pt x="262509" y="43052"/>
                </a:lnTo>
                <a:lnTo>
                  <a:pt x="262509" y="29082"/>
                </a:lnTo>
                <a:lnTo>
                  <a:pt x="220599" y="29082"/>
                </a:lnTo>
                <a:lnTo>
                  <a:pt x="218694" y="21589"/>
                </a:lnTo>
                <a:lnTo>
                  <a:pt x="215289" y="17018"/>
                </a:lnTo>
                <a:close/>
              </a:path>
              <a:path w="550545" h="133350">
                <a:moveTo>
                  <a:pt x="262509" y="3047"/>
                </a:moveTo>
                <a:lnTo>
                  <a:pt x="247396" y="3047"/>
                </a:lnTo>
                <a:lnTo>
                  <a:pt x="247396" y="29082"/>
                </a:lnTo>
                <a:lnTo>
                  <a:pt x="262509" y="29082"/>
                </a:lnTo>
                <a:lnTo>
                  <a:pt x="262509" y="3047"/>
                </a:lnTo>
                <a:close/>
              </a:path>
              <a:path w="550545" h="133350">
                <a:moveTo>
                  <a:pt x="358521" y="7746"/>
                </a:moveTo>
                <a:lnTo>
                  <a:pt x="286258" y="7746"/>
                </a:lnTo>
                <a:lnTo>
                  <a:pt x="286258" y="21589"/>
                </a:lnTo>
                <a:lnTo>
                  <a:pt x="343154" y="21589"/>
                </a:lnTo>
                <a:lnTo>
                  <a:pt x="343154" y="39369"/>
                </a:lnTo>
                <a:lnTo>
                  <a:pt x="334545" y="81000"/>
                </a:lnTo>
                <a:lnTo>
                  <a:pt x="298930" y="109386"/>
                </a:lnTo>
                <a:lnTo>
                  <a:pt x="286258" y="110743"/>
                </a:lnTo>
                <a:lnTo>
                  <a:pt x="286258" y="125094"/>
                </a:lnTo>
                <a:lnTo>
                  <a:pt x="324739" y="114426"/>
                </a:lnTo>
                <a:lnTo>
                  <a:pt x="349631" y="84581"/>
                </a:lnTo>
                <a:lnTo>
                  <a:pt x="358508" y="39369"/>
                </a:lnTo>
                <a:lnTo>
                  <a:pt x="358521" y="7746"/>
                </a:lnTo>
                <a:close/>
              </a:path>
              <a:path w="550545" h="133350">
                <a:moveTo>
                  <a:pt x="401574" y="3047"/>
                </a:moveTo>
                <a:lnTo>
                  <a:pt x="386588" y="3047"/>
                </a:lnTo>
                <a:lnTo>
                  <a:pt x="386588" y="133095"/>
                </a:lnTo>
                <a:lnTo>
                  <a:pt x="401574" y="133095"/>
                </a:lnTo>
                <a:lnTo>
                  <a:pt x="401574" y="3047"/>
                </a:lnTo>
                <a:close/>
              </a:path>
              <a:path w="550545" h="133350">
                <a:moveTo>
                  <a:pt x="516953" y="26034"/>
                </a:moveTo>
                <a:lnTo>
                  <a:pt x="484251" y="26034"/>
                </a:lnTo>
                <a:lnTo>
                  <a:pt x="541401" y="48894"/>
                </a:lnTo>
                <a:lnTo>
                  <a:pt x="546227" y="37591"/>
                </a:lnTo>
                <a:lnTo>
                  <a:pt x="516953" y="26034"/>
                </a:lnTo>
                <a:close/>
              </a:path>
              <a:path w="550545" h="133350">
                <a:moveTo>
                  <a:pt x="483362" y="0"/>
                </a:moveTo>
                <a:lnTo>
                  <a:pt x="481330" y="7365"/>
                </a:lnTo>
                <a:lnTo>
                  <a:pt x="477393" y="13715"/>
                </a:lnTo>
                <a:lnTo>
                  <a:pt x="471424" y="18922"/>
                </a:lnTo>
                <a:lnTo>
                  <a:pt x="465455" y="24256"/>
                </a:lnTo>
                <a:lnTo>
                  <a:pt x="425069" y="36068"/>
                </a:lnTo>
                <a:lnTo>
                  <a:pt x="425069" y="48513"/>
                </a:lnTo>
                <a:lnTo>
                  <a:pt x="464980" y="38947"/>
                </a:lnTo>
                <a:lnTo>
                  <a:pt x="484251" y="26034"/>
                </a:lnTo>
                <a:lnTo>
                  <a:pt x="516953" y="26034"/>
                </a:lnTo>
                <a:lnTo>
                  <a:pt x="492506" y="16382"/>
                </a:lnTo>
                <a:lnTo>
                  <a:pt x="495046" y="12064"/>
                </a:lnTo>
                <a:lnTo>
                  <a:pt x="497078" y="7493"/>
                </a:lnTo>
                <a:lnTo>
                  <a:pt x="497840" y="5080"/>
                </a:lnTo>
                <a:lnTo>
                  <a:pt x="498348" y="2666"/>
                </a:lnTo>
                <a:lnTo>
                  <a:pt x="48336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5" name="object 12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032247" y="4301870"/>
            <a:ext cx="1236852" cy="141224"/>
          </a:xfrm>
          <a:prstGeom prst="rect">
            <a:avLst/>
          </a:prstGeom>
        </p:spPr>
      </p:pic>
      <p:sp>
        <p:nvSpPr>
          <p:cNvPr id="126" name="object 126"/>
          <p:cNvSpPr/>
          <p:nvPr/>
        </p:nvSpPr>
        <p:spPr>
          <a:xfrm>
            <a:off x="6275832" y="4411979"/>
            <a:ext cx="20320" cy="34925"/>
          </a:xfrm>
          <a:custGeom>
            <a:avLst/>
            <a:gdLst/>
            <a:ahLst/>
            <a:cxnLst/>
            <a:rect l="l" t="t" r="r" b="b"/>
            <a:pathLst>
              <a:path w="20320" h="34925">
                <a:moveTo>
                  <a:pt x="20065" y="0"/>
                </a:moveTo>
                <a:lnTo>
                  <a:pt x="4825" y="0"/>
                </a:lnTo>
                <a:lnTo>
                  <a:pt x="0" y="34417"/>
                </a:lnTo>
                <a:lnTo>
                  <a:pt x="12445" y="34417"/>
                </a:lnTo>
                <a:lnTo>
                  <a:pt x="2006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339966" y="4304157"/>
            <a:ext cx="400685" cy="130175"/>
          </a:xfrm>
          <a:custGeom>
            <a:avLst/>
            <a:gdLst/>
            <a:ahLst/>
            <a:cxnLst/>
            <a:rect l="l" t="t" r="r" b="b"/>
            <a:pathLst>
              <a:path w="400684" h="130175">
                <a:moveTo>
                  <a:pt x="91948" y="68580"/>
                </a:moveTo>
                <a:lnTo>
                  <a:pt x="77724" y="68580"/>
                </a:lnTo>
                <a:lnTo>
                  <a:pt x="77724" y="127762"/>
                </a:lnTo>
                <a:lnTo>
                  <a:pt x="91948" y="127762"/>
                </a:lnTo>
                <a:lnTo>
                  <a:pt x="91948" y="68580"/>
                </a:lnTo>
                <a:close/>
              </a:path>
              <a:path w="400684" h="130175">
                <a:moveTo>
                  <a:pt x="39715" y="3048"/>
                </a:moveTo>
                <a:lnTo>
                  <a:pt x="30353" y="3048"/>
                </a:lnTo>
                <a:lnTo>
                  <a:pt x="23373" y="3881"/>
                </a:lnTo>
                <a:lnTo>
                  <a:pt x="1968" y="36274"/>
                </a:lnTo>
                <a:lnTo>
                  <a:pt x="0" y="63500"/>
                </a:lnTo>
                <a:lnTo>
                  <a:pt x="379" y="74715"/>
                </a:lnTo>
                <a:lnTo>
                  <a:pt x="496" y="78166"/>
                </a:lnTo>
                <a:lnTo>
                  <a:pt x="12082" y="115879"/>
                </a:lnTo>
                <a:lnTo>
                  <a:pt x="23540" y="123191"/>
                </a:lnTo>
                <a:lnTo>
                  <a:pt x="23988" y="123191"/>
                </a:lnTo>
                <a:lnTo>
                  <a:pt x="30353" y="123952"/>
                </a:lnTo>
                <a:lnTo>
                  <a:pt x="52364" y="110363"/>
                </a:lnTo>
                <a:lnTo>
                  <a:pt x="24892" y="110363"/>
                </a:lnTo>
                <a:lnTo>
                  <a:pt x="20955" y="106553"/>
                </a:lnTo>
                <a:lnTo>
                  <a:pt x="14459" y="68580"/>
                </a:lnTo>
                <a:lnTo>
                  <a:pt x="14350" y="63500"/>
                </a:lnTo>
                <a:lnTo>
                  <a:pt x="20955" y="20447"/>
                </a:lnTo>
                <a:lnTo>
                  <a:pt x="24892" y="16637"/>
                </a:lnTo>
                <a:lnTo>
                  <a:pt x="52227" y="16637"/>
                </a:lnTo>
                <a:lnTo>
                  <a:pt x="51562" y="15240"/>
                </a:lnTo>
                <a:lnTo>
                  <a:pt x="46482" y="6985"/>
                </a:lnTo>
                <a:lnTo>
                  <a:pt x="39715" y="3048"/>
                </a:lnTo>
                <a:close/>
              </a:path>
              <a:path w="400684" h="130175">
                <a:moveTo>
                  <a:pt x="30353" y="110236"/>
                </a:moveTo>
                <a:lnTo>
                  <a:pt x="24892" y="110363"/>
                </a:lnTo>
                <a:lnTo>
                  <a:pt x="35687" y="110363"/>
                </a:lnTo>
                <a:lnTo>
                  <a:pt x="30353" y="110236"/>
                </a:lnTo>
                <a:close/>
              </a:path>
              <a:path w="400684" h="130175">
                <a:moveTo>
                  <a:pt x="52227" y="16637"/>
                </a:moveTo>
                <a:lnTo>
                  <a:pt x="35687" y="16637"/>
                </a:lnTo>
                <a:lnTo>
                  <a:pt x="39750" y="20447"/>
                </a:lnTo>
                <a:lnTo>
                  <a:pt x="42291" y="28067"/>
                </a:lnTo>
                <a:lnTo>
                  <a:pt x="44031" y="34621"/>
                </a:lnTo>
                <a:lnTo>
                  <a:pt x="45134" y="41868"/>
                </a:lnTo>
                <a:lnTo>
                  <a:pt x="45259" y="42687"/>
                </a:lnTo>
                <a:lnTo>
                  <a:pt x="45987" y="52302"/>
                </a:lnTo>
                <a:lnTo>
                  <a:pt x="46029" y="54229"/>
                </a:lnTo>
                <a:lnTo>
                  <a:pt x="46119" y="68580"/>
                </a:lnTo>
                <a:lnTo>
                  <a:pt x="45987" y="74715"/>
                </a:lnTo>
                <a:lnTo>
                  <a:pt x="35687" y="110363"/>
                </a:lnTo>
                <a:lnTo>
                  <a:pt x="52364" y="110363"/>
                </a:lnTo>
                <a:lnTo>
                  <a:pt x="55578" y="103048"/>
                </a:lnTo>
                <a:lnTo>
                  <a:pt x="58102" y="93472"/>
                </a:lnTo>
                <a:lnTo>
                  <a:pt x="59769" y="81990"/>
                </a:lnTo>
                <a:lnTo>
                  <a:pt x="60579" y="68580"/>
                </a:lnTo>
                <a:lnTo>
                  <a:pt x="91948" y="68580"/>
                </a:lnTo>
                <a:lnTo>
                  <a:pt x="91948" y="54229"/>
                </a:lnTo>
                <a:lnTo>
                  <a:pt x="60325" y="54229"/>
                </a:lnTo>
                <a:lnTo>
                  <a:pt x="59413" y="42687"/>
                </a:lnTo>
                <a:lnTo>
                  <a:pt x="59348" y="41868"/>
                </a:lnTo>
                <a:lnTo>
                  <a:pt x="57562" y="31257"/>
                </a:lnTo>
                <a:lnTo>
                  <a:pt x="54967" y="22385"/>
                </a:lnTo>
                <a:lnTo>
                  <a:pt x="52288" y="16764"/>
                </a:lnTo>
                <a:lnTo>
                  <a:pt x="52227" y="16637"/>
                </a:lnTo>
                <a:close/>
              </a:path>
              <a:path w="400684" h="130175">
                <a:moveTo>
                  <a:pt x="91948" y="762"/>
                </a:moveTo>
                <a:lnTo>
                  <a:pt x="77724" y="762"/>
                </a:lnTo>
                <a:lnTo>
                  <a:pt x="77724" y="54229"/>
                </a:lnTo>
                <a:lnTo>
                  <a:pt x="91948" y="54229"/>
                </a:lnTo>
                <a:lnTo>
                  <a:pt x="91948" y="762"/>
                </a:lnTo>
                <a:close/>
              </a:path>
              <a:path w="400684" h="130175">
                <a:moveTo>
                  <a:pt x="35687" y="16637"/>
                </a:moveTo>
                <a:lnTo>
                  <a:pt x="24892" y="16637"/>
                </a:lnTo>
                <a:lnTo>
                  <a:pt x="30353" y="16764"/>
                </a:lnTo>
                <a:lnTo>
                  <a:pt x="35687" y="16637"/>
                </a:lnTo>
                <a:close/>
              </a:path>
              <a:path w="400684" h="130175">
                <a:moveTo>
                  <a:pt x="334390" y="18542"/>
                </a:moveTo>
                <a:lnTo>
                  <a:pt x="319151" y="18542"/>
                </a:lnTo>
                <a:lnTo>
                  <a:pt x="318700" y="30402"/>
                </a:lnTo>
                <a:lnTo>
                  <a:pt x="317854" y="40259"/>
                </a:lnTo>
                <a:lnTo>
                  <a:pt x="308864" y="79470"/>
                </a:lnTo>
                <a:lnTo>
                  <a:pt x="281686" y="107442"/>
                </a:lnTo>
                <a:lnTo>
                  <a:pt x="281686" y="122301"/>
                </a:lnTo>
                <a:lnTo>
                  <a:pt x="317896" y="94948"/>
                </a:lnTo>
                <a:lnTo>
                  <a:pt x="325882" y="76581"/>
                </a:lnTo>
                <a:lnTo>
                  <a:pt x="343954" y="76581"/>
                </a:lnTo>
                <a:lnTo>
                  <a:pt x="330327" y="59690"/>
                </a:lnTo>
                <a:lnTo>
                  <a:pt x="331469" y="53594"/>
                </a:lnTo>
                <a:lnTo>
                  <a:pt x="332486" y="47117"/>
                </a:lnTo>
                <a:lnTo>
                  <a:pt x="332996" y="41608"/>
                </a:lnTo>
                <a:lnTo>
                  <a:pt x="333121" y="40259"/>
                </a:lnTo>
                <a:lnTo>
                  <a:pt x="333883" y="33274"/>
                </a:lnTo>
                <a:lnTo>
                  <a:pt x="334263" y="26035"/>
                </a:lnTo>
                <a:lnTo>
                  <a:pt x="334390" y="18542"/>
                </a:lnTo>
                <a:close/>
              </a:path>
              <a:path w="400684" h="130175">
                <a:moveTo>
                  <a:pt x="343954" y="76581"/>
                </a:moveTo>
                <a:lnTo>
                  <a:pt x="325882" y="76581"/>
                </a:lnTo>
                <a:lnTo>
                  <a:pt x="360934" y="121285"/>
                </a:lnTo>
                <a:lnTo>
                  <a:pt x="372744" y="112268"/>
                </a:lnTo>
                <a:lnTo>
                  <a:pt x="343954" y="76581"/>
                </a:lnTo>
                <a:close/>
              </a:path>
              <a:path w="400684" h="130175">
                <a:moveTo>
                  <a:pt x="367791" y="4699"/>
                </a:moveTo>
                <a:lnTo>
                  <a:pt x="284734" y="4699"/>
                </a:lnTo>
                <a:lnTo>
                  <a:pt x="284734" y="18542"/>
                </a:lnTo>
                <a:lnTo>
                  <a:pt x="367791" y="18542"/>
                </a:lnTo>
                <a:lnTo>
                  <a:pt x="367791" y="4699"/>
                </a:lnTo>
                <a:close/>
              </a:path>
              <a:path w="400684" h="130175">
                <a:moveTo>
                  <a:pt x="261112" y="0"/>
                </a:moveTo>
                <a:lnTo>
                  <a:pt x="245999" y="0"/>
                </a:lnTo>
                <a:lnTo>
                  <a:pt x="245999" y="46101"/>
                </a:lnTo>
                <a:lnTo>
                  <a:pt x="197865" y="46101"/>
                </a:lnTo>
                <a:lnTo>
                  <a:pt x="197865" y="60452"/>
                </a:lnTo>
                <a:lnTo>
                  <a:pt x="245999" y="60452"/>
                </a:lnTo>
                <a:lnTo>
                  <a:pt x="245999" y="130048"/>
                </a:lnTo>
                <a:lnTo>
                  <a:pt x="261112" y="130048"/>
                </a:lnTo>
                <a:lnTo>
                  <a:pt x="261112" y="0"/>
                </a:lnTo>
                <a:close/>
              </a:path>
              <a:path w="400684" h="130175">
                <a:moveTo>
                  <a:pt x="160782" y="3937"/>
                </a:moveTo>
                <a:lnTo>
                  <a:pt x="145415" y="3937"/>
                </a:lnTo>
                <a:lnTo>
                  <a:pt x="145415" y="122301"/>
                </a:lnTo>
                <a:lnTo>
                  <a:pt x="201294" y="122301"/>
                </a:lnTo>
                <a:lnTo>
                  <a:pt x="207517" y="121793"/>
                </a:lnTo>
                <a:lnTo>
                  <a:pt x="213613" y="120650"/>
                </a:lnTo>
                <a:lnTo>
                  <a:pt x="219710" y="119634"/>
                </a:lnTo>
                <a:lnTo>
                  <a:pt x="224789" y="118110"/>
                </a:lnTo>
                <a:lnTo>
                  <a:pt x="228981" y="116078"/>
                </a:lnTo>
                <a:lnTo>
                  <a:pt x="228981" y="108331"/>
                </a:lnTo>
                <a:lnTo>
                  <a:pt x="160782" y="108331"/>
                </a:lnTo>
                <a:lnTo>
                  <a:pt x="160782" y="3937"/>
                </a:lnTo>
                <a:close/>
              </a:path>
              <a:path w="400684" h="130175">
                <a:moveTo>
                  <a:pt x="228981" y="102235"/>
                </a:moveTo>
                <a:lnTo>
                  <a:pt x="224789" y="104140"/>
                </a:lnTo>
                <a:lnTo>
                  <a:pt x="219710" y="105664"/>
                </a:lnTo>
                <a:lnTo>
                  <a:pt x="207772" y="107696"/>
                </a:lnTo>
                <a:lnTo>
                  <a:pt x="201549" y="108331"/>
                </a:lnTo>
                <a:lnTo>
                  <a:pt x="228981" y="108331"/>
                </a:lnTo>
                <a:lnTo>
                  <a:pt x="228981" y="102235"/>
                </a:lnTo>
                <a:close/>
              </a:path>
              <a:path w="400684" h="130175">
                <a:moveTo>
                  <a:pt x="400177" y="0"/>
                </a:moveTo>
                <a:lnTo>
                  <a:pt x="385190" y="0"/>
                </a:lnTo>
                <a:lnTo>
                  <a:pt x="385190" y="130048"/>
                </a:lnTo>
                <a:lnTo>
                  <a:pt x="400177" y="130048"/>
                </a:lnTo>
                <a:lnTo>
                  <a:pt x="400177" y="0"/>
                </a:lnTo>
                <a:close/>
              </a:path>
              <a:path w="400684" h="130175">
                <a:moveTo>
                  <a:pt x="123444" y="0"/>
                </a:moveTo>
                <a:lnTo>
                  <a:pt x="109093" y="0"/>
                </a:lnTo>
                <a:lnTo>
                  <a:pt x="109093" y="130048"/>
                </a:lnTo>
                <a:lnTo>
                  <a:pt x="123444" y="130048"/>
                </a:lnTo>
                <a:lnTo>
                  <a:pt x="12344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8" name="object 12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793992" y="4304157"/>
            <a:ext cx="1416684" cy="133096"/>
          </a:xfrm>
          <a:prstGeom prst="rect">
            <a:avLst/>
          </a:prstGeom>
        </p:spPr>
      </p:pic>
      <p:sp>
        <p:nvSpPr>
          <p:cNvPr id="129" name="object 129"/>
          <p:cNvSpPr/>
          <p:nvPr/>
        </p:nvSpPr>
        <p:spPr>
          <a:xfrm>
            <a:off x="1393571" y="4612766"/>
            <a:ext cx="643255" cy="149225"/>
          </a:xfrm>
          <a:custGeom>
            <a:avLst/>
            <a:gdLst/>
            <a:ahLst/>
            <a:cxnLst/>
            <a:rect l="l" t="t" r="r" b="b"/>
            <a:pathLst>
              <a:path w="643255" h="149225">
                <a:moveTo>
                  <a:pt x="585283" y="84574"/>
                </a:moveTo>
                <a:lnTo>
                  <a:pt x="566787" y="84574"/>
                </a:lnTo>
                <a:lnTo>
                  <a:pt x="557990" y="85121"/>
                </a:lnTo>
                <a:lnTo>
                  <a:pt x="517905" y="97662"/>
                </a:lnTo>
                <a:lnTo>
                  <a:pt x="509095" y="108547"/>
                </a:lnTo>
                <a:lnTo>
                  <a:pt x="509095" y="124751"/>
                </a:lnTo>
                <a:lnTo>
                  <a:pt x="541909" y="145795"/>
                </a:lnTo>
                <a:lnTo>
                  <a:pt x="576072" y="148843"/>
                </a:lnTo>
                <a:lnTo>
                  <a:pt x="585283" y="148653"/>
                </a:lnTo>
                <a:lnTo>
                  <a:pt x="623633" y="141716"/>
                </a:lnTo>
                <a:lnTo>
                  <a:pt x="642358" y="125983"/>
                </a:lnTo>
                <a:lnTo>
                  <a:pt x="576072" y="125983"/>
                </a:lnTo>
                <a:lnTo>
                  <a:pt x="568763" y="125843"/>
                </a:lnTo>
                <a:lnTo>
                  <a:pt x="540130" y="116585"/>
                </a:lnTo>
                <a:lnTo>
                  <a:pt x="540385" y="113410"/>
                </a:lnTo>
                <a:lnTo>
                  <a:pt x="576072" y="107314"/>
                </a:lnTo>
                <a:lnTo>
                  <a:pt x="642358" y="107314"/>
                </a:lnTo>
                <a:lnTo>
                  <a:pt x="640079" y="102361"/>
                </a:lnTo>
                <a:lnTo>
                  <a:pt x="602325" y="86098"/>
                </a:lnTo>
                <a:lnTo>
                  <a:pt x="594042" y="85121"/>
                </a:lnTo>
                <a:lnTo>
                  <a:pt x="585283" y="84574"/>
                </a:lnTo>
                <a:close/>
              </a:path>
              <a:path w="643255" h="149225">
                <a:moveTo>
                  <a:pt x="642358" y="107314"/>
                </a:moveTo>
                <a:lnTo>
                  <a:pt x="586104" y="107314"/>
                </a:lnTo>
                <a:lnTo>
                  <a:pt x="594614" y="108076"/>
                </a:lnTo>
                <a:lnTo>
                  <a:pt x="601345" y="109473"/>
                </a:lnTo>
                <a:lnTo>
                  <a:pt x="608076" y="110997"/>
                </a:lnTo>
                <a:lnTo>
                  <a:pt x="611631" y="113410"/>
                </a:lnTo>
                <a:lnTo>
                  <a:pt x="611885" y="116585"/>
                </a:lnTo>
                <a:lnTo>
                  <a:pt x="611631" y="120014"/>
                </a:lnTo>
                <a:lnTo>
                  <a:pt x="608076" y="122300"/>
                </a:lnTo>
                <a:lnTo>
                  <a:pt x="601345" y="123824"/>
                </a:lnTo>
                <a:lnTo>
                  <a:pt x="594614" y="125221"/>
                </a:lnTo>
                <a:lnTo>
                  <a:pt x="586104" y="125983"/>
                </a:lnTo>
                <a:lnTo>
                  <a:pt x="642358" y="125983"/>
                </a:lnTo>
                <a:lnTo>
                  <a:pt x="642925" y="124751"/>
                </a:lnTo>
                <a:lnTo>
                  <a:pt x="642925" y="108547"/>
                </a:lnTo>
                <a:lnTo>
                  <a:pt x="642423" y="107455"/>
                </a:lnTo>
                <a:lnTo>
                  <a:pt x="642358" y="107314"/>
                </a:lnTo>
                <a:close/>
              </a:path>
              <a:path w="643255" h="149225">
                <a:moveTo>
                  <a:pt x="406780" y="83057"/>
                </a:moveTo>
                <a:lnTo>
                  <a:pt x="366607" y="87965"/>
                </a:lnTo>
                <a:lnTo>
                  <a:pt x="341503" y="107822"/>
                </a:lnTo>
                <a:lnTo>
                  <a:pt x="341503" y="124078"/>
                </a:lnTo>
                <a:lnTo>
                  <a:pt x="373634" y="145795"/>
                </a:lnTo>
                <a:lnTo>
                  <a:pt x="406780" y="148843"/>
                </a:lnTo>
                <a:lnTo>
                  <a:pt x="415782" y="148653"/>
                </a:lnTo>
                <a:lnTo>
                  <a:pt x="458680" y="138741"/>
                </a:lnTo>
                <a:lnTo>
                  <a:pt x="471371" y="125602"/>
                </a:lnTo>
                <a:lnTo>
                  <a:pt x="397128" y="125602"/>
                </a:lnTo>
                <a:lnTo>
                  <a:pt x="389001" y="124840"/>
                </a:lnTo>
                <a:lnTo>
                  <a:pt x="382651" y="123443"/>
                </a:lnTo>
                <a:lnTo>
                  <a:pt x="376301" y="121919"/>
                </a:lnTo>
                <a:lnTo>
                  <a:pt x="372872" y="119379"/>
                </a:lnTo>
                <a:lnTo>
                  <a:pt x="372872" y="112521"/>
                </a:lnTo>
                <a:lnTo>
                  <a:pt x="376301" y="110108"/>
                </a:lnTo>
                <a:lnTo>
                  <a:pt x="389001" y="107060"/>
                </a:lnTo>
                <a:lnTo>
                  <a:pt x="397128" y="106298"/>
                </a:lnTo>
                <a:lnTo>
                  <a:pt x="471371" y="106298"/>
                </a:lnTo>
                <a:lnTo>
                  <a:pt x="469137" y="101345"/>
                </a:lnTo>
                <a:lnTo>
                  <a:pt x="432355" y="84772"/>
                </a:lnTo>
                <a:lnTo>
                  <a:pt x="415782" y="83248"/>
                </a:lnTo>
                <a:lnTo>
                  <a:pt x="406780" y="83057"/>
                </a:lnTo>
                <a:close/>
              </a:path>
              <a:path w="643255" h="149225">
                <a:moveTo>
                  <a:pt x="471371" y="106298"/>
                </a:moveTo>
                <a:lnTo>
                  <a:pt x="416559" y="106298"/>
                </a:lnTo>
                <a:lnTo>
                  <a:pt x="424560" y="107060"/>
                </a:lnTo>
                <a:lnTo>
                  <a:pt x="437387" y="110108"/>
                </a:lnTo>
                <a:lnTo>
                  <a:pt x="440690" y="112521"/>
                </a:lnTo>
                <a:lnTo>
                  <a:pt x="440943" y="115950"/>
                </a:lnTo>
                <a:lnTo>
                  <a:pt x="440690" y="119379"/>
                </a:lnTo>
                <a:lnTo>
                  <a:pt x="437387" y="121919"/>
                </a:lnTo>
                <a:lnTo>
                  <a:pt x="430910" y="123443"/>
                </a:lnTo>
                <a:lnTo>
                  <a:pt x="424560" y="124840"/>
                </a:lnTo>
                <a:lnTo>
                  <a:pt x="416559" y="125602"/>
                </a:lnTo>
                <a:lnTo>
                  <a:pt x="471371" y="125602"/>
                </a:lnTo>
                <a:lnTo>
                  <a:pt x="472059" y="124078"/>
                </a:lnTo>
                <a:lnTo>
                  <a:pt x="472059" y="107822"/>
                </a:lnTo>
                <a:lnTo>
                  <a:pt x="471371" y="106298"/>
                </a:lnTo>
                <a:close/>
              </a:path>
              <a:path w="643255" h="149225">
                <a:moveTo>
                  <a:pt x="42544" y="95630"/>
                </a:moveTo>
                <a:lnTo>
                  <a:pt x="12953" y="95630"/>
                </a:lnTo>
                <a:lnTo>
                  <a:pt x="12953" y="147065"/>
                </a:lnTo>
                <a:lnTo>
                  <a:pt x="144779" y="147065"/>
                </a:lnTo>
                <a:lnTo>
                  <a:pt x="144779" y="120903"/>
                </a:lnTo>
                <a:lnTo>
                  <a:pt x="42544" y="120903"/>
                </a:lnTo>
                <a:lnTo>
                  <a:pt x="42544" y="95630"/>
                </a:lnTo>
                <a:close/>
              </a:path>
              <a:path w="643255" h="149225">
                <a:moveTo>
                  <a:pt x="142747" y="0"/>
                </a:moveTo>
                <a:lnTo>
                  <a:pt x="113665" y="0"/>
                </a:lnTo>
                <a:lnTo>
                  <a:pt x="113665" y="108838"/>
                </a:lnTo>
                <a:lnTo>
                  <a:pt x="142747" y="108838"/>
                </a:lnTo>
                <a:lnTo>
                  <a:pt x="142747" y="0"/>
                </a:lnTo>
                <a:close/>
              </a:path>
              <a:path w="643255" h="149225">
                <a:moveTo>
                  <a:pt x="48387" y="253"/>
                </a:moveTo>
                <a:lnTo>
                  <a:pt x="7697" y="18748"/>
                </a:lnTo>
                <a:lnTo>
                  <a:pt x="0" y="44322"/>
                </a:lnTo>
                <a:lnTo>
                  <a:pt x="978" y="53895"/>
                </a:lnTo>
                <a:lnTo>
                  <a:pt x="28686" y="85264"/>
                </a:lnTo>
                <a:lnTo>
                  <a:pt x="48387" y="88391"/>
                </a:lnTo>
                <a:lnTo>
                  <a:pt x="58791" y="87560"/>
                </a:lnTo>
                <a:lnTo>
                  <a:pt x="92280" y="64134"/>
                </a:lnTo>
                <a:lnTo>
                  <a:pt x="42671" y="64134"/>
                </a:lnTo>
                <a:lnTo>
                  <a:pt x="38263" y="62420"/>
                </a:lnTo>
                <a:lnTo>
                  <a:pt x="34412" y="58927"/>
                </a:lnTo>
                <a:lnTo>
                  <a:pt x="30860" y="55625"/>
                </a:lnTo>
                <a:lnTo>
                  <a:pt x="29082" y="50672"/>
                </a:lnTo>
                <a:lnTo>
                  <a:pt x="29082" y="37845"/>
                </a:lnTo>
                <a:lnTo>
                  <a:pt x="30860" y="33019"/>
                </a:lnTo>
                <a:lnTo>
                  <a:pt x="34416" y="29590"/>
                </a:lnTo>
                <a:lnTo>
                  <a:pt x="38100" y="26288"/>
                </a:lnTo>
                <a:lnTo>
                  <a:pt x="42671" y="24510"/>
                </a:lnTo>
                <a:lnTo>
                  <a:pt x="92280" y="24510"/>
                </a:lnTo>
                <a:lnTo>
                  <a:pt x="89076" y="18748"/>
                </a:lnTo>
                <a:lnTo>
                  <a:pt x="83312" y="12318"/>
                </a:lnTo>
                <a:lnTo>
                  <a:pt x="76265" y="7129"/>
                </a:lnTo>
                <a:lnTo>
                  <a:pt x="68087" y="3381"/>
                </a:lnTo>
                <a:lnTo>
                  <a:pt x="58791" y="1085"/>
                </a:lnTo>
                <a:lnTo>
                  <a:pt x="48387" y="253"/>
                </a:lnTo>
                <a:close/>
              </a:path>
              <a:path w="643255" h="149225">
                <a:moveTo>
                  <a:pt x="92280" y="24510"/>
                </a:moveTo>
                <a:lnTo>
                  <a:pt x="54101" y="24510"/>
                </a:lnTo>
                <a:lnTo>
                  <a:pt x="58800" y="26288"/>
                </a:lnTo>
                <a:lnTo>
                  <a:pt x="62356" y="29590"/>
                </a:lnTo>
                <a:lnTo>
                  <a:pt x="65912" y="33019"/>
                </a:lnTo>
                <a:lnTo>
                  <a:pt x="67690" y="37845"/>
                </a:lnTo>
                <a:lnTo>
                  <a:pt x="67690" y="50672"/>
                </a:lnTo>
                <a:lnTo>
                  <a:pt x="65912" y="55625"/>
                </a:lnTo>
                <a:lnTo>
                  <a:pt x="58633" y="62420"/>
                </a:lnTo>
                <a:lnTo>
                  <a:pt x="54101" y="64134"/>
                </a:lnTo>
                <a:lnTo>
                  <a:pt x="92280" y="64134"/>
                </a:lnTo>
                <a:lnTo>
                  <a:pt x="93233" y="62420"/>
                </a:lnTo>
                <a:lnTo>
                  <a:pt x="95795" y="53895"/>
                </a:lnTo>
                <a:lnTo>
                  <a:pt x="96773" y="44322"/>
                </a:lnTo>
                <a:lnTo>
                  <a:pt x="95795" y="34750"/>
                </a:lnTo>
                <a:lnTo>
                  <a:pt x="93252" y="26288"/>
                </a:lnTo>
                <a:lnTo>
                  <a:pt x="92280" y="24510"/>
                </a:lnTo>
                <a:close/>
              </a:path>
              <a:path w="643255" h="149225">
                <a:moveTo>
                  <a:pt x="378586" y="253"/>
                </a:moveTo>
                <a:lnTo>
                  <a:pt x="338826" y="16539"/>
                </a:lnTo>
                <a:lnTo>
                  <a:pt x="331342" y="38988"/>
                </a:lnTo>
                <a:lnTo>
                  <a:pt x="332297" y="47392"/>
                </a:lnTo>
                <a:lnTo>
                  <a:pt x="359267" y="74961"/>
                </a:lnTo>
                <a:lnTo>
                  <a:pt x="378586" y="77723"/>
                </a:lnTo>
                <a:lnTo>
                  <a:pt x="388782" y="76985"/>
                </a:lnTo>
                <a:lnTo>
                  <a:pt x="422370" y="54879"/>
                </a:lnTo>
                <a:lnTo>
                  <a:pt x="422625" y="54101"/>
                </a:lnTo>
                <a:lnTo>
                  <a:pt x="372872" y="54101"/>
                </a:lnTo>
                <a:lnTo>
                  <a:pt x="368427" y="52704"/>
                </a:lnTo>
                <a:lnTo>
                  <a:pt x="365252" y="50037"/>
                </a:lnTo>
                <a:lnTo>
                  <a:pt x="361977" y="47392"/>
                </a:lnTo>
                <a:lnTo>
                  <a:pt x="360298" y="43687"/>
                </a:lnTo>
                <a:lnTo>
                  <a:pt x="360298" y="34289"/>
                </a:lnTo>
                <a:lnTo>
                  <a:pt x="361949" y="30606"/>
                </a:lnTo>
                <a:lnTo>
                  <a:pt x="365252" y="27939"/>
                </a:lnTo>
                <a:lnTo>
                  <a:pt x="368427" y="25272"/>
                </a:lnTo>
                <a:lnTo>
                  <a:pt x="372872" y="23875"/>
                </a:lnTo>
                <a:lnTo>
                  <a:pt x="422625" y="23875"/>
                </a:lnTo>
                <a:lnTo>
                  <a:pt x="422370" y="23098"/>
                </a:lnTo>
                <a:lnTo>
                  <a:pt x="388782" y="992"/>
                </a:lnTo>
                <a:lnTo>
                  <a:pt x="378586" y="253"/>
                </a:lnTo>
                <a:close/>
              </a:path>
              <a:path w="643255" h="149225">
                <a:moveTo>
                  <a:pt x="422625" y="23875"/>
                </a:moveTo>
                <a:lnTo>
                  <a:pt x="384174" y="23875"/>
                </a:lnTo>
                <a:lnTo>
                  <a:pt x="388620" y="25272"/>
                </a:lnTo>
                <a:lnTo>
                  <a:pt x="391922" y="27939"/>
                </a:lnTo>
                <a:lnTo>
                  <a:pt x="395097" y="30606"/>
                </a:lnTo>
                <a:lnTo>
                  <a:pt x="396747" y="34289"/>
                </a:lnTo>
                <a:lnTo>
                  <a:pt x="396747" y="43687"/>
                </a:lnTo>
                <a:lnTo>
                  <a:pt x="395071" y="47392"/>
                </a:lnTo>
                <a:lnTo>
                  <a:pt x="391922" y="50037"/>
                </a:lnTo>
                <a:lnTo>
                  <a:pt x="388620" y="52704"/>
                </a:lnTo>
                <a:lnTo>
                  <a:pt x="384174" y="54101"/>
                </a:lnTo>
                <a:lnTo>
                  <a:pt x="422625" y="54101"/>
                </a:lnTo>
                <a:lnTo>
                  <a:pt x="424822" y="47392"/>
                </a:lnTo>
                <a:lnTo>
                  <a:pt x="425703" y="38988"/>
                </a:lnTo>
                <a:lnTo>
                  <a:pt x="424825" y="30606"/>
                </a:lnTo>
                <a:lnTo>
                  <a:pt x="422625" y="23875"/>
                </a:lnTo>
                <a:close/>
              </a:path>
              <a:path w="643255" h="149225">
                <a:moveTo>
                  <a:pt x="641858" y="0"/>
                </a:moveTo>
                <a:lnTo>
                  <a:pt x="612647" y="0"/>
                </a:lnTo>
                <a:lnTo>
                  <a:pt x="612647" y="15239"/>
                </a:lnTo>
                <a:lnTo>
                  <a:pt x="586231" y="15239"/>
                </a:lnTo>
                <a:lnTo>
                  <a:pt x="586231" y="41147"/>
                </a:lnTo>
                <a:lnTo>
                  <a:pt x="612647" y="41147"/>
                </a:lnTo>
                <a:lnTo>
                  <a:pt x="612647" y="82295"/>
                </a:lnTo>
                <a:lnTo>
                  <a:pt x="641858" y="82295"/>
                </a:lnTo>
                <a:lnTo>
                  <a:pt x="641858" y="0"/>
                </a:lnTo>
                <a:close/>
              </a:path>
              <a:path w="643255" h="149225">
                <a:moveTo>
                  <a:pt x="537464" y="761"/>
                </a:moveTo>
                <a:lnTo>
                  <a:pt x="526415" y="38226"/>
                </a:lnTo>
                <a:lnTo>
                  <a:pt x="498474" y="55498"/>
                </a:lnTo>
                <a:lnTo>
                  <a:pt x="498474" y="81660"/>
                </a:lnTo>
                <a:lnTo>
                  <a:pt x="539813" y="64690"/>
                </a:lnTo>
                <a:lnTo>
                  <a:pt x="550036" y="53720"/>
                </a:lnTo>
                <a:lnTo>
                  <a:pt x="594363" y="53720"/>
                </a:lnTo>
                <a:lnTo>
                  <a:pt x="561721" y="31749"/>
                </a:lnTo>
                <a:lnTo>
                  <a:pt x="563887" y="24772"/>
                </a:lnTo>
                <a:lnTo>
                  <a:pt x="565435" y="17557"/>
                </a:lnTo>
                <a:lnTo>
                  <a:pt x="566364" y="10104"/>
                </a:lnTo>
                <a:lnTo>
                  <a:pt x="566673" y="2412"/>
                </a:lnTo>
                <a:lnTo>
                  <a:pt x="537464" y="761"/>
                </a:lnTo>
                <a:close/>
              </a:path>
              <a:path w="643255" h="149225">
                <a:moveTo>
                  <a:pt x="594363" y="53720"/>
                </a:moveTo>
                <a:lnTo>
                  <a:pt x="550036" y="53720"/>
                </a:lnTo>
                <a:lnTo>
                  <a:pt x="585342" y="78358"/>
                </a:lnTo>
                <a:lnTo>
                  <a:pt x="601345" y="58419"/>
                </a:lnTo>
                <a:lnTo>
                  <a:pt x="594363" y="53720"/>
                </a:lnTo>
                <a:close/>
              </a:path>
              <a:path w="643255" h="149225">
                <a:moveTo>
                  <a:pt x="470916" y="0"/>
                </a:moveTo>
                <a:lnTo>
                  <a:pt x="441705" y="0"/>
                </a:lnTo>
                <a:lnTo>
                  <a:pt x="441705" y="81025"/>
                </a:lnTo>
                <a:lnTo>
                  <a:pt x="470916" y="81025"/>
                </a:lnTo>
                <a:lnTo>
                  <a:pt x="470916" y="67944"/>
                </a:lnTo>
                <a:lnTo>
                  <a:pt x="488060" y="67944"/>
                </a:lnTo>
                <a:lnTo>
                  <a:pt x="488060" y="43560"/>
                </a:lnTo>
                <a:lnTo>
                  <a:pt x="470916" y="43560"/>
                </a:lnTo>
                <a:lnTo>
                  <a:pt x="470916" y="33400"/>
                </a:lnTo>
                <a:lnTo>
                  <a:pt x="488060" y="33400"/>
                </a:lnTo>
                <a:lnTo>
                  <a:pt x="488060" y="9143"/>
                </a:lnTo>
                <a:lnTo>
                  <a:pt x="470916" y="9143"/>
                </a:lnTo>
                <a:lnTo>
                  <a:pt x="470916" y="0"/>
                </a:lnTo>
                <a:close/>
              </a:path>
              <a:path w="643255" h="149225">
                <a:moveTo>
                  <a:pt x="313054" y="81660"/>
                </a:moveTo>
                <a:lnTo>
                  <a:pt x="285749" y="81660"/>
                </a:lnTo>
                <a:lnTo>
                  <a:pt x="285749" y="147065"/>
                </a:lnTo>
                <a:lnTo>
                  <a:pt x="313054" y="147065"/>
                </a:lnTo>
                <a:lnTo>
                  <a:pt x="313054" y="81660"/>
                </a:lnTo>
                <a:close/>
              </a:path>
              <a:path w="643255" h="149225">
                <a:moveTo>
                  <a:pt x="273558" y="127126"/>
                </a:moveTo>
                <a:lnTo>
                  <a:pt x="246760" y="127126"/>
                </a:lnTo>
                <a:lnTo>
                  <a:pt x="246760" y="144525"/>
                </a:lnTo>
                <a:lnTo>
                  <a:pt x="273558" y="144525"/>
                </a:lnTo>
                <a:lnTo>
                  <a:pt x="273558" y="127126"/>
                </a:lnTo>
                <a:close/>
              </a:path>
              <a:path w="643255" h="149225">
                <a:moveTo>
                  <a:pt x="218694" y="29844"/>
                </a:moveTo>
                <a:lnTo>
                  <a:pt x="191134" y="29844"/>
                </a:lnTo>
                <a:lnTo>
                  <a:pt x="190492" y="47440"/>
                </a:lnTo>
                <a:lnTo>
                  <a:pt x="189134" y="63071"/>
                </a:lnTo>
                <a:lnTo>
                  <a:pt x="176641" y="104981"/>
                </a:lnTo>
                <a:lnTo>
                  <a:pt x="166434" y="111837"/>
                </a:lnTo>
                <a:lnTo>
                  <a:pt x="166623" y="111837"/>
                </a:lnTo>
                <a:lnTo>
                  <a:pt x="166623" y="140207"/>
                </a:lnTo>
                <a:lnTo>
                  <a:pt x="173509" y="139394"/>
                </a:lnTo>
                <a:lnTo>
                  <a:pt x="204674" y="111837"/>
                </a:lnTo>
                <a:lnTo>
                  <a:pt x="208153" y="103504"/>
                </a:lnTo>
                <a:lnTo>
                  <a:pt x="238377" y="103504"/>
                </a:lnTo>
                <a:lnTo>
                  <a:pt x="216534" y="65785"/>
                </a:lnTo>
                <a:lnTo>
                  <a:pt x="217372" y="57455"/>
                </a:lnTo>
                <a:lnTo>
                  <a:pt x="217995" y="48672"/>
                </a:lnTo>
                <a:lnTo>
                  <a:pt x="218428" y="39461"/>
                </a:lnTo>
                <a:lnTo>
                  <a:pt x="218694" y="29844"/>
                </a:lnTo>
                <a:close/>
              </a:path>
              <a:path w="643255" h="149225">
                <a:moveTo>
                  <a:pt x="238377" y="103504"/>
                </a:moveTo>
                <a:lnTo>
                  <a:pt x="208153" y="103504"/>
                </a:lnTo>
                <a:lnTo>
                  <a:pt x="227075" y="137921"/>
                </a:lnTo>
                <a:lnTo>
                  <a:pt x="246760" y="127126"/>
                </a:lnTo>
                <a:lnTo>
                  <a:pt x="273558" y="127126"/>
                </a:lnTo>
                <a:lnTo>
                  <a:pt x="273558" y="117982"/>
                </a:lnTo>
                <a:lnTo>
                  <a:pt x="246760" y="117982"/>
                </a:lnTo>
                <a:lnTo>
                  <a:pt x="238377" y="103504"/>
                </a:lnTo>
                <a:close/>
              </a:path>
              <a:path w="643255" h="149225">
                <a:moveTo>
                  <a:pt x="273558" y="761"/>
                </a:moveTo>
                <a:lnTo>
                  <a:pt x="246760" y="761"/>
                </a:lnTo>
                <a:lnTo>
                  <a:pt x="246760" y="117982"/>
                </a:lnTo>
                <a:lnTo>
                  <a:pt x="273558" y="117982"/>
                </a:lnTo>
                <a:lnTo>
                  <a:pt x="273558" y="81660"/>
                </a:lnTo>
                <a:lnTo>
                  <a:pt x="313054" y="81660"/>
                </a:lnTo>
                <a:lnTo>
                  <a:pt x="313054" y="54101"/>
                </a:lnTo>
                <a:lnTo>
                  <a:pt x="273558" y="54101"/>
                </a:lnTo>
                <a:lnTo>
                  <a:pt x="273558" y="761"/>
                </a:lnTo>
                <a:close/>
              </a:path>
              <a:path w="643255" h="149225">
                <a:moveTo>
                  <a:pt x="313054" y="0"/>
                </a:moveTo>
                <a:lnTo>
                  <a:pt x="285749" y="0"/>
                </a:lnTo>
                <a:lnTo>
                  <a:pt x="285749" y="54101"/>
                </a:lnTo>
                <a:lnTo>
                  <a:pt x="313054" y="54101"/>
                </a:lnTo>
                <a:lnTo>
                  <a:pt x="313054" y="0"/>
                </a:lnTo>
                <a:close/>
              </a:path>
              <a:path w="643255" h="149225">
                <a:moveTo>
                  <a:pt x="239014" y="3428"/>
                </a:moveTo>
                <a:lnTo>
                  <a:pt x="169163" y="3428"/>
                </a:lnTo>
                <a:lnTo>
                  <a:pt x="169163" y="29844"/>
                </a:lnTo>
                <a:lnTo>
                  <a:pt x="239014" y="29844"/>
                </a:lnTo>
                <a:lnTo>
                  <a:pt x="239014" y="34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678428" y="4609591"/>
            <a:ext cx="466725" cy="163830"/>
          </a:xfrm>
          <a:custGeom>
            <a:avLst/>
            <a:gdLst/>
            <a:ahLst/>
            <a:cxnLst/>
            <a:rect l="l" t="t" r="r" b="b"/>
            <a:pathLst>
              <a:path w="466725" h="163829">
                <a:moveTo>
                  <a:pt x="157480" y="117220"/>
                </a:moveTo>
                <a:lnTo>
                  <a:pt x="129032" y="117220"/>
                </a:lnTo>
                <a:lnTo>
                  <a:pt x="122682" y="163448"/>
                </a:lnTo>
                <a:lnTo>
                  <a:pt x="146431" y="163448"/>
                </a:lnTo>
                <a:lnTo>
                  <a:pt x="157480" y="117220"/>
                </a:lnTo>
                <a:close/>
              </a:path>
              <a:path w="466725" h="163829">
                <a:moveTo>
                  <a:pt x="378085" y="100456"/>
                </a:moveTo>
                <a:lnTo>
                  <a:pt x="343321" y="100456"/>
                </a:lnTo>
                <a:lnTo>
                  <a:pt x="310642" y="149224"/>
                </a:lnTo>
                <a:lnTo>
                  <a:pt x="347345" y="149224"/>
                </a:lnTo>
                <a:lnTo>
                  <a:pt x="378085" y="100456"/>
                </a:lnTo>
                <a:close/>
              </a:path>
              <a:path w="466725" h="163829">
                <a:moveTo>
                  <a:pt x="344424" y="99948"/>
                </a:moveTo>
                <a:lnTo>
                  <a:pt x="343662" y="99948"/>
                </a:lnTo>
                <a:lnTo>
                  <a:pt x="343321" y="100456"/>
                </a:lnTo>
                <a:lnTo>
                  <a:pt x="335571" y="100456"/>
                </a:lnTo>
                <a:lnTo>
                  <a:pt x="339471" y="100710"/>
                </a:lnTo>
                <a:lnTo>
                  <a:pt x="340360" y="100710"/>
                </a:lnTo>
                <a:lnTo>
                  <a:pt x="341884" y="100456"/>
                </a:lnTo>
                <a:lnTo>
                  <a:pt x="344424" y="99948"/>
                </a:lnTo>
                <a:close/>
              </a:path>
              <a:path w="466725" h="163829">
                <a:moveTo>
                  <a:pt x="342900" y="507"/>
                </a:moveTo>
                <a:lnTo>
                  <a:pt x="303974" y="14350"/>
                </a:lnTo>
                <a:lnTo>
                  <a:pt x="289846" y="36750"/>
                </a:lnTo>
                <a:lnTo>
                  <a:pt x="289782" y="36925"/>
                </a:lnTo>
                <a:lnTo>
                  <a:pt x="288359" y="43761"/>
                </a:lnTo>
                <a:lnTo>
                  <a:pt x="288290" y="44449"/>
                </a:lnTo>
                <a:lnTo>
                  <a:pt x="287791" y="51307"/>
                </a:lnTo>
                <a:lnTo>
                  <a:pt x="287782" y="51434"/>
                </a:lnTo>
                <a:lnTo>
                  <a:pt x="288242" y="57784"/>
                </a:lnTo>
                <a:lnTo>
                  <a:pt x="288303" y="58626"/>
                </a:lnTo>
                <a:lnTo>
                  <a:pt x="313563" y="94487"/>
                </a:lnTo>
                <a:lnTo>
                  <a:pt x="333621" y="100456"/>
                </a:lnTo>
                <a:lnTo>
                  <a:pt x="342646" y="100456"/>
                </a:lnTo>
                <a:lnTo>
                  <a:pt x="343662" y="99948"/>
                </a:lnTo>
                <a:lnTo>
                  <a:pt x="378405" y="99948"/>
                </a:lnTo>
                <a:lnTo>
                  <a:pt x="384810" y="89788"/>
                </a:lnTo>
                <a:lnTo>
                  <a:pt x="389127" y="83184"/>
                </a:lnTo>
                <a:lnTo>
                  <a:pt x="392430" y="76834"/>
                </a:lnTo>
                <a:lnTo>
                  <a:pt x="393374" y="74167"/>
                </a:lnTo>
                <a:lnTo>
                  <a:pt x="335661" y="74167"/>
                </a:lnTo>
                <a:lnTo>
                  <a:pt x="329946" y="71881"/>
                </a:lnTo>
                <a:lnTo>
                  <a:pt x="321563" y="63245"/>
                </a:lnTo>
                <a:lnTo>
                  <a:pt x="319405" y="57784"/>
                </a:lnTo>
                <a:lnTo>
                  <a:pt x="319405" y="44449"/>
                </a:lnTo>
                <a:lnTo>
                  <a:pt x="321563" y="38988"/>
                </a:lnTo>
                <a:lnTo>
                  <a:pt x="329834" y="30468"/>
                </a:lnTo>
                <a:lnTo>
                  <a:pt x="329658" y="30468"/>
                </a:lnTo>
                <a:lnTo>
                  <a:pt x="335661" y="28066"/>
                </a:lnTo>
                <a:lnTo>
                  <a:pt x="342900" y="27939"/>
                </a:lnTo>
                <a:lnTo>
                  <a:pt x="392445" y="27939"/>
                </a:lnTo>
                <a:lnTo>
                  <a:pt x="390593" y="24510"/>
                </a:lnTo>
                <a:lnTo>
                  <a:pt x="357623" y="2111"/>
                </a:lnTo>
                <a:lnTo>
                  <a:pt x="350436" y="910"/>
                </a:lnTo>
                <a:lnTo>
                  <a:pt x="342900" y="507"/>
                </a:lnTo>
                <a:close/>
              </a:path>
              <a:path w="466725" h="163829">
                <a:moveTo>
                  <a:pt x="392445" y="27939"/>
                </a:moveTo>
                <a:lnTo>
                  <a:pt x="342900" y="27939"/>
                </a:lnTo>
                <a:lnTo>
                  <a:pt x="350266" y="28066"/>
                </a:lnTo>
                <a:lnTo>
                  <a:pt x="356268" y="30468"/>
                </a:lnTo>
                <a:lnTo>
                  <a:pt x="356089" y="30468"/>
                </a:lnTo>
                <a:lnTo>
                  <a:pt x="360045" y="34670"/>
                </a:lnTo>
                <a:lnTo>
                  <a:pt x="364236" y="38988"/>
                </a:lnTo>
                <a:lnTo>
                  <a:pt x="366395" y="44449"/>
                </a:lnTo>
                <a:lnTo>
                  <a:pt x="366395" y="57784"/>
                </a:lnTo>
                <a:lnTo>
                  <a:pt x="364236" y="63245"/>
                </a:lnTo>
                <a:lnTo>
                  <a:pt x="360045" y="67563"/>
                </a:lnTo>
                <a:lnTo>
                  <a:pt x="355981" y="71881"/>
                </a:lnTo>
                <a:lnTo>
                  <a:pt x="350266" y="74167"/>
                </a:lnTo>
                <a:lnTo>
                  <a:pt x="393374" y="74167"/>
                </a:lnTo>
                <a:lnTo>
                  <a:pt x="394588" y="70738"/>
                </a:lnTo>
                <a:lnTo>
                  <a:pt x="396875" y="64642"/>
                </a:lnTo>
                <a:lnTo>
                  <a:pt x="397936" y="58626"/>
                </a:lnTo>
                <a:lnTo>
                  <a:pt x="398018" y="51307"/>
                </a:lnTo>
                <a:lnTo>
                  <a:pt x="397522" y="44449"/>
                </a:lnTo>
                <a:lnTo>
                  <a:pt x="397472" y="43761"/>
                </a:lnTo>
                <a:lnTo>
                  <a:pt x="396069" y="36925"/>
                </a:lnTo>
                <a:lnTo>
                  <a:pt x="396033" y="36750"/>
                </a:lnTo>
                <a:lnTo>
                  <a:pt x="393778" y="30468"/>
                </a:lnTo>
                <a:lnTo>
                  <a:pt x="392514" y="28066"/>
                </a:lnTo>
                <a:lnTo>
                  <a:pt x="392445" y="27939"/>
                </a:lnTo>
                <a:close/>
              </a:path>
              <a:path w="466725" h="163829">
                <a:moveTo>
                  <a:pt x="466598" y="3809"/>
                </a:moveTo>
                <a:lnTo>
                  <a:pt x="408686" y="3809"/>
                </a:lnTo>
                <a:lnTo>
                  <a:pt x="408686" y="32003"/>
                </a:lnTo>
                <a:lnTo>
                  <a:pt x="434339" y="32003"/>
                </a:lnTo>
                <a:lnTo>
                  <a:pt x="434339" y="149224"/>
                </a:lnTo>
                <a:lnTo>
                  <a:pt x="466598" y="149224"/>
                </a:lnTo>
                <a:lnTo>
                  <a:pt x="466598" y="3809"/>
                </a:lnTo>
                <a:close/>
              </a:path>
              <a:path w="466725" h="163829">
                <a:moveTo>
                  <a:pt x="203326" y="106806"/>
                </a:moveTo>
                <a:lnTo>
                  <a:pt x="171450" y="106806"/>
                </a:lnTo>
                <a:lnTo>
                  <a:pt x="173062" y="116363"/>
                </a:lnTo>
                <a:lnTo>
                  <a:pt x="203279" y="149320"/>
                </a:lnTo>
                <a:lnTo>
                  <a:pt x="224536" y="152526"/>
                </a:lnTo>
                <a:lnTo>
                  <a:pt x="231941" y="152126"/>
                </a:lnTo>
                <a:lnTo>
                  <a:pt x="266624" y="134034"/>
                </a:lnTo>
                <a:lnTo>
                  <a:pt x="272198" y="125094"/>
                </a:lnTo>
                <a:lnTo>
                  <a:pt x="217932" y="125094"/>
                </a:lnTo>
                <a:lnTo>
                  <a:pt x="212851" y="123443"/>
                </a:lnTo>
                <a:lnTo>
                  <a:pt x="205994" y="117093"/>
                </a:lnTo>
                <a:lnTo>
                  <a:pt x="203962" y="112521"/>
                </a:lnTo>
                <a:lnTo>
                  <a:pt x="203326" y="106806"/>
                </a:lnTo>
                <a:close/>
              </a:path>
              <a:path w="466725" h="163829">
                <a:moveTo>
                  <a:pt x="272826" y="78993"/>
                </a:moveTo>
                <a:lnTo>
                  <a:pt x="231012" y="78993"/>
                </a:lnTo>
                <a:lnTo>
                  <a:pt x="233523" y="80009"/>
                </a:lnTo>
                <a:lnTo>
                  <a:pt x="236404" y="81216"/>
                </a:lnTo>
                <a:lnTo>
                  <a:pt x="240157" y="85343"/>
                </a:lnTo>
                <a:lnTo>
                  <a:pt x="243839" y="89534"/>
                </a:lnTo>
                <a:lnTo>
                  <a:pt x="245745" y="94995"/>
                </a:lnTo>
                <a:lnTo>
                  <a:pt x="245745" y="108711"/>
                </a:lnTo>
                <a:lnTo>
                  <a:pt x="243839" y="114299"/>
                </a:lnTo>
                <a:lnTo>
                  <a:pt x="240157" y="118490"/>
                </a:lnTo>
                <a:lnTo>
                  <a:pt x="236474" y="122808"/>
                </a:lnTo>
                <a:lnTo>
                  <a:pt x="230960" y="125094"/>
                </a:lnTo>
                <a:lnTo>
                  <a:pt x="272198" y="125094"/>
                </a:lnTo>
                <a:lnTo>
                  <a:pt x="273365" y="122808"/>
                </a:lnTo>
                <a:lnTo>
                  <a:pt x="275542" y="116363"/>
                </a:lnTo>
                <a:lnTo>
                  <a:pt x="276865" y="109434"/>
                </a:lnTo>
                <a:lnTo>
                  <a:pt x="277368" y="101980"/>
                </a:lnTo>
                <a:lnTo>
                  <a:pt x="276411" y="90931"/>
                </a:lnTo>
                <a:lnTo>
                  <a:pt x="273907" y="81216"/>
                </a:lnTo>
                <a:lnTo>
                  <a:pt x="272826" y="78993"/>
                </a:lnTo>
                <a:close/>
              </a:path>
              <a:path w="466725" h="163829">
                <a:moveTo>
                  <a:pt x="270256" y="3809"/>
                </a:moveTo>
                <a:lnTo>
                  <a:pt x="178435" y="3809"/>
                </a:lnTo>
                <a:lnTo>
                  <a:pt x="174117" y="88772"/>
                </a:lnTo>
                <a:lnTo>
                  <a:pt x="203581" y="88772"/>
                </a:lnTo>
                <a:lnTo>
                  <a:pt x="205486" y="85978"/>
                </a:lnTo>
                <a:lnTo>
                  <a:pt x="208152" y="83692"/>
                </a:lnTo>
                <a:lnTo>
                  <a:pt x="211455" y="81787"/>
                </a:lnTo>
                <a:lnTo>
                  <a:pt x="214757" y="80009"/>
                </a:lnTo>
                <a:lnTo>
                  <a:pt x="218948" y="78993"/>
                </a:lnTo>
                <a:lnTo>
                  <a:pt x="272826" y="78993"/>
                </a:lnTo>
                <a:lnTo>
                  <a:pt x="269831" y="72834"/>
                </a:lnTo>
                <a:lnTo>
                  <a:pt x="264160" y="65785"/>
                </a:lnTo>
                <a:lnTo>
                  <a:pt x="257155" y="60116"/>
                </a:lnTo>
                <a:lnTo>
                  <a:pt x="254539" y="58800"/>
                </a:lnTo>
                <a:lnTo>
                  <a:pt x="206248" y="58800"/>
                </a:lnTo>
                <a:lnTo>
                  <a:pt x="207772" y="31495"/>
                </a:lnTo>
                <a:lnTo>
                  <a:pt x="270256" y="31495"/>
                </a:lnTo>
                <a:lnTo>
                  <a:pt x="270256" y="3809"/>
                </a:lnTo>
                <a:close/>
              </a:path>
              <a:path w="466725" h="163829">
                <a:moveTo>
                  <a:pt x="229616" y="52704"/>
                </a:moveTo>
                <a:lnTo>
                  <a:pt x="224917" y="52704"/>
                </a:lnTo>
                <a:lnTo>
                  <a:pt x="220725" y="53339"/>
                </a:lnTo>
                <a:lnTo>
                  <a:pt x="212851" y="55371"/>
                </a:lnTo>
                <a:lnTo>
                  <a:pt x="209296" y="56895"/>
                </a:lnTo>
                <a:lnTo>
                  <a:pt x="206248" y="58800"/>
                </a:lnTo>
                <a:lnTo>
                  <a:pt x="254539" y="58800"/>
                </a:lnTo>
                <a:lnTo>
                  <a:pt x="249078" y="56054"/>
                </a:lnTo>
                <a:lnTo>
                  <a:pt x="239906" y="53588"/>
                </a:lnTo>
                <a:lnTo>
                  <a:pt x="229616" y="52704"/>
                </a:lnTo>
                <a:close/>
              </a:path>
              <a:path w="466725" h="163829">
                <a:moveTo>
                  <a:pt x="100919" y="28320"/>
                </a:moveTo>
                <a:lnTo>
                  <a:pt x="59699" y="28320"/>
                </a:lnTo>
                <a:lnTo>
                  <a:pt x="64388" y="29844"/>
                </a:lnTo>
                <a:lnTo>
                  <a:pt x="70738" y="36194"/>
                </a:lnTo>
                <a:lnTo>
                  <a:pt x="72262" y="40512"/>
                </a:lnTo>
                <a:lnTo>
                  <a:pt x="72262" y="45973"/>
                </a:lnTo>
                <a:lnTo>
                  <a:pt x="72517" y="49910"/>
                </a:lnTo>
                <a:lnTo>
                  <a:pt x="50673" y="81660"/>
                </a:lnTo>
                <a:lnTo>
                  <a:pt x="3048" y="130682"/>
                </a:lnTo>
                <a:lnTo>
                  <a:pt x="3048" y="149224"/>
                </a:lnTo>
                <a:lnTo>
                  <a:pt x="107061" y="149224"/>
                </a:lnTo>
                <a:lnTo>
                  <a:pt x="107061" y="121665"/>
                </a:lnTo>
                <a:lnTo>
                  <a:pt x="50546" y="121665"/>
                </a:lnTo>
                <a:lnTo>
                  <a:pt x="71374" y="100202"/>
                </a:lnTo>
                <a:lnTo>
                  <a:pt x="99441" y="65658"/>
                </a:lnTo>
                <a:lnTo>
                  <a:pt x="104267" y="50545"/>
                </a:lnTo>
                <a:lnTo>
                  <a:pt x="104149" y="45973"/>
                </a:lnTo>
                <a:lnTo>
                  <a:pt x="104139" y="45592"/>
                </a:lnTo>
                <a:lnTo>
                  <a:pt x="103232" y="36194"/>
                </a:lnTo>
                <a:lnTo>
                  <a:pt x="103211" y="35972"/>
                </a:lnTo>
                <a:lnTo>
                  <a:pt x="100919" y="28320"/>
                </a:lnTo>
                <a:close/>
              </a:path>
              <a:path w="466725" h="163829">
                <a:moveTo>
                  <a:pt x="52324" y="0"/>
                </a:moveTo>
                <a:lnTo>
                  <a:pt x="14732" y="14223"/>
                </a:lnTo>
                <a:lnTo>
                  <a:pt x="3983" y="29844"/>
                </a:lnTo>
                <a:lnTo>
                  <a:pt x="3889" y="30019"/>
                </a:lnTo>
                <a:lnTo>
                  <a:pt x="1172" y="39115"/>
                </a:lnTo>
                <a:lnTo>
                  <a:pt x="1069" y="39459"/>
                </a:lnTo>
                <a:lnTo>
                  <a:pt x="0" y="49910"/>
                </a:lnTo>
                <a:lnTo>
                  <a:pt x="32004" y="49910"/>
                </a:lnTo>
                <a:lnTo>
                  <a:pt x="32004" y="44068"/>
                </a:lnTo>
                <a:lnTo>
                  <a:pt x="33658" y="39459"/>
                </a:lnTo>
                <a:lnTo>
                  <a:pt x="33782" y="39115"/>
                </a:lnTo>
                <a:lnTo>
                  <a:pt x="37211" y="34797"/>
                </a:lnTo>
                <a:lnTo>
                  <a:pt x="40639" y="30606"/>
                </a:lnTo>
                <a:lnTo>
                  <a:pt x="45720" y="28320"/>
                </a:lnTo>
                <a:lnTo>
                  <a:pt x="100919" y="28320"/>
                </a:lnTo>
                <a:lnTo>
                  <a:pt x="100615" y="27304"/>
                </a:lnTo>
                <a:lnTo>
                  <a:pt x="64312" y="1025"/>
                </a:lnTo>
                <a:lnTo>
                  <a:pt x="65080" y="1025"/>
                </a:lnTo>
                <a:lnTo>
                  <a:pt x="52324" y="0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363720" y="4679416"/>
            <a:ext cx="18415" cy="17780"/>
          </a:xfrm>
          <a:custGeom>
            <a:avLst/>
            <a:gdLst/>
            <a:ahLst/>
            <a:cxnLst/>
            <a:rect l="l" t="t" r="r" b="b"/>
            <a:pathLst>
              <a:path w="18414" h="17779">
                <a:moveTo>
                  <a:pt x="17983" y="0"/>
                </a:moveTo>
                <a:lnTo>
                  <a:pt x="0" y="0"/>
                </a:lnTo>
                <a:lnTo>
                  <a:pt x="0" y="17678"/>
                </a:lnTo>
                <a:lnTo>
                  <a:pt x="17983" y="17678"/>
                </a:lnTo>
                <a:lnTo>
                  <a:pt x="1798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436617" y="4620005"/>
            <a:ext cx="545465" cy="132715"/>
          </a:xfrm>
          <a:custGeom>
            <a:avLst/>
            <a:gdLst/>
            <a:ahLst/>
            <a:cxnLst/>
            <a:rect l="l" t="t" r="r" b="b"/>
            <a:pathLst>
              <a:path w="545464" h="132714">
                <a:moveTo>
                  <a:pt x="168021" y="76200"/>
                </a:moveTo>
                <a:lnTo>
                  <a:pt x="153162" y="76200"/>
                </a:lnTo>
                <a:lnTo>
                  <a:pt x="153162" y="130810"/>
                </a:lnTo>
                <a:lnTo>
                  <a:pt x="262509" y="130810"/>
                </a:lnTo>
                <a:lnTo>
                  <a:pt x="262509" y="118491"/>
                </a:lnTo>
                <a:lnTo>
                  <a:pt x="168021" y="118491"/>
                </a:lnTo>
                <a:lnTo>
                  <a:pt x="168021" y="101981"/>
                </a:lnTo>
                <a:lnTo>
                  <a:pt x="262509" y="101981"/>
                </a:lnTo>
                <a:lnTo>
                  <a:pt x="262509" y="89916"/>
                </a:lnTo>
                <a:lnTo>
                  <a:pt x="168021" y="89916"/>
                </a:lnTo>
                <a:lnTo>
                  <a:pt x="168021" y="76200"/>
                </a:lnTo>
                <a:close/>
              </a:path>
              <a:path w="545464" h="132714">
                <a:moveTo>
                  <a:pt x="262509" y="101981"/>
                </a:moveTo>
                <a:lnTo>
                  <a:pt x="247523" y="101981"/>
                </a:lnTo>
                <a:lnTo>
                  <a:pt x="247523" y="118491"/>
                </a:lnTo>
                <a:lnTo>
                  <a:pt x="262509" y="118491"/>
                </a:lnTo>
                <a:lnTo>
                  <a:pt x="262509" y="101981"/>
                </a:lnTo>
                <a:close/>
              </a:path>
              <a:path w="545464" h="132714">
                <a:moveTo>
                  <a:pt x="262509" y="76200"/>
                </a:moveTo>
                <a:lnTo>
                  <a:pt x="247523" y="76200"/>
                </a:lnTo>
                <a:lnTo>
                  <a:pt x="247523" y="89916"/>
                </a:lnTo>
                <a:lnTo>
                  <a:pt x="262509" y="89916"/>
                </a:lnTo>
                <a:lnTo>
                  <a:pt x="262509" y="76200"/>
                </a:lnTo>
                <a:close/>
              </a:path>
              <a:path w="545464" h="132714">
                <a:moveTo>
                  <a:pt x="402209" y="92329"/>
                </a:moveTo>
                <a:lnTo>
                  <a:pt x="290703" y="92329"/>
                </a:lnTo>
                <a:lnTo>
                  <a:pt x="290703" y="105283"/>
                </a:lnTo>
                <a:lnTo>
                  <a:pt x="386969" y="105283"/>
                </a:lnTo>
                <a:lnTo>
                  <a:pt x="386969" y="132461"/>
                </a:lnTo>
                <a:lnTo>
                  <a:pt x="402209" y="132461"/>
                </a:lnTo>
                <a:lnTo>
                  <a:pt x="402209" y="92329"/>
                </a:lnTo>
                <a:close/>
              </a:path>
              <a:path w="545464" h="132714">
                <a:moveTo>
                  <a:pt x="446786" y="89281"/>
                </a:moveTo>
                <a:lnTo>
                  <a:pt x="431546" y="89281"/>
                </a:lnTo>
                <a:lnTo>
                  <a:pt x="431546" y="130810"/>
                </a:lnTo>
                <a:lnTo>
                  <a:pt x="545338" y="130810"/>
                </a:lnTo>
                <a:lnTo>
                  <a:pt x="545338" y="117348"/>
                </a:lnTo>
                <a:lnTo>
                  <a:pt x="446786" y="117348"/>
                </a:lnTo>
                <a:lnTo>
                  <a:pt x="446786" y="89281"/>
                </a:lnTo>
                <a:close/>
              </a:path>
              <a:path w="545464" h="132714">
                <a:moveTo>
                  <a:pt x="541782" y="2286"/>
                </a:moveTo>
                <a:lnTo>
                  <a:pt x="526796" y="2286"/>
                </a:lnTo>
                <a:lnTo>
                  <a:pt x="526796" y="98933"/>
                </a:lnTo>
                <a:lnTo>
                  <a:pt x="541782" y="98933"/>
                </a:lnTo>
                <a:lnTo>
                  <a:pt x="541782" y="2286"/>
                </a:lnTo>
                <a:close/>
              </a:path>
              <a:path w="545464" h="132714">
                <a:moveTo>
                  <a:pt x="462534" y="3556"/>
                </a:moveTo>
                <a:lnTo>
                  <a:pt x="451596" y="44037"/>
                </a:lnTo>
                <a:lnTo>
                  <a:pt x="422402" y="65151"/>
                </a:lnTo>
                <a:lnTo>
                  <a:pt x="422402" y="79248"/>
                </a:lnTo>
                <a:lnTo>
                  <a:pt x="457771" y="60086"/>
                </a:lnTo>
                <a:lnTo>
                  <a:pt x="466090" y="48768"/>
                </a:lnTo>
                <a:lnTo>
                  <a:pt x="489152" y="48768"/>
                </a:lnTo>
                <a:lnTo>
                  <a:pt x="472059" y="36195"/>
                </a:lnTo>
                <a:lnTo>
                  <a:pt x="473837" y="31242"/>
                </a:lnTo>
                <a:lnTo>
                  <a:pt x="475234" y="26162"/>
                </a:lnTo>
                <a:lnTo>
                  <a:pt x="476250" y="20828"/>
                </a:lnTo>
                <a:lnTo>
                  <a:pt x="477139" y="15494"/>
                </a:lnTo>
                <a:lnTo>
                  <a:pt x="477551" y="11054"/>
                </a:lnTo>
                <a:lnTo>
                  <a:pt x="477647" y="4445"/>
                </a:lnTo>
                <a:lnTo>
                  <a:pt x="462534" y="3556"/>
                </a:lnTo>
                <a:close/>
              </a:path>
              <a:path w="545464" h="132714">
                <a:moveTo>
                  <a:pt x="489152" y="48768"/>
                </a:moveTo>
                <a:lnTo>
                  <a:pt x="466090" y="48768"/>
                </a:lnTo>
                <a:lnTo>
                  <a:pt x="504906" y="77912"/>
                </a:lnTo>
                <a:lnTo>
                  <a:pt x="504774" y="77912"/>
                </a:lnTo>
                <a:lnTo>
                  <a:pt x="513842" y="66929"/>
                </a:lnTo>
                <a:lnTo>
                  <a:pt x="489152" y="48768"/>
                </a:lnTo>
                <a:close/>
              </a:path>
              <a:path w="545464" h="132714">
                <a:moveTo>
                  <a:pt x="24003" y="89281"/>
                </a:moveTo>
                <a:lnTo>
                  <a:pt x="8762" y="89281"/>
                </a:lnTo>
                <a:lnTo>
                  <a:pt x="8762" y="130810"/>
                </a:lnTo>
                <a:lnTo>
                  <a:pt x="121031" y="130810"/>
                </a:lnTo>
                <a:lnTo>
                  <a:pt x="121031" y="117094"/>
                </a:lnTo>
                <a:lnTo>
                  <a:pt x="24003" y="117094"/>
                </a:lnTo>
                <a:lnTo>
                  <a:pt x="24003" y="89281"/>
                </a:lnTo>
                <a:close/>
              </a:path>
              <a:path w="545464" h="132714">
                <a:moveTo>
                  <a:pt x="117602" y="2286"/>
                </a:moveTo>
                <a:lnTo>
                  <a:pt x="102489" y="2286"/>
                </a:lnTo>
                <a:lnTo>
                  <a:pt x="102489" y="98933"/>
                </a:lnTo>
                <a:lnTo>
                  <a:pt x="117602" y="98933"/>
                </a:lnTo>
                <a:lnTo>
                  <a:pt x="117602" y="46355"/>
                </a:lnTo>
                <a:lnTo>
                  <a:pt x="135890" y="46355"/>
                </a:lnTo>
                <a:lnTo>
                  <a:pt x="135890" y="32004"/>
                </a:lnTo>
                <a:lnTo>
                  <a:pt x="117602" y="32004"/>
                </a:lnTo>
                <a:lnTo>
                  <a:pt x="117602" y="2286"/>
                </a:lnTo>
                <a:close/>
              </a:path>
              <a:path w="545464" h="132714">
                <a:moveTo>
                  <a:pt x="39497" y="3556"/>
                </a:moveTo>
                <a:lnTo>
                  <a:pt x="28940" y="44037"/>
                </a:lnTo>
                <a:lnTo>
                  <a:pt x="0" y="65151"/>
                </a:lnTo>
                <a:lnTo>
                  <a:pt x="0" y="79248"/>
                </a:lnTo>
                <a:lnTo>
                  <a:pt x="35242" y="60071"/>
                </a:lnTo>
                <a:lnTo>
                  <a:pt x="43307" y="48641"/>
                </a:lnTo>
                <a:lnTo>
                  <a:pt x="66071" y="48641"/>
                </a:lnTo>
                <a:lnTo>
                  <a:pt x="49276" y="35941"/>
                </a:lnTo>
                <a:lnTo>
                  <a:pt x="51054" y="31115"/>
                </a:lnTo>
                <a:lnTo>
                  <a:pt x="52324" y="26035"/>
                </a:lnTo>
                <a:lnTo>
                  <a:pt x="54102" y="15494"/>
                </a:lnTo>
                <a:lnTo>
                  <a:pt x="54514" y="11054"/>
                </a:lnTo>
                <a:lnTo>
                  <a:pt x="54610" y="4445"/>
                </a:lnTo>
                <a:lnTo>
                  <a:pt x="39497" y="3556"/>
                </a:lnTo>
                <a:close/>
              </a:path>
              <a:path w="545464" h="132714">
                <a:moveTo>
                  <a:pt x="66071" y="48641"/>
                </a:moveTo>
                <a:lnTo>
                  <a:pt x="43307" y="48641"/>
                </a:lnTo>
                <a:lnTo>
                  <a:pt x="81359" y="77912"/>
                </a:lnTo>
                <a:lnTo>
                  <a:pt x="81227" y="77912"/>
                </a:lnTo>
                <a:lnTo>
                  <a:pt x="90424" y="67056"/>
                </a:lnTo>
                <a:lnTo>
                  <a:pt x="66071" y="48641"/>
                </a:lnTo>
                <a:close/>
              </a:path>
              <a:path w="545464" h="132714">
                <a:moveTo>
                  <a:pt x="324358" y="33782"/>
                </a:moveTo>
                <a:lnTo>
                  <a:pt x="317246" y="33782"/>
                </a:lnTo>
                <a:lnTo>
                  <a:pt x="310769" y="34671"/>
                </a:lnTo>
                <a:lnTo>
                  <a:pt x="305054" y="36703"/>
                </a:lnTo>
                <a:lnTo>
                  <a:pt x="299339" y="38608"/>
                </a:lnTo>
                <a:lnTo>
                  <a:pt x="294894" y="41529"/>
                </a:lnTo>
                <a:lnTo>
                  <a:pt x="290330" y="46609"/>
                </a:lnTo>
                <a:lnTo>
                  <a:pt x="288115" y="49149"/>
                </a:lnTo>
                <a:lnTo>
                  <a:pt x="286512" y="53467"/>
                </a:lnTo>
                <a:lnTo>
                  <a:pt x="286512" y="64262"/>
                </a:lnTo>
                <a:lnTo>
                  <a:pt x="288117" y="68707"/>
                </a:lnTo>
                <a:lnTo>
                  <a:pt x="288163" y="68834"/>
                </a:lnTo>
                <a:lnTo>
                  <a:pt x="291702" y="72644"/>
                </a:lnTo>
                <a:lnTo>
                  <a:pt x="294894" y="76327"/>
                </a:lnTo>
                <a:lnTo>
                  <a:pt x="299339" y="79121"/>
                </a:lnTo>
                <a:lnTo>
                  <a:pt x="305054" y="81026"/>
                </a:lnTo>
                <a:lnTo>
                  <a:pt x="310769" y="83058"/>
                </a:lnTo>
                <a:lnTo>
                  <a:pt x="317246" y="83947"/>
                </a:lnTo>
                <a:lnTo>
                  <a:pt x="324358" y="83947"/>
                </a:lnTo>
                <a:lnTo>
                  <a:pt x="358746" y="72771"/>
                </a:lnTo>
                <a:lnTo>
                  <a:pt x="324358" y="72771"/>
                </a:lnTo>
                <a:lnTo>
                  <a:pt x="316992" y="72644"/>
                </a:lnTo>
                <a:lnTo>
                  <a:pt x="311277" y="71374"/>
                </a:lnTo>
                <a:lnTo>
                  <a:pt x="307086" y="68707"/>
                </a:lnTo>
                <a:lnTo>
                  <a:pt x="303022" y="66167"/>
                </a:lnTo>
                <a:lnTo>
                  <a:pt x="300990" y="62865"/>
                </a:lnTo>
                <a:lnTo>
                  <a:pt x="300863" y="58801"/>
                </a:lnTo>
                <a:lnTo>
                  <a:pt x="300990" y="54864"/>
                </a:lnTo>
                <a:lnTo>
                  <a:pt x="303022" y="51689"/>
                </a:lnTo>
                <a:lnTo>
                  <a:pt x="307086" y="49149"/>
                </a:lnTo>
                <a:lnTo>
                  <a:pt x="311277" y="46609"/>
                </a:lnTo>
                <a:lnTo>
                  <a:pt x="316992" y="45212"/>
                </a:lnTo>
                <a:lnTo>
                  <a:pt x="358896" y="45212"/>
                </a:lnTo>
                <a:lnTo>
                  <a:pt x="358521" y="44577"/>
                </a:lnTo>
                <a:lnTo>
                  <a:pt x="351409" y="40259"/>
                </a:lnTo>
                <a:lnTo>
                  <a:pt x="345717" y="37425"/>
                </a:lnTo>
                <a:lnTo>
                  <a:pt x="339312" y="35401"/>
                </a:lnTo>
                <a:lnTo>
                  <a:pt x="332192" y="34186"/>
                </a:lnTo>
                <a:lnTo>
                  <a:pt x="324358" y="33782"/>
                </a:lnTo>
                <a:close/>
              </a:path>
              <a:path w="545464" h="132714">
                <a:moveTo>
                  <a:pt x="358896" y="45212"/>
                </a:moveTo>
                <a:lnTo>
                  <a:pt x="331851" y="45212"/>
                </a:lnTo>
                <a:lnTo>
                  <a:pt x="337566" y="46609"/>
                </a:lnTo>
                <a:lnTo>
                  <a:pt x="341757" y="49149"/>
                </a:lnTo>
                <a:lnTo>
                  <a:pt x="345821" y="51689"/>
                </a:lnTo>
                <a:lnTo>
                  <a:pt x="347853" y="54864"/>
                </a:lnTo>
                <a:lnTo>
                  <a:pt x="347853" y="62865"/>
                </a:lnTo>
                <a:lnTo>
                  <a:pt x="345821" y="66167"/>
                </a:lnTo>
                <a:lnTo>
                  <a:pt x="341757" y="68707"/>
                </a:lnTo>
                <a:lnTo>
                  <a:pt x="337566" y="71374"/>
                </a:lnTo>
                <a:lnTo>
                  <a:pt x="331851" y="72644"/>
                </a:lnTo>
                <a:lnTo>
                  <a:pt x="324358" y="72771"/>
                </a:lnTo>
                <a:lnTo>
                  <a:pt x="358746" y="72771"/>
                </a:lnTo>
                <a:lnTo>
                  <a:pt x="362204" y="66929"/>
                </a:lnTo>
                <a:lnTo>
                  <a:pt x="362204" y="50800"/>
                </a:lnTo>
                <a:lnTo>
                  <a:pt x="358896" y="45212"/>
                </a:lnTo>
                <a:close/>
              </a:path>
              <a:path w="545464" h="132714">
                <a:moveTo>
                  <a:pt x="262509" y="42418"/>
                </a:moveTo>
                <a:lnTo>
                  <a:pt x="247396" y="42418"/>
                </a:lnTo>
                <a:lnTo>
                  <a:pt x="247396" y="69088"/>
                </a:lnTo>
                <a:lnTo>
                  <a:pt x="262509" y="69088"/>
                </a:lnTo>
                <a:lnTo>
                  <a:pt x="262509" y="42418"/>
                </a:lnTo>
                <a:close/>
              </a:path>
              <a:path w="545464" h="132714">
                <a:moveTo>
                  <a:pt x="181356" y="3810"/>
                </a:moveTo>
                <a:lnTo>
                  <a:pt x="144002" y="23002"/>
                </a:lnTo>
                <a:lnTo>
                  <a:pt x="141224" y="35941"/>
                </a:lnTo>
                <a:lnTo>
                  <a:pt x="141893" y="42164"/>
                </a:lnTo>
                <a:lnTo>
                  <a:pt x="141964" y="42822"/>
                </a:lnTo>
                <a:lnTo>
                  <a:pt x="172521" y="67504"/>
                </a:lnTo>
                <a:lnTo>
                  <a:pt x="181356" y="68199"/>
                </a:lnTo>
                <a:lnTo>
                  <a:pt x="189166" y="67677"/>
                </a:lnTo>
                <a:lnTo>
                  <a:pt x="215412" y="55626"/>
                </a:lnTo>
                <a:lnTo>
                  <a:pt x="173862" y="55626"/>
                </a:lnTo>
                <a:lnTo>
                  <a:pt x="167767" y="53848"/>
                </a:lnTo>
                <a:lnTo>
                  <a:pt x="163195" y="50419"/>
                </a:lnTo>
                <a:lnTo>
                  <a:pt x="158750" y="46990"/>
                </a:lnTo>
                <a:lnTo>
                  <a:pt x="156463" y="42418"/>
                </a:lnTo>
                <a:lnTo>
                  <a:pt x="156337" y="29845"/>
                </a:lnTo>
                <a:lnTo>
                  <a:pt x="158750" y="25019"/>
                </a:lnTo>
                <a:lnTo>
                  <a:pt x="163195" y="21590"/>
                </a:lnTo>
                <a:lnTo>
                  <a:pt x="167767" y="18161"/>
                </a:lnTo>
                <a:lnTo>
                  <a:pt x="173862" y="16383"/>
                </a:lnTo>
                <a:lnTo>
                  <a:pt x="215289" y="16383"/>
                </a:lnTo>
                <a:lnTo>
                  <a:pt x="214249" y="14986"/>
                </a:lnTo>
                <a:lnTo>
                  <a:pt x="207518" y="10541"/>
                </a:lnTo>
                <a:lnTo>
                  <a:pt x="202037" y="7685"/>
                </a:lnTo>
                <a:lnTo>
                  <a:pt x="195865" y="5603"/>
                </a:lnTo>
                <a:lnTo>
                  <a:pt x="188979" y="4308"/>
                </a:lnTo>
                <a:lnTo>
                  <a:pt x="181356" y="3810"/>
                </a:lnTo>
                <a:close/>
              </a:path>
              <a:path w="545464" h="132714">
                <a:moveTo>
                  <a:pt x="215289" y="16383"/>
                </a:moveTo>
                <a:lnTo>
                  <a:pt x="188976" y="16383"/>
                </a:lnTo>
                <a:lnTo>
                  <a:pt x="194945" y="18161"/>
                </a:lnTo>
                <a:lnTo>
                  <a:pt x="199517" y="21590"/>
                </a:lnTo>
                <a:lnTo>
                  <a:pt x="203962" y="25019"/>
                </a:lnTo>
                <a:lnTo>
                  <a:pt x="206248" y="29845"/>
                </a:lnTo>
                <a:lnTo>
                  <a:pt x="206127" y="42418"/>
                </a:lnTo>
                <a:lnTo>
                  <a:pt x="203962" y="46990"/>
                </a:lnTo>
                <a:lnTo>
                  <a:pt x="199517" y="50419"/>
                </a:lnTo>
                <a:lnTo>
                  <a:pt x="194945" y="53848"/>
                </a:lnTo>
                <a:lnTo>
                  <a:pt x="188976" y="55626"/>
                </a:lnTo>
                <a:lnTo>
                  <a:pt x="215412" y="55626"/>
                </a:lnTo>
                <a:lnTo>
                  <a:pt x="219202" y="50165"/>
                </a:lnTo>
                <a:lnTo>
                  <a:pt x="220766" y="42822"/>
                </a:lnTo>
                <a:lnTo>
                  <a:pt x="220853" y="42418"/>
                </a:lnTo>
                <a:lnTo>
                  <a:pt x="262509" y="42418"/>
                </a:lnTo>
                <a:lnTo>
                  <a:pt x="262509" y="28321"/>
                </a:lnTo>
                <a:lnTo>
                  <a:pt x="220599" y="28321"/>
                </a:lnTo>
                <a:lnTo>
                  <a:pt x="218694" y="20955"/>
                </a:lnTo>
                <a:lnTo>
                  <a:pt x="215289" y="16383"/>
                </a:lnTo>
                <a:close/>
              </a:path>
              <a:path w="545464" h="132714">
                <a:moveTo>
                  <a:pt x="262509" y="2286"/>
                </a:moveTo>
                <a:lnTo>
                  <a:pt x="247396" y="2286"/>
                </a:lnTo>
                <a:lnTo>
                  <a:pt x="247396" y="28321"/>
                </a:lnTo>
                <a:lnTo>
                  <a:pt x="262509" y="28321"/>
                </a:lnTo>
                <a:lnTo>
                  <a:pt x="262509" y="2286"/>
                </a:lnTo>
                <a:close/>
              </a:path>
              <a:path w="545464" h="132714">
                <a:moveTo>
                  <a:pt x="402717" y="2286"/>
                </a:moveTo>
                <a:lnTo>
                  <a:pt x="387731" y="2286"/>
                </a:lnTo>
                <a:lnTo>
                  <a:pt x="387731" y="27051"/>
                </a:lnTo>
                <a:lnTo>
                  <a:pt x="368046" y="27051"/>
                </a:lnTo>
                <a:lnTo>
                  <a:pt x="368046" y="39751"/>
                </a:lnTo>
                <a:lnTo>
                  <a:pt x="387731" y="39751"/>
                </a:lnTo>
                <a:lnTo>
                  <a:pt x="387731" y="55499"/>
                </a:lnTo>
                <a:lnTo>
                  <a:pt x="368046" y="55499"/>
                </a:lnTo>
                <a:lnTo>
                  <a:pt x="368046" y="68326"/>
                </a:lnTo>
                <a:lnTo>
                  <a:pt x="387731" y="68326"/>
                </a:lnTo>
                <a:lnTo>
                  <a:pt x="387731" y="85217"/>
                </a:lnTo>
                <a:lnTo>
                  <a:pt x="402717" y="85217"/>
                </a:lnTo>
                <a:lnTo>
                  <a:pt x="402717" y="2286"/>
                </a:lnTo>
                <a:close/>
              </a:path>
              <a:path w="545464" h="132714">
                <a:moveTo>
                  <a:pt x="364490" y="14478"/>
                </a:moveTo>
                <a:lnTo>
                  <a:pt x="280416" y="14478"/>
                </a:lnTo>
                <a:lnTo>
                  <a:pt x="280416" y="26543"/>
                </a:lnTo>
                <a:lnTo>
                  <a:pt x="364490" y="26543"/>
                </a:lnTo>
                <a:lnTo>
                  <a:pt x="364490" y="14478"/>
                </a:lnTo>
                <a:close/>
              </a:path>
              <a:path w="545464" h="132714">
                <a:moveTo>
                  <a:pt x="332232" y="0"/>
                </a:moveTo>
                <a:lnTo>
                  <a:pt x="316992" y="0"/>
                </a:lnTo>
                <a:lnTo>
                  <a:pt x="316992" y="14478"/>
                </a:lnTo>
                <a:lnTo>
                  <a:pt x="332232" y="14478"/>
                </a:lnTo>
                <a:lnTo>
                  <a:pt x="33223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3" name="object 13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033517" y="4622291"/>
            <a:ext cx="1203579" cy="139064"/>
          </a:xfrm>
          <a:prstGeom prst="rect">
            <a:avLst/>
          </a:prstGeom>
        </p:spPr>
      </p:pic>
      <p:sp>
        <p:nvSpPr>
          <p:cNvPr id="134" name="object 134"/>
          <p:cNvSpPr/>
          <p:nvPr/>
        </p:nvSpPr>
        <p:spPr>
          <a:xfrm>
            <a:off x="6243828" y="4730241"/>
            <a:ext cx="20320" cy="34925"/>
          </a:xfrm>
          <a:custGeom>
            <a:avLst/>
            <a:gdLst/>
            <a:ahLst/>
            <a:cxnLst/>
            <a:rect l="l" t="t" r="r" b="b"/>
            <a:pathLst>
              <a:path w="20320" h="34925">
                <a:moveTo>
                  <a:pt x="20066" y="0"/>
                </a:moveTo>
                <a:lnTo>
                  <a:pt x="4825" y="0"/>
                </a:lnTo>
                <a:lnTo>
                  <a:pt x="0" y="34416"/>
                </a:lnTo>
                <a:lnTo>
                  <a:pt x="12446" y="34416"/>
                </a:lnTo>
                <a:lnTo>
                  <a:pt x="2006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312408" y="4620005"/>
            <a:ext cx="2289175" cy="135890"/>
          </a:xfrm>
          <a:custGeom>
            <a:avLst/>
            <a:gdLst/>
            <a:ahLst/>
            <a:cxnLst/>
            <a:rect l="l" t="t" r="r" b="b"/>
            <a:pathLst>
              <a:path w="2289175" h="135889">
                <a:moveTo>
                  <a:pt x="72263" y="6985"/>
                </a:moveTo>
                <a:lnTo>
                  <a:pt x="0" y="6985"/>
                </a:lnTo>
                <a:lnTo>
                  <a:pt x="0" y="20955"/>
                </a:lnTo>
                <a:lnTo>
                  <a:pt x="56896" y="20955"/>
                </a:lnTo>
                <a:lnTo>
                  <a:pt x="56896" y="38735"/>
                </a:lnTo>
                <a:lnTo>
                  <a:pt x="48285" y="80365"/>
                </a:lnTo>
                <a:lnTo>
                  <a:pt x="12661" y="108686"/>
                </a:lnTo>
                <a:lnTo>
                  <a:pt x="0" y="110109"/>
                </a:lnTo>
                <a:lnTo>
                  <a:pt x="0" y="124333"/>
                </a:lnTo>
                <a:lnTo>
                  <a:pt x="38481" y="113665"/>
                </a:lnTo>
                <a:lnTo>
                  <a:pt x="63373" y="83947"/>
                </a:lnTo>
                <a:lnTo>
                  <a:pt x="72250" y="38735"/>
                </a:lnTo>
                <a:lnTo>
                  <a:pt x="72263" y="6985"/>
                </a:lnTo>
                <a:close/>
              </a:path>
              <a:path w="2289175" h="135889">
                <a:moveTo>
                  <a:pt x="115316" y="2286"/>
                </a:moveTo>
                <a:lnTo>
                  <a:pt x="100330" y="2286"/>
                </a:lnTo>
                <a:lnTo>
                  <a:pt x="100330" y="132461"/>
                </a:lnTo>
                <a:lnTo>
                  <a:pt x="115316" y="132461"/>
                </a:lnTo>
                <a:lnTo>
                  <a:pt x="115316" y="2286"/>
                </a:lnTo>
                <a:close/>
              </a:path>
              <a:path w="2289175" h="135889">
                <a:moveTo>
                  <a:pt x="256667" y="76200"/>
                </a:moveTo>
                <a:lnTo>
                  <a:pt x="241681" y="76200"/>
                </a:lnTo>
                <a:lnTo>
                  <a:pt x="241681" y="89916"/>
                </a:lnTo>
                <a:lnTo>
                  <a:pt x="241681" y="101981"/>
                </a:lnTo>
                <a:lnTo>
                  <a:pt x="241681" y="118491"/>
                </a:lnTo>
                <a:lnTo>
                  <a:pt x="162179" y="118491"/>
                </a:lnTo>
                <a:lnTo>
                  <a:pt x="162179" y="101981"/>
                </a:lnTo>
                <a:lnTo>
                  <a:pt x="241681" y="101981"/>
                </a:lnTo>
                <a:lnTo>
                  <a:pt x="241681" y="89916"/>
                </a:lnTo>
                <a:lnTo>
                  <a:pt x="162179" y="89916"/>
                </a:lnTo>
                <a:lnTo>
                  <a:pt x="162179" y="76200"/>
                </a:lnTo>
                <a:lnTo>
                  <a:pt x="147320" y="76200"/>
                </a:lnTo>
                <a:lnTo>
                  <a:pt x="147320" y="130810"/>
                </a:lnTo>
                <a:lnTo>
                  <a:pt x="256667" y="130810"/>
                </a:lnTo>
                <a:lnTo>
                  <a:pt x="256667" y="118491"/>
                </a:lnTo>
                <a:lnTo>
                  <a:pt x="256667" y="101981"/>
                </a:lnTo>
                <a:lnTo>
                  <a:pt x="256667" y="89916"/>
                </a:lnTo>
                <a:lnTo>
                  <a:pt x="256667" y="76200"/>
                </a:lnTo>
                <a:close/>
              </a:path>
              <a:path w="2289175" h="135889">
                <a:moveTo>
                  <a:pt x="256667" y="2286"/>
                </a:moveTo>
                <a:lnTo>
                  <a:pt x="241541" y="2286"/>
                </a:lnTo>
                <a:lnTo>
                  <a:pt x="241541" y="28321"/>
                </a:lnTo>
                <a:lnTo>
                  <a:pt x="214757" y="28321"/>
                </a:lnTo>
                <a:lnTo>
                  <a:pt x="212839" y="20955"/>
                </a:lnTo>
                <a:lnTo>
                  <a:pt x="209435" y="16383"/>
                </a:lnTo>
                <a:lnTo>
                  <a:pt x="208407" y="14986"/>
                </a:lnTo>
                <a:lnTo>
                  <a:pt x="201663" y="10541"/>
                </a:lnTo>
                <a:lnTo>
                  <a:pt x="200406" y="9893"/>
                </a:lnTo>
                <a:lnTo>
                  <a:pt x="200406" y="29845"/>
                </a:lnTo>
                <a:lnTo>
                  <a:pt x="200279" y="42418"/>
                </a:lnTo>
                <a:lnTo>
                  <a:pt x="198120" y="46990"/>
                </a:lnTo>
                <a:lnTo>
                  <a:pt x="193662" y="50419"/>
                </a:lnTo>
                <a:lnTo>
                  <a:pt x="189103" y="53848"/>
                </a:lnTo>
                <a:lnTo>
                  <a:pt x="183134" y="55626"/>
                </a:lnTo>
                <a:lnTo>
                  <a:pt x="168021" y="55626"/>
                </a:lnTo>
                <a:lnTo>
                  <a:pt x="150495" y="29845"/>
                </a:lnTo>
                <a:lnTo>
                  <a:pt x="152908" y="25019"/>
                </a:lnTo>
                <a:lnTo>
                  <a:pt x="157353" y="21590"/>
                </a:lnTo>
                <a:lnTo>
                  <a:pt x="161925" y="18161"/>
                </a:lnTo>
                <a:lnTo>
                  <a:pt x="168021" y="16383"/>
                </a:lnTo>
                <a:lnTo>
                  <a:pt x="183134" y="16383"/>
                </a:lnTo>
                <a:lnTo>
                  <a:pt x="189103" y="18161"/>
                </a:lnTo>
                <a:lnTo>
                  <a:pt x="193662" y="21590"/>
                </a:lnTo>
                <a:lnTo>
                  <a:pt x="198120" y="25019"/>
                </a:lnTo>
                <a:lnTo>
                  <a:pt x="200406" y="29845"/>
                </a:lnTo>
                <a:lnTo>
                  <a:pt x="200406" y="9893"/>
                </a:lnTo>
                <a:lnTo>
                  <a:pt x="196189" y="7696"/>
                </a:lnTo>
                <a:lnTo>
                  <a:pt x="190017" y="5613"/>
                </a:lnTo>
                <a:lnTo>
                  <a:pt x="183134" y="4318"/>
                </a:lnTo>
                <a:lnTo>
                  <a:pt x="175514" y="3810"/>
                </a:lnTo>
                <a:lnTo>
                  <a:pt x="166674" y="4508"/>
                </a:lnTo>
                <a:lnTo>
                  <a:pt x="136118" y="29133"/>
                </a:lnTo>
                <a:lnTo>
                  <a:pt x="135382" y="35941"/>
                </a:lnTo>
                <a:lnTo>
                  <a:pt x="136042" y="42164"/>
                </a:lnTo>
                <a:lnTo>
                  <a:pt x="166674" y="67513"/>
                </a:lnTo>
                <a:lnTo>
                  <a:pt x="175514" y="68199"/>
                </a:lnTo>
                <a:lnTo>
                  <a:pt x="183311" y="67678"/>
                </a:lnTo>
                <a:lnTo>
                  <a:pt x="209562" y="55626"/>
                </a:lnTo>
                <a:lnTo>
                  <a:pt x="213360" y="50165"/>
                </a:lnTo>
                <a:lnTo>
                  <a:pt x="214922" y="42824"/>
                </a:lnTo>
                <a:lnTo>
                  <a:pt x="215011" y="42418"/>
                </a:lnTo>
                <a:lnTo>
                  <a:pt x="241541" y="42418"/>
                </a:lnTo>
                <a:lnTo>
                  <a:pt x="241541" y="69088"/>
                </a:lnTo>
                <a:lnTo>
                  <a:pt x="256667" y="69088"/>
                </a:lnTo>
                <a:lnTo>
                  <a:pt x="256667" y="42418"/>
                </a:lnTo>
                <a:lnTo>
                  <a:pt x="256667" y="28321"/>
                </a:lnTo>
                <a:lnTo>
                  <a:pt x="256667" y="2286"/>
                </a:lnTo>
                <a:close/>
              </a:path>
              <a:path w="2289175" h="135889">
                <a:moveTo>
                  <a:pt x="400939" y="58547"/>
                </a:moveTo>
                <a:lnTo>
                  <a:pt x="366204" y="39243"/>
                </a:lnTo>
                <a:lnTo>
                  <a:pt x="345186" y="27559"/>
                </a:lnTo>
                <a:lnTo>
                  <a:pt x="346964" y="24003"/>
                </a:lnTo>
                <a:lnTo>
                  <a:pt x="348615" y="20066"/>
                </a:lnTo>
                <a:lnTo>
                  <a:pt x="349834" y="16268"/>
                </a:lnTo>
                <a:lnTo>
                  <a:pt x="351282" y="12192"/>
                </a:lnTo>
                <a:lnTo>
                  <a:pt x="352298" y="8001"/>
                </a:lnTo>
                <a:lnTo>
                  <a:pt x="353060" y="3810"/>
                </a:lnTo>
                <a:lnTo>
                  <a:pt x="337566" y="1397"/>
                </a:lnTo>
                <a:lnTo>
                  <a:pt x="335673" y="9029"/>
                </a:lnTo>
                <a:lnTo>
                  <a:pt x="333108" y="16129"/>
                </a:lnTo>
                <a:lnTo>
                  <a:pt x="304165" y="49530"/>
                </a:lnTo>
                <a:lnTo>
                  <a:pt x="277368" y="57023"/>
                </a:lnTo>
                <a:lnTo>
                  <a:pt x="277368" y="71374"/>
                </a:lnTo>
                <a:lnTo>
                  <a:pt x="318668" y="57950"/>
                </a:lnTo>
                <a:lnTo>
                  <a:pt x="337820" y="39243"/>
                </a:lnTo>
                <a:lnTo>
                  <a:pt x="393941" y="71259"/>
                </a:lnTo>
                <a:lnTo>
                  <a:pt x="400939" y="58547"/>
                </a:lnTo>
                <a:close/>
              </a:path>
              <a:path w="2289175" h="135889">
                <a:moveTo>
                  <a:pt x="404368" y="85090"/>
                </a:moveTo>
                <a:lnTo>
                  <a:pt x="274320" y="85090"/>
                </a:lnTo>
                <a:lnTo>
                  <a:pt x="274320" y="99060"/>
                </a:lnTo>
                <a:lnTo>
                  <a:pt x="331470" y="99060"/>
                </a:lnTo>
                <a:lnTo>
                  <a:pt x="331470" y="135509"/>
                </a:lnTo>
                <a:lnTo>
                  <a:pt x="346837" y="135509"/>
                </a:lnTo>
                <a:lnTo>
                  <a:pt x="346837" y="99060"/>
                </a:lnTo>
                <a:lnTo>
                  <a:pt x="404368" y="99060"/>
                </a:lnTo>
                <a:lnTo>
                  <a:pt x="404368" y="85090"/>
                </a:lnTo>
                <a:close/>
              </a:path>
              <a:path w="2289175" h="135889">
                <a:moveTo>
                  <a:pt x="544576" y="112395"/>
                </a:moveTo>
                <a:lnTo>
                  <a:pt x="514604" y="112395"/>
                </a:lnTo>
                <a:lnTo>
                  <a:pt x="514604" y="81915"/>
                </a:lnTo>
                <a:lnTo>
                  <a:pt x="514604" y="76962"/>
                </a:lnTo>
                <a:lnTo>
                  <a:pt x="522097" y="73660"/>
                </a:lnTo>
                <a:lnTo>
                  <a:pt x="526694" y="69977"/>
                </a:lnTo>
                <a:lnTo>
                  <a:pt x="527812" y="69088"/>
                </a:lnTo>
                <a:lnTo>
                  <a:pt x="535838" y="58039"/>
                </a:lnTo>
                <a:lnTo>
                  <a:pt x="535940" y="57912"/>
                </a:lnTo>
                <a:lnTo>
                  <a:pt x="538099" y="51562"/>
                </a:lnTo>
                <a:lnTo>
                  <a:pt x="538099" y="44196"/>
                </a:lnTo>
                <a:lnTo>
                  <a:pt x="537032" y="36195"/>
                </a:lnTo>
                <a:lnTo>
                  <a:pt x="536956" y="35560"/>
                </a:lnTo>
                <a:lnTo>
                  <a:pt x="533908" y="27876"/>
                </a:lnTo>
                <a:lnTo>
                  <a:pt x="528955" y="21158"/>
                </a:lnTo>
                <a:lnTo>
                  <a:pt x="525551" y="18288"/>
                </a:lnTo>
                <a:lnTo>
                  <a:pt x="522097" y="15367"/>
                </a:lnTo>
                <a:lnTo>
                  <a:pt x="522097" y="36195"/>
                </a:lnTo>
                <a:lnTo>
                  <a:pt x="522097" y="52070"/>
                </a:lnTo>
                <a:lnTo>
                  <a:pt x="518160" y="58293"/>
                </a:lnTo>
                <a:lnTo>
                  <a:pt x="510413" y="62992"/>
                </a:lnTo>
                <a:lnTo>
                  <a:pt x="504177" y="66001"/>
                </a:lnTo>
                <a:lnTo>
                  <a:pt x="499618" y="67360"/>
                </a:lnTo>
                <a:lnTo>
                  <a:pt x="499618" y="81915"/>
                </a:lnTo>
                <a:lnTo>
                  <a:pt x="499618" y="112395"/>
                </a:lnTo>
                <a:lnTo>
                  <a:pt x="459486" y="112395"/>
                </a:lnTo>
                <a:lnTo>
                  <a:pt x="459486" y="81915"/>
                </a:lnTo>
                <a:lnTo>
                  <a:pt x="465582" y="83058"/>
                </a:lnTo>
                <a:lnTo>
                  <a:pt x="472313" y="83693"/>
                </a:lnTo>
                <a:lnTo>
                  <a:pt x="486791" y="83693"/>
                </a:lnTo>
                <a:lnTo>
                  <a:pt x="493522" y="83058"/>
                </a:lnTo>
                <a:lnTo>
                  <a:pt x="499618" y="81915"/>
                </a:lnTo>
                <a:lnTo>
                  <a:pt x="499618" y="67360"/>
                </a:lnTo>
                <a:lnTo>
                  <a:pt x="496912" y="68160"/>
                </a:lnTo>
                <a:lnTo>
                  <a:pt x="488657" y="69481"/>
                </a:lnTo>
                <a:lnTo>
                  <a:pt x="479425" y="69977"/>
                </a:lnTo>
                <a:lnTo>
                  <a:pt x="470204" y="69481"/>
                </a:lnTo>
                <a:lnTo>
                  <a:pt x="461987" y="68160"/>
                </a:lnTo>
                <a:lnTo>
                  <a:pt x="436753" y="44196"/>
                </a:lnTo>
                <a:lnTo>
                  <a:pt x="437007" y="36195"/>
                </a:lnTo>
                <a:lnTo>
                  <a:pt x="479425" y="18288"/>
                </a:lnTo>
                <a:lnTo>
                  <a:pt x="488657" y="18796"/>
                </a:lnTo>
                <a:lnTo>
                  <a:pt x="522097" y="36195"/>
                </a:lnTo>
                <a:lnTo>
                  <a:pt x="522097" y="15367"/>
                </a:lnTo>
                <a:lnTo>
                  <a:pt x="513562" y="10756"/>
                </a:lnTo>
                <a:lnTo>
                  <a:pt x="503618" y="7404"/>
                </a:lnTo>
                <a:lnTo>
                  <a:pt x="492226" y="5334"/>
                </a:lnTo>
                <a:lnTo>
                  <a:pt x="479425" y="4572"/>
                </a:lnTo>
                <a:lnTo>
                  <a:pt x="466674" y="5334"/>
                </a:lnTo>
                <a:lnTo>
                  <a:pt x="429895" y="21158"/>
                </a:lnTo>
                <a:lnTo>
                  <a:pt x="420751" y="44196"/>
                </a:lnTo>
                <a:lnTo>
                  <a:pt x="420878" y="51562"/>
                </a:lnTo>
                <a:lnTo>
                  <a:pt x="444373" y="77089"/>
                </a:lnTo>
                <a:lnTo>
                  <a:pt x="444373" y="112395"/>
                </a:lnTo>
                <a:lnTo>
                  <a:pt x="414528" y="112395"/>
                </a:lnTo>
                <a:lnTo>
                  <a:pt x="414528" y="126238"/>
                </a:lnTo>
                <a:lnTo>
                  <a:pt x="544576" y="126238"/>
                </a:lnTo>
                <a:lnTo>
                  <a:pt x="544576" y="112395"/>
                </a:lnTo>
                <a:close/>
              </a:path>
              <a:path w="2289175" h="135889">
                <a:moveTo>
                  <a:pt x="633095" y="6985"/>
                </a:moveTo>
                <a:lnTo>
                  <a:pt x="560832" y="6985"/>
                </a:lnTo>
                <a:lnTo>
                  <a:pt x="560832" y="20955"/>
                </a:lnTo>
                <a:lnTo>
                  <a:pt x="617728" y="20955"/>
                </a:lnTo>
                <a:lnTo>
                  <a:pt x="617728" y="38735"/>
                </a:lnTo>
                <a:lnTo>
                  <a:pt x="609117" y="80365"/>
                </a:lnTo>
                <a:lnTo>
                  <a:pt x="573493" y="108686"/>
                </a:lnTo>
                <a:lnTo>
                  <a:pt x="560832" y="110109"/>
                </a:lnTo>
                <a:lnTo>
                  <a:pt x="560832" y="124333"/>
                </a:lnTo>
                <a:lnTo>
                  <a:pt x="599313" y="113665"/>
                </a:lnTo>
                <a:lnTo>
                  <a:pt x="624205" y="83947"/>
                </a:lnTo>
                <a:lnTo>
                  <a:pt x="633082" y="38735"/>
                </a:lnTo>
                <a:lnTo>
                  <a:pt x="633095" y="6985"/>
                </a:lnTo>
                <a:close/>
              </a:path>
              <a:path w="2289175" h="135889">
                <a:moveTo>
                  <a:pt x="676148" y="2286"/>
                </a:moveTo>
                <a:lnTo>
                  <a:pt x="661162" y="2286"/>
                </a:lnTo>
                <a:lnTo>
                  <a:pt x="661162" y="132461"/>
                </a:lnTo>
                <a:lnTo>
                  <a:pt x="676148" y="132461"/>
                </a:lnTo>
                <a:lnTo>
                  <a:pt x="676148" y="2286"/>
                </a:lnTo>
                <a:close/>
              </a:path>
              <a:path w="2289175" h="135889">
                <a:moveTo>
                  <a:pt x="775589" y="4572"/>
                </a:moveTo>
                <a:lnTo>
                  <a:pt x="760730" y="4572"/>
                </a:lnTo>
                <a:lnTo>
                  <a:pt x="760730" y="27305"/>
                </a:lnTo>
                <a:lnTo>
                  <a:pt x="760730" y="40132"/>
                </a:lnTo>
                <a:lnTo>
                  <a:pt x="760730" y="64897"/>
                </a:lnTo>
                <a:lnTo>
                  <a:pt x="714248" y="64897"/>
                </a:lnTo>
                <a:lnTo>
                  <a:pt x="714248" y="40132"/>
                </a:lnTo>
                <a:lnTo>
                  <a:pt x="760730" y="40132"/>
                </a:lnTo>
                <a:lnTo>
                  <a:pt x="760730" y="27305"/>
                </a:lnTo>
                <a:lnTo>
                  <a:pt x="714248" y="27305"/>
                </a:lnTo>
                <a:lnTo>
                  <a:pt x="714248" y="4572"/>
                </a:lnTo>
                <a:lnTo>
                  <a:pt x="699516" y="4572"/>
                </a:lnTo>
                <a:lnTo>
                  <a:pt x="699516" y="77851"/>
                </a:lnTo>
                <a:lnTo>
                  <a:pt x="775589" y="77851"/>
                </a:lnTo>
                <a:lnTo>
                  <a:pt x="775589" y="64897"/>
                </a:lnTo>
                <a:lnTo>
                  <a:pt x="775589" y="40132"/>
                </a:lnTo>
                <a:lnTo>
                  <a:pt x="775589" y="27305"/>
                </a:lnTo>
                <a:lnTo>
                  <a:pt x="775589" y="4572"/>
                </a:lnTo>
                <a:close/>
              </a:path>
              <a:path w="2289175" h="135889">
                <a:moveTo>
                  <a:pt x="816229" y="117094"/>
                </a:moveTo>
                <a:lnTo>
                  <a:pt x="719201" y="117094"/>
                </a:lnTo>
                <a:lnTo>
                  <a:pt x="719201" y="89154"/>
                </a:lnTo>
                <a:lnTo>
                  <a:pt x="703961" y="89154"/>
                </a:lnTo>
                <a:lnTo>
                  <a:pt x="703961" y="130810"/>
                </a:lnTo>
                <a:lnTo>
                  <a:pt x="816229" y="130810"/>
                </a:lnTo>
                <a:lnTo>
                  <a:pt x="816229" y="117094"/>
                </a:lnTo>
                <a:close/>
              </a:path>
              <a:path w="2289175" h="135889">
                <a:moveTo>
                  <a:pt x="831088" y="33782"/>
                </a:moveTo>
                <a:lnTo>
                  <a:pt x="812800" y="33782"/>
                </a:lnTo>
                <a:lnTo>
                  <a:pt x="812800" y="2286"/>
                </a:lnTo>
                <a:lnTo>
                  <a:pt x="797687" y="2286"/>
                </a:lnTo>
                <a:lnTo>
                  <a:pt x="797687" y="98933"/>
                </a:lnTo>
                <a:lnTo>
                  <a:pt x="812800" y="98933"/>
                </a:lnTo>
                <a:lnTo>
                  <a:pt x="812800" y="48133"/>
                </a:lnTo>
                <a:lnTo>
                  <a:pt x="831088" y="48133"/>
                </a:lnTo>
                <a:lnTo>
                  <a:pt x="831088" y="33782"/>
                </a:lnTo>
                <a:close/>
              </a:path>
              <a:path w="2289175" h="135889">
                <a:moveTo>
                  <a:pt x="960247" y="114808"/>
                </a:moveTo>
                <a:lnTo>
                  <a:pt x="932840" y="82423"/>
                </a:lnTo>
                <a:lnTo>
                  <a:pt x="919099" y="66167"/>
                </a:lnTo>
                <a:lnTo>
                  <a:pt x="919988" y="61722"/>
                </a:lnTo>
                <a:lnTo>
                  <a:pt x="920750" y="56896"/>
                </a:lnTo>
                <a:lnTo>
                  <a:pt x="922020" y="46990"/>
                </a:lnTo>
                <a:lnTo>
                  <a:pt x="922401" y="41783"/>
                </a:lnTo>
                <a:lnTo>
                  <a:pt x="922655" y="36449"/>
                </a:lnTo>
                <a:lnTo>
                  <a:pt x="956056" y="36449"/>
                </a:lnTo>
                <a:lnTo>
                  <a:pt x="956056" y="22479"/>
                </a:lnTo>
                <a:lnTo>
                  <a:pt x="922782" y="22479"/>
                </a:lnTo>
                <a:lnTo>
                  <a:pt x="922782" y="1143"/>
                </a:lnTo>
                <a:lnTo>
                  <a:pt x="907415" y="1143"/>
                </a:lnTo>
                <a:lnTo>
                  <a:pt x="907415" y="22479"/>
                </a:lnTo>
                <a:lnTo>
                  <a:pt x="872490" y="22479"/>
                </a:lnTo>
                <a:lnTo>
                  <a:pt x="872490" y="36449"/>
                </a:lnTo>
                <a:lnTo>
                  <a:pt x="907415" y="36449"/>
                </a:lnTo>
                <a:lnTo>
                  <a:pt x="906716" y="46177"/>
                </a:lnTo>
                <a:lnTo>
                  <a:pt x="896391" y="86512"/>
                </a:lnTo>
                <a:lnTo>
                  <a:pt x="870204" y="109855"/>
                </a:lnTo>
                <a:lnTo>
                  <a:pt x="870204" y="124714"/>
                </a:lnTo>
                <a:lnTo>
                  <a:pt x="906411" y="99288"/>
                </a:lnTo>
                <a:lnTo>
                  <a:pt x="914400" y="82423"/>
                </a:lnTo>
                <a:lnTo>
                  <a:pt x="949325" y="124587"/>
                </a:lnTo>
                <a:lnTo>
                  <a:pt x="960247" y="114808"/>
                </a:lnTo>
                <a:close/>
              </a:path>
              <a:path w="2289175" h="135889">
                <a:moveTo>
                  <a:pt x="1004824" y="54991"/>
                </a:moveTo>
                <a:lnTo>
                  <a:pt x="986536" y="54991"/>
                </a:lnTo>
                <a:lnTo>
                  <a:pt x="986536" y="2286"/>
                </a:lnTo>
                <a:lnTo>
                  <a:pt x="971423" y="2286"/>
                </a:lnTo>
                <a:lnTo>
                  <a:pt x="971423" y="132461"/>
                </a:lnTo>
                <a:lnTo>
                  <a:pt x="986536" y="132461"/>
                </a:lnTo>
                <a:lnTo>
                  <a:pt x="986536" y="69469"/>
                </a:lnTo>
                <a:lnTo>
                  <a:pt x="1004824" y="69469"/>
                </a:lnTo>
                <a:lnTo>
                  <a:pt x="1004824" y="54991"/>
                </a:lnTo>
                <a:close/>
              </a:path>
              <a:path w="2289175" h="135889">
                <a:moveTo>
                  <a:pt x="1080770" y="116332"/>
                </a:moveTo>
                <a:lnTo>
                  <a:pt x="1060996" y="80391"/>
                </a:lnTo>
                <a:lnTo>
                  <a:pt x="1049274" y="59055"/>
                </a:lnTo>
                <a:lnTo>
                  <a:pt x="1050163" y="51435"/>
                </a:lnTo>
                <a:lnTo>
                  <a:pt x="1050925" y="43307"/>
                </a:lnTo>
                <a:lnTo>
                  <a:pt x="1051433" y="34544"/>
                </a:lnTo>
                <a:lnTo>
                  <a:pt x="1051763" y="27838"/>
                </a:lnTo>
                <a:lnTo>
                  <a:pt x="1052004" y="20853"/>
                </a:lnTo>
                <a:lnTo>
                  <a:pt x="1052017" y="19723"/>
                </a:lnTo>
                <a:lnTo>
                  <a:pt x="1052144" y="13601"/>
                </a:lnTo>
                <a:lnTo>
                  <a:pt x="1052195" y="6096"/>
                </a:lnTo>
                <a:lnTo>
                  <a:pt x="1037717" y="5588"/>
                </a:lnTo>
                <a:lnTo>
                  <a:pt x="1037615" y="13601"/>
                </a:lnTo>
                <a:lnTo>
                  <a:pt x="1037501" y="20853"/>
                </a:lnTo>
                <a:lnTo>
                  <a:pt x="1033500" y="67297"/>
                </a:lnTo>
                <a:lnTo>
                  <a:pt x="1016762" y="107188"/>
                </a:lnTo>
                <a:lnTo>
                  <a:pt x="1009904" y="109474"/>
                </a:lnTo>
                <a:lnTo>
                  <a:pt x="1009904" y="124714"/>
                </a:lnTo>
                <a:lnTo>
                  <a:pt x="1039431" y="97726"/>
                </a:lnTo>
                <a:lnTo>
                  <a:pt x="1045337" y="80391"/>
                </a:lnTo>
                <a:lnTo>
                  <a:pt x="1068070" y="122847"/>
                </a:lnTo>
                <a:lnTo>
                  <a:pt x="1068197" y="123063"/>
                </a:lnTo>
                <a:lnTo>
                  <a:pt x="1080770" y="116332"/>
                </a:lnTo>
                <a:close/>
              </a:path>
              <a:path w="2289175" h="135889">
                <a:moveTo>
                  <a:pt x="1101217" y="3048"/>
                </a:moveTo>
                <a:lnTo>
                  <a:pt x="1086866" y="3048"/>
                </a:lnTo>
                <a:lnTo>
                  <a:pt x="1086866" y="46863"/>
                </a:lnTo>
                <a:lnTo>
                  <a:pt x="1066292" y="46863"/>
                </a:lnTo>
                <a:lnTo>
                  <a:pt x="1066292" y="61087"/>
                </a:lnTo>
                <a:lnTo>
                  <a:pt x="1086866" y="61087"/>
                </a:lnTo>
                <a:lnTo>
                  <a:pt x="1086866" y="130175"/>
                </a:lnTo>
                <a:lnTo>
                  <a:pt x="1101217" y="130175"/>
                </a:lnTo>
                <a:lnTo>
                  <a:pt x="1101217" y="3048"/>
                </a:lnTo>
                <a:close/>
              </a:path>
              <a:path w="2289175" h="135889">
                <a:moveTo>
                  <a:pt x="1133983" y="2286"/>
                </a:moveTo>
                <a:lnTo>
                  <a:pt x="1119632" y="2286"/>
                </a:lnTo>
                <a:lnTo>
                  <a:pt x="1119632" y="132461"/>
                </a:lnTo>
                <a:lnTo>
                  <a:pt x="1133983" y="132461"/>
                </a:lnTo>
                <a:lnTo>
                  <a:pt x="1133983" y="2286"/>
                </a:lnTo>
                <a:close/>
              </a:path>
              <a:path w="2289175" h="135889">
                <a:moveTo>
                  <a:pt x="1214882" y="106299"/>
                </a:moveTo>
                <a:lnTo>
                  <a:pt x="1210945" y="107823"/>
                </a:lnTo>
                <a:lnTo>
                  <a:pt x="1206246" y="109093"/>
                </a:lnTo>
                <a:lnTo>
                  <a:pt x="1195705" y="110871"/>
                </a:lnTo>
                <a:lnTo>
                  <a:pt x="1190244" y="111252"/>
                </a:lnTo>
                <a:lnTo>
                  <a:pt x="1167892" y="111252"/>
                </a:lnTo>
                <a:lnTo>
                  <a:pt x="1167892" y="20447"/>
                </a:lnTo>
                <a:lnTo>
                  <a:pt x="1209294" y="20447"/>
                </a:lnTo>
                <a:lnTo>
                  <a:pt x="1209294" y="6985"/>
                </a:lnTo>
                <a:lnTo>
                  <a:pt x="1153033" y="6985"/>
                </a:lnTo>
                <a:lnTo>
                  <a:pt x="1153033" y="124714"/>
                </a:lnTo>
                <a:lnTo>
                  <a:pt x="1188847" y="124714"/>
                </a:lnTo>
                <a:lnTo>
                  <a:pt x="1194689" y="124206"/>
                </a:lnTo>
                <a:lnTo>
                  <a:pt x="1206119" y="122428"/>
                </a:lnTo>
                <a:lnTo>
                  <a:pt x="1210945" y="121158"/>
                </a:lnTo>
                <a:lnTo>
                  <a:pt x="1214882" y="119507"/>
                </a:lnTo>
                <a:lnTo>
                  <a:pt x="1214882" y="111252"/>
                </a:lnTo>
                <a:lnTo>
                  <a:pt x="1214882" y="106299"/>
                </a:lnTo>
                <a:close/>
              </a:path>
              <a:path w="2289175" h="135889">
                <a:moveTo>
                  <a:pt x="1274191" y="2286"/>
                </a:moveTo>
                <a:lnTo>
                  <a:pt x="1259840" y="2286"/>
                </a:lnTo>
                <a:lnTo>
                  <a:pt x="1259840" y="54737"/>
                </a:lnTo>
                <a:lnTo>
                  <a:pt x="1238758" y="54737"/>
                </a:lnTo>
                <a:lnTo>
                  <a:pt x="1238758" y="3048"/>
                </a:lnTo>
                <a:lnTo>
                  <a:pt x="1224407" y="3048"/>
                </a:lnTo>
                <a:lnTo>
                  <a:pt x="1224407" y="130175"/>
                </a:lnTo>
                <a:lnTo>
                  <a:pt x="1238758" y="130175"/>
                </a:lnTo>
                <a:lnTo>
                  <a:pt x="1238758" y="68961"/>
                </a:lnTo>
                <a:lnTo>
                  <a:pt x="1259840" y="68961"/>
                </a:lnTo>
                <a:lnTo>
                  <a:pt x="1259840" y="132461"/>
                </a:lnTo>
                <a:lnTo>
                  <a:pt x="1274191" y="132461"/>
                </a:lnTo>
                <a:lnTo>
                  <a:pt x="1274191" y="68961"/>
                </a:lnTo>
                <a:lnTo>
                  <a:pt x="1274191" y="54737"/>
                </a:lnTo>
                <a:lnTo>
                  <a:pt x="1274191" y="2286"/>
                </a:lnTo>
                <a:close/>
              </a:path>
              <a:path w="2289175" h="135889">
                <a:moveTo>
                  <a:pt x="1370711" y="41529"/>
                </a:moveTo>
                <a:lnTo>
                  <a:pt x="1355471" y="10960"/>
                </a:lnTo>
                <a:lnTo>
                  <a:pt x="1355471" y="33655"/>
                </a:lnTo>
                <a:lnTo>
                  <a:pt x="1355407" y="49441"/>
                </a:lnTo>
                <a:lnTo>
                  <a:pt x="1353185" y="55372"/>
                </a:lnTo>
                <a:lnTo>
                  <a:pt x="1348740" y="59817"/>
                </a:lnTo>
                <a:lnTo>
                  <a:pt x="1344295" y="64135"/>
                </a:lnTo>
                <a:lnTo>
                  <a:pt x="1338199" y="66421"/>
                </a:lnTo>
                <a:lnTo>
                  <a:pt x="1322705" y="66421"/>
                </a:lnTo>
                <a:lnTo>
                  <a:pt x="1305179" y="33655"/>
                </a:lnTo>
                <a:lnTo>
                  <a:pt x="1307592" y="27559"/>
                </a:lnTo>
                <a:lnTo>
                  <a:pt x="1316482" y="18669"/>
                </a:lnTo>
                <a:lnTo>
                  <a:pt x="1322705" y="16383"/>
                </a:lnTo>
                <a:lnTo>
                  <a:pt x="1338199" y="16383"/>
                </a:lnTo>
                <a:lnTo>
                  <a:pt x="1344295" y="18669"/>
                </a:lnTo>
                <a:lnTo>
                  <a:pt x="1353185" y="27559"/>
                </a:lnTo>
                <a:lnTo>
                  <a:pt x="1355471" y="33655"/>
                </a:lnTo>
                <a:lnTo>
                  <a:pt x="1355471" y="10960"/>
                </a:lnTo>
                <a:lnTo>
                  <a:pt x="1354124" y="9880"/>
                </a:lnTo>
                <a:lnTo>
                  <a:pt x="1347279" y="6565"/>
                </a:lnTo>
                <a:lnTo>
                  <a:pt x="1339367" y="4495"/>
                </a:lnTo>
                <a:lnTo>
                  <a:pt x="1330452" y="3683"/>
                </a:lnTo>
                <a:lnTo>
                  <a:pt x="1321447" y="4495"/>
                </a:lnTo>
                <a:lnTo>
                  <a:pt x="1290789" y="33655"/>
                </a:lnTo>
                <a:lnTo>
                  <a:pt x="1290066" y="41529"/>
                </a:lnTo>
                <a:lnTo>
                  <a:pt x="1290789" y="49276"/>
                </a:lnTo>
                <a:lnTo>
                  <a:pt x="1290802" y="49441"/>
                </a:lnTo>
                <a:lnTo>
                  <a:pt x="1321447" y="78498"/>
                </a:lnTo>
                <a:lnTo>
                  <a:pt x="1330452" y="79248"/>
                </a:lnTo>
                <a:lnTo>
                  <a:pt x="1339367" y="78498"/>
                </a:lnTo>
                <a:lnTo>
                  <a:pt x="1347279" y="76441"/>
                </a:lnTo>
                <a:lnTo>
                  <a:pt x="1354124" y="73126"/>
                </a:lnTo>
                <a:lnTo>
                  <a:pt x="1359916" y="68580"/>
                </a:lnTo>
                <a:lnTo>
                  <a:pt x="1361706" y="66421"/>
                </a:lnTo>
                <a:lnTo>
                  <a:pt x="1364576" y="62966"/>
                </a:lnTo>
                <a:lnTo>
                  <a:pt x="1367929" y="56578"/>
                </a:lnTo>
                <a:lnTo>
                  <a:pt x="1369961" y="49441"/>
                </a:lnTo>
                <a:lnTo>
                  <a:pt x="1370711" y="41529"/>
                </a:lnTo>
                <a:close/>
              </a:path>
              <a:path w="2289175" h="135889">
                <a:moveTo>
                  <a:pt x="1411859" y="2286"/>
                </a:moveTo>
                <a:lnTo>
                  <a:pt x="1396873" y="2286"/>
                </a:lnTo>
                <a:lnTo>
                  <a:pt x="1396873" y="17399"/>
                </a:lnTo>
                <a:lnTo>
                  <a:pt x="1373886" y="17399"/>
                </a:lnTo>
                <a:lnTo>
                  <a:pt x="1374775" y="30861"/>
                </a:lnTo>
                <a:lnTo>
                  <a:pt x="1396873" y="30861"/>
                </a:lnTo>
                <a:lnTo>
                  <a:pt x="1396873" y="52451"/>
                </a:lnTo>
                <a:lnTo>
                  <a:pt x="1374775" y="52451"/>
                </a:lnTo>
                <a:lnTo>
                  <a:pt x="1374076" y="62966"/>
                </a:lnTo>
                <a:lnTo>
                  <a:pt x="1374000" y="64135"/>
                </a:lnTo>
                <a:lnTo>
                  <a:pt x="1373886" y="65913"/>
                </a:lnTo>
                <a:lnTo>
                  <a:pt x="1396873" y="65913"/>
                </a:lnTo>
                <a:lnTo>
                  <a:pt x="1396873" y="99060"/>
                </a:lnTo>
                <a:lnTo>
                  <a:pt x="1411859" y="99060"/>
                </a:lnTo>
                <a:lnTo>
                  <a:pt x="1411859" y="2286"/>
                </a:lnTo>
                <a:close/>
              </a:path>
              <a:path w="2289175" h="135889">
                <a:moveTo>
                  <a:pt x="1414526" y="117221"/>
                </a:moveTo>
                <a:lnTo>
                  <a:pt x="1317752" y="117221"/>
                </a:lnTo>
                <a:lnTo>
                  <a:pt x="1317752" y="88265"/>
                </a:lnTo>
                <a:lnTo>
                  <a:pt x="1302512" y="88265"/>
                </a:lnTo>
                <a:lnTo>
                  <a:pt x="1302512" y="130810"/>
                </a:lnTo>
                <a:lnTo>
                  <a:pt x="1414526" y="130810"/>
                </a:lnTo>
                <a:lnTo>
                  <a:pt x="1414526" y="117221"/>
                </a:lnTo>
                <a:close/>
              </a:path>
              <a:path w="2289175" h="135889">
                <a:moveTo>
                  <a:pt x="1550162" y="5334"/>
                </a:moveTo>
                <a:lnTo>
                  <a:pt x="1438021" y="5334"/>
                </a:lnTo>
                <a:lnTo>
                  <a:pt x="1438021" y="19558"/>
                </a:lnTo>
                <a:lnTo>
                  <a:pt x="1534541" y="19558"/>
                </a:lnTo>
                <a:lnTo>
                  <a:pt x="1534541" y="64770"/>
                </a:lnTo>
                <a:lnTo>
                  <a:pt x="1550162" y="64770"/>
                </a:lnTo>
                <a:lnTo>
                  <a:pt x="1550162" y="5334"/>
                </a:lnTo>
                <a:close/>
              </a:path>
              <a:path w="2289175" h="135889">
                <a:moveTo>
                  <a:pt x="1559560" y="75565"/>
                </a:moveTo>
                <a:lnTo>
                  <a:pt x="1429512" y="75565"/>
                </a:lnTo>
                <a:lnTo>
                  <a:pt x="1429512" y="89916"/>
                </a:lnTo>
                <a:lnTo>
                  <a:pt x="1485900" y="89916"/>
                </a:lnTo>
                <a:lnTo>
                  <a:pt x="1485900" y="135509"/>
                </a:lnTo>
                <a:lnTo>
                  <a:pt x="1501394" y="135509"/>
                </a:lnTo>
                <a:lnTo>
                  <a:pt x="1501394" y="89916"/>
                </a:lnTo>
                <a:lnTo>
                  <a:pt x="1559560" y="89916"/>
                </a:lnTo>
                <a:lnTo>
                  <a:pt x="1559560" y="75565"/>
                </a:lnTo>
                <a:close/>
              </a:path>
              <a:path w="2289175" h="135889">
                <a:moveTo>
                  <a:pt x="1661160" y="114681"/>
                </a:moveTo>
                <a:lnTo>
                  <a:pt x="1632927" y="79248"/>
                </a:lnTo>
                <a:lnTo>
                  <a:pt x="1619377" y="62230"/>
                </a:lnTo>
                <a:lnTo>
                  <a:pt x="1620647" y="56134"/>
                </a:lnTo>
                <a:lnTo>
                  <a:pt x="1621536" y="49657"/>
                </a:lnTo>
                <a:lnTo>
                  <a:pt x="1622044" y="43980"/>
                </a:lnTo>
                <a:lnTo>
                  <a:pt x="1622171" y="42672"/>
                </a:lnTo>
                <a:lnTo>
                  <a:pt x="1622933" y="35814"/>
                </a:lnTo>
                <a:lnTo>
                  <a:pt x="1623314" y="28575"/>
                </a:lnTo>
                <a:lnTo>
                  <a:pt x="1623314" y="20955"/>
                </a:lnTo>
                <a:lnTo>
                  <a:pt x="1656080" y="20955"/>
                </a:lnTo>
                <a:lnTo>
                  <a:pt x="1656080" y="6985"/>
                </a:lnTo>
                <a:lnTo>
                  <a:pt x="1574292" y="6985"/>
                </a:lnTo>
                <a:lnTo>
                  <a:pt x="1574292" y="20955"/>
                </a:lnTo>
                <a:lnTo>
                  <a:pt x="1608074" y="20955"/>
                </a:lnTo>
                <a:lnTo>
                  <a:pt x="1607832" y="28575"/>
                </a:lnTo>
                <a:lnTo>
                  <a:pt x="1607705" y="32766"/>
                </a:lnTo>
                <a:lnTo>
                  <a:pt x="1606931" y="42672"/>
                </a:lnTo>
                <a:lnTo>
                  <a:pt x="1606829" y="43980"/>
                </a:lnTo>
                <a:lnTo>
                  <a:pt x="1598168" y="81889"/>
                </a:lnTo>
                <a:lnTo>
                  <a:pt x="1571244" y="109728"/>
                </a:lnTo>
                <a:lnTo>
                  <a:pt x="1571244" y="124714"/>
                </a:lnTo>
                <a:lnTo>
                  <a:pt x="1607134" y="97447"/>
                </a:lnTo>
                <a:lnTo>
                  <a:pt x="1614932" y="79248"/>
                </a:lnTo>
                <a:lnTo>
                  <a:pt x="1649222" y="123571"/>
                </a:lnTo>
                <a:lnTo>
                  <a:pt x="1661160" y="114681"/>
                </a:lnTo>
                <a:close/>
              </a:path>
              <a:path w="2289175" h="135889">
                <a:moveTo>
                  <a:pt x="1705864" y="54991"/>
                </a:moveTo>
                <a:lnTo>
                  <a:pt x="1687576" y="54991"/>
                </a:lnTo>
                <a:lnTo>
                  <a:pt x="1687576" y="2286"/>
                </a:lnTo>
                <a:lnTo>
                  <a:pt x="1672463" y="2286"/>
                </a:lnTo>
                <a:lnTo>
                  <a:pt x="1672463" y="132461"/>
                </a:lnTo>
                <a:lnTo>
                  <a:pt x="1687576" y="132461"/>
                </a:lnTo>
                <a:lnTo>
                  <a:pt x="1687576" y="69469"/>
                </a:lnTo>
                <a:lnTo>
                  <a:pt x="1705864" y="69469"/>
                </a:lnTo>
                <a:lnTo>
                  <a:pt x="1705864" y="54991"/>
                </a:lnTo>
                <a:close/>
              </a:path>
              <a:path w="2289175" h="135889">
                <a:moveTo>
                  <a:pt x="1873504" y="112141"/>
                </a:moveTo>
                <a:lnTo>
                  <a:pt x="1815973" y="112141"/>
                </a:lnTo>
                <a:lnTo>
                  <a:pt x="1815973" y="80645"/>
                </a:lnTo>
                <a:lnTo>
                  <a:pt x="1866392" y="80645"/>
                </a:lnTo>
                <a:lnTo>
                  <a:pt x="1866392" y="66675"/>
                </a:lnTo>
                <a:lnTo>
                  <a:pt x="1767332" y="66675"/>
                </a:lnTo>
                <a:lnTo>
                  <a:pt x="1767332" y="21082"/>
                </a:lnTo>
                <a:lnTo>
                  <a:pt x="1864868" y="21082"/>
                </a:lnTo>
                <a:lnTo>
                  <a:pt x="1864868" y="6985"/>
                </a:lnTo>
                <a:lnTo>
                  <a:pt x="1751965" y="6985"/>
                </a:lnTo>
                <a:lnTo>
                  <a:pt x="1751965" y="80645"/>
                </a:lnTo>
                <a:lnTo>
                  <a:pt x="1800606" y="80645"/>
                </a:lnTo>
                <a:lnTo>
                  <a:pt x="1800606" y="112141"/>
                </a:lnTo>
                <a:lnTo>
                  <a:pt x="1743456" y="112141"/>
                </a:lnTo>
                <a:lnTo>
                  <a:pt x="1743456" y="126238"/>
                </a:lnTo>
                <a:lnTo>
                  <a:pt x="1873504" y="126238"/>
                </a:lnTo>
                <a:lnTo>
                  <a:pt x="1873504" y="112141"/>
                </a:lnTo>
                <a:close/>
              </a:path>
              <a:path w="2289175" h="135889">
                <a:moveTo>
                  <a:pt x="1974850" y="68453"/>
                </a:moveTo>
                <a:lnTo>
                  <a:pt x="1952104" y="51562"/>
                </a:lnTo>
                <a:lnTo>
                  <a:pt x="1934845" y="38735"/>
                </a:lnTo>
                <a:lnTo>
                  <a:pt x="1935734" y="35560"/>
                </a:lnTo>
                <a:lnTo>
                  <a:pt x="1936496" y="32385"/>
                </a:lnTo>
                <a:lnTo>
                  <a:pt x="1937131" y="29083"/>
                </a:lnTo>
                <a:lnTo>
                  <a:pt x="1937639" y="25654"/>
                </a:lnTo>
                <a:lnTo>
                  <a:pt x="1938020" y="22352"/>
                </a:lnTo>
                <a:lnTo>
                  <a:pt x="1938274" y="18796"/>
                </a:lnTo>
                <a:lnTo>
                  <a:pt x="1971040" y="18796"/>
                </a:lnTo>
                <a:lnTo>
                  <a:pt x="1971040" y="5715"/>
                </a:lnTo>
                <a:lnTo>
                  <a:pt x="1887982" y="5715"/>
                </a:lnTo>
                <a:lnTo>
                  <a:pt x="1887982" y="18796"/>
                </a:lnTo>
                <a:lnTo>
                  <a:pt x="1923034" y="18796"/>
                </a:lnTo>
                <a:lnTo>
                  <a:pt x="1921852" y="28257"/>
                </a:lnTo>
                <a:lnTo>
                  <a:pt x="1900974" y="61518"/>
                </a:lnTo>
                <a:lnTo>
                  <a:pt x="1886204" y="66675"/>
                </a:lnTo>
                <a:lnTo>
                  <a:pt x="1886204" y="80518"/>
                </a:lnTo>
                <a:lnTo>
                  <a:pt x="1921713" y="62712"/>
                </a:lnTo>
                <a:lnTo>
                  <a:pt x="1929511" y="51562"/>
                </a:lnTo>
                <a:lnTo>
                  <a:pt x="1966214" y="79387"/>
                </a:lnTo>
                <a:lnTo>
                  <a:pt x="1974850" y="68453"/>
                </a:lnTo>
                <a:close/>
              </a:path>
              <a:path w="2289175" h="135889">
                <a:moveTo>
                  <a:pt x="2006219" y="2286"/>
                </a:moveTo>
                <a:lnTo>
                  <a:pt x="1991106" y="2286"/>
                </a:lnTo>
                <a:lnTo>
                  <a:pt x="1991106" y="33147"/>
                </a:lnTo>
                <a:lnTo>
                  <a:pt x="1965833" y="33147"/>
                </a:lnTo>
                <a:lnTo>
                  <a:pt x="1965833" y="46355"/>
                </a:lnTo>
                <a:lnTo>
                  <a:pt x="1991106" y="46355"/>
                </a:lnTo>
                <a:lnTo>
                  <a:pt x="1991106" y="99060"/>
                </a:lnTo>
                <a:lnTo>
                  <a:pt x="2006219" y="99060"/>
                </a:lnTo>
                <a:lnTo>
                  <a:pt x="2006219" y="2286"/>
                </a:lnTo>
                <a:close/>
              </a:path>
              <a:path w="2289175" h="135889">
                <a:moveTo>
                  <a:pt x="2008886" y="117221"/>
                </a:moveTo>
                <a:lnTo>
                  <a:pt x="1910842" y="117221"/>
                </a:lnTo>
                <a:lnTo>
                  <a:pt x="1910842" y="89281"/>
                </a:lnTo>
                <a:lnTo>
                  <a:pt x="1895348" y="89281"/>
                </a:lnTo>
                <a:lnTo>
                  <a:pt x="1895348" y="130810"/>
                </a:lnTo>
                <a:lnTo>
                  <a:pt x="2008886" y="130810"/>
                </a:lnTo>
                <a:lnTo>
                  <a:pt x="2008886" y="117221"/>
                </a:lnTo>
                <a:close/>
              </a:path>
              <a:path w="2289175" h="135889">
                <a:moveTo>
                  <a:pt x="2105914" y="50800"/>
                </a:moveTo>
                <a:lnTo>
                  <a:pt x="2102599" y="45212"/>
                </a:lnTo>
                <a:lnTo>
                  <a:pt x="2102231" y="44577"/>
                </a:lnTo>
                <a:lnTo>
                  <a:pt x="2095119" y="40259"/>
                </a:lnTo>
                <a:lnTo>
                  <a:pt x="2091563" y="38493"/>
                </a:lnTo>
                <a:lnTo>
                  <a:pt x="2091563" y="54864"/>
                </a:lnTo>
                <a:lnTo>
                  <a:pt x="2091563" y="62865"/>
                </a:lnTo>
                <a:lnTo>
                  <a:pt x="2089531" y="66167"/>
                </a:lnTo>
                <a:lnTo>
                  <a:pt x="2085467" y="68707"/>
                </a:lnTo>
                <a:lnTo>
                  <a:pt x="2081276" y="71374"/>
                </a:lnTo>
                <a:lnTo>
                  <a:pt x="2075561" y="72644"/>
                </a:lnTo>
                <a:lnTo>
                  <a:pt x="2068068" y="72771"/>
                </a:lnTo>
                <a:lnTo>
                  <a:pt x="2060702" y="72644"/>
                </a:lnTo>
                <a:lnTo>
                  <a:pt x="2054987" y="71374"/>
                </a:lnTo>
                <a:lnTo>
                  <a:pt x="2050796" y="68707"/>
                </a:lnTo>
                <a:lnTo>
                  <a:pt x="2046732" y="66167"/>
                </a:lnTo>
                <a:lnTo>
                  <a:pt x="2044700" y="62865"/>
                </a:lnTo>
                <a:lnTo>
                  <a:pt x="2044700" y="54864"/>
                </a:lnTo>
                <a:lnTo>
                  <a:pt x="2046732" y="51689"/>
                </a:lnTo>
                <a:lnTo>
                  <a:pt x="2050796" y="49149"/>
                </a:lnTo>
                <a:lnTo>
                  <a:pt x="2054987" y="46609"/>
                </a:lnTo>
                <a:lnTo>
                  <a:pt x="2060702" y="45212"/>
                </a:lnTo>
                <a:lnTo>
                  <a:pt x="2075561" y="45212"/>
                </a:lnTo>
                <a:lnTo>
                  <a:pt x="2081276" y="46609"/>
                </a:lnTo>
                <a:lnTo>
                  <a:pt x="2085467" y="49149"/>
                </a:lnTo>
                <a:lnTo>
                  <a:pt x="2089531" y="51689"/>
                </a:lnTo>
                <a:lnTo>
                  <a:pt x="2091563" y="54864"/>
                </a:lnTo>
                <a:lnTo>
                  <a:pt x="2091563" y="38493"/>
                </a:lnTo>
                <a:lnTo>
                  <a:pt x="2089416" y="37426"/>
                </a:lnTo>
                <a:lnTo>
                  <a:pt x="2083015" y="35407"/>
                </a:lnTo>
                <a:lnTo>
                  <a:pt x="2075891" y="34188"/>
                </a:lnTo>
                <a:lnTo>
                  <a:pt x="2068068" y="33782"/>
                </a:lnTo>
                <a:lnTo>
                  <a:pt x="2060956" y="33782"/>
                </a:lnTo>
                <a:lnTo>
                  <a:pt x="2054479" y="34671"/>
                </a:lnTo>
                <a:lnTo>
                  <a:pt x="2048764" y="36703"/>
                </a:lnTo>
                <a:lnTo>
                  <a:pt x="2043049" y="38608"/>
                </a:lnTo>
                <a:lnTo>
                  <a:pt x="2038604" y="41529"/>
                </a:lnTo>
                <a:lnTo>
                  <a:pt x="2034032" y="46609"/>
                </a:lnTo>
                <a:lnTo>
                  <a:pt x="2031822" y="49149"/>
                </a:lnTo>
                <a:lnTo>
                  <a:pt x="2030222" y="53467"/>
                </a:lnTo>
                <a:lnTo>
                  <a:pt x="2030222" y="64262"/>
                </a:lnTo>
                <a:lnTo>
                  <a:pt x="2031822" y="68707"/>
                </a:lnTo>
                <a:lnTo>
                  <a:pt x="2031873" y="68834"/>
                </a:lnTo>
                <a:lnTo>
                  <a:pt x="2035403" y="72644"/>
                </a:lnTo>
                <a:lnTo>
                  <a:pt x="2038604" y="76327"/>
                </a:lnTo>
                <a:lnTo>
                  <a:pt x="2043049" y="79121"/>
                </a:lnTo>
                <a:lnTo>
                  <a:pt x="2048764" y="81026"/>
                </a:lnTo>
                <a:lnTo>
                  <a:pt x="2054479" y="83058"/>
                </a:lnTo>
                <a:lnTo>
                  <a:pt x="2060956" y="83947"/>
                </a:lnTo>
                <a:lnTo>
                  <a:pt x="2068068" y="83947"/>
                </a:lnTo>
                <a:lnTo>
                  <a:pt x="2102446" y="72771"/>
                </a:lnTo>
                <a:lnTo>
                  <a:pt x="2105914" y="66929"/>
                </a:lnTo>
                <a:lnTo>
                  <a:pt x="2105914" y="50800"/>
                </a:lnTo>
                <a:close/>
              </a:path>
              <a:path w="2289175" h="135889">
                <a:moveTo>
                  <a:pt x="2108200" y="14478"/>
                </a:moveTo>
                <a:lnTo>
                  <a:pt x="2075942" y="14478"/>
                </a:lnTo>
                <a:lnTo>
                  <a:pt x="2075942" y="0"/>
                </a:lnTo>
                <a:lnTo>
                  <a:pt x="2060702" y="0"/>
                </a:lnTo>
                <a:lnTo>
                  <a:pt x="2060702" y="14478"/>
                </a:lnTo>
                <a:lnTo>
                  <a:pt x="2024126" y="14478"/>
                </a:lnTo>
                <a:lnTo>
                  <a:pt x="2024126" y="26543"/>
                </a:lnTo>
                <a:lnTo>
                  <a:pt x="2108200" y="26543"/>
                </a:lnTo>
                <a:lnTo>
                  <a:pt x="2108200" y="14478"/>
                </a:lnTo>
                <a:close/>
              </a:path>
              <a:path w="2289175" h="135889">
                <a:moveTo>
                  <a:pt x="2145919" y="92329"/>
                </a:moveTo>
                <a:lnTo>
                  <a:pt x="2034413" y="92329"/>
                </a:lnTo>
                <a:lnTo>
                  <a:pt x="2034413" y="105283"/>
                </a:lnTo>
                <a:lnTo>
                  <a:pt x="2130679" y="105283"/>
                </a:lnTo>
                <a:lnTo>
                  <a:pt x="2130679" y="132461"/>
                </a:lnTo>
                <a:lnTo>
                  <a:pt x="2145919" y="132461"/>
                </a:lnTo>
                <a:lnTo>
                  <a:pt x="2145919" y="92329"/>
                </a:lnTo>
                <a:close/>
              </a:path>
              <a:path w="2289175" h="135889">
                <a:moveTo>
                  <a:pt x="2146427" y="2286"/>
                </a:moveTo>
                <a:lnTo>
                  <a:pt x="2131441" y="2286"/>
                </a:lnTo>
                <a:lnTo>
                  <a:pt x="2131441" y="27051"/>
                </a:lnTo>
                <a:lnTo>
                  <a:pt x="2111756" y="27051"/>
                </a:lnTo>
                <a:lnTo>
                  <a:pt x="2111756" y="39751"/>
                </a:lnTo>
                <a:lnTo>
                  <a:pt x="2131441" y="39751"/>
                </a:lnTo>
                <a:lnTo>
                  <a:pt x="2131441" y="55499"/>
                </a:lnTo>
                <a:lnTo>
                  <a:pt x="2111756" y="55499"/>
                </a:lnTo>
                <a:lnTo>
                  <a:pt x="2111756" y="68326"/>
                </a:lnTo>
                <a:lnTo>
                  <a:pt x="2131441" y="68326"/>
                </a:lnTo>
                <a:lnTo>
                  <a:pt x="2131441" y="85217"/>
                </a:lnTo>
                <a:lnTo>
                  <a:pt x="2146427" y="85217"/>
                </a:lnTo>
                <a:lnTo>
                  <a:pt x="2146427" y="2286"/>
                </a:lnTo>
                <a:close/>
              </a:path>
              <a:path w="2289175" h="135889">
                <a:moveTo>
                  <a:pt x="2257552" y="66929"/>
                </a:moveTo>
                <a:lnTo>
                  <a:pt x="2232850" y="48768"/>
                </a:lnTo>
                <a:lnTo>
                  <a:pt x="2215769" y="36195"/>
                </a:lnTo>
                <a:lnTo>
                  <a:pt x="2217547" y="31242"/>
                </a:lnTo>
                <a:lnTo>
                  <a:pt x="2218944" y="26162"/>
                </a:lnTo>
                <a:lnTo>
                  <a:pt x="2219960" y="20828"/>
                </a:lnTo>
                <a:lnTo>
                  <a:pt x="2220849" y="15494"/>
                </a:lnTo>
                <a:lnTo>
                  <a:pt x="2221255" y="11061"/>
                </a:lnTo>
                <a:lnTo>
                  <a:pt x="2221357" y="4445"/>
                </a:lnTo>
                <a:lnTo>
                  <a:pt x="2206244" y="3556"/>
                </a:lnTo>
                <a:lnTo>
                  <a:pt x="2205901" y="10033"/>
                </a:lnTo>
                <a:lnTo>
                  <a:pt x="2205850" y="11061"/>
                </a:lnTo>
                <a:lnTo>
                  <a:pt x="2204885" y="18313"/>
                </a:lnTo>
                <a:lnTo>
                  <a:pt x="2187448" y="53975"/>
                </a:lnTo>
                <a:lnTo>
                  <a:pt x="2166112" y="65151"/>
                </a:lnTo>
                <a:lnTo>
                  <a:pt x="2166112" y="79248"/>
                </a:lnTo>
                <a:lnTo>
                  <a:pt x="2201481" y="60096"/>
                </a:lnTo>
                <a:lnTo>
                  <a:pt x="2209800" y="48768"/>
                </a:lnTo>
                <a:lnTo>
                  <a:pt x="2248522" y="77863"/>
                </a:lnTo>
                <a:lnTo>
                  <a:pt x="2257552" y="66929"/>
                </a:lnTo>
                <a:close/>
              </a:path>
              <a:path w="2289175" h="135889">
                <a:moveTo>
                  <a:pt x="2285492" y="2286"/>
                </a:moveTo>
                <a:lnTo>
                  <a:pt x="2270506" y="2286"/>
                </a:lnTo>
                <a:lnTo>
                  <a:pt x="2270506" y="98933"/>
                </a:lnTo>
                <a:lnTo>
                  <a:pt x="2285492" y="98933"/>
                </a:lnTo>
                <a:lnTo>
                  <a:pt x="2285492" y="2286"/>
                </a:lnTo>
                <a:close/>
              </a:path>
              <a:path w="2289175" h="135889">
                <a:moveTo>
                  <a:pt x="2289048" y="117348"/>
                </a:moveTo>
                <a:lnTo>
                  <a:pt x="2190496" y="117348"/>
                </a:lnTo>
                <a:lnTo>
                  <a:pt x="2190496" y="89281"/>
                </a:lnTo>
                <a:lnTo>
                  <a:pt x="2175256" y="89281"/>
                </a:lnTo>
                <a:lnTo>
                  <a:pt x="2175256" y="130810"/>
                </a:lnTo>
                <a:lnTo>
                  <a:pt x="2289048" y="130810"/>
                </a:lnTo>
                <a:lnTo>
                  <a:pt x="2289048" y="11734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6" name="object 13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657843" y="4619244"/>
            <a:ext cx="1348104" cy="142112"/>
          </a:xfrm>
          <a:prstGeom prst="rect">
            <a:avLst/>
          </a:prstGeom>
        </p:spPr>
      </p:pic>
      <p:sp>
        <p:nvSpPr>
          <p:cNvPr id="137" name="object 137"/>
          <p:cNvSpPr/>
          <p:nvPr/>
        </p:nvSpPr>
        <p:spPr>
          <a:xfrm>
            <a:off x="771245" y="4931028"/>
            <a:ext cx="527685" cy="147320"/>
          </a:xfrm>
          <a:custGeom>
            <a:avLst/>
            <a:gdLst/>
            <a:ahLst/>
            <a:cxnLst/>
            <a:rect l="l" t="t" r="r" b="b"/>
            <a:pathLst>
              <a:path w="527685" h="147320">
                <a:moveTo>
                  <a:pt x="98856" y="106934"/>
                </a:moveTo>
                <a:lnTo>
                  <a:pt x="67919" y="113665"/>
                </a:lnTo>
                <a:lnTo>
                  <a:pt x="29451" y="113665"/>
                </a:lnTo>
                <a:lnTo>
                  <a:pt x="29451" y="29972"/>
                </a:lnTo>
                <a:lnTo>
                  <a:pt x="87312" y="29972"/>
                </a:lnTo>
                <a:lnTo>
                  <a:pt x="87312" y="3429"/>
                </a:lnTo>
                <a:lnTo>
                  <a:pt x="0" y="3429"/>
                </a:lnTo>
                <a:lnTo>
                  <a:pt x="0" y="140208"/>
                </a:lnTo>
                <a:lnTo>
                  <a:pt x="66840" y="140208"/>
                </a:lnTo>
                <a:lnTo>
                  <a:pt x="74028" y="139573"/>
                </a:lnTo>
                <a:lnTo>
                  <a:pt x="81153" y="138303"/>
                </a:lnTo>
                <a:lnTo>
                  <a:pt x="88277" y="137160"/>
                </a:lnTo>
                <a:lnTo>
                  <a:pt x="94183" y="135382"/>
                </a:lnTo>
                <a:lnTo>
                  <a:pt x="98856" y="133096"/>
                </a:lnTo>
                <a:lnTo>
                  <a:pt x="98856" y="113665"/>
                </a:lnTo>
                <a:lnTo>
                  <a:pt x="98856" y="106934"/>
                </a:lnTo>
                <a:close/>
              </a:path>
              <a:path w="527685" h="147320">
                <a:moveTo>
                  <a:pt x="135699" y="0"/>
                </a:moveTo>
                <a:lnTo>
                  <a:pt x="106603" y="0"/>
                </a:lnTo>
                <a:lnTo>
                  <a:pt x="106603" y="147066"/>
                </a:lnTo>
                <a:lnTo>
                  <a:pt x="135699" y="147066"/>
                </a:lnTo>
                <a:lnTo>
                  <a:pt x="135699" y="0"/>
                </a:lnTo>
                <a:close/>
              </a:path>
              <a:path w="527685" h="147320">
                <a:moveTo>
                  <a:pt x="267893" y="122301"/>
                </a:moveTo>
                <a:lnTo>
                  <a:pt x="250101" y="99187"/>
                </a:lnTo>
                <a:lnTo>
                  <a:pt x="225183" y="66802"/>
                </a:lnTo>
                <a:lnTo>
                  <a:pt x="226568" y="58229"/>
                </a:lnTo>
                <a:lnTo>
                  <a:pt x="227634" y="49263"/>
                </a:lnTo>
                <a:lnTo>
                  <a:pt x="228384" y="39890"/>
                </a:lnTo>
                <a:lnTo>
                  <a:pt x="228803" y="30099"/>
                </a:lnTo>
                <a:lnTo>
                  <a:pt x="260311" y="30099"/>
                </a:lnTo>
                <a:lnTo>
                  <a:pt x="260311" y="3429"/>
                </a:lnTo>
                <a:lnTo>
                  <a:pt x="166293" y="3429"/>
                </a:lnTo>
                <a:lnTo>
                  <a:pt x="166293" y="30099"/>
                </a:lnTo>
                <a:lnTo>
                  <a:pt x="199529" y="30099"/>
                </a:lnTo>
                <a:lnTo>
                  <a:pt x="198462" y="47104"/>
                </a:lnTo>
                <a:lnTo>
                  <a:pt x="188531" y="87249"/>
                </a:lnTo>
                <a:lnTo>
                  <a:pt x="162153" y="110871"/>
                </a:lnTo>
                <a:lnTo>
                  <a:pt x="162153" y="140208"/>
                </a:lnTo>
                <a:lnTo>
                  <a:pt x="199110" y="123609"/>
                </a:lnTo>
                <a:lnTo>
                  <a:pt x="215201" y="99187"/>
                </a:lnTo>
                <a:lnTo>
                  <a:pt x="244817" y="139458"/>
                </a:lnTo>
                <a:lnTo>
                  <a:pt x="267893" y="122301"/>
                </a:lnTo>
                <a:close/>
              </a:path>
              <a:path w="527685" h="147320">
                <a:moveTo>
                  <a:pt x="301815" y="0"/>
                </a:moveTo>
                <a:lnTo>
                  <a:pt x="272719" y="0"/>
                </a:lnTo>
                <a:lnTo>
                  <a:pt x="272719" y="147066"/>
                </a:lnTo>
                <a:lnTo>
                  <a:pt x="301815" y="147066"/>
                </a:lnTo>
                <a:lnTo>
                  <a:pt x="301815" y="0"/>
                </a:lnTo>
                <a:close/>
              </a:path>
              <a:path w="527685" h="147320">
                <a:moveTo>
                  <a:pt x="425399" y="49022"/>
                </a:moveTo>
                <a:lnTo>
                  <a:pt x="398208" y="53340"/>
                </a:lnTo>
                <a:lnTo>
                  <a:pt x="358584" y="53340"/>
                </a:lnTo>
                <a:lnTo>
                  <a:pt x="358584" y="46863"/>
                </a:lnTo>
                <a:lnTo>
                  <a:pt x="411797" y="46863"/>
                </a:lnTo>
                <a:lnTo>
                  <a:pt x="411797" y="28448"/>
                </a:lnTo>
                <a:lnTo>
                  <a:pt x="358584" y="28448"/>
                </a:lnTo>
                <a:lnTo>
                  <a:pt x="358584" y="21844"/>
                </a:lnTo>
                <a:lnTo>
                  <a:pt x="416966" y="21844"/>
                </a:lnTo>
                <a:lnTo>
                  <a:pt x="416966" y="1778"/>
                </a:lnTo>
                <a:lnTo>
                  <a:pt x="329819" y="1778"/>
                </a:lnTo>
                <a:lnTo>
                  <a:pt x="329819" y="73533"/>
                </a:lnTo>
                <a:lnTo>
                  <a:pt x="396621" y="73533"/>
                </a:lnTo>
                <a:lnTo>
                  <a:pt x="403339" y="73152"/>
                </a:lnTo>
                <a:lnTo>
                  <a:pt x="416166" y="71628"/>
                </a:lnTo>
                <a:lnTo>
                  <a:pt x="421373" y="70485"/>
                </a:lnTo>
                <a:lnTo>
                  <a:pt x="425399" y="68834"/>
                </a:lnTo>
                <a:lnTo>
                  <a:pt x="425399" y="53340"/>
                </a:lnTo>
                <a:lnTo>
                  <a:pt x="425399" y="49022"/>
                </a:lnTo>
                <a:close/>
              </a:path>
              <a:path w="527685" h="147320">
                <a:moveTo>
                  <a:pt x="468630" y="0"/>
                </a:moveTo>
                <a:lnTo>
                  <a:pt x="439521" y="0"/>
                </a:lnTo>
                <a:lnTo>
                  <a:pt x="439521" y="20701"/>
                </a:lnTo>
                <a:lnTo>
                  <a:pt x="421093" y="20701"/>
                </a:lnTo>
                <a:lnTo>
                  <a:pt x="421093" y="44450"/>
                </a:lnTo>
                <a:lnTo>
                  <a:pt x="439521" y="44450"/>
                </a:lnTo>
                <a:lnTo>
                  <a:pt x="439521" y="74930"/>
                </a:lnTo>
                <a:lnTo>
                  <a:pt x="468630" y="74930"/>
                </a:lnTo>
                <a:lnTo>
                  <a:pt x="468630" y="0"/>
                </a:lnTo>
                <a:close/>
              </a:path>
              <a:path w="527685" h="147320">
                <a:moveTo>
                  <a:pt x="470179" y="127381"/>
                </a:moveTo>
                <a:lnTo>
                  <a:pt x="365810" y="127381"/>
                </a:lnTo>
                <a:lnTo>
                  <a:pt x="365810" y="122047"/>
                </a:lnTo>
                <a:lnTo>
                  <a:pt x="468630" y="122047"/>
                </a:lnTo>
                <a:lnTo>
                  <a:pt x="468630" y="80137"/>
                </a:lnTo>
                <a:lnTo>
                  <a:pt x="336880" y="80137"/>
                </a:lnTo>
                <a:lnTo>
                  <a:pt x="336880" y="99568"/>
                </a:lnTo>
                <a:lnTo>
                  <a:pt x="440042" y="99568"/>
                </a:lnTo>
                <a:lnTo>
                  <a:pt x="440042" y="104648"/>
                </a:lnTo>
                <a:lnTo>
                  <a:pt x="337223" y="104648"/>
                </a:lnTo>
                <a:lnTo>
                  <a:pt x="337223" y="147066"/>
                </a:lnTo>
                <a:lnTo>
                  <a:pt x="470179" y="147066"/>
                </a:lnTo>
                <a:lnTo>
                  <a:pt x="470179" y="127381"/>
                </a:lnTo>
                <a:close/>
              </a:path>
              <a:path w="527685" h="147320">
                <a:moveTo>
                  <a:pt x="527456" y="74168"/>
                </a:moveTo>
                <a:lnTo>
                  <a:pt x="527329" y="69342"/>
                </a:lnTo>
                <a:lnTo>
                  <a:pt x="525805" y="65405"/>
                </a:lnTo>
                <a:lnTo>
                  <a:pt x="522757" y="62357"/>
                </a:lnTo>
                <a:lnTo>
                  <a:pt x="519836" y="59309"/>
                </a:lnTo>
                <a:lnTo>
                  <a:pt x="515899" y="57785"/>
                </a:lnTo>
                <a:lnTo>
                  <a:pt x="511073" y="57658"/>
                </a:lnTo>
                <a:lnTo>
                  <a:pt x="506247" y="57785"/>
                </a:lnTo>
                <a:lnTo>
                  <a:pt x="502183" y="59309"/>
                </a:lnTo>
                <a:lnTo>
                  <a:pt x="499262" y="62357"/>
                </a:lnTo>
                <a:lnTo>
                  <a:pt x="496201" y="65405"/>
                </a:lnTo>
                <a:lnTo>
                  <a:pt x="494652" y="69342"/>
                </a:lnTo>
                <a:lnTo>
                  <a:pt x="494576" y="74168"/>
                </a:lnTo>
                <a:lnTo>
                  <a:pt x="494652" y="78994"/>
                </a:lnTo>
                <a:lnTo>
                  <a:pt x="496201" y="82931"/>
                </a:lnTo>
                <a:lnTo>
                  <a:pt x="499262" y="85979"/>
                </a:lnTo>
                <a:lnTo>
                  <a:pt x="502183" y="89027"/>
                </a:lnTo>
                <a:lnTo>
                  <a:pt x="506247" y="90678"/>
                </a:lnTo>
                <a:lnTo>
                  <a:pt x="511073" y="90805"/>
                </a:lnTo>
                <a:lnTo>
                  <a:pt x="515899" y="90678"/>
                </a:lnTo>
                <a:lnTo>
                  <a:pt x="519836" y="89027"/>
                </a:lnTo>
                <a:lnTo>
                  <a:pt x="522757" y="85979"/>
                </a:lnTo>
                <a:lnTo>
                  <a:pt x="525805" y="82931"/>
                </a:lnTo>
                <a:lnTo>
                  <a:pt x="527329" y="78994"/>
                </a:lnTo>
                <a:lnTo>
                  <a:pt x="527456" y="741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321180" y="4926583"/>
            <a:ext cx="473709" cy="153670"/>
          </a:xfrm>
          <a:custGeom>
            <a:avLst/>
            <a:gdLst/>
            <a:ahLst/>
            <a:cxnLst/>
            <a:rect l="l" t="t" r="r" b="b"/>
            <a:pathLst>
              <a:path w="473710" h="153670">
                <a:moveTo>
                  <a:pt x="200913" y="113918"/>
                </a:moveTo>
                <a:lnTo>
                  <a:pt x="171450" y="113918"/>
                </a:lnTo>
                <a:lnTo>
                  <a:pt x="171450" y="151510"/>
                </a:lnTo>
                <a:lnTo>
                  <a:pt x="303403" y="151510"/>
                </a:lnTo>
                <a:lnTo>
                  <a:pt x="303403" y="128904"/>
                </a:lnTo>
                <a:lnTo>
                  <a:pt x="200913" y="128904"/>
                </a:lnTo>
                <a:lnTo>
                  <a:pt x="200913" y="113918"/>
                </a:lnTo>
                <a:close/>
              </a:path>
              <a:path w="473710" h="153670">
                <a:moveTo>
                  <a:pt x="301371" y="4444"/>
                </a:moveTo>
                <a:lnTo>
                  <a:pt x="272160" y="4444"/>
                </a:lnTo>
                <a:lnTo>
                  <a:pt x="272160" y="117982"/>
                </a:lnTo>
                <a:lnTo>
                  <a:pt x="301371" y="117982"/>
                </a:lnTo>
                <a:lnTo>
                  <a:pt x="301371" y="64896"/>
                </a:lnTo>
                <a:lnTo>
                  <a:pt x="318135" y="64896"/>
                </a:lnTo>
                <a:lnTo>
                  <a:pt x="318135" y="38353"/>
                </a:lnTo>
                <a:lnTo>
                  <a:pt x="301371" y="38353"/>
                </a:lnTo>
                <a:lnTo>
                  <a:pt x="301371" y="4444"/>
                </a:lnTo>
                <a:close/>
              </a:path>
              <a:path w="473710" h="153670">
                <a:moveTo>
                  <a:pt x="263778" y="81279"/>
                </a:moveTo>
                <a:lnTo>
                  <a:pt x="259080" y="83184"/>
                </a:lnTo>
                <a:lnTo>
                  <a:pt x="253237" y="84454"/>
                </a:lnTo>
                <a:lnTo>
                  <a:pt x="246506" y="85216"/>
                </a:lnTo>
                <a:lnTo>
                  <a:pt x="239775" y="86105"/>
                </a:lnTo>
                <a:lnTo>
                  <a:pt x="232790" y="86486"/>
                </a:lnTo>
                <a:lnTo>
                  <a:pt x="162813" y="86486"/>
                </a:lnTo>
                <a:lnTo>
                  <a:pt x="162813" y="108076"/>
                </a:lnTo>
                <a:lnTo>
                  <a:pt x="232663" y="108076"/>
                </a:lnTo>
                <a:lnTo>
                  <a:pt x="239775" y="107695"/>
                </a:lnTo>
                <a:lnTo>
                  <a:pt x="253365" y="106172"/>
                </a:lnTo>
                <a:lnTo>
                  <a:pt x="259080" y="104775"/>
                </a:lnTo>
                <a:lnTo>
                  <a:pt x="263778" y="102997"/>
                </a:lnTo>
                <a:lnTo>
                  <a:pt x="263778" y="81279"/>
                </a:lnTo>
                <a:close/>
              </a:path>
              <a:path w="473710" h="153670">
                <a:moveTo>
                  <a:pt x="211709" y="33908"/>
                </a:moveTo>
                <a:lnTo>
                  <a:pt x="172212" y="43941"/>
                </a:lnTo>
                <a:lnTo>
                  <a:pt x="168021" y="63372"/>
                </a:lnTo>
                <a:lnTo>
                  <a:pt x="170687" y="68325"/>
                </a:lnTo>
                <a:lnTo>
                  <a:pt x="175894" y="72008"/>
                </a:lnTo>
                <a:lnTo>
                  <a:pt x="181102" y="75818"/>
                </a:lnTo>
                <a:lnTo>
                  <a:pt x="188213" y="78358"/>
                </a:lnTo>
                <a:lnTo>
                  <a:pt x="197103" y="79755"/>
                </a:lnTo>
                <a:lnTo>
                  <a:pt x="197103" y="86486"/>
                </a:lnTo>
                <a:lnTo>
                  <a:pt x="225932" y="86486"/>
                </a:lnTo>
                <a:lnTo>
                  <a:pt x="225932" y="79755"/>
                </a:lnTo>
                <a:lnTo>
                  <a:pt x="234822" y="78358"/>
                </a:lnTo>
                <a:lnTo>
                  <a:pt x="255558" y="61721"/>
                </a:lnTo>
                <a:lnTo>
                  <a:pt x="206628" y="61721"/>
                </a:lnTo>
                <a:lnTo>
                  <a:pt x="202565" y="61467"/>
                </a:lnTo>
                <a:lnTo>
                  <a:pt x="199644" y="60705"/>
                </a:lnTo>
                <a:lnTo>
                  <a:pt x="196596" y="59943"/>
                </a:lnTo>
                <a:lnTo>
                  <a:pt x="195072" y="58800"/>
                </a:lnTo>
                <a:lnTo>
                  <a:pt x="195072" y="55752"/>
                </a:lnTo>
                <a:lnTo>
                  <a:pt x="196596" y="54609"/>
                </a:lnTo>
                <a:lnTo>
                  <a:pt x="199644" y="53847"/>
                </a:lnTo>
                <a:lnTo>
                  <a:pt x="202565" y="53212"/>
                </a:lnTo>
                <a:lnTo>
                  <a:pt x="206628" y="52831"/>
                </a:lnTo>
                <a:lnTo>
                  <a:pt x="255502" y="52831"/>
                </a:lnTo>
                <a:lnTo>
                  <a:pt x="255397" y="49656"/>
                </a:lnTo>
                <a:lnTo>
                  <a:pt x="220970" y="34288"/>
                </a:lnTo>
                <a:lnTo>
                  <a:pt x="211709" y="33908"/>
                </a:lnTo>
                <a:close/>
              </a:path>
              <a:path w="473710" h="153670">
                <a:moveTo>
                  <a:pt x="255502" y="52831"/>
                </a:moveTo>
                <a:lnTo>
                  <a:pt x="216915" y="52831"/>
                </a:lnTo>
                <a:lnTo>
                  <a:pt x="220980" y="53212"/>
                </a:lnTo>
                <a:lnTo>
                  <a:pt x="223900" y="53847"/>
                </a:lnTo>
                <a:lnTo>
                  <a:pt x="226949" y="54609"/>
                </a:lnTo>
                <a:lnTo>
                  <a:pt x="228346" y="55752"/>
                </a:lnTo>
                <a:lnTo>
                  <a:pt x="228346" y="58800"/>
                </a:lnTo>
                <a:lnTo>
                  <a:pt x="226949" y="59943"/>
                </a:lnTo>
                <a:lnTo>
                  <a:pt x="223900" y="60705"/>
                </a:lnTo>
                <a:lnTo>
                  <a:pt x="220980" y="61467"/>
                </a:lnTo>
                <a:lnTo>
                  <a:pt x="216915" y="61721"/>
                </a:lnTo>
                <a:lnTo>
                  <a:pt x="255558" y="61721"/>
                </a:lnTo>
                <a:lnTo>
                  <a:pt x="255502" y="52831"/>
                </a:lnTo>
                <a:close/>
              </a:path>
              <a:path w="473710" h="153670">
                <a:moveTo>
                  <a:pt x="260603" y="10159"/>
                </a:moveTo>
                <a:lnTo>
                  <a:pt x="162559" y="10159"/>
                </a:lnTo>
                <a:lnTo>
                  <a:pt x="162559" y="30606"/>
                </a:lnTo>
                <a:lnTo>
                  <a:pt x="260603" y="30606"/>
                </a:lnTo>
                <a:lnTo>
                  <a:pt x="260603" y="10159"/>
                </a:lnTo>
                <a:close/>
              </a:path>
              <a:path w="473710" h="153670">
                <a:moveTo>
                  <a:pt x="226440" y="0"/>
                </a:moveTo>
                <a:lnTo>
                  <a:pt x="196469" y="0"/>
                </a:lnTo>
                <a:lnTo>
                  <a:pt x="196469" y="10159"/>
                </a:lnTo>
                <a:lnTo>
                  <a:pt x="226440" y="10159"/>
                </a:lnTo>
                <a:lnTo>
                  <a:pt x="226440" y="0"/>
                </a:lnTo>
                <a:close/>
              </a:path>
              <a:path w="473710" h="153670">
                <a:moveTo>
                  <a:pt x="415357" y="87622"/>
                </a:moveTo>
                <a:lnTo>
                  <a:pt x="396878" y="87622"/>
                </a:lnTo>
                <a:lnTo>
                  <a:pt x="388112" y="88169"/>
                </a:lnTo>
                <a:lnTo>
                  <a:pt x="347980" y="100964"/>
                </a:lnTo>
                <a:lnTo>
                  <a:pt x="339089" y="112267"/>
                </a:lnTo>
                <a:lnTo>
                  <a:pt x="339089" y="128397"/>
                </a:lnTo>
                <a:lnTo>
                  <a:pt x="371982" y="150113"/>
                </a:lnTo>
                <a:lnTo>
                  <a:pt x="406145" y="153288"/>
                </a:lnTo>
                <a:lnTo>
                  <a:pt x="415357" y="153096"/>
                </a:lnTo>
                <a:lnTo>
                  <a:pt x="453802" y="145954"/>
                </a:lnTo>
                <a:lnTo>
                  <a:pt x="472425" y="130047"/>
                </a:lnTo>
                <a:lnTo>
                  <a:pt x="406145" y="130047"/>
                </a:lnTo>
                <a:lnTo>
                  <a:pt x="398837" y="129905"/>
                </a:lnTo>
                <a:lnTo>
                  <a:pt x="370331" y="120395"/>
                </a:lnTo>
                <a:lnTo>
                  <a:pt x="370586" y="116966"/>
                </a:lnTo>
                <a:lnTo>
                  <a:pt x="398837" y="110813"/>
                </a:lnTo>
                <a:lnTo>
                  <a:pt x="400589" y="110813"/>
                </a:lnTo>
                <a:lnTo>
                  <a:pt x="416306" y="110616"/>
                </a:lnTo>
                <a:lnTo>
                  <a:pt x="472425" y="110616"/>
                </a:lnTo>
                <a:lnTo>
                  <a:pt x="470154" y="105790"/>
                </a:lnTo>
                <a:lnTo>
                  <a:pt x="432399" y="89146"/>
                </a:lnTo>
                <a:lnTo>
                  <a:pt x="424116" y="88169"/>
                </a:lnTo>
                <a:lnTo>
                  <a:pt x="415357" y="87622"/>
                </a:lnTo>
                <a:close/>
              </a:path>
              <a:path w="473710" h="153670">
                <a:moveTo>
                  <a:pt x="472425" y="110616"/>
                </a:moveTo>
                <a:lnTo>
                  <a:pt x="416306" y="110616"/>
                </a:lnTo>
                <a:lnTo>
                  <a:pt x="424688" y="111378"/>
                </a:lnTo>
                <a:lnTo>
                  <a:pt x="438150" y="114426"/>
                </a:lnTo>
                <a:lnTo>
                  <a:pt x="441706" y="116966"/>
                </a:lnTo>
                <a:lnTo>
                  <a:pt x="441960" y="120395"/>
                </a:lnTo>
                <a:lnTo>
                  <a:pt x="441706" y="123825"/>
                </a:lnTo>
                <a:lnTo>
                  <a:pt x="438150" y="126364"/>
                </a:lnTo>
                <a:lnTo>
                  <a:pt x="431419" y="127761"/>
                </a:lnTo>
                <a:lnTo>
                  <a:pt x="424688" y="129285"/>
                </a:lnTo>
                <a:lnTo>
                  <a:pt x="416306" y="130047"/>
                </a:lnTo>
                <a:lnTo>
                  <a:pt x="472425" y="130047"/>
                </a:lnTo>
                <a:lnTo>
                  <a:pt x="473201" y="128397"/>
                </a:lnTo>
                <a:lnTo>
                  <a:pt x="473201" y="112267"/>
                </a:lnTo>
                <a:lnTo>
                  <a:pt x="472517" y="110813"/>
                </a:lnTo>
                <a:lnTo>
                  <a:pt x="472425" y="110616"/>
                </a:lnTo>
                <a:close/>
              </a:path>
              <a:path w="473710" h="153670">
                <a:moveTo>
                  <a:pt x="37084" y="104520"/>
                </a:moveTo>
                <a:lnTo>
                  <a:pt x="7365" y="104520"/>
                </a:lnTo>
                <a:lnTo>
                  <a:pt x="7365" y="151510"/>
                </a:lnTo>
                <a:lnTo>
                  <a:pt x="141097" y="151510"/>
                </a:lnTo>
                <a:lnTo>
                  <a:pt x="141097" y="125856"/>
                </a:lnTo>
                <a:lnTo>
                  <a:pt x="37084" y="125856"/>
                </a:lnTo>
                <a:lnTo>
                  <a:pt x="37084" y="104520"/>
                </a:lnTo>
                <a:close/>
              </a:path>
              <a:path w="473710" h="153670">
                <a:moveTo>
                  <a:pt x="138937" y="4444"/>
                </a:moveTo>
                <a:lnTo>
                  <a:pt x="109855" y="4444"/>
                </a:lnTo>
                <a:lnTo>
                  <a:pt x="109855" y="113791"/>
                </a:lnTo>
                <a:lnTo>
                  <a:pt x="138937" y="113791"/>
                </a:lnTo>
                <a:lnTo>
                  <a:pt x="138937" y="4444"/>
                </a:lnTo>
                <a:close/>
              </a:path>
              <a:path w="473710" h="153670">
                <a:moveTo>
                  <a:pt x="64388" y="41275"/>
                </a:moveTo>
                <a:lnTo>
                  <a:pt x="34797" y="41275"/>
                </a:lnTo>
                <a:lnTo>
                  <a:pt x="33019" y="49021"/>
                </a:lnTo>
                <a:lnTo>
                  <a:pt x="29082" y="55752"/>
                </a:lnTo>
                <a:lnTo>
                  <a:pt x="17144" y="66928"/>
                </a:lnTo>
                <a:lnTo>
                  <a:pt x="9397" y="70230"/>
                </a:lnTo>
                <a:lnTo>
                  <a:pt x="0" y="71247"/>
                </a:lnTo>
                <a:lnTo>
                  <a:pt x="0" y="96519"/>
                </a:lnTo>
                <a:lnTo>
                  <a:pt x="40052" y="82343"/>
                </a:lnTo>
                <a:lnTo>
                  <a:pt x="49784" y="73025"/>
                </a:lnTo>
                <a:lnTo>
                  <a:pt x="100994" y="73025"/>
                </a:lnTo>
                <a:lnTo>
                  <a:pt x="62230" y="50926"/>
                </a:lnTo>
                <a:lnTo>
                  <a:pt x="63118" y="47751"/>
                </a:lnTo>
                <a:lnTo>
                  <a:pt x="63881" y="44576"/>
                </a:lnTo>
                <a:lnTo>
                  <a:pt x="64388" y="41275"/>
                </a:lnTo>
                <a:close/>
              </a:path>
              <a:path w="473710" h="153670">
                <a:moveTo>
                  <a:pt x="100994" y="73025"/>
                </a:moveTo>
                <a:lnTo>
                  <a:pt x="49784" y="73025"/>
                </a:lnTo>
                <a:lnTo>
                  <a:pt x="88010" y="95376"/>
                </a:lnTo>
                <a:lnTo>
                  <a:pt x="102107" y="73659"/>
                </a:lnTo>
                <a:lnTo>
                  <a:pt x="100994" y="73025"/>
                </a:lnTo>
                <a:close/>
              </a:path>
              <a:path w="473710" h="153670">
                <a:moveTo>
                  <a:pt x="97535" y="17017"/>
                </a:moveTo>
                <a:lnTo>
                  <a:pt x="1778" y="17017"/>
                </a:lnTo>
                <a:lnTo>
                  <a:pt x="1778" y="41275"/>
                </a:lnTo>
                <a:lnTo>
                  <a:pt x="97535" y="41275"/>
                </a:lnTo>
                <a:lnTo>
                  <a:pt x="97535" y="17017"/>
                </a:lnTo>
                <a:close/>
              </a:path>
              <a:path w="473710" h="153670">
                <a:moveTo>
                  <a:pt x="64388" y="1904"/>
                </a:moveTo>
                <a:lnTo>
                  <a:pt x="34797" y="1904"/>
                </a:lnTo>
                <a:lnTo>
                  <a:pt x="34797" y="17017"/>
                </a:lnTo>
                <a:lnTo>
                  <a:pt x="64388" y="17017"/>
                </a:lnTo>
                <a:lnTo>
                  <a:pt x="64388" y="1904"/>
                </a:lnTo>
                <a:close/>
              </a:path>
              <a:path w="473710" h="153670">
                <a:moveTo>
                  <a:pt x="419226" y="6222"/>
                </a:moveTo>
                <a:lnTo>
                  <a:pt x="332358" y="6222"/>
                </a:lnTo>
                <a:lnTo>
                  <a:pt x="332358" y="30225"/>
                </a:lnTo>
                <a:lnTo>
                  <a:pt x="389636" y="30225"/>
                </a:lnTo>
                <a:lnTo>
                  <a:pt x="389530" y="35782"/>
                </a:lnTo>
                <a:lnTo>
                  <a:pt x="355885" y="56657"/>
                </a:lnTo>
                <a:lnTo>
                  <a:pt x="332358" y="58673"/>
                </a:lnTo>
                <a:lnTo>
                  <a:pt x="332358" y="83311"/>
                </a:lnTo>
                <a:lnTo>
                  <a:pt x="377189" y="77469"/>
                </a:lnTo>
                <a:lnTo>
                  <a:pt x="412726" y="52165"/>
                </a:lnTo>
                <a:lnTo>
                  <a:pt x="419226" y="26161"/>
                </a:lnTo>
                <a:lnTo>
                  <a:pt x="419226" y="6222"/>
                </a:lnTo>
                <a:close/>
              </a:path>
              <a:path w="473710" h="153670">
                <a:moveTo>
                  <a:pt x="471931" y="4444"/>
                </a:moveTo>
                <a:lnTo>
                  <a:pt x="443102" y="4444"/>
                </a:lnTo>
                <a:lnTo>
                  <a:pt x="443102" y="16001"/>
                </a:lnTo>
                <a:lnTo>
                  <a:pt x="426085" y="16001"/>
                </a:lnTo>
                <a:lnTo>
                  <a:pt x="426085" y="40766"/>
                </a:lnTo>
                <a:lnTo>
                  <a:pt x="443102" y="40766"/>
                </a:lnTo>
                <a:lnTo>
                  <a:pt x="443102" y="50418"/>
                </a:lnTo>
                <a:lnTo>
                  <a:pt x="420369" y="50418"/>
                </a:lnTo>
                <a:lnTo>
                  <a:pt x="420369" y="75183"/>
                </a:lnTo>
                <a:lnTo>
                  <a:pt x="443102" y="75183"/>
                </a:lnTo>
                <a:lnTo>
                  <a:pt x="443102" y="85343"/>
                </a:lnTo>
                <a:lnTo>
                  <a:pt x="471931" y="85343"/>
                </a:lnTo>
                <a:lnTo>
                  <a:pt x="471931" y="44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858898" y="4926583"/>
            <a:ext cx="819785" cy="151765"/>
          </a:xfrm>
          <a:custGeom>
            <a:avLst/>
            <a:gdLst/>
            <a:ahLst/>
            <a:cxnLst/>
            <a:rect l="l" t="t" r="r" b="b"/>
            <a:pathLst>
              <a:path w="819785" h="151764">
                <a:moveTo>
                  <a:pt x="207771" y="85725"/>
                </a:moveTo>
                <a:lnTo>
                  <a:pt x="179196" y="85725"/>
                </a:lnTo>
                <a:lnTo>
                  <a:pt x="179196" y="151510"/>
                </a:lnTo>
                <a:lnTo>
                  <a:pt x="309118" y="151510"/>
                </a:lnTo>
                <a:lnTo>
                  <a:pt x="309118" y="128397"/>
                </a:lnTo>
                <a:lnTo>
                  <a:pt x="207771" y="128397"/>
                </a:lnTo>
                <a:lnTo>
                  <a:pt x="207771" y="117982"/>
                </a:lnTo>
                <a:lnTo>
                  <a:pt x="309118" y="117982"/>
                </a:lnTo>
                <a:lnTo>
                  <a:pt x="309118" y="95376"/>
                </a:lnTo>
                <a:lnTo>
                  <a:pt x="207771" y="95376"/>
                </a:lnTo>
                <a:lnTo>
                  <a:pt x="207771" y="85725"/>
                </a:lnTo>
                <a:close/>
              </a:path>
              <a:path w="819785" h="151764">
                <a:moveTo>
                  <a:pt x="309118" y="117982"/>
                </a:moveTo>
                <a:lnTo>
                  <a:pt x="280543" y="117982"/>
                </a:lnTo>
                <a:lnTo>
                  <a:pt x="280543" y="128397"/>
                </a:lnTo>
                <a:lnTo>
                  <a:pt x="309118" y="128397"/>
                </a:lnTo>
                <a:lnTo>
                  <a:pt x="309118" y="117982"/>
                </a:lnTo>
                <a:close/>
              </a:path>
              <a:path w="819785" h="151764">
                <a:moveTo>
                  <a:pt x="309118" y="85725"/>
                </a:moveTo>
                <a:lnTo>
                  <a:pt x="280543" y="85725"/>
                </a:lnTo>
                <a:lnTo>
                  <a:pt x="280543" y="95376"/>
                </a:lnTo>
                <a:lnTo>
                  <a:pt x="309118" y="95376"/>
                </a:lnTo>
                <a:lnTo>
                  <a:pt x="309118" y="85725"/>
                </a:lnTo>
                <a:close/>
              </a:path>
              <a:path w="819785" h="151764">
                <a:moveTo>
                  <a:pt x="702563" y="113918"/>
                </a:moveTo>
                <a:lnTo>
                  <a:pt x="673100" y="113918"/>
                </a:lnTo>
                <a:lnTo>
                  <a:pt x="673100" y="151510"/>
                </a:lnTo>
                <a:lnTo>
                  <a:pt x="805052" y="151510"/>
                </a:lnTo>
                <a:lnTo>
                  <a:pt x="805052" y="128904"/>
                </a:lnTo>
                <a:lnTo>
                  <a:pt x="702563" y="128904"/>
                </a:lnTo>
                <a:lnTo>
                  <a:pt x="702563" y="113918"/>
                </a:lnTo>
                <a:close/>
              </a:path>
              <a:path w="819785" h="151764">
                <a:moveTo>
                  <a:pt x="803020" y="4444"/>
                </a:moveTo>
                <a:lnTo>
                  <a:pt x="773811" y="4444"/>
                </a:lnTo>
                <a:lnTo>
                  <a:pt x="773811" y="117982"/>
                </a:lnTo>
                <a:lnTo>
                  <a:pt x="803020" y="117982"/>
                </a:lnTo>
                <a:lnTo>
                  <a:pt x="803020" y="64896"/>
                </a:lnTo>
                <a:lnTo>
                  <a:pt x="819784" y="64896"/>
                </a:lnTo>
                <a:lnTo>
                  <a:pt x="819784" y="38353"/>
                </a:lnTo>
                <a:lnTo>
                  <a:pt x="803020" y="38353"/>
                </a:lnTo>
                <a:lnTo>
                  <a:pt x="803020" y="4444"/>
                </a:lnTo>
                <a:close/>
              </a:path>
              <a:path w="819785" h="151764">
                <a:moveTo>
                  <a:pt x="765428" y="81279"/>
                </a:moveTo>
                <a:lnTo>
                  <a:pt x="760730" y="83184"/>
                </a:lnTo>
                <a:lnTo>
                  <a:pt x="754888" y="84454"/>
                </a:lnTo>
                <a:lnTo>
                  <a:pt x="748157" y="85216"/>
                </a:lnTo>
                <a:lnTo>
                  <a:pt x="741426" y="86105"/>
                </a:lnTo>
                <a:lnTo>
                  <a:pt x="734440" y="86486"/>
                </a:lnTo>
                <a:lnTo>
                  <a:pt x="664463" y="86486"/>
                </a:lnTo>
                <a:lnTo>
                  <a:pt x="664463" y="108076"/>
                </a:lnTo>
                <a:lnTo>
                  <a:pt x="734313" y="108076"/>
                </a:lnTo>
                <a:lnTo>
                  <a:pt x="741426" y="107695"/>
                </a:lnTo>
                <a:lnTo>
                  <a:pt x="755014" y="106172"/>
                </a:lnTo>
                <a:lnTo>
                  <a:pt x="760730" y="104775"/>
                </a:lnTo>
                <a:lnTo>
                  <a:pt x="765428" y="102997"/>
                </a:lnTo>
                <a:lnTo>
                  <a:pt x="765428" y="81279"/>
                </a:lnTo>
                <a:close/>
              </a:path>
              <a:path w="819785" h="151764">
                <a:moveTo>
                  <a:pt x="713358" y="33908"/>
                </a:moveTo>
                <a:lnTo>
                  <a:pt x="673862" y="43941"/>
                </a:lnTo>
                <a:lnTo>
                  <a:pt x="669670" y="63372"/>
                </a:lnTo>
                <a:lnTo>
                  <a:pt x="672338" y="68325"/>
                </a:lnTo>
                <a:lnTo>
                  <a:pt x="677544" y="72008"/>
                </a:lnTo>
                <a:lnTo>
                  <a:pt x="682751" y="75818"/>
                </a:lnTo>
                <a:lnTo>
                  <a:pt x="689863" y="78358"/>
                </a:lnTo>
                <a:lnTo>
                  <a:pt x="698753" y="79755"/>
                </a:lnTo>
                <a:lnTo>
                  <a:pt x="698753" y="86486"/>
                </a:lnTo>
                <a:lnTo>
                  <a:pt x="727582" y="86486"/>
                </a:lnTo>
                <a:lnTo>
                  <a:pt x="727582" y="79755"/>
                </a:lnTo>
                <a:lnTo>
                  <a:pt x="736473" y="78358"/>
                </a:lnTo>
                <a:lnTo>
                  <a:pt x="757208" y="61721"/>
                </a:lnTo>
                <a:lnTo>
                  <a:pt x="708278" y="61721"/>
                </a:lnTo>
                <a:lnTo>
                  <a:pt x="704214" y="61467"/>
                </a:lnTo>
                <a:lnTo>
                  <a:pt x="701294" y="60705"/>
                </a:lnTo>
                <a:lnTo>
                  <a:pt x="698245" y="59943"/>
                </a:lnTo>
                <a:lnTo>
                  <a:pt x="696721" y="58800"/>
                </a:lnTo>
                <a:lnTo>
                  <a:pt x="696721" y="55752"/>
                </a:lnTo>
                <a:lnTo>
                  <a:pt x="698245" y="54609"/>
                </a:lnTo>
                <a:lnTo>
                  <a:pt x="701294" y="53847"/>
                </a:lnTo>
                <a:lnTo>
                  <a:pt x="704214" y="53212"/>
                </a:lnTo>
                <a:lnTo>
                  <a:pt x="708278" y="52831"/>
                </a:lnTo>
                <a:lnTo>
                  <a:pt x="757152" y="52831"/>
                </a:lnTo>
                <a:lnTo>
                  <a:pt x="757046" y="49656"/>
                </a:lnTo>
                <a:lnTo>
                  <a:pt x="722620" y="34288"/>
                </a:lnTo>
                <a:lnTo>
                  <a:pt x="713358" y="33908"/>
                </a:lnTo>
                <a:close/>
              </a:path>
              <a:path w="819785" h="151764">
                <a:moveTo>
                  <a:pt x="757152" y="52831"/>
                </a:moveTo>
                <a:lnTo>
                  <a:pt x="718565" y="52831"/>
                </a:lnTo>
                <a:lnTo>
                  <a:pt x="722630" y="53212"/>
                </a:lnTo>
                <a:lnTo>
                  <a:pt x="725551" y="53847"/>
                </a:lnTo>
                <a:lnTo>
                  <a:pt x="728599" y="54609"/>
                </a:lnTo>
                <a:lnTo>
                  <a:pt x="729995" y="55752"/>
                </a:lnTo>
                <a:lnTo>
                  <a:pt x="730123" y="57276"/>
                </a:lnTo>
                <a:lnTo>
                  <a:pt x="729995" y="58800"/>
                </a:lnTo>
                <a:lnTo>
                  <a:pt x="728599" y="59943"/>
                </a:lnTo>
                <a:lnTo>
                  <a:pt x="725551" y="60705"/>
                </a:lnTo>
                <a:lnTo>
                  <a:pt x="722630" y="61467"/>
                </a:lnTo>
                <a:lnTo>
                  <a:pt x="718565" y="61721"/>
                </a:lnTo>
                <a:lnTo>
                  <a:pt x="757208" y="61721"/>
                </a:lnTo>
                <a:lnTo>
                  <a:pt x="757152" y="52831"/>
                </a:lnTo>
                <a:close/>
              </a:path>
              <a:path w="819785" h="151764">
                <a:moveTo>
                  <a:pt x="762253" y="10159"/>
                </a:moveTo>
                <a:lnTo>
                  <a:pt x="664209" y="10159"/>
                </a:lnTo>
                <a:lnTo>
                  <a:pt x="664209" y="30606"/>
                </a:lnTo>
                <a:lnTo>
                  <a:pt x="762253" y="30606"/>
                </a:lnTo>
                <a:lnTo>
                  <a:pt x="762253" y="10159"/>
                </a:lnTo>
                <a:close/>
              </a:path>
              <a:path w="819785" h="151764">
                <a:moveTo>
                  <a:pt x="728090" y="0"/>
                </a:moveTo>
                <a:lnTo>
                  <a:pt x="698119" y="0"/>
                </a:lnTo>
                <a:lnTo>
                  <a:pt x="698119" y="10159"/>
                </a:lnTo>
                <a:lnTo>
                  <a:pt x="728090" y="10159"/>
                </a:lnTo>
                <a:lnTo>
                  <a:pt x="728090" y="0"/>
                </a:lnTo>
                <a:close/>
              </a:path>
              <a:path w="819785" h="151764">
                <a:moveTo>
                  <a:pt x="539369" y="100075"/>
                </a:moveTo>
                <a:lnTo>
                  <a:pt x="509777" y="100075"/>
                </a:lnTo>
                <a:lnTo>
                  <a:pt x="509777" y="151510"/>
                </a:lnTo>
                <a:lnTo>
                  <a:pt x="643382" y="151510"/>
                </a:lnTo>
                <a:lnTo>
                  <a:pt x="643382" y="125475"/>
                </a:lnTo>
                <a:lnTo>
                  <a:pt x="539369" y="125475"/>
                </a:lnTo>
                <a:lnTo>
                  <a:pt x="539369" y="100075"/>
                </a:lnTo>
                <a:close/>
              </a:path>
              <a:path w="819785" h="151764">
                <a:moveTo>
                  <a:pt x="641350" y="4444"/>
                </a:moveTo>
                <a:lnTo>
                  <a:pt x="612267" y="4444"/>
                </a:lnTo>
                <a:lnTo>
                  <a:pt x="612267" y="35813"/>
                </a:lnTo>
                <a:lnTo>
                  <a:pt x="592582" y="35813"/>
                </a:lnTo>
                <a:lnTo>
                  <a:pt x="592582" y="61086"/>
                </a:lnTo>
                <a:lnTo>
                  <a:pt x="612267" y="61086"/>
                </a:lnTo>
                <a:lnTo>
                  <a:pt x="612267" y="113410"/>
                </a:lnTo>
                <a:lnTo>
                  <a:pt x="641350" y="113410"/>
                </a:lnTo>
                <a:lnTo>
                  <a:pt x="641350" y="4444"/>
                </a:lnTo>
                <a:close/>
              </a:path>
              <a:path w="819785" h="151764">
                <a:moveTo>
                  <a:pt x="565023" y="30987"/>
                </a:moveTo>
                <a:lnTo>
                  <a:pt x="535813" y="30987"/>
                </a:lnTo>
                <a:lnTo>
                  <a:pt x="534336" y="37988"/>
                </a:lnTo>
                <a:lnTo>
                  <a:pt x="532002" y="44513"/>
                </a:lnTo>
                <a:lnTo>
                  <a:pt x="501014" y="68325"/>
                </a:lnTo>
                <a:lnTo>
                  <a:pt x="501014" y="94741"/>
                </a:lnTo>
                <a:lnTo>
                  <a:pt x="541305" y="78374"/>
                </a:lnTo>
                <a:lnTo>
                  <a:pt x="550926" y="67817"/>
                </a:lnTo>
                <a:lnTo>
                  <a:pt x="595951" y="67817"/>
                </a:lnTo>
                <a:lnTo>
                  <a:pt x="562482" y="44703"/>
                </a:lnTo>
                <a:lnTo>
                  <a:pt x="563880" y="40258"/>
                </a:lnTo>
                <a:lnTo>
                  <a:pt x="564620" y="35813"/>
                </a:lnTo>
                <a:lnTo>
                  <a:pt x="565023" y="30987"/>
                </a:lnTo>
                <a:close/>
              </a:path>
              <a:path w="819785" h="151764">
                <a:moveTo>
                  <a:pt x="595951" y="67817"/>
                </a:moveTo>
                <a:lnTo>
                  <a:pt x="550926" y="67817"/>
                </a:lnTo>
                <a:lnTo>
                  <a:pt x="586739" y="93472"/>
                </a:lnTo>
                <a:lnTo>
                  <a:pt x="603123" y="72770"/>
                </a:lnTo>
                <a:lnTo>
                  <a:pt x="595951" y="67817"/>
                </a:lnTo>
                <a:close/>
              </a:path>
              <a:path w="819785" h="151764">
                <a:moveTo>
                  <a:pt x="596773" y="6222"/>
                </a:moveTo>
                <a:lnTo>
                  <a:pt x="503046" y="6222"/>
                </a:lnTo>
                <a:lnTo>
                  <a:pt x="503046" y="30987"/>
                </a:lnTo>
                <a:lnTo>
                  <a:pt x="596773" y="30987"/>
                </a:lnTo>
                <a:lnTo>
                  <a:pt x="596773" y="6222"/>
                </a:lnTo>
                <a:close/>
              </a:path>
              <a:path w="819785" h="151764">
                <a:moveTo>
                  <a:pt x="37973" y="100075"/>
                </a:moveTo>
                <a:lnTo>
                  <a:pt x="8255" y="100075"/>
                </a:lnTo>
                <a:lnTo>
                  <a:pt x="8255" y="151510"/>
                </a:lnTo>
                <a:lnTo>
                  <a:pt x="140207" y="151510"/>
                </a:lnTo>
                <a:lnTo>
                  <a:pt x="140207" y="125348"/>
                </a:lnTo>
                <a:lnTo>
                  <a:pt x="37973" y="125348"/>
                </a:lnTo>
                <a:lnTo>
                  <a:pt x="37973" y="100075"/>
                </a:lnTo>
                <a:close/>
              </a:path>
              <a:path w="819785" h="151764">
                <a:moveTo>
                  <a:pt x="138175" y="4444"/>
                </a:moveTo>
                <a:lnTo>
                  <a:pt x="109093" y="4444"/>
                </a:lnTo>
                <a:lnTo>
                  <a:pt x="109093" y="113283"/>
                </a:lnTo>
                <a:lnTo>
                  <a:pt x="138175" y="113283"/>
                </a:lnTo>
                <a:lnTo>
                  <a:pt x="138175" y="60451"/>
                </a:lnTo>
                <a:lnTo>
                  <a:pt x="155320" y="60451"/>
                </a:lnTo>
                <a:lnTo>
                  <a:pt x="155320" y="32130"/>
                </a:lnTo>
                <a:lnTo>
                  <a:pt x="138175" y="32130"/>
                </a:lnTo>
                <a:lnTo>
                  <a:pt x="138175" y="4444"/>
                </a:lnTo>
                <a:close/>
              </a:path>
              <a:path w="819785" h="151764">
                <a:moveTo>
                  <a:pt x="39115" y="5079"/>
                </a:moveTo>
                <a:lnTo>
                  <a:pt x="38688" y="12572"/>
                </a:lnTo>
                <a:lnTo>
                  <a:pt x="38659" y="13080"/>
                </a:lnTo>
                <a:lnTo>
                  <a:pt x="37655" y="20700"/>
                </a:lnTo>
                <a:lnTo>
                  <a:pt x="20446" y="56387"/>
                </a:lnTo>
                <a:lnTo>
                  <a:pt x="0" y="66293"/>
                </a:lnTo>
                <a:lnTo>
                  <a:pt x="0" y="93344"/>
                </a:lnTo>
                <a:lnTo>
                  <a:pt x="41147" y="74866"/>
                </a:lnTo>
                <a:lnTo>
                  <a:pt x="51307" y="62864"/>
                </a:lnTo>
                <a:lnTo>
                  <a:pt x="93998" y="62864"/>
                </a:lnTo>
                <a:lnTo>
                  <a:pt x="62864" y="39750"/>
                </a:lnTo>
                <a:lnTo>
                  <a:pt x="64556" y="34797"/>
                </a:lnTo>
                <a:lnTo>
                  <a:pt x="64643" y="34543"/>
                </a:lnTo>
                <a:lnTo>
                  <a:pt x="68452" y="6857"/>
                </a:lnTo>
                <a:lnTo>
                  <a:pt x="39115" y="5079"/>
                </a:lnTo>
                <a:close/>
              </a:path>
              <a:path w="819785" h="151764">
                <a:moveTo>
                  <a:pt x="93998" y="62864"/>
                </a:moveTo>
                <a:lnTo>
                  <a:pt x="51307" y="62864"/>
                </a:lnTo>
                <a:lnTo>
                  <a:pt x="87375" y="91185"/>
                </a:lnTo>
                <a:lnTo>
                  <a:pt x="104775" y="70865"/>
                </a:lnTo>
                <a:lnTo>
                  <a:pt x="93998" y="62864"/>
                </a:lnTo>
                <a:close/>
              </a:path>
              <a:path w="819785" h="151764">
                <a:moveTo>
                  <a:pt x="212851" y="4571"/>
                </a:moveTo>
                <a:lnTo>
                  <a:pt x="173091" y="20488"/>
                </a:lnTo>
                <a:lnTo>
                  <a:pt x="165607" y="42544"/>
                </a:lnTo>
                <a:lnTo>
                  <a:pt x="166514" y="50418"/>
                </a:lnTo>
                <a:lnTo>
                  <a:pt x="166562" y="50833"/>
                </a:lnTo>
                <a:lnTo>
                  <a:pt x="202638" y="79676"/>
                </a:lnTo>
                <a:lnTo>
                  <a:pt x="214667" y="80517"/>
                </a:lnTo>
                <a:lnTo>
                  <a:pt x="210689" y="80517"/>
                </a:lnTo>
                <a:lnTo>
                  <a:pt x="249174" y="69468"/>
                </a:lnTo>
                <a:lnTo>
                  <a:pt x="257056" y="57022"/>
                </a:lnTo>
                <a:lnTo>
                  <a:pt x="212851" y="57022"/>
                </a:lnTo>
                <a:lnTo>
                  <a:pt x="207137" y="56895"/>
                </a:lnTo>
                <a:lnTo>
                  <a:pt x="203136" y="55752"/>
                </a:lnTo>
                <a:lnTo>
                  <a:pt x="202849" y="55752"/>
                </a:lnTo>
                <a:lnTo>
                  <a:pt x="196214" y="50418"/>
                </a:lnTo>
                <a:lnTo>
                  <a:pt x="194690" y="46989"/>
                </a:lnTo>
                <a:lnTo>
                  <a:pt x="194690" y="38100"/>
                </a:lnTo>
                <a:lnTo>
                  <a:pt x="196214" y="34543"/>
                </a:lnTo>
                <a:lnTo>
                  <a:pt x="199517" y="32003"/>
                </a:lnTo>
                <a:lnTo>
                  <a:pt x="202692" y="29463"/>
                </a:lnTo>
                <a:lnTo>
                  <a:pt x="207137" y="28066"/>
                </a:lnTo>
                <a:lnTo>
                  <a:pt x="257086" y="28066"/>
                </a:lnTo>
                <a:lnTo>
                  <a:pt x="254126" y="21081"/>
                </a:lnTo>
                <a:lnTo>
                  <a:pt x="220829" y="5048"/>
                </a:lnTo>
                <a:lnTo>
                  <a:pt x="212851" y="4571"/>
                </a:lnTo>
                <a:close/>
              </a:path>
              <a:path w="819785" h="151764">
                <a:moveTo>
                  <a:pt x="257086" y="28066"/>
                </a:moveTo>
                <a:lnTo>
                  <a:pt x="218439" y="28066"/>
                </a:lnTo>
                <a:lnTo>
                  <a:pt x="222884" y="29463"/>
                </a:lnTo>
                <a:lnTo>
                  <a:pt x="226187" y="32003"/>
                </a:lnTo>
                <a:lnTo>
                  <a:pt x="229362" y="34543"/>
                </a:lnTo>
                <a:lnTo>
                  <a:pt x="231012" y="38100"/>
                </a:lnTo>
                <a:lnTo>
                  <a:pt x="231012" y="46989"/>
                </a:lnTo>
                <a:lnTo>
                  <a:pt x="229362" y="50418"/>
                </a:lnTo>
                <a:lnTo>
                  <a:pt x="226187" y="53085"/>
                </a:lnTo>
                <a:lnTo>
                  <a:pt x="222719" y="55752"/>
                </a:lnTo>
                <a:lnTo>
                  <a:pt x="280034" y="55752"/>
                </a:lnTo>
                <a:lnTo>
                  <a:pt x="280034" y="80517"/>
                </a:lnTo>
                <a:lnTo>
                  <a:pt x="309118" y="80517"/>
                </a:lnTo>
                <a:lnTo>
                  <a:pt x="309118" y="28575"/>
                </a:lnTo>
                <a:lnTo>
                  <a:pt x="257301" y="28575"/>
                </a:lnTo>
                <a:lnTo>
                  <a:pt x="257086" y="28066"/>
                </a:lnTo>
                <a:close/>
              </a:path>
              <a:path w="819785" h="151764">
                <a:moveTo>
                  <a:pt x="257556" y="55752"/>
                </a:moveTo>
                <a:lnTo>
                  <a:pt x="222440" y="55752"/>
                </a:lnTo>
                <a:lnTo>
                  <a:pt x="218439" y="56895"/>
                </a:lnTo>
                <a:lnTo>
                  <a:pt x="212851" y="57022"/>
                </a:lnTo>
                <a:lnTo>
                  <a:pt x="257056" y="57022"/>
                </a:lnTo>
                <a:lnTo>
                  <a:pt x="257556" y="55752"/>
                </a:lnTo>
                <a:close/>
              </a:path>
              <a:path w="819785" h="151764">
                <a:moveTo>
                  <a:pt x="309118" y="4444"/>
                </a:moveTo>
                <a:lnTo>
                  <a:pt x="280034" y="4444"/>
                </a:lnTo>
                <a:lnTo>
                  <a:pt x="280034" y="28575"/>
                </a:lnTo>
                <a:lnTo>
                  <a:pt x="309118" y="28575"/>
                </a:lnTo>
                <a:lnTo>
                  <a:pt x="309118" y="4444"/>
                </a:lnTo>
                <a:close/>
              </a:path>
              <a:path w="819785" h="151764">
                <a:moveTo>
                  <a:pt x="399033" y="7873"/>
                </a:moveTo>
                <a:lnTo>
                  <a:pt x="334899" y="7873"/>
                </a:lnTo>
                <a:lnTo>
                  <a:pt x="334899" y="144652"/>
                </a:lnTo>
                <a:lnTo>
                  <a:pt x="375031" y="144652"/>
                </a:lnTo>
                <a:lnTo>
                  <a:pt x="381634" y="144144"/>
                </a:lnTo>
                <a:lnTo>
                  <a:pt x="388365" y="143255"/>
                </a:lnTo>
                <a:lnTo>
                  <a:pt x="395224" y="142494"/>
                </a:lnTo>
                <a:lnTo>
                  <a:pt x="400812" y="141097"/>
                </a:lnTo>
                <a:lnTo>
                  <a:pt x="405511" y="139319"/>
                </a:lnTo>
                <a:lnTo>
                  <a:pt x="405511" y="119125"/>
                </a:lnTo>
                <a:lnTo>
                  <a:pt x="362965" y="119125"/>
                </a:lnTo>
                <a:lnTo>
                  <a:pt x="362965" y="33400"/>
                </a:lnTo>
                <a:lnTo>
                  <a:pt x="399033" y="33400"/>
                </a:lnTo>
                <a:lnTo>
                  <a:pt x="399033" y="7873"/>
                </a:lnTo>
                <a:close/>
              </a:path>
              <a:path w="819785" h="151764">
                <a:moveTo>
                  <a:pt x="405511" y="114172"/>
                </a:moveTo>
                <a:lnTo>
                  <a:pt x="400812" y="115823"/>
                </a:lnTo>
                <a:lnTo>
                  <a:pt x="395477" y="116966"/>
                </a:lnTo>
                <a:lnTo>
                  <a:pt x="383158" y="118744"/>
                </a:lnTo>
                <a:lnTo>
                  <a:pt x="377063" y="119125"/>
                </a:lnTo>
                <a:lnTo>
                  <a:pt x="405511" y="119125"/>
                </a:lnTo>
                <a:lnTo>
                  <a:pt x="405511" y="114172"/>
                </a:lnTo>
                <a:close/>
              </a:path>
              <a:path w="819785" h="151764">
                <a:moveTo>
                  <a:pt x="478663" y="86105"/>
                </a:moveTo>
                <a:lnTo>
                  <a:pt x="451484" y="86105"/>
                </a:lnTo>
                <a:lnTo>
                  <a:pt x="451484" y="151510"/>
                </a:lnTo>
                <a:lnTo>
                  <a:pt x="478663" y="151510"/>
                </a:lnTo>
                <a:lnTo>
                  <a:pt x="478663" y="86105"/>
                </a:lnTo>
                <a:close/>
              </a:path>
              <a:path w="819785" h="151764">
                <a:moveTo>
                  <a:pt x="439165" y="5079"/>
                </a:moveTo>
                <a:lnTo>
                  <a:pt x="412369" y="5079"/>
                </a:lnTo>
                <a:lnTo>
                  <a:pt x="412369" y="148970"/>
                </a:lnTo>
                <a:lnTo>
                  <a:pt x="439165" y="148970"/>
                </a:lnTo>
                <a:lnTo>
                  <a:pt x="439165" y="86105"/>
                </a:lnTo>
                <a:lnTo>
                  <a:pt x="478663" y="86105"/>
                </a:lnTo>
                <a:lnTo>
                  <a:pt x="478663" y="58546"/>
                </a:lnTo>
                <a:lnTo>
                  <a:pt x="439165" y="58546"/>
                </a:lnTo>
                <a:lnTo>
                  <a:pt x="439165" y="5079"/>
                </a:lnTo>
                <a:close/>
              </a:path>
              <a:path w="819785" h="151764">
                <a:moveTo>
                  <a:pt x="478663" y="4444"/>
                </a:moveTo>
                <a:lnTo>
                  <a:pt x="451484" y="4444"/>
                </a:lnTo>
                <a:lnTo>
                  <a:pt x="451484" y="58546"/>
                </a:lnTo>
                <a:lnTo>
                  <a:pt x="478663" y="58546"/>
                </a:lnTo>
                <a:lnTo>
                  <a:pt x="478663" y="44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639439" y="4927726"/>
            <a:ext cx="521334" cy="163830"/>
          </a:xfrm>
          <a:custGeom>
            <a:avLst/>
            <a:gdLst/>
            <a:ahLst/>
            <a:cxnLst/>
            <a:rect l="l" t="t" r="r" b="b"/>
            <a:pathLst>
              <a:path w="521335" h="163829">
                <a:moveTo>
                  <a:pt x="156845" y="117348"/>
                </a:moveTo>
                <a:lnTo>
                  <a:pt x="128397" y="117348"/>
                </a:lnTo>
                <a:lnTo>
                  <a:pt x="122047" y="163576"/>
                </a:lnTo>
                <a:lnTo>
                  <a:pt x="145796" y="163576"/>
                </a:lnTo>
                <a:lnTo>
                  <a:pt x="156845" y="117348"/>
                </a:lnTo>
                <a:close/>
              </a:path>
              <a:path w="521335" h="163829">
                <a:moveTo>
                  <a:pt x="258063" y="3937"/>
                </a:moveTo>
                <a:lnTo>
                  <a:pt x="221234" y="3937"/>
                </a:lnTo>
                <a:lnTo>
                  <a:pt x="183769" y="63373"/>
                </a:lnTo>
                <a:lnTo>
                  <a:pt x="179577" y="69977"/>
                </a:lnTo>
                <a:lnTo>
                  <a:pt x="170687" y="101854"/>
                </a:lnTo>
                <a:lnTo>
                  <a:pt x="171168" y="108712"/>
                </a:lnTo>
                <a:lnTo>
                  <a:pt x="171215" y="109382"/>
                </a:lnTo>
                <a:lnTo>
                  <a:pt x="192111" y="142976"/>
                </a:lnTo>
                <a:lnTo>
                  <a:pt x="225678" y="152654"/>
                </a:lnTo>
                <a:lnTo>
                  <a:pt x="231987" y="152253"/>
                </a:lnTo>
                <a:lnTo>
                  <a:pt x="232763" y="152253"/>
                </a:lnTo>
                <a:lnTo>
                  <a:pt x="269353" y="133548"/>
                </a:lnTo>
                <a:lnTo>
                  <a:pt x="274964" y="125095"/>
                </a:lnTo>
                <a:lnTo>
                  <a:pt x="218439" y="125095"/>
                </a:lnTo>
                <a:lnTo>
                  <a:pt x="212754" y="122820"/>
                </a:lnTo>
                <a:lnTo>
                  <a:pt x="204343" y="114173"/>
                </a:lnTo>
                <a:lnTo>
                  <a:pt x="202384" y="108908"/>
                </a:lnTo>
                <a:lnTo>
                  <a:pt x="202311" y="95377"/>
                </a:lnTo>
                <a:lnTo>
                  <a:pt x="204343" y="89916"/>
                </a:lnTo>
                <a:lnTo>
                  <a:pt x="212725" y="81280"/>
                </a:lnTo>
                <a:lnTo>
                  <a:pt x="218439" y="78994"/>
                </a:lnTo>
                <a:lnTo>
                  <a:pt x="275380" y="78994"/>
                </a:lnTo>
                <a:lnTo>
                  <a:pt x="273685" y="75819"/>
                </a:lnTo>
                <a:lnTo>
                  <a:pt x="238140" y="53213"/>
                </a:lnTo>
                <a:lnTo>
                  <a:pt x="225044" y="53213"/>
                </a:lnTo>
                <a:lnTo>
                  <a:pt x="258063" y="3937"/>
                </a:lnTo>
                <a:close/>
              </a:path>
              <a:path w="521335" h="163829">
                <a:moveTo>
                  <a:pt x="275380" y="78994"/>
                </a:moveTo>
                <a:lnTo>
                  <a:pt x="233045" y="78994"/>
                </a:lnTo>
                <a:lnTo>
                  <a:pt x="238760" y="81280"/>
                </a:lnTo>
                <a:lnTo>
                  <a:pt x="242950" y="85598"/>
                </a:lnTo>
                <a:lnTo>
                  <a:pt x="247014" y="89916"/>
                </a:lnTo>
                <a:lnTo>
                  <a:pt x="248973" y="94869"/>
                </a:lnTo>
                <a:lnTo>
                  <a:pt x="249096" y="108908"/>
                </a:lnTo>
                <a:lnTo>
                  <a:pt x="247014" y="114173"/>
                </a:lnTo>
                <a:lnTo>
                  <a:pt x="242950" y="118491"/>
                </a:lnTo>
                <a:lnTo>
                  <a:pt x="238730" y="122820"/>
                </a:lnTo>
                <a:lnTo>
                  <a:pt x="233045" y="125095"/>
                </a:lnTo>
                <a:lnTo>
                  <a:pt x="274964" y="125095"/>
                </a:lnTo>
                <a:lnTo>
                  <a:pt x="280778" y="101854"/>
                </a:lnTo>
                <a:lnTo>
                  <a:pt x="280797" y="101600"/>
                </a:lnTo>
                <a:lnTo>
                  <a:pt x="280356" y="95377"/>
                </a:lnTo>
                <a:lnTo>
                  <a:pt x="280292" y="94482"/>
                </a:lnTo>
                <a:lnTo>
                  <a:pt x="279073" y="88392"/>
                </a:lnTo>
                <a:lnTo>
                  <a:pt x="278955" y="87804"/>
                </a:lnTo>
                <a:lnTo>
                  <a:pt x="276760" y="81579"/>
                </a:lnTo>
                <a:lnTo>
                  <a:pt x="275380" y="78994"/>
                </a:lnTo>
                <a:close/>
              </a:path>
              <a:path w="521335" h="163829">
                <a:moveTo>
                  <a:pt x="231324" y="52578"/>
                </a:moveTo>
                <a:lnTo>
                  <a:pt x="227584" y="52578"/>
                </a:lnTo>
                <a:lnTo>
                  <a:pt x="225425" y="52959"/>
                </a:lnTo>
                <a:lnTo>
                  <a:pt x="225044" y="53213"/>
                </a:lnTo>
                <a:lnTo>
                  <a:pt x="238140" y="53213"/>
                </a:lnTo>
                <a:lnTo>
                  <a:pt x="236708" y="52959"/>
                </a:lnTo>
                <a:lnTo>
                  <a:pt x="237975" y="52959"/>
                </a:lnTo>
                <a:lnTo>
                  <a:pt x="231324" y="52578"/>
                </a:lnTo>
                <a:close/>
              </a:path>
              <a:path w="521335" h="163829">
                <a:moveTo>
                  <a:pt x="87375" y="3937"/>
                </a:moveTo>
                <a:lnTo>
                  <a:pt x="50546" y="3937"/>
                </a:lnTo>
                <a:lnTo>
                  <a:pt x="13081" y="63373"/>
                </a:lnTo>
                <a:lnTo>
                  <a:pt x="8889" y="69977"/>
                </a:lnTo>
                <a:lnTo>
                  <a:pt x="0" y="101854"/>
                </a:lnTo>
                <a:lnTo>
                  <a:pt x="480" y="108712"/>
                </a:lnTo>
                <a:lnTo>
                  <a:pt x="527" y="109382"/>
                </a:lnTo>
                <a:lnTo>
                  <a:pt x="21423" y="142976"/>
                </a:lnTo>
                <a:lnTo>
                  <a:pt x="54990" y="152654"/>
                </a:lnTo>
                <a:lnTo>
                  <a:pt x="61299" y="152253"/>
                </a:lnTo>
                <a:lnTo>
                  <a:pt x="62075" y="152253"/>
                </a:lnTo>
                <a:lnTo>
                  <a:pt x="98665" y="133548"/>
                </a:lnTo>
                <a:lnTo>
                  <a:pt x="104276" y="125095"/>
                </a:lnTo>
                <a:lnTo>
                  <a:pt x="47751" y="125095"/>
                </a:lnTo>
                <a:lnTo>
                  <a:pt x="42066" y="122820"/>
                </a:lnTo>
                <a:lnTo>
                  <a:pt x="33655" y="114173"/>
                </a:lnTo>
                <a:lnTo>
                  <a:pt x="31696" y="108908"/>
                </a:lnTo>
                <a:lnTo>
                  <a:pt x="31623" y="95377"/>
                </a:lnTo>
                <a:lnTo>
                  <a:pt x="33655" y="89916"/>
                </a:lnTo>
                <a:lnTo>
                  <a:pt x="42037" y="81280"/>
                </a:lnTo>
                <a:lnTo>
                  <a:pt x="47751" y="78994"/>
                </a:lnTo>
                <a:lnTo>
                  <a:pt x="104692" y="78994"/>
                </a:lnTo>
                <a:lnTo>
                  <a:pt x="102997" y="75819"/>
                </a:lnTo>
                <a:lnTo>
                  <a:pt x="67452" y="53213"/>
                </a:lnTo>
                <a:lnTo>
                  <a:pt x="54356" y="53213"/>
                </a:lnTo>
                <a:lnTo>
                  <a:pt x="87375" y="3937"/>
                </a:lnTo>
                <a:close/>
              </a:path>
              <a:path w="521335" h="163829">
                <a:moveTo>
                  <a:pt x="104692" y="78994"/>
                </a:moveTo>
                <a:lnTo>
                  <a:pt x="62357" y="78994"/>
                </a:lnTo>
                <a:lnTo>
                  <a:pt x="68072" y="81280"/>
                </a:lnTo>
                <a:lnTo>
                  <a:pt x="72262" y="85598"/>
                </a:lnTo>
                <a:lnTo>
                  <a:pt x="76326" y="89916"/>
                </a:lnTo>
                <a:lnTo>
                  <a:pt x="78285" y="94869"/>
                </a:lnTo>
                <a:lnTo>
                  <a:pt x="78408" y="108908"/>
                </a:lnTo>
                <a:lnTo>
                  <a:pt x="76326" y="114173"/>
                </a:lnTo>
                <a:lnTo>
                  <a:pt x="72262" y="118491"/>
                </a:lnTo>
                <a:lnTo>
                  <a:pt x="68042" y="122820"/>
                </a:lnTo>
                <a:lnTo>
                  <a:pt x="62357" y="125095"/>
                </a:lnTo>
                <a:lnTo>
                  <a:pt x="104276" y="125095"/>
                </a:lnTo>
                <a:lnTo>
                  <a:pt x="110090" y="101854"/>
                </a:lnTo>
                <a:lnTo>
                  <a:pt x="110109" y="101600"/>
                </a:lnTo>
                <a:lnTo>
                  <a:pt x="109668" y="95377"/>
                </a:lnTo>
                <a:lnTo>
                  <a:pt x="109604" y="94482"/>
                </a:lnTo>
                <a:lnTo>
                  <a:pt x="108385" y="88392"/>
                </a:lnTo>
                <a:lnTo>
                  <a:pt x="108267" y="87804"/>
                </a:lnTo>
                <a:lnTo>
                  <a:pt x="106072" y="81579"/>
                </a:lnTo>
                <a:lnTo>
                  <a:pt x="104692" y="78994"/>
                </a:lnTo>
                <a:close/>
              </a:path>
              <a:path w="521335" h="163829">
                <a:moveTo>
                  <a:pt x="60636" y="52578"/>
                </a:moveTo>
                <a:lnTo>
                  <a:pt x="56896" y="52578"/>
                </a:lnTo>
                <a:lnTo>
                  <a:pt x="54737" y="52959"/>
                </a:lnTo>
                <a:lnTo>
                  <a:pt x="54356" y="53213"/>
                </a:lnTo>
                <a:lnTo>
                  <a:pt x="67452" y="53213"/>
                </a:lnTo>
                <a:lnTo>
                  <a:pt x="66020" y="52959"/>
                </a:lnTo>
                <a:lnTo>
                  <a:pt x="67287" y="52959"/>
                </a:lnTo>
                <a:lnTo>
                  <a:pt x="60636" y="52578"/>
                </a:lnTo>
                <a:close/>
              </a:path>
              <a:path w="521335" h="163829">
                <a:moveTo>
                  <a:pt x="346583" y="0"/>
                </a:moveTo>
                <a:lnTo>
                  <a:pt x="306879" y="19177"/>
                </a:lnTo>
                <a:lnTo>
                  <a:pt x="291482" y="64343"/>
                </a:lnTo>
                <a:lnTo>
                  <a:pt x="290957" y="76581"/>
                </a:lnTo>
                <a:lnTo>
                  <a:pt x="291454" y="88060"/>
                </a:lnTo>
                <a:lnTo>
                  <a:pt x="302273" y="126825"/>
                </a:lnTo>
                <a:lnTo>
                  <a:pt x="338796" y="152257"/>
                </a:lnTo>
                <a:lnTo>
                  <a:pt x="346583" y="152781"/>
                </a:lnTo>
                <a:lnTo>
                  <a:pt x="354369" y="152257"/>
                </a:lnTo>
                <a:lnTo>
                  <a:pt x="390892" y="126825"/>
                </a:lnTo>
                <a:lnTo>
                  <a:pt x="392004" y="124587"/>
                </a:lnTo>
                <a:lnTo>
                  <a:pt x="339344" y="124587"/>
                </a:lnTo>
                <a:lnTo>
                  <a:pt x="333375" y="120650"/>
                </a:lnTo>
                <a:lnTo>
                  <a:pt x="328675" y="112903"/>
                </a:lnTo>
                <a:lnTo>
                  <a:pt x="325653" y="106209"/>
                </a:lnTo>
                <a:lnTo>
                  <a:pt x="323453" y="97932"/>
                </a:lnTo>
                <a:lnTo>
                  <a:pt x="322177" y="88725"/>
                </a:lnTo>
                <a:lnTo>
                  <a:pt x="322085" y="88060"/>
                </a:lnTo>
                <a:lnTo>
                  <a:pt x="321563" y="76581"/>
                </a:lnTo>
                <a:lnTo>
                  <a:pt x="322085" y="64954"/>
                </a:lnTo>
                <a:lnTo>
                  <a:pt x="323453" y="55006"/>
                </a:lnTo>
                <a:lnTo>
                  <a:pt x="325653" y="46702"/>
                </a:lnTo>
                <a:lnTo>
                  <a:pt x="328675" y="40005"/>
                </a:lnTo>
                <a:lnTo>
                  <a:pt x="333375" y="32131"/>
                </a:lnTo>
                <a:lnTo>
                  <a:pt x="339344" y="28321"/>
                </a:lnTo>
                <a:lnTo>
                  <a:pt x="392004" y="28321"/>
                </a:lnTo>
                <a:lnTo>
                  <a:pt x="390892" y="26082"/>
                </a:lnTo>
                <a:lnTo>
                  <a:pt x="354369" y="525"/>
                </a:lnTo>
                <a:lnTo>
                  <a:pt x="346583" y="0"/>
                </a:lnTo>
                <a:close/>
              </a:path>
              <a:path w="521335" h="163829">
                <a:moveTo>
                  <a:pt x="346583" y="124460"/>
                </a:moveTo>
                <a:lnTo>
                  <a:pt x="339344" y="124587"/>
                </a:lnTo>
                <a:lnTo>
                  <a:pt x="353822" y="124587"/>
                </a:lnTo>
                <a:lnTo>
                  <a:pt x="346583" y="124460"/>
                </a:lnTo>
                <a:close/>
              </a:path>
              <a:path w="521335" h="163829">
                <a:moveTo>
                  <a:pt x="392004" y="28321"/>
                </a:moveTo>
                <a:lnTo>
                  <a:pt x="353822" y="28321"/>
                </a:lnTo>
                <a:lnTo>
                  <a:pt x="359790" y="32131"/>
                </a:lnTo>
                <a:lnTo>
                  <a:pt x="364363" y="40005"/>
                </a:lnTo>
                <a:lnTo>
                  <a:pt x="371475" y="76581"/>
                </a:lnTo>
                <a:lnTo>
                  <a:pt x="370970" y="88060"/>
                </a:lnTo>
                <a:lnTo>
                  <a:pt x="353822" y="124587"/>
                </a:lnTo>
                <a:lnTo>
                  <a:pt x="392004" y="124587"/>
                </a:lnTo>
                <a:lnTo>
                  <a:pt x="402209" y="76581"/>
                </a:lnTo>
                <a:lnTo>
                  <a:pt x="401709" y="64954"/>
                </a:lnTo>
                <a:lnTo>
                  <a:pt x="401683" y="64343"/>
                </a:lnTo>
                <a:lnTo>
                  <a:pt x="400288" y="53165"/>
                </a:lnTo>
                <a:lnTo>
                  <a:pt x="398012" y="43058"/>
                </a:lnTo>
                <a:lnTo>
                  <a:pt x="394843" y="34036"/>
                </a:lnTo>
                <a:lnTo>
                  <a:pt x="392004" y="28321"/>
                </a:lnTo>
                <a:close/>
              </a:path>
              <a:path w="521335" h="163829">
                <a:moveTo>
                  <a:pt x="514736" y="28194"/>
                </a:moveTo>
                <a:lnTo>
                  <a:pt x="466216" y="28194"/>
                </a:lnTo>
                <a:lnTo>
                  <a:pt x="473201" y="28321"/>
                </a:lnTo>
                <a:lnTo>
                  <a:pt x="478282" y="29845"/>
                </a:lnTo>
                <a:lnTo>
                  <a:pt x="481457" y="33147"/>
                </a:lnTo>
                <a:lnTo>
                  <a:pt x="484632" y="36322"/>
                </a:lnTo>
                <a:lnTo>
                  <a:pt x="486156" y="40640"/>
                </a:lnTo>
                <a:lnTo>
                  <a:pt x="486156" y="45974"/>
                </a:lnTo>
                <a:lnTo>
                  <a:pt x="486410" y="50038"/>
                </a:lnTo>
                <a:lnTo>
                  <a:pt x="484886" y="54737"/>
                </a:lnTo>
                <a:lnTo>
                  <a:pt x="416940" y="130683"/>
                </a:lnTo>
                <a:lnTo>
                  <a:pt x="416940" y="149225"/>
                </a:lnTo>
                <a:lnTo>
                  <a:pt x="520953" y="149225"/>
                </a:lnTo>
                <a:lnTo>
                  <a:pt x="520953" y="121793"/>
                </a:lnTo>
                <a:lnTo>
                  <a:pt x="464438" y="121793"/>
                </a:lnTo>
                <a:lnTo>
                  <a:pt x="485266" y="100203"/>
                </a:lnTo>
                <a:lnTo>
                  <a:pt x="513334" y="65786"/>
                </a:lnTo>
                <a:lnTo>
                  <a:pt x="518160" y="50673"/>
                </a:lnTo>
                <a:lnTo>
                  <a:pt x="518033" y="45720"/>
                </a:lnTo>
                <a:lnTo>
                  <a:pt x="517125" y="36322"/>
                </a:lnTo>
                <a:lnTo>
                  <a:pt x="517104" y="36099"/>
                </a:lnTo>
                <a:lnTo>
                  <a:pt x="514812" y="28448"/>
                </a:lnTo>
                <a:lnTo>
                  <a:pt x="514736" y="28194"/>
                </a:lnTo>
                <a:close/>
              </a:path>
              <a:path w="521335" h="163829">
                <a:moveTo>
                  <a:pt x="466216" y="0"/>
                </a:moveTo>
                <a:lnTo>
                  <a:pt x="428625" y="14351"/>
                </a:lnTo>
                <a:lnTo>
                  <a:pt x="415049" y="39243"/>
                </a:lnTo>
                <a:lnTo>
                  <a:pt x="414962" y="39532"/>
                </a:lnTo>
                <a:lnTo>
                  <a:pt x="413879" y="50038"/>
                </a:lnTo>
                <a:lnTo>
                  <a:pt x="445897" y="50038"/>
                </a:lnTo>
                <a:lnTo>
                  <a:pt x="445897" y="44196"/>
                </a:lnTo>
                <a:lnTo>
                  <a:pt x="447570" y="39532"/>
                </a:lnTo>
                <a:lnTo>
                  <a:pt x="447675" y="39243"/>
                </a:lnTo>
                <a:lnTo>
                  <a:pt x="454533" y="30607"/>
                </a:lnTo>
                <a:lnTo>
                  <a:pt x="459613" y="28448"/>
                </a:lnTo>
                <a:lnTo>
                  <a:pt x="466216" y="28194"/>
                </a:lnTo>
                <a:lnTo>
                  <a:pt x="514736" y="28194"/>
                </a:lnTo>
                <a:lnTo>
                  <a:pt x="514508" y="27432"/>
                </a:lnTo>
                <a:lnTo>
                  <a:pt x="477813" y="952"/>
                </a:lnTo>
                <a:lnTo>
                  <a:pt x="466216" y="0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1" name="object 141"/>
          <p:cNvGrpSpPr/>
          <p:nvPr/>
        </p:nvGrpSpPr>
        <p:grpSpPr>
          <a:xfrm>
            <a:off x="4363720" y="4935346"/>
            <a:ext cx="2072639" cy="147955"/>
            <a:chOff x="4363720" y="4935346"/>
            <a:chExt cx="2072639" cy="147955"/>
          </a:xfrm>
        </p:grpSpPr>
        <p:pic>
          <p:nvPicPr>
            <p:cNvPr id="142" name="object 1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363720" y="4935346"/>
              <a:ext cx="2045589" cy="135889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6416040" y="5048503"/>
              <a:ext cx="20320" cy="34925"/>
            </a:xfrm>
            <a:custGeom>
              <a:avLst/>
              <a:gdLst/>
              <a:ahLst/>
              <a:cxnLst/>
              <a:rect l="l" t="t" r="r" b="b"/>
              <a:pathLst>
                <a:path w="20320" h="34925">
                  <a:moveTo>
                    <a:pt x="20065" y="0"/>
                  </a:moveTo>
                  <a:lnTo>
                    <a:pt x="4825" y="0"/>
                  </a:lnTo>
                  <a:lnTo>
                    <a:pt x="0" y="34417"/>
                  </a:lnTo>
                  <a:lnTo>
                    <a:pt x="12446" y="34417"/>
                  </a:lnTo>
                  <a:lnTo>
                    <a:pt x="2006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4" name="object 14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478778" y="4935346"/>
            <a:ext cx="998347" cy="135381"/>
          </a:xfrm>
          <a:prstGeom prst="rect">
            <a:avLst/>
          </a:prstGeom>
        </p:spPr>
      </p:pic>
      <p:grpSp>
        <p:nvGrpSpPr>
          <p:cNvPr id="145" name="object 145"/>
          <p:cNvGrpSpPr/>
          <p:nvPr/>
        </p:nvGrpSpPr>
        <p:grpSpPr>
          <a:xfrm>
            <a:off x="7528559" y="4939791"/>
            <a:ext cx="1296035" cy="131445"/>
            <a:chOff x="7528559" y="4939791"/>
            <a:chExt cx="1296035" cy="131445"/>
          </a:xfrm>
        </p:grpSpPr>
        <p:sp>
          <p:nvSpPr>
            <p:cNvPr id="146" name="object 146"/>
            <p:cNvSpPr/>
            <p:nvPr/>
          </p:nvSpPr>
          <p:spPr>
            <a:xfrm>
              <a:off x="7528559" y="4939791"/>
              <a:ext cx="690880" cy="131445"/>
            </a:xfrm>
            <a:custGeom>
              <a:avLst/>
              <a:gdLst/>
              <a:ahLst/>
              <a:cxnLst/>
              <a:rect l="l" t="t" r="r" b="b"/>
              <a:pathLst>
                <a:path w="690879" h="131445">
                  <a:moveTo>
                    <a:pt x="690880" y="110489"/>
                  </a:moveTo>
                  <a:lnTo>
                    <a:pt x="560832" y="110489"/>
                  </a:lnTo>
                  <a:lnTo>
                    <a:pt x="560832" y="124713"/>
                  </a:lnTo>
                  <a:lnTo>
                    <a:pt x="690880" y="124713"/>
                  </a:lnTo>
                  <a:lnTo>
                    <a:pt x="690880" y="110489"/>
                  </a:lnTo>
                  <a:close/>
                </a:path>
                <a:path w="690879" h="131445">
                  <a:moveTo>
                    <a:pt x="24384" y="92709"/>
                  </a:moveTo>
                  <a:lnTo>
                    <a:pt x="9017" y="92709"/>
                  </a:lnTo>
                  <a:lnTo>
                    <a:pt x="9017" y="129412"/>
                  </a:lnTo>
                  <a:lnTo>
                    <a:pt x="123317" y="129412"/>
                  </a:lnTo>
                  <a:lnTo>
                    <a:pt x="123317" y="116458"/>
                  </a:lnTo>
                  <a:lnTo>
                    <a:pt x="24384" y="116458"/>
                  </a:lnTo>
                  <a:lnTo>
                    <a:pt x="24384" y="92709"/>
                  </a:lnTo>
                  <a:close/>
                </a:path>
                <a:path w="690879" h="131445">
                  <a:moveTo>
                    <a:pt x="301498" y="4571"/>
                  </a:moveTo>
                  <a:lnTo>
                    <a:pt x="286512" y="4571"/>
                  </a:lnTo>
                  <a:lnTo>
                    <a:pt x="286512" y="123189"/>
                  </a:lnTo>
                  <a:lnTo>
                    <a:pt x="358901" y="123189"/>
                  </a:lnTo>
                  <a:lnTo>
                    <a:pt x="358901" y="109219"/>
                  </a:lnTo>
                  <a:lnTo>
                    <a:pt x="301498" y="109219"/>
                  </a:lnTo>
                  <a:lnTo>
                    <a:pt x="301498" y="63245"/>
                  </a:lnTo>
                  <a:lnTo>
                    <a:pt x="358901" y="63245"/>
                  </a:lnTo>
                  <a:lnTo>
                    <a:pt x="358901" y="49402"/>
                  </a:lnTo>
                  <a:lnTo>
                    <a:pt x="301498" y="49402"/>
                  </a:lnTo>
                  <a:lnTo>
                    <a:pt x="301498" y="4571"/>
                  </a:lnTo>
                  <a:close/>
                </a:path>
                <a:path w="690879" h="131445">
                  <a:moveTo>
                    <a:pt x="358901" y="63245"/>
                  </a:moveTo>
                  <a:lnTo>
                    <a:pt x="343916" y="63245"/>
                  </a:lnTo>
                  <a:lnTo>
                    <a:pt x="343916" y="109219"/>
                  </a:lnTo>
                  <a:lnTo>
                    <a:pt x="358901" y="109219"/>
                  </a:lnTo>
                  <a:lnTo>
                    <a:pt x="358901" y="63245"/>
                  </a:lnTo>
                  <a:close/>
                </a:path>
                <a:path w="690879" h="131445">
                  <a:moveTo>
                    <a:pt x="358901" y="4571"/>
                  </a:moveTo>
                  <a:lnTo>
                    <a:pt x="343916" y="4571"/>
                  </a:lnTo>
                  <a:lnTo>
                    <a:pt x="343916" y="49402"/>
                  </a:lnTo>
                  <a:lnTo>
                    <a:pt x="358901" y="49402"/>
                  </a:lnTo>
                  <a:lnTo>
                    <a:pt x="358901" y="4571"/>
                  </a:lnTo>
                  <a:close/>
                </a:path>
                <a:path w="690879" h="131445">
                  <a:moveTo>
                    <a:pt x="465582" y="3809"/>
                  </a:moveTo>
                  <a:lnTo>
                    <a:pt x="432442" y="26971"/>
                  </a:lnTo>
                  <a:lnTo>
                    <a:pt x="426085" y="64261"/>
                  </a:lnTo>
                  <a:lnTo>
                    <a:pt x="426918" y="78765"/>
                  </a:lnTo>
                  <a:lnTo>
                    <a:pt x="442972" y="116589"/>
                  </a:lnTo>
                  <a:lnTo>
                    <a:pt x="465582" y="124840"/>
                  </a:lnTo>
                  <a:lnTo>
                    <a:pt x="473918" y="123932"/>
                  </a:lnTo>
                  <a:lnTo>
                    <a:pt x="481409" y="121189"/>
                  </a:lnTo>
                  <a:lnTo>
                    <a:pt x="488066" y="116589"/>
                  </a:lnTo>
                  <a:lnTo>
                    <a:pt x="492988" y="111124"/>
                  </a:lnTo>
                  <a:lnTo>
                    <a:pt x="458470" y="111124"/>
                  </a:lnTo>
                  <a:lnTo>
                    <a:pt x="452755" y="107441"/>
                  </a:lnTo>
                  <a:lnTo>
                    <a:pt x="441198" y="64261"/>
                  </a:lnTo>
                  <a:lnTo>
                    <a:pt x="441700" y="52883"/>
                  </a:lnTo>
                  <a:lnTo>
                    <a:pt x="458470" y="17525"/>
                  </a:lnTo>
                  <a:lnTo>
                    <a:pt x="492988" y="17525"/>
                  </a:lnTo>
                  <a:lnTo>
                    <a:pt x="488066" y="12061"/>
                  </a:lnTo>
                  <a:lnTo>
                    <a:pt x="481409" y="7461"/>
                  </a:lnTo>
                  <a:lnTo>
                    <a:pt x="473918" y="4718"/>
                  </a:lnTo>
                  <a:lnTo>
                    <a:pt x="465582" y="3809"/>
                  </a:lnTo>
                  <a:close/>
                </a:path>
                <a:path w="690879" h="131445">
                  <a:moveTo>
                    <a:pt x="465582" y="110997"/>
                  </a:moveTo>
                  <a:lnTo>
                    <a:pt x="458470" y="111124"/>
                  </a:lnTo>
                  <a:lnTo>
                    <a:pt x="472567" y="111124"/>
                  </a:lnTo>
                  <a:lnTo>
                    <a:pt x="465582" y="110997"/>
                  </a:lnTo>
                  <a:close/>
                </a:path>
                <a:path w="690879" h="131445">
                  <a:moveTo>
                    <a:pt x="492988" y="17525"/>
                  </a:moveTo>
                  <a:lnTo>
                    <a:pt x="472567" y="17525"/>
                  </a:lnTo>
                  <a:lnTo>
                    <a:pt x="478282" y="21208"/>
                  </a:lnTo>
                  <a:lnTo>
                    <a:pt x="482726" y="28701"/>
                  </a:lnTo>
                  <a:lnTo>
                    <a:pt x="485731" y="35079"/>
                  </a:lnTo>
                  <a:lnTo>
                    <a:pt x="487902" y="43148"/>
                  </a:lnTo>
                  <a:lnTo>
                    <a:pt x="489263" y="52883"/>
                  </a:lnTo>
                  <a:lnTo>
                    <a:pt x="489839" y="64261"/>
                  </a:lnTo>
                  <a:lnTo>
                    <a:pt x="489263" y="75769"/>
                  </a:lnTo>
                  <a:lnTo>
                    <a:pt x="472567" y="111124"/>
                  </a:lnTo>
                  <a:lnTo>
                    <a:pt x="492988" y="111124"/>
                  </a:lnTo>
                  <a:lnTo>
                    <a:pt x="504951" y="64261"/>
                  </a:lnTo>
                  <a:lnTo>
                    <a:pt x="504118" y="49831"/>
                  </a:lnTo>
                  <a:lnTo>
                    <a:pt x="501999" y="37401"/>
                  </a:lnTo>
                  <a:lnTo>
                    <a:pt x="498594" y="26971"/>
                  </a:lnTo>
                  <a:lnTo>
                    <a:pt x="493903" y="18541"/>
                  </a:lnTo>
                  <a:lnTo>
                    <a:pt x="493102" y="17652"/>
                  </a:lnTo>
                  <a:lnTo>
                    <a:pt x="492988" y="17525"/>
                  </a:lnTo>
                  <a:close/>
                </a:path>
                <a:path w="690879" h="131445">
                  <a:moveTo>
                    <a:pt x="472567" y="17525"/>
                  </a:moveTo>
                  <a:lnTo>
                    <a:pt x="458470" y="17525"/>
                  </a:lnTo>
                  <a:lnTo>
                    <a:pt x="465582" y="17652"/>
                  </a:lnTo>
                  <a:lnTo>
                    <a:pt x="472567" y="17525"/>
                  </a:lnTo>
                  <a:close/>
                </a:path>
                <a:path w="690879" h="131445">
                  <a:moveTo>
                    <a:pt x="130048" y="69849"/>
                  </a:moveTo>
                  <a:lnTo>
                    <a:pt x="0" y="69849"/>
                  </a:lnTo>
                  <a:lnTo>
                    <a:pt x="0" y="82549"/>
                  </a:lnTo>
                  <a:lnTo>
                    <a:pt x="130048" y="82549"/>
                  </a:lnTo>
                  <a:lnTo>
                    <a:pt x="130048" y="69849"/>
                  </a:lnTo>
                  <a:close/>
                </a:path>
                <a:path w="690879" h="131445">
                  <a:moveTo>
                    <a:pt x="64897" y="0"/>
                  </a:moveTo>
                  <a:lnTo>
                    <a:pt x="20320" y="8127"/>
                  </a:lnTo>
                  <a:lnTo>
                    <a:pt x="7239" y="21589"/>
                  </a:lnTo>
                  <a:lnTo>
                    <a:pt x="7239" y="34035"/>
                  </a:lnTo>
                  <a:lnTo>
                    <a:pt x="9525" y="38988"/>
                  </a:lnTo>
                  <a:lnTo>
                    <a:pt x="13970" y="42925"/>
                  </a:lnTo>
                  <a:lnTo>
                    <a:pt x="18288" y="46862"/>
                  </a:lnTo>
                  <a:lnTo>
                    <a:pt x="57276" y="56133"/>
                  </a:lnTo>
                  <a:lnTo>
                    <a:pt x="57276" y="69849"/>
                  </a:lnTo>
                  <a:lnTo>
                    <a:pt x="72517" y="69849"/>
                  </a:lnTo>
                  <a:lnTo>
                    <a:pt x="72517" y="56133"/>
                  </a:lnTo>
                  <a:lnTo>
                    <a:pt x="79452" y="55608"/>
                  </a:lnTo>
                  <a:lnTo>
                    <a:pt x="114660" y="44068"/>
                  </a:lnTo>
                  <a:lnTo>
                    <a:pt x="57276" y="44068"/>
                  </a:lnTo>
                  <a:lnTo>
                    <a:pt x="50292" y="43433"/>
                  </a:lnTo>
                  <a:lnTo>
                    <a:pt x="23241" y="31622"/>
                  </a:lnTo>
                  <a:lnTo>
                    <a:pt x="23241" y="24510"/>
                  </a:lnTo>
                  <a:lnTo>
                    <a:pt x="25146" y="21589"/>
                  </a:lnTo>
                  <a:lnTo>
                    <a:pt x="28956" y="19303"/>
                  </a:lnTo>
                  <a:lnTo>
                    <a:pt x="32639" y="16890"/>
                  </a:lnTo>
                  <a:lnTo>
                    <a:pt x="37719" y="15112"/>
                  </a:lnTo>
                  <a:lnTo>
                    <a:pt x="50292" y="12826"/>
                  </a:lnTo>
                  <a:lnTo>
                    <a:pt x="57276" y="12191"/>
                  </a:lnTo>
                  <a:lnTo>
                    <a:pt x="114681" y="12191"/>
                  </a:lnTo>
                  <a:lnTo>
                    <a:pt x="109474" y="8127"/>
                  </a:lnTo>
                  <a:lnTo>
                    <a:pt x="72707" y="190"/>
                  </a:lnTo>
                  <a:lnTo>
                    <a:pt x="64897" y="0"/>
                  </a:lnTo>
                  <a:close/>
                </a:path>
                <a:path w="690879" h="131445">
                  <a:moveTo>
                    <a:pt x="114681" y="12191"/>
                  </a:moveTo>
                  <a:lnTo>
                    <a:pt x="72517" y="12191"/>
                  </a:lnTo>
                  <a:lnTo>
                    <a:pt x="79501" y="12826"/>
                  </a:lnTo>
                  <a:lnTo>
                    <a:pt x="92075" y="15112"/>
                  </a:lnTo>
                  <a:lnTo>
                    <a:pt x="97155" y="16890"/>
                  </a:lnTo>
                  <a:lnTo>
                    <a:pt x="100838" y="19303"/>
                  </a:lnTo>
                  <a:lnTo>
                    <a:pt x="104648" y="21589"/>
                  </a:lnTo>
                  <a:lnTo>
                    <a:pt x="106553" y="24510"/>
                  </a:lnTo>
                  <a:lnTo>
                    <a:pt x="106553" y="31622"/>
                  </a:lnTo>
                  <a:lnTo>
                    <a:pt x="72517" y="44068"/>
                  </a:lnTo>
                  <a:lnTo>
                    <a:pt x="114660" y="44068"/>
                  </a:lnTo>
                  <a:lnTo>
                    <a:pt x="115950" y="42925"/>
                  </a:lnTo>
                  <a:lnTo>
                    <a:pt x="120269" y="38988"/>
                  </a:lnTo>
                  <a:lnTo>
                    <a:pt x="122555" y="34035"/>
                  </a:lnTo>
                  <a:lnTo>
                    <a:pt x="122555" y="21589"/>
                  </a:lnTo>
                  <a:lnTo>
                    <a:pt x="119888" y="16382"/>
                  </a:lnTo>
                  <a:lnTo>
                    <a:pt x="114681" y="12191"/>
                  </a:lnTo>
                  <a:close/>
                </a:path>
                <a:path w="690879" h="131445">
                  <a:moveTo>
                    <a:pt x="224282" y="5460"/>
                  </a:moveTo>
                  <a:lnTo>
                    <a:pt x="147828" y="5460"/>
                  </a:lnTo>
                  <a:lnTo>
                    <a:pt x="147828" y="123189"/>
                  </a:lnTo>
                  <a:lnTo>
                    <a:pt x="200406" y="123189"/>
                  </a:lnTo>
                  <a:lnTo>
                    <a:pt x="206756" y="123062"/>
                  </a:lnTo>
                  <a:lnTo>
                    <a:pt x="213106" y="122554"/>
                  </a:lnTo>
                  <a:lnTo>
                    <a:pt x="219201" y="121411"/>
                  </a:lnTo>
                  <a:lnTo>
                    <a:pt x="225298" y="120395"/>
                  </a:lnTo>
                  <a:lnTo>
                    <a:pt x="230378" y="118871"/>
                  </a:lnTo>
                  <a:lnTo>
                    <a:pt x="234569" y="116839"/>
                  </a:lnTo>
                  <a:lnTo>
                    <a:pt x="234569" y="109219"/>
                  </a:lnTo>
                  <a:lnTo>
                    <a:pt x="163068" y="109219"/>
                  </a:lnTo>
                  <a:lnTo>
                    <a:pt x="163068" y="19303"/>
                  </a:lnTo>
                  <a:lnTo>
                    <a:pt x="224282" y="19303"/>
                  </a:lnTo>
                  <a:lnTo>
                    <a:pt x="224282" y="5460"/>
                  </a:lnTo>
                  <a:close/>
                </a:path>
                <a:path w="690879" h="131445">
                  <a:moveTo>
                    <a:pt x="234569" y="102996"/>
                  </a:moveTo>
                  <a:lnTo>
                    <a:pt x="230378" y="104901"/>
                  </a:lnTo>
                  <a:lnTo>
                    <a:pt x="225425" y="106425"/>
                  </a:lnTo>
                  <a:lnTo>
                    <a:pt x="213360" y="108711"/>
                  </a:lnTo>
                  <a:lnTo>
                    <a:pt x="207137" y="109219"/>
                  </a:lnTo>
                  <a:lnTo>
                    <a:pt x="234569" y="109219"/>
                  </a:lnTo>
                  <a:lnTo>
                    <a:pt x="234569" y="102996"/>
                  </a:lnTo>
                  <a:close/>
                </a:path>
                <a:path w="690879" h="131445">
                  <a:moveTo>
                    <a:pt x="648451" y="44449"/>
                  </a:moveTo>
                  <a:lnTo>
                    <a:pt x="624078" y="44449"/>
                  </a:lnTo>
                  <a:lnTo>
                    <a:pt x="679704" y="83057"/>
                  </a:lnTo>
                  <a:lnTo>
                    <a:pt x="687959" y="70992"/>
                  </a:lnTo>
                  <a:lnTo>
                    <a:pt x="648451" y="44449"/>
                  </a:lnTo>
                  <a:close/>
                </a:path>
                <a:path w="690879" h="131445">
                  <a:moveTo>
                    <a:pt x="624205" y="1396"/>
                  </a:moveTo>
                  <a:lnTo>
                    <a:pt x="607046" y="42070"/>
                  </a:lnTo>
                  <a:lnTo>
                    <a:pt x="577246" y="65833"/>
                  </a:lnTo>
                  <a:lnTo>
                    <a:pt x="563372" y="68325"/>
                  </a:lnTo>
                  <a:lnTo>
                    <a:pt x="563372" y="82549"/>
                  </a:lnTo>
                  <a:lnTo>
                    <a:pt x="604807" y="66613"/>
                  </a:lnTo>
                  <a:lnTo>
                    <a:pt x="624078" y="44449"/>
                  </a:lnTo>
                  <a:lnTo>
                    <a:pt x="648451" y="44449"/>
                  </a:lnTo>
                  <a:lnTo>
                    <a:pt x="630682" y="32511"/>
                  </a:lnTo>
                  <a:lnTo>
                    <a:pt x="632714" y="28066"/>
                  </a:lnTo>
                  <a:lnTo>
                    <a:pt x="634619" y="23494"/>
                  </a:lnTo>
                  <a:lnTo>
                    <a:pt x="637667" y="14096"/>
                  </a:lnTo>
                  <a:lnTo>
                    <a:pt x="638810" y="9143"/>
                  </a:lnTo>
                  <a:lnTo>
                    <a:pt x="639826" y="4063"/>
                  </a:lnTo>
                  <a:lnTo>
                    <a:pt x="624205" y="1396"/>
                  </a:lnTo>
                  <a:close/>
                </a:path>
                <a:path w="690879" h="131445">
                  <a:moveTo>
                    <a:pt x="542290" y="761"/>
                  </a:moveTo>
                  <a:lnTo>
                    <a:pt x="527050" y="761"/>
                  </a:lnTo>
                  <a:lnTo>
                    <a:pt x="527050" y="130936"/>
                  </a:lnTo>
                  <a:lnTo>
                    <a:pt x="542290" y="130936"/>
                  </a:lnTo>
                  <a:lnTo>
                    <a:pt x="542290" y="761"/>
                  </a:lnTo>
                  <a:close/>
                </a:path>
                <a:path w="690879" h="131445">
                  <a:moveTo>
                    <a:pt x="398272" y="761"/>
                  </a:moveTo>
                  <a:lnTo>
                    <a:pt x="383159" y="761"/>
                  </a:lnTo>
                  <a:lnTo>
                    <a:pt x="383159" y="130936"/>
                  </a:lnTo>
                  <a:lnTo>
                    <a:pt x="398272" y="130936"/>
                  </a:lnTo>
                  <a:lnTo>
                    <a:pt x="398272" y="67944"/>
                  </a:lnTo>
                  <a:lnTo>
                    <a:pt x="416560" y="67944"/>
                  </a:lnTo>
                  <a:lnTo>
                    <a:pt x="416560" y="53466"/>
                  </a:lnTo>
                  <a:lnTo>
                    <a:pt x="398272" y="53466"/>
                  </a:lnTo>
                  <a:lnTo>
                    <a:pt x="398272" y="761"/>
                  </a:lnTo>
                  <a:close/>
                </a:path>
                <a:path w="690879" h="131445">
                  <a:moveTo>
                    <a:pt x="261620" y="761"/>
                  </a:moveTo>
                  <a:lnTo>
                    <a:pt x="246634" y="761"/>
                  </a:lnTo>
                  <a:lnTo>
                    <a:pt x="246634" y="131063"/>
                  </a:lnTo>
                  <a:lnTo>
                    <a:pt x="261620" y="130936"/>
                  </a:lnTo>
                  <a:lnTo>
                    <a:pt x="261620" y="76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259444" y="4945379"/>
              <a:ext cx="143255" cy="122174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8423147" y="4940299"/>
              <a:ext cx="401320" cy="130810"/>
            </a:xfrm>
            <a:custGeom>
              <a:avLst/>
              <a:gdLst/>
              <a:ahLst/>
              <a:cxnLst/>
              <a:rect l="l" t="t" r="r" b="b"/>
              <a:pathLst>
                <a:path w="401320" h="130810">
                  <a:moveTo>
                    <a:pt x="19684" y="87122"/>
                  </a:moveTo>
                  <a:lnTo>
                    <a:pt x="4445" y="87122"/>
                  </a:lnTo>
                  <a:lnTo>
                    <a:pt x="4445" y="128778"/>
                  </a:lnTo>
                  <a:lnTo>
                    <a:pt x="116712" y="128778"/>
                  </a:lnTo>
                  <a:lnTo>
                    <a:pt x="116712" y="115062"/>
                  </a:lnTo>
                  <a:lnTo>
                    <a:pt x="19684" y="115062"/>
                  </a:lnTo>
                  <a:lnTo>
                    <a:pt x="19684" y="87122"/>
                  </a:lnTo>
                  <a:close/>
                </a:path>
                <a:path w="401320" h="130810">
                  <a:moveTo>
                    <a:pt x="113283" y="254"/>
                  </a:moveTo>
                  <a:lnTo>
                    <a:pt x="98171" y="254"/>
                  </a:lnTo>
                  <a:lnTo>
                    <a:pt x="98171" y="96901"/>
                  </a:lnTo>
                  <a:lnTo>
                    <a:pt x="113283" y="96901"/>
                  </a:lnTo>
                  <a:lnTo>
                    <a:pt x="113283" y="46101"/>
                  </a:lnTo>
                  <a:lnTo>
                    <a:pt x="131572" y="46101"/>
                  </a:lnTo>
                  <a:lnTo>
                    <a:pt x="131572" y="31623"/>
                  </a:lnTo>
                  <a:lnTo>
                    <a:pt x="113283" y="31623"/>
                  </a:lnTo>
                  <a:lnTo>
                    <a:pt x="113283" y="254"/>
                  </a:lnTo>
                  <a:close/>
                </a:path>
                <a:path w="401320" h="130810">
                  <a:moveTo>
                    <a:pt x="14731" y="2540"/>
                  </a:moveTo>
                  <a:lnTo>
                    <a:pt x="0" y="2540"/>
                  </a:lnTo>
                  <a:lnTo>
                    <a:pt x="0" y="75819"/>
                  </a:lnTo>
                  <a:lnTo>
                    <a:pt x="76073" y="75819"/>
                  </a:lnTo>
                  <a:lnTo>
                    <a:pt x="76073" y="62865"/>
                  </a:lnTo>
                  <a:lnTo>
                    <a:pt x="14731" y="62865"/>
                  </a:lnTo>
                  <a:lnTo>
                    <a:pt x="14731" y="38100"/>
                  </a:lnTo>
                  <a:lnTo>
                    <a:pt x="76073" y="38100"/>
                  </a:lnTo>
                  <a:lnTo>
                    <a:pt x="76073" y="25273"/>
                  </a:lnTo>
                  <a:lnTo>
                    <a:pt x="14731" y="25273"/>
                  </a:lnTo>
                  <a:lnTo>
                    <a:pt x="14731" y="2540"/>
                  </a:lnTo>
                  <a:close/>
                </a:path>
                <a:path w="401320" h="130810">
                  <a:moveTo>
                    <a:pt x="76073" y="38100"/>
                  </a:moveTo>
                  <a:lnTo>
                    <a:pt x="61213" y="38100"/>
                  </a:lnTo>
                  <a:lnTo>
                    <a:pt x="61213" y="62865"/>
                  </a:lnTo>
                  <a:lnTo>
                    <a:pt x="76073" y="62865"/>
                  </a:lnTo>
                  <a:lnTo>
                    <a:pt x="76073" y="38100"/>
                  </a:lnTo>
                  <a:close/>
                </a:path>
                <a:path w="401320" h="130810">
                  <a:moveTo>
                    <a:pt x="76073" y="2540"/>
                  </a:moveTo>
                  <a:lnTo>
                    <a:pt x="61213" y="2540"/>
                  </a:lnTo>
                  <a:lnTo>
                    <a:pt x="61213" y="25273"/>
                  </a:lnTo>
                  <a:lnTo>
                    <a:pt x="76073" y="25273"/>
                  </a:lnTo>
                  <a:lnTo>
                    <a:pt x="76073" y="2540"/>
                  </a:lnTo>
                  <a:close/>
                </a:path>
                <a:path w="401320" h="130810">
                  <a:moveTo>
                    <a:pt x="265683" y="110109"/>
                  </a:moveTo>
                  <a:lnTo>
                    <a:pt x="135635" y="110109"/>
                  </a:lnTo>
                  <a:lnTo>
                    <a:pt x="135635" y="124206"/>
                  </a:lnTo>
                  <a:lnTo>
                    <a:pt x="265683" y="124206"/>
                  </a:lnTo>
                  <a:lnTo>
                    <a:pt x="265683" y="110109"/>
                  </a:lnTo>
                  <a:close/>
                </a:path>
                <a:path w="401320" h="130810">
                  <a:moveTo>
                    <a:pt x="208152" y="78613"/>
                  </a:moveTo>
                  <a:lnTo>
                    <a:pt x="192785" y="78613"/>
                  </a:lnTo>
                  <a:lnTo>
                    <a:pt x="192785" y="110109"/>
                  </a:lnTo>
                  <a:lnTo>
                    <a:pt x="208152" y="110109"/>
                  </a:lnTo>
                  <a:lnTo>
                    <a:pt x="208152" y="78613"/>
                  </a:lnTo>
                  <a:close/>
                </a:path>
                <a:path w="401320" h="130810">
                  <a:moveTo>
                    <a:pt x="257048" y="4953"/>
                  </a:moveTo>
                  <a:lnTo>
                    <a:pt x="144145" y="4953"/>
                  </a:lnTo>
                  <a:lnTo>
                    <a:pt x="144145" y="78613"/>
                  </a:lnTo>
                  <a:lnTo>
                    <a:pt x="258572" y="78613"/>
                  </a:lnTo>
                  <a:lnTo>
                    <a:pt x="258572" y="64516"/>
                  </a:lnTo>
                  <a:lnTo>
                    <a:pt x="159511" y="64516"/>
                  </a:lnTo>
                  <a:lnTo>
                    <a:pt x="159511" y="19050"/>
                  </a:lnTo>
                  <a:lnTo>
                    <a:pt x="257048" y="19050"/>
                  </a:lnTo>
                  <a:lnTo>
                    <a:pt x="257048" y="4953"/>
                  </a:lnTo>
                  <a:close/>
                </a:path>
                <a:path w="401320" h="130810">
                  <a:moveTo>
                    <a:pt x="367283" y="1016"/>
                  </a:moveTo>
                  <a:lnTo>
                    <a:pt x="352932" y="1016"/>
                  </a:lnTo>
                  <a:lnTo>
                    <a:pt x="352932" y="52959"/>
                  </a:lnTo>
                  <a:lnTo>
                    <a:pt x="334772" y="52959"/>
                  </a:lnTo>
                  <a:lnTo>
                    <a:pt x="334772" y="67183"/>
                  </a:lnTo>
                  <a:lnTo>
                    <a:pt x="352932" y="67183"/>
                  </a:lnTo>
                  <a:lnTo>
                    <a:pt x="352932" y="128143"/>
                  </a:lnTo>
                  <a:lnTo>
                    <a:pt x="367283" y="128143"/>
                  </a:lnTo>
                  <a:lnTo>
                    <a:pt x="367283" y="1016"/>
                  </a:lnTo>
                  <a:close/>
                </a:path>
                <a:path w="401320" h="130810">
                  <a:moveTo>
                    <a:pt x="316356" y="33274"/>
                  </a:moveTo>
                  <a:lnTo>
                    <a:pt x="301878" y="33274"/>
                  </a:lnTo>
                  <a:lnTo>
                    <a:pt x="301599" y="43517"/>
                  </a:lnTo>
                  <a:lnTo>
                    <a:pt x="300984" y="52959"/>
                  </a:lnTo>
                  <a:lnTo>
                    <a:pt x="293151" y="90844"/>
                  </a:lnTo>
                  <a:lnTo>
                    <a:pt x="276478" y="108331"/>
                  </a:lnTo>
                  <a:lnTo>
                    <a:pt x="276478" y="122682"/>
                  </a:lnTo>
                  <a:lnTo>
                    <a:pt x="308032" y="91130"/>
                  </a:lnTo>
                  <a:lnTo>
                    <a:pt x="308149" y="90844"/>
                  </a:lnTo>
                  <a:lnTo>
                    <a:pt x="310769" y="82296"/>
                  </a:lnTo>
                  <a:lnTo>
                    <a:pt x="326599" y="82296"/>
                  </a:lnTo>
                  <a:lnTo>
                    <a:pt x="314451" y="62230"/>
                  </a:lnTo>
                  <a:lnTo>
                    <a:pt x="314959" y="57912"/>
                  </a:lnTo>
                  <a:lnTo>
                    <a:pt x="315468" y="53340"/>
                  </a:lnTo>
                  <a:lnTo>
                    <a:pt x="315722" y="48514"/>
                  </a:lnTo>
                  <a:lnTo>
                    <a:pt x="316102" y="43688"/>
                  </a:lnTo>
                  <a:lnTo>
                    <a:pt x="316356" y="38608"/>
                  </a:lnTo>
                  <a:lnTo>
                    <a:pt x="316356" y="33274"/>
                  </a:lnTo>
                  <a:close/>
                </a:path>
                <a:path w="401320" h="130810">
                  <a:moveTo>
                    <a:pt x="326599" y="82296"/>
                  </a:moveTo>
                  <a:lnTo>
                    <a:pt x="310769" y="82296"/>
                  </a:lnTo>
                  <a:lnTo>
                    <a:pt x="333830" y="121412"/>
                  </a:lnTo>
                  <a:lnTo>
                    <a:pt x="333544" y="121412"/>
                  </a:lnTo>
                  <a:lnTo>
                    <a:pt x="345821" y="114046"/>
                  </a:lnTo>
                  <a:lnTo>
                    <a:pt x="326599" y="82296"/>
                  </a:lnTo>
                  <a:close/>
                </a:path>
                <a:path w="401320" h="130810">
                  <a:moveTo>
                    <a:pt x="339978" y="19558"/>
                  </a:moveTo>
                  <a:lnTo>
                    <a:pt x="277875" y="19558"/>
                  </a:lnTo>
                  <a:lnTo>
                    <a:pt x="277875" y="33274"/>
                  </a:lnTo>
                  <a:lnTo>
                    <a:pt x="339978" y="33274"/>
                  </a:lnTo>
                  <a:lnTo>
                    <a:pt x="339978" y="19558"/>
                  </a:lnTo>
                  <a:close/>
                </a:path>
                <a:path w="401320" h="130810">
                  <a:moveTo>
                    <a:pt x="316356" y="0"/>
                  </a:moveTo>
                  <a:lnTo>
                    <a:pt x="301878" y="0"/>
                  </a:lnTo>
                  <a:lnTo>
                    <a:pt x="301878" y="19558"/>
                  </a:lnTo>
                  <a:lnTo>
                    <a:pt x="316356" y="19558"/>
                  </a:lnTo>
                  <a:lnTo>
                    <a:pt x="316356" y="0"/>
                  </a:lnTo>
                  <a:close/>
                </a:path>
                <a:path w="401320" h="130810">
                  <a:moveTo>
                    <a:pt x="400938" y="254"/>
                  </a:moveTo>
                  <a:lnTo>
                    <a:pt x="386587" y="254"/>
                  </a:lnTo>
                  <a:lnTo>
                    <a:pt x="386587" y="130429"/>
                  </a:lnTo>
                  <a:lnTo>
                    <a:pt x="400938" y="130429"/>
                  </a:lnTo>
                  <a:lnTo>
                    <a:pt x="400938" y="25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9" name="object 14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880347" y="4937505"/>
            <a:ext cx="1343532" cy="141985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038555" y="5246661"/>
            <a:ext cx="1368856" cy="151371"/>
          </a:xfrm>
          <a:prstGeom prst="rect">
            <a:avLst/>
          </a:prstGeom>
        </p:spPr>
      </p:pic>
      <p:sp>
        <p:nvSpPr>
          <p:cNvPr id="151" name="object 151"/>
          <p:cNvSpPr/>
          <p:nvPr/>
        </p:nvSpPr>
        <p:spPr>
          <a:xfrm>
            <a:off x="3640328" y="5245976"/>
            <a:ext cx="520065" cy="163830"/>
          </a:xfrm>
          <a:custGeom>
            <a:avLst/>
            <a:gdLst/>
            <a:ahLst/>
            <a:cxnLst/>
            <a:rect l="l" t="t" r="r" b="b"/>
            <a:pathLst>
              <a:path w="520064" h="163829">
                <a:moveTo>
                  <a:pt x="159004" y="117322"/>
                </a:moveTo>
                <a:lnTo>
                  <a:pt x="130556" y="117322"/>
                </a:lnTo>
                <a:lnTo>
                  <a:pt x="124206" y="163499"/>
                </a:lnTo>
                <a:lnTo>
                  <a:pt x="147955" y="163499"/>
                </a:lnTo>
                <a:lnTo>
                  <a:pt x="159004" y="117322"/>
                </a:lnTo>
                <a:close/>
              </a:path>
              <a:path w="520064" h="163829">
                <a:moveTo>
                  <a:pt x="386207" y="120002"/>
                </a:moveTo>
                <a:lnTo>
                  <a:pt x="355473" y="120002"/>
                </a:lnTo>
                <a:lnTo>
                  <a:pt x="355473" y="149237"/>
                </a:lnTo>
                <a:lnTo>
                  <a:pt x="386207" y="149237"/>
                </a:lnTo>
                <a:lnTo>
                  <a:pt x="386207" y="120002"/>
                </a:lnTo>
                <a:close/>
              </a:path>
              <a:path w="520064" h="163829">
                <a:moveTo>
                  <a:pt x="386207" y="3924"/>
                </a:moveTo>
                <a:lnTo>
                  <a:pt x="346456" y="3924"/>
                </a:lnTo>
                <a:lnTo>
                  <a:pt x="290195" y="93256"/>
                </a:lnTo>
                <a:lnTo>
                  <a:pt x="290195" y="120002"/>
                </a:lnTo>
                <a:lnTo>
                  <a:pt x="405257" y="120002"/>
                </a:lnTo>
                <a:lnTo>
                  <a:pt x="405257" y="93256"/>
                </a:lnTo>
                <a:lnTo>
                  <a:pt x="321310" y="93256"/>
                </a:lnTo>
                <a:lnTo>
                  <a:pt x="355473" y="37261"/>
                </a:lnTo>
                <a:lnTo>
                  <a:pt x="386207" y="37261"/>
                </a:lnTo>
                <a:lnTo>
                  <a:pt x="386207" y="3924"/>
                </a:lnTo>
                <a:close/>
              </a:path>
              <a:path w="520064" h="163829">
                <a:moveTo>
                  <a:pt x="386207" y="37261"/>
                </a:moveTo>
                <a:lnTo>
                  <a:pt x="355473" y="37261"/>
                </a:lnTo>
                <a:lnTo>
                  <a:pt x="355473" y="93256"/>
                </a:lnTo>
                <a:lnTo>
                  <a:pt x="386207" y="93256"/>
                </a:lnTo>
                <a:lnTo>
                  <a:pt x="386207" y="37261"/>
                </a:lnTo>
                <a:close/>
              </a:path>
              <a:path w="520064" h="163829">
                <a:moveTo>
                  <a:pt x="204850" y="106806"/>
                </a:moveTo>
                <a:lnTo>
                  <a:pt x="172974" y="106806"/>
                </a:lnTo>
                <a:lnTo>
                  <a:pt x="174586" y="116387"/>
                </a:lnTo>
                <a:lnTo>
                  <a:pt x="204803" y="149399"/>
                </a:lnTo>
                <a:lnTo>
                  <a:pt x="226060" y="152628"/>
                </a:lnTo>
                <a:lnTo>
                  <a:pt x="233465" y="152199"/>
                </a:lnTo>
                <a:lnTo>
                  <a:pt x="268148" y="134100"/>
                </a:lnTo>
                <a:lnTo>
                  <a:pt x="273720" y="125171"/>
                </a:lnTo>
                <a:lnTo>
                  <a:pt x="219576" y="125171"/>
                </a:lnTo>
                <a:lnTo>
                  <a:pt x="214375" y="123520"/>
                </a:lnTo>
                <a:lnTo>
                  <a:pt x="207518" y="117144"/>
                </a:lnTo>
                <a:lnTo>
                  <a:pt x="205486" y="112636"/>
                </a:lnTo>
                <a:lnTo>
                  <a:pt x="204850" y="106806"/>
                </a:lnTo>
                <a:close/>
              </a:path>
              <a:path w="520064" h="163829">
                <a:moveTo>
                  <a:pt x="274368" y="79095"/>
                </a:moveTo>
                <a:lnTo>
                  <a:pt x="232537" y="79095"/>
                </a:lnTo>
                <a:lnTo>
                  <a:pt x="237908" y="81283"/>
                </a:lnTo>
                <a:lnTo>
                  <a:pt x="241681" y="85407"/>
                </a:lnTo>
                <a:lnTo>
                  <a:pt x="245363" y="89573"/>
                </a:lnTo>
                <a:lnTo>
                  <a:pt x="247269" y="95097"/>
                </a:lnTo>
                <a:lnTo>
                  <a:pt x="247269" y="108800"/>
                </a:lnTo>
                <a:lnTo>
                  <a:pt x="245363" y="114338"/>
                </a:lnTo>
                <a:lnTo>
                  <a:pt x="237998" y="122847"/>
                </a:lnTo>
                <a:lnTo>
                  <a:pt x="232490" y="125171"/>
                </a:lnTo>
                <a:lnTo>
                  <a:pt x="273720" y="125171"/>
                </a:lnTo>
                <a:lnTo>
                  <a:pt x="274897" y="122847"/>
                </a:lnTo>
                <a:lnTo>
                  <a:pt x="277066" y="116387"/>
                </a:lnTo>
                <a:lnTo>
                  <a:pt x="278389" y="109444"/>
                </a:lnTo>
                <a:lnTo>
                  <a:pt x="278892" y="101993"/>
                </a:lnTo>
                <a:lnTo>
                  <a:pt x="277935" y="90982"/>
                </a:lnTo>
                <a:lnTo>
                  <a:pt x="275431" y="81283"/>
                </a:lnTo>
                <a:lnTo>
                  <a:pt x="274368" y="79095"/>
                </a:lnTo>
                <a:close/>
              </a:path>
              <a:path w="520064" h="163829">
                <a:moveTo>
                  <a:pt x="271780" y="3924"/>
                </a:moveTo>
                <a:lnTo>
                  <a:pt x="179959" y="3924"/>
                </a:lnTo>
                <a:lnTo>
                  <a:pt x="175641" y="88798"/>
                </a:lnTo>
                <a:lnTo>
                  <a:pt x="205105" y="88798"/>
                </a:lnTo>
                <a:lnTo>
                  <a:pt x="207010" y="86042"/>
                </a:lnTo>
                <a:lnTo>
                  <a:pt x="209676" y="83743"/>
                </a:lnTo>
                <a:lnTo>
                  <a:pt x="216281" y="80022"/>
                </a:lnTo>
                <a:lnTo>
                  <a:pt x="220306" y="79095"/>
                </a:lnTo>
                <a:lnTo>
                  <a:pt x="274368" y="79095"/>
                </a:lnTo>
                <a:lnTo>
                  <a:pt x="271355" y="72893"/>
                </a:lnTo>
                <a:lnTo>
                  <a:pt x="265684" y="65811"/>
                </a:lnTo>
                <a:lnTo>
                  <a:pt x="258679" y="60174"/>
                </a:lnTo>
                <a:lnTo>
                  <a:pt x="256015" y="58839"/>
                </a:lnTo>
                <a:lnTo>
                  <a:pt x="207772" y="58839"/>
                </a:lnTo>
                <a:lnTo>
                  <a:pt x="209296" y="31559"/>
                </a:lnTo>
                <a:lnTo>
                  <a:pt x="271780" y="31559"/>
                </a:lnTo>
                <a:lnTo>
                  <a:pt x="271780" y="3924"/>
                </a:lnTo>
                <a:close/>
              </a:path>
              <a:path w="520064" h="163829">
                <a:moveTo>
                  <a:pt x="231288" y="52793"/>
                </a:moveTo>
                <a:lnTo>
                  <a:pt x="226441" y="52793"/>
                </a:lnTo>
                <a:lnTo>
                  <a:pt x="222250" y="53339"/>
                </a:lnTo>
                <a:lnTo>
                  <a:pt x="214375" y="55473"/>
                </a:lnTo>
                <a:lnTo>
                  <a:pt x="210820" y="56946"/>
                </a:lnTo>
                <a:lnTo>
                  <a:pt x="207772" y="58839"/>
                </a:lnTo>
                <a:lnTo>
                  <a:pt x="256015" y="58839"/>
                </a:lnTo>
                <a:lnTo>
                  <a:pt x="250602" y="56124"/>
                </a:lnTo>
                <a:lnTo>
                  <a:pt x="241430" y="53659"/>
                </a:lnTo>
                <a:lnTo>
                  <a:pt x="231288" y="52793"/>
                </a:lnTo>
                <a:close/>
              </a:path>
              <a:path w="520064" h="163829">
                <a:moveTo>
                  <a:pt x="513880" y="28244"/>
                </a:moveTo>
                <a:lnTo>
                  <a:pt x="472313" y="28244"/>
                </a:lnTo>
                <a:lnTo>
                  <a:pt x="477393" y="29883"/>
                </a:lnTo>
                <a:lnTo>
                  <a:pt x="483743" y="36271"/>
                </a:lnTo>
                <a:lnTo>
                  <a:pt x="485267" y="40576"/>
                </a:lnTo>
                <a:lnTo>
                  <a:pt x="485267" y="45999"/>
                </a:lnTo>
                <a:lnTo>
                  <a:pt x="485521" y="49949"/>
                </a:lnTo>
                <a:lnTo>
                  <a:pt x="463676" y="81660"/>
                </a:lnTo>
                <a:lnTo>
                  <a:pt x="416051" y="130695"/>
                </a:lnTo>
                <a:lnTo>
                  <a:pt x="416051" y="149237"/>
                </a:lnTo>
                <a:lnTo>
                  <a:pt x="520064" y="149237"/>
                </a:lnTo>
                <a:lnTo>
                  <a:pt x="520064" y="121780"/>
                </a:lnTo>
                <a:lnTo>
                  <a:pt x="463550" y="121780"/>
                </a:lnTo>
                <a:lnTo>
                  <a:pt x="484377" y="100202"/>
                </a:lnTo>
                <a:lnTo>
                  <a:pt x="512445" y="65709"/>
                </a:lnTo>
                <a:lnTo>
                  <a:pt x="517271" y="50596"/>
                </a:lnTo>
                <a:lnTo>
                  <a:pt x="517144" y="45643"/>
                </a:lnTo>
                <a:lnTo>
                  <a:pt x="516238" y="36271"/>
                </a:lnTo>
                <a:lnTo>
                  <a:pt x="516215" y="36033"/>
                </a:lnTo>
                <a:lnTo>
                  <a:pt x="513921" y="28384"/>
                </a:lnTo>
                <a:lnTo>
                  <a:pt x="513880" y="28244"/>
                </a:lnTo>
                <a:close/>
              </a:path>
              <a:path w="520064" h="163829">
                <a:moveTo>
                  <a:pt x="465327" y="0"/>
                </a:moveTo>
                <a:lnTo>
                  <a:pt x="427736" y="14262"/>
                </a:lnTo>
                <a:lnTo>
                  <a:pt x="414173" y="39166"/>
                </a:lnTo>
                <a:lnTo>
                  <a:pt x="414073" y="39500"/>
                </a:lnTo>
                <a:lnTo>
                  <a:pt x="413001" y="49949"/>
                </a:lnTo>
                <a:lnTo>
                  <a:pt x="445008" y="49949"/>
                </a:lnTo>
                <a:lnTo>
                  <a:pt x="445008" y="44183"/>
                </a:lnTo>
                <a:lnTo>
                  <a:pt x="446667" y="39500"/>
                </a:lnTo>
                <a:lnTo>
                  <a:pt x="446786" y="39166"/>
                </a:lnTo>
                <a:lnTo>
                  <a:pt x="453644" y="30632"/>
                </a:lnTo>
                <a:lnTo>
                  <a:pt x="458724" y="28384"/>
                </a:lnTo>
                <a:lnTo>
                  <a:pt x="462997" y="28244"/>
                </a:lnTo>
                <a:lnTo>
                  <a:pt x="513880" y="28244"/>
                </a:lnTo>
                <a:lnTo>
                  <a:pt x="513619" y="27376"/>
                </a:lnTo>
                <a:lnTo>
                  <a:pt x="477357" y="1055"/>
                </a:lnTo>
                <a:lnTo>
                  <a:pt x="478203" y="1055"/>
                </a:lnTo>
                <a:lnTo>
                  <a:pt x="465327" y="0"/>
                </a:lnTo>
                <a:close/>
              </a:path>
              <a:path w="520064" h="163829">
                <a:moveTo>
                  <a:pt x="32004" y="106984"/>
                </a:moveTo>
                <a:lnTo>
                  <a:pt x="0" y="106984"/>
                </a:lnTo>
                <a:lnTo>
                  <a:pt x="1660" y="116712"/>
                </a:lnTo>
                <a:lnTo>
                  <a:pt x="1714" y="117031"/>
                </a:lnTo>
                <a:lnTo>
                  <a:pt x="32638" y="149650"/>
                </a:lnTo>
                <a:lnTo>
                  <a:pt x="32775" y="149650"/>
                </a:lnTo>
                <a:lnTo>
                  <a:pt x="42648" y="151939"/>
                </a:lnTo>
                <a:lnTo>
                  <a:pt x="54101" y="152806"/>
                </a:lnTo>
                <a:lnTo>
                  <a:pt x="61529" y="152435"/>
                </a:lnTo>
                <a:lnTo>
                  <a:pt x="68564" y="151382"/>
                </a:lnTo>
                <a:lnTo>
                  <a:pt x="104934" y="125475"/>
                </a:lnTo>
                <a:lnTo>
                  <a:pt x="47244" y="125475"/>
                </a:lnTo>
                <a:lnTo>
                  <a:pt x="42037" y="123837"/>
                </a:lnTo>
                <a:lnTo>
                  <a:pt x="34671" y="117360"/>
                </a:lnTo>
                <a:lnTo>
                  <a:pt x="32690" y="112941"/>
                </a:lnTo>
                <a:lnTo>
                  <a:pt x="32004" y="106984"/>
                </a:lnTo>
                <a:close/>
              </a:path>
              <a:path w="520064" h="163829">
                <a:moveTo>
                  <a:pt x="100694" y="27152"/>
                </a:moveTo>
                <a:lnTo>
                  <a:pt x="58927" y="27152"/>
                </a:lnTo>
                <a:lnTo>
                  <a:pt x="63626" y="28701"/>
                </a:lnTo>
                <a:lnTo>
                  <a:pt x="67056" y="31737"/>
                </a:lnTo>
                <a:lnTo>
                  <a:pt x="70358" y="34772"/>
                </a:lnTo>
                <a:lnTo>
                  <a:pt x="72009" y="38988"/>
                </a:lnTo>
                <a:lnTo>
                  <a:pt x="72009" y="49987"/>
                </a:lnTo>
                <a:lnTo>
                  <a:pt x="70231" y="54406"/>
                </a:lnTo>
                <a:lnTo>
                  <a:pt x="62864" y="60871"/>
                </a:lnTo>
                <a:lnTo>
                  <a:pt x="57415" y="62585"/>
                </a:lnTo>
                <a:lnTo>
                  <a:pt x="36575" y="62585"/>
                </a:lnTo>
                <a:lnTo>
                  <a:pt x="36575" y="88988"/>
                </a:lnTo>
                <a:lnTo>
                  <a:pt x="58674" y="88988"/>
                </a:lnTo>
                <a:lnTo>
                  <a:pt x="64897" y="90563"/>
                </a:lnTo>
                <a:lnTo>
                  <a:pt x="69342" y="93700"/>
                </a:lnTo>
                <a:lnTo>
                  <a:pt x="73913" y="96837"/>
                </a:lnTo>
                <a:lnTo>
                  <a:pt x="76200" y="101434"/>
                </a:lnTo>
                <a:lnTo>
                  <a:pt x="76326" y="112941"/>
                </a:lnTo>
                <a:lnTo>
                  <a:pt x="74293" y="117031"/>
                </a:lnTo>
                <a:lnTo>
                  <a:pt x="74075" y="117360"/>
                </a:lnTo>
                <a:lnTo>
                  <a:pt x="66216" y="123837"/>
                </a:lnTo>
                <a:lnTo>
                  <a:pt x="66085" y="123837"/>
                </a:lnTo>
                <a:lnTo>
                  <a:pt x="60707" y="125475"/>
                </a:lnTo>
                <a:lnTo>
                  <a:pt x="104934" y="125475"/>
                </a:lnTo>
                <a:lnTo>
                  <a:pt x="105410" y="124790"/>
                </a:lnTo>
                <a:lnTo>
                  <a:pt x="107629" y="117360"/>
                </a:lnTo>
                <a:lnTo>
                  <a:pt x="107727" y="117031"/>
                </a:lnTo>
                <a:lnTo>
                  <a:pt x="107823" y="101079"/>
                </a:lnTo>
                <a:lnTo>
                  <a:pt x="106299" y="95656"/>
                </a:lnTo>
                <a:lnTo>
                  <a:pt x="79629" y="74879"/>
                </a:lnTo>
                <a:lnTo>
                  <a:pt x="85851" y="73698"/>
                </a:lnTo>
                <a:lnTo>
                  <a:pt x="103895" y="47599"/>
                </a:lnTo>
                <a:lnTo>
                  <a:pt x="104012" y="43675"/>
                </a:lnTo>
                <a:lnTo>
                  <a:pt x="103041" y="34772"/>
                </a:lnTo>
                <a:lnTo>
                  <a:pt x="102987" y="34271"/>
                </a:lnTo>
                <a:lnTo>
                  <a:pt x="100743" y="27304"/>
                </a:lnTo>
                <a:lnTo>
                  <a:pt x="100694" y="27152"/>
                </a:lnTo>
                <a:close/>
              </a:path>
              <a:path w="520064" h="163829">
                <a:moveTo>
                  <a:pt x="52959" y="0"/>
                </a:moveTo>
                <a:lnTo>
                  <a:pt x="16510" y="13436"/>
                </a:lnTo>
                <a:lnTo>
                  <a:pt x="2412" y="47599"/>
                </a:lnTo>
                <a:lnTo>
                  <a:pt x="34289" y="47599"/>
                </a:lnTo>
                <a:lnTo>
                  <a:pt x="34289" y="42227"/>
                </a:lnTo>
                <a:lnTo>
                  <a:pt x="35803" y="37548"/>
                </a:lnTo>
                <a:lnTo>
                  <a:pt x="38862" y="33477"/>
                </a:lnTo>
                <a:lnTo>
                  <a:pt x="41783" y="29425"/>
                </a:lnTo>
                <a:lnTo>
                  <a:pt x="46482" y="27304"/>
                </a:lnTo>
                <a:lnTo>
                  <a:pt x="51244" y="27152"/>
                </a:lnTo>
                <a:lnTo>
                  <a:pt x="100694" y="27152"/>
                </a:lnTo>
                <a:lnTo>
                  <a:pt x="100282" y="25871"/>
                </a:lnTo>
                <a:lnTo>
                  <a:pt x="64407" y="983"/>
                </a:lnTo>
                <a:lnTo>
                  <a:pt x="65430" y="983"/>
                </a:lnTo>
                <a:lnTo>
                  <a:pt x="52959" y="0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363720" y="5315927"/>
            <a:ext cx="18415" cy="17780"/>
          </a:xfrm>
          <a:custGeom>
            <a:avLst/>
            <a:gdLst/>
            <a:ahLst/>
            <a:cxnLst/>
            <a:rect l="l" t="t" r="r" b="b"/>
            <a:pathLst>
              <a:path w="18414" h="17779">
                <a:moveTo>
                  <a:pt x="17983" y="0"/>
                </a:moveTo>
                <a:lnTo>
                  <a:pt x="0" y="0"/>
                </a:lnTo>
                <a:lnTo>
                  <a:pt x="0" y="17678"/>
                </a:lnTo>
                <a:lnTo>
                  <a:pt x="17983" y="17678"/>
                </a:lnTo>
                <a:lnTo>
                  <a:pt x="1798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436364" y="5258777"/>
            <a:ext cx="1111885" cy="130175"/>
          </a:xfrm>
          <a:custGeom>
            <a:avLst/>
            <a:gdLst/>
            <a:ahLst/>
            <a:cxnLst/>
            <a:rect l="l" t="t" r="r" b="b"/>
            <a:pathLst>
              <a:path w="1111885" h="130175">
                <a:moveTo>
                  <a:pt x="1111503" y="109728"/>
                </a:moveTo>
                <a:lnTo>
                  <a:pt x="981456" y="109728"/>
                </a:lnTo>
                <a:lnTo>
                  <a:pt x="981456" y="123901"/>
                </a:lnTo>
                <a:lnTo>
                  <a:pt x="1111503" y="123901"/>
                </a:lnTo>
                <a:lnTo>
                  <a:pt x="1111503" y="109728"/>
                </a:lnTo>
                <a:close/>
              </a:path>
              <a:path w="1111885" h="130175">
                <a:moveTo>
                  <a:pt x="690880" y="109728"/>
                </a:moveTo>
                <a:lnTo>
                  <a:pt x="560832" y="109728"/>
                </a:lnTo>
                <a:lnTo>
                  <a:pt x="560832" y="123901"/>
                </a:lnTo>
                <a:lnTo>
                  <a:pt x="690880" y="123901"/>
                </a:lnTo>
                <a:lnTo>
                  <a:pt x="690880" y="109728"/>
                </a:lnTo>
                <a:close/>
              </a:path>
              <a:path w="1111885" h="130175">
                <a:moveTo>
                  <a:pt x="270256" y="109728"/>
                </a:moveTo>
                <a:lnTo>
                  <a:pt x="140208" y="109728"/>
                </a:lnTo>
                <a:lnTo>
                  <a:pt x="140208" y="123901"/>
                </a:lnTo>
                <a:lnTo>
                  <a:pt x="270256" y="123901"/>
                </a:lnTo>
                <a:lnTo>
                  <a:pt x="270256" y="109728"/>
                </a:lnTo>
                <a:close/>
              </a:path>
              <a:path w="1111885" h="130175">
                <a:moveTo>
                  <a:pt x="822071" y="78943"/>
                </a:moveTo>
                <a:lnTo>
                  <a:pt x="709676" y="78943"/>
                </a:lnTo>
                <a:lnTo>
                  <a:pt x="709676" y="90068"/>
                </a:lnTo>
                <a:lnTo>
                  <a:pt x="807212" y="90068"/>
                </a:lnTo>
                <a:lnTo>
                  <a:pt x="807212" y="98450"/>
                </a:lnTo>
                <a:lnTo>
                  <a:pt x="710057" y="98450"/>
                </a:lnTo>
                <a:lnTo>
                  <a:pt x="710057" y="128625"/>
                </a:lnTo>
                <a:lnTo>
                  <a:pt x="824357" y="128625"/>
                </a:lnTo>
                <a:lnTo>
                  <a:pt x="824357" y="117500"/>
                </a:lnTo>
                <a:lnTo>
                  <a:pt x="724788" y="117500"/>
                </a:lnTo>
                <a:lnTo>
                  <a:pt x="724788" y="108966"/>
                </a:lnTo>
                <a:lnTo>
                  <a:pt x="822071" y="108966"/>
                </a:lnTo>
                <a:lnTo>
                  <a:pt x="822071" y="78943"/>
                </a:lnTo>
                <a:close/>
              </a:path>
              <a:path w="1111885" h="130175">
                <a:moveTo>
                  <a:pt x="401447" y="76809"/>
                </a:moveTo>
                <a:lnTo>
                  <a:pt x="289051" y="76809"/>
                </a:lnTo>
                <a:lnTo>
                  <a:pt x="289051" y="87934"/>
                </a:lnTo>
                <a:lnTo>
                  <a:pt x="386588" y="87934"/>
                </a:lnTo>
                <a:lnTo>
                  <a:pt x="386588" y="97383"/>
                </a:lnTo>
                <a:lnTo>
                  <a:pt x="289433" y="97383"/>
                </a:lnTo>
                <a:lnTo>
                  <a:pt x="289433" y="128625"/>
                </a:lnTo>
                <a:lnTo>
                  <a:pt x="403733" y="128625"/>
                </a:lnTo>
                <a:lnTo>
                  <a:pt x="403733" y="117500"/>
                </a:lnTo>
                <a:lnTo>
                  <a:pt x="304164" y="117500"/>
                </a:lnTo>
                <a:lnTo>
                  <a:pt x="304164" y="108051"/>
                </a:lnTo>
                <a:lnTo>
                  <a:pt x="401447" y="108051"/>
                </a:lnTo>
                <a:lnTo>
                  <a:pt x="401447" y="76809"/>
                </a:lnTo>
                <a:close/>
              </a:path>
              <a:path w="1111885" h="130175">
                <a:moveTo>
                  <a:pt x="831088" y="56692"/>
                </a:moveTo>
                <a:lnTo>
                  <a:pt x="701039" y="56692"/>
                </a:lnTo>
                <a:lnTo>
                  <a:pt x="701039" y="68427"/>
                </a:lnTo>
                <a:lnTo>
                  <a:pt x="831088" y="68427"/>
                </a:lnTo>
                <a:lnTo>
                  <a:pt x="831088" y="56692"/>
                </a:lnTo>
                <a:close/>
              </a:path>
              <a:path w="1111885" h="130175">
                <a:moveTo>
                  <a:pt x="410463" y="54406"/>
                </a:moveTo>
                <a:lnTo>
                  <a:pt x="280415" y="54406"/>
                </a:lnTo>
                <a:lnTo>
                  <a:pt x="280415" y="66141"/>
                </a:lnTo>
                <a:lnTo>
                  <a:pt x="410463" y="66141"/>
                </a:lnTo>
                <a:lnTo>
                  <a:pt x="410463" y="54406"/>
                </a:lnTo>
                <a:close/>
              </a:path>
              <a:path w="1111885" h="130175">
                <a:moveTo>
                  <a:pt x="122555" y="76962"/>
                </a:moveTo>
                <a:lnTo>
                  <a:pt x="11937" y="76962"/>
                </a:lnTo>
                <a:lnTo>
                  <a:pt x="11937" y="88087"/>
                </a:lnTo>
                <a:lnTo>
                  <a:pt x="107696" y="88087"/>
                </a:lnTo>
                <a:lnTo>
                  <a:pt x="107696" y="97383"/>
                </a:lnTo>
                <a:lnTo>
                  <a:pt x="12191" y="97383"/>
                </a:lnTo>
                <a:lnTo>
                  <a:pt x="12191" y="128473"/>
                </a:lnTo>
                <a:lnTo>
                  <a:pt x="125730" y="128473"/>
                </a:lnTo>
                <a:lnTo>
                  <a:pt x="125730" y="117348"/>
                </a:lnTo>
                <a:lnTo>
                  <a:pt x="27177" y="117348"/>
                </a:lnTo>
                <a:lnTo>
                  <a:pt x="27177" y="108051"/>
                </a:lnTo>
                <a:lnTo>
                  <a:pt x="122555" y="108051"/>
                </a:lnTo>
                <a:lnTo>
                  <a:pt x="122555" y="76962"/>
                </a:lnTo>
                <a:close/>
              </a:path>
              <a:path w="1111885" h="130175">
                <a:moveTo>
                  <a:pt x="51308" y="65684"/>
                </a:moveTo>
                <a:lnTo>
                  <a:pt x="36449" y="65684"/>
                </a:lnTo>
                <a:lnTo>
                  <a:pt x="36449" y="76962"/>
                </a:lnTo>
                <a:lnTo>
                  <a:pt x="51308" y="76962"/>
                </a:lnTo>
                <a:lnTo>
                  <a:pt x="51308" y="65684"/>
                </a:lnTo>
                <a:close/>
              </a:path>
              <a:path w="1111885" h="130175">
                <a:moveTo>
                  <a:pt x="122555" y="0"/>
                </a:moveTo>
                <a:lnTo>
                  <a:pt x="107441" y="0"/>
                </a:lnTo>
                <a:lnTo>
                  <a:pt x="107441" y="17068"/>
                </a:lnTo>
                <a:lnTo>
                  <a:pt x="89408" y="17068"/>
                </a:lnTo>
                <a:lnTo>
                  <a:pt x="89408" y="30632"/>
                </a:lnTo>
                <a:lnTo>
                  <a:pt x="107441" y="30632"/>
                </a:lnTo>
                <a:lnTo>
                  <a:pt x="107441" y="69799"/>
                </a:lnTo>
                <a:lnTo>
                  <a:pt x="122555" y="69799"/>
                </a:lnTo>
                <a:lnTo>
                  <a:pt x="122555" y="0"/>
                </a:lnTo>
                <a:close/>
              </a:path>
              <a:path w="1111885" h="130175">
                <a:moveTo>
                  <a:pt x="96520" y="48920"/>
                </a:moveTo>
                <a:lnTo>
                  <a:pt x="91821" y="50736"/>
                </a:lnTo>
                <a:lnTo>
                  <a:pt x="85851" y="52057"/>
                </a:lnTo>
                <a:lnTo>
                  <a:pt x="70993" y="53708"/>
                </a:lnTo>
                <a:lnTo>
                  <a:pt x="62864" y="54114"/>
                </a:lnTo>
                <a:lnTo>
                  <a:pt x="0" y="54114"/>
                </a:lnTo>
                <a:lnTo>
                  <a:pt x="0" y="65684"/>
                </a:lnTo>
                <a:lnTo>
                  <a:pt x="58225" y="65684"/>
                </a:lnTo>
                <a:lnTo>
                  <a:pt x="66754" y="65389"/>
                </a:lnTo>
                <a:lnTo>
                  <a:pt x="96520" y="60502"/>
                </a:lnTo>
                <a:lnTo>
                  <a:pt x="96520" y="48920"/>
                </a:lnTo>
                <a:close/>
              </a:path>
              <a:path w="1111885" h="130175">
                <a:moveTo>
                  <a:pt x="44703" y="304"/>
                </a:moveTo>
                <a:lnTo>
                  <a:pt x="6858" y="15925"/>
                </a:lnTo>
                <a:lnTo>
                  <a:pt x="6858" y="30149"/>
                </a:lnTo>
                <a:lnTo>
                  <a:pt x="44703" y="45720"/>
                </a:lnTo>
                <a:lnTo>
                  <a:pt x="52919" y="45305"/>
                </a:lnTo>
                <a:lnTo>
                  <a:pt x="79706" y="34556"/>
                </a:lnTo>
                <a:lnTo>
                  <a:pt x="37591" y="34556"/>
                </a:lnTo>
                <a:lnTo>
                  <a:pt x="31876" y="33515"/>
                </a:lnTo>
                <a:lnTo>
                  <a:pt x="23495" y="29451"/>
                </a:lnTo>
                <a:lnTo>
                  <a:pt x="21462" y="26619"/>
                </a:lnTo>
                <a:lnTo>
                  <a:pt x="21462" y="19329"/>
                </a:lnTo>
                <a:lnTo>
                  <a:pt x="23495" y="16484"/>
                </a:lnTo>
                <a:lnTo>
                  <a:pt x="31876" y="12471"/>
                </a:lnTo>
                <a:lnTo>
                  <a:pt x="37591" y="11455"/>
                </a:lnTo>
                <a:lnTo>
                  <a:pt x="79654" y="11455"/>
                </a:lnTo>
                <a:lnTo>
                  <a:pt x="78994" y="10388"/>
                </a:lnTo>
                <a:lnTo>
                  <a:pt x="72136" y="6400"/>
                </a:lnTo>
                <a:lnTo>
                  <a:pt x="66635" y="3769"/>
                </a:lnTo>
                <a:lnTo>
                  <a:pt x="60229" y="1876"/>
                </a:lnTo>
                <a:lnTo>
                  <a:pt x="52919" y="721"/>
                </a:lnTo>
                <a:lnTo>
                  <a:pt x="44703" y="304"/>
                </a:lnTo>
                <a:close/>
              </a:path>
              <a:path w="1111885" h="130175">
                <a:moveTo>
                  <a:pt x="79654" y="11455"/>
                </a:moveTo>
                <a:lnTo>
                  <a:pt x="51815" y="11455"/>
                </a:lnTo>
                <a:lnTo>
                  <a:pt x="57531" y="12471"/>
                </a:lnTo>
                <a:lnTo>
                  <a:pt x="61595" y="14478"/>
                </a:lnTo>
                <a:lnTo>
                  <a:pt x="65786" y="16484"/>
                </a:lnTo>
                <a:lnTo>
                  <a:pt x="67818" y="19329"/>
                </a:lnTo>
                <a:lnTo>
                  <a:pt x="67818" y="26619"/>
                </a:lnTo>
                <a:lnTo>
                  <a:pt x="65786" y="29451"/>
                </a:lnTo>
                <a:lnTo>
                  <a:pt x="61595" y="31483"/>
                </a:lnTo>
                <a:lnTo>
                  <a:pt x="57531" y="33515"/>
                </a:lnTo>
                <a:lnTo>
                  <a:pt x="51815" y="34556"/>
                </a:lnTo>
                <a:lnTo>
                  <a:pt x="79706" y="34556"/>
                </a:lnTo>
                <a:lnTo>
                  <a:pt x="82423" y="30149"/>
                </a:lnTo>
                <a:lnTo>
                  <a:pt x="82423" y="15925"/>
                </a:lnTo>
                <a:lnTo>
                  <a:pt x="79654" y="11455"/>
                </a:lnTo>
                <a:close/>
              </a:path>
              <a:path w="1111885" h="130175">
                <a:moveTo>
                  <a:pt x="823468" y="34442"/>
                </a:moveTo>
                <a:lnTo>
                  <a:pt x="708533" y="34442"/>
                </a:lnTo>
                <a:lnTo>
                  <a:pt x="708533" y="45872"/>
                </a:lnTo>
                <a:lnTo>
                  <a:pt x="823468" y="45872"/>
                </a:lnTo>
                <a:lnTo>
                  <a:pt x="823468" y="34442"/>
                </a:lnTo>
                <a:close/>
              </a:path>
              <a:path w="1111885" h="130175">
                <a:moveTo>
                  <a:pt x="746633" y="12954"/>
                </a:moveTo>
                <a:lnTo>
                  <a:pt x="731520" y="12954"/>
                </a:lnTo>
                <a:lnTo>
                  <a:pt x="731520" y="34442"/>
                </a:lnTo>
                <a:lnTo>
                  <a:pt x="746633" y="34442"/>
                </a:lnTo>
                <a:lnTo>
                  <a:pt x="746633" y="12954"/>
                </a:lnTo>
                <a:close/>
              </a:path>
              <a:path w="1111885" h="130175">
                <a:moveTo>
                  <a:pt x="800353" y="12954"/>
                </a:moveTo>
                <a:lnTo>
                  <a:pt x="785368" y="12954"/>
                </a:lnTo>
                <a:lnTo>
                  <a:pt x="785368" y="34442"/>
                </a:lnTo>
                <a:lnTo>
                  <a:pt x="800353" y="34442"/>
                </a:lnTo>
                <a:lnTo>
                  <a:pt x="800353" y="12954"/>
                </a:lnTo>
                <a:close/>
              </a:path>
              <a:path w="1111885" h="130175">
                <a:moveTo>
                  <a:pt x="822071" y="1524"/>
                </a:moveTo>
                <a:lnTo>
                  <a:pt x="709930" y="1524"/>
                </a:lnTo>
                <a:lnTo>
                  <a:pt x="709930" y="12954"/>
                </a:lnTo>
                <a:lnTo>
                  <a:pt x="822071" y="12954"/>
                </a:lnTo>
                <a:lnTo>
                  <a:pt x="822071" y="1524"/>
                </a:lnTo>
                <a:close/>
              </a:path>
              <a:path w="1111885" h="130175">
                <a:moveTo>
                  <a:pt x="963802" y="0"/>
                </a:moveTo>
                <a:lnTo>
                  <a:pt x="948563" y="0"/>
                </a:lnTo>
                <a:lnTo>
                  <a:pt x="948563" y="52730"/>
                </a:lnTo>
                <a:lnTo>
                  <a:pt x="923544" y="52730"/>
                </a:lnTo>
                <a:lnTo>
                  <a:pt x="923544" y="67360"/>
                </a:lnTo>
                <a:lnTo>
                  <a:pt x="948563" y="67360"/>
                </a:lnTo>
                <a:lnTo>
                  <a:pt x="948563" y="130149"/>
                </a:lnTo>
                <a:lnTo>
                  <a:pt x="963802" y="130149"/>
                </a:lnTo>
                <a:lnTo>
                  <a:pt x="963802" y="0"/>
                </a:lnTo>
                <a:close/>
              </a:path>
              <a:path w="1111885" h="130175">
                <a:moveTo>
                  <a:pt x="914653" y="4724"/>
                </a:moveTo>
                <a:lnTo>
                  <a:pt x="847851" y="4724"/>
                </a:lnTo>
                <a:lnTo>
                  <a:pt x="847851" y="18592"/>
                </a:lnTo>
                <a:lnTo>
                  <a:pt x="899795" y="18592"/>
                </a:lnTo>
                <a:lnTo>
                  <a:pt x="899795" y="56083"/>
                </a:lnTo>
                <a:lnTo>
                  <a:pt x="848106" y="56083"/>
                </a:lnTo>
                <a:lnTo>
                  <a:pt x="848106" y="122377"/>
                </a:lnTo>
                <a:lnTo>
                  <a:pt x="903457" y="122377"/>
                </a:lnTo>
                <a:lnTo>
                  <a:pt x="909955" y="121818"/>
                </a:lnTo>
                <a:lnTo>
                  <a:pt x="922401" y="119659"/>
                </a:lnTo>
                <a:lnTo>
                  <a:pt x="927481" y="118122"/>
                </a:lnTo>
                <a:lnTo>
                  <a:pt x="931672" y="116128"/>
                </a:lnTo>
                <a:lnTo>
                  <a:pt x="931672" y="108508"/>
                </a:lnTo>
                <a:lnTo>
                  <a:pt x="863091" y="108508"/>
                </a:lnTo>
                <a:lnTo>
                  <a:pt x="863091" y="69951"/>
                </a:lnTo>
                <a:lnTo>
                  <a:pt x="914653" y="69951"/>
                </a:lnTo>
                <a:lnTo>
                  <a:pt x="914653" y="4724"/>
                </a:lnTo>
                <a:close/>
              </a:path>
              <a:path w="1111885" h="130175">
                <a:moveTo>
                  <a:pt x="931672" y="102412"/>
                </a:moveTo>
                <a:lnTo>
                  <a:pt x="927481" y="104267"/>
                </a:lnTo>
                <a:lnTo>
                  <a:pt x="922401" y="105740"/>
                </a:lnTo>
                <a:lnTo>
                  <a:pt x="910463" y="107924"/>
                </a:lnTo>
                <a:lnTo>
                  <a:pt x="903957" y="108508"/>
                </a:lnTo>
                <a:lnTo>
                  <a:pt x="931672" y="108508"/>
                </a:lnTo>
                <a:lnTo>
                  <a:pt x="931672" y="102412"/>
                </a:lnTo>
                <a:close/>
              </a:path>
              <a:path w="1111885" h="130175">
                <a:moveTo>
                  <a:pt x="477265" y="4724"/>
                </a:moveTo>
                <a:lnTo>
                  <a:pt x="424561" y="4724"/>
                </a:lnTo>
                <a:lnTo>
                  <a:pt x="424561" y="18135"/>
                </a:lnTo>
                <a:lnTo>
                  <a:pt x="463041" y="18135"/>
                </a:lnTo>
                <a:lnTo>
                  <a:pt x="463041" y="55778"/>
                </a:lnTo>
                <a:lnTo>
                  <a:pt x="424561" y="55778"/>
                </a:lnTo>
                <a:lnTo>
                  <a:pt x="424561" y="122377"/>
                </a:lnTo>
                <a:lnTo>
                  <a:pt x="456371" y="122377"/>
                </a:lnTo>
                <a:lnTo>
                  <a:pt x="463931" y="121881"/>
                </a:lnTo>
                <a:lnTo>
                  <a:pt x="476758" y="119926"/>
                </a:lnTo>
                <a:lnTo>
                  <a:pt x="482091" y="118491"/>
                </a:lnTo>
                <a:lnTo>
                  <a:pt x="486410" y="116586"/>
                </a:lnTo>
                <a:lnTo>
                  <a:pt x="486410" y="108966"/>
                </a:lnTo>
                <a:lnTo>
                  <a:pt x="438785" y="108966"/>
                </a:lnTo>
                <a:lnTo>
                  <a:pt x="438785" y="69189"/>
                </a:lnTo>
                <a:lnTo>
                  <a:pt x="477265" y="69189"/>
                </a:lnTo>
                <a:lnTo>
                  <a:pt x="477265" y="4724"/>
                </a:lnTo>
                <a:close/>
              </a:path>
              <a:path w="1111885" h="130175">
                <a:moveTo>
                  <a:pt x="486410" y="102717"/>
                </a:moveTo>
                <a:lnTo>
                  <a:pt x="481711" y="104838"/>
                </a:lnTo>
                <a:lnTo>
                  <a:pt x="476123" y="106413"/>
                </a:lnTo>
                <a:lnTo>
                  <a:pt x="463676" y="108458"/>
                </a:lnTo>
                <a:lnTo>
                  <a:pt x="456691" y="108966"/>
                </a:lnTo>
                <a:lnTo>
                  <a:pt x="486410" y="108966"/>
                </a:lnTo>
                <a:lnTo>
                  <a:pt x="486410" y="102717"/>
                </a:lnTo>
                <a:close/>
              </a:path>
              <a:path w="1111885" h="130175">
                <a:moveTo>
                  <a:pt x="261620" y="4724"/>
                </a:moveTo>
                <a:lnTo>
                  <a:pt x="148716" y="4724"/>
                </a:lnTo>
                <a:lnTo>
                  <a:pt x="148716" y="81534"/>
                </a:lnTo>
                <a:lnTo>
                  <a:pt x="263144" y="81534"/>
                </a:lnTo>
                <a:lnTo>
                  <a:pt x="263144" y="67513"/>
                </a:lnTo>
                <a:lnTo>
                  <a:pt x="164084" y="67513"/>
                </a:lnTo>
                <a:lnTo>
                  <a:pt x="164084" y="18745"/>
                </a:lnTo>
                <a:lnTo>
                  <a:pt x="261620" y="18745"/>
                </a:lnTo>
                <a:lnTo>
                  <a:pt x="261620" y="4724"/>
                </a:lnTo>
                <a:close/>
              </a:path>
              <a:path w="1111885" h="130175">
                <a:moveTo>
                  <a:pt x="400938" y="1219"/>
                </a:moveTo>
                <a:lnTo>
                  <a:pt x="289433" y="1219"/>
                </a:lnTo>
                <a:lnTo>
                  <a:pt x="289433" y="12649"/>
                </a:lnTo>
                <a:lnTo>
                  <a:pt x="385825" y="12649"/>
                </a:lnTo>
                <a:lnTo>
                  <a:pt x="385825" y="25755"/>
                </a:lnTo>
                <a:lnTo>
                  <a:pt x="289433" y="25755"/>
                </a:lnTo>
                <a:lnTo>
                  <a:pt x="289433" y="37185"/>
                </a:lnTo>
                <a:lnTo>
                  <a:pt x="385825" y="37185"/>
                </a:lnTo>
                <a:lnTo>
                  <a:pt x="385825" y="47853"/>
                </a:lnTo>
                <a:lnTo>
                  <a:pt x="400938" y="47853"/>
                </a:lnTo>
                <a:lnTo>
                  <a:pt x="400938" y="1219"/>
                </a:lnTo>
                <a:close/>
              </a:path>
              <a:path w="1111885" h="130175">
                <a:moveTo>
                  <a:pt x="1069190" y="43738"/>
                </a:moveTo>
                <a:lnTo>
                  <a:pt x="1044701" y="43738"/>
                </a:lnTo>
                <a:lnTo>
                  <a:pt x="1100327" y="82296"/>
                </a:lnTo>
                <a:lnTo>
                  <a:pt x="1108583" y="70256"/>
                </a:lnTo>
                <a:lnTo>
                  <a:pt x="1069190" y="43738"/>
                </a:lnTo>
                <a:close/>
              </a:path>
              <a:path w="1111885" h="130175">
                <a:moveTo>
                  <a:pt x="1044828" y="609"/>
                </a:moveTo>
                <a:lnTo>
                  <a:pt x="1027670" y="41302"/>
                </a:lnTo>
                <a:lnTo>
                  <a:pt x="997870" y="65084"/>
                </a:lnTo>
                <a:lnTo>
                  <a:pt x="983996" y="67513"/>
                </a:lnTo>
                <a:lnTo>
                  <a:pt x="983996" y="81838"/>
                </a:lnTo>
                <a:lnTo>
                  <a:pt x="1025431" y="65859"/>
                </a:lnTo>
                <a:lnTo>
                  <a:pt x="1044701" y="43738"/>
                </a:lnTo>
                <a:lnTo>
                  <a:pt x="1069190" y="43738"/>
                </a:lnTo>
                <a:lnTo>
                  <a:pt x="1051306" y="31699"/>
                </a:lnTo>
                <a:lnTo>
                  <a:pt x="1053338" y="27343"/>
                </a:lnTo>
                <a:lnTo>
                  <a:pt x="1055243" y="22783"/>
                </a:lnTo>
                <a:lnTo>
                  <a:pt x="1058290" y="13284"/>
                </a:lnTo>
                <a:lnTo>
                  <a:pt x="1059434" y="8382"/>
                </a:lnTo>
                <a:lnTo>
                  <a:pt x="1060450" y="3352"/>
                </a:lnTo>
                <a:lnTo>
                  <a:pt x="1044828" y="609"/>
                </a:lnTo>
                <a:close/>
              </a:path>
              <a:path w="1111885" h="130175">
                <a:moveTo>
                  <a:pt x="648566" y="43738"/>
                </a:moveTo>
                <a:lnTo>
                  <a:pt x="624077" y="43738"/>
                </a:lnTo>
                <a:lnTo>
                  <a:pt x="679703" y="82296"/>
                </a:lnTo>
                <a:lnTo>
                  <a:pt x="687959" y="70256"/>
                </a:lnTo>
                <a:lnTo>
                  <a:pt x="648566" y="43738"/>
                </a:lnTo>
                <a:close/>
              </a:path>
              <a:path w="1111885" h="130175">
                <a:moveTo>
                  <a:pt x="624205" y="609"/>
                </a:moveTo>
                <a:lnTo>
                  <a:pt x="607046" y="41302"/>
                </a:lnTo>
                <a:lnTo>
                  <a:pt x="577246" y="65084"/>
                </a:lnTo>
                <a:lnTo>
                  <a:pt x="563372" y="67513"/>
                </a:lnTo>
                <a:lnTo>
                  <a:pt x="563372" y="81838"/>
                </a:lnTo>
                <a:lnTo>
                  <a:pt x="604807" y="65859"/>
                </a:lnTo>
                <a:lnTo>
                  <a:pt x="624077" y="43738"/>
                </a:lnTo>
                <a:lnTo>
                  <a:pt x="648566" y="43738"/>
                </a:lnTo>
                <a:lnTo>
                  <a:pt x="630682" y="31699"/>
                </a:lnTo>
                <a:lnTo>
                  <a:pt x="632713" y="27343"/>
                </a:lnTo>
                <a:lnTo>
                  <a:pt x="634619" y="22783"/>
                </a:lnTo>
                <a:lnTo>
                  <a:pt x="637666" y="13284"/>
                </a:lnTo>
                <a:lnTo>
                  <a:pt x="638810" y="8382"/>
                </a:lnTo>
                <a:lnTo>
                  <a:pt x="639826" y="3352"/>
                </a:lnTo>
                <a:lnTo>
                  <a:pt x="624205" y="609"/>
                </a:lnTo>
                <a:close/>
              </a:path>
              <a:path w="1111885" h="130175">
                <a:moveTo>
                  <a:pt x="545719" y="66446"/>
                </a:moveTo>
                <a:lnTo>
                  <a:pt x="531368" y="66446"/>
                </a:lnTo>
                <a:lnTo>
                  <a:pt x="531368" y="130149"/>
                </a:lnTo>
                <a:lnTo>
                  <a:pt x="545719" y="130149"/>
                </a:lnTo>
                <a:lnTo>
                  <a:pt x="545719" y="66446"/>
                </a:lnTo>
                <a:close/>
              </a:path>
              <a:path w="1111885" h="130175">
                <a:moveTo>
                  <a:pt x="510286" y="762"/>
                </a:moveTo>
                <a:lnTo>
                  <a:pt x="495935" y="762"/>
                </a:lnTo>
                <a:lnTo>
                  <a:pt x="495935" y="127863"/>
                </a:lnTo>
                <a:lnTo>
                  <a:pt x="510286" y="127863"/>
                </a:lnTo>
                <a:lnTo>
                  <a:pt x="510286" y="66446"/>
                </a:lnTo>
                <a:lnTo>
                  <a:pt x="545719" y="66446"/>
                </a:lnTo>
                <a:lnTo>
                  <a:pt x="545719" y="52425"/>
                </a:lnTo>
                <a:lnTo>
                  <a:pt x="510286" y="52425"/>
                </a:lnTo>
                <a:lnTo>
                  <a:pt x="510286" y="762"/>
                </a:lnTo>
                <a:close/>
              </a:path>
              <a:path w="1111885" h="130175">
                <a:moveTo>
                  <a:pt x="545719" y="0"/>
                </a:moveTo>
                <a:lnTo>
                  <a:pt x="531368" y="0"/>
                </a:lnTo>
                <a:lnTo>
                  <a:pt x="531368" y="52425"/>
                </a:lnTo>
                <a:lnTo>
                  <a:pt x="545719" y="52425"/>
                </a:lnTo>
                <a:lnTo>
                  <a:pt x="54571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4" name="object 15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590032" y="5258777"/>
            <a:ext cx="1409064" cy="130657"/>
          </a:xfrm>
          <a:prstGeom prst="rect">
            <a:avLst/>
          </a:prstGeom>
        </p:spPr>
      </p:pic>
      <p:sp>
        <p:nvSpPr>
          <p:cNvPr id="155" name="object 155"/>
          <p:cNvSpPr/>
          <p:nvPr/>
        </p:nvSpPr>
        <p:spPr>
          <a:xfrm>
            <a:off x="7005828" y="5366677"/>
            <a:ext cx="20320" cy="34925"/>
          </a:xfrm>
          <a:custGeom>
            <a:avLst/>
            <a:gdLst/>
            <a:ahLst/>
            <a:cxnLst/>
            <a:rect l="l" t="t" r="r" b="b"/>
            <a:pathLst>
              <a:path w="20320" h="34925">
                <a:moveTo>
                  <a:pt x="20066" y="0"/>
                </a:moveTo>
                <a:lnTo>
                  <a:pt x="4825" y="0"/>
                </a:lnTo>
                <a:lnTo>
                  <a:pt x="0" y="34442"/>
                </a:lnTo>
                <a:lnTo>
                  <a:pt x="12446" y="34442"/>
                </a:lnTo>
                <a:lnTo>
                  <a:pt x="2006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072248" y="5256491"/>
            <a:ext cx="819785" cy="132715"/>
          </a:xfrm>
          <a:custGeom>
            <a:avLst/>
            <a:gdLst/>
            <a:ahLst/>
            <a:cxnLst/>
            <a:rect l="l" t="t" r="r" b="b"/>
            <a:pathLst>
              <a:path w="819784" h="132714">
                <a:moveTo>
                  <a:pt x="583310" y="82448"/>
                </a:moveTo>
                <a:lnTo>
                  <a:pt x="568578" y="82448"/>
                </a:lnTo>
                <a:lnTo>
                  <a:pt x="568578" y="130759"/>
                </a:lnTo>
                <a:lnTo>
                  <a:pt x="679450" y="130759"/>
                </a:lnTo>
                <a:lnTo>
                  <a:pt x="679450" y="118872"/>
                </a:lnTo>
                <a:lnTo>
                  <a:pt x="583310" y="118872"/>
                </a:lnTo>
                <a:lnTo>
                  <a:pt x="583310" y="105765"/>
                </a:lnTo>
                <a:lnTo>
                  <a:pt x="679450" y="105765"/>
                </a:lnTo>
                <a:lnTo>
                  <a:pt x="679450" y="94183"/>
                </a:lnTo>
                <a:lnTo>
                  <a:pt x="583310" y="94183"/>
                </a:lnTo>
                <a:lnTo>
                  <a:pt x="583310" y="82448"/>
                </a:lnTo>
                <a:close/>
              </a:path>
              <a:path w="819784" h="132714">
                <a:moveTo>
                  <a:pt x="679450" y="105765"/>
                </a:moveTo>
                <a:lnTo>
                  <a:pt x="664845" y="105765"/>
                </a:lnTo>
                <a:lnTo>
                  <a:pt x="664845" y="118872"/>
                </a:lnTo>
                <a:lnTo>
                  <a:pt x="679450" y="118872"/>
                </a:lnTo>
                <a:lnTo>
                  <a:pt x="679450" y="105765"/>
                </a:lnTo>
                <a:close/>
              </a:path>
              <a:path w="819784" h="132714">
                <a:moveTo>
                  <a:pt x="679450" y="82448"/>
                </a:moveTo>
                <a:lnTo>
                  <a:pt x="664845" y="82448"/>
                </a:lnTo>
                <a:lnTo>
                  <a:pt x="664845" y="94183"/>
                </a:lnTo>
                <a:lnTo>
                  <a:pt x="679450" y="94183"/>
                </a:lnTo>
                <a:lnTo>
                  <a:pt x="679450" y="82448"/>
                </a:lnTo>
                <a:close/>
              </a:path>
              <a:path w="819784" h="132714">
                <a:moveTo>
                  <a:pt x="819657" y="90830"/>
                </a:moveTo>
                <a:lnTo>
                  <a:pt x="707771" y="90830"/>
                </a:lnTo>
                <a:lnTo>
                  <a:pt x="707771" y="103784"/>
                </a:lnTo>
                <a:lnTo>
                  <a:pt x="804291" y="103784"/>
                </a:lnTo>
                <a:lnTo>
                  <a:pt x="804291" y="132435"/>
                </a:lnTo>
                <a:lnTo>
                  <a:pt x="819657" y="132435"/>
                </a:lnTo>
                <a:lnTo>
                  <a:pt x="819657" y="90830"/>
                </a:lnTo>
                <a:close/>
              </a:path>
              <a:path w="819784" h="132714">
                <a:moveTo>
                  <a:pt x="607822" y="32004"/>
                </a:moveTo>
                <a:lnTo>
                  <a:pt x="593851" y="32004"/>
                </a:lnTo>
                <a:lnTo>
                  <a:pt x="587501" y="32880"/>
                </a:lnTo>
                <a:lnTo>
                  <a:pt x="576199" y="36372"/>
                </a:lnTo>
                <a:lnTo>
                  <a:pt x="571753" y="38925"/>
                </a:lnTo>
                <a:lnTo>
                  <a:pt x="568451" y="42265"/>
                </a:lnTo>
                <a:lnTo>
                  <a:pt x="565023" y="45618"/>
                </a:lnTo>
                <a:lnTo>
                  <a:pt x="563372" y="49720"/>
                </a:lnTo>
                <a:lnTo>
                  <a:pt x="563372" y="59385"/>
                </a:lnTo>
                <a:lnTo>
                  <a:pt x="565023" y="63487"/>
                </a:lnTo>
                <a:lnTo>
                  <a:pt x="568451" y="66840"/>
                </a:lnTo>
                <a:lnTo>
                  <a:pt x="571753" y="70192"/>
                </a:lnTo>
                <a:lnTo>
                  <a:pt x="576199" y="72732"/>
                </a:lnTo>
                <a:lnTo>
                  <a:pt x="587501" y="76225"/>
                </a:lnTo>
                <a:lnTo>
                  <a:pt x="593851" y="77101"/>
                </a:lnTo>
                <a:lnTo>
                  <a:pt x="607822" y="77101"/>
                </a:lnTo>
                <a:lnTo>
                  <a:pt x="634099" y="66078"/>
                </a:lnTo>
                <a:lnTo>
                  <a:pt x="593598" y="66078"/>
                </a:lnTo>
                <a:lnTo>
                  <a:pt x="588009" y="64985"/>
                </a:lnTo>
                <a:lnTo>
                  <a:pt x="583819" y="62865"/>
                </a:lnTo>
                <a:lnTo>
                  <a:pt x="579754" y="60744"/>
                </a:lnTo>
                <a:lnTo>
                  <a:pt x="577723" y="57975"/>
                </a:lnTo>
                <a:lnTo>
                  <a:pt x="577723" y="51206"/>
                </a:lnTo>
                <a:lnTo>
                  <a:pt x="579754" y="48488"/>
                </a:lnTo>
                <a:lnTo>
                  <a:pt x="583819" y="46380"/>
                </a:lnTo>
                <a:lnTo>
                  <a:pt x="588009" y="44272"/>
                </a:lnTo>
                <a:lnTo>
                  <a:pt x="593598" y="43192"/>
                </a:lnTo>
                <a:lnTo>
                  <a:pt x="634262" y="43192"/>
                </a:lnTo>
                <a:lnTo>
                  <a:pt x="633349" y="42265"/>
                </a:lnTo>
                <a:lnTo>
                  <a:pt x="629920" y="38925"/>
                </a:lnTo>
                <a:lnTo>
                  <a:pt x="625475" y="36372"/>
                </a:lnTo>
                <a:lnTo>
                  <a:pt x="614172" y="32880"/>
                </a:lnTo>
                <a:lnTo>
                  <a:pt x="607822" y="32004"/>
                </a:lnTo>
                <a:close/>
              </a:path>
              <a:path w="819784" h="132714">
                <a:moveTo>
                  <a:pt x="634262" y="43192"/>
                </a:moveTo>
                <a:lnTo>
                  <a:pt x="607949" y="43192"/>
                </a:lnTo>
                <a:lnTo>
                  <a:pt x="613664" y="44272"/>
                </a:lnTo>
                <a:lnTo>
                  <a:pt x="621792" y="48488"/>
                </a:lnTo>
                <a:lnTo>
                  <a:pt x="623824" y="51206"/>
                </a:lnTo>
                <a:lnTo>
                  <a:pt x="623824" y="57975"/>
                </a:lnTo>
                <a:lnTo>
                  <a:pt x="621792" y="60744"/>
                </a:lnTo>
                <a:lnTo>
                  <a:pt x="613664" y="64985"/>
                </a:lnTo>
                <a:lnTo>
                  <a:pt x="607949" y="66078"/>
                </a:lnTo>
                <a:lnTo>
                  <a:pt x="634099" y="66078"/>
                </a:lnTo>
                <a:lnTo>
                  <a:pt x="636651" y="63487"/>
                </a:lnTo>
                <a:lnTo>
                  <a:pt x="638301" y="59385"/>
                </a:lnTo>
                <a:lnTo>
                  <a:pt x="638301" y="49720"/>
                </a:lnTo>
                <a:lnTo>
                  <a:pt x="636651" y="45618"/>
                </a:lnTo>
                <a:lnTo>
                  <a:pt x="634262" y="43192"/>
                </a:lnTo>
                <a:close/>
              </a:path>
              <a:path w="819784" h="132714">
                <a:moveTo>
                  <a:pt x="89661" y="69037"/>
                </a:moveTo>
                <a:lnTo>
                  <a:pt x="75437" y="69037"/>
                </a:lnTo>
                <a:lnTo>
                  <a:pt x="75437" y="130149"/>
                </a:lnTo>
                <a:lnTo>
                  <a:pt x="89661" y="130149"/>
                </a:lnTo>
                <a:lnTo>
                  <a:pt x="89661" y="69037"/>
                </a:lnTo>
                <a:close/>
              </a:path>
              <a:path w="819784" h="132714">
                <a:moveTo>
                  <a:pt x="55752" y="7010"/>
                </a:moveTo>
                <a:lnTo>
                  <a:pt x="0" y="7010"/>
                </a:lnTo>
                <a:lnTo>
                  <a:pt x="0" y="124663"/>
                </a:lnTo>
                <a:lnTo>
                  <a:pt x="55752" y="124663"/>
                </a:lnTo>
                <a:lnTo>
                  <a:pt x="55752" y="110947"/>
                </a:lnTo>
                <a:lnTo>
                  <a:pt x="14224" y="110947"/>
                </a:lnTo>
                <a:lnTo>
                  <a:pt x="14224" y="20726"/>
                </a:lnTo>
                <a:lnTo>
                  <a:pt x="55752" y="20726"/>
                </a:lnTo>
                <a:lnTo>
                  <a:pt x="55752" y="7010"/>
                </a:lnTo>
                <a:close/>
              </a:path>
              <a:path w="819784" h="132714">
                <a:moveTo>
                  <a:pt x="55752" y="20726"/>
                </a:moveTo>
                <a:lnTo>
                  <a:pt x="41655" y="20726"/>
                </a:lnTo>
                <a:lnTo>
                  <a:pt x="41655" y="110947"/>
                </a:lnTo>
                <a:lnTo>
                  <a:pt x="55752" y="110947"/>
                </a:lnTo>
                <a:lnTo>
                  <a:pt x="55752" y="69037"/>
                </a:lnTo>
                <a:lnTo>
                  <a:pt x="89661" y="69037"/>
                </a:lnTo>
                <a:lnTo>
                  <a:pt x="89661" y="54711"/>
                </a:lnTo>
                <a:lnTo>
                  <a:pt x="55752" y="54711"/>
                </a:lnTo>
                <a:lnTo>
                  <a:pt x="55752" y="20726"/>
                </a:lnTo>
                <a:close/>
              </a:path>
              <a:path w="819784" h="132714">
                <a:moveTo>
                  <a:pt x="89661" y="3048"/>
                </a:moveTo>
                <a:lnTo>
                  <a:pt x="75437" y="3048"/>
                </a:lnTo>
                <a:lnTo>
                  <a:pt x="75437" y="54711"/>
                </a:lnTo>
                <a:lnTo>
                  <a:pt x="89661" y="54711"/>
                </a:lnTo>
                <a:lnTo>
                  <a:pt x="89661" y="3048"/>
                </a:lnTo>
                <a:close/>
              </a:path>
              <a:path w="819784" h="132714">
                <a:moveTo>
                  <a:pt x="500633" y="7010"/>
                </a:moveTo>
                <a:lnTo>
                  <a:pt x="424179" y="7010"/>
                </a:lnTo>
                <a:lnTo>
                  <a:pt x="424179" y="124663"/>
                </a:lnTo>
                <a:lnTo>
                  <a:pt x="483474" y="124663"/>
                </a:lnTo>
                <a:lnTo>
                  <a:pt x="489711" y="124104"/>
                </a:lnTo>
                <a:lnTo>
                  <a:pt x="501776" y="121945"/>
                </a:lnTo>
                <a:lnTo>
                  <a:pt x="506729" y="120408"/>
                </a:lnTo>
                <a:lnTo>
                  <a:pt x="510921" y="118414"/>
                </a:lnTo>
                <a:lnTo>
                  <a:pt x="510921" y="110794"/>
                </a:lnTo>
                <a:lnTo>
                  <a:pt x="439293" y="110794"/>
                </a:lnTo>
                <a:lnTo>
                  <a:pt x="439293" y="71780"/>
                </a:lnTo>
                <a:lnTo>
                  <a:pt x="498348" y="71780"/>
                </a:lnTo>
                <a:lnTo>
                  <a:pt x="498348" y="57912"/>
                </a:lnTo>
                <a:lnTo>
                  <a:pt x="439293" y="57912"/>
                </a:lnTo>
                <a:lnTo>
                  <a:pt x="439293" y="20878"/>
                </a:lnTo>
                <a:lnTo>
                  <a:pt x="500633" y="20878"/>
                </a:lnTo>
                <a:lnTo>
                  <a:pt x="500633" y="7010"/>
                </a:lnTo>
                <a:close/>
              </a:path>
              <a:path w="819784" h="132714">
                <a:moveTo>
                  <a:pt x="510921" y="104546"/>
                </a:moveTo>
                <a:lnTo>
                  <a:pt x="506729" y="106464"/>
                </a:lnTo>
                <a:lnTo>
                  <a:pt x="501650" y="107988"/>
                </a:lnTo>
                <a:lnTo>
                  <a:pt x="489711" y="110197"/>
                </a:lnTo>
                <a:lnTo>
                  <a:pt x="483212" y="110794"/>
                </a:lnTo>
                <a:lnTo>
                  <a:pt x="510921" y="110794"/>
                </a:lnTo>
                <a:lnTo>
                  <a:pt x="510921" y="104546"/>
                </a:lnTo>
                <a:close/>
              </a:path>
              <a:path w="819784" h="132714">
                <a:moveTo>
                  <a:pt x="211835" y="7010"/>
                </a:moveTo>
                <a:lnTo>
                  <a:pt x="140970" y="7010"/>
                </a:lnTo>
                <a:lnTo>
                  <a:pt x="140970" y="20878"/>
                </a:lnTo>
                <a:lnTo>
                  <a:pt x="196469" y="20878"/>
                </a:lnTo>
                <a:lnTo>
                  <a:pt x="196469" y="38709"/>
                </a:lnTo>
                <a:lnTo>
                  <a:pt x="188253" y="80318"/>
                </a:lnTo>
                <a:lnTo>
                  <a:pt x="153541" y="108642"/>
                </a:lnTo>
                <a:lnTo>
                  <a:pt x="140970" y="110032"/>
                </a:lnTo>
                <a:lnTo>
                  <a:pt x="140970" y="124358"/>
                </a:lnTo>
                <a:lnTo>
                  <a:pt x="178943" y="113588"/>
                </a:lnTo>
                <a:lnTo>
                  <a:pt x="203326" y="83718"/>
                </a:lnTo>
                <a:lnTo>
                  <a:pt x="211822" y="38709"/>
                </a:lnTo>
                <a:lnTo>
                  <a:pt x="211835" y="7010"/>
                </a:lnTo>
                <a:close/>
              </a:path>
              <a:path w="819784" h="132714">
                <a:moveTo>
                  <a:pt x="819657" y="2286"/>
                </a:moveTo>
                <a:lnTo>
                  <a:pt x="804672" y="2286"/>
                </a:lnTo>
                <a:lnTo>
                  <a:pt x="804672" y="16459"/>
                </a:lnTo>
                <a:lnTo>
                  <a:pt x="780923" y="16459"/>
                </a:lnTo>
                <a:lnTo>
                  <a:pt x="780923" y="29260"/>
                </a:lnTo>
                <a:lnTo>
                  <a:pt x="804672" y="29260"/>
                </a:lnTo>
                <a:lnTo>
                  <a:pt x="804672" y="40995"/>
                </a:lnTo>
                <a:lnTo>
                  <a:pt x="780923" y="40995"/>
                </a:lnTo>
                <a:lnTo>
                  <a:pt x="780923" y="53797"/>
                </a:lnTo>
                <a:lnTo>
                  <a:pt x="804672" y="53797"/>
                </a:lnTo>
                <a:lnTo>
                  <a:pt x="804672" y="83667"/>
                </a:lnTo>
                <a:lnTo>
                  <a:pt x="819657" y="83667"/>
                </a:lnTo>
                <a:lnTo>
                  <a:pt x="819657" y="2286"/>
                </a:lnTo>
                <a:close/>
              </a:path>
              <a:path w="819784" h="132714">
                <a:moveTo>
                  <a:pt x="771778" y="5486"/>
                </a:moveTo>
                <a:lnTo>
                  <a:pt x="702182" y="5486"/>
                </a:lnTo>
                <a:lnTo>
                  <a:pt x="702182" y="18135"/>
                </a:lnTo>
                <a:lnTo>
                  <a:pt x="756793" y="18135"/>
                </a:lnTo>
                <a:lnTo>
                  <a:pt x="756793" y="35509"/>
                </a:lnTo>
                <a:lnTo>
                  <a:pt x="702436" y="35509"/>
                </a:lnTo>
                <a:lnTo>
                  <a:pt x="702436" y="78181"/>
                </a:lnTo>
                <a:lnTo>
                  <a:pt x="754325" y="78181"/>
                </a:lnTo>
                <a:lnTo>
                  <a:pt x="763524" y="77673"/>
                </a:lnTo>
                <a:lnTo>
                  <a:pt x="778128" y="75819"/>
                </a:lnTo>
                <a:lnTo>
                  <a:pt x="783717" y="74625"/>
                </a:lnTo>
                <a:lnTo>
                  <a:pt x="787653" y="73152"/>
                </a:lnTo>
                <a:lnTo>
                  <a:pt x="787653" y="65532"/>
                </a:lnTo>
                <a:lnTo>
                  <a:pt x="717423" y="65532"/>
                </a:lnTo>
                <a:lnTo>
                  <a:pt x="717423" y="47853"/>
                </a:lnTo>
                <a:lnTo>
                  <a:pt x="771778" y="47853"/>
                </a:lnTo>
                <a:lnTo>
                  <a:pt x="771778" y="5486"/>
                </a:lnTo>
                <a:close/>
              </a:path>
              <a:path w="819784" h="132714">
                <a:moveTo>
                  <a:pt x="787653" y="60502"/>
                </a:moveTo>
                <a:lnTo>
                  <a:pt x="783590" y="62103"/>
                </a:lnTo>
                <a:lnTo>
                  <a:pt x="778128" y="63347"/>
                </a:lnTo>
                <a:lnTo>
                  <a:pt x="763904" y="65074"/>
                </a:lnTo>
                <a:lnTo>
                  <a:pt x="755544" y="65532"/>
                </a:lnTo>
                <a:lnTo>
                  <a:pt x="787653" y="65532"/>
                </a:lnTo>
                <a:lnTo>
                  <a:pt x="787653" y="60502"/>
                </a:lnTo>
                <a:close/>
              </a:path>
              <a:path w="819784" h="132714">
                <a:moveTo>
                  <a:pt x="319277" y="5486"/>
                </a:moveTo>
                <a:lnTo>
                  <a:pt x="319095" y="13487"/>
                </a:lnTo>
                <a:lnTo>
                  <a:pt x="318970" y="18997"/>
                </a:lnTo>
                <a:lnTo>
                  <a:pt x="318055" y="31891"/>
                </a:lnTo>
                <a:lnTo>
                  <a:pt x="316635" y="43434"/>
                </a:lnTo>
                <a:lnTo>
                  <a:pt x="316545" y="44168"/>
                </a:lnTo>
                <a:lnTo>
                  <a:pt x="305075" y="85138"/>
                </a:lnTo>
                <a:lnTo>
                  <a:pt x="278765" y="109423"/>
                </a:lnTo>
                <a:lnTo>
                  <a:pt x="278765" y="124663"/>
                </a:lnTo>
                <a:lnTo>
                  <a:pt x="311469" y="104317"/>
                </a:lnTo>
                <a:lnTo>
                  <a:pt x="324739" y="77114"/>
                </a:lnTo>
                <a:lnTo>
                  <a:pt x="342701" y="77114"/>
                </a:lnTo>
                <a:lnTo>
                  <a:pt x="329565" y="59588"/>
                </a:lnTo>
                <a:lnTo>
                  <a:pt x="331216" y="51803"/>
                </a:lnTo>
                <a:lnTo>
                  <a:pt x="332374" y="44168"/>
                </a:lnTo>
                <a:lnTo>
                  <a:pt x="334645" y="6096"/>
                </a:lnTo>
                <a:lnTo>
                  <a:pt x="319277" y="5486"/>
                </a:lnTo>
                <a:close/>
              </a:path>
              <a:path w="819784" h="132714">
                <a:moveTo>
                  <a:pt x="342701" y="77114"/>
                </a:moveTo>
                <a:lnTo>
                  <a:pt x="324739" y="77114"/>
                </a:lnTo>
                <a:lnTo>
                  <a:pt x="359409" y="124358"/>
                </a:lnTo>
                <a:lnTo>
                  <a:pt x="371601" y="115671"/>
                </a:lnTo>
                <a:lnTo>
                  <a:pt x="342701" y="77114"/>
                </a:lnTo>
                <a:close/>
              </a:path>
              <a:path w="819784" h="132714">
                <a:moveTo>
                  <a:pt x="679450" y="2286"/>
                </a:moveTo>
                <a:lnTo>
                  <a:pt x="664464" y="2286"/>
                </a:lnTo>
                <a:lnTo>
                  <a:pt x="664464" y="24536"/>
                </a:lnTo>
                <a:lnTo>
                  <a:pt x="644778" y="24536"/>
                </a:lnTo>
                <a:lnTo>
                  <a:pt x="644778" y="37185"/>
                </a:lnTo>
                <a:lnTo>
                  <a:pt x="664464" y="37185"/>
                </a:lnTo>
                <a:lnTo>
                  <a:pt x="664464" y="51816"/>
                </a:lnTo>
                <a:lnTo>
                  <a:pt x="644778" y="51816"/>
                </a:lnTo>
                <a:lnTo>
                  <a:pt x="644778" y="64617"/>
                </a:lnTo>
                <a:lnTo>
                  <a:pt x="664464" y="64617"/>
                </a:lnTo>
                <a:lnTo>
                  <a:pt x="664464" y="75285"/>
                </a:lnTo>
                <a:lnTo>
                  <a:pt x="679450" y="75285"/>
                </a:lnTo>
                <a:lnTo>
                  <a:pt x="679450" y="2286"/>
                </a:lnTo>
                <a:close/>
              </a:path>
              <a:path w="819784" h="132714">
                <a:moveTo>
                  <a:pt x="538099" y="2286"/>
                </a:moveTo>
                <a:lnTo>
                  <a:pt x="523112" y="2286"/>
                </a:lnTo>
                <a:lnTo>
                  <a:pt x="523112" y="132435"/>
                </a:lnTo>
                <a:lnTo>
                  <a:pt x="538099" y="132435"/>
                </a:lnTo>
                <a:lnTo>
                  <a:pt x="538099" y="2286"/>
                </a:lnTo>
                <a:close/>
              </a:path>
              <a:path w="819784" h="132714">
                <a:moveTo>
                  <a:pt x="397891" y="2286"/>
                </a:moveTo>
                <a:lnTo>
                  <a:pt x="382904" y="2286"/>
                </a:lnTo>
                <a:lnTo>
                  <a:pt x="382904" y="132435"/>
                </a:lnTo>
                <a:lnTo>
                  <a:pt x="397891" y="132435"/>
                </a:lnTo>
                <a:lnTo>
                  <a:pt x="397891" y="2286"/>
                </a:lnTo>
                <a:close/>
              </a:path>
              <a:path w="819784" h="132714">
                <a:moveTo>
                  <a:pt x="254126" y="2286"/>
                </a:moveTo>
                <a:lnTo>
                  <a:pt x="239014" y="2286"/>
                </a:lnTo>
                <a:lnTo>
                  <a:pt x="239014" y="132435"/>
                </a:lnTo>
                <a:lnTo>
                  <a:pt x="254126" y="132435"/>
                </a:lnTo>
                <a:lnTo>
                  <a:pt x="254126" y="69494"/>
                </a:lnTo>
                <a:lnTo>
                  <a:pt x="272415" y="69494"/>
                </a:lnTo>
                <a:lnTo>
                  <a:pt x="272415" y="55016"/>
                </a:lnTo>
                <a:lnTo>
                  <a:pt x="254126" y="55016"/>
                </a:lnTo>
                <a:lnTo>
                  <a:pt x="254126" y="2286"/>
                </a:lnTo>
                <a:close/>
              </a:path>
              <a:path w="819784" h="132714">
                <a:moveTo>
                  <a:pt x="121157" y="2286"/>
                </a:moveTo>
                <a:lnTo>
                  <a:pt x="106806" y="2286"/>
                </a:lnTo>
                <a:lnTo>
                  <a:pt x="106806" y="132435"/>
                </a:lnTo>
                <a:lnTo>
                  <a:pt x="121157" y="132435"/>
                </a:lnTo>
                <a:lnTo>
                  <a:pt x="121157" y="2286"/>
                </a:lnTo>
                <a:close/>
              </a:path>
              <a:path w="819784" h="132714">
                <a:moveTo>
                  <a:pt x="641223" y="13258"/>
                </a:moveTo>
                <a:lnTo>
                  <a:pt x="557149" y="13258"/>
                </a:lnTo>
                <a:lnTo>
                  <a:pt x="557149" y="24841"/>
                </a:lnTo>
                <a:lnTo>
                  <a:pt x="641223" y="24841"/>
                </a:lnTo>
                <a:lnTo>
                  <a:pt x="641223" y="13258"/>
                </a:lnTo>
                <a:close/>
              </a:path>
              <a:path w="819784" h="132714">
                <a:moveTo>
                  <a:pt x="608456" y="0"/>
                </a:moveTo>
                <a:lnTo>
                  <a:pt x="593217" y="0"/>
                </a:lnTo>
                <a:lnTo>
                  <a:pt x="593217" y="13258"/>
                </a:lnTo>
                <a:lnTo>
                  <a:pt x="608456" y="13258"/>
                </a:lnTo>
                <a:lnTo>
                  <a:pt x="60845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945628" y="5256491"/>
            <a:ext cx="541020" cy="130810"/>
          </a:xfrm>
          <a:custGeom>
            <a:avLst/>
            <a:gdLst/>
            <a:ahLst/>
            <a:cxnLst/>
            <a:rect l="l" t="t" r="r" b="b"/>
            <a:pathLst>
              <a:path w="541020" h="130810">
                <a:moveTo>
                  <a:pt x="446150" y="76200"/>
                </a:moveTo>
                <a:lnTo>
                  <a:pt x="431292" y="76200"/>
                </a:lnTo>
                <a:lnTo>
                  <a:pt x="431292" y="130759"/>
                </a:lnTo>
                <a:lnTo>
                  <a:pt x="540639" y="130759"/>
                </a:lnTo>
                <a:lnTo>
                  <a:pt x="540639" y="118414"/>
                </a:lnTo>
                <a:lnTo>
                  <a:pt x="446150" y="118414"/>
                </a:lnTo>
                <a:lnTo>
                  <a:pt x="446150" y="101955"/>
                </a:lnTo>
                <a:lnTo>
                  <a:pt x="540639" y="101955"/>
                </a:lnTo>
                <a:lnTo>
                  <a:pt x="540639" y="89916"/>
                </a:lnTo>
                <a:lnTo>
                  <a:pt x="446150" y="89916"/>
                </a:lnTo>
                <a:lnTo>
                  <a:pt x="446150" y="76200"/>
                </a:lnTo>
                <a:close/>
              </a:path>
              <a:path w="541020" h="130810">
                <a:moveTo>
                  <a:pt x="540639" y="101955"/>
                </a:moveTo>
                <a:lnTo>
                  <a:pt x="525652" y="101955"/>
                </a:lnTo>
                <a:lnTo>
                  <a:pt x="525652" y="118414"/>
                </a:lnTo>
                <a:lnTo>
                  <a:pt x="540639" y="118414"/>
                </a:lnTo>
                <a:lnTo>
                  <a:pt x="540639" y="101955"/>
                </a:lnTo>
                <a:close/>
              </a:path>
              <a:path w="541020" h="130810">
                <a:moveTo>
                  <a:pt x="540639" y="76200"/>
                </a:moveTo>
                <a:lnTo>
                  <a:pt x="525652" y="76200"/>
                </a:lnTo>
                <a:lnTo>
                  <a:pt x="525652" y="89916"/>
                </a:lnTo>
                <a:lnTo>
                  <a:pt x="540639" y="89916"/>
                </a:lnTo>
                <a:lnTo>
                  <a:pt x="540639" y="76200"/>
                </a:lnTo>
                <a:close/>
              </a:path>
              <a:path w="541020" h="130810">
                <a:moveTo>
                  <a:pt x="120015" y="85648"/>
                </a:moveTo>
                <a:lnTo>
                  <a:pt x="9144" y="85648"/>
                </a:lnTo>
                <a:lnTo>
                  <a:pt x="9144" y="130759"/>
                </a:lnTo>
                <a:lnTo>
                  <a:pt x="120015" y="130759"/>
                </a:lnTo>
                <a:lnTo>
                  <a:pt x="120015" y="118414"/>
                </a:lnTo>
                <a:lnTo>
                  <a:pt x="24256" y="118414"/>
                </a:lnTo>
                <a:lnTo>
                  <a:pt x="24256" y="97993"/>
                </a:lnTo>
                <a:lnTo>
                  <a:pt x="120015" y="97993"/>
                </a:lnTo>
                <a:lnTo>
                  <a:pt x="120015" y="85648"/>
                </a:lnTo>
                <a:close/>
              </a:path>
              <a:path w="541020" h="130810">
                <a:moveTo>
                  <a:pt x="120015" y="97993"/>
                </a:moveTo>
                <a:lnTo>
                  <a:pt x="104901" y="97993"/>
                </a:lnTo>
                <a:lnTo>
                  <a:pt x="104901" y="118414"/>
                </a:lnTo>
                <a:lnTo>
                  <a:pt x="120015" y="118414"/>
                </a:lnTo>
                <a:lnTo>
                  <a:pt x="120015" y="97993"/>
                </a:lnTo>
                <a:close/>
              </a:path>
              <a:path w="541020" h="130810">
                <a:moveTo>
                  <a:pt x="302132" y="89306"/>
                </a:moveTo>
                <a:lnTo>
                  <a:pt x="286893" y="89306"/>
                </a:lnTo>
                <a:lnTo>
                  <a:pt x="286893" y="130759"/>
                </a:lnTo>
                <a:lnTo>
                  <a:pt x="399161" y="130759"/>
                </a:lnTo>
                <a:lnTo>
                  <a:pt x="399161" y="117043"/>
                </a:lnTo>
                <a:lnTo>
                  <a:pt x="302132" y="117043"/>
                </a:lnTo>
                <a:lnTo>
                  <a:pt x="302132" y="89306"/>
                </a:lnTo>
                <a:close/>
              </a:path>
              <a:path w="541020" h="130810">
                <a:moveTo>
                  <a:pt x="395731" y="2286"/>
                </a:moveTo>
                <a:lnTo>
                  <a:pt x="380619" y="2286"/>
                </a:lnTo>
                <a:lnTo>
                  <a:pt x="380619" y="98907"/>
                </a:lnTo>
                <a:lnTo>
                  <a:pt x="395731" y="98907"/>
                </a:lnTo>
                <a:lnTo>
                  <a:pt x="395731" y="46329"/>
                </a:lnTo>
                <a:lnTo>
                  <a:pt x="414020" y="46329"/>
                </a:lnTo>
                <a:lnTo>
                  <a:pt x="414020" y="31953"/>
                </a:lnTo>
                <a:lnTo>
                  <a:pt x="395731" y="31953"/>
                </a:lnTo>
                <a:lnTo>
                  <a:pt x="395731" y="2286"/>
                </a:lnTo>
                <a:close/>
              </a:path>
              <a:path w="541020" h="130810">
                <a:moveTo>
                  <a:pt x="317626" y="3505"/>
                </a:moveTo>
                <a:lnTo>
                  <a:pt x="317300" y="9982"/>
                </a:lnTo>
                <a:lnTo>
                  <a:pt x="317247" y="11034"/>
                </a:lnTo>
                <a:lnTo>
                  <a:pt x="316309" y="18286"/>
                </a:lnTo>
                <a:lnTo>
                  <a:pt x="299339" y="53886"/>
                </a:lnTo>
                <a:lnTo>
                  <a:pt x="278129" y="65074"/>
                </a:lnTo>
                <a:lnTo>
                  <a:pt x="278129" y="79248"/>
                </a:lnTo>
                <a:lnTo>
                  <a:pt x="313372" y="59997"/>
                </a:lnTo>
                <a:lnTo>
                  <a:pt x="321437" y="48615"/>
                </a:lnTo>
                <a:lnTo>
                  <a:pt x="344147" y="48615"/>
                </a:lnTo>
                <a:lnTo>
                  <a:pt x="327405" y="35966"/>
                </a:lnTo>
                <a:lnTo>
                  <a:pt x="329183" y="31076"/>
                </a:lnTo>
                <a:lnTo>
                  <a:pt x="330453" y="25984"/>
                </a:lnTo>
                <a:lnTo>
                  <a:pt x="332231" y="15417"/>
                </a:lnTo>
                <a:lnTo>
                  <a:pt x="332641" y="11034"/>
                </a:lnTo>
                <a:lnTo>
                  <a:pt x="332740" y="4419"/>
                </a:lnTo>
                <a:lnTo>
                  <a:pt x="317626" y="3505"/>
                </a:lnTo>
                <a:close/>
              </a:path>
              <a:path w="541020" h="130810">
                <a:moveTo>
                  <a:pt x="344147" y="48615"/>
                </a:moveTo>
                <a:lnTo>
                  <a:pt x="321437" y="48615"/>
                </a:lnTo>
                <a:lnTo>
                  <a:pt x="359410" y="77876"/>
                </a:lnTo>
                <a:lnTo>
                  <a:pt x="368553" y="67056"/>
                </a:lnTo>
                <a:lnTo>
                  <a:pt x="344147" y="48615"/>
                </a:lnTo>
                <a:close/>
              </a:path>
              <a:path w="541020" h="130810">
                <a:moveTo>
                  <a:pt x="161925" y="88544"/>
                </a:moveTo>
                <a:lnTo>
                  <a:pt x="146685" y="88544"/>
                </a:lnTo>
                <a:lnTo>
                  <a:pt x="146685" y="130759"/>
                </a:lnTo>
                <a:lnTo>
                  <a:pt x="258952" y="130759"/>
                </a:lnTo>
                <a:lnTo>
                  <a:pt x="258952" y="117043"/>
                </a:lnTo>
                <a:lnTo>
                  <a:pt x="161925" y="117043"/>
                </a:lnTo>
                <a:lnTo>
                  <a:pt x="161925" y="88544"/>
                </a:lnTo>
                <a:close/>
              </a:path>
              <a:path w="541020" h="130810">
                <a:moveTo>
                  <a:pt x="255524" y="2286"/>
                </a:moveTo>
                <a:lnTo>
                  <a:pt x="240411" y="2286"/>
                </a:lnTo>
                <a:lnTo>
                  <a:pt x="240411" y="98907"/>
                </a:lnTo>
                <a:lnTo>
                  <a:pt x="255524" y="98907"/>
                </a:lnTo>
                <a:lnTo>
                  <a:pt x="255524" y="47701"/>
                </a:lnTo>
                <a:lnTo>
                  <a:pt x="273812" y="47701"/>
                </a:lnTo>
                <a:lnTo>
                  <a:pt x="273812" y="33223"/>
                </a:lnTo>
                <a:lnTo>
                  <a:pt x="255524" y="33223"/>
                </a:lnTo>
                <a:lnTo>
                  <a:pt x="255524" y="2286"/>
                </a:lnTo>
                <a:close/>
              </a:path>
              <a:path w="541020" h="130810">
                <a:moveTo>
                  <a:pt x="221615" y="5486"/>
                </a:moveTo>
                <a:lnTo>
                  <a:pt x="142240" y="5486"/>
                </a:lnTo>
                <a:lnTo>
                  <a:pt x="142240" y="75895"/>
                </a:lnTo>
                <a:lnTo>
                  <a:pt x="197980" y="75895"/>
                </a:lnTo>
                <a:lnTo>
                  <a:pt x="206628" y="75336"/>
                </a:lnTo>
                <a:lnTo>
                  <a:pt x="221233" y="73279"/>
                </a:lnTo>
                <a:lnTo>
                  <a:pt x="226822" y="71869"/>
                </a:lnTo>
                <a:lnTo>
                  <a:pt x="230886" y="70104"/>
                </a:lnTo>
                <a:lnTo>
                  <a:pt x="230886" y="62788"/>
                </a:lnTo>
                <a:lnTo>
                  <a:pt x="157479" y="62788"/>
                </a:lnTo>
                <a:lnTo>
                  <a:pt x="157479" y="18592"/>
                </a:lnTo>
                <a:lnTo>
                  <a:pt x="221615" y="18592"/>
                </a:lnTo>
                <a:lnTo>
                  <a:pt x="221615" y="5486"/>
                </a:lnTo>
                <a:close/>
              </a:path>
              <a:path w="541020" h="130810">
                <a:moveTo>
                  <a:pt x="230886" y="57150"/>
                </a:moveTo>
                <a:lnTo>
                  <a:pt x="226695" y="58978"/>
                </a:lnTo>
                <a:lnTo>
                  <a:pt x="220979" y="60375"/>
                </a:lnTo>
                <a:lnTo>
                  <a:pt x="206882" y="62293"/>
                </a:lnTo>
                <a:lnTo>
                  <a:pt x="198671" y="62788"/>
                </a:lnTo>
                <a:lnTo>
                  <a:pt x="230886" y="62788"/>
                </a:lnTo>
                <a:lnTo>
                  <a:pt x="230886" y="57150"/>
                </a:lnTo>
                <a:close/>
              </a:path>
              <a:path w="541020" h="130810">
                <a:moveTo>
                  <a:pt x="540639" y="42367"/>
                </a:moveTo>
                <a:lnTo>
                  <a:pt x="525526" y="42367"/>
                </a:lnTo>
                <a:lnTo>
                  <a:pt x="525526" y="69037"/>
                </a:lnTo>
                <a:lnTo>
                  <a:pt x="540639" y="69037"/>
                </a:lnTo>
                <a:lnTo>
                  <a:pt x="540639" y="42367"/>
                </a:lnTo>
                <a:close/>
              </a:path>
              <a:path w="541020" h="130810">
                <a:moveTo>
                  <a:pt x="459486" y="3810"/>
                </a:moveTo>
                <a:lnTo>
                  <a:pt x="422132" y="22964"/>
                </a:lnTo>
                <a:lnTo>
                  <a:pt x="419353" y="35966"/>
                </a:lnTo>
                <a:lnTo>
                  <a:pt x="420018" y="42113"/>
                </a:lnTo>
                <a:lnTo>
                  <a:pt x="450651" y="67467"/>
                </a:lnTo>
                <a:lnTo>
                  <a:pt x="459486" y="68122"/>
                </a:lnTo>
                <a:lnTo>
                  <a:pt x="467296" y="67613"/>
                </a:lnTo>
                <a:lnTo>
                  <a:pt x="493586" y="55562"/>
                </a:lnTo>
                <a:lnTo>
                  <a:pt x="451993" y="55562"/>
                </a:lnTo>
                <a:lnTo>
                  <a:pt x="445897" y="53809"/>
                </a:lnTo>
                <a:lnTo>
                  <a:pt x="441325" y="50368"/>
                </a:lnTo>
                <a:lnTo>
                  <a:pt x="436879" y="46913"/>
                </a:lnTo>
                <a:lnTo>
                  <a:pt x="434467" y="42113"/>
                </a:lnTo>
                <a:lnTo>
                  <a:pt x="434467" y="29806"/>
                </a:lnTo>
                <a:lnTo>
                  <a:pt x="436879" y="25006"/>
                </a:lnTo>
                <a:lnTo>
                  <a:pt x="441325" y="21564"/>
                </a:lnTo>
                <a:lnTo>
                  <a:pt x="445897" y="18110"/>
                </a:lnTo>
                <a:lnTo>
                  <a:pt x="451993" y="16357"/>
                </a:lnTo>
                <a:lnTo>
                  <a:pt x="493461" y="16357"/>
                </a:lnTo>
                <a:lnTo>
                  <a:pt x="492378" y="14909"/>
                </a:lnTo>
                <a:lnTo>
                  <a:pt x="485648" y="10528"/>
                </a:lnTo>
                <a:lnTo>
                  <a:pt x="480167" y="7642"/>
                </a:lnTo>
                <a:lnTo>
                  <a:pt x="473995" y="5559"/>
                </a:lnTo>
                <a:lnTo>
                  <a:pt x="467109" y="4281"/>
                </a:lnTo>
                <a:lnTo>
                  <a:pt x="459486" y="3810"/>
                </a:lnTo>
                <a:close/>
              </a:path>
              <a:path w="541020" h="130810">
                <a:moveTo>
                  <a:pt x="493461" y="16357"/>
                </a:moveTo>
                <a:lnTo>
                  <a:pt x="467105" y="16357"/>
                </a:lnTo>
                <a:lnTo>
                  <a:pt x="473075" y="18110"/>
                </a:lnTo>
                <a:lnTo>
                  <a:pt x="477647" y="21564"/>
                </a:lnTo>
                <a:lnTo>
                  <a:pt x="482092" y="25006"/>
                </a:lnTo>
                <a:lnTo>
                  <a:pt x="484377" y="29806"/>
                </a:lnTo>
                <a:lnTo>
                  <a:pt x="484257" y="42367"/>
                </a:lnTo>
                <a:lnTo>
                  <a:pt x="482092" y="46913"/>
                </a:lnTo>
                <a:lnTo>
                  <a:pt x="477647" y="50368"/>
                </a:lnTo>
                <a:lnTo>
                  <a:pt x="473075" y="53809"/>
                </a:lnTo>
                <a:lnTo>
                  <a:pt x="467105" y="55562"/>
                </a:lnTo>
                <a:lnTo>
                  <a:pt x="493586" y="55562"/>
                </a:lnTo>
                <a:lnTo>
                  <a:pt x="497331" y="50165"/>
                </a:lnTo>
                <a:lnTo>
                  <a:pt x="498888" y="42814"/>
                </a:lnTo>
                <a:lnTo>
                  <a:pt x="498982" y="42367"/>
                </a:lnTo>
                <a:lnTo>
                  <a:pt x="540639" y="42367"/>
                </a:lnTo>
                <a:lnTo>
                  <a:pt x="540639" y="28346"/>
                </a:lnTo>
                <a:lnTo>
                  <a:pt x="498728" y="28346"/>
                </a:lnTo>
                <a:lnTo>
                  <a:pt x="496824" y="20853"/>
                </a:lnTo>
                <a:lnTo>
                  <a:pt x="493461" y="16357"/>
                </a:lnTo>
                <a:close/>
              </a:path>
              <a:path w="541020" h="130810">
                <a:moveTo>
                  <a:pt x="540639" y="2286"/>
                </a:moveTo>
                <a:lnTo>
                  <a:pt x="525526" y="2286"/>
                </a:lnTo>
                <a:lnTo>
                  <a:pt x="525526" y="28346"/>
                </a:lnTo>
                <a:lnTo>
                  <a:pt x="540639" y="28346"/>
                </a:lnTo>
                <a:lnTo>
                  <a:pt x="540639" y="2286"/>
                </a:lnTo>
                <a:close/>
              </a:path>
              <a:path w="541020" h="130810">
                <a:moveTo>
                  <a:pt x="120015" y="2286"/>
                </a:moveTo>
                <a:lnTo>
                  <a:pt x="104901" y="2286"/>
                </a:lnTo>
                <a:lnTo>
                  <a:pt x="104901" y="33956"/>
                </a:lnTo>
                <a:lnTo>
                  <a:pt x="79882" y="33956"/>
                </a:lnTo>
                <a:lnTo>
                  <a:pt x="79882" y="47244"/>
                </a:lnTo>
                <a:lnTo>
                  <a:pt x="104901" y="47244"/>
                </a:lnTo>
                <a:lnTo>
                  <a:pt x="104901" y="78486"/>
                </a:lnTo>
                <a:lnTo>
                  <a:pt x="120015" y="78486"/>
                </a:lnTo>
                <a:lnTo>
                  <a:pt x="120015" y="2286"/>
                </a:lnTo>
                <a:close/>
              </a:path>
              <a:path w="541020" h="130810">
                <a:moveTo>
                  <a:pt x="51053" y="27127"/>
                </a:moveTo>
                <a:lnTo>
                  <a:pt x="35687" y="27127"/>
                </a:lnTo>
                <a:lnTo>
                  <a:pt x="34188" y="33956"/>
                </a:lnTo>
                <a:lnTo>
                  <a:pt x="31861" y="40081"/>
                </a:lnTo>
                <a:lnTo>
                  <a:pt x="0" y="63550"/>
                </a:lnTo>
                <a:lnTo>
                  <a:pt x="0" y="76657"/>
                </a:lnTo>
                <a:lnTo>
                  <a:pt x="37338" y="58445"/>
                </a:lnTo>
                <a:lnTo>
                  <a:pt x="41782" y="51663"/>
                </a:lnTo>
                <a:lnTo>
                  <a:pt x="66523" y="51663"/>
                </a:lnTo>
                <a:lnTo>
                  <a:pt x="47878" y="40081"/>
                </a:lnTo>
                <a:lnTo>
                  <a:pt x="49402" y="35839"/>
                </a:lnTo>
                <a:lnTo>
                  <a:pt x="50546" y="31521"/>
                </a:lnTo>
                <a:lnTo>
                  <a:pt x="51053" y="27127"/>
                </a:lnTo>
                <a:close/>
              </a:path>
              <a:path w="541020" h="130810">
                <a:moveTo>
                  <a:pt x="66523" y="51663"/>
                </a:moveTo>
                <a:lnTo>
                  <a:pt x="41782" y="51663"/>
                </a:lnTo>
                <a:lnTo>
                  <a:pt x="80264" y="75895"/>
                </a:lnTo>
                <a:lnTo>
                  <a:pt x="87375" y="64617"/>
                </a:lnTo>
                <a:lnTo>
                  <a:pt x="66523" y="51663"/>
                </a:lnTo>
                <a:close/>
              </a:path>
              <a:path w="541020" h="130810">
                <a:moveTo>
                  <a:pt x="85090" y="14478"/>
                </a:moveTo>
                <a:lnTo>
                  <a:pt x="1397" y="14478"/>
                </a:lnTo>
                <a:lnTo>
                  <a:pt x="1397" y="27127"/>
                </a:lnTo>
                <a:lnTo>
                  <a:pt x="85090" y="27127"/>
                </a:lnTo>
                <a:lnTo>
                  <a:pt x="85090" y="14478"/>
                </a:lnTo>
                <a:close/>
              </a:path>
              <a:path w="541020" h="130810">
                <a:moveTo>
                  <a:pt x="51053" y="0"/>
                </a:moveTo>
                <a:lnTo>
                  <a:pt x="35814" y="0"/>
                </a:lnTo>
                <a:lnTo>
                  <a:pt x="35814" y="14478"/>
                </a:lnTo>
                <a:lnTo>
                  <a:pt x="51053" y="14478"/>
                </a:lnTo>
                <a:lnTo>
                  <a:pt x="5105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8" name="object 15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8538971" y="5258015"/>
            <a:ext cx="1354201" cy="139738"/>
          </a:xfrm>
          <a:prstGeom prst="rect">
            <a:avLst/>
          </a:prstGeom>
        </p:spPr>
      </p:pic>
      <p:sp>
        <p:nvSpPr>
          <p:cNvPr id="159" name="object 159"/>
          <p:cNvSpPr/>
          <p:nvPr/>
        </p:nvSpPr>
        <p:spPr>
          <a:xfrm>
            <a:off x="1227963" y="5567464"/>
            <a:ext cx="974090" cy="147320"/>
          </a:xfrm>
          <a:custGeom>
            <a:avLst/>
            <a:gdLst/>
            <a:ahLst/>
            <a:cxnLst/>
            <a:rect l="l" t="t" r="r" b="b"/>
            <a:pathLst>
              <a:path w="974089" h="147320">
                <a:moveTo>
                  <a:pt x="872236" y="81292"/>
                </a:moveTo>
                <a:lnTo>
                  <a:pt x="843661" y="81292"/>
                </a:lnTo>
                <a:lnTo>
                  <a:pt x="843661" y="147078"/>
                </a:lnTo>
                <a:lnTo>
                  <a:pt x="973582" y="147078"/>
                </a:lnTo>
                <a:lnTo>
                  <a:pt x="973582" y="124002"/>
                </a:lnTo>
                <a:lnTo>
                  <a:pt x="872236" y="124002"/>
                </a:lnTo>
                <a:lnTo>
                  <a:pt x="872236" y="113487"/>
                </a:lnTo>
                <a:lnTo>
                  <a:pt x="973582" y="113487"/>
                </a:lnTo>
                <a:lnTo>
                  <a:pt x="973582" y="90931"/>
                </a:lnTo>
                <a:lnTo>
                  <a:pt x="872236" y="90931"/>
                </a:lnTo>
                <a:lnTo>
                  <a:pt x="872236" y="81292"/>
                </a:lnTo>
                <a:close/>
              </a:path>
              <a:path w="974089" h="147320">
                <a:moveTo>
                  <a:pt x="973582" y="113487"/>
                </a:moveTo>
                <a:lnTo>
                  <a:pt x="944880" y="113487"/>
                </a:lnTo>
                <a:lnTo>
                  <a:pt x="944880" y="124002"/>
                </a:lnTo>
                <a:lnTo>
                  <a:pt x="973582" y="124002"/>
                </a:lnTo>
                <a:lnTo>
                  <a:pt x="973582" y="113487"/>
                </a:lnTo>
                <a:close/>
              </a:path>
              <a:path w="974089" h="147320">
                <a:moveTo>
                  <a:pt x="973582" y="81292"/>
                </a:moveTo>
                <a:lnTo>
                  <a:pt x="944880" y="81292"/>
                </a:lnTo>
                <a:lnTo>
                  <a:pt x="944880" y="90931"/>
                </a:lnTo>
                <a:lnTo>
                  <a:pt x="973582" y="90931"/>
                </a:lnTo>
                <a:lnTo>
                  <a:pt x="973582" y="81292"/>
                </a:lnTo>
                <a:close/>
              </a:path>
              <a:path w="974089" h="147320">
                <a:moveTo>
                  <a:pt x="702310" y="95580"/>
                </a:moveTo>
                <a:lnTo>
                  <a:pt x="672719" y="95580"/>
                </a:lnTo>
                <a:lnTo>
                  <a:pt x="672719" y="147078"/>
                </a:lnTo>
                <a:lnTo>
                  <a:pt x="804672" y="147078"/>
                </a:lnTo>
                <a:lnTo>
                  <a:pt x="804672" y="120891"/>
                </a:lnTo>
                <a:lnTo>
                  <a:pt x="702310" y="120891"/>
                </a:lnTo>
                <a:lnTo>
                  <a:pt x="702310" y="95580"/>
                </a:lnTo>
                <a:close/>
              </a:path>
              <a:path w="974089" h="147320">
                <a:moveTo>
                  <a:pt x="802639" y="0"/>
                </a:moveTo>
                <a:lnTo>
                  <a:pt x="773430" y="0"/>
                </a:lnTo>
                <a:lnTo>
                  <a:pt x="773430" y="108838"/>
                </a:lnTo>
                <a:lnTo>
                  <a:pt x="802639" y="108838"/>
                </a:lnTo>
                <a:lnTo>
                  <a:pt x="802639" y="55968"/>
                </a:lnTo>
                <a:lnTo>
                  <a:pt x="819785" y="55968"/>
                </a:lnTo>
                <a:lnTo>
                  <a:pt x="819785" y="27724"/>
                </a:lnTo>
                <a:lnTo>
                  <a:pt x="802639" y="27724"/>
                </a:lnTo>
                <a:lnTo>
                  <a:pt x="802639" y="0"/>
                </a:lnTo>
                <a:close/>
              </a:path>
              <a:path w="974089" h="147320">
                <a:moveTo>
                  <a:pt x="703580" y="698"/>
                </a:moveTo>
                <a:lnTo>
                  <a:pt x="692531" y="42367"/>
                </a:lnTo>
                <a:lnTo>
                  <a:pt x="664463" y="61823"/>
                </a:lnTo>
                <a:lnTo>
                  <a:pt x="664463" y="88861"/>
                </a:lnTo>
                <a:lnTo>
                  <a:pt x="705612" y="70410"/>
                </a:lnTo>
                <a:lnTo>
                  <a:pt x="715772" y="58381"/>
                </a:lnTo>
                <a:lnTo>
                  <a:pt x="758266" y="58381"/>
                </a:lnTo>
                <a:lnTo>
                  <a:pt x="727329" y="35305"/>
                </a:lnTo>
                <a:lnTo>
                  <a:pt x="729041" y="30314"/>
                </a:lnTo>
                <a:lnTo>
                  <a:pt x="729107" y="30124"/>
                </a:lnTo>
                <a:lnTo>
                  <a:pt x="730504" y="24777"/>
                </a:lnTo>
                <a:lnTo>
                  <a:pt x="731393" y="19253"/>
                </a:lnTo>
                <a:lnTo>
                  <a:pt x="732409" y="13728"/>
                </a:lnTo>
                <a:lnTo>
                  <a:pt x="732751" y="8678"/>
                </a:lnTo>
                <a:lnTo>
                  <a:pt x="732789" y="2412"/>
                </a:lnTo>
                <a:lnTo>
                  <a:pt x="703580" y="698"/>
                </a:lnTo>
                <a:close/>
              </a:path>
              <a:path w="974089" h="147320">
                <a:moveTo>
                  <a:pt x="758266" y="58381"/>
                </a:moveTo>
                <a:lnTo>
                  <a:pt x="715772" y="58381"/>
                </a:lnTo>
                <a:lnTo>
                  <a:pt x="751839" y="86804"/>
                </a:lnTo>
                <a:lnTo>
                  <a:pt x="769112" y="66471"/>
                </a:lnTo>
                <a:lnTo>
                  <a:pt x="758266" y="58381"/>
                </a:lnTo>
                <a:close/>
              </a:path>
              <a:path w="974089" h="147320">
                <a:moveTo>
                  <a:pt x="538607" y="95580"/>
                </a:moveTo>
                <a:lnTo>
                  <a:pt x="509016" y="95580"/>
                </a:lnTo>
                <a:lnTo>
                  <a:pt x="509016" y="147078"/>
                </a:lnTo>
                <a:lnTo>
                  <a:pt x="642619" y="147078"/>
                </a:lnTo>
                <a:lnTo>
                  <a:pt x="642619" y="120891"/>
                </a:lnTo>
                <a:lnTo>
                  <a:pt x="538607" y="120891"/>
                </a:lnTo>
                <a:lnTo>
                  <a:pt x="538607" y="95580"/>
                </a:lnTo>
                <a:close/>
              </a:path>
              <a:path w="974089" h="147320">
                <a:moveTo>
                  <a:pt x="640588" y="0"/>
                </a:moveTo>
                <a:lnTo>
                  <a:pt x="611505" y="0"/>
                </a:lnTo>
                <a:lnTo>
                  <a:pt x="611505" y="108838"/>
                </a:lnTo>
                <a:lnTo>
                  <a:pt x="640588" y="108838"/>
                </a:lnTo>
                <a:lnTo>
                  <a:pt x="640588" y="0"/>
                </a:lnTo>
                <a:close/>
              </a:path>
              <a:path w="974089" h="147320">
                <a:moveTo>
                  <a:pt x="540257" y="698"/>
                </a:moveTo>
                <a:lnTo>
                  <a:pt x="528764" y="42367"/>
                </a:lnTo>
                <a:lnTo>
                  <a:pt x="500253" y="61823"/>
                </a:lnTo>
                <a:lnTo>
                  <a:pt x="500253" y="88861"/>
                </a:lnTo>
                <a:lnTo>
                  <a:pt x="541273" y="70772"/>
                </a:lnTo>
                <a:lnTo>
                  <a:pt x="551561" y="59067"/>
                </a:lnTo>
                <a:lnTo>
                  <a:pt x="596046" y="59067"/>
                </a:lnTo>
                <a:lnTo>
                  <a:pt x="563626" y="36169"/>
                </a:lnTo>
                <a:lnTo>
                  <a:pt x="565531" y="30899"/>
                </a:lnTo>
                <a:lnTo>
                  <a:pt x="566928" y="25425"/>
                </a:lnTo>
                <a:lnTo>
                  <a:pt x="568960" y="14058"/>
                </a:lnTo>
                <a:lnTo>
                  <a:pt x="569434" y="8678"/>
                </a:lnTo>
                <a:lnTo>
                  <a:pt x="569468" y="2412"/>
                </a:lnTo>
                <a:lnTo>
                  <a:pt x="540257" y="698"/>
                </a:lnTo>
                <a:close/>
              </a:path>
              <a:path w="974089" h="147320">
                <a:moveTo>
                  <a:pt x="596046" y="59067"/>
                </a:moveTo>
                <a:lnTo>
                  <a:pt x="551561" y="59067"/>
                </a:lnTo>
                <a:lnTo>
                  <a:pt x="588899" y="86804"/>
                </a:lnTo>
                <a:lnTo>
                  <a:pt x="606044" y="66128"/>
                </a:lnTo>
                <a:lnTo>
                  <a:pt x="596046" y="59067"/>
                </a:lnTo>
                <a:close/>
              </a:path>
              <a:path w="974089" h="147320">
                <a:moveTo>
                  <a:pt x="108965" y="83870"/>
                </a:moveTo>
                <a:lnTo>
                  <a:pt x="82168" y="83870"/>
                </a:lnTo>
                <a:lnTo>
                  <a:pt x="82168" y="144487"/>
                </a:lnTo>
                <a:lnTo>
                  <a:pt x="108965" y="144487"/>
                </a:lnTo>
                <a:lnTo>
                  <a:pt x="108965" y="83870"/>
                </a:lnTo>
                <a:close/>
              </a:path>
              <a:path w="974089" h="147320">
                <a:moveTo>
                  <a:pt x="35991" y="1727"/>
                </a:moveTo>
                <a:lnTo>
                  <a:pt x="5252" y="27557"/>
                </a:lnTo>
                <a:lnTo>
                  <a:pt x="0" y="71818"/>
                </a:lnTo>
                <a:lnTo>
                  <a:pt x="609" y="89203"/>
                </a:lnTo>
                <a:lnTo>
                  <a:pt x="14403" y="132922"/>
                </a:lnTo>
                <a:lnTo>
                  <a:pt x="35991" y="141909"/>
                </a:lnTo>
                <a:lnTo>
                  <a:pt x="43606" y="141167"/>
                </a:lnTo>
                <a:lnTo>
                  <a:pt x="66662" y="115646"/>
                </a:lnTo>
                <a:lnTo>
                  <a:pt x="32765" y="115646"/>
                </a:lnTo>
                <a:lnTo>
                  <a:pt x="30454" y="112166"/>
                </a:lnTo>
                <a:lnTo>
                  <a:pt x="27145" y="61207"/>
                </a:lnTo>
                <a:lnTo>
                  <a:pt x="27361" y="55968"/>
                </a:lnTo>
                <a:lnTo>
                  <a:pt x="27423" y="54478"/>
                </a:lnTo>
                <a:lnTo>
                  <a:pt x="32706" y="28079"/>
                </a:lnTo>
                <a:lnTo>
                  <a:pt x="66740" y="28079"/>
                </a:lnTo>
                <a:lnTo>
                  <a:pt x="64625" y="21816"/>
                </a:lnTo>
                <a:lnTo>
                  <a:pt x="60578" y="14389"/>
                </a:lnTo>
                <a:lnTo>
                  <a:pt x="55676" y="8762"/>
                </a:lnTo>
                <a:lnTo>
                  <a:pt x="49933" y="4776"/>
                </a:lnTo>
                <a:lnTo>
                  <a:pt x="43366" y="2432"/>
                </a:lnTo>
                <a:lnTo>
                  <a:pt x="35991" y="1727"/>
                </a:lnTo>
                <a:close/>
              </a:path>
              <a:path w="974089" h="147320">
                <a:moveTo>
                  <a:pt x="66740" y="28079"/>
                </a:moveTo>
                <a:lnTo>
                  <a:pt x="39289" y="28079"/>
                </a:lnTo>
                <a:lnTo>
                  <a:pt x="41541" y="31470"/>
                </a:lnTo>
                <a:lnTo>
                  <a:pt x="42925" y="38519"/>
                </a:lnTo>
                <a:lnTo>
                  <a:pt x="43832" y="44557"/>
                </a:lnTo>
                <a:lnTo>
                  <a:pt x="44465" y="52120"/>
                </a:lnTo>
                <a:lnTo>
                  <a:pt x="44836" y="61207"/>
                </a:lnTo>
                <a:lnTo>
                  <a:pt x="44777" y="83870"/>
                </a:lnTo>
                <a:lnTo>
                  <a:pt x="44559" y="89203"/>
                </a:lnTo>
                <a:lnTo>
                  <a:pt x="44465" y="91506"/>
                </a:lnTo>
                <a:lnTo>
                  <a:pt x="43903" y="98229"/>
                </a:lnTo>
                <a:lnTo>
                  <a:pt x="43832" y="99071"/>
                </a:lnTo>
                <a:lnTo>
                  <a:pt x="42925" y="105117"/>
                </a:lnTo>
                <a:lnTo>
                  <a:pt x="41541" y="112166"/>
                </a:lnTo>
                <a:lnTo>
                  <a:pt x="39230" y="115646"/>
                </a:lnTo>
                <a:lnTo>
                  <a:pt x="66662" y="115646"/>
                </a:lnTo>
                <a:lnTo>
                  <a:pt x="68262" y="110445"/>
                </a:lnTo>
                <a:lnTo>
                  <a:pt x="70409" y="98229"/>
                </a:lnTo>
                <a:lnTo>
                  <a:pt x="71628" y="83870"/>
                </a:lnTo>
                <a:lnTo>
                  <a:pt x="108965" y="83870"/>
                </a:lnTo>
                <a:lnTo>
                  <a:pt x="108965" y="55968"/>
                </a:lnTo>
                <a:lnTo>
                  <a:pt x="71500" y="55968"/>
                </a:lnTo>
                <a:lnTo>
                  <a:pt x="70098" y="42605"/>
                </a:lnTo>
                <a:lnTo>
                  <a:pt x="67852" y="31470"/>
                </a:lnTo>
                <a:lnTo>
                  <a:pt x="67802" y="31221"/>
                </a:lnTo>
                <a:lnTo>
                  <a:pt x="66740" y="28079"/>
                </a:lnTo>
                <a:close/>
              </a:path>
              <a:path w="974089" h="147320">
                <a:moveTo>
                  <a:pt x="108965" y="698"/>
                </a:moveTo>
                <a:lnTo>
                  <a:pt x="82168" y="698"/>
                </a:lnTo>
                <a:lnTo>
                  <a:pt x="82168" y="55968"/>
                </a:lnTo>
                <a:lnTo>
                  <a:pt x="108965" y="55968"/>
                </a:lnTo>
                <a:lnTo>
                  <a:pt x="108965" y="698"/>
                </a:lnTo>
                <a:close/>
              </a:path>
              <a:path w="974089" h="147320">
                <a:moveTo>
                  <a:pt x="973582" y="51320"/>
                </a:moveTo>
                <a:lnTo>
                  <a:pt x="944372" y="51320"/>
                </a:lnTo>
                <a:lnTo>
                  <a:pt x="944372" y="76123"/>
                </a:lnTo>
                <a:lnTo>
                  <a:pt x="973582" y="76123"/>
                </a:lnTo>
                <a:lnTo>
                  <a:pt x="973582" y="51320"/>
                </a:lnTo>
                <a:close/>
              </a:path>
              <a:path w="974089" h="147320">
                <a:moveTo>
                  <a:pt x="877316" y="177"/>
                </a:moveTo>
                <a:lnTo>
                  <a:pt x="837501" y="16050"/>
                </a:lnTo>
                <a:lnTo>
                  <a:pt x="830072" y="38061"/>
                </a:lnTo>
                <a:lnTo>
                  <a:pt x="830985" y="46012"/>
                </a:lnTo>
                <a:lnTo>
                  <a:pt x="831024" y="46353"/>
                </a:lnTo>
                <a:lnTo>
                  <a:pt x="867100" y="75229"/>
                </a:lnTo>
                <a:lnTo>
                  <a:pt x="877316" y="75945"/>
                </a:lnTo>
                <a:lnTo>
                  <a:pt x="885388" y="75500"/>
                </a:lnTo>
                <a:lnTo>
                  <a:pt x="921564" y="52476"/>
                </a:lnTo>
                <a:lnTo>
                  <a:pt x="871601" y="52476"/>
                </a:lnTo>
                <a:lnTo>
                  <a:pt x="867156" y="51155"/>
                </a:lnTo>
                <a:lnTo>
                  <a:pt x="863981" y="48590"/>
                </a:lnTo>
                <a:lnTo>
                  <a:pt x="860679" y="46012"/>
                </a:lnTo>
                <a:lnTo>
                  <a:pt x="859028" y="42506"/>
                </a:lnTo>
                <a:lnTo>
                  <a:pt x="859028" y="33616"/>
                </a:lnTo>
                <a:lnTo>
                  <a:pt x="860679" y="30111"/>
                </a:lnTo>
                <a:lnTo>
                  <a:pt x="863981" y="27533"/>
                </a:lnTo>
                <a:lnTo>
                  <a:pt x="867156" y="24968"/>
                </a:lnTo>
                <a:lnTo>
                  <a:pt x="871601" y="23647"/>
                </a:lnTo>
                <a:lnTo>
                  <a:pt x="921447" y="23647"/>
                </a:lnTo>
                <a:lnTo>
                  <a:pt x="918591" y="16636"/>
                </a:lnTo>
                <a:lnTo>
                  <a:pt x="885293" y="620"/>
                </a:lnTo>
                <a:lnTo>
                  <a:pt x="877316" y="177"/>
                </a:lnTo>
                <a:close/>
              </a:path>
              <a:path w="974089" h="147320">
                <a:moveTo>
                  <a:pt x="921447" y="23647"/>
                </a:moveTo>
                <a:lnTo>
                  <a:pt x="882904" y="23647"/>
                </a:lnTo>
                <a:lnTo>
                  <a:pt x="887349" y="24968"/>
                </a:lnTo>
                <a:lnTo>
                  <a:pt x="890524" y="27533"/>
                </a:lnTo>
                <a:lnTo>
                  <a:pt x="893826" y="30111"/>
                </a:lnTo>
                <a:lnTo>
                  <a:pt x="895476" y="33616"/>
                </a:lnTo>
                <a:lnTo>
                  <a:pt x="895476" y="42506"/>
                </a:lnTo>
                <a:lnTo>
                  <a:pt x="893826" y="46012"/>
                </a:lnTo>
                <a:lnTo>
                  <a:pt x="890524" y="48590"/>
                </a:lnTo>
                <a:lnTo>
                  <a:pt x="887349" y="51155"/>
                </a:lnTo>
                <a:lnTo>
                  <a:pt x="882904" y="52476"/>
                </a:lnTo>
                <a:lnTo>
                  <a:pt x="921564" y="52476"/>
                </a:lnTo>
                <a:lnTo>
                  <a:pt x="922019" y="51320"/>
                </a:lnTo>
                <a:lnTo>
                  <a:pt x="973582" y="51320"/>
                </a:lnTo>
                <a:lnTo>
                  <a:pt x="973582" y="24117"/>
                </a:lnTo>
                <a:lnTo>
                  <a:pt x="921638" y="24117"/>
                </a:lnTo>
                <a:lnTo>
                  <a:pt x="921447" y="23647"/>
                </a:lnTo>
                <a:close/>
              </a:path>
              <a:path w="974089" h="147320">
                <a:moveTo>
                  <a:pt x="973582" y="0"/>
                </a:moveTo>
                <a:lnTo>
                  <a:pt x="944372" y="0"/>
                </a:lnTo>
                <a:lnTo>
                  <a:pt x="944372" y="24117"/>
                </a:lnTo>
                <a:lnTo>
                  <a:pt x="973582" y="24117"/>
                </a:lnTo>
                <a:lnTo>
                  <a:pt x="973582" y="0"/>
                </a:lnTo>
                <a:close/>
              </a:path>
              <a:path w="974089" h="147320">
                <a:moveTo>
                  <a:pt x="401447" y="30137"/>
                </a:moveTo>
                <a:lnTo>
                  <a:pt x="372237" y="30137"/>
                </a:lnTo>
                <a:lnTo>
                  <a:pt x="371135" y="47134"/>
                </a:lnTo>
                <a:lnTo>
                  <a:pt x="368950" y="62330"/>
                </a:lnTo>
                <a:lnTo>
                  <a:pt x="349551" y="103906"/>
                </a:lnTo>
                <a:lnTo>
                  <a:pt x="334772" y="110909"/>
                </a:lnTo>
                <a:lnTo>
                  <a:pt x="334772" y="140182"/>
                </a:lnTo>
                <a:lnTo>
                  <a:pt x="342326" y="139496"/>
                </a:lnTo>
                <a:lnTo>
                  <a:pt x="342788" y="139496"/>
                </a:lnTo>
                <a:lnTo>
                  <a:pt x="350869" y="137391"/>
                </a:lnTo>
                <a:lnTo>
                  <a:pt x="382994" y="108606"/>
                </a:lnTo>
                <a:lnTo>
                  <a:pt x="387858" y="99199"/>
                </a:lnTo>
                <a:lnTo>
                  <a:pt x="422804" y="99199"/>
                </a:lnTo>
                <a:lnTo>
                  <a:pt x="397891" y="66827"/>
                </a:lnTo>
                <a:lnTo>
                  <a:pt x="399250" y="58233"/>
                </a:lnTo>
                <a:lnTo>
                  <a:pt x="400288" y="49253"/>
                </a:lnTo>
                <a:lnTo>
                  <a:pt x="401016" y="39888"/>
                </a:lnTo>
                <a:lnTo>
                  <a:pt x="401447" y="30137"/>
                </a:lnTo>
                <a:close/>
              </a:path>
              <a:path w="974089" h="147320">
                <a:moveTo>
                  <a:pt x="422804" y="99199"/>
                </a:moveTo>
                <a:lnTo>
                  <a:pt x="387858" y="99199"/>
                </a:lnTo>
                <a:lnTo>
                  <a:pt x="417449" y="139496"/>
                </a:lnTo>
                <a:lnTo>
                  <a:pt x="440563" y="122275"/>
                </a:lnTo>
                <a:lnTo>
                  <a:pt x="422804" y="99199"/>
                </a:lnTo>
                <a:close/>
              </a:path>
              <a:path w="974089" h="147320">
                <a:moveTo>
                  <a:pt x="432943" y="3454"/>
                </a:moveTo>
                <a:lnTo>
                  <a:pt x="338963" y="3454"/>
                </a:lnTo>
                <a:lnTo>
                  <a:pt x="338963" y="30137"/>
                </a:lnTo>
                <a:lnTo>
                  <a:pt x="432943" y="30137"/>
                </a:lnTo>
                <a:lnTo>
                  <a:pt x="432943" y="3454"/>
                </a:lnTo>
                <a:close/>
              </a:path>
              <a:path w="974089" h="147320">
                <a:moveTo>
                  <a:pt x="309118" y="0"/>
                </a:moveTo>
                <a:lnTo>
                  <a:pt x="279908" y="0"/>
                </a:lnTo>
                <a:lnTo>
                  <a:pt x="279908" y="46329"/>
                </a:lnTo>
                <a:lnTo>
                  <a:pt x="234442" y="46329"/>
                </a:lnTo>
                <a:lnTo>
                  <a:pt x="234442" y="74396"/>
                </a:lnTo>
                <a:lnTo>
                  <a:pt x="279908" y="74396"/>
                </a:lnTo>
                <a:lnTo>
                  <a:pt x="279908" y="147078"/>
                </a:lnTo>
                <a:lnTo>
                  <a:pt x="309118" y="147078"/>
                </a:lnTo>
                <a:lnTo>
                  <a:pt x="309118" y="0"/>
                </a:lnTo>
                <a:close/>
              </a:path>
              <a:path w="974089" h="147320">
                <a:moveTo>
                  <a:pt x="201930" y="2590"/>
                </a:moveTo>
                <a:lnTo>
                  <a:pt x="171958" y="2590"/>
                </a:lnTo>
                <a:lnTo>
                  <a:pt x="171958" y="140182"/>
                </a:lnTo>
                <a:lnTo>
                  <a:pt x="235185" y="140182"/>
                </a:lnTo>
                <a:lnTo>
                  <a:pt x="242443" y="139547"/>
                </a:lnTo>
                <a:lnTo>
                  <a:pt x="256540" y="137109"/>
                </a:lnTo>
                <a:lnTo>
                  <a:pt x="262381" y="135381"/>
                </a:lnTo>
                <a:lnTo>
                  <a:pt x="267081" y="133121"/>
                </a:lnTo>
                <a:lnTo>
                  <a:pt x="267081" y="113487"/>
                </a:lnTo>
                <a:lnTo>
                  <a:pt x="201930" y="113487"/>
                </a:lnTo>
                <a:lnTo>
                  <a:pt x="201930" y="2590"/>
                </a:lnTo>
                <a:close/>
              </a:path>
              <a:path w="974089" h="147320">
                <a:moveTo>
                  <a:pt x="267081" y="106781"/>
                </a:moveTo>
                <a:lnTo>
                  <a:pt x="262381" y="108864"/>
                </a:lnTo>
                <a:lnTo>
                  <a:pt x="256667" y="110502"/>
                </a:lnTo>
                <a:lnTo>
                  <a:pt x="243078" y="112864"/>
                </a:lnTo>
                <a:lnTo>
                  <a:pt x="235947" y="113487"/>
                </a:lnTo>
                <a:lnTo>
                  <a:pt x="267081" y="113487"/>
                </a:lnTo>
                <a:lnTo>
                  <a:pt x="267081" y="106781"/>
                </a:lnTo>
                <a:close/>
              </a:path>
              <a:path w="974089" h="147320">
                <a:moveTo>
                  <a:pt x="474472" y="0"/>
                </a:moveTo>
                <a:lnTo>
                  <a:pt x="445388" y="0"/>
                </a:lnTo>
                <a:lnTo>
                  <a:pt x="445388" y="147078"/>
                </a:lnTo>
                <a:lnTo>
                  <a:pt x="474472" y="147078"/>
                </a:lnTo>
                <a:lnTo>
                  <a:pt x="474472" y="0"/>
                </a:lnTo>
                <a:close/>
              </a:path>
              <a:path w="974089" h="147320">
                <a:moveTo>
                  <a:pt x="146431" y="0"/>
                </a:moveTo>
                <a:lnTo>
                  <a:pt x="119125" y="0"/>
                </a:lnTo>
                <a:lnTo>
                  <a:pt x="119125" y="147078"/>
                </a:lnTo>
                <a:lnTo>
                  <a:pt x="146431" y="147078"/>
                </a:lnTo>
                <a:lnTo>
                  <a:pt x="1464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647440" y="5564187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156845" y="117335"/>
                </a:moveTo>
                <a:lnTo>
                  <a:pt x="128524" y="117335"/>
                </a:lnTo>
                <a:lnTo>
                  <a:pt x="122174" y="163512"/>
                </a:lnTo>
                <a:lnTo>
                  <a:pt x="145796" y="163512"/>
                </a:lnTo>
                <a:lnTo>
                  <a:pt x="156845" y="117335"/>
                </a:lnTo>
                <a:close/>
              </a:path>
              <a:path w="513714" h="163829">
                <a:moveTo>
                  <a:pt x="87375" y="3924"/>
                </a:moveTo>
                <a:lnTo>
                  <a:pt x="50673" y="3924"/>
                </a:lnTo>
                <a:lnTo>
                  <a:pt x="13208" y="63309"/>
                </a:lnTo>
                <a:lnTo>
                  <a:pt x="8889" y="69964"/>
                </a:lnTo>
                <a:lnTo>
                  <a:pt x="0" y="101815"/>
                </a:lnTo>
                <a:lnTo>
                  <a:pt x="497" y="108661"/>
                </a:lnTo>
                <a:lnTo>
                  <a:pt x="547" y="109350"/>
                </a:lnTo>
                <a:lnTo>
                  <a:pt x="1876" y="115755"/>
                </a:lnTo>
                <a:lnTo>
                  <a:pt x="2000" y="116354"/>
                </a:lnTo>
                <a:lnTo>
                  <a:pt x="4357" y="122829"/>
                </a:lnTo>
                <a:lnTo>
                  <a:pt x="33811" y="149076"/>
                </a:lnTo>
                <a:lnTo>
                  <a:pt x="55118" y="152641"/>
                </a:lnTo>
                <a:lnTo>
                  <a:pt x="62060" y="152219"/>
                </a:lnTo>
                <a:lnTo>
                  <a:pt x="62441" y="152219"/>
                </a:lnTo>
                <a:lnTo>
                  <a:pt x="69207" y="151031"/>
                </a:lnTo>
                <a:lnTo>
                  <a:pt x="69451" y="151031"/>
                </a:lnTo>
                <a:lnTo>
                  <a:pt x="76549" y="148880"/>
                </a:lnTo>
                <a:lnTo>
                  <a:pt x="104302" y="125183"/>
                </a:lnTo>
                <a:lnTo>
                  <a:pt x="55118" y="125183"/>
                </a:lnTo>
                <a:lnTo>
                  <a:pt x="47879" y="125031"/>
                </a:lnTo>
                <a:lnTo>
                  <a:pt x="31750" y="95338"/>
                </a:lnTo>
                <a:lnTo>
                  <a:pt x="33782" y="89852"/>
                </a:lnTo>
                <a:lnTo>
                  <a:pt x="42163" y="81203"/>
                </a:lnTo>
                <a:lnTo>
                  <a:pt x="47879" y="78968"/>
                </a:lnTo>
                <a:lnTo>
                  <a:pt x="55118" y="78816"/>
                </a:lnTo>
                <a:lnTo>
                  <a:pt x="104733" y="78816"/>
                </a:lnTo>
                <a:lnTo>
                  <a:pt x="103124" y="75806"/>
                </a:lnTo>
                <a:lnTo>
                  <a:pt x="67149" y="53136"/>
                </a:lnTo>
                <a:lnTo>
                  <a:pt x="54483" y="53136"/>
                </a:lnTo>
                <a:lnTo>
                  <a:pt x="87375" y="3924"/>
                </a:lnTo>
                <a:close/>
              </a:path>
              <a:path w="513714" h="163829">
                <a:moveTo>
                  <a:pt x="104733" y="78816"/>
                </a:moveTo>
                <a:lnTo>
                  <a:pt x="55118" y="78816"/>
                </a:lnTo>
                <a:lnTo>
                  <a:pt x="62484" y="78968"/>
                </a:lnTo>
                <a:lnTo>
                  <a:pt x="68199" y="81203"/>
                </a:lnTo>
                <a:lnTo>
                  <a:pt x="72389" y="85521"/>
                </a:lnTo>
                <a:lnTo>
                  <a:pt x="76454" y="89852"/>
                </a:lnTo>
                <a:lnTo>
                  <a:pt x="78438" y="94894"/>
                </a:lnTo>
                <a:lnTo>
                  <a:pt x="78511" y="108920"/>
                </a:lnTo>
                <a:lnTo>
                  <a:pt x="76454" y="114147"/>
                </a:lnTo>
                <a:lnTo>
                  <a:pt x="55118" y="125183"/>
                </a:lnTo>
                <a:lnTo>
                  <a:pt x="104302" y="125183"/>
                </a:lnTo>
                <a:lnTo>
                  <a:pt x="110236" y="101638"/>
                </a:lnTo>
                <a:lnTo>
                  <a:pt x="109792" y="95338"/>
                </a:lnTo>
                <a:lnTo>
                  <a:pt x="109731" y="94472"/>
                </a:lnTo>
                <a:lnTo>
                  <a:pt x="108394" y="87779"/>
                </a:lnTo>
                <a:lnTo>
                  <a:pt x="106199" y="81557"/>
                </a:lnTo>
                <a:lnTo>
                  <a:pt x="104815" y="78968"/>
                </a:lnTo>
                <a:lnTo>
                  <a:pt x="104733" y="78816"/>
                </a:lnTo>
                <a:close/>
              </a:path>
              <a:path w="513714" h="163829">
                <a:moveTo>
                  <a:pt x="66144" y="52959"/>
                </a:moveTo>
                <a:lnTo>
                  <a:pt x="54863" y="52959"/>
                </a:lnTo>
                <a:lnTo>
                  <a:pt x="54483" y="53136"/>
                </a:lnTo>
                <a:lnTo>
                  <a:pt x="67149" y="53136"/>
                </a:lnTo>
                <a:lnTo>
                  <a:pt x="66144" y="52959"/>
                </a:lnTo>
                <a:close/>
              </a:path>
              <a:path w="513714" h="163829">
                <a:moveTo>
                  <a:pt x="60010" y="52514"/>
                </a:moveTo>
                <a:lnTo>
                  <a:pt x="56896" y="52514"/>
                </a:lnTo>
                <a:lnTo>
                  <a:pt x="54673" y="52959"/>
                </a:lnTo>
                <a:lnTo>
                  <a:pt x="67325" y="52959"/>
                </a:lnTo>
                <a:lnTo>
                  <a:pt x="60010" y="52514"/>
                </a:lnTo>
                <a:close/>
              </a:path>
              <a:path w="513714" h="163829">
                <a:moveTo>
                  <a:pt x="457962" y="0"/>
                </a:moveTo>
                <a:lnTo>
                  <a:pt x="418211" y="19129"/>
                </a:lnTo>
                <a:lnTo>
                  <a:pt x="402808" y="64283"/>
                </a:lnTo>
                <a:lnTo>
                  <a:pt x="402336" y="76504"/>
                </a:lnTo>
                <a:lnTo>
                  <a:pt x="402782" y="88013"/>
                </a:lnTo>
                <a:lnTo>
                  <a:pt x="402808" y="88677"/>
                </a:lnTo>
                <a:lnTo>
                  <a:pt x="413635" y="126820"/>
                </a:lnTo>
                <a:lnTo>
                  <a:pt x="450175" y="152288"/>
                </a:lnTo>
                <a:lnTo>
                  <a:pt x="457962" y="152819"/>
                </a:lnTo>
                <a:lnTo>
                  <a:pt x="465746" y="152288"/>
                </a:lnTo>
                <a:lnTo>
                  <a:pt x="502269" y="126820"/>
                </a:lnTo>
                <a:lnTo>
                  <a:pt x="503411" y="124523"/>
                </a:lnTo>
                <a:lnTo>
                  <a:pt x="450596" y="124523"/>
                </a:lnTo>
                <a:lnTo>
                  <a:pt x="444754" y="120662"/>
                </a:lnTo>
                <a:lnTo>
                  <a:pt x="440055" y="112852"/>
                </a:lnTo>
                <a:lnTo>
                  <a:pt x="437032" y="106187"/>
                </a:lnTo>
                <a:lnTo>
                  <a:pt x="434832" y="97907"/>
                </a:lnTo>
                <a:lnTo>
                  <a:pt x="433556" y="88677"/>
                </a:lnTo>
                <a:lnTo>
                  <a:pt x="433464" y="88013"/>
                </a:lnTo>
                <a:lnTo>
                  <a:pt x="432943" y="76504"/>
                </a:lnTo>
                <a:lnTo>
                  <a:pt x="433464" y="64929"/>
                </a:lnTo>
                <a:lnTo>
                  <a:pt x="434832" y="54986"/>
                </a:lnTo>
                <a:lnTo>
                  <a:pt x="437032" y="46674"/>
                </a:lnTo>
                <a:lnTo>
                  <a:pt x="440055" y="39992"/>
                </a:lnTo>
                <a:lnTo>
                  <a:pt x="444754" y="32169"/>
                </a:lnTo>
                <a:lnTo>
                  <a:pt x="450500" y="28359"/>
                </a:lnTo>
                <a:lnTo>
                  <a:pt x="503423" y="28359"/>
                </a:lnTo>
                <a:lnTo>
                  <a:pt x="502269" y="26032"/>
                </a:lnTo>
                <a:lnTo>
                  <a:pt x="465746" y="533"/>
                </a:lnTo>
                <a:lnTo>
                  <a:pt x="457962" y="0"/>
                </a:lnTo>
                <a:close/>
              </a:path>
              <a:path w="513714" h="163829">
                <a:moveTo>
                  <a:pt x="503423" y="28359"/>
                </a:moveTo>
                <a:lnTo>
                  <a:pt x="465298" y="28359"/>
                </a:lnTo>
                <a:lnTo>
                  <a:pt x="471170" y="32169"/>
                </a:lnTo>
                <a:lnTo>
                  <a:pt x="475742" y="39992"/>
                </a:lnTo>
                <a:lnTo>
                  <a:pt x="482854" y="76504"/>
                </a:lnTo>
                <a:lnTo>
                  <a:pt x="482332" y="88013"/>
                </a:lnTo>
                <a:lnTo>
                  <a:pt x="465200" y="124523"/>
                </a:lnTo>
                <a:lnTo>
                  <a:pt x="503411" y="124523"/>
                </a:lnTo>
                <a:lnTo>
                  <a:pt x="513588" y="76504"/>
                </a:lnTo>
                <a:lnTo>
                  <a:pt x="513089" y="64929"/>
                </a:lnTo>
                <a:lnTo>
                  <a:pt x="513062" y="64283"/>
                </a:lnTo>
                <a:lnTo>
                  <a:pt x="511667" y="53127"/>
                </a:lnTo>
                <a:lnTo>
                  <a:pt x="509391" y="43032"/>
                </a:lnTo>
                <a:lnTo>
                  <a:pt x="506222" y="33997"/>
                </a:lnTo>
                <a:lnTo>
                  <a:pt x="503423" y="28359"/>
                </a:lnTo>
                <a:close/>
              </a:path>
              <a:path w="513714" h="163829">
                <a:moveTo>
                  <a:pt x="390144" y="3924"/>
                </a:moveTo>
                <a:lnTo>
                  <a:pt x="290322" y="3924"/>
                </a:lnTo>
                <a:lnTo>
                  <a:pt x="290322" y="32105"/>
                </a:lnTo>
                <a:lnTo>
                  <a:pt x="352425" y="32105"/>
                </a:lnTo>
                <a:lnTo>
                  <a:pt x="302260" y="149250"/>
                </a:lnTo>
                <a:lnTo>
                  <a:pt x="336169" y="149250"/>
                </a:lnTo>
                <a:lnTo>
                  <a:pt x="390144" y="23190"/>
                </a:lnTo>
                <a:lnTo>
                  <a:pt x="390144" y="3924"/>
                </a:lnTo>
                <a:close/>
              </a:path>
              <a:path w="513714" h="163829">
                <a:moveTo>
                  <a:pt x="202819" y="106807"/>
                </a:moveTo>
                <a:lnTo>
                  <a:pt x="170942" y="106807"/>
                </a:lnTo>
                <a:lnTo>
                  <a:pt x="172554" y="116397"/>
                </a:lnTo>
                <a:lnTo>
                  <a:pt x="172632" y="116860"/>
                </a:lnTo>
                <a:lnTo>
                  <a:pt x="202771" y="149412"/>
                </a:lnTo>
                <a:lnTo>
                  <a:pt x="224027" y="152641"/>
                </a:lnTo>
                <a:lnTo>
                  <a:pt x="231415" y="152210"/>
                </a:lnTo>
                <a:lnTo>
                  <a:pt x="266009" y="134108"/>
                </a:lnTo>
                <a:lnTo>
                  <a:pt x="271601" y="125183"/>
                </a:lnTo>
                <a:lnTo>
                  <a:pt x="217584" y="125183"/>
                </a:lnTo>
                <a:lnTo>
                  <a:pt x="212344" y="123520"/>
                </a:lnTo>
                <a:lnTo>
                  <a:pt x="205486" y="117157"/>
                </a:lnTo>
                <a:lnTo>
                  <a:pt x="203454" y="112649"/>
                </a:lnTo>
                <a:lnTo>
                  <a:pt x="202819" y="106807"/>
                </a:lnTo>
                <a:close/>
              </a:path>
              <a:path w="513714" h="163829">
                <a:moveTo>
                  <a:pt x="272337" y="79108"/>
                </a:moveTo>
                <a:lnTo>
                  <a:pt x="230505" y="79108"/>
                </a:lnTo>
                <a:lnTo>
                  <a:pt x="232822" y="80035"/>
                </a:lnTo>
                <a:lnTo>
                  <a:pt x="235886" y="81294"/>
                </a:lnTo>
                <a:lnTo>
                  <a:pt x="239649" y="85420"/>
                </a:lnTo>
                <a:lnTo>
                  <a:pt x="243332" y="89585"/>
                </a:lnTo>
                <a:lnTo>
                  <a:pt x="245237" y="95110"/>
                </a:lnTo>
                <a:lnTo>
                  <a:pt x="245237" y="108813"/>
                </a:lnTo>
                <a:lnTo>
                  <a:pt x="243332" y="114350"/>
                </a:lnTo>
                <a:lnTo>
                  <a:pt x="239649" y="118605"/>
                </a:lnTo>
                <a:lnTo>
                  <a:pt x="235838" y="122859"/>
                </a:lnTo>
                <a:lnTo>
                  <a:pt x="230434" y="125183"/>
                </a:lnTo>
                <a:lnTo>
                  <a:pt x="271601" y="125183"/>
                </a:lnTo>
                <a:lnTo>
                  <a:pt x="272808" y="122859"/>
                </a:lnTo>
                <a:lnTo>
                  <a:pt x="275018" y="116397"/>
                </a:lnTo>
                <a:lnTo>
                  <a:pt x="276355" y="109451"/>
                </a:lnTo>
                <a:lnTo>
                  <a:pt x="276860" y="101993"/>
                </a:lnTo>
                <a:lnTo>
                  <a:pt x="275903" y="90989"/>
                </a:lnTo>
                <a:lnTo>
                  <a:pt x="273399" y="81294"/>
                </a:lnTo>
                <a:lnTo>
                  <a:pt x="272337" y="79108"/>
                </a:lnTo>
                <a:close/>
              </a:path>
              <a:path w="513714" h="163829">
                <a:moveTo>
                  <a:pt x="269748" y="3924"/>
                </a:moveTo>
                <a:lnTo>
                  <a:pt x="177926" y="3924"/>
                </a:lnTo>
                <a:lnTo>
                  <a:pt x="173609" y="88798"/>
                </a:lnTo>
                <a:lnTo>
                  <a:pt x="203073" y="88798"/>
                </a:lnTo>
                <a:lnTo>
                  <a:pt x="204977" y="86055"/>
                </a:lnTo>
                <a:lnTo>
                  <a:pt x="207645" y="83756"/>
                </a:lnTo>
                <a:lnTo>
                  <a:pt x="214249" y="80035"/>
                </a:lnTo>
                <a:lnTo>
                  <a:pt x="218274" y="79108"/>
                </a:lnTo>
                <a:lnTo>
                  <a:pt x="272337" y="79108"/>
                </a:lnTo>
                <a:lnTo>
                  <a:pt x="269323" y="72906"/>
                </a:lnTo>
                <a:lnTo>
                  <a:pt x="263651" y="65824"/>
                </a:lnTo>
                <a:lnTo>
                  <a:pt x="256627" y="60187"/>
                </a:lnTo>
                <a:lnTo>
                  <a:pt x="253950" y="58851"/>
                </a:lnTo>
                <a:lnTo>
                  <a:pt x="205739" y="58851"/>
                </a:lnTo>
                <a:lnTo>
                  <a:pt x="207263" y="31572"/>
                </a:lnTo>
                <a:lnTo>
                  <a:pt x="269748" y="31572"/>
                </a:lnTo>
                <a:lnTo>
                  <a:pt x="269748" y="3924"/>
                </a:lnTo>
                <a:close/>
              </a:path>
              <a:path w="513714" h="163829">
                <a:moveTo>
                  <a:pt x="229276" y="52806"/>
                </a:moveTo>
                <a:lnTo>
                  <a:pt x="224409" y="52806"/>
                </a:lnTo>
                <a:lnTo>
                  <a:pt x="220090" y="53340"/>
                </a:lnTo>
                <a:lnTo>
                  <a:pt x="212344" y="55473"/>
                </a:lnTo>
                <a:lnTo>
                  <a:pt x="208787" y="56959"/>
                </a:lnTo>
                <a:lnTo>
                  <a:pt x="205739" y="58851"/>
                </a:lnTo>
                <a:lnTo>
                  <a:pt x="253950" y="58851"/>
                </a:lnTo>
                <a:lnTo>
                  <a:pt x="248507" y="56135"/>
                </a:lnTo>
                <a:lnTo>
                  <a:pt x="239291" y="53667"/>
                </a:lnTo>
                <a:lnTo>
                  <a:pt x="229276" y="52806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363720" y="5634139"/>
            <a:ext cx="18415" cy="17780"/>
          </a:xfrm>
          <a:custGeom>
            <a:avLst/>
            <a:gdLst/>
            <a:ahLst/>
            <a:cxnLst/>
            <a:rect l="l" t="t" r="r" b="b"/>
            <a:pathLst>
              <a:path w="18414" h="17779">
                <a:moveTo>
                  <a:pt x="17983" y="0"/>
                </a:moveTo>
                <a:lnTo>
                  <a:pt x="0" y="0"/>
                </a:lnTo>
                <a:lnTo>
                  <a:pt x="0" y="17678"/>
                </a:lnTo>
                <a:lnTo>
                  <a:pt x="17983" y="17678"/>
                </a:lnTo>
                <a:lnTo>
                  <a:pt x="1798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438396" y="5576989"/>
            <a:ext cx="820419" cy="130175"/>
          </a:xfrm>
          <a:custGeom>
            <a:avLst/>
            <a:gdLst/>
            <a:ahLst/>
            <a:cxnLst/>
            <a:rect l="l" t="t" r="r" b="b"/>
            <a:pathLst>
              <a:path w="820420" h="130175">
                <a:moveTo>
                  <a:pt x="347725" y="78638"/>
                </a:moveTo>
                <a:lnTo>
                  <a:pt x="303275" y="85407"/>
                </a:lnTo>
                <a:lnTo>
                  <a:pt x="298068" y="89192"/>
                </a:lnTo>
                <a:lnTo>
                  <a:pt x="292734" y="92963"/>
                </a:lnTo>
                <a:lnTo>
                  <a:pt x="290067" y="98031"/>
                </a:lnTo>
                <a:lnTo>
                  <a:pt x="290067" y="110756"/>
                </a:lnTo>
                <a:lnTo>
                  <a:pt x="292648" y="115671"/>
                </a:lnTo>
                <a:lnTo>
                  <a:pt x="292734" y="115836"/>
                </a:lnTo>
                <a:lnTo>
                  <a:pt x="298068" y="119608"/>
                </a:lnTo>
                <a:lnTo>
                  <a:pt x="303275" y="123393"/>
                </a:lnTo>
                <a:lnTo>
                  <a:pt x="310261" y="126098"/>
                </a:lnTo>
                <a:lnTo>
                  <a:pt x="347725" y="130149"/>
                </a:lnTo>
                <a:lnTo>
                  <a:pt x="355445" y="130021"/>
                </a:lnTo>
                <a:lnTo>
                  <a:pt x="399842" y="117830"/>
                </a:lnTo>
                <a:lnTo>
                  <a:pt x="340487" y="117830"/>
                </a:lnTo>
                <a:lnTo>
                  <a:pt x="333755" y="117398"/>
                </a:lnTo>
                <a:lnTo>
                  <a:pt x="321055" y="115671"/>
                </a:lnTo>
                <a:lnTo>
                  <a:pt x="315975" y="114249"/>
                </a:lnTo>
                <a:lnTo>
                  <a:pt x="308101" y="110312"/>
                </a:lnTo>
                <a:lnTo>
                  <a:pt x="306069" y="107683"/>
                </a:lnTo>
                <a:lnTo>
                  <a:pt x="306069" y="101117"/>
                </a:lnTo>
                <a:lnTo>
                  <a:pt x="340283" y="90982"/>
                </a:lnTo>
                <a:lnTo>
                  <a:pt x="399859" y="90982"/>
                </a:lnTo>
                <a:lnTo>
                  <a:pt x="392175" y="85407"/>
                </a:lnTo>
                <a:lnTo>
                  <a:pt x="355445" y="78768"/>
                </a:lnTo>
                <a:lnTo>
                  <a:pt x="347725" y="78638"/>
                </a:lnTo>
                <a:close/>
              </a:path>
              <a:path w="820420" h="130175">
                <a:moveTo>
                  <a:pt x="399859" y="90982"/>
                </a:moveTo>
                <a:lnTo>
                  <a:pt x="355168" y="90982"/>
                </a:lnTo>
                <a:lnTo>
                  <a:pt x="361695" y="91389"/>
                </a:lnTo>
                <a:lnTo>
                  <a:pt x="374268" y="93129"/>
                </a:lnTo>
                <a:lnTo>
                  <a:pt x="379475" y="94551"/>
                </a:lnTo>
                <a:lnTo>
                  <a:pt x="387350" y="98488"/>
                </a:lnTo>
                <a:lnTo>
                  <a:pt x="389381" y="101117"/>
                </a:lnTo>
                <a:lnTo>
                  <a:pt x="389381" y="107683"/>
                </a:lnTo>
                <a:lnTo>
                  <a:pt x="354964" y="117830"/>
                </a:lnTo>
                <a:lnTo>
                  <a:pt x="399842" y="117830"/>
                </a:lnTo>
                <a:lnTo>
                  <a:pt x="402589" y="115836"/>
                </a:lnTo>
                <a:lnTo>
                  <a:pt x="405383" y="110756"/>
                </a:lnTo>
                <a:lnTo>
                  <a:pt x="405383" y="98031"/>
                </a:lnTo>
                <a:lnTo>
                  <a:pt x="402681" y="93129"/>
                </a:lnTo>
                <a:lnTo>
                  <a:pt x="402589" y="92963"/>
                </a:lnTo>
                <a:lnTo>
                  <a:pt x="399859" y="90982"/>
                </a:lnTo>
                <a:close/>
              </a:path>
              <a:path w="820420" h="130175">
                <a:moveTo>
                  <a:pt x="24383" y="87020"/>
                </a:moveTo>
                <a:lnTo>
                  <a:pt x="9143" y="87020"/>
                </a:lnTo>
                <a:lnTo>
                  <a:pt x="9143" y="128473"/>
                </a:lnTo>
                <a:lnTo>
                  <a:pt x="122936" y="128473"/>
                </a:lnTo>
                <a:lnTo>
                  <a:pt x="122936" y="115061"/>
                </a:lnTo>
                <a:lnTo>
                  <a:pt x="24383" y="115061"/>
                </a:lnTo>
                <a:lnTo>
                  <a:pt x="24383" y="87020"/>
                </a:lnTo>
                <a:close/>
              </a:path>
              <a:path w="820420" h="130175">
                <a:moveTo>
                  <a:pt x="119379" y="0"/>
                </a:moveTo>
                <a:lnTo>
                  <a:pt x="104393" y="0"/>
                </a:lnTo>
                <a:lnTo>
                  <a:pt x="104393" y="96621"/>
                </a:lnTo>
                <a:lnTo>
                  <a:pt x="119379" y="96621"/>
                </a:lnTo>
                <a:lnTo>
                  <a:pt x="119379" y="0"/>
                </a:lnTo>
                <a:close/>
              </a:path>
              <a:path w="820420" h="130175">
                <a:moveTo>
                  <a:pt x="40131" y="1219"/>
                </a:moveTo>
                <a:lnTo>
                  <a:pt x="29194" y="41721"/>
                </a:lnTo>
                <a:lnTo>
                  <a:pt x="0" y="62788"/>
                </a:lnTo>
                <a:lnTo>
                  <a:pt x="0" y="76961"/>
                </a:lnTo>
                <a:lnTo>
                  <a:pt x="35369" y="57786"/>
                </a:lnTo>
                <a:lnTo>
                  <a:pt x="43687" y="46481"/>
                </a:lnTo>
                <a:lnTo>
                  <a:pt x="66825" y="46481"/>
                </a:lnTo>
                <a:lnTo>
                  <a:pt x="49656" y="33832"/>
                </a:lnTo>
                <a:lnTo>
                  <a:pt x="51434" y="28943"/>
                </a:lnTo>
                <a:lnTo>
                  <a:pt x="52831" y="23837"/>
                </a:lnTo>
                <a:lnTo>
                  <a:pt x="53848" y="18503"/>
                </a:lnTo>
                <a:lnTo>
                  <a:pt x="54737" y="13169"/>
                </a:lnTo>
                <a:lnTo>
                  <a:pt x="55148" y="8755"/>
                </a:lnTo>
                <a:lnTo>
                  <a:pt x="55244" y="2133"/>
                </a:lnTo>
                <a:lnTo>
                  <a:pt x="40131" y="1219"/>
                </a:lnTo>
                <a:close/>
              </a:path>
              <a:path w="820420" h="130175">
                <a:moveTo>
                  <a:pt x="66825" y="46481"/>
                </a:moveTo>
                <a:lnTo>
                  <a:pt x="43687" y="46481"/>
                </a:lnTo>
                <a:lnTo>
                  <a:pt x="82433" y="75597"/>
                </a:lnTo>
                <a:lnTo>
                  <a:pt x="91439" y="64617"/>
                </a:lnTo>
                <a:lnTo>
                  <a:pt x="66825" y="46481"/>
                </a:lnTo>
                <a:close/>
              </a:path>
              <a:path w="820420" h="130175">
                <a:moveTo>
                  <a:pt x="512190" y="68579"/>
                </a:moveTo>
                <a:lnTo>
                  <a:pt x="497966" y="68579"/>
                </a:lnTo>
                <a:lnTo>
                  <a:pt x="497966" y="127863"/>
                </a:lnTo>
                <a:lnTo>
                  <a:pt x="512190" y="127863"/>
                </a:lnTo>
                <a:lnTo>
                  <a:pt x="512190" y="68579"/>
                </a:lnTo>
                <a:close/>
              </a:path>
              <a:path w="820420" h="130175">
                <a:moveTo>
                  <a:pt x="459870" y="3047"/>
                </a:moveTo>
                <a:lnTo>
                  <a:pt x="450595" y="3047"/>
                </a:lnTo>
                <a:lnTo>
                  <a:pt x="443616" y="3895"/>
                </a:lnTo>
                <a:lnTo>
                  <a:pt x="422211" y="36356"/>
                </a:lnTo>
                <a:lnTo>
                  <a:pt x="420242" y="63550"/>
                </a:lnTo>
                <a:lnTo>
                  <a:pt x="420621" y="74735"/>
                </a:lnTo>
                <a:lnTo>
                  <a:pt x="432325" y="115974"/>
                </a:lnTo>
                <a:lnTo>
                  <a:pt x="443772" y="123281"/>
                </a:lnTo>
                <a:lnTo>
                  <a:pt x="444188" y="123281"/>
                </a:lnTo>
                <a:lnTo>
                  <a:pt x="450595" y="124053"/>
                </a:lnTo>
                <a:lnTo>
                  <a:pt x="472613" y="110388"/>
                </a:lnTo>
                <a:lnTo>
                  <a:pt x="445134" y="110388"/>
                </a:lnTo>
                <a:lnTo>
                  <a:pt x="441198" y="106591"/>
                </a:lnTo>
                <a:lnTo>
                  <a:pt x="434701" y="68579"/>
                </a:lnTo>
                <a:lnTo>
                  <a:pt x="434593" y="63550"/>
                </a:lnTo>
                <a:lnTo>
                  <a:pt x="434793" y="54254"/>
                </a:lnTo>
                <a:lnTo>
                  <a:pt x="434834" y="52366"/>
                </a:lnTo>
                <a:lnTo>
                  <a:pt x="435562" y="42738"/>
                </a:lnTo>
                <a:lnTo>
                  <a:pt x="436790" y="34668"/>
                </a:lnTo>
                <a:lnTo>
                  <a:pt x="438530" y="28155"/>
                </a:lnTo>
                <a:lnTo>
                  <a:pt x="441198" y="20510"/>
                </a:lnTo>
                <a:lnTo>
                  <a:pt x="445082" y="16763"/>
                </a:lnTo>
                <a:lnTo>
                  <a:pt x="472488" y="16763"/>
                </a:lnTo>
                <a:lnTo>
                  <a:pt x="471804" y="15341"/>
                </a:lnTo>
                <a:lnTo>
                  <a:pt x="466725" y="7061"/>
                </a:lnTo>
                <a:lnTo>
                  <a:pt x="459870" y="3047"/>
                </a:lnTo>
                <a:close/>
              </a:path>
              <a:path w="820420" h="130175">
                <a:moveTo>
                  <a:pt x="472488" y="16763"/>
                </a:moveTo>
                <a:lnTo>
                  <a:pt x="455984" y="16763"/>
                </a:lnTo>
                <a:lnTo>
                  <a:pt x="459993" y="20510"/>
                </a:lnTo>
                <a:lnTo>
                  <a:pt x="462533" y="28155"/>
                </a:lnTo>
                <a:lnTo>
                  <a:pt x="466363" y="68579"/>
                </a:lnTo>
                <a:lnTo>
                  <a:pt x="466230" y="74735"/>
                </a:lnTo>
                <a:lnTo>
                  <a:pt x="455929" y="110388"/>
                </a:lnTo>
                <a:lnTo>
                  <a:pt x="472613" y="110388"/>
                </a:lnTo>
                <a:lnTo>
                  <a:pt x="475821" y="103109"/>
                </a:lnTo>
                <a:lnTo>
                  <a:pt x="478345" y="93519"/>
                </a:lnTo>
                <a:lnTo>
                  <a:pt x="480012" y="82010"/>
                </a:lnTo>
                <a:lnTo>
                  <a:pt x="480821" y="68579"/>
                </a:lnTo>
                <a:lnTo>
                  <a:pt x="512190" y="68579"/>
                </a:lnTo>
                <a:lnTo>
                  <a:pt x="512190" y="54254"/>
                </a:lnTo>
                <a:lnTo>
                  <a:pt x="480567" y="54254"/>
                </a:lnTo>
                <a:lnTo>
                  <a:pt x="479658" y="42738"/>
                </a:lnTo>
                <a:lnTo>
                  <a:pt x="479591" y="41885"/>
                </a:lnTo>
                <a:lnTo>
                  <a:pt x="477805" y="31278"/>
                </a:lnTo>
                <a:lnTo>
                  <a:pt x="475210" y="22430"/>
                </a:lnTo>
                <a:lnTo>
                  <a:pt x="472488" y="16763"/>
                </a:lnTo>
                <a:close/>
              </a:path>
              <a:path w="820420" h="130175">
                <a:moveTo>
                  <a:pt x="512190" y="761"/>
                </a:moveTo>
                <a:lnTo>
                  <a:pt x="497966" y="761"/>
                </a:lnTo>
                <a:lnTo>
                  <a:pt x="497966" y="54254"/>
                </a:lnTo>
                <a:lnTo>
                  <a:pt x="512190" y="54254"/>
                </a:lnTo>
                <a:lnTo>
                  <a:pt x="512190" y="761"/>
                </a:lnTo>
                <a:close/>
              </a:path>
              <a:path w="820420" h="130175">
                <a:moveTo>
                  <a:pt x="754633" y="18592"/>
                </a:moveTo>
                <a:lnTo>
                  <a:pt x="739393" y="18592"/>
                </a:lnTo>
                <a:lnTo>
                  <a:pt x="738943" y="30444"/>
                </a:lnTo>
                <a:lnTo>
                  <a:pt x="738100" y="40258"/>
                </a:lnTo>
                <a:lnTo>
                  <a:pt x="729106" y="79538"/>
                </a:lnTo>
                <a:lnTo>
                  <a:pt x="701928" y="107441"/>
                </a:lnTo>
                <a:lnTo>
                  <a:pt x="701928" y="122377"/>
                </a:lnTo>
                <a:lnTo>
                  <a:pt x="738139" y="94992"/>
                </a:lnTo>
                <a:lnTo>
                  <a:pt x="746125" y="76657"/>
                </a:lnTo>
                <a:lnTo>
                  <a:pt x="764217" y="76657"/>
                </a:lnTo>
                <a:lnTo>
                  <a:pt x="750569" y="59740"/>
                </a:lnTo>
                <a:lnTo>
                  <a:pt x="751713" y="53644"/>
                </a:lnTo>
                <a:lnTo>
                  <a:pt x="752728" y="47142"/>
                </a:lnTo>
                <a:lnTo>
                  <a:pt x="753363" y="40258"/>
                </a:lnTo>
                <a:lnTo>
                  <a:pt x="754126" y="33375"/>
                </a:lnTo>
                <a:lnTo>
                  <a:pt x="754506" y="26149"/>
                </a:lnTo>
                <a:lnTo>
                  <a:pt x="754633" y="18592"/>
                </a:lnTo>
                <a:close/>
              </a:path>
              <a:path w="820420" h="130175">
                <a:moveTo>
                  <a:pt x="764217" y="76657"/>
                </a:moveTo>
                <a:lnTo>
                  <a:pt x="746125" y="76657"/>
                </a:lnTo>
                <a:lnTo>
                  <a:pt x="781176" y="121310"/>
                </a:lnTo>
                <a:lnTo>
                  <a:pt x="792988" y="112318"/>
                </a:lnTo>
                <a:lnTo>
                  <a:pt x="764217" y="76657"/>
                </a:lnTo>
                <a:close/>
              </a:path>
              <a:path w="820420" h="130175">
                <a:moveTo>
                  <a:pt x="788034" y="4724"/>
                </a:moveTo>
                <a:lnTo>
                  <a:pt x="704976" y="4724"/>
                </a:lnTo>
                <a:lnTo>
                  <a:pt x="704976" y="18592"/>
                </a:lnTo>
                <a:lnTo>
                  <a:pt x="788034" y="18592"/>
                </a:lnTo>
                <a:lnTo>
                  <a:pt x="788034" y="4724"/>
                </a:lnTo>
                <a:close/>
              </a:path>
              <a:path w="820420" h="130175">
                <a:moveTo>
                  <a:pt x="179831" y="18440"/>
                </a:moveTo>
                <a:lnTo>
                  <a:pt x="165353" y="18440"/>
                </a:lnTo>
                <a:lnTo>
                  <a:pt x="165122" y="29127"/>
                </a:lnTo>
                <a:lnTo>
                  <a:pt x="165090" y="30630"/>
                </a:lnTo>
                <a:lnTo>
                  <a:pt x="164480" y="42073"/>
                </a:lnTo>
                <a:lnTo>
                  <a:pt x="158575" y="79997"/>
                </a:lnTo>
                <a:lnTo>
                  <a:pt x="139191" y="107594"/>
                </a:lnTo>
                <a:lnTo>
                  <a:pt x="139191" y="122377"/>
                </a:lnTo>
                <a:lnTo>
                  <a:pt x="150697" y="118005"/>
                </a:lnTo>
                <a:lnTo>
                  <a:pt x="160274" y="109232"/>
                </a:lnTo>
                <a:lnTo>
                  <a:pt x="167945" y="96059"/>
                </a:lnTo>
                <a:lnTo>
                  <a:pt x="173736" y="78485"/>
                </a:lnTo>
                <a:lnTo>
                  <a:pt x="189296" y="78485"/>
                </a:lnTo>
                <a:lnTo>
                  <a:pt x="177545" y="57759"/>
                </a:lnTo>
                <a:lnTo>
                  <a:pt x="178403" y="48787"/>
                </a:lnTo>
                <a:lnTo>
                  <a:pt x="179069" y="39242"/>
                </a:lnTo>
                <a:lnTo>
                  <a:pt x="179475" y="30630"/>
                </a:lnTo>
                <a:lnTo>
                  <a:pt x="179546" y="29127"/>
                </a:lnTo>
                <a:lnTo>
                  <a:pt x="179831" y="18440"/>
                </a:lnTo>
                <a:close/>
              </a:path>
              <a:path w="820420" h="130175">
                <a:moveTo>
                  <a:pt x="189296" y="78485"/>
                </a:moveTo>
                <a:lnTo>
                  <a:pt x="173736" y="78485"/>
                </a:lnTo>
                <a:lnTo>
                  <a:pt x="196850" y="120548"/>
                </a:lnTo>
                <a:lnTo>
                  <a:pt x="209168" y="113537"/>
                </a:lnTo>
                <a:lnTo>
                  <a:pt x="189296" y="78485"/>
                </a:lnTo>
                <a:close/>
              </a:path>
              <a:path w="820420" h="130175">
                <a:moveTo>
                  <a:pt x="202437" y="4724"/>
                </a:moveTo>
                <a:lnTo>
                  <a:pt x="141224" y="4724"/>
                </a:lnTo>
                <a:lnTo>
                  <a:pt x="141224" y="18440"/>
                </a:lnTo>
                <a:lnTo>
                  <a:pt x="202437" y="18440"/>
                </a:lnTo>
                <a:lnTo>
                  <a:pt x="202437" y="4724"/>
                </a:lnTo>
                <a:close/>
              </a:path>
              <a:path w="820420" h="130175">
                <a:moveTo>
                  <a:pt x="681354" y="0"/>
                </a:moveTo>
                <a:lnTo>
                  <a:pt x="666241" y="0"/>
                </a:lnTo>
                <a:lnTo>
                  <a:pt x="666241" y="46177"/>
                </a:lnTo>
                <a:lnTo>
                  <a:pt x="618108" y="46177"/>
                </a:lnTo>
                <a:lnTo>
                  <a:pt x="618108" y="60502"/>
                </a:lnTo>
                <a:lnTo>
                  <a:pt x="666241" y="60502"/>
                </a:lnTo>
                <a:lnTo>
                  <a:pt x="666241" y="130149"/>
                </a:lnTo>
                <a:lnTo>
                  <a:pt x="681354" y="130149"/>
                </a:lnTo>
                <a:lnTo>
                  <a:pt x="681354" y="0"/>
                </a:lnTo>
                <a:close/>
              </a:path>
              <a:path w="820420" h="130175">
                <a:moveTo>
                  <a:pt x="581025" y="3962"/>
                </a:moveTo>
                <a:lnTo>
                  <a:pt x="565657" y="3962"/>
                </a:lnTo>
                <a:lnTo>
                  <a:pt x="565657" y="122377"/>
                </a:lnTo>
                <a:lnTo>
                  <a:pt x="621393" y="122377"/>
                </a:lnTo>
                <a:lnTo>
                  <a:pt x="627761" y="121818"/>
                </a:lnTo>
                <a:lnTo>
                  <a:pt x="639952" y="119659"/>
                </a:lnTo>
                <a:lnTo>
                  <a:pt x="645032" y="118122"/>
                </a:lnTo>
                <a:lnTo>
                  <a:pt x="649224" y="116128"/>
                </a:lnTo>
                <a:lnTo>
                  <a:pt x="649224" y="108356"/>
                </a:lnTo>
                <a:lnTo>
                  <a:pt x="581025" y="108356"/>
                </a:lnTo>
                <a:lnTo>
                  <a:pt x="581025" y="3962"/>
                </a:lnTo>
                <a:close/>
              </a:path>
              <a:path w="820420" h="130175">
                <a:moveTo>
                  <a:pt x="649224" y="102260"/>
                </a:moveTo>
                <a:lnTo>
                  <a:pt x="645032" y="104190"/>
                </a:lnTo>
                <a:lnTo>
                  <a:pt x="639952" y="105676"/>
                </a:lnTo>
                <a:lnTo>
                  <a:pt x="628014" y="107810"/>
                </a:lnTo>
                <a:lnTo>
                  <a:pt x="621643" y="108356"/>
                </a:lnTo>
                <a:lnTo>
                  <a:pt x="649224" y="108356"/>
                </a:lnTo>
                <a:lnTo>
                  <a:pt x="649224" y="102260"/>
                </a:lnTo>
                <a:close/>
              </a:path>
              <a:path w="820420" h="130175">
                <a:moveTo>
                  <a:pt x="306577" y="1523"/>
                </a:moveTo>
                <a:lnTo>
                  <a:pt x="296368" y="45602"/>
                </a:lnTo>
                <a:lnTo>
                  <a:pt x="278383" y="58521"/>
                </a:lnTo>
                <a:lnTo>
                  <a:pt x="278383" y="72237"/>
                </a:lnTo>
                <a:lnTo>
                  <a:pt x="313436" y="43738"/>
                </a:lnTo>
                <a:lnTo>
                  <a:pt x="333219" y="43738"/>
                </a:lnTo>
                <a:lnTo>
                  <a:pt x="318134" y="29717"/>
                </a:lnTo>
                <a:lnTo>
                  <a:pt x="319448" y="23255"/>
                </a:lnTo>
                <a:lnTo>
                  <a:pt x="320357" y="16478"/>
                </a:lnTo>
                <a:lnTo>
                  <a:pt x="320885" y="9386"/>
                </a:lnTo>
                <a:lnTo>
                  <a:pt x="321055" y="1981"/>
                </a:lnTo>
                <a:lnTo>
                  <a:pt x="306577" y="1523"/>
                </a:lnTo>
                <a:close/>
              </a:path>
              <a:path w="820420" h="130175">
                <a:moveTo>
                  <a:pt x="333219" y="43738"/>
                </a:moveTo>
                <a:lnTo>
                  <a:pt x="313436" y="43738"/>
                </a:lnTo>
                <a:lnTo>
                  <a:pt x="339216" y="68427"/>
                </a:lnTo>
                <a:lnTo>
                  <a:pt x="349123" y="58521"/>
                </a:lnTo>
                <a:lnTo>
                  <a:pt x="333219" y="43738"/>
                </a:lnTo>
                <a:close/>
              </a:path>
              <a:path w="820420" h="130175">
                <a:moveTo>
                  <a:pt x="820419" y="0"/>
                </a:moveTo>
                <a:lnTo>
                  <a:pt x="805433" y="0"/>
                </a:lnTo>
                <a:lnTo>
                  <a:pt x="805433" y="130149"/>
                </a:lnTo>
                <a:lnTo>
                  <a:pt x="820419" y="130149"/>
                </a:lnTo>
                <a:lnTo>
                  <a:pt x="820419" y="0"/>
                </a:lnTo>
                <a:close/>
              </a:path>
              <a:path w="820420" h="130175">
                <a:moveTo>
                  <a:pt x="543687" y="0"/>
                </a:moveTo>
                <a:lnTo>
                  <a:pt x="529336" y="0"/>
                </a:lnTo>
                <a:lnTo>
                  <a:pt x="529336" y="130149"/>
                </a:lnTo>
                <a:lnTo>
                  <a:pt x="543687" y="130149"/>
                </a:lnTo>
                <a:lnTo>
                  <a:pt x="543687" y="0"/>
                </a:lnTo>
                <a:close/>
              </a:path>
              <a:path w="820420" h="130175">
                <a:moveTo>
                  <a:pt x="403478" y="38404"/>
                </a:moveTo>
                <a:lnTo>
                  <a:pt x="389127" y="38404"/>
                </a:lnTo>
                <a:lnTo>
                  <a:pt x="389127" y="76047"/>
                </a:lnTo>
                <a:lnTo>
                  <a:pt x="403478" y="76047"/>
                </a:lnTo>
                <a:lnTo>
                  <a:pt x="403478" y="38404"/>
                </a:lnTo>
                <a:close/>
              </a:path>
              <a:path w="820420" h="130175">
                <a:moveTo>
                  <a:pt x="367029" y="761"/>
                </a:moveTo>
                <a:lnTo>
                  <a:pt x="352805" y="761"/>
                </a:lnTo>
                <a:lnTo>
                  <a:pt x="352805" y="71780"/>
                </a:lnTo>
                <a:lnTo>
                  <a:pt x="367029" y="71780"/>
                </a:lnTo>
                <a:lnTo>
                  <a:pt x="367029" y="38404"/>
                </a:lnTo>
                <a:lnTo>
                  <a:pt x="403478" y="38404"/>
                </a:lnTo>
                <a:lnTo>
                  <a:pt x="403478" y="24536"/>
                </a:lnTo>
                <a:lnTo>
                  <a:pt x="367029" y="24536"/>
                </a:lnTo>
                <a:lnTo>
                  <a:pt x="367029" y="761"/>
                </a:lnTo>
                <a:close/>
              </a:path>
              <a:path w="820420" h="130175">
                <a:moveTo>
                  <a:pt x="403478" y="0"/>
                </a:moveTo>
                <a:lnTo>
                  <a:pt x="389127" y="0"/>
                </a:lnTo>
                <a:lnTo>
                  <a:pt x="389127" y="24536"/>
                </a:lnTo>
                <a:lnTo>
                  <a:pt x="403478" y="24536"/>
                </a:lnTo>
                <a:lnTo>
                  <a:pt x="403478" y="0"/>
                </a:lnTo>
                <a:close/>
              </a:path>
              <a:path w="820420" h="130175">
                <a:moveTo>
                  <a:pt x="263270" y="66751"/>
                </a:moveTo>
                <a:lnTo>
                  <a:pt x="248919" y="66751"/>
                </a:lnTo>
                <a:lnTo>
                  <a:pt x="248919" y="130149"/>
                </a:lnTo>
                <a:lnTo>
                  <a:pt x="263270" y="130149"/>
                </a:lnTo>
                <a:lnTo>
                  <a:pt x="263270" y="66751"/>
                </a:lnTo>
                <a:close/>
              </a:path>
              <a:path w="820420" h="130175">
                <a:moveTo>
                  <a:pt x="227837" y="761"/>
                </a:moveTo>
                <a:lnTo>
                  <a:pt x="213487" y="761"/>
                </a:lnTo>
                <a:lnTo>
                  <a:pt x="213487" y="127863"/>
                </a:lnTo>
                <a:lnTo>
                  <a:pt x="227837" y="127863"/>
                </a:lnTo>
                <a:lnTo>
                  <a:pt x="227837" y="66751"/>
                </a:lnTo>
                <a:lnTo>
                  <a:pt x="263270" y="66751"/>
                </a:lnTo>
                <a:lnTo>
                  <a:pt x="263270" y="52425"/>
                </a:lnTo>
                <a:lnTo>
                  <a:pt x="227837" y="52425"/>
                </a:lnTo>
                <a:lnTo>
                  <a:pt x="227837" y="761"/>
                </a:lnTo>
                <a:close/>
              </a:path>
              <a:path w="820420" h="130175">
                <a:moveTo>
                  <a:pt x="263270" y="0"/>
                </a:moveTo>
                <a:lnTo>
                  <a:pt x="248919" y="0"/>
                </a:lnTo>
                <a:lnTo>
                  <a:pt x="248919" y="52425"/>
                </a:lnTo>
                <a:lnTo>
                  <a:pt x="263270" y="52425"/>
                </a:lnTo>
                <a:lnTo>
                  <a:pt x="26327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3" name="object 163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308853" y="5573941"/>
            <a:ext cx="1495171" cy="142024"/>
          </a:xfrm>
          <a:prstGeom prst="rect">
            <a:avLst/>
          </a:prstGeom>
        </p:spPr>
      </p:pic>
      <p:sp>
        <p:nvSpPr>
          <p:cNvPr id="164" name="object 164"/>
          <p:cNvSpPr/>
          <p:nvPr/>
        </p:nvSpPr>
        <p:spPr>
          <a:xfrm>
            <a:off x="6810756" y="5684888"/>
            <a:ext cx="20320" cy="34925"/>
          </a:xfrm>
          <a:custGeom>
            <a:avLst/>
            <a:gdLst/>
            <a:ahLst/>
            <a:cxnLst/>
            <a:rect l="l" t="t" r="r" b="b"/>
            <a:pathLst>
              <a:path w="20320" h="34925">
                <a:moveTo>
                  <a:pt x="20066" y="0"/>
                </a:moveTo>
                <a:lnTo>
                  <a:pt x="4825" y="0"/>
                </a:lnTo>
                <a:lnTo>
                  <a:pt x="0" y="34442"/>
                </a:lnTo>
                <a:lnTo>
                  <a:pt x="12446" y="34442"/>
                </a:lnTo>
                <a:lnTo>
                  <a:pt x="2006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5" name="object 165"/>
          <p:cNvGrpSpPr/>
          <p:nvPr/>
        </p:nvGrpSpPr>
        <p:grpSpPr>
          <a:xfrm>
            <a:off x="6874764" y="5575617"/>
            <a:ext cx="1703070" cy="132080"/>
            <a:chOff x="6874764" y="5575617"/>
            <a:chExt cx="1703070" cy="132080"/>
          </a:xfrm>
        </p:grpSpPr>
        <p:pic>
          <p:nvPicPr>
            <p:cNvPr id="166" name="object 16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874764" y="5575617"/>
              <a:ext cx="1116076" cy="131978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8034401" y="5576989"/>
              <a:ext cx="543560" cy="130810"/>
            </a:xfrm>
            <a:custGeom>
              <a:avLst/>
              <a:gdLst/>
              <a:ahLst/>
              <a:cxnLst/>
              <a:rect l="l" t="t" r="r" b="b"/>
              <a:pathLst>
                <a:path w="543559" h="130810">
                  <a:moveTo>
                    <a:pt x="300100" y="89001"/>
                  </a:moveTo>
                  <a:lnTo>
                    <a:pt x="284988" y="89001"/>
                  </a:lnTo>
                  <a:lnTo>
                    <a:pt x="284988" y="128473"/>
                  </a:lnTo>
                  <a:lnTo>
                    <a:pt x="398779" y="128473"/>
                  </a:lnTo>
                  <a:lnTo>
                    <a:pt x="398779" y="115671"/>
                  </a:lnTo>
                  <a:lnTo>
                    <a:pt x="300100" y="115671"/>
                  </a:lnTo>
                  <a:lnTo>
                    <a:pt x="300100" y="89001"/>
                  </a:lnTo>
                  <a:close/>
                </a:path>
                <a:path w="543559" h="130810">
                  <a:moveTo>
                    <a:pt x="395477" y="0"/>
                  </a:moveTo>
                  <a:lnTo>
                    <a:pt x="380365" y="0"/>
                  </a:lnTo>
                  <a:lnTo>
                    <a:pt x="380365" y="81686"/>
                  </a:lnTo>
                  <a:lnTo>
                    <a:pt x="340868" y="81686"/>
                  </a:lnTo>
                  <a:lnTo>
                    <a:pt x="340868" y="93878"/>
                  </a:lnTo>
                  <a:lnTo>
                    <a:pt x="380365" y="93878"/>
                  </a:lnTo>
                  <a:lnTo>
                    <a:pt x="380365" y="101955"/>
                  </a:lnTo>
                  <a:lnTo>
                    <a:pt x="395477" y="101955"/>
                  </a:lnTo>
                  <a:lnTo>
                    <a:pt x="395477" y="0"/>
                  </a:lnTo>
                  <a:close/>
                </a:path>
                <a:path w="543559" h="130810">
                  <a:moveTo>
                    <a:pt x="323976" y="72694"/>
                  </a:moveTo>
                  <a:lnTo>
                    <a:pt x="308864" y="72694"/>
                  </a:lnTo>
                  <a:lnTo>
                    <a:pt x="308864" y="96011"/>
                  </a:lnTo>
                  <a:lnTo>
                    <a:pt x="323976" y="96011"/>
                  </a:lnTo>
                  <a:lnTo>
                    <a:pt x="323976" y="72694"/>
                  </a:lnTo>
                  <a:close/>
                </a:path>
                <a:path w="543559" h="130810">
                  <a:moveTo>
                    <a:pt x="369443" y="55016"/>
                  </a:moveTo>
                  <a:lnTo>
                    <a:pt x="364744" y="56908"/>
                  </a:lnTo>
                  <a:lnTo>
                    <a:pt x="358775" y="58242"/>
                  </a:lnTo>
                  <a:lnTo>
                    <a:pt x="343916" y="59842"/>
                  </a:lnTo>
                  <a:lnTo>
                    <a:pt x="335788" y="60223"/>
                  </a:lnTo>
                  <a:lnTo>
                    <a:pt x="272923" y="60223"/>
                  </a:lnTo>
                  <a:lnTo>
                    <a:pt x="272923" y="72694"/>
                  </a:lnTo>
                  <a:lnTo>
                    <a:pt x="331148" y="72694"/>
                  </a:lnTo>
                  <a:lnTo>
                    <a:pt x="339677" y="72399"/>
                  </a:lnTo>
                  <a:lnTo>
                    <a:pt x="369443" y="67513"/>
                  </a:lnTo>
                  <a:lnTo>
                    <a:pt x="369443" y="55016"/>
                  </a:lnTo>
                  <a:close/>
                </a:path>
                <a:path w="543559" h="130810">
                  <a:moveTo>
                    <a:pt x="319277" y="304"/>
                  </a:moveTo>
                  <a:lnTo>
                    <a:pt x="280924" y="17424"/>
                  </a:lnTo>
                  <a:lnTo>
                    <a:pt x="280670" y="25603"/>
                  </a:lnTo>
                  <a:lnTo>
                    <a:pt x="280808" y="30111"/>
                  </a:lnTo>
                  <a:lnTo>
                    <a:pt x="280924" y="33870"/>
                  </a:lnTo>
                  <a:lnTo>
                    <a:pt x="319277" y="51053"/>
                  </a:lnTo>
                  <a:lnTo>
                    <a:pt x="327517" y="50630"/>
                  </a:lnTo>
                  <a:lnTo>
                    <a:pt x="354642" y="39166"/>
                  </a:lnTo>
                  <a:lnTo>
                    <a:pt x="312293" y="39166"/>
                  </a:lnTo>
                  <a:lnTo>
                    <a:pt x="306577" y="38036"/>
                  </a:lnTo>
                  <a:lnTo>
                    <a:pt x="302259" y="35763"/>
                  </a:lnTo>
                  <a:lnTo>
                    <a:pt x="297815" y="33489"/>
                  </a:lnTo>
                  <a:lnTo>
                    <a:pt x="295655" y="30111"/>
                  </a:lnTo>
                  <a:lnTo>
                    <a:pt x="295655" y="21120"/>
                  </a:lnTo>
                  <a:lnTo>
                    <a:pt x="297815" y="17754"/>
                  </a:lnTo>
                  <a:lnTo>
                    <a:pt x="302259" y="15532"/>
                  </a:lnTo>
                  <a:lnTo>
                    <a:pt x="306577" y="13309"/>
                  </a:lnTo>
                  <a:lnTo>
                    <a:pt x="312293" y="12191"/>
                  </a:lnTo>
                  <a:lnTo>
                    <a:pt x="354660" y="12191"/>
                  </a:lnTo>
                  <a:lnTo>
                    <a:pt x="354075" y="11163"/>
                  </a:lnTo>
                  <a:lnTo>
                    <a:pt x="347091" y="6845"/>
                  </a:lnTo>
                  <a:lnTo>
                    <a:pt x="341423" y="4007"/>
                  </a:lnTo>
                  <a:lnTo>
                    <a:pt x="334898" y="1970"/>
                  </a:lnTo>
                  <a:lnTo>
                    <a:pt x="327517" y="735"/>
                  </a:lnTo>
                  <a:lnTo>
                    <a:pt x="319277" y="304"/>
                  </a:lnTo>
                  <a:close/>
                </a:path>
                <a:path w="543559" h="130810">
                  <a:moveTo>
                    <a:pt x="354660" y="12191"/>
                  </a:moveTo>
                  <a:lnTo>
                    <a:pt x="326263" y="12191"/>
                  </a:lnTo>
                  <a:lnTo>
                    <a:pt x="331850" y="13309"/>
                  </a:lnTo>
                  <a:lnTo>
                    <a:pt x="336296" y="15532"/>
                  </a:lnTo>
                  <a:lnTo>
                    <a:pt x="340614" y="17754"/>
                  </a:lnTo>
                  <a:lnTo>
                    <a:pt x="342900" y="21120"/>
                  </a:lnTo>
                  <a:lnTo>
                    <a:pt x="342900" y="30111"/>
                  </a:lnTo>
                  <a:lnTo>
                    <a:pt x="340614" y="33489"/>
                  </a:lnTo>
                  <a:lnTo>
                    <a:pt x="336296" y="35763"/>
                  </a:lnTo>
                  <a:lnTo>
                    <a:pt x="331850" y="38036"/>
                  </a:lnTo>
                  <a:lnTo>
                    <a:pt x="326263" y="39166"/>
                  </a:lnTo>
                  <a:lnTo>
                    <a:pt x="354642" y="39166"/>
                  </a:lnTo>
                  <a:lnTo>
                    <a:pt x="357631" y="33870"/>
                  </a:lnTo>
                  <a:lnTo>
                    <a:pt x="357631" y="17424"/>
                  </a:lnTo>
                  <a:lnTo>
                    <a:pt x="354660" y="12191"/>
                  </a:lnTo>
                  <a:close/>
                </a:path>
                <a:path w="543559" h="130810">
                  <a:moveTo>
                    <a:pt x="543178" y="110185"/>
                  </a:moveTo>
                  <a:lnTo>
                    <a:pt x="413130" y="110185"/>
                  </a:lnTo>
                  <a:lnTo>
                    <a:pt x="413130" y="123901"/>
                  </a:lnTo>
                  <a:lnTo>
                    <a:pt x="543178" y="123901"/>
                  </a:lnTo>
                  <a:lnTo>
                    <a:pt x="543178" y="110185"/>
                  </a:lnTo>
                  <a:close/>
                </a:path>
                <a:path w="543559" h="130810">
                  <a:moveTo>
                    <a:pt x="460628" y="84886"/>
                  </a:moveTo>
                  <a:lnTo>
                    <a:pt x="445643" y="84886"/>
                  </a:lnTo>
                  <a:lnTo>
                    <a:pt x="445643" y="110185"/>
                  </a:lnTo>
                  <a:lnTo>
                    <a:pt x="460628" y="110185"/>
                  </a:lnTo>
                  <a:lnTo>
                    <a:pt x="460628" y="84886"/>
                  </a:lnTo>
                  <a:close/>
                </a:path>
                <a:path w="543559" h="130810">
                  <a:moveTo>
                    <a:pt x="510667" y="84886"/>
                  </a:moveTo>
                  <a:lnTo>
                    <a:pt x="495553" y="84886"/>
                  </a:lnTo>
                  <a:lnTo>
                    <a:pt x="495553" y="110185"/>
                  </a:lnTo>
                  <a:lnTo>
                    <a:pt x="510667" y="110185"/>
                  </a:lnTo>
                  <a:lnTo>
                    <a:pt x="510667" y="84886"/>
                  </a:lnTo>
                  <a:close/>
                </a:path>
                <a:path w="543559" h="130810">
                  <a:moveTo>
                    <a:pt x="534543" y="4724"/>
                  </a:moveTo>
                  <a:lnTo>
                    <a:pt x="421767" y="4724"/>
                  </a:lnTo>
                  <a:lnTo>
                    <a:pt x="421767" y="18135"/>
                  </a:lnTo>
                  <a:lnTo>
                    <a:pt x="519683" y="18135"/>
                  </a:lnTo>
                  <a:lnTo>
                    <a:pt x="519683" y="38252"/>
                  </a:lnTo>
                  <a:lnTo>
                    <a:pt x="421767" y="38252"/>
                  </a:lnTo>
                  <a:lnTo>
                    <a:pt x="421767" y="84886"/>
                  </a:lnTo>
                  <a:lnTo>
                    <a:pt x="536575" y="84886"/>
                  </a:lnTo>
                  <a:lnTo>
                    <a:pt x="536575" y="71475"/>
                  </a:lnTo>
                  <a:lnTo>
                    <a:pt x="436879" y="71475"/>
                  </a:lnTo>
                  <a:lnTo>
                    <a:pt x="436879" y="51206"/>
                  </a:lnTo>
                  <a:lnTo>
                    <a:pt x="534543" y="51206"/>
                  </a:lnTo>
                  <a:lnTo>
                    <a:pt x="534543" y="4724"/>
                  </a:lnTo>
                  <a:close/>
                </a:path>
                <a:path w="543559" h="130810">
                  <a:moveTo>
                    <a:pt x="257809" y="74371"/>
                  </a:moveTo>
                  <a:lnTo>
                    <a:pt x="143891" y="74371"/>
                  </a:lnTo>
                  <a:lnTo>
                    <a:pt x="143891" y="85953"/>
                  </a:lnTo>
                  <a:lnTo>
                    <a:pt x="243077" y="85953"/>
                  </a:lnTo>
                  <a:lnTo>
                    <a:pt x="243077" y="95859"/>
                  </a:lnTo>
                  <a:lnTo>
                    <a:pt x="144145" y="95859"/>
                  </a:lnTo>
                  <a:lnTo>
                    <a:pt x="144145" y="128473"/>
                  </a:lnTo>
                  <a:lnTo>
                    <a:pt x="260984" y="128473"/>
                  </a:lnTo>
                  <a:lnTo>
                    <a:pt x="260984" y="116890"/>
                  </a:lnTo>
                  <a:lnTo>
                    <a:pt x="158876" y="116890"/>
                  </a:lnTo>
                  <a:lnTo>
                    <a:pt x="158876" y="106984"/>
                  </a:lnTo>
                  <a:lnTo>
                    <a:pt x="257809" y="106984"/>
                  </a:lnTo>
                  <a:lnTo>
                    <a:pt x="257809" y="74371"/>
                  </a:lnTo>
                  <a:close/>
                </a:path>
                <a:path w="543559" h="130810">
                  <a:moveTo>
                    <a:pt x="15367" y="3962"/>
                  </a:moveTo>
                  <a:lnTo>
                    <a:pt x="0" y="3962"/>
                  </a:lnTo>
                  <a:lnTo>
                    <a:pt x="0" y="122377"/>
                  </a:lnTo>
                  <a:lnTo>
                    <a:pt x="59427" y="122377"/>
                  </a:lnTo>
                  <a:lnTo>
                    <a:pt x="65658" y="121792"/>
                  </a:lnTo>
                  <a:lnTo>
                    <a:pt x="77724" y="119545"/>
                  </a:lnTo>
                  <a:lnTo>
                    <a:pt x="82803" y="117982"/>
                  </a:lnTo>
                  <a:lnTo>
                    <a:pt x="86868" y="115976"/>
                  </a:lnTo>
                  <a:lnTo>
                    <a:pt x="86868" y="108508"/>
                  </a:lnTo>
                  <a:lnTo>
                    <a:pt x="15367" y="108508"/>
                  </a:lnTo>
                  <a:lnTo>
                    <a:pt x="15367" y="3962"/>
                  </a:lnTo>
                  <a:close/>
                </a:path>
                <a:path w="543559" h="130810">
                  <a:moveTo>
                    <a:pt x="86868" y="102107"/>
                  </a:moveTo>
                  <a:lnTo>
                    <a:pt x="82676" y="104051"/>
                  </a:lnTo>
                  <a:lnTo>
                    <a:pt x="77724" y="105587"/>
                  </a:lnTo>
                  <a:lnTo>
                    <a:pt x="65658" y="107899"/>
                  </a:lnTo>
                  <a:lnTo>
                    <a:pt x="59165" y="108508"/>
                  </a:lnTo>
                  <a:lnTo>
                    <a:pt x="86868" y="108508"/>
                  </a:lnTo>
                  <a:lnTo>
                    <a:pt x="86868" y="102107"/>
                  </a:lnTo>
                  <a:close/>
                </a:path>
                <a:path w="543559" h="130810">
                  <a:moveTo>
                    <a:pt x="225044" y="39928"/>
                  </a:moveTo>
                  <a:lnTo>
                    <a:pt x="210947" y="39928"/>
                  </a:lnTo>
                  <a:lnTo>
                    <a:pt x="210947" y="65989"/>
                  </a:lnTo>
                  <a:lnTo>
                    <a:pt x="225044" y="65989"/>
                  </a:lnTo>
                  <a:lnTo>
                    <a:pt x="225044" y="39928"/>
                  </a:lnTo>
                  <a:close/>
                </a:path>
                <a:path w="543559" h="130810">
                  <a:moveTo>
                    <a:pt x="191643" y="3200"/>
                  </a:moveTo>
                  <a:lnTo>
                    <a:pt x="135254" y="3200"/>
                  </a:lnTo>
                  <a:lnTo>
                    <a:pt x="135254" y="14935"/>
                  </a:lnTo>
                  <a:lnTo>
                    <a:pt x="177546" y="14935"/>
                  </a:lnTo>
                  <a:lnTo>
                    <a:pt x="177419" y="27279"/>
                  </a:lnTo>
                  <a:lnTo>
                    <a:pt x="135254" y="27279"/>
                  </a:lnTo>
                  <a:lnTo>
                    <a:pt x="135254" y="38861"/>
                  </a:lnTo>
                  <a:lnTo>
                    <a:pt x="173990" y="38861"/>
                  </a:lnTo>
                  <a:lnTo>
                    <a:pt x="170815" y="43916"/>
                  </a:lnTo>
                  <a:lnTo>
                    <a:pt x="165989" y="47561"/>
                  </a:lnTo>
                  <a:lnTo>
                    <a:pt x="152780" y="52031"/>
                  </a:lnTo>
                  <a:lnTo>
                    <a:pt x="144600" y="53187"/>
                  </a:lnTo>
                  <a:lnTo>
                    <a:pt x="135254" y="53187"/>
                  </a:lnTo>
                  <a:lnTo>
                    <a:pt x="135254" y="65074"/>
                  </a:lnTo>
                  <a:lnTo>
                    <a:pt x="174696" y="55395"/>
                  </a:lnTo>
                  <a:lnTo>
                    <a:pt x="188341" y="39928"/>
                  </a:lnTo>
                  <a:lnTo>
                    <a:pt x="225044" y="39928"/>
                  </a:lnTo>
                  <a:lnTo>
                    <a:pt x="225044" y="26669"/>
                  </a:lnTo>
                  <a:lnTo>
                    <a:pt x="191516" y="26669"/>
                  </a:lnTo>
                  <a:lnTo>
                    <a:pt x="191643" y="3200"/>
                  </a:lnTo>
                  <a:close/>
                </a:path>
                <a:path w="543559" h="130810">
                  <a:moveTo>
                    <a:pt x="225044" y="761"/>
                  </a:moveTo>
                  <a:lnTo>
                    <a:pt x="210947" y="761"/>
                  </a:lnTo>
                  <a:lnTo>
                    <a:pt x="210947" y="26669"/>
                  </a:lnTo>
                  <a:lnTo>
                    <a:pt x="225044" y="26669"/>
                  </a:lnTo>
                  <a:lnTo>
                    <a:pt x="225044" y="761"/>
                  </a:lnTo>
                  <a:close/>
                </a:path>
                <a:path w="543559" h="130810">
                  <a:moveTo>
                    <a:pt x="257809" y="0"/>
                  </a:moveTo>
                  <a:lnTo>
                    <a:pt x="243458" y="0"/>
                  </a:lnTo>
                  <a:lnTo>
                    <a:pt x="243458" y="67360"/>
                  </a:lnTo>
                  <a:lnTo>
                    <a:pt x="257809" y="67360"/>
                  </a:lnTo>
                  <a:lnTo>
                    <a:pt x="257809" y="0"/>
                  </a:lnTo>
                  <a:close/>
                </a:path>
                <a:path w="543559" h="130810">
                  <a:moveTo>
                    <a:pt x="113919" y="0"/>
                  </a:moveTo>
                  <a:lnTo>
                    <a:pt x="98932" y="0"/>
                  </a:lnTo>
                  <a:lnTo>
                    <a:pt x="98932" y="130301"/>
                  </a:lnTo>
                  <a:lnTo>
                    <a:pt x="113919" y="130149"/>
                  </a:lnTo>
                  <a:lnTo>
                    <a:pt x="113919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8" name="object 16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623807" y="5573941"/>
            <a:ext cx="1909445" cy="142024"/>
          </a:xfrm>
          <a:prstGeom prst="rect">
            <a:avLst/>
          </a:prstGeom>
        </p:spPr>
      </p:pic>
      <p:sp>
        <p:nvSpPr>
          <p:cNvPr id="169" name="object 169"/>
          <p:cNvSpPr/>
          <p:nvPr/>
        </p:nvSpPr>
        <p:spPr>
          <a:xfrm>
            <a:off x="1657604" y="5885167"/>
            <a:ext cx="478155" cy="147955"/>
          </a:xfrm>
          <a:custGeom>
            <a:avLst/>
            <a:gdLst/>
            <a:ahLst/>
            <a:cxnLst/>
            <a:rect l="l" t="t" r="r" b="b"/>
            <a:pathLst>
              <a:path w="478155" h="147954">
                <a:moveTo>
                  <a:pt x="398018" y="3962"/>
                </a:moveTo>
                <a:lnTo>
                  <a:pt x="333756" y="3962"/>
                </a:lnTo>
                <a:lnTo>
                  <a:pt x="333756" y="140703"/>
                </a:lnTo>
                <a:lnTo>
                  <a:pt x="374014" y="140703"/>
                </a:lnTo>
                <a:lnTo>
                  <a:pt x="380491" y="140271"/>
                </a:lnTo>
                <a:lnTo>
                  <a:pt x="394081" y="138506"/>
                </a:lnTo>
                <a:lnTo>
                  <a:pt x="399795" y="137172"/>
                </a:lnTo>
                <a:lnTo>
                  <a:pt x="404368" y="135369"/>
                </a:lnTo>
                <a:lnTo>
                  <a:pt x="404368" y="115214"/>
                </a:lnTo>
                <a:lnTo>
                  <a:pt x="361822" y="115214"/>
                </a:lnTo>
                <a:lnTo>
                  <a:pt x="361822" y="29451"/>
                </a:lnTo>
                <a:lnTo>
                  <a:pt x="398018" y="29451"/>
                </a:lnTo>
                <a:lnTo>
                  <a:pt x="398018" y="3962"/>
                </a:lnTo>
                <a:close/>
              </a:path>
              <a:path w="478155" h="147954">
                <a:moveTo>
                  <a:pt x="404368" y="110223"/>
                </a:moveTo>
                <a:lnTo>
                  <a:pt x="399795" y="111861"/>
                </a:lnTo>
                <a:lnTo>
                  <a:pt x="394334" y="113106"/>
                </a:lnTo>
                <a:lnTo>
                  <a:pt x="382143" y="114782"/>
                </a:lnTo>
                <a:lnTo>
                  <a:pt x="376046" y="115214"/>
                </a:lnTo>
                <a:lnTo>
                  <a:pt x="404368" y="115214"/>
                </a:lnTo>
                <a:lnTo>
                  <a:pt x="404368" y="110223"/>
                </a:lnTo>
                <a:close/>
              </a:path>
              <a:path w="478155" h="147954">
                <a:moveTo>
                  <a:pt x="272669" y="128993"/>
                </a:moveTo>
                <a:lnTo>
                  <a:pt x="245744" y="128993"/>
                </a:lnTo>
                <a:lnTo>
                  <a:pt x="245744" y="145008"/>
                </a:lnTo>
                <a:lnTo>
                  <a:pt x="272669" y="145008"/>
                </a:lnTo>
                <a:lnTo>
                  <a:pt x="272669" y="128993"/>
                </a:lnTo>
                <a:close/>
              </a:path>
              <a:path w="478155" h="147954">
                <a:moveTo>
                  <a:pt x="191134" y="3454"/>
                </a:moveTo>
                <a:lnTo>
                  <a:pt x="189412" y="45643"/>
                </a:lnTo>
                <a:lnTo>
                  <a:pt x="181834" y="88986"/>
                </a:lnTo>
                <a:lnTo>
                  <a:pt x="165100" y="111086"/>
                </a:lnTo>
                <a:lnTo>
                  <a:pt x="165100" y="140703"/>
                </a:lnTo>
                <a:lnTo>
                  <a:pt x="198643" y="118421"/>
                </a:lnTo>
                <a:lnTo>
                  <a:pt x="206247" y="102133"/>
                </a:lnTo>
                <a:lnTo>
                  <a:pt x="235766" y="102133"/>
                </a:lnTo>
                <a:lnTo>
                  <a:pt x="215264" y="62865"/>
                </a:lnTo>
                <a:lnTo>
                  <a:pt x="216693" y="49722"/>
                </a:lnTo>
                <a:lnTo>
                  <a:pt x="217741" y="35612"/>
                </a:lnTo>
                <a:lnTo>
                  <a:pt x="218408" y="20532"/>
                </a:lnTo>
                <a:lnTo>
                  <a:pt x="218694" y="4483"/>
                </a:lnTo>
                <a:lnTo>
                  <a:pt x="191134" y="3454"/>
                </a:lnTo>
                <a:close/>
              </a:path>
              <a:path w="478155" h="147954">
                <a:moveTo>
                  <a:pt x="235766" y="102133"/>
                </a:moveTo>
                <a:lnTo>
                  <a:pt x="206247" y="102133"/>
                </a:lnTo>
                <a:lnTo>
                  <a:pt x="224535" y="139319"/>
                </a:lnTo>
                <a:lnTo>
                  <a:pt x="245744" y="128993"/>
                </a:lnTo>
                <a:lnTo>
                  <a:pt x="272669" y="128993"/>
                </a:lnTo>
                <a:lnTo>
                  <a:pt x="272669" y="121246"/>
                </a:lnTo>
                <a:lnTo>
                  <a:pt x="245744" y="121246"/>
                </a:lnTo>
                <a:lnTo>
                  <a:pt x="235766" y="102133"/>
                </a:lnTo>
                <a:close/>
              </a:path>
              <a:path w="478155" h="147954">
                <a:moveTo>
                  <a:pt x="272669" y="1206"/>
                </a:moveTo>
                <a:lnTo>
                  <a:pt x="245744" y="1206"/>
                </a:lnTo>
                <a:lnTo>
                  <a:pt x="245744" y="45643"/>
                </a:lnTo>
                <a:lnTo>
                  <a:pt x="229488" y="45643"/>
                </a:lnTo>
                <a:lnTo>
                  <a:pt x="229488" y="73190"/>
                </a:lnTo>
                <a:lnTo>
                  <a:pt x="245744" y="73190"/>
                </a:lnTo>
                <a:lnTo>
                  <a:pt x="245744" y="121246"/>
                </a:lnTo>
                <a:lnTo>
                  <a:pt x="272669" y="121246"/>
                </a:lnTo>
                <a:lnTo>
                  <a:pt x="272669" y="1206"/>
                </a:lnTo>
                <a:close/>
              </a:path>
              <a:path w="478155" h="147954">
                <a:moveTo>
                  <a:pt x="477646" y="82156"/>
                </a:moveTo>
                <a:lnTo>
                  <a:pt x="450341" y="82156"/>
                </a:lnTo>
                <a:lnTo>
                  <a:pt x="450341" y="147586"/>
                </a:lnTo>
                <a:lnTo>
                  <a:pt x="477646" y="147586"/>
                </a:lnTo>
                <a:lnTo>
                  <a:pt x="477646" y="82156"/>
                </a:lnTo>
                <a:close/>
              </a:path>
              <a:path w="478155" h="147954">
                <a:moveTo>
                  <a:pt x="438150" y="1206"/>
                </a:moveTo>
                <a:lnTo>
                  <a:pt x="411225" y="1206"/>
                </a:lnTo>
                <a:lnTo>
                  <a:pt x="411225" y="145008"/>
                </a:lnTo>
                <a:lnTo>
                  <a:pt x="438150" y="145008"/>
                </a:lnTo>
                <a:lnTo>
                  <a:pt x="438150" y="82156"/>
                </a:lnTo>
                <a:lnTo>
                  <a:pt x="477646" y="82156"/>
                </a:lnTo>
                <a:lnTo>
                  <a:pt x="477646" y="54597"/>
                </a:lnTo>
                <a:lnTo>
                  <a:pt x="438150" y="54597"/>
                </a:lnTo>
                <a:lnTo>
                  <a:pt x="438150" y="1206"/>
                </a:lnTo>
                <a:close/>
              </a:path>
              <a:path w="478155" h="147954">
                <a:moveTo>
                  <a:pt x="477646" y="520"/>
                </a:moveTo>
                <a:lnTo>
                  <a:pt x="450341" y="520"/>
                </a:lnTo>
                <a:lnTo>
                  <a:pt x="450341" y="54597"/>
                </a:lnTo>
                <a:lnTo>
                  <a:pt x="477646" y="54597"/>
                </a:lnTo>
                <a:lnTo>
                  <a:pt x="477646" y="520"/>
                </a:lnTo>
                <a:close/>
              </a:path>
              <a:path w="478155" h="147954">
                <a:moveTo>
                  <a:pt x="311531" y="520"/>
                </a:moveTo>
                <a:lnTo>
                  <a:pt x="284098" y="520"/>
                </a:lnTo>
                <a:lnTo>
                  <a:pt x="284098" y="147586"/>
                </a:lnTo>
                <a:lnTo>
                  <a:pt x="311531" y="147586"/>
                </a:lnTo>
                <a:lnTo>
                  <a:pt x="311531" y="520"/>
                </a:lnTo>
                <a:close/>
              </a:path>
              <a:path w="478155" h="147954">
                <a:moveTo>
                  <a:pt x="137032" y="520"/>
                </a:moveTo>
                <a:lnTo>
                  <a:pt x="107950" y="520"/>
                </a:lnTo>
                <a:lnTo>
                  <a:pt x="107950" y="147586"/>
                </a:lnTo>
                <a:lnTo>
                  <a:pt x="137032" y="147586"/>
                </a:lnTo>
                <a:lnTo>
                  <a:pt x="137032" y="82499"/>
                </a:lnTo>
                <a:lnTo>
                  <a:pt x="154304" y="82499"/>
                </a:lnTo>
                <a:lnTo>
                  <a:pt x="154304" y="54254"/>
                </a:lnTo>
                <a:lnTo>
                  <a:pt x="137032" y="54254"/>
                </a:lnTo>
                <a:lnTo>
                  <a:pt x="137032" y="520"/>
                </a:lnTo>
                <a:close/>
              </a:path>
              <a:path w="478155" h="147954">
                <a:moveTo>
                  <a:pt x="65912" y="44958"/>
                </a:moveTo>
                <a:lnTo>
                  <a:pt x="36702" y="44958"/>
                </a:lnTo>
                <a:lnTo>
                  <a:pt x="35438" y="58859"/>
                </a:lnTo>
                <a:lnTo>
                  <a:pt x="33162" y="71361"/>
                </a:lnTo>
                <a:lnTo>
                  <a:pt x="14382" y="106149"/>
                </a:lnTo>
                <a:lnTo>
                  <a:pt x="0" y="112115"/>
                </a:lnTo>
                <a:lnTo>
                  <a:pt x="0" y="140703"/>
                </a:lnTo>
                <a:lnTo>
                  <a:pt x="36649" y="125338"/>
                </a:lnTo>
                <a:lnTo>
                  <a:pt x="52704" y="102819"/>
                </a:lnTo>
                <a:lnTo>
                  <a:pt x="88436" y="102819"/>
                </a:lnTo>
                <a:lnTo>
                  <a:pt x="62864" y="71983"/>
                </a:lnTo>
                <a:lnTo>
                  <a:pt x="63626" y="67843"/>
                </a:lnTo>
                <a:lnTo>
                  <a:pt x="64262" y="63512"/>
                </a:lnTo>
                <a:lnTo>
                  <a:pt x="65277" y="54457"/>
                </a:lnTo>
                <a:lnTo>
                  <a:pt x="65658" y="49784"/>
                </a:lnTo>
                <a:lnTo>
                  <a:pt x="65912" y="44958"/>
                </a:lnTo>
                <a:close/>
              </a:path>
              <a:path w="478155" h="147954">
                <a:moveTo>
                  <a:pt x="88436" y="102819"/>
                </a:moveTo>
                <a:lnTo>
                  <a:pt x="52704" y="102819"/>
                </a:lnTo>
                <a:lnTo>
                  <a:pt x="82550" y="140703"/>
                </a:lnTo>
                <a:lnTo>
                  <a:pt x="104139" y="121754"/>
                </a:lnTo>
                <a:lnTo>
                  <a:pt x="88436" y="102819"/>
                </a:lnTo>
                <a:close/>
              </a:path>
              <a:path w="478155" h="147954">
                <a:moveTo>
                  <a:pt x="97789" y="18084"/>
                </a:moveTo>
                <a:lnTo>
                  <a:pt x="3301" y="18084"/>
                </a:lnTo>
                <a:lnTo>
                  <a:pt x="3301" y="44958"/>
                </a:lnTo>
                <a:lnTo>
                  <a:pt x="97789" y="44958"/>
                </a:lnTo>
                <a:lnTo>
                  <a:pt x="97789" y="18084"/>
                </a:lnTo>
                <a:close/>
              </a:path>
              <a:path w="478155" h="147954">
                <a:moveTo>
                  <a:pt x="66293" y="0"/>
                </a:moveTo>
                <a:lnTo>
                  <a:pt x="36575" y="0"/>
                </a:lnTo>
                <a:lnTo>
                  <a:pt x="36575" y="18084"/>
                </a:lnTo>
                <a:lnTo>
                  <a:pt x="66293" y="18084"/>
                </a:lnTo>
                <a:lnTo>
                  <a:pt x="6629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199132" y="5884138"/>
            <a:ext cx="311150" cy="149225"/>
          </a:xfrm>
          <a:custGeom>
            <a:avLst/>
            <a:gdLst/>
            <a:ahLst/>
            <a:cxnLst/>
            <a:rect l="l" t="t" r="r" b="b"/>
            <a:pathLst>
              <a:path w="311150" h="149225">
                <a:moveTo>
                  <a:pt x="207137" y="97129"/>
                </a:moveTo>
                <a:lnTo>
                  <a:pt x="177419" y="97129"/>
                </a:lnTo>
                <a:lnTo>
                  <a:pt x="177419" y="148615"/>
                </a:lnTo>
                <a:lnTo>
                  <a:pt x="311150" y="148615"/>
                </a:lnTo>
                <a:lnTo>
                  <a:pt x="311150" y="122618"/>
                </a:lnTo>
                <a:lnTo>
                  <a:pt x="207137" y="122618"/>
                </a:lnTo>
                <a:lnTo>
                  <a:pt x="207137" y="97129"/>
                </a:lnTo>
                <a:close/>
              </a:path>
              <a:path w="311150" h="149225">
                <a:moveTo>
                  <a:pt x="308991" y="1549"/>
                </a:moveTo>
                <a:lnTo>
                  <a:pt x="279907" y="1549"/>
                </a:lnTo>
                <a:lnTo>
                  <a:pt x="279907" y="32893"/>
                </a:lnTo>
                <a:lnTo>
                  <a:pt x="260350" y="32893"/>
                </a:lnTo>
                <a:lnTo>
                  <a:pt x="260350" y="58204"/>
                </a:lnTo>
                <a:lnTo>
                  <a:pt x="279907" y="58204"/>
                </a:lnTo>
                <a:lnTo>
                  <a:pt x="279907" y="110566"/>
                </a:lnTo>
                <a:lnTo>
                  <a:pt x="308991" y="110566"/>
                </a:lnTo>
                <a:lnTo>
                  <a:pt x="308991" y="1549"/>
                </a:lnTo>
                <a:close/>
              </a:path>
              <a:path w="311150" h="149225">
                <a:moveTo>
                  <a:pt x="232791" y="28067"/>
                </a:moveTo>
                <a:lnTo>
                  <a:pt x="203454" y="28067"/>
                </a:lnTo>
                <a:lnTo>
                  <a:pt x="202051" y="35082"/>
                </a:lnTo>
                <a:lnTo>
                  <a:pt x="199755" y="41611"/>
                </a:lnTo>
                <a:lnTo>
                  <a:pt x="168656" y="65443"/>
                </a:lnTo>
                <a:lnTo>
                  <a:pt x="168656" y="91795"/>
                </a:lnTo>
                <a:lnTo>
                  <a:pt x="208962" y="75515"/>
                </a:lnTo>
                <a:lnTo>
                  <a:pt x="218694" y="64922"/>
                </a:lnTo>
                <a:lnTo>
                  <a:pt x="263537" y="64922"/>
                </a:lnTo>
                <a:lnTo>
                  <a:pt x="230124" y="41846"/>
                </a:lnTo>
                <a:lnTo>
                  <a:pt x="231520" y="37338"/>
                </a:lnTo>
                <a:lnTo>
                  <a:pt x="232382" y="32893"/>
                </a:lnTo>
                <a:lnTo>
                  <a:pt x="232410" y="32753"/>
                </a:lnTo>
                <a:lnTo>
                  <a:pt x="232791" y="28067"/>
                </a:lnTo>
                <a:close/>
              </a:path>
              <a:path w="311150" h="149225">
                <a:moveTo>
                  <a:pt x="263537" y="64922"/>
                </a:moveTo>
                <a:lnTo>
                  <a:pt x="218694" y="64922"/>
                </a:lnTo>
                <a:lnTo>
                  <a:pt x="254507" y="90589"/>
                </a:lnTo>
                <a:lnTo>
                  <a:pt x="270763" y="69913"/>
                </a:lnTo>
                <a:lnTo>
                  <a:pt x="263537" y="64922"/>
                </a:lnTo>
                <a:close/>
              </a:path>
              <a:path w="311150" h="149225">
                <a:moveTo>
                  <a:pt x="264413" y="3276"/>
                </a:moveTo>
                <a:lnTo>
                  <a:pt x="170815" y="3276"/>
                </a:lnTo>
                <a:lnTo>
                  <a:pt x="170815" y="28067"/>
                </a:lnTo>
                <a:lnTo>
                  <a:pt x="264413" y="28067"/>
                </a:lnTo>
                <a:lnTo>
                  <a:pt x="264413" y="3276"/>
                </a:lnTo>
                <a:close/>
              </a:path>
              <a:path w="311150" h="149225">
                <a:moveTo>
                  <a:pt x="64007" y="87337"/>
                </a:moveTo>
                <a:lnTo>
                  <a:pt x="35179" y="87337"/>
                </a:lnTo>
                <a:lnTo>
                  <a:pt x="35179" y="101955"/>
                </a:lnTo>
                <a:lnTo>
                  <a:pt x="11684" y="101955"/>
                </a:lnTo>
                <a:lnTo>
                  <a:pt x="11684" y="148615"/>
                </a:lnTo>
                <a:lnTo>
                  <a:pt x="145287" y="148615"/>
                </a:lnTo>
                <a:lnTo>
                  <a:pt x="145287" y="124333"/>
                </a:lnTo>
                <a:lnTo>
                  <a:pt x="40767" y="124333"/>
                </a:lnTo>
                <a:lnTo>
                  <a:pt x="40767" y="109524"/>
                </a:lnTo>
                <a:lnTo>
                  <a:pt x="64007" y="109524"/>
                </a:lnTo>
                <a:lnTo>
                  <a:pt x="64007" y="87337"/>
                </a:lnTo>
                <a:close/>
              </a:path>
              <a:path w="311150" h="149225">
                <a:moveTo>
                  <a:pt x="143256" y="1549"/>
                </a:moveTo>
                <a:lnTo>
                  <a:pt x="114173" y="1549"/>
                </a:lnTo>
                <a:lnTo>
                  <a:pt x="114173" y="91440"/>
                </a:lnTo>
                <a:lnTo>
                  <a:pt x="76326" y="91440"/>
                </a:lnTo>
                <a:lnTo>
                  <a:pt x="76326" y="111594"/>
                </a:lnTo>
                <a:lnTo>
                  <a:pt x="114173" y="111594"/>
                </a:lnTo>
                <a:lnTo>
                  <a:pt x="114173" y="115722"/>
                </a:lnTo>
                <a:lnTo>
                  <a:pt x="143256" y="115722"/>
                </a:lnTo>
                <a:lnTo>
                  <a:pt x="143256" y="1549"/>
                </a:lnTo>
                <a:close/>
              </a:path>
              <a:path w="311150" h="149225">
                <a:moveTo>
                  <a:pt x="105791" y="59588"/>
                </a:moveTo>
                <a:lnTo>
                  <a:pt x="100965" y="61544"/>
                </a:lnTo>
                <a:lnTo>
                  <a:pt x="95250" y="62928"/>
                </a:lnTo>
                <a:lnTo>
                  <a:pt x="81534" y="64554"/>
                </a:lnTo>
                <a:lnTo>
                  <a:pt x="74675" y="64947"/>
                </a:lnTo>
                <a:lnTo>
                  <a:pt x="0" y="64947"/>
                </a:lnTo>
                <a:lnTo>
                  <a:pt x="0" y="87337"/>
                </a:lnTo>
                <a:lnTo>
                  <a:pt x="74549" y="87337"/>
                </a:lnTo>
                <a:lnTo>
                  <a:pt x="81661" y="86944"/>
                </a:lnTo>
                <a:lnTo>
                  <a:pt x="95250" y="85318"/>
                </a:lnTo>
                <a:lnTo>
                  <a:pt x="101092" y="83934"/>
                </a:lnTo>
                <a:lnTo>
                  <a:pt x="105791" y="81978"/>
                </a:lnTo>
                <a:lnTo>
                  <a:pt x="105791" y="59588"/>
                </a:lnTo>
                <a:close/>
              </a:path>
              <a:path w="311150" h="149225">
                <a:moveTo>
                  <a:pt x="59356" y="59588"/>
                </a:moveTo>
                <a:lnTo>
                  <a:pt x="45304" y="59588"/>
                </a:lnTo>
                <a:lnTo>
                  <a:pt x="52324" y="59931"/>
                </a:lnTo>
                <a:lnTo>
                  <a:pt x="59356" y="59588"/>
                </a:lnTo>
                <a:close/>
              </a:path>
              <a:path w="311150" h="149225">
                <a:moveTo>
                  <a:pt x="52324" y="0"/>
                </a:moveTo>
                <a:lnTo>
                  <a:pt x="14454" y="11705"/>
                </a:lnTo>
                <a:lnTo>
                  <a:pt x="7238" y="29972"/>
                </a:lnTo>
                <a:lnTo>
                  <a:pt x="8097" y="36461"/>
                </a:lnTo>
                <a:lnTo>
                  <a:pt x="43497" y="59588"/>
                </a:lnTo>
                <a:lnTo>
                  <a:pt x="61165" y="59588"/>
                </a:lnTo>
                <a:lnTo>
                  <a:pt x="95929" y="38582"/>
                </a:lnTo>
                <a:lnTo>
                  <a:pt x="47117" y="38582"/>
                </a:lnTo>
                <a:lnTo>
                  <a:pt x="42925" y="37884"/>
                </a:lnTo>
                <a:lnTo>
                  <a:pt x="40005" y="36461"/>
                </a:lnTo>
                <a:lnTo>
                  <a:pt x="36956" y="35052"/>
                </a:lnTo>
                <a:lnTo>
                  <a:pt x="35306" y="32880"/>
                </a:lnTo>
                <a:lnTo>
                  <a:pt x="35306" y="27051"/>
                </a:lnTo>
                <a:lnTo>
                  <a:pt x="36956" y="24879"/>
                </a:lnTo>
                <a:lnTo>
                  <a:pt x="40005" y="23469"/>
                </a:lnTo>
                <a:lnTo>
                  <a:pt x="42925" y="22047"/>
                </a:lnTo>
                <a:lnTo>
                  <a:pt x="47117" y="21348"/>
                </a:lnTo>
                <a:lnTo>
                  <a:pt x="95927" y="21348"/>
                </a:lnTo>
                <a:lnTo>
                  <a:pt x="94170" y="16856"/>
                </a:lnTo>
                <a:lnTo>
                  <a:pt x="61940" y="468"/>
                </a:lnTo>
                <a:lnTo>
                  <a:pt x="52324" y="0"/>
                </a:lnTo>
                <a:close/>
              </a:path>
              <a:path w="311150" h="149225">
                <a:moveTo>
                  <a:pt x="95927" y="21348"/>
                </a:moveTo>
                <a:lnTo>
                  <a:pt x="57531" y="21348"/>
                </a:lnTo>
                <a:lnTo>
                  <a:pt x="61722" y="22047"/>
                </a:lnTo>
                <a:lnTo>
                  <a:pt x="67818" y="24879"/>
                </a:lnTo>
                <a:lnTo>
                  <a:pt x="69342" y="27051"/>
                </a:lnTo>
                <a:lnTo>
                  <a:pt x="69342" y="32880"/>
                </a:lnTo>
                <a:lnTo>
                  <a:pt x="67818" y="35052"/>
                </a:lnTo>
                <a:lnTo>
                  <a:pt x="61722" y="37884"/>
                </a:lnTo>
                <a:lnTo>
                  <a:pt x="57531" y="38582"/>
                </a:lnTo>
                <a:lnTo>
                  <a:pt x="95929" y="38582"/>
                </a:lnTo>
                <a:lnTo>
                  <a:pt x="96551" y="36991"/>
                </a:lnTo>
                <a:lnTo>
                  <a:pt x="97409" y="29972"/>
                </a:lnTo>
                <a:lnTo>
                  <a:pt x="96615" y="23469"/>
                </a:lnTo>
                <a:lnTo>
                  <a:pt x="96551" y="22944"/>
                </a:lnTo>
                <a:lnTo>
                  <a:pt x="95927" y="2134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3639309" y="5882411"/>
            <a:ext cx="521334" cy="163830"/>
          </a:xfrm>
          <a:custGeom>
            <a:avLst/>
            <a:gdLst/>
            <a:ahLst/>
            <a:cxnLst/>
            <a:rect l="l" t="t" r="r" b="b"/>
            <a:pathLst>
              <a:path w="521335" h="163829">
                <a:moveTo>
                  <a:pt x="157355" y="117335"/>
                </a:moveTo>
                <a:lnTo>
                  <a:pt x="129034" y="117335"/>
                </a:lnTo>
                <a:lnTo>
                  <a:pt x="122684" y="163512"/>
                </a:lnTo>
                <a:lnTo>
                  <a:pt x="146306" y="163512"/>
                </a:lnTo>
                <a:lnTo>
                  <a:pt x="157355" y="117335"/>
                </a:lnTo>
                <a:close/>
              </a:path>
              <a:path w="521335" h="163829">
                <a:moveTo>
                  <a:pt x="228348" y="0"/>
                </a:moveTo>
                <a:lnTo>
                  <a:pt x="188597" y="19127"/>
                </a:lnTo>
                <a:lnTo>
                  <a:pt x="173194" y="64278"/>
                </a:lnTo>
                <a:lnTo>
                  <a:pt x="172722" y="76492"/>
                </a:lnTo>
                <a:lnTo>
                  <a:pt x="173169" y="88008"/>
                </a:lnTo>
                <a:lnTo>
                  <a:pt x="184021" y="126820"/>
                </a:lnTo>
                <a:lnTo>
                  <a:pt x="220561" y="152282"/>
                </a:lnTo>
                <a:lnTo>
                  <a:pt x="228348" y="152819"/>
                </a:lnTo>
                <a:lnTo>
                  <a:pt x="236133" y="152282"/>
                </a:lnTo>
                <a:lnTo>
                  <a:pt x="272655" y="126820"/>
                </a:lnTo>
                <a:lnTo>
                  <a:pt x="273798" y="124523"/>
                </a:lnTo>
                <a:lnTo>
                  <a:pt x="220982" y="124523"/>
                </a:lnTo>
                <a:lnTo>
                  <a:pt x="215140" y="120649"/>
                </a:lnTo>
                <a:lnTo>
                  <a:pt x="210441" y="112852"/>
                </a:lnTo>
                <a:lnTo>
                  <a:pt x="207419" y="106186"/>
                </a:lnTo>
                <a:lnTo>
                  <a:pt x="205218" y="97905"/>
                </a:lnTo>
                <a:lnTo>
                  <a:pt x="203942" y="88670"/>
                </a:lnTo>
                <a:lnTo>
                  <a:pt x="203851" y="88008"/>
                </a:lnTo>
                <a:lnTo>
                  <a:pt x="203329" y="76492"/>
                </a:lnTo>
                <a:lnTo>
                  <a:pt x="203851" y="64923"/>
                </a:lnTo>
                <a:lnTo>
                  <a:pt x="205218" y="54984"/>
                </a:lnTo>
                <a:lnTo>
                  <a:pt x="207419" y="46674"/>
                </a:lnTo>
                <a:lnTo>
                  <a:pt x="210441" y="39992"/>
                </a:lnTo>
                <a:lnTo>
                  <a:pt x="215140" y="32169"/>
                </a:lnTo>
                <a:lnTo>
                  <a:pt x="220868" y="28359"/>
                </a:lnTo>
                <a:lnTo>
                  <a:pt x="273810" y="28359"/>
                </a:lnTo>
                <a:lnTo>
                  <a:pt x="272655" y="26032"/>
                </a:lnTo>
                <a:lnTo>
                  <a:pt x="236133" y="531"/>
                </a:lnTo>
                <a:lnTo>
                  <a:pt x="228348" y="0"/>
                </a:lnTo>
                <a:close/>
              </a:path>
              <a:path w="521335" h="163829">
                <a:moveTo>
                  <a:pt x="273810" y="28359"/>
                </a:moveTo>
                <a:lnTo>
                  <a:pt x="235704" y="28359"/>
                </a:lnTo>
                <a:lnTo>
                  <a:pt x="241556" y="32169"/>
                </a:lnTo>
                <a:lnTo>
                  <a:pt x="246128" y="39992"/>
                </a:lnTo>
                <a:lnTo>
                  <a:pt x="253240" y="76492"/>
                </a:lnTo>
                <a:lnTo>
                  <a:pt x="252718" y="88008"/>
                </a:lnTo>
                <a:lnTo>
                  <a:pt x="235587" y="124523"/>
                </a:lnTo>
                <a:lnTo>
                  <a:pt x="273798" y="124523"/>
                </a:lnTo>
                <a:lnTo>
                  <a:pt x="283974" y="76492"/>
                </a:lnTo>
                <a:lnTo>
                  <a:pt x="283476" y="64923"/>
                </a:lnTo>
                <a:lnTo>
                  <a:pt x="283448" y="64278"/>
                </a:lnTo>
                <a:lnTo>
                  <a:pt x="282053" y="53125"/>
                </a:lnTo>
                <a:lnTo>
                  <a:pt x="279777" y="43032"/>
                </a:lnTo>
                <a:lnTo>
                  <a:pt x="276608" y="33997"/>
                </a:lnTo>
                <a:lnTo>
                  <a:pt x="273810" y="28359"/>
                </a:lnTo>
                <a:close/>
              </a:path>
              <a:path w="521335" h="163829">
                <a:moveTo>
                  <a:pt x="384490" y="100037"/>
                </a:moveTo>
                <a:lnTo>
                  <a:pt x="349760" y="100037"/>
                </a:lnTo>
                <a:lnTo>
                  <a:pt x="316740" y="149250"/>
                </a:lnTo>
                <a:lnTo>
                  <a:pt x="353443" y="149250"/>
                </a:lnTo>
                <a:lnTo>
                  <a:pt x="384490" y="100037"/>
                </a:lnTo>
                <a:close/>
              </a:path>
              <a:path w="521335" h="163829">
                <a:moveTo>
                  <a:pt x="348998" y="533"/>
                </a:moveTo>
                <a:lnTo>
                  <a:pt x="310057" y="14401"/>
                </a:lnTo>
                <a:lnTo>
                  <a:pt x="293893" y="51358"/>
                </a:lnTo>
                <a:lnTo>
                  <a:pt x="293880" y="51536"/>
                </a:lnTo>
                <a:lnTo>
                  <a:pt x="294339" y="57835"/>
                </a:lnTo>
                <a:lnTo>
                  <a:pt x="294402" y="58701"/>
                </a:lnTo>
                <a:lnTo>
                  <a:pt x="319661" y="94526"/>
                </a:lnTo>
                <a:lnTo>
                  <a:pt x="345569" y="100749"/>
                </a:lnTo>
                <a:lnTo>
                  <a:pt x="346735" y="100749"/>
                </a:lnTo>
                <a:lnTo>
                  <a:pt x="347982" y="100520"/>
                </a:lnTo>
                <a:lnTo>
                  <a:pt x="348797" y="100325"/>
                </a:lnTo>
                <a:lnTo>
                  <a:pt x="348940" y="100325"/>
                </a:lnTo>
                <a:lnTo>
                  <a:pt x="349760" y="100037"/>
                </a:lnTo>
                <a:lnTo>
                  <a:pt x="384490" y="100037"/>
                </a:lnTo>
                <a:lnTo>
                  <a:pt x="390908" y="89865"/>
                </a:lnTo>
                <a:lnTo>
                  <a:pt x="395226" y="83223"/>
                </a:lnTo>
                <a:lnTo>
                  <a:pt x="398401" y="76860"/>
                </a:lnTo>
                <a:lnTo>
                  <a:pt x="399346" y="74358"/>
                </a:lnTo>
                <a:lnTo>
                  <a:pt x="348998" y="74358"/>
                </a:lnTo>
                <a:lnTo>
                  <a:pt x="341759" y="74206"/>
                </a:lnTo>
                <a:lnTo>
                  <a:pt x="335917" y="71970"/>
                </a:lnTo>
                <a:lnTo>
                  <a:pt x="331853" y="67652"/>
                </a:lnTo>
                <a:lnTo>
                  <a:pt x="327662" y="63322"/>
                </a:lnTo>
                <a:lnTo>
                  <a:pt x="325503" y="57835"/>
                </a:lnTo>
                <a:lnTo>
                  <a:pt x="325503" y="44513"/>
                </a:lnTo>
                <a:lnTo>
                  <a:pt x="327662" y="39027"/>
                </a:lnTo>
                <a:lnTo>
                  <a:pt x="331853" y="34709"/>
                </a:lnTo>
                <a:lnTo>
                  <a:pt x="335823" y="30491"/>
                </a:lnTo>
                <a:lnTo>
                  <a:pt x="335656" y="30491"/>
                </a:lnTo>
                <a:lnTo>
                  <a:pt x="341759" y="28155"/>
                </a:lnTo>
                <a:lnTo>
                  <a:pt x="348998" y="28003"/>
                </a:lnTo>
                <a:lnTo>
                  <a:pt x="398474" y="28003"/>
                </a:lnTo>
                <a:lnTo>
                  <a:pt x="396566" y="24523"/>
                </a:lnTo>
                <a:lnTo>
                  <a:pt x="363627" y="2163"/>
                </a:lnTo>
                <a:lnTo>
                  <a:pt x="356478" y="964"/>
                </a:lnTo>
                <a:lnTo>
                  <a:pt x="348998" y="533"/>
                </a:lnTo>
                <a:close/>
              </a:path>
              <a:path w="521335" h="163829">
                <a:moveTo>
                  <a:pt x="398474" y="28003"/>
                </a:moveTo>
                <a:lnTo>
                  <a:pt x="348998" y="28003"/>
                </a:lnTo>
                <a:lnTo>
                  <a:pt x="356237" y="28155"/>
                </a:lnTo>
                <a:lnTo>
                  <a:pt x="362340" y="30491"/>
                </a:lnTo>
                <a:lnTo>
                  <a:pt x="362173" y="30491"/>
                </a:lnTo>
                <a:lnTo>
                  <a:pt x="366143" y="34709"/>
                </a:lnTo>
                <a:lnTo>
                  <a:pt x="370334" y="39027"/>
                </a:lnTo>
                <a:lnTo>
                  <a:pt x="372493" y="44513"/>
                </a:lnTo>
                <a:lnTo>
                  <a:pt x="372493" y="57835"/>
                </a:lnTo>
                <a:lnTo>
                  <a:pt x="370334" y="63322"/>
                </a:lnTo>
                <a:lnTo>
                  <a:pt x="366143" y="67652"/>
                </a:lnTo>
                <a:lnTo>
                  <a:pt x="362079" y="71970"/>
                </a:lnTo>
                <a:lnTo>
                  <a:pt x="356237" y="74206"/>
                </a:lnTo>
                <a:lnTo>
                  <a:pt x="348998" y="74358"/>
                </a:lnTo>
                <a:lnTo>
                  <a:pt x="399346" y="74358"/>
                </a:lnTo>
                <a:lnTo>
                  <a:pt x="402973" y="64757"/>
                </a:lnTo>
                <a:lnTo>
                  <a:pt x="404042" y="58701"/>
                </a:lnTo>
                <a:lnTo>
                  <a:pt x="404116" y="51358"/>
                </a:lnTo>
                <a:lnTo>
                  <a:pt x="403619" y="44513"/>
                </a:lnTo>
                <a:lnTo>
                  <a:pt x="403568" y="43824"/>
                </a:lnTo>
                <a:lnTo>
                  <a:pt x="402149" y="36982"/>
                </a:lnTo>
                <a:lnTo>
                  <a:pt x="402116" y="36820"/>
                </a:lnTo>
                <a:lnTo>
                  <a:pt x="399811" y="30491"/>
                </a:lnTo>
                <a:lnTo>
                  <a:pt x="398558" y="28155"/>
                </a:lnTo>
                <a:lnTo>
                  <a:pt x="398474" y="28003"/>
                </a:lnTo>
                <a:close/>
              </a:path>
              <a:path w="521335" h="163829">
                <a:moveTo>
                  <a:pt x="447169" y="106806"/>
                </a:moveTo>
                <a:lnTo>
                  <a:pt x="415292" y="106806"/>
                </a:lnTo>
                <a:lnTo>
                  <a:pt x="416905" y="116397"/>
                </a:lnTo>
                <a:lnTo>
                  <a:pt x="416983" y="116860"/>
                </a:lnTo>
                <a:lnTo>
                  <a:pt x="447121" y="149410"/>
                </a:lnTo>
                <a:lnTo>
                  <a:pt x="468378" y="152628"/>
                </a:lnTo>
                <a:lnTo>
                  <a:pt x="475766" y="152204"/>
                </a:lnTo>
                <a:lnTo>
                  <a:pt x="510360" y="134100"/>
                </a:lnTo>
                <a:lnTo>
                  <a:pt x="515958" y="125171"/>
                </a:lnTo>
                <a:lnTo>
                  <a:pt x="461894" y="125171"/>
                </a:lnTo>
                <a:lnTo>
                  <a:pt x="456694" y="123520"/>
                </a:lnTo>
                <a:lnTo>
                  <a:pt x="449836" y="117157"/>
                </a:lnTo>
                <a:lnTo>
                  <a:pt x="447804" y="112648"/>
                </a:lnTo>
                <a:lnTo>
                  <a:pt x="447169" y="106806"/>
                </a:lnTo>
                <a:close/>
              </a:path>
              <a:path w="521335" h="163829">
                <a:moveTo>
                  <a:pt x="516687" y="79108"/>
                </a:moveTo>
                <a:lnTo>
                  <a:pt x="474855" y="79108"/>
                </a:lnTo>
                <a:lnTo>
                  <a:pt x="477173" y="80035"/>
                </a:lnTo>
                <a:lnTo>
                  <a:pt x="480237" y="81294"/>
                </a:lnTo>
                <a:lnTo>
                  <a:pt x="483999" y="85407"/>
                </a:lnTo>
                <a:lnTo>
                  <a:pt x="487682" y="89585"/>
                </a:lnTo>
                <a:lnTo>
                  <a:pt x="489587" y="95110"/>
                </a:lnTo>
                <a:lnTo>
                  <a:pt x="489587" y="108813"/>
                </a:lnTo>
                <a:lnTo>
                  <a:pt x="487682" y="114350"/>
                </a:lnTo>
                <a:lnTo>
                  <a:pt x="483999" y="118605"/>
                </a:lnTo>
                <a:lnTo>
                  <a:pt x="480189" y="122859"/>
                </a:lnTo>
                <a:lnTo>
                  <a:pt x="474814" y="125171"/>
                </a:lnTo>
                <a:lnTo>
                  <a:pt x="515958" y="125171"/>
                </a:lnTo>
                <a:lnTo>
                  <a:pt x="517159" y="122859"/>
                </a:lnTo>
                <a:lnTo>
                  <a:pt x="519369" y="116397"/>
                </a:lnTo>
                <a:lnTo>
                  <a:pt x="520706" y="109451"/>
                </a:lnTo>
                <a:lnTo>
                  <a:pt x="521210" y="101993"/>
                </a:lnTo>
                <a:lnTo>
                  <a:pt x="520254" y="90989"/>
                </a:lnTo>
                <a:lnTo>
                  <a:pt x="517749" y="81294"/>
                </a:lnTo>
                <a:lnTo>
                  <a:pt x="516687" y="79108"/>
                </a:lnTo>
                <a:close/>
              </a:path>
              <a:path w="521335" h="163829">
                <a:moveTo>
                  <a:pt x="514098" y="3924"/>
                </a:moveTo>
                <a:lnTo>
                  <a:pt x="422277" y="3924"/>
                </a:lnTo>
                <a:lnTo>
                  <a:pt x="417959" y="88798"/>
                </a:lnTo>
                <a:lnTo>
                  <a:pt x="447423" y="88798"/>
                </a:lnTo>
                <a:lnTo>
                  <a:pt x="449328" y="86055"/>
                </a:lnTo>
                <a:lnTo>
                  <a:pt x="451995" y="83743"/>
                </a:lnTo>
                <a:lnTo>
                  <a:pt x="458599" y="80035"/>
                </a:lnTo>
                <a:lnTo>
                  <a:pt x="462625" y="79108"/>
                </a:lnTo>
                <a:lnTo>
                  <a:pt x="516687" y="79108"/>
                </a:lnTo>
                <a:lnTo>
                  <a:pt x="513673" y="72906"/>
                </a:lnTo>
                <a:lnTo>
                  <a:pt x="508002" y="65824"/>
                </a:lnTo>
                <a:lnTo>
                  <a:pt x="500977" y="60187"/>
                </a:lnTo>
                <a:lnTo>
                  <a:pt x="498275" y="58839"/>
                </a:lnTo>
                <a:lnTo>
                  <a:pt x="450090" y="58839"/>
                </a:lnTo>
                <a:lnTo>
                  <a:pt x="451614" y="31559"/>
                </a:lnTo>
                <a:lnTo>
                  <a:pt x="514098" y="31559"/>
                </a:lnTo>
                <a:lnTo>
                  <a:pt x="514098" y="3924"/>
                </a:lnTo>
                <a:close/>
              </a:path>
              <a:path w="521335" h="163829">
                <a:moveTo>
                  <a:pt x="473627" y="52806"/>
                </a:moveTo>
                <a:lnTo>
                  <a:pt x="468759" y="52806"/>
                </a:lnTo>
                <a:lnTo>
                  <a:pt x="464441" y="53339"/>
                </a:lnTo>
                <a:lnTo>
                  <a:pt x="456694" y="55473"/>
                </a:lnTo>
                <a:lnTo>
                  <a:pt x="453138" y="56959"/>
                </a:lnTo>
                <a:lnTo>
                  <a:pt x="450090" y="58839"/>
                </a:lnTo>
                <a:lnTo>
                  <a:pt x="498275" y="58839"/>
                </a:lnTo>
                <a:lnTo>
                  <a:pt x="492857" y="56135"/>
                </a:lnTo>
                <a:lnTo>
                  <a:pt x="483642" y="53667"/>
                </a:lnTo>
                <a:lnTo>
                  <a:pt x="473627" y="52806"/>
                </a:lnTo>
                <a:close/>
              </a:path>
              <a:path w="521335" h="163829">
                <a:moveTo>
                  <a:pt x="100875" y="28244"/>
                </a:moveTo>
                <a:lnTo>
                  <a:pt x="59311" y="28244"/>
                </a:lnTo>
                <a:lnTo>
                  <a:pt x="64391" y="29883"/>
                </a:lnTo>
                <a:lnTo>
                  <a:pt x="70741" y="36271"/>
                </a:lnTo>
                <a:lnTo>
                  <a:pt x="72265" y="40589"/>
                </a:lnTo>
                <a:lnTo>
                  <a:pt x="72392" y="49949"/>
                </a:lnTo>
                <a:lnTo>
                  <a:pt x="70995" y="54673"/>
                </a:lnTo>
                <a:lnTo>
                  <a:pt x="3050" y="130708"/>
                </a:lnTo>
                <a:lnTo>
                  <a:pt x="3050" y="149250"/>
                </a:lnTo>
                <a:lnTo>
                  <a:pt x="107063" y="149250"/>
                </a:lnTo>
                <a:lnTo>
                  <a:pt x="107063" y="121792"/>
                </a:lnTo>
                <a:lnTo>
                  <a:pt x="50548" y="121792"/>
                </a:lnTo>
                <a:lnTo>
                  <a:pt x="71376" y="100215"/>
                </a:lnTo>
                <a:lnTo>
                  <a:pt x="99316" y="65722"/>
                </a:lnTo>
                <a:lnTo>
                  <a:pt x="104269" y="50609"/>
                </a:lnTo>
                <a:lnTo>
                  <a:pt x="104142" y="45643"/>
                </a:lnTo>
                <a:lnTo>
                  <a:pt x="103236" y="36271"/>
                </a:lnTo>
                <a:lnTo>
                  <a:pt x="103213" y="36040"/>
                </a:lnTo>
                <a:lnTo>
                  <a:pt x="100921" y="28397"/>
                </a:lnTo>
                <a:lnTo>
                  <a:pt x="100875" y="28244"/>
                </a:lnTo>
                <a:close/>
              </a:path>
              <a:path w="521335" h="163829">
                <a:moveTo>
                  <a:pt x="52326" y="0"/>
                </a:moveTo>
                <a:lnTo>
                  <a:pt x="14607" y="14262"/>
                </a:lnTo>
                <a:lnTo>
                  <a:pt x="1168" y="39179"/>
                </a:lnTo>
                <a:lnTo>
                  <a:pt x="1070" y="39508"/>
                </a:lnTo>
                <a:lnTo>
                  <a:pt x="0" y="49949"/>
                </a:lnTo>
                <a:lnTo>
                  <a:pt x="31879" y="49949"/>
                </a:lnTo>
                <a:lnTo>
                  <a:pt x="31974" y="45643"/>
                </a:lnTo>
                <a:lnTo>
                  <a:pt x="32006" y="44183"/>
                </a:lnTo>
                <a:lnTo>
                  <a:pt x="33549" y="39508"/>
                </a:lnTo>
                <a:lnTo>
                  <a:pt x="33657" y="39179"/>
                </a:lnTo>
                <a:lnTo>
                  <a:pt x="37213" y="34912"/>
                </a:lnTo>
                <a:lnTo>
                  <a:pt x="40642" y="30632"/>
                </a:lnTo>
                <a:lnTo>
                  <a:pt x="45595" y="28397"/>
                </a:lnTo>
                <a:lnTo>
                  <a:pt x="50346" y="28244"/>
                </a:lnTo>
                <a:lnTo>
                  <a:pt x="100875" y="28244"/>
                </a:lnTo>
                <a:lnTo>
                  <a:pt x="100618" y="27385"/>
                </a:lnTo>
                <a:lnTo>
                  <a:pt x="64386" y="1062"/>
                </a:lnTo>
                <a:lnTo>
                  <a:pt x="65289" y="1062"/>
                </a:lnTo>
                <a:lnTo>
                  <a:pt x="52326" y="0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363720" y="5952363"/>
            <a:ext cx="18415" cy="17780"/>
          </a:xfrm>
          <a:custGeom>
            <a:avLst/>
            <a:gdLst/>
            <a:ahLst/>
            <a:cxnLst/>
            <a:rect l="l" t="t" r="r" b="b"/>
            <a:pathLst>
              <a:path w="18414" h="17779">
                <a:moveTo>
                  <a:pt x="17983" y="0"/>
                </a:moveTo>
                <a:lnTo>
                  <a:pt x="0" y="0"/>
                </a:lnTo>
                <a:lnTo>
                  <a:pt x="0" y="17678"/>
                </a:lnTo>
                <a:lnTo>
                  <a:pt x="17983" y="17678"/>
                </a:lnTo>
                <a:lnTo>
                  <a:pt x="1798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436364" y="5894451"/>
            <a:ext cx="826769" cy="131445"/>
          </a:xfrm>
          <a:custGeom>
            <a:avLst/>
            <a:gdLst/>
            <a:ahLst/>
            <a:cxnLst/>
            <a:rect l="l" t="t" r="r" b="b"/>
            <a:pathLst>
              <a:path w="826770" h="131445">
                <a:moveTo>
                  <a:pt x="585215" y="92354"/>
                </a:moveTo>
                <a:lnTo>
                  <a:pt x="569849" y="92354"/>
                </a:lnTo>
                <a:lnTo>
                  <a:pt x="569849" y="129387"/>
                </a:lnTo>
                <a:lnTo>
                  <a:pt x="684149" y="129387"/>
                </a:lnTo>
                <a:lnTo>
                  <a:pt x="684149" y="116433"/>
                </a:lnTo>
                <a:lnTo>
                  <a:pt x="585215" y="116433"/>
                </a:lnTo>
                <a:lnTo>
                  <a:pt x="585215" y="92354"/>
                </a:lnTo>
                <a:close/>
              </a:path>
              <a:path w="826770" h="131445">
                <a:moveTo>
                  <a:pt x="633349" y="80314"/>
                </a:moveTo>
                <a:lnTo>
                  <a:pt x="618109" y="80314"/>
                </a:lnTo>
                <a:lnTo>
                  <a:pt x="618109" y="102717"/>
                </a:lnTo>
                <a:lnTo>
                  <a:pt x="633349" y="102717"/>
                </a:lnTo>
                <a:lnTo>
                  <a:pt x="633349" y="80314"/>
                </a:lnTo>
                <a:close/>
              </a:path>
              <a:path w="826770" h="131445">
                <a:moveTo>
                  <a:pt x="690880" y="67513"/>
                </a:moveTo>
                <a:lnTo>
                  <a:pt x="560832" y="67513"/>
                </a:lnTo>
                <a:lnTo>
                  <a:pt x="560832" y="80314"/>
                </a:lnTo>
                <a:lnTo>
                  <a:pt x="690880" y="80314"/>
                </a:lnTo>
                <a:lnTo>
                  <a:pt x="690880" y="67513"/>
                </a:lnTo>
                <a:close/>
              </a:path>
              <a:path w="826770" h="131445">
                <a:moveTo>
                  <a:pt x="304673" y="91744"/>
                </a:moveTo>
                <a:lnTo>
                  <a:pt x="289433" y="91744"/>
                </a:lnTo>
                <a:lnTo>
                  <a:pt x="289433" y="129235"/>
                </a:lnTo>
                <a:lnTo>
                  <a:pt x="401700" y="129235"/>
                </a:lnTo>
                <a:lnTo>
                  <a:pt x="401700" y="115824"/>
                </a:lnTo>
                <a:lnTo>
                  <a:pt x="304673" y="115824"/>
                </a:lnTo>
                <a:lnTo>
                  <a:pt x="304673" y="91744"/>
                </a:lnTo>
                <a:close/>
              </a:path>
              <a:path w="826770" h="131445">
                <a:moveTo>
                  <a:pt x="398272" y="762"/>
                </a:moveTo>
                <a:lnTo>
                  <a:pt x="383159" y="762"/>
                </a:lnTo>
                <a:lnTo>
                  <a:pt x="383159" y="97840"/>
                </a:lnTo>
                <a:lnTo>
                  <a:pt x="398272" y="97840"/>
                </a:lnTo>
                <a:lnTo>
                  <a:pt x="398272" y="49225"/>
                </a:lnTo>
                <a:lnTo>
                  <a:pt x="416560" y="49225"/>
                </a:lnTo>
                <a:lnTo>
                  <a:pt x="416560" y="34747"/>
                </a:lnTo>
                <a:lnTo>
                  <a:pt x="398272" y="34747"/>
                </a:lnTo>
                <a:lnTo>
                  <a:pt x="398272" y="762"/>
                </a:lnTo>
                <a:close/>
              </a:path>
              <a:path w="826770" h="131445">
                <a:moveTo>
                  <a:pt x="364363" y="3962"/>
                </a:moveTo>
                <a:lnTo>
                  <a:pt x="284988" y="3962"/>
                </a:lnTo>
                <a:lnTo>
                  <a:pt x="284988" y="79705"/>
                </a:lnTo>
                <a:lnTo>
                  <a:pt x="340332" y="79705"/>
                </a:lnTo>
                <a:lnTo>
                  <a:pt x="349123" y="79159"/>
                </a:lnTo>
                <a:lnTo>
                  <a:pt x="363855" y="77089"/>
                </a:lnTo>
                <a:lnTo>
                  <a:pt x="369570" y="75692"/>
                </a:lnTo>
                <a:lnTo>
                  <a:pt x="373634" y="73914"/>
                </a:lnTo>
                <a:lnTo>
                  <a:pt x="373634" y="66903"/>
                </a:lnTo>
                <a:lnTo>
                  <a:pt x="299974" y="66903"/>
                </a:lnTo>
                <a:lnTo>
                  <a:pt x="299974" y="47853"/>
                </a:lnTo>
                <a:lnTo>
                  <a:pt x="361823" y="47853"/>
                </a:lnTo>
                <a:lnTo>
                  <a:pt x="361823" y="35509"/>
                </a:lnTo>
                <a:lnTo>
                  <a:pt x="299974" y="35509"/>
                </a:lnTo>
                <a:lnTo>
                  <a:pt x="299974" y="16764"/>
                </a:lnTo>
                <a:lnTo>
                  <a:pt x="364363" y="16764"/>
                </a:lnTo>
                <a:lnTo>
                  <a:pt x="364363" y="3962"/>
                </a:lnTo>
                <a:close/>
              </a:path>
              <a:path w="826770" h="131445">
                <a:moveTo>
                  <a:pt x="373634" y="61264"/>
                </a:moveTo>
                <a:lnTo>
                  <a:pt x="369443" y="63030"/>
                </a:lnTo>
                <a:lnTo>
                  <a:pt x="363727" y="64414"/>
                </a:lnTo>
                <a:lnTo>
                  <a:pt x="349631" y="66382"/>
                </a:lnTo>
                <a:lnTo>
                  <a:pt x="341429" y="66903"/>
                </a:lnTo>
                <a:lnTo>
                  <a:pt x="373634" y="66903"/>
                </a:lnTo>
                <a:lnTo>
                  <a:pt x="373634" y="61264"/>
                </a:lnTo>
                <a:close/>
              </a:path>
              <a:path w="826770" h="131445">
                <a:moveTo>
                  <a:pt x="27177" y="89763"/>
                </a:moveTo>
                <a:lnTo>
                  <a:pt x="12064" y="89763"/>
                </a:lnTo>
                <a:lnTo>
                  <a:pt x="12064" y="129235"/>
                </a:lnTo>
                <a:lnTo>
                  <a:pt x="125857" y="129235"/>
                </a:lnTo>
                <a:lnTo>
                  <a:pt x="125857" y="116433"/>
                </a:lnTo>
                <a:lnTo>
                  <a:pt x="27177" y="116433"/>
                </a:lnTo>
                <a:lnTo>
                  <a:pt x="27177" y="89763"/>
                </a:lnTo>
                <a:close/>
              </a:path>
              <a:path w="826770" h="131445">
                <a:moveTo>
                  <a:pt x="122555" y="762"/>
                </a:moveTo>
                <a:lnTo>
                  <a:pt x="107441" y="762"/>
                </a:lnTo>
                <a:lnTo>
                  <a:pt x="107441" y="82448"/>
                </a:lnTo>
                <a:lnTo>
                  <a:pt x="67945" y="82448"/>
                </a:lnTo>
                <a:lnTo>
                  <a:pt x="67945" y="94640"/>
                </a:lnTo>
                <a:lnTo>
                  <a:pt x="107441" y="94640"/>
                </a:lnTo>
                <a:lnTo>
                  <a:pt x="107441" y="102717"/>
                </a:lnTo>
                <a:lnTo>
                  <a:pt x="122555" y="102717"/>
                </a:lnTo>
                <a:lnTo>
                  <a:pt x="122555" y="762"/>
                </a:lnTo>
                <a:close/>
              </a:path>
              <a:path w="826770" h="131445">
                <a:moveTo>
                  <a:pt x="51053" y="73456"/>
                </a:moveTo>
                <a:lnTo>
                  <a:pt x="35940" y="73456"/>
                </a:lnTo>
                <a:lnTo>
                  <a:pt x="35940" y="96774"/>
                </a:lnTo>
                <a:lnTo>
                  <a:pt x="51053" y="96774"/>
                </a:lnTo>
                <a:lnTo>
                  <a:pt x="51053" y="73456"/>
                </a:lnTo>
                <a:close/>
              </a:path>
              <a:path w="826770" h="131445">
                <a:moveTo>
                  <a:pt x="96520" y="55778"/>
                </a:moveTo>
                <a:lnTo>
                  <a:pt x="91821" y="57658"/>
                </a:lnTo>
                <a:lnTo>
                  <a:pt x="85851" y="59004"/>
                </a:lnTo>
                <a:lnTo>
                  <a:pt x="70993" y="60591"/>
                </a:lnTo>
                <a:lnTo>
                  <a:pt x="62864" y="60985"/>
                </a:lnTo>
                <a:lnTo>
                  <a:pt x="0" y="60985"/>
                </a:lnTo>
                <a:lnTo>
                  <a:pt x="0" y="73456"/>
                </a:lnTo>
                <a:lnTo>
                  <a:pt x="58225" y="73456"/>
                </a:lnTo>
                <a:lnTo>
                  <a:pt x="66754" y="73161"/>
                </a:lnTo>
                <a:lnTo>
                  <a:pt x="96520" y="68275"/>
                </a:lnTo>
                <a:lnTo>
                  <a:pt x="96520" y="55778"/>
                </a:lnTo>
                <a:close/>
              </a:path>
              <a:path w="826770" h="131445">
                <a:moveTo>
                  <a:pt x="46355" y="1066"/>
                </a:moveTo>
                <a:lnTo>
                  <a:pt x="8000" y="18173"/>
                </a:lnTo>
                <a:lnTo>
                  <a:pt x="7747" y="26365"/>
                </a:lnTo>
                <a:lnTo>
                  <a:pt x="7885" y="30861"/>
                </a:lnTo>
                <a:lnTo>
                  <a:pt x="8000" y="34632"/>
                </a:lnTo>
                <a:lnTo>
                  <a:pt x="46355" y="51816"/>
                </a:lnTo>
                <a:lnTo>
                  <a:pt x="54594" y="51392"/>
                </a:lnTo>
                <a:lnTo>
                  <a:pt x="81719" y="39928"/>
                </a:lnTo>
                <a:lnTo>
                  <a:pt x="39370" y="39928"/>
                </a:lnTo>
                <a:lnTo>
                  <a:pt x="33655" y="38785"/>
                </a:lnTo>
                <a:lnTo>
                  <a:pt x="29337" y="36525"/>
                </a:lnTo>
                <a:lnTo>
                  <a:pt x="24891" y="34251"/>
                </a:lnTo>
                <a:lnTo>
                  <a:pt x="22733" y="30861"/>
                </a:lnTo>
                <a:lnTo>
                  <a:pt x="22733" y="21869"/>
                </a:lnTo>
                <a:lnTo>
                  <a:pt x="24891" y="18516"/>
                </a:lnTo>
                <a:lnTo>
                  <a:pt x="29337" y="16294"/>
                </a:lnTo>
                <a:lnTo>
                  <a:pt x="33655" y="14058"/>
                </a:lnTo>
                <a:lnTo>
                  <a:pt x="39370" y="12954"/>
                </a:lnTo>
                <a:lnTo>
                  <a:pt x="81738" y="12954"/>
                </a:lnTo>
                <a:lnTo>
                  <a:pt x="81152" y="11925"/>
                </a:lnTo>
                <a:lnTo>
                  <a:pt x="74168" y="7607"/>
                </a:lnTo>
                <a:lnTo>
                  <a:pt x="68500" y="4763"/>
                </a:lnTo>
                <a:lnTo>
                  <a:pt x="61976" y="2727"/>
                </a:lnTo>
                <a:lnTo>
                  <a:pt x="54594" y="1495"/>
                </a:lnTo>
                <a:lnTo>
                  <a:pt x="46355" y="1066"/>
                </a:lnTo>
                <a:close/>
              </a:path>
              <a:path w="826770" h="131445">
                <a:moveTo>
                  <a:pt x="81738" y="12954"/>
                </a:moveTo>
                <a:lnTo>
                  <a:pt x="53339" y="12954"/>
                </a:lnTo>
                <a:lnTo>
                  <a:pt x="58927" y="14058"/>
                </a:lnTo>
                <a:lnTo>
                  <a:pt x="63373" y="16294"/>
                </a:lnTo>
                <a:lnTo>
                  <a:pt x="67690" y="18516"/>
                </a:lnTo>
                <a:lnTo>
                  <a:pt x="69976" y="21869"/>
                </a:lnTo>
                <a:lnTo>
                  <a:pt x="69976" y="30861"/>
                </a:lnTo>
                <a:lnTo>
                  <a:pt x="67690" y="34251"/>
                </a:lnTo>
                <a:lnTo>
                  <a:pt x="63373" y="36525"/>
                </a:lnTo>
                <a:lnTo>
                  <a:pt x="58927" y="38785"/>
                </a:lnTo>
                <a:lnTo>
                  <a:pt x="53339" y="39928"/>
                </a:lnTo>
                <a:lnTo>
                  <a:pt x="81719" y="39928"/>
                </a:lnTo>
                <a:lnTo>
                  <a:pt x="84709" y="34632"/>
                </a:lnTo>
                <a:lnTo>
                  <a:pt x="84709" y="18173"/>
                </a:lnTo>
                <a:lnTo>
                  <a:pt x="81738" y="12954"/>
                </a:lnTo>
                <a:close/>
              </a:path>
              <a:path w="826770" h="131445">
                <a:moveTo>
                  <a:pt x="543178" y="89306"/>
                </a:moveTo>
                <a:lnTo>
                  <a:pt x="431291" y="89306"/>
                </a:lnTo>
                <a:lnTo>
                  <a:pt x="431291" y="102260"/>
                </a:lnTo>
                <a:lnTo>
                  <a:pt x="527812" y="102260"/>
                </a:lnTo>
                <a:lnTo>
                  <a:pt x="527812" y="130911"/>
                </a:lnTo>
                <a:lnTo>
                  <a:pt x="543178" y="130911"/>
                </a:lnTo>
                <a:lnTo>
                  <a:pt x="543178" y="89306"/>
                </a:lnTo>
                <a:close/>
              </a:path>
              <a:path w="826770" h="131445">
                <a:moveTo>
                  <a:pt x="728218" y="87782"/>
                </a:moveTo>
                <a:lnTo>
                  <a:pt x="712724" y="87782"/>
                </a:lnTo>
                <a:lnTo>
                  <a:pt x="712724" y="129235"/>
                </a:lnTo>
                <a:lnTo>
                  <a:pt x="826262" y="129235"/>
                </a:lnTo>
                <a:lnTo>
                  <a:pt x="826262" y="115671"/>
                </a:lnTo>
                <a:lnTo>
                  <a:pt x="728218" y="115671"/>
                </a:lnTo>
                <a:lnTo>
                  <a:pt x="728218" y="87782"/>
                </a:lnTo>
                <a:close/>
              </a:path>
              <a:path w="826770" h="131445">
                <a:moveTo>
                  <a:pt x="823595" y="762"/>
                </a:moveTo>
                <a:lnTo>
                  <a:pt x="808482" y="762"/>
                </a:lnTo>
                <a:lnTo>
                  <a:pt x="808482" y="31546"/>
                </a:lnTo>
                <a:lnTo>
                  <a:pt x="783209" y="31546"/>
                </a:lnTo>
                <a:lnTo>
                  <a:pt x="783209" y="44805"/>
                </a:lnTo>
                <a:lnTo>
                  <a:pt x="808482" y="44805"/>
                </a:lnTo>
                <a:lnTo>
                  <a:pt x="808482" y="97536"/>
                </a:lnTo>
                <a:lnTo>
                  <a:pt x="823595" y="97536"/>
                </a:lnTo>
                <a:lnTo>
                  <a:pt x="823595" y="762"/>
                </a:lnTo>
                <a:close/>
              </a:path>
              <a:path w="826770" h="131445">
                <a:moveTo>
                  <a:pt x="755650" y="17221"/>
                </a:moveTo>
                <a:lnTo>
                  <a:pt x="740410" y="17221"/>
                </a:lnTo>
                <a:lnTo>
                  <a:pt x="739241" y="26684"/>
                </a:lnTo>
                <a:lnTo>
                  <a:pt x="737060" y="35264"/>
                </a:lnTo>
                <a:lnTo>
                  <a:pt x="703580" y="65074"/>
                </a:lnTo>
                <a:lnTo>
                  <a:pt x="703580" y="78943"/>
                </a:lnTo>
                <a:lnTo>
                  <a:pt x="710028" y="77876"/>
                </a:lnTo>
                <a:lnTo>
                  <a:pt x="710274" y="77876"/>
                </a:lnTo>
                <a:lnTo>
                  <a:pt x="717200" y="75876"/>
                </a:lnTo>
                <a:lnTo>
                  <a:pt x="746887" y="49987"/>
                </a:lnTo>
                <a:lnTo>
                  <a:pt x="769453" y="49987"/>
                </a:lnTo>
                <a:lnTo>
                  <a:pt x="752221" y="37185"/>
                </a:lnTo>
                <a:lnTo>
                  <a:pt x="753110" y="34061"/>
                </a:lnTo>
                <a:lnTo>
                  <a:pt x="753872" y="30822"/>
                </a:lnTo>
                <a:lnTo>
                  <a:pt x="754507" y="27495"/>
                </a:lnTo>
                <a:lnTo>
                  <a:pt x="755014" y="24155"/>
                </a:lnTo>
                <a:lnTo>
                  <a:pt x="755396" y="20726"/>
                </a:lnTo>
                <a:lnTo>
                  <a:pt x="755650" y="17221"/>
                </a:lnTo>
                <a:close/>
              </a:path>
              <a:path w="826770" h="131445">
                <a:moveTo>
                  <a:pt x="769453" y="49987"/>
                </a:moveTo>
                <a:lnTo>
                  <a:pt x="746887" y="49987"/>
                </a:lnTo>
                <a:lnTo>
                  <a:pt x="783589" y="77876"/>
                </a:lnTo>
                <a:lnTo>
                  <a:pt x="792226" y="66903"/>
                </a:lnTo>
                <a:lnTo>
                  <a:pt x="769453" y="49987"/>
                </a:lnTo>
                <a:close/>
              </a:path>
              <a:path w="826770" h="131445">
                <a:moveTo>
                  <a:pt x="788415" y="4114"/>
                </a:moveTo>
                <a:lnTo>
                  <a:pt x="705358" y="4114"/>
                </a:lnTo>
                <a:lnTo>
                  <a:pt x="705358" y="17221"/>
                </a:lnTo>
                <a:lnTo>
                  <a:pt x="788415" y="17221"/>
                </a:lnTo>
                <a:lnTo>
                  <a:pt x="788415" y="4114"/>
                </a:lnTo>
                <a:close/>
              </a:path>
              <a:path w="826770" h="131445">
                <a:moveTo>
                  <a:pt x="167386" y="87782"/>
                </a:moveTo>
                <a:lnTo>
                  <a:pt x="151891" y="87782"/>
                </a:lnTo>
                <a:lnTo>
                  <a:pt x="151891" y="129235"/>
                </a:lnTo>
                <a:lnTo>
                  <a:pt x="265430" y="129235"/>
                </a:lnTo>
                <a:lnTo>
                  <a:pt x="265430" y="115671"/>
                </a:lnTo>
                <a:lnTo>
                  <a:pt x="167386" y="115671"/>
                </a:lnTo>
                <a:lnTo>
                  <a:pt x="167386" y="87782"/>
                </a:lnTo>
                <a:close/>
              </a:path>
              <a:path w="826770" h="131445">
                <a:moveTo>
                  <a:pt x="262763" y="762"/>
                </a:moveTo>
                <a:lnTo>
                  <a:pt x="247650" y="762"/>
                </a:lnTo>
                <a:lnTo>
                  <a:pt x="247650" y="31546"/>
                </a:lnTo>
                <a:lnTo>
                  <a:pt x="222376" y="31546"/>
                </a:lnTo>
                <a:lnTo>
                  <a:pt x="222376" y="44805"/>
                </a:lnTo>
                <a:lnTo>
                  <a:pt x="247650" y="44805"/>
                </a:lnTo>
                <a:lnTo>
                  <a:pt x="247650" y="97536"/>
                </a:lnTo>
                <a:lnTo>
                  <a:pt x="262763" y="97536"/>
                </a:lnTo>
                <a:lnTo>
                  <a:pt x="262763" y="762"/>
                </a:lnTo>
                <a:close/>
              </a:path>
              <a:path w="826770" h="131445">
                <a:moveTo>
                  <a:pt x="194818" y="17221"/>
                </a:moveTo>
                <a:lnTo>
                  <a:pt x="179577" y="17221"/>
                </a:lnTo>
                <a:lnTo>
                  <a:pt x="178409" y="26684"/>
                </a:lnTo>
                <a:lnTo>
                  <a:pt x="176228" y="35264"/>
                </a:lnTo>
                <a:lnTo>
                  <a:pt x="142748" y="65074"/>
                </a:lnTo>
                <a:lnTo>
                  <a:pt x="142748" y="78943"/>
                </a:lnTo>
                <a:lnTo>
                  <a:pt x="149196" y="77876"/>
                </a:lnTo>
                <a:lnTo>
                  <a:pt x="149442" y="77876"/>
                </a:lnTo>
                <a:lnTo>
                  <a:pt x="156368" y="75876"/>
                </a:lnTo>
                <a:lnTo>
                  <a:pt x="186055" y="49987"/>
                </a:lnTo>
                <a:lnTo>
                  <a:pt x="208621" y="49987"/>
                </a:lnTo>
                <a:lnTo>
                  <a:pt x="191388" y="37185"/>
                </a:lnTo>
                <a:lnTo>
                  <a:pt x="192277" y="34061"/>
                </a:lnTo>
                <a:lnTo>
                  <a:pt x="193039" y="30822"/>
                </a:lnTo>
                <a:lnTo>
                  <a:pt x="193675" y="27495"/>
                </a:lnTo>
                <a:lnTo>
                  <a:pt x="194183" y="24155"/>
                </a:lnTo>
                <a:lnTo>
                  <a:pt x="194563" y="20726"/>
                </a:lnTo>
                <a:lnTo>
                  <a:pt x="194818" y="17221"/>
                </a:lnTo>
                <a:close/>
              </a:path>
              <a:path w="826770" h="131445">
                <a:moveTo>
                  <a:pt x="208621" y="49987"/>
                </a:moveTo>
                <a:lnTo>
                  <a:pt x="186055" y="49987"/>
                </a:lnTo>
                <a:lnTo>
                  <a:pt x="222758" y="77876"/>
                </a:lnTo>
                <a:lnTo>
                  <a:pt x="231394" y="66903"/>
                </a:lnTo>
                <a:lnTo>
                  <a:pt x="208621" y="49987"/>
                </a:lnTo>
                <a:close/>
              </a:path>
              <a:path w="826770" h="131445">
                <a:moveTo>
                  <a:pt x="227584" y="4114"/>
                </a:moveTo>
                <a:lnTo>
                  <a:pt x="144525" y="4114"/>
                </a:lnTo>
                <a:lnTo>
                  <a:pt x="144525" y="17221"/>
                </a:lnTo>
                <a:lnTo>
                  <a:pt x="227584" y="17221"/>
                </a:lnTo>
                <a:lnTo>
                  <a:pt x="227584" y="4114"/>
                </a:lnTo>
                <a:close/>
              </a:path>
              <a:path w="826770" h="131445">
                <a:moveTo>
                  <a:pt x="625728" y="0"/>
                </a:moveTo>
                <a:lnTo>
                  <a:pt x="581151" y="8089"/>
                </a:lnTo>
                <a:lnTo>
                  <a:pt x="568071" y="21653"/>
                </a:lnTo>
                <a:lnTo>
                  <a:pt x="568109" y="34556"/>
                </a:lnTo>
                <a:lnTo>
                  <a:pt x="603440" y="54549"/>
                </a:lnTo>
                <a:lnTo>
                  <a:pt x="625728" y="56235"/>
                </a:lnTo>
                <a:lnTo>
                  <a:pt x="633539" y="56054"/>
                </a:lnTo>
                <a:lnTo>
                  <a:pt x="675401" y="44043"/>
                </a:lnTo>
                <a:lnTo>
                  <a:pt x="618109" y="44043"/>
                </a:lnTo>
                <a:lnTo>
                  <a:pt x="611124" y="43446"/>
                </a:lnTo>
                <a:lnTo>
                  <a:pt x="598551" y="41084"/>
                </a:lnTo>
                <a:lnTo>
                  <a:pt x="593471" y="39306"/>
                </a:lnTo>
                <a:lnTo>
                  <a:pt x="589788" y="36931"/>
                </a:lnTo>
                <a:lnTo>
                  <a:pt x="585977" y="34556"/>
                </a:lnTo>
                <a:lnTo>
                  <a:pt x="584073" y="31597"/>
                </a:lnTo>
                <a:lnTo>
                  <a:pt x="584073" y="24536"/>
                </a:lnTo>
                <a:lnTo>
                  <a:pt x="585953" y="21653"/>
                </a:lnTo>
                <a:lnTo>
                  <a:pt x="589788" y="19265"/>
                </a:lnTo>
                <a:lnTo>
                  <a:pt x="593471" y="16916"/>
                </a:lnTo>
                <a:lnTo>
                  <a:pt x="598551" y="15151"/>
                </a:lnTo>
                <a:lnTo>
                  <a:pt x="611124" y="12788"/>
                </a:lnTo>
                <a:lnTo>
                  <a:pt x="618109" y="12192"/>
                </a:lnTo>
                <a:lnTo>
                  <a:pt x="675457" y="12192"/>
                </a:lnTo>
                <a:lnTo>
                  <a:pt x="670306" y="8089"/>
                </a:lnTo>
                <a:lnTo>
                  <a:pt x="633539" y="180"/>
                </a:lnTo>
                <a:lnTo>
                  <a:pt x="625728" y="0"/>
                </a:lnTo>
                <a:close/>
              </a:path>
              <a:path w="826770" h="131445">
                <a:moveTo>
                  <a:pt x="675457" y="12192"/>
                </a:moveTo>
                <a:lnTo>
                  <a:pt x="633349" y="12192"/>
                </a:lnTo>
                <a:lnTo>
                  <a:pt x="640334" y="12788"/>
                </a:lnTo>
                <a:lnTo>
                  <a:pt x="652907" y="15151"/>
                </a:lnTo>
                <a:lnTo>
                  <a:pt x="657987" y="16916"/>
                </a:lnTo>
                <a:lnTo>
                  <a:pt x="661670" y="19265"/>
                </a:lnTo>
                <a:lnTo>
                  <a:pt x="665504" y="21653"/>
                </a:lnTo>
                <a:lnTo>
                  <a:pt x="667385" y="24536"/>
                </a:lnTo>
                <a:lnTo>
                  <a:pt x="667385" y="31597"/>
                </a:lnTo>
                <a:lnTo>
                  <a:pt x="665480" y="34556"/>
                </a:lnTo>
                <a:lnTo>
                  <a:pt x="661670" y="36931"/>
                </a:lnTo>
                <a:lnTo>
                  <a:pt x="657987" y="39306"/>
                </a:lnTo>
                <a:lnTo>
                  <a:pt x="652907" y="41084"/>
                </a:lnTo>
                <a:lnTo>
                  <a:pt x="640334" y="43446"/>
                </a:lnTo>
                <a:lnTo>
                  <a:pt x="633349" y="44043"/>
                </a:lnTo>
                <a:lnTo>
                  <a:pt x="675401" y="44043"/>
                </a:lnTo>
                <a:lnTo>
                  <a:pt x="680720" y="39789"/>
                </a:lnTo>
                <a:lnTo>
                  <a:pt x="683348" y="34556"/>
                </a:lnTo>
                <a:lnTo>
                  <a:pt x="683387" y="21653"/>
                </a:lnTo>
                <a:lnTo>
                  <a:pt x="680720" y="16383"/>
                </a:lnTo>
                <a:lnTo>
                  <a:pt x="675457" y="12192"/>
                </a:lnTo>
                <a:close/>
              </a:path>
              <a:path w="826770" h="131445">
                <a:moveTo>
                  <a:pt x="543178" y="762"/>
                </a:moveTo>
                <a:lnTo>
                  <a:pt x="528193" y="762"/>
                </a:lnTo>
                <a:lnTo>
                  <a:pt x="528193" y="14935"/>
                </a:lnTo>
                <a:lnTo>
                  <a:pt x="504444" y="14935"/>
                </a:lnTo>
                <a:lnTo>
                  <a:pt x="504444" y="27736"/>
                </a:lnTo>
                <a:lnTo>
                  <a:pt x="528193" y="27736"/>
                </a:lnTo>
                <a:lnTo>
                  <a:pt x="528193" y="39471"/>
                </a:lnTo>
                <a:lnTo>
                  <a:pt x="504444" y="39471"/>
                </a:lnTo>
                <a:lnTo>
                  <a:pt x="504444" y="52273"/>
                </a:lnTo>
                <a:lnTo>
                  <a:pt x="528193" y="52273"/>
                </a:lnTo>
                <a:lnTo>
                  <a:pt x="528193" y="82143"/>
                </a:lnTo>
                <a:lnTo>
                  <a:pt x="543178" y="82143"/>
                </a:lnTo>
                <a:lnTo>
                  <a:pt x="543178" y="762"/>
                </a:lnTo>
                <a:close/>
              </a:path>
              <a:path w="826770" h="131445">
                <a:moveTo>
                  <a:pt x="495300" y="3962"/>
                </a:moveTo>
                <a:lnTo>
                  <a:pt x="425703" y="3962"/>
                </a:lnTo>
                <a:lnTo>
                  <a:pt x="425703" y="16611"/>
                </a:lnTo>
                <a:lnTo>
                  <a:pt x="480313" y="16611"/>
                </a:lnTo>
                <a:lnTo>
                  <a:pt x="480313" y="33985"/>
                </a:lnTo>
                <a:lnTo>
                  <a:pt x="425958" y="33985"/>
                </a:lnTo>
                <a:lnTo>
                  <a:pt x="425958" y="76657"/>
                </a:lnTo>
                <a:lnTo>
                  <a:pt x="478088" y="76657"/>
                </a:lnTo>
                <a:lnTo>
                  <a:pt x="487045" y="76149"/>
                </a:lnTo>
                <a:lnTo>
                  <a:pt x="501650" y="74307"/>
                </a:lnTo>
                <a:lnTo>
                  <a:pt x="507238" y="73101"/>
                </a:lnTo>
                <a:lnTo>
                  <a:pt x="511175" y="71628"/>
                </a:lnTo>
                <a:lnTo>
                  <a:pt x="511175" y="64008"/>
                </a:lnTo>
                <a:lnTo>
                  <a:pt x="440944" y="64008"/>
                </a:lnTo>
                <a:lnTo>
                  <a:pt x="440944" y="46329"/>
                </a:lnTo>
                <a:lnTo>
                  <a:pt x="495300" y="46329"/>
                </a:lnTo>
                <a:lnTo>
                  <a:pt x="495300" y="3962"/>
                </a:lnTo>
                <a:close/>
              </a:path>
              <a:path w="826770" h="131445">
                <a:moveTo>
                  <a:pt x="511175" y="58978"/>
                </a:moveTo>
                <a:lnTo>
                  <a:pt x="507111" y="60591"/>
                </a:lnTo>
                <a:lnTo>
                  <a:pt x="501650" y="61823"/>
                </a:lnTo>
                <a:lnTo>
                  <a:pt x="487425" y="63563"/>
                </a:lnTo>
                <a:lnTo>
                  <a:pt x="479058" y="64008"/>
                </a:lnTo>
                <a:lnTo>
                  <a:pt x="511175" y="64008"/>
                </a:lnTo>
                <a:lnTo>
                  <a:pt x="511175" y="5897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4" name="object 17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317235" y="5892164"/>
            <a:ext cx="1340485" cy="1420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1520170" cy="923925"/>
            <a:chOff x="0" y="0"/>
            <a:chExt cx="11520170" cy="9239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1519915" cy="9235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3979" y="184416"/>
              <a:ext cx="1160513" cy="5570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90946" y="295909"/>
              <a:ext cx="932815" cy="340995"/>
            </a:xfrm>
            <a:custGeom>
              <a:avLst/>
              <a:gdLst/>
              <a:ahLst/>
              <a:cxnLst/>
              <a:rect l="l" t="t" r="r" b="b"/>
              <a:pathLst>
                <a:path w="932814" h="340995">
                  <a:moveTo>
                    <a:pt x="619760" y="273050"/>
                  </a:moveTo>
                  <a:lnTo>
                    <a:pt x="318007" y="273050"/>
                  </a:lnTo>
                  <a:lnTo>
                    <a:pt x="318007" y="319277"/>
                  </a:lnTo>
                  <a:lnTo>
                    <a:pt x="619760" y="319277"/>
                  </a:lnTo>
                  <a:lnTo>
                    <a:pt x="619760" y="273050"/>
                  </a:lnTo>
                  <a:close/>
                </a:path>
                <a:path w="932814" h="340995">
                  <a:moveTo>
                    <a:pt x="500125" y="222630"/>
                  </a:moveTo>
                  <a:lnTo>
                    <a:pt x="437641" y="222630"/>
                  </a:lnTo>
                  <a:lnTo>
                    <a:pt x="437641" y="273050"/>
                  </a:lnTo>
                  <a:lnTo>
                    <a:pt x="500125" y="273050"/>
                  </a:lnTo>
                  <a:lnTo>
                    <a:pt x="500125" y="222630"/>
                  </a:lnTo>
                  <a:close/>
                </a:path>
                <a:path w="932814" h="340995">
                  <a:moveTo>
                    <a:pt x="74167" y="222630"/>
                  </a:moveTo>
                  <a:lnTo>
                    <a:pt x="15239" y="222630"/>
                  </a:lnTo>
                  <a:lnTo>
                    <a:pt x="15239" y="339851"/>
                  </a:lnTo>
                  <a:lnTo>
                    <a:pt x="268477" y="339851"/>
                  </a:lnTo>
                  <a:lnTo>
                    <a:pt x="268477" y="290067"/>
                  </a:lnTo>
                  <a:lnTo>
                    <a:pt x="74167" y="290067"/>
                  </a:lnTo>
                  <a:lnTo>
                    <a:pt x="74167" y="222630"/>
                  </a:lnTo>
                  <a:close/>
                </a:path>
                <a:path w="932814" h="340995">
                  <a:moveTo>
                    <a:pt x="266318" y="16637"/>
                  </a:moveTo>
                  <a:lnTo>
                    <a:pt x="207390" y="16637"/>
                  </a:lnTo>
                  <a:lnTo>
                    <a:pt x="207390" y="253491"/>
                  </a:lnTo>
                  <a:lnTo>
                    <a:pt x="266318" y="253491"/>
                  </a:lnTo>
                  <a:lnTo>
                    <a:pt x="266318" y="140208"/>
                  </a:lnTo>
                  <a:lnTo>
                    <a:pt x="304673" y="140208"/>
                  </a:lnTo>
                  <a:lnTo>
                    <a:pt x="304673" y="90550"/>
                  </a:lnTo>
                  <a:lnTo>
                    <a:pt x="266318" y="90550"/>
                  </a:lnTo>
                  <a:lnTo>
                    <a:pt x="266318" y="16637"/>
                  </a:lnTo>
                  <a:close/>
                </a:path>
                <a:path w="932814" h="340995">
                  <a:moveTo>
                    <a:pt x="58927" y="17399"/>
                  </a:moveTo>
                  <a:lnTo>
                    <a:pt x="0" y="17399"/>
                  </a:lnTo>
                  <a:lnTo>
                    <a:pt x="0" y="204470"/>
                  </a:lnTo>
                  <a:lnTo>
                    <a:pt x="139826" y="204470"/>
                  </a:lnTo>
                  <a:lnTo>
                    <a:pt x="150548" y="203898"/>
                  </a:lnTo>
                  <a:lnTo>
                    <a:pt x="180891" y="173609"/>
                  </a:lnTo>
                  <a:lnTo>
                    <a:pt x="181482" y="162940"/>
                  </a:lnTo>
                  <a:lnTo>
                    <a:pt x="181482" y="158750"/>
                  </a:lnTo>
                  <a:lnTo>
                    <a:pt x="58927" y="158750"/>
                  </a:lnTo>
                  <a:lnTo>
                    <a:pt x="58927" y="111887"/>
                  </a:lnTo>
                  <a:lnTo>
                    <a:pt x="181482" y="111887"/>
                  </a:lnTo>
                  <a:lnTo>
                    <a:pt x="181482" y="66039"/>
                  </a:lnTo>
                  <a:lnTo>
                    <a:pt x="58927" y="66039"/>
                  </a:lnTo>
                  <a:lnTo>
                    <a:pt x="58927" y="17399"/>
                  </a:lnTo>
                  <a:close/>
                </a:path>
                <a:path w="932814" h="340995">
                  <a:moveTo>
                    <a:pt x="181482" y="111887"/>
                  </a:moveTo>
                  <a:lnTo>
                    <a:pt x="122427" y="111887"/>
                  </a:lnTo>
                  <a:lnTo>
                    <a:pt x="122427" y="158750"/>
                  </a:lnTo>
                  <a:lnTo>
                    <a:pt x="181482" y="158750"/>
                  </a:lnTo>
                  <a:lnTo>
                    <a:pt x="181482" y="111887"/>
                  </a:lnTo>
                  <a:close/>
                </a:path>
                <a:path w="932814" h="340995">
                  <a:moveTo>
                    <a:pt x="181482" y="17399"/>
                  </a:moveTo>
                  <a:lnTo>
                    <a:pt x="122427" y="17399"/>
                  </a:lnTo>
                  <a:lnTo>
                    <a:pt x="122427" y="66039"/>
                  </a:lnTo>
                  <a:lnTo>
                    <a:pt x="181482" y="66039"/>
                  </a:lnTo>
                  <a:lnTo>
                    <a:pt x="181482" y="17399"/>
                  </a:lnTo>
                  <a:close/>
                </a:path>
                <a:path w="932814" h="340995">
                  <a:moveTo>
                    <a:pt x="599186" y="20192"/>
                  </a:moveTo>
                  <a:lnTo>
                    <a:pt x="352298" y="20192"/>
                  </a:lnTo>
                  <a:lnTo>
                    <a:pt x="346328" y="22098"/>
                  </a:lnTo>
                  <a:lnTo>
                    <a:pt x="338708" y="29717"/>
                  </a:lnTo>
                  <a:lnTo>
                    <a:pt x="336803" y="35687"/>
                  </a:lnTo>
                  <a:lnTo>
                    <a:pt x="336803" y="208407"/>
                  </a:lnTo>
                  <a:lnTo>
                    <a:pt x="601344" y="208407"/>
                  </a:lnTo>
                  <a:lnTo>
                    <a:pt x="601344" y="162305"/>
                  </a:lnTo>
                  <a:lnTo>
                    <a:pt x="395731" y="162305"/>
                  </a:lnTo>
                  <a:lnTo>
                    <a:pt x="395731" y="66421"/>
                  </a:lnTo>
                  <a:lnTo>
                    <a:pt x="599186" y="66421"/>
                  </a:lnTo>
                  <a:lnTo>
                    <a:pt x="599186" y="20192"/>
                  </a:lnTo>
                  <a:close/>
                </a:path>
                <a:path w="932814" h="340995">
                  <a:moveTo>
                    <a:pt x="932433" y="16637"/>
                  </a:moveTo>
                  <a:lnTo>
                    <a:pt x="879601" y="16637"/>
                  </a:lnTo>
                  <a:lnTo>
                    <a:pt x="879601" y="340487"/>
                  </a:lnTo>
                  <a:lnTo>
                    <a:pt x="932433" y="340487"/>
                  </a:lnTo>
                  <a:lnTo>
                    <a:pt x="932433" y="16637"/>
                  </a:lnTo>
                  <a:close/>
                </a:path>
                <a:path w="932814" h="340995">
                  <a:moveTo>
                    <a:pt x="864615" y="188849"/>
                  </a:moveTo>
                  <a:lnTo>
                    <a:pt x="812164" y="188849"/>
                  </a:lnTo>
                  <a:lnTo>
                    <a:pt x="812164" y="340487"/>
                  </a:lnTo>
                  <a:lnTo>
                    <a:pt x="864615" y="340487"/>
                  </a:lnTo>
                  <a:lnTo>
                    <a:pt x="864615" y="188849"/>
                  </a:lnTo>
                  <a:close/>
                </a:path>
                <a:path w="932814" h="340995">
                  <a:moveTo>
                    <a:pt x="712215" y="83820"/>
                  </a:moveTo>
                  <a:lnTo>
                    <a:pt x="658749" y="83820"/>
                  </a:lnTo>
                  <a:lnTo>
                    <a:pt x="637031" y="320675"/>
                  </a:lnTo>
                  <a:lnTo>
                    <a:pt x="690372" y="320675"/>
                  </a:lnTo>
                  <a:lnTo>
                    <a:pt x="709802" y="93345"/>
                  </a:lnTo>
                  <a:lnTo>
                    <a:pt x="710056" y="86995"/>
                  </a:lnTo>
                  <a:lnTo>
                    <a:pt x="712215" y="83820"/>
                  </a:lnTo>
                  <a:close/>
                </a:path>
                <a:path w="932814" h="340995">
                  <a:moveTo>
                    <a:pt x="776604" y="83820"/>
                  </a:moveTo>
                  <a:lnTo>
                    <a:pt x="722883" y="83820"/>
                  </a:lnTo>
                  <a:lnTo>
                    <a:pt x="725042" y="86995"/>
                  </a:lnTo>
                  <a:lnTo>
                    <a:pt x="738631" y="320675"/>
                  </a:lnTo>
                  <a:lnTo>
                    <a:pt x="791844" y="320675"/>
                  </a:lnTo>
                  <a:lnTo>
                    <a:pt x="783336" y="188849"/>
                  </a:lnTo>
                  <a:lnTo>
                    <a:pt x="864615" y="188849"/>
                  </a:lnTo>
                  <a:lnTo>
                    <a:pt x="864615" y="137795"/>
                  </a:lnTo>
                  <a:lnTo>
                    <a:pt x="780161" y="137795"/>
                  </a:lnTo>
                  <a:lnTo>
                    <a:pt x="776604" y="83820"/>
                  </a:lnTo>
                  <a:close/>
                </a:path>
                <a:path w="932814" h="340995">
                  <a:moveTo>
                    <a:pt x="864615" y="16637"/>
                  </a:moveTo>
                  <a:lnTo>
                    <a:pt x="812164" y="16637"/>
                  </a:lnTo>
                  <a:lnTo>
                    <a:pt x="812164" y="137795"/>
                  </a:lnTo>
                  <a:lnTo>
                    <a:pt x="864615" y="137795"/>
                  </a:lnTo>
                  <a:lnTo>
                    <a:pt x="864615" y="16637"/>
                  </a:lnTo>
                  <a:close/>
                </a:path>
                <a:path w="932814" h="340995">
                  <a:moveTo>
                    <a:pt x="797560" y="36195"/>
                  </a:moveTo>
                  <a:lnTo>
                    <a:pt x="639190" y="36195"/>
                  </a:lnTo>
                  <a:lnTo>
                    <a:pt x="639190" y="83820"/>
                  </a:lnTo>
                  <a:lnTo>
                    <a:pt x="797560" y="83820"/>
                  </a:lnTo>
                  <a:lnTo>
                    <a:pt x="797560" y="36195"/>
                  </a:lnTo>
                  <a:close/>
                </a:path>
                <a:path w="932814" h="340995">
                  <a:moveTo>
                    <a:pt x="745743" y="0"/>
                  </a:moveTo>
                  <a:lnTo>
                    <a:pt x="689610" y="0"/>
                  </a:lnTo>
                  <a:lnTo>
                    <a:pt x="689610" y="36195"/>
                  </a:lnTo>
                  <a:lnTo>
                    <a:pt x="745743" y="36195"/>
                  </a:lnTo>
                  <a:lnTo>
                    <a:pt x="7457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69358" y="29794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345948"/>
                  </a:moveTo>
                  <a:lnTo>
                    <a:pt x="345948" y="345948"/>
                  </a:lnTo>
                  <a:lnTo>
                    <a:pt x="34594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89627" y="352805"/>
              <a:ext cx="83185" cy="2354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735" y="124840"/>
              <a:ext cx="1080871" cy="11544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0870" y="119760"/>
              <a:ext cx="108585" cy="100965"/>
            </a:xfrm>
            <a:custGeom>
              <a:avLst/>
              <a:gdLst/>
              <a:ahLst/>
              <a:cxnLst/>
              <a:rect l="l" t="t" r="r" b="b"/>
              <a:pathLst>
                <a:path w="108585" h="100964">
                  <a:moveTo>
                    <a:pt x="108242" y="0"/>
                  </a:moveTo>
                  <a:lnTo>
                    <a:pt x="86271" y="0"/>
                  </a:lnTo>
                  <a:lnTo>
                    <a:pt x="86271" y="9525"/>
                  </a:lnTo>
                  <a:lnTo>
                    <a:pt x="86271" y="91059"/>
                  </a:lnTo>
                  <a:lnTo>
                    <a:pt x="59359" y="91059"/>
                  </a:lnTo>
                  <a:lnTo>
                    <a:pt x="59359" y="9525"/>
                  </a:lnTo>
                  <a:lnTo>
                    <a:pt x="86271" y="9525"/>
                  </a:lnTo>
                  <a:lnTo>
                    <a:pt x="86271" y="0"/>
                  </a:lnTo>
                  <a:lnTo>
                    <a:pt x="48958" y="0"/>
                  </a:lnTo>
                  <a:lnTo>
                    <a:pt x="48958" y="9525"/>
                  </a:lnTo>
                  <a:lnTo>
                    <a:pt x="48958" y="91059"/>
                  </a:lnTo>
                  <a:lnTo>
                    <a:pt x="22047" y="91059"/>
                  </a:lnTo>
                  <a:lnTo>
                    <a:pt x="22047" y="9525"/>
                  </a:lnTo>
                  <a:lnTo>
                    <a:pt x="48958" y="9525"/>
                  </a:lnTo>
                  <a:lnTo>
                    <a:pt x="48958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11645" y="9525"/>
                  </a:lnTo>
                  <a:lnTo>
                    <a:pt x="11645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108242" y="100584"/>
                  </a:lnTo>
                  <a:lnTo>
                    <a:pt x="108242" y="91059"/>
                  </a:lnTo>
                  <a:lnTo>
                    <a:pt x="96608" y="91059"/>
                  </a:lnTo>
                  <a:lnTo>
                    <a:pt x="96608" y="9525"/>
                  </a:lnTo>
                  <a:lnTo>
                    <a:pt x="108242" y="9525"/>
                  </a:lnTo>
                  <a:lnTo>
                    <a:pt x="1082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59663" y="1152143"/>
            <a:ext cx="10789285" cy="5170170"/>
            <a:chOff x="359663" y="1152143"/>
            <a:chExt cx="10789285" cy="5170170"/>
          </a:xfrm>
        </p:grpSpPr>
        <p:sp>
          <p:nvSpPr>
            <p:cNvPr id="13" name="object 13"/>
            <p:cNvSpPr/>
            <p:nvPr/>
          </p:nvSpPr>
          <p:spPr>
            <a:xfrm>
              <a:off x="457199" y="1152143"/>
              <a:ext cx="10601325" cy="591820"/>
            </a:xfrm>
            <a:custGeom>
              <a:avLst/>
              <a:gdLst/>
              <a:ahLst/>
              <a:cxnLst/>
              <a:rect l="l" t="t" r="r" b="b"/>
              <a:pathLst>
                <a:path w="10601325" h="591819">
                  <a:moveTo>
                    <a:pt x="10502392" y="0"/>
                  </a:moveTo>
                  <a:lnTo>
                    <a:pt x="98551" y="0"/>
                  </a:lnTo>
                  <a:lnTo>
                    <a:pt x="60189" y="7737"/>
                  </a:lnTo>
                  <a:lnTo>
                    <a:pt x="28863" y="28844"/>
                  </a:lnTo>
                  <a:lnTo>
                    <a:pt x="7744" y="60168"/>
                  </a:lnTo>
                  <a:lnTo>
                    <a:pt x="0" y="98551"/>
                  </a:lnTo>
                  <a:lnTo>
                    <a:pt x="0" y="492759"/>
                  </a:lnTo>
                  <a:lnTo>
                    <a:pt x="7744" y="531143"/>
                  </a:lnTo>
                  <a:lnTo>
                    <a:pt x="28863" y="562467"/>
                  </a:lnTo>
                  <a:lnTo>
                    <a:pt x="60189" y="583574"/>
                  </a:lnTo>
                  <a:lnTo>
                    <a:pt x="98551" y="591312"/>
                  </a:lnTo>
                  <a:lnTo>
                    <a:pt x="10502392" y="591312"/>
                  </a:lnTo>
                  <a:lnTo>
                    <a:pt x="10540775" y="583574"/>
                  </a:lnTo>
                  <a:lnTo>
                    <a:pt x="10572099" y="562467"/>
                  </a:lnTo>
                  <a:lnTo>
                    <a:pt x="10593206" y="531143"/>
                  </a:lnTo>
                  <a:lnTo>
                    <a:pt x="10600944" y="492759"/>
                  </a:lnTo>
                  <a:lnTo>
                    <a:pt x="10600944" y="98551"/>
                  </a:lnTo>
                  <a:lnTo>
                    <a:pt x="10593206" y="60168"/>
                  </a:lnTo>
                  <a:lnTo>
                    <a:pt x="10572099" y="28844"/>
                  </a:lnTo>
                  <a:lnTo>
                    <a:pt x="10540775" y="7737"/>
                  </a:lnTo>
                  <a:lnTo>
                    <a:pt x="105023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4677" y="1331721"/>
              <a:ext cx="1506855" cy="203200"/>
            </a:xfrm>
            <a:custGeom>
              <a:avLst/>
              <a:gdLst/>
              <a:ahLst/>
              <a:cxnLst/>
              <a:rect l="l" t="t" r="r" b="b"/>
              <a:pathLst>
                <a:path w="1506855" h="203200">
                  <a:moveTo>
                    <a:pt x="101955" y="89662"/>
                  </a:moveTo>
                  <a:lnTo>
                    <a:pt x="80835" y="57048"/>
                  </a:lnTo>
                  <a:lnTo>
                    <a:pt x="68249" y="52895"/>
                  </a:lnTo>
                  <a:lnTo>
                    <a:pt x="68249" y="86106"/>
                  </a:lnTo>
                  <a:lnTo>
                    <a:pt x="68249" y="93091"/>
                  </a:lnTo>
                  <a:lnTo>
                    <a:pt x="66840" y="95885"/>
                  </a:lnTo>
                  <a:lnTo>
                    <a:pt x="64122" y="97790"/>
                  </a:lnTo>
                  <a:lnTo>
                    <a:pt x="61391" y="99822"/>
                  </a:lnTo>
                  <a:lnTo>
                    <a:pt x="57924" y="100838"/>
                  </a:lnTo>
                  <a:lnTo>
                    <a:pt x="49504" y="100838"/>
                  </a:lnTo>
                  <a:lnTo>
                    <a:pt x="46037" y="99822"/>
                  </a:lnTo>
                  <a:lnTo>
                    <a:pt x="43319" y="97790"/>
                  </a:lnTo>
                  <a:lnTo>
                    <a:pt x="40589" y="95885"/>
                  </a:lnTo>
                  <a:lnTo>
                    <a:pt x="39179" y="93091"/>
                  </a:lnTo>
                  <a:lnTo>
                    <a:pt x="39179" y="86106"/>
                  </a:lnTo>
                  <a:lnTo>
                    <a:pt x="40589" y="83312"/>
                  </a:lnTo>
                  <a:lnTo>
                    <a:pt x="46037" y="79502"/>
                  </a:lnTo>
                  <a:lnTo>
                    <a:pt x="49504" y="78486"/>
                  </a:lnTo>
                  <a:lnTo>
                    <a:pt x="57924" y="78486"/>
                  </a:lnTo>
                  <a:lnTo>
                    <a:pt x="61391" y="79502"/>
                  </a:lnTo>
                  <a:lnTo>
                    <a:pt x="66840" y="83312"/>
                  </a:lnTo>
                  <a:lnTo>
                    <a:pt x="68249" y="86106"/>
                  </a:lnTo>
                  <a:lnTo>
                    <a:pt x="68249" y="52895"/>
                  </a:lnTo>
                  <a:lnTo>
                    <a:pt x="63677" y="51904"/>
                  </a:lnTo>
                  <a:lnTo>
                    <a:pt x="53721" y="51181"/>
                  </a:lnTo>
                  <a:lnTo>
                    <a:pt x="43738" y="51904"/>
                  </a:lnTo>
                  <a:lnTo>
                    <a:pt x="9182" y="73571"/>
                  </a:lnTo>
                  <a:lnTo>
                    <a:pt x="5486" y="89662"/>
                  </a:lnTo>
                  <a:lnTo>
                    <a:pt x="6464" y="97790"/>
                  </a:lnTo>
                  <a:lnTo>
                    <a:pt x="6515" y="98221"/>
                  </a:lnTo>
                  <a:lnTo>
                    <a:pt x="34696" y="125463"/>
                  </a:lnTo>
                  <a:lnTo>
                    <a:pt x="53721" y="128016"/>
                  </a:lnTo>
                  <a:lnTo>
                    <a:pt x="63677" y="127381"/>
                  </a:lnTo>
                  <a:lnTo>
                    <a:pt x="98234" y="105765"/>
                  </a:lnTo>
                  <a:lnTo>
                    <a:pt x="99974" y="100838"/>
                  </a:lnTo>
                  <a:lnTo>
                    <a:pt x="100901" y="98221"/>
                  </a:lnTo>
                  <a:lnTo>
                    <a:pt x="101955" y="89662"/>
                  </a:lnTo>
                  <a:close/>
                </a:path>
                <a:path w="1506855" h="203200">
                  <a:moveTo>
                    <a:pt x="104698" y="16764"/>
                  </a:moveTo>
                  <a:lnTo>
                    <a:pt x="72466" y="16764"/>
                  </a:lnTo>
                  <a:lnTo>
                    <a:pt x="72466" y="0"/>
                  </a:lnTo>
                  <a:lnTo>
                    <a:pt x="34061" y="0"/>
                  </a:lnTo>
                  <a:lnTo>
                    <a:pt x="34061" y="16764"/>
                  </a:lnTo>
                  <a:lnTo>
                    <a:pt x="0" y="16764"/>
                  </a:lnTo>
                  <a:lnTo>
                    <a:pt x="0" y="46228"/>
                  </a:lnTo>
                  <a:lnTo>
                    <a:pt x="104698" y="46228"/>
                  </a:lnTo>
                  <a:lnTo>
                    <a:pt x="104698" y="16764"/>
                  </a:lnTo>
                  <a:close/>
                </a:path>
                <a:path w="1506855" h="203200">
                  <a:moveTo>
                    <a:pt x="198882" y="136017"/>
                  </a:moveTo>
                  <a:lnTo>
                    <a:pt x="16002" y="136017"/>
                  </a:lnTo>
                  <a:lnTo>
                    <a:pt x="16002" y="167640"/>
                  </a:lnTo>
                  <a:lnTo>
                    <a:pt x="160020" y="167640"/>
                  </a:lnTo>
                  <a:lnTo>
                    <a:pt x="160020" y="200533"/>
                  </a:lnTo>
                  <a:lnTo>
                    <a:pt x="198882" y="200533"/>
                  </a:lnTo>
                  <a:lnTo>
                    <a:pt x="198882" y="136017"/>
                  </a:lnTo>
                  <a:close/>
                </a:path>
                <a:path w="1506855" h="203200">
                  <a:moveTo>
                    <a:pt x="198882" y="3048"/>
                  </a:moveTo>
                  <a:lnTo>
                    <a:pt x="163449" y="3048"/>
                  </a:lnTo>
                  <a:lnTo>
                    <a:pt x="163449" y="47752"/>
                  </a:lnTo>
                  <a:lnTo>
                    <a:pt x="147675" y="47752"/>
                  </a:lnTo>
                  <a:lnTo>
                    <a:pt x="147675" y="3937"/>
                  </a:lnTo>
                  <a:lnTo>
                    <a:pt x="112699" y="3937"/>
                  </a:lnTo>
                  <a:lnTo>
                    <a:pt x="112699" y="127127"/>
                  </a:lnTo>
                  <a:lnTo>
                    <a:pt x="147675" y="127127"/>
                  </a:lnTo>
                  <a:lnTo>
                    <a:pt x="147675" y="82804"/>
                  </a:lnTo>
                  <a:lnTo>
                    <a:pt x="163449" y="82804"/>
                  </a:lnTo>
                  <a:lnTo>
                    <a:pt x="163449" y="129159"/>
                  </a:lnTo>
                  <a:lnTo>
                    <a:pt x="198882" y="129159"/>
                  </a:lnTo>
                  <a:lnTo>
                    <a:pt x="198882" y="82804"/>
                  </a:lnTo>
                  <a:lnTo>
                    <a:pt x="198882" y="47752"/>
                  </a:lnTo>
                  <a:lnTo>
                    <a:pt x="198882" y="3048"/>
                  </a:lnTo>
                  <a:close/>
                </a:path>
                <a:path w="1506855" h="203200">
                  <a:moveTo>
                    <a:pt x="359892" y="76581"/>
                  </a:moveTo>
                  <a:lnTo>
                    <a:pt x="352082" y="71755"/>
                  </a:lnTo>
                  <a:lnTo>
                    <a:pt x="305714" y="43053"/>
                  </a:lnTo>
                  <a:lnTo>
                    <a:pt x="308584" y="34175"/>
                  </a:lnTo>
                  <a:lnTo>
                    <a:pt x="310654" y="25069"/>
                  </a:lnTo>
                  <a:lnTo>
                    <a:pt x="311899" y="15748"/>
                  </a:lnTo>
                  <a:lnTo>
                    <a:pt x="312343" y="6223"/>
                  </a:lnTo>
                  <a:lnTo>
                    <a:pt x="273481" y="3937"/>
                  </a:lnTo>
                  <a:lnTo>
                    <a:pt x="272199" y="17678"/>
                  </a:lnTo>
                  <a:lnTo>
                    <a:pt x="269240" y="30137"/>
                  </a:lnTo>
                  <a:lnTo>
                    <a:pt x="241655" y="65786"/>
                  </a:lnTo>
                  <a:lnTo>
                    <a:pt x="220446" y="72771"/>
                  </a:lnTo>
                  <a:lnTo>
                    <a:pt x="220446" y="107188"/>
                  </a:lnTo>
                  <a:lnTo>
                    <a:pt x="259245" y="96647"/>
                  </a:lnTo>
                  <a:lnTo>
                    <a:pt x="289483" y="71755"/>
                  </a:lnTo>
                  <a:lnTo>
                    <a:pt x="340233" y="104521"/>
                  </a:lnTo>
                  <a:lnTo>
                    <a:pt x="359892" y="76581"/>
                  </a:lnTo>
                  <a:close/>
                </a:path>
                <a:path w="1506855" h="203200">
                  <a:moveTo>
                    <a:pt x="406755" y="115443"/>
                  </a:moveTo>
                  <a:lnTo>
                    <a:pt x="368122" y="115443"/>
                  </a:lnTo>
                  <a:lnTo>
                    <a:pt x="368122" y="147193"/>
                  </a:lnTo>
                  <a:lnTo>
                    <a:pt x="368122" y="166497"/>
                  </a:lnTo>
                  <a:lnTo>
                    <a:pt x="270738" y="166497"/>
                  </a:lnTo>
                  <a:lnTo>
                    <a:pt x="270738" y="147193"/>
                  </a:lnTo>
                  <a:lnTo>
                    <a:pt x="368122" y="147193"/>
                  </a:lnTo>
                  <a:lnTo>
                    <a:pt x="368122" y="115443"/>
                  </a:lnTo>
                  <a:lnTo>
                    <a:pt x="232105" y="115443"/>
                  </a:lnTo>
                  <a:lnTo>
                    <a:pt x="232105" y="198247"/>
                  </a:lnTo>
                  <a:lnTo>
                    <a:pt x="406755" y="198247"/>
                  </a:lnTo>
                  <a:lnTo>
                    <a:pt x="406755" y="166497"/>
                  </a:lnTo>
                  <a:lnTo>
                    <a:pt x="406755" y="147193"/>
                  </a:lnTo>
                  <a:lnTo>
                    <a:pt x="406755" y="115443"/>
                  </a:lnTo>
                  <a:close/>
                </a:path>
                <a:path w="1506855" h="203200">
                  <a:moveTo>
                    <a:pt x="406755" y="3048"/>
                  </a:moveTo>
                  <a:lnTo>
                    <a:pt x="368122" y="3048"/>
                  </a:lnTo>
                  <a:lnTo>
                    <a:pt x="368122" y="108585"/>
                  </a:lnTo>
                  <a:lnTo>
                    <a:pt x="406755" y="108585"/>
                  </a:lnTo>
                  <a:lnTo>
                    <a:pt x="406755" y="3048"/>
                  </a:lnTo>
                  <a:close/>
                </a:path>
                <a:path w="1506855" h="203200">
                  <a:moveTo>
                    <a:pt x="679373" y="88773"/>
                  </a:moveTo>
                  <a:lnTo>
                    <a:pt x="540308" y="88773"/>
                  </a:lnTo>
                  <a:lnTo>
                    <a:pt x="540308" y="77470"/>
                  </a:lnTo>
                  <a:lnTo>
                    <a:pt x="673785" y="77470"/>
                  </a:lnTo>
                  <a:lnTo>
                    <a:pt x="673785" y="48006"/>
                  </a:lnTo>
                  <a:lnTo>
                    <a:pt x="540308" y="48006"/>
                  </a:lnTo>
                  <a:lnTo>
                    <a:pt x="540308" y="36830"/>
                  </a:lnTo>
                  <a:lnTo>
                    <a:pt x="677087" y="36830"/>
                  </a:lnTo>
                  <a:lnTo>
                    <a:pt x="677087" y="5334"/>
                  </a:lnTo>
                  <a:lnTo>
                    <a:pt x="502158" y="5334"/>
                  </a:lnTo>
                  <a:lnTo>
                    <a:pt x="502158" y="120269"/>
                  </a:lnTo>
                  <a:lnTo>
                    <a:pt x="679373" y="120269"/>
                  </a:lnTo>
                  <a:lnTo>
                    <a:pt x="679373" y="88773"/>
                  </a:lnTo>
                  <a:close/>
                </a:path>
                <a:path w="1506855" h="203200">
                  <a:moveTo>
                    <a:pt x="688263" y="132334"/>
                  </a:moveTo>
                  <a:lnTo>
                    <a:pt x="490728" y="132334"/>
                  </a:lnTo>
                  <a:lnTo>
                    <a:pt x="490728" y="167132"/>
                  </a:lnTo>
                  <a:lnTo>
                    <a:pt x="569645" y="167132"/>
                  </a:lnTo>
                  <a:lnTo>
                    <a:pt x="569645" y="202819"/>
                  </a:lnTo>
                  <a:lnTo>
                    <a:pt x="609396" y="202819"/>
                  </a:lnTo>
                  <a:lnTo>
                    <a:pt x="609396" y="167132"/>
                  </a:lnTo>
                  <a:lnTo>
                    <a:pt x="688263" y="167132"/>
                  </a:lnTo>
                  <a:lnTo>
                    <a:pt x="688263" y="132334"/>
                  </a:lnTo>
                  <a:close/>
                </a:path>
                <a:path w="1506855" h="203200">
                  <a:moveTo>
                    <a:pt x="843965" y="165481"/>
                  </a:moveTo>
                  <a:lnTo>
                    <a:pt x="821143" y="135382"/>
                  </a:lnTo>
                  <a:lnTo>
                    <a:pt x="788212" y="91948"/>
                  </a:lnTo>
                  <a:lnTo>
                    <a:pt x="789609" y="84455"/>
                  </a:lnTo>
                  <a:lnTo>
                    <a:pt x="790625" y="76708"/>
                  </a:lnTo>
                  <a:lnTo>
                    <a:pt x="793038" y="43053"/>
                  </a:lnTo>
                  <a:lnTo>
                    <a:pt x="833932" y="43053"/>
                  </a:lnTo>
                  <a:lnTo>
                    <a:pt x="833932" y="7620"/>
                  </a:lnTo>
                  <a:lnTo>
                    <a:pt x="710996" y="7620"/>
                  </a:lnTo>
                  <a:lnTo>
                    <a:pt x="710996" y="43053"/>
                  </a:lnTo>
                  <a:lnTo>
                    <a:pt x="754176" y="43053"/>
                  </a:lnTo>
                  <a:lnTo>
                    <a:pt x="752792" y="65582"/>
                  </a:lnTo>
                  <a:lnTo>
                    <a:pt x="745693" y="103492"/>
                  </a:lnTo>
                  <a:lnTo>
                    <a:pt x="724916" y="140944"/>
                  </a:lnTo>
                  <a:lnTo>
                    <a:pt x="705408" y="150241"/>
                  </a:lnTo>
                  <a:lnTo>
                    <a:pt x="705408" y="189103"/>
                  </a:lnTo>
                  <a:lnTo>
                    <a:pt x="745286" y="174879"/>
                  </a:lnTo>
                  <a:lnTo>
                    <a:pt x="775004" y="135382"/>
                  </a:lnTo>
                  <a:lnTo>
                    <a:pt x="813257" y="188087"/>
                  </a:lnTo>
                  <a:lnTo>
                    <a:pt x="813358" y="188214"/>
                  </a:lnTo>
                  <a:lnTo>
                    <a:pt x="843965" y="165481"/>
                  </a:lnTo>
                  <a:close/>
                </a:path>
                <a:path w="1506855" h="203200">
                  <a:moveTo>
                    <a:pt x="910259" y="74295"/>
                  </a:moveTo>
                  <a:lnTo>
                    <a:pt x="887387" y="74295"/>
                  </a:lnTo>
                  <a:lnTo>
                    <a:pt x="887387" y="3048"/>
                  </a:lnTo>
                  <a:lnTo>
                    <a:pt x="848791" y="3048"/>
                  </a:lnTo>
                  <a:lnTo>
                    <a:pt x="848791" y="198247"/>
                  </a:lnTo>
                  <a:lnTo>
                    <a:pt x="887387" y="198247"/>
                  </a:lnTo>
                  <a:lnTo>
                    <a:pt x="887387" y="111760"/>
                  </a:lnTo>
                  <a:lnTo>
                    <a:pt x="910259" y="111760"/>
                  </a:lnTo>
                  <a:lnTo>
                    <a:pt x="910259" y="74295"/>
                  </a:lnTo>
                  <a:close/>
                </a:path>
                <a:path w="1506855" h="203200">
                  <a:moveTo>
                    <a:pt x="1160957" y="3048"/>
                  </a:moveTo>
                  <a:lnTo>
                    <a:pt x="1123238" y="3048"/>
                  </a:lnTo>
                  <a:lnTo>
                    <a:pt x="1123238" y="17653"/>
                  </a:lnTo>
                  <a:lnTo>
                    <a:pt x="1123238" y="45974"/>
                  </a:lnTo>
                  <a:lnTo>
                    <a:pt x="1123238" y="60579"/>
                  </a:lnTo>
                  <a:lnTo>
                    <a:pt x="1024940" y="60579"/>
                  </a:lnTo>
                  <a:lnTo>
                    <a:pt x="1024940" y="45974"/>
                  </a:lnTo>
                  <a:lnTo>
                    <a:pt x="1123238" y="45974"/>
                  </a:lnTo>
                  <a:lnTo>
                    <a:pt x="1123238" y="17653"/>
                  </a:lnTo>
                  <a:lnTo>
                    <a:pt x="1024940" y="17653"/>
                  </a:lnTo>
                  <a:lnTo>
                    <a:pt x="1024940" y="3048"/>
                  </a:lnTo>
                  <a:lnTo>
                    <a:pt x="987221" y="3048"/>
                  </a:lnTo>
                  <a:lnTo>
                    <a:pt x="987221" y="89662"/>
                  </a:lnTo>
                  <a:lnTo>
                    <a:pt x="1160957" y="89662"/>
                  </a:lnTo>
                  <a:lnTo>
                    <a:pt x="1160957" y="60579"/>
                  </a:lnTo>
                  <a:lnTo>
                    <a:pt x="1160957" y="45974"/>
                  </a:lnTo>
                  <a:lnTo>
                    <a:pt x="1160957" y="17653"/>
                  </a:lnTo>
                  <a:lnTo>
                    <a:pt x="1160957" y="3048"/>
                  </a:lnTo>
                  <a:close/>
                </a:path>
                <a:path w="1506855" h="203200">
                  <a:moveTo>
                    <a:pt x="1163751" y="166497"/>
                  </a:moveTo>
                  <a:lnTo>
                    <a:pt x="1026083" y="166497"/>
                  </a:lnTo>
                  <a:lnTo>
                    <a:pt x="1026083" y="143383"/>
                  </a:lnTo>
                  <a:lnTo>
                    <a:pt x="986840" y="143383"/>
                  </a:lnTo>
                  <a:lnTo>
                    <a:pt x="986840" y="198247"/>
                  </a:lnTo>
                  <a:lnTo>
                    <a:pt x="1163751" y="198247"/>
                  </a:lnTo>
                  <a:lnTo>
                    <a:pt x="1163751" y="166497"/>
                  </a:lnTo>
                  <a:close/>
                </a:path>
                <a:path w="1506855" h="203200">
                  <a:moveTo>
                    <a:pt x="1172895" y="100838"/>
                  </a:moveTo>
                  <a:lnTo>
                    <a:pt x="975410" y="100838"/>
                  </a:lnTo>
                  <a:lnTo>
                    <a:pt x="975410" y="132334"/>
                  </a:lnTo>
                  <a:lnTo>
                    <a:pt x="1054658" y="132334"/>
                  </a:lnTo>
                  <a:lnTo>
                    <a:pt x="1054658" y="155702"/>
                  </a:lnTo>
                  <a:lnTo>
                    <a:pt x="1093520" y="155702"/>
                  </a:lnTo>
                  <a:lnTo>
                    <a:pt x="1093520" y="132334"/>
                  </a:lnTo>
                  <a:lnTo>
                    <a:pt x="1172895" y="132334"/>
                  </a:lnTo>
                  <a:lnTo>
                    <a:pt x="1172895" y="100838"/>
                  </a:lnTo>
                  <a:close/>
                </a:path>
                <a:path w="1506855" h="203200">
                  <a:moveTo>
                    <a:pt x="1313357" y="98298"/>
                  </a:moveTo>
                  <a:lnTo>
                    <a:pt x="1312164" y="75895"/>
                  </a:lnTo>
                  <a:lnTo>
                    <a:pt x="1308989" y="56667"/>
                  </a:lnTo>
                  <a:lnTo>
                    <a:pt x="1303883" y="40767"/>
                  </a:lnTo>
                  <a:lnTo>
                    <a:pt x="1303832" y="40601"/>
                  </a:lnTo>
                  <a:lnTo>
                    <a:pt x="1277658" y="10795"/>
                  </a:lnTo>
                  <a:lnTo>
                    <a:pt x="1275130" y="9906"/>
                  </a:lnTo>
                  <a:lnTo>
                    <a:pt x="1275130" y="98298"/>
                  </a:lnTo>
                  <a:lnTo>
                    <a:pt x="1274648" y="113284"/>
                  </a:lnTo>
                  <a:lnTo>
                    <a:pt x="1264589" y="152146"/>
                  </a:lnTo>
                  <a:lnTo>
                    <a:pt x="1259382" y="156337"/>
                  </a:lnTo>
                  <a:lnTo>
                    <a:pt x="1253680" y="156006"/>
                  </a:lnTo>
                  <a:lnTo>
                    <a:pt x="1252118" y="156006"/>
                  </a:lnTo>
                  <a:lnTo>
                    <a:pt x="1231023" y="113284"/>
                  </a:lnTo>
                  <a:lnTo>
                    <a:pt x="1230553" y="98298"/>
                  </a:lnTo>
                  <a:lnTo>
                    <a:pt x="1231023" y="83400"/>
                  </a:lnTo>
                  <a:lnTo>
                    <a:pt x="1241094" y="44577"/>
                  </a:lnTo>
                  <a:lnTo>
                    <a:pt x="1246428" y="40386"/>
                  </a:lnTo>
                  <a:lnTo>
                    <a:pt x="1252905" y="40767"/>
                  </a:lnTo>
                  <a:lnTo>
                    <a:pt x="1259382" y="40386"/>
                  </a:lnTo>
                  <a:lnTo>
                    <a:pt x="1274648" y="83400"/>
                  </a:lnTo>
                  <a:lnTo>
                    <a:pt x="1275130" y="98298"/>
                  </a:lnTo>
                  <a:lnTo>
                    <a:pt x="1275130" y="9906"/>
                  </a:lnTo>
                  <a:lnTo>
                    <a:pt x="1265999" y="6654"/>
                  </a:lnTo>
                  <a:lnTo>
                    <a:pt x="1252905" y="5334"/>
                  </a:lnTo>
                  <a:lnTo>
                    <a:pt x="1239799" y="6654"/>
                  </a:lnTo>
                  <a:lnTo>
                    <a:pt x="1202004" y="40386"/>
                  </a:lnTo>
                  <a:lnTo>
                    <a:pt x="1192326" y="98298"/>
                  </a:lnTo>
                  <a:lnTo>
                    <a:pt x="1193507" y="120713"/>
                  </a:lnTo>
                  <a:lnTo>
                    <a:pt x="1209090" y="168910"/>
                  </a:lnTo>
                  <a:lnTo>
                    <a:pt x="1252905" y="191389"/>
                  </a:lnTo>
                  <a:lnTo>
                    <a:pt x="1265999" y="190055"/>
                  </a:lnTo>
                  <a:lnTo>
                    <a:pt x="1277658" y="185864"/>
                  </a:lnTo>
                  <a:lnTo>
                    <a:pt x="1287907" y="178816"/>
                  </a:lnTo>
                  <a:lnTo>
                    <a:pt x="1296720" y="168910"/>
                  </a:lnTo>
                  <a:lnTo>
                    <a:pt x="1303642" y="156337"/>
                  </a:lnTo>
                  <a:lnTo>
                    <a:pt x="1303832" y="156006"/>
                  </a:lnTo>
                  <a:lnTo>
                    <a:pt x="1308989" y="139941"/>
                  </a:lnTo>
                  <a:lnTo>
                    <a:pt x="1312164" y="120713"/>
                  </a:lnTo>
                  <a:lnTo>
                    <a:pt x="1313357" y="98298"/>
                  </a:lnTo>
                  <a:close/>
                </a:path>
                <a:path w="1506855" h="203200">
                  <a:moveTo>
                    <a:pt x="1394891" y="43434"/>
                  </a:moveTo>
                  <a:lnTo>
                    <a:pt x="1372031" y="43434"/>
                  </a:lnTo>
                  <a:lnTo>
                    <a:pt x="1372031" y="3048"/>
                  </a:lnTo>
                  <a:lnTo>
                    <a:pt x="1333423" y="3048"/>
                  </a:lnTo>
                  <a:lnTo>
                    <a:pt x="1333423" y="198247"/>
                  </a:lnTo>
                  <a:lnTo>
                    <a:pt x="1372031" y="198247"/>
                  </a:lnTo>
                  <a:lnTo>
                    <a:pt x="1372031" y="145669"/>
                  </a:lnTo>
                  <a:lnTo>
                    <a:pt x="1394891" y="145669"/>
                  </a:lnTo>
                  <a:lnTo>
                    <a:pt x="1394891" y="109474"/>
                  </a:lnTo>
                  <a:lnTo>
                    <a:pt x="1372031" y="109474"/>
                  </a:lnTo>
                  <a:lnTo>
                    <a:pt x="1372031" y="79629"/>
                  </a:lnTo>
                  <a:lnTo>
                    <a:pt x="1394891" y="79629"/>
                  </a:lnTo>
                  <a:lnTo>
                    <a:pt x="1394891" y="43434"/>
                  </a:lnTo>
                  <a:close/>
                </a:path>
                <a:path w="1506855" h="203200">
                  <a:moveTo>
                    <a:pt x="1506397" y="140589"/>
                  </a:moveTo>
                  <a:lnTo>
                    <a:pt x="1483918" y="124333"/>
                  </a:lnTo>
                  <a:lnTo>
                    <a:pt x="1477187" y="124587"/>
                  </a:lnTo>
                  <a:lnTo>
                    <a:pt x="1471726" y="126746"/>
                  </a:lnTo>
                  <a:lnTo>
                    <a:pt x="1463344" y="135128"/>
                  </a:lnTo>
                  <a:lnTo>
                    <a:pt x="1461185" y="140589"/>
                  </a:lnTo>
                  <a:lnTo>
                    <a:pt x="1461185" y="153924"/>
                  </a:lnTo>
                  <a:lnTo>
                    <a:pt x="1463344" y="159385"/>
                  </a:lnTo>
                  <a:lnTo>
                    <a:pt x="1471726" y="167767"/>
                  </a:lnTo>
                  <a:lnTo>
                    <a:pt x="1477187" y="169926"/>
                  </a:lnTo>
                  <a:lnTo>
                    <a:pt x="1490522" y="169926"/>
                  </a:lnTo>
                  <a:lnTo>
                    <a:pt x="1495983" y="167767"/>
                  </a:lnTo>
                  <a:lnTo>
                    <a:pt x="1500174" y="163576"/>
                  </a:lnTo>
                  <a:lnTo>
                    <a:pt x="1504238" y="159385"/>
                  </a:lnTo>
                  <a:lnTo>
                    <a:pt x="1506397" y="153924"/>
                  </a:lnTo>
                  <a:lnTo>
                    <a:pt x="1506397" y="140589"/>
                  </a:lnTo>
                  <a:close/>
                </a:path>
                <a:path w="1506855" h="203200">
                  <a:moveTo>
                    <a:pt x="1506397" y="49911"/>
                  </a:moveTo>
                  <a:lnTo>
                    <a:pt x="1504238" y="44450"/>
                  </a:lnTo>
                  <a:lnTo>
                    <a:pt x="1500174" y="40132"/>
                  </a:lnTo>
                  <a:lnTo>
                    <a:pt x="1495983" y="35941"/>
                  </a:lnTo>
                  <a:lnTo>
                    <a:pt x="1490522" y="33782"/>
                  </a:lnTo>
                  <a:lnTo>
                    <a:pt x="1477187" y="33782"/>
                  </a:lnTo>
                  <a:lnTo>
                    <a:pt x="1471726" y="35941"/>
                  </a:lnTo>
                  <a:lnTo>
                    <a:pt x="1467535" y="40132"/>
                  </a:lnTo>
                  <a:lnTo>
                    <a:pt x="1463344" y="44450"/>
                  </a:lnTo>
                  <a:lnTo>
                    <a:pt x="1461185" y="49911"/>
                  </a:lnTo>
                  <a:lnTo>
                    <a:pt x="1461185" y="63119"/>
                  </a:lnTo>
                  <a:lnTo>
                    <a:pt x="1463344" y="68580"/>
                  </a:lnTo>
                  <a:lnTo>
                    <a:pt x="1467535" y="72771"/>
                  </a:lnTo>
                  <a:lnTo>
                    <a:pt x="1471726" y="77089"/>
                  </a:lnTo>
                  <a:lnTo>
                    <a:pt x="1477187" y="79248"/>
                  </a:lnTo>
                  <a:lnTo>
                    <a:pt x="1490522" y="79248"/>
                  </a:lnTo>
                  <a:lnTo>
                    <a:pt x="1495983" y="77089"/>
                  </a:lnTo>
                  <a:lnTo>
                    <a:pt x="1504238" y="68580"/>
                  </a:lnTo>
                  <a:lnTo>
                    <a:pt x="1506397" y="63119"/>
                  </a:lnTo>
                  <a:lnTo>
                    <a:pt x="1506397" y="49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663" y="1773935"/>
              <a:ext cx="10789158" cy="454837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10600944" y="0"/>
                  </a:moveTo>
                  <a:lnTo>
                    <a:pt x="0" y="0"/>
                  </a:lnTo>
                  <a:lnTo>
                    <a:pt x="0" y="4360164"/>
                  </a:lnTo>
                  <a:lnTo>
                    <a:pt x="10600944" y="4360164"/>
                  </a:lnTo>
                  <a:lnTo>
                    <a:pt x="10600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0" y="4360164"/>
                  </a:moveTo>
                  <a:lnTo>
                    <a:pt x="10600944" y="4360164"/>
                  </a:lnTo>
                  <a:lnTo>
                    <a:pt x="10600944" y="0"/>
                  </a:lnTo>
                  <a:lnTo>
                    <a:pt x="0" y="0"/>
                  </a:lnTo>
                  <a:lnTo>
                    <a:pt x="0" y="4360164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0299" y="1181150"/>
              <a:ext cx="2437638" cy="6011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95015" y="1267967"/>
              <a:ext cx="1629918" cy="41833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467356" y="1248155"/>
              <a:ext cx="2237740" cy="401320"/>
            </a:xfrm>
            <a:custGeom>
              <a:avLst/>
              <a:gdLst/>
              <a:ahLst/>
              <a:cxnLst/>
              <a:rect l="l" t="t" r="r" b="b"/>
              <a:pathLst>
                <a:path w="2237740" h="401319">
                  <a:moveTo>
                    <a:pt x="2036826" y="0"/>
                  </a:moveTo>
                  <a:lnTo>
                    <a:pt x="200406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303" y="246377"/>
                  </a:lnTo>
                  <a:lnTo>
                    <a:pt x="20393" y="288566"/>
                  </a:lnTo>
                  <a:lnTo>
                    <a:pt x="44060" y="325776"/>
                  </a:lnTo>
                  <a:lnTo>
                    <a:pt x="75098" y="356804"/>
                  </a:lnTo>
                  <a:lnTo>
                    <a:pt x="112307" y="380453"/>
                  </a:lnTo>
                  <a:lnTo>
                    <a:pt x="154492" y="395522"/>
                  </a:lnTo>
                  <a:lnTo>
                    <a:pt x="200406" y="400812"/>
                  </a:lnTo>
                  <a:lnTo>
                    <a:pt x="2036826" y="400812"/>
                  </a:lnTo>
                  <a:lnTo>
                    <a:pt x="2082797" y="395522"/>
                  </a:lnTo>
                  <a:lnTo>
                    <a:pt x="2124986" y="380453"/>
                  </a:lnTo>
                  <a:lnTo>
                    <a:pt x="2162196" y="356804"/>
                  </a:lnTo>
                  <a:lnTo>
                    <a:pt x="2193224" y="325776"/>
                  </a:lnTo>
                  <a:lnTo>
                    <a:pt x="2216873" y="288566"/>
                  </a:lnTo>
                  <a:lnTo>
                    <a:pt x="2231942" y="246377"/>
                  </a:lnTo>
                  <a:lnTo>
                    <a:pt x="2237232" y="200405"/>
                  </a:lnTo>
                  <a:lnTo>
                    <a:pt x="2231942" y="154434"/>
                  </a:lnTo>
                  <a:lnTo>
                    <a:pt x="2216873" y="112245"/>
                  </a:lnTo>
                  <a:lnTo>
                    <a:pt x="2193224" y="75035"/>
                  </a:lnTo>
                  <a:lnTo>
                    <a:pt x="2162196" y="44007"/>
                  </a:lnTo>
                  <a:lnTo>
                    <a:pt x="2124986" y="20358"/>
                  </a:lnTo>
                  <a:lnTo>
                    <a:pt x="2082797" y="5289"/>
                  </a:lnTo>
                  <a:lnTo>
                    <a:pt x="2036826" y="0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59024" y="1331950"/>
              <a:ext cx="1434846" cy="22329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80787" y="1181150"/>
              <a:ext cx="3048762" cy="6011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2643" y="1267967"/>
              <a:ext cx="2294381" cy="41833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847843" y="1248155"/>
              <a:ext cx="2848610" cy="401320"/>
            </a:xfrm>
            <a:custGeom>
              <a:avLst/>
              <a:gdLst/>
              <a:ahLst/>
              <a:cxnLst/>
              <a:rect l="l" t="t" r="r" b="b"/>
              <a:pathLst>
                <a:path w="2848609" h="401319">
                  <a:moveTo>
                    <a:pt x="2647950" y="0"/>
                  </a:moveTo>
                  <a:lnTo>
                    <a:pt x="200405" y="0"/>
                  </a:lnTo>
                  <a:lnTo>
                    <a:pt x="154434" y="5296"/>
                  </a:lnTo>
                  <a:lnTo>
                    <a:pt x="112245" y="20380"/>
                  </a:lnTo>
                  <a:lnTo>
                    <a:pt x="75035" y="44047"/>
                  </a:lnTo>
                  <a:lnTo>
                    <a:pt x="44007" y="75089"/>
                  </a:lnTo>
                  <a:lnTo>
                    <a:pt x="20358" y="112300"/>
                  </a:lnTo>
                  <a:lnTo>
                    <a:pt x="5289" y="154474"/>
                  </a:lnTo>
                  <a:lnTo>
                    <a:pt x="0" y="200405"/>
                  </a:lnTo>
                  <a:lnTo>
                    <a:pt x="5303" y="246377"/>
                  </a:lnTo>
                  <a:lnTo>
                    <a:pt x="20393" y="288566"/>
                  </a:lnTo>
                  <a:lnTo>
                    <a:pt x="44060" y="325776"/>
                  </a:lnTo>
                  <a:lnTo>
                    <a:pt x="75098" y="356804"/>
                  </a:lnTo>
                  <a:lnTo>
                    <a:pt x="112307" y="380453"/>
                  </a:lnTo>
                  <a:lnTo>
                    <a:pt x="154492" y="395522"/>
                  </a:lnTo>
                  <a:lnTo>
                    <a:pt x="200405" y="400812"/>
                  </a:lnTo>
                  <a:lnTo>
                    <a:pt x="2647950" y="400812"/>
                  </a:lnTo>
                  <a:lnTo>
                    <a:pt x="2693921" y="395522"/>
                  </a:lnTo>
                  <a:lnTo>
                    <a:pt x="2736110" y="380453"/>
                  </a:lnTo>
                  <a:lnTo>
                    <a:pt x="2773320" y="356804"/>
                  </a:lnTo>
                  <a:lnTo>
                    <a:pt x="2804348" y="325776"/>
                  </a:lnTo>
                  <a:lnTo>
                    <a:pt x="2827997" y="288566"/>
                  </a:lnTo>
                  <a:lnTo>
                    <a:pt x="2843066" y="246377"/>
                  </a:lnTo>
                  <a:lnTo>
                    <a:pt x="2848355" y="200405"/>
                  </a:lnTo>
                  <a:lnTo>
                    <a:pt x="2843066" y="154474"/>
                  </a:lnTo>
                  <a:lnTo>
                    <a:pt x="2827997" y="112300"/>
                  </a:lnTo>
                  <a:lnTo>
                    <a:pt x="2804348" y="75089"/>
                  </a:lnTo>
                  <a:lnTo>
                    <a:pt x="2773320" y="44047"/>
                  </a:lnTo>
                  <a:lnTo>
                    <a:pt x="2736110" y="20380"/>
                  </a:lnTo>
                  <a:lnTo>
                    <a:pt x="2693921" y="5296"/>
                  </a:lnTo>
                  <a:lnTo>
                    <a:pt x="2647950" y="0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15128" y="1331950"/>
              <a:ext cx="2100833" cy="22329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81544" y="1181150"/>
              <a:ext cx="3105150" cy="6011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24444" y="1267967"/>
              <a:ext cx="2405633" cy="41833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848599" y="1248155"/>
              <a:ext cx="2905125" cy="401320"/>
            </a:xfrm>
            <a:custGeom>
              <a:avLst/>
              <a:gdLst/>
              <a:ahLst/>
              <a:cxnLst/>
              <a:rect l="l" t="t" r="r" b="b"/>
              <a:pathLst>
                <a:path w="2905125" h="401319">
                  <a:moveTo>
                    <a:pt x="2704338" y="0"/>
                  </a:moveTo>
                  <a:lnTo>
                    <a:pt x="200405" y="0"/>
                  </a:lnTo>
                  <a:lnTo>
                    <a:pt x="154434" y="5296"/>
                  </a:lnTo>
                  <a:lnTo>
                    <a:pt x="112245" y="20380"/>
                  </a:lnTo>
                  <a:lnTo>
                    <a:pt x="75035" y="44047"/>
                  </a:lnTo>
                  <a:lnTo>
                    <a:pt x="44007" y="75089"/>
                  </a:lnTo>
                  <a:lnTo>
                    <a:pt x="20358" y="112300"/>
                  </a:lnTo>
                  <a:lnTo>
                    <a:pt x="5289" y="154474"/>
                  </a:lnTo>
                  <a:lnTo>
                    <a:pt x="0" y="200405"/>
                  </a:lnTo>
                  <a:lnTo>
                    <a:pt x="5303" y="246377"/>
                  </a:lnTo>
                  <a:lnTo>
                    <a:pt x="20393" y="288566"/>
                  </a:lnTo>
                  <a:lnTo>
                    <a:pt x="44060" y="325776"/>
                  </a:lnTo>
                  <a:lnTo>
                    <a:pt x="75098" y="356804"/>
                  </a:lnTo>
                  <a:lnTo>
                    <a:pt x="112307" y="380453"/>
                  </a:lnTo>
                  <a:lnTo>
                    <a:pt x="154492" y="395522"/>
                  </a:lnTo>
                  <a:lnTo>
                    <a:pt x="200405" y="400812"/>
                  </a:lnTo>
                  <a:lnTo>
                    <a:pt x="2704338" y="400812"/>
                  </a:lnTo>
                  <a:lnTo>
                    <a:pt x="2750269" y="395522"/>
                  </a:lnTo>
                  <a:lnTo>
                    <a:pt x="2792443" y="380453"/>
                  </a:lnTo>
                  <a:lnTo>
                    <a:pt x="2829654" y="356804"/>
                  </a:lnTo>
                  <a:lnTo>
                    <a:pt x="2860696" y="325776"/>
                  </a:lnTo>
                  <a:lnTo>
                    <a:pt x="2884363" y="288566"/>
                  </a:lnTo>
                  <a:lnTo>
                    <a:pt x="2899447" y="246377"/>
                  </a:lnTo>
                  <a:lnTo>
                    <a:pt x="2904744" y="200405"/>
                  </a:lnTo>
                  <a:lnTo>
                    <a:pt x="2899454" y="154474"/>
                  </a:lnTo>
                  <a:lnTo>
                    <a:pt x="2884385" y="112300"/>
                  </a:lnTo>
                  <a:lnTo>
                    <a:pt x="2860736" y="75089"/>
                  </a:lnTo>
                  <a:lnTo>
                    <a:pt x="2829708" y="44047"/>
                  </a:lnTo>
                  <a:lnTo>
                    <a:pt x="2792498" y="20380"/>
                  </a:lnTo>
                  <a:lnTo>
                    <a:pt x="2750309" y="5296"/>
                  </a:lnTo>
                  <a:lnTo>
                    <a:pt x="2704338" y="0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88452" y="1331950"/>
              <a:ext cx="2209038" cy="22329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32687" y="2042159"/>
              <a:ext cx="1115695" cy="417830"/>
            </a:xfrm>
            <a:custGeom>
              <a:avLst/>
              <a:gdLst/>
              <a:ahLst/>
              <a:cxnLst/>
              <a:rect l="l" t="t" r="r" b="b"/>
              <a:pathLst>
                <a:path w="1115695" h="417830">
                  <a:moveTo>
                    <a:pt x="997457" y="0"/>
                  </a:moveTo>
                  <a:lnTo>
                    <a:pt x="118109" y="0"/>
                  </a:lnTo>
                  <a:lnTo>
                    <a:pt x="72137" y="9274"/>
                  </a:lnTo>
                  <a:lnTo>
                    <a:pt x="34594" y="34575"/>
                  </a:lnTo>
                  <a:lnTo>
                    <a:pt x="9282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82" y="345459"/>
                  </a:lnTo>
                  <a:lnTo>
                    <a:pt x="34594" y="383000"/>
                  </a:lnTo>
                  <a:lnTo>
                    <a:pt x="72137" y="408301"/>
                  </a:lnTo>
                  <a:lnTo>
                    <a:pt x="118109" y="417575"/>
                  </a:lnTo>
                  <a:lnTo>
                    <a:pt x="997457" y="417575"/>
                  </a:lnTo>
                  <a:lnTo>
                    <a:pt x="1043451" y="408301"/>
                  </a:lnTo>
                  <a:lnTo>
                    <a:pt x="1080992" y="383000"/>
                  </a:lnTo>
                  <a:lnTo>
                    <a:pt x="1106293" y="345459"/>
                  </a:lnTo>
                  <a:lnTo>
                    <a:pt x="1115568" y="299465"/>
                  </a:lnTo>
                  <a:lnTo>
                    <a:pt x="1115568" y="118110"/>
                  </a:lnTo>
                  <a:lnTo>
                    <a:pt x="1106293" y="72116"/>
                  </a:lnTo>
                  <a:lnTo>
                    <a:pt x="1080992" y="34575"/>
                  </a:lnTo>
                  <a:lnTo>
                    <a:pt x="1043451" y="9274"/>
                  </a:lnTo>
                  <a:lnTo>
                    <a:pt x="997457" y="0"/>
                  </a:lnTo>
                  <a:close/>
                </a:path>
              </a:pathLst>
            </a:custGeom>
            <a:solidFill>
              <a:srgbClr val="8B9E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07083" y="2095880"/>
              <a:ext cx="368300" cy="180340"/>
            </a:xfrm>
            <a:custGeom>
              <a:avLst/>
              <a:gdLst/>
              <a:ahLst/>
              <a:cxnLst/>
              <a:rect l="l" t="t" r="r" b="b"/>
              <a:pathLst>
                <a:path w="368300" h="180339">
                  <a:moveTo>
                    <a:pt x="357632" y="121792"/>
                  </a:moveTo>
                  <a:lnTo>
                    <a:pt x="201929" y="121792"/>
                  </a:lnTo>
                  <a:lnTo>
                    <a:pt x="201929" y="148970"/>
                  </a:lnTo>
                  <a:lnTo>
                    <a:pt x="322960" y="148970"/>
                  </a:lnTo>
                  <a:lnTo>
                    <a:pt x="322960" y="179958"/>
                  </a:lnTo>
                  <a:lnTo>
                    <a:pt x="357632" y="179958"/>
                  </a:lnTo>
                  <a:lnTo>
                    <a:pt x="357632" y="121792"/>
                  </a:lnTo>
                  <a:close/>
                </a:path>
                <a:path w="368300" h="180339">
                  <a:moveTo>
                    <a:pt x="125222" y="127888"/>
                  </a:moveTo>
                  <a:lnTo>
                    <a:pt x="93853" y="127888"/>
                  </a:lnTo>
                  <a:lnTo>
                    <a:pt x="93853" y="174878"/>
                  </a:lnTo>
                  <a:lnTo>
                    <a:pt x="125222" y="174878"/>
                  </a:lnTo>
                  <a:lnTo>
                    <a:pt x="125222" y="127888"/>
                  </a:lnTo>
                  <a:close/>
                </a:path>
                <a:path w="368300" h="180339">
                  <a:moveTo>
                    <a:pt x="75184" y="8889"/>
                  </a:moveTo>
                  <a:lnTo>
                    <a:pt x="0" y="8889"/>
                  </a:lnTo>
                  <a:lnTo>
                    <a:pt x="0" y="39624"/>
                  </a:lnTo>
                  <a:lnTo>
                    <a:pt x="42544" y="39624"/>
                  </a:lnTo>
                  <a:lnTo>
                    <a:pt x="42544" y="61721"/>
                  </a:lnTo>
                  <a:lnTo>
                    <a:pt x="35883" y="106674"/>
                  </a:lnTo>
                  <a:lnTo>
                    <a:pt x="9233" y="135937"/>
                  </a:lnTo>
                  <a:lnTo>
                    <a:pt x="0" y="137794"/>
                  </a:lnTo>
                  <a:lnTo>
                    <a:pt x="0" y="169799"/>
                  </a:lnTo>
                  <a:lnTo>
                    <a:pt x="42846" y="153249"/>
                  </a:lnTo>
                  <a:lnTo>
                    <a:pt x="56056" y="137794"/>
                  </a:lnTo>
                  <a:lnTo>
                    <a:pt x="56181" y="137628"/>
                  </a:lnTo>
                  <a:lnTo>
                    <a:pt x="61849" y="127888"/>
                  </a:lnTo>
                  <a:lnTo>
                    <a:pt x="125222" y="127888"/>
                  </a:lnTo>
                  <a:lnTo>
                    <a:pt x="125222" y="96012"/>
                  </a:lnTo>
                  <a:lnTo>
                    <a:pt x="72135" y="96012"/>
                  </a:lnTo>
                  <a:lnTo>
                    <a:pt x="72771" y="92455"/>
                  </a:lnTo>
                  <a:lnTo>
                    <a:pt x="73787" y="85089"/>
                  </a:lnTo>
                  <a:lnTo>
                    <a:pt x="74549" y="77342"/>
                  </a:lnTo>
                  <a:lnTo>
                    <a:pt x="74803" y="73278"/>
                  </a:lnTo>
                  <a:lnTo>
                    <a:pt x="125222" y="73278"/>
                  </a:lnTo>
                  <a:lnTo>
                    <a:pt x="125222" y="41528"/>
                  </a:lnTo>
                  <a:lnTo>
                    <a:pt x="75184" y="41528"/>
                  </a:lnTo>
                  <a:lnTo>
                    <a:pt x="75184" y="8889"/>
                  </a:lnTo>
                  <a:close/>
                </a:path>
                <a:path w="368300" h="180339">
                  <a:moveTo>
                    <a:pt x="125222" y="73278"/>
                  </a:moveTo>
                  <a:lnTo>
                    <a:pt x="93853" y="73278"/>
                  </a:lnTo>
                  <a:lnTo>
                    <a:pt x="93853" y="96012"/>
                  </a:lnTo>
                  <a:lnTo>
                    <a:pt x="125222" y="96012"/>
                  </a:lnTo>
                  <a:lnTo>
                    <a:pt x="125222" y="73278"/>
                  </a:lnTo>
                  <a:close/>
                </a:path>
                <a:path w="368300" h="180339">
                  <a:moveTo>
                    <a:pt x="125222" y="5587"/>
                  </a:moveTo>
                  <a:lnTo>
                    <a:pt x="93853" y="5587"/>
                  </a:lnTo>
                  <a:lnTo>
                    <a:pt x="93853" y="41528"/>
                  </a:lnTo>
                  <a:lnTo>
                    <a:pt x="125222" y="41528"/>
                  </a:lnTo>
                  <a:lnTo>
                    <a:pt x="125222" y="5587"/>
                  </a:lnTo>
                  <a:close/>
                </a:path>
                <a:path w="368300" h="180339">
                  <a:moveTo>
                    <a:pt x="367791" y="85470"/>
                  </a:moveTo>
                  <a:lnTo>
                    <a:pt x="192659" y="85470"/>
                  </a:lnTo>
                  <a:lnTo>
                    <a:pt x="192659" y="112902"/>
                  </a:lnTo>
                  <a:lnTo>
                    <a:pt x="367791" y="112902"/>
                  </a:lnTo>
                  <a:lnTo>
                    <a:pt x="367791" y="85470"/>
                  </a:lnTo>
                  <a:close/>
                </a:path>
                <a:path w="368300" h="180339">
                  <a:moveTo>
                    <a:pt x="297179" y="65277"/>
                  </a:moveTo>
                  <a:lnTo>
                    <a:pt x="263144" y="65277"/>
                  </a:lnTo>
                  <a:lnTo>
                    <a:pt x="263144" y="85470"/>
                  </a:lnTo>
                  <a:lnTo>
                    <a:pt x="297179" y="85470"/>
                  </a:lnTo>
                  <a:lnTo>
                    <a:pt x="297179" y="65277"/>
                  </a:lnTo>
                  <a:close/>
                </a:path>
                <a:path w="368300" h="180339">
                  <a:moveTo>
                    <a:pt x="268859" y="0"/>
                  </a:moveTo>
                  <a:lnTo>
                    <a:pt x="243649" y="34591"/>
                  </a:lnTo>
                  <a:lnTo>
                    <a:pt x="205320" y="47243"/>
                  </a:lnTo>
                  <a:lnTo>
                    <a:pt x="279400" y="47243"/>
                  </a:lnTo>
                  <a:lnTo>
                    <a:pt x="353695" y="77215"/>
                  </a:lnTo>
                  <a:lnTo>
                    <a:pt x="366141" y="51053"/>
                  </a:lnTo>
                  <a:lnTo>
                    <a:pt x="297053" y="24511"/>
                  </a:lnTo>
                  <a:lnTo>
                    <a:pt x="300100" y="18541"/>
                  </a:lnTo>
                  <a:lnTo>
                    <a:pt x="302259" y="12318"/>
                  </a:lnTo>
                  <a:lnTo>
                    <a:pt x="303529" y="5587"/>
                  </a:lnTo>
                  <a:lnTo>
                    <a:pt x="268859" y="0"/>
                  </a:lnTo>
                  <a:close/>
                </a:path>
                <a:path w="368300" h="180339">
                  <a:moveTo>
                    <a:pt x="279400" y="47243"/>
                  </a:moveTo>
                  <a:lnTo>
                    <a:pt x="204565" y="47243"/>
                  </a:lnTo>
                  <a:lnTo>
                    <a:pt x="197738" y="47751"/>
                  </a:lnTo>
                  <a:lnTo>
                    <a:pt x="197738" y="76326"/>
                  </a:lnTo>
                  <a:lnTo>
                    <a:pt x="209718" y="75610"/>
                  </a:lnTo>
                  <a:lnTo>
                    <a:pt x="253325" y="64085"/>
                  </a:lnTo>
                  <a:lnTo>
                    <a:pt x="279400" y="47243"/>
                  </a:lnTo>
                  <a:close/>
                </a:path>
                <a:path w="368300" h="180339">
                  <a:moveTo>
                    <a:pt x="169799" y="4825"/>
                  </a:moveTo>
                  <a:lnTo>
                    <a:pt x="138049" y="4825"/>
                  </a:lnTo>
                  <a:lnTo>
                    <a:pt x="138049" y="177926"/>
                  </a:lnTo>
                  <a:lnTo>
                    <a:pt x="169799" y="177926"/>
                  </a:lnTo>
                  <a:lnTo>
                    <a:pt x="169799" y="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6112" y="2033015"/>
              <a:ext cx="399288" cy="37338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1144" y="2369819"/>
              <a:ext cx="2675382" cy="360197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45236" y="2343911"/>
              <a:ext cx="2674620" cy="3601720"/>
            </a:xfrm>
            <a:custGeom>
              <a:avLst/>
              <a:gdLst/>
              <a:ahLst/>
              <a:cxnLst/>
              <a:rect l="l" t="t" r="r" b="b"/>
              <a:pathLst>
                <a:path w="2674620" h="3601720">
                  <a:moveTo>
                    <a:pt x="2588767" y="0"/>
                  </a:moveTo>
                  <a:lnTo>
                    <a:pt x="85826" y="0"/>
                  </a:lnTo>
                  <a:lnTo>
                    <a:pt x="52420" y="6752"/>
                  </a:lnTo>
                  <a:lnTo>
                    <a:pt x="25139" y="25161"/>
                  </a:lnTo>
                  <a:lnTo>
                    <a:pt x="6745" y="52452"/>
                  </a:lnTo>
                  <a:lnTo>
                    <a:pt x="0" y="85851"/>
                  </a:lnTo>
                  <a:lnTo>
                    <a:pt x="0" y="3515385"/>
                  </a:lnTo>
                  <a:lnTo>
                    <a:pt x="6745" y="3548791"/>
                  </a:lnTo>
                  <a:lnTo>
                    <a:pt x="25139" y="3576072"/>
                  </a:lnTo>
                  <a:lnTo>
                    <a:pt x="52420" y="3594466"/>
                  </a:lnTo>
                  <a:lnTo>
                    <a:pt x="85826" y="3601212"/>
                  </a:lnTo>
                  <a:lnTo>
                    <a:pt x="2588767" y="3601212"/>
                  </a:lnTo>
                  <a:lnTo>
                    <a:pt x="2622167" y="3594466"/>
                  </a:lnTo>
                  <a:lnTo>
                    <a:pt x="2649458" y="3576072"/>
                  </a:lnTo>
                  <a:lnTo>
                    <a:pt x="2667867" y="3548791"/>
                  </a:lnTo>
                  <a:lnTo>
                    <a:pt x="2674619" y="3515385"/>
                  </a:lnTo>
                  <a:lnTo>
                    <a:pt x="2674619" y="85851"/>
                  </a:lnTo>
                  <a:lnTo>
                    <a:pt x="2667867" y="52452"/>
                  </a:lnTo>
                  <a:lnTo>
                    <a:pt x="2649458" y="25161"/>
                  </a:lnTo>
                  <a:lnTo>
                    <a:pt x="2622167" y="6752"/>
                  </a:lnTo>
                  <a:lnTo>
                    <a:pt x="2588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52672" y="2042159"/>
              <a:ext cx="1117600" cy="417830"/>
            </a:xfrm>
            <a:custGeom>
              <a:avLst/>
              <a:gdLst/>
              <a:ahLst/>
              <a:cxnLst/>
              <a:rect l="l" t="t" r="r" b="b"/>
              <a:pathLst>
                <a:path w="1117600" h="417830">
                  <a:moveTo>
                    <a:pt x="998981" y="0"/>
                  </a:moveTo>
                  <a:lnTo>
                    <a:pt x="118110" y="0"/>
                  </a:lnTo>
                  <a:lnTo>
                    <a:pt x="72116" y="9274"/>
                  </a:lnTo>
                  <a:lnTo>
                    <a:pt x="34575" y="34575"/>
                  </a:lnTo>
                  <a:lnTo>
                    <a:pt x="9274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74" y="345459"/>
                  </a:lnTo>
                  <a:lnTo>
                    <a:pt x="34575" y="383000"/>
                  </a:lnTo>
                  <a:lnTo>
                    <a:pt x="72116" y="408301"/>
                  </a:lnTo>
                  <a:lnTo>
                    <a:pt x="118110" y="417575"/>
                  </a:lnTo>
                  <a:lnTo>
                    <a:pt x="998981" y="417575"/>
                  </a:lnTo>
                  <a:lnTo>
                    <a:pt x="1044975" y="408301"/>
                  </a:lnTo>
                  <a:lnTo>
                    <a:pt x="1082516" y="383000"/>
                  </a:lnTo>
                  <a:lnTo>
                    <a:pt x="1107817" y="345459"/>
                  </a:lnTo>
                  <a:lnTo>
                    <a:pt x="1117091" y="299465"/>
                  </a:lnTo>
                  <a:lnTo>
                    <a:pt x="1117091" y="118110"/>
                  </a:lnTo>
                  <a:lnTo>
                    <a:pt x="1107817" y="72116"/>
                  </a:lnTo>
                  <a:lnTo>
                    <a:pt x="1082516" y="34575"/>
                  </a:lnTo>
                  <a:lnTo>
                    <a:pt x="1044975" y="9274"/>
                  </a:lnTo>
                  <a:lnTo>
                    <a:pt x="99898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228084" y="2100706"/>
              <a:ext cx="368300" cy="177165"/>
            </a:xfrm>
            <a:custGeom>
              <a:avLst/>
              <a:gdLst/>
              <a:ahLst/>
              <a:cxnLst/>
              <a:rect l="l" t="t" r="r" b="b"/>
              <a:pathLst>
                <a:path w="368300" h="177164">
                  <a:moveTo>
                    <a:pt x="45212" y="112521"/>
                  </a:moveTo>
                  <a:lnTo>
                    <a:pt x="10287" y="112521"/>
                  </a:lnTo>
                  <a:lnTo>
                    <a:pt x="10287" y="173100"/>
                  </a:lnTo>
                  <a:lnTo>
                    <a:pt x="167639" y="173100"/>
                  </a:lnTo>
                  <a:lnTo>
                    <a:pt x="167639" y="142239"/>
                  </a:lnTo>
                  <a:lnTo>
                    <a:pt x="45212" y="142239"/>
                  </a:lnTo>
                  <a:lnTo>
                    <a:pt x="45212" y="112521"/>
                  </a:lnTo>
                  <a:close/>
                </a:path>
                <a:path w="368300" h="177164">
                  <a:moveTo>
                    <a:pt x="165226" y="0"/>
                  </a:moveTo>
                  <a:lnTo>
                    <a:pt x="130937" y="0"/>
                  </a:lnTo>
                  <a:lnTo>
                    <a:pt x="130937" y="128142"/>
                  </a:lnTo>
                  <a:lnTo>
                    <a:pt x="165226" y="128142"/>
                  </a:lnTo>
                  <a:lnTo>
                    <a:pt x="165226" y="0"/>
                  </a:lnTo>
                  <a:close/>
                </a:path>
                <a:path w="368300" h="177164">
                  <a:moveTo>
                    <a:pt x="46989" y="762"/>
                  </a:moveTo>
                  <a:lnTo>
                    <a:pt x="37383" y="43138"/>
                  </a:lnTo>
                  <a:lnTo>
                    <a:pt x="6665" y="71338"/>
                  </a:lnTo>
                  <a:lnTo>
                    <a:pt x="0" y="72770"/>
                  </a:lnTo>
                  <a:lnTo>
                    <a:pt x="0" y="104520"/>
                  </a:lnTo>
                  <a:lnTo>
                    <a:pt x="41360" y="89060"/>
                  </a:lnTo>
                  <a:lnTo>
                    <a:pt x="60451" y="69468"/>
                  </a:lnTo>
                  <a:lnTo>
                    <a:pt x="112610" y="69468"/>
                  </a:lnTo>
                  <a:lnTo>
                    <a:pt x="74549" y="42544"/>
                  </a:lnTo>
                  <a:lnTo>
                    <a:pt x="76835" y="36321"/>
                  </a:lnTo>
                  <a:lnTo>
                    <a:pt x="78486" y="29971"/>
                  </a:lnTo>
                  <a:lnTo>
                    <a:pt x="81533" y="2793"/>
                  </a:lnTo>
                  <a:lnTo>
                    <a:pt x="46989" y="762"/>
                  </a:lnTo>
                  <a:close/>
                </a:path>
                <a:path w="368300" h="177164">
                  <a:moveTo>
                    <a:pt x="112610" y="69468"/>
                  </a:moveTo>
                  <a:lnTo>
                    <a:pt x="60451" y="69468"/>
                  </a:lnTo>
                  <a:lnTo>
                    <a:pt x="104393" y="102107"/>
                  </a:lnTo>
                  <a:lnTo>
                    <a:pt x="124460" y="77850"/>
                  </a:lnTo>
                  <a:lnTo>
                    <a:pt x="112610" y="69468"/>
                  </a:lnTo>
                  <a:close/>
                </a:path>
                <a:path w="368300" h="177164">
                  <a:moveTo>
                    <a:pt x="263143" y="124587"/>
                  </a:moveTo>
                  <a:lnTo>
                    <a:pt x="228853" y="124587"/>
                  </a:lnTo>
                  <a:lnTo>
                    <a:pt x="228853" y="177164"/>
                  </a:lnTo>
                  <a:lnTo>
                    <a:pt x="263143" y="177164"/>
                  </a:lnTo>
                  <a:lnTo>
                    <a:pt x="263143" y="124587"/>
                  </a:lnTo>
                  <a:close/>
                </a:path>
                <a:path w="368300" h="177164">
                  <a:moveTo>
                    <a:pt x="331850" y="124587"/>
                  </a:moveTo>
                  <a:lnTo>
                    <a:pt x="297688" y="124587"/>
                  </a:lnTo>
                  <a:lnTo>
                    <a:pt x="297688" y="177164"/>
                  </a:lnTo>
                  <a:lnTo>
                    <a:pt x="331850" y="177164"/>
                  </a:lnTo>
                  <a:lnTo>
                    <a:pt x="331850" y="124587"/>
                  </a:lnTo>
                  <a:close/>
                </a:path>
                <a:path w="368300" h="177164">
                  <a:moveTo>
                    <a:pt x="367918" y="93217"/>
                  </a:moveTo>
                  <a:lnTo>
                    <a:pt x="192786" y="93217"/>
                  </a:lnTo>
                  <a:lnTo>
                    <a:pt x="192786" y="124587"/>
                  </a:lnTo>
                  <a:lnTo>
                    <a:pt x="367918" y="124587"/>
                  </a:lnTo>
                  <a:lnTo>
                    <a:pt x="367918" y="93217"/>
                  </a:lnTo>
                  <a:close/>
                </a:path>
                <a:path w="368300" h="177164">
                  <a:moveTo>
                    <a:pt x="357886" y="2031"/>
                  </a:moveTo>
                  <a:lnTo>
                    <a:pt x="202564" y="2031"/>
                  </a:lnTo>
                  <a:lnTo>
                    <a:pt x="202564" y="33781"/>
                  </a:lnTo>
                  <a:lnTo>
                    <a:pt x="322325" y="33781"/>
                  </a:lnTo>
                  <a:lnTo>
                    <a:pt x="322325" y="82930"/>
                  </a:lnTo>
                  <a:lnTo>
                    <a:pt x="357886" y="82930"/>
                  </a:lnTo>
                  <a:lnTo>
                    <a:pt x="357886" y="2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17619" y="2033015"/>
              <a:ext cx="399288" cy="37338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91128" y="2369819"/>
              <a:ext cx="7088885" cy="360197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665219" y="2343911"/>
              <a:ext cx="7088505" cy="3601720"/>
            </a:xfrm>
            <a:custGeom>
              <a:avLst/>
              <a:gdLst/>
              <a:ahLst/>
              <a:cxnLst/>
              <a:rect l="l" t="t" r="r" b="b"/>
              <a:pathLst>
                <a:path w="7088505" h="3601720">
                  <a:moveTo>
                    <a:pt x="6972554" y="0"/>
                  </a:moveTo>
                  <a:lnTo>
                    <a:pt x="115569" y="0"/>
                  </a:lnTo>
                  <a:lnTo>
                    <a:pt x="70562" y="9074"/>
                  </a:lnTo>
                  <a:lnTo>
                    <a:pt x="33829" y="33829"/>
                  </a:lnTo>
                  <a:lnTo>
                    <a:pt x="9074" y="70562"/>
                  </a:lnTo>
                  <a:lnTo>
                    <a:pt x="0" y="115570"/>
                  </a:lnTo>
                  <a:lnTo>
                    <a:pt x="0" y="3485654"/>
                  </a:lnTo>
                  <a:lnTo>
                    <a:pt x="9074" y="3530633"/>
                  </a:lnTo>
                  <a:lnTo>
                    <a:pt x="33829" y="3567364"/>
                  </a:lnTo>
                  <a:lnTo>
                    <a:pt x="70562" y="3592130"/>
                  </a:lnTo>
                  <a:lnTo>
                    <a:pt x="115569" y="3601212"/>
                  </a:lnTo>
                  <a:lnTo>
                    <a:pt x="6972554" y="3601212"/>
                  </a:lnTo>
                  <a:lnTo>
                    <a:pt x="7017561" y="3592130"/>
                  </a:lnTo>
                  <a:lnTo>
                    <a:pt x="7054294" y="3567364"/>
                  </a:lnTo>
                  <a:lnTo>
                    <a:pt x="7079049" y="3530633"/>
                  </a:lnTo>
                  <a:lnTo>
                    <a:pt x="7088124" y="3485654"/>
                  </a:lnTo>
                  <a:lnTo>
                    <a:pt x="7088124" y="115570"/>
                  </a:lnTo>
                  <a:lnTo>
                    <a:pt x="7079049" y="70562"/>
                  </a:lnTo>
                  <a:lnTo>
                    <a:pt x="7054294" y="33829"/>
                  </a:lnTo>
                  <a:lnTo>
                    <a:pt x="7017561" y="9074"/>
                  </a:lnTo>
                  <a:lnTo>
                    <a:pt x="69725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91355" y="2604515"/>
              <a:ext cx="182880" cy="18440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262501" y="2597911"/>
              <a:ext cx="2574925" cy="192405"/>
            </a:xfrm>
            <a:custGeom>
              <a:avLst/>
              <a:gdLst/>
              <a:ahLst/>
              <a:cxnLst/>
              <a:rect l="l" t="t" r="r" b="b"/>
              <a:pathLst>
                <a:path w="2574925" h="192405">
                  <a:moveTo>
                    <a:pt x="112776" y="7366"/>
                  </a:moveTo>
                  <a:lnTo>
                    <a:pt x="77089" y="7366"/>
                  </a:lnTo>
                  <a:lnTo>
                    <a:pt x="77089" y="30734"/>
                  </a:lnTo>
                  <a:lnTo>
                    <a:pt x="77089" y="60579"/>
                  </a:lnTo>
                  <a:lnTo>
                    <a:pt x="77089" y="84836"/>
                  </a:lnTo>
                  <a:lnTo>
                    <a:pt x="35687" y="84836"/>
                  </a:lnTo>
                  <a:lnTo>
                    <a:pt x="35687" y="60579"/>
                  </a:lnTo>
                  <a:lnTo>
                    <a:pt x="77089" y="60579"/>
                  </a:lnTo>
                  <a:lnTo>
                    <a:pt x="77089" y="30734"/>
                  </a:lnTo>
                  <a:lnTo>
                    <a:pt x="35687" y="30734"/>
                  </a:lnTo>
                  <a:lnTo>
                    <a:pt x="35687" y="7366"/>
                  </a:lnTo>
                  <a:lnTo>
                    <a:pt x="0" y="7366"/>
                  </a:lnTo>
                  <a:lnTo>
                    <a:pt x="0" y="115316"/>
                  </a:lnTo>
                  <a:lnTo>
                    <a:pt x="112776" y="115316"/>
                  </a:lnTo>
                  <a:lnTo>
                    <a:pt x="112776" y="84836"/>
                  </a:lnTo>
                  <a:lnTo>
                    <a:pt x="112776" y="60579"/>
                  </a:lnTo>
                  <a:lnTo>
                    <a:pt x="112776" y="30734"/>
                  </a:lnTo>
                  <a:lnTo>
                    <a:pt x="112776" y="7366"/>
                  </a:lnTo>
                  <a:close/>
                </a:path>
                <a:path w="2574925" h="192405">
                  <a:moveTo>
                    <a:pt x="172085" y="157099"/>
                  </a:moveTo>
                  <a:lnTo>
                    <a:pt x="43561" y="157099"/>
                  </a:lnTo>
                  <a:lnTo>
                    <a:pt x="43561" y="126238"/>
                  </a:lnTo>
                  <a:lnTo>
                    <a:pt x="6350" y="126238"/>
                  </a:lnTo>
                  <a:lnTo>
                    <a:pt x="6350" y="189992"/>
                  </a:lnTo>
                  <a:lnTo>
                    <a:pt x="172085" y="189992"/>
                  </a:lnTo>
                  <a:lnTo>
                    <a:pt x="172085" y="157099"/>
                  </a:lnTo>
                  <a:close/>
                </a:path>
                <a:path w="2574925" h="192405">
                  <a:moveTo>
                    <a:pt x="191135" y="42672"/>
                  </a:moveTo>
                  <a:lnTo>
                    <a:pt x="169418" y="42672"/>
                  </a:lnTo>
                  <a:lnTo>
                    <a:pt x="169418" y="5207"/>
                  </a:lnTo>
                  <a:lnTo>
                    <a:pt x="132842" y="5207"/>
                  </a:lnTo>
                  <a:lnTo>
                    <a:pt x="132842" y="141986"/>
                  </a:lnTo>
                  <a:lnTo>
                    <a:pt x="169418" y="141986"/>
                  </a:lnTo>
                  <a:lnTo>
                    <a:pt x="169418" y="78105"/>
                  </a:lnTo>
                  <a:lnTo>
                    <a:pt x="191135" y="78105"/>
                  </a:lnTo>
                  <a:lnTo>
                    <a:pt x="191135" y="42672"/>
                  </a:lnTo>
                  <a:close/>
                </a:path>
                <a:path w="2574925" h="192405">
                  <a:moveTo>
                    <a:pt x="385572" y="149606"/>
                  </a:moveTo>
                  <a:lnTo>
                    <a:pt x="310896" y="149606"/>
                  </a:lnTo>
                  <a:lnTo>
                    <a:pt x="310896" y="118999"/>
                  </a:lnTo>
                  <a:lnTo>
                    <a:pt x="377571" y="118999"/>
                  </a:lnTo>
                  <a:lnTo>
                    <a:pt x="377571" y="85217"/>
                  </a:lnTo>
                  <a:lnTo>
                    <a:pt x="246253" y="85217"/>
                  </a:lnTo>
                  <a:lnTo>
                    <a:pt x="246253" y="43561"/>
                  </a:lnTo>
                  <a:lnTo>
                    <a:pt x="375412" y="43561"/>
                  </a:lnTo>
                  <a:lnTo>
                    <a:pt x="375412" y="9525"/>
                  </a:lnTo>
                  <a:lnTo>
                    <a:pt x="208788" y="9525"/>
                  </a:lnTo>
                  <a:lnTo>
                    <a:pt x="208788" y="118999"/>
                  </a:lnTo>
                  <a:lnTo>
                    <a:pt x="273685" y="118999"/>
                  </a:lnTo>
                  <a:lnTo>
                    <a:pt x="273685" y="149606"/>
                  </a:lnTo>
                  <a:lnTo>
                    <a:pt x="198628" y="149606"/>
                  </a:lnTo>
                  <a:lnTo>
                    <a:pt x="198628" y="183515"/>
                  </a:lnTo>
                  <a:lnTo>
                    <a:pt x="385572" y="183515"/>
                  </a:lnTo>
                  <a:lnTo>
                    <a:pt x="385572" y="149606"/>
                  </a:lnTo>
                  <a:close/>
                </a:path>
                <a:path w="2574925" h="192405">
                  <a:moveTo>
                    <a:pt x="538226" y="6096"/>
                  </a:moveTo>
                  <a:lnTo>
                    <a:pt x="504571" y="6096"/>
                  </a:lnTo>
                  <a:lnTo>
                    <a:pt x="504571" y="75565"/>
                  </a:lnTo>
                  <a:lnTo>
                    <a:pt x="484378" y="75565"/>
                  </a:lnTo>
                  <a:lnTo>
                    <a:pt x="484378" y="109982"/>
                  </a:lnTo>
                  <a:lnTo>
                    <a:pt x="504571" y="109982"/>
                  </a:lnTo>
                  <a:lnTo>
                    <a:pt x="504571" y="161417"/>
                  </a:lnTo>
                  <a:lnTo>
                    <a:pt x="490880" y="139319"/>
                  </a:lnTo>
                  <a:lnTo>
                    <a:pt x="463423" y="94996"/>
                  </a:lnTo>
                  <a:lnTo>
                    <a:pt x="464185" y="89535"/>
                  </a:lnTo>
                  <a:lnTo>
                    <a:pt x="464693" y="83693"/>
                  </a:lnTo>
                  <a:lnTo>
                    <a:pt x="465455" y="71628"/>
                  </a:lnTo>
                  <a:lnTo>
                    <a:pt x="465709" y="65405"/>
                  </a:lnTo>
                  <a:lnTo>
                    <a:pt x="465836" y="58928"/>
                  </a:lnTo>
                  <a:lnTo>
                    <a:pt x="492633" y="58928"/>
                  </a:lnTo>
                  <a:lnTo>
                    <a:pt x="492633" y="26162"/>
                  </a:lnTo>
                  <a:lnTo>
                    <a:pt x="465836" y="26162"/>
                  </a:lnTo>
                  <a:lnTo>
                    <a:pt x="465836" y="4572"/>
                  </a:lnTo>
                  <a:lnTo>
                    <a:pt x="431165" y="4572"/>
                  </a:lnTo>
                  <a:lnTo>
                    <a:pt x="431165" y="26162"/>
                  </a:lnTo>
                  <a:lnTo>
                    <a:pt x="404114" y="26162"/>
                  </a:lnTo>
                  <a:lnTo>
                    <a:pt x="404114" y="58928"/>
                  </a:lnTo>
                  <a:lnTo>
                    <a:pt x="431165" y="58928"/>
                  </a:lnTo>
                  <a:lnTo>
                    <a:pt x="430504" y="75565"/>
                  </a:lnTo>
                  <a:lnTo>
                    <a:pt x="422783" y="121412"/>
                  </a:lnTo>
                  <a:lnTo>
                    <a:pt x="401320" y="146558"/>
                  </a:lnTo>
                  <a:lnTo>
                    <a:pt x="401320" y="181356"/>
                  </a:lnTo>
                  <a:lnTo>
                    <a:pt x="437908" y="164198"/>
                  </a:lnTo>
                  <a:lnTo>
                    <a:pt x="452755" y="139319"/>
                  </a:lnTo>
                  <a:lnTo>
                    <a:pt x="476123" y="179197"/>
                  </a:lnTo>
                  <a:lnTo>
                    <a:pt x="504571" y="162941"/>
                  </a:lnTo>
                  <a:lnTo>
                    <a:pt x="504571" y="186817"/>
                  </a:lnTo>
                  <a:lnTo>
                    <a:pt x="538226" y="186817"/>
                  </a:lnTo>
                  <a:lnTo>
                    <a:pt x="538226" y="162941"/>
                  </a:lnTo>
                  <a:lnTo>
                    <a:pt x="538226" y="161417"/>
                  </a:lnTo>
                  <a:lnTo>
                    <a:pt x="538226" y="6096"/>
                  </a:lnTo>
                  <a:close/>
                </a:path>
                <a:path w="2574925" h="192405">
                  <a:moveTo>
                    <a:pt x="585216" y="5207"/>
                  </a:moveTo>
                  <a:lnTo>
                    <a:pt x="551053" y="5207"/>
                  </a:lnTo>
                  <a:lnTo>
                    <a:pt x="551053" y="189992"/>
                  </a:lnTo>
                  <a:lnTo>
                    <a:pt x="585216" y="189992"/>
                  </a:lnTo>
                  <a:lnTo>
                    <a:pt x="585216" y="5207"/>
                  </a:lnTo>
                  <a:close/>
                </a:path>
                <a:path w="2574925" h="192405">
                  <a:moveTo>
                    <a:pt x="833882" y="119507"/>
                  </a:moveTo>
                  <a:lnTo>
                    <a:pt x="797560" y="119507"/>
                  </a:lnTo>
                  <a:lnTo>
                    <a:pt x="797560" y="148082"/>
                  </a:lnTo>
                  <a:lnTo>
                    <a:pt x="797560" y="161417"/>
                  </a:lnTo>
                  <a:lnTo>
                    <a:pt x="704977" y="161417"/>
                  </a:lnTo>
                  <a:lnTo>
                    <a:pt x="704977" y="148082"/>
                  </a:lnTo>
                  <a:lnTo>
                    <a:pt x="797560" y="148082"/>
                  </a:lnTo>
                  <a:lnTo>
                    <a:pt x="797560" y="119507"/>
                  </a:lnTo>
                  <a:lnTo>
                    <a:pt x="668528" y="119507"/>
                  </a:lnTo>
                  <a:lnTo>
                    <a:pt x="668528" y="189992"/>
                  </a:lnTo>
                  <a:lnTo>
                    <a:pt x="833882" y="189992"/>
                  </a:lnTo>
                  <a:lnTo>
                    <a:pt x="833882" y="161417"/>
                  </a:lnTo>
                  <a:lnTo>
                    <a:pt x="833882" y="148082"/>
                  </a:lnTo>
                  <a:lnTo>
                    <a:pt x="833882" y="119507"/>
                  </a:lnTo>
                  <a:close/>
                </a:path>
                <a:path w="2574925" h="192405">
                  <a:moveTo>
                    <a:pt x="833882" y="5207"/>
                  </a:moveTo>
                  <a:lnTo>
                    <a:pt x="797306" y="5207"/>
                  </a:lnTo>
                  <a:lnTo>
                    <a:pt x="797306" y="40259"/>
                  </a:lnTo>
                  <a:lnTo>
                    <a:pt x="778256" y="40259"/>
                  </a:lnTo>
                  <a:lnTo>
                    <a:pt x="778256" y="19050"/>
                  </a:lnTo>
                  <a:lnTo>
                    <a:pt x="737616" y="19050"/>
                  </a:lnTo>
                  <a:lnTo>
                    <a:pt x="737616" y="1905"/>
                  </a:lnTo>
                  <a:lnTo>
                    <a:pt x="700405" y="1905"/>
                  </a:lnTo>
                  <a:lnTo>
                    <a:pt x="700405" y="19050"/>
                  </a:lnTo>
                  <a:lnTo>
                    <a:pt x="659638" y="19050"/>
                  </a:lnTo>
                  <a:lnTo>
                    <a:pt x="659638" y="48514"/>
                  </a:lnTo>
                  <a:lnTo>
                    <a:pt x="699516" y="48514"/>
                  </a:lnTo>
                  <a:lnTo>
                    <a:pt x="697077" y="54876"/>
                  </a:lnTo>
                  <a:lnTo>
                    <a:pt x="665378" y="81153"/>
                  </a:lnTo>
                  <a:lnTo>
                    <a:pt x="657479" y="82423"/>
                  </a:lnTo>
                  <a:lnTo>
                    <a:pt x="657479" y="113157"/>
                  </a:lnTo>
                  <a:lnTo>
                    <a:pt x="698995" y="100812"/>
                  </a:lnTo>
                  <a:lnTo>
                    <a:pt x="717931" y="85090"/>
                  </a:lnTo>
                  <a:lnTo>
                    <a:pt x="767207" y="112268"/>
                  </a:lnTo>
                  <a:lnTo>
                    <a:pt x="783717" y="85471"/>
                  </a:lnTo>
                  <a:lnTo>
                    <a:pt x="783005" y="85090"/>
                  </a:lnTo>
                  <a:lnTo>
                    <a:pt x="733933" y="58674"/>
                  </a:lnTo>
                  <a:lnTo>
                    <a:pt x="734568" y="57023"/>
                  </a:lnTo>
                  <a:lnTo>
                    <a:pt x="735076" y="55372"/>
                  </a:lnTo>
                  <a:lnTo>
                    <a:pt x="735584" y="53594"/>
                  </a:lnTo>
                  <a:lnTo>
                    <a:pt x="736092" y="51943"/>
                  </a:lnTo>
                  <a:lnTo>
                    <a:pt x="736473" y="50165"/>
                  </a:lnTo>
                  <a:lnTo>
                    <a:pt x="736981" y="48514"/>
                  </a:lnTo>
                  <a:lnTo>
                    <a:pt x="773049" y="48514"/>
                  </a:lnTo>
                  <a:lnTo>
                    <a:pt x="773049" y="72771"/>
                  </a:lnTo>
                  <a:lnTo>
                    <a:pt x="797306" y="72771"/>
                  </a:lnTo>
                  <a:lnTo>
                    <a:pt x="797306" y="113157"/>
                  </a:lnTo>
                  <a:lnTo>
                    <a:pt x="833882" y="113157"/>
                  </a:lnTo>
                  <a:lnTo>
                    <a:pt x="833882" y="40259"/>
                  </a:lnTo>
                  <a:lnTo>
                    <a:pt x="833882" y="5207"/>
                  </a:lnTo>
                  <a:close/>
                </a:path>
                <a:path w="2574925" h="192405">
                  <a:moveTo>
                    <a:pt x="985266" y="75819"/>
                  </a:moveTo>
                  <a:lnTo>
                    <a:pt x="980313" y="77724"/>
                  </a:lnTo>
                  <a:lnTo>
                    <a:pt x="974090" y="79248"/>
                  </a:lnTo>
                  <a:lnTo>
                    <a:pt x="959104" y="81280"/>
                  </a:lnTo>
                  <a:lnTo>
                    <a:pt x="951103" y="81788"/>
                  </a:lnTo>
                  <a:lnTo>
                    <a:pt x="897890" y="81788"/>
                  </a:lnTo>
                  <a:lnTo>
                    <a:pt x="897890" y="38354"/>
                  </a:lnTo>
                  <a:lnTo>
                    <a:pt x="974725" y="38354"/>
                  </a:lnTo>
                  <a:lnTo>
                    <a:pt x="974725" y="7366"/>
                  </a:lnTo>
                  <a:lnTo>
                    <a:pt x="861060" y="7366"/>
                  </a:lnTo>
                  <a:lnTo>
                    <a:pt x="861060" y="112522"/>
                  </a:lnTo>
                  <a:lnTo>
                    <a:pt x="949960" y="112522"/>
                  </a:lnTo>
                  <a:lnTo>
                    <a:pt x="958342" y="112014"/>
                  </a:lnTo>
                  <a:lnTo>
                    <a:pt x="973963" y="109728"/>
                  </a:lnTo>
                  <a:lnTo>
                    <a:pt x="980440" y="108077"/>
                  </a:lnTo>
                  <a:lnTo>
                    <a:pt x="985266" y="106045"/>
                  </a:lnTo>
                  <a:lnTo>
                    <a:pt x="985266" y="81788"/>
                  </a:lnTo>
                  <a:lnTo>
                    <a:pt x="985266" y="75819"/>
                  </a:lnTo>
                  <a:close/>
                </a:path>
                <a:path w="2574925" h="192405">
                  <a:moveTo>
                    <a:pt x="1033145" y="157099"/>
                  </a:moveTo>
                  <a:lnTo>
                    <a:pt x="904621" y="157099"/>
                  </a:lnTo>
                  <a:lnTo>
                    <a:pt x="904621" y="125349"/>
                  </a:lnTo>
                  <a:lnTo>
                    <a:pt x="867410" y="125349"/>
                  </a:lnTo>
                  <a:lnTo>
                    <a:pt x="867410" y="189992"/>
                  </a:lnTo>
                  <a:lnTo>
                    <a:pt x="1033145" y="189992"/>
                  </a:lnTo>
                  <a:lnTo>
                    <a:pt x="1033145" y="157099"/>
                  </a:lnTo>
                  <a:close/>
                </a:path>
                <a:path w="2574925" h="192405">
                  <a:moveTo>
                    <a:pt x="1052195" y="42037"/>
                  </a:moveTo>
                  <a:lnTo>
                    <a:pt x="1030478" y="42037"/>
                  </a:lnTo>
                  <a:lnTo>
                    <a:pt x="1030478" y="5207"/>
                  </a:lnTo>
                  <a:lnTo>
                    <a:pt x="993902" y="5207"/>
                  </a:lnTo>
                  <a:lnTo>
                    <a:pt x="993902" y="141986"/>
                  </a:lnTo>
                  <a:lnTo>
                    <a:pt x="1030478" y="141986"/>
                  </a:lnTo>
                  <a:lnTo>
                    <a:pt x="1030478" y="77470"/>
                  </a:lnTo>
                  <a:lnTo>
                    <a:pt x="1052195" y="77470"/>
                  </a:lnTo>
                  <a:lnTo>
                    <a:pt x="1052195" y="42037"/>
                  </a:lnTo>
                  <a:close/>
                </a:path>
                <a:path w="2574925" h="192405">
                  <a:moveTo>
                    <a:pt x="1209929" y="143256"/>
                  </a:moveTo>
                  <a:lnTo>
                    <a:pt x="1196975" y="146685"/>
                  </a:lnTo>
                  <a:lnTo>
                    <a:pt x="1196975" y="41529"/>
                  </a:lnTo>
                  <a:lnTo>
                    <a:pt x="1205611" y="41529"/>
                  </a:lnTo>
                  <a:lnTo>
                    <a:pt x="1205611" y="9525"/>
                  </a:lnTo>
                  <a:lnTo>
                    <a:pt x="1164971" y="9525"/>
                  </a:lnTo>
                  <a:lnTo>
                    <a:pt x="1164971" y="41529"/>
                  </a:lnTo>
                  <a:lnTo>
                    <a:pt x="1164971" y="149352"/>
                  </a:lnTo>
                  <a:lnTo>
                    <a:pt x="1152398" y="149352"/>
                  </a:lnTo>
                  <a:lnTo>
                    <a:pt x="1152398" y="41529"/>
                  </a:lnTo>
                  <a:lnTo>
                    <a:pt x="1164971" y="41529"/>
                  </a:lnTo>
                  <a:lnTo>
                    <a:pt x="1164971" y="9525"/>
                  </a:lnTo>
                  <a:lnTo>
                    <a:pt x="1111758" y="9525"/>
                  </a:lnTo>
                  <a:lnTo>
                    <a:pt x="1111758" y="41529"/>
                  </a:lnTo>
                  <a:lnTo>
                    <a:pt x="1120394" y="41529"/>
                  </a:lnTo>
                  <a:lnTo>
                    <a:pt x="1120394" y="149352"/>
                  </a:lnTo>
                  <a:lnTo>
                    <a:pt x="1110234" y="149352"/>
                  </a:lnTo>
                  <a:lnTo>
                    <a:pt x="1110234" y="181356"/>
                  </a:lnTo>
                  <a:lnTo>
                    <a:pt x="1173480" y="181356"/>
                  </a:lnTo>
                  <a:lnTo>
                    <a:pt x="1181481" y="180848"/>
                  </a:lnTo>
                  <a:lnTo>
                    <a:pt x="1189482" y="179705"/>
                  </a:lnTo>
                  <a:lnTo>
                    <a:pt x="1197483" y="178689"/>
                  </a:lnTo>
                  <a:lnTo>
                    <a:pt x="1204214" y="176911"/>
                  </a:lnTo>
                  <a:lnTo>
                    <a:pt x="1209929" y="174498"/>
                  </a:lnTo>
                  <a:lnTo>
                    <a:pt x="1209929" y="146685"/>
                  </a:lnTo>
                  <a:lnTo>
                    <a:pt x="1209929" y="143256"/>
                  </a:lnTo>
                  <a:close/>
                </a:path>
                <a:path w="2574925" h="192405">
                  <a:moveTo>
                    <a:pt x="1295400" y="5207"/>
                  </a:moveTo>
                  <a:lnTo>
                    <a:pt x="1262253" y="5207"/>
                  </a:lnTo>
                  <a:lnTo>
                    <a:pt x="1262253" y="73152"/>
                  </a:lnTo>
                  <a:lnTo>
                    <a:pt x="1249172" y="73152"/>
                  </a:lnTo>
                  <a:lnTo>
                    <a:pt x="1249172" y="6096"/>
                  </a:lnTo>
                  <a:lnTo>
                    <a:pt x="1216406" y="6096"/>
                  </a:lnTo>
                  <a:lnTo>
                    <a:pt x="1216406" y="186817"/>
                  </a:lnTo>
                  <a:lnTo>
                    <a:pt x="1249172" y="186817"/>
                  </a:lnTo>
                  <a:lnTo>
                    <a:pt x="1249172" y="107823"/>
                  </a:lnTo>
                  <a:lnTo>
                    <a:pt x="1262253" y="107823"/>
                  </a:lnTo>
                  <a:lnTo>
                    <a:pt x="1262253" y="189992"/>
                  </a:lnTo>
                  <a:lnTo>
                    <a:pt x="1295400" y="189992"/>
                  </a:lnTo>
                  <a:lnTo>
                    <a:pt x="1295400" y="107823"/>
                  </a:lnTo>
                  <a:lnTo>
                    <a:pt x="1295400" y="73152"/>
                  </a:lnTo>
                  <a:lnTo>
                    <a:pt x="1295400" y="5207"/>
                  </a:lnTo>
                  <a:close/>
                </a:path>
                <a:path w="2574925" h="192405">
                  <a:moveTo>
                    <a:pt x="1429258" y="9525"/>
                  </a:moveTo>
                  <a:lnTo>
                    <a:pt x="1321308" y="9525"/>
                  </a:lnTo>
                  <a:lnTo>
                    <a:pt x="1321308" y="43053"/>
                  </a:lnTo>
                  <a:lnTo>
                    <a:pt x="1392936" y="43053"/>
                  </a:lnTo>
                  <a:lnTo>
                    <a:pt x="1392936" y="72898"/>
                  </a:lnTo>
                  <a:lnTo>
                    <a:pt x="1321308" y="72898"/>
                  </a:lnTo>
                  <a:lnTo>
                    <a:pt x="1321308" y="106045"/>
                  </a:lnTo>
                  <a:lnTo>
                    <a:pt x="1386713" y="106045"/>
                  </a:lnTo>
                  <a:lnTo>
                    <a:pt x="1381988" y="115836"/>
                  </a:lnTo>
                  <a:lnTo>
                    <a:pt x="1352702" y="141452"/>
                  </a:lnTo>
                  <a:lnTo>
                    <a:pt x="1321308" y="147193"/>
                  </a:lnTo>
                  <a:lnTo>
                    <a:pt x="1321308" y="181356"/>
                  </a:lnTo>
                  <a:lnTo>
                    <a:pt x="1364742" y="173520"/>
                  </a:lnTo>
                  <a:lnTo>
                    <a:pt x="1398917" y="150863"/>
                  </a:lnTo>
                  <a:lnTo>
                    <a:pt x="1421307" y="114300"/>
                  </a:lnTo>
                  <a:lnTo>
                    <a:pt x="1429258" y="64897"/>
                  </a:lnTo>
                  <a:lnTo>
                    <a:pt x="1429258" y="9525"/>
                  </a:lnTo>
                  <a:close/>
                </a:path>
                <a:path w="2574925" h="192405">
                  <a:moveTo>
                    <a:pt x="1492758" y="5207"/>
                  </a:moveTo>
                  <a:lnTo>
                    <a:pt x="1456182" y="5207"/>
                  </a:lnTo>
                  <a:lnTo>
                    <a:pt x="1456182" y="189992"/>
                  </a:lnTo>
                  <a:lnTo>
                    <a:pt x="1492758" y="189992"/>
                  </a:lnTo>
                  <a:lnTo>
                    <a:pt x="1492758" y="5207"/>
                  </a:lnTo>
                  <a:close/>
                </a:path>
                <a:path w="2574925" h="192405">
                  <a:moveTo>
                    <a:pt x="1649476" y="74930"/>
                  </a:moveTo>
                  <a:lnTo>
                    <a:pt x="1649006" y="74676"/>
                  </a:lnTo>
                  <a:lnTo>
                    <a:pt x="1599946" y="47879"/>
                  </a:lnTo>
                  <a:lnTo>
                    <a:pt x="1600454" y="46101"/>
                  </a:lnTo>
                  <a:lnTo>
                    <a:pt x="1600962" y="44450"/>
                  </a:lnTo>
                  <a:lnTo>
                    <a:pt x="1601343" y="42799"/>
                  </a:lnTo>
                  <a:lnTo>
                    <a:pt x="1601597" y="41148"/>
                  </a:lnTo>
                  <a:lnTo>
                    <a:pt x="1601978" y="39370"/>
                  </a:lnTo>
                  <a:lnTo>
                    <a:pt x="1602105" y="37719"/>
                  </a:lnTo>
                  <a:lnTo>
                    <a:pt x="1642999" y="37719"/>
                  </a:lnTo>
                  <a:lnTo>
                    <a:pt x="1642999" y="7366"/>
                  </a:lnTo>
                  <a:lnTo>
                    <a:pt x="1523619" y="7366"/>
                  </a:lnTo>
                  <a:lnTo>
                    <a:pt x="1523619" y="37719"/>
                  </a:lnTo>
                  <a:lnTo>
                    <a:pt x="1565148" y="37719"/>
                  </a:lnTo>
                  <a:lnTo>
                    <a:pt x="1563014" y="43942"/>
                  </a:lnTo>
                  <a:lnTo>
                    <a:pt x="1529588" y="70599"/>
                  </a:lnTo>
                  <a:lnTo>
                    <a:pt x="1520952" y="71882"/>
                  </a:lnTo>
                  <a:lnTo>
                    <a:pt x="1520952" y="103886"/>
                  </a:lnTo>
                  <a:lnTo>
                    <a:pt x="1565109" y="90970"/>
                  </a:lnTo>
                  <a:lnTo>
                    <a:pt x="1584579" y="74676"/>
                  </a:lnTo>
                  <a:lnTo>
                    <a:pt x="1632458" y="101981"/>
                  </a:lnTo>
                  <a:lnTo>
                    <a:pt x="1649476" y="74930"/>
                  </a:lnTo>
                  <a:close/>
                </a:path>
                <a:path w="2574925" h="192405">
                  <a:moveTo>
                    <a:pt x="1695577" y="5207"/>
                  </a:moveTo>
                  <a:lnTo>
                    <a:pt x="1659001" y="5207"/>
                  </a:lnTo>
                  <a:lnTo>
                    <a:pt x="1659001" y="106934"/>
                  </a:lnTo>
                  <a:lnTo>
                    <a:pt x="1695577" y="106934"/>
                  </a:lnTo>
                  <a:lnTo>
                    <a:pt x="1695577" y="5207"/>
                  </a:lnTo>
                  <a:close/>
                </a:path>
                <a:path w="2574925" h="192405">
                  <a:moveTo>
                    <a:pt x="1697355" y="150876"/>
                  </a:moveTo>
                  <a:lnTo>
                    <a:pt x="1696567" y="143637"/>
                  </a:lnTo>
                  <a:lnTo>
                    <a:pt x="1694967" y="138861"/>
                  </a:lnTo>
                  <a:lnTo>
                    <a:pt x="1694903" y="138684"/>
                  </a:lnTo>
                  <a:lnTo>
                    <a:pt x="1694395" y="137160"/>
                  </a:lnTo>
                  <a:lnTo>
                    <a:pt x="1657985" y="113969"/>
                  </a:lnTo>
                  <a:lnTo>
                    <a:pt x="1657985" y="150876"/>
                  </a:lnTo>
                  <a:lnTo>
                    <a:pt x="1657604" y="155194"/>
                  </a:lnTo>
                  <a:lnTo>
                    <a:pt x="1622094" y="162839"/>
                  </a:lnTo>
                  <a:lnTo>
                    <a:pt x="1603756" y="162839"/>
                  </a:lnTo>
                  <a:lnTo>
                    <a:pt x="1567942" y="150876"/>
                  </a:lnTo>
                  <a:lnTo>
                    <a:pt x="1568196" y="146558"/>
                  </a:lnTo>
                  <a:lnTo>
                    <a:pt x="1572450" y="143637"/>
                  </a:lnTo>
                  <a:lnTo>
                    <a:pt x="1572069" y="143637"/>
                  </a:lnTo>
                  <a:lnTo>
                    <a:pt x="1612900" y="138684"/>
                  </a:lnTo>
                  <a:lnTo>
                    <a:pt x="1622094" y="138861"/>
                  </a:lnTo>
                  <a:lnTo>
                    <a:pt x="1630451" y="139382"/>
                  </a:lnTo>
                  <a:lnTo>
                    <a:pt x="1638007" y="140296"/>
                  </a:lnTo>
                  <a:lnTo>
                    <a:pt x="1644777" y="141605"/>
                  </a:lnTo>
                  <a:lnTo>
                    <a:pt x="1653844" y="143637"/>
                  </a:lnTo>
                  <a:lnTo>
                    <a:pt x="1653463" y="143637"/>
                  </a:lnTo>
                  <a:lnTo>
                    <a:pt x="1657604" y="146558"/>
                  </a:lnTo>
                  <a:lnTo>
                    <a:pt x="1635594" y="110451"/>
                  </a:lnTo>
                  <a:lnTo>
                    <a:pt x="1612900" y="109474"/>
                  </a:lnTo>
                  <a:lnTo>
                    <a:pt x="1601292" y="109715"/>
                  </a:lnTo>
                  <a:lnTo>
                    <a:pt x="1561071" y="115735"/>
                  </a:lnTo>
                  <a:lnTo>
                    <a:pt x="1529346" y="143637"/>
                  </a:lnTo>
                  <a:lnTo>
                    <a:pt x="1528572" y="150876"/>
                  </a:lnTo>
                  <a:lnTo>
                    <a:pt x="1529346" y="158127"/>
                  </a:lnTo>
                  <a:lnTo>
                    <a:pt x="1561071" y="186016"/>
                  </a:lnTo>
                  <a:lnTo>
                    <a:pt x="1601292" y="191985"/>
                  </a:lnTo>
                  <a:lnTo>
                    <a:pt x="1612900" y="192151"/>
                  </a:lnTo>
                  <a:lnTo>
                    <a:pt x="1624571" y="191985"/>
                  </a:lnTo>
                  <a:lnTo>
                    <a:pt x="1664843" y="186016"/>
                  </a:lnTo>
                  <a:lnTo>
                    <a:pt x="1694980" y="162839"/>
                  </a:lnTo>
                  <a:lnTo>
                    <a:pt x="1696478" y="158369"/>
                  </a:lnTo>
                  <a:lnTo>
                    <a:pt x="1696567" y="158127"/>
                  </a:lnTo>
                  <a:lnTo>
                    <a:pt x="1697355" y="150876"/>
                  </a:lnTo>
                  <a:close/>
                </a:path>
                <a:path w="2574925" h="192405">
                  <a:moveTo>
                    <a:pt x="1884934" y="9525"/>
                  </a:moveTo>
                  <a:lnTo>
                    <a:pt x="1778508" y="9525"/>
                  </a:lnTo>
                  <a:lnTo>
                    <a:pt x="1778508" y="42926"/>
                  </a:lnTo>
                  <a:lnTo>
                    <a:pt x="1847596" y="42926"/>
                  </a:lnTo>
                  <a:lnTo>
                    <a:pt x="1847596" y="59563"/>
                  </a:lnTo>
                  <a:lnTo>
                    <a:pt x="1837651" y="110197"/>
                  </a:lnTo>
                  <a:lnTo>
                    <a:pt x="1808200" y="140449"/>
                  </a:lnTo>
                  <a:lnTo>
                    <a:pt x="1778508" y="146685"/>
                  </a:lnTo>
                  <a:lnTo>
                    <a:pt x="1778508" y="181356"/>
                  </a:lnTo>
                  <a:lnTo>
                    <a:pt x="1822437" y="172935"/>
                  </a:lnTo>
                  <a:lnTo>
                    <a:pt x="1856016" y="148577"/>
                  </a:lnTo>
                  <a:lnTo>
                    <a:pt x="1877364" y="110451"/>
                  </a:lnTo>
                  <a:lnTo>
                    <a:pt x="1884934" y="59563"/>
                  </a:lnTo>
                  <a:lnTo>
                    <a:pt x="1884934" y="9525"/>
                  </a:lnTo>
                  <a:close/>
                </a:path>
                <a:path w="2574925" h="192405">
                  <a:moveTo>
                    <a:pt x="1950085" y="5207"/>
                  </a:moveTo>
                  <a:lnTo>
                    <a:pt x="1913509" y="5207"/>
                  </a:lnTo>
                  <a:lnTo>
                    <a:pt x="1913509" y="189992"/>
                  </a:lnTo>
                  <a:lnTo>
                    <a:pt x="1950085" y="189992"/>
                  </a:lnTo>
                  <a:lnTo>
                    <a:pt x="1950085" y="5207"/>
                  </a:lnTo>
                  <a:close/>
                </a:path>
                <a:path w="2574925" h="192405">
                  <a:moveTo>
                    <a:pt x="2158492" y="45212"/>
                  </a:moveTo>
                  <a:lnTo>
                    <a:pt x="2155380" y="44196"/>
                  </a:lnTo>
                  <a:lnTo>
                    <a:pt x="2086610" y="21717"/>
                  </a:lnTo>
                  <a:lnTo>
                    <a:pt x="2089023" y="17119"/>
                  </a:lnTo>
                  <a:lnTo>
                    <a:pt x="2089150" y="16891"/>
                  </a:lnTo>
                  <a:lnTo>
                    <a:pt x="2091182" y="11938"/>
                  </a:lnTo>
                  <a:lnTo>
                    <a:pt x="2092452" y="6477"/>
                  </a:lnTo>
                  <a:lnTo>
                    <a:pt x="2055495" y="0"/>
                  </a:lnTo>
                  <a:lnTo>
                    <a:pt x="2053297" y="6159"/>
                  </a:lnTo>
                  <a:lnTo>
                    <a:pt x="2050059" y="11938"/>
                  </a:lnTo>
                  <a:lnTo>
                    <a:pt x="2013458" y="36576"/>
                  </a:lnTo>
                  <a:lnTo>
                    <a:pt x="1979422" y="42926"/>
                  </a:lnTo>
                  <a:lnTo>
                    <a:pt x="1979422" y="71628"/>
                  </a:lnTo>
                  <a:lnTo>
                    <a:pt x="2028317" y="63881"/>
                  </a:lnTo>
                  <a:lnTo>
                    <a:pt x="2067179" y="44196"/>
                  </a:lnTo>
                  <a:lnTo>
                    <a:pt x="2146935" y="72136"/>
                  </a:lnTo>
                  <a:lnTo>
                    <a:pt x="2158492" y="45212"/>
                  </a:lnTo>
                  <a:close/>
                </a:path>
                <a:path w="2574925" h="192405">
                  <a:moveTo>
                    <a:pt x="2161032" y="77089"/>
                  </a:moveTo>
                  <a:lnTo>
                    <a:pt x="1974088" y="77089"/>
                  </a:lnTo>
                  <a:lnTo>
                    <a:pt x="1974088" y="103632"/>
                  </a:lnTo>
                  <a:lnTo>
                    <a:pt x="2049399" y="103632"/>
                  </a:lnTo>
                  <a:lnTo>
                    <a:pt x="2049399" y="111633"/>
                  </a:lnTo>
                  <a:lnTo>
                    <a:pt x="1984629" y="111633"/>
                  </a:lnTo>
                  <a:lnTo>
                    <a:pt x="1984629" y="134620"/>
                  </a:lnTo>
                  <a:lnTo>
                    <a:pt x="2114550" y="134620"/>
                  </a:lnTo>
                  <a:lnTo>
                    <a:pt x="2114550" y="141097"/>
                  </a:lnTo>
                  <a:lnTo>
                    <a:pt x="1985137" y="141097"/>
                  </a:lnTo>
                  <a:lnTo>
                    <a:pt x="1985137" y="189992"/>
                  </a:lnTo>
                  <a:lnTo>
                    <a:pt x="2152142" y="189992"/>
                  </a:lnTo>
                  <a:lnTo>
                    <a:pt x="2152142" y="166878"/>
                  </a:lnTo>
                  <a:lnTo>
                    <a:pt x="2020824" y="166878"/>
                  </a:lnTo>
                  <a:lnTo>
                    <a:pt x="2020824" y="160401"/>
                  </a:lnTo>
                  <a:lnTo>
                    <a:pt x="2150237" y="160401"/>
                  </a:lnTo>
                  <a:lnTo>
                    <a:pt x="2150237" y="111633"/>
                  </a:lnTo>
                  <a:lnTo>
                    <a:pt x="2085721" y="111633"/>
                  </a:lnTo>
                  <a:lnTo>
                    <a:pt x="2085721" y="103632"/>
                  </a:lnTo>
                  <a:lnTo>
                    <a:pt x="2161032" y="103632"/>
                  </a:lnTo>
                  <a:lnTo>
                    <a:pt x="2161032" y="77089"/>
                  </a:lnTo>
                  <a:close/>
                </a:path>
                <a:path w="2574925" h="192405">
                  <a:moveTo>
                    <a:pt x="2260473" y="9525"/>
                  </a:moveTo>
                  <a:lnTo>
                    <a:pt x="2179320" y="9525"/>
                  </a:lnTo>
                  <a:lnTo>
                    <a:pt x="2179320" y="42418"/>
                  </a:lnTo>
                  <a:lnTo>
                    <a:pt x="2225421" y="42418"/>
                  </a:lnTo>
                  <a:lnTo>
                    <a:pt x="2225421" y="66040"/>
                  </a:lnTo>
                  <a:lnTo>
                    <a:pt x="2224595" y="83477"/>
                  </a:lnTo>
                  <a:lnTo>
                    <a:pt x="2224557" y="84328"/>
                  </a:lnTo>
                  <a:lnTo>
                    <a:pt x="2222182" y="100304"/>
                  </a:lnTo>
                  <a:lnTo>
                    <a:pt x="2198370" y="140881"/>
                  </a:lnTo>
                  <a:lnTo>
                    <a:pt x="2179320" y="147193"/>
                  </a:lnTo>
                  <a:lnTo>
                    <a:pt x="2179320" y="181356"/>
                  </a:lnTo>
                  <a:lnTo>
                    <a:pt x="2219833" y="168275"/>
                  </a:lnTo>
                  <a:lnTo>
                    <a:pt x="2249170" y="129667"/>
                  </a:lnTo>
                  <a:lnTo>
                    <a:pt x="2259571" y="84328"/>
                  </a:lnTo>
                  <a:lnTo>
                    <a:pt x="2259685" y="83477"/>
                  </a:lnTo>
                  <a:lnTo>
                    <a:pt x="2260409" y="66040"/>
                  </a:lnTo>
                  <a:lnTo>
                    <a:pt x="2260473" y="9525"/>
                  </a:lnTo>
                  <a:close/>
                </a:path>
                <a:path w="2574925" h="192405">
                  <a:moveTo>
                    <a:pt x="2360676" y="5207"/>
                  </a:moveTo>
                  <a:lnTo>
                    <a:pt x="2326119" y="5207"/>
                  </a:lnTo>
                  <a:lnTo>
                    <a:pt x="2326119" y="73152"/>
                  </a:lnTo>
                  <a:lnTo>
                    <a:pt x="2309368" y="73152"/>
                  </a:lnTo>
                  <a:lnTo>
                    <a:pt x="2309368" y="6096"/>
                  </a:lnTo>
                  <a:lnTo>
                    <a:pt x="2275205" y="6096"/>
                  </a:lnTo>
                  <a:lnTo>
                    <a:pt x="2275205" y="186817"/>
                  </a:lnTo>
                  <a:lnTo>
                    <a:pt x="2309368" y="186817"/>
                  </a:lnTo>
                  <a:lnTo>
                    <a:pt x="2309368" y="107823"/>
                  </a:lnTo>
                  <a:lnTo>
                    <a:pt x="2326119" y="107823"/>
                  </a:lnTo>
                  <a:lnTo>
                    <a:pt x="2326119" y="189992"/>
                  </a:lnTo>
                  <a:lnTo>
                    <a:pt x="2360676" y="189992"/>
                  </a:lnTo>
                  <a:lnTo>
                    <a:pt x="2360676" y="107823"/>
                  </a:lnTo>
                  <a:lnTo>
                    <a:pt x="2360676" y="73152"/>
                  </a:lnTo>
                  <a:lnTo>
                    <a:pt x="2360676" y="5207"/>
                  </a:lnTo>
                  <a:close/>
                </a:path>
                <a:path w="2574925" h="192405">
                  <a:moveTo>
                    <a:pt x="2496312" y="7366"/>
                  </a:moveTo>
                  <a:lnTo>
                    <a:pt x="2460879" y="7366"/>
                  </a:lnTo>
                  <a:lnTo>
                    <a:pt x="2460879" y="22479"/>
                  </a:lnTo>
                  <a:lnTo>
                    <a:pt x="2460879" y="50165"/>
                  </a:lnTo>
                  <a:lnTo>
                    <a:pt x="2460879" y="65532"/>
                  </a:lnTo>
                  <a:lnTo>
                    <a:pt x="2419096" y="65532"/>
                  </a:lnTo>
                  <a:lnTo>
                    <a:pt x="2419096" y="50165"/>
                  </a:lnTo>
                  <a:lnTo>
                    <a:pt x="2460879" y="50165"/>
                  </a:lnTo>
                  <a:lnTo>
                    <a:pt x="2460879" y="22479"/>
                  </a:lnTo>
                  <a:lnTo>
                    <a:pt x="2419096" y="22479"/>
                  </a:lnTo>
                  <a:lnTo>
                    <a:pt x="2419096" y="7366"/>
                  </a:lnTo>
                  <a:lnTo>
                    <a:pt x="2383523" y="7366"/>
                  </a:lnTo>
                  <a:lnTo>
                    <a:pt x="2383523" y="93980"/>
                  </a:lnTo>
                  <a:lnTo>
                    <a:pt x="2496312" y="93980"/>
                  </a:lnTo>
                  <a:lnTo>
                    <a:pt x="2496312" y="65532"/>
                  </a:lnTo>
                  <a:lnTo>
                    <a:pt x="2496312" y="50165"/>
                  </a:lnTo>
                  <a:lnTo>
                    <a:pt x="2496312" y="22479"/>
                  </a:lnTo>
                  <a:lnTo>
                    <a:pt x="2496312" y="7366"/>
                  </a:lnTo>
                  <a:close/>
                </a:path>
                <a:path w="2574925" h="192405">
                  <a:moveTo>
                    <a:pt x="2554986" y="165608"/>
                  </a:moveTo>
                  <a:lnTo>
                    <a:pt x="2425954" y="165608"/>
                  </a:lnTo>
                  <a:lnTo>
                    <a:pt x="2425954" y="158369"/>
                  </a:lnTo>
                  <a:lnTo>
                    <a:pt x="2552954" y="158369"/>
                  </a:lnTo>
                  <a:lnTo>
                    <a:pt x="2552954" y="104267"/>
                  </a:lnTo>
                  <a:lnTo>
                    <a:pt x="2389619" y="104267"/>
                  </a:lnTo>
                  <a:lnTo>
                    <a:pt x="2389619" y="128778"/>
                  </a:lnTo>
                  <a:lnTo>
                    <a:pt x="2517140" y="128778"/>
                  </a:lnTo>
                  <a:lnTo>
                    <a:pt x="2517140" y="135890"/>
                  </a:lnTo>
                  <a:lnTo>
                    <a:pt x="2390013" y="135890"/>
                  </a:lnTo>
                  <a:lnTo>
                    <a:pt x="2390013" y="189992"/>
                  </a:lnTo>
                  <a:lnTo>
                    <a:pt x="2554986" y="189992"/>
                  </a:lnTo>
                  <a:lnTo>
                    <a:pt x="2554986" y="165608"/>
                  </a:lnTo>
                  <a:close/>
                </a:path>
                <a:path w="2574925" h="192405">
                  <a:moveTo>
                    <a:pt x="2574671" y="31115"/>
                  </a:moveTo>
                  <a:lnTo>
                    <a:pt x="2552954" y="31115"/>
                  </a:lnTo>
                  <a:lnTo>
                    <a:pt x="2552954" y="5207"/>
                  </a:lnTo>
                  <a:lnTo>
                    <a:pt x="2516378" y="5207"/>
                  </a:lnTo>
                  <a:lnTo>
                    <a:pt x="2516378" y="97790"/>
                  </a:lnTo>
                  <a:lnTo>
                    <a:pt x="2552954" y="97790"/>
                  </a:lnTo>
                  <a:lnTo>
                    <a:pt x="2552954" y="64516"/>
                  </a:lnTo>
                  <a:lnTo>
                    <a:pt x="2574671" y="64516"/>
                  </a:lnTo>
                  <a:lnTo>
                    <a:pt x="2574671" y="3111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920483" y="2581655"/>
              <a:ext cx="2895600" cy="228600"/>
            </a:xfrm>
            <a:custGeom>
              <a:avLst/>
              <a:gdLst/>
              <a:ahLst/>
              <a:cxnLst/>
              <a:rect l="l" t="t" r="r" b="b"/>
              <a:pathLst>
                <a:path w="2895600" h="228600">
                  <a:moveTo>
                    <a:pt x="2781300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2781300" y="228600"/>
                  </a:lnTo>
                  <a:lnTo>
                    <a:pt x="2825787" y="219616"/>
                  </a:lnTo>
                  <a:lnTo>
                    <a:pt x="2862119" y="195119"/>
                  </a:lnTo>
                  <a:lnTo>
                    <a:pt x="2886616" y="158787"/>
                  </a:lnTo>
                  <a:lnTo>
                    <a:pt x="2895600" y="114300"/>
                  </a:lnTo>
                  <a:lnTo>
                    <a:pt x="2886616" y="69812"/>
                  </a:lnTo>
                  <a:lnTo>
                    <a:pt x="2862119" y="33480"/>
                  </a:lnTo>
                  <a:lnTo>
                    <a:pt x="2825787" y="8983"/>
                  </a:lnTo>
                  <a:lnTo>
                    <a:pt x="2781300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038721" y="2612643"/>
              <a:ext cx="1640205" cy="154305"/>
            </a:xfrm>
            <a:custGeom>
              <a:avLst/>
              <a:gdLst/>
              <a:ahLst/>
              <a:cxnLst/>
              <a:rect l="l" t="t" r="r" b="b"/>
              <a:pathLst>
                <a:path w="1640204" h="154305">
                  <a:moveTo>
                    <a:pt x="41021" y="27940"/>
                  </a:moveTo>
                  <a:lnTo>
                    <a:pt x="19304" y="0"/>
                  </a:lnTo>
                  <a:lnTo>
                    <a:pt x="0" y="0"/>
                  </a:lnTo>
                  <a:lnTo>
                    <a:pt x="24892" y="27940"/>
                  </a:lnTo>
                  <a:lnTo>
                    <a:pt x="41021" y="27940"/>
                  </a:lnTo>
                  <a:close/>
                </a:path>
                <a:path w="1640204" h="154305">
                  <a:moveTo>
                    <a:pt x="145415" y="123317"/>
                  </a:moveTo>
                  <a:lnTo>
                    <a:pt x="81153" y="123317"/>
                  </a:lnTo>
                  <a:lnTo>
                    <a:pt x="114427" y="90678"/>
                  </a:lnTo>
                  <a:lnTo>
                    <a:pt x="120992" y="83781"/>
                  </a:lnTo>
                  <a:lnTo>
                    <a:pt x="141224" y="52578"/>
                  </a:lnTo>
                  <a:lnTo>
                    <a:pt x="141224" y="45974"/>
                  </a:lnTo>
                  <a:lnTo>
                    <a:pt x="140449" y="38608"/>
                  </a:lnTo>
                  <a:lnTo>
                    <a:pt x="140360" y="37744"/>
                  </a:lnTo>
                  <a:lnTo>
                    <a:pt x="108013" y="8547"/>
                  </a:lnTo>
                  <a:lnTo>
                    <a:pt x="107188" y="8483"/>
                  </a:lnTo>
                  <a:lnTo>
                    <a:pt x="107188" y="22225"/>
                  </a:lnTo>
                  <a:lnTo>
                    <a:pt x="98679" y="22479"/>
                  </a:lnTo>
                  <a:lnTo>
                    <a:pt x="82677" y="22225"/>
                  </a:lnTo>
                  <a:lnTo>
                    <a:pt x="107188" y="22225"/>
                  </a:lnTo>
                  <a:lnTo>
                    <a:pt x="107188" y="8483"/>
                  </a:lnTo>
                  <a:lnTo>
                    <a:pt x="98806" y="7747"/>
                  </a:lnTo>
                  <a:lnTo>
                    <a:pt x="90043" y="7874"/>
                  </a:lnTo>
                  <a:lnTo>
                    <a:pt x="82296" y="9779"/>
                  </a:lnTo>
                  <a:lnTo>
                    <a:pt x="75946" y="13589"/>
                  </a:lnTo>
                  <a:lnTo>
                    <a:pt x="69469" y="17272"/>
                  </a:lnTo>
                  <a:lnTo>
                    <a:pt x="64516" y="22225"/>
                  </a:lnTo>
                  <a:lnTo>
                    <a:pt x="61087" y="28575"/>
                  </a:lnTo>
                  <a:lnTo>
                    <a:pt x="57531" y="34798"/>
                  </a:lnTo>
                  <a:lnTo>
                    <a:pt x="55753" y="41910"/>
                  </a:lnTo>
                  <a:lnTo>
                    <a:pt x="55753" y="49657"/>
                  </a:lnTo>
                  <a:lnTo>
                    <a:pt x="72390" y="49657"/>
                  </a:lnTo>
                  <a:lnTo>
                    <a:pt x="72390" y="42291"/>
                  </a:lnTo>
                  <a:lnTo>
                    <a:pt x="74676" y="36068"/>
                  </a:lnTo>
                  <a:lnTo>
                    <a:pt x="79121" y="30734"/>
                  </a:lnTo>
                  <a:lnTo>
                    <a:pt x="83566" y="25527"/>
                  </a:lnTo>
                  <a:lnTo>
                    <a:pt x="90170" y="22733"/>
                  </a:lnTo>
                  <a:lnTo>
                    <a:pt x="107073" y="22733"/>
                  </a:lnTo>
                  <a:lnTo>
                    <a:pt x="113030" y="24638"/>
                  </a:lnTo>
                  <a:lnTo>
                    <a:pt x="122301" y="32893"/>
                  </a:lnTo>
                  <a:lnTo>
                    <a:pt x="124587" y="38608"/>
                  </a:lnTo>
                  <a:lnTo>
                    <a:pt x="124714" y="50546"/>
                  </a:lnTo>
                  <a:lnTo>
                    <a:pt x="123063" y="55626"/>
                  </a:lnTo>
                  <a:lnTo>
                    <a:pt x="57150" y="127000"/>
                  </a:lnTo>
                  <a:lnTo>
                    <a:pt x="57150" y="137795"/>
                  </a:lnTo>
                  <a:lnTo>
                    <a:pt x="145415" y="137795"/>
                  </a:lnTo>
                  <a:lnTo>
                    <a:pt x="145415" y="123317"/>
                  </a:lnTo>
                  <a:close/>
                </a:path>
                <a:path w="1640204" h="154305">
                  <a:moveTo>
                    <a:pt x="249555" y="97155"/>
                  </a:moveTo>
                  <a:lnTo>
                    <a:pt x="239864" y="68961"/>
                  </a:lnTo>
                  <a:lnTo>
                    <a:pt x="239763" y="68834"/>
                  </a:lnTo>
                  <a:lnTo>
                    <a:pt x="238137" y="66802"/>
                  </a:lnTo>
                  <a:lnTo>
                    <a:pt x="237744" y="66294"/>
                  </a:lnTo>
                  <a:lnTo>
                    <a:pt x="231495" y="61277"/>
                  </a:lnTo>
                  <a:lnTo>
                    <a:pt x="224421" y="57632"/>
                  </a:lnTo>
                  <a:lnTo>
                    <a:pt x="216496" y="55372"/>
                  </a:lnTo>
                  <a:lnTo>
                    <a:pt x="207772" y="54483"/>
                  </a:lnTo>
                  <a:lnTo>
                    <a:pt x="200406" y="54737"/>
                  </a:lnTo>
                  <a:lnTo>
                    <a:pt x="179070" y="66802"/>
                  </a:lnTo>
                  <a:lnTo>
                    <a:pt x="181229" y="25273"/>
                  </a:lnTo>
                  <a:lnTo>
                    <a:pt x="243078" y="25273"/>
                  </a:lnTo>
                  <a:lnTo>
                    <a:pt x="243078" y="10795"/>
                  </a:lnTo>
                  <a:lnTo>
                    <a:pt x="165989" y="10795"/>
                  </a:lnTo>
                  <a:lnTo>
                    <a:pt x="162623" y="79819"/>
                  </a:lnTo>
                  <a:lnTo>
                    <a:pt x="162509" y="82042"/>
                  </a:lnTo>
                  <a:lnTo>
                    <a:pt x="162433" y="83820"/>
                  </a:lnTo>
                  <a:lnTo>
                    <a:pt x="178689" y="83820"/>
                  </a:lnTo>
                  <a:lnTo>
                    <a:pt x="180809" y="79819"/>
                  </a:lnTo>
                  <a:lnTo>
                    <a:pt x="184023" y="76327"/>
                  </a:lnTo>
                  <a:lnTo>
                    <a:pt x="188214" y="73406"/>
                  </a:lnTo>
                  <a:lnTo>
                    <a:pt x="192532" y="70485"/>
                  </a:lnTo>
                  <a:lnTo>
                    <a:pt x="198120" y="68961"/>
                  </a:lnTo>
                  <a:lnTo>
                    <a:pt x="204978" y="68834"/>
                  </a:lnTo>
                  <a:lnTo>
                    <a:pt x="213614" y="68961"/>
                  </a:lnTo>
                  <a:lnTo>
                    <a:pt x="220345" y="71628"/>
                  </a:lnTo>
                  <a:lnTo>
                    <a:pt x="230505" y="82042"/>
                  </a:lnTo>
                  <a:lnTo>
                    <a:pt x="233172" y="88900"/>
                  </a:lnTo>
                  <a:lnTo>
                    <a:pt x="233172" y="105664"/>
                  </a:lnTo>
                  <a:lnTo>
                    <a:pt x="230632" y="112522"/>
                  </a:lnTo>
                  <a:lnTo>
                    <a:pt x="220599" y="123317"/>
                  </a:lnTo>
                  <a:lnTo>
                    <a:pt x="213614" y="125984"/>
                  </a:lnTo>
                  <a:lnTo>
                    <a:pt x="204724" y="126238"/>
                  </a:lnTo>
                  <a:lnTo>
                    <a:pt x="195707" y="125984"/>
                  </a:lnTo>
                  <a:lnTo>
                    <a:pt x="189166" y="123812"/>
                  </a:lnTo>
                  <a:lnTo>
                    <a:pt x="188950" y="123812"/>
                  </a:lnTo>
                  <a:lnTo>
                    <a:pt x="184023" y="119126"/>
                  </a:lnTo>
                  <a:lnTo>
                    <a:pt x="179197" y="114681"/>
                  </a:lnTo>
                  <a:lnTo>
                    <a:pt x="176657" y="108966"/>
                  </a:lnTo>
                  <a:lnTo>
                    <a:pt x="176403" y="101981"/>
                  </a:lnTo>
                  <a:lnTo>
                    <a:pt x="159893" y="101981"/>
                  </a:lnTo>
                  <a:lnTo>
                    <a:pt x="186245" y="137642"/>
                  </a:lnTo>
                  <a:lnTo>
                    <a:pt x="204724" y="140589"/>
                  </a:lnTo>
                  <a:lnTo>
                    <a:pt x="213550" y="139763"/>
                  </a:lnTo>
                  <a:lnTo>
                    <a:pt x="214045" y="139763"/>
                  </a:lnTo>
                  <a:lnTo>
                    <a:pt x="222910" y="137350"/>
                  </a:lnTo>
                  <a:lnTo>
                    <a:pt x="230505" y="133591"/>
                  </a:lnTo>
                  <a:lnTo>
                    <a:pt x="237109" y="128397"/>
                  </a:lnTo>
                  <a:lnTo>
                    <a:pt x="238887" y="126238"/>
                  </a:lnTo>
                  <a:lnTo>
                    <a:pt x="242443" y="121945"/>
                  </a:lnTo>
                  <a:lnTo>
                    <a:pt x="246227" y="114681"/>
                  </a:lnTo>
                  <a:lnTo>
                    <a:pt x="246862" y="112522"/>
                  </a:lnTo>
                  <a:lnTo>
                    <a:pt x="248640" y="106324"/>
                  </a:lnTo>
                  <a:lnTo>
                    <a:pt x="249555" y="97155"/>
                  </a:lnTo>
                  <a:close/>
                </a:path>
                <a:path w="1640204" h="154305">
                  <a:moveTo>
                    <a:pt x="286258" y="117983"/>
                  </a:moveTo>
                  <a:lnTo>
                    <a:pt x="270510" y="117983"/>
                  </a:lnTo>
                  <a:lnTo>
                    <a:pt x="265430" y="153797"/>
                  </a:lnTo>
                  <a:lnTo>
                    <a:pt x="278384" y="153797"/>
                  </a:lnTo>
                  <a:lnTo>
                    <a:pt x="286258" y="117983"/>
                  </a:lnTo>
                  <a:close/>
                </a:path>
                <a:path w="1640204" h="154305">
                  <a:moveTo>
                    <a:pt x="392049" y="10795"/>
                  </a:moveTo>
                  <a:lnTo>
                    <a:pt x="349123" y="10795"/>
                  </a:lnTo>
                  <a:lnTo>
                    <a:pt x="349123" y="25400"/>
                  </a:lnTo>
                  <a:lnTo>
                    <a:pt x="375412" y="25400"/>
                  </a:lnTo>
                  <a:lnTo>
                    <a:pt x="375412" y="137795"/>
                  </a:lnTo>
                  <a:lnTo>
                    <a:pt x="392049" y="137795"/>
                  </a:lnTo>
                  <a:lnTo>
                    <a:pt x="392049" y="10795"/>
                  </a:lnTo>
                  <a:close/>
                </a:path>
                <a:path w="1640204" h="154305">
                  <a:moveTo>
                    <a:pt x="505841" y="10795"/>
                  </a:moveTo>
                  <a:lnTo>
                    <a:pt x="418846" y="10795"/>
                  </a:lnTo>
                  <a:lnTo>
                    <a:pt x="418846" y="25400"/>
                  </a:lnTo>
                  <a:lnTo>
                    <a:pt x="486664" y="25400"/>
                  </a:lnTo>
                  <a:lnTo>
                    <a:pt x="435102" y="137795"/>
                  </a:lnTo>
                  <a:lnTo>
                    <a:pt x="452628" y="137795"/>
                  </a:lnTo>
                  <a:lnTo>
                    <a:pt x="505841" y="21844"/>
                  </a:lnTo>
                  <a:lnTo>
                    <a:pt x="505841" y="10795"/>
                  </a:lnTo>
                  <a:close/>
                </a:path>
                <a:path w="1640204" h="154305">
                  <a:moveTo>
                    <a:pt x="608203" y="104521"/>
                  </a:moveTo>
                  <a:lnTo>
                    <a:pt x="608076" y="98044"/>
                  </a:lnTo>
                  <a:lnTo>
                    <a:pt x="606679" y="92583"/>
                  </a:lnTo>
                  <a:lnTo>
                    <a:pt x="603885" y="88138"/>
                  </a:lnTo>
                  <a:lnTo>
                    <a:pt x="601091" y="83566"/>
                  </a:lnTo>
                  <a:lnTo>
                    <a:pt x="597662" y="80010"/>
                  </a:lnTo>
                  <a:lnTo>
                    <a:pt x="591947" y="76263"/>
                  </a:lnTo>
                  <a:lnTo>
                    <a:pt x="591947" y="110236"/>
                  </a:lnTo>
                  <a:lnTo>
                    <a:pt x="589280" y="115697"/>
                  </a:lnTo>
                  <a:lnTo>
                    <a:pt x="579120" y="124333"/>
                  </a:lnTo>
                  <a:lnTo>
                    <a:pt x="572135" y="126492"/>
                  </a:lnTo>
                  <a:lnTo>
                    <a:pt x="554482" y="126492"/>
                  </a:lnTo>
                  <a:lnTo>
                    <a:pt x="547370" y="124333"/>
                  </a:lnTo>
                  <a:lnTo>
                    <a:pt x="537210" y="115697"/>
                  </a:lnTo>
                  <a:lnTo>
                    <a:pt x="534543" y="110236"/>
                  </a:lnTo>
                  <a:lnTo>
                    <a:pt x="534670" y="96647"/>
                  </a:lnTo>
                  <a:lnTo>
                    <a:pt x="537337" y="91059"/>
                  </a:lnTo>
                  <a:lnTo>
                    <a:pt x="542671" y="86741"/>
                  </a:lnTo>
                  <a:lnTo>
                    <a:pt x="548005" y="82296"/>
                  </a:lnTo>
                  <a:lnTo>
                    <a:pt x="554863" y="80010"/>
                  </a:lnTo>
                  <a:lnTo>
                    <a:pt x="571754" y="80010"/>
                  </a:lnTo>
                  <a:lnTo>
                    <a:pt x="578612" y="82296"/>
                  </a:lnTo>
                  <a:lnTo>
                    <a:pt x="583819" y="86741"/>
                  </a:lnTo>
                  <a:lnTo>
                    <a:pt x="589153" y="91059"/>
                  </a:lnTo>
                  <a:lnTo>
                    <a:pt x="591820" y="96647"/>
                  </a:lnTo>
                  <a:lnTo>
                    <a:pt x="591947" y="110236"/>
                  </a:lnTo>
                  <a:lnTo>
                    <a:pt x="591947" y="76263"/>
                  </a:lnTo>
                  <a:lnTo>
                    <a:pt x="589534" y="74676"/>
                  </a:lnTo>
                  <a:lnTo>
                    <a:pt x="585470" y="72898"/>
                  </a:lnTo>
                  <a:lnTo>
                    <a:pt x="581533" y="72009"/>
                  </a:lnTo>
                  <a:lnTo>
                    <a:pt x="584962" y="70993"/>
                  </a:lnTo>
                  <a:lnTo>
                    <a:pt x="588264" y="69215"/>
                  </a:lnTo>
                  <a:lnTo>
                    <a:pt x="594499" y="64389"/>
                  </a:lnTo>
                  <a:lnTo>
                    <a:pt x="594995" y="64008"/>
                  </a:lnTo>
                  <a:lnTo>
                    <a:pt x="597916" y="60706"/>
                  </a:lnTo>
                  <a:lnTo>
                    <a:pt x="602488" y="52578"/>
                  </a:lnTo>
                  <a:lnTo>
                    <a:pt x="603631" y="47879"/>
                  </a:lnTo>
                  <a:lnTo>
                    <a:pt x="603631" y="36195"/>
                  </a:lnTo>
                  <a:lnTo>
                    <a:pt x="601980" y="30353"/>
                  </a:lnTo>
                  <a:lnTo>
                    <a:pt x="598678" y="25146"/>
                  </a:lnTo>
                  <a:lnTo>
                    <a:pt x="596493" y="21844"/>
                  </a:lnTo>
                  <a:lnTo>
                    <a:pt x="595249" y="19939"/>
                  </a:lnTo>
                  <a:lnTo>
                    <a:pt x="590550" y="15748"/>
                  </a:lnTo>
                  <a:lnTo>
                    <a:pt x="587756" y="14300"/>
                  </a:lnTo>
                  <a:lnTo>
                    <a:pt x="587756" y="49149"/>
                  </a:lnTo>
                  <a:lnTo>
                    <a:pt x="585470" y="54229"/>
                  </a:lnTo>
                  <a:lnTo>
                    <a:pt x="576580" y="62357"/>
                  </a:lnTo>
                  <a:lnTo>
                    <a:pt x="570611" y="64389"/>
                  </a:lnTo>
                  <a:lnTo>
                    <a:pt x="556006" y="64389"/>
                  </a:lnTo>
                  <a:lnTo>
                    <a:pt x="550379" y="62357"/>
                  </a:lnTo>
                  <a:lnTo>
                    <a:pt x="550164" y="62357"/>
                  </a:lnTo>
                  <a:lnTo>
                    <a:pt x="541274" y="54229"/>
                  </a:lnTo>
                  <a:lnTo>
                    <a:pt x="540473" y="52578"/>
                  </a:lnTo>
                  <a:lnTo>
                    <a:pt x="538962" y="49149"/>
                  </a:lnTo>
                  <a:lnTo>
                    <a:pt x="538861" y="36703"/>
                  </a:lnTo>
                  <a:lnTo>
                    <a:pt x="541020" y="32004"/>
                  </a:lnTo>
                  <a:lnTo>
                    <a:pt x="541147" y="31750"/>
                  </a:lnTo>
                  <a:lnTo>
                    <a:pt x="549643" y="24003"/>
                  </a:lnTo>
                  <a:lnTo>
                    <a:pt x="549402" y="24003"/>
                  </a:lnTo>
                  <a:lnTo>
                    <a:pt x="555752" y="21844"/>
                  </a:lnTo>
                  <a:lnTo>
                    <a:pt x="570865" y="21844"/>
                  </a:lnTo>
                  <a:lnTo>
                    <a:pt x="576834" y="24003"/>
                  </a:lnTo>
                  <a:lnTo>
                    <a:pt x="585597" y="32004"/>
                  </a:lnTo>
                  <a:lnTo>
                    <a:pt x="587641" y="36703"/>
                  </a:lnTo>
                  <a:lnTo>
                    <a:pt x="587756" y="49149"/>
                  </a:lnTo>
                  <a:lnTo>
                    <a:pt x="587756" y="14300"/>
                  </a:lnTo>
                  <a:lnTo>
                    <a:pt x="584454" y="12573"/>
                  </a:lnTo>
                  <a:lnTo>
                    <a:pt x="578485" y="9525"/>
                  </a:lnTo>
                  <a:lnTo>
                    <a:pt x="571373" y="7874"/>
                  </a:lnTo>
                  <a:lnTo>
                    <a:pt x="563372" y="7747"/>
                  </a:lnTo>
                  <a:lnTo>
                    <a:pt x="554596" y="8534"/>
                  </a:lnTo>
                  <a:lnTo>
                    <a:pt x="523557" y="35509"/>
                  </a:lnTo>
                  <a:lnTo>
                    <a:pt x="522732" y="42545"/>
                  </a:lnTo>
                  <a:lnTo>
                    <a:pt x="522859" y="47879"/>
                  </a:lnTo>
                  <a:lnTo>
                    <a:pt x="544957" y="72009"/>
                  </a:lnTo>
                  <a:lnTo>
                    <a:pt x="541020" y="72898"/>
                  </a:lnTo>
                  <a:lnTo>
                    <a:pt x="537083" y="74676"/>
                  </a:lnTo>
                  <a:lnTo>
                    <a:pt x="528955" y="80010"/>
                  </a:lnTo>
                  <a:lnTo>
                    <a:pt x="525526" y="83566"/>
                  </a:lnTo>
                  <a:lnTo>
                    <a:pt x="522732" y="88138"/>
                  </a:lnTo>
                  <a:lnTo>
                    <a:pt x="519938" y="92583"/>
                  </a:lnTo>
                  <a:lnTo>
                    <a:pt x="518414" y="98044"/>
                  </a:lnTo>
                  <a:lnTo>
                    <a:pt x="518287" y="104521"/>
                  </a:lnTo>
                  <a:lnTo>
                    <a:pt x="519214" y="112217"/>
                  </a:lnTo>
                  <a:lnTo>
                    <a:pt x="553694" y="139890"/>
                  </a:lnTo>
                  <a:lnTo>
                    <a:pt x="563372" y="140589"/>
                  </a:lnTo>
                  <a:lnTo>
                    <a:pt x="572947" y="139890"/>
                  </a:lnTo>
                  <a:lnTo>
                    <a:pt x="607263" y="112217"/>
                  </a:lnTo>
                  <a:lnTo>
                    <a:pt x="608203" y="104521"/>
                  </a:lnTo>
                  <a:close/>
                </a:path>
                <a:path w="1640204" h="154305">
                  <a:moveTo>
                    <a:pt x="750951" y="93980"/>
                  </a:moveTo>
                  <a:lnTo>
                    <a:pt x="636270" y="93980"/>
                  </a:lnTo>
                  <a:lnTo>
                    <a:pt x="636270" y="107696"/>
                  </a:lnTo>
                  <a:lnTo>
                    <a:pt x="734949" y="107696"/>
                  </a:lnTo>
                  <a:lnTo>
                    <a:pt x="734949" y="141097"/>
                  </a:lnTo>
                  <a:lnTo>
                    <a:pt x="750951" y="141097"/>
                  </a:lnTo>
                  <a:lnTo>
                    <a:pt x="750951" y="93980"/>
                  </a:lnTo>
                  <a:close/>
                </a:path>
                <a:path w="1640204" h="154305">
                  <a:moveTo>
                    <a:pt x="750951" y="5715"/>
                  </a:moveTo>
                  <a:lnTo>
                    <a:pt x="735330" y="5715"/>
                  </a:lnTo>
                  <a:lnTo>
                    <a:pt x="735330" y="35941"/>
                  </a:lnTo>
                  <a:lnTo>
                    <a:pt x="707517" y="35941"/>
                  </a:lnTo>
                  <a:lnTo>
                    <a:pt x="705485" y="27432"/>
                  </a:lnTo>
                  <a:lnTo>
                    <a:pt x="701040" y="20447"/>
                  </a:lnTo>
                  <a:lnTo>
                    <a:pt x="693928" y="15240"/>
                  </a:lnTo>
                  <a:lnTo>
                    <a:pt x="692569" y="14427"/>
                  </a:lnTo>
                  <a:lnTo>
                    <a:pt x="692569" y="36880"/>
                  </a:lnTo>
                  <a:lnTo>
                    <a:pt x="692543" y="52590"/>
                  </a:lnTo>
                  <a:lnTo>
                    <a:pt x="690245" y="58293"/>
                  </a:lnTo>
                  <a:lnTo>
                    <a:pt x="685546" y="62611"/>
                  </a:lnTo>
                  <a:lnTo>
                    <a:pt x="680720" y="66802"/>
                  </a:lnTo>
                  <a:lnTo>
                    <a:pt x="674497" y="69088"/>
                  </a:lnTo>
                  <a:lnTo>
                    <a:pt x="658749" y="69088"/>
                  </a:lnTo>
                  <a:lnTo>
                    <a:pt x="652399" y="66802"/>
                  </a:lnTo>
                  <a:lnTo>
                    <a:pt x="642874" y="58293"/>
                  </a:lnTo>
                  <a:lnTo>
                    <a:pt x="640562" y="52590"/>
                  </a:lnTo>
                  <a:lnTo>
                    <a:pt x="640537" y="36880"/>
                  </a:lnTo>
                  <a:lnTo>
                    <a:pt x="642874" y="31115"/>
                  </a:lnTo>
                  <a:lnTo>
                    <a:pt x="647700" y="26924"/>
                  </a:lnTo>
                  <a:lnTo>
                    <a:pt x="652399" y="22606"/>
                  </a:lnTo>
                  <a:lnTo>
                    <a:pt x="658749" y="20447"/>
                  </a:lnTo>
                  <a:lnTo>
                    <a:pt x="674497" y="20447"/>
                  </a:lnTo>
                  <a:lnTo>
                    <a:pt x="680720" y="22606"/>
                  </a:lnTo>
                  <a:lnTo>
                    <a:pt x="690245" y="31115"/>
                  </a:lnTo>
                  <a:lnTo>
                    <a:pt x="692569" y="36880"/>
                  </a:lnTo>
                  <a:lnTo>
                    <a:pt x="692569" y="14427"/>
                  </a:lnTo>
                  <a:lnTo>
                    <a:pt x="688213" y="11798"/>
                  </a:lnTo>
                  <a:lnTo>
                    <a:pt x="681748" y="9271"/>
                  </a:lnTo>
                  <a:lnTo>
                    <a:pt x="674547" y="7708"/>
                  </a:lnTo>
                  <a:lnTo>
                    <a:pt x="666623" y="7112"/>
                  </a:lnTo>
                  <a:lnTo>
                    <a:pt x="657428" y="7924"/>
                  </a:lnTo>
                  <a:lnTo>
                    <a:pt x="625424" y="36880"/>
                  </a:lnTo>
                  <a:lnTo>
                    <a:pt x="624586" y="44704"/>
                  </a:lnTo>
                  <a:lnTo>
                    <a:pt x="625386" y="52324"/>
                  </a:lnTo>
                  <a:lnTo>
                    <a:pt x="657428" y="81495"/>
                  </a:lnTo>
                  <a:lnTo>
                    <a:pt x="666623" y="82296"/>
                  </a:lnTo>
                  <a:lnTo>
                    <a:pt x="674966" y="81661"/>
                  </a:lnTo>
                  <a:lnTo>
                    <a:pt x="682498" y="79959"/>
                  </a:lnTo>
                  <a:lnTo>
                    <a:pt x="689152" y="77190"/>
                  </a:lnTo>
                  <a:lnTo>
                    <a:pt x="694944" y="73406"/>
                  </a:lnTo>
                  <a:lnTo>
                    <a:pt x="699427" y="69088"/>
                  </a:lnTo>
                  <a:lnTo>
                    <a:pt x="699820" y="68719"/>
                  </a:lnTo>
                  <a:lnTo>
                    <a:pt x="703618" y="63360"/>
                  </a:lnTo>
                  <a:lnTo>
                    <a:pt x="706348" y="57315"/>
                  </a:lnTo>
                  <a:lnTo>
                    <a:pt x="708025" y="50546"/>
                  </a:lnTo>
                  <a:lnTo>
                    <a:pt x="735330" y="50546"/>
                  </a:lnTo>
                  <a:lnTo>
                    <a:pt x="735330" y="86614"/>
                  </a:lnTo>
                  <a:lnTo>
                    <a:pt x="750951" y="86614"/>
                  </a:lnTo>
                  <a:lnTo>
                    <a:pt x="750951" y="50546"/>
                  </a:lnTo>
                  <a:lnTo>
                    <a:pt x="750951" y="35941"/>
                  </a:lnTo>
                  <a:lnTo>
                    <a:pt x="750951" y="5715"/>
                  </a:lnTo>
                  <a:close/>
                </a:path>
                <a:path w="1640204" h="154305">
                  <a:moveTo>
                    <a:pt x="864235" y="32385"/>
                  </a:moveTo>
                  <a:lnTo>
                    <a:pt x="864082" y="27686"/>
                  </a:lnTo>
                  <a:lnTo>
                    <a:pt x="863981" y="23876"/>
                  </a:lnTo>
                  <a:lnTo>
                    <a:pt x="860933" y="18415"/>
                  </a:lnTo>
                  <a:lnTo>
                    <a:pt x="860298" y="17272"/>
                  </a:lnTo>
                  <a:lnTo>
                    <a:pt x="853059" y="12827"/>
                  </a:lnTo>
                  <a:lnTo>
                    <a:pt x="848868" y="10769"/>
                  </a:lnTo>
                  <a:lnTo>
                    <a:pt x="848868" y="32385"/>
                  </a:lnTo>
                  <a:lnTo>
                    <a:pt x="848741" y="37084"/>
                  </a:lnTo>
                  <a:lnTo>
                    <a:pt x="846328" y="40513"/>
                  </a:lnTo>
                  <a:lnTo>
                    <a:pt x="841883" y="42926"/>
                  </a:lnTo>
                  <a:lnTo>
                    <a:pt x="837311" y="45212"/>
                  </a:lnTo>
                  <a:lnTo>
                    <a:pt x="831342" y="46482"/>
                  </a:lnTo>
                  <a:lnTo>
                    <a:pt x="816864" y="46482"/>
                  </a:lnTo>
                  <a:lnTo>
                    <a:pt x="799338" y="32385"/>
                  </a:lnTo>
                  <a:lnTo>
                    <a:pt x="799592" y="27686"/>
                  </a:lnTo>
                  <a:lnTo>
                    <a:pt x="801878" y="24130"/>
                  </a:lnTo>
                  <a:lnTo>
                    <a:pt x="806450" y="21844"/>
                  </a:lnTo>
                  <a:lnTo>
                    <a:pt x="810895" y="19558"/>
                  </a:lnTo>
                  <a:lnTo>
                    <a:pt x="816864" y="18415"/>
                  </a:lnTo>
                  <a:lnTo>
                    <a:pt x="831342" y="18415"/>
                  </a:lnTo>
                  <a:lnTo>
                    <a:pt x="848868" y="32385"/>
                  </a:lnTo>
                  <a:lnTo>
                    <a:pt x="848868" y="10769"/>
                  </a:lnTo>
                  <a:lnTo>
                    <a:pt x="847115" y="9906"/>
                  </a:lnTo>
                  <a:lnTo>
                    <a:pt x="840333" y="7797"/>
                  </a:lnTo>
                  <a:lnTo>
                    <a:pt x="832675" y="6527"/>
                  </a:lnTo>
                  <a:lnTo>
                    <a:pt x="824103" y="6096"/>
                  </a:lnTo>
                  <a:lnTo>
                    <a:pt x="815568" y="6527"/>
                  </a:lnTo>
                  <a:lnTo>
                    <a:pt x="783971" y="32385"/>
                  </a:lnTo>
                  <a:lnTo>
                    <a:pt x="784110" y="37084"/>
                  </a:lnTo>
                  <a:lnTo>
                    <a:pt x="824103" y="58801"/>
                  </a:lnTo>
                  <a:lnTo>
                    <a:pt x="832675" y="58381"/>
                  </a:lnTo>
                  <a:lnTo>
                    <a:pt x="860856" y="46482"/>
                  </a:lnTo>
                  <a:lnTo>
                    <a:pt x="863981" y="40894"/>
                  </a:lnTo>
                  <a:lnTo>
                    <a:pt x="864235" y="32385"/>
                  </a:lnTo>
                  <a:close/>
                </a:path>
                <a:path w="1640204" h="154305">
                  <a:moveTo>
                    <a:pt x="876300" y="62992"/>
                  </a:moveTo>
                  <a:lnTo>
                    <a:pt x="836536" y="68326"/>
                  </a:lnTo>
                  <a:lnTo>
                    <a:pt x="775970" y="68326"/>
                  </a:lnTo>
                  <a:lnTo>
                    <a:pt x="775970" y="81280"/>
                  </a:lnTo>
                  <a:lnTo>
                    <a:pt x="813308" y="81280"/>
                  </a:lnTo>
                  <a:lnTo>
                    <a:pt x="813308" y="105537"/>
                  </a:lnTo>
                  <a:lnTo>
                    <a:pt x="829056" y="105537"/>
                  </a:lnTo>
                  <a:lnTo>
                    <a:pt x="829056" y="81280"/>
                  </a:lnTo>
                  <a:lnTo>
                    <a:pt x="836422" y="81280"/>
                  </a:lnTo>
                  <a:lnTo>
                    <a:pt x="845388" y="80987"/>
                  </a:lnTo>
                  <a:lnTo>
                    <a:pt x="851801" y="80594"/>
                  </a:lnTo>
                  <a:lnTo>
                    <a:pt x="865759" y="79248"/>
                  </a:lnTo>
                  <a:lnTo>
                    <a:pt x="871855" y="77851"/>
                  </a:lnTo>
                  <a:lnTo>
                    <a:pt x="876300" y="75946"/>
                  </a:lnTo>
                  <a:lnTo>
                    <a:pt x="876300" y="62992"/>
                  </a:lnTo>
                  <a:close/>
                </a:path>
                <a:path w="1640204" h="154305">
                  <a:moveTo>
                    <a:pt x="903351" y="5715"/>
                  </a:moveTo>
                  <a:lnTo>
                    <a:pt x="887730" y="5715"/>
                  </a:lnTo>
                  <a:lnTo>
                    <a:pt x="887730" y="90678"/>
                  </a:lnTo>
                  <a:lnTo>
                    <a:pt x="846582" y="90678"/>
                  </a:lnTo>
                  <a:lnTo>
                    <a:pt x="846582" y="103378"/>
                  </a:lnTo>
                  <a:lnTo>
                    <a:pt x="887730" y="103378"/>
                  </a:lnTo>
                  <a:lnTo>
                    <a:pt x="887730" y="111760"/>
                  </a:lnTo>
                  <a:lnTo>
                    <a:pt x="903351" y="111760"/>
                  </a:lnTo>
                  <a:lnTo>
                    <a:pt x="903351" y="5715"/>
                  </a:lnTo>
                  <a:close/>
                </a:path>
                <a:path w="1640204" h="154305">
                  <a:moveTo>
                    <a:pt x="906907" y="125984"/>
                  </a:moveTo>
                  <a:lnTo>
                    <a:pt x="804164" y="125984"/>
                  </a:lnTo>
                  <a:lnTo>
                    <a:pt x="804164" y="98298"/>
                  </a:lnTo>
                  <a:lnTo>
                    <a:pt x="788416" y="98298"/>
                  </a:lnTo>
                  <a:lnTo>
                    <a:pt x="788416" y="139319"/>
                  </a:lnTo>
                  <a:lnTo>
                    <a:pt x="906907" y="139319"/>
                  </a:lnTo>
                  <a:lnTo>
                    <a:pt x="906907" y="125984"/>
                  </a:lnTo>
                  <a:close/>
                </a:path>
                <a:path w="1640204" h="154305">
                  <a:moveTo>
                    <a:pt x="1046226" y="127"/>
                  </a:moveTo>
                  <a:lnTo>
                    <a:pt x="1029843" y="127"/>
                  </a:lnTo>
                  <a:lnTo>
                    <a:pt x="971804" y="148336"/>
                  </a:lnTo>
                  <a:lnTo>
                    <a:pt x="988314" y="148336"/>
                  </a:lnTo>
                  <a:lnTo>
                    <a:pt x="1046226" y="127"/>
                  </a:lnTo>
                  <a:close/>
                </a:path>
                <a:path w="1640204" h="154305">
                  <a:moveTo>
                    <a:pt x="1119124" y="5715"/>
                  </a:moveTo>
                  <a:lnTo>
                    <a:pt x="1103757" y="5715"/>
                  </a:lnTo>
                  <a:lnTo>
                    <a:pt x="1105281" y="41021"/>
                  </a:lnTo>
                  <a:lnTo>
                    <a:pt x="1117600" y="41021"/>
                  </a:lnTo>
                  <a:lnTo>
                    <a:pt x="1119124" y="5715"/>
                  </a:lnTo>
                  <a:close/>
                </a:path>
                <a:path w="1640204" h="154305">
                  <a:moveTo>
                    <a:pt x="1224407" y="123317"/>
                  </a:moveTo>
                  <a:lnTo>
                    <a:pt x="1160145" y="123317"/>
                  </a:lnTo>
                  <a:lnTo>
                    <a:pt x="1193419" y="90678"/>
                  </a:lnTo>
                  <a:lnTo>
                    <a:pt x="1199984" y="83781"/>
                  </a:lnTo>
                  <a:lnTo>
                    <a:pt x="1220216" y="52578"/>
                  </a:lnTo>
                  <a:lnTo>
                    <a:pt x="1220216" y="45974"/>
                  </a:lnTo>
                  <a:lnTo>
                    <a:pt x="1219441" y="38608"/>
                  </a:lnTo>
                  <a:lnTo>
                    <a:pt x="1219352" y="37744"/>
                  </a:lnTo>
                  <a:lnTo>
                    <a:pt x="1187005" y="8547"/>
                  </a:lnTo>
                  <a:lnTo>
                    <a:pt x="1186180" y="8483"/>
                  </a:lnTo>
                  <a:lnTo>
                    <a:pt x="1186180" y="22225"/>
                  </a:lnTo>
                  <a:lnTo>
                    <a:pt x="1177671" y="22479"/>
                  </a:lnTo>
                  <a:lnTo>
                    <a:pt x="1161669" y="22225"/>
                  </a:lnTo>
                  <a:lnTo>
                    <a:pt x="1186180" y="22225"/>
                  </a:lnTo>
                  <a:lnTo>
                    <a:pt x="1186180" y="8483"/>
                  </a:lnTo>
                  <a:lnTo>
                    <a:pt x="1177798" y="7747"/>
                  </a:lnTo>
                  <a:lnTo>
                    <a:pt x="1169035" y="7874"/>
                  </a:lnTo>
                  <a:lnTo>
                    <a:pt x="1161288" y="9779"/>
                  </a:lnTo>
                  <a:lnTo>
                    <a:pt x="1154938" y="13589"/>
                  </a:lnTo>
                  <a:lnTo>
                    <a:pt x="1148461" y="17272"/>
                  </a:lnTo>
                  <a:lnTo>
                    <a:pt x="1143508" y="22225"/>
                  </a:lnTo>
                  <a:lnTo>
                    <a:pt x="1140079" y="28575"/>
                  </a:lnTo>
                  <a:lnTo>
                    <a:pt x="1136523" y="34798"/>
                  </a:lnTo>
                  <a:lnTo>
                    <a:pt x="1134745" y="41910"/>
                  </a:lnTo>
                  <a:lnTo>
                    <a:pt x="1134745" y="49657"/>
                  </a:lnTo>
                  <a:lnTo>
                    <a:pt x="1151382" y="49657"/>
                  </a:lnTo>
                  <a:lnTo>
                    <a:pt x="1151382" y="42291"/>
                  </a:lnTo>
                  <a:lnTo>
                    <a:pt x="1153668" y="36068"/>
                  </a:lnTo>
                  <a:lnTo>
                    <a:pt x="1158113" y="30734"/>
                  </a:lnTo>
                  <a:lnTo>
                    <a:pt x="1162558" y="25527"/>
                  </a:lnTo>
                  <a:lnTo>
                    <a:pt x="1169162" y="22733"/>
                  </a:lnTo>
                  <a:lnTo>
                    <a:pt x="1186065" y="22733"/>
                  </a:lnTo>
                  <a:lnTo>
                    <a:pt x="1192022" y="24638"/>
                  </a:lnTo>
                  <a:lnTo>
                    <a:pt x="1201293" y="32893"/>
                  </a:lnTo>
                  <a:lnTo>
                    <a:pt x="1203579" y="38608"/>
                  </a:lnTo>
                  <a:lnTo>
                    <a:pt x="1203706" y="50546"/>
                  </a:lnTo>
                  <a:lnTo>
                    <a:pt x="1202055" y="55626"/>
                  </a:lnTo>
                  <a:lnTo>
                    <a:pt x="1136142" y="127000"/>
                  </a:lnTo>
                  <a:lnTo>
                    <a:pt x="1136142" y="137795"/>
                  </a:lnTo>
                  <a:lnTo>
                    <a:pt x="1224407" y="137795"/>
                  </a:lnTo>
                  <a:lnTo>
                    <a:pt x="1224407" y="123317"/>
                  </a:lnTo>
                  <a:close/>
                </a:path>
                <a:path w="1640204" h="154305">
                  <a:moveTo>
                    <a:pt x="1328547" y="97155"/>
                  </a:moveTo>
                  <a:lnTo>
                    <a:pt x="1318856" y="68961"/>
                  </a:lnTo>
                  <a:lnTo>
                    <a:pt x="1318755" y="68834"/>
                  </a:lnTo>
                  <a:lnTo>
                    <a:pt x="1317129" y="66802"/>
                  </a:lnTo>
                  <a:lnTo>
                    <a:pt x="1316736" y="66294"/>
                  </a:lnTo>
                  <a:lnTo>
                    <a:pt x="1310487" y="61277"/>
                  </a:lnTo>
                  <a:lnTo>
                    <a:pt x="1303413" y="57632"/>
                  </a:lnTo>
                  <a:lnTo>
                    <a:pt x="1295488" y="55372"/>
                  </a:lnTo>
                  <a:lnTo>
                    <a:pt x="1286764" y="54483"/>
                  </a:lnTo>
                  <a:lnTo>
                    <a:pt x="1279398" y="54737"/>
                  </a:lnTo>
                  <a:lnTo>
                    <a:pt x="1258062" y="66802"/>
                  </a:lnTo>
                  <a:lnTo>
                    <a:pt x="1260221" y="25273"/>
                  </a:lnTo>
                  <a:lnTo>
                    <a:pt x="1322070" y="25273"/>
                  </a:lnTo>
                  <a:lnTo>
                    <a:pt x="1322070" y="10795"/>
                  </a:lnTo>
                  <a:lnTo>
                    <a:pt x="1244981" y="10795"/>
                  </a:lnTo>
                  <a:lnTo>
                    <a:pt x="1241615" y="79819"/>
                  </a:lnTo>
                  <a:lnTo>
                    <a:pt x="1241501" y="82042"/>
                  </a:lnTo>
                  <a:lnTo>
                    <a:pt x="1241425" y="83820"/>
                  </a:lnTo>
                  <a:lnTo>
                    <a:pt x="1257681" y="83820"/>
                  </a:lnTo>
                  <a:lnTo>
                    <a:pt x="1259801" y="79819"/>
                  </a:lnTo>
                  <a:lnTo>
                    <a:pt x="1263015" y="76327"/>
                  </a:lnTo>
                  <a:lnTo>
                    <a:pt x="1267206" y="73406"/>
                  </a:lnTo>
                  <a:lnTo>
                    <a:pt x="1271524" y="70485"/>
                  </a:lnTo>
                  <a:lnTo>
                    <a:pt x="1277112" y="68961"/>
                  </a:lnTo>
                  <a:lnTo>
                    <a:pt x="1283970" y="68834"/>
                  </a:lnTo>
                  <a:lnTo>
                    <a:pt x="1292606" y="68961"/>
                  </a:lnTo>
                  <a:lnTo>
                    <a:pt x="1299337" y="71628"/>
                  </a:lnTo>
                  <a:lnTo>
                    <a:pt x="1309497" y="82042"/>
                  </a:lnTo>
                  <a:lnTo>
                    <a:pt x="1312164" y="88900"/>
                  </a:lnTo>
                  <a:lnTo>
                    <a:pt x="1312164" y="105664"/>
                  </a:lnTo>
                  <a:lnTo>
                    <a:pt x="1309624" y="112522"/>
                  </a:lnTo>
                  <a:lnTo>
                    <a:pt x="1299591" y="123317"/>
                  </a:lnTo>
                  <a:lnTo>
                    <a:pt x="1292606" y="125984"/>
                  </a:lnTo>
                  <a:lnTo>
                    <a:pt x="1283716" y="126238"/>
                  </a:lnTo>
                  <a:lnTo>
                    <a:pt x="1274699" y="125984"/>
                  </a:lnTo>
                  <a:lnTo>
                    <a:pt x="1268158" y="123812"/>
                  </a:lnTo>
                  <a:lnTo>
                    <a:pt x="1267942" y="123812"/>
                  </a:lnTo>
                  <a:lnTo>
                    <a:pt x="1263015" y="119126"/>
                  </a:lnTo>
                  <a:lnTo>
                    <a:pt x="1258189" y="114681"/>
                  </a:lnTo>
                  <a:lnTo>
                    <a:pt x="1255649" y="108966"/>
                  </a:lnTo>
                  <a:lnTo>
                    <a:pt x="1255395" y="101981"/>
                  </a:lnTo>
                  <a:lnTo>
                    <a:pt x="1238885" y="101981"/>
                  </a:lnTo>
                  <a:lnTo>
                    <a:pt x="1265237" y="137642"/>
                  </a:lnTo>
                  <a:lnTo>
                    <a:pt x="1283716" y="140589"/>
                  </a:lnTo>
                  <a:lnTo>
                    <a:pt x="1292542" y="139763"/>
                  </a:lnTo>
                  <a:lnTo>
                    <a:pt x="1293037" y="139763"/>
                  </a:lnTo>
                  <a:lnTo>
                    <a:pt x="1301902" y="137350"/>
                  </a:lnTo>
                  <a:lnTo>
                    <a:pt x="1309497" y="133591"/>
                  </a:lnTo>
                  <a:lnTo>
                    <a:pt x="1316101" y="128397"/>
                  </a:lnTo>
                  <a:lnTo>
                    <a:pt x="1317879" y="126238"/>
                  </a:lnTo>
                  <a:lnTo>
                    <a:pt x="1321435" y="121945"/>
                  </a:lnTo>
                  <a:lnTo>
                    <a:pt x="1325219" y="114681"/>
                  </a:lnTo>
                  <a:lnTo>
                    <a:pt x="1325854" y="112522"/>
                  </a:lnTo>
                  <a:lnTo>
                    <a:pt x="1327632" y="106324"/>
                  </a:lnTo>
                  <a:lnTo>
                    <a:pt x="1328547" y="97155"/>
                  </a:lnTo>
                  <a:close/>
                </a:path>
                <a:path w="1640204" h="154305">
                  <a:moveTo>
                    <a:pt x="1417320" y="62230"/>
                  </a:moveTo>
                  <a:lnTo>
                    <a:pt x="1416710" y="62865"/>
                  </a:lnTo>
                  <a:lnTo>
                    <a:pt x="1414780" y="65278"/>
                  </a:lnTo>
                  <a:lnTo>
                    <a:pt x="1412240" y="67818"/>
                  </a:lnTo>
                  <a:lnTo>
                    <a:pt x="1409446" y="69596"/>
                  </a:lnTo>
                  <a:lnTo>
                    <a:pt x="1406652" y="71501"/>
                  </a:lnTo>
                  <a:lnTo>
                    <a:pt x="1403477" y="72390"/>
                  </a:lnTo>
                  <a:lnTo>
                    <a:pt x="1396390" y="72390"/>
                  </a:lnTo>
                  <a:lnTo>
                    <a:pt x="1392580" y="71501"/>
                  </a:lnTo>
                  <a:lnTo>
                    <a:pt x="1392288" y="71501"/>
                  </a:lnTo>
                  <a:lnTo>
                    <a:pt x="1388605" y="69596"/>
                  </a:lnTo>
                  <a:lnTo>
                    <a:pt x="1384935" y="67818"/>
                  </a:lnTo>
                  <a:lnTo>
                    <a:pt x="1380998" y="65786"/>
                  </a:lnTo>
                  <a:lnTo>
                    <a:pt x="1377061" y="64008"/>
                  </a:lnTo>
                  <a:lnTo>
                    <a:pt x="1373251" y="62230"/>
                  </a:lnTo>
                  <a:lnTo>
                    <a:pt x="1369060" y="61214"/>
                  </a:lnTo>
                  <a:lnTo>
                    <a:pt x="1359712" y="61214"/>
                  </a:lnTo>
                  <a:lnTo>
                    <a:pt x="1356868" y="61722"/>
                  </a:lnTo>
                  <a:lnTo>
                    <a:pt x="1353566" y="62865"/>
                  </a:lnTo>
                  <a:lnTo>
                    <a:pt x="1350391" y="64008"/>
                  </a:lnTo>
                  <a:lnTo>
                    <a:pt x="1347597" y="65786"/>
                  </a:lnTo>
                  <a:lnTo>
                    <a:pt x="1345311" y="68072"/>
                  </a:lnTo>
                  <a:lnTo>
                    <a:pt x="1345311" y="83820"/>
                  </a:lnTo>
                  <a:lnTo>
                    <a:pt x="1347724" y="81280"/>
                  </a:lnTo>
                  <a:lnTo>
                    <a:pt x="1350391" y="79248"/>
                  </a:lnTo>
                  <a:lnTo>
                    <a:pt x="1353058" y="77724"/>
                  </a:lnTo>
                  <a:lnTo>
                    <a:pt x="1355852" y="76327"/>
                  </a:lnTo>
                  <a:lnTo>
                    <a:pt x="1358493" y="75819"/>
                  </a:lnTo>
                  <a:lnTo>
                    <a:pt x="1366647" y="75819"/>
                  </a:lnTo>
                  <a:lnTo>
                    <a:pt x="1370457" y="76708"/>
                  </a:lnTo>
                  <a:lnTo>
                    <a:pt x="1374140" y="78613"/>
                  </a:lnTo>
                  <a:lnTo>
                    <a:pt x="1377823" y="80391"/>
                  </a:lnTo>
                  <a:lnTo>
                    <a:pt x="1381633" y="82296"/>
                  </a:lnTo>
                  <a:lnTo>
                    <a:pt x="1385570" y="84074"/>
                  </a:lnTo>
                  <a:lnTo>
                    <a:pt x="1389380" y="85852"/>
                  </a:lnTo>
                  <a:lnTo>
                    <a:pt x="1394091" y="86995"/>
                  </a:lnTo>
                  <a:lnTo>
                    <a:pt x="1402334" y="86995"/>
                  </a:lnTo>
                  <a:lnTo>
                    <a:pt x="1417320" y="78105"/>
                  </a:lnTo>
                  <a:lnTo>
                    <a:pt x="1417320" y="75819"/>
                  </a:lnTo>
                  <a:lnTo>
                    <a:pt x="1417320" y="72390"/>
                  </a:lnTo>
                  <a:lnTo>
                    <a:pt x="1417320" y="62230"/>
                  </a:lnTo>
                  <a:close/>
                </a:path>
                <a:path w="1640204" h="154305">
                  <a:moveTo>
                    <a:pt x="1478153" y="27940"/>
                  </a:moveTo>
                  <a:lnTo>
                    <a:pt x="1456436" y="0"/>
                  </a:lnTo>
                  <a:lnTo>
                    <a:pt x="1437132" y="0"/>
                  </a:lnTo>
                  <a:lnTo>
                    <a:pt x="1462024" y="27940"/>
                  </a:lnTo>
                  <a:lnTo>
                    <a:pt x="1478153" y="27940"/>
                  </a:lnTo>
                  <a:close/>
                </a:path>
                <a:path w="1640204" h="154305">
                  <a:moveTo>
                    <a:pt x="1583055" y="103251"/>
                  </a:moveTo>
                  <a:lnTo>
                    <a:pt x="1582928" y="97282"/>
                  </a:lnTo>
                  <a:lnTo>
                    <a:pt x="1581658" y="92329"/>
                  </a:lnTo>
                  <a:lnTo>
                    <a:pt x="1579118" y="88138"/>
                  </a:lnTo>
                  <a:lnTo>
                    <a:pt x="1576705" y="83947"/>
                  </a:lnTo>
                  <a:lnTo>
                    <a:pt x="1557147" y="73279"/>
                  </a:lnTo>
                  <a:lnTo>
                    <a:pt x="1563116" y="71755"/>
                  </a:lnTo>
                  <a:lnTo>
                    <a:pt x="1568450" y="68453"/>
                  </a:lnTo>
                  <a:lnTo>
                    <a:pt x="1572768" y="63373"/>
                  </a:lnTo>
                  <a:lnTo>
                    <a:pt x="1577213" y="58420"/>
                  </a:lnTo>
                  <a:lnTo>
                    <a:pt x="1579499" y="51943"/>
                  </a:lnTo>
                  <a:lnTo>
                    <a:pt x="1579511" y="51308"/>
                  </a:lnTo>
                  <a:lnTo>
                    <a:pt x="1579626" y="47625"/>
                  </a:lnTo>
                  <a:lnTo>
                    <a:pt x="1561693" y="13893"/>
                  </a:lnTo>
                  <a:lnTo>
                    <a:pt x="1546301" y="8636"/>
                  </a:lnTo>
                  <a:lnTo>
                    <a:pt x="1546809" y="8636"/>
                  </a:lnTo>
                  <a:lnTo>
                    <a:pt x="1536573" y="7747"/>
                  </a:lnTo>
                  <a:lnTo>
                    <a:pt x="1527251" y="8636"/>
                  </a:lnTo>
                  <a:lnTo>
                    <a:pt x="1518945" y="10871"/>
                  </a:lnTo>
                  <a:lnTo>
                    <a:pt x="1493520" y="47625"/>
                  </a:lnTo>
                  <a:lnTo>
                    <a:pt x="1510157" y="47625"/>
                  </a:lnTo>
                  <a:lnTo>
                    <a:pt x="1510157" y="40640"/>
                  </a:lnTo>
                  <a:lnTo>
                    <a:pt x="1512443" y="34671"/>
                  </a:lnTo>
                  <a:lnTo>
                    <a:pt x="1521460" y="24892"/>
                  </a:lnTo>
                  <a:lnTo>
                    <a:pt x="1528064" y="22225"/>
                  </a:lnTo>
                  <a:lnTo>
                    <a:pt x="1545082" y="22225"/>
                  </a:lnTo>
                  <a:lnTo>
                    <a:pt x="1551686" y="24384"/>
                  </a:lnTo>
                  <a:lnTo>
                    <a:pt x="1556258" y="28702"/>
                  </a:lnTo>
                  <a:lnTo>
                    <a:pt x="1560830" y="32893"/>
                  </a:lnTo>
                  <a:lnTo>
                    <a:pt x="1563243" y="38227"/>
                  </a:lnTo>
                  <a:lnTo>
                    <a:pt x="1563179" y="47625"/>
                  </a:lnTo>
                  <a:lnTo>
                    <a:pt x="1563116" y="51308"/>
                  </a:lnTo>
                  <a:lnTo>
                    <a:pt x="1560703" y="56642"/>
                  </a:lnTo>
                  <a:lnTo>
                    <a:pt x="1555750" y="60706"/>
                  </a:lnTo>
                  <a:lnTo>
                    <a:pt x="1550924" y="64770"/>
                  </a:lnTo>
                  <a:lnTo>
                    <a:pt x="1543900" y="66929"/>
                  </a:lnTo>
                  <a:lnTo>
                    <a:pt x="1522222" y="66929"/>
                  </a:lnTo>
                  <a:lnTo>
                    <a:pt x="1522222" y="80772"/>
                  </a:lnTo>
                  <a:lnTo>
                    <a:pt x="1545844" y="80772"/>
                  </a:lnTo>
                  <a:lnTo>
                    <a:pt x="1553337" y="82677"/>
                  </a:lnTo>
                  <a:lnTo>
                    <a:pt x="1564005" y="90551"/>
                  </a:lnTo>
                  <a:lnTo>
                    <a:pt x="1566672" y="96139"/>
                  </a:lnTo>
                  <a:lnTo>
                    <a:pt x="1566570" y="110058"/>
                  </a:lnTo>
                  <a:lnTo>
                    <a:pt x="1564132" y="115316"/>
                  </a:lnTo>
                  <a:lnTo>
                    <a:pt x="1559179" y="119507"/>
                  </a:lnTo>
                  <a:lnTo>
                    <a:pt x="1554226" y="123825"/>
                  </a:lnTo>
                  <a:lnTo>
                    <a:pt x="1547368" y="125984"/>
                  </a:lnTo>
                  <a:lnTo>
                    <a:pt x="1538351" y="126238"/>
                  </a:lnTo>
                  <a:lnTo>
                    <a:pt x="1529334" y="125984"/>
                  </a:lnTo>
                  <a:lnTo>
                    <a:pt x="1522857" y="123825"/>
                  </a:lnTo>
                  <a:lnTo>
                    <a:pt x="1522603" y="123825"/>
                  </a:lnTo>
                  <a:lnTo>
                    <a:pt x="1512697" y="114681"/>
                  </a:lnTo>
                  <a:lnTo>
                    <a:pt x="1510157" y="108966"/>
                  </a:lnTo>
                  <a:lnTo>
                    <a:pt x="1509941" y="103251"/>
                  </a:lnTo>
                  <a:lnTo>
                    <a:pt x="1509903" y="101981"/>
                  </a:lnTo>
                  <a:lnTo>
                    <a:pt x="1493393" y="101981"/>
                  </a:lnTo>
                  <a:lnTo>
                    <a:pt x="1494332" y="108966"/>
                  </a:lnTo>
                  <a:lnTo>
                    <a:pt x="1494447" y="109855"/>
                  </a:lnTo>
                  <a:lnTo>
                    <a:pt x="1494472" y="110058"/>
                  </a:lnTo>
                  <a:lnTo>
                    <a:pt x="1496961" y="117335"/>
                  </a:lnTo>
                  <a:lnTo>
                    <a:pt x="1500797" y="123825"/>
                  </a:lnTo>
                  <a:lnTo>
                    <a:pt x="1505966" y="129540"/>
                  </a:lnTo>
                  <a:lnTo>
                    <a:pt x="1512417" y="134239"/>
                  </a:lnTo>
                  <a:lnTo>
                    <a:pt x="1520177" y="137731"/>
                  </a:lnTo>
                  <a:lnTo>
                    <a:pt x="1520355" y="137731"/>
                  </a:lnTo>
                  <a:lnTo>
                    <a:pt x="1528699" y="139788"/>
                  </a:lnTo>
                  <a:lnTo>
                    <a:pt x="1528889" y="139788"/>
                  </a:lnTo>
                  <a:lnTo>
                    <a:pt x="1538351" y="140589"/>
                  </a:lnTo>
                  <a:lnTo>
                    <a:pt x="1547990" y="139788"/>
                  </a:lnTo>
                  <a:lnTo>
                    <a:pt x="1556588" y="137731"/>
                  </a:lnTo>
                  <a:lnTo>
                    <a:pt x="1564157" y="134454"/>
                  </a:lnTo>
                  <a:lnTo>
                    <a:pt x="1570736" y="129921"/>
                  </a:lnTo>
                  <a:lnTo>
                    <a:pt x="1574190" y="126238"/>
                  </a:lnTo>
                  <a:lnTo>
                    <a:pt x="1575993" y="124333"/>
                  </a:lnTo>
                  <a:lnTo>
                    <a:pt x="1579791" y="118021"/>
                  </a:lnTo>
                  <a:lnTo>
                    <a:pt x="1582140" y="110998"/>
                  </a:lnTo>
                  <a:lnTo>
                    <a:pt x="1583055" y="103251"/>
                  </a:lnTo>
                  <a:close/>
                </a:path>
                <a:path w="1640204" h="154305">
                  <a:moveTo>
                    <a:pt x="1640205" y="10795"/>
                  </a:moveTo>
                  <a:lnTo>
                    <a:pt x="1597279" y="10795"/>
                  </a:lnTo>
                  <a:lnTo>
                    <a:pt x="1597279" y="25400"/>
                  </a:lnTo>
                  <a:lnTo>
                    <a:pt x="1623568" y="25400"/>
                  </a:lnTo>
                  <a:lnTo>
                    <a:pt x="1623568" y="137795"/>
                  </a:lnTo>
                  <a:lnTo>
                    <a:pt x="1640205" y="137795"/>
                  </a:lnTo>
                  <a:lnTo>
                    <a:pt x="1640205" y="1079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58046" y="2613024"/>
              <a:ext cx="135127" cy="14090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952230" y="2618358"/>
              <a:ext cx="741680" cy="148590"/>
            </a:xfrm>
            <a:custGeom>
              <a:avLst/>
              <a:gdLst/>
              <a:ahLst/>
              <a:cxnLst/>
              <a:rect l="l" t="t" r="r" b="b"/>
              <a:pathLst>
                <a:path w="741679" h="148589">
                  <a:moveTo>
                    <a:pt x="89662" y="117602"/>
                  </a:moveTo>
                  <a:lnTo>
                    <a:pt x="25400" y="117602"/>
                  </a:lnTo>
                  <a:lnTo>
                    <a:pt x="58674" y="84963"/>
                  </a:lnTo>
                  <a:lnTo>
                    <a:pt x="65239" y="78066"/>
                  </a:lnTo>
                  <a:lnTo>
                    <a:pt x="85471" y="46863"/>
                  </a:lnTo>
                  <a:lnTo>
                    <a:pt x="85471" y="40259"/>
                  </a:lnTo>
                  <a:lnTo>
                    <a:pt x="84696" y="32893"/>
                  </a:lnTo>
                  <a:lnTo>
                    <a:pt x="84607" y="32029"/>
                  </a:lnTo>
                  <a:lnTo>
                    <a:pt x="52260" y="2832"/>
                  </a:lnTo>
                  <a:lnTo>
                    <a:pt x="51422" y="2768"/>
                  </a:lnTo>
                  <a:lnTo>
                    <a:pt x="51422" y="16510"/>
                  </a:lnTo>
                  <a:lnTo>
                    <a:pt x="42913" y="16764"/>
                  </a:lnTo>
                  <a:lnTo>
                    <a:pt x="26924" y="16510"/>
                  </a:lnTo>
                  <a:lnTo>
                    <a:pt x="51422" y="16510"/>
                  </a:lnTo>
                  <a:lnTo>
                    <a:pt x="51422" y="2768"/>
                  </a:lnTo>
                  <a:lnTo>
                    <a:pt x="43053" y="2032"/>
                  </a:lnTo>
                  <a:lnTo>
                    <a:pt x="34290" y="2159"/>
                  </a:lnTo>
                  <a:lnTo>
                    <a:pt x="26543" y="4064"/>
                  </a:lnTo>
                  <a:lnTo>
                    <a:pt x="20193" y="7874"/>
                  </a:lnTo>
                  <a:lnTo>
                    <a:pt x="13716" y="11557"/>
                  </a:lnTo>
                  <a:lnTo>
                    <a:pt x="8763" y="16510"/>
                  </a:lnTo>
                  <a:lnTo>
                    <a:pt x="5334" y="22860"/>
                  </a:lnTo>
                  <a:lnTo>
                    <a:pt x="1778" y="29083"/>
                  </a:lnTo>
                  <a:lnTo>
                    <a:pt x="0" y="36195"/>
                  </a:lnTo>
                  <a:lnTo>
                    <a:pt x="0" y="43942"/>
                  </a:lnTo>
                  <a:lnTo>
                    <a:pt x="16637" y="43942"/>
                  </a:lnTo>
                  <a:lnTo>
                    <a:pt x="16637" y="36576"/>
                  </a:lnTo>
                  <a:lnTo>
                    <a:pt x="18923" y="30353"/>
                  </a:lnTo>
                  <a:lnTo>
                    <a:pt x="23368" y="25019"/>
                  </a:lnTo>
                  <a:lnTo>
                    <a:pt x="27813" y="19812"/>
                  </a:lnTo>
                  <a:lnTo>
                    <a:pt x="34417" y="17018"/>
                  </a:lnTo>
                  <a:lnTo>
                    <a:pt x="51320" y="17018"/>
                  </a:lnTo>
                  <a:lnTo>
                    <a:pt x="57277" y="18923"/>
                  </a:lnTo>
                  <a:lnTo>
                    <a:pt x="66548" y="27178"/>
                  </a:lnTo>
                  <a:lnTo>
                    <a:pt x="68834" y="32893"/>
                  </a:lnTo>
                  <a:lnTo>
                    <a:pt x="68961" y="44831"/>
                  </a:lnTo>
                  <a:lnTo>
                    <a:pt x="67310" y="49911"/>
                  </a:lnTo>
                  <a:lnTo>
                    <a:pt x="1397" y="121285"/>
                  </a:lnTo>
                  <a:lnTo>
                    <a:pt x="1397" y="132080"/>
                  </a:lnTo>
                  <a:lnTo>
                    <a:pt x="89662" y="132080"/>
                  </a:lnTo>
                  <a:lnTo>
                    <a:pt x="89662" y="117602"/>
                  </a:lnTo>
                  <a:close/>
                </a:path>
                <a:path w="741679" h="148589">
                  <a:moveTo>
                    <a:pt x="126873" y="112268"/>
                  </a:moveTo>
                  <a:lnTo>
                    <a:pt x="111125" y="112268"/>
                  </a:lnTo>
                  <a:lnTo>
                    <a:pt x="106045" y="148082"/>
                  </a:lnTo>
                  <a:lnTo>
                    <a:pt x="118999" y="148082"/>
                  </a:lnTo>
                  <a:lnTo>
                    <a:pt x="126873" y="112268"/>
                  </a:lnTo>
                  <a:close/>
                </a:path>
                <a:path w="741679" h="148589">
                  <a:moveTo>
                    <a:pt x="227584" y="5080"/>
                  </a:moveTo>
                  <a:lnTo>
                    <a:pt x="140589" y="5080"/>
                  </a:lnTo>
                  <a:lnTo>
                    <a:pt x="140589" y="19685"/>
                  </a:lnTo>
                  <a:lnTo>
                    <a:pt x="208407" y="19685"/>
                  </a:lnTo>
                  <a:lnTo>
                    <a:pt x="156845" y="132080"/>
                  </a:lnTo>
                  <a:lnTo>
                    <a:pt x="174371" y="132080"/>
                  </a:lnTo>
                  <a:lnTo>
                    <a:pt x="227584" y="16129"/>
                  </a:lnTo>
                  <a:lnTo>
                    <a:pt x="227584" y="5080"/>
                  </a:lnTo>
                  <a:close/>
                </a:path>
                <a:path w="741679" h="148589">
                  <a:moveTo>
                    <a:pt x="337693" y="89281"/>
                  </a:moveTo>
                  <a:lnTo>
                    <a:pt x="316992" y="89281"/>
                  </a:lnTo>
                  <a:lnTo>
                    <a:pt x="316992" y="23368"/>
                  </a:lnTo>
                  <a:lnTo>
                    <a:pt x="316992" y="5080"/>
                  </a:lnTo>
                  <a:lnTo>
                    <a:pt x="301117" y="5080"/>
                  </a:lnTo>
                  <a:lnTo>
                    <a:pt x="301117" y="23368"/>
                  </a:lnTo>
                  <a:lnTo>
                    <a:pt x="301117" y="89281"/>
                  </a:lnTo>
                  <a:lnTo>
                    <a:pt x="254127" y="89281"/>
                  </a:lnTo>
                  <a:lnTo>
                    <a:pt x="301117" y="23368"/>
                  </a:lnTo>
                  <a:lnTo>
                    <a:pt x="301117" y="5080"/>
                  </a:lnTo>
                  <a:lnTo>
                    <a:pt x="297307" y="5080"/>
                  </a:lnTo>
                  <a:lnTo>
                    <a:pt x="237109" y="89281"/>
                  </a:lnTo>
                  <a:lnTo>
                    <a:pt x="237109" y="103378"/>
                  </a:lnTo>
                  <a:lnTo>
                    <a:pt x="301117" y="103378"/>
                  </a:lnTo>
                  <a:lnTo>
                    <a:pt x="301117" y="132080"/>
                  </a:lnTo>
                  <a:lnTo>
                    <a:pt x="316992" y="132080"/>
                  </a:lnTo>
                  <a:lnTo>
                    <a:pt x="316992" y="103378"/>
                  </a:lnTo>
                  <a:lnTo>
                    <a:pt x="337693" y="103378"/>
                  </a:lnTo>
                  <a:lnTo>
                    <a:pt x="337693" y="89281"/>
                  </a:lnTo>
                  <a:close/>
                </a:path>
                <a:path w="741679" h="148589">
                  <a:moveTo>
                    <a:pt x="445897" y="89281"/>
                  </a:moveTo>
                  <a:lnTo>
                    <a:pt x="425196" y="89281"/>
                  </a:lnTo>
                  <a:lnTo>
                    <a:pt x="425196" y="23368"/>
                  </a:lnTo>
                  <a:lnTo>
                    <a:pt x="425196" y="5080"/>
                  </a:lnTo>
                  <a:lnTo>
                    <a:pt x="409321" y="5080"/>
                  </a:lnTo>
                  <a:lnTo>
                    <a:pt x="409321" y="23368"/>
                  </a:lnTo>
                  <a:lnTo>
                    <a:pt x="409321" y="89281"/>
                  </a:lnTo>
                  <a:lnTo>
                    <a:pt x="362331" y="89281"/>
                  </a:lnTo>
                  <a:lnTo>
                    <a:pt x="409321" y="23368"/>
                  </a:lnTo>
                  <a:lnTo>
                    <a:pt x="409321" y="5080"/>
                  </a:lnTo>
                  <a:lnTo>
                    <a:pt x="405511" y="5080"/>
                  </a:lnTo>
                  <a:lnTo>
                    <a:pt x="345313" y="89281"/>
                  </a:lnTo>
                  <a:lnTo>
                    <a:pt x="345313" y="103378"/>
                  </a:lnTo>
                  <a:lnTo>
                    <a:pt x="409321" y="103378"/>
                  </a:lnTo>
                  <a:lnTo>
                    <a:pt x="409321" y="132080"/>
                  </a:lnTo>
                  <a:lnTo>
                    <a:pt x="425196" y="132080"/>
                  </a:lnTo>
                  <a:lnTo>
                    <a:pt x="425196" y="103378"/>
                  </a:lnTo>
                  <a:lnTo>
                    <a:pt x="445897" y="103378"/>
                  </a:lnTo>
                  <a:lnTo>
                    <a:pt x="445897" y="89281"/>
                  </a:lnTo>
                  <a:close/>
                </a:path>
                <a:path w="741679" h="148589">
                  <a:moveTo>
                    <a:pt x="585470" y="88265"/>
                  </a:moveTo>
                  <a:lnTo>
                    <a:pt x="470789" y="88265"/>
                  </a:lnTo>
                  <a:lnTo>
                    <a:pt x="470789" y="101981"/>
                  </a:lnTo>
                  <a:lnTo>
                    <a:pt x="569468" y="101981"/>
                  </a:lnTo>
                  <a:lnTo>
                    <a:pt x="569468" y="135382"/>
                  </a:lnTo>
                  <a:lnTo>
                    <a:pt x="585470" y="135382"/>
                  </a:lnTo>
                  <a:lnTo>
                    <a:pt x="585470" y="88265"/>
                  </a:lnTo>
                  <a:close/>
                </a:path>
                <a:path w="741679" h="148589">
                  <a:moveTo>
                    <a:pt x="585470" y="0"/>
                  </a:moveTo>
                  <a:lnTo>
                    <a:pt x="569849" y="0"/>
                  </a:lnTo>
                  <a:lnTo>
                    <a:pt x="569849" y="30226"/>
                  </a:lnTo>
                  <a:lnTo>
                    <a:pt x="542036" y="30226"/>
                  </a:lnTo>
                  <a:lnTo>
                    <a:pt x="540004" y="21717"/>
                  </a:lnTo>
                  <a:lnTo>
                    <a:pt x="535559" y="14732"/>
                  </a:lnTo>
                  <a:lnTo>
                    <a:pt x="528447" y="9525"/>
                  </a:lnTo>
                  <a:lnTo>
                    <a:pt x="527088" y="8712"/>
                  </a:lnTo>
                  <a:lnTo>
                    <a:pt x="527088" y="31165"/>
                  </a:lnTo>
                  <a:lnTo>
                    <a:pt x="527062" y="46875"/>
                  </a:lnTo>
                  <a:lnTo>
                    <a:pt x="524764" y="52578"/>
                  </a:lnTo>
                  <a:lnTo>
                    <a:pt x="520065" y="56896"/>
                  </a:lnTo>
                  <a:lnTo>
                    <a:pt x="515239" y="61087"/>
                  </a:lnTo>
                  <a:lnTo>
                    <a:pt x="509016" y="63373"/>
                  </a:lnTo>
                  <a:lnTo>
                    <a:pt x="493268" y="63373"/>
                  </a:lnTo>
                  <a:lnTo>
                    <a:pt x="486918" y="61087"/>
                  </a:lnTo>
                  <a:lnTo>
                    <a:pt x="477393" y="52578"/>
                  </a:lnTo>
                  <a:lnTo>
                    <a:pt x="475081" y="46875"/>
                  </a:lnTo>
                  <a:lnTo>
                    <a:pt x="475056" y="31165"/>
                  </a:lnTo>
                  <a:lnTo>
                    <a:pt x="477393" y="25400"/>
                  </a:lnTo>
                  <a:lnTo>
                    <a:pt x="482219" y="21209"/>
                  </a:lnTo>
                  <a:lnTo>
                    <a:pt x="486918" y="16891"/>
                  </a:lnTo>
                  <a:lnTo>
                    <a:pt x="493268" y="14732"/>
                  </a:lnTo>
                  <a:lnTo>
                    <a:pt x="509016" y="14732"/>
                  </a:lnTo>
                  <a:lnTo>
                    <a:pt x="515239" y="16891"/>
                  </a:lnTo>
                  <a:lnTo>
                    <a:pt x="524764" y="25400"/>
                  </a:lnTo>
                  <a:lnTo>
                    <a:pt x="527088" y="31165"/>
                  </a:lnTo>
                  <a:lnTo>
                    <a:pt x="527088" y="8712"/>
                  </a:lnTo>
                  <a:lnTo>
                    <a:pt x="522732" y="6083"/>
                  </a:lnTo>
                  <a:lnTo>
                    <a:pt x="516267" y="3556"/>
                  </a:lnTo>
                  <a:lnTo>
                    <a:pt x="509066" y="1993"/>
                  </a:lnTo>
                  <a:lnTo>
                    <a:pt x="501142" y="1397"/>
                  </a:lnTo>
                  <a:lnTo>
                    <a:pt x="491947" y="2209"/>
                  </a:lnTo>
                  <a:lnTo>
                    <a:pt x="459943" y="31165"/>
                  </a:lnTo>
                  <a:lnTo>
                    <a:pt x="459105" y="38989"/>
                  </a:lnTo>
                  <a:lnTo>
                    <a:pt x="459905" y="46609"/>
                  </a:lnTo>
                  <a:lnTo>
                    <a:pt x="491947" y="75780"/>
                  </a:lnTo>
                  <a:lnTo>
                    <a:pt x="501142" y="76581"/>
                  </a:lnTo>
                  <a:lnTo>
                    <a:pt x="509485" y="75946"/>
                  </a:lnTo>
                  <a:lnTo>
                    <a:pt x="517017" y="74244"/>
                  </a:lnTo>
                  <a:lnTo>
                    <a:pt x="523671" y="71475"/>
                  </a:lnTo>
                  <a:lnTo>
                    <a:pt x="529463" y="67691"/>
                  </a:lnTo>
                  <a:lnTo>
                    <a:pt x="533946" y="63373"/>
                  </a:lnTo>
                  <a:lnTo>
                    <a:pt x="534339" y="63004"/>
                  </a:lnTo>
                  <a:lnTo>
                    <a:pt x="538137" y="57645"/>
                  </a:lnTo>
                  <a:lnTo>
                    <a:pt x="540867" y="51600"/>
                  </a:lnTo>
                  <a:lnTo>
                    <a:pt x="542544" y="44831"/>
                  </a:lnTo>
                  <a:lnTo>
                    <a:pt x="569849" y="44831"/>
                  </a:lnTo>
                  <a:lnTo>
                    <a:pt x="569849" y="80899"/>
                  </a:lnTo>
                  <a:lnTo>
                    <a:pt x="585470" y="80899"/>
                  </a:lnTo>
                  <a:lnTo>
                    <a:pt x="585470" y="44831"/>
                  </a:lnTo>
                  <a:lnTo>
                    <a:pt x="585470" y="30226"/>
                  </a:lnTo>
                  <a:lnTo>
                    <a:pt x="585470" y="0"/>
                  </a:lnTo>
                  <a:close/>
                </a:path>
                <a:path w="741679" h="148589">
                  <a:moveTo>
                    <a:pt x="698754" y="26670"/>
                  </a:moveTo>
                  <a:lnTo>
                    <a:pt x="698601" y="21971"/>
                  </a:lnTo>
                  <a:lnTo>
                    <a:pt x="698500" y="18161"/>
                  </a:lnTo>
                  <a:lnTo>
                    <a:pt x="695452" y="12700"/>
                  </a:lnTo>
                  <a:lnTo>
                    <a:pt x="694817" y="11557"/>
                  </a:lnTo>
                  <a:lnTo>
                    <a:pt x="687578" y="7112"/>
                  </a:lnTo>
                  <a:lnTo>
                    <a:pt x="683260" y="4991"/>
                  </a:lnTo>
                  <a:lnTo>
                    <a:pt x="683260" y="21971"/>
                  </a:lnTo>
                  <a:lnTo>
                    <a:pt x="683260" y="31369"/>
                  </a:lnTo>
                  <a:lnTo>
                    <a:pt x="680847" y="34798"/>
                  </a:lnTo>
                  <a:lnTo>
                    <a:pt x="676402" y="37211"/>
                  </a:lnTo>
                  <a:lnTo>
                    <a:pt x="671830" y="39497"/>
                  </a:lnTo>
                  <a:lnTo>
                    <a:pt x="665861" y="40767"/>
                  </a:lnTo>
                  <a:lnTo>
                    <a:pt x="651383" y="40767"/>
                  </a:lnTo>
                  <a:lnTo>
                    <a:pt x="633857" y="26670"/>
                  </a:lnTo>
                  <a:lnTo>
                    <a:pt x="634111" y="21971"/>
                  </a:lnTo>
                  <a:lnTo>
                    <a:pt x="636397" y="18415"/>
                  </a:lnTo>
                  <a:lnTo>
                    <a:pt x="640969" y="16129"/>
                  </a:lnTo>
                  <a:lnTo>
                    <a:pt x="645414" y="13843"/>
                  </a:lnTo>
                  <a:lnTo>
                    <a:pt x="651383" y="12700"/>
                  </a:lnTo>
                  <a:lnTo>
                    <a:pt x="665861" y="12700"/>
                  </a:lnTo>
                  <a:lnTo>
                    <a:pt x="671830" y="13843"/>
                  </a:lnTo>
                  <a:lnTo>
                    <a:pt x="676402" y="16129"/>
                  </a:lnTo>
                  <a:lnTo>
                    <a:pt x="680847" y="18415"/>
                  </a:lnTo>
                  <a:lnTo>
                    <a:pt x="683260" y="21971"/>
                  </a:lnTo>
                  <a:lnTo>
                    <a:pt x="683260" y="4991"/>
                  </a:lnTo>
                  <a:lnTo>
                    <a:pt x="681634" y="4191"/>
                  </a:lnTo>
                  <a:lnTo>
                    <a:pt x="674852" y="2082"/>
                  </a:lnTo>
                  <a:lnTo>
                    <a:pt x="667194" y="812"/>
                  </a:lnTo>
                  <a:lnTo>
                    <a:pt x="658622" y="381"/>
                  </a:lnTo>
                  <a:lnTo>
                    <a:pt x="650087" y="812"/>
                  </a:lnTo>
                  <a:lnTo>
                    <a:pt x="618490" y="26670"/>
                  </a:lnTo>
                  <a:lnTo>
                    <a:pt x="618629" y="31369"/>
                  </a:lnTo>
                  <a:lnTo>
                    <a:pt x="658622" y="53086"/>
                  </a:lnTo>
                  <a:lnTo>
                    <a:pt x="667194" y="52666"/>
                  </a:lnTo>
                  <a:lnTo>
                    <a:pt x="695375" y="40767"/>
                  </a:lnTo>
                  <a:lnTo>
                    <a:pt x="698500" y="35179"/>
                  </a:lnTo>
                  <a:lnTo>
                    <a:pt x="698754" y="26670"/>
                  </a:lnTo>
                  <a:close/>
                </a:path>
                <a:path w="741679" h="148589">
                  <a:moveTo>
                    <a:pt x="710819" y="57277"/>
                  </a:moveTo>
                  <a:lnTo>
                    <a:pt x="671055" y="62611"/>
                  </a:lnTo>
                  <a:lnTo>
                    <a:pt x="610489" y="62611"/>
                  </a:lnTo>
                  <a:lnTo>
                    <a:pt x="610489" y="75565"/>
                  </a:lnTo>
                  <a:lnTo>
                    <a:pt x="647827" y="75565"/>
                  </a:lnTo>
                  <a:lnTo>
                    <a:pt x="647827" y="99822"/>
                  </a:lnTo>
                  <a:lnTo>
                    <a:pt x="663575" y="99822"/>
                  </a:lnTo>
                  <a:lnTo>
                    <a:pt x="663575" y="75565"/>
                  </a:lnTo>
                  <a:lnTo>
                    <a:pt x="670941" y="75565"/>
                  </a:lnTo>
                  <a:lnTo>
                    <a:pt x="679907" y="75272"/>
                  </a:lnTo>
                  <a:lnTo>
                    <a:pt x="686320" y="74879"/>
                  </a:lnTo>
                  <a:lnTo>
                    <a:pt x="700278" y="73533"/>
                  </a:lnTo>
                  <a:lnTo>
                    <a:pt x="706374" y="72136"/>
                  </a:lnTo>
                  <a:lnTo>
                    <a:pt x="710819" y="70231"/>
                  </a:lnTo>
                  <a:lnTo>
                    <a:pt x="710819" y="57277"/>
                  </a:lnTo>
                  <a:close/>
                </a:path>
                <a:path w="741679" h="148589">
                  <a:moveTo>
                    <a:pt x="737870" y="0"/>
                  </a:moveTo>
                  <a:lnTo>
                    <a:pt x="722249" y="0"/>
                  </a:lnTo>
                  <a:lnTo>
                    <a:pt x="722249" y="84963"/>
                  </a:lnTo>
                  <a:lnTo>
                    <a:pt x="681101" y="84963"/>
                  </a:lnTo>
                  <a:lnTo>
                    <a:pt x="681101" y="97663"/>
                  </a:lnTo>
                  <a:lnTo>
                    <a:pt x="722249" y="97663"/>
                  </a:lnTo>
                  <a:lnTo>
                    <a:pt x="722249" y="106045"/>
                  </a:lnTo>
                  <a:lnTo>
                    <a:pt x="737870" y="106045"/>
                  </a:lnTo>
                  <a:lnTo>
                    <a:pt x="737870" y="0"/>
                  </a:lnTo>
                  <a:close/>
                </a:path>
                <a:path w="741679" h="148589">
                  <a:moveTo>
                    <a:pt x="741426" y="120269"/>
                  </a:moveTo>
                  <a:lnTo>
                    <a:pt x="638683" y="120269"/>
                  </a:lnTo>
                  <a:lnTo>
                    <a:pt x="638683" y="92583"/>
                  </a:lnTo>
                  <a:lnTo>
                    <a:pt x="622935" y="92583"/>
                  </a:lnTo>
                  <a:lnTo>
                    <a:pt x="622935" y="133604"/>
                  </a:lnTo>
                  <a:lnTo>
                    <a:pt x="741426" y="133604"/>
                  </a:lnTo>
                  <a:lnTo>
                    <a:pt x="741426" y="12026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91355" y="3166871"/>
              <a:ext cx="182880" cy="18440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261612" y="3158756"/>
              <a:ext cx="2567305" cy="196850"/>
            </a:xfrm>
            <a:custGeom>
              <a:avLst/>
              <a:gdLst/>
              <a:ahLst/>
              <a:cxnLst/>
              <a:rect l="l" t="t" r="r" b="b"/>
              <a:pathLst>
                <a:path w="2567304" h="196850">
                  <a:moveTo>
                    <a:pt x="176403" y="121653"/>
                  </a:moveTo>
                  <a:lnTo>
                    <a:pt x="140081" y="121653"/>
                  </a:lnTo>
                  <a:lnTo>
                    <a:pt x="140081" y="150228"/>
                  </a:lnTo>
                  <a:lnTo>
                    <a:pt x="140081" y="163563"/>
                  </a:lnTo>
                  <a:lnTo>
                    <a:pt x="47498" y="163563"/>
                  </a:lnTo>
                  <a:lnTo>
                    <a:pt x="47498" y="150228"/>
                  </a:lnTo>
                  <a:lnTo>
                    <a:pt x="140081" y="150228"/>
                  </a:lnTo>
                  <a:lnTo>
                    <a:pt x="140081" y="121653"/>
                  </a:lnTo>
                  <a:lnTo>
                    <a:pt x="11049" y="121653"/>
                  </a:lnTo>
                  <a:lnTo>
                    <a:pt x="11049" y="192138"/>
                  </a:lnTo>
                  <a:lnTo>
                    <a:pt x="176403" y="192138"/>
                  </a:lnTo>
                  <a:lnTo>
                    <a:pt x="176403" y="163563"/>
                  </a:lnTo>
                  <a:lnTo>
                    <a:pt x="176403" y="150228"/>
                  </a:lnTo>
                  <a:lnTo>
                    <a:pt x="176403" y="121653"/>
                  </a:lnTo>
                  <a:close/>
                </a:path>
                <a:path w="2567304" h="196850">
                  <a:moveTo>
                    <a:pt x="176403" y="7353"/>
                  </a:moveTo>
                  <a:lnTo>
                    <a:pt x="139827" y="7353"/>
                  </a:lnTo>
                  <a:lnTo>
                    <a:pt x="139827" y="42405"/>
                  </a:lnTo>
                  <a:lnTo>
                    <a:pt x="120777" y="42405"/>
                  </a:lnTo>
                  <a:lnTo>
                    <a:pt x="120777" y="21196"/>
                  </a:lnTo>
                  <a:lnTo>
                    <a:pt x="80137" y="21196"/>
                  </a:lnTo>
                  <a:lnTo>
                    <a:pt x="80137" y="4178"/>
                  </a:lnTo>
                  <a:lnTo>
                    <a:pt x="42926" y="4178"/>
                  </a:lnTo>
                  <a:lnTo>
                    <a:pt x="42926" y="21196"/>
                  </a:lnTo>
                  <a:lnTo>
                    <a:pt x="2159" y="21196"/>
                  </a:lnTo>
                  <a:lnTo>
                    <a:pt x="2159" y="50673"/>
                  </a:lnTo>
                  <a:lnTo>
                    <a:pt x="42037" y="50673"/>
                  </a:lnTo>
                  <a:lnTo>
                    <a:pt x="39598" y="57023"/>
                  </a:lnTo>
                  <a:lnTo>
                    <a:pt x="7899" y="83299"/>
                  </a:lnTo>
                  <a:lnTo>
                    <a:pt x="0" y="84569"/>
                  </a:lnTo>
                  <a:lnTo>
                    <a:pt x="0" y="115303"/>
                  </a:lnTo>
                  <a:lnTo>
                    <a:pt x="41516" y="102958"/>
                  </a:lnTo>
                  <a:lnTo>
                    <a:pt x="60452" y="87236"/>
                  </a:lnTo>
                  <a:lnTo>
                    <a:pt x="109766" y="114579"/>
                  </a:lnTo>
                  <a:lnTo>
                    <a:pt x="110705" y="112941"/>
                  </a:lnTo>
                  <a:lnTo>
                    <a:pt x="126238" y="87617"/>
                  </a:lnTo>
                  <a:lnTo>
                    <a:pt x="125526" y="87236"/>
                  </a:lnTo>
                  <a:lnTo>
                    <a:pt x="76454" y="60820"/>
                  </a:lnTo>
                  <a:lnTo>
                    <a:pt x="77089" y="59169"/>
                  </a:lnTo>
                  <a:lnTo>
                    <a:pt x="78105" y="55867"/>
                  </a:lnTo>
                  <a:lnTo>
                    <a:pt x="78613" y="54089"/>
                  </a:lnTo>
                  <a:lnTo>
                    <a:pt x="78994" y="52438"/>
                  </a:lnTo>
                  <a:lnTo>
                    <a:pt x="79502" y="50673"/>
                  </a:lnTo>
                  <a:lnTo>
                    <a:pt x="115570" y="50673"/>
                  </a:lnTo>
                  <a:lnTo>
                    <a:pt x="115570" y="74917"/>
                  </a:lnTo>
                  <a:lnTo>
                    <a:pt x="139827" y="74917"/>
                  </a:lnTo>
                  <a:lnTo>
                    <a:pt x="139827" y="115303"/>
                  </a:lnTo>
                  <a:lnTo>
                    <a:pt x="176403" y="115303"/>
                  </a:lnTo>
                  <a:lnTo>
                    <a:pt x="176403" y="42405"/>
                  </a:lnTo>
                  <a:lnTo>
                    <a:pt x="176403" y="7353"/>
                  </a:lnTo>
                  <a:close/>
                </a:path>
                <a:path w="2567304" h="196850">
                  <a:moveTo>
                    <a:pt x="327787" y="77965"/>
                  </a:moveTo>
                  <a:lnTo>
                    <a:pt x="322834" y="79870"/>
                  </a:lnTo>
                  <a:lnTo>
                    <a:pt x="316611" y="81394"/>
                  </a:lnTo>
                  <a:lnTo>
                    <a:pt x="301625" y="83426"/>
                  </a:lnTo>
                  <a:lnTo>
                    <a:pt x="293624" y="83934"/>
                  </a:lnTo>
                  <a:lnTo>
                    <a:pt x="240411" y="83934"/>
                  </a:lnTo>
                  <a:lnTo>
                    <a:pt x="240411" y="40513"/>
                  </a:lnTo>
                  <a:lnTo>
                    <a:pt x="317246" y="40513"/>
                  </a:lnTo>
                  <a:lnTo>
                    <a:pt x="317246" y="9525"/>
                  </a:lnTo>
                  <a:lnTo>
                    <a:pt x="203581" y="9525"/>
                  </a:lnTo>
                  <a:lnTo>
                    <a:pt x="203581" y="114668"/>
                  </a:lnTo>
                  <a:lnTo>
                    <a:pt x="292481" y="114668"/>
                  </a:lnTo>
                  <a:lnTo>
                    <a:pt x="300863" y="114160"/>
                  </a:lnTo>
                  <a:lnTo>
                    <a:pt x="316484" y="111874"/>
                  </a:lnTo>
                  <a:lnTo>
                    <a:pt x="322961" y="110223"/>
                  </a:lnTo>
                  <a:lnTo>
                    <a:pt x="327787" y="108191"/>
                  </a:lnTo>
                  <a:lnTo>
                    <a:pt x="327787" y="83934"/>
                  </a:lnTo>
                  <a:lnTo>
                    <a:pt x="327787" y="77965"/>
                  </a:lnTo>
                  <a:close/>
                </a:path>
                <a:path w="2567304" h="196850">
                  <a:moveTo>
                    <a:pt x="375666" y="159245"/>
                  </a:moveTo>
                  <a:lnTo>
                    <a:pt x="247142" y="159245"/>
                  </a:lnTo>
                  <a:lnTo>
                    <a:pt x="247142" y="127495"/>
                  </a:lnTo>
                  <a:lnTo>
                    <a:pt x="209931" y="127495"/>
                  </a:lnTo>
                  <a:lnTo>
                    <a:pt x="209931" y="192138"/>
                  </a:lnTo>
                  <a:lnTo>
                    <a:pt x="375666" y="192138"/>
                  </a:lnTo>
                  <a:lnTo>
                    <a:pt x="375666" y="159245"/>
                  </a:lnTo>
                  <a:close/>
                </a:path>
                <a:path w="2567304" h="196850">
                  <a:moveTo>
                    <a:pt x="394716" y="44183"/>
                  </a:moveTo>
                  <a:lnTo>
                    <a:pt x="372999" y="44183"/>
                  </a:lnTo>
                  <a:lnTo>
                    <a:pt x="372999" y="7353"/>
                  </a:lnTo>
                  <a:lnTo>
                    <a:pt x="336423" y="7353"/>
                  </a:lnTo>
                  <a:lnTo>
                    <a:pt x="336423" y="144132"/>
                  </a:lnTo>
                  <a:lnTo>
                    <a:pt x="372999" y="144132"/>
                  </a:lnTo>
                  <a:lnTo>
                    <a:pt x="372999" y="79616"/>
                  </a:lnTo>
                  <a:lnTo>
                    <a:pt x="394716" y="79616"/>
                  </a:lnTo>
                  <a:lnTo>
                    <a:pt x="394716" y="44183"/>
                  </a:lnTo>
                  <a:close/>
                </a:path>
                <a:path w="2567304" h="196850">
                  <a:moveTo>
                    <a:pt x="570865" y="9525"/>
                  </a:moveTo>
                  <a:lnTo>
                    <a:pt x="535178" y="9525"/>
                  </a:lnTo>
                  <a:lnTo>
                    <a:pt x="535178" y="32880"/>
                  </a:lnTo>
                  <a:lnTo>
                    <a:pt x="535178" y="62738"/>
                  </a:lnTo>
                  <a:lnTo>
                    <a:pt x="535178" y="86982"/>
                  </a:lnTo>
                  <a:lnTo>
                    <a:pt x="493776" y="86982"/>
                  </a:lnTo>
                  <a:lnTo>
                    <a:pt x="493776" y="62738"/>
                  </a:lnTo>
                  <a:lnTo>
                    <a:pt x="535178" y="62738"/>
                  </a:lnTo>
                  <a:lnTo>
                    <a:pt x="535178" y="32880"/>
                  </a:lnTo>
                  <a:lnTo>
                    <a:pt x="493776" y="32880"/>
                  </a:lnTo>
                  <a:lnTo>
                    <a:pt x="493776" y="9525"/>
                  </a:lnTo>
                  <a:lnTo>
                    <a:pt x="458089" y="9525"/>
                  </a:lnTo>
                  <a:lnTo>
                    <a:pt x="458089" y="117462"/>
                  </a:lnTo>
                  <a:lnTo>
                    <a:pt x="570865" y="117462"/>
                  </a:lnTo>
                  <a:lnTo>
                    <a:pt x="570865" y="86982"/>
                  </a:lnTo>
                  <a:lnTo>
                    <a:pt x="570865" y="62738"/>
                  </a:lnTo>
                  <a:lnTo>
                    <a:pt x="570865" y="32880"/>
                  </a:lnTo>
                  <a:lnTo>
                    <a:pt x="570865" y="9525"/>
                  </a:lnTo>
                  <a:close/>
                </a:path>
                <a:path w="2567304" h="196850">
                  <a:moveTo>
                    <a:pt x="630174" y="159245"/>
                  </a:moveTo>
                  <a:lnTo>
                    <a:pt x="501650" y="159245"/>
                  </a:lnTo>
                  <a:lnTo>
                    <a:pt x="501650" y="128384"/>
                  </a:lnTo>
                  <a:lnTo>
                    <a:pt x="464439" y="128384"/>
                  </a:lnTo>
                  <a:lnTo>
                    <a:pt x="464439" y="192138"/>
                  </a:lnTo>
                  <a:lnTo>
                    <a:pt x="630174" y="192138"/>
                  </a:lnTo>
                  <a:lnTo>
                    <a:pt x="630174" y="159245"/>
                  </a:lnTo>
                  <a:close/>
                </a:path>
                <a:path w="2567304" h="196850">
                  <a:moveTo>
                    <a:pt x="649224" y="44818"/>
                  </a:moveTo>
                  <a:lnTo>
                    <a:pt x="627507" y="44818"/>
                  </a:lnTo>
                  <a:lnTo>
                    <a:pt x="627507" y="7353"/>
                  </a:lnTo>
                  <a:lnTo>
                    <a:pt x="590931" y="7353"/>
                  </a:lnTo>
                  <a:lnTo>
                    <a:pt x="590931" y="144132"/>
                  </a:lnTo>
                  <a:lnTo>
                    <a:pt x="627507" y="144132"/>
                  </a:lnTo>
                  <a:lnTo>
                    <a:pt x="627507" y="80251"/>
                  </a:lnTo>
                  <a:lnTo>
                    <a:pt x="649224" y="80251"/>
                  </a:lnTo>
                  <a:lnTo>
                    <a:pt x="649224" y="44818"/>
                  </a:lnTo>
                  <a:close/>
                </a:path>
                <a:path w="2567304" h="196850">
                  <a:moveTo>
                    <a:pt x="843661" y="151752"/>
                  </a:moveTo>
                  <a:lnTo>
                    <a:pt x="768985" y="151752"/>
                  </a:lnTo>
                  <a:lnTo>
                    <a:pt x="768985" y="121145"/>
                  </a:lnTo>
                  <a:lnTo>
                    <a:pt x="835660" y="121145"/>
                  </a:lnTo>
                  <a:lnTo>
                    <a:pt x="835660" y="87490"/>
                  </a:lnTo>
                  <a:lnTo>
                    <a:pt x="704342" y="87490"/>
                  </a:lnTo>
                  <a:lnTo>
                    <a:pt x="704342" y="45707"/>
                  </a:lnTo>
                  <a:lnTo>
                    <a:pt x="833501" y="45707"/>
                  </a:lnTo>
                  <a:lnTo>
                    <a:pt x="833501" y="11671"/>
                  </a:lnTo>
                  <a:lnTo>
                    <a:pt x="666877" y="11671"/>
                  </a:lnTo>
                  <a:lnTo>
                    <a:pt x="666877" y="121145"/>
                  </a:lnTo>
                  <a:lnTo>
                    <a:pt x="731774" y="121145"/>
                  </a:lnTo>
                  <a:lnTo>
                    <a:pt x="731774" y="151752"/>
                  </a:lnTo>
                  <a:lnTo>
                    <a:pt x="656717" y="151752"/>
                  </a:lnTo>
                  <a:lnTo>
                    <a:pt x="656717" y="185661"/>
                  </a:lnTo>
                  <a:lnTo>
                    <a:pt x="843661" y="185661"/>
                  </a:lnTo>
                  <a:lnTo>
                    <a:pt x="843661" y="151752"/>
                  </a:lnTo>
                  <a:close/>
                </a:path>
                <a:path w="2567304" h="196850">
                  <a:moveTo>
                    <a:pt x="996315" y="8242"/>
                  </a:moveTo>
                  <a:lnTo>
                    <a:pt x="962660" y="8242"/>
                  </a:lnTo>
                  <a:lnTo>
                    <a:pt x="962660" y="77711"/>
                  </a:lnTo>
                  <a:lnTo>
                    <a:pt x="942467" y="77711"/>
                  </a:lnTo>
                  <a:lnTo>
                    <a:pt x="942467" y="112128"/>
                  </a:lnTo>
                  <a:lnTo>
                    <a:pt x="962660" y="112128"/>
                  </a:lnTo>
                  <a:lnTo>
                    <a:pt x="962660" y="163563"/>
                  </a:lnTo>
                  <a:lnTo>
                    <a:pt x="949045" y="141592"/>
                  </a:lnTo>
                  <a:lnTo>
                    <a:pt x="921512" y="97142"/>
                  </a:lnTo>
                  <a:lnTo>
                    <a:pt x="922274" y="91681"/>
                  </a:lnTo>
                  <a:lnTo>
                    <a:pt x="922782" y="85839"/>
                  </a:lnTo>
                  <a:lnTo>
                    <a:pt x="923544" y="73774"/>
                  </a:lnTo>
                  <a:lnTo>
                    <a:pt x="923798" y="67551"/>
                  </a:lnTo>
                  <a:lnTo>
                    <a:pt x="923925" y="61087"/>
                  </a:lnTo>
                  <a:lnTo>
                    <a:pt x="950722" y="61087"/>
                  </a:lnTo>
                  <a:lnTo>
                    <a:pt x="950722" y="28308"/>
                  </a:lnTo>
                  <a:lnTo>
                    <a:pt x="923925" y="28308"/>
                  </a:lnTo>
                  <a:lnTo>
                    <a:pt x="923925" y="6718"/>
                  </a:lnTo>
                  <a:lnTo>
                    <a:pt x="889254" y="6718"/>
                  </a:lnTo>
                  <a:lnTo>
                    <a:pt x="889254" y="28308"/>
                  </a:lnTo>
                  <a:lnTo>
                    <a:pt x="862203" y="28308"/>
                  </a:lnTo>
                  <a:lnTo>
                    <a:pt x="862203" y="61087"/>
                  </a:lnTo>
                  <a:lnTo>
                    <a:pt x="889254" y="61087"/>
                  </a:lnTo>
                  <a:lnTo>
                    <a:pt x="888593" y="77711"/>
                  </a:lnTo>
                  <a:lnTo>
                    <a:pt x="880872" y="123558"/>
                  </a:lnTo>
                  <a:lnTo>
                    <a:pt x="859409" y="148704"/>
                  </a:lnTo>
                  <a:lnTo>
                    <a:pt x="859409" y="183502"/>
                  </a:lnTo>
                  <a:lnTo>
                    <a:pt x="895997" y="166408"/>
                  </a:lnTo>
                  <a:lnTo>
                    <a:pt x="910844" y="141592"/>
                  </a:lnTo>
                  <a:lnTo>
                    <a:pt x="934212" y="181343"/>
                  </a:lnTo>
                  <a:lnTo>
                    <a:pt x="962660" y="165087"/>
                  </a:lnTo>
                  <a:lnTo>
                    <a:pt x="962660" y="188963"/>
                  </a:lnTo>
                  <a:lnTo>
                    <a:pt x="996315" y="188963"/>
                  </a:lnTo>
                  <a:lnTo>
                    <a:pt x="996315" y="165087"/>
                  </a:lnTo>
                  <a:lnTo>
                    <a:pt x="996315" y="163563"/>
                  </a:lnTo>
                  <a:lnTo>
                    <a:pt x="996315" y="8242"/>
                  </a:lnTo>
                  <a:close/>
                </a:path>
                <a:path w="2567304" h="196850">
                  <a:moveTo>
                    <a:pt x="1043305" y="7353"/>
                  </a:moveTo>
                  <a:lnTo>
                    <a:pt x="1009142" y="7353"/>
                  </a:lnTo>
                  <a:lnTo>
                    <a:pt x="1009142" y="192138"/>
                  </a:lnTo>
                  <a:lnTo>
                    <a:pt x="1043305" y="192138"/>
                  </a:lnTo>
                  <a:lnTo>
                    <a:pt x="1043305" y="7353"/>
                  </a:lnTo>
                  <a:close/>
                </a:path>
                <a:path w="2567304" h="196850">
                  <a:moveTo>
                    <a:pt x="1230122" y="11671"/>
                  </a:moveTo>
                  <a:lnTo>
                    <a:pt x="1193546" y="11671"/>
                  </a:lnTo>
                  <a:lnTo>
                    <a:pt x="1193546" y="45834"/>
                  </a:lnTo>
                  <a:lnTo>
                    <a:pt x="1193546" y="149339"/>
                  </a:lnTo>
                  <a:lnTo>
                    <a:pt x="1157224" y="149339"/>
                  </a:lnTo>
                  <a:lnTo>
                    <a:pt x="1157224" y="45834"/>
                  </a:lnTo>
                  <a:lnTo>
                    <a:pt x="1193546" y="45834"/>
                  </a:lnTo>
                  <a:lnTo>
                    <a:pt x="1193546" y="11671"/>
                  </a:lnTo>
                  <a:lnTo>
                    <a:pt x="1120648" y="11671"/>
                  </a:lnTo>
                  <a:lnTo>
                    <a:pt x="1120648" y="183502"/>
                  </a:lnTo>
                  <a:lnTo>
                    <a:pt x="1230122" y="183502"/>
                  </a:lnTo>
                  <a:lnTo>
                    <a:pt x="1230122" y="149339"/>
                  </a:lnTo>
                  <a:lnTo>
                    <a:pt x="1230122" y="45834"/>
                  </a:lnTo>
                  <a:lnTo>
                    <a:pt x="1230122" y="11671"/>
                  </a:lnTo>
                  <a:close/>
                </a:path>
                <a:path w="2567304" h="196850">
                  <a:moveTo>
                    <a:pt x="1291082" y="7353"/>
                  </a:moveTo>
                  <a:lnTo>
                    <a:pt x="1254506" y="7353"/>
                  </a:lnTo>
                  <a:lnTo>
                    <a:pt x="1254506" y="192138"/>
                  </a:lnTo>
                  <a:lnTo>
                    <a:pt x="1291082" y="192138"/>
                  </a:lnTo>
                  <a:lnTo>
                    <a:pt x="1291082" y="7353"/>
                  </a:lnTo>
                  <a:close/>
                </a:path>
                <a:path w="2567304" h="196850">
                  <a:moveTo>
                    <a:pt x="1447546" y="141338"/>
                  </a:moveTo>
                  <a:lnTo>
                    <a:pt x="1406372" y="150012"/>
                  </a:lnTo>
                  <a:lnTo>
                    <a:pt x="1399667" y="150228"/>
                  </a:lnTo>
                  <a:lnTo>
                    <a:pt x="1360932" y="150228"/>
                  </a:lnTo>
                  <a:lnTo>
                    <a:pt x="1360932" y="10655"/>
                  </a:lnTo>
                  <a:lnTo>
                    <a:pt x="1323340" y="10655"/>
                  </a:lnTo>
                  <a:lnTo>
                    <a:pt x="1323340" y="183502"/>
                  </a:lnTo>
                  <a:lnTo>
                    <a:pt x="1399667" y="183502"/>
                  </a:lnTo>
                  <a:lnTo>
                    <a:pt x="1441704" y="177533"/>
                  </a:lnTo>
                  <a:lnTo>
                    <a:pt x="1447546" y="174612"/>
                  </a:lnTo>
                  <a:lnTo>
                    <a:pt x="1447546" y="150228"/>
                  </a:lnTo>
                  <a:lnTo>
                    <a:pt x="1447546" y="141338"/>
                  </a:lnTo>
                  <a:close/>
                </a:path>
                <a:path w="2567304" h="196850">
                  <a:moveTo>
                    <a:pt x="1493774" y="7353"/>
                  </a:moveTo>
                  <a:lnTo>
                    <a:pt x="1457198" y="7353"/>
                  </a:lnTo>
                  <a:lnTo>
                    <a:pt x="1457198" y="192138"/>
                  </a:lnTo>
                  <a:lnTo>
                    <a:pt x="1493774" y="192138"/>
                  </a:lnTo>
                  <a:lnTo>
                    <a:pt x="1493774" y="7353"/>
                  </a:lnTo>
                  <a:close/>
                </a:path>
                <a:path w="2567304" h="196850">
                  <a:moveTo>
                    <a:pt x="1616202" y="72250"/>
                  </a:moveTo>
                  <a:lnTo>
                    <a:pt x="1603629" y="75806"/>
                  </a:lnTo>
                  <a:lnTo>
                    <a:pt x="1603629" y="37706"/>
                  </a:lnTo>
                  <a:lnTo>
                    <a:pt x="1612519" y="37706"/>
                  </a:lnTo>
                  <a:lnTo>
                    <a:pt x="1612519" y="9525"/>
                  </a:lnTo>
                  <a:lnTo>
                    <a:pt x="1572133" y="9525"/>
                  </a:lnTo>
                  <a:lnTo>
                    <a:pt x="1572133" y="37706"/>
                  </a:lnTo>
                  <a:lnTo>
                    <a:pt x="1572133" y="78346"/>
                  </a:lnTo>
                  <a:lnTo>
                    <a:pt x="1558163" y="78346"/>
                  </a:lnTo>
                  <a:lnTo>
                    <a:pt x="1558163" y="37706"/>
                  </a:lnTo>
                  <a:lnTo>
                    <a:pt x="1572133" y="37706"/>
                  </a:lnTo>
                  <a:lnTo>
                    <a:pt x="1572133" y="9525"/>
                  </a:lnTo>
                  <a:lnTo>
                    <a:pt x="1517777" y="9525"/>
                  </a:lnTo>
                  <a:lnTo>
                    <a:pt x="1517777" y="37706"/>
                  </a:lnTo>
                  <a:lnTo>
                    <a:pt x="1526667" y="37706"/>
                  </a:lnTo>
                  <a:lnTo>
                    <a:pt x="1526667" y="78346"/>
                  </a:lnTo>
                  <a:lnTo>
                    <a:pt x="1516507" y="78346"/>
                  </a:lnTo>
                  <a:lnTo>
                    <a:pt x="1516507" y="106540"/>
                  </a:lnTo>
                  <a:lnTo>
                    <a:pt x="1579753" y="106540"/>
                  </a:lnTo>
                  <a:lnTo>
                    <a:pt x="1587754" y="106032"/>
                  </a:lnTo>
                  <a:lnTo>
                    <a:pt x="1603756" y="104000"/>
                  </a:lnTo>
                  <a:lnTo>
                    <a:pt x="1610487" y="102349"/>
                  </a:lnTo>
                  <a:lnTo>
                    <a:pt x="1616202" y="99936"/>
                  </a:lnTo>
                  <a:lnTo>
                    <a:pt x="1616202" y="75806"/>
                  </a:lnTo>
                  <a:lnTo>
                    <a:pt x="1616202" y="72250"/>
                  </a:lnTo>
                  <a:close/>
                </a:path>
                <a:path w="2567304" h="196850">
                  <a:moveTo>
                    <a:pt x="1701673" y="115176"/>
                  </a:moveTo>
                  <a:lnTo>
                    <a:pt x="1666240" y="115176"/>
                  </a:lnTo>
                  <a:lnTo>
                    <a:pt x="1666240" y="125336"/>
                  </a:lnTo>
                  <a:lnTo>
                    <a:pt x="1666240" y="153022"/>
                  </a:lnTo>
                  <a:lnTo>
                    <a:pt x="1666240" y="163817"/>
                  </a:lnTo>
                  <a:lnTo>
                    <a:pt x="1567053" y="163817"/>
                  </a:lnTo>
                  <a:lnTo>
                    <a:pt x="1567053" y="153022"/>
                  </a:lnTo>
                  <a:lnTo>
                    <a:pt x="1666240" y="153022"/>
                  </a:lnTo>
                  <a:lnTo>
                    <a:pt x="1666240" y="125336"/>
                  </a:lnTo>
                  <a:lnTo>
                    <a:pt x="1567053" y="125336"/>
                  </a:lnTo>
                  <a:lnTo>
                    <a:pt x="1567053" y="115176"/>
                  </a:lnTo>
                  <a:lnTo>
                    <a:pt x="1531620" y="115176"/>
                  </a:lnTo>
                  <a:lnTo>
                    <a:pt x="1531620" y="192138"/>
                  </a:lnTo>
                  <a:lnTo>
                    <a:pt x="1701673" y="192138"/>
                  </a:lnTo>
                  <a:lnTo>
                    <a:pt x="1701673" y="163817"/>
                  </a:lnTo>
                  <a:lnTo>
                    <a:pt x="1701673" y="153022"/>
                  </a:lnTo>
                  <a:lnTo>
                    <a:pt x="1701673" y="125336"/>
                  </a:lnTo>
                  <a:lnTo>
                    <a:pt x="1701673" y="115176"/>
                  </a:lnTo>
                  <a:close/>
                </a:path>
                <a:path w="2567304" h="196850">
                  <a:moveTo>
                    <a:pt x="1701673" y="7353"/>
                  </a:moveTo>
                  <a:lnTo>
                    <a:pt x="1668526" y="7353"/>
                  </a:lnTo>
                  <a:lnTo>
                    <a:pt x="1668526" y="38341"/>
                  </a:lnTo>
                  <a:lnTo>
                    <a:pt x="1655445" y="38341"/>
                  </a:lnTo>
                  <a:lnTo>
                    <a:pt x="1655445" y="8242"/>
                  </a:lnTo>
                  <a:lnTo>
                    <a:pt x="1622679" y="8242"/>
                  </a:lnTo>
                  <a:lnTo>
                    <a:pt x="1622679" y="106667"/>
                  </a:lnTo>
                  <a:lnTo>
                    <a:pt x="1655445" y="106667"/>
                  </a:lnTo>
                  <a:lnTo>
                    <a:pt x="1655445" y="71234"/>
                  </a:lnTo>
                  <a:lnTo>
                    <a:pt x="1668526" y="71234"/>
                  </a:lnTo>
                  <a:lnTo>
                    <a:pt x="1668526" y="108699"/>
                  </a:lnTo>
                  <a:lnTo>
                    <a:pt x="1701673" y="108699"/>
                  </a:lnTo>
                  <a:lnTo>
                    <a:pt x="1701673" y="71234"/>
                  </a:lnTo>
                  <a:lnTo>
                    <a:pt x="1701673" y="38341"/>
                  </a:lnTo>
                  <a:lnTo>
                    <a:pt x="1701673" y="7353"/>
                  </a:lnTo>
                  <a:close/>
                </a:path>
                <a:path w="2567304" h="196850">
                  <a:moveTo>
                    <a:pt x="1885823" y="11671"/>
                  </a:moveTo>
                  <a:lnTo>
                    <a:pt x="1779397" y="11671"/>
                  </a:lnTo>
                  <a:lnTo>
                    <a:pt x="1779397" y="45072"/>
                  </a:lnTo>
                  <a:lnTo>
                    <a:pt x="1848485" y="45072"/>
                  </a:lnTo>
                  <a:lnTo>
                    <a:pt x="1848485" y="61709"/>
                  </a:lnTo>
                  <a:lnTo>
                    <a:pt x="1838540" y="112344"/>
                  </a:lnTo>
                  <a:lnTo>
                    <a:pt x="1809089" y="142595"/>
                  </a:lnTo>
                  <a:lnTo>
                    <a:pt x="1779397" y="148831"/>
                  </a:lnTo>
                  <a:lnTo>
                    <a:pt x="1779397" y="183502"/>
                  </a:lnTo>
                  <a:lnTo>
                    <a:pt x="1823326" y="175082"/>
                  </a:lnTo>
                  <a:lnTo>
                    <a:pt x="1856905" y="150723"/>
                  </a:lnTo>
                  <a:lnTo>
                    <a:pt x="1878253" y="112598"/>
                  </a:lnTo>
                  <a:lnTo>
                    <a:pt x="1885823" y="61709"/>
                  </a:lnTo>
                  <a:lnTo>
                    <a:pt x="1885823" y="11671"/>
                  </a:lnTo>
                  <a:close/>
                </a:path>
                <a:path w="2567304" h="196850">
                  <a:moveTo>
                    <a:pt x="1950974" y="7353"/>
                  </a:moveTo>
                  <a:lnTo>
                    <a:pt x="1914398" y="7353"/>
                  </a:lnTo>
                  <a:lnTo>
                    <a:pt x="1914398" y="192138"/>
                  </a:lnTo>
                  <a:lnTo>
                    <a:pt x="1950974" y="192138"/>
                  </a:lnTo>
                  <a:lnTo>
                    <a:pt x="1950974" y="7353"/>
                  </a:lnTo>
                  <a:close/>
                </a:path>
                <a:path w="2567304" h="196850">
                  <a:moveTo>
                    <a:pt x="2091817" y="9525"/>
                  </a:moveTo>
                  <a:lnTo>
                    <a:pt x="2056130" y="9525"/>
                  </a:lnTo>
                  <a:lnTo>
                    <a:pt x="2056130" y="32880"/>
                  </a:lnTo>
                  <a:lnTo>
                    <a:pt x="2056130" y="62738"/>
                  </a:lnTo>
                  <a:lnTo>
                    <a:pt x="2056130" y="86982"/>
                  </a:lnTo>
                  <a:lnTo>
                    <a:pt x="2014728" y="86982"/>
                  </a:lnTo>
                  <a:lnTo>
                    <a:pt x="2014728" y="62738"/>
                  </a:lnTo>
                  <a:lnTo>
                    <a:pt x="2056130" y="62738"/>
                  </a:lnTo>
                  <a:lnTo>
                    <a:pt x="2056130" y="32880"/>
                  </a:lnTo>
                  <a:lnTo>
                    <a:pt x="2014728" y="32880"/>
                  </a:lnTo>
                  <a:lnTo>
                    <a:pt x="2014728" y="9525"/>
                  </a:lnTo>
                  <a:lnTo>
                    <a:pt x="1979041" y="9525"/>
                  </a:lnTo>
                  <a:lnTo>
                    <a:pt x="1979041" y="117462"/>
                  </a:lnTo>
                  <a:lnTo>
                    <a:pt x="2091817" y="117462"/>
                  </a:lnTo>
                  <a:lnTo>
                    <a:pt x="2091817" y="86982"/>
                  </a:lnTo>
                  <a:lnTo>
                    <a:pt x="2091817" y="62738"/>
                  </a:lnTo>
                  <a:lnTo>
                    <a:pt x="2091817" y="32880"/>
                  </a:lnTo>
                  <a:lnTo>
                    <a:pt x="2091817" y="9525"/>
                  </a:lnTo>
                  <a:close/>
                </a:path>
                <a:path w="2567304" h="196850">
                  <a:moveTo>
                    <a:pt x="2151126" y="159245"/>
                  </a:moveTo>
                  <a:lnTo>
                    <a:pt x="2022602" y="159245"/>
                  </a:lnTo>
                  <a:lnTo>
                    <a:pt x="2022602" y="128384"/>
                  </a:lnTo>
                  <a:lnTo>
                    <a:pt x="1985391" y="128384"/>
                  </a:lnTo>
                  <a:lnTo>
                    <a:pt x="1985391" y="192138"/>
                  </a:lnTo>
                  <a:lnTo>
                    <a:pt x="2151126" y="192138"/>
                  </a:lnTo>
                  <a:lnTo>
                    <a:pt x="2151126" y="159245"/>
                  </a:lnTo>
                  <a:close/>
                </a:path>
                <a:path w="2567304" h="196850">
                  <a:moveTo>
                    <a:pt x="2170176" y="44818"/>
                  </a:moveTo>
                  <a:lnTo>
                    <a:pt x="2148459" y="44818"/>
                  </a:lnTo>
                  <a:lnTo>
                    <a:pt x="2148459" y="7353"/>
                  </a:lnTo>
                  <a:lnTo>
                    <a:pt x="2111883" y="7353"/>
                  </a:lnTo>
                  <a:lnTo>
                    <a:pt x="2111883" y="144132"/>
                  </a:lnTo>
                  <a:lnTo>
                    <a:pt x="2148459" y="144132"/>
                  </a:lnTo>
                  <a:lnTo>
                    <a:pt x="2148459" y="80251"/>
                  </a:lnTo>
                  <a:lnTo>
                    <a:pt x="2170176" y="80251"/>
                  </a:lnTo>
                  <a:lnTo>
                    <a:pt x="2170176" y="44818"/>
                  </a:lnTo>
                  <a:close/>
                </a:path>
                <a:path w="2567304" h="196850">
                  <a:moveTo>
                    <a:pt x="2353818" y="9525"/>
                  </a:moveTo>
                  <a:lnTo>
                    <a:pt x="2188083" y="9525"/>
                  </a:lnTo>
                  <a:lnTo>
                    <a:pt x="2188083" y="43561"/>
                  </a:lnTo>
                  <a:lnTo>
                    <a:pt x="2315959" y="43561"/>
                  </a:lnTo>
                  <a:lnTo>
                    <a:pt x="2315959" y="97015"/>
                  </a:lnTo>
                  <a:lnTo>
                    <a:pt x="2353818" y="97015"/>
                  </a:lnTo>
                  <a:lnTo>
                    <a:pt x="2353818" y="9525"/>
                  </a:lnTo>
                  <a:close/>
                </a:path>
                <a:path w="2567304" h="196850">
                  <a:moveTo>
                    <a:pt x="2364613" y="107937"/>
                  </a:moveTo>
                  <a:lnTo>
                    <a:pt x="2177669" y="107937"/>
                  </a:lnTo>
                  <a:lnTo>
                    <a:pt x="2177669" y="141973"/>
                  </a:lnTo>
                  <a:lnTo>
                    <a:pt x="2250935" y="141973"/>
                  </a:lnTo>
                  <a:lnTo>
                    <a:pt x="2250935" y="196456"/>
                  </a:lnTo>
                  <a:lnTo>
                    <a:pt x="2288908" y="196456"/>
                  </a:lnTo>
                  <a:lnTo>
                    <a:pt x="2288908" y="141973"/>
                  </a:lnTo>
                  <a:lnTo>
                    <a:pt x="2364613" y="141973"/>
                  </a:lnTo>
                  <a:lnTo>
                    <a:pt x="2364613" y="107937"/>
                  </a:lnTo>
                  <a:close/>
                </a:path>
                <a:path w="2567304" h="196850">
                  <a:moveTo>
                    <a:pt x="2562733" y="63233"/>
                  </a:moveTo>
                  <a:lnTo>
                    <a:pt x="2492883" y="47625"/>
                  </a:lnTo>
                  <a:lnTo>
                    <a:pt x="2494788" y="43561"/>
                  </a:lnTo>
                  <a:lnTo>
                    <a:pt x="2557780" y="43561"/>
                  </a:lnTo>
                  <a:lnTo>
                    <a:pt x="2557780" y="15608"/>
                  </a:lnTo>
                  <a:lnTo>
                    <a:pt x="2492375" y="15608"/>
                  </a:lnTo>
                  <a:lnTo>
                    <a:pt x="2492375" y="0"/>
                  </a:lnTo>
                  <a:lnTo>
                    <a:pt x="2455164" y="0"/>
                  </a:lnTo>
                  <a:lnTo>
                    <a:pt x="2455164" y="15608"/>
                  </a:lnTo>
                  <a:lnTo>
                    <a:pt x="2389886" y="15608"/>
                  </a:lnTo>
                  <a:lnTo>
                    <a:pt x="2389886" y="43561"/>
                  </a:lnTo>
                  <a:lnTo>
                    <a:pt x="2453513" y="43561"/>
                  </a:lnTo>
                  <a:lnTo>
                    <a:pt x="2448052" y="47434"/>
                  </a:lnTo>
                  <a:lnTo>
                    <a:pt x="2406586" y="59918"/>
                  </a:lnTo>
                  <a:lnTo>
                    <a:pt x="2386584" y="61455"/>
                  </a:lnTo>
                  <a:lnTo>
                    <a:pt x="2386584" y="89776"/>
                  </a:lnTo>
                  <a:lnTo>
                    <a:pt x="2431796" y="84315"/>
                  </a:lnTo>
                  <a:lnTo>
                    <a:pt x="2468880" y="70091"/>
                  </a:lnTo>
                  <a:lnTo>
                    <a:pt x="2554097" y="90665"/>
                  </a:lnTo>
                  <a:lnTo>
                    <a:pt x="2560574" y="70091"/>
                  </a:lnTo>
                  <a:lnTo>
                    <a:pt x="2562733" y="63233"/>
                  </a:lnTo>
                  <a:close/>
                </a:path>
                <a:path w="2567304" h="196850">
                  <a:moveTo>
                    <a:pt x="2567305" y="95618"/>
                  </a:moveTo>
                  <a:lnTo>
                    <a:pt x="2380361" y="95618"/>
                  </a:lnTo>
                  <a:lnTo>
                    <a:pt x="2380361" y="124701"/>
                  </a:lnTo>
                  <a:lnTo>
                    <a:pt x="2455672" y="124701"/>
                  </a:lnTo>
                  <a:lnTo>
                    <a:pt x="2455672" y="135242"/>
                  </a:lnTo>
                  <a:lnTo>
                    <a:pt x="2390267" y="135242"/>
                  </a:lnTo>
                  <a:lnTo>
                    <a:pt x="2390267" y="163817"/>
                  </a:lnTo>
                  <a:lnTo>
                    <a:pt x="2519426" y="163817"/>
                  </a:lnTo>
                  <a:lnTo>
                    <a:pt x="2519426" y="194297"/>
                  </a:lnTo>
                  <a:lnTo>
                    <a:pt x="2556510" y="194297"/>
                  </a:lnTo>
                  <a:lnTo>
                    <a:pt x="2556510" y="135242"/>
                  </a:lnTo>
                  <a:lnTo>
                    <a:pt x="2491994" y="135242"/>
                  </a:lnTo>
                  <a:lnTo>
                    <a:pt x="2491994" y="124701"/>
                  </a:lnTo>
                  <a:lnTo>
                    <a:pt x="2567305" y="124701"/>
                  </a:lnTo>
                  <a:lnTo>
                    <a:pt x="2567305" y="9561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891528" y="3140963"/>
              <a:ext cx="2783205" cy="228600"/>
            </a:xfrm>
            <a:custGeom>
              <a:avLst/>
              <a:gdLst/>
              <a:ahLst/>
              <a:cxnLst/>
              <a:rect l="l" t="t" r="r" b="b"/>
              <a:pathLst>
                <a:path w="2783204" h="228600">
                  <a:moveTo>
                    <a:pt x="2668524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2668524" y="228600"/>
                  </a:lnTo>
                  <a:lnTo>
                    <a:pt x="2713011" y="219616"/>
                  </a:lnTo>
                  <a:lnTo>
                    <a:pt x="2749343" y="195119"/>
                  </a:lnTo>
                  <a:lnTo>
                    <a:pt x="2773840" y="158787"/>
                  </a:lnTo>
                  <a:lnTo>
                    <a:pt x="2782824" y="114300"/>
                  </a:lnTo>
                  <a:lnTo>
                    <a:pt x="2773840" y="69812"/>
                  </a:lnTo>
                  <a:lnTo>
                    <a:pt x="2749343" y="33480"/>
                  </a:lnTo>
                  <a:lnTo>
                    <a:pt x="2713011" y="8983"/>
                  </a:lnTo>
                  <a:lnTo>
                    <a:pt x="2668524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05446" y="3171316"/>
              <a:ext cx="1527555" cy="15379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13520" y="3171697"/>
              <a:ext cx="135254" cy="14090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805545" y="3177044"/>
              <a:ext cx="749935" cy="148590"/>
            </a:xfrm>
            <a:custGeom>
              <a:avLst/>
              <a:gdLst/>
              <a:ahLst/>
              <a:cxnLst/>
              <a:rect l="l" t="t" r="r" b="b"/>
              <a:pathLst>
                <a:path w="749934" h="148589">
                  <a:moveTo>
                    <a:pt x="100584" y="89268"/>
                  </a:moveTo>
                  <a:lnTo>
                    <a:pt x="79883" y="89268"/>
                  </a:lnTo>
                  <a:lnTo>
                    <a:pt x="79883" y="23228"/>
                  </a:lnTo>
                  <a:lnTo>
                    <a:pt x="79883" y="5067"/>
                  </a:lnTo>
                  <a:lnTo>
                    <a:pt x="64008" y="5067"/>
                  </a:lnTo>
                  <a:lnTo>
                    <a:pt x="64008" y="23228"/>
                  </a:lnTo>
                  <a:lnTo>
                    <a:pt x="64008" y="89268"/>
                  </a:lnTo>
                  <a:lnTo>
                    <a:pt x="17145" y="89268"/>
                  </a:lnTo>
                  <a:lnTo>
                    <a:pt x="64008" y="23228"/>
                  </a:lnTo>
                  <a:lnTo>
                    <a:pt x="64008" y="5067"/>
                  </a:lnTo>
                  <a:lnTo>
                    <a:pt x="60198" y="5067"/>
                  </a:lnTo>
                  <a:lnTo>
                    <a:pt x="0" y="89268"/>
                  </a:lnTo>
                  <a:lnTo>
                    <a:pt x="0" y="103365"/>
                  </a:lnTo>
                  <a:lnTo>
                    <a:pt x="64008" y="103365"/>
                  </a:lnTo>
                  <a:lnTo>
                    <a:pt x="64008" y="132067"/>
                  </a:lnTo>
                  <a:lnTo>
                    <a:pt x="79883" y="132067"/>
                  </a:lnTo>
                  <a:lnTo>
                    <a:pt x="79883" y="103365"/>
                  </a:lnTo>
                  <a:lnTo>
                    <a:pt x="100584" y="103365"/>
                  </a:lnTo>
                  <a:lnTo>
                    <a:pt x="100584" y="89268"/>
                  </a:lnTo>
                  <a:close/>
                </a:path>
                <a:path w="749934" h="148589">
                  <a:moveTo>
                    <a:pt x="133731" y="112255"/>
                  </a:moveTo>
                  <a:lnTo>
                    <a:pt x="117856" y="112255"/>
                  </a:lnTo>
                  <a:lnTo>
                    <a:pt x="112776" y="148069"/>
                  </a:lnTo>
                  <a:lnTo>
                    <a:pt x="125857" y="148069"/>
                  </a:lnTo>
                  <a:lnTo>
                    <a:pt x="133731" y="112255"/>
                  </a:lnTo>
                  <a:close/>
                </a:path>
                <a:path w="749934" h="148589">
                  <a:moveTo>
                    <a:pt x="246888" y="89268"/>
                  </a:moveTo>
                  <a:lnTo>
                    <a:pt x="226187" y="89268"/>
                  </a:lnTo>
                  <a:lnTo>
                    <a:pt x="226187" y="23228"/>
                  </a:lnTo>
                  <a:lnTo>
                    <a:pt x="226187" y="5067"/>
                  </a:lnTo>
                  <a:lnTo>
                    <a:pt x="210312" y="5067"/>
                  </a:lnTo>
                  <a:lnTo>
                    <a:pt x="210312" y="23228"/>
                  </a:lnTo>
                  <a:lnTo>
                    <a:pt x="210312" y="89268"/>
                  </a:lnTo>
                  <a:lnTo>
                    <a:pt x="163449" y="89268"/>
                  </a:lnTo>
                  <a:lnTo>
                    <a:pt x="210312" y="23228"/>
                  </a:lnTo>
                  <a:lnTo>
                    <a:pt x="210312" y="5067"/>
                  </a:lnTo>
                  <a:lnTo>
                    <a:pt x="206502" y="5067"/>
                  </a:lnTo>
                  <a:lnTo>
                    <a:pt x="146304" y="89268"/>
                  </a:lnTo>
                  <a:lnTo>
                    <a:pt x="146304" y="103365"/>
                  </a:lnTo>
                  <a:lnTo>
                    <a:pt x="210312" y="103365"/>
                  </a:lnTo>
                  <a:lnTo>
                    <a:pt x="210312" y="132067"/>
                  </a:lnTo>
                  <a:lnTo>
                    <a:pt x="226187" y="132067"/>
                  </a:lnTo>
                  <a:lnTo>
                    <a:pt x="226187" y="103365"/>
                  </a:lnTo>
                  <a:lnTo>
                    <a:pt x="246888" y="103365"/>
                  </a:lnTo>
                  <a:lnTo>
                    <a:pt x="246888" y="89268"/>
                  </a:lnTo>
                  <a:close/>
                </a:path>
                <a:path w="749934" h="148589">
                  <a:moveTo>
                    <a:pt x="349250" y="82791"/>
                  </a:moveTo>
                  <a:lnTo>
                    <a:pt x="347218" y="75298"/>
                  </a:lnTo>
                  <a:lnTo>
                    <a:pt x="343154" y="68821"/>
                  </a:lnTo>
                  <a:lnTo>
                    <a:pt x="339369" y="62725"/>
                  </a:lnTo>
                  <a:lnTo>
                    <a:pt x="339293" y="62598"/>
                  </a:lnTo>
                  <a:lnTo>
                    <a:pt x="333883" y="57518"/>
                  </a:lnTo>
                  <a:lnTo>
                    <a:pt x="332994" y="57061"/>
                  </a:lnTo>
                  <a:lnTo>
                    <a:pt x="332994" y="91554"/>
                  </a:lnTo>
                  <a:lnTo>
                    <a:pt x="332867" y="99809"/>
                  </a:lnTo>
                  <a:lnTo>
                    <a:pt x="303276" y="120383"/>
                  </a:lnTo>
                  <a:lnTo>
                    <a:pt x="294005" y="120256"/>
                  </a:lnTo>
                  <a:lnTo>
                    <a:pt x="286766" y="117462"/>
                  </a:lnTo>
                  <a:lnTo>
                    <a:pt x="276225" y="106667"/>
                  </a:lnTo>
                  <a:lnTo>
                    <a:pt x="273558" y="99809"/>
                  </a:lnTo>
                  <a:lnTo>
                    <a:pt x="273558" y="83299"/>
                  </a:lnTo>
                  <a:lnTo>
                    <a:pt x="276225" y="76441"/>
                  </a:lnTo>
                  <a:lnTo>
                    <a:pt x="286766" y="65646"/>
                  </a:lnTo>
                  <a:lnTo>
                    <a:pt x="294005" y="62725"/>
                  </a:lnTo>
                  <a:lnTo>
                    <a:pt x="303276" y="62598"/>
                  </a:lnTo>
                  <a:lnTo>
                    <a:pt x="312547" y="62725"/>
                  </a:lnTo>
                  <a:lnTo>
                    <a:pt x="320103" y="65646"/>
                  </a:lnTo>
                  <a:lnTo>
                    <a:pt x="319900" y="65646"/>
                  </a:lnTo>
                  <a:lnTo>
                    <a:pt x="324993" y="70980"/>
                  </a:lnTo>
                  <a:lnTo>
                    <a:pt x="329196" y="75298"/>
                  </a:lnTo>
                  <a:lnTo>
                    <a:pt x="330238" y="76441"/>
                  </a:lnTo>
                  <a:lnTo>
                    <a:pt x="332867" y="83299"/>
                  </a:lnTo>
                  <a:lnTo>
                    <a:pt x="332892" y="85077"/>
                  </a:lnTo>
                  <a:lnTo>
                    <a:pt x="332994" y="91554"/>
                  </a:lnTo>
                  <a:lnTo>
                    <a:pt x="332994" y="57061"/>
                  </a:lnTo>
                  <a:lnTo>
                    <a:pt x="327152" y="53962"/>
                  </a:lnTo>
                  <a:lnTo>
                    <a:pt x="322656" y="51676"/>
                  </a:lnTo>
                  <a:lnTo>
                    <a:pt x="320421" y="50533"/>
                  </a:lnTo>
                  <a:lnTo>
                    <a:pt x="312928" y="48628"/>
                  </a:lnTo>
                  <a:lnTo>
                    <a:pt x="301752" y="48628"/>
                  </a:lnTo>
                  <a:lnTo>
                    <a:pt x="290957" y="51676"/>
                  </a:lnTo>
                  <a:lnTo>
                    <a:pt x="322961" y="5067"/>
                  </a:lnTo>
                  <a:lnTo>
                    <a:pt x="303911" y="5067"/>
                  </a:lnTo>
                  <a:lnTo>
                    <a:pt x="269621" y="56502"/>
                  </a:lnTo>
                  <a:lnTo>
                    <a:pt x="265417" y="62598"/>
                  </a:lnTo>
                  <a:lnTo>
                    <a:pt x="262509" y="67932"/>
                  </a:lnTo>
                  <a:lnTo>
                    <a:pt x="260350" y="73520"/>
                  </a:lnTo>
                  <a:lnTo>
                    <a:pt x="258318" y="79108"/>
                  </a:lnTo>
                  <a:lnTo>
                    <a:pt x="257175" y="85077"/>
                  </a:lnTo>
                  <a:lnTo>
                    <a:pt x="257302" y="100317"/>
                  </a:lnTo>
                  <a:lnTo>
                    <a:pt x="286893" y="133083"/>
                  </a:lnTo>
                  <a:lnTo>
                    <a:pt x="294640" y="134861"/>
                  </a:lnTo>
                  <a:lnTo>
                    <a:pt x="311912" y="134861"/>
                  </a:lnTo>
                  <a:lnTo>
                    <a:pt x="319659" y="133083"/>
                  </a:lnTo>
                  <a:lnTo>
                    <a:pt x="333502" y="125971"/>
                  </a:lnTo>
                  <a:lnTo>
                    <a:pt x="338963" y="120891"/>
                  </a:lnTo>
                  <a:lnTo>
                    <a:pt x="339280" y="120383"/>
                  </a:lnTo>
                  <a:lnTo>
                    <a:pt x="347091" y="107937"/>
                  </a:lnTo>
                  <a:lnTo>
                    <a:pt x="349250" y="100317"/>
                  </a:lnTo>
                  <a:lnTo>
                    <a:pt x="349250" y="82791"/>
                  </a:lnTo>
                  <a:close/>
                </a:path>
                <a:path w="749934" h="148589">
                  <a:moveTo>
                    <a:pt x="450850" y="51930"/>
                  </a:moveTo>
                  <a:lnTo>
                    <a:pt x="450723" y="36563"/>
                  </a:lnTo>
                  <a:lnTo>
                    <a:pt x="448691" y="28943"/>
                  </a:lnTo>
                  <a:lnTo>
                    <a:pt x="440956" y="16637"/>
                  </a:lnTo>
                  <a:lnTo>
                    <a:pt x="440563" y="15989"/>
                  </a:lnTo>
                  <a:lnTo>
                    <a:pt x="434975" y="10909"/>
                  </a:lnTo>
                  <a:lnTo>
                    <a:pt x="434467" y="10655"/>
                  </a:lnTo>
                  <a:lnTo>
                    <a:pt x="434467" y="37071"/>
                  </a:lnTo>
                  <a:lnTo>
                    <a:pt x="434416" y="53708"/>
                  </a:lnTo>
                  <a:lnTo>
                    <a:pt x="432777" y="57899"/>
                  </a:lnTo>
                  <a:lnTo>
                    <a:pt x="431673" y="60566"/>
                  </a:lnTo>
                  <a:lnTo>
                    <a:pt x="426466" y="65900"/>
                  </a:lnTo>
                  <a:lnTo>
                    <a:pt x="421259" y="71361"/>
                  </a:lnTo>
                  <a:lnTo>
                    <a:pt x="414020" y="74155"/>
                  </a:lnTo>
                  <a:lnTo>
                    <a:pt x="404736" y="74295"/>
                  </a:lnTo>
                  <a:lnTo>
                    <a:pt x="395478" y="74155"/>
                  </a:lnTo>
                  <a:lnTo>
                    <a:pt x="388366" y="71361"/>
                  </a:lnTo>
                  <a:lnTo>
                    <a:pt x="377825" y="60566"/>
                  </a:lnTo>
                  <a:lnTo>
                    <a:pt x="375158" y="53708"/>
                  </a:lnTo>
                  <a:lnTo>
                    <a:pt x="375158" y="37071"/>
                  </a:lnTo>
                  <a:lnTo>
                    <a:pt x="377825" y="30213"/>
                  </a:lnTo>
                  <a:lnTo>
                    <a:pt x="388366" y="19418"/>
                  </a:lnTo>
                  <a:lnTo>
                    <a:pt x="395478" y="16637"/>
                  </a:lnTo>
                  <a:lnTo>
                    <a:pt x="414020" y="16637"/>
                  </a:lnTo>
                  <a:lnTo>
                    <a:pt x="421259" y="19418"/>
                  </a:lnTo>
                  <a:lnTo>
                    <a:pt x="426466" y="24879"/>
                  </a:lnTo>
                  <a:lnTo>
                    <a:pt x="431800" y="30213"/>
                  </a:lnTo>
                  <a:lnTo>
                    <a:pt x="434467" y="37071"/>
                  </a:lnTo>
                  <a:lnTo>
                    <a:pt x="434467" y="10655"/>
                  </a:lnTo>
                  <a:lnTo>
                    <a:pt x="421132" y="3937"/>
                  </a:lnTo>
                  <a:lnTo>
                    <a:pt x="413385" y="2146"/>
                  </a:lnTo>
                  <a:lnTo>
                    <a:pt x="396113" y="2146"/>
                  </a:lnTo>
                  <a:lnTo>
                    <a:pt x="388366" y="3937"/>
                  </a:lnTo>
                  <a:lnTo>
                    <a:pt x="381508" y="7480"/>
                  </a:lnTo>
                  <a:lnTo>
                    <a:pt x="374523" y="10909"/>
                  </a:lnTo>
                  <a:lnTo>
                    <a:pt x="369062" y="15989"/>
                  </a:lnTo>
                  <a:lnTo>
                    <a:pt x="360934" y="28943"/>
                  </a:lnTo>
                  <a:lnTo>
                    <a:pt x="358902" y="36563"/>
                  </a:lnTo>
                  <a:lnTo>
                    <a:pt x="358902" y="54089"/>
                  </a:lnTo>
                  <a:lnTo>
                    <a:pt x="387604" y="86474"/>
                  </a:lnTo>
                  <a:lnTo>
                    <a:pt x="395097" y="88252"/>
                  </a:lnTo>
                  <a:lnTo>
                    <a:pt x="406273" y="88252"/>
                  </a:lnTo>
                  <a:lnTo>
                    <a:pt x="408813" y="87871"/>
                  </a:lnTo>
                  <a:lnTo>
                    <a:pt x="411226" y="87236"/>
                  </a:lnTo>
                  <a:lnTo>
                    <a:pt x="413639" y="86728"/>
                  </a:lnTo>
                  <a:lnTo>
                    <a:pt x="415544" y="85966"/>
                  </a:lnTo>
                  <a:lnTo>
                    <a:pt x="417068" y="85204"/>
                  </a:lnTo>
                  <a:lnTo>
                    <a:pt x="385064" y="131813"/>
                  </a:lnTo>
                  <a:lnTo>
                    <a:pt x="404114" y="131813"/>
                  </a:lnTo>
                  <a:lnTo>
                    <a:pt x="435292" y="85204"/>
                  </a:lnTo>
                  <a:lnTo>
                    <a:pt x="438531" y="80378"/>
                  </a:lnTo>
                  <a:lnTo>
                    <a:pt x="442468" y="74663"/>
                  </a:lnTo>
                  <a:lnTo>
                    <a:pt x="442595" y="74409"/>
                  </a:lnTo>
                  <a:lnTo>
                    <a:pt x="445389" y="68948"/>
                  </a:lnTo>
                  <a:lnTo>
                    <a:pt x="447548" y="63487"/>
                  </a:lnTo>
                  <a:lnTo>
                    <a:pt x="449707" y="57899"/>
                  </a:lnTo>
                  <a:lnTo>
                    <a:pt x="450850" y="51930"/>
                  </a:lnTo>
                  <a:close/>
                </a:path>
                <a:path w="749934" h="148589">
                  <a:moveTo>
                    <a:pt x="593852" y="88252"/>
                  </a:moveTo>
                  <a:lnTo>
                    <a:pt x="479044" y="88252"/>
                  </a:lnTo>
                  <a:lnTo>
                    <a:pt x="479044" y="101841"/>
                  </a:lnTo>
                  <a:lnTo>
                    <a:pt x="577850" y="101841"/>
                  </a:lnTo>
                  <a:lnTo>
                    <a:pt x="577850" y="135369"/>
                  </a:lnTo>
                  <a:lnTo>
                    <a:pt x="593852" y="135369"/>
                  </a:lnTo>
                  <a:lnTo>
                    <a:pt x="593852" y="88252"/>
                  </a:lnTo>
                  <a:close/>
                </a:path>
                <a:path w="749934" h="148589">
                  <a:moveTo>
                    <a:pt x="593852" y="0"/>
                  </a:moveTo>
                  <a:lnTo>
                    <a:pt x="578104" y="0"/>
                  </a:lnTo>
                  <a:lnTo>
                    <a:pt x="578104" y="30213"/>
                  </a:lnTo>
                  <a:lnTo>
                    <a:pt x="550418" y="30213"/>
                  </a:lnTo>
                  <a:lnTo>
                    <a:pt x="548386" y="21577"/>
                  </a:lnTo>
                  <a:lnTo>
                    <a:pt x="543814" y="14719"/>
                  </a:lnTo>
                  <a:lnTo>
                    <a:pt x="536702" y="9525"/>
                  </a:lnTo>
                  <a:lnTo>
                    <a:pt x="535444" y="8763"/>
                  </a:lnTo>
                  <a:lnTo>
                    <a:pt x="535444" y="31102"/>
                  </a:lnTo>
                  <a:lnTo>
                    <a:pt x="535444" y="46863"/>
                  </a:lnTo>
                  <a:lnTo>
                    <a:pt x="533019" y="52565"/>
                  </a:lnTo>
                  <a:lnTo>
                    <a:pt x="528320" y="56883"/>
                  </a:lnTo>
                  <a:lnTo>
                    <a:pt x="523621" y="61074"/>
                  </a:lnTo>
                  <a:lnTo>
                    <a:pt x="517271" y="63360"/>
                  </a:lnTo>
                  <a:lnTo>
                    <a:pt x="501523" y="63360"/>
                  </a:lnTo>
                  <a:lnTo>
                    <a:pt x="495300" y="61074"/>
                  </a:lnTo>
                  <a:lnTo>
                    <a:pt x="490474" y="56883"/>
                  </a:lnTo>
                  <a:lnTo>
                    <a:pt x="485775" y="52565"/>
                  </a:lnTo>
                  <a:lnTo>
                    <a:pt x="483336" y="46863"/>
                  </a:lnTo>
                  <a:lnTo>
                    <a:pt x="483336" y="31102"/>
                  </a:lnTo>
                  <a:lnTo>
                    <a:pt x="485775" y="25400"/>
                  </a:lnTo>
                  <a:lnTo>
                    <a:pt x="490474" y="21069"/>
                  </a:lnTo>
                  <a:lnTo>
                    <a:pt x="495300" y="16878"/>
                  </a:lnTo>
                  <a:lnTo>
                    <a:pt x="501167" y="14719"/>
                  </a:lnTo>
                  <a:lnTo>
                    <a:pt x="517613" y="14719"/>
                  </a:lnTo>
                  <a:lnTo>
                    <a:pt x="523621" y="16878"/>
                  </a:lnTo>
                  <a:lnTo>
                    <a:pt x="528320" y="21069"/>
                  </a:lnTo>
                  <a:lnTo>
                    <a:pt x="533019" y="25400"/>
                  </a:lnTo>
                  <a:lnTo>
                    <a:pt x="535444" y="31102"/>
                  </a:lnTo>
                  <a:lnTo>
                    <a:pt x="535444" y="8763"/>
                  </a:lnTo>
                  <a:lnTo>
                    <a:pt x="530999" y="6019"/>
                  </a:lnTo>
                  <a:lnTo>
                    <a:pt x="524586" y="3505"/>
                  </a:lnTo>
                  <a:lnTo>
                    <a:pt x="517423" y="1968"/>
                  </a:lnTo>
                  <a:lnTo>
                    <a:pt x="509524" y="1384"/>
                  </a:lnTo>
                  <a:lnTo>
                    <a:pt x="500253" y="2197"/>
                  </a:lnTo>
                  <a:lnTo>
                    <a:pt x="468261" y="31102"/>
                  </a:lnTo>
                  <a:lnTo>
                    <a:pt x="467487" y="38976"/>
                  </a:lnTo>
                  <a:lnTo>
                    <a:pt x="468236" y="46596"/>
                  </a:lnTo>
                  <a:lnTo>
                    <a:pt x="468261" y="46863"/>
                  </a:lnTo>
                  <a:lnTo>
                    <a:pt x="500722" y="75882"/>
                  </a:lnTo>
                  <a:lnTo>
                    <a:pt x="501611" y="75882"/>
                  </a:lnTo>
                  <a:lnTo>
                    <a:pt x="509524" y="76568"/>
                  </a:lnTo>
                  <a:lnTo>
                    <a:pt x="546506" y="57581"/>
                  </a:lnTo>
                  <a:lnTo>
                    <a:pt x="550799" y="44818"/>
                  </a:lnTo>
                  <a:lnTo>
                    <a:pt x="578104" y="44818"/>
                  </a:lnTo>
                  <a:lnTo>
                    <a:pt x="578104" y="80759"/>
                  </a:lnTo>
                  <a:lnTo>
                    <a:pt x="593852" y="80759"/>
                  </a:lnTo>
                  <a:lnTo>
                    <a:pt x="593852" y="44818"/>
                  </a:lnTo>
                  <a:lnTo>
                    <a:pt x="593852" y="30213"/>
                  </a:lnTo>
                  <a:lnTo>
                    <a:pt x="593852" y="0"/>
                  </a:lnTo>
                  <a:close/>
                </a:path>
                <a:path w="749934" h="148589">
                  <a:moveTo>
                    <a:pt x="706882" y="18161"/>
                  </a:moveTo>
                  <a:lnTo>
                    <a:pt x="703719" y="12700"/>
                  </a:lnTo>
                  <a:lnTo>
                    <a:pt x="703072" y="11544"/>
                  </a:lnTo>
                  <a:lnTo>
                    <a:pt x="695833" y="7112"/>
                  </a:lnTo>
                  <a:lnTo>
                    <a:pt x="691515" y="4965"/>
                  </a:lnTo>
                  <a:lnTo>
                    <a:pt x="691515" y="21958"/>
                  </a:lnTo>
                  <a:lnTo>
                    <a:pt x="691515" y="31229"/>
                  </a:lnTo>
                  <a:lnTo>
                    <a:pt x="689229" y="34798"/>
                  </a:lnTo>
                  <a:lnTo>
                    <a:pt x="684657" y="37211"/>
                  </a:lnTo>
                  <a:lnTo>
                    <a:pt x="680085" y="39484"/>
                  </a:lnTo>
                  <a:lnTo>
                    <a:pt x="674243" y="40754"/>
                  </a:lnTo>
                  <a:lnTo>
                    <a:pt x="659638" y="40754"/>
                  </a:lnTo>
                  <a:lnTo>
                    <a:pt x="653796" y="39484"/>
                  </a:lnTo>
                  <a:lnTo>
                    <a:pt x="649224" y="37211"/>
                  </a:lnTo>
                  <a:lnTo>
                    <a:pt x="644652" y="34798"/>
                  </a:lnTo>
                  <a:lnTo>
                    <a:pt x="642366" y="31229"/>
                  </a:lnTo>
                  <a:lnTo>
                    <a:pt x="642366" y="21958"/>
                  </a:lnTo>
                  <a:lnTo>
                    <a:pt x="644652" y="18402"/>
                  </a:lnTo>
                  <a:lnTo>
                    <a:pt x="653796" y="13830"/>
                  </a:lnTo>
                  <a:lnTo>
                    <a:pt x="659638" y="12700"/>
                  </a:lnTo>
                  <a:lnTo>
                    <a:pt x="674243" y="12700"/>
                  </a:lnTo>
                  <a:lnTo>
                    <a:pt x="680085" y="13830"/>
                  </a:lnTo>
                  <a:lnTo>
                    <a:pt x="689229" y="18402"/>
                  </a:lnTo>
                  <a:lnTo>
                    <a:pt x="691515" y="21958"/>
                  </a:lnTo>
                  <a:lnTo>
                    <a:pt x="691515" y="4965"/>
                  </a:lnTo>
                  <a:lnTo>
                    <a:pt x="689952" y="4178"/>
                  </a:lnTo>
                  <a:lnTo>
                    <a:pt x="683171" y="2057"/>
                  </a:lnTo>
                  <a:lnTo>
                    <a:pt x="675525" y="749"/>
                  </a:lnTo>
                  <a:lnTo>
                    <a:pt x="667004" y="241"/>
                  </a:lnTo>
                  <a:lnTo>
                    <a:pt x="658469" y="749"/>
                  </a:lnTo>
                  <a:lnTo>
                    <a:pt x="626999" y="18161"/>
                  </a:lnTo>
                  <a:lnTo>
                    <a:pt x="626999" y="35166"/>
                  </a:lnTo>
                  <a:lnTo>
                    <a:pt x="667004" y="53073"/>
                  </a:lnTo>
                  <a:lnTo>
                    <a:pt x="675525" y="52654"/>
                  </a:lnTo>
                  <a:lnTo>
                    <a:pt x="703656" y="40754"/>
                  </a:lnTo>
                  <a:lnTo>
                    <a:pt x="706882" y="35166"/>
                  </a:lnTo>
                  <a:lnTo>
                    <a:pt x="706882" y="18161"/>
                  </a:lnTo>
                  <a:close/>
                </a:path>
                <a:path w="749934" h="148589">
                  <a:moveTo>
                    <a:pt x="719074" y="57137"/>
                  </a:moveTo>
                  <a:lnTo>
                    <a:pt x="679513" y="62598"/>
                  </a:lnTo>
                  <a:lnTo>
                    <a:pt x="618744" y="62598"/>
                  </a:lnTo>
                  <a:lnTo>
                    <a:pt x="618744" y="75552"/>
                  </a:lnTo>
                  <a:lnTo>
                    <a:pt x="656209" y="75552"/>
                  </a:lnTo>
                  <a:lnTo>
                    <a:pt x="656209" y="99809"/>
                  </a:lnTo>
                  <a:lnTo>
                    <a:pt x="671830" y="99809"/>
                  </a:lnTo>
                  <a:lnTo>
                    <a:pt x="671830" y="75552"/>
                  </a:lnTo>
                  <a:lnTo>
                    <a:pt x="679208" y="75552"/>
                  </a:lnTo>
                  <a:lnTo>
                    <a:pt x="688213" y="75260"/>
                  </a:lnTo>
                  <a:lnTo>
                    <a:pt x="719074" y="70218"/>
                  </a:lnTo>
                  <a:lnTo>
                    <a:pt x="719074" y="57137"/>
                  </a:lnTo>
                  <a:close/>
                </a:path>
                <a:path w="749934" h="148589">
                  <a:moveTo>
                    <a:pt x="746252" y="0"/>
                  </a:moveTo>
                  <a:lnTo>
                    <a:pt x="730504" y="0"/>
                  </a:lnTo>
                  <a:lnTo>
                    <a:pt x="730504" y="84950"/>
                  </a:lnTo>
                  <a:lnTo>
                    <a:pt x="689483" y="84950"/>
                  </a:lnTo>
                  <a:lnTo>
                    <a:pt x="689483" y="97650"/>
                  </a:lnTo>
                  <a:lnTo>
                    <a:pt x="730504" y="97650"/>
                  </a:lnTo>
                  <a:lnTo>
                    <a:pt x="730504" y="106032"/>
                  </a:lnTo>
                  <a:lnTo>
                    <a:pt x="746252" y="106032"/>
                  </a:lnTo>
                  <a:lnTo>
                    <a:pt x="746252" y="0"/>
                  </a:lnTo>
                  <a:close/>
                </a:path>
                <a:path w="749934" h="148589">
                  <a:moveTo>
                    <a:pt x="749681" y="120256"/>
                  </a:moveTo>
                  <a:lnTo>
                    <a:pt x="646938" y="120256"/>
                  </a:lnTo>
                  <a:lnTo>
                    <a:pt x="646938" y="92570"/>
                  </a:lnTo>
                  <a:lnTo>
                    <a:pt x="631317" y="92570"/>
                  </a:lnTo>
                  <a:lnTo>
                    <a:pt x="631317" y="133591"/>
                  </a:lnTo>
                  <a:lnTo>
                    <a:pt x="749681" y="133591"/>
                  </a:lnTo>
                  <a:lnTo>
                    <a:pt x="749681" y="12025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91355" y="4026408"/>
              <a:ext cx="182880" cy="18440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259707" y="4020057"/>
              <a:ext cx="3181350" cy="193040"/>
            </a:xfrm>
            <a:custGeom>
              <a:avLst/>
              <a:gdLst/>
              <a:ahLst/>
              <a:cxnLst/>
              <a:rect l="l" t="t" r="r" b="b"/>
              <a:pathLst>
                <a:path w="3181350" h="193039">
                  <a:moveTo>
                    <a:pt x="130937" y="157480"/>
                  </a:moveTo>
                  <a:lnTo>
                    <a:pt x="111188" y="133731"/>
                  </a:lnTo>
                  <a:lnTo>
                    <a:pt x="78994" y="94996"/>
                  </a:lnTo>
                  <a:lnTo>
                    <a:pt x="80010" y="89789"/>
                  </a:lnTo>
                  <a:lnTo>
                    <a:pt x="80772" y="84328"/>
                  </a:lnTo>
                  <a:lnTo>
                    <a:pt x="82042" y="72898"/>
                  </a:lnTo>
                  <a:lnTo>
                    <a:pt x="82550" y="67056"/>
                  </a:lnTo>
                  <a:lnTo>
                    <a:pt x="82931" y="60960"/>
                  </a:lnTo>
                  <a:lnTo>
                    <a:pt x="122936" y="60960"/>
                  </a:lnTo>
                  <a:lnTo>
                    <a:pt x="122936" y="27305"/>
                  </a:lnTo>
                  <a:lnTo>
                    <a:pt x="83312" y="27305"/>
                  </a:lnTo>
                  <a:lnTo>
                    <a:pt x="83312" y="4572"/>
                  </a:lnTo>
                  <a:lnTo>
                    <a:pt x="45847" y="4572"/>
                  </a:lnTo>
                  <a:lnTo>
                    <a:pt x="45847" y="27305"/>
                  </a:lnTo>
                  <a:lnTo>
                    <a:pt x="4064" y="27305"/>
                  </a:lnTo>
                  <a:lnTo>
                    <a:pt x="4064" y="60960"/>
                  </a:lnTo>
                  <a:lnTo>
                    <a:pt x="46101" y="60960"/>
                  </a:lnTo>
                  <a:lnTo>
                    <a:pt x="44500" y="78460"/>
                  </a:lnTo>
                  <a:lnTo>
                    <a:pt x="32131" y="120269"/>
                  </a:lnTo>
                  <a:lnTo>
                    <a:pt x="0" y="145415"/>
                  </a:lnTo>
                  <a:lnTo>
                    <a:pt x="0" y="181356"/>
                  </a:lnTo>
                  <a:lnTo>
                    <a:pt x="37846" y="168783"/>
                  </a:lnTo>
                  <a:lnTo>
                    <a:pt x="66167" y="133731"/>
                  </a:lnTo>
                  <a:lnTo>
                    <a:pt x="103632" y="181356"/>
                  </a:lnTo>
                  <a:lnTo>
                    <a:pt x="130937" y="157480"/>
                  </a:lnTo>
                  <a:close/>
                </a:path>
                <a:path w="3181350" h="193039">
                  <a:moveTo>
                    <a:pt x="193929" y="72644"/>
                  </a:moveTo>
                  <a:lnTo>
                    <a:pt x="172212" y="72644"/>
                  </a:lnTo>
                  <a:lnTo>
                    <a:pt x="172212" y="5207"/>
                  </a:lnTo>
                  <a:lnTo>
                    <a:pt x="135636" y="5207"/>
                  </a:lnTo>
                  <a:lnTo>
                    <a:pt x="135636" y="189992"/>
                  </a:lnTo>
                  <a:lnTo>
                    <a:pt x="172212" y="189992"/>
                  </a:lnTo>
                  <a:lnTo>
                    <a:pt x="172212" y="108204"/>
                  </a:lnTo>
                  <a:lnTo>
                    <a:pt x="193929" y="108204"/>
                  </a:lnTo>
                  <a:lnTo>
                    <a:pt x="193929" y="72644"/>
                  </a:lnTo>
                  <a:close/>
                </a:path>
                <a:path w="3181350" h="193039">
                  <a:moveTo>
                    <a:pt x="329692" y="75692"/>
                  </a:moveTo>
                  <a:lnTo>
                    <a:pt x="324739" y="77724"/>
                  </a:lnTo>
                  <a:lnTo>
                    <a:pt x="318516" y="79248"/>
                  </a:lnTo>
                  <a:lnTo>
                    <a:pt x="311023" y="80264"/>
                  </a:lnTo>
                  <a:lnTo>
                    <a:pt x="303530" y="81407"/>
                  </a:lnTo>
                  <a:lnTo>
                    <a:pt x="295529" y="82042"/>
                  </a:lnTo>
                  <a:lnTo>
                    <a:pt x="241681" y="82042"/>
                  </a:lnTo>
                  <a:lnTo>
                    <a:pt x="241681" y="71374"/>
                  </a:lnTo>
                  <a:lnTo>
                    <a:pt x="315849" y="71374"/>
                  </a:lnTo>
                  <a:lnTo>
                    <a:pt x="315849" y="7366"/>
                  </a:lnTo>
                  <a:lnTo>
                    <a:pt x="205105" y="7366"/>
                  </a:lnTo>
                  <a:lnTo>
                    <a:pt x="205105" y="35052"/>
                  </a:lnTo>
                  <a:lnTo>
                    <a:pt x="279781" y="35052"/>
                  </a:lnTo>
                  <a:lnTo>
                    <a:pt x="279781" y="45593"/>
                  </a:lnTo>
                  <a:lnTo>
                    <a:pt x="205486" y="45593"/>
                  </a:lnTo>
                  <a:lnTo>
                    <a:pt x="205486" y="109728"/>
                  </a:lnTo>
                  <a:lnTo>
                    <a:pt x="294513" y="109728"/>
                  </a:lnTo>
                  <a:lnTo>
                    <a:pt x="302895" y="109093"/>
                  </a:lnTo>
                  <a:lnTo>
                    <a:pt x="318516" y="106807"/>
                  </a:lnTo>
                  <a:lnTo>
                    <a:pt x="324866" y="105156"/>
                  </a:lnTo>
                  <a:lnTo>
                    <a:pt x="329692" y="102997"/>
                  </a:lnTo>
                  <a:lnTo>
                    <a:pt x="329692" y="82042"/>
                  </a:lnTo>
                  <a:lnTo>
                    <a:pt x="329692" y="75692"/>
                  </a:lnTo>
                  <a:close/>
                </a:path>
                <a:path w="3181350" h="193039">
                  <a:moveTo>
                    <a:pt x="376555" y="145288"/>
                  </a:moveTo>
                  <a:lnTo>
                    <a:pt x="344525" y="122732"/>
                  </a:lnTo>
                  <a:lnTo>
                    <a:pt x="337566" y="121107"/>
                  </a:lnTo>
                  <a:lnTo>
                    <a:pt x="337566" y="154686"/>
                  </a:lnTo>
                  <a:lnTo>
                    <a:pt x="337185" y="158369"/>
                  </a:lnTo>
                  <a:lnTo>
                    <a:pt x="302412" y="164172"/>
                  </a:lnTo>
                  <a:lnTo>
                    <a:pt x="284314" y="164172"/>
                  </a:lnTo>
                  <a:lnTo>
                    <a:pt x="249174" y="154686"/>
                  </a:lnTo>
                  <a:lnTo>
                    <a:pt x="249555" y="151130"/>
                  </a:lnTo>
                  <a:lnTo>
                    <a:pt x="284187" y="145288"/>
                  </a:lnTo>
                  <a:lnTo>
                    <a:pt x="302539" y="145288"/>
                  </a:lnTo>
                  <a:lnTo>
                    <a:pt x="337566" y="154686"/>
                  </a:lnTo>
                  <a:lnTo>
                    <a:pt x="337566" y="121107"/>
                  </a:lnTo>
                  <a:lnTo>
                    <a:pt x="293370" y="117221"/>
                  </a:lnTo>
                  <a:lnTo>
                    <a:pt x="281940" y="117436"/>
                  </a:lnTo>
                  <a:lnTo>
                    <a:pt x="242201" y="122732"/>
                  </a:lnTo>
                  <a:lnTo>
                    <a:pt x="210185" y="145288"/>
                  </a:lnTo>
                  <a:lnTo>
                    <a:pt x="210223" y="164172"/>
                  </a:lnTo>
                  <a:lnTo>
                    <a:pt x="242201" y="186702"/>
                  </a:lnTo>
                  <a:lnTo>
                    <a:pt x="281940" y="191960"/>
                  </a:lnTo>
                  <a:lnTo>
                    <a:pt x="293370" y="192151"/>
                  </a:lnTo>
                  <a:lnTo>
                    <a:pt x="304787" y="191960"/>
                  </a:lnTo>
                  <a:lnTo>
                    <a:pt x="344525" y="186702"/>
                  </a:lnTo>
                  <a:lnTo>
                    <a:pt x="376504" y="164172"/>
                  </a:lnTo>
                  <a:lnTo>
                    <a:pt x="376555" y="145288"/>
                  </a:lnTo>
                  <a:close/>
                </a:path>
                <a:path w="3181350" h="193039">
                  <a:moveTo>
                    <a:pt x="396621" y="18161"/>
                  </a:moveTo>
                  <a:lnTo>
                    <a:pt x="374904" y="18161"/>
                  </a:lnTo>
                  <a:lnTo>
                    <a:pt x="374904" y="5207"/>
                  </a:lnTo>
                  <a:lnTo>
                    <a:pt x="338328" y="5207"/>
                  </a:lnTo>
                  <a:lnTo>
                    <a:pt x="338328" y="114935"/>
                  </a:lnTo>
                  <a:lnTo>
                    <a:pt x="374904" y="114935"/>
                  </a:lnTo>
                  <a:lnTo>
                    <a:pt x="374904" y="92837"/>
                  </a:lnTo>
                  <a:lnTo>
                    <a:pt x="396621" y="92837"/>
                  </a:lnTo>
                  <a:lnTo>
                    <a:pt x="396621" y="62357"/>
                  </a:lnTo>
                  <a:lnTo>
                    <a:pt x="374904" y="62357"/>
                  </a:lnTo>
                  <a:lnTo>
                    <a:pt x="374904" y="48641"/>
                  </a:lnTo>
                  <a:lnTo>
                    <a:pt x="396621" y="48641"/>
                  </a:lnTo>
                  <a:lnTo>
                    <a:pt x="396621" y="18161"/>
                  </a:lnTo>
                  <a:close/>
                </a:path>
                <a:path w="3181350" h="193039">
                  <a:moveTo>
                    <a:pt x="581939" y="147269"/>
                  </a:moveTo>
                  <a:lnTo>
                    <a:pt x="550506" y="125399"/>
                  </a:lnTo>
                  <a:lnTo>
                    <a:pt x="543052" y="123672"/>
                  </a:lnTo>
                  <a:lnTo>
                    <a:pt x="543052" y="155956"/>
                  </a:lnTo>
                  <a:lnTo>
                    <a:pt x="542798" y="159258"/>
                  </a:lnTo>
                  <a:lnTo>
                    <a:pt x="506031" y="164846"/>
                  </a:lnTo>
                  <a:lnTo>
                    <a:pt x="489127" y="164846"/>
                  </a:lnTo>
                  <a:lnTo>
                    <a:pt x="452120" y="155956"/>
                  </a:lnTo>
                  <a:lnTo>
                    <a:pt x="452374" y="152781"/>
                  </a:lnTo>
                  <a:lnTo>
                    <a:pt x="487883" y="147269"/>
                  </a:lnTo>
                  <a:lnTo>
                    <a:pt x="507276" y="147269"/>
                  </a:lnTo>
                  <a:lnTo>
                    <a:pt x="543052" y="155956"/>
                  </a:lnTo>
                  <a:lnTo>
                    <a:pt x="543052" y="123672"/>
                  </a:lnTo>
                  <a:lnTo>
                    <a:pt x="497586" y="119888"/>
                  </a:lnTo>
                  <a:lnTo>
                    <a:pt x="485406" y="120053"/>
                  </a:lnTo>
                  <a:lnTo>
                    <a:pt x="444588" y="125399"/>
                  </a:lnTo>
                  <a:lnTo>
                    <a:pt x="413258" y="147269"/>
                  </a:lnTo>
                  <a:lnTo>
                    <a:pt x="413258" y="164846"/>
                  </a:lnTo>
                  <a:lnTo>
                    <a:pt x="444588" y="186651"/>
                  </a:lnTo>
                  <a:lnTo>
                    <a:pt x="485406" y="191947"/>
                  </a:lnTo>
                  <a:lnTo>
                    <a:pt x="497586" y="192151"/>
                  </a:lnTo>
                  <a:lnTo>
                    <a:pt x="509752" y="191947"/>
                  </a:lnTo>
                  <a:lnTo>
                    <a:pt x="550506" y="186651"/>
                  </a:lnTo>
                  <a:lnTo>
                    <a:pt x="581914" y="164846"/>
                  </a:lnTo>
                  <a:lnTo>
                    <a:pt x="581914" y="147269"/>
                  </a:lnTo>
                  <a:close/>
                </a:path>
                <a:path w="3181350" h="193039">
                  <a:moveTo>
                    <a:pt x="591058" y="85852"/>
                  </a:moveTo>
                  <a:lnTo>
                    <a:pt x="556641" y="85852"/>
                  </a:lnTo>
                  <a:lnTo>
                    <a:pt x="556641" y="76200"/>
                  </a:lnTo>
                  <a:lnTo>
                    <a:pt x="556641" y="68834"/>
                  </a:lnTo>
                  <a:lnTo>
                    <a:pt x="564642" y="65786"/>
                  </a:lnTo>
                  <a:lnTo>
                    <a:pt x="570865" y="61849"/>
                  </a:lnTo>
                  <a:lnTo>
                    <a:pt x="575183" y="57023"/>
                  </a:lnTo>
                  <a:lnTo>
                    <a:pt x="579628" y="52197"/>
                  </a:lnTo>
                  <a:lnTo>
                    <a:pt x="580567" y="49784"/>
                  </a:lnTo>
                  <a:lnTo>
                    <a:pt x="581914" y="46355"/>
                  </a:lnTo>
                  <a:lnTo>
                    <a:pt x="581787" y="30810"/>
                  </a:lnTo>
                  <a:lnTo>
                    <a:pt x="550075" y="8166"/>
                  </a:lnTo>
                  <a:lnTo>
                    <a:pt x="542925" y="6413"/>
                  </a:lnTo>
                  <a:lnTo>
                    <a:pt x="542925" y="36068"/>
                  </a:lnTo>
                  <a:lnTo>
                    <a:pt x="542925" y="43180"/>
                  </a:lnTo>
                  <a:lnTo>
                    <a:pt x="538734" y="45720"/>
                  </a:lnTo>
                  <a:lnTo>
                    <a:pt x="530733" y="47371"/>
                  </a:lnTo>
                  <a:lnTo>
                    <a:pt x="524078" y="48450"/>
                  </a:lnTo>
                  <a:lnTo>
                    <a:pt x="520573" y="48793"/>
                  </a:lnTo>
                  <a:lnTo>
                    <a:pt x="520573" y="76200"/>
                  </a:lnTo>
                  <a:lnTo>
                    <a:pt x="520573" y="85852"/>
                  </a:lnTo>
                  <a:lnTo>
                    <a:pt x="474599" y="85852"/>
                  </a:lnTo>
                  <a:lnTo>
                    <a:pt x="474599" y="76200"/>
                  </a:lnTo>
                  <a:lnTo>
                    <a:pt x="483793" y="76835"/>
                  </a:lnTo>
                  <a:lnTo>
                    <a:pt x="485775" y="76835"/>
                  </a:lnTo>
                  <a:lnTo>
                    <a:pt x="489585" y="76962"/>
                  </a:lnTo>
                  <a:lnTo>
                    <a:pt x="505460" y="76962"/>
                  </a:lnTo>
                  <a:lnTo>
                    <a:pt x="509333" y="76835"/>
                  </a:lnTo>
                  <a:lnTo>
                    <a:pt x="511365" y="76835"/>
                  </a:lnTo>
                  <a:lnTo>
                    <a:pt x="520573" y="76200"/>
                  </a:lnTo>
                  <a:lnTo>
                    <a:pt x="520573" y="48793"/>
                  </a:lnTo>
                  <a:lnTo>
                    <a:pt x="516343" y="49199"/>
                  </a:lnTo>
                  <a:lnTo>
                    <a:pt x="507504" y="49644"/>
                  </a:lnTo>
                  <a:lnTo>
                    <a:pt x="497586" y="49784"/>
                  </a:lnTo>
                  <a:lnTo>
                    <a:pt x="487654" y="49644"/>
                  </a:lnTo>
                  <a:lnTo>
                    <a:pt x="478815" y="49199"/>
                  </a:lnTo>
                  <a:lnTo>
                    <a:pt x="471081" y="48450"/>
                  </a:lnTo>
                  <a:lnTo>
                    <a:pt x="464439" y="47371"/>
                  </a:lnTo>
                  <a:lnTo>
                    <a:pt x="456438" y="45720"/>
                  </a:lnTo>
                  <a:lnTo>
                    <a:pt x="452247" y="43180"/>
                  </a:lnTo>
                  <a:lnTo>
                    <a:pt x="452247" y="36068"/>
                  </a:lnTo>
                  <a:lnTo>
                    <a:pt x="497586" y="29464"/>
                  </a:lnTo>
                  <a:lnTo>
                    <a:pt x="507504" y="29616"/>
                  </a:lnTo>
                  <a:lnTo>
                    <a:pt x="542925" y="36068"/>
                  </a:lnTo>
                  <a:lnTo>
                    <a:pt x="542925" y="6413"/>
                  </a:lnTo>
                  <a:lnTo>
                    <a:pt x="497586" y="2159"/>
                  </a:lnTo>
                  <a:lnTo>
                    <a:pt x="485648" y="2400"/>
                  </a:lnTo>
                  <a:lnTo>
                    <a:pt x="445071" y="8166"/>
                  </a:lnTo>
                  <a:lnTo>
                    <a:pt x="413613" y="30060"/>
                  </a:lnTo>
                  <a:lnTo>
                    <a:pt x="413258" y="30810"/>
                  </a:lnTo>
                  <a:lnTo>
                    <a:pt x="413258" y="46355"/>
                  </a:lnTo>
                  <a:lnTo>
                    <a:pt x="438531" y="68834"/>
                  </a:lnTo>
                  <a:lnTo>
                    <a:pt x="438531" y="85852"/>
                  </a:lnTo>
                  <a:lnTo>
                    <a:pt x="404114" y="85852"/>
                  </a:lnTo>
                  <a:lnTo>
                    <a:pt x="404114" y="113538"/>
                  </a:lnTo>
                  <a:lnTo>
                    <a:pt x="591058" y="113538"/>
                  </a:lnTo>
                  <a:lnTo>
                    <a:pt x="591058" y="85852"/>
                  </a:lnTo>
                  <a:close/>
                </a:path>
                <a:path w="3181350" h="193039">
                  <a:moveTo>
                    <a:pt x="841883" y="97536"/>
                  </a:moveTo>
                  <a:lnTo>
                    <a:pt x="832396" y="93472"/>
                  </a:lnTo>
                  <a:lnTo>
                    <a:pt x="767842" y="65786"/>
                  </a:lnTo>
                  <a:lnTo>
                    <a:pt x="768477" y="64135"/>
                  </a:lnTo>
                  <a:lnTo>
                    <a:pt x="768985" y="62484"/>
                  </a:lnTo>
                  <a:lnTo>
                    <a:pt x="769493" y="60579"/>
                  </a:lnTo>
                  <a:lnTo>
                    <a:pt x="770001" y="58801"/>
                  </a:lnTo>
                  <a:lnTo>
                    <a:pt x="770382" y="57023"/>
                  </a:lnTo>
                  <a:lnTo>
                    <a:pt x="770636" y="55118"/>
                  </a:lnTo>
                  <a:lnTo>
                    <a:pt x="834517" y="55118"/>
                  </a:lnTo>
                  <a:lnTo>
                    <a:pt x="834517" y="21590"/>
                  </a:lnTo>
                  <a:lnTo>
                    <a:pt x="769112" y="21590"/>
                  </a:lnTo>
                  <a:lnTo>
                    <a:pt x="769112" y="2794"/>
                  </a:lnTo>
                  <a:lnTo>
                    <a:pt x="731520" y="2794"/>
                  </a:lnTo>
                  <a:lnTo>
                    <a:pt x="731520" y="21590"/>
                  </a:lnTo>
                  <a:lnTo>
                    <a:pt x="666623" y="21590"/>
                  </a:lnTo>
                  <a:lnTo>
                    <a:pt x="666623" y="55118"/>
                  </a:lnTo>
                  <a:lnTo>
                    <a:pt x="730631" y="55118"/>
                  </a:lnTo>
                  <a:lnTo>
                    <a:pt x="726274" y="63500"/>
                  </a:lnTo>
                  <a:lnTo>
                    <a:pt x="695096" y="87363"/>
                  </a:lnTo>
                  <a:lnTo>
                    <a:pt x="662686" y="93218"/>
                  </a:lnTo>
                  <a:lnTo>
                    <a:pt x="662686" y="126746"/>
                  </a:lnTo>
                  <a:lnTo>
                    <a:pt x="700773" y="121881"/>
                  </a:lnTo>
                  <a:lnTo>
                    <a:pt x="742632" y="101028"/>
                  </a:lnTo>
                  <a:lnTo>
                    <a:pt x="750824" y="93472"/>
                  </a:lnTo>
                  <a:lnTo>
                    <a:pt x="826770" y="127635"/>
                  </a:lnTo>
                  <a:lnTo>
                    <a:pt x="841883" y="97536"/>
                  </a:lnTo>
                  <a:close/>
                </a:path>
                <a:path w="3181350" h="193039">
                  <a:moveTo>
                    <a:pt x="844042" y="149733"/>
                  </a:moveTo>
                  <a:lnTo>
                    <a:pt x="768985" y="149733"/>
                  </a:lnTo>
                  <a:lnTo>
                    <a:pt x="768985" y="118110"/>
                  </a:lnTo>
                  <a:lnTo>
                    <a:pt x="732155" y="118110"/>
                  </a:lnTo>
                  <a:lnTo>
                    <a:pt x="732155" y="149733"/>
                  </a:lnTo>
                  <a:lnTo>
                    <a:pt x="657098" y="149733"/>
                  </a:lnTo>
                  <a:lnTo>
                    <a:pt x="657098" y="183515"/>
                  </a:lnTo>
                  <a:lnTo>
                    <a:pt x="844042" y="183515"/>
                  </a:lnTo>
                  <a:lnTo>
                    <a:pt x="844042" y="149733"/>
                  </a:lnTo>
                  <a:close/>
                </a:path>
                <a:path w="3181350" h="193039">
                  <a:moveTo>
                    <a:pt x="1036574" y="9525"/>
                  </a:moveTo>
                  <a:lnTo>
                    <a:pt x="869442" y="9525"/>
                  </a:lnTo>
                  <a:lnTo>
                    <a:pt x="869442" y="43434"/>
                  </a:lnTo>
                  <a:lnTo>
                    <a:pt x="998474" y="43434"/>
                  </a:lnTo>
                  <a:lnTo>
                    <a:pt x="998474" y="131318"/>
                  </a:lnTo>
                  <a:lnTo>
                    <a:pt x="1036574" y="131318"/>
                  </a:lnTo>
                  <a:lnTo>
                    <a:pt x="1036574" y="9525"/>
                  </a:lnTo>
                  <a:close/>
                </a:path>
                <a:path w="3181350" h="193039">
                  <a:moveTo>
                    <a:pt x="1046734" y="149352"/>
                  </a:moveTo>
                  <a:lnTo>
                    <a:pt x="957834" y="149352"/>
                  </a:lnTo>
                  <a:lnTo>
                    <a:pt x="957834" y="76962"/>
                  </a:lnTo>
                  <a:lnTo>
                    <a:pt x="919988" y="76962"/>
                  </a:lnTo>
                  <a:lnTo>
                    <a:pt x="919988" y="149352"/>
                  </a:lnTo>
                  <a:lnTo>
                    <a:pt x="859790" y="149352"/>
                  </a:lnTo>
                  <a:lnTo>
                    <a:pt x="859790" y="183515"/>
                  </a:lnTo>
                  <a:lnTo>
                    <a:pt x="1046734" y="183515"/>
                  </a:lnTo>
                  <a:lnTo>
                    <a:pt x="1046734" y="149352"/>
                  </a:lnTo>
                  <a:close/>
                </a:path>
                <a:path w="3181350" h="193039">
                  <a:moveTo>
                    <a:pt x="1238631" y="130048"/>
                  </a:moveTo>
                  <a:lnTo>
                    <a:pt x="1072388" y="130048"/>
                  </a:lnTo>
                  <a:lnTo>
                    <a:pt x="1072388" y="159004"/>
                  </a:lnTo>
                  <a:lnTo>
                    <a:pt x="1201547" y="159004"/>
                  </a:lnTo>
                  <a:lnTo>
                    <a:pt x="1201547" y="192151"/>
                  </a:lnTo>
                  <a:lnTo>
                    <a:pt x="1238631" y="192151"/>
                  </a:lnTo>
                  <a:lnTo>
                    <a:pt x="1238631" y="130048"/>
                  </a:lnTo>
                  <a:close/>
                </a:path>
                <a:path w="3181350" h="193039">
                  <a:moveTo>
                    <a:pt x="1247648" y="54483"/>
                  </a:moveTo>
                  <a:lnTo>
                    <a:pt x="1173861" y="26162"/>
                  </a:lnTo>
                  <a:lnTo>
                    <a:pt x="1177163" y="19939"/>
                  </a:lnTo>
                  <a:lnTo>
                    <a:pt x="1179449" y="13208"/>
                  </a:lnTo>
                  <a:lnTo>
                    <a:pt x="1180846" y="6096"/>
                  </a:lnTo>
                  <a:lnTo>
                    <a:pt x="1143889" y="0"/>
                  </a:lnTo>
                  <a:lnTo>
                    <a:pt x="1141780" y="7645"/>
                  </a:lnTo>
                  <a:lnTo>
                    <a:pt x="1138694" y="14719"/>
                  </a:lnTo>
                  <a:lnTo>
                    <a:pt x="1109764" y="40970"/>
                  </a:lnTo>
                  <a:lnTo>
                    <a:pt x="1076286" y="50419"/>
                  </a:lnTo>
                  <a:lnTo>
                    <a:pt x="1075905" y="50419"/>
                  </a:lnTo>
                  <a:lnTo>
                    <a:pt x="1067816" y="51054"/>
                  </a:lnTo>
                  <a:lnTo>
                    <a:pt x="1067816" y="81534"/>
                  </a:lnTo>
                  <a:lnTo>
                    <a:pt x="1080643" y="80784"/>
                  </a:lnTo>
                  <a:lnTo>
                    <a:pt x="1127290" y="68427"/>
                  </a:lnTo>
                  <a:lnTo>
                    <a:pt x="1155065" y="50419"/>
                  </a:lnTo>
                  <a:lnTo>
                    <a:pt x="1234440" y="82423"/>
                  </a:lnTo>
                  <a:lnTo>
                    <a:pt x="1247648" y="54483"/>
                  </a:lnTo>
                  <a:close/>
                </a:path>
                <a:path w="3181350" h="193039">
                  <a:moveTo>
                    <a:pt x="1249426" y="91313"/>
                  </a:moveTo>
                  <a:lnTo>
                    <a:pt x="1174115" y="91313"/>
                  </a:lnTo>
                  <a:lnTo>
                    <a:pt x="1174115" y="69723"/>
                  </a:lnTo>
                  <a:lnTo>
                    <a:pt x="1137793" y="69723"/>
                  </a:lnTo>
                  <a:lnTo>
                    <a:pt x="1137793" y="91313"/>
                  </a:lnTo>
                  <a:lnTo>
                    <a:pt x="1062482" y="91313"/>
                  </a:lnTo>
                  <a:lnTo>
                    <a:pt x="1062482" y="120523"/>
                  </a:lnTo>
                  <a:lnTo>
                    <a:pt x="1249426" y="120523"/>
                  </a:lnTo>
                  <a:lnTo>
                    <a:pt x="1249426" y="91313"/>
                  </a:lnTo>
                  <a:close/>
                </a:path>
                <a:path w="3181350" h="193039">
                  <a:moveTo>
                    <a:pt x="1494980" y="151765"/>
                  </a:moveTo>
                  <a:lnTo>
                    <a:pt x="1456309" y="130060"/>
                  </a:lnTo>
                  <a:lnTo>
                    <a:pt x="1456309" y="159512"/>
                  </a:lnTo>
                  <a:lnTo>
                    <a:pt x="1456055" y="162306"/>
                  </a:lnTo>
                  <a:lnTo>
                    <a:pt x="1417459" y="167259"/>
                  </a:lnTo>
                  <a:lnTo>
                    <a:pt x="1403451" y="167259"/>
                  </a:lnTo>
                  <a:lnTo>
                    <a:pt x="1364742" y="162306"/>
                  </a:lnTo>
                  <a:lnTo>
                    <a:pt x="1364742" y="156845"/>
                  </a:lnTo>
                  <a:lnTo>
                    <a:pt x="1400670" y="151765"/>
                  </a:lnTo>
                  <a:lnTo>
                    <a:pt x="1420241" y="151765"/>
                  </a:lnTo>
                  <a:lnTo>
                    <a:pt x="1456309" y="159512"/>
                  </a:lnTo>
                  <a:lnTo>
                    <a:pt x="1456309" y="130060"/>
                  </a:lnTo>
                  <a:lnTo>
                    <a:pt x="1410462" y="126365"/>
                  </a:lnTo>
                  <a:lnTo>
                    <a:pt x="1398282" y="126580"/>
                  </a:lnTo>
                  <a:lnTo>
                    <a:pt x="1357388" y="131622"/>
                  </a:lnTo>
                  <a:lnTo>
                    <a:pt x="1326007" y="151765"/>
                  </a:lnTo>
                  <a:lnTo>
                    <a:pt x="1326007" y="167259"/>
                  </a:lnTo>
                  <a:lnTo>
                    <a:pt x="1366393" y="189230"/>
                  </a:lnTo>
                  <a:lnTo>
                    <a:pt x="1410462" y="192532"/>
                  </a:lnTo>
                  <a:lnTo>
                    <a:pt x="1422628" y="192392"/>
                  </a:lnTo>
                  <a:lnTo>
                    <a:pt x="1463509" y="187286"/>
                  </a:lnTo>
                  <a:lnTo>
                    <a:pt x="1494917" y="167259"/>
                  </a:lnTo>
                  <a:lnTo>
                    <a:pt x="1494917" y="151765"/>
                  </a:lnTo>
                  <a:close/>
                </a:path>
                <a:path w="3181350" h="193039">
                  <a:moveTo>
                    <a:pt x="1503934" y="94488"/>
                  </a:moveTo>
                  <a:lnTo>
                    <a:pt x="1428623" y="94488"/>
                  </a:lnTo>
                  <a:lnTo>
                    <a:pt x="1428623" y="86487"/>
                  </a:lnTo>
                  <a:lnTo>
                    <a:pt x="1494790" y="86487"/>
                  </a:lnTo>
                  <a:lnTo>
                    <a:pt x="1494790" y="64008"/>
                  </a:lnTo>
                  <a:lnTo>
                    <a:pt x="1364615" y="64008"/>
                  </a:lnTo>
                  <a:lnTo>
                    <a:pt x="1364615" y="56515"/>
                  </a:lnTo>
                  <a:lnTo>
                    <a:pt x="1489710" y="56515"/>
                  </a:lnTo>
                  <a:lnTo>
                    <a:pt x="1489710" y="35687"/>
                  </a:lnTo>
                  <a:lnTo>
                    <a:pt x="1364615" y="35687"/>
                  </a:lnTo>
                  <a:lnTo>
                    <a:pt x="1364615" y="27940"/>
                  </a:lnTo>
                  <a:lnTo>
                    <a:pt x="1492631" y="27940"/>
                  </a:lnTo>
                  <a:lnTo>
                    <a:pt x="1492631" y="5207"/>
                  </a:lnTo>
                  <a:lnTo>
                    <a:pt x="1328420" y="5207"/>
                  </a:lnTo>
                  <a:lnTo>
                    <a:pt x="1328420" y="86487"/>
                  </a:lnTo>
                  <a:lnTo>
                    <a:pt x="1392301" y="86487"/>
                  </a:lnTo>
                  <a:lnTo>
                    <a:pt x="1392301" y="94488"/>
                  </a:lnTo>
                  <a:lnTo>
                    <a:pt x="1316990" y="94488"/>
                  </a:lnTo>
                  <a:lnTo>
                    <a:pt x="1316990" y="121158"/>
                  </a:lnTo>
                  <a:lnTo>
                    <a:pt x="1503934" y="121158"/>
                  </a:lnTo>
                  <a:lnTo>
                    <a:pt x="1503934" y="94488"/>
                  </a:lnTo>
                  <a:close/>
                </a:path>
                <a:path w="3181350" h="193039">
                  <a:moveTo>
                    <a:pt x="1654937" y="88265"/>
                  </a:moveTo>
                  <a:lnTo>
                    <a:pt x="1642351" y="79375"/>
                  </a:lnTo>
                  <a:lnTo>
                    <a:pt x="1601724" y="50673"/>
                  </a:lnTo>
                  <a:lnTo>
                    <a:pt x="1604010" y="43942"/>
                  </a:lnTo>
                  <a:lnTo>
                    <a:pt x="1605915" y="37084"/>
                  </a:lnTo>
                  <a:lnTo>
                    <a:pt x="1608455" y="22860"/>
                  </a:lnTo>
                  <a:lnTo>
                    <a:pt x="1608924" y="16078"/>
                  </a:lnTo>
                  <a:lnTo>
                    <a:pt x="1608963" y="15621"/>
                  </a:lnTo>
                  <a:lnTo>
                    <a:pt x="1609090" y="8255"/>
                  </a:lnTo>
                  <a:lnTo>
                    <a:pt x="1572260" y="6096"/>
                  </a:lnTo>
                  <a:lnTo>
                    <a:pt x="1571713" y="15621"/>
                  </a:lnTo>
                  <a:lnTo>
                    <a:pt x="1571688" y="16078"/>
                  </a:lnTo>
                  <a:lnTo>
                    <a:pt x="1570355" y="25615"/>
                  </a:lnTo>
                  <a:lnTo>
                    <a:pt x="1553184" y="64846"/>
                  </a:lnTo>
                  <a:lnTo>
                    <a:pt x="1522095" y="82804"/>
                  </a:lnTo>
                  <a:lnTo>
                    <a:pt x="1522095" y="116840"/>
                  </a:lnTo>
                  <a:lnTo>
                    <a:pt x="1566189" y="100317"/>
                  </a:lnTo>
                  <a:lnTo>
                    <a:pt x="1586484" y="79375"/>
                  </a:lnTo>
                  <a:lnTo>
                    <a:pt x="1633474" y="114300"/>
                  </a:lnTo>
                  <a:lnTo>
                    <a:pt x="1654937" y="88265"/>
                  </a:lnTo>
                  <a:close/>
                </a:path>
                <a:path w="3181350" h="193039">
                  <a:moveTo>
                    <a:pt x="1698371" y="5207"/>
                  </a:moveTo>
                  <a:lnTo>
                    <a:pt x="1661795" y="5207"/>
                  </a:lnTo>
                  <a:lnTo>
                    <a:pt x="1661795" y="141986"/>
                  </a:lnTo>
                  <a:lnTo>
                    <a:pt x="1698371" y="141986"/>
                  </a:lnTo>
                  <a:lnTo>
                    <a:pt x="1698371" y="5207"/>
                  </a:lnTo>
                  <a:close/>
                </a:path>
                <a:path w="3181350" h="193039">
                  <a:moveTo>
                    <a:pt x="1701038" y="157099"/>
                  </a:moveTo>
                  <a:lnTo>
                    <a:pt x="1570355" y="157099"/>
                  </a:lnTo>
                  <a:lnTo>
                    <a:pt x="1570355" y="125222"/>
                  </a:lnTo>
                  <a:lnTo>
                    <a:pt x="1533017" y="125222"/>
                  </a:lnTo>
                  <a:lnTo>
                    <a:pt x="1533017" y="189992"/>
                  </a:lnTo>
                  <a:lnTo>
                    <a:pt x="1701038" y="189992"/>
                  </a:lnTo>
                  <a:lnTo>
                    <a:pt x="1701038" y="157099"/>
                  </a:lnTo>
                  <a:close/>
                </a:path>
                <a:path w="3181350" h="193039">
                  <a:moveTo>
                    <a:pt x="1839214" y="7366"/>
                  </a:moveTo>
                  <a:lnTo>
                    <a:pt x="1803527" y="7366"/>
                  </a:lnTo>
                  <a:lnTo>
                    <a:pt x="1803527" y="30734"/>
                  </a:lnTo>
                  <a:lnTo>
                    <a:pt x="1803527" y="60579"/>
                  </a:lnTo>
                  <a:lnTo>
                    <a:pt x="1803527" y="84836"/>
                  </a:lnTo>
                  <a:lnTo>
                    <a:pt x="1762125" y="84836"/>
                  </a:lnTo>
                  <a:lnTo>
                    <a:pt x="1762125" y="60579"/>
                  </a:lnTo>
                  <a:lnTo>
                    <a:pt x="1803527" y="60579"/>
                  </a:lnTo>
                  <a:lnTo>
                    <a:pt x="1803527" y="30734"/>
                  </a:lnTo>
                  <a:lnTo>
                    <a:pt x="1762125" y="30734"/>
                  </a:lnTo>
                  <a:lnTo>
                    <a:pt x="1762125" y="7366"/>
                  </a:lnTo>
                  <a:lnTo>
                    <a:pt x="1726438" y="7366"/>
                  </a:lnTo>
                  <a:lnTo>
                    <a:pt x="1726438" y="115316"/>
                  </a:lnTo>
                  <a:lnTo>
                    <a:pt x="1839214" y="115316"/>
                  </a:lnTo>
                  <a:lnTo>
                    <a:pt x="1839214" y="84836"/>
                  </a:lnTo>
                  <a:lnTo>
                    <a:pt x="1839214" y="60579"/>
                  </a:lnTo>
                  <a:lnTo>
                    <a:pt x="1839214" y="30734"/>
                  </a:lnTo>
                  <a:lnTo>
                    <a:pt x="1839214" y="7366"/>
                  </a:lnTo>
                  <a:close/>
                </a:path>
                <a:path w="3181350" h="193039">
                  <a:moveTo>
                    <a:pt x="1898523" y="157099"/>
                  </a:moveTo>
                  <a:lnTo>
                    <a:pt x="1769999" y="157099"/>
                  </a:lnTo>
                  <a:lnTo>
                    <a:pt x="1769999" y="126111"/>
                  </a:lnTo>
                  <a:lnTo>
                    <a:pt x="1732788" y="126111"/>
                  </a:lnTo>
                  <a:lnTo>
                    <a:pt x="1732788" y="189992"/>
                  </a:lnTo>
                  <a:lnTo>
                    <a:pt x="1898523" y="189992"/>
                  </a:lnTo>
                  <a:lnTo>
                    <a:pt x="1898523" y="157099"/>
                  </a:lnTo>
                  <a:close/>
                </a:path>
                <a:path w="3181350" h="193039">
                  <a:moveTo>
                    <a:pt x="1917573" y="42672"/>
                  </a:moveTo>
                  <a:lnTo>
                    <a:pt x="1895856" y="42672"/>
                  </a:lnTo>
                  <a:lnTo>
                    <a:pt x="1895856" y="5207"/>
                  </a:lnTo>
                  <a:lnTo>
                    <a:pt x="1859280" y="5207"/>
                  </a:lnTo>
                  <a:lnTo>
                    <a:pt x="1859280" y="141986"/>
                  </a:lnTo>
                  <a:lnTo>
                    <a:pt x="1895856" y="141986"/>
                  </a:lnTo>
                  <a:lnTo>
                    <a:pt x="1895856" y="78105"/>
                  </a:lnTo>
                  <a:lnTo>
                    <a:pt x="1917573" y="78105"/>
                  </a:lnTo>
                  <a:lnTo>
                    <a:pt x="1917573" y="42672"/>
                  </a:lnTo>
                  <a:close/>
                </a:path>
                <a:path w="3181350" h="193039">
                  <a:moveTo>
                    <a:pt x="2112010" y="149479"/>
                  </a:moveTo>
                  <a:lnTo>
                    <a:pt x="2037334" y="149479"/>
                  </a:lnTo>
                  <a:lnTo>
                    <a:pt x="2037334" y="118999"/>
                  </a:lnTo>
                  <a:lnTo>
                    <a:pt x="2104009" y="118999"/>
                  </a:lnTo>
                  <a:lnTo>
                    <a:pt x="2104009" y="85217"/>
                  </a:lnTo>
                  <a:lnTo>
                    <a:pt x="1972691" y="85217"/>
                  </a:lnTo>
                  <a:lnTo>
                    <a:pt x="1972691" y="43434"/>
                  </a:lnTo>
                  <a:lnTo>
                    <a:pt x="2101850" y="43434"/>
                  </a:lnTo>
                  <a:lnTo>
                    <a:pt x="2101850" y="9525"/>
                  </a:lnTo>
                  <a:lnTo>
                    <a:pt x="1935226" y="9525"/>
                  </a:lnTo>
                  <a:lnTo>
                    <a:pt x="1935226" y="118999"/>
                  </a:lnTo>
                  <a:lnTo>
                    <a:pt x="2000123" y="118999"/>
                  </a:lnTo>
                  <a:lnTo>
                    <a:pt x="2000123" y="149479"/>
                  </a:lnTo>
                  <a:lnTo>
                    <a:pt x="1925066" y="149479"/>
                  </a:lnTo>
                  <a:lnTo>
                    <a:pt x="1925066" y="183515"/>
                  </a:lnTo>
                  <a:lnTo>
                    <a:pt x="2112010" y="183515"/>
                  </a:lnTo>
                  <a:lnTo>
                    <a:pt x="2112010" y="149479"/>
                  </a:lnTo>
                  <a:close/>
                </a:path>
                <a:path w="3181350" h="193039">
                  <a:moveTo>
                    <a:pt x="2264664" y="6096"/>
                  </a:moveTo>
                  <a:lnTo>
                    <a:pt x="2231009" y="6096"/>
                  </a:lnTo>
                  <a:lnTo>
                    <a:pt x="2231009" y="75565"/>
                  </a:lnTo>
                  <a:lnTo>
                    <a:pt x="2210816" y="75565"/>
                  </a:lnTo>
                  <a:lnTo>
                    <a:pt x="2210816" y="109855"/>
                  </a:lnTo>
                  <a:lnTo>
                    <a:pt x="2231009" y="109855"/>
                  </a:lnTo>
                  <a:lnTo>
                    <a:pt x="2231009" y="161417"/>
                  </a:lnTo>
                  <a:lnTo>
                    <a:pt x="2217318" y="139319"/>
                  </a:lnTo>
                  <a:lnTo>
                    <a:pt x="2189861" y="94996"/>
                  </a:lnTo>
                  <a:lnTo>
                    <a:pt x="2190623" y="89408"/>
                  </a:lnTo>
                  <a:lnTo>
                    <a:pt x="2191131" y="83693"/>
                  </a:lnTo>
                  <a:lnTo>
                    <a:pt x="2191893" y="71628"/>
                  </a:lnTo>
                  <a:lnTo>
                    <a:pt x="2192147" y="65278"/>
                  </a:lnTo>
                  <a:lnTo>
                    <a:pt x="2192274" y="58801"/>
                  </a:lnTo>
                  <a:lnTo>
                    <a:pt x="2219071" y="58801"/>
                  </a:lnTo>
                  <a:lnTo>
                    <a:pt x="2219071" y="26162"/>
                  </a:lnTo>
                  <a:lnTo>
                    <a:pt x="2192274" y="26162"/>
                  </a:lnTo>
                  <a:lnTo>
                    <a:pt x="2192274" y="4572"/>
                  </a:lnTo>
                  <a:lnTo>
                    <a:pt x="2157603" y="4572"/>
                  </a:lnTo>
                  <a:lnTo>
                    <a:pt x="2157603" y="26162"/>
                  </a:lnTo>
                  <a:lnTo>
                    <a:pt x="2130552" y="26162"/>
                  </a:lnTo>
                  <a:lnTo>
                    <a:pt x="2130552" y="58801"/>
                  </a:lnTo>
                  <a:lnTo>
                    <a:pt x="2157603" y="58801"/>
                  </a:lnTo>
                  <a:lnTo>
                    <a:pt x="2156930" y="75565"/>
                  </a:lnTo>
                  <a:lnTo>
                    <a:pt x="2149221" y="121285"/>
                  </a:lnTo>
                  <a:lnTo>
                    <a:pt x="2127758" y="146431"/>
                  </a:lnTo>
                  <a:lnTo>
                    <a:pt x="2127758" y="181356"/>
                  </a:lnTo>
                  <a:lnTo>
                    <a:pt x="2164346" y="164198"/>
                  </a:lnTo>
                  <a:lnTo>
                    <a:pt x="2179193" y="139319"/>
                  </a:lnTo>
                  <a:lnTo>
                    <a:pt x="2202561" y="179197"/>
                  </a:lnTo>
                  <a:lnTo>
                    <a:pt x="2231009" y="162941"/>
                  </a:lnTo>
                  <a:lnTo>
                    <a:pt x="2231009" y="186690"/>
                  </a:lnTo>
                  <a:lnTo>
                    <a:pt x="2264664" y="186690"/>
                  </a:lnTo>
                  <a:lnTo>
                    <a:pt x="2264664" y="162941"/>
                  </a:lnTo>
                  <a:lnTo>
                    <a:pt x="2264664" y="161417"/>
                  </a:lnTo>
                  <a:lnTo>
                    <a:pt x="2264664" y="6096"/>
                  </a:lnTo>
                  <a:close/>
                </a:path>
                <a:path w="3181350" h="193039">
                  <a:moveTo>
                    <a:pt x="2311641" y="5207"/>
                  </a:moveTo>
                  <a:lnTo>
                    <a:pt x="2277491" y="5207"/>
                  </a:lnTo>
                  <a:lnTo>
                    <a:pt x="2277491" y="189992"/>
                  </a:lnTo>
                  <a:lnTo>
                    <a:pt x="2311641" y="189992"/>
                  </a:lnTo>
                  <a:lnTo>
                    <a:pt x="2311641" y="5207"/>
                  </a:lnTo>
                  <a:close/>
                </a:path>
                <a:path w="3181350" h="193039">
                  <a:moveTo>
                    <a:pt x="2491232" y="9525"/>
                  </a:moveTo>
                  <a:lnTo>
                    <a:pt x="2384806" y="9525"/>
                  </a:lnTo>
                  <a:lnTo>
                    <a:pt x="2384806" y="42799"/>
                  </a:lnTo>
                  <a:lnTo>
                    <a:pt x="2453894" y="42799"/>
                  </a:lnTo>
                  <a:lnTo>
                    <a:pt x="2453894" y="59436"/>
                  </a:lnTo>
                  <a:lnTo>
                    <a:pt x="2443937" y="110185"/>
                  </a:lnTo>
                  <a:lnTo>
                    <a:pt x="2414498" y="140385"/>
                  </a:lnTo>
                  <a:lnTo>
                    <a:pt x="2384806" y="146685"/>
                  </a:lnTo>
                  <a:lnTo>
                    <a:pt x="2384806" y="181356"/>
                  </a:lnTo>
                  <a:lnTo>
                    <a:pt x="2428735" y="172885"/>
                  </a:lnTo>
                  <a:lnTo>
                    <a:pt x="2462314" y="148564"/>
                  </a:lnTo>
                  <a:lnTo>
                    <a:pt x="2483675" y="110401"/>
                  </a:lnTo>
                  <a:lnTo>
                    <a:pt x="2483764" y="110185"/>
                  </a:lnTo>
                  <a:lnTo>
                    <a:pt x="2487866" y="94576"/>
                  </a:lnTo>
                  <a:lnTo>
                    <a:pt x="2490343" y="77660"/>
                  </a:lnTo>
                  <a:lnTo>
                    <a:pt x="2491232" y="59436"/>
                  </a:lnTo>
                  <a:lnTo>
                    <a:pt x="2491232" y="9525"/>
                  </a:lnTo>
                  <a:close/>
                </a:path>
                <a:path w="3181350" h="193039">
                  <a:moveTo>
                    <a:pt x="2556383" y="5207"/>
                  </a:moveTo>
                  <a:lnTo>
                    <a:pt x="2519807" y="5207"/>
                  </a:lnTo>
                  <a:lnTo>
                    <a:pt x="2519807" y="189992"/>
                  </a:lnTo>
                  <a:lnTo>
                    <a:pt x="2556383" y="189992"/>
                  </a:lnTo>
                  <a:lnTo>
                    <a:pt x="2556383" y="5207"/>
                  </a:lnTo>
                  <a:close/>
                </a:path>
                <a:path w="3181350" h="193039">
                  <a:moveTo>
                    <a:pt x="2764790" y="45212"/>
                  </a:moveTo>
                  <a:lnTo>
                    <a:pt x="2761310" y="44069"/>
                  </a:lnTo>
                  <a:lnTo>
                    <a:pt x="2692908" y="21590"/>
                  </a:lnTo>
                  <a:lnTo>
                    <a:pt x="2695321" y="17119"/>
                  </a:lnTo>
                  <a:lnTo>
                    <a:pt x="2695448" y="16891"/>
                  </a:lnTo>
                  <a:lnTo>
                    <a:pt x="2697467" y="11849"/>
                  </a:lnTo>
                  <a:lnTo>
                    <a:pt x="2698750" y="6477"/>
                  </a:lnTo>
                  <a:lnTo>
                    <a:pt x="2661793" y="0"/>
                  </a:lnTo>
                  <a:lnTo>
                    <a:pt x="2659596" y="6159"/>
                  </a:lnTo>
                  <a:lnTo>
                    <a:pt x="2656433" y="11849"/>
                  </a:lnTo>
                  <a:lnTo>
                    <a:pt x="2619756" y="36576"/>
                  </a:lnTo>
                  <a:lnTo>
                    <a:pt x="2585720" y="42799"/>
                  </a:lnTo>
                  <a:lnTo>
                    <a:pt x="2585720" y="71628"/>
                  </a:lnTo>
                  <a:lnTo>
                    <a:pt x="2634615" y="63881"/>
                  </a:lnTo>
                  <a:lnTo>
                    <a:pt x="2673477" y="44069"/>
                  </a:lnTo>
                  <a:lnTo>
                    <a:pt x="2753233" y="72009"/>
                  </a:lnTo>
                  <a:lnTo>
                    <a:pt x="2764790" y="45212"/>
                  </a:lnTo>
                  <a:close/>
                </a:path>
                <a:path w="3181350" h="193039">
                  <a:moveTo>
                    <a:pt x="2767330" y="76962"/>
                  </a:moveTo>
                  <a:lnTo>
                    <a:pt x="2580386" y="76962"/>
                  </a:lnTo>
                  <a:lnTo>
                    <a:pt x="2580386" y="103632"/>
                  </a:lnTo>
                  <a:lnTo>
                    <a:pt x="2655697" y="103632"/>
                  </a:lnTo>
                  <a:lnTo>
                    <a:pt x="2655697" y="111633"/>
                  </a:lnTo>
                  <a:lnTo>
                    <a:pt x="2590927" y="111633"/>
                  </a:lnTo>
                  <a:lnTo>
                    <a:pt x="2590927" y="134620"/>
                  </a:lnTo>
                  <a:lnTo>
                    <a:pt x="2720848" y="134620"/>
                  </a:lnTo>
                  <a:lnTo>
                    <a:pt x="2720848" y="141097"/>
                  </a:lnTo>
                  <a:lnTo>
                    <a:pt x="2591435" y="141097"/>
                  </a:lnTo>
                  <a:lnTo>
                    <a:pt x="2591435" y="189992"/>
                  </a:lnTo>
                  <a:lnTo>
                    <a:pt x="2758440" y="189992"/>
                  </a:lnTo>
                  <a:lnTo>
                    <a:pt x="2758440" y="166878"/>
                  </a:lnTo>
                  <a:lnTo>
                    <a:pt x="2627122" y="166878"/>
                  </a:lnTo>
                  <a:lnTo>
                    <a:pt x="2627122" y="160401"/>
                  </a:lnTo>
                  <a:lnTo>
                    <a:pt x="2756535" y="160401"/>
                  </a:lnTo>
                  <a:lnTo>
                    <a:pt x="2756535" y="111633"/>
                  </a:lnTo>
                  <a:lnTo>
                    <a:pt x="2692019" y="111633"/>
                  </a:lnTo>
                  <a:lnTo>
                    <a:pt x="2692019" y="103632"/>
                  </a:lnTo>
                  <a:lnTo>
                    <a:pt x="2767330" y="103632"/>
                  </a:lnTo>
                  <a:lnTo>
                    <a:pt x="2767330" y="76962"/>
                  </a:lnTo>
                  <a:close/>
                </a:path>
                <a:path w="3181350" h="193039">
                  <a:moveTo>
                    <a:pt x="2866771" y="9525"/>
                  </a:moveTo>
                  <a:lnTo>
                    <a:pt x="2785618" y="9525"/>
                  </a:lnTo>
                  <a:lnTo>
                    <a:pt x="2785618" y="42418"/>
                  </a:lnTo>
                  <a:lnTo>
                    <a:pt x="2831719" y="42418"/>
                  </a:lnTo>
                  <a:lnTo>
                    <a:pt x="2831719" y="66040"/>
                  </a:lnTo>
                  <a:lnTo>
                    <a:pt x="2830893" y="83413"/>
                  </a:lnTo>
                  <a:lnTo>
                    <a:pt x="2830855" y="84328"/>
                  </a:lnTo>
                  <a:lnTo>
                    <a:pt x="2828480" y="100304"/>
                  </a:lnTo>
                  <a:lnTo>
                    <a:pt x="2804668" y="140881"/>
                  </a:lnTo>
                  <a:lnTo>
                    <a:pt x="2785618" y="147193"/>
                  </a:lnTo>
                  <a:lnTo>
                    <a:pt x="2785618" y="181356"/>
                  </a:lnTo>
                  <a:lnTo>
                    <a:pt x="2826131" y="168148"/>
                  </a:lnTo>
                  <a:lnTo>
                    <a:pt x="2855468" y="129540"/>
                  </a:lnTo>
                  <a:lnTo>
                    <a:pt x="2865869" y="84328"/>
                  </a:lnTo>
                  <a:lnTo>
                    <a:pt x="2866707" y="66040"/>
                  </a:lnTo>
                  <a:lnTo>
                    <a:pt x="2866771" y="9525"/>
                  </a:lnTo>
                  <a:close/>
                </a:path>
                <a:path w="3181350" h="193039">
                  <a:moveTo>
                    <a:pt x="2966974" y="5207"/>
                  </a:moveTo>
                  <a:lnTo>
                    <a:pt x="2932430" y="5207"/>
                  </a:lnTo>
                  <a:lnTo>
                    <a:pt x="2932430" y="73152"/>
                  </a:lnTo>
                  <a:lnTo>
                    <a:pt x="2915666" y="73152"/>
                  </a:lnTo>
                  <a:lnTo>
                    <a:pt x="2915666" y="6096"/>
                  </a:lnTo>
                  <a:lnTo>
                    <a:pt x="2881503" y="6096"/>
                  </a:lnTo>
                  <a:lnTo>
                    <a:pt x="2881503" y="186690"/>
                  </a:lnTo>
                  <a:lnTo>
                    <a:pt x="2915666" y="186690"/>
                  </a:lnTo>
                  <a:lnTo>
                    <a:pt x="2915666" y="107696"/>
                  </a:lnTo>
                  <a:lnTo>
                    <a:pt x="2932430" y="107696"/>
                  </a:lnTo>
                  <a:lnTo>
                    <a:pt x="2932430" y="189992"/>
                  </a:lnTo>
                  <a:lnTo>
                    <a:pt x="2966974" y="189992"/>
                  </a:lnTo>
                  <a:lnTo>
                    <a:pt x="2966974" y="107696"/>
                  </a:lnTo>
                  <a:lnTo>
                    <a:pt x="2966974" y="73152"/>
                  </a:lnTo>
                  <a:lnTo>
                    <a:pt x="2966974" y="5207"/>
                  </a:lnTo>
                  <a:close/>
                </a:path>
                <a:path w="3181350" h="193039">
                  <a:moveTo>
                    <a:pt x="3102610" y="7366"/>
                  </a:moveTo>
                  <a:lnTo>
                    <a:pt x="3067177" y="7366"/>
                  </a:lnTo>
                  <a:lnTo>
                    <a:pt x="3067177" y="22479"/>
                  </a:lnTo>
                  <a:lnTo>
                    <a:pt x="3067177" y="50165"/>
                  </a:lnTo>
                  <a:lnTo>
                    <a:pt x="3067177" y="65532"/>
                  </a:lnTo>
                  <a:lnTo>
                    <a:pt x="3025394" y="65532"/>
                  </a:lnTo>
                  <a:lnTo>
                    <a:pt x="3025394" y="50165"/>
                  </a:lnTo>
                  <a:lnTo>
                    <a:pt x="3067177" y="50165"/>
                  </a:lnTo>
                  <a:lnTo>
                    <a:pt x="3067177" y="22479"/>
                  </a:lnTo>
                  <a:lnTo>
                    <a:pt x="3025394" y="22479"/>
                  </a:lnTo>
                  <a:lnTo>
                    <a:pt x="3025394" y="7366"/>
                  </a:lnTo>
                  <a:lnTo>
                    <a:pt x="2989834" y="7366"/>
                  </a:lnTo>
                  <a:lnTo>
                    <a:pt x="2989834" y="93853"/>
                  </a:lnTo>
                  <a:lnTo>
                    <a:pt x="3102610" y="93853"/>
                  </a:lnTo>
                  <a:lnTo>
                    <a:pt x="3102610" y="65532"/>
                  </a:lnTo>
                  <a:lnTo>
                    <a:pt x="3102610" y="50165"/>
                  </a:lnTo>
                  <a:lnTo>
                    <a:pt x="3102610" y="22479"/>
                  </a:lnTo>
                  <a:lnTo>
                    <a:pt x="3102610" y="7366"/>
                  </a:lnTo>
                  <a:close/>
                </a:path>
                <a:path w="3181350" h="193039">
                  <a:moveTo>
                    <a:pt x="3161284" y="165481"/>
                  </a:moveTo>
                  <a:lnTo>
                    <a:pt x="3032252" y="165481"/>
                  </a:lnTo>
                  <a:lnTo>
                    <a:pt x="3032252" y="158369"/>
                  </a:lnTo>
                  <a:lnTo>
                    <a:pt x="3159252" y="158369"/>
                  </a:lnTo>
                  <a:lnTo>
                    <a:pt x="3159252" y="104267"/>
                  </a:lnTo>
                  <a:lnTo>
                    <a:pt x="2995930" y="104267"/>
                  </a:lnTo>
                  <a:lnTo>
                    <a:pt x="2995930" y="128778"/>
                  </a:lnTo>
                  <a:lnTo>
                    <a:pt x="3123438" y="128778"/>
                  </a:lnTo>
                  <a:lnTo>
                    <a:pt x="3123438" y="135890"/>
                  </a:lnTo>
                  <a:lnTo>
                    <a:pt x="2996311" y="135890"/>
                  </a:lnTo>
                  <a:lnTo>
                    <a:pt x="2996311" y="189992"/>
                  </a:lnTo>
                  <a:lnTo>
                    <a:pt x="3161284" y="189992"/>
                  </a:lnTo>
                  <a:lnTo>
                    <a:pt x="3161284" y="165481"/>
                  </a:lnTo>
                  <a:close/>
                </a:path>
                <a:path w="3181350" h="193039">
                  <a:moveTo>
                    <a:pt x="3180969" y="31115"/>
                  </a:moveTo>
                  <a:lnTo>
                    <a:pt x="3159252" y="31115"/>
                  </a:lnTo>
                  <a:lnTo>
                    <a:pt x="3159252" y="5207"/>
                  </a:lnTo>
                  <a:lnTo>
                    <a:pt x="3122676" y="5207"/>
                  </a:lnTo>
                  <a:lnTo>
                    <a:pt x="3122676" y="97790"/>
                  </a:lnTo>
                  <a:lnTo>
                    <a:pt x="3159252" y="97790"/>
                  </a:lnTo>
                  <a:lnTo>
                    <a:pt x="3159252" y="64516"/>
                  </a:lnTo>
                  <a:lnTo>
                    <a:pt x="3180969" y="64516"/>
                  </a:lnTo>
                  <a:lnTo>
                    <a:pt x="3180969" y="3111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501128" y="4003547"/>
              <a:ext cx="838200" cy="228600"/>
            </a:xfrm>
            <a:custGeom>
              <a:avLst/>
              <a:gdLst/>
              <a:ahLst/>
              <a:cxnLst/>
              <a:rect l="l" t="t" r="r" b="b"/>
              <a:pathLst>
                <a:path w="838200" h="228600">
                  <a:moveTo>
                    <a:pt x="723900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723900" y="228600"/>
                  </a:lnTo>
                  <a:lnTo>
                    <a:pt x="768387" y="219616"/>
                  </a:lnTo>
                  <a:lnTo>
                    <a:pt x="804719" y="195119"/>
                  </a:lnTo>
                  <a:lnTo>
                    <a:pt x="829216" y="158787"/>
                  </a:lnTo>
                  <a:lnTo>
                    <a:pt x="838200" y="114300"/>
                  </a:lnTo>
                  <a:lnTo>
                    <a:pt x="829216" y="69812"/>
                  </a:lnTo>
                  <a:lnTo>
                    <a:pt x="804719" y="33480"/>
                  </a:lnTo>
                  <a:lnTo>
                    <a:pt x="768387" y="8983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64831" y="4045584"/>
              <a:ext cx="202819" cy="12979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882382" y="4040504"/>
              <a:ext cx="282575" cy="135890"/>
            </a:xfrm>
            <a:custGeom>
              <a:avLst/>
              <a:gdLst/>
              <a:ahLst/>
              <a:cxnLst/>
              <a:rect l="l" t="t" r="r" b="b"/>
              <a:pathLst>
                <a:path w="282575" h="135889">
                  <a:moveTo>
                    <a:pt x="179450" y="92583"/>
                  </a:moveTo>
                  <a:lnTo>
                    <a:pt x="163829" y="92583"/>
                  </a:lnTo>
                  <a:lnTo>
                    <a:pt x="163829" y="133604"/>
                  </a:lnTo>
                  <a:lnTo>
                    <a:pt x="282194" y="133604"/>
                  </a:lnTo>
                  <a:lnTo>
                    <a:pt x="282194" y="120269"/>
                  </a:lnTo>
                  <a:lnTo>
                    <a:pt x="179450" y="120269"/>
                  </a:lnTo>
                  <a:lnTo>
                    <a:pt x="179450" y="92583"/>
                  </a:lnTo>
                  <a:close/>
                </a:path>
                <a:path w="282575" h="135889">
                  <a:moveTo>
                    <a:pt x="278638" y="0"/>
                  </a:moveTo>
                  <a:lnTo>
                    <a:pt x="263017" y="0"/>
                  </a:lnTo>
                  <a:lnTo>
                    <a:pt x="263017" y="84963"/>
                  </a:lnTo>
                  <a:lnTo>
                    <a:pt x="221996" y="84963"/>
                  </a:lnTo>
                  <a:lnTo>
                    <a:pt x="221996" y="97663"/>
                  </a:lnTo>
                  <a:lnTo>
                    <a:pt x="263017" y="97663"/>
                  </a:lnTo>
                  <a:lnTo>
                    <a:pt x="263017" y="106045"/>
                  </a:lnTo>
                  <a:lnTo>
                    <a:pt x="278638" y="106045"/>
                  </a:lnTo>
                  <a:lnTo>
                    <a:pt x="278638" y="0"/>
                  </a:lnTo>
                  <a:close/>
                </a:path>
                <a:path w="282575" h="135889">
                  <a:moveTo>
                    <a:pt x="204343" y="75565"/>
                  </a:moveTo>
                  <a:lnTo>
                    <a:pt x="188722" y="75565"/>
                  </a:lnTo>
                  <a:lnTo>
                    <a:pt x="188722" y="99822"/>
                  </a:lnTo>
                  <a:lnTo>
                    <a:pt x="204343" y="99822"/>
                  </a:lnTo>
                  <a:lnTo>
                    <a:pt x="204343" y="75565"/>
                  </a:lnTo>
                  <a:close/>
                </a:path>
                <a:path w="282575" h="135889">
                  <a:moveTo>
                    <a:pt x="251587" y="57150"/>
                  </a:moveTo>
                  <a:lnTo>
                    <a:pt x="211983" y="62611"/>
                  </a:lnTo>
                  <a:lnTo>
                    <a:pt x="151257" y="62611"/>
                  </a:lnTo>
                  <a:lnTo>
                    <a:pt x="151257" y="75565"/>
                  </a:lnTo>
                  <a:lnTo>
                    <a:pt x="211721" y="75565"/>
                  </a:lnTo>
                  <a:lnTo>
                    <a:pt x="220678" y="75263"/>
                  </a:lnTo>
                  <a:lnTo>
                    <a:pt x="251587" y="70231"/>
                  </a:lnTo>
                  <a:lnTo>
                    <a:pt x="251587" y="57150"/>
                  </a:lnTo>
                  <a:close/>
                </a:path>
                <a:path w="282575" h="135889">
                  <a:moveTo>
                    <a:pt x="199390" y="254"/>
                  </a:moveTo>
                  <a:lnTo>
                    <a:pt x="159512" y="18034"/>
                  </a:lnTo>
                  <a:lnTo>
                    <a:pt x="159512" y="35179"/>
                  </a:lnTo>
                  <a:lnTo>
                    <a:pt x="199390" y="53086"/>
                  </a:lnTo>
                  <a:lnTo>
                    <a:pt x="207986" y="52657"/>
                  </a:lnTo>
                  <a:lnTo>
                    <a:pt x="236171" y="40767"/>
                  </a:lnTo>
                  <a:lnTo>
                    <a:pt x="192150" y="40767"/>
                  </a:lnTo>
                  <a:lnTo>
                    <a:pt x="186309" y="39497"/>
                  </a:lnTo>
                  <a:lnTo>
                    <a:pt x="181737" y="37211"/>
                  </a:lnTo>
                  <a:lnTo>
                    <a:pt x="177165" y="34798"/>
                  </a:lnTo>
                  <a:lnTo>
                    <a:pt x="174878" y="31242"/>
                  </a:lnTo>
                  <a:lnTo>
                    <a:pt x="174878" y="21971"/>
                  </a:lnTo>
                  <a:lnTo>
                    <a:pt x="177165" y="18415"/>
                  </a:lnTo>
                  <a:lnTo>
                    <a:pt x="186309" y="13843"/>
                  </a:lnTo>
                  <a:lnTo>
                    <a:pt x="192150" y="12700"/>
                  </a:lnTo>
                  <a:lnTo>
                    <a:pt x="236257" y="12700"/>
                  </a:lnTo>
                  <a:lnTo>
                    <a:pt x="235585" y="11557"/>
                  </a:lnTo>
                  <a:lnTo>
                    <a:pt x="228346" y="7112"/>
                  </a:lnTo>
                  <a:lnTo>
                    <a:pt x="222464" y="4129"/>
                  </a:lnTo>
                  <a:lnTo>
                    <a:pt x="215677" y="2016"/>
                  </a:lnTo>
                  <a:lnTo>
                    <a:pt x="207986" y="736"/>
                  </a:lnTo>
                  <a:lnTo>
                    <a:pt x="199390" y="254"/>
                  </a:lnTo>
                  <a:close/>
                </a:path>
                <a:path w="282575" h="135889">
                  <a:moveTo>
                    <a:pt x="236257" y="12700"/>
                  </a:moveTo>
                  <a:lnTo>
                    <a:pt x="206756" y="12700"/>
                  </a:lnTo>
                  <a:lnTo>
                    <a:pt x="212598" y="13843"/>
                  </a:lnTo>
                  <a:lnTo>
                    <a:pt x="221742" y="18415"/>
                  </a:lnTo>
                  <a:lnTo>
                    <a:pt x="224027" y="21971"/>
                  </a:lnTo>
                  <a:lnTo>
                    <a:pt x="224027" y="31242"/>
                  </a:lnTo>
                  <a:lnTo>
                    <a:pt x="221742" y="34798"/>
                  </a:lnTo>
                  <a:lnTo>
                    <a:pt x="217170" y="37211"/>
                  </a:lnTo>
                  <a:lnTo>
                    <a:pt x="212598" y="39497"/>
                  </a:lnTo>
                  <a:lnTo>
                    <a:pt x="206756" y="40767"/>
                  </a:lnTo>
                  <a:lnTo>
                    <a:pt x="236171" y="40767"/>
                  </a:lnTo>
                  <a:lnTo>
                    <a:pt x="239395" y="35179"/>
                  </a:lnTo>
                  <a:lnTo>
                    <a:pt x="239395" y="18034"/>
                  </a:lnTo>
                  <a:lnTo>
                    <a:pt x="236257" y="12700"/>
                  </a:lnTo>
                  <a:close/>
                </a:path>
                <a:path w="282575" h="135889">
                  <a:moveTo>
                    <a:pt x="126238" y="88265"/>
                  </a:moveTo>
                  <a:lnTo>
                    <a:pt x="11557" y="88265"/>
                  </a:lnTo>
                  <a:lnTo>
                    <a:pt x="11557" y="101854"/>
                  </a:lnTo>
                  <a:lnTo>
                    <a:pt x="110236" y="101854"/>
                  </a:lnTo>
                  <a:lnTo>
                    <a:pt x="110236" y="135382"/>
                  </a:lnTo>
                  <a:lnTo>
                    <a:pt x="126238" y="135382"/>
                  </a:lnTo>
                  <a:lnTo>
                    <a:pt x="126238" y="88265"/>
                  </a:lnTo>
                  <a:close/>
                </a:path>
                <a:path w="282575" h="135889">
                  <a:moveTo>
                    <a:pt x="126238" y="44831"/>
                  </a:moveTo>
                  <a:lnTo>
                    <a:pt x="110617" y="44831"/>
                  </a:lnTo>
                  <a:lnTo>
                    <a:pt x="110617" y="80772"/>
                  </a:lnTo>
                  <a:lnTo>
                    <a:pt x="126238" y="80772"/>
                  </a:lnTo>
                  <a:lnTo>
                    <a:pt x="126238" y="44831"/>
                  </a:lnTo>
                  <a:close/>
                </a:path>
                <a:path w="282575" h="135889">
                  <a:moveTo>
                    <a:pt x="41910" y="1397"/>
                  </a:moveTo>
                  <a:lnTo>
                    <a:pt x="6447" y="17664"/>
                  </a:lnTo>
                  <a:lnTo>
                    <a:pt x="0" y="38989"/>
                  </a:lnTo>
                  <a:lnTo>
                    <a:pt x="762" y="46609"/>
                  </a:lnTo>
                  <a:lnTo>
                    <a:pt x="33187" y="75888"/>
                  </a:lnTo>
                  <a:lnTo>
                    <a:pt x="34065" y="75888"/>
                  </a:lnTo>
                  <a:lnTo>
                    <a:pt x="41910" y="76581"/>
                  </a:lnTo>
                  <a:lnTo>
                    <a:pt x="74828" y="63373"/>
                  </a:lnTo>
                  <a:lnTo>
                    <a:pt x="41910" y="63373"/>
                  </a:lnTo>
                  <a:lnTo>
                    <a:pt x="34036" y="63246"/>
                  </a:lnTo>
                  <a:lnTo>
                    <a:pt x="27686" y="61087"/>
                  </a:lnTo>
                  <a:lnTo>
                    <a:pt x="22987" y="56769"/>
                  </a:lnTo>
                  <a:lnTo>
                    <a:pt x="18161" y="52578"/>
                  </a:lnTo>
                  <a:lnTo>
                    <a:pt x="15833" y="46819"/>
                  </a:lnTo>
                  <a:lnTo>
                    <a:pt x="15855" y="31103"/>
                  </a:lnTo>
                  <a:lnTo>
                    <a:pt x="18161" y="25400"/>
                  </a:lnTo>
                  <a:lnTo>
                    <a:pt x="22987" y="21082"/>
                  </a:lnTo>
                  <a:lnTo>
                    <a:pt x="27686" y="16764"/>
                  </a:lnTo>
                  <a:lnTo>
                    <a:pt x="33662" y="14732"/>
                  </a:lnTo>
                  <a:lnTo>
                    <a:pt x="76326" y="14732"/>
                  </a:lnTo>
                  <a:lnTo>
                    <a:pt x="69215" y="9525"/>
                  </a:lnTo>
                  <a:lnTo>
                    <a:pt x="63501" y="6022"/>
                  </a:lnTo>
                  <a:lnTo>
                    <a:pt x="57038" y="3508"/>
                  </a:lnTo>
                  <a:lnTo>
                    <a:pt x="49837" y="1970"/>
                  </a:lnTo>
                  <a:lnTo>
                    <a:pt x="41910" y="1397"/>
                  </a:lnTo>
                  <a:close/>
                </a:path>
                <a:path w="282575" h="135889">
                  <a:moveTo>
                    <a:pt x="76326" y="14732"/>
                  </a:moveTo>
                  <a:lnTo>
                    <a:pt x="50150" y="14732"/>
                  </a:lnTo>
                  <a:lnTo>
                    <a:pt x="56007" y="16764"/>
                  </a:lnTo>
                  <a:lnTo>
                    <a:pt x="60833" y="21082"/>
                  </a:lnTo>
                  <a:lnTo>
                    <a:pt x="65532" y="25400"/>
                  </a:lnTo>
                  <a:lnTo>
                    <a:pt x="67837" y="31103"/>
                  </a:lnTo>
                  <a:lnTo>
                    <a:pt x="67859" y="46819"/>
                  </a:lnTo>
                  <a:lnTo>
                    <a:pt x="65532" y="52578"/>
                  </a:lnTo>
                  <a:lnTo>
                    <a:pt x="56007" y="61087"/>
                  </a:lnTo>
                  <a:lnTo>
                    <a:pt x="49784" y="63246"/>
                  </a:lnTo>
                  <a:lnTo>
                    <a:pt x="41910" y="63373"/>
                  </a:lnTo>
                  <a:lnTo>
                    <a:pt x="74828" y="63373"/>
                  </a:lnTo>
                  <a:lnTo>
                    <a:pt x="75239" y="62976"/>
                  </a:lnTo>
                  <a:lnTo>
                    <a:pt x="79025" y="57594"/>
                  </a:lnTo>
                  <a:lnTo>
                    <a:pt x="81716" y="51546"/>
                  </a:lnTo>
                  <a:lnTo>
                    <a:pt x="83312" y="44831"/>
                  </a:lnTo>
                  <a:lnTo>
                    <a:pt x="126238" y="44831"/>
                  </a:lnTo>
                  <a:lnTo>
                    <a:pt x="126238" y="30226"/>
                  </a:lnTo>
                  <a:lnTo>
                    <a:pt x="82803" y="30226"/>
                  </a:lnTo>
                  <a:lnTo>
                    <a:pt x="80899" y="21590"/>
                  </a:lnTo>
                  <a:lnTo>
                    <a:pt x="76326" y="14732"/>
                  </a:lnTo>
                  <a:close/>
                </a:path>
                <a:path w="282575" h="135889">
                  <a:moveTo>
                    <a:pt x="126238" y="0"/>
                  </a:moveTo>
                  <a:lnTo>
                    <a:pt x="110617" y="0"/>
                  </a:lnTo>
                  <a:lnTo>
                    <a:pt x="110617" y="30226"/>
                  </a:lnTo>
                  <a:lnTo>
                    <a:pt x="126238" y="30226"/>
                  </a:lnTo>
                  <a:lnTo>
                    <a:pt x="12623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91355" y="4616196"/>
              <a:ext cx="182880" cy="184403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255135" y="4616577"/>
              <a:ext cx="513715" cy="185420"/>
            </a:xfrm>
            <a:custGeom>
              <a:avLst/>
              <a:gdLst/>
              <a:ahLst/>
              <a:cxnLst/>
              <a:rect l="l" t="t" r="r" b="b"/>
              <a:pathLst>
                <a:path w="513714" h="185420">
                  <a:moveTo>
                    <a:pt x="233552" y="4318"/>
                  </a:moveTo>
                  <a:lnTo>
                    <a:pt x="165226" y="4318"/>
                  </a:lnTo>
                  <a:lnTo>
                    <a:pt x="165226" y="180721"/>
                  </a:lnTo>
                  <a:lnTo>
                    <a:pt x="233552" y="180721"/>
                  </a:lnTo>
                  <a:lnTo>
                    <a:pt x="247719" y="179937"/>
                  </a:lnTo>
                  <a:lnTo>
                    <a:pt x="294054" y="163347"/>
                  </a:lnTo>
                  <a:lnTo>
                    <a:pt x="311775" y="145796"/>
                  </a:lnTo>
                  <a:lnTo>
                    <a:pt x="204597" y="145796"/>
                  </a:lnTo>
                  <a:lnTo>
                    <a:pt x="204597" y="39116"/>
                  </a:lnTo>
                  <a:lnTo>
                    <a:pt x="311613" y="39116"/>
                  </a:lnTo>
                  <a:lnTo>
                    <a:pt x="310298" y="37177"/>
                  </a:lnTo>
                  <a:lnTo>
                    <a:pt x="273004" y="10765"/>
                  </a:lnTo>
                  <a:lnTo>
                    <a:pt x="247719" y="5101"/>
                  </a:lnTo>
                  <a:lnTo>
                    <a:pt x="233552" y="4318"/>
                  </a:lnTo>
                  <a:close/>
                </a:path>
                <a:path w="513714" h="185420">
                  <a:moveTo>
                    <a:pt x="311613" y="39116"/>
                  </a:moveTo>
                  <a:lnTo>
                    <a:pt x="234314" y="39116"/>
                  </a:lnTo>
                  <a:lnTo>
                    <a:pt x="246385" y="40066"/>
                  </a:lnTo>
                  <a:lnTo>
                    <a:pt x="257063" y="42719"/>
                  </a:lnTo>
                  <a:lnTo>
                    <a:pt x="285019" y="69929"/>
                  </a:lnTo>
                  <a:lnTo>
                    <a:pt x="288798" y="92583"/>
                  </a:lnTo>
                  <a:lnTo>
                    <a:pt x="287801" y="104681"/>
                  </a:lnTo>
                  <a:lnTo>
                    <a:pt x="266336" y="137973"/>
                  </a:lnTo>
                  <a:lnTo>
                    <a:pt x="234314" y="145796"/>
                  </a:lnTo>
                  <a:lnTo>
                    <a:pt x="311775" y="145796"/>
                  </a:lnTo>
                  <a:lnTo>
                    <a:pt x="327380" y="105322"/>
                  </a:lnTo>
                  <a:lnTo>
                    <a:pt x="328167" y="92583"/>
                  </a:lnTo>
                  <a:lnTo>
                    <a:pt x="327423" y="80535"/>
                  </a:lnTo>
                  <a:lnTo>
                    <a:pt x="327380" y="79843"/>
                  </a:lnTo>
                  <a:lnTo>
                    <a:pt x="325199" y="67913"/>
                  </a:lnTo>
                  <a:lnTo>
                    <a:pt x="321613" y="56792"/>
                  </a:lnTo>
                  <a:lnTo>
                    <a:pt x="316611" y="46482"/>
                  </a:lnTo>
                  <a:lnTo>
                    <a:pt x="311613" y="39116"/>
                  </a:lnTo>
                  <a:close/>
                </a:path>
                <a:path w="513714" h="185420">
                  <a:moveTo>
                    <a:pt x="376174" y="4318"/>
                  </a:moveTo>
                  <a:lnTo>
                    <a:pt x="331597" y="4318"/>
                  </a:lnTo>
                  <a:lnTo>
                    <a:pt x="401319" y="180721"/>
                  </a:lnTo>
                  <a:lnTo>
                    <a:pt x="443738" y="180721"/>
                  </a:lnTo>
                  <a:lnTo>
                    <a:pt x="462160" y="134112"/>
                  </a:lnTo>
                  <a:lnTo>
                    <a:pt x="424306" y="134112"/>
                  </a:lnTo>
                  <a:lnTo>
                    <a:pt x="376174" y="4318"/>
                  </a:lnTo>
                  <a:close/>
                </a:path>
                <a:path w="513714" h="185420">
                  <a:moveTo>
                    <a:pt x="513461" y="4318"/>
                  </a:moveTo>
                  <a:lnTo>
                    <a:pt x="472059" y="4318"/>
                  </a:lnTo>
                  <a:lnTo>
                    <a:pt x="424306" y="134112"/>
                  </a:lnTo>
                  <a:lnTo>
                    <a:pt x="462160" y="134112"/>
                  </a:lnTo>
                  <a:lnTo>
                    <a:pt x="513461" y="4318"/>
                  </a:lnTo>
                  <a:close/>
                </a:path>
                <a:path w="513714" h="185420">
                  <a:moveTo>
                    <a:pt x="40512" y="123825"/>
                  </a:moveTo>
                  <a:lnTo>
                    <a:pt x="0" y="123825"/>
                  </a:lnTo>
                  <a:lnTo>
                    <a:pt x="1060" y="132461"/>
                  </a:lnTo>
                  <a:lnTo>
                    <a:pt x="22859" y="168513"/>
                  </a:lnTo>
                  <a:lnTo>
                    <a:pt x="66796" y="184560"/>
                  </a:lnTo>
                  <a:lnTo>
                    <a:pt x="67443" y="184560"/>
                  </a:lnTo>
                  <a:lnTo>
                    <a:pt x="77088" y="185039"/>
                  </a:lnTo>
                  <a:lnTo>
                    <a:pt x="120626" y="174839"/>
                  </a:lnTo>
                  <a:lnTo>
                    <a:pt x="143365" y="151892"/>
                  </a:lnTo>
                  <a:lnTo>
                    <a:pt x="79882" y="151892"/>
                  </a:lnTo>
                  <a:lnTo>
                    <a:pt x="71812" y="151342"/>
                  </a:lnTo>
                  <a:lnTo>
                    <a:pt x="65112" y="149987"/>
                  </a:lnTo>
                  <a:lnTo>
                    <a:pt x="64861" y="149987"/>
                  </a:lnTo>
                  <a:lnTo>
                    <a:pt x="58148" y="147480"/>
                  </a:lnTo>
                  <a:lnTo>
                    <a:pt x="52577" y="144145"/>
                  </a:lnTo>
                  <a:lnTo>
                    <a:pt x="45719" y="139192"/>
                  </a:lnTo>
                  <a:lnTo>
                    <a:pt x="41731" y="132461"/>
                  </a:lnTo>
                  <a:lnTo>
                    <a:pt x="41434" y="130683"/>
                  </a:lnTo>
                  <a:lnTo>
                    <a:pt x="40512" y="123825"/>
                  </a:lnTo>
                  <a:close/>
                </a:path>
                <a:path w="513714" h="185420">
                  <a:moveTo>
                    <a:pt x="76835" y="0"/>
                  </a:moveTo>
                  <a:lnTo>
                    <a:pt x="33043" y="9475"/>
                  </a:lnTo>
                  <a:lnTo>
                    <a:pt x="6129" y="43158"/>
                  </a:lnTo>
                  <a:lnTo>
                    <a:pt x="5591" y="49313"/>
                  </a:lnTo>
                  <a:lnTo>
                    <a:pt x="5549" y="49784"/>
                  </a:lnTo>
                  <a:lnTo>
                    <a:pt x="5461" y="50800"/>
                  </a:lnTo>
                  <a:lnTo>
                    <a:pt x="6389" y="62103"/>
                  </a:lnTo>
                  <a:lnTo>
                    <a:pt x="6411" y="62374"/>
                  </a:lnTo>
                  <a:lnTo>
                    <a:pt x="28975" y="94718"/>
                  </a:lnTo>
                  <a:lnTo>
                    <a:pt x="51219" y="103947"/>
                  </a:lnTo>
                  <a:lnTo>
                    <a:pt x="51346" y="103947"/>
                  </a:lnTo>
                  <a:lnTo>
                    <a:pt x="64515" y="106934"/>
                  </a:lnTo>
                  <a:lnTo>
                    <a:pt x="104648" y="120269"/>
                  </a:lnTo>
                  <a:lnTo>
                    <a:pt x="107950" y="125603"/>
                  </a:lnTo>
                  <a:lnTo>
                    <a:pt x="107855" y="130683"/>
                  </a:lnTo>
                  <a:lnTo>
                    <a:pt x="107812" y="132941"/>
                  </a:lnTo>
                  <a:lnTo>
                    <a:pt x="107695" y="138303"/>
                  </a:lnTo>
                  <a:lnTo>
                    <a:pt x="105028" y="143002"/>
                  </a:lnTo>
                  <a:lnTo>
                    <a:pt x="99822" y="146431"/>
                  </a:lnTo>
                  <a:lnTo>
                    <a:pt x="94741" y="149987"/>
                  </a:lnTo>
                  <a:lnTo>
                    <a:pt x="87530" y="151892"/>
                  </a:lnTo>
                  <a:lnTo>
                    <a:pt x="143365" y="151892"/>
                  </a:lnTo>
                  <a:lnTo>
                    <a:pt x="145709" y="146431"/>
                  </a:lnTo>
                  <a:lnTo>
                    <a:pt x="147458" y="139192"/>
                  </a:lnTo>
                  <a:lnTo>
                    <a:pt x="147585" y="138303"/>
                  </a:lnTo>
                  <a:lnTo>
                    <a:pt x="148209" y="130683"/>
                  </a:lnTo>
                  <a:lnTo>
                    <a:pt x="147665" y="121040"/>
                  </a:lnTo>
                  <a:lnTo>
                    <a:pt x="119427" y="84153"/>
                  </a:lnTo>
                  <a:lnTo>
                    <a:pt x="81843" y="73193"/>
                  </a:lnTo>
                  <a:lnTo>
                    <a:pt x="71723" y="70659"/>
                  </a:lnTo>
                  <a:lnTo>
                    <a:pt x="63365" y="68101"/>
                  </a:lnTo>
                  <a:lnTo>
                    <a:pt x="56768" y="65532"/>
                  </a:lnTo>
                  <a:lnTo>
                    <a:pt x="49275" y="62103"/>
                  </a:lnTo>
                  <a:lnTo>
                    <a:pt x="45592" y="57150"/>
                  </a:lnTo>
                  <a:lnTo>
                    <a:pt x="45719" y="45466"/>
                  </a:lnTo>
                  <a:lnTo>
                    <a:pt x="48132" y="41148"/>
                  </a:lnTo>
                  <a:lnTo>
                    <a:pt x="57912" y="34671"/>
                  </a:lnTo>
                  <a:lnTo>
                    <a:pt x="65024" y="33020"/>
                  </a:lnTo>
                  <a:lnTo>
                    <a:pt x="140451" y="33020"/>
                  </a:lnTo>
                  <a:lnTo>
                    <a:pt x="137160" y="27686"/>
                  </a:lnTo>
                  <a:lnTo>
                    <a:pt x="104195" y="4250"/>
                  </a:lnTo>
                  <a:lnTo>
                    <a:pt x="86479" y="527"/>
                  </a:lnTo>
                  <a:lnTo>
                    <a:pt x="76835" y="0"/>
                  </a:lnTo>
                  <a:close/>
                </a:path>
                <a:path w="513714" h="185420">
                  <a:moveTo>
                    <a:pt x="140451" y="33020"/>
                  </a:moveTo>
                  <a:lnTo>
                    <a:pt x="84109" y="33020"/>
                  </a:lnTo>
                  <a:lnTo>
                    <a:pt x="91186" y="35179"/>
                  </a:lnTo>
                  <a:lnTo>
                    <a:pt x="102362" y="43815"/>
                  </a:lnTo>
                  <a:lnTo>
                    <a:pt x="105663" y="49784"/>
                  </a:lnTo>
                  <a:lnTo>
                    <a:pt x="106871" y="57150"/>
                  </a:lnTo>
                  <a:lnTo>
                    <a:pt x="106934" y="57531"/>
                  </a:lnTo>
                  <a:lnTo>
                    <a:pt x="147574" y="57531"/>
                  </a:lnTo>
                  <a:lnTo>
                    <a:pt x="146561" y="49784"/>
                  </a:lnTo>
                  <a:lnTo>
                    <a:pt x="146500" y="49313"/>
                  </a:lnTo>
                  <a:lnTo>
                    <a:pt x="144414" y="41608"/>
                  </a:lnTo>
                  <a:lnTo>
                    <a:pt x="141420" y="34671"/>
                  </a:lnTo>
                  <a:lnTo>
                    <a:pt x="141305" y="34403"/>
                  </a:lnTo>
                  <a:lnTo>
                    <a:pt x="140451" y="3302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75073" y="4612512"/>
              <a:ext cx="186943" cy="18999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021072" y="4620894"/>
              <a:ext cx="228091" cy="17640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274056" y="4610353"/>
              <a:ext cx="2115185" cy="192405"/>
            </a:xfrm>
            <a:custGeom>
              <a:avLst/>
              <a:gdLst/>
              <a:ahLst/>
              <a:cxnLst/>
              <a:rect l="l" t="t" r="r" b="b"/>
              <a:pathLst>
                <a:path w="2115184" h="192404">
                  <a:moveTo>
                    <a:pt x="104521" y="9398"/>
                  </a:moveTo>
                  <a:lnTo>
                    <a:pt x="0" y="9398"/>
                  </a:lnTo>
                  <a:lnTo>
                    <a:pt x="0" y="42799"/>
                  </a:lnTo>
                  <a:lnTo>
                    <a:pt x="67310" y="42799"/>
                  </a:lnTo>
                  <a:lnTo>
                    <a:pt x="67310" y="59436"/>
                  </a:lnTo>
                  <a:lnTo>
                    <a:pt x="66243" y="77660"/>
                  </a:lnTo>
                  <a:lnTo>
                    <a:pt x="66179" y="78778"/>
                  </a:lnTo>
                  <a:lnTo>
                    <a:pt x="62992" y="95846"/>
                  </a:lnTo>
                  <a:lnTo>
                    <a:pt x="40779" y="133223"/>
                  </a:lnTo>
                  <a:lnTo>
                    <a:pt x="0" y="146685"/>
                  </a:lnTo>
                  <a:lnTo>
                    <a:pt x="0" y="181229"/>
                  </a:lnTo>
                  <a:lnTo>
                    <a:pt x="43307" y="172821"/>
                  </a:lnTo>
                  <a:lnTo>
                    <a:pt x="76238" y="148564"/>
                  </a:lnTo>
                  <a:lnTo>
                    <a:pt x="97155" y="110185"/>
                  </a:lnTo>
                  <a:lnTo>
                    <a:pt x="104521" y="59436"/>
                  </a:lnTo>
                  <a:lnTo>
                    <a:pt x="104521" y="9398"/>
                  </a:lnTo>
                  <a:close/>
                </a:path>
                <a:path w="2115184" h="192404">
                  <a:moveTo>
                    <a:pt x="189992" y="72644"/>
                  </a:moveTo>
                  <a:lnTo>
                    <a:pt x="168275" y="72644"/>
                  </a:lnTo>
                  <a:lnTo>
                    <a:pt x="168275" y="5080"/>
                  </a:lnTo>
                  <a:lnTo>
                    <a:pt x="131699" y="5080"/>
                  </a:lnTo>
                  <a:lnTo>
                    <a:pt x="131699" y="189992"/>
                  </a:lnTo>
                  <a:lnTo>
                    <a:pt x="168275" y="189992"/>
                  </a:lnTo>
                  <a:lnTo>
                    <a:pt x="168275" y="108204"/>
                  </a:lnTo>
                  <a:lnTo>
                    <a:pt x="189992" y="108204"/>
                  </a:lnTo>
                  <a:lnTo>
                    <a:pt x="189992" y="72644"/>
                  </a:lnTo>
                  <a:close/>
                </a:path>
                <a:path w="2115184" h="192404">
                  <a:moveTo>
                    <a:pt x="373634" y="130048"/>
                  </a:moveTo>
                  <a:lnTo>
                    <a:pt x="207391" y="130048"/>
                  </a:lnTo>
                  <a:lnTo>
                    <a:pt x="207391" y="159004"/>
                  </a:lnTo>
                  <a:lnTo>
                    <a:pt x="336550" y="159004"/>
                  </a:lnTo>
                  <a:lnTo>
                    <a:pt x="336550" y="192151"/>
                  </a:lnTo>
                  <a:lnTo>
                    <a:pt x="373634" y="192151"/>
                  </a:lnTo>
                  <a:lnTo>
                    <a:pt x="373634" y="130048"/>
                  </a:lnTo>
                  <a:close/>
                </a:path>
                <a:path w="2115184" h="192404">
                  <a:moveTo>
                    <a:pt x="382651" y="54483"/>
                  </a:moveTo>
                  <a:lnTo>
                    <a:pt x="308864" y="26162"/>
                  </a:lnTo>
                  <a:lnTo>
                    <a:pt x="312166" y="19812"/>
                  </a:lnTo>
                  <a:lnTo>
                    <a:pt x="314452" y="13081"/>
                  </a:lnTo>
                  <a:lnTo>
                    <a:pt x="315849" y="5969"/>
                  </a:lnTo>
                  <a:lnTo>
                    <a:pt x="278892" y="0"/>
                  </a:lnTo>
                  <a:lnTo>
                    <a:pt x="276783" y="7620"/>
                  </a:lnTo>
                  <a:lnTo>
                    <a:pt x="273697" y="14668"/>
                  </a:lnTo>
                  <a:lnTo>
                    <a:pt x="244767" y="40957"/>
                  </a:lnTo>
                  <a:lnTo>
                    <a:pt x="211175" y="50419"/>
                  </a:lnTo>
                  <a:lnTo>
                    <a:pt x="210705" y="50419"/>
                  </a:lnTo>
                  <a:lnTo>
                    <a:pt x="202819" y="51054"/>
                  </a:lnTo>
                  <a:lnTo>
                    <a:pt x="202819" y="81534"/>
                  </a:lnTo>
                  <a:lnTo>
                    <a:pt x="215646" y="80784"/>
                  </a:lnTo>
                  <a:lnTo>
                    <a:pt x="262293" y="68427"/>
                  </a:lnTo>
                  <a:lnTo>
                    <a:pt x="290068" y="50419"/>
                  </a:lnTo>
                  <a:lnTo>
                    <a:pt x="369443" y="82423"/>
                  </a:lnTo>
                  <a:lnTo>
                    <a:pt x="382651" y="54483"/>
                  </a:lnTo>
                  <a:close/>
                </a:path>
                <a:path w="2115184" h="192404">
                  <a:moveTo>
                    <a:pt x="384429" y="91313"/>
                  </a:moveTo>
                  <a:lnTo>
                    <a:pt x="309118" y="91313"/>
                  </a:lnTo>
                  <a:lnTo>
                    <a:pt x="309118" y="69596"/>
                  </a:lnTo>
                  <a:lnTo>
                    <a:pt x="272796" y="69596"/>
                  </a:lnTo>
                  <a:lnTo>
                    <a:pt x="272796" y="91313"/>
                  </a:lnTo>
                  <a:lnTo>
                    <a:pt x="197485" y="91313"/>
                  </a:lnTo>
                  <a:lnTo>
                    <a:pt x="197485" y="120523"/>
                  </a:lnTo>
                  <a:lnTo>
                    <a:pt x="384429" y="120523"/>
                  </a:lnTo>
                  <a:lnTo>
                    <a:pt x="384429" y="91313"/>
                  </a:lnTo>
                  <a:close/>
                </a:path>
                <a:path w="2115184" h="192404">
                  <a:moveTo>
                    <a:pt x="513715" y="9398"/>
                  </a:moveTo>
                  <a:lnTo>
                    <a:pt x="407289" y="9398"/>
                  </a:lnTo>
                  <a:lnTo>
                    <a:pt x="407289" y="42799"/>
                  </a:lnTo>
                  <a:lnTo>
                    <a:pt x="476377" y="42799"/>
                  </a:lnTo>
                  <a:lnTo>
                    <a:pt x="476377" y="59436"/>
                  </a:lnTo>
                  <a:lnTo>
                    <a:pt x="466394" y="110185"/>
                  </a:lnTo>
                  <a:lnTo>
                    <a:pt x="436981" y="140385"/>
                  </a:lnTo>
                  <a:lnTo>
                    <a:pt x="407289" y="146685"/>
                  </a:lnTo>
                  <a:lnTo>
                    <a:pt x="407289" y="181229"/>
                  </a:lnTo>
                  <a:lnTo>
                    <a:pt x="451218" y="172821"/>
                  </a:lnTo>
                  <a:lnTo>
                    <a:pt x="484797" y="148564"/>
                  </a:lnTo>
                  <a:lnTo>
                    <a:pt x="506183" y="110337"/>
                  </a:lnTo>
                  <a:lnTo>
                    <a:pt x="506247" y="110185"/>
                  </a:lnTo>
                  <a:lnTo>
                    <a:pt x="510349" y="94576"/>
                  </a:lnTo>
                  <a:lnTo>
                    <a:pt x="512826" y="77660"/>
                  </a:lnTo>
                  <a:lnTo>
                    <a:pt x="513715" y="59436"/>
                  </a:lnTo>
                  <a:lnTo>
                    <a:pt x="513715" y="9398"/>
                  </a:lnTo>
                  <a:close/>
                </a:path>
                <a:path w="2115184" h="192404">
                  <a:moveTo>
                    <a:pt x="578866" y="5080"/>
                  </a:moveTo>
                  <a:lnTo>
                    <a:pt x="542290" y="5080"/>
                  </a:lnTo>
                  <a:lnTo>
                    <a:pt x="542290" y="189992"/>
                  </a:lnTo>
                  <a:lnTo>
                    <a:pt x="578866" y="189992"/>
                  </a:lnTo>
                  <a:lnTo>
                    <a:pt x="578866" y="5080"/>
                  </a:lnTo>
                  <a:close/>
                </a:path>
                <a:path w="2115184" h="192404">
                  <a:moveTo>
                    <a:pt x="770001" y="7239"/>
                  </a:moveTo>
                  <a:lnTo>
                    <a:pt x="734314" y="7239"/>
                  </a:lnTo>
                  <a:lnTo>
                    <a:pt x="734314" y="30607"/>
                  </a:lnTo>
                  <a:lnTo>
                    <a:pt x="734314" y="60579"/>
                  </a:lnTo>
                  <a:lnTo>
                    <a:pt x="734314" y="84709"/>
                  </a:lnTo>
                  <a:lnTo>
                    <a:pt x="692912" y="84709"/>
                  </a:lnTo>
                  <a:lnTo>
                    <a:pt x="692912" y="60579"/>
                  </a:lnTo>
                  <a:lnTo>
                    <a:pt x="734314" y="60579"/>
                  </a:lnTo>
                  <a:lnTo>
                    <a:pt x="734314" y="30607"/>
                  </a:lnTo>
                  <a:lnTo>
                    <a:pt x="692912" y="30607"/>
                  </a:lnTo>
                  <a:lnTo>
                    <a:pt x="692912" y="7239"/>
                  </a:lnTo>
                  <a:lnTo>
                    <a:pt x="657225" y="7239"/>
                  </a:lnTo>
                  <a:lnTo>
                    <a:pt x="657225" y="115316"/>
                  </a:lnTo>
                  <a:lnTo>
                    <a:pt x="770001" y="115316"/>
                  </a:lnTo>
                  <a:lnTo>
                    <a:pt x="770001" y="84709"/>
                  </a:lnTo>
                  <a:lnTo>
                    <a:pt x="770001" y="60579"/>
                  </a:lnTo>
                  <a:lnTo>
                    <a:pt x="770001" y="30607"/>
                  </a:lnTo>
                  <a:lnTo>
                    <a:pt x="770001" y="7239"/>
                  </a:lnTo>
                  <a:close/>
                </a:path>
                <a:path w="2115184" h="192404">
                  <a:moveTo>
                    <a:pt x="829310" y="157099"/>
                  </a:moveTo>
                  <a:lnTo>
                    <a:pt x="700786" y="157099"/>
                  </a:lnTo>
                  <a:lnTo>
                    <a:pt x="700786" y="126111"/>
                  </a:lnTo>
                  <a:lnTo>
                    <a:pt x="663575" y="126111"/>
                  </a:lnTo>
                  <a:lnTo>
                    <a:pt x="663575" y="189992"/>
                  </a:lnTo>
                  <a:lnTo>
                    <a:pt x="829310" y="189992"/>
                  </a:lnTo>
                  <a:lnTo>
                    <a:pt x="829310" y="157099"/>
                  </a:lnTo>
                  <a:close/>
                </a:path>
                <a:path w="2115184" h="192404">
                  <a:moveTo>
                    <a:pt x="848360" y="42545"/>
                  </a:moveTo>
                  <a:lnTo>
                    <a:pt x="826643" y="42545"/>
                  </a:lnTo>
                  <a:lnTo>
                    <a:pt x="826643" y="5080"/>
                  </a:lnTo>
                  <a:lnTo>
                    <a:pt x="790067" y="5080"/>
                  </a:lnTo>
                  <a:lnTo>
                    <a:pt x="790067" y="141859"/>
                  </a:lnTo>
                  <a:lnTo>
                    <a:pt x="826643" y="141859"/>
                  </a:lnTo>
                  <a:lnTo>
                    <a:pt x="826643" y="78105"/>
                  </a:lnTo>
                  <a:lnTo>
                    <a:pt x="848360" y="78105"/>
                  </a:lnTo>
                  <a:lnTo>
                    <a:pt x="848360" y="42545"/>
                  </a:lnTo>
                  <a:close/>
                </a:path>
                <a:path w="2115184" h="192404">
                  <a:moveTo>
                    <a:pt x="1042797" y="149479"/>
                  </a:moveTo>
                  <a:lnTo>
                    <a:pt x="968121" y="149479"/>
                  </a:lnTo>
                  <a:lnTo>
                    <a:pt x="968121" y="118999"/>
                  </a:lnTo>
                  <a:lnTo>
                    <a:pt x="1034796" y="118999"/>
                  </a:lnTo>
                  <a:lnTo>
                    <a:pt x="1034796" y="85217"/>
                  </a:lnTo>
                  <a:lnTo>
                    <a:pt x="903478" y="85217"/>
                  </a:lnTo>
                  <a:lnTo>
                    <a:pt x="903478" y="43434"/>
                  </a:lnTo>
                  <a:lnTo>
                    <a:pt x="1032637" y="43434"/>
                  </a:lnTo>
                  <a:lnTo>
                    <a:pt x="1032637" y="9398"/>
                  </a:lnTo>
                  <a:lnTo>
                    <a:pt x="866013" y="9398"/>
                  </a:lnTo>
                  <a:lnTo>
                    <a:pt x="866013" y="118999"/>
                  </a:lnTo>
                  <a:lnTo>
                    <a:pt x="930910" y="118999"/>
                  </a:lnTo>
                  <a:lnTo>
                    <a:pt x="930910" y="149479"/>
                  </a:lnTo>
                  <a:lnTo>
                    <a:pt x="855853" y="149479"/>
                  </a:lnTo>
                  <a:lnTo>
                    <a:pt x="855853" y="183515"/>
                  </a:lnTo>
                  <a:lnTo>
                    <a:pt x="1042797" y="183515"/>
                  </a:lnTo>
                  <a:lnTo>
                    <a:pt x="1042797" y="149479"/>
                  </a:lnTo>
                  <a:close/>
                </a:path>
                <a:path w="2115184" h="192404">
                  <a:moveTo>
                    <a:pt x="1195451" y="5969"/>
                  </a:moveTo>
                  <a:lnTo>
                    <a:pt x="1161796" y="5969"/>
                  </a:lnTo>
                  <a:lnTo>
                    <a:pt x="1161796" y="75438"/>
                  </a:lnTo>
                  <a:lnTo>
                    <a:pt x="1141603" y="75438"/>
                  </a:lnTo>
                  <a:lnTo>
                    <a:pt x="1141603" y="109855"/>
                  </a:lnTo>
                  <a:lnTo>
                    <a:pt x="1161796" y="109855"/>
                  </a:lnTo>
                  <a:lnTo>
                    <a:pt x="1161796" y="161417"/>
                  </a:lnTo>
                  <a:lnTo>
                    <a:pt x="1148105" y="139319"/>
                  </a:lnTo>
                  <a:lnTo>
                    <a:pt x="1120648" y="94996"/>
                  </a:lnTo>
                  <a:lnTo>
                    <a:pt x="1121410" y="89408"/>
                  </a:lnTo>
                  <a:lnTo>
                    <a:pt x="1121918" y="83693"/>
                  </a:lnTo>
                  <a:lnTo>
                    <a:pt x="1122680" y="71628"/>
                  </a:lnTo>
                  <a:lnTo>
                    <a:pt x="1122934" y="65278"/>
                  </a:lnTo>
                  <a:lnTo>
                    <a:pt x="1123061" y="58801"/>
                  </a:lnTo>
                  <a:lnTo>
                    <a:pt x="1149858" y="58801"/>
                  </a:lnTo>
                  <a:lnTo>
                    <a:pt x="1149858" y="26162"/>
                  </a:lnTo>
                  <a:lnTo>
                    <a:pt x="1123061" y="26162"/>
                  </a:lnTo>
                  <a:lnTo>
                    <a:pt x="1123061" y="4445"/>
                  </a:lnTo>
                  <a:lnTo>
                    <a:pt x="1088390" y="4445"/>
                  </a:lnTo>
                  <a:lnTo>
                    <a:pt x="1088390" y="26162"/>
                  </a:lnTo>
                  <a:lnTo>
                    <a:pt x="1061339" y="26162"/>
                  </a:lnTo>
                  <a:lnTo>
                    <a:pt x="1061339" y="58801"/>
                  </a:lnTo>
                  <a:lnTo>
                    <a:pt x="1088390" y="58801"/>
                  </a:lnTo>
                  <a:lnTo>
                    <a:pt x="1087729" y="75438"/>
                  </a:lnTo>
                  <a:lnTo>
                    <a:pt x="1080008" y="121285"/>
                  </a:lnTo>
                  <a:lnTo>
                    <a:pt x="1058545" y="146431"/>
                  </a:lnTo>
                  <a:lnTo>
                    <a:pt x="1058545" y="181229"/>
                  </a:lnTo>
                  <a:lnTo>
                    <a:pt x="1095133" y="164147"/>
                  </a:lnTo>
                  <a:lnTo>
                    <a:pt x="1109980" y="139319"/>
                  </a:lnTo>
                  <a:lnTo>
                    <a:pt x="1133348" y="179070"/>
                  </a:lnTo>
                  <a:lnTo>
                    <a:pt x="1161796" y="162941"/>
                  </a:lnTo>
                  <a:lnTo>
                    <a:pt x="1161796" y="186690"/>
                  </a:lnTo>
                  <a:lnTo>
                    <a:pt x="1195451" y="186690"/>
                  </a:lnTo>
                  <a:lnTo>
                    <a:pt x="1195451" y="162941"/>
                  </a:lnTo>
                  <a:lnTo>
                    <a:pt x="1195451" y="161417"/>
                  </a:lnTo>
                  <a:lnTo>
                    <a:pt x="1195451" y="5969"/>
                  </a:lnTo>
                  <a:close/>
                </a:path>
                <a:path w="2115184" h="192404">
                  <a:moveTo>
                    <a:pt x="1242441" y="5080"/>
                  </a:moveTo>
                  <a:lnTo>
                    <a:pt x="1208278" y="5080"/>
                  </a:lnTo>
                  <a:lnTo>
                    <a:pt x="1208278" y="189992"/>
                  </a:lnTo>
                  <a:lnTo>
                    <a:pt x="1242441" y="189992"/>
                  </a:lnTo>
                  <a:lnTo>
                    <a:pt x="1242441" y="5080"/>
                  </a:lnTo>
                  <a:close/>
                </a:path>
                <a:path w="2115184" h="192404">
                  <a:moveTo>
                    <a:pt x="1425067" y="9398"/>
                  </a:moveTo>
                  <a:lnTo>
                    <a:pt x="1318641" y="9398"/>
                  </a:lnTo>
                  <a:lnTo>
                    <a:pt x="1318641" y="42799"/>
                  </a:lnTo>
                  <a:lnTo>
                    <a:pt x="1387729" y="42799"/>
                  </a:lnTo>
                  <a:lnTo>
                    <a:pt x="1387729" y="59436"/>
                  </a:lnTo>
                  <a:lnTo>
                    <a:pt x="1377746" y="110185"/>
                  </a:lnTo>
                  <a:lnTo>
                    <a:pt x="1348333" y="140385"/>
                  </a:lnTo>
                  <a:lnTo>
                    <a:pt x="1318641" y="146685"/>
                  </a:lnTo>
                  <a:lnTo>
                    <a:pt x="1318641" y="181229"/>
                  </a:lnTo>
                  <a:lnTo>
                    <a:pt x="1362570" y="172821"/>
                  </a:lnTo>
                  <a:lnTo>
                    <a:pt x="1396149" y="148564"/>
                  </a:lnTo>
                  <a:lnTo>
                    <a:pt x="1417535" y="110337"/>
                  </a:lnTo>
                  <a:lnTo>
                    <a:pt x="1417599" y="110185"/>
                  </a:lnTo>
                  <a:lnTo>
                    <a:pt x="1421701" y="94576"/>
                  </a:lnTo>
                  <a:lnTo>
                    <a:pt x="1424178" y="77660"/>
                  </a:lnTo>
                  <a:lnTo>
                    <a:pt x="1425067" y="59436"/>
                  </a:lnTo>
                  <a:lnTo>
                    <a:pt x="1425067" y="9398"/>
                  </a:lnTo>
                  <a:close/>
                </a:path>
                <a:path w="2115184" h="192404">
                  <a:moveTo>
                    <a:pt x="1490218" y="5080"/>
                  </a:moveTo>
                  <a:lnTo>
                    <a:pt x="1453642" y="5080"/>
                  </a:lnTo>
                  <a:lnTo>
                    <a:pt x="1453642" y="189992"/>
                  </a:lnTo>
                  <a:lnTo>
                    <a:pt x="1490218" y="189992"/>
                  </a:lnTo>
                  <a:lnTo>
                    <a:pt x="1490218" y="5080"/>
                  </a:lnTo>
                  <a:close/>
                </a:path>
                <a:path w="2115184" h="192404">
                  <a:moveTo>
                    <a:pt x="1698625" y="45212"/>
                  </a:moveTo>
                  <a:lnTo>
                    <a:pt x="1695145" y="44069"/>
                  </a:lnTo>
                  <a:lnTo>
                    <a:pt x="1626743" y="21590"/>
                  </a:lnTo>
                  <a:lnTo>
                    <a:pt x="1629168" y="17094"/>
                  </a:lnTo>
                  <a:lnTo>
                    <a:pt x="1629283" y="16891"/>
                  </a:lnTo>
                  <a:lnTo>
                    <a:pt x="1631315" y="11811"/>
                  </a:lnTo>
                  <a:lnTo>
                    <a:pt x="1632585" y="6477"/>
                  </a:lnTo>
                  <a:lnTo>
                    <a:pt x="1595628" y="0"/>
                  </a:lnTo>
                  <a:lnTo>
                    <a:pt x="1593430" y="6096"/>
                  </a:lnTo>
                  <a:lnTo>
                    <a:pt x="1590255" y="11811"/>
                  </a:lnTo>
                  <a:lnTo>
                    <a:pt x="1553591" y="36576"/>
                  </a:lnTo>
                  <a:lnTo>
                    <a:pt x="1519555" y="42799"/>
                  </a:lnTo>
                  <a:lnTo>
                    <a:pt x="1519555" y="71628"/>
                  </a:lnTo>
                  <a:lnTo>
                    <a:pt x="1568450" y="63881"/>
                  </a:lnTo>
                  <a:lnTo>
                    <a:pt x="1607312" y="44069"/>
                  </a:lnTo>
                  <a:lnTo>
                    <a:pt x="1687068" y="72009"/>
                  </a:lnTo>
                  <a:lnTo>
                    <a:pt x="1698625" y="45212"/>
                  </a:lnTo>
                  <a:close/>
                </a:path>
                <a:path w="2115184" h="192404">
                  <a:moveTo>
                    <a:pt x="1701165" y="76962"/>
                  </a:moveTo>
                  <a:lnTo>
                    <a:pt x="1514221" y="76962"/>
                  </a:lnTo>
                  <a:lnTo>
                    <a:pt x="1514221" y="103632"/>
                  </a:lnTo>
                  <a:lnTo>
                    <a:pt x="1589532" y="103632"/>
                  </a:lnTo>
                  <a:lnTo>
                    <a:pt x="1589532" y="111633"/>
                  </a:lnTo>
                  <a:lnTo>
                    <a:pt x="1524762" y="111633"/>
                  </a:lnTo>
                  <a:lnTo>
                    <a:pt x="1524762" y="134493"/>
                  </a:lnTo>
                  <a:lnTo>
                    <a:pt x="1654683" y="134493"/>
                  </a:lnTo>
                  <a:lnTo>
                    <a:pt x="1654683" y="141097"/>
                  </a:lnTo>
                  <a:lnTo>
                    <a:pt x="1525270" y="141097"/>
                  </a:lnTo>
                  <a:lnTo>
                    <a:pt x="1525270" y="189992"/>
                  </a:lnTo>
                  <a:lnTo>
                    <a:pt x="1692275" y="189992"/>
                  </a:lnTo>
                  <a:lnTo>
                    <a:pt x="1692275" y="166751"/>
                  </a:lnTo>
                  <a:lnTo>
                    <a:pt x="1560957" y="166751"/>
                  </a:lnTo>
                  <a:lnTo>
                    <a:pt x="1560957" y="160274"/>
                  </a:lnTo>
                  <a:lnTo>
                    <a:pt x="1690370" y="160274"/>
                  </a:lnTo>
                  <a:lnTo>
                    <a:pt x="1690370" y="111633"/>
                  </a:lnTo>
                  <a:lnTo>
                    <a:pt x="1625854" y="111633"/>
                  </a:lnTo>
                  <a:lnTo>
                    <a:pt x="1625854" y="103632"/>
                  </a:lnTo>
                  <a:lnTo>
                    <a:pt x="1701165" y="103632"/>
                  </a:lnTo>
                  <a:lnTo>
                    <a:pt x="1701165" y="76962"/>
                  </a:lnTo>
                  <a:close/>
                </a:path>
                <a:path w="2115184" h="192404">
                  <a:moveTo>
                    <a:pt x="1800606" y="9398"/>
                  </a:moveTo>
                  <a:lnTo>
                    <a:pt x="1719453" y="9398"/>
                  </a:lnTo>
                  <a:lnTo>
                    <a:pt x="1719453" y="42291"/>
                  </a:lnTo>
                  <a:lnTo>
                    <a:pt x="1765554" y="42291"/>
                  </a:lnTo>
                  <a:lnTo>
                    <a:pt x="1765554" y="65913"/>
                  </a:lnTo>
                  <a:lnTo>
                    <a:pt x="1764728" y="83362"/>
                  </a:lnTo>
                  <a:lnTo>
                    <a:pt x="1764690" y="84264"/>
                  </a:lnTo>
                  <a:lnTo>
                    <a:pt x="1762315" y="100241"/>
                  </a:lnTo>
                  <a:lnTo>
                    <a:pt x="1738503" y="140817"/>
                  </a:lnTo>
                  <a:lnTo>
                    <a:pt x="1719453" y="147066"/>
                  </a:lnTo>
                  <a:lnTo>
                    <a:pt x="1719453" y="181229"/>
                  </a:lnTo>
                  <a:lnTo>
                    <a:pt x="1759966" y="168148"/>
                  </a:lnTo>
                  <a:lnTo>
                    <a:pt x="1789303" y="129540"/>
                  </a:lnTo>
                  <a:lnTo>
                    <a:pt x="1799704" y="84264"/>
                  </a:lnTo>
                  <a:lnTo>
                    <a:pt x="1799818" y="83362"/>
                  </a:lnTo>
                  <a:lnTo>
                    <a:pt x="1800542" y="65913"/>
                  </a:lnTo>
                  <a:lnTo>
                    <a:pt x="1800606" y="9398"/>
                  </a:lnTo>
                  <a:close/>
                </a:path>
                <a:path w="2115184" h="192404">
                  <a:moveTo>
                    <a:pt x="1900809" y="5080"/>
                  </a:moveTo>
                  <a:lnTo>
                    <a:pt x="1866265" y="5080"/>
                  </a:lnTo>
                  <a:lnTo>
                    <a:pt x="1866265" y="73025"/>
                  </a:lnTo>
                  <a:lnTo>
                    <a:pt x="1849501" y="73025"/>
                  </a:lnTo>
                  <a:lnTo>
                    <a:pt x="1849501" y="5969"/>
                  </a:lnTo>
                  <a:lnTo>
                    <a:pt x="1815338" y="5969"/>
                  </a:lnTo>
                  <a:lnTo>
                    <a:pt x="1815338" y="186690"/>
                  </a:lnTo>
                  <a:lnTo>
                    <a:pt x="1849501" y="186690"/>
                  </a:lnTo>
                  <a:lnTo>
                    <a:pt x="1849501" y="107696"/>
                  </a:lnTo>
                  <a:lnTo>
                    <a:pt x="1866265" y="107696"/>
                  </a:lnTo>
                  <a:lnTo>
                    <a:pt x="1866265" y="189992"/>
                  </a:lnTo>
                  <a:lnTo>
                    <a:pt x="1900809" y="189992"/>
                  </a:lnTo>
                  <a:lnTo>
                    <a:pt x="1900809" y="107696"/>
                  </a:lnTo>
                  <a:lnTo>
                    <a:pt x="1900809" y="73025"/>
                  </a:lnTo>
                  <a:lnTo>
                    <a:pt x="1900809" y="5080"/>
                  </a:lnTo>
                  <a:close/>
                </a:path>
                <a:path w="2115184" h="192404">
                  <a:moveTo>
                    <a:pt x="2036445" y="7239"/>
                  </a:moveTo>
                  <a:lnTo>
                    <a:pt x="2001012" y="7239"/>
                  </a:lnTo>
                  <a:lnTo>
                    <a:pt x="2001012" y="22479"/>
                  </a:lnTo>
                  <a:lnTo>
                    <a:pt x="2001012" y="50165"/>
                  </a:lnTo>
                  <a:lnTo>
                    <a:pt x="2001012" y="65532"/>
                  </a:lnTo>
                  <a:lnTo>
                    <a:pt x="1959229" y="65532"/>
                  </a:lnTo>
                  <a:lnTo>
                    <a:pt x="1959229" y="50165"/>
                  </a:lnTo>
                  <a:lnTo>
                    <a:pt x="2001012" y="50165"/>
                  </a:lnTo>
                  <a:lnTo>
                    <a:pt x="2001012" y="22479"/>
                  </a:lnTo>
                  <a:lnTo>
                    <a:pt x="1959229" y="22479"/>
                  </a:lnTo>
                  <a:lnTo>
                    <a:pt x="1959229" y="7239"/>
                  </a:lnTo>
                  <a:lnTo>
                    <a:pt x="1923669" y="7239"/>
                  </a:lnTo>
                  <a:lnTo>
                    <a:pt x="1923669" y="93853"/>
                  </a:lnTo>
                  <a:lnTo>
                    <a:pt x="2036445" y="93853"/>
                  </a:lnTo>
                  <a:lnTo>
                    <a:pt x="2036445" y="65532"/>
                  </a:lnTo>
                  <a:lnTo>
                    <a:pt x="2036445" y="50165"/>
                  </a:lnTo>
                  <a:lnTo>
                    <a:pt x="2036445" y="22479"/>
                  </a:lnTo>
                  <a:lnTo>
                    <a:pt x="2036445" y="7239"/>
                  </a:lnTo>
                  <a:close/>
                </a:path>
                <a:path w="2115184" h="192404">
                  <a:moveTo>
                    <a:pt x="2095119" y="165481"/>
                  </a:moveTo>
                  <a:lnTo>
                    <a:pt x="1966087" y="165481"/>
                  </a:lnTo>
                  <a:lnTo>
                    <a:pt x="1966087" y="158369"/>
                  </a:lnTo>
                  <a:lnTo>
                    <a:pt x="2093087" y="158369"/>
                  </a:lnTo>
                  <a:lnTo>
                    <a:pt x="2093087" y="104267"/>
                  </a:lnTo>
                  <a:lnTo>
                    <a:pt x="1929765" y="104267"/>
                  </a:lnTo>
                  <a:lnTo>
                    <a:pt x="1929765" y="128651"/>
                  </a:lnTo>
                  <a:lnTo>
                    <a:pt x="2057273" y="128651"/>
                  </a:lnTo>
                  <a:lnTo>
                    <a:pt x="2057273" y="135890"/>
                  </a:lnTo>
                  <a:lnTo>
                    <a:pt x="1930146" y="135890"/>
                  </a:lnTo>
                  <a:lnTo>
                    <a:pt x="1930146" y="189992"/>
                  </a:lnTo>
                  <a:lnTo>
                    <a:pt x="2095119" y="189992"/>
                  </a:lnTo>
                  <a:lnTo>
                    <a:pt x="2095119" y="165481"/>
                  </a:lnTo>
                  <a:close/>
                </a:path>
                <a:path w="2115184" h="192404">
                  <a:moveTo>
                    <a:pt x="2114804" y="31115"/>
                  </a:moveTo>
                  <a:lnTo>
                    <a:pt x="2093087" y="31115"/>
                  </a:lnTo>
                  <a:lnTo>
                    <a:pt x="2093087" y="5080"/>
                  </a:lnTo>
                  <a:lnTo>
                    <a:pt x="2056511" y="5080"/>
                  </a:lnTo>
                  <a:lnTo>
                    <a:pt x="2056511" y="97790"/>
                  </a:lnTo>
                  <a:lnTo>
                    <a:pt x="2093087" y="97790"/>
                  </a:lnTo>
                  <a:lnTo>
                    <a:pt x="2093087" y="64389"/>
                  </a:lnTo>
                  <a:lnTo>
                    <a:pt x="2114804" y="64389"/>
                  </a:lnTo>
                  <a:lnTo>
                    <a:pt x="2114804" y="3111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466075" y="4590287"/>
              <a:ext cx="871855" cy="228600"/>
            </a:xfrm>
            <a:custGeom>
              <a:avLst/>
              <a:gdLst/>
              <a:ahLst/>
              <a:cxnLst/>
              <a:rect l="l" t="t" r="r" b="b"/>
              <a:pathLst>
                <a:path w="871854" h="228600">
                  <a:moveTo>
                    <a:pt x="757427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757427" y="228600"/>
                  </a:lnTo>
                  <a:lnTo>
                    <a:pt x="801915" y="219616"/>
                  </a:lnTo>
                  <a:lnTo>
                    <a:pt x="838247" y="195119"/>
                  </a:lnTo>
                  <a:lnTo>
                    <a:pt x="862744" y="158787"/>
                  </a:lnTo>
                  <a:lnTo>
                    <a:pt x="871727" y="114300"/>
                  </a:lnTo>
                  <a:lnTo>
                    <a:pt x="862744" y="69812"/>
                  </a:lnTo>
                  <a:lnTo>
                    <a:pt x="838247" y="33480"/>
                  </a:lnTo>
                  <a:lnTo>
                    <a:pt x="801915" y="898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46416" y="4628515"/>
              <a:ext cx="200659" cy="13271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863967" y="4626355"/>
              <a:ext cx="282575" cy="135890"/>
            </a:xfrm>
            <a:custGeom>
              <a:avLst/>
              <a:gdLst/>
              <a:ahLst/>
              <a:cxnLst/>
              <a:rect l="l" t="t" r="r" b="b"/>
              <a:pathLst>
                <a:path w="282575" h="135889">
                  <a:moveTo>
                    <a:pt x="179577" y="92583"/>
                  </a:moveTo>
                  <a:lnTo>
                    <a:pt x="163829" y="92583"/>
                  </a:lnTo>
                  <a:lnTo>
                    <a:pt x="163829" y="133604"/>
                  </a:lnTo>
                  <a:lnTo>
                    <a:pt x="282193" y="133604"/>
                  </a:lnTo>
                  <a:lnTo>
                    <a:pt x="282193" y="120396"/>
                  </a:lnTo>
                  <a:lnTo>
                    <a:pt x="179577" y="120396"/>
                  </a:lnTo>
                  <a:lnTo>
                    <a:pt x="179577" y="92583"/>
                  </a:lnTo>
                  <a:close/>
                </a:path>
                <a:path w="282575" h="135889">
                  <a:moveTo>
                    <a:pt x="278764" y="0"/>
                  </a:moveTo>
                  <a:lnTo>
                    <a:pt x="263016" y="0"/>
                  </a:lnTo>
                  <a:lnTo>
                    <a:pt x="263016" y="84963"/>
                  </a:lnTo>
                  <a:lnTo>
                    <a:pt x="221996" y="84963"/>
                  </a:lnTo>
                  <a:lnTo>
                    <a:pt x="221996" y="97663"/>
                  </a:lnTo>
                  <a:lnTo>
                    <a:pt x="263016" y="97663"/>
                  </a:lnTo>
                  <a:lnTo>
                    <a:pt x="263016" y="106045"/>
                  </a:lnTo>
                  <a:lnTo>
                    <a:pt x="278764" y="106045"/>
                  </a:lnTo>
                  <a:lnTo>
                    <a:pt x="278764" y="0"/>
                  </a:lnTo>
                  <a:close/>
                </a:path>
                <a:path w="282575" h="135889">
                  <a:moveTo>
                    <a:pt x="204469" y="75692"/>
                  </a:moveTo>
                  <a:lnTo>
                    <a:pt x="188722" y="75692"/>
                  </a:lnTo>
                  <a:lnTo>
                    <a:pt x="188722" y="99949"/>
                  </a:lnTo>
                  <a:lnTo>
                    <a:pt x="204469" y="99949"/>
                  </a:lnTo>
                  <a:lnTo>
                    <a:pt x="204469" y="75692"/>
                  </a:lnTo>
                  <a:close/>
                </a:path>
                <a:path w="282575" h="135889">
                  <a:moveTo>
                    <a:pt x="251713" y="57277"/>
                  </a:moveTo>
                  <a:lnTo>
                    <a:pt x="211960" y="62611"/>
                  </a:lnTo>
                  <a:lnTo>
                    <a:pt x="151383" y="62611"/>
                  </a:lnTo>
                  <a:lnTo>
                    <a:pt x="151383" y="75692"/>
                  </a:lnTo>
                  <a:lnTo>
                    <a:pt x="211508" y="75692"/>
                  </a:lnTo>
                  <a:lnTo>
                    <a:pt x="220741" y="75342"/>
                  </a:lnTo>
                  <a:lnTo>
                    <a:pt x="251713" y="70231"/>
                  </a:lnTo>
                  <a:lnTo>
                    <a:pt x="251713" y="57277"/>
                  </a:lnTo>
                  <a:close/>
                </a:path>
                <a:path w="282575" h="135889">
                  <a:moveTo>
                    <a:pt x="199516" y="381"/>
                  </a:moveTo>
                  <a:lnTo>
                    <a:pt x="159638" y="18161"/>
                  </a:lnTo>
                  <a:lnTo>
                    <a:pt x="159384" y="26670"/>
                  </a:lnTo>
                  <a:lnTo>
                    <a:pt x="159523" y="31369"/>
                  </a:lnTo>
                  <a:lnTo>
                    <a:pt x="199516" y="53086"/>
                  </a:lnTo>
                  <a:lnTo>
                    <a:pt x="208041" y="52659"/>
                  </a:lnTo>
                  <a:lnTo>
                    <a:pt x="236289" y="40767"/>
                  </a:lnTo>
                  <a:lnTo>
                    <a:pt x="192277" y="40767"/>
                  </a:lnTo>
                  <a:lnTo>
                    <a:pt x="186308" y="39624"/>
                  </a:lnTo>
                  <a:lnTo>
                    <a:pt x="181736" y="37211"/>
                  </a:lnTo>
                  <a:lnTo>
                    <a:pt x="177291" y="34925"/>
                  </a:lnTo>
                  <a:lnTo>
                    <a:pt x="174878" y="31369"/>
                  </a:lnTo>
                  <a:lnTo>
                    <a:pt x="174878" y="21971"/>
                  </a:lnTo>
                  <a:lnTo>
                    <a:pt x="177291" y="18542"/>
                  </a:lnTo>
                  <a:lnTo>
                    <a:pt x="181736" y="16129"/>
                  </a:lnTo>
                  <a:lnTo>
                    <a:pt x="186308" y="13843"/>
                  </a:lnTo>
                  <a:lnTo>
                    <a:pt x="192277" y="12700"/>
                  </a:lnTo>
                  <a:lnTo>
                    <a:pt x="236289" y="12700"/>
                  </a:lnTo>
                  <a:lnTo>
                    <a:pt x="235711" y="11684"/>
                  </a:lnTo>
                  <a:lnTo>
                    <a:pt x="228473" y="7112"/>
                  </a:lnTo>
                  <a:lnTo>
                    <a:pt x="222519" y="4185"/>
                  </a:lnTo>
                  <a:lnTo>
                    <a:pt x="215709" y="2079"/>
                  </a:lnTo>
                  <a:lnTo>
                    <a:pt x="208041" y="807"/>
                  </a:lnTo>
                  <a:lnTo>
                    <a:pt x="199516" y="381"/>
                  </a:lnTo>
                  <a:close/>
                </a:path>
                <a:path w="282575" h="135889">
                  <a:moveTo>
                    <a:pt x="236289" y="12700"/>
                  </a:moveTo>
                  <a:lnTo>
                    <a:pt x="206755" y="12700"/>
                  </a:lnTo>
                  <a:lnTo>
                    <a:pt x="212725" y="13843"/>
                  </a:lnTo>
                  <a:lnTo>
                    <a:pt x="217169" y="16129"/>
                  </a:lnTo>
                  <a:lnTo>
                    <a:pt x="221741" y="18542"/>
                  </a:lnTo>
                  <a:lnTo>
                    <a:pt x="224154" y="21971"/>
                  </a:lnTo>
                  <a:lnTo>
                    <a:pt x="224154" y="31369"/>
                  </a:lnTo>
                  <a:lnTo>
                    <a:pt x="221741" y="34925"/>
                  </a:lnTo>
                  <a:lnTo>
                    <a:pt x="217169" y="37211"/>
                  </a:lnTo>
                  <a:lnTo>
                    <a:pt x="212725" y="39624"/>
                  </a:lnTo>
                  <a:lnTo>
                    <a:pt x="206755" y="40767"/>
                  </a:lnTo>
                  <a:lnTo>
                    <a:pt x="236289" y="40767"/>
                  </a:lnTo>
                  <a:lnTo>
                    <a:pt x="239394" y="35306"/>
                  </a:lnTo>
                  <a:lnTo>
                    <a:pt x="239649" y="26670"/>
                  </a:lnTo>
                  <a:lnTo>
                    <a:pt x="239508" y="21971"/>
                  </a:lnTo>
                  <a:lnTo>
                    <a:pt x="239394" y="18161"/>
                  </a:lnTo>
                  <a:lnTo>
                    <a:pt x="236289" y="12700"/>
                  </a:lnTo>
                  <a:close/>
                </a:path>
                <a:path w="282575" h="135889">
                  <a:moveTo>
                    <a:pt x="126364" y="88265"/>
                  </a:moveTo>
                  <a:lnTo>
                    <a:pt x="11556" y="88265"/>
                  </a:lnTo>
                  <a:lnTo>
                    <a:pt x="11556" y="101981"/>
                  </a:lnTo>
                  <a:lnTo>
                    <a:pt x="110362" y="101981"/>
                  </a:lnTo>
                  <a:lnTo>
                    <a:pt x="110362" y="135382"/>
                  </a:lnTo>
                  <a:lnTo>
                    <a:pt x="126364" y="135382"/>
                  </a:lnTo>
                  <a:lnTo>
                    <a:pt x="126364" y="88265"/>
                  </a:lnTo>
                  <a:close/>
                </a:path>
                <a:path w="282575" h="135889">
                  <a:moveTo>
                    <a:pt x="126364" y="44831"/>
                  </a:moveTo>
                  <a:lnTo>
                    <a:pt x="110616" y="44831"/>
                  </a:lnTo>
                  <a:lnTo>
                    <a:pt x="110616" y="80899"/>
                  </a:lnTo>
                  <a:lnTo>
                    <a:pt x="126364" y="80899"/>
                  </a:lnTo>
                  <a:lnTo>
                    <a:pt x="126364" y="44831"/>
                  </a:lnTo>
                  <a:close/>
                </a:path>
                <a:path w="282575" h="135889">
                  <a:moveTo>
                    <a:pt x="42036" y="1524"/>
                  </a:moveTo>
                  <a:lnTo>
                    <a:pt x="6500" y="17736"/>
                  </a:lnTo>
                  <a:lnTo>
                    <a:pt x="0" y="38989"/>
                  </a:lnTo>
                  <a:lnTo>
                    <a:pt x="759" y="46609"/>
                  </a:lnTo>
                  <a:lnTo>
                    <a:pt x="785" y="46874"/>
                  </a:lnTo>
                  <a:lnTo>
                    <a:pt x="32825" y="75771"/>
                  </a:lnTo>
                  <a:lnTo>
                    <a:pt x="42036" y="76581"/>
                  </a:lnTo>
                  <a:lnTo>
                    <a:pt x="50373" y="75942"/>
                  </a:lnTo>
                  <a:lnTo>
                    <a:pt x="57864" y="74231"/>
                  </a:lnTo>
                  <a:lnTo>
                    <a:pt x="64521" y="71473"/>
                  </a:lnTo>
                  <a:lnTo>
                    <a:pt x="70357" y="67691"/>
                  </a:lnTo>
                  <a:lnTo>
                    <a:pt x="74899" y="63373"/>
                  </a:lnTo>
                  <a:lnTo>
                    <a:pt x="34162" y="63373"/>
                  </a:lnTo>
                  <a:lnTo>
                    <a:pt x="27812" y="61214"/>
                  </a:lnTo>
                  <a:lnTo>
                    <a:pt x="23113" y="56896"/>
                  </a:lnTo>
                  <a:lnTo>
                    <a:pt x="18287" y="52578"/>
                  </a:lnTo>
                  <a:lnTo>
                    <a:pt x="15982" y="46874"/>
                  </a:lnTo>
                  <a:lnTo>
                    <a:pt x="15961" y="31158"/>
                  </a:lnTo>
                  <a:lnTo>
                    <a:pt x="18287" y="25527"/>
                  </a:lnTo>
                  <a:lnTo>
                    <a:pt x="23113" y="21209"/>
                  </a:lnTo>
                  <a:lnTo>
                    <a:pt x="27812" y="16891"/>
                  </a:lnTo>
                  <a:lnTo>
                    <a:pt x="34162" y="14732"/>
                  </a:lnTo>
                  <a:lnTo>
                    <a:pt x="76326" y="14732"/>
                  </a:lnTo>
                  <a:lnTo>
                    <a:pt x="69214" y="9525"/>
                  </a:lnTo>
                  <a:lnTo>
                    <a:pt x="63521" y="6096"/>
                  </a:lnTo>
                  <a:lnTo>
                    <a:pt x="57102" y="3619"/>
                  </a:lnTo>
                  <a:lnTo>
                    <a:pt x="49944" y="2095"/>
                  </a:lnTo>
                  <a:lnTo>
                    <a:pt x="42036" y="1524"/>
                  </a:lnTo>
                  <a:close/>
                </a:path>
                <a:path w="282575" h="135889">
                  <a:moveTo>
                    <a:pt x="76326" y="14732"/>
                  </a:moveTo>
                  <a:lnTo>
                    <a:pt x="49910" y="14732"/>
                  </a:lnTo>
                  <a:lnTo>
                    <a:pt x="56133" y="16891"/>
                  </a:lnTo>
                  <a:lnTo>
                    <a:pt x="60832" y="21209"/>
                  </a:lnTo>
                  <a:lnTo>
                    <a:pt x="65658" y="25527"/>
                  </a:lnTo>
                  <a:lnTo>
                    <a:pt x="67985" y="31158"/>
                  </a:lnTo>
                  <a:lnTo>
                    <a:pt x="67964" y="46874"/>
                  </a:lnTo>
                  <a:lnTo>
                    <a:pt x="65658" y="52578"/>
                  </a:lnTo>
                  <a:lnTo>
                    <a:pt x="60832" y="56896"/>
                  </a:lnTo>
                  <a:lnTo>
                    <a:pt x="56133" y="61214"/>
                  </a:lnTo>
                  <a:lnTo>
                    <a:pt x="49910" y="63373"/>
                  </a:lnTo>
                  <a:lnTo>
                    <a:pt x="74899" y="63373"/>
                  </a:lnTo>
                  <a:lnTo>
                    <a:pt x="75241" y="63047"/>
                  </a:lnTo>
                  <a:lnTo>
                    <a:pt x="79041" y="57689"/>
                  </a:lnTo>
                  <a:lnTo>
                    <a:pt x="81770" y="51617"/>
                  </a:lnTo>
                  <a:lnTo>
                    <a:pt x="83438" y="44831"/>
                  </a:lnTo>
                  <a:lnTo>
                    <a:pt x="126364" y="44831"/>
                  </a:lnTo>
                  <a:lnTo>
                    <a:pt x="126364" y="30353"/>
                  </a:lnTo>
                  <a:lnTo>
                    <a:pt x="82930" y="30353"/>
                  </a:lnTo>
                  <a:lnTo>
                    <a:pt x="80899" y="21717"/>
                  </a:lnTo>
                  <a:lnTo>
                    <a:pt x="76326" y="14732"/>
                  </a:lnTo>
                  <a:close/>
                </a:path>
                <a:path w="282575" h="135889">
                  <a:moveTo>
                    <a:pt x="126364" y="0"/>
                  </a:moveTo>
                  <a:lnTo>
                    <a:pt x="110616" y="0"/>
                  </a:lnTo>
                  <a:lnTo>
                    <a:pt x="110616" y="30353"/>
                  </a:lnTo>
                  <a:lnTo>
                    <a:pt x="126364" y="30353"/>
                  </a:lnTo>
                  <a:lnTo>
                    <a:pt x="12636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304411" y="3486530"/>
              <a:ext cx="1937385" cy="149860"/>
            </a:xfrm>
            <a:custGeom>
              <a:avLst/>
              <a:gdLst/>
              <a:ahLst/>
              <a:cxnLst/>
              <a:rect l="l" t="t" r="r" b="b"/>
              <a:pathLst>
                <a:path w="1937385" h="149860">
                  <a:moveTo>
                    <a:pt x="57277" y="29718"/>
                  </a:moveTo>
                  <a:lnTo>
                    <a:pt x="50800" y="18542"/>
                  </a:lnTo>
                  <a:lnTo>
                    <a:pt x="33020" y="31115"/>
                  </a:lnTo>
                  <a:lnTo>
                    <a:pt x="35179" y="9271"/>
                  </a:lnTo>
                  <a:lnTo>
                    <a:pt x="21971" y="9271"/>
                  </a:lnTo>
                  <a:lnTo>
                    <a:pt x="24130" y="31115"/>
                  </a:lnTo>
                  <a:lnTo>
                    <a:pt x="6477" y="18288"/>
                  </a:lnTo>
                  <a:lnTo>
                    <a:pt x="0" y="29718"/>
                  </a:lnTo>
                  <a:lnTo>
                    <a:pt x="19812" y="38735"/>
                  </a:lnTo>
                  <a:lnTo>
                    <a:pt x="0" y="47625"/>
                  </a:lnTo>
                  <a:lnTo>
                    <a:pt x="6350" y="58928"/>
                  </a:lnTo>
                  <a:lnTo>
                    <a:pt x="24130" y="46355"/>
                  </a:lnTo>
                  <a:lnTo>
                    <a:pt x="21971" y="68072"/>
                  </a:lnTo>
                  <a:lnTo>
                    <a:pt x="35179" y="68072"/>
                  </a:lnTo>
                  <a:lnTo>
                    <a:pt x="33020" y="46101"/>
                  </a:lnTo>
                  <a:lnTo>
                    <a:pt x="50673" y="58928"/>
                  </a:lnTo>
                  <a:lnTo>
                    <a:pt x="57277" y="47625"/>
                  </a:lnTo>
                  <a:lnTo>
                    <a:pt x="37338" y="38735"/>
                  </a:lnTo>
                  <a:lnTo>
                    <a:pt x="57277" y="29718"/>
                  </a:lnTo>
                  <a:close/>
                </a:path>
                <a:path w="1937385" h="149860">
                  <a:moveTo>
                    <a:pt x="161798" y="29083"/>
                  </a:moveTo>
                  <a:lnTo>
                    <a:pt x="139319" y="0"/>
                  </a:lnTo>
                  <a:lnTo>
                    <a:pt x="119126" y="0"/>
                  </a:lnTo>
                  <a:lnTo>
                    <a:pt x="145034" y="29083"/>
                  </a:lnTo>
                  <a:lnTo>
                    <a:pt x="161798" y="29083"/>
                  </a:lnTo>
                  <a:close/>
                </a:path>
                <a:path w="1937385" h="149860">
                  <a:moveTo>
                    <a:pt x="269494" y="128143"/>
                  </a:moveTo>
                  <a:lnTo>
                    <a:pt x="202692" y="128143"/>
                  </a:lnTo>
                  <a:lnTo>
                    <a:pt x="237236" y="94234"/>
                  </a:lnTo>
                  <a:lnTo>
                    <a:pt x="244068" y="87071"/>
                  </a:lnTo>
                  <a:lnTo>
                    <a:pt x="265176" y="54610"/>
                  </a:lnTo>
                  <a:lnTo>
                    <a:pt x="265049" y="47752"/>
                  </a:lnTo>
                  <a:lnTo>
                    <a:pt x="256946" y="23495"/>
                  </a:lnTo>
                  <a:lnTo>
                    <a:pt x="252984" y="19050"/>
                  </a:lnTo>
                  <a:lnTo>
                    <a:pt x="246621" y="14363"/>
                  </a:lnTo>
                  <a:lnTo>
                    <a:pt x="239179" y="10972"/>
                  </a:lnTo>
                  <a:lnTo>
                    <a:pt x="230670" y="8890"/>
                  </a:lnTo>
                  <a:lnTo>
                    <a:pt x="222694" y="8255"/>
                  </a:lnTo>
                  <a:lnTo>
                    <a:pt x="211963" y="8255"/>
                  </a:lnTo>
                  <a:lnTo>
                    <a:pt x="203962" y="10160"/>
                  </a:lnTo>
                  <a:lnTo>
                    <a:pt x="197358" y="14097"/>
                  </a:lnTo>
                  <a:lnTo>
                    <a:pt x="190627" y="17907"/>
                  </a:lnTo>
                  <a:lnTo>
                    <a:pt x="185547" y="23114"/>
                  </a:lnTo>
                  <a:lnTo>
                    <a:pt x="181787" y="29845"/>
                  </a:lnTo>
                  <a:lnTo>
                    <a:pt x="178308" y="36195"/>
                  </a:lnTo>
                  <a:lnTo>
                    <a:pt x="176403" y="43561"/>
                  </a:lnTo>
                  <a:lnTo>
                    <a:pt x="176403" y="51562"/>
                  </a:lnTo>
                  <a:lnTo>
                    <a:pt x="193675" y="51562"/>
                  </a:lnTo>
                  <a:lnTo>
                    <a:pt x="193675" y="43942"/>
                  </a:lnTo>
                  <a:lnTo>
                    <a:pt x="195961" y="37465"/>
                  </a:lnTo>
                  <a:lnTo>
                    <a:pt x="200660" y="32004"/>
                  </a:lnTo>
                  <a:lnTo>
                    <a:pt x="205232" y="26543"/>
                  </a:lnTo>
                  <a:lnTo>
                    <a:pt x="212090" y="23622"/>
                  </a:lnTo>
                  <a:lnTo>
                    <a:pt x="216535" y="23495"/>
                  </a:lnTo>
                  <a:lnTo>
                    <a:pt x="229235" y="23495"/>
                  </a:lnTo>
                  <a:lnTo>
                    <a:pt x="248031" y="52578"/>
                  </a:lnTo>
                  <a:lnTo>
                    <a:pt x="246253" y="57785"/>
                  </a:lnTo>
                  <a:lnTo>
                    <a:pt x="177800" y="131953"/>
                  </a:lnTo>
                  <a:lnTo>
                    <a:pt x="177800" y="143129"/>
                  </a:lnTo>
                  <a:lnTo>
                    <a:pt x="269494" y="143129"/>
                  </a:lnTo>
                  <a:lnTo>
                    <a:pt x="269494" y="128143"/>
                  </a:lnTo>
                  <a:close/>
                </a:path>
                <a:path w="1937385" h="149860">
                  <a:moveTo>
                    <a:pt x="378206" y="100965"/>
                  </a:moveTo>
                  <a:lnTo>
                    <a:pt x="367931" y="71501"/>
                  </a:lnTo>
                  <a:lnTo>
                    <a:pt x="366191" y="69342"/>
                  </a:lnTo>
                  <a:lnTo>
                    <a:pt x="336042" y="56769"/>
                  </a:lnTo>
                  <a:lnTo>
                    <a:pt x="327152" y="56769"/>
                  </a:lnTo>
                  <a:lnTo>
                    <a:pt x="320929" y="58166"/>
                  </a:lnTo>
                  <a:lnTo>
                    <a:pt x="316103" y="60706"/>
                  </a:lnTo>
                  <a:lnTo>
                    <a:pt x="311150" y="63246"/>
                  </a:lnTo>
                  <a:lnTo>
                    <a:pt x="307467" y="66167"/>
                  </a:lnTo>
                  <a:lnTo>
                    <a:pt x="304927" y="69342"/>
                  </a:lnTo>
                  <a:lnTo>
                    <a:pt x="307340" y="26289"/>
                  </a:lnTo>
                  <a:lnTo>
                    <a:pt x="371475" y="26289"/>
                  </a:lnTo>
                  <a:lnTo>
                    <a:pt x="371475" y="11303"/>
                  </a:lnTo>
                  <a:lnTo>
                    <a:pt x="291465" y="11303"/>
                  </a:lnTo>
                  <a:lnTo>
                    <a:pt x="287858" y="82969"/>
                  </a:lnTo>
                  <a:lnTo>
                    <a:pt x="287743" y="85217"/>
                  </a:lnTo>
                  <a:lnTo>
                    <a:pt x="287655" y="87122"/>
                  </a:lnTo>
                  <a:lnTo>
                    <a:pt x="304673" y="87122"/>
                  </a:lnTo>
                  <a:lnTo>
                    <a:pt x="306806" y="82969"/>
                  </a:lnTo>
                  <a:lnTo>
                    <a:pt x="310134" y="79248"/>
                  </a:lnTo>
                  <a:lnTo>
                    <a:pt x="319024" y="73152"/>
                  </a:lnTo>
                  <a:lnTo>
                    <a:pt x="324739" y="71628"/>
                  </a:lnTo>
                  <a:lnTo>
                    <a:pt x="331978" y="71501"/>
                  </a:lnTo>
                  <a:lnTo>
                    <a:pt x="340868" y="71628"/>
                  </a:lnTo>
                  <a:lnTo>
                    <a:pt x="347853" y="74422"/>
                  </a:lnTo>
                  <a:lnTo>
                    <a:pt x="358394" y="85217"/>
                  </a:lnTo>
                  <a:lnTo>
                    <a:pt x="361188" y="92329"/>
                  </a:lnTo>
                  <a:lnTo>
                    <a:pt x="361188" y="109728"/>
                  </a:lnTo>
                  <a:lnTo>
                    <a:pt x="331597" y="131064"/>
                  </a:lnTo>
                  <a:lnTo>
                    <a:pt x="322326" y="130937"/>
                  </a:lnTo>
                  <a:lnTo>
                    <a:pt x="315201" y="128574"/>
                  </a:lnTo>
                  <a:lnTo>
                    <a:pt x="314540" y="128016"/>
                  </a:lnTo>
                  <a:lnTo>
                    <a:pt x="310134" y="123825"/>
                  </a:lnTo>
                  <a:lnTo>
                    <a:pt x="305054" y="119126"/>
                  </a:lnTo>
                  <a:lnTo>
                    <a:pt x="302514" y="113157"/>
                  </a:lnTo>
                  <a:lnTo>
                    <a:pt x="302133" y="105918"/>
                  </a:lnTo>
                  <a:lnTo>
                    <a:pt x="285115" y="105918"/>
                  </a:lnTo>
                  <a:lnTo>
                    <a:pt x="304660" y="139433"/>
                  </a:lnTo>
                  <a:lnTo>
                    <a:pt x="331597" y="146050"/>
                  </a:lnTo>
                  <a:lnTo>
                    <a:pt x="340842" y="145199"/>
                  </a:lnTo>
                  <a:lnTo>
                    <a:pt x="341350" y="145199"/>
                  </a:lnTo>
                  <a:lnTo>
                    <a:pt x="350558" y="142709"/>
                  </a:lnTo>
                  <a:lnTo>
                    <a:pt x="358432" y="138785"/>
                  </a:lnTo>
                  <a:lnTo>
                    <a:pt x="365252" y="133350"/>
                  </a:lnTo>
                  <a:lnTo>
                    <a:pt x="367157" y="131064"/>
                  </a:lnTo>
                  <a:lnTo>
                    <a:pt x="370827" y="126682"/>
                  </a:lnTo>
                  <a:lnTo>
                    <a:pt x="374789" y="119126"/>
                  </a:lnTo>
                  <a:lnTo>
                    <a:pt x="377266" y="110490"/>
                  </a:lnTo>
                  <a:lnTo>
                    <a:pt x="378206" y="100965"/>
                  </a:lnTo>
                  <a:close/>
                </a:path>
                <a:path w="1937385" h="149860">
                  <a:moveTo>
                    <a:pt x="494284" y="74930"/>
                  </a:moveTo>
                  <a:lnTo>
                    <a:pt x="454977" y="80010"/>
                  </a:lnTo>
                  <a:lnTo>
                    <a:pt x="417449" y="80010"/>
                  </a:lnTo>
                  <a:lnTo>
                    <a:pt x="417449" y="8636"/>
                  </a:lnTo>
                  <a:lnTo>
                    <a:pt x="400939" y="8636"/>
                  </a:lnTo>
                  <a:lnTo>
                    <a:pt x="400939" y="93853"/>
                  </a:lnTo>
                  <a:lnTo>
                    <a:pt x="454037" y="93853"/>
                  </a:lnTo>
                  <a:lnTo>
                    <a:pt x="494284" y="88646"/>
                  </a:lnTo>
                  <a:lnTo>
                    <a:pt x="494284" y="80010"/>
                  </a:lnTo>
                  <a:lnTo>
                    <a:pt x="494284" y="74930"/>
                  </a:lnTo>
                  <a:close/>
                </a:path>
                <a:path w="1937385" h="149860">
                  <a:moveTo>
                    <a:pt x="527558" y="5969"/>
                  </a:moveTo>
                  <a:lnTo>
                    <a:pt x="511429" y="5969"/>
                  </a:lnTo>
                  <a:lnTo>
                    <a:pt x="511429" y="20828"/>
                  </a:lnTo>
                  <a:lnTo>
                    <a:pt x="460756" y="20828"/>
                  </a:lnTo>
                  <a:lnTo>
                    <a:pt x="460756" y="34163"/>
                  </a:lnTo>
                  <a:lnTo>
                    <a:pt x="511429" y="34163"/>
                  </a:lnTo>
                  <a:lnTo>
                    <a:pt x="511429" y="49784"/>
                  </a:lnTo>
                  <a:lnTo>
                    <a:pt x="460756" y="49784"/>
                  </a:lnTo>
                  <a:lnTo>
                    <a:pt x="460756" y="63119"/>
                  </a:lnTo>
                  <a:lnTo>
                    <a:pt x="511429" y="63119"/>
                  </a:lnTo>
                  <a:lnTo>
                    <a:pt x="511429" y="110871"/>
                  </a:lnTo>
                  <a:lnTo>
                    <a:pt x="527558" y="110871"/>
                  </a:lnTo>
                  <a:lnTo>
                    <a:pt x="527558" y="5969"/>
                  </a:lnTo>
                  <a:close/>
                </a:path>
                <a:path w="1937385" h="149860">
                  <a:moveTo>
                    <a:pt x="530479" y="130302"/>
                  </a:moveTo>
                  <a:lnTo>
                    <a:pt x="424561" y="130302"/>
                  </a:lnTo>
                  <a:lnTo>
                    <a:pt x="424561" y="105410"/>
                  </a:lnTo>
                  <a:lnTo>
                    <a:pt x="407924" y="105410"/>
                  </a:lnTo>
                  <a:lnTo>
                    <a:pt x="407924" y="144780"/>
                  </a:lnTo>
                  <a:lnTo>
                    <a:pt x="530479" y="144780"/>
                  </a:lnTo>
                  <a:lnTo>
                    <a:pt x="530479" y="130302"/>
                  </a:lnTo>
                  <a:close/>
                </a:path>
                <a:path w="1937385" h="149860">
                  <a:moveTo>
                    <a:pt x="686054" y="28829"/>
                  </a:moveTo>
                  <a:lnTo>
                    <a:pt x="683260" y="23114"/>
                  </a:lnTo>
                  <a:lnTo>
                    <a:pt x="677202" y="18288"/>
                  </a:lnTo>
                  <a:lnTo>
                    <a:pt x="672084" y="14097"/>
                  </a:lnTo>
                  <a:lnTo>
                    <a:pt x="668909" y="12649"/>
                  </a:lnTo>
                  <a:lnTo>
                    <a:pt x="668909" y="32004"/>
                  </a:lnTo>
                  <a:lnTo>
                    <a:pt x="668909" y="39624"/>
                  </a:lnTo>
                  <a:lnTo>
                    <a:pt x="632079" y="53340"/>
                  </a:lnTo>
                  <a:lnTo>
                    <a:pt x="615569" y="53340"/>
                  </a:lnTo>
                  <a:lnTo>
                    <a:pt x="578866" y="39624"/>
                  </a:lnTo>
                  <a:lnTo>
                    <a:pt x="578866" y="32004"/>
                  </a:lnTo>
                  <a:lnTo>
                    <a:pt x="615569" y="18288"/>
                  </a:lnTo>
                  <a:lnTo>
                    <a:pt x="632079" y="18288"/>
                  </a:lnTo>
                  <a:lnTo>
                    <a:pt x="668909" y="32004"/>
                  </a:lnTo>
                  <a:lnTo>
                    <a:pt x="668909" y="12649"/>
                  </a:lnTo>
                  <a:lnTo>
                    <a:pt x="623824" y="5207"/>
                  </a:lnTo>
                  <a:lnTo>
                    <a:pt x="615442" y="5410"/>
                  </a:lnTo>
                  <a:lnTo>
                    <a:pt x="575691" y="14097"/>
                  </a:lnTo>
                  <a:lnTo>
                    <a:pt x="570103" y="18669"/>
                  </a:lnTo>
                  <a:lnTo>
                    <a:pt x="564515" y="23114"/>
                  </a:lnTo>
                  <a:lnTo>
                    <a:pt x="561594" y="28829"/>
                  </a:lnTo>
                  <a:lnTo>
                    <a:pt x="561657" y="42799"/>
                  </a:lnTo>
                  <a:lnTo>
                    <a:pt x="564515" y="48514"/>
                  </a:lnTo>
                  <a:lnTo>
                    <a:pt x="599808" y="64681"/>
                  </a:lnTo>
                  <a:lnTo>
                    <a:pt x="623824" y="66548"/>
                  </a:lnTo>
                  <a:lnTo>
                    <a:pt x="632269" y="66344"/>
                  </a:lnTo>
                  <a:lnTo>
                    <a:pt x="672084" y="57658"/>
                  </a:lnTo>
                  <a:lnTo>
                    <a:pt x="677354" y="53340"/>
                  </a:lnTo>
                  <a:lnTo>
                    <a:pt x="683260" y="48514"/>
                  </a:lnTo>
                  <a:lnTo>
                    <a:pt x="685990" y="42799"/>
                  </a:lnTo>
                  <a:lnTo>
                    <a:pt x="686054" y="28829"/>
                  </a:lnTo>
                  <a:close/>
                </a:path>
                <a:path w="1937385" h="149860">
                  <a:moveTo>
                    <a:pt x="686943" y="130937"/>
                  </a:moveTo>
                  <a:lnTo>
                    <a:pt x="580009" y="130937"/>
                  </a:lnTo>
                  <a:lnTo>
                    <a:pt x="580009" y="104902"/>
                  </a:lnTo>
                  <a:lnTo>
                    <a:pt x="563499" y="104902"/>
                  </a:lnTo>
                  <a:lnTo>
                    <a:pt x="563499" y="144907"/>
                  </a:lnTo>
                  <a:lnTo>
                    <a:pt x="686943" y="144907"/>
                  </a:lnTo>
                  <a:lnTo>
                    <a:pt x="686943" y="130937"/>
                  </a:lnTo>
                  <a:close/>
                </a:path>
                <a:path w="1937385" h="149860">
                  <a:moveTo>
                    <a:pt x="694182" y="79121"/>
                  </a:moveTo>
                  <a:lnTo>
                    <a:pt x="553720" y="79121"/>
                  </a:lnTo>
                  <a:lnTo>
                    <a:pt x="553720" y="92837"/>
                  </a:lnTo>
                  <a:lnTo>
                    <a:pt x="694182" y="92837"/>
                  </a:lnTo>
                  <a:lnTo>
                    <a:pt x="694182" y="79121"/>
                  </a:lnTo>
                  <a:close/>
                </a:path>
                <a:path w="1937385" h="149860">
                  <a:moveTo>
                    <a:pt x="855573" y="61747"/>
                  </a:moveTo>
                  <a:lnTo>
                    <a:pt x="853376" y="60325"/>
                  </a:lnTo>
                  <a:lnTo>
                    <a:pt x="832675" y="47244"/>
                  </a:lnTo>
                  <a:lnTo>
                    <a:pt x="813181" y="34925"/>
                  </a:lnTo>
                  <a:lnTo>
                    <a:pt x="814832" y="30861"/>
                  </a:lnTo>
                  <a:lnTo>
                    <a:pt x="816102" y="26543"/>
                  </a:lnTo>
                  <a:lnTo>
                    <a:pt x="816864" y="22098"/>
                  </a:lnTo>
                  <a:lnTo>
                    <a:pt x="817753" y="17653"/>
                  </a:lnTo>
                  <a:lnTo>
                    <a:pt x="818261" y="13081"/>
                  </a:lnTo>
                  <a:lnTo>
                    <a:pt x="818261" y="8255"/>
                  </a:lnTo>
                  <a:lnTo>
                    <a:pt x="801878" y="7239"/>
                  </a:lnTo>
                  <a:lnTo>
                    <a:pt x="801751" y="16002"/>
                  </a:lnTo>
                  <a:lnTo>
                    <a:pt x="800100" y="24130"/>
                  </a:lnTo>
                  <a:lnTo>
                    <a:pt x="796671" y="31496"/>
                  </a:lnTo>
                  <a:lnTo>
                    <a:pt x="793369" y="38989"/>
                  </a:lnTo>
                  <a:lnTo>
                    <a:pt x="788543" y="45212"/>
                  </a:lnTo>
                  <a:lnTo>
                    <a:pt x="782320" y="50165"/>
                  </a:lnTo>
                  <a:lnTo>
                    <a:pt x="776097" y="55245"/>
                  </a:lnTo>
                  <a:lnTo>
                    <a:pt x="768604" y="58674"/>
                  </a:lnTo>
                  <a:lnTo>
                    <a:pt x="759841" y="60325"/>
                  </a:lnTo>
                  <a:lnTo>
                    <a:pt x="759841" y="74930"/>
                  </a:lnTo>
                  <a:lnTo>
                    <a:pt x="797763" y="57442"/>
                  </a:lnTo>
                  <a:lnTo>
                    <a:pt x="806323" y="47244"/>
                  </a:lnTo>
                  <a:lnTo>
                    <a:pt x="847217" y="73279"/>
                  </a:lnTo>
                  <a:lnTo>
                    <a:pt x="855573" y="61747"/>
                  </a:lnTo>
                  <a:close/>
                </a:path>
                <a:path w="1937385" h="149860">
                  <a:moveTo>
                    <a:pt x="891794" y="5969"/>
                  </a:moveTo>
                  <a:lnTo>
                    <a:pt x="875538" y="5969"/>
                  </a:lnTo>
                  <a:lnTo>
                    <a:pt x="875538" y="25781"/>
                  </a:lnTo>
                  <a:lnTo>
                    <a:pt x="841629" y="25781"/>
                  </a:lnTo>
                  <a:lnTo>
                    <a:pt x="841629" y="40259"/>
                  </a:lnTo>
                  <a:lnTo>
                    <a:pt x="875538" y="40259"/>
                  </a:lnTo>
                  <a:lnTo>
                    <a:pt x="875538" y="76073"/>
                  </a:lnTo>
                  <a:lnTo>
                    <a:pt x="891794" y="76073"/>
                  </a:lnTo>
                  <a:lnTo>
                    <a:pt x="891794" y="5969"/>
                  </a:lnTo>
                  <a:close/>
                </a:path>
                <a:path w="1937385" h="149860">
                  <a:moveTo>
                    <a:pt x="895223" y="132080"/>
                  </a:moveTo>
                  <a:lnTo>
                    <a:pt x="788289" y="132080"/>
                  </a:lnTo>
                  <a:lnTo>
                    <a:pt x="788289" y="120269"/>
                  </a:lnTo>
                  <a:lnTo>
                    <a:pt x="891794" y="120269"/>
                  </a:lnTo>
                  <a:lnTo>
                    <a:pt x="891794" y="83820"/>
                  </a:lnTo>
                  <a:lnTo>
                    <a:pt x="771779" y="83820"/>
                  </a:lnTo>
                  <a:lnTo>
                    <a:pt x="771779" y="96520"/>
                  </a:lnTo>
                  <a:lnTo>
                    <a:pt x="875665" y="96520"/>
                  </a:lnTo>
                  <a:lnTo>
                    <a:pt x="875665" y="108204"/>
                  </a:lnTo>
                  <a:lnTo>
                    <a:pt x="772160" y="108204"/>
                  </a:lnTo>
                  <a:lnTo>
                    <a:pt x="772160" y="144780"/>
                  </a:lnTo>
                  <a:lnTo>
                    <a:pt x="895223" y="144780"/>
                  </a:lnTo>
                  <a:lnTo>
                    <a:pt x="895223" y="132080"/>
                  </a:lnTo>
                  <a:close/>
                </a:path>
                <a:path w="1937385" h="149860">
                  <a:moveTo>
                    <a:pt x="1018540" y="6858"/>
                  </a:moveTo>
                  <a:lnTo>
                    <a:pt x="1003173" y="6858"/>
                  </a:lnTo>
                  <a:lnTo>
                    <a:pt x="1003173" y="41148"/>
                  </a:lnTo>
                  <a:lnTo>
                    <a:pt x="1003173" y="56388"/>
                  </a:lnTo>
                  <a:lnTo>
                    <a:pt x="1003173" y="85471"/>
                  </a:lnTo>
                  <a:lnTo>
                    <a:pt x="974979" y="85471"/>
                  </a:lnTo>
                  <a:lnTo>
                    <a:pt x="976122" y="81153"/>
                  </a:lnTo>
                  <a:lnTo>
                    <a:pt x="977011" y="76454"/>
                  </a:lnTo>
                  <a:lnTo>
                    <a:pt x="978281" y="66675"/>
                  </a:lnTo>
                  <a:lnTo>
                    <a:pt x="978789" y="61595"/>
                  </a:lnTo>
                  <a:lnTo>
                    <a:pt x="979043" y="56388"/>
                  </a:lnTo>
                  <a:lnTo>
                    <a:pt x="1003173" y="56388"/>
                  </a:lnTo>
                  <a:lnTo>
                    <a:pt x="1003173" y="41148"/>
                  </a:lnTo>
                  <a:lnTo>
                    <a:pt x="979170" y="41148"/>
                  </a:lnTo>
                  <a:lnTo>
                    <a:pt x="979170" y="11049"/>
                  </a:lnTo>
                  <a:lnTo>
                    <a:pt x="921131" y="11049"/>
                  </a:lnTo>
                  <a:lnTo>
                    <a:pt x="921131" y="25908"/>
                  </a:lnTo>
                  <a:lnTo>
                    <a:pt x="963422" y="25908"/>
                  </a:lnTo>
                  <a:lnTo>
                    <a:pt x="963422" y="49784"/>
                  </a:lnTo>
                  <a:lnTo>
                    <a:pt x="956970" y="91567"/>
                  </a:lnTo>
                  <a:lnTo>
                    <a:pt x="930490" y="120865"/>
                  </a:lnTo>
                  <a:lnTo>
                    <a:pt x="920457" y="122682"/>
                  </a:lnTo>
                  <a:lnTo>
                    <a:pt x="921131" y="122682"/>
                  </a:lnTo>
                  <a:lnTo>
                    <a:pt x="921131" y="137795"/>
                  </a:lnTo>
                  <a:lnTo>
                    <a:pt x="928979" y="137109"/>
                  </a:lnTo>
                  <a:lnTo>
                    <a:pt x="961161" y="116357"/>
                  </a:lnTo>
                  <a:lnTo>
                    <a:pt x="970026" y="100584"/>
                  </a:lnTo>
                  <a:lnTo>
                    <a:pt x="1003173" y="100584"/>
                  </a:lnTo>
                  <a:lnTo>
                    <a:pt x="1003173" y="144018"/>
                  </a:lnTo>
                  <a:lnTo>
                    <a:pt x="1018540" y="144018"/>
                  </a:lnTo>
                  <a:lnTo>
                    <a:pt x="1018540" y="100584"/>
                  </a:lnTo>
                  <a:lnTo>
                    <a:pt x="1018540" y="85471"/>
                  </a:lnTo>
                  <a:lnTo>
                    <a:pt x="1018540" y="56388"/>
                  </a:lnTo>
                  <a:lnTo>
                    <a:pt x="1018540" y="41148"/>
                  </a:lnTo>
                  <a:lnTo>
                    <a:pt x="1018540" y="6858"/>
                  </a:lnTo>
                  <a:close/>
                </a:path>
                <a:path w="1937385" h="149860">
                  <a:moveTo>
                    <a:pt x="1053084" y="5969"/>
                  </a:moveTo>
                  <a:lnTo>
                    <a:pt x="1037844" y="5969"/>
                  </a:lnTo>
                  <a:lnTo>
                    <a:pt x="1037844" y="146558"/>
                  </a:lnTo>
                  <a:lnTo>
                    <a:pt x="1053084" y="146558"/>
                  </a:lnTo>
                  <a:lnTo>
                    <a:pt x="1053084" y="5969"/>
                  </a:lnTo>
                  <a:close/>
                </a:path>
                <a:path w="1937385" h="149860">
                  <a:moveTo>
                    <a:pt x="1164209" y="10160"/>
                  </a:moveTo>
                  <a:lnTo>
                    <a:pt x="1148080" y="10160"/>
                  </a:lnTo>
                  <a:lnTo>
                    <a:pt x="1148080" y="58547"/>
                  </a:lnTo>
                  <a:lnTo>
                    <a:pt x="1148080" y="73406"/>
                  </a:lnTo>
                  <a:lnTo>
                    <a:pt x="1148080" y="123190"/>
                  </a:lnTo>
                  <a:lnTo>
                    <a:pt x="1100709" y="123190"/>
                  </a:lnTo>
                  <a:lnTo>
                    <a:pt x="1100709" y="73406"/>
                  </a:lnTo>
                  <a:lnTo>
                    <a:pt x="1148080" y="73406"/>
                  </a:lnTo>
                  <a:lnTo>
                    <a:pt x="1148080" y="58547"/>
                  </a:lnTo>
                  <a:lnTo>
                    <a:pt x="1100709" y="58547"/>
                  </a:lnTo>
                  <a:lnTo>
                    <a:pt x="1100709" y="10160"/>
                  </a:lnTo>
                  <a:lnTo>
                    <a:pt x="1084580" y="10160"/>
                  </a:lnTo>
                  <a:lnTo>
                    <a:pt x="1084580" y="138176"/>
                  </a:lnTo>
                  <a:lnTo>
                    <a:pt x="1164209" y="138176"/>
                  </a:lnTo>
                  <a:lnTo>
                    <a:pt x="1164209" y="123190"/>
                  </a:lnTo>
                  <a:lnTo>
                    <a:pt x="1164209" y="73406"/>
                  </a:lnTo>
                  <a:lnTo>
                    <a:pt x="1164209" y="58547"/>
                  </a:lnTo>
                  <a:lnTo>
                    <a:pt x="1164209" y="10160"/>
                  </a:lnTo>
                  <a:close/>
                </a:path>
                <a:path w="1937385" h="149860">
                  <a:moveTo>
                    <a:pt x="1207643" y="5969"/>
                  </a:moveTo>
                  <a:lnTo>
                    <a:pt x="1191387" y="5969"/>
                  </a:lnTo>
                  <a:lnTo>
                    <a:pt x="1191387" y="146558"/>
                  </a:lnTo>
                  <a:lnTo>
                    <a:pt x="1207643" y="146558"/>
                  </a:lnTo>
                  <a:lnTo>
                    <a:pt x="1207643" y="5969"/>
                  </a:lnTo>
                  <a:close/>
                </a:path>
                <a:path w="1937385" h="149860">
                  <a:moveTo>
                    <a:pt x="1371854" y="40259"/>
                  </a:moveTo>
                  <a:lnTo>
                    <a:pt x="1371142" y="34163"/>
                  </a:lnTo>
                  <a:lnTo>
                    <a:pt x="1371041" y="33286"/>
                  </a:lnTo>
                  <a:lnTo>
                    <a:pt x="1368780" y="27025"/>
                  </a:lnTo>
                  <a:lnTo>
                    <a:pt x="1365084" y="21475"/>
                  </a:lnTo>
                  <a:lnTo>
                    <a:pt x="1364259" y="20701"/>
                  </a:lnTo>
                  <a:lnTo>
                    <a:pt x="1359916" y="16637"/>
                  </a:lnTo>
                  <a:lnTo>
                    <a:pt x="1355598" y="13970"/>
                  </a:lnTo>
                  <a:lnTo>
                    <a:pt x="1355598" y="34163"/>
                  </a:lnTo>
                  <a:lnTo>
                    <a:pt x="1355598" y="46228"/>
                  </a:lnTo>
                  <a:lnTo>
                    <a:pt x="1353058" y="50927"/>
                  </a:lnTo>
                  <a:lnTo>
                    <a:pt x="1343279" y="57912"/>
                  </a:lnTo>
                  <a:lnTo>
                    <a:pt x="1336675" y="59690"/>
                  </a:lnTo>
                  <a:lnTo>
                    <a:pt x="1320292" y="59690"/>
                  </a:lnTo>
                  <a:lnTo>
                    <a:pt x="1313688" y="57912"/>
                  </a:lnTo>
                  <a:lnTo>
                    <a:pt x="1308608" y="54483"/>
                  </a:lnTo>
                  <a:lnTo>
                    <a:pt x="1303655" y="50927"/>
                  </a:lnTo>
                  <a:lnTo>
                    <a:pt x="1301115" y="46228"/>
                  </a:lnTo>
                  <a:lnTo>
                    <a:pt x="1301115" y="34163"/>
                  </a:lnTo>
                  <a:lnTo>
                    <a:pt x="1303655" y="29464"/>
                  </a:lnTo>
                  <a:lnTo>
                    <a:pt x="1313688" y="22479"/>
                  </a:lnTo>
                  <a:lnTo>
                    <a:pt x="1320292" y="20701"/>
                  </a:lnTo>
                  <a:lnTo>
                    <a:pt x="1336675" y="20701"/>
                  </a:lnTo>
                  <a:lnTo>
                    <a:pt x="1343279" y="22479"/>
                  </a:lnTo>
                  <a:lnTo>
                    <a:pt x="1348105" y="26035"/>
                  </a:lnTo>
                  <a:lnTo>
                    <a:pt x="1353058" y="29464"/>
                  </a:lnTo>
                  <a:lnTo>
                    <a:pt x="1328420" y="7493"/>
                  </a:lnTo>
                  <a:lnTo>
                    <a:pt x="1319022" y="8140"/>
                  </a:lnTo>
                  <a:lnTo>
                    <a:pt x="1285684" y="33286"/>
                  </a:lnTo>
                  <a:lnTo>
                    <a:pt x="1284859" y="40259"/>
                  </a:lnTo>
                  <a:lnTo>
                    <a:pt x="1285570" y="46228"/>
                  </a:lnTo>
                  <a:lnTo>
                    <a:pt x="1319022" y="72313"/>
                  </a:lnTo>
                  <a:lnTo>
                    <a:pt x="1328420" y="73025"/>
                  </a:lnTo>
                  <a:lnTo>
                    <a:pt x="1337818" y="72313"/>
                  </a:lnTo>
                  <a:lnTo>
                    <a:pt x="1346212" y="70535"/>
                  </a:lnTo>
                  <a:lnTo>
                    <a:pt x="1353578" y="67691"/>
                  </a:lnTo>
                  <a:lnTo>
                    <a:pt x="1359916" y="63754"/>
                  </a:lnTo>
                  <a:lnTo>
                    <a:pt x="1364259" y="59690"/>
                  </a:lnTo>
                  <a:lnTo>
                    <a:pt x="1365084" y="58928"/>
                  </a:lnTo>
                  <a:lnTo>
                    <a:pt x="1368780" y="53390"/>
                  </a:lnTo>
                  <a:lnTo>
                    <a:pt x="1371041" y="47167"/>
                  </a:lnTo>
                  <a:lnTo>
                    <a:pt x="1371854" y="40259"/>
                  </a:lnTo>
                  <a:close/>
                </a:path>
                <a:path w="1937385" h="149860">
                  <a:moveTo>
                    <a:pt x="1413383" y="5969"/>
                  </a:moveTo>
                  <a:lnTo>
                    <a:pt x="1397127" y="5969"/>
                  </a:lnTo>
                  <a:lnTo>
                    <a:pt x="1397127" y="74803"/>
                  </a:lnTo>
                  <a:lnTo>
                    <a:pt x="1413383" y="74803"/>
                  </a:lnTo>
                  <a:lnTo>
                    <a:pt x="1413383" y="5969"/>
                  </a:lnTo>
                  <a:close/>
                </a:path>
                <a:path w="1937385" h="149860">
                  <a:moveTo>
                    <a:pt x="1416812" y="131953"/>
                  </a:moveTo>
                  <a:lnTo>
                    <a:pt x="1312164" y="131953"/>
                  </a:lnTo>
                  <a:lnTo>
                    <a:pt x="1312164" y="119761"/>
                  </a:lnTo>
                  <a:lnTo>
                    <a:pt x="1413383" y="119761"/>
                  </a:lnTo>
                  <a:lnTo>
                    <a:pt x="1413383" y="82550"/>
                  </a:lnTo>
                  <a:lnTo>
                    <a:pt x="1295654" y="82550"/>
                  </a:lnTo>
                  <a:lnTo>
                    <a:pt x="1295654" y="95377"/>
                  </a:lnTo>
                  <a:lnTo>
                    <a:pt x="1397254" y="95377"/>
                  </a:lnTo>
                  <a:lnTo>
                    <a:pt x="1397254" y="107569"/>
                  </a:lnTo>
                  <a:lnTo>
                    <a:pt x="1296035" y="107569"/>
                  </a:lnTo>
                  <a:lnTo>
                    <a:pt x="1296035" y="144780"/>
                  </a:lnTo>
                  <a:lnTo>
                    <a:pt x="1416812" y="144780"/>
                  </a:lnTo>
                  <a:lnTo>
                    <a:pt x="1416812" y="131953"/>
                  </a:lnTo>
                  <a:close/>
                </a:path>
                <a:path w="1937385" h="149860">
                  <a:moveTo>
                    <a:pt x="1571244" y="8509"/>
                  </a:moveTo>
                  <a:lnTo>
                    <a:pt x="1555115" y="8509"/>
                  </a:lnTo>
                  <a:lnTo>
                    <a:pt x="1555115" y="28194"/>
                  </a:lnTo>
                  <a:lnTo>
                    <a:pt x="1555115" y="42672"/>
                  </a:lnTo>
                  <a:lnTo>
                    <a:pt x="1555115" y="66040"/>
                  </a:lnTo>
                  <a:lnTo>
                    <a:pt x="1466596" y="66040"/>
                  </a:lnTo>
                  <a:lnTo>
                    <a:pt x="1466596" y="42672"/>
                  </a:lnTo>
                  <a:lnTo>
                    <a:pt x="1555115" y="42672"/>
                  </a:lnTo>
                  <a:lnTo>
                    <a:pt x="1555115" y="28194"/>
                  </a:lnTo>
                  <a:lnTo>
                    <a:pt x="1466596" y="28194"/>
                  </a:lnTo>
                  <a:lnTo>
                    <a:pt x="1466596" y="8509"/>
                  </a:lnTo>
                  <a:lnTo>
                    <a:pt x="1450467" y="8509"/>
                  </a:lnTo>
                  <a:lnTo>
                    <a:pt x="1450467" y="80518"/>
                  </a:lnTo>
                  <a:lnTo>
                    <a:pt x="1571244" y="80518"/>
                  </a:lnTo>
                  <a:lnTo>
                    <a:pt x="1571244" y="66040"/>
                  </a:lnTo>
                  <a:lnTo>
                    <a:pt x="1571244" y="42672"/>
                  </a:lnTo>
                  <a:lnTo>
                    <a:pt x="1571244" y="28194"/>
                  </a:lnTo>
                  <a:lnTo>
                    <a:pt x="1571244" y="8509"/>
                  </a:lnTo>
                  <a:close/>
                </a:path>
                <a:path w="1937385" h="149860">
                  <a:moveTo>
                    <a:pt x="1581150" y="95504"/>
                  </a:moveTo>
                  <a:lnTo>
                    <a:pt x="1440688" y="95504"/>
                  </a:lnTo>
                  <a:lnTo>
                    <a:pt x="1440688" y="110617"/>
                  </a:lnTo>
                  <a:lnTo>
                    <a:pt x="1502410" y="110617"/>
                  </a:lnTo>
                  <a:lnTo>
                    <a:pt x="1502410" y="149860"/>
                  </a:lnTo>
                  <a:lnTo>
                    <a:pt x="1519174" y="149860"/>
                  </a:lnTo>
                  <a:lnTo>
                    <a:pt x="1519174" y="110617"/>
                  </a:lnTo>
                  <a:lnTo>
                    <a:pt x="1581150" y="110617"/>
                  </a:lnTo>
                  <a:lnTo>
                    <a:pt x="1581150" y="95504"/>
                  </a:lnTo>
                  <a:close/>
                </a:path>
                <a:path w="1937385" h="149860">
                  <a:moveTo>
                    <a:pt x="1732026" y="8509"/>
                  </a:moveTo>
                  <a:lnTo>
                    <a:pt x="1716024" y="8509"/>
                  </a:lnTo>
                  <a:lnTo>
                    <a:pt x="1716024" y="33020"/>
                  </a:lnTo>
                  <a:lnTo>
                    <a:pt x="1716024" y="46863"/>
                  </a:lnTo>
                  <a:lnTo>
                    <a:pt x="1716024" y="73660"/>
                  </a:lnTo>
                  <a:lnTo>
                    <a:pt x="1665859" y="73660"/>
                  </a:lnTo>
                  <a:lnTo>
                    <a:pt x="1665859" y="46863"/>
                  </a:lnTo>
                  <a:lnTo>
                    <a:pt x="1716024" y="46863"/>
                  </a:lnTo>
                  <a:lnTo>
                    <a:pt x="1716024" y="33020"/>
                  </a:lnTo>
                  <a:lnTo>
                    <a:pt x="1665859" y="33020"/>
                  </a:lnTo>
                  <a:lnTo>
                    <a:pt x="1665859" y="8509"/>
                  </a:lnTo>
                  <a:lnTo>
                    <a:pt x="1649857" y="8509"/>
                  </a:lnTo>
                  <a:lnTo>
                    <a:pt x="1649857" y="87630"/>
                  </a:lnTo>
                  <a:lnTo>
                    <a:pt x="1732026" y="87630"/>
                  </a:lnTo>
                  <a:lnTo>
                    <a:pt x="1732026" y="73660"/>
                  </a:lnTo>
                  <a:lnTo>
                    <a:pt x="1732026" y="46863"/>
                  </a:lnTo>
                  <a:lnTo>
                    <a:pt x="1732026" y="33020"/>
                  </a:lnTo>
                  <a:lnTo>
                    <a:pt x="1732026" y="8509"/>
                  </a:lnTo>
                  <a:close/>
                </a:path>
                <a:path w="1937385" h="149860">
                  <a:moveTo>
                    <a:pt x="1775968" y="129921"/>
                  </a:moveTo>
                  <a:lnTo>
                    <a:pt x="1671066" y="129921"/>
                  </a:lnTo>
                  <a:lnTo>
                    <a:pt x="1671066" y="99822"/>
                  </a:lnTo>
                  <a:lnTo>
                    <a:pt x="1654683" y="99822"/>
                  </a:lnTo>
                  <a:lnTo>
                    <a:pt x="1654683" y="144780"/>
                  </a:lnTo>
                  <a:lnTo>
                    <a:pt x="1775968" y="144780"/>
                  </a:lnTo>
                  <a:lnTo>
                    <a:pt x="1775968" y="129921"/>
                  </a:lnTo>
                  <a:close/>
                </a:path>
                <a:path w="1937385" h="149860">
                  <a:moveTo>
                    <a:pt x="1791843" y="39878"/>
                  </a:moveTo>
                  <a:lnTo>
                    <a:pt x="1772158" y="39878"/>
                  </a:lnTo>
                  <a:lnTo>
                    <a:pt x="1772158" y="5969"/>
                  </a:lnTo>
                  <a:lnTo>
                    <a:pt x="1755902" y="5969"/>
                  </a:lnTo>
                  <a:lnTo>
                    <a:pt x="1755902" y="110363"/>
                  </a:lnTo>
                  <a:lnTo>
                    <a:pt x="1772158" y="110363"/>
                  </a:lnTo>
                  <a:lnTo>
                    <a:pt x="1772158" y="55499"/>
                  </a:lnTo>
                  <a:lnTo>
                    <a:pt x="1791843" y="55499"/>
                  </a:lnTo>
                  <a:lnTo>
                    <a:pt x="1791843" y="39878"/>
                  </a:lnTo>
                  <a:close/>
                </a:path>
                <a:path w="1937385" h="149860">
                  <a:moveTo>
                    <a:pt x="1891284" y="43180"/>
                  </a:moveTo>
                  <a:lnTo>
                    <a:pt x="1883219" y="21082"/>
                  </a:lnTo>
                  <a:lnTo>
                    <a:pt x="1879727" y="17399"/>
                  </a:lnTo>
                  <a:lnTo>
                    <a:pt x="1874901" y="14160"/>
                  </a:lnTo>
                  <a:lnTo>
                    <a:pt x="1874901" y="36195"/>
                  </a:lnTo>
                  <a:lnTo>
                    <a:pt x="1874901" y="50165"/>
                  </a:lnTo>
                  <a:lnTo>
                    <a:pt x="1872361" y="55626"/>
                  </a:lnTo>
                  <a:lnTo>
                    <a:pt x="1862709" y="63246"/>
                  </a:lnTo>
                  <a:lnTo>
                    <a:pt x="1856232" y="65151"/>
                  </a:lnTo>
                  <a:lnTo>
                    <a:pt x="1847977" y="65278"/>
                  </a:lnTo>
                  <a:lnTo>
                    <a:pt x="1839849" y="65151"/>
                  </a:lnTo>
                  <a:lnTo>
                    <a:pt x="1833372" y="63246"/>
                  </a:lnTo>
                  <a:lnTo>
                    <a:pt x="1828419" y="59436"/>
                  </a:lnTo>
                  <a:lnTo>
                    <a:pt x="1823593" y="55626"/>
                  </a:lnTo>
                  <a:lnTo>
                    <a:pt x="1821180" y="50165"/>
                  </a:lnTo>
                  <a:lnTo>
                    <a:pt x="1821180" y="36195"/>
                  </a:lnTo>
                  <a:lnTo>
                    <a:pt x="1847977" y="21082"/>
                  </a:lnTo>
                  <a:lnTo>
                    <a:pt x="1856232" y="21209"/>
                  </a:lnTo>
                  <a:lnTo>
                    <a:pt x="1862709" y="23114"/>
                  </a:lnTo>
                  <a:lnTo>
                    <a:pt x="1872361" y="30734"/>
                  </a:lnTo>
                  <a:lnTo>
                    <a:pt x="1874901" y="36195"/>
                  </a:lnTo>
                  <a:lnTo>
                    <a:pt x="1874901" y="14160"/>
                  </a:lnTo>
                  <a:lnTo>
                    <a:pt x="1873389" y="13144"/>
                  </a:lnTo>
                  <a:lnTo>
                    <a:pt x="1865985" y="10071"/>
                  </a:lnTo>
                  <a:lnTo>
                    <a:pt x="1857527" y="8191"/>
                  </a:lnTo>
                  <a:lnTo>
                    <a:pt x="1847977" y="7493"/>
                  </a:lnTo>
                  <a:lnTo>
                    <a:pt x="1838490" y="8191"/>
                  </a:lnTo>
                  <a:lnTo>
                    <a:pt x="1805711" y="35572"/>
                  </a:lnTo>
                  <a:lnTo>
                    <a:pt x="1804924" y="43180"/>
                  </a:lnTo>
                  <a:lnTo>
                    <a:pt x="1805635" y="50165"/>
                  </a:lnTo>
                  <a:lnTo>
                    <a:pt x="1838490" y="78181"/>
                  </a:lnTo>
                  <a:lnTo>
                    <a:pt x="1847977" y="78867"/>
                  </a:lnTo>
                  <a:lnTo>
                    <a:pt x="1857527" y="78181"/>
                  </a:lnTo>
                  <a:lnTo>
                    <a:pt x="1865985" y="76301"/>
                  </a:lnTo>
                  <a:lnTo>
                    <a:pt x="1873389" y="73228"/>
                  </a:lnTo>
                  <a:lnTo>
                    <a:pt x="1879727" y="68961"/>
                  </a:lnTo>
                  <a:lnTo>
                    <a:pt x="1883270" y="65278"/>
                  </a:lnTo>
                  <a:lnTo>
                    <a:pt x="1884718" y="63779"/>
                  </a:lnTo>
                  <a:lnTo>
                    <a:pt x="1888312" y="57746"/>
                  </a:lnTo>
                  <a:lnTo>
                    <a:pt x="1890483" y="50876"/>
                  </a:lnTo>
                  <a:lnTo>
                    <a:pt x="1891284" y="43180"/>
                  </a:lnTo>
                  <a:close/>
                </a:path>
                <a:path w="1937385" h="149860">
                  <a:moveTo>
                    <a:pt x="1935734" y="5969"/>
                  </a:moveTo>
                  <a:lnTo>
                    <a:pt x="1919605" y="5969"/>
                  </a:lnTo>
                  <a:lnTo>
                    <a:pt x="1919605" y="18542"/>
                  </a:lnTo>
                  <a:lnTo>
                    <a:pt x="1895094" y="18542"/>
                  </a:lnTo>
                  <a:lnTo>
                    <a:pt x="1896110" y="32512"/>
                  </a:lnTo>
                  <a:lnTo>
                    <a:pt x="1919605" y="32512"/>
                  </a:lnTo>
                  <a:lnTo>
                    <a:pt x="1919605" y="53340"/>
                  </a:lnTo>
                  <a:lnTo>
                    <a:pt x="1896110" y="53340"/>
                  </a:lnTo>
                  <a:lnTo>
                    <a:pt x="1895094" y="67437"/>
                  </a:lnTo>
                  <a:lnTo>
                    <a:pt x="1919605" y="67437"/>
                  </a:lnTo>
                  <a:lnTo>
                    <a:pt x="1919605" y="83693"/>
                  </a:lnTo>
                  <a:lnTo>
                    <a:pt x="1935734" y="83693"/>
                  </a:lnTo>
                  <a:lnTo>
                    <a:pt x="1935734" y="5969"/>
                  </a:lnTo>
                  <a:close/>
                </a:path>
                <a:path w="1937385" h="149860">
                  <a:moveTo>
                    <a:pt x="1937004" y="110363"/>
                  </a:moveTo>
                  <a:lnTo>
                    <a:pt x="1934210" y="104775"/>
                  </a:lnTo>
                  <a:lnTo>
                    <a:pt x="1930527" y="101727"/>
                  </a:lnTo>
                  <a:lnTo>
                    <a:pt x="1929003" y="100457"/>
                  </a:lnTo>
                  <a:lnTo>
                    <a:pt x="1923669" y="96266"/>
                  </a:lnTo>
                  <a:lnTo>
                    <a:pt x="1919478" y="94399"/>
                  </a:lnTo>
                  <a:lnTo>
                    <a:pt x="1919478" y="113792"/>
                  </a:lnTo>
                  <a:lnTo>
                    <a:pt x="1919478" y="121031"/>
                  </a:lnTo>
                  <a:lnTo>
                    <a:pt x="1917573" y="123952"/>
                  </a:lnTo>
                  <a:lnTo>
                    <a:pt x="1913890" y="126238"/>
                  </a:lnTo>
                  <a:lnTo>
                    <a:pt x="1910080" y="128651"/>
                  </a:lnTo>
                  <a:lnTo>
                    <a:pt x="1905000" y="130302"/>
                  </a:lnTo>
                  <a:lnTo>
                    <a:pt x="1898523" y="131445"/>
                  </a:lnTo>
                  <a:lnTo>
                    <a:pt x="1892173" y="132461"/>
                  </a:lnTo>
                  <a:lnTo>
                    <a:pt x="1884934" y="133096"/>
                  </a:lnTo>
                  <a:lnTo>
                    <a:pt x="1869059" y="133096"/>
                  </a:lnTo>
                  <a:lnTo>
                    <a:pt x="1840103" y="126238"/>
                  </a:lnTo>
                  <a:lnTo>
                    <a:pt x="1836420" y="123952"/>
                  </a:lnTo>
                  <a:lnTo>
                    <a:pt x="1834388" y="121031"/>
                  </a:lnTo>
                  <a:lnTo>
                    <a:pt x="1834388" y="113792"/>
                  </a:lnTo>
                  <a:lnTo>
                    <a:pt x="1855343" y="103505"/>
                  </a:lnTo>
                  <a:lnTo>
                    <a:pt x="1861820" y="102362"/>
                  </a:lnTo>
                  <a:lnTo>
                    <a:pt x="1869059" y="101727"/>
                  </a:lnTo>
                  <a:lnTo>
                    <a:pt x="1884934" y="101727"/>
                  </a:lnTo>
                  <a:lnTo>
                    <a:pt x="1892173" y="102362"/>
                  </a:lnTo>
                  <a:lnTo>
                    <a:pt x="1898523" y="103505"/>
                  </a:lnTo>
                  <a:lnTo>
                    <a:pt x="1905000" y="104521"/>
                  </a:lnTo>
                  <a:lnTo>
                    <a:pt x="1910080" y="106299"/>
                  </a:lnTo>
                  <a:lnTo>
                    <a:pt x="1913890" y="108585"/>
                  </a:lnTo>
                  <a:lnTo>
                    <a:pt x="1917573" y="110871"/>
                  </a:lnTo>
                  <a:lnTo>
                    <a:pt x="1919478" y="113792"/>
                  </a:lnTo>
                  <a:lnTo>
                    <a:pt x="1919478" y="94399"/>
                  </a:lnTo>
                  <a:lnTo>
                    <a:pt x="1876933" y="88265"/>
                  </a:lnTo>
                  <a:lnTo>
                    <a:pt x="1868665" y="88442"/>
                  </a:lnTo>
                  <a:lnTo>
                    <a:pt x="1830451" y="96266"/>
                  </a:lnTo>
                  <a:lnTo>
                    <a:pt x="1817243" y="110363"/>
                  </a:lnTo>
                  <a:lnTo>
                    <a:pt x="1817243" y="124460"/>
                  </a:lnTo>
                  <a:lnTo>
                    <a:pt x="1853476" y="144957"/>
                  </a:lnTo>
                  <a:lnTo>
                    <a:pt x="1876933" y="146558"/>
                  </a:lnTo>
                  <a:lnTo>
                    <a:pt x="1885264" y="146392"/>
                  </a:lnTo>
                  <a:lnTo>
                    <a:pt x="1923669" y="138557"/>
                  </a:lnTo>
                  <a:lnTo>
                    <a:pt x="1930527" y="133096"/>
                  </a:lnTo>
                  <a:lnTo>
                    <a:pt x="1934210" y="130048"/>
                  </a:lnTo>
                  <a:lnTo>
                    <a:pt x="1937004" y="124460"/>
                  </a:lnTo>
                  <a:lnTo>
                    <a:pt x="1937004" y="110363"/>
                  </a:lnTo>
                  <a:close/>
                </a:path>
              </a:pathLst>
            </a:custGeom>
            <a:solidFill>
              <a:srgbClr val="295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91355" y="5190743"/>
              <a:ext cx="182880" cy="184403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261611" y="5184393"/>
              <a:ext cx="1607820" cy="194945"/>
            </a:xfrm>
            <a:custGeom>
              <a:avLst/>
              <a:gdLst/>
              <a:ahLst/>
              <a:cxnLst/>
              <a:rect l="l" t="t" r="r" b="b"/>
              <a:pathLst>
                <a:path w="1607820" h="194945">
                  <a:moveTo>
                    <a:pt x="781050" y="125298"/>
                  </a:moveTo>
                  <a:lnTo>
                    <a:pt x="615696" y="125298"/>
                  </a:lnTo>
                  <a:lnTo>
                    <a:pt x="615696" y="190004"/>
                  </a:lnTo>
                  <a:lnTo>
                    <a:pt x="781050" y="190004"/>
                  </a:lnTo>
                  <a:lnTo>
                    <a:pt x="781050" y="163169"/>
                  </a:lnTo>
                  <a:lnTo>
                    <a:pt x="651890" y="163169"/>
                  </a:lnTo>
                  <a:lnTo>
                    <a:pt x="651890" y="152133"/>
                  </a:lnTo>
                  <a:lnTo>
                    <a:pt x="781050" y="152133"/>
                  </a:lnTo>
                  <a:lnTo>
                    <a:pt x="781050" y="125298"/>
                  </a:lnTo>
                  <a:close/>
                </a:path>
                <a:path w="1607820" h="194945">
                  <a:moveTo>
                    <a:pt x="781050" y="152133"/>
                  </a:moveTo>
                  <a:lnTo>
                    <a:pt x="744854" y="152133"/>
                  </a:lnTo>
                  <a:lnTo>
                    <a:pt x="744854" y="163169"/>
                  </a:lnTo>
                  <a:lnTo>
                    <a:pt x="781050" y="163169"/>
                  </a:lnTo>
                  <a:lnTo>
                    <a:pt x="781050" y="152133"/>
                  </a:lnTo>
                  <a:close/>
                </a:path>
                <a:path w="1607820" h="194945">
                  <a:moveTo>
                    <a:pt x="716534" y="115557"/>
                  </a:moveTo>
                  <a:lnTo>
                    <a:pt x="680212" y="115557"/>
                  </a:lnTo>
                  <a:lnTo>
                    <a:pt x="680212" y="125298"/>
                  </a:lnTo>
                  <a:lnTo>
                    <a:pt x="716534" y="125298"/>
                  </a:lnTo>
                  <a:lnTo>
                    <a:pt x="716534" y="115557"/>
                  </a:lnTo>
                  <a:close/>
                </a:path>
                <a:path w="1607820" h="194945">
                  <a:moveTo>
                    <a:pt x="791845" y="87858"/>
                  </a:moveTo>
                  <a:lnTo>
                    <a:pt x="604901" y="87858"/>
                  </a:lnTo>
                  <a:lnTo>
                    <a:pt x="604901" y="115557"/>
                  </a:lnTo>
                  <a:lnTo>
                    <a:pt x="791845" y="115557"/>
                  </a:lnTo>
                  <a:lnTo>
                    <a:pt x="791845" y="87858"/>
                  </a:lnTo>
                  <a:close/>
                </a:path>
                <a:path w="1607820" h="194945">
                  <a:moveTo>
                    <a:pt x="48260" y="125298"/>
                  </a:moveTo>
                  <a:lnTo>
                    <a:pt x="11049" y="125298"/>
                  </a:lnTo>
                  <a:lnTo>
                    <a:pt x="11049" y="190004"/>
                  </a:lnTo>
                  <a:lnTo>
                    <a:pt x="179070" y="190004"/>
                  </a:lnTo>
                  <a:lnTo>
                    <a:pt x="179070" y="157327"/>
                  </a:lnTo>
                  <a:lnTo>
                    <a:pt x="48260" y="157327"/>
                  </a:lnTo>
                  <a:lnTo>
                    <a:pt x="48260" y="125298"/>
                  </a:lnTo>
                  <a:close/>
                </a:path>
                <a:path w="1607820" h="194945">
                  <a:moveTo>
                    <a:pt x="176402" y="5206"/>
                  </a:moveTo>
                  <a:lnTo>
                    <a:pt x="139826" y="5206"/>
                  </a:lnTo>
                  <a:lnTo>
                    <a:pt x="139826" y="44576"/>
                  </a:lnTo>
                  <a:lnTo>
                    <a:pt x="115188" y="44576"/>
                  </a:lnTo>
                  <a:lnTo>
                    <a:pt x="115188" y="76390"/>
                  </a:lnTo>
                  <a:lnTo>
                    <a:pt x="139826" y="76390"/>
                  </a:lnTo>
                  <a:lnTo>
                    <a:pt x="139826" y="142176"/>
                  </a:lnTo>
                  <a:lnTo>
                    <a:pt x="176402" y="142176"/>
                  </a:lnTo>
                  <a:lnTo>
                    <a:pt x="176402" y="5206"/>
                  </a:lnTo>
                  <a:close/>
                </a:path>
                <a:path w="1607820" h="194945">
                  <a:moveTo>
                    <a:pt x="80517" y="38519"/>
                  </a:moveTo>
                  <a:lnTo>
                    <a:pt x="43814" y="38519"/>
                  </a:lnTo>
                  <a:lnTo>
                    <a:pt x="41955" y="47329"/>
                  </a:lnTo>
                  <a:lnTo>
                    <a:pt x="39036" y="55532"/>
                  </a:lnTo>
                  <a:lnTo>
                    <a:pt x="8951" y="83771"/>
                  </a:lnTo>
                  <a:lnTo>
                    <a:pt x="0" y="85483"/>
                  </a:lnTo>
                  <a:lnTo>
                    <a:pt x="0" y="118592"/>
                  </a:lnTo>
                  <a:lnTo>
                    <a:pt x="43630" y="103759"/>
                  </a:lnTo>
                  <a:lnTo>
                    <a:pt x="62864" y="84835"/>
                  </a:lnTo>
                  <a:lnTo>
                    <a:pt x="119318" y="84835"/>
                  </a:lnTo>
                  <a:lnTo>
                    <a:pt x="77342" y="55829"/>
                  </a:lnTo>
                  <a:lnTo>
                    <a:pt x="78993" y="50164"/>
                  </a:lnTo>
                  <a:lnTo>
                    <a:pt x="80101" y="44576"/>
                  </a:lnTo>
                  <a:lnTo>
                    <a:pt x="80137" y="44399"/>
                  </a:lnTo>
                  <a:lnTo>
                    <a:pt x="80517" y="38519"/>
                  </a:lnTo>
                  <a:close/>
                </a:path>
                <a:path w="1607820" h="194945">
                  <a:moveTo>
                    <a:pt x="119318" y="84835"/>
                  </a:moveTo>
                  <a:lnTo>
                    <a:pt x="62864" y="84835"/>
                  </a:lnTo>
                  <a:lnTo>
                    <a:pt x="107823" y="117081"/>
                  </a:lnTo>
                  <a:lnTo>
                    <a:pt x="128397" y="91109"/>
                  </a:lnTo>
                  <a:lnTo>
                    <a:pt x="119318" y="84835"/>
                  </a:lnTo>
                  <a:close/>
                </a:path>
                <a:path w="1607820" h="194945">
                  <a:moveTo>
                    <a:pt x="120396" y="7365"/>
                  </a:moveTo>
                  <a:lnTo>
                    <a:pt x="2666" y="7365"/>
                  </a:lnTo>
                  <a:lnTo>
                    <a:pt x="2666" y="38519"/>
                  </a:lnTo>
                  <a:lnTo>
                    <a:pt x="120396" y="38519"/>
                  </a:lnTo>
                  <a:lnTo>
                    <a:pt x="120396" y="7365"/>
                  </a:lnTo>
                  <a:close/>
                </a:path>
                <a:path w="1607820" h="194945">
                  <a:moveTo>
                    <a:pt x="514476" y="152996"/>
                  </a:moveTo>
                  <a:lnTo>
                    <a:pt x="476885" y="152996"/>
                  </a:lnTo>
                  <a:lnTo>
                    <a:pt x="476885" y="194335"/>
                  </a:lnTo>
                  <a:lnTo>
                    <a:pt x="514476" y="194335"/>
                  </a:lnTo>
                  <a:lnTo>
                    <a:pt x="514476" y="152996"/>
                  </a:lnTo>
                  <a:close/>
                </a:path>
                <a:path w="1607820" h="194945">
                  <a:moveTo>
                    <a:pt x="589152" y="119456"/>
                  </a:moveTo>
                  <a:lnTo>
                    <a:pt x="402209" y="119456"/>
                  </a:lnTo>
                  <a:lnTo>
                    <a:pt x="402209" y="152996"/>
                  </a:lnTo>
                  <a:lnTo>
                    <a:pt x="589152" y="152996"/>
                  </a:lnTo>
                  <a:lnTo>
                    <a:pt x="589152" y="119456"/>
                  </a:lnTo>
                  <a:close/>
                </a:path>
                <a:path w="1607820" h="194945">
                  <a:moveTo>
                    <a:pt x="1586102" y="104305"/>
                  </a:moveTo>
                  <a:lnTo>
                    <a:pt x="1422780" y="104305"/>
                  </a:lnTo>
                  <a:lnTo>
                    <a:pt x="1422780" y="128765"/>
                  </a:lnTo>
                  <a:lnTo>
                    <a:pt x="1550289" y="128765"/>
                  </a:lnTo>
                  <a:lnTo>
                    <a:pt x="1550289" y="135902"/>
                  </a:lnTo>
                  <a:lnTo>
                    <a:pt x="1423162" y="135902"/>
                  </a:lnTo>
                  <a:lnTo>
                    <a:pt x="1423162" y="190004"/>
                  </a:lnTo>
                  <a:lnTo>
                    <a:pt x="1588135" y="190004"/>
                  </a:lnTo>
                  <a:lnTo>
                    <a:pt x="1588135" y="165557"/>
                  </a:lnTo>
                  <a:lnTo>
                    <a:pt x="1459102" y="165557"/>
                  </a:lnTo>
                  <a:lnTo>
                    <a:pt x="1459102" y="158407"/>
                  </a:lnTo>
                  <a:lnTo>
                    <a:pt x="1586102" y="158407"/>
                  </a:lnTo>
                  <a:lnTo>
                    <a:pt x="1586102" y="104305"/>
                  </a:lnTo>
                  <a:close/>
                </a:path>
                <a:path w="1607820" h="194945">
                  <a:moveTo>
                    <a:pt x="1184910" y="111671"/>
                  </a:moveTo>
                  <a:lnTo>
                    <a:pt x="1019301" y="111671"/>
                  </a:lnTo>
                  <a:lnTo>
                    <a:pt x="1019301" y="134607"/>
                  </a:lnTo>
                  <a:lnTo>
                    <a:pt x="1149223" y="134607"/>
                  </a:lnTo>
                  <a:lnTo>
                    <a:pt x="1149223" y="141096"/>
                  </a:lnTo>
                  <a:lnTo>
                    <a:pt x="1019810" y="141096"/>
                  </a:lnTo>
                  <a:lnTo>
                    <a:pt x="1019810" y="190004"/>
                  </a:lnTo>
                  <a:lnTo>
                    <a:pt x="1186814" y="190004"/>
                  </a:lnTo>
                  <a:lnTo>
                    <a:pt x="1186814" y="166852"/>
                  </a:lnTo>
                  <a:lnTo>
                    <a:pt x="1055497" y="166852"/>
                  </a:lnTo>
                  <a:lnTo>
                    <a:pt x="1055497" y="160362"/>
                  </a:lnTo>
                  <a:lnTo>
                    <a:pt x="1184910" y="160362"/>
                  </a:lnTo>
                  <a:lnTo>
                    <a:pt x="1184910" y="111671"/>
                  </a:lnTo>
                  <a:close/>
                </a:path>
                <a:path w="1607820" h="194945">
                  <a:moveTo>
                    <a:pt x="1120393" y="103657"/>
                  </a:moveTo>
                  <a:lnTo>
                    <a:pt x="1084072" y="103657"/>
                  </a:lnTo>
                  <a:lnTo>
                    <a:pt x="1084072" y="111671"/>
                  </a:lnTo>
                  <a:lnTo>
                    <a:pt x="1120393" y="111671"/>
                  </a:lnTo>
                  <a:lnTo>
                    <a:pt x="1120393" y="103657"/>
                  </a:lnTo>
                  <a:close/>
                </a:path>
                <a:path w="1607820" h="194945">
                  <a:moveTo>
                    <a:pt x="1195704" y="77038"/>
                  </a:moveTo>
                  <a:lnTo>
                    <a:pt x="1008761" y="77038"/>
                  </a:lnTo>
                  <a:lnTo>
                    <a:pt x="1008761" y="103657"/>
                  </a:lnTo>
                  <a:lnTo>
                    <a:pt x="1195704" y="103657"/>
                  </a:lnTo>
                  <a:lnTo>
                    <a:pt x="1195704" y="77038"/>
                  </a:lnTo>
                  <a:close/>
                </a:path>
                <a:path w="1607820" h="194945">
                  <a:moveTo>
                    <a:pt x="448690" y="7365"/>
                  </a:moveTo>
                  <a:lnTo>
                    <a:pt x="413003" y="7365"/>
                  </a:lnTo>
                  <a:lnTo>
                    <a:pt x="413003" y="104952"/>
                  </a:lnTo>
                  <a:lnTo>
                    <a:pt x="578358" y="104952"/>
                  </a:lnTo>
                  <a:lnTo>
                    <a:pt x="578358" y="72707"/>
                  </a:lnTo>
                  <a:lnTo>
                    <a:pt x="448690" y="72707"/>
                  </a:lnTo>
                  <a:lnTo>
                    <a:pt x="448690" y="55829"/>
                  </a:lnTo>
                  <a:lnTo>
                    <a:pt x="578358" y="55829"/>
                  </a:lnTo>
                  <a:lnTo>
                    <a:pt x="578358" y="24002"/>
                  </a:lnTo>
                  <a:lnTo>
                    <a:pt x="448690" y="24002"/>
                  </a:lnTo>
                  <a:lnTo>
                    <a:pt x="448690" y="7365"/>
                  </a:lnTo>
                  <a:close/>
                </a:path>
                <a:path w="1607820" h="194945">
                  <a:moveTo>
                    <a:pt x="578358" y="55829"/>
                  </a:moveTo>
                  <a:lnTo>
                    <a:pt x="542671" y="55829"/>
                  </a:lnTo>
                  <a:lnTo>
                    <a:pt x="542671" y="72707"/>
                  </a:lnTo>
                  <a:lnTo>
                    <a:pt x="578358" y="72707"/>
                  </a:lnTo>
                  <a:lnTo>
                    <a:pt x="578358" y="55829"/>
                  </a:lnTo>
                  <a:close/>
                </a:path>
                <a:path w="1607820" h="194945">
                  <a:moveTo>
                    <a:pt x="578358" y="7365"/>
                  </a:moveTo>
                  <a:lnTo>
                    <a:pt x="542671" y="7365"/>
                  </a:lnTo>
                  <a:lnTo>
                    <a:pt x="542671" y="24002"/>
                  </a:lnTo>
                  <a:lnTo>
                    <a:pt x="578358" y="24002"/>
                  </a:lnTo>
                  <a:lnTo>
                    <a:pt x="578358" y="7365"/>
                  </a:lnTo>
                  <a:close/>
                </a:path>
                <a:path w="1607820" h="194945">
                  <a:moveTo>
                    <a:pt x="1452245" y="7365"/>
                  </a:moveTo>
                  <a:lnTo>
                    <a:pt x="1416685" y="7365"/>
                  </a:lnTo>
                  <a:lnTo>
                    <a:pt x="1416685" y="93916"/>
                  </a:lnTo>
                  <a:lnTo>
                    <a:pt x="1529461" y="93916"/>
                  </a:lnTo>
                  <a:lnTo>
                    <a:pt x="1529461" y="65570"/>
                  </a:lnTo>
                  <a:lnTo>
                    <a:pt x="1452245" y="65570"/>
                  </a:lnTo>
                  <a:lnTo>
                    <a:pt x="1452245" y="50203"/>
                  </a:lnTo>
                  <a:lnTo>
                    <a:pt x="1529461" y="50203"/>
                  </a:lnTo>
                  <a:lnTo>
                    <a:pt x="1529461" y="22478"/>
                  </a:lnTo>
                  <a:lnTo>
                    <a:pt x="1452245" y="22478"/>
                  </a:lnTo>
                  <a:lnTo>
                    <a:pt x="1452245" y="7365"/>
                  </a:lnTo>
                  <a:close/>
                </a:path>
                <a:path w="1607820" h="194945">
                  <a:moveTo>
                    <a:pt x="1529461" y="50203"/>
                  </a:moveTo>
                  <a:lnTo>
                    <a:pt x="1494027" y="50203"/>
                  </a:lnTo>
                  <a:lnTo>
                    <a:pt x="1494027" y="65570"/>
                  </a:lnTo>
                  <a:lnTo>
                    <a:pt x="1529461" y="65570"/>
                  </a:lnTo>
                  <a:lnTo>
                    <a:pt x="1529461" y="50203"/>
                  </a:lnTo>
                  <a:close/>
                </a:path>
                <a:path w="1607820" h="194945">
                  <a:moveTo>
                    <a:pt x="1529461" y="7365"/>
                  </a:moveTo>
                  <a:lnTo>
                    <a:pt x="1494027" y="7365"/>
                  </a:lnTo>
                  <a:lnTo>
                    <a:pt x="1494027" y="22478"/>
                  </a:lnTo>
                  <a:lnTo>
                    <a:pt x="1529461" y="22478"/>
                  </a:lnTo>
                  <a:lnTo>
                    <a:pt x="1529461" y="7365"/>
                  </a:lnTo>
                  <a:close/>
                </a:path>
                <a:path w="1607820" h="194945">
                  <a:moveTo>
                    <a:pt x="782320" y="51942"/>
                  </a:moveTo>
                  <a:lnTo>
                    <a:pt x="614426" y="51942"/>
                  </a:lnTo>
                  <a:lnTo>
                    <a:pt x="614426" y="79425"/>
                  </a:lnTo>
                  <a:lnTo>
                    <a:pt x="782320" y="79425"/>
                  </a:lnTo>
                  <a:lnTo>
                    <a:pt x="782320" y="51942"/>
                  </a:lnTo>
                  <a:close/>
                </a:path>
                <a:path w="1607820" h="194945">
                  <a:moveTo>
                    <a:pt x="679068" y="32677"/>
                  </a:moveTo>
                  <a:lnTo>
                    <a:pt x="642747" y="32677"/>
                  </a:lnTo>
                  <a:lnTo>
                    <a:pt x="642747" y="51942"/>
                  </a:lnTo>
                  <a:lnTo>
                    <a:pt x="679068" y="51942"/>
                  </a:lnTo>
                  <a:lnTo>
                    <a:pt x="679068" y="32677"/>
                  </a:lnTo>
                  <a:close/>
                </a:path>
                <a:path w="1607820" h="194945">
                  <a:moveTo>
                    <a:pt x="753999" y="32677"/>
                  </a:moveTo>
                  <a:lnTo>
                    <a:pt x="717676" y="32677"/>
                  </a:lnTo>
                  <a:lnTo>
                    <a:pt x="717676" y="51942"/>
                  </a:lnTo>
                  <a:lnTo>
                    <a:pt x="753999" y="51942"/>
                  </a:lnTo>
                  <a:lnTo>
                    <a:pt x="753999" y="32677"/>
                  </a:lnTo>
                  <a:close/>
                </a:path>
                <a:path w="1607820" h="194945">
                  <a:moveTo>
                    <a:pt x="780414" y="5206"/>
                  </a:moveTo>
                  <a:lnTo>
                    <a:pt x="616330" y="5206"/>
                  </a:lnTo>
                  <a:lnTo>
                    <a:pt x="616330" y="32677"/>
                  </a:lnTo>
                  <a:lnTo>
                    <a:pt x="780414" y="32677"/>
                  </a:lnTo>
                  <a:lnTo>
                    <a:pt x="780414" y="5206"/>
                  </a:lnTo>
                  <a:close/>
                </a:path>
                <a:path w="1607820" h="194945">
                  <a:moveTo>
                    <a:pt x="1295146" y="9524"/>
                  </a:moveTo>
                  <a:lnTo>
                    <a:pt x="1213992" y="9524"/>
                  </a:lnTo>
                  <a:lnTo>
                    <a:pt x="1213992" y="42417"/>
                  </a:lnTo>
                  <a:lnTo>
                    <a:pt x="1260093" y="42417"/>
                  </a:lnTo>
                  <a:lnTo>
                    <a:pt x="1260093" y="66001"/>
                  </a:lnTo>
                  <a:lnTo>
                    <a:pt x="1252950" y="113936"/>
                  </a:lnTo>
                  <a:lnTo>
                    <a:pt x="1224089" y="145178"/>
                  </a:lnTo>
                  <a:lnTo>
                    <a:pt x="1213992" y="147154"/>
                  </a:lnTo>
                  <a:lnTo>
                    <a:pt x="1213992" y="181343"/>
                  </a:lnTo>
                  <a:lnTo>
                    <a:pt x="1254505" y="168224"/>
                  </a:lnTo>
                  <a:lnTo>
                    <a:pt x="1283842" y="129616"/>
                  </a:lnTo>
                  <a:lnTo>
                    <a:pt x="1294251" y="84313"/>
                  </a:lnTo>
                  <a:lnTo>
                    <a:pt x="1295091" y="66001"/>
                  </a:lnTo>
                  <a:lnTo>
                    <a:pt x="1295146" y="9524"/>
                  </a:lnTo>
                  <a:close/>
                </a:path>
                <a:path w="1607820" h="194945">
                  <a:moveTo>
                    <a:pt x="921130" y="9524"/>
                  </a:moveTo>
                  <a:lnTo>
                    <a:pt x="814704" y="9524"/>
                  </a:lnTo>
                  <a:lnTo>
                    <a:pt x="814704" y="42849"/>
                  </a:lnTo>
                  <a:lnTo>
                    <a:pt x="883792" y="42849"/>
                  </a:lnTo>
                  <a:lnTo>
                    <a:pt x="883792" y="59512"/>
                  </a:lnTo>
                  <a:lnTo>
                    <a:pt x="873834" y="110197"/>
                  </a:lnTo>
                  <a:lnTo>
                    <a:pt x="844407" y="140428"/>
                  </a:lnTo>
                  <a:lnTo>
                    <a:pt x="814704" y="146723"/>
                  </a:lnTo>
                  <a:lnTo>
                    <a:pt x="814704" y="181343"/>
                  </a:lnTo>
                  <a:lnTo>
                    <a:pt x="858639" y="172901"/>
                  </a:lnTo>
                  <a:lnTo>
                    <a:pt x="892222" y="148588"/>
                  </a:lnTo>
                  <a:lnTo>
                    <a:pt x="913581" y="110407"/>
                  </a:lnTo>
                  <a:lnTo>
                    <a:pt x="913665" y="110197"/>
                  </a:lnTo>
                  <a:lnTo>
                    <a:pt x="917765" y="94611"/>
                  </a:lnTo>
                  <a:lnTo>
                    <a:pt x="920245" y="77716"/>
                  </a:lnTo>
                  <a:lnTo>
                    <a:pt x="921130" y="59512"/>
                  </a:lnTo>
                  <a:lnTo>
                    <a:pt x="921130" y="9524"/>
                  </a:lnTo>
                  <a:close/>
                </a:path>
                <a:path w="1607820" h="194945">
                  <a:moveTo>
                    <a:pt x="283717" y="43065"/>
                  </a:moveTo>
                  <a:lnTo>
                    <a:pt x="246887" y="43065"/>
                  </a:lnTo>
                  <a:lnTo>
                    <a:pt x="245625" y="64421"/>
                  </a:lnTo>
                  <a:lnTo>
                    <a:pt x="242982" y="83512"/>
                  </a:lnTo>
                  <a:lnTo>
                    <a:pt x="226933" y="126842"/>
                  </a:lnTo>
                  <a:lnTo>
                    <a:pt x="200787" y="144564"/>
                  </a:lnTo>
                  <a:lnTo>
                    <a:pt x="200787" y="181343"/>
                  </a:lnTo>
                  <a:lnTo>
                    <a:pt x="210119" y="180479"/>
                  </a:lnTo>
                  <a:lnTo>
                    <a:pt x="210691" y="180479"/>
                  </a:lnTo>
                  <a:lnTo>
                    <a:pt x="220694" y="177847"/>
                  </a:lnTo>
                  <a:lnTo>
                    <a:pt x="253920" y="152012"/>
                  </a:lnTo>
                  <a:lnTo>
                    <a:pt x="266573" y="130492"/>
                  </a:lnTo>
                  <a:lnTo>
                    <a:pt x="310319" y="130492"/>
                  </a:lnTo>
                  <a:lnTo>
                    <a:pt x="279146" y="89382"/>
                  </a:lnTo>
                  <a:lnTo>
                    <a:pt x="280415" y="82334"/>
                  </a:lnTo>
                  <a:lnTo>
                    <a:pt x="281432" y="74942"/>
                  </a:lnTo>
                  <a:lnTo>
                    <a:pt x="282955" y="59448"/>
                  </a:lnTo>
                  <a:lnTo>
                    <a:pt x="283463" y="51409"/>
                  </a:lnTo>
                  <a:lnTo>
                    <a:pt x="283717" y="43065"/>
                  </a:lnTo>
                  <a:close/>
                </a:path>
                <a:path w="1607820" h="194945">
                  <a:moveTo>
                    <a:pt x="310319" y="130492"/>
                  </a:moveTo>
                  <a:lnTo>
                    <a:pt x="266573" y="130492"/>
                  </a:lnTo>
                  <a:lnTo>
                    <a:pt x="302895" y="180479"/>
                  </a:lnTo>
                  <a:lnTo>
                    <a:pt x="331977" y="159054"/>
                  </a:lnTo>
                  <a:lnTo>
                    <a:pt x="310319" y="130492"/>
                  </a:lnTo>
                  <a:close/>
                </a:path>
                <a:path w="1607820" h="194945">
                  <a:moveTo>
                    <a:pt x="322452" y="9524"/>
                  </a:moveTo>
                  <a:lnTo>
                    <a:pt x="205993" y="9524"/>
                  </a:lnTo>
                  <a:lnTo>
                    <a:pt x="205993" y="43065"/>
                  </a:lnTo>
                  <a:lnTo>
                    <a:pt x="322452" y="43065"/>
                  </a:lnTo>
                  <a:lnTo>
                    <a:pt x="322452" y="9524"/>
                  </a:lnTo>
                  <a:close/>
                </a:path>
                <a:path w="1607820" h="194945">
                  <a:moveTo>
                    <a:pt x="1586102" y="5206"/>
                  </a:moveTo>
                  <a:lnTo>
                    <a:pt x="1549527" y="5206"/>
                  </a:lnTo>
                  <a:lnTo>
                    <a:pt x="1549527" y="97815"/>
                  </a:lnTo>
                  <a:lnTo>
                    <a:pt x="1586102" y="97815"/>
                  </a:lnTo>
                  <a:lnTo>
                    <a:pt x="1586102" y="64490"/>
                  </a:lnTo>
                  <a:lnTo>
                    <a:pt x="1607820" y="64490"/>
                  </a:lnTo>
                  <a:lnTo>
                    <a:pt x="1607820" y="31165"/>
                  </a:lnTo>
                  <a:lnTo>
                    <a:pt x="1586102" y="31165"/>
                  </a:lnTo>
                  <a:lnTo>
                    <a:pt x="1586102" y="5206"/>
                  </a:lnTo>
                  <a:close/>
                </a:path>
                <a:path w="1607820" h="194945">
                  <a:moveTo>
                    <a:pt x="1395349" y="107772"/>
                  </a:moveTo>
                  <a:lnTo>
                    <a:pt x="1360804" y="107772"/>
                  </a:lnTo>
                  <a:lnTo>
                    <a:pt x="1360804" y="190004"/>
                  </a:lnTo>
                  <a:lnTo>
                    <a:pt x="1395349" y="190004"/>
                  </a:lnTo>
                  <a:lnTo>
                    <a:pt x="1395349" y="107772"/>
                  </a:lnTo>
                  <a:close/>
                </a:path>
                <a:path w="1607820" h="194945">
                  <a:moveTo>
                    <a:pt x="1344040" y="6095"/>
                  </a:moveTo>
                  <a:lnTo>
                    <a:pt x="1309877" y="6095"/>
                  </a:lnTo>
                  <a:lnTo>
                    <a:pt x="1309877" y="186766"/>
                  </a:lnTo>
                  <a:lnTo>
                    <a:pt x="1344040" y="186766"/>
                  </a:lnTo>
                  <a:lnTo>
                    <a:pt x="1344040" y="107772"/>
                  </a:lnTo>
                  <a:lnTo>
                    <a:pt x="1395349" y="107772"/>
                  </a:lnTo>
                  <a:lnTo>
                    <a:pt x="1395349" y="73139"/>
                  </a:lnTo>
                  <a:lnTo>
                    <a:pt x="1344040" y="73139"/>
                  </a:lnTo>
                  <a:lnTo>
                    <a:pt x="1344040" y="6095"/>
                  </a:lnTo>
                  <a:close/>
                </a:path>
                <a:path w="1607820" h="194945">
                  <a:moveTo>
                    <a:pt x="1395349" y="5206"/>
                  </a:moveTo>
                  <a:lnTo>
                    <a:pt x="1360804" y="5206"/>
                  </a:lnTo>
                  <a:lnTo>
                    <a:pt x="1360804" y="73139"/>
                  </a:lnTo>
                  <a:lnTo>
                    <a:pt x="1395349" y="73139"/>
                  </a:lnTo>
                  <a:lnTo>
                    <a:pt x="1395349" y="5206"/>
                  </a:lnTo>
                  <a:close/>
                </a:path>
                <a:path w="1607820" h="194945">
                  <a:moveTo>
                    <a:pt x="986282" y="5206"/>
                  </a:moveTo>
                  <a:lnTo>
                    <a:pt x="949705" y="5206"/>
                  </a:lnTo>
                  <a:lnTo>
                    <a:pt x="949705" y="190004"/>
                  </a:lnTo>
                  <a:lnTo>
                    <a:pt x="986282" y="190004"/>
                  </a:lnTo>
                  <a:lnTo>
                    <a:pt x="986282" y="5206"/>
                  </a:lnTo>
                  <a:close/>
                </a:path>
                <a:path w="1607820" h="194945">
                  <a:moveTo>
                    <a:pt x="372999" y="5206"/>
                  </a:moveTo>
                  <a:lnTo>
                    <a:pt x="336423" y="5206"/>
                  </a:lnTo>
                  <a:lnTo>
                    <a:pt x="336423" y="190004"/>
                  </a:lnTo>
                  <a:lnTo>
                    <a:pt x="372999" y="190004"/>
                  </a:lnTo>
                  <a:lnTo>
                    <a:pt x="372999" y="108203"/>
                  </a:lnTo>
                  <a:lnTo>
                    <a:pt x="394715" y="108203"/>
                  </a:lnTo>
                  <a:lnTo>
                    <a:pt x="394715" y="72707"/>
                  </a:lnTo>
                  <a:lnTo>
                    <a:pt x="372999" y="72707"/>
                  </a:lnTo>
                  <a:lnTo>
                    <a:pt x="372999" y="5206"/>
                  </a:lnTo>
                  <a:close/>
                </a:path>
                <a:path w="1607820" h="194945">
                  <a:moveTo>
                    <a:pt x="1189881" y="44145"/>
                  </a:moveTo>
                  <a:lnTo>
                    <a:pt x="1101852" y="44145"/>
                  </a:lnTo>
                  <a:lnTo>
                    <a:pt x="1181608" y="72059"/>
                  </a:lnTo>
                  <a:lnTo>
                    <a:pt x="1193164" y="45224"/>
                  </a:lnTo>
                  <a:lnTo>
                    <a:pt x="1189881" y="44145"/>
                  </a:lnTo>
                  <a:close/>
                </a:path>
                <a:path w="1607820" h="194945">
                  <a:moveTo>
                    <a:pt x="1090167" y="0"/>
                  </a:moveTo>
                  <a:lnTo>
                    <a:pt x="1063085" y="30267"/>
                  </a:lnTo>
                  <a:lnTo>
                    <a:pt x="1022949" y="42116"/>
                  </a:lnTo>
                  <a:lnTo>
                    <a:pt x="1014095" y="42849"/>
                  </a:lnTo>
                  <a:lnTo>
                    <a:pt x="1014095" y="71627"/>
                  </a:lnTo>
                  <a:lnTo>
                    <a:pt x="1062989" y="63893"/>
                  </a:lnTo>
                  <a:lnTo>
                    <a:pt x="1101852" y="44145"/>
                  </a:lnTo>
                  <a:lnTo>
                    <a:pt x="1189881" y="44145"/>
                  </a:lnTo>
                  <a:lnTo>
                    <a:pt x="1121283" y="21589"/>
                  </a:lnTo>
                  <a:lnTo>
                    <a:pt x="1123705" y="17109"/>
                  </a:lnTo>
                  <a:lnTo>
                    <a:pt x="1123823" y="16890"/>
                  </a:lnTo>
                  <a:lnTo>
                    <a:pt x="1125842" y="11842"/>
                  </a:lnTo>
                  <a:lnTo>
                    <a:pt x="1127125" y="6476"/>
                  </a:lnTo>
                  <a:lnTo>
                    <a:pt x="109016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954267" y="5164835"/>
              <a:ext cx="1374775" cy="228600"/>
            </a:xfrm>
            <a:custGeom>
              <a:avLst/>
              <a:gdLst/>
              <a:ahLst/>
              <a:cxnLst/>
              <a:rect l="l" t="t" r="r" b="b"/>
              <a:pathLst>
                <a:path w="1374775" h="228600">
                  <a:moveTo>
                    <a:pt x="1260348" y="0"/>
                  </a:moveTo>
                  <a:lnTo>
                    <a:pt x="114300" y="0"/>
                  </a:lnTo>
                  <a:lnTo>
                    <a:pt x="69812" y="8981"/>
                  </a:lnTo>
                  <a:lnTo>
                    <a:pt x="33480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8983" y="158793"/>
                  </a:lnTo>
                  <a:lnTo>
                    <a:pt x="33480" y="195124"/>
                  </a:lnTo>
                  <a:lnTo>
                    <a:pt x="69812" y="219618"/>
                  </a:lnTo>
                  <a:lnTo>
                    <a:pt x="114300" y="228600"/>
                  </a:lnTo>
                  <a:lnTo>
                    <a:pt x="1260348" y="228600"/>
                  </a:lnTo>
                  <a:lnTo>
                    <a:pt x="1304835" y="219618"/>
                  </a:lnTo>
                  <a:lnTo>
                    <a:pt x="1341167" y="195124"/>
                  </a:lnTo>
                  <a:lnTo>
                    <a:pt x="1365664" y="158793"/>
                  </a:lnTo>
                  <a:lnTo>
                    <a:pt x="1374648" y="114300"/>
                  </a:lnTo>
                  <a:lnTo>
                    <a:pt x="1365664" y="69806"/>
                  </a:lnTo>
                  <a:lnTo>
                    <a:pt x="1341167" y="33475"/>
                  </a:lnTo>
                  <a:lnTo>
                    <a:pt x="1304835" y="8981"/>
                  </a:lnTo>
                  <a:lnTo>
                    <a:pt x="1260348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50229" y="5200522"/>
              <a:ext cx="306959" cy="135331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479540" y="5200522"/>
              <a:ext cx="646430" cy="148590"/>
            </a:xfrm>
            <a:custGeom>
              <a:avLst/>
              <a:gdLst/>
              <a:ahLst/>
              <a:cxnLst/>
              <a:rect l="l" t="t" r="r" b="b"/>
              <a:pathLst>
                <a:path w="646429" h="148589">
                  <a:moveTo>
                    <a:pt x="20955" y="112191"/>
                  </a:moveTo>
                  <a:lnTo>
                    <a:pt x="5080" y="112191"/>
                  </a:lnTo>
                  <a:lnTo>
                    <a:pt x="0" y="148005"/>
                  </a:lnTo>
                  <a:lnTo>
                    <a:pt x="12954" y="148005"/>
                  </a:lnTo>
                  <a:lnTo>
                    <a:pt x="20955" y="112191"/>
                  </a:lnTo>
                  <a:close/>
                </a:path>
                <a:path w="646429" h="148589">
                  <a:moveTo>
                    <a:pt x="125082" y="5080"/>
                  </a:moveTo>
                  <a:lnTo>
                    <a:pt x="82156" y="5080"/>
                  </a:lnTo>
                  <a:lnTo>
                    <a:pt x="82156" y="19621"/>
                  </a:lnTo>
                  <a:lnTo>
                    <a:pt x="108585" y="19621"/>
                  </a:lnTo>
                  <a:lnTo>
                    <a:pt x="108585" y="131991"/>
                  </a:lnTo>
                  <a:lnTo>
                    <a:pt x="125082" y="131991"/>
                  </a:lnTo>
                  <a:lnTo>
                    <a:pt x="125082" y="5080"/>
                  </a:lnTo>
                  <a:close/>
                </a:path>
                <a:path w="646429" h="148589">
                  <a:moveTo>
                    <a:pt x="243205" y="91427"/>
                  </a:moveTo>
                  <a:lnTo>
                    <a:pt x="242392" y="83096"/>
                  </a:lnTo>
                  <a:lnTo>
                    <a:pt x="242316" y="82257"/>
                  </a:lnTo>
                  <a:lnTo>
                    <a:pt x="240055" y="74066"/>
                  </a:lnTo>
                  <a:lnTo>
                    <a:pt x="236410" y="66852"/>
                  </a:lnTo>
                  <a:lnTo>
                    <a:pt x="233502" y="63220"/>
                  </a:lnTo>
                  <a:lnTo>
                    <a:pt x="231711" y="60998"/>
                  </a:lnTo>
                  <a:lnTo>
                    <a:pt x="231394" y="60591"/>
                  </a:lnTo>
                  <a:lnTo>
                    <a:pt x="225145" y="55549"/>
                  </a:lnTo>
                  <a:lnTo>
                    <a:pt x="218071" y="51892"/>
                  </a:lnTo>
                  <a:lnTo>
                    <a:pt x="210146" y="49644"/>
                  </a:lnTo>
                  <a:lnTo>
                    <a:pt x="201422" y="48793"/>
                  </a:lnTo>
                  <a:lnTo>
                    <a:pt x="194056" y="48933"/>
                  </a:lnTo>
                  <a:lnTo>
                    <a:pt x="188087" y="50228"/>
                  </a:lnTo>
                  <a:lnTo>
                    <a:pt x="183388" y="52692"/>
                  </a:lnTo>
                  <a:lnTo>
                    <a:pt x="178562" y="55156"/>
                  </a:lnTo>
                  <a:lnTo>
                    <a:pt x="175006" y="57912"/>
                  </a:lnTo>
                  <a:lnTo>
                    <a:pt x="172707" y="60998"/>
                  </a:lnTo>
                  <a:lnTo>
                    <a:pt x="174879" y="19469"/>
                  </a:lnTo>
                  <a:lnTo>
                    <a:pt x="236728" y="19469"/>
                  </a:lnTo>
                  <a:lnTo>
                    <a:pt x="236728" y="5080"/>
                  </a:lnTo>
                  <a:lnTo>
                    <a:pt x="159639" y="5080"/>
                  </a:lnTo>
                  <a:lnTo>
                    <a:pt x="156273" y="74066"/>
                  </a:lnTo>
                  <a:lnTo>
                    <a:pt x="156159" y="76327"/>
                  </a:lnTo>
                  <a:lnTo>
                    <a:pt x="156083" y="78105"/>
                  </a:lnTo>
                  <a:lnTo>
                    <a:pt x="172339" y="78105"/>
                  </a:lnTo>
                  <a:lnTo>
                    <a:pt x="174472" y="74066"/>
                  </a:lnTo>
                  <a:lnTo>
                    <a:pt x="177673" y="70510"/>
                  </a:lnTo>
                  <a:lnTo>
                    <a:pt x="181864" y="67614"/>
                  </a:lnTo>
                  <a:lnTo>
                    <a:pt x="186182" y="64706"/>
                  </a:lnTo>
                  <a:lnTo>
                    <a:pt x="191630" y="63220"/>
                  </a:lnTo>
                  <a:lnTo>
                    <a:pt x="207264" y="63220"/>
                  </a:lnTo>
                  <a:lnTo>
                    <a:pt x="213995" y="65900"/>
                  </a:lnTo>
                  <a:lnTo>
                    <a:pt x="224155" y="76327"/>
                  </a:lnTo>
                  <a:lnTo>
                    <a:pt x="226822" y="83096"/>
                  </a:lnTo>
                  <a:lnTo>
                    <a:pt x="226822" y="99910"/>
                  </a:lnTo>
                  <a:lnTo>
                    <a:pt x="224282" y="106832"/>
                  </a:lnTo>
                  <a:lnTo>
                    <a:pt x="219202" y="112166"/>
                  </a:lnTo>
                  <a:lnTo>
                    <a:pt x="214249" y="117500"/>
                  </a:lnTo>
                  <a:lnTo>
                    <a:pt x="207225" y="120269"/>
                  </a:lnTo>
                  <a:lnTo>
                    <a:pt x="198374" y="120434"/>
                  </a:lnTo>
                  <a:lnTo>
                    <a:pt x="189357" y="120269"/>
                  </a:lnTo>
                  <a:lnTo>
                    <a:pt x="182778" y="118033"/>
                  </a:lnTo>
                  <a:lnTo>
                    <a:pt x="182600" y="118033"/>
                  </a:lnTo>
                  <a:lnTo>
                    <a:pt x="172834" y="108902"/>
                  </a:lnTo>
                  <a:lnTo>
                    <a:pt x="170307" y="103149"/>
                  </a:lnTo>
                  <a:lnTo>
                    <a:pt x="170053" y="96177"/>
                  </a:lnTo>
                  <a:lnTo>
                    <a:pt x="153530" y="96177"/>
                  </a:lnTo>
                  <a:lnTo>
                    <a:pt x="179895" y="131914"/>
                  </a:lnTo>
                  <a:lnTo>
                    <a:pt x="198374" y="134848"/>
                  </a:lnTo>
                  <a:lnTo>
                    <a:pt x="207175" y="134035"/>
                  </a:lnTo>
                  <a:lnTo>
                    <a:pt x="207695" y="134035"/>
                  </a:lnTo>
                  <a:lnTo>
                    <a:pt x="216560" y="131622"/>
                  </a:lnTo>
                  <a:lnTo>
                    <a:pt x="224155" y="127825"/>
                  </a:lnTo>
                  <a:lnTo>
                    <a:pt x="230759" y="122593"/>
                  </a:lnTo>
                  <a:lnTo>
                    <a:pt x="232549" y="120434"/>
                  </a:lnTo>
                  <a:lnTo>
                    <a:pt x="236105" y="116179"/>
                  </a:lnTo>
                  <a:lnTo>
                    <a:pt x="239941" y="108902"/>
                  </a:lnTo>
                  <a:lnTo>
                    <a:pt x="242341" y="100596"/>
                  </a:lnTo>
                  <a:lnTo>
                    <a:pt x="243205" y="91427"/>
                  </a:lnTo>
                  <a:close/>
                </a:path>
                <a:path w="646429" h="148589">
                  <a:moveTo>
                    <a:pt x="346837" y="91427"/>
                  </a:moveTo>
                  <a:lnTo>
                    <a:pt x="346024" y="83096"/>
                  </a:lnTo>
                  <a:lnTo>
                    <a:pt x="345948" y="82257"/>
                  </a:lnTo>
                  <a:lnTo>
                    <a:pt x="343687" y="74066"/>
                  </a:lnTo>
                  <a:lnTo>
                    <a:pt x="340042" y="66852"/>
                  </a:lnTo>
                  <a:lnTo>
                    <a:pt x="337134" y="63220"/>
                  </a:lnTo>
                  <a:lnTo>
                    <a:pt x="335343" y="60998"/>
                  </a:lnTo>
                  <a:lnTo>
                    <a:pt x="335026" y="60591"/>
                  </a:lnTo>
                  <a:lnTo>
                    <a:pt x="328777" y="55549"/>
                  </a:lnTo>
                  <a:lnTo>
                    <a:pt x="321703" y="51892"/>
                  </a:lnTo>
                  <a:lnTo>
                    <a:pt x="313778" y="49644"/>
                  </a:lnTo>
                  <a:lnTo>
                    <a:pt x="305054" y="48793"/>
                  </a:lnTo>
                  <a:lnTo>
                    <a:pt x="297688" y="48933"/>
                  </a:lnTo>
                  <a:lnTo>
                    <a:pt x="291719" y="50228"/>
                  </a:lnTo>
                  <a:lnTo>
                    <a:pt x="287020" y="52692"/>
                  </a:lnTo>
                  <a:lnTo>
                    <a:pt x="282194" y="55156"/>
                  </a:lnTo>
                  <a:lnTo>
                    <a:pt x="278638" y="57912"/>
                  </a:lnTo>
                  <a:lnTo>
                    <a:pt x="276352" y="60998"/>
                  </a:lnTo>
                  <a:lnTo>
                    <a:pt x="278511" y="19469"/>
                  </a:lnTo>
                  <a:lnTo>
                    <a:pt x="340360" y="19469"/>
                  </a:lnTo>
                  <a:lnTo>
                    <a:pt x="340360" y="5080"/>
                  </a:lnTo>
                  <a:lnTo>
                    <a:pt x="263271" y="5080"/>
                  </a:lnTo>
                  <a:lnTo>
                    <a:pt x="259905" y="74066"/>
                  </a:lnTo>
                  <a:lnTo>
                    <a:pt x="259791" y="76327"/>
                  </a:lnTo>
                  <a:lnTo>
                    <a:pt x="259715" y="78105"/>
                  </a:lnTo>
                  <a:lnTo>
                    <a:pt x="275971" y="78105"/>
                  </a:lnTo>
                  <a:lnTo>
                    <a:pt x="278104" y="74066"/>
                  </a:lnTo>
                  <a:lnTo>
                    <a:pt x="281305" y="70510"/>
                  </a:lnTo>
                  <a:lnTo>
                    <a:pt x="285496" y="67614"/>
                  </a:lnTo>
                  <a:lnTo>
                    <a:pt x="289814" y="64706"/>
                  </a:lnTo>
                  <a:lnTo>
                    <a:pt x="295262" y="63220"/>
                  </a:lnTo>
                  <a:lnTo>
                    <a:pt x="310896" y="63220"/>
                  </a:lnTo>
                  <a:lnTo>
                    <a:pt x="317627" y="65900"/>
                  </a:lnTo>
                  <a:lnTo>
                    <a:pt x="327787" y="76327"/>
                  </a:lnTo>
                  <a:lnTo>
                    <a:pt x="330454" y="83096"/>
                  </a:lnTo>
                  <a:lnTo>
                    <a:pt x="330454" y="99910"/>
                  </a:lnTo>
                  <a:lnTo>
                    <a:pt x="327914" y="106832"/>
                  </a:lnTo>
                  <a:lnTo>
                    <a:pt x="322834" y="112166"/>
                  </a:lnTo>
                  <a:lnTo>
                    <a:pt x="317881" y="117500"/>
                  </a:lnTo>
                  <a:lnTo>
                    <a:pt x="310857" y="120269"/>
                  </a:lnTo>
                  <a:lnTo>
                    <a:pt x="302006" y="120434"/>
                  </a:lnTo>
                  <a:lnTo>
                    <a:pt x="292989" y="120269"/>
                  </a:lnTo>
                  <a:lnTo>
                    <a:pt x="286410" y="118033"/>
                  </a:lnTo>
                  <a:lnTo>
                    <a:pt x="286232" y="118033"/>
                  </a:lnTo>
                  <a:lnTo>
                    <a:pt x="276479" y="108902"/>
                  </a:lnTo>
                  <a:lnTo>
                    <a:pt x="273939" y="103149"/>
                  </a:lnTo>
                  <a:lnTo>
                    <a:pt x="273685" y="96177"/>
                  </a:lnTo>
                  <a:lnTo>
                    <a:pt x="257175" y="96177"/>
                  </a:lnTo>
                  <a:lnTo>
                    <a:pt x="283527" y="131914"/>
                  </a:lnTo>
                  <a:lnTo>
                    <a:pt x="302006" y="134848"/>
                  </a:lnTo>
                  <a:lnTo>
                    <a:pt x="310807" y="134035"/>
                  </a:lnTo>
                  <a:lnTo>
                    <a:pt x="311327" y="134035"/>
                  </a:lnTo>
                  <a:lnTo>
                    <a:pt x="320192" y="131622"/>
                  </a:lnTo>
                  <a:lnTo>
                    <a:pt x="327787" y="127825"/>
                  </a:lnTo>
                  <a:lnTo>
                    <a:pt x="334391" y="122593"/>
                  </a:lnTo>
                  <a:lnTo>
                    <a:pt x="336181" y="120434"/>
                  </a:lnTo>
                  <a:lnTo>
                    <a:pt x="339737" y="116179"/>
                  </a:lnTo>
                  <a:lnTo>
                    <a:pt x="343573" y="108902"/>
                  </a:lnTo>
                  <a:lnTo>
                    <a:pt x="345973" y="100596"/>
                  </a:lnTo>
                  <a:lnTo>
                    <a:pt x="346837" y="91427"/>
                  </a:lnTo>
                  <a:close/>
                </a:path>
                <a:path w="646429" h="148589">
                  <a:moveTo>
                    <a:pt x="490093" y="88252"/>
                  </a:moveTo>
                  <a:lnTo>
                    <a:pt x="375412" y="88252"/>
                  </a:lnTo>
                  <a:lnTo>
                    <a:pt x="375412" y="101879"/>
                  </a:lnTo>
                  <a:lnTo>
                    <a:pt x="474091" y="101879"/>
                  </a:lnTo>
                  <a:lnTo>
                    <a:pt x="474091" y="135331"/>
                  </a:lnTo>
                  <a:lnTo>
                    <a:pt x="490093" y="135331"/>
                  </a:lnTo>
                  <a:lnTo>
                    <a:pt x="490093" y="88252"/>
                  </a:lnTo>
                  <a:close/>
                </a:path>
                <a:path w="646429" h="148589">
                  <a:moveTo>
                    <a:pt x="490093" y="0"/>
                  </a:moveTo>
                  <a:lnTo>
                    <a:pt x="474472" y="0"/>
                  </a:lnTo>
                  <a:lnTo>
                    <a:pt x="474472" y="30238"/>
                  </a:lnTo>
                  <a:lnTo>
                    <a:pt x="446659" y="30238"/>
                  </a:lnTo>
                  <a:lnTo>
                    <a:pt x="444627" y="21628"/>
                  </a:lnTo>
                  <a:lnTo>
                    <a:pt x="440182" y="14693"/>
                  </a:lnTo>
                  <a:lnTo>
                    <a:pt x="433070" y="9398"/>
                  </a:lnTo>
                  <a:lnTo>
                    <a:pt x="431685" y="8572"/>
                  </a:lnTo>
                  <a:lnTo>
                    <a:pt x="431685" y="31102"/>
                  </a:lnTo>
                  <a:lnTo>
                    <a:pt x="431685" y="46837"/>
                  </a:lnTo>
                  <a:lnTo>
                    <a:pt x="429387" y="52514"/>
                  </a:lnTo>
                  <a:lnTo>
                    <a:pt x="424688" y="56807"/>
                  </a:lnTo>
                  <a:lnTo>
                    <a:pt x="419862" y="61112"/>
                  </a:lnTo>
                  <a:lnTo>
                    <a:pt x="413639" y="63296"/>
                  </a:lnTo>
                  <a:lnTo>
                    <a:pt x="397891" y="63296"/>
                  </a:lnTo>
                  <a:lnTo>
                    <a:pt x="391541" y="61112"/>
                  </a:lnTo>
                  <a:lnTo>
                    <a:pt x="386842" y="56807"/>
                  </a:lnTo>
                  <a:lnTo>
                    <a:pt x="382016" y="52514"/>
                  </a:lnTo>
                  <a:lnTo>
                    <a:pt x="379704" y="46837"/>
                  </a:lnTo>
                  <a:lnTo>
                    <a:pt x="379704" y="31102"/>
                  </a:lnTo>
                  <a:lnTo>
                    <a:pt x="382016" y="25412"/>
                  </a:lnTo>
                  <a:lnTo>
                    <a:pt x="386842" y="21107"/>
                  </a:lnTo>
                  <a:lnTo>
                    <a:pt x="391541" y="16814"/>
                  </a:lnTo>
                  <a:lnTo>
                    <a:pt x="397700" y="14693"/>
                  </a:lnTo>
                  <a:lnTo>
                    <a:pt x="413816" y="14693"/>
                  </a:lnTo>
                  <a:lnTo>
                    <a:pt x="419862" y="16814"/>
                  </a:lnTo>
                  <a:lnTo>
                    <a:pt x="424688" y="21107"/>
                  </a:lnTo>
                  <a:lnTo>
                    <a:pt x="429387" y="25412"/>
                  </a:lnTo>
                  <a:lnTo>
                    <a:pt x="431685" y="31102"/>
                  </a:lnTo>
                  <a:lnTo>
                    <a:pt x="431685" y="8572"/>
                  </a:lnTo>
                  <a:lnTo>
                    <a:pt x="427355" y="5969"/>
                  </a:lnTo>
                  <a:lnTo>
                    <a:pt x="420890" y="3492"/>
                  </a:lnTo>
                  <a:lnTo>
                    <a:pt x="413689" y="1968"/>
                  </a:lnTo>
                  <a:lnTo>
                    <a:pt x="405765" y="1397"/>
                  </a:lnTo>
                  <a:lnTo>
                    <a:pt x="396570" y="2209"/>
                  </a:lnTo>
                  <a:lnTo>
                    <a:pt x="364566" y="31102"/>
                  </a:lnTo>
                  <a:lnTo>
                    <a:pt x="363728" y="38963"/>
                  </a:lnTo>
                  <a:lnTo>
                    <a:pt x="364528" y="46570"/>
                  </a:lnTo>
                  <a:lnTo>
                    <a:pt x="396570" y="75742"/>
                  </a:lnTo>
                  <a:lnTo>
                    <a:pt x="405765" y="76530"/>
                  </a:lnTo>
                  <a:lnTo>
                    <a:pt x="414108" y="75882"/>
                  </a:lnTo>
                  <a:lnTo>
                    <a:pt x="421640" y="74180"/>
                  </a:lnTo>
                  <a:lnTo>
                    <a:pt x="428294" y="71437"/>
                  </a:lnTo>
                  <a:lnTo>
                    <a:pt x="434086" y="67627"/>
                  </a:lnTo>
                  <a:lnTo>
                    <a:pt x="438607" y="63296"/>
                  </a:lnTo>
                  <a:lnTo>
                    <a:pt x="438962" y="62966"/>
                  </a:lnTo>
                  <a:lnTo>
                    <a:pt x="442760" y="57607"/>
                  </a:lnTo>
                  <a:lnTo>
                    <a:pt x="445490" y="51562"/>
                  </a:lnTo>
                  <a:lnTo>
                    <a:pt x="447167" y="44831"/>
                  </a:lnTo>
                  <a:lnTo>
                    <a:pt x="474472" y="44831"/>
                  </a:lnTo>
                  <a:lnTo>
                    <a:pt x="474472" y="80810"/>
                  </a:lnTo>
                  <a:lnTo>
                    <a:pt x="490093" y="80810"/>
                  </a:lnTo>
                  <a:lnTo>
                    <a:pt x="490093" y="44831"/>
                  </a:lnTo>
                  <a:lnTo>
                    <a:pt x="490093" y="30238"/>
                  </a:lnTo>
                  <a:lnTo>
                    <a:pt x="490093" y="0"/>
                  </a:lnTo>
                  <a:close/>
                </a:path>
                <a:path w="646429" h="148589">
                  <a:moveTo>
                    <a:pt x="603377" y="26593"/>
                  </a:moveTo>
                  <a:lnTo>
                    <a:pt x="603237" y="21920"/>
                  </a:lnTo>
                  <a:lnTo>
                    <a:pt x="603123" y="18084"/>
                  </a:lnTo>
                  <a:lnTo>
                    <a:pt x="600036" y="12649"/>
                  </a:lnTo>
                  <a:lnTo>
                    <a:pt x="599440" y="11582"/>
                  </a:lnTo>
                  <a:lnTo>
                    <a:pt x="592201" y="7112"/>
                  </a:lnTo>
                  <a:lnTo>
                    <a:pt x="587883" y="4940"/>
                  </a:lnTo>
                  <a:lnTo>
                    <a:pt x="587883" y="21920"/>
                  </a:lnTo>
                  <a:lnTo>
                    <a:pt x="587883" y="31280"/>
                  </a:lnTo>
                  <a:lnTo>
                    <a:pt x="585470" y="34798"/>
                  </a:lnTo>
                  <a:lnTo>
                    <a:pt x="581025" y="37160"/>
                  </a:lnTo>
                  <a:lnTo>
                    <a:pt x="576453" y="39522"/>
                  </a:lnTo>
                  <a:lnTo>
                    <a:pt x="570484" y="40703"/>
                  </a:lnTo>
                  <a:lnTo>
                    <a:pt x="556006" y="40703"/>
                  </a:lnTo>
                  <a:lnTo>
                    <a:pt x="550037" y="39522"/>
                  </a:lnTo>
                  <a:lnTo>
                    <a:pt x="545592" y="37160"/>
                  </a:lnTo>
                  <a:lnTo>
                    <a:pt x="541020" y="34798"/>
                  </a:lnTo>
                  <a:lnTo>
                    <a:pt x="538734" y="31280"/>
                  </a:lnTo>
                  <a:lnTo>
                    <a:pt x="538480" y="26593"/>
                  </a:lnTo>
                  <a:lnTo>
                    <a:pt x="538734" y="21920"/>
                  </a:lnTo>
                  <a:lnTo>
                    <a:pt x="541020" y="18427"/>
                  </a:lnTo>
                  <a:lnTo>
                    <a:pt x="545592" y="16116"/>
                  </a:lnTo>
                  <a:lnTo>
                    <a:pt x="550037" y="13804"/>
                  </a:lnTo>
                  <a:lnTo>
                    <a:pt x="556006" y="12649"/>
                  </a:lnTo>
                  <a:lnTo>
                    <a:pt x="570484" y="12649"/>
                  </a:lnTo>
                  <a:lnTo>
                    <a:pt x="576453" y="13804"/>
                  </a:lnTo>
                  <a:lnTo>
                    <a:pt x="581025" y="16116"/>
                  </a:lnTo>
                  <a:lnTo>
                    <a:pt x="585470" y="18427"/>
                  </a:lnTo>
                  <a:lnTo>
                    <a:pt x="587883" y="21920"/>
                  </a:lnTo>
                  <a:lnTo>
                    <a:pt x="587883" y="4940"/>
                  </a:lnTo>
                  <a:lnTo>
                    <a:pt x="586308" y="4140"/>
                  </a:lnTo>
                  <a:lnTo>
                    <a:pt x="579526" y="2019"/>
                  </a:lnTo>
                  <a:lnTo>
                    <a:pt x="571830" y="736"/>
                  </a:lnTo>
                  <a:lnTo>
                    <a:pt x="563245" y="254"/>
                  </a:lnTo>
                  <a:lnTo>
                    <a:pt x="554710" y="736"/>
                  </a:lnTo>
                  <a:lnTo>
                    <a:pt x="523113" y="26593"/>
                  </a:lnTo>
                  <a:lnTo>
                    <a:pt x="523240" y="31280"/>
                  </a:lnTo>
                  <a:lnTo>
                    <a:pt x="563245" y="53073"/>
                  </a:lnTo>
                  <a:lnTo>
                    <a:pt x="571830" y="52628"/>
                  </a:lnTo>
                  <a:lnTo>
                    <a:pt x="600024" y="40703"/>
                  </a:lnTo>
                  <a:lnTo>
                    <a:pt x="603123" y="35191"/>
                  </a:lnTo>
                  <a:lnTo>
                    <a:pt x="603377" y="26593"/>
                  </a:lnTo>
                  <a:close/>
                </a:path>
                <a:path w="646429" h="148589">
                  <a:moveTo>
                    <a:pt x="615442" y="57188"/>
                  </a:moveTo>
                  <a:lnTo>
                    <a:pt x="576046" y="62572"/>
                  </a:lnTo>
                  <a:lnTo>
                    <a:pt x="515112" y="62572"/>
                  </a:lnTo>
                  <a:lnTo>
                    <a:pt x="515112" y="75577"/>
                  </a:lnTo>
                  <a:lnTo>
                    <a:pt x="552450" y="75577"/>
                  </a:lnTo>
                  <a:lnTo>
                    <a:pt x="552450" y="99822"/>
                  </a:lnTo>
                  <a:lnTo>
                    <a:pt x="568198" y="99822"/>
                  </a:lnTo>
                  <a:lnTo>
                    <a:pt x="568198" y="75577"/>
                  </a:lnTo>
                  <a:lnTo>
                    <a:pt x="575652" y="75577"/>
                  </a:lnTo>
                  <a:lnTo>
                    <a:pt x="584530" y="75272"/>
                  </a:lnTo>
                  <a:lnTo>
                    <a:pt x="615442" y="70180"/>
                  </a:lnTo>
                  <a:lnTo>
                    <a:pt x="615442" y="57188"/>
                  </a:lnTo>
                  <a:close/>
                </a:path>
                <a:path w="646429" h="148589">
                  <a:moveTo>
                    <a:pt x="642493" y="0"/>
                  </a:moveTo>
                  <a:lnTo>
                    <a:pt x="626872" y="0"/>
                  </a:lnTo>
                  <a:lnTo>
                    <a:pt x="626872" y="84924"/>
                  </a:lnTo>
                  <a:lnTo>
                    <a:pt x="585724" y="84924"/>
                  </a:lnTo>
                  <a:lnTo>
                    <a:pt x="585724" y="97599"/>
                  </a:lnTo>
                  <a:lnTo>
                    <a:pt x="626872" y="97599"/>
                  </a:lnTo>
                  <a:lnTo>
                    <a:pt x="626872" y="106006"/>
                  </a:lnTo>
                  <a:lnTo>
                    <a:pt x="642493" y="106006"/>
                  </a:lnTo>
                  <a:lnTo>
                    <a:pt x="642493" y="0"/>
                  </a:lnTo>
                  <a:close/>
                </a:path>
                <a:path w="646429" h="148589">
                  <a:moveTo>
                    <a:pt x="646049" y="120269"/>
                  </a:moveTo>
                  <a:lnTo>
                    <a:pt x="543306" y="120269"/>
                  </a:lnTo>
                  <a:lnTo>
                    <a:pt x="543306" y="92532"/>
                  </a:lnTo>
                  <a:lnTo>
                    <a:pt x="527558" y="92532"/>
                  </a:lnTo>
                  <a:lnTo>
                    <a:pt x="527558" y="133578"/>
                  </a:lnTo>
                  <a:lnTo>
                    <a:pt x="646049" y="133578"/>
                  </a:lnTo>
                  <a:lnTo>
                    <a:pt x="646049" y="12026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304410" y="5519280"/>
              <a:ext cx="57785" cy="59055"/>
            </a:xfrm>
            <a:custGeom>
              <a:avLst/>
              <a:gdLst/>
              <a:ahLst/>
              <a:cxnLst/>
              <a:rect l="l" t="t" r="r" b="b"/>
              <a:pathLst>
                <a:path w="57785" h="59054">
                  <a:moveTo>
                    <a:pt x="35178" y="0"/>
                  </a:moveTo>
                  <a:lnTo>
                    <a:pt x="21971" y="0"/>
                  </a:lnTo>
                  <a:lnTo>
                    <a:pt x="24129" y="21882"/>
                  </a:lnTo>
                  <a:lnTo>
                    <a:pt x="6476" y="9042"/>
                  </a:lnTo>
                  <a:lnTo>
                    <a:pt x="0" y="20408"/>
                  </a:lnTo>
                  <a:lnTo>
                    <a:pt x="19812" y="29451"/>
                  </a:lnTo>
                  <a:lnTo>
                    <a:pt x="0" y="38341"/>
                  </a:lnTo>
                  <a:lnTo>
                    <a:pt x="6350" y="49695"/>
                  </a:lnTo>
                  <a:lnTo>
                    <a:pt x="24129" y="37033"/>
                  </a:lnTo>
                  <a:lnTo>
                    <a:pt x="21971" y="58750"/>
                  </a:lnTo>
                  <a:lnTo>
                    <a:pt x="35178" y="58750"/>
                  </a:lnTo>
                  <a:lnTo>
                    <a:pt x="33019" y="36868"/>
                  </a:lnTo>
                  <a:lnTo>
                    <a:pt x="50673" y="49695"/>
                  </a:lnTo>
                  <a:lnTo>
                    <a:pt x="57276" y="38341"/>
                  </a:lnTo>
                  <a:lnTo>
                    <a:pt x="37337" y="29451"/>
                  </a:lnTo>
                  <a:lnTo>
                    <a:pt x="57276" y="20408"/>
                  </a:lnTo>
                  <a:lnTo>
                    <a:pt x="50800" y="9207"/>
                  </a:lnTo>
                  <a:lnTo>
                    <a:pt x="33019" y="21882"/>
                  </a:lnTo>
                  <a:lnTo>
                    <a:pt x="35178" y="0"/>
                  </a:lnTo>
                  <a:close/>
                </a:path>
              </a:pathLst>
            </a:custGeom>
            <a:solidFill>
              <a:srgbClr val="295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422267" y="5513514"/>
              <a:ext cx="1635506" cy="14631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075807" y="5515165"/>
              <a:ext cx="2270125" cy="154940"/>
            </a:xfrm>
            <a:custGeom>
              <a:avLst/>
              <a:gdLst/>
              <a:ahLst/>
              <a:cxnLst/>
              <a:rect l="l" t="t" r="r" b="b"/>
              <a:pathLst>
                <a:path w="2270125" h="154939">
                  <a:moveTo>
                    <a:pt x="21717" y="117348"/>
                  </a:moveTo>
                  <a:lnTo>
                    <a:pt x="5334" y="117348"/>
                  </a:lnTo>
                  <a:lnTo>
                    <a:pt x="0" y="154546"/>
                  </a:lnTo>
                  <a:lnTo>
                    <a:pt x="13462" y="154546"/>
                  </a:lnTo>
                  <a:lnTo>
                    <a:pt x="21717" y="117348"/>
                  </a:lnTo>
                  <a:close/>
                </a:path>
                <a:path w="2270125" h="154939">
                  <a:moveTo>
                    <a:pt x="184785" y="70764"/>
                  </a:moveTo>
                  <a:lnTo>
                    <a:pt x="158407" y="50850"/>
                  </a:lnTo>
                  <a:lnTo>
                    <a:pt x="140335" y="37198"/>
                  </a:lnTo>
                  <a:lnTo>
                    <a:pt x="142240" y="31915"/>
                  </a:lnTo>
                  <a:lnTo>
                    <a:pt x="143764" y="26416"/>
                  </a:lnTo>
                  <a:lnTo>
                    <a:pt x="144653" y="20713"/>
                  </a:lnTo>
                  <a:lnTo>
                    <a:pt x="145669" y="14998"/>
                  </a:lnTo>
                  <a:lnTo>
                    <a:pt x="146075" y="10274"/>
                  </a:lnTo>
                  <a:lnTo>
                    <a:pt x="146177" y="3124"/>
                  </a:lnTo>
                  <a:lnTo>
                    <a:pt x="129794" y="2133"/>
                  </a:lnTo>
                  <a:lnTo>
                    <a:pt x="129438" y="9144"/>
                  </a:lnTo>
                  <a:lnTo>
                    <a:pt x="129387" y="10274"/>
                  </a:lnTo>
                  <a:lnTo>
                    <a:pt x="128371" y="18110"/>
                  </a:lnTo>
                  <a:lnTo>
                    <a:pt x="109982" y="56553"/>
                  </a:lnTo>
                  <a:lnTo>
                    <a:pt x="87249" y="68630"/>
                  </a:lnTo>
                  <a:lnTo>
                    <a:pt x="87249" y="83934"/>
                  </a:lnTo>
                  <a:lnTo>
                    <a:pt x="125196" y="63157"/>
                  </a:lnTo>
                  <a:lnTo>
                    <a:pt x="133985" y="50850"/>
                  </a:lnTo>
                  <a:lnTo>
                    <a:pt x="174879" y="82461"/>
                  </a:lnTo>
                  <a:lnTo>
                    <a:pt x="184785" y="70764"/>
                  </a:lnTo>
                  <a:close/>
                </a:path>
                <a:path w="2270125" h="154939">
                  <a:moveTo>
                    <a:pt x="217932" y="124752"/>
                  </a:moveTo>
                  <a:lnTo>
                    <a:pt x="113030" y="124752"/>
                  </a:lnTo>
                  <a:lnTo>
                    <a:pt x="113030" y="94792"/>
                  </a:lnTo>
                  <a:lnTo>
                    <a:pt x="96647" y="94792"/>
                  </a:lnTo>
                  <a:lnTo>
                    <a:pt x="96647" y="139573"/>
                  </a:lnTo>
                  <a:lnTo>
                    <a:pt x="217932" y="139573"/>
                  </a:lnTo>
                  <a:lnTo>
                    <a:pt x="217932" y="124752"/>
                  </a:lnTo>
                  <a:close/>
                </a:path>
                <a:path w="2270125" h="154939">
                  <a:moveTo>
                    <a:pt x="233807" y="32867"/>
                  </a:moveTo>
                  <a:lnTo>
                    <a:pt x="214122" y="32867"/>
                  </a:lnTo>
                  <a:lnTo>
                    <a:pt x="214122" y="812"/>
                  </a:lnTo>
                  <a:lnTo>
                    <a:pt x="197866" y="812"/>
                  </a:lnTo>
                  <a:lnTo>
                    <a:pt x="197866" y="105168"/>
                  </a:lnTo>
                  <a:lnTo>
                    <a:pt x="214122" y="105168"/>
                  </a:lnTo>
                  <a:lnTo>
                    <a:pt x="214122" y="48387"/>
                  </a:lnTo>
                  <a:lnTo>
                    <a:pt x="233807" y="48387"/>
                  </a:lnTo>
                  <a:lnTo>
                    <a:pt x="233807" y="32867"/>
                  </a:lnTo>
                  <a:close/>
                </a:path>
                <a:path w="2270125" h="154939">
                  <a:moveTo>
                    <a:pt x="377698" y="80645"/>
                  </a:moveTo>
                  <a:lnTo>
                    <a:pt x="361569" y="80645"/>
                  </a:lnTo>
                  <a:lnTo>
                    <a:pt x="361569" y="95453"/>
                  </a:lnTo>
                  <a:lnTo>
                    <a:pt x="361569" y="108458"/>
                  </a:lnTo>
                  <a:lnTo>
                    <a:pt x="361569" y="126238"/>
                  </a:lnTo>
                  <a:lnTo>
                    <a:pt x="275717" y="126238"/>
                  </a:lnTo>
                  <a:lnTo>
                    <a:pt x="275717" y="108458"/>
                  </a:lnTo>
                  <a:lnTo>
                    <a:pt x="361569" y="108458"/>
                  </a:lnTo>
                  <a:lnTo>
                    <a:pt x="361569" y="95453"/>
                  </a:lnTo>
                  <a:lnTo>
                    <a:pt x="275717" y="95453"/>
                  </a:lnTo>
                  <a:lnTo>
                    <a:pt x="275717" y="80645"/>
                  </a:lnTo>
                  <a:lnTo>
                    <a:pt x="259715" y="80645"/>
                  </a:lnTo>
                  <a:lnTo>
                    <a:pt x="259715" y="139573"/>
                  </a:lnTo>
                  <a:lnTo>
                    <a:pt x="377698" y="139573"/>
                  </a:lnTo>
                  <a:lnTo>
                    <a:pt x="377698" y="126238"/>
                  </a:lnTo>
                  <a:lnTo>
                    <a:pt x="377698" y="108458"/>
                  </a:lnTo>
                  <a:lnTo>
                    <a:pt x="377698" y="95453"/>
                  </a:lnTo>
                  <a:lnTo>
                    <a:pt x="377698" y="80645"/>
                  </a:lnTo>
                  <a:close/>
                </a:path>
                <a:path w="2270125" h="154939">
                  <a:moveTo>
                    <a:pt x="377698" y="812"/>
                  </a:moveTo>
                  <a:lnTo>
                    <a:pt x="361442" y="812"/>
                  </a:lnTo>
                  <a:lnTo>
                    <a:pt x="361442" y="28968"/>
                  </a:lnTo>
                  <a:lnTo>
                    <a:pt x="332486" y="28968"/>
                  </a:lnTo>
                  <a:lnTo>
                    <a:pt x="330327" y="20878"/>
                  </a:lnTo>
                  <a:lnTo>
                    <a:pt x="326771" y="16027"/>
                  </a:lnTo>
                  <a:lnTo>
                    <a:pt x="325628" y="14465"/>
                  </a:lnTo>
                  <a:lnTo>
                    <a:pt x="318389" y="9728"/>
                  </a:lnTo>
                  <a:lnTo>
                    <a:pt x="316992" y="9004"/>
                  </a:lnTo>
                  <a:lnTo>
                    <a:pt x="316992" y="30543"/>
                  </a:lnTo>
                  <a:lnTo>
                    <a:pt x="316865" y="44107"/>
                  </a:lnTo>
                  <a:lnTo>
                    <a:pt x="314579" y="49022"/>
                  </a:lnTo>
                  <a:lnTo>
                    <a:pt x="309753" y="52743"/>
                  </a:lnTo>
                  <a:lnTo>
                    <a:pt x="304800" y="56464"/>
                  </a:lnTo>
                  <a:lnTo>
                    <a:pt x="298323" y="58356"/>
                  </a:lnTo>
                  <a:lnTo>
                    <a:pt x="281940" y="58356"/>
                  </a:lnTo>
                  <a:lnTo>
                    <a:pt x="275463" y="56464"/>
                  </a:lnTo>
                  <a:lnTo>
                    <a:pt x="270510" y="52743"/>
                  </a:lnTo>
                  <a:lnTo>
                    <a:pt x="265684" y="49022"/>
                  </a:lnTo>
                  <a:lnTo>
                    <a:pt x="263144" y="43840"/>
                  </a:lnTo>
                  <a:lnTo>
                    <a:pt x="263144" y="30543"/>
                  </a:lnTo>
                  <a:lnTo>
                    <a:pt x="265684" y="25361"/>
                  </a:lnTo>
                  <a:lnTo>
                    <a:pt x="270510" y="21640"/>
                  </a:lnTo>
                  <a:lnTo>
                    <a:pt x="275463" y="17919"/>
                  </a:lnTo>
                  <a:lnTo>
                    <a:pt x="281940" y="16027"/>
                  </a:lnTo>
                  <a:lnTo>
                    <a:pt x="298323" y="16027"/>
                  </a:lnTo>
                  <a:lnTo>
                    <a:pt x="304800" y="17919"/>
                  </a:lnTo>
                  <a:lnTo>
                    <a:pt x="309753" y="21640"/>
                  </a:lnTo>
                  <a:lnTo>
                    <a:pt x="314579" y="25361"/>
                  </a:lnTo>
                  <a:lnTo>
                    <a:pt x="316992" y="30543"/>
                  </a:lnTo>
                  <a:lnTo>
                    <a:pt x="316992" y="9004"/>
                  </a:lnTo>
                  <a:lnTo>
                    <a:pt x="312483" y="6616"/>
                  </a:lnTo>
                  <a:lnTo>
                    <a:pt x="305816" y="4368"/>
                  </a:lnTo>
                  <a:lnTo>
                    <a:pt x="298386" y="2984"/>
                  </a:lnTo>
                  <a:lnTo>
                    <a:pt x="290195" y="2463"/>
                  </a:lnTo>
                  <a:lnTo>
                    <a:pt x="280619" y="3175"/>
                  </a:lnTo>
                  <a:lnTo>
                    <a:pt x="247484" y="29806"/>
                  </a:lnTo>
                  <a:lnTo>
                    <a:pt x="246634" y="37198"/>
                  </a:lnTo>
                  <a:lnTo>
                    <a:pt x="247408" y="43840"/>
                  </a:lnTo>
                  <a:lnTo>
                    <a:pt x="247484" y="44602"/>
                  </a:lnTo>
                  <a:lnTo>
                    <a:pt x="280619" y="71221"/>
                  </a:lnTo>
                  <a:lnTo>
                    <a:pt x="290195" y="71920"/>
                  </a:lnTo>
                  <a:lnTo>
                    <a:pt x="298564" y="71386"/>
                  </a:lnTo>
                  <a:lnTo>
                    <a:pt x="326986" y="58356"/>
                  </a:lnTo>
                  <a:lnTo>
                    <a:pt x="330962" y="52539"/>
                  </a:lnTo>
                  <a:lnTo>
                    <a:pt x="332625" y="44602"/>
                  </a:lnTo>
                  <a:lnTo>
                    <a:pt x="332740" y="44107"/>
                  </a:lnTo>
                  <a:lnTo>
                    <a:pt x="361442" y="44107"/>
                  </a:lnTo>
                  <a:lnTo>
                    <a:pt x="361442" y="72910"/>
                  </a:lnTo>
                  <a:lnTo>
                    <a:pt x="377698" y="72910"/>
                  </a:lnTo>
                  <a:lnTo>
                    <a:pt x="377698" y="44107"/>
                  </a:lnTo>
                  <a:lnTo>
                    <a:pt x="377698" y="28968"/>
                  </a:lnTo>
                  <a:lnTo>
                    <a:pt x="377698" y="812"/>
                  </a:lnTo>
                  <a:close/>
                </a:path>
                <a:path w="2270125" h="154939">
                  <a:moveTo>
                    <a:pt x="535559" y="109651"/>
                  </a:moveTo>
                  <a:lnTo>
                    <a:pt x="532765" y="104609"/>
                  </a:lnTo>
                  <a:lnTo>
                    <a:pt x="531114" y="103517"/>
                  </a:lnTo>
                  <a:lnTo>
                    <a:pt x="521589" y="97193"/>
                  </a:lnTo>
                  <a:lnTo>
                    <a:pt x="518414" y="96062"/>
                  </a:lnTo>
                  <a:lnTo>
                    <a:pt x="518414" y="112877"/>
                  </a:lnTo>
                  <a:lnTo>
                    <a:pt x="518414" y="119253"/>
                  </a:lnTo>
                  <a:lnTo>
                    <a:pt x="481711" y="128892"/>
                  </a:lnTo>
                  <a:lnTo>
                    <a:pt x="466344" y="128892"/>
                  </a:lnTo>
                  <a:lnTo>
                    <a:pt x="429641" y="119253"/>
                  </a:lnTo>
                  <a:lnTo>
                    <a:pt x="429641" y="112877"/>
                  </a:lnTo>
                  <a:lnTo>
                    <a:pt x="466090" y="103517"/>
                  </a:lnTo>
                  <a:lnTo>
                    <a:pt x="481952" y="103517"/>
                  </a:lnTo>
                  <a:lnTo>
                    <a:pt x="518414" y="112877"/>
                  </a:lnTo>
                  <a:lnTo>
                    <a:pt x="518414" y="96062"/>
                  </a:lnTo>
                  <a:lnTo>
                    <a:pt x="482269" y="90805"/>
                  </a:lnTo>
                  <a:lnTo>
                    <a:pt x="465670" y="90805"/>
                  </a:lnTo>
                  <a:lnTo>
                    <a:pt x="426339" y="97193"/>
                  </a:lnTo>
                  <a:lnTo>
                    <a:pt x="412369" y="109651"/>
                  </a:lnTo>
                  <a:lnTo>
                    <a:pt x="412369" y="122415"/>
                  </a:lnTo>
                  <a:lnTo>
                    <a:pt x="450240" y="140398"/>
                  </a:lnTo>
                  <a:lnTo>
                    <a:pt x="465670" y="141592"/>
                  </a:lnTo>
                  <a:lnTo>
                    <a:pt x="482269" y="141592"/>
                  </a:lnTo>
                  <a:lnTo>
                    <a:pt x="521589" y="135026"/>
                  </a:lnTo>
                  <a:lnTo>
                    <a:pt x="530669" y="128892"/>
                  </a:lnTo>
                  <a:lnTo>
                    <a:pt x="532765" y="127482"/>
                  </a:lnTo>
                  <a:lnTo>
                    <a:pt x="535559" y="122415"/>
                  </a:lnTo>
                  <a:lnTo>
                    <a:pt x="535559" y="109651"/>
                  </a:lnTo>
                  <a:close/>
                </a:path>
                <a:path w="2270125" h="154939">
                  <a:moveTo>
                    <a:pt x="544322" y="66649"/>
                  </a:moveTo>
                  <a:lnTo>
                    <a:pt x="513334" y="66649"/>
                  </a:lnTo>
                  <a:lnTo>
                    <a:pt x="513334" y="52501"/>
                  </a:lnTo>
                  <a:lnTo>
                    <a:pt x="513334" y="49047"/>
                  </a:lnTo>
                  <a:lnTo>
                    <a:pt x="520319" y="46990"/>
                  </a:lnTo>
                  <a:lnTo>
                    <a:pt x="525767" y="44132"/>
                  </a:lnTo>
                  <a:lnTo>
                    <a:pt x="529259" y="40982"/>
                  </a:lnTo>
                  <a:lnTo>
                    <a:pt x="533908" y="36791"/>
                  </a:lnTo>
                  <a:lnTo>
                    <a:pt x="535940" y="32245"/>
                  </a:lnTo>
                  <a:lnTo>
                    <a:pt x="535940" y="20485"/>
                  </a:lnTo>
                  <a:lnTo>
                    <a:pt x="533019" y="15328"/>
                  </a:lnTo>
                  <a:lnTo>
                    <a:pt x="529551" y="12827"/>
                  </a:lnTo>
                  <a:lnTo>
                    <a:pt x="527558" y="11379"/>
                  </a:lnTo>
                  <a:lnTo>
                    <a:pt x="521970" y="7429"/>
                  </a:lnTo>
                  <a:lnTo>
                    <a:pt x="518668" y="6134"/>
                  </a:lnTo>
                  <a:lnTo>
                    <a:pt x="518668" y="23596"/>
                  </a:lnTo>
                  <a:lnTo>
                    <a:pt x="518668" y="30111"/>
                  </a:lnTo>
                  <a:lnTo>
                    <a:pt x="516636" y="32791"/>
                  </a:lnTo>
                  <a:lnTo>
                    <a:pt x="512572" y="34886"/>
                  </a:lnTo>
                  <a:lnTo>
                    <a:pt x="508635" y="36969"/>
                  </a:lnTo>
                  <a:lnTo>
                    <a:pt x="503174" y="38506"/>
                  </a:lnTo>
                  <a:lnTo>
                    <a:pt x="497192" y="39395"/>
                  </a:lnTo>
                  <a:lnTo>
                    <a:pt x="497192" y="52501"/>
                  </a:lnTo>
                  <a:lnTo>
                    <a:pt x="497192" y="66649"/>
                  </a:lnTo>
                  <a:lnTo>
                    <a:pt x="450723" y="66649"/>
                  </a:lnTo>
                  <a:lnTo>
                    <a:pt x="450723" y="52501"/>
                  </a:lnTo>
                  <a:lnTo>
                    <a:pt x="458089" y="53352"/>
                  </a:lnTo>
                  <a:lnTo>
                    <a:pt x="465709" y="53784"/>
                  </a:lnTo>
                  <a:lnTo>
                    <a:pt x="482219" y="53784"/>
                  </a:lnTo>
                  <a:lnTo>
                    <a:pt x="489966" y="53352"/>
                  </a:lnTo>
                  <a:lnTo>
                    <a:pt x="497192" y="52501"/>
                  </a:lnTo>
                  <a:lnTo>
                    <a:pt x="497192" y="39395"/>
                  </a:lnTo>
                  <a:lnTo>
                    <a:pt x="489712" y="40500"/>
                  </a:lnTo>
                  <a:lnTo>
                    <a:pt x="482219" y="40982"/>
                  </a:lnTo>
                  <a:lnTo>
                    <a:pt x="465709" y="40982"/>
                  </a:lnTo>
                  <a:lnTo>
                    <a:pt x="458216" y="40500"/>
                  </a:lnTo>
                  <a:lnTo>
                    <a:pt x="429260" y="30111"/>
                  </a:lnTo>
                  <a:lnTo>
                    <a:pt x="429260" y="23596"/>
                  </a:lnTo>
                  <a:lnTo>
                    <a:pt x="465709" y="12827"/>
                  </a:lnTo>
                  <a:lnTo>
                    <a:pt x="482219" y="12827"/>
                  </a:lnTo>
                  <a:lnTo>
                    <a:pt x="489712" y="13309"/>
                  </a:lnTo>
                  <a:lnTo>
                    <a:pt x="503301" y="15328"/>
                  </a:lnTo>
                  <a:lnTo>
                    <a:pt x="508635" y="16814"/>
                  </a:lnTo>
                  <a:lnTo>
                    <a:pt x="512572" y="18884"/>
                  </a:lnTo>
                  <a:lnTo>
                    <a:pt x="516636" y="20942"/>
                  </a:lnTo>
                  <a:lnTo>
                    <a:pt x="518668" y="23596"/>
                  </a:lnTo>
                  <a:lnTo>
                    <a:pt x="518668" y="6134"/>
                  </a:lnTo>
                  <a:lnTo>
                    <a:pt x="473964" y="0"/>
                  </a:lnTo>
                  <a:lnTo>
                    <a:pt x="465582" y="165"/>
                  </a:lnTo>
                  <a:lnTo>
                    <a:pt x="425958" y="7429"/>
                  </a:lnTo>
                  <a:lnTo>
                    <a:pt x="420497" y="11379"/>
                  </a:lnTo>
                  <a:lnTo>
                    <a:pt x="414909" y="15328"/>
                  </a:lnTo>
                  <a:lnTo>
                    <a:pt x="412115" y="20485"/>
                  </a:lnTo>
                  <a:lnTo>
                    <a:pt x="411988" y="32245"/>
                  </a:lnTo>
                  <a:lnTo>
                    <a:pt x="414020" y="36791"/>
                  </a:lnTo>
                  <a:lnTo>
                    <a:pt x="422148" y="44132"/>
                  </a:lnTo>
                  <a:lnTo>
                    <a:pt x="427609" y="46990"/>
                  </a:lnTo>
                  <a:lnTo>
                    <a:pt x="434594" y="49047"/>
                  </a:lnTo>
                  <a:lnTo>
                    <a:pt x="434594" y="66649"/>
                  </a:lnTo>
                  <a:lnTo>
                    <a:pt x="403860" y="66649"/>
                  </a:lnTo>
                  <a:lnTo>
                    <a:pt x="403860" y="79819"/>
                  </a:lnTo>
                  <a:lnTo>
                    <a:pt x="544322" y="79819"/>
                  </a:lnTo>
                  <a:lnTo>
                    <a:pt x="544322" y="66649"/>
                  </a:lnTo>
                  <a:close/>
                </a:path>
                <a:path w="2270125" h="154939">
                  <a:moveTo>
                    <a:pt x="698119" y="38011"/>
                  </a:moveTo>
                  <a:lnTo>
                    <a:pt x="697357" y="30962"/>
                  </a:lnTo>
                  <a:lnTo>
                    <a:pt x="697306" y="30391"/>
                  </a:lnTo>
                  <a:lnTo>
                    <a:pt x="695045" y="23545"/>
                  </a:lnTo>
                  <a:lnTo>
                    <a:pt x="691349" y="17513"/>
                  </a:lnTo>
                  <a:lnTo>
                    <a:pt x="689711" y="15849"/>
                  </a:lnTo>
                  <a:lnTo>
                    <a:pt x="686181" y="12255"/>
                  </a:lnTo>
                  <a:lnTo>
                    <a:pt x="681736" y="9283"/>
                  </a:lnTo>
                  <a:lnTo>
                    <a:pt x="681736" y="30962"/>
                  </a:lnTo>
                  <a:lnTo>
                    <a:pt x="681736" y="45059"/>
                  </a:lnTo>
                  <a:lnTo>
                    <a:pt x="679069" y="50507"/>
                  </a:lnTo>
                  <a:lnTo>
                    <a:pt x="669163" y="58229"/>
                  </a:lnTo>
                  <a:lnTo>
                    <a:pt x="662432" y="60185"/>
                  </a:lnTo>
                  <a:lnTo>
                    <a:pt x="645795" y="60185"/>
                  </a:lnTo>
                  <a:lnTo>
                    <a:pt x="639064" y="58229"/>
                  </a:lnTo>
                  <a:lnTo>
                    <a:pt x="634111" y="54368"/>
                  </a:lnTo>
                  <a:lnTo>
                    <a:pt x="629031" y="50507"/>
                  </a:lnTo>
                  <a:lnTo>
                    <a:pt x="626491" y="45059"/>
                  </a:lnTo>
                  <a:lnTo>
                    <a:pt x="626491" y="30962"/>
                  </a:lnTo>
                  <a:lnTo>
                    <a:pt x="629031" y="25514"/>
                  </a:lnTo>
                  <a:lnTo>
                    <a:pt x="634111" y="21653"/>
                  </a:lnTo>
                  <a:lnTo>
                    <a:pt x="639064" y="17805"/>
                  </a:lnTo>
                  <a:lnTo>
                    <a:pt x="645795" y="15849"/>
                  </a:lnTo>
                  <a:lnTo>
                    <a:pt x="662432" y="15849"/>
                  </a:lnTo>
                  <a:lnTo>
                    <a:pt x="669163" y="17805"/>
                  </a:lnTo>
                  <a:lnTo>
                    <a:pt x="679069" y="25514"/>
                  </a:lnTo>
                  <a:lnTo>
                    <a:pt x="681736" y="30962"/>
                  </a:lnTo>
                  <a:lnTo>
                    <a:pt x="681736" y="9283"/>
                  </a:lnTo>
                  <a:lnTo>
                    <a:pt x="679818" y="8001"/>
                  </a:lnTo>
                  <a:lnTo>
                    <a:pt x="672363" y="4914"/>
                  </a:lnTo>
                  <a:lnTo>
                    <a:pt x="663816" y="3022"/>
                  </a:lnTo>
                  <a:lnTo>
                    <a:pt x="654177" y="2298"/>
                  </a:lnTo>
                  <a:lnTo>
                    <a:pt x="644512" y="3022"/>
                  </a:lnTo>
                  <a:lnTo>
                    <a:pt x="610908" y="30391"/>
                  </a:lnTo>
                  <a:lnTo>
                    <a:pt x="610108" y="38011"/>
                  </a:lnTo>
                  <a:lnTo>
                    <a:pt x="610844" y="45059"/>
                  </a:lnTo>
                  <a:lnTo>
                    <a:pt x="610908" y="45694"/>
                  </a:lnTo>
                  <a:lnTo>
                    <a:pt x="644512" y="73025"/>
                  </a:lnTo>
                  <a:lnTo>
                    <a:pt x="654177" y="73736"/>
                  </a:lnTo>
                  <a:lnTo>
                    <a:pt x="663816" y="73025"/>
                  </a:lnTo>
                  <a:lnTo>
                    <a:pt x="672363" y="71145"/>
                  </a:lnTo>
                  <a:lnTo>
                    <a:pt x="679818" y="68072"/>
                  </a:lnTo>
                  <a:lnTo>
                    <a:pt x="686181" y="63830"/>
                  </a:lnTo>
                  <a:lnTo>
                    <a:pt x="689775" y="60185"/>
                  </a:lnTo>
                  <a:lnTo>
                    <a:pt x="691349" y="58610"/>
                  </a:lnTo>
                  <a:lnTo>
                    <a:pt x="695045" y="52565"/>
                  </a:lnTo>
                  <a:lnTo>
                    <a:pt x="697306" y="45694"/>
                  </a:lnTo>
                  <a:lnTo>
                    <a:pt x="698119" y="38011"/>
                  </a:lnTo>
                  <a:close/>
                </a:path>
                <a:path w="2270125" h="154939">
                  <a:moveTo>
                    <a:pt x="739267" y="84924"/>
                  </a:moveTo>
                  <a:lnTo>
                    <a:pt x="723011" y="84924"/>
                  </a:lnTo>
                  <a:lnTo>
                    <a:pt x="723011" y="98755"/>
                  </a:lnTo>
                  <a:lnTo>
                    <a:pt x="723011" y="125742"/>
                  </a:lnTo>
                  <a:lnTo>
                    <a:pt x="638048" y="125742"/>
                  </a:lnTo>
                  <a:lnTo>
                    <a:pt x="638048" y="98755"/>
                  </a:lnTo>
                  <a:lnTo>
                    <a:pt x="723011" y="98755"/>
                  </a:lnTo>
                  <a:lnTo>
                    <a:pt x="723011" y="84924"/>
                  </a:lnTo>
                  <a:lnTo>
                    <a:pt x="621792" y="84924"/>
                  </a:lnTo>
                  <a:lnTo>
                    <a:pt x="621792" y="139573"/>
                  </a:lnTo>
                  <a:lnTo>
                    <a:pt x="739267" y="139573"/>
                  </a:lnTo>
                  <a:lnTo>
                    <a:pt x="739267" y="125742"/>
                  </a:lnTo>
                  <a:lnTo>
                    <a:pt x="739267" y="98755"/>
                  </a:lnTo>
                  <a:lnTo>
                    <a:pt x="739267" y="84924"/>
                  </a:lnTo>
                  <a:close/>
                </a:path>
                <a:path w="2270125" h="154939">
                  <a:moveTo>
                    <a:pt x="739267" y="812"/>
                  </a:moveTo>
                  <a:lnTo>
                    <a:pt x="723011" y="812"/>
                  </a:lnTo>
                  <a:lnTo>
                    <a:pt x="723011" y="77190"/>
                  </a:lnTo>
                  <a:lnTo>
                    <a:pt x="739267" y="77190"/>
                  </a:lnTo>
                  <a:lnTo>
                    <a:pt x="739267" y="812"/>
                  </a:lnTo>
                  <a:close/>
                </a:path>
                <a:path w="2270125" h="154939">
                  <a:moveTo>
                    <a:pt x="867664" y="1638"/>
                  </a:moveTo>
                  <a:lnTo>
                    <a:pt x="852297" y="1638"/>
                  </a:lnTo>
                  <a:lnTo>
                    <a:pt x="852297" y="58254"/>
                  </a:lnTo>
                  <a:lnTo>
                    <a:pt x="831088" y="58254"/>
                  </a:lnTo>
                  <a:lnTo>
                    <a:pt x="831088" y="53657"/>
                  </a:lnTo>
                  <a:lnTo>
                    <a:pt x="831088" y="4927"/>
                  </a:lnTo>
                  <a:lnTo>
                    <a:pt x="815975" y="4927"/>
                  </a:lnTo>
                  <a:lnTo>
                    <a:pt x="815975" y="53657"/>
                  </a:lnTo>
                  <a:lnTo>
                    <a:pt x="815975" y="68300"/>
                  </a:lnTo>
                  <a:lnTo>
                    <a:pt x="815975" y="118173"/>
                  </a:lnTo>
                  <a:lnTo>
                    <a:pt x="786003" y="118173"/>
                  </a:lnTo>
                  <a:lnTo>
                    <a:pt x="786003" y="68300"/>
                  </a:lnTo>
                  <a:lnTo>
                    <a:pt x="815975" y="68300"/>
                  </a:lnTo>
                  <a:lnTo>
                    <a:pt x="815975" y="53657"/>
                  </a:lnTo>
                  <a:lnTo>
                    <a:pt x="786003" y="53657"/>
                  </a:lnTo>
                  <a:lnTo>
                    <a:pt x="786003" y="4927"/>
                  </a:lnTo>
                  <a:lnTo>
                    <a:pt x="770890" y="4927"/>
                  </a:lnTo>
                  <a:lnTo>
                    <a:pt x="770890" y="132981"/>
                  </a:lnTo>
                  <a:lnTo>
                    <a:pt x="831088" y="132981"/>
                  </a:lnTo>
                  <a:lnTo>
                    <a:pt x="831088" y="118173"/>
                  </a:lnTo>
                  <a:lnTo>
                    <a:pt x="831088" y="73571"/>
                  </a:lnTo>
                  <a:lnTo>
                    <a:pt x="852297" y="73571"/>
                  </a:lnTo>
                  <a:lnTo>
                    <a:pt x="852297" y="138912"/>
                  </a:lnTo>
                  <a:lnTo>
                    <a:pt x="867664" y="138912"/>
                  </a:lnTo>
                  <a:lnTo>
                    <a:pt x="867664" y="73571"/>
                  </a:lnTo>
                  <a:lnTo>
                    <a:pt x="867664" y="68300"/>
                  </a:lnTo>
                  <a:lnTo>
                    <a:pt x="867664" y="58254"/>
                  </a:lnTo>
                  <a:lnTo>
                    <a:pt x="867664" y="1638"/>
                  </a:lnTo>
                  <a:close/>
                </a:path>
                <a:path w="2270125" h="154939">
                  <a:moveTo>
                    <a:pt x="901700" y="812"/>
                  </a:moveTo>
                  <a:lnTo>
                    <a:pt x="886206" y="812"/>
                  </a:lnTo>
                  <a:lnTo>
                    <a:pt x="886206" y="141376"/>
                  </a:lnTo>
                  <a:lnTo>
                    <a:pt x="901700" y="141376"/>
                  </a:lnTo>
                  <a:lnTo>
                    <a:pt x="901700" y="812"/>
                  </a:lnTo>
                  <a:close/>
                </a:path>
                <a:path w="2270125" h="154939">
                  <a:moveTo>
                    <a:pt x="1026922" y="111264"/>
                  </a:moveTo>
                  <a:lnTo>
                    <a:pt x="1022477" y="113334"/>
                  </a:lnTo>
                  <a:lnTo>
                    <a:pt x="1017016" y="114973"/>
                  </a:lnTo>
                  <a:lnTo>
                    <a:pt x="1004062" y="117373"/>
                  </a:lnTo>
                  <a:lnTo>
                    <a:pt x="997178" y="118008"/>
                  </a:lnTo>
                  <a:lnTo>
                    <a:pt x="949833" y="118008"/>
                  </a:lnTo>
                  <a:lnTo>
                    <a:pt x="949833" y="20891"/>
                  </a:lnTo>
                  <a:lnTo>
                    <a:pt x="1016000" y="20891"/>
                  </a:lnTo>
                  <a:lnTo>
                    <a:pt x="1016000" y="5918"/>
                  </a:lnTo>
                  <a:lnTo>
                    <a:pt x="933323" y="5918"/>
                  </a:lnTo>
                  <a:lnTo>
                    <a:pt x="933323" y="132981"/>
                  </a:lnTo>
                  <a:lnTo>
                    <a:pt x="996657" y="132981"/>
                  </a:lnTo>
                  <a:lnTo>
                    <a:pt x="1003808" y="132346"/>
                  </a:lnTo>
                  <a:lnTo>
                    <a:pt x="1017016" y="129959"/>
                  </a:lnTo>
                  <a:lnTo>
                    <a:pt x="1022477" y="128320"/>
                  </a:lnTo>
                  <a:lnTo>
                    <a:pt x="1026922" y="126238"/>
                  </a:lnTo>
                  <a:lnTo>
                    <a:pt x="1026922" y="118008"/>
                  </a:lnTo>
                  <a:lnTo>
                    <a:pt x="1026922" y="111264"/>
                  </a:lnTo>
                  <a:close/>
                </a:path>
                <a:path w="2270125" h="154939">
                  <a:moveTo>
                    <a:pt x="1056259" y="812"/>
                  </a:moveTo>
                  <a:lnTo>
                    <a:pt x="1040003" y="812"/>
                  </a:lnTo>
                  <a:lnTo>
                    <a:pt x="1040003" y="141541"/>
                  </a:lnTo>
                  <a:lnTo>
                    <a:pt x="1056259" y="141376"/>
                  </a:lnTo>
                  <a:lnTo>
                    <a:pt x="1056259" y="812"/>
                  </a:lnTo>
                  <a:close/>
                </a:path>
                <a:path w="2270125" h="154939">
                  <a:moveTo>
                    <a:pt x="1216406" y="73736"/>
                  </a:moveTo>
                  <a:lnTo>
                    <a:pt x="1109472" y="73736"/>
                  </a:lnTo>
                  <a:lnTo>
                    <a:pt x="1109472" y="21056"/>
                  </a:lnTo>
                  <a:lnTo>
                    <a:pt x="1214755" y="21056"/>
                  </a:lnTo>
                  <a:lnTo>
                    <a:pt x="1214755" y="5918"/>
                  </a:lnTo>
                  <a:lnTo>
                    <a:pt x="1092835" y="5918"/>
                  </a:lnTo>
                  <a:lnTo>
                    <a:pt x="1092835" y="88874"/>
                  </a:lnTo>
                  <a:lnTo>
                    <a:pt x="1216406" y="88874"/>
                  </a:lnTo>
                  <a:lnTo>
                    <a:pt x="1216406" y="73736"/>
                  </a:lnTo>
                  <a:close/>
                </a:path>
                <a:path w="2270125" h="154939">
                  <a:moveTo>
                    <a:pt x="1224026" y="119329"/>
                  </a:moveTo>
                  <a:lnTo>
                    <a:pt x="1083564" y="119329"/>
                  </a:lnTo>
                  <a:lnTo>
                    <a:pt x="1083564" y="134645"/>
                  </a:lnTo>
                  <a:lnTo>
                    <a:pt x="1224026" y="134645"/>
                  </a:lnTo>
                  <a:lnTo>
                    <a:pt x="1224026" y="119329"/>
                  </a:lnTo>
                  <a:close/>
                </a:path>
                <a:path w="2270125" h="154939">
                  <a:moveTo>
                    <a:pt x="1348232" y="102704"/>
                  </a:moveTo>
                  <a:lnTo>
                    <a:pt x="1347698" y="96545"/>
                  </a:lnTo>
                  <a:lnTo>
                    <a:pt x="1347635" y="95707"/>
                  </a:lnTo>
                  <a:lnTo>
                    <a:pt x="1345666" y="89319"/>
                  </a:lnTo>
                  <a:lnTo>
                    <a:pt x="1314005" y="66548"/>
                  </a:lnTo>
                  <a:lnTo>
                    <a:pt x="1292987" y="61506"/>
                  </a:lnTo>
                  <a:lnTo>
                    <a:pt x="1284630" y="59131"/>
                  </a:lnTo>
                  <a:lnTo>
                    <a:pt x="1277645" y="56578"/>
                  </a:lnTo>
                  <a:lnTo>
                    <a:pt x="1272032" y="53835"/>
                  </a:lnTo>
                  <a:lnTo>
                    <a:pt x="1265555" y="50063"/>
                  </a:lnTo>
                  <a:lnTo>
                    <a:pt x="1262380" y="44843"/>
                  </a:lnTo>
                  <a:lnTo>
                    <a:pt x="1262418" y="42456"/>
                  </a:lnTo>
                  <a:lnTo>
                    <a:pt x="1262507" y="32143"/>
                  </a:lnTo>
                  <a:lnTo>
                    <a:pt x="1265301" y="27266"/>
                  </a:lnTo>
                  <a:lnTo>
                    <a:pt x="1276324" y="19900"/>
                  </a:lnTo>
                  <a:lnTo>
                    <a:pt x="1276070" y="19900"/>
                  </a:lnTo>
                  <a:lnTo>
                    <a:pt x="1284478" y="17881"/>
                  </a:lnTo>
                  <a:lnTo>
                    <a:pt x="1296479" y="17881"/>
                  </a:lnTo>
                  <a:lnTo>
                    <a:pt x="1329944" y="42456"/>
                  </a:lnTo>
                  <a:lnTo>
                    <a:pt x="1347724" y="42456"/>
                  </a:lnTo>
                  <a:lnTo>
                    <a:pt x="1324419" y="9334"/>
                  </a:lnTo>
                  <a:lnTo>
                    <a:pt x="1295781" y="2959"/>
                  </a:lnTo>
                  <a:lnTo>
                    <a:pt x="1288580" y="3251"/>
                  </a:lnTo>
                  <a:lnTo>
                    <a:pt x="1247394" y="24561"/>
                  </a:lnTo>
                  <a:lnTo>
                    <a:pt x="1244981" y="38176"/>
                  </a:lnTo>
                  <a:lnTo>
                    <a:pt x="1245641" y="44843"/>
                  </a:lnTo>
                  <a:lnTo>
                    <a:pt x="1279474" y="74510"/>
                  </a:lnTo>
                  <a:lnTo>
                    <a:pt x="1299883" y="79273"/>
                  </a:lnTo>
                  <a:lnTo>
                    <a:pt x="1308392" y="81711"/>
                  </a:lnTo>
                  <a:lnTo>
                    <a:pt x="1315453" y="84340"/>
                  </a:lnTo>
                  <a:lnTo>
                    <a:pt x="1321054" y="87147"/>
                  </a:lnTo>
                  <a:lnTo>
                    <a:pt x="1327531" y="91033"/>
                  </a:lnTo>
                  <a:lnTo>
                    <a:pt x="1330706" y="96545"/>
                  </a:lnTo>
                  <a:lnTo>
                    <a:pt x="1330591" y="102704"/>
                  </a:lnTo>
                  <a:lnTo>
                    <a:pt x="1330515" y="106705"/>
                  </a:lnTo>
                  <a:lnTo>
                    <a:pt x="1330452" y="110375"/>
                  </a:lnTo>
                  <a:lnTo>
                    <a:pt x="1327277" y="115722"/>
                  </a:lnTo>
                  <a:lnTo>
                    <a:pt x="1315085" y="123748"/>
                  </a:lnTo>
                  <a:lnTo>
                    <a:pt x="1306550" y="125907"/>
                  </a:lnTo>
                  <a:lnTo>
                    <a:pt x="1296924" y="125907"/>
                  </a:lnTo>
                  <a:lnTo>
                    <a:pt x="1259713" y="106705"/>
                  </a:lnTo>
                  <a:lnTo>
                    <a:pt x="1258697" y="98590"/>
                  </a:lnTo>
                  <a:lnTo>
                    <a:pt x="1240917" y="98590"/>
                  </a:lnTo>
                  <a:lnTo>
                    <a:pt x="1265389" y="134277"/>
                  </a:lnTo>
                  <a:lnTo>
                    <a:pt x="1295781" y="140881"/>
                  </a:lnTo>
                  <a:lnTo>
                    <a:pt x="1302943" y="140589"/>
                  </a:lnTo>
                  <a:lnTo>
                    <a:pt x="1338884" y="125907"/>
                  </a:lnTo>
                  <a:lnTo>
                    <a:pt x="1341120" y="123139"/>
                  </a:lnTo>
                  <a:lnTo>
                    <a:pt x="1345819" y="117449"/>
                  </a:lnTo>
                  <a:lnTo>
                    <a:pt x="1348105" y="110629"/>
                  </a:lnTo>
                  <a:lnTo>
                    <a:pt x="1348155" y="106705"/>
                  </a:lnTo>
                  <a:lnTo>
                    <a:pt x="1348232" y="102704"/>
                  </a:lnTo>
                  <a:close/>
                </a:path>
                <a:path w="2270125" h="154939">
                  <a:moveTo>
                    <a:pt x="1539494" y="6083"/>
                  </a:moveTo>
                  <a:lnTo>
                    <a:pt x="1522095" y="6083"/>
                  </a:lnTo>
                  <a:lnTo>
                    <a:pt x="1490814" y="111747"/>
                  </a:lnTo>
                  <a:lnTo>
                    <a:pt x="1490726" y="112077"/>
                  </a:lnTo>
                  <a:lnTo>
                    <a:pt x="1467332" y="32753"/>
                  </a:lnTo>
                  <a:lnTo>
                    <a:pt x="1459484" y="6083"/>
                  </a:lnTo>
                  <a:lnTo>
                    <a:pt x="1441069" y="6083"/>
                  </a:lnTo>
                  <a:lnTo>
                    <a:pt x="1409954" y="111747"/>
                  </a:lnTo>
                  <a:lnTo>
                    <a:pt x="1378712" y="6083"/>
                  </a:lnTo>
                  <a:lnTo>
                    <a:pt x="1360805" y="6083"/>
                  </a:lnTo>
                  <a:lnTo>
                    <a:pt x="1400683" y="137934"/>
                  </a:lnTo>
                  <a:lnTo>
                    <a:pt x="1418209" y="137934"/>
                  </a:lnTo>
                  <a:lnTo>
                    <a:pt x="1426032" y="112077"/>
                  </a:lnTo>
                  <a:lnTo>
                    <a:pt x="1426133" y="111747"/>
                  </a:lnTo>
                  <a:lnTo>
                    <a:pt x="1450086" y="32753"/>
                  </a:lnTo>
                  <a:lnTo>
                    <a:pt x="1481836" y="137934"/>
                  </a:lnTo>
                  <a:lnTo>
                    <a:pt x="1499362" y="137934"/>
                  </a:lnTo>
                  <a:lnTo>
                    <a:pt x="1507223" y="112077"/>
                  </a:lnTo>
                  <a:lnTo>
                    <a:pt x="1539494" y="6083"/>
                  </a:lnTo>
                  <a:close/>
                </a:path>
                <a:path w="2270125" h="154939">
                  <a:moveTo>
                    <a:pt x="1732026" y="109651"/>
                  </a:moveTo>
                  <a:lnTo>
                    <a:pt x="1729232" y="104584"/>
                  </a:lnTo>
                  <a:lnTo>
                    <a:pt x="1727149" y="103187"/>
                  </a:lnTo>
                  <a:lnTo>
                    <a:pt x="1718056" y="97053"/>
                  </a:lnTo>
                  <a:lnTo>
                    <a:pt x="1715008" y="95961"/>
                  </a:lnTo>
                  <a:lnTo>
                    <a:pt x="1715008" y="112864"/>
                  </a:lnTo>
                  <a:lnTo>
                    <a:pt x="1715008" y="119253"/>
                  </a:lnTo>
                  <a:lnTo>
                    <a:pt x="1712849" y="121805"/>
                  </a:lnTo>
                  <a:lnTo>
                    <a:pt x="1708531" y="123723"/>
                  </a:lnTo>
                  <a:lnTo>
                    <a:pt x="1704340" y="125628"/>
                  </a:lnTo>
                  <a:lnTo>
                    <a:pt x="1698879" y="126987"/>
                  </a:lnTo>
                  <a:lnTo>
                    <a:pt x="1685290" y="128651"/>
                  </a:lnTo>
                  <a:lnTo>
                    <a:pt x="1678051" y="129057"/>
                  </a:lnTo>
                  <a:lnTo>
                    <a:pt x="1662557" y="129057"/>
                  </a:lnTo>
                  <a:lnTo>
                    <a:pt x="1625727" y="119253"/>
                  </a:lnTo>
                  <a:lnTo>
                    <a:pt x="1625727" y="112864"/>
                  </a:lnTo>
                  <a:lnTo>
                    <a:pt x="1662328" y="103187"/>
                  </a:lnTo>
                  <a:lnTo>
                    <a:pt x="1678266" y="103187"/>
                  </a:lnTo>
                  <a:lnTo>
                    <a:pt x="1685290" y="103581"/>
                  </a:lnTo>
                  <a:lnTo>
                    <a:pt x="1698879" y="105219"/>
                  </a:lnTo>
                  <a:lnTo>
                    <a:pt x="1704340" y="106578"/>
                  </a:lnTo>
                  <a:lnTo>
                    <a:pt x="1708531" y="108458"/>
                  </a:lnTo>
                  <a:lnTo>
                    <a:pt x="1712849" y="110350"/>
                  </a:lnTo>
                  <a:lnTo>
                    <a:pt x="1715008" y="112864"/>
                  </a:lnTo>
                  <a:lnTo>
                    <a:pt x="1715008" y="95961"/>
                  </a:lnTo>
                  <a:lnTo>
                    <a:pt x="1678609" y="90487"/>
                  </a:lnTo>
                  <a:lnTo>
                    <a:pt x="1662010" y="90487"/>
                  </a:lnTo>
                  <a:lnTo>
                    <a:pt x="1622552" y="97053"/>
                  </a:lnTo>
                  <a:lnTo>
                    <a:pt x="1617091" y="100812"/>
                  </a:lnTo>
                  <a:lnTo>
                    <a:pt x="1611503" y="104584"/>
                  </a:lnTo>
                  <a:lnTo>
                    <a:pt x="1608582" y="109651"/>
                  </a:lnTo>
                  <a:lnTo>
                    <a:pt x="1608582" y="122415"/>
                  </a:lnTo>
                  <a:lnTo>
                    <a:pt x="1611503" y="127495"/>
                  </a:lnTo>
                  <a:lnTo>
                    <a:pt x="1617091" y="131292"/>
                  </a:lnTo>
                  <a:lnTo>
                    <a:pt x="1622552" y="135077"/>
                  </a:lnTo>
                  <a:lnTo>
                    <a:pt x="1662010" y="141744"/>
                  </a:lnTo>
                  <a:lnTo>
                    <a:pt x="1670304" y="141871"/>
                  </a:lnTo>
                  <a:lnTo>
                    <a:pt x="1678609" y="141744"/>
                  </a:lnTo>
                  <a:lnTo>
                    <a:pt x="1718056" y="135077"/>
                  </a:lnTo>
                  <a:lnTo>
                    <a:pt x="1726920" y="129057"/>
                  </a:lnTo>
                  <a:lnTo>
                    <a:pt x="1729232" y="127495"/>
                  </a:lnTo>
                  <a:lnTo>
                    <a:pt x="1732026" y="122415"/>
                  </a:lnTo>
                  <a:lnTo>
                    <a:pt x="1732026" y="109651"/>
                  </a:lnTo>
                  <a:close/>
                </a:path>
                <a:path w="2270125" h="154939">
                  <a:moveTo>
                    <a:pt x="1732280" y="37846"/>
                  </a:moveTo>
                  <a:lnTo>
                    <a:pt x="1626489" y="37846"/>
                  </a:lnTo>
                  <a:lnTo>
                    <a:pt x="1626489" y="15633"/>
                  </a:lnTo>
                  <a:lnTo>
                    <a:pt x="1730629" y="15633"/>
                  </a:lnTo>
                  <a:lnTo>
                    <a:pt x="1730629" y="2463"/>
                  </a:lnTo>
                  <a:lnTo>
                    <a:pt x="1610233" y="2463"/>
                  </a:lnTo>
                  <a:lnTo>
                    <a:pt x="1610233" y="51015"/>
                  </a:lnTo>
                  <a:lnTo>
                    <a:pt x="1732280" y="51015"/>
                  </a:lnTo>
                  <a:lnTo>
                    <a:pt x="1732280" y="37846"/>
                  </a:lnTo>
                  <a:close/>
                </a:path>
                <a:path w="2270125" h="154939">
                  <a:moveTo>
                    <a:pt x="1740662" y="64681"/>
                  </a:moveTo>
                  <a:lnTo>
                    <a:pt x="1600200" y="64681"/>
                  </a:lnTo>
                  <a:lnTo>
                    <a:pt x="1600200" y="77851"/>
                  </a:lnTo>
                  <a:lnTo>
                    <a:pt x="1740662" y="77851"/>
                  </a:lnTo>
                  <a:lnTo>
                    <a:pt x="1740662" y="64681"/>
                  </a:lnTo>
                  <a:close/>
                </a:path>
                <a:path w="2270125" h="154939">
                  <a:moveTo>
                    <a:pt x="1859788" y="1638"/>
                  </a:moveTo>
                  <a:lnTo>
                    <a:pt x="1844421" y="1638"/>
                  </a:lnTo>
                  <a:lnTo>
                    <a:pt x="1844421" y="59410"/>
                  </a:lnTo>
                  <a:lnTo>
                    <a:pt x="1825752" y="59410"/>
                  </a:lnTo>
                  <a:lnTo>
                    <a:pt x="1816963" y="18923"/>
                  </a:lnTo>
                  <a:lnTo>
                    <a:pt x="1816227" y="17373"/>
                  </a:lnTo>
                  <a:lnTo>
                    <a:pt x="1811718" y="11531"/>
                  </a:lnTo>
                  <a:lnTo>
                    <a:pt x="1810258" y="10388"/>
                  </a:lnTo>
                  <a:lnTo>
                    <a:pt x="1810258" y="74879"/>
                  </a:lnTo>
                  <a:lnTo>
                    <a:pt x="1810118" y="81534"/>
                  </a:lnTo>
                  <a:lnTo>
                    <a:pt x="1799082" y="120040"/>
                  </a:lnTo>
                  <a:lnTo>
                    <a:pt x="1787398" y="120040"/>
                  </a:lnTo>
                  <a:lnTo>
                    <a:pt x="1776222" y="81534"/>
                  </a:lnTo>
                  <a:lnTo>
                    <a:pt x="1776082" y="74879"/>
                  </a:lnTo>
                  <a:lnTo>
                    <a:pt x="1775968" y="69456"/>
                  </a:lnTo>
                  <a:lnTo>
                    <a:pt x="1776183" y="59410"/>
                  </a:lnTo>
                  <a:lnTo>
                    <a:pt x="1776222" y="57378"/>
                  </a:lnTo>
                  <a:lnTo>
                    <a:pt x="1777022" y="46977"/>
                  </a:lnTo>
                  <a:lnTo>
                    <a:pt x="1778368" y="38265"/>
                  </a:lnTo>
                  <a:lnTo>
                    <a:pt x="1780286" y="31229"/>
                  </a:lnTo>
                  <a:lnTo>
                    <a:pt x="1783080" y="22974"/>
                  </a:lnTo>
                  <a:lnTo>
                    <a:pt x="1787334" y="18923"/>
                  </a:lnTo>
                  <a:lnTo>
                    <a:pt x="1799132" y="18923"/>
                  </a:lnTo>
                  <a:lnTo>
                    <a:pt x="1810118" y="57378"/>
                  </a:lnTo>
                  <a:lnTo>
                    <a:pt x="1810258" y="74879"/>
                  </a:lnTo>
                  <a:lnTo>
                    <a:pt x="1810258" y="10388"/>
                  </a:lnTo>
                  <a:lnTo>
                    <a:pt x="1806397" y="7366"/>
                  </a:lnTo>
                  <a:lnTo>
                    <a:pt x="1800237" y="4889"/>
                  </a:lnTo>
                  <a:lnTo>
                    <a:pt x="1793240" y="4114"/>
                  </a:lnTo>
                  <a:lnTo>
                    <a:pt x="1785734" y="5029"/>
                  </a:lnTo>
                  <a:lnTo>
                    <a:pt x="1762671" y="40081"/>
                  </a:lnTo>
                  <a:lnTo>
                    <a:pt x="1760474" y="69456"/>
                  </a:lnTo>
                  <a:lnTo>
                    <a:pt x="1761070" y="85280"/>
                  </a:lnTo>
                  <a:lnTo>
                    <a:pt x="1773618" y="126072"/>
                  </a:lnTo>
                  <a:lnTo>
                    <a:pt x="1785899" y="133959"/>
                  </a:lnTo>
                  <a:lnTo>
                    <a:pt x="1786331" y="133959"/>
                  </a:lnTo>
                  <a:lnTo>
                    <a:pt x="1793240" y="134797"/>
                  </a:lnTo>
                  <a:lnTo>
                    <a:pt x="1817039" y="120040"/>
                  </a:lnTo>
                  <a:lnTo>
                    <a:pt x="1820494" y="112179"/>
                  </a:lnTo>
                  <a:lnTo>
                    <a:pt x="1823224" y="101815"/>
                  </a:lnTo>
                  <a:lnTo>
                    <a:pt x="1825015" y="89382"/>
                  </a:lnTo>
                  <a:lnTo>
                    <a:pt x="1825879" y="74879"/>
                  </a:lnTo>
                  <a:lnTo>
                    <a:pt x="1844421" y="74879"/>
                  </a:lnTo>
                  <a:lnTo>
                    <a:pt x="1844421" y="138912"/>
                  </a:lnTo>
                  <a:lnTo>
                    <a:pt x="1859788" y="138912"/>
                  </a:lnTo>
                  <a:lnTo>
                    <a:pt x="1859788" y="74879"/>
                  </a:lnTo>
                  <a:lnTo>
                    <a:pt x="1859788" y="59410"/>
                  </a:lnTo>
                  <a:lnTo>
                    <a:pt x="1859788" y="1638"/>
                  </a:lnTo>
                  <a:close/>
                </a:path>
                <a:path w="2270125" h="154939">
                  <a:moveTo>
                    <a:pt x="1893824" y="812"/>
                  </a:moveTo>
                  <a:lnTo>
                    <a:pt x="1878330" y="812"/>
                  </a:lnTo>
                  <a:lnTo>
                    <a:pt x="1878330" y="141376"/>
                  </a:lnTo>
                  <a:lnTo>
                    <a:pt x="1893824" y="141376"/>
                  </a:lnTo>
                  <a:lnTo>
                    <a:pt x="1893824" y="812"/>
                  </a:lnTo>
                  <a:close/>
                </a:path>
                <a:path w="2270125" h="154939">
                  <a:moveTo>
                    <a:pt x="2097405" y="66001"/>
                  </a:moveTo>
                  <a:lnTo>
                    <a:pt x="1990471" y="66001"/>
                  </a:lnTo>
                  <a:lnTo>
                    <a:pt x="1990471" y="49542"/>
                  </a:lnTo>
                  <a:lnTo>
                    <a:pt x="2093468" y="49542"/>
                  </a:lnTo>
                  <a:lnTo>
                    <a:pt x="2093468" y="35712"/>
                  </a:lnTo>
                  <a:lnTo>
                    <a:pt x="1990471" y="35712"/>
                  </a:lnTo>
                  <a:lnTo>
                    <a:pt x="1990471" y="19253"/>
                  </a:lnTo>
                  <a:lnTo>
                    <a:pt x="2095246" y="19253"/>
                  </a:lnTo>
                  <a:lnTo>
                    <a:pt x="2095246" y="4927"/>
                  </a:lnTo>
                  <a:lnTo>
                    <a:pt x="1974215" y="4927"/>
                  </a:lnTo>
                  <a:lnTo>
                    <a:pt x="1974215" y="80314"/>
                  </a:lnTo>
                  <a:lnTo>
                    <a:pt x="2097405" y="80314"/>
                  </a:lnTo>
                  <a:lnTo>
                    <a:pt x="2097405" y="66001"/>
                  </a:lnTo>
                  <a:close/>
                </a:path>
                <a:path w="2270125" h="154939">
                  <a:moveTo>
                    <a:pt x="2104898" y="96939"/>
                  </a:moveTo>
                  <a:lnTo>
                    <a:pt x="1964436" y="96939"/>
                  </a:lnTo>
                  <a:lnTo>
                    <a:pt x="1964436" y="111747"/>
                  </a:lnTo>
                  <a:lnTo>
                    <a:pt x="2026158" y="111747"/>
                  </a:lnTo>
                  <a:lnTo>
                    <a:pt x="2026158" y="144665"/>
                  </a:lnTo>
                  <a:lnTo>
                    <a:pt x="2042795" y="144665"/>
                  </a:lnTo>
                  <a:lnTo>
                    <a:pt x="2042795" y="111747"/>
                  </a:lnTo>
                  <a:lnTo>
                    <a:pt x="2104898" y="111747"/>
                  </a:lnTo>
                  <a:lnTo>
                    <a:pt x="2104898" y="96939"/>
                  </a:lnTo>
                  <a:close/>
                </a:path>
                <a:path w="2270125" h="154939">
                  <a:moveTo>
                    <a:pt x="2221738" y="122123"/>
                  </a:moveTo>
                  <a:lnTo>
                    <a:pt x="2191321" y="83934"/>
                  </a:lnTo>
                  <a:lnTo>
                    <a:pt x="2176653" y="65506"/>
                  </a:lnTo>
                  <a:lnTo>
                    <a:pt x="2177923" y="58915"/>
                  </a:lnTo>
                  <a:lnTo>
                    <a:pt x="2178939" y="51892"/>
                  </a:lnTo>
                  <a:lnTo>
                    <a:pt x="2179701" y="44437"/>
                  </a:lnTo>
                  <a:lnTo>
                    <a:pt x="2180336" y="36982"/>
                  </a:lnTo>
                  <a:lnTo>
                    <a:pt x="2180844" y="29133"/>
                  </a:lnTo>
                  <a:lnTo>
                    <a:pt x="2180844" y="20891"/>
                  </a:lnTo>
                  <a:lnTo>
                    <a:pt x="2216277" y="20891"/>
                  </a:lnTo>
                  <a:lnTo>
                    <a:pt x="2216277" y="5918"/>
                  </a:lnTo>
                  <a:lnTo>
                    <a:pt x="2127885" y="5918"/>
                  </a:lnTo>
                  <a:lnTo>
                    <a:pt x="2127885" y="20891"/>
                  </a:lnTo>
                  <a:lnTo>
                    <a:pt x="2164461" y="20891"/>
                  </a:lnTo>
                  <a:lnTo>
                    <a:pt x="2164003" y="33693"/>
                  </a:lnTo>
                  <a:lnTo>
                    <a:pt x="2156752" y="77825"/>
                  </a:lnTo>
                  <a:lnTo>
                    <a:pt x="2136102" y="111772"/>
                  </a:lnTo>
                  <a:lnTo>
                    <a:pt x="2124583" y="116852"/>
                  </a:lnTo>
                  <a:lnTo>
                    <a:pt x="2124583" y="132981"/>
                  </a:lnTo>
                  <a:lnTo>
                    <a:pt x="2158339" y="111594"/>
                  </a:lnTo>
                  <a:lnTo>
                    <a:pt x="2171827" y="83934"/>
                  </a:lnTo>
                  <a:lnTo>
                    <a:pt x="2208911" y="131838"/>
                  </a:lnTo>
                  <a:lnTo>
                    <a:pt x="2221738" y="122123"/>
                  </a:lnTo>
                  <a:close/>
                </a:path>
                <a:path w="2270125" h="154939">
                  <a:moveTo>
                    <a:pt x="2269871" y="57772"/>
                  </a:moveTo>
                  <a:lnTo>
                    <a:pt x="2250186" y="57772"/>
                  </a:lnTo>
                  <a:lnTo>
                    <a:pt x="2250186" y="812"/>
                  </a:lnTo>
                  <a:lnTo>
                    <a:pt x="2233930" y="812"/>
                  </a:lnTo>
                  <a:lnTo>
                    <a:pt x="2233930" y="141376"/>
                  </a:lnTo>
                  <a:lnTo>
                    <a:pt x="2250186" y="141376"/>
                  </a:lnTo>
                  <a:lnTo>
                    <a:pt x="2250186" y="73406"/>
                  </a:lnTo>
                  <a:lnTo>
                    <a:pt x="2269871" y="73406"/>
                  </a:lnTo>
                  <a:lnTo>
                    <a:pt x="2269871" y="57772"/>
                  </a:lnTo>
                  <a:close/>
                </a:path>
              </a:pathLst>
            </a:custGeom>
            <a:solidFill>
              <a:srgbClr val="295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982211" y="2974847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40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650029" y="2967227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40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982211" y="3826763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0650029" y="3819143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39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982211" y="4418075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0650029" y="4410455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40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982211" y="4998719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650029" y="4991099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40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959340" y="2689859"/>
              <a:ext cx="690372" cy="311048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167368" y="4296409"/>
              <a:ext cx="1572259" cy="164414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797864" y="4620718"/>
              <a:ext cx="1780435" cy="114633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52855" y="4447159"/>
              <a:ext cx="2660904" cy="1514729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3665981" y="2356865"/>
              <a:ext cx="7088505" cy="3599815"/>
            </a:xfrm>
            <a:custGeom>
              <a:avLst/>
              <a:gdLst/>
              <a:ahLst/>
              <a:cxnLst/>
              <a:rect l="l" t="t" r="r" b="b"/>
              <a:pathLst>
                <a:path w="7088505" h="3599815">
                  <a:moveTo>
                    <a:pt x="0" y="115570"/>
                  </a:moveTo>
                  <a:lnTo>
                    <a:pt x="9074" y="70562"/>
                  </a:lnTo>
                  <a:lnTo>
                    <a:pt x="33829" y="33829"/>
                  </a:lnTo>
                  <a:lnTo>
                    <a:pt x="70562" y="9074"/>
                  </a:lnTo>
                  <a:lnTo>
                    <a:pt x="115569" y="0"/>
                  </a:lnTo>
                  <a:lnTo>
                    <a:pt x="6972554" y="0"/>
                  </a:lnTo>
                  <a:lnTo>
                    <a:pt x="7017561" y="9074"/>
                  </a:lnTo>
                  <a:lnTo>
                    <a:pt x="7054294" y="33829"/>
                  </a:lnTo>
                  <a:lnTo>
                    <a:pt x="7079049" y="70562"/>
                  </a:lnTo>
                  <a:lnTo>
                    <a:pt x="7088123" y="115570"/>
                  </a:lnTo>
                  <a:lnTo>
                    <a:pt x="7088123" y="3484168"/>
                  </a:lnTo>
                  <a:lnTo>
                    <a:pt x="7079049" y="3529136"/>
                  </a:lnTo>
                  <a:lnTo>
                    <a:pt x="7054294" y="3565855"/>
                  </a:lnTo>
                  <a:lnTo>
                    <a:pt x="7017561" y="3590610"/>
                  </a:lnTo>
                  <a:lnTo>
                    <a:pt x="6972554" y="3599688"/>
                  </a:lnTo>
                  <a:lnTo>
                    <a:pt x="115569" y="3599688"/>
                  </a:lnTo>
                  <a:lnTo>
                    <a:pt x="70562" y="3590610"/>
                  </a:lnTo>
                  <a:lnTo>
                    <a:pt x="33829" y="3565855"/>
                  </a:lnTo>
                  <a:lnTo>
                    <a:pt x="9074" y="3529136"/>
                  </a:lnTo>
                  <a:lnTo>
                    <a:pt x="0" y="3484168"/>
                  </a:lnTo>
                  <a:lnTo>
                    <a:pt x="0" y="115570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2855" y="4360163"/>
              <a:ext cx="2660904" cy="158038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80872" y="2490203"/>
              <a:ext cx="2431541" cy="46711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74291" y="2619743"/>
              <a:ext cx="1041654" cy="19279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86968" y="2496311"/>
              <a:ext cx="2403347" cy="438912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1585594" y="2630423"/>
              <a:ext cx="1004569" cy="155575"/>
            </a:xfrm>
            <a:custGeom>
              <a:avLst/>
              <a:gdLst/>
              <a:ahLst/>
              <a:cxnLst/>
              <a:rect l="l" t="t" r="r" b="b"/>
              <a:pathLst>
                <a:path w="1004569" h="155575">
                  <a:moveTo>
                    <a:pt x="420369" y="99695"/>
                  </a:moveTo>
                  <a:lnTo>
                    <a:pt x="376936" y="104139"/>
                  </a:lnTo>
                  <a:lnTo>
                    <a:pt x="354456" y="120523"/>
                  </a:lnTo>
                  <a:lnTo>
                    <a:pt x="354456" y="134112"/>
                  </a:lnTo>
                  <a:lnTo>
                    <a:pt x="394509" y="153564"/>
                  </a:lnTo>
                  <a:lnTo>
                    <a:pt x="411273" y="154846"/>
                  </a:lnTo>
                  <a:lnTo>
                    <a:pt x="429390" y="154846"/>
                  </a:lnTo>
                  <a:lnTo>
                    <a:pt x="471297" y="147574"/>
                  </a:lnTo>
                  <a:lnTo>
                    <a:pt x="480353" y="141224"/>
                  </a:lnTo>
                  <a:lnTo>
                    <a:pt x="411480" y="141224"/>
                  </a:lnTo>
                  <a:lnTo>
                    <a:pt x="403479" y="140843"/>
                  </a:lnTo>
                  <a:lnTo>
                    <a:pt x="396367" y="139826"/>
                  </a:lnTo>
                  <a:lnTo>
                    <a:pt x="389255" y="138937"/>
                  </a:lnTo>
                  <a:lnTo>
                    <a:pt x="383667" y="137413"/>
                  </a:lnTo>
                  <a:lnTo>
                    <a:pt x="379475" y="135382"/>
                  </a:lnTo>
                  <a:lnTo>
                    <a:pt x="375285" y="133223"/>
                  </a:lnTo>
                  <a:lnTo>
                    <a:pt x="373253" y="130556"/>
                  </a:lnTo>
                  <a:lnTo>
                    <a:pt x="373125" y="127381"/>
                  </a:lnTo>
                  <a:lnTo>
                    <a:pt x="373253" y="124078"/>
                  </a:lnTo>
                  <a:lnTo>
                    <a:pt x="375285" y="121412"/>
                  </a:lnTo>
                  <a:lnTo>
                    <a:pt x="383667" y="117348"/>
                  </a:lnTo>
                  <a:lnTo>
                    <a:pt x="389255" y="115824"/>
                  </a:lnTo>
                  <a:lnTo>
                    <a:pt x="396367" y="114935"/>
                  </a:lnTo>
                  <a:lnTo>
                    <a:pt x="403479" y="113919"/>
                  </a:lnTo>
                  <a:lnTo>
                    <a:pt x="411480" y="113411"/>
                  </a:lnTo>
                  <a:lnTo>
                    <a:pt x="480353" y="113411"/>
                  </a:lnTo>
                  <a:lnTo>
                    <a:pt x="477138" y="111125"/>
                  </a:lnTo>
                  <a:lnTo>
                    <a:pt x="437959" y="100361"/>
                  </a:lnTo>
                  <a:lnTo>
                    <a:pt x="429390" y="99861"/>
                  </a:lnTo>
                  <a:lnTo>
                    <a:pt x="420369" y="99695"/>
                  </a:lnTo>
                  <a:close/>
                </a:path>
                <a:path w="1004569" h="155575">
                  <a:moveTo>
                    <a:pt x="480353" y="113411"/>
                  </a:moveTo>
                  <a:lnTo>
                    <a:pt x="429132" y="113411"/>
                  </a:lnTo>
                  <a:lnTo>
                    <a:pt x="437134" y="113919"/>
                  </a:lnTo>
                  <a:lnTo>
                    <a:pt x="444246" y="114935"/>
                  </a:lnTo>
                  <a:lnTo>
                    <a:pt x="451231" y="115824"/>
                  </a:lnTo>
                  <a:lnTo>
                    <a:pt x="456946" y="117348"/>
                  </a:lnTo>
                  <a:lnTo>
                    <a:pt x="461010" y="119379"/>
                  </a:lnTo>
                  <a:lnTo>
                    <a:pt x="465200" y="121412"/>
                  </a:lnTo>
                  <a:lnTo>
                    <a:pt x="467360" y="124078"/>
                  </a:lnTo>
                  <a:lnTo>
                    <a:pt x="467360" y="130556"/>
                  </a:lnTo>
                  <a:lnTo>
                    <a:pt x="444246" y="139826"/>
                  </a:lnTo>
                  <a:lnTo>
                    <a:pt x="437134" y="140843"/>
                  </a:lnTo>
                  <a:lnTo>
                    <a:pt x="429132" y="141224"/>
                  </a:lnTo>
                  <a:lnTo>
                    <a:pt x="480353" y="141224"/>
                  </a:lnTo>
                  <a:lnTo>
                    <a:pt x="482854" y="139446"/>
                  </a:lnTo>
                  <a:lnTo>
                    <a:pt x="485902" y="134112"/>
                  </a:lnTo>
                  <a:lnTo>
                    <a:pt x="485902" y="120523"/>
                  </a:lnTo>
                  <a:lnTo>
                    <a:pt x="482854" y="115188"/>
                  </a:lnTo>
                  <a:lnTo>
                    <a:pt x="480353" y="113411"/>
                  </a:lnTo>
                  <a:close/>
                </a:path>
                <a:path w="1004569" h="155575">
                  <a:moveTo>
                    <a:pt x="253753" y="99661"/>
                  </a:moveTo>
                  <a:lnTo>
                    <a:pt x="235775" y="99661"/>
                  </a:lnTo>
                  <a:lnTo>
                    <a:pt x="227203" y="100123"/>
                  </a:lnTo>
                  <a:lnTo>
                    <a:pt x="187198" y="110871"/>
                  </a:lnTo>
                  <a:lnTo>
                    <a:pt x="178054" y="120396"/>
                  </a:lnTo>
                  <a:lnTo>
                    <a:pt x="178054" y="134238"/>
                  </a:lnTo>
                  <a:lnTo>
                    <a:pt x="219011" y="153945"/>
                  </a:lnTo>
                  <a:lnTo>
                    <a:pt x="235775" y="155227"/>
                  </a:lnTo>
                  <a:lnTo>
                    <a:pt x="253753" y="155227"/>
                  </a:lnTo>
                  <a:lnTo>
                    <a:pt x="291798" y="149193"/>
                  </a:lnTo>
                  <a:lnTo>
                    <a:pt x="305931" y="141477"/>
                  </a:lnTo>
                  <a:lnTo>
                    <a:pt x="236347" y="141477"/>
                  </a:lnTo>
                  <a:lnTo>
                    <a:pt x="228600" y="140970"/>
                  </a:lnTo>
                  <a:lnTo>
                    <a:pt x="213994" y="139191"/>
                  </a:lnTo>
                  <a:lnTo>
                    <a:pt x="208025" y="137795"/>
                  </a:lnTo>
                  <a:lnTo>
                    <a:pt x="203454" y="135636"/>
                  </a:lnTo>
                  <a:lnTo>
                    <a:pt x="198881" y="133603"/>
                  </a:lnTo>
                  <a:lnTo>
                    <a:pt x="196596" y="130810"/>
                  </a:lnTo>
                  <a:lnTo>
                    <a:pt x="196469" y="127381"/>
                  </a:lnTo>
                  <a:lnTo>
                    <a:pt x="196596" y="123951"/>
                  </a:lnTo>
                  <a:lnTo>
                    <a:pt x="236347" y="113411"/>
                  </a:lnTo>
                  <a:lnTo>
                    <a:pt x="306117" y="113411"/>
                  </a:lnTo>
                  <a:lnTo>
                    <a:pt x="302387" y="110871"/>
                  </a:lnTo>
                  <a:lnTo>
                    <a:pt x="262350" y="100123"/>
                  </a:lnTo>
                  <a:lnTo>
                    <a:pt x="253753" y="99661"/>
                  </a:lnTo>
                  <a:close/>
                </a:path>
                <a:path w="1004569" h="155575">
                  <a:moveTo>
                    <a:pt x="306117" y="113411"/>
                  </a:moveTo>
                  <a:lnTo>
                    <a:pt x="253111" y="113411"/>
                  </a:lnTo>
                  <a:lnTo>
                    <a:pt x="260857" y="113919"/>
                  </a:lnTo>
                  <a:lnTo>
                    <a:pt x="275463" y="115697"/>
                  </a:lnTo>
                  <a:lnTo>
                    <a:pt x="281431" y="117094"/>
                  </a:lnTo>
                  <a:lnTo>
                    <a:pt x="290575" y="121158"/>
                  </a:lnTo>
                  <a:lnTo>
                    <a:pt x="292988" y="123951"/>
                  </a:lnTo>
                  <a:lnTo>
                    <a:pt x="293116" y="127381"/>
                  </a:lnTo>
                  <a:lnTo>
                    <a:pt x="292988" y="130810"/>
                  </a:lnTo>
                  <a:lnTo>
                    <a:pt x="290575" y="133603"/>
                  </a:lnTo>
                  <a:lnTo>
                    <a:pt x="286004" y="135636"/>
                  </a:lnTo>
                  <a:lnTo>
                    <a:pt x="281431" y="137795"/>
                  </a:lnTo>
                  <a:lnTo>
                    <a:pt x="275463" y="139191"/>
                  </a:lnTo>
                  <a:lnTo>
                    <a:pt x="260857" y="140970"/>
                  </a:lnTo>
                  <a:lnTo>
                    <a:pt x="253111" y="141477"/>
                  </a:lnTo>
                  <a:lnTo>
                    <a:pt x="305931" y="141477"/>
                  </a:lnTo>
                  <a:lnTo>
                    <a:pt x="308356" y="139826"/>
                  </a:lnTo>
                  <a:lnTo>
                    <a:pt x="311404" y="134238"/>
                  </a:lnTo>
                  <a:lnTo>
                    <a:pt x="311404" y="120396"/>
                  </a:lnTo>
                  <a:lnTo>
                    <a:pt x="308356" y="114935"/>
                  </a:lnTo>
                  <a:lnTo>
                    <a:pt x="306117" y="113411"/>
                  </a:lnTo>
                  <a:close/>
                </a:path>
                <a:path w="1004569" h="155575">
                  <a:moveTo>
                    <a:pt x="541528" y="104394"/>
                  </a:moveTo>
                  <a:lnTo>
                    <a:pt x="523748" y="104394"/>
                  </a:lnTo>
                  <a:lnTo>
                    <a:pt x="523748" y="153035"/>
                  </a:lnTo>
                  <a:lnTo>
                    <a:pt x="655193" y="153035"/>
                  </a:lnTo>
                  <a:lnTo>
                    <a:pt x="655193" y="137033"/>
                  </a:lnTo>
                  <a:lnTo>
                    <a:pt x="541528" y="137033"/>
                  </a:lnTo>
                  <a:lnTo>
                    <a:pt x="541528" y="104394"/>
                  </a:lnTo>
                  <a:close/>
                </a:path>
                <a:path w="1004569" h="155575">
                  <a:moveTo>
                    <a:pt x="651002" y="2666"/>
                  </a:moveTo>
                  <a:lnTo>
                    <a:pt x="633349" y="2666"/>
                  </a:lnTo>
                  <a:lnTo>
                    <a:pt x="633349" y="115824"/>
                  </a:lnTo>
                  <a:lnTo>
                    <a:pt x="651002" y="115824"/>
                  </a:lnTo>
                  <a:lnTo>
                    <a:pt x="651002" y="56387"/>
                  </a:lnTo>
                  <a:lnTo>
                    <a:pt x="672465" y="56387"/>
                  </a:lnTo>
                  <a:lnTo>
                    <a:pt x="672465" y="39497"/>
                  </a:lnTo>
                  <a:lnTo>
                    <a:pt x="651002" y="39497"/>
                  </a:lnTo>
                  <a:lnTo>
                    <a:pt x="651002" y="2666"/>
                  </a:lnTo>
                  <a:close/>
                </a:path>
                <a:path w="1004569" h="155575">
                  <a:moveTo>
                    <a:pt x="535813" y="5334"/>
                  </a:moveTo>
                  <a:lnTo>
                    <a:pt x="518541" y="5334"/>
                  </a:lnTo>
                  <a:lnTo>
                    <a:pt x="518541" y="91186"/>
                  </a:lnTo>
                  <a:lnTo>
                    <a:pt x="607568" y="91186"/>
                  </a:lnTo>
                  <a:lnTo>
                    <a:pt x="607568" y="75946"/>
                  </a:lnTo>
                  <a:lnTo>
                    <a:pt x="535813" y="75946"/>
                  </a:lnTo>
                  <a:lnTo>
                    <a:pt x="535813" y="46989"/>
                  </a:lnTo>
                  <a:lnTo>
                    <a:pt x="607568" y="46989"/>
                  </a:lnTo>
                  <a:lnTo>
                    <a:pt x="607568" y="32003"/>
                  </a:lnTo>
                  <a:lnTo>
                    <a:pt x="535813" y="32003"/>
                  </a:lnTo>
                  <a:lnTo>
                    <a:pt x="535813" y="5334"/>
                  </a:lnTo>
                  <a:close/>
                </a:path>
                <a:path w="1004569" h="155575">
                  <a:moveTo>
                    <a:pt x="607568" y="46989"/>
                  </a:moveTo>
                  <a:lnTo>
                    <a:pt x="590296" y="46989"/>
                  </a:lnTo>
                  <a:lnTo>
                    <a:pt x="590296" y="75946"/>
                  </a:lnTo>
                  <a:lnTo>
                    <a:pt x="607568" y="75946"/>
                  </a:lnTo>
                  <a:lnTo>
                    <a:pt x="607568" y="46989"/>
                  </a:lnTo>
                  <a:close/>
                </a:path>
                <a:path w="1004569" h="155575">
                  <a:moveTo>
                    <a:pt x="607568" y="5334"/>
                  </a:moveTo>
                  <a:lnTo>
                    <a:pt x="590296" y="5334"/>
                  </a:lnTo>
                  <a:lnTo>
                    <a:pt x="590296" y="32003"/>
                  </a:lnTo>
                  <a:lnTo>
                    <a:pt x="607568" y="32003"/>
                  </a:lnTo>
                  <a:lnTo>
                    <a:pt x="607568" y="5334"/>
                  </a:lnTo>
                  <a:close/>
                </a:path>
                <a:path w="1004569" h="155575">
                  <a:moveTo>
                    <a:pt x="320929" y="71500"/>
                  </a:moveTo>
                  <a:lnTo>
                    <a:pt x="168782" y="71500"/>
                  </a:lnTo>
                  <a:lnTo>
                    <a:pt x="168782" y="85851"/>
                  </a:lnTo>
                  <a:lnTo>
                    <a:pt x="320929" y="85851"/>
                  </a:lnTo>
                  <a:lnTo>
                    <a:pt x="320929" y="71500"/>
                  </a:lnTo>
                  <a:close/>
                </a:path>
                <a:path w="1004569" h="155575">
                  <a:moveTo>
                    <a:pt x="392556" y="37464"/>
                  </a:moveTo>
                  <a:lnTo>
                    <a:pt x="353060" y="49149"/>
                  </a:lnTo>
                  <a:lnTo>
                    <a:pt x="348869" y="56007"/>
                  </a:lnTo>
                  <a:lnTo>
                    <a:pt x="348869" y="73913"/>
                  </a:lnTo>
                  <a:lnTo>
                    <a:pt x="383295" y="91951"/>
                  </a:lnTo>
                  <a:lnTo>
                    <a:pt x="392556" y="92456"/>
                  </a:lnTo>
                  <a:lnTo>
                    <a:pt x="401798" y="91951"/>
                  </a:lnTo>
                  <a:lnTo>
                    <a:pt x="432847" y="79121"/>
                  </a:lnTo>
                  <a:lnTo>
                    <a:pt x="383667" y="79121"/>
                  </a:lnTo>
                  <a:lnTo>
                    <a:pt x="376809" y="77724"/>
                  </a:lnTo>
                  <a:lnTo>
                    <a:pt x="372237" y="75057"/>
                  </a:lnTo>
                  <a:lnTo>
                    <a:pt x="367792" y="72389"/>
                  </a:lnTo>
                  <a:lnTo>
                    <a:pt x="365506" y="69087"/>
                  </a:lnTo>
                  <a:lnTo>
                    <a:pt x="365506" y="60833"/>
                  </a:lnTo>
                  <a:lnTo>
                    <a:pt x="367792" y="57531"/>
                  </a:lnTo>
                  <a:lnTo>
                    <a:pt x="372237" y="54863"/>
                  </a:lnTo>
                  <a:lnTo>
                    <a:pt x="376809" y="52324"/>
                  </a:lnTo>
                  <a:lnTo>
                    <a:pt x="383667" y="50926"/>
                  </a:lnTo>
                  <a:lnTo>
                    <a:pt x="432980" y="50926"/>
                  </a:lnTo>
                  <a:lnTo>
                    <a:pt x="431927" y="49149"/>
                  </a:lnTo>
                  <a:lnTo>
                    <a:pt x="423925" y="44576"/>
                  </a:lnTo>
                  <a:lnTo>
                    <a:pt x="417470" y="41483"/>
                  </a:lnTo>
                  <a:lnTo>
                    <a:pt x="410098" y="39258"/>
                  </a:lnTo>
                  <a:lnTo>
                    <a:pt x="401798" y="37915"/>
                  </a:lnTo>
                  <a:lnTo>
                    <a:pt x="392556" y="37464"/>
                  </a:lnTo>
                  <a:close/>
                </a:path>
                <a:path w="1004569" h="155575">
                  <a:moveTo>
                    <a:pt x="432980" y="50926"/>
                  </a:moveTo>
                  <a:lnTo>
                    <a:pt x="401319" y="50926"/>
                  </a:lnTo>
                  <a:lnTo>
                    <a:pt x="408050" y="52324"/>
                  </a:lnTo>
                  <a:lnTo>
                    <a:pt x="412623" y="54863"/>
                  </a:lnTo>
                  <a:lnTo>
                    <a:pt x="417194" y="57531"/>
                  </a:lnTo>
                  <a:lnTo>
                    <a:pt x="419481" y="60833"/>
                  </a:lnTo>
                  <a:lnTo>
                    <a:pt x="419481" y="69087"/>
                  </a:lnTo>
                  <a:lnTo>
                    <a:pt x="417194" y="72389"/>
                  </a:lnTo>
                  <a:lnTo>
                    <a:pt x="408050" y="77724"/>
                  </a:lnTo>
                  <a:lnTo>
                    <a:pt x="401319" y="79121"/>
                  </a:lnTo>
                  <a:lnTo>
                    <a:pt x="432847" y="79121"/>
                  </a:lnTo>
                  <a:lnTo>
                    <a:pt x="435991" y="73913"/>
                  </a:lnTo>
                  <a:lnTo>
                    <a:pt x="435991" y="56007"/>
                  </a:lnTo>
                  <a:lnTo>
                    <a:pt x="432980" y="50926"/>
                  </a:lnTo>
                  <a:close/>
                </a:path>
                <a:path w="1004569" h="155575">
                  <a:moveTo>
                    <a:pt x="837565" y="131318"/>
                  </a:moveTo>
                  <a:lnTo>
                    <a:pt x="685419" y="131318"/>
                  </a:lnTo>
                  <a:lnTo>
                    <a:pt x="685419" y="147700"/>
                  </a:lnTo>
                  <a:lnTo>
                    <a:pt x="837565" y="147700"/>
                  </a:lnTo>
                  <a:lnTo>
                    <a:pt x="837565" y="131318"/>
                  </a:lnTo>
                  <a:close/>
                </a:path>
                <a:path w="1004569" h="155575">
                  <a:moveTo>
                    <a:pt x="770255" y="94361"/>
                  </a:moveTo>
                  <a:lnTo>
                    <a:pt x="752348" y="94361"/>
                  </a:lnTo>
                  <a:lnTo>
                    <a:pt x="752348" y="131318"/>
                  </a:lnTo>
                  <a:lnTo>
                    <a:pt x="770255" y="131318"/>
                  </a:lnTo>
                  <a:lnTo>
                    <a:pt x="770255" y="94361"/>
                  </a:lnTo>
                  <a:close/>
                </a:path>
                <a:path w="1004569" h="155575">
                  <a:moveTo>
                    <a:pt x="827532" y="8254"/>
                  </a:moveTo>
                  <a:lnTo>
                    <a:pt x="695452" y="8254"/>
                  </a:lnTo>
                  <a:lnTo>
                    <a:pt x="695452" y="94361"/>
                  </a:lnTo>
                  <a:lnTo>
                    <a:pt x="829310" y="94361"/>
                  </a:lnTo>
                  <a:lnTo>
                    <a:pt x="829310" y="77977"/>
                  </a:lnTo>
                  <a:lnTo>
                    <a:pt x="713486" y="77977"/>
                  </a:lnTo>
                  <a:lnTo>
                    <a:pt x="713486" y="24637"/>
                  </a:lnTo>
                  <a:lnTo>
                    <a:pt x="827532" y="24637"/>
                  </a:lnTo>
                  <a:lnTo>
                    <a:pt x="827532" y="8254"/>
                  </a:lnTo>
                  <a:close/>
                </a:path>
                <a:path w="1004569" h="155575">
                  <a:moveTo>
                    <a:pt x="61722" y="24511"/>
                  </a:moveTo>
                  <a:lnTo>
                    <a:pt x="43815" y="24511"/>
                  </a:lnTo>
                  <a:lnTo>
                    <a:pt x="43316" y="38344"/>
                  </a:lnTo>
                  <a:lnTo>
                    <a:pt x="42211" y="51450"/>
                  </a:lnTo>
                  <a:lnTo>
                    <a:pt x="31829" y="95789"/>
                  </a:lnTo>
                  <a:lnTo>
                    <a:pt x="6524" y="126351"/>
                  </a:lnTo>
                  <a:lnTo>
                    <a:pt x="0" y="128397"/>
                  </a:lnTo>
                  <a:lnTo>
                    <a:pt x="0" y="145923"/>
                  </a:lnTo>
                  <a:lnTo>
                    <a:pt x="36740" y="122674"/>
                  </a:lnTo>
                  <a:lnTo>
                    <a:pt x="51688" y="92456"/>
                  </a:lnTo>
                  <a:lnTo>
                    <a:pt x="72901" y="92456"/>
                  </a:lnTo>
                  <a:lnTo>
                    <a:pt x="56896" y="72644"/>
                  </a:lnTo>
                  <a:lnTo>
                    <a:pt x="58293" y="65532"/>
                  </a:lnTo>
                  <a:lnTo>
                    <a:pt x="59436" y="57912"/>
                  </a:lnTo>
                  <a:lnTo>
                    <a:pt x="60198" y="49784"/>
                  </a:lnTo>
                  <a:lnTo>
                    <a:pt x="61087" y="41783"/>
                  </a:lnTo>
                  <a:lnTo>
                    <a:pt x="61594" y="33274"/>
                  </a:lnTo>
                  <a:lnTo>
                    <a:pt x="61722" y="24511"/>
                  </a:lnTo>
                  <a:close/>
                </a:path>
                <a:path w="1004569" h="155575">
                  <a:moveTo>
                    <a:pt x="72901" y="92456"/>
                  </a:moveTo>
                  <a:lnTo>
                    <a:pt x="51688" y="92456"/>
                  </a:lnTo>
                  <a:lnTo>
                    <a:pt x="92710" y="144652"/>
                  </a:lnTo>
                  <a:lnTo>
                    <a:pt x="106553" y="134112"/>
                  </a:lnTo>
                  <a:lnTo>
                    <a:pt x="72901" y="92456"/>
                  </a:lnTo>
                  <a:close/>
                </a:path>
                <a:path w="1004569" h="155575">
                  <a:moveTo>
                    <a:pt x="100711" y="8254"/>
                  </a:moveTo>
                  <a:lnTo>
                    <a:pt x="3556" y="8254"/>
                  </a:lnTo>
                  <a:lnTo>
                    <a:pt x="3556" y="24511"/>
                  </a:lnTo>
                  <a:lnTo>
                    <a:pt x="100711" y="24511"/>
                  </a:lnTo>
                  <a:lnTo>
                    <a:pt x="100711" y="8254"/>
                  </a:lnTo>
                  <a:close/>
                </a:path>
                <a:path w="1004569" h="155575">
                  <a:moveTo>
                    <a:pt x="964565" y="3556"/>
                  </a:moveTo>
                  <a:lnTo>
                    <a:pt x="947928" y="3556"/>
                  </a:lnTo>
                  <a:lnTo>
                    <a:pt x="947928" y="64388"/>
                  </a:lnTo>
                  <a:lnTo>
                    <a:pt x="926592" y="64388"/>
                  </a:lnTo>
                  <a:lnTo>
                    <a:pt x="926592" y="81025"/>
                  </a:lnTo>
                  <a:lnTo>
                    <a:pt x="947928" y="81025"/>
                  </a:lnTo>
                  <a:lnTo>
                    <a:pt x="947928" y="152273"/>
                  </a:lnTo>
                  <a:lnTo>
                    <a:pt x="964565" y="152273"/>
                  </a:lnTo>
                  <a:lnTo>
                    <a:pt x="964565" y="3556"/>
                  </a:lnTo>
                  <a:close/>
                </a:path>
                <a:path w="1004569" h="155575">
                  <a:moveTo>
                    <a:pt x="905129" y="41401"/>
                  </a:moveTo>
                  <a:lnTo>
                    <a:pt x="888111" y="41401"/>
                  </a:lnTo>
                  <a:lnTo>
                    <a:pt x="887751" y="53332"/>
                  </a:lnTo>
                  <a:lnTo>
                    <a:pt x="887057" y="64388"/>
                  </a:lnTo>
                  <a:lnTo>
                    <a:pt x="880427" y="101933"/>
                  </a:lnTo>
                  <a:lnTo>
                    <a:pt x="858393" y="129159"/>
                  </a:lnTo>
                  <a:lnTo>
                    <a:pt x="858393" y="145923"/>
                  </a:lnTo>
                  <a:lnTo>
                    <a:pt x="865015" y="144272"/>
                  </a:lnTo>
                  <a:lnTo>
                    <a:pt x="865174" y="144272"/>
                  </a:lnTo>
                  <a:lnTo>
                    <a:pt x="871791" y="141255"/>
                  </a:lnTo>
                  <a:lnTo>
                    <a:pt x="895477" y="108680"/>
                  </a:lnTo>
                  <a:lnTo>
                    <a:pt x="898525" y="98678"/>
                  </a:lnTo>
                  <a:lnTo>
                    <a:pt x="916922" y="98678"/>
                  </a:lnTo>
                  <a:lnTo>
                    <a:pt x="902716" y="75311"/>
                  </a:lnTo>
                  <a:lnTo>
                    <a:pt x="903478" y="70231"/>
                  </a:lnTo>
                  <a:lnTo>
                    <a:pt x="903986" y="64770"/>
                  </a:lnTo>
                  <a:lnTo>
                    <a:pt x="904748" y="53466"/>
                  </a:lnTo>
                  <a:lnTo>
                    <a:pt x="905002" y="47625"/>
                  </a:lnTo>
                  <a:lnTo>
                    <a:pt x="905129" y="41401"/>
                  </a:lnTo>
                  <a:close/>
                </a:path>
                <a:path w="1004569" h="155575">
                  <a:moveTo>
                    <a:pt x="916922" y="98678"/>
                  </a:moveTo>
                  <a:lnTo>
                    <a:pt x="898525" y="98678"/>
                  </a:lnTo>
                  <a:lnTo>
                    <a:pt x="925449" y="144272"/>
                  </a:lnTo>
                  <a:lnTo>
                    <a:pt x="939546" y="135889"/>
                  </a:lnTo>
                  <a:lnTo>
                    <a:pt x="916922" y="98678"/>
                  </a:lnTo>
                  <a:close/>
                </a:path>
                <a:path w="1004569" h="155575">
                  <a:moveTo>
                    <a:pt x="932688" y="25400"/>
                  </a:moveTo>
                  <a:lnTo>
                    <a:pt x="859917" y="25400"/>
                  </a:lnTo>
                  <a:lnTo>
                    <a:pt x="859917" y="41401"/>
                  </a:lnTo>
                  <a:lnTo>
                    <a:pt x="932688" y="41401"/>
                  </a:lnTo>
                  <a:lnTo>
                    <a:pt x="932688" y="25400"/>
                  </a:lnTo>
                  <a:close/>
                </a:path>
                <a:path w="1004569" h="155575">
                  <a:moveTo>
                    <a:pt x="905129" y="2412"/>
                  </a:moveTo>
                  <a:lnTo>
                    <a:pt x="888111" y="2412"/>
                  </a:lnTo>
                  <a:lnTo>
                    <a:pt x="888111" y="25400"/>
                  </a:lnTo>
                  <a:lnTo>
                    <a:pt x="905129" y="25400"/>
                  </a:lnTo>
                  <a:lnTo>
                    <a:pt x="905129" y="2412"/>
                  </a:lnTo>
                  <a:close/>
                </a:path>
                <a:path w="1004569" h="155575">
                  <a:moveTo>
                    <a:pt x="1004062" y="2666"/>
                  </a:moveTo>
                  <a:lnTo>
                    <a:pt x="987298" y="2666"/>
                  </a:lnTo>
                  <a:lnTo>
                    <a:pt x="987298" y="154939"/>
                  </a:lnTo>
                  <a:lnTo>
                    <a:pt x="1004062" y="154939"/>
                  </a:lnTo>
                  <a:lnTo>
                    <a:pt x="1004062" y="2666"/>
                  </a:lnTo>
                  <a:close/>
                </a:path>
                <a:path w="1004569" h="155575">
                  <a:moveTo>
                    <a:pt x="484378" y="2666"/>
                  </a:moveTo>
                  <a:lnTo>
                    <a:pt x="466852" y="2666"/>
                  </a:lnTo>
                  <a:lnTo>
                    <a:pt x="466852" y="29083"/>
                  </a:lnTo>
                  <a:lnTo>
                    <a:pt x="443865" y="29083"/>
                  </a:lnTo>
                  <a:lnTo>
                    <a:pt x="443865" y="44069"/>
                  </a:lnTo>
                  <a:lnTo>
                    <a:pt x="466852" y="44069"/>
                  </a:lnTo>
                  <a:lnTo>
                    <a:pt x="466852" y="61722"/>
                  </a:lnTo>
                  <a:lnTo>
                    <a:pt x="443865" y="61722"/>
                  </a:lnTo>
                  <a:lnTo>
                    <a:pt x="443865" y="76708"/>
                  </a:lnTo>
                  <a:lnTo>
                    <a:pt x="466852" y="76708"/>
                  </a:lnTo>
                  <a:lnTo>
                    <a:pt x="466852" y="95631"/>
                  </a:lnTo>
                  <a:lnTo>
                    <a:pt x="484378" y="95631"/>
                  </a:lnTo>
                  <a:lnTo>
                    <a:pt x="484378" y="2666"/>
                  </a:lnTo>
                  <a:close/>
                </a:path>
                <a:path w="1004569" h="155575">
                  <a:moveTo>
                    <a:pt x="197485" y="2666"/>
                  </a:moveTo>
                  <a:lnTo>
                    <a:pt x="179705" y="2666"/>
                  </a:lnTo>
                  <a:lnTo>
                    <a:pt x="179705" y="56387"/>
                  </a:lnTo>
                  <a:lnTo>
                    <a:pt x="311785" y="56387"/>
                  </a:lnTo>
                  <a:lnTo>
                    <a:pt x="311785" y="42163"/>
                  </a:lnTo>
                  <a:lnTo>
                    <a:pt x="197485" y="42163"/>
                  </a:lnTo>
                  <a:lnTo>
                    <a:pt x="197485" y="2666"/>
                  </a:lnTo>
                  <a:close/>
                </a:path>
                <a:path w="1004569" h="155575">
                  <a:moveTo>
                    <a:pt x="138684" y="2666"/>
                  </a:moveTo>
                  <a:lnTo>
                    <a:pt x="121031" y="2666"/>
                  </a:lnTo>
                  <a:lnTo>
                    <a:pt x="121031" y="154939"/>
                  </a:lnTo>
                  <a:lnTo>
                    <a:pt x="138684" y="154939"/>
                  </a:lnTo>
                  <a:lnTo>
                    <a:pt x="138684" y="2666"/>
                  </a:lnTo>
                  <a:close/>
                </a:path>
                <a:path w="1004569" h="155575">
                  <a:moveTo>
                    <a:pt x="439547" y="15366"/>
                  </a:moveTo>
                  <a:lnTo>
                    <a:pt x="341375" y="15366"/>
                  </a:lnTo>
                  <a:lnTo>
                    <a:pt x="341375" y="29083"/>
                  </a:lnTo>
                  <a:lnTo>
                    <a:pt x="439547" y="29083"/>
                  </a:lnTo>
                  <a:lnTo>
                    <a:pt x="439547" y="15366"/>
                  </a:lnTo>
                  <a:close/>
                </a:path>
                <a:path w="1004569" h="155575">
                  <a:moveTo>
                    <a:pt x="401447" y="0"/>
                  </a:moveTo>
                  <a:lnTo>
                    <a:pt x="383667" y="0"/>
                  </a:lnTo>
                  <a:lnTo>
                    <a:pt x="383667" y="15366"/>
                  </a:lnTo>
                  <a:lnTo>
                    <a:pt x="401447" y="15366"/>
                  </a:lnTo>
                  <a:lnTo>
                    <a:pt x="401447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80872" y="3025127"/>
              <a:ext cx="2431541" cy="46711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99031" y="3154667"/>
              <a:ext cx="1387602" cy="19279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86968" y="3031236"/>
              <a:ext cx="2403347" cy="438912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1409191" y="3165474"/>
              <a:ext cx="1351280" cy="154940"/>
            </a:xfrm>
            <a:custGeom>
              <a:avLst/>
              <a:gdLst/>
              <a:ahLst/>
              <a:cxnLst/>
              <a:rect l="l" t="t" r="r" b="b"/>
              <a:pathLst>
                <a:path w="1351280" h="154939">
                  <a:moveTo>
                    <a:pt x="200660" y="96520"/>
                  </a:moveTo>
                  <a:lnTo>
                    <a:pt x="183515" y="96520"/>
                  </a:lnTo>
                  <a:lnTo>
                    <a:pt x="183515" y="153035"/>
                  </a:lnTo>
                  <a:lnTo>
                    <a:pt x="310769" y="153035"/>
                  </a:lnTo>
                  <a:lnTo>
                    <a:pt x="310769" y="139065"/>
                  </a:lnTo>
                  <a:lnTo>
                    <a:pt x="200660" y="139065"/>
                  </a:lnTo>
                  <a:lnTo>
                    <a:pt x="200660" y="123825"/>
                  </a:lnTo>
                  <a:lnTo>
                    <a:pt x="310769" y="123825"/>
                  </a:lnTo>
                  <a:lnTo>
                    <a:pt x="310769" y="110236"/>
                  </a:lnTo>
                  <a:lnTo>
                    <a:pt x="200660" y="110236"/>
                  </a:lnTo>
                  <a:lnTo>
                    <a:pt x="200660" y="96520"/>
                  </a:lnTo>
                  <a:close/>
                </a:path>
                <a:path w="1351280" h="154939">
                  <a:moveTo>
                    <a:pt x="310769" y="123825"/>
                  </a:moveTo>
                  <a:lnTo>
                    <a:pt x="293751" y="123825"/>
                  </a:lnTo>
                  <a:lnTo>
                    <a:pt x="293751" y="139065"/>
                  </a:lnTo>
                  <a:lnTo>
                    <a:pt x="310769" y="139065"/>
                  </a:lnTo>
                  <a:lnTo>
                    <a:pt x="310769" y="123825"/>
                  </a:lnTo>
                  <a:close/>
                </a:path>
                <a:path w="1351280" h="154939">
                  <a:moveTo>
                    <a:pt x="310769" y="96520"/>
                  </a:moveTo>
                  <a:lnTo>
                    <a:pt x="293751" y="96520"/>
                  </a:lnTo>
                  <a:lnTo>
                    <a:pt x="293751" y="110236"/>
                  </a:lnTo>
                  <a:lnTo>
                    <a:pt x="310769" y="110236"/>
                  </a:lnTo>
                  <a:lnTo>
                    <a:pt x="310769" y="96520"/>
                  </a:lnTo>
                  <a:close/>
                </a:path>
                <a:path w="1351280" h="154939">
                  <a:moveTo>
                    <a:pt x="832993" y="106299"/>
                  </a:moveTo>
                  <a:lnTo>
                    <a:pt x="702056" y="106299"/>
                  </a:lnTo>
                  <a:lnTo>
                    <a:pt x="702056" y="121412"/>
                  </a:lnTo>
                  <a:lnTo>
                    <a:pt x="814959" y="121412"/>
                  </a:lnTo>
                  <a:lnTo>
                    <a:pt x="814959" y="154940"/>
                  </a:lnTo>
                  <a:lnTo>
                    <a:pt x="832993" y="154940"/>
                  </a:lnTo>
                  <a:lnTo>
                    <a:pt x="832993" y="106299"/>
                  </a:lnTo>
                  <a:close/>
                </a:path>
                <a:path w="1351280" h="154939">
                  <a:moveTo>
                    <a:pt x="549147" y="104521"/>
                  </a:moveTo>
                  <a:lnTo>
                    <a:pt x="531114" y="104521"/>
                  </a:lnTo>
                  <a:lnTo>
                    <a:pt x="531114" y="153035"/>
                  </a:lnTo>
                  <a:lnTo>
                    <a:pt x="663956" y="153035"/>
                  </a:lnTo>
                  <a:lnTo>
                    <a:pt x="663956" y="137160"/>
                  </a:lnTo>
                  <a:lnTo>
                    <a:pt x="549147" y="137160"/>
                  </a:lnTo>
                  <a:lnTo>
                    <a:pt x="549147" y="104521"/>
                  </a:lnTo>
                  <a:close/>
                </a:path>
                <a:path w="1351280" h="154939">
                  <a:moveTo>
                    <a:pt x="660781" y="2667"/>
                  </a:moveTo>
                  <a:lnTo>
                    <a:pt x="643128" y="2667"/>
                  </a:lnTo>
                  <a:lnTo>
                    <a:pt x="643128" y="38735"/>
                  </a:lnTo>
                  <a:lnTo>
                    <a:pt x="613537" y="38735"/>
                  </a:lnTo>
                  <a:lnTo>
                    <a:pt x="613537" y="54228"/>
                  </a:lnTo>
                  <a:lnTo>
                    <a:pt x="643128" y="54228"/>
                  </a:lnTo>
                  <a:lnTo>
                    <a:pt x="643128" y="115950"/>
                  </a:lnTo>
                  <a:lnTo>
                    <a:pt x="660781" y="115950"/>
                  </a:lnTo>
                  <a:lnTo>
                    <a:pt x="660781" y="2667"/>
                  </a:lnTo>
                  <a:close/>
                </a:path>
                <a:path w="1351280" h="154939">
                  <a:moveTo>
                    <a:pt x="581279" y="21971"/>
                  </a:moveTo>
                  <a:lnTo>
                    <a:pt x="563372" y="21971"/>
                  </a:lnTo>
                  <a:lnTo>
                    <a:pt x="562088" y="33067"/>
                  </a:lnTo>
                  <a:lnTo>
                    <a:pt x="559577" y="43116"/>
                  </a:lnTo>
                  <a:lnTo>
                    <a:pt x="529566" y="75715"/>
                  </a:lnTo>
                  <a:lnTo>
                    <a:pt x="520446" y="77978"/>
                  </a:lnTo>
                  <a:lnTo>
                    <a:pt x="520446" y="94234"/>
                  </a:lnTo>
                  <a:lnTo>
                    <a:pt x="528002" y="92964"/>
                  </a:lnTo>
                  <a:lnTo>
                    <a:pt x="528280" y="92964"/>
                  </a:lnTo>
                  <a:lnTo>
                    <a:pt x="536368" y="90614"/>
                  </a:lnTo>
                  <a:lnTo>
                    <a:pt x="566882" y="67188"/>
                  </a:lnTo>
                  <a:lnTo>
                    <a:pt x="571119" y="60325"/>
                  </a:lnTo>
                  <a:lnTo>
                    <a:pt x="597469" y="60325"/>
                  </a:lnTo>
                  <a:lnTo>
                    <a:pt x="577341" y="45338"/>
                  </a:lnTo>
                  <a:lnTo>
                    <a:pt x="578358" y="41656"/>
                  </a:lnTo>
                  <a:lnTo>
                    <a:pt x="579247" y="37846"/>
                  </a:lnTo>
                  <a:lnTo>
                    <a:pt x="580009" y="34036"/>
                  </a:lnTo>
                  <a:lnTo>
                    <a:pt x="580644" y="30099"/>
                  </a:lnTo>
                  <a:lnTo>
                    <a:pt x="581025" y="26035"/>
                  </a:lnTo>
                  <a:lnTo>
                    <a:pt x="581279" y="21971"/>
                  </a:lnTo>
                  <a:close/>
                </a:path>
                <a:path w="1351280" h="154939">
                  <a:moveTo>
                    <a:pt x="597469" y="60325"/>
                  </a:moveTo>
                  <a:lnTo>
                    <a:pt x="571119" y="60325"/>
                  </a:lnTo>
                  <a:lnTo>
                    <a:pt x="614045" y="92964"/>
                  </a:lnTo>
                  <a:lnTo>
                    <a:pt x="624078" y="80137"/>
                  </a:lnTo>
                  <a:lnTo>
                    <a:pt x="597469" y="60325"/>
                  </a:lnTo>
                  <a:close/>
                </a:path>
                <a:path w="1351280" h="154939">
                  <a:moveTo>
                    <a:pt x="619633" y="6603"/>
                  </a:moveTo>
                  <a:lnTo>
                    <a:pt x="522351" y="6603"/>
                  </a:lnTo>
                  <a:lnTo>
                    <a:pt x="522351" y="21971"/>
                  </a:lnTo>
                  <a:lnTo>
                    <a:pt x="619633" y="21971"/>
                  </a:lnTo>
                  <a:lnTo>
                    <a:pt x="619633" y="6603"/>
                  </a:lnTo>
                  <a:close/>
                </a:path>
                <a:path w="1351280" h="154939">
                  <a:moveTo>
                    <a:pt x="890143" y="104393"/>
                  </a:moveTo>
                  <a:lnTo>
                    <a:pt x="872363" y="104393"/>
                  </a:lnTo>
                  <a:lnTo>
                    <a:pt x="872363" y="153035"/>
                  </a:lnTo>
                  <a:lnTo>
                    <a:pt x="1003808" y="153035"/>
                  </a:lnTo>
                  <a:lnTo>
                    <a:pt x="1003808" y="137033"/>
                  </a:lnTo>
                  <a:lnTo>
                    <a:pt x="890143" y="137033"/>
                  </a:lnTo>
                  <a:lnTo>
                    <a:pt x="890143" y="104393"/>
                  </a:lnTo>
                  <a:close/>
                </a:path>
                <a:path w="1351280" h="154939">
                  <a:moveTo>
                    <a:pt x="999616" y="2667"/>
                  </a:moveTo>
                  <a:lnTo>
                    <a:pt x="981964" y="2667"/>
                  </a:lnTo>
                  <a:lnTo>
                    <a:pt x="981964" y="115697"/>
                  </a:lnTo>
                  <a:lnTo>
                    <a:pt x="999616" y="115697"/>
                  </a:lnTo>
                  <a:lnTo>
                    <a:pt x="999616" y="56387"/>
                  </a:lnTo>
                  <a:lnTo>
                    <a:pt x="1021080" y="56387"/>
                  </a:lnTo>
                  <a:lnTo>
                    <a:pt x="1021080" y="39497"/>
                  </a:lnTo>
                  <a:lnTo>
                    <a:pt x="999616" y="39497"/>
                  </a:lnTo>
                  <a:lnTo>
                    <a:pt x="999616" y="2667"/>
                  </a:lnTo>
                  <a:close/>
                </a:path>
                <a:path w="1351280" h="154939">
                  <a:moveTo>
                    <a:pt x="884428" y="5334"/>
                  </a:moveTo>
                  <a:lnTo>
                    <a:pt x="867156" y="5334"/>
                  </a:lnTo>
                  <a:lnTo>
                    <a:pt x="867156" y="91186"/>
                  </a:lnTo>
                  <a:lnTo>
                    <a:pt x="956183" y="91186"/>
                  </a:lnTo>
                  <a:lnTo>
                    <a:pt x="956183" y="75946"/>
                  </a:lnTo>
                  <a:lnTo>
                    <a:pt x="884428" y="75946"/>
                  </a:lnTo>
                  <a:lnTo>
                    <a:pt x="884428" y="46989"/>
                  </a:lnTo>
                  <a:lnTo>
                    <a:pt x="956183" y="46989"/>
                  </a:lnTo>
                  <a:lnTo>
                    <a:pt x="956183" y="32003"/>
                  </a:lnTo>
                  <a:lnTo>
                    <a:pt x="884428" y="32003"/>
                  </a:lnTo>
                  <a:lnTo>
                    <a:pt x="884428" y="5334"/>
                  </a:lnTo>
                  <a:close/>
                </a:path>
                <a:path w="1351280" h="154939">
                  <a:moveTo>
                    <a:pt x="956183" y="46989"/>
                  </a:moveTo>
                  <a:lnTo>
                    <a:pt x="938910" y="46989"/>
                  </a:lnTo>
                  <a:lnTo>
                    <a:pt x="938910" y="75946"/>
                  </a:lnTo>
                  <a:lnTo>
                    <a:pt x="956183" y="75946"/>
                  </a:lnTo>
                  <a:lnTo>
                    <a:pt x="956183" y="46989"/>
                  </a:lnTo>
                  <a:close/>
                </a:path>
                <a:path w="1351280" h="154939">
                  <a:moveTo>
                    <a:pt x="956183" y="5334"/>
                  </a:moveTo>
                  <a:lnTo>
                    <a:pt x="938910" y="5334"/>
                  </a:lnTo>
                  <a:lnTo>
                    <a:pt x="938910" y="32003"/>
                  </a:lnTo>
                  <a:lnTo>
                    <a:pt x="956183" y="32003"/>
                  </a:lnTo>
                  <a:lnTo>
                    <a:pt x="956183" y="5334"/>
                  </a:lnTo>
                  <a:close/>
                </a:path>
                <a:path w="1351280" h="154939">
                  <a:moveTo>
                    <a:pt x="486791" y="92964"/>
                  </a:moveTo>
                  <a:lnTo>
                    <a:pt x="355346" y="92964"/>
                  </a:lnTo>
                  <a:lnTo>
                    <a:pt x="355346" y="106172"/>
                  </a:lnTo>
                  <a:lnTo>
                    <a:pt x="469519" y="106172"/>
                  </a:lnTo>
                  <a:lnTo>
                    <a:pt x="469519" y="116840"/>
                  </a:lnTo>
                  <a:lnTo>
                    <a:pt x="355727" y="116840"/>
                  </a:lnTo>
                  <a:lnTo>
                    <a:pt x="355727" y="153162"/>
                  </a:lnTo>
                  <a:lnTo>
                    <a:pt x="489458" y="153162"/>
                  </a:lnTo>
                  <a:lnTo>
                    <a:pt x="489458" y="139954"/>
                  </a:lnTo>
                  <a:lnTo>
                    <a:pt x="372999" y="139954"/>
                  </a:lnTo>
                  <a:lnTo>
                    <a:pt x="372999" y="129286"/>
                  </a:lnTo>
                  <a:lnTo>
                    <a:pt x="486791" y="129286"/>
                  </a:lnTo>
                  <a:lnTo>
                    <a:pt x="486791" y="92964"/>
                  </a:lnTo>
                  <a:close/>
                </a:path>
                <a:path w="1351280" h="154939">
                  <a:moveTo>
                    <a:pt x="429895" y="79248"/>
                  </a:moveTo>
                  <a:lnTo>
                    <a:pt x="412369" y="79248"/>
                  </a:lnTo>
                  <a:lnTo>
                    <a:pt x="412369" y="92964"/>
                  </a:lnTo>
                  <a:lnTo>
                    <a:pt x="429895" y="92964"/>
                  </a:lnTo>
                  <a:lnTo>
                    <a:pt x="429895" y="79248"/>
                  </a:lnTo>
                  <a:close/>
                </a:path>
                <a:path w="1351280" h="154939">
                  <a:moveTo>
                    <a:pt x="497332" y="65531"/>
                  </a:moveTo>
                  <a:lnTo>
                    <a:pt x="345185" y="65531"/>
                  </a:lnTo>
                  <a:lnTo>
                    <a:pt x="345185" y="79248"/>
                  </a:lnTo>
                  <a:lnTo>
                    <a:pt x="497332" y="79248"/>
                  </a:lnTo>
                  <a:lnTo>
                    <a:pt x="497332" y="65531"/>
                  </a:lnTo>
                  <a:close/>
                </a:path>
                <a:path w="1351280" h="154939">
                  <a:moveTo>
                    <a:pt x="108712" y="123443"/>
                  </a:moveTo>
                  <a:lnTo>
                    <a:pt x="65420" y="130175"/>
                  </a:lnTo>
                  <a:lnTo>
                    <a:pt x="762" y="130175"/>
                  </a:lnTo>
                  <a:lnTo>
                    <a:pt x="762" y="145923"/>
                  </a:lnTo>
                  <a:lnTo>
                    <a:pt x="64394" y="145923"/>
                  </a:lnTo>
                  <a:lnTo>
                    <a:pt x="74342" y="145526"/>
                  </a:lnTo>
                  <a:lnTo>
                    <a:pt x="81448" y="145012"/>
                  </a:lnTo>
                  <a:lnTo>
                    <a:pt x="96901" y="143256"/>
                  </a:lnTo>
                  <a:lnTo>
                    <a:pt x="103759" y="141605"/>
                  </a:lnTo>
                  <a:lnTo>
                    <a:pt x="108712" y="139446"/>
                  </a:lnTo>
                  <a:lnTo>
                    <a:pt x="108712" y="123443"/>
                  </a:lnTo>
                  <a:close/>
                </a:path>
                <a:path w="1351280" h="154939">
                  <a:moveTo>
                    <a:pt x="51943" y="45085"/>
                  </a:moveTo>
                  <a:lnTo>
                    <a:pt x="14696" y="58187"/>
                  </a:lnTo>
                  <a:lnTo>
                    <a:pt x="7874" y="76708"/>
                  </a:lnTo>
                  <a:lnTo>
                    <a:pt x="7946" y="81661"/>
                  </a:lnTo>
                  <a:lnTo>
                    <a:pt x="8001" y="85343"/>
                  </a:lnTo>
                  <a:lnTo>
                    <a:pt x="42799" y="107568"/>
                  </a:lnTo>
                  <a:lnTo>
                    <a:pt x="42799" y="130175"/>
                  </a:lnTo>
                  <a:lnTo>
                    <a:pt x="60452" y="130175"/>
                  </a:lnTo>
                  <a:lnTo>
                    <a:pt x="60452" y="107696"/>
                  </a:lnTo>
                  <a:lnTo>
                    <a:pt x="68359" y="106433"/>
                  </a:lnTo>
                  <a:lnTo>
                    <a:pt x="75326" y="104362"/>
                  </a:lnTo>
                  <a:lnTo>
                    <a:pt x="81365" y="101480"/>
                  </a:lnTo>
                  <a:lnTo>
                    <a:pt x="86487" y="97790"/>
                  </a:lnTo>
                  <a:lnTo>
                    <a:pt x="91376" y="93599"/>
                  </a:lnTo>
                  <a:lnTo>
                    <a:pt x="42926" y="93599"/>
                  </a:lnTo>
                  <a:lnTo>
                    <a:pt x="36195" y="91948"/>
                  </a:lnTo>
                  <a:lnTo>
                    <a:pt x="31496" y="88773"/>
                  </a:lnTo>
                  <a:lnTo>
                    <a:pt x="26924" y="85598"/>
                  </a:lnTo>
                  <a:lnTo>
                    <a:pt x="24638" y="81661"/>
                  </a:lnTo>
                  <a:lnTo>
                    <a:pt x="24638" y="71755"/>
                  </a:lnTo>
                  <a:lnTo>
                    <a:pt x="26924" y="67691"/>
                  </a:lnTo>
                  <a:lnTo>
                    <a:pt x="31496" y="64516"/>
                  </a:lnTo>
                  <a:lnTo>
                    <a:pt x="36195" y="61340"/>
                  </a:lnTo>
                  <a:lnTo>
                    <a:pt x="42926" y="59689"/>
                  </a:lnTo>
                  <a:lnTo>
                    <a:pt x="90223" y="59689"/>
                  </a:lnTo>
                  <a:lnTo>
                    <a:pt x="89189" y="58187"/>
                  </a:lnTo>
                  <a:lnTo>
                    <a:pt x="84074" y="53594"/>
                  </a:lnTo>
                  <a:lnTo>
                    <a:pt x="77696" y="49978"/>
                  </a:lnTo>
                  <a:lnTo>
                    <a:pt x="70199" y="47339"/>
                  </a:lnTo>
                  <a:lnTo>
                    <a:pt x="61606" y="45700"/>
                  </a:lnTo>
                  <a:lnTo>
                    <a:pt x="51943" y="45085"/>
                  </a:lnTo>
                  <a:close/>
                </a:path>
                <a:path w="1351280" h="154939">
                  <a:moveTo>
                    <a:pt x="90223" y="59689"/>
                  </a:moveTo>
                  <a:lnTo>
                    <a:pt x="60960" y="59689"/>
                  </a:lnTo>
                  <a:lnTo>
                    <a:pt x="67818" y="61340"/>
                  </a:lnTo>
                  <a:lnTo>
                    <a:pt x="76962" y="67691"/>
                  </a:lnTo>
                  <a:lnTo>
                    <a:pt x="79248" y="71755"/>
                  </a:lnTo>
                  <a:lnTo>
                    <a:pt x="79248" y="81661"/>
                  </a:lnTo>
                  <a:lnTo>
                    <a:pt x="76962" y="85598"/>
                  </a:lnTo>
                  <a:lnTo>
                    <a:pt x="67818" y="91948"/>
                  </a:lnTo>
                  <a:lnTo>
                    <a:pt x="60960" y="93599"/>
                  </a:lnTo>
                  <a:lnTo>
                    <a:pt x="91376" y="93599"/>
                  </a:lnTo>
                  <a:lnTo>
                    <a:pt x="92710" y="92456"/>
                  </a:lnTo>
                  <a:lnTo>
                    <a:pt x="95827" y="85598"/>
                  </a:lnTo>
                  <a:lnTo>
                    <a:pt x="95940" y="81661"/>
                  </a:lnTo>
                  <a:lnTo>
                    <a:pt x="96012" y="76708"/>
                  </a:lnTo>
                  <a:lnTo>
                    <a:pt x="95182" y="69756"/>
                  </a:lnTo>
                  <a:lnTo>
                    <a:pt x="92900" y="63579"/>
                  </a:lnTo>
                  <a:lnTo>
                    <a:pt x="90223" y="59689"/>
                  </a:lnTo>
                  <a:close/>
                </a:path>
                <a:path w="1351280" h="154939">
                  <a:moveTo>
                    <a:pt x="224155" y="36702"/>
                  </a:moveTo>
                  <a:lnTo>
                    <a:pt x="184023" y="48640"/>
                  </a:lnTo>
                  <a:lnTo>
                    <a:pt x="179705" y="55118"/>
                  </a:lnTo>
                  <a:lnTo>
                    <a:pt x="179705" y="72009"/>
                  </a:lnTo>
                  <a:lnTo>
                    <a:pt x="214870" y="89792"/>
                  </a:lnTo>
                  <a:lnTo>
                    <a:pt x="224155" y="90297"/>
                  </a:lnTo>
                  <a:lnTo>
                    <a:pt x="233366" y="89792"/>
                  </a:lnTo>
                  <a:lnTo>
                    <a:pt x="264837" y="77470"/>
                  </a:lnTo>
                  <a:lnTo>
                    <a:pt x="224155" y="77470"/>
                  </a:lnTo>
                  <a:lnTo>
                    <a:pt x="215519" y="77343"/>
                  </a:lnTo>
                  <a:lnTo>
                    <a:pt x="208788" y="75946"/>
                  </a:lnTo>
                  <a:lnTo>
                    <a:pt x="198882" y="70866"/>
                  </a:lnTo>
                  <a:lnTo>
                    <a:pt x="196469" y="67564"/>
                  </a:lnTo>
                  <a:lnTo>
                    <a:pt x="196342" y="63500"/>
                  </a:lnTo>
                  <a:lnTo>
                    <a:pt x="196469" y="59436"/>
                  </a:lnTo>
                  <a:lnTo>
                    <a:pt x="198882" y="56261"/>
                  </a:lnTo>
                  <a:lnTo>
                    <a:pt x="203835" y="53594"/>
                  </a:lnTo>
                  <a:lnTo>
                    <a:pt x="208788" y="51053"/>
                  </a:lnTo>
                  <a:lnTo>
                    <a:pt x="215519" y="49657"/>
                  </a:lnTo>
                  <a:lnTo>
                    <a:pt x="264837" y="49657"/>
                  </a:lnTo>
                  <a:lnTo>
                    <a:pt x="264159" y="48640"/>
                  </a:lnTo>
                  <a:lnTo>
                    <a:pt x="255905" y="43942"/>
                  </a:lnTo>
                  <a:lnTo>
                    <a:pt x="249265" y="40846"/>
                  </a:lnTo>
                  <a:lnTo>
                    <a:pt x="241744" y="38608"/>
                  </a:lnTo>
                  <a:lnTo>
                    <a:pt x="233366" y="37226"/>
                  </a:lnTo>
                  <a:lnTo>
                    <a:pt x="224155" y="36702"/>
                  </a:lnTo>
                  <a:close/>
                </a:path>
                <a:path w="1351280" h="154939">
                  <a:moveTo>
                    <a:pt x="264837" y="49657"/>
                  </a:moveTo>
                  <a:lnTo>
                    <a:pt x="232790" y="49657"/>
                  </a:lnTo>
                  <a:lnTo>
                    <a:pt x="239522" y="51053"/>
                  </a:lnTo>
                  <a:lnTo>
                    <a:pt x="244475" y="53594"/>
                  </a:lnTo>
                  <a:lnTo>
                    <a:pt x="249301" y="56261"/>
                  </a:lnTo>
                  <a:lnTo>
                    <a:pt x="251840" y="59436"/>
                  </a:lnTo>
                  <a:lnTo>
                    <a:pt x="251968" y="63500"/>
                  </a:lnTo>
                  <a:lnTo>
                    <a:pt x="251840" y="67564"/>
                  </a:lnTo>
                  <a:lnTo>
                    <a:pt x="224155" y="77470"/>
                  </a:lnTo>
                  <a:lnTo>
                    <a:pt x="264837" y="77470"/>
                  </a:lnTo>
                  <a:lnTo>
                    <a:pt x="268478" y="72009"/>
                  </a:lnTo>
                  <a:lnTo>
                    <a:pt x="268478" y="55118"/>
                  </a:lnTo>
                  <a:lnTo>
                    <a:pt x="264837" y="49657"/>
                  </a:lnTo>
                  <a:close/>
                </a:path>
                <a:path w="1351280" h="154939">
                  <a:moveTo>
                    <a:pt x="486283" y="4445"/>
                  </a:moveTo>
                  <a:lnTo>
                    <a:pt x="356108" y="4445"/>
                  </a:lnTo>
                  <a:lnTo>
                    <a:pt x="356108" y="53848"/>
                  </a:lnTo>
                  <a:lnTo>
                    <a:pt x="486283" y="53848"/>
                  </a:lnTo>
                  <a:lnTo>
                    <a:pt x="486283" y="40386"/>
                  </a:lnTo>
                  <a:lnTo>
                    <a:pt x="373760" y="40386"/>
                  </a:lnTo>
                  <a:lnTo>
                    <a:pt x="373760" y="18034"/>
                  </a:lnTo>
                  <a:lnTo>
                    <a:pt x="486283" y="18034"/>
                  </a:lnTo>
                  <a:lnTo>
                    <a:pt x="486283" y="4445"/>
                  </a:lnTo>
                  <a:close/>
                </a:path>
                <a:path w="1351280" h="154939">
                  <a:moveTo>
                    <a:pt x="486283" y="18034"/>
                  </a:moveTo>
                  <a:lnTo>
                    <a:pt x="468757" y="18034"/>
                  </a:lnTo>
                  <a:lnTo>
                    <a:pt x="468757" y="40386"/>
                  </a:lnTo>
                  <a:lnTo>
                    <a:pt x="486283" y="40386"/>
                  </a:lnTo>
                  <a:lnTo>
                    <a:pt x="486283" y="18034"/>
                  </a:lnTo>
                  <a:close/>
                </a:path>
                <a:path w="1351280" h="154939">
                  <a:moveTo>
                    <a:pt x="1186180" y="131318"/>
                  </a:moveTo>
                  <a:lnTo>
                    <a:pt x="1034034" y="131318"/>
                  </a:lnTo>
                  <a:lnTo>
                    <a:pt x="1034034" y="147700"/>
                  </a:lnTo>
                  <a:lnTo>
                    <a:pt x="1186180" y="147700"/>
                  </a:lnTo>
                  <a:lnTo>
                    <a:pt x="1186180" y="131318"/>
                  </a:lnTo>
                  <a:close/>
                </a:path>
                <a:path w="1351280" h="154939">
                  <a:moveTo>
                    <a:pt x="1118870" y="94361"/>
                  </a:moveTo>
                  <a:lnTo>
                    <a:pt x="1100963" y="94361"/>
                  </a:lnTo>
                  <a:lnTo>
                    <a:pt x="1100963" y="131318"/>
                  </a:lnTo>
                  <a:lnTo>
                    <a:pt x="1118870" y="131318"/>
                  </a:lnTo>
                  <a:lnTo>
                    <a:pt x="1118870" y="94361"/>
                  </a:lnTo>
                  <a:close/>
                </a:path>
                <a:path w="1351280" h="154939">
                  <a:moveTo>
                    <a:pt x="1176147" y="8255"/>
                  </a:moveTo>
                  <a:lnTo>
                    <a:pt x="1044066" y="8255"/>
                  </a:lnTo>
                  <a:lnTo>
                    <a:pt x="1044066" y="94361"/>
                  </a:lnTo>
                  <a:lnTo>
                    <a:pt x="1177925" y="94361"/>
                  </a:lnTo>
                  <a:lnTo>
                    <a:pt x="1177925" y="77978"/>
                  </a:lnTo>
                  <a:lnTo>
                    <a:pt x="1062101" y="77978"/>
                  </a:lnTo>
                  <a:lnTo>
                    <a:pt x="1062101" y="24637"/>
                  </a:lnTo>
                  <a:lnTo>
                    <a:pt x="1176147" y="24637"/>
                  </a:lnTo>
                  <a:lnTo>
                    <a:pt x="1176147" y="8255"/>
                  </a:lnTo>
                  <a:close/>
                </a:path>
                <a:path w="1351280" h="154939">
                  <a:moveTo>
                    <a:pt x="832993" y="2667"/>
                  </a:moveTo>
                  <a:lnTo>
                    <a:pt x="815466" y="2667"/>
                  </a:lnTo>
                  <a:lnTo>
                    <a:pt x="815466" y="19303"/>
                  </a:lnTo>
                  <a:lnTo>
                    <a:pt x="787654" y="19303"/>
                  </a:lnTo>
                  <a:lnTo>
                    <a:pt x="787654" y="34289"/>
                  </a:lnTo>
                  <a:lnTo>
                    <a:pt x="815466" y="34289"/>
                  </a:lnTo>
                  <a:lnTo>
                    <a:pt x="815466" y="48006"/>
                  </a:lnTo>
                  <a:lnTo>
                    <a:pt x="787654" y="48006"/>
                  </a:lnTo>
                  <a:lnTo>
                    <a:pt x="787654" y="62992"/>
                  </a:lnTo>
                  <a:lnTo>
                    <a:pt x="815466" y="62992"/>
                  </a:lnTo>
                  <a:lnTo>
                    <a:pt x="815466" y="97917"/>
                  </a:lnTo>
                  <a:lnTo>
                    <a:pt x="832993" y="97917"/>
                  </a:lnTo>
                  <a:lnTo>
                    <a:pt x="832993" y="2667"/>
                  </a:lnTo>
                  <a:close/>
                </a:path>
                <a:path w="1351280" h="154939">
                  <a:moveTo>
                    <a:pt x="776985" y="6476"/>
                  </a:moveTo>
                  <a:lnTo>
                    <a:pt x="695452" y="6476"/>
                  </a:lnTo>
                  <a:lnTo>
                    <a:pt x="695452" y="21209"/>
                  </a:lnTo>
                  <a:lnTo>
                    <a:pt x="759460" y="21209"/>
                  </a:lnTo>
                  <a:lnTo>
                    <a:pt x="759460" y="41528"/>
                  </a:lnTo>
                  <a:lnTo>
                    <a:pt x="695833" y="41528"/>
                  </a:lnTo>
                  <a:lnTo>
                    <a:pt x="695833" y="91567"/>
                  </a:lnTo>
                  <a:lnTo>
                    <a:pt x="746379" y="91567"/>
                  </a:lnTo>
                  <a:lnTo>
                    <a:pt x="754447" y="91396"/>
                  </a:lnTo>
                  <a:lnTo>
                    <a:pt x="795528" y="85598"/>
                  </a:lnTo>
                  <a:lnTo>
                    <a:pt x="795528" y="76708"/>
                  </a:lnTo>
                  <a:lnTo>
                    <a:pt x="713359" y="76708"/>
                  </a:lnTo>
                  <a:lnTo>
                    <a:pt x="713359" y="56007"/>
                  </a:lnTo>
                  <a:lnTo>
                    <a:pt x="776985" y="56007"/>
                  </a:lnTo>
                  <a:lnTo>
                    <a:pt x="776985" y="6476"/>
                  </a:lnTo>
                  <a:close/>
                </a:path>
                <a:path w="1351280" h="154939">
                  <a:moveTo>
                    <a:pt x="795528" y="70866"/>
                  </a:moveTo>
                  <a:lnTo>
                    <a:pt x="752919" y="76708"/>
                  </a:lnTo>
                  <a:lnTo>
                    <a:pt x="795528" y="76708"/>
                  </a:lnTo>
                  <a:lnTo>
                    <a:pt x="795528" y="70866"/>
                  </a:lnTo>
                  <a:close/>
                </a:path>
                <a:path w="1351280" h="154939">
                  <a:moveTo>
                    <a:pt x="1311656" y="3556"/>
                  </a:moveTo>
                  <a:lnTo>
                    <a:pt x="1295019" y="3556"/>
                  </a:lnTo>
                  <a:lnTo>
                    <a:pt x="1295019" y="64389"/>
                  </a:lnTo>
                  <a:lnTo>
                    <a:pt x="1273683" y="64389"/>
                  </a:lnTo>
                  <a:lnTo>
                    <a:pt x="1273683" y="81025"/>
                  </a:lnTo>
                  <a:lnTo>
                    <a:pt x="1295019" y="81025"/>
                  </a:lnTo>
                  <a:lnTo>
                    <a:pt x="1295019" y="152273"/>
                  </a:lnTo>
                  <a:lnTo>
                    <a:pt x="1311656" y="152273"/>
                  </a:lnTo>
                  <a:lnTo>
                    <a:pt x="1311656" y="3556"/>
                  </a:lnTo>
                  <a:close/>
                </a:path>
                <a:path w="1351280" h="154939">
                  <a:moveTo>
                    <a:pt x="1252220" y="41401"/>
                  </a:moveTo>
                  <a:lnTo>
                    <a:pt x="1235202" y="41401"/>
                  </a:lnTo>
                  <a:lnTo>
                    <a:pt x="1234842" y="53332"/>
                  </a:lnTo>
                  <a:lnTo>
                    <a:pt x="1234148" y="64389"/>
                  </a:lnTo>
                  <a:lnTo>
                    <a:pt x="1224895" y="109053"/>
                  </a:lnTo>
                  <a:lnTo>
                    <a:pt x="1205484" y="129159"/>
                  </a:lnTo>
                  <a:lnTo>
                    <a:pt x="1205484" y="145923"/>
                  </a:lnTo>
                  <a:lnTo>
                    <a:pt x="1212099" y="144272"/>
                  </a:lnTo>
                  <a:lnTo>
                    <a:pt x="1212262" y="144272"/>
                  </a:lnTo>
                  <a:lnTo>
                    <a:pt x="1218882" y="141239"/>
                  </a:lnTo>
                  <a:lnTo>
                    <a:pt x="1242568" y="108678"/>
                  </a:lnTo>
                  <a:lnTo>
                    <a:pt x="1245616" y="98679"/>
                  </a:lnTo>
                  <a:lnTo>
                    <a:pt x="1264013" y="98679"/>
                  </a:lnTo>
                  <a:lnTo>
                    <a:pt x="1249807" y="75311"/>
                  </a:lnTo>
                  <a:lnTo>
                    <a:pt x="1250569" y="70231"/>
                  </a:lnTo>
                  <a:lnTo>
                    <a:pt x="1251077" y="64770"/>
                  </a:lnTo>
                  <a:lnTo>
                    <a:pt x="1251839" y="53467"/>
                  </a:lnTo>
                  <a:lnTo>
                    <a:pt x="1252093" y="47498"/>
                  </a:lnTo>
                  <a:lnTo>
                    <a:pt x="1252220" y="41401"/>
                  </a:lnTo>
                  <a:close/>
                </a:path>
                <a:path w="1351280" h="154939">
                  <a:moveTo>
                    <a:pt x="1264013" y="98679"/>
                  </a:moveTo>
                  <a:lnTo>
                    <a:pt x="1245616" y="98679"/>
                  </a:lnTo>
                  <a:lnTo>
                    <a:pt x="1272540" y="144272"/>
                  </a:lnTo>
                  <a:lnTo>
                    <a:pt x="1286637" y="135890"/>
                  </a:lnTo>
                  <a:lnTo>
                    <a:pt x="1264013" y="98679"/>
                  </a:lnTo>
                  <a:close/>
                </a:path>
                <a:path w="1351280" h="154939">
                  <a:moveTo>
                    <a:pt x="1279779" y="25400"/>
                  </a:moveTo>
                  <a:lnTo>
                    <a:pt x="1207008" y="25400"/>
                  </a:lnTo>
                  <a:lnTo>
                    <a:pt x="1207008" y="41401"/>
                  </a:lnTo>
                  <a:lnTo>
                    <a:pt x="1279779" y="41401"/>
                  </a:lnTo>
                  <a:lnTo>
                    <a:pt x="1279779" y="25400"/>
                  </a:lnTo>
                  <a:close/>
                </a:path>
                <a:path w="1351280" h="154939">
                  <a:moveTo>
                    <a:pt x="1252220" y="2412"/>
                  </a:moveTo>
                  <a:lnTo>
                    <a:pt x="1235202" y="2412"/>
                  </a:lnTo>
                  <a:lnTo>
                    <a:pt x="1235202" y="25400"/>
                  </a:lnTo>
                  <a:lnTo>
                    <a:pt x="1252220" y="25400"/>
                  </a:lnTo>
                  <a:lnTo>
                    <a:pt x="1252220" y="2412"/>
                  </a:lnTo>
                  <a:close/>
                </a:path>
                <a:path w="1351280" h="154939">
                  <a:moveTo>
                    <a:pt x="1351153" y="2667"/>
                  </a:moveTo>
                  <a:lnTo>
                    <a:pt x="1334389" y="2667"/>
                  </a:lnTo>
                  <a:lnTo>
                    <a:pt x="1334389" y="154940"/>
                  </a:lnTo>
                  <a:lnTo>
                    <a:pt x="1351153" y="154940"/>
                  </a:lnTo>
                  <a:lnTo>
                    <a:pt x="1351153" y="2667"/>
                  </a:lnTo>
                  <a:close/>
                </a:path>
                <a:path w="1351280" h="154939">
                  <a:moveTo>
                    <a:pt x="310769" y="2667"/>
                  </a:moveTo>
                  <a:lnTo>
                    <a:pt x="293116" y="2667"/>
                  </a:lnTo>
                  <a:lnTo>
                    <a:pt x="293116" y="88265"/>
                  </a:lnTo>
                  <a:lnTo>
                    <a:pt x="310769" y="88265"/>
                  </a:lnTo>
                  <a:lnTo>
                    <a:pt x="310769" y="51053"/>
                  </a:lnTo>
                  <a:lnTo>
                    <a:pt x="332232" y="51053"/>
                  </a:lnTo>
                  <a:lnTo>
                    <a:pt x="332232" y="34671"/>
                  </a:lnTo>
                  <a:lnTo>
                    <a:pt x="310769" y="34671"/>
                  </a:lnTo>
                  <a:lnTo>
                    <a:pt x="310769" y="2667"/>
                  </a:lnTo>
                  <a:close/>
                </a:path>
                <a:path w="1351280" h="154939">
                  <a:moveTo>
                    <a:pt x="138938" y="2667"/>
                  </a:moveTo>
                  <a:lnTo>
                    <a:pt x="121285" y="2667"/>
                  </a:lnTo>
                  <a:lnTo>
                    <a:pt x="121285" y="154940"/>
                  </a:lnTo>
                  <a:lnTo>
                    <a:pt x="138938" y="154940"/>
                  </a:lnTo>
                  <a:lnTo>
                    <a:pt x="138938" y="79883"/>
                  </a:lnTo>
                  <a:lnTo>
                    <a:pt x="160020" y="79883"/>
                  </a:lnTo>
                  <a:lnTo>
                    <a:pt x="160020" y="62992"/>
                  </a:lnTo>
                  <a:lnTo>
                    <a:pt x="138938" y="62992"/>
                  </a:lnTo>
                  <a:lnTo>
                    <a:pt x="138938" y="2667"/>
                  </a:lnTo>
                  <a:close/>
                </a:path>
                <a:path w="1351280" h="154939">
                  <a:moveTo>
                    <a:pt x="103251" y="20320"/>
                  </a:moveTo>
                  <a:lnTo>
                    <a:pt x="0" y="20320"/>
                  </a:lnTo>
                  <a:lnTo>
                    <a:pt x="0" y="35813"/>
                  </a:lnTo>
                  <a:lnTo>
                    <a:pt x="103251" y="35813"/>
                  </a:lnTo>
                  <a:lnTo>
                    <a:pt x="103251" y="20320"/>
                  </a:lnTo>
                  <a:close/>
                </a:path>
                <a:path w="1351280" h="154939">
                  <a:moveTo>
                    <a:pt x="60706" y="1143"/>
                  </a:moveTo>
                  <a:lnTo>
                    <a:pt x="42671" y="1143"/>
                  </a:lnTo>
                  <a:lnTo>
                    <a:pt x="42671" y="20320"/>
                  </a:lnTo>
                  <a:lnTo>
                    <a:pt x="60706" y="20320"/>
                  </a:lnTo>
                  <a:lnTo>
                    <a:pt x="60706" y="1143"/>
                  </a:lnTo>
                  <a:close/>
                </a:path>
                <a:path w="1351280" h="154939">
                  <a:moveTo>
                    <a:pt x="275844" y="15367"/>
                  </a:moveTo>
                  <a:lnTo>
                    <a:pt x="172466" y="15367"/>
                  </a:lnTo>
                  <a:lnTo>
                    <a:pt x="172466" y="28956"/>
                  </a:lnTo>
                  <a:lnTo>
                    <a:pt x="275844" y="28956"/>
                  </a:lnTo>
                  <a:lnTo>
                    <a:pt x="275844" y="15367"/>
                  </a:lnTo>
                  <a:close/>
                </a:path>
                <a:path w="1351280" h="154939">
                  <a:moveTo>
                    <a:pt x="233045" y="0"/>
                  </a:moveTo>
                  <a:lnTo>
                    <a:pt x="215265" y="0"/>
                  </a:lnTo>
                  <a:lnTo>
                    <a:pt x="215265" y="15367"/>
                  </a:lnTo>
                  <a:lnTo>
                    <a:pt x="233045" y="15367"/>
                  </a:lnTo>
                  <a:lnTo>
                    <a:pt x="23304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80872" y="3560063"/>
              <a:ext cx="2431541" cy="46863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28344" y="3691127"/>
              <a:ext cx="1730502" cy="19431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86968" y="3566159"/>
              <a:ext cx="2403347" cy="440436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1239278" y="3702176"/>
              <a:ext cx="1693545" cy="156845"/>
            </a:xfrm>
            <a:custGeom>
              <a:avLst/>
              <a:gdLst/>
              <a:ahLst/>
              <a:cxnLst/>
              <a:rect l="l" t="t" r="r" b="b"/>
              <a:pathLst>
                <a:path w="1693545" h="156845">
                  <a:moveTo>
                    <a:pt x="1013193" y="129413"/>
                  </a:moveTo>
                  <a:lnTo>
                    <a:pt x="861047" y="129413"/>
                  </a:lnTo>
                  <a:lnTo>
                    <a:pt x="861047" y="146050"/>
                  </a:lnTo>
                  <a:lnTo>
                    <a:pt x="1013193" y="146050"/>
                  </a:lnTo>
                  <a:lnTo>
                    <a:pt x="1013193" y="129413"/>
                  </a:lnTo>
                  <a:close/>
                </a:path>
                <a:path w="1693545" h="156845">
                  <a:moveTo>
                    <a:pt x="1179690" y="99949"/>
                  </a:moveTo>
                  <a:lnTo>
                    <a:pt x="1046594" y="99949"/>
                  </a:lnTo>
                  <a:lnTo>
                    <a:pt x="1046594" y="151384"/>
                  </a:lnTo>
                  <a:lnTo>
                    <a:pt x="1179690" y="151384"/>
                  </a:lnTo>
                  <a:lnTo>
                    <a:pt x="1179690" y="137287"/>
                  </a:lnTo>
                  <a:lnTo>
                    <a:pt x="1063993" y="137287"/>
                  </a:lnTo>
                  <a:lnTo>
                    <a:pt x="1063993" y="114046"/>
                  </a:lnTo>
                  <a:lnTo>
                    <a:pt x="1179690" y="114046"/>
                  </a:lnTo>
                  <a:lnTo>
                    <a:pt x="1179690" y="99949"/>
                  </a:lnTo>
                  <a:close/>
                </a:path>
                <a:path w="1693545" h="156845">
                  <a:moveTo>
                    <a:pt x="1179690" y="114046"/>
                  </a:moveTo>
                  <a:lnTo>
                    <a:pt x="1162418" y="114046"/>
                  </a:lnTo>
                  <a:lnTo>
                    <a:pt x="1162418" y="137287"/>
                  </a:lnTo>
                  <a:lnTo>
                    <a:pt x="1179690" y="137287"/>
                  </a:lnTo>
                  <a:lnTo>
                    <a:pt x="1179690" y="114046"/>
                  </a:lnTo>
                  <a:close/>
                </a:path>
                <a:path w="1693545" h="156845">
                  <a:moveTo>
                    <a:pt x="1232268" y="102616"/>
                  </a:moveTo>
                  <a:lnTo>
                    <a:pt x="1214488" y="102616"/>
                  </a:lnTo>
                  <a:lnTo>
                    <a:pt x="1214488" y="151384"/>
                  </a:lnTo>
                  <a:lnTo>
                    <a:pt x="1345933" y="151384"/>
                  </a:lnTo>
                  <a:lnTo>
                    <a:pt x="1345933" y="135255"/>
                  </a:lnTo>
                  <a:lnTo>
                    <a:pt x="1232268" y="135255"/>
                  </a:lnTo>
                  <a:lnTo>
                    <a:pt x="1232268" y="102616"/>
                  </a:lnTo>
                  <a:close/>
                </a:path>
                <a:path w="1693545" h="156845">
                  <a:moveTo>
                    <a:pt x="1341742" y="1016"/>
                  </a:moveTo>
                  <a:lnTo>
                    <a:pt x="1324089" y="1016"/>
                  </a:lnTo>
                  <a:lnTo>
                    <a:pt x="1324089" y="114046"/>
                  </a:lnTo>
                  <a:lnTo>
                    <a:pt x="1341742" y="114046"/>
                  </a:lnTo>
                  <a:lnTo>
                    <a:pt x="1341742" y="54737"/>
                  </a:lnTo>
                  <a:lnTo>
                    <a:pt x="1363205" y="54737"/>
                  </a:lnTo>
                  <a:lnTo>
                    <a:pt x="1363205" y="37719"/>
                  </a:lnTo>
                  <a:lnTo>
                    <a:pt x="1341742" y="37719"/>
                  </a:lnTo>
                  <a:lnTo>
                    <a:pt x="1341742" y="1016"/>
                  </a:lnTo>
                  <a:close/>
                </a:path>
                <a:path w="1693545" h="156845">
                  <a:moveTo>
                    <a:pt x="1226553" y="3683"/>
                  </a:moveTo>
                  <a:lnTo>
                    <a:pt x="1209281" y="3683"/>
                  </a:lnTo>
                  <a:lnTo>
                    <a:pt x="1209281" y="89535"/>
                  </a:lnTo>
                  <a:lnTo>
                    <a:pt x="1298308" y="89535"/>
                  </a:lnTo>
                  <a:lnTo>
                    <a:pt x="1298308" y="74295"/>
                  </a:lnTo>
                  <a:lnTo>
                    <a:pt x="1226553" y="74295"/>
                  </a:lnTo>
                  <a:lnTo>
                    <a:pt x="1226553" y="45212"/>
                  </a:lnTo>
                  <a:lnTo>
                    <a:pt x="1298308" y="45212"/>
                  </a:lnTo>
                  <a:lnTo>
                    <a:pt x="1298308" y="30226"/>
                  </a:lnTo>
                  <a:lnTo>
                    <a:pt x="1226553" y="30226"/>
                  </a:lnTo>
                  <a:lnTo>
                    <a:pt x="1226553" y="3683"/>
                  </a:lnTo>
                  <a:close/>
                </a:path>
                <a:path w="1693545" h="156845">
                  <a:moveTo>
                    <a:pt x="1298308" y="45212"/>
                  </a:moveTo>
                  <a:lnTo>
                    <a:pt x="1281036" y="45212"/>
                  </a:lnTo>
                  <a:lnTo>
                    <a:pt x="1281036" y="74295"/>
                  </a:lnTo>
                  <a:lnTo>
                    <a:pt x="1298308" y="74295"/>
                  </a:lnTo>
                  <a:lnTo>
                    <a:pt x="1298308" y="45212"/>
                  </a:lnTo>
                  <a:close/>
                </a:path>
                <a:path w="1693545" h="156845">
                  <a:moveTo>
                    <a:pt x="1298308" y="3683"/>
                  </a:moveTo>
                  <a:lnTo>
                    <a:pt x="1281036" y="3683"/>
                  </a:lnTo>
                  <a:lnTo>
                    <a:pt x="1281036" y="30226"/>
                  </a:lnTo>
                  <a:lnTo>
                    <a:pt x="1298308" y="30226"/>
                  </a:lnTo>
                  <a:lnTo>
                    <a:pt x="1298308" y="3683"/>
                  </a:lnTo>
                  <a:close/>
                </a:path>
                <a:path w="1693545" h="156845">
                  <a:moveTo>
                    <a:pt x="377812" y="101600"/>
                  </a:moveTo>
                  <a:lnTo>
                    <a:pt x="359905" y="101600"/>
                  </a:lnTo>
                  <a:lnTo>
                    <a:pt x="359905" y="151384"/>
                  </a:lnTo>
                  <a:lnTo>
                    <a:pt x="490969" y="151384"/>
                  </a:lnTo>
                  <a:lnTo>
                    <a:pt x="490969" y="135509"/>
                  </a:lnTo>
                  <a:lnTo>
                    <a:pt x="377812" y="135509"/>
                  </a:lnTo>
                  <a:lnTo>
                    <a:pt x="377812" y="101600"/>
                  </a:lnTo>
                  <a:close/>
                </a:path>
                <a:path w="1693545" h="156845">
                  <a:moveTo>
                    <a:pt x="487794" y="1016"/>
                  </a:moveTo>
                  <a:lnTo>
                    <a:pt x="470268" y="1016"/>
                  </a:lnTo>
                  <a:lnTo>
                    <a:pt x="470268" y="18669"/>
                  </a:lnTo>
                  <a:lnTo>
                    <a:pt x="443344" y="18669"/>
                  </a:lnTo>
                  <a:lnTo>
                    <a:pt x="444487" y="34417"/>
                  </a:lnTo>
                  <a:lnTo>
                    <a:pt x="470268" y="34417"/>
                  </a:lnTo>
                  <a:lnTo>
                    <a:pt x="470268" y="59690"/>
                  </a:lnTo>
                  <a:lnTo>
                    <a:pt x="444487" y="59690"/>
                  </a:lnTo>
                  <a:lnTo>
                    <a:pt x="443344" y="75438"/>
                  </a:lnTo>
                  <a:lnTo>
                    <a:pt x="470268" y="75438"/>
                  </a:lnTo>
                  <a:lnTo>
                    <a:pt x="470268" y="114300"/>
                  </a:lnTo>
                  <a:lnTo>
                    <a:pt x="487794" y="114300"/>
                  </a:lnTo>
                  <a:lnTo>
                    <a:pt x="487794" y="1016"/>
                  </a:lnTo>
                  <a:close/>
                </a:path>
                <a:path w="1693545" h="156845">
                  <a:moveTo>
                    <a:pt x="392544" y="2667"/>
                  </a:moveTo>
                  <a:lnTo>
                    <a:pt x="352444" y="21788"/>
                  </a:lnTo>
                  <a:lnTo>
                    <a:pt x="345300" y="46863"/>
                  </a:lnTo>
                  <a:lnTo>
                    <a:pt x="346157" y="56126"/>
                  </a:lnTo>
                  <a:lnTo>
                    <a:pt x="372732" y="87725"/>
                  </a:lnTo>
                  <a:lnTo>
                    <a:pt x="392544" y="91059"/>
                  </a:lnTo>
                  <a:lnTo>
                    <a:pt x="402996" y="90130"/>
                  </a:lnTo>
                  <a:lnTo>
                    <a:pt x="412245" y="87725"/>
                  </a:lnTo>
                  <a:lnTo>
                    <a:pt x="420279" y="83843"/>
                  </a:lnTo>
                  <a:lnTo>
                    <a:pt x="427088" y="78486"/>
                  </a:lnTo>
                  <a:lnTo>
                    <a:pt x="429088" y="76073"/>
                  </a:lnTo>
                  <a:lnTo>
                    <a:pt x="383400" y="76073"/>
                  </a:lnTo>
                  <a:lnTo>
                    <a:pt x="376288" y="73406"/>
                  </a:lnTo>
                  <a:lnTo>
                    <a:pt x="365747" y="63119"/>
                  </a:lnTo>
                  <a:lnTo>
                    <a:pt x="363124" y="56126"/>
                  </a:lnTo>
                  <a:lnTo>
                    <a:pt x="362953" y="46863"/>
                  </a:lnTo>
                  <a:lnTo>
                    <a:pt x="363080" y="37719"/>
                  </a:lnTo>
                  <a:lnTo>
                    <a:pt x="392544" y="17399"/>
                  </a:lnTo>
                  <a:lnTo>
                    <a:pt x="428878" y="17399"/>
                  </a:lnTo>
                  <a:lnTo>
                    <a:pt x="427088" y="15240"/>
                  </a:lnTo>
                  <a:lnTo>
                    <a:pt x="420279" y="9882"/>
                  </a:lnTo>
                  <a:lnTo>
                    <a:pt x="412245" y="6000"/>
                  </a:lnTo>
                  <a:lnTo>
                    <a:pt x="402996" y="3595"/>
                  </a:lnTo>
                  <a:lnTo>
                    <a:pt x="392544" y="2667"/>
                  </a:lnTo>
                  <a:close/>
                </a:path>
                <a:path w="1693545" h="156845">
                  <a:moveTo>
                    <a:pt x="428878" y="17399"/>
                  </a:moveTo>
                  <a:lnTo>
                    <a:pt x="392544" y="17399"/>
                  </a:lnTo>
                  <a:lnTo>
                    <a:pt x="401561" y="17526"/>
                  </a:lnTo>
                  <a:lnTo>
                    <a:pt x="408673" y="20193"/>
                  </a:lnTo>
                  <a:lnTo>
                    <a:pt x="414007" y="25400"/>
                  </a:lnTo>
                  <a:lnTo>
                    <a:pt x="419214" y="30607"/>
                  </a:lnTo>
                  <a:lnTo>
                    <a:pt x="421881" y="37719"/>
                  </a:lnTo>
                  <a:lnTo>
                    <a:pt x="421836" y="56126"/>
                  </a:lnTo>
                  <a:lnTo>
                    <a:pt x="419214" y="63119"/>
                  </a:lnTo>
                  <a:lnTo>
                    <a:pt x="408673" y="73406"/>
                  </a:lnTo>
                  <a:lnTo>
                    <a:pt x="401561" y="76073"/>
                  </a:lnTo>
                  <a:lnTo>
                    <a:pt x="429088" y="76073"/>
                  </a:lnTo>
                  <a:lnTo>
                    <a:pt x="432517" y="71937"/>
                  </a:lnTo>
                  <a:lnTo>
                    <a:pt x="436422" y="64484"/>
                  </a:lnTo>
                  <a:lnTo>
                    <a:pt x="438804" y="56126"/>
                  </a:lnTo>
                  <a:lnTo>
                    <a:pt x="439661" y="46863"/>
                  </a:lnTo>
                  <a:lnTo>
                    <a:pt x="438815" y="37719"/>
                  </a:lnTo>
                  <a:lnTo>
                    <a:pt x="437897" y="34417"/>
                  </a:lnTo>
                  <a:lnTo>
                    <a:pt x="436422" y="29241"/>
                  </a:lnTo>
                  <a:lnTo>
                    <a:pt x="432517" y="21788"/>
                  </a:lnTo>
                  <a:lnTo>
                    <a:pt x="428983" y="17526"/>
                  </a:lnTo>
                  <a:lnTo>
                    <a:pt x="428878" y="17399"/>
                  </a:lnTo>
                  <a:close/>
                </a:path>
                <a:path w="1693545" h="156845">
                  <a:moveTo>
                    <a:pt x="84823" y="114300"/>
                  </a:moveTo>
                  <a:lnTo>
                    <a:pt x="66916" y="114300"/>
                  </a:lnTo>
                  <a:lnTo>
                    <a:pt x="66916" y="156845"/>
                  </a:lnTo>
                  <a:lnTo>
                    <a:pt x="84823" y="156845"/>
                  </a:lnTo>
                  <a:lnTo>
                    <a:pt x="84823" y="114300"/>
                  </a:lnTo>
                  <a:close/>
                </a:path>
                <a:path w="1693545" h="156845">
                  <a:moveTo>
                    <a:pt x="152133" y="97917"/>
                  </a:moveTo>
                  <a:lnTo>
                    <a:pt x="0" y="97917"/>
                  </a:lnTo>
                  <a:lnTo>
                    <a:pt x="0" y="114300"/>
                  </a:lnTo>
                  <a:lnTo>
                    <a:pt x="152133" y="114300"/>
                  </a:lnTo>
                  <a:lnTo>
                    <a:pt x="152133" y="97917"/>
                  </a:lnTo>
                  <a:close/>
                </a:path>
                <a:path w="1693545" h="156845">
                  <a:moveTo>
                    <a:pt x="324345" y="129794"/>
                  </a:moveTo>
                  <a:lnTo>
                    <a:pt x="172199" y="129794"/>
                  </a:lnTo>
                  <a:lnTo>
                    <a:pt x="172199" y="146050"/>
                  </a:lnTo>
                  <a:lnTo>
                    <a:pt x="324345" y="146050"/>
                  </a:lnTo>
                  <a:lnTo>
                    <a:pt x="324345" y="129794"/>
                  </a:lnTo>
                  <a:close/>
                </a:path>
                <a:path w="1693545" h="156845">
                  <a:moveTo>
                    <a:pt x="248145" y="3683"/>
                  </a:moveTo>
                  <a:lnTo>
                    <a:pt x="208283" y="10951"/>
                  </a:lnTo>
                  <a:lnTo>
                    <a:pt x="180874" y="39921"/>
                  </a:lnTo>
                  <a:lnTo>
                    <a:pt x="179565" y="50038"/>
                  </a:lnTo>
                  <a:lnTo>
                    <a:pt x="179565" y="58674"/>
                  </a:lnTo>
                  <a:lnTo>
                    <a:pt x="207124" y="88646"/>
                  </a:lnTo>
                  <a:lnTo>
                    <a:pt x="207124" y="129794"/>
                  </a:lnTo>
                  <a:lnTo>
                    <a:pt x="224777" y="129794"/>
                  </a:lnTo>
                  <a:lnTo>
                    <a:pt x="224777" y="94107"/>
                  </a:lnTo>
                  <a:lnTo>
                    <a:pt x="289420" y="94107"/>
                  </a:lnTo>
                  <a:lnTo>
                    <a:pt x="289420" y="88392"/>
                  </a:lnTo>
                  <a:lnTo>
                    <a:pt x="295540" y="85199"/>
                  </a:lnTo>
                  <a:lnTo>
                    <a:pt x="300805" y="81613"/>
                  </a:lnTo>
                  <a:lnTo>
                    <a:pt x="302352" y="80264"/>
                  </a:lnTo>
                  <a:lnTo>
                    <a:pt x="248145" y="80264"/>
                  </a:lnTo>
                  <a:lnTo>
                    <a:pt x="237382" y="79670"/>
                  </a:lnTo>
                  <a:lnTo>
                    <a:pt x="201853" y="62452"/>
                  </a:lnTo>
                  <a:lnTo>
                    <a:pt x="198234" y="50038"/>
                  </a:lnTo>
                  <a:lnTo>
                    <a:pt x="199234" y="43370"/>
                  </a:lnTo>
                  <a:lnTo>
                    <a:pt x="237382" y="20331"/>
                  </a:lnTo>
                  <a:lnTo>
                    <a:pt x="248145" y="19812"/>
                  </a:lnTo>
                  <a:lnTo>
                    <a:pt x="302181" y="19812"/>
                  </a:lnTo>
                  <a:lnTo>
                    <a:pt x="298056" y="16383"/>
                  </a:lnTo>
                  <a:lnTo>
                    <a:pt x="288078" y="10951"/>
                  </a:lnTo>
                  <a:lnTo>
                    <a:pt x="276434" y="7032"/>
                  </a:lnTo>
                  <a:lnTo>
                    <a:pt x="263123" y="4613"/>
                  </a:lnTo>
                  <a:lnTo>
                    <a:pt x="248145" y="3683"/>
                  </a:lnTo>
                  <a:close/>
                </a:path>
                <a:path w="1693545" h="156845">
                  <a:moveTo>
                    <a:pt x="289420" y="94107"/>
                  </a:moveTo>
                  <a:lnTo>
                    <a:pt x="271767" y="94107"/>
                  </a:lnTo>
                  <a:lnTo>
                    <a:pt x="271767" y="129794"/>
                  </a:lnTo>
                  <a:lnTo>
                    <a:pt x="289420" y="129794"/>
                  </a:lnTo>
                  <a:lnTo>
                    <a:pt x="289420" y="94107"/>
                  </a:lnTo>
                  <a:close/>
                </a:path>
                <a:path w="1693545" h="156845">
                  <a:moveTo>
                    <a:pt x="271767" y="94107"/>
                  </a:moveTo>
                  <a:lnTo>
                    <a:pt x="224777" y="94107"/>
                  </a:lnTo>
                  <a:lnTo>
                    <a:pt x="232016" y="95504"/>
                  </a:lnTo>
                  <a:lnTo>
                    <a:pt x="239763" y="96266"/>
                  </a:lnTo>
                  <a:lnTo>
                    <a:pt x="256781" y="96266"/>
                  </a:lnTo>
                  <a:lnTo>
                    <a:pt x="264528" y="95504"/>
                  </a:lnTo>
                  <a:lnTo>
                    <a:pt x="271767" y="94107"/>
                  </a:lnTo>
                  <a:close/>
                </a:path>
                <a:path w="1693545" h="156845">
                  <a:moveTo>
                    <a:pt x="302181" y="19812"/>
                  </a:moveTo>
                  <a:lnTo>
                    <a:pt x="248145" y="19812"/>
                  </a:lnTo>
                  <a:lnTo>
                    <a:pt x="258981" y="20331"/>
                  </a:lnTo>
                  <a:lnTo>
                    <a:pt x="268639" y="21875"/>
                  </a:lnTo>
                  <a:lnTo>
                    <a:pt x="298310" y="50038"/>
                  </a:lnTo>
                  <a:lnTo>
                    <a:pt x="297308" y="56614"/>
                  </a:lnTo>
                  <a:lnTo>
                    <a:pt x="258981" y="79670"/>
                  </a:lnTo>
                  <a:lnTo>
                    <a:pt x="248145" y="80264"/>
                  </a:lnTo>
                  <a:lnTo>
                    <a:pt x="302352" y="80264"/>
                  </a:lnTo>
                  <a:lnTo>
                    <a:pt x="316852" y="50038"/>
                  </a:lnTo>
                  <a:lnTo>
                    <a:pt x="315522" y="39921"/>
                  </a:lnTo>
                  <a:lnTo>
                    <a:pt x="311931" y="30924"/>
                  </a:lnTo>
                  <a:lnTo>
                    <a:pt x="306100" y="23070"/>
                  </a:lnTo>
                  <a:lnTo>
                    <a:pt x="302181" y="19812"/>
                  </a:lnTo>
                  <a:close/>
                </a:path>
                <a:path w="1693545" h="156845">
                  <a:moveTo>
                    <a:pt x="625589" y="103505"/>
                  </a:moveTo>
                  <a:lnTo>
                    <a:pt x="608952" y="103505"/>
                  </a:lnTo>
                  <a:lnTo>
                    <a:pt x="608952" y="150622"/>
                  </a:lnTo>
                  <a:lnTo>
                    <a:pt x="625589" y="150622"/>
                  </a:lnTo>
                  <a:lnTo>
                    <a:pt x="625589" y="103505"/>
                  </a:lnTo>
                  <a:close/>
                </a:path>
                <a:path w="1693545" h="156845">
                  <a:moveTo>
                    <a:pt x="582917" y="6604"/>
                  </a:moveTo>
                  <a:lnTo>
                    <a:pt x="520052" y="6604"/>
                  </a:lnTo>
                  <a:lnTo>
                    <a:pt x="520052" y="22606"/>
                  </a:lnTo>
                  <a:lnTo>
                    <a:pt x="565899" y="22606"/>
                  </a:lnTo>
                  <a:lnTo>
                    <a:pt x="565899" y="48514"/>
                  </a:lnTo>
                  <a:lnTo>
                    <a:pt x="558862" y="93751"/>
                  </a:lnTo>
                  <a:lnTo>
                    <a:pt x="530166" y="125444"/>
                  </a:lnTo>
                  <a:lnTo>
                    <a:pt x="520052" y="127254"/>
                  </a:lnTo>
                  <a:lnTo>
                    <a:pt x="520052" y="143891"/>
                  </a:lnTo>
                  <a:lnTo>
                    <a:pt x="557598" y="127436"/>
                  </a:lnTo>
                  <a:lnTo>
                    <a:pt x="573011" y="103505"/>
                  </a:lnTo>
                  <a:lnTo>
                    <a:pt x="625589" y="103505"/>
                  </a:lnTo>
                  <a:lnTo>
                    <a:pt x="625589" y="87122"/>
                  </a:lnTo>
                  <a:lnTo>
                    <a:pt x="578345" y="87122"/>
                  </a:lnTo>
                  <a:lnTo>
                    <a:pt x="579615" y="82423"/>
                  </a:lnTo>
                  <a:lnTo>
                    <a:pt x="580504" y="77470"/>
                  </a:lnTo>
                  <a:lnTo>
                    <a:pt x="582028" y="66802"/>
                  </a:lnTo>
                  <a:lnTo>
                    <a:pt x="582536" y="61341"/>
                  </a:lnTo>
                  <a:lnTo>
                    <a:pt x="582790" y="55626"/>
                  </a:lnTo>
                  <a:lnTo>
                    <a:pt x="625589" y="55626"/>
                  </a:lnTo>
                  <a:lnTo>
                    <a:pt x="625589" y="39243"/>
                  </a:lnTo>
                  <a:lnTo>
                    <a:pt x="582917" y="39243"/>
                  </a:lnTo>
                  <a:lnTo>
                    <a:pt x="582917" y="6604"/>
                  </a:lnTo>
                  <a:close/>
                </a:path>
                <a:path w="1693545" h="156845">
                  <a:moveTo>
                    <a:pt x="625589" y="55626"/>
                  </a:moveTo>
                  <a:lnTo>
                    <a:pt x="608952" y="55626"/>
                  </a:lnTo>
                  <a:lnTo>
                    <a:pt x="608952" y="87122"/>
                  </a:lnTo>
                  <a:lnTo>
                    <a:pt x="625589" y="87122"/>
                  </a:lnTo>
                  <a:lnTo>
                    <a:pt x="625589" y="55626"/>
                  </a:lnTo>
                  <a:close/>
                </a:path>
                <a:path w="1693545" h="156845">
                  <a:moveTo>
                    <a:pt x="625589" y="1905"/>
                  </a:moveTo>
                  <a:lnTo>
                    <a:pt x="608952" y="1905"/>
                  </a:lnTo>
                  <a:lnTo>
                    <a:pt x="608952" y="39243"/>
                  </a:lnTo>
                  <a:lnTo>
                    <a:pt x="625589" y="39243"/>
                  </a:lnTo>
                  <a:lnTo>
                    <a:pt x="625589" y="1905"/>
                  </a:lnTo>
                  <a:close/>
                </a:path>
                <a:path w="1693545" h="156845">
                  <a:moveTo>
                    <a:pt x="1528305" y="129540"/>
                  </a:moveTo>
                  <a:lnTo>
                    <a:pt x="1376159" y="129540"/>
                  </a:lnTo>
                  <a:lnTo>
                    <a:pt x="1376159" y="146050"/>
                  </a:lnTo>
                  <a:lnTo>
                    <a:pt x="1528305" y="146050"/>
                  </a:lnTo>
                  <a:lnTo>
                    <a:pt x="1528305" y="129540"/>
                  </a:lnTo>
                  <a:close/>
                </a:path>
                <a:path w="1693545" h="156845">
                  <a:moveTo>
                    <a:pt x="1460995" y="92710"/>
                  </a:moveTo>
                  <a:lnTo>
                    <a:pt x="1443088" y="92710"/>
                  </a:lnTo>
                  <a:lnTo>
                    <a:pt x="1443088" y="129540"/>
                  </a:lnTo>
                  <a:lnTo>
                    <a:pt x="1460995" y="129540"/>
                  </a:lnTo>
                  <a:lnTo>
                    <a:pt x="1460995" y="92710"/>
                  </a:lnTo>
                  <a:close/>
                </a:path>
                <a:path w="1693545" h="156845">
                  <a:moveTo>
                    <a:pt x="1518272" y="6604"/>
                  </a:moveTo>
                  <a:lnTo>
                    <a:pt x="1386192" y="6604"/>
                  </a:lnTo>
                  <a:lnTo>
                    <a:pt x="1386192" y="92710"/>
                  </a:lnTo>
                  <a:lnTo>
                    <a:pt x="1520050" y="92710"/>
                  </a:lnTo>
                  <a:lnTo>
                    <a:pt x="1520050" y="76327"/>
                  </a:lnTo>
                  <a:lnTo>
                    <a:pt x="1404226" y="76327"/>
                  </a:lnTo>
                  <a:lnTo>
                    <a:pt x="1404226" y="22987"/>
                  </a:lnTo>
                  <a:lnTo>
                    <a:pt x="1518272" y="22987"/>
                  </a:lnTo>
                  <a:lnTo>
                    <a:pt x="1518272" y="6604"/>
                  </a:lnTo>
                  <a:close/>
                </a:path>
                <a:path w="1693545" h="156845">
                  <a:moveTo>
                    <a:pt x="1142733" y="1905"/>
                  </a:moveTo>
                  <a:lnTo>
                    <a:pt x="1126223" y="1905"/>
                  </a:lnTo>
                  <a:lnTo>
                    <a:pt x="1126223" y="32639"/>
                  </a:lnTo>
                  <a:lnTo>
                    <a:pt x="1107681" y="32639"/>
                  </a:lnTo>
                  <a:lnTo>
                    <a:pt x="1107681" y="48260"/>
                  </a:lnTo>
                  <a:lnTo>
                    <a:pt x="1126223" y="48260"/>
                  </a:lnTo>
                  <a:lnTo>
                    <a:pt x="1126223" y="90043"/>
                  </a:lnTo>
                  <a:lnTo>
                    <a:pt x="1142733" y="90043"/>
                  </a:lnTo>
                  <a:lnTo>
                    <a:pt x="1142733" y="1905"/>
                  </a:lnTo>
                  <a:close/>
                </a:path>
                <a:path w="1693545" h="156845">
                  <a:moveTo>
                    <a:pt x="1103490" y="4826"/>
                  </a:moveTo>
                  <a:lnTo>
                    <a:pt x="1037958" y="4826"/>
                  </a:lnTo>
                  <a:lnTo>
                    <a:pt x="1037958" y="85979"/>
                  </a:lnTo>
                  <a:lnTo>
                    <a:pt x="1078090" y="85979"/>
                  </a:lnTo>
                  <a:lnTo>
                    <a:pt x="1086218" y="85471"/>
                  </a:lnTo>
                  <a:lnTo>
                    <a:pt x="1093711" y="84582"/>
                  </a:lnTo>
                  <a:lnTo>
                    <a:pt x="1101077" y="83566"/>
                  </a:lnTo>
                  <a:lnTo>
                    <a:pt x="1107427" y="82169"/>
                  </a:lnTo>
                  <a:lnTo>
                    <a:pt x="1112380" y="80264"/>
                  </a:lnTo>
                  <a:lnTo>
                    <a:pt x="1112380" y="72009"/>
                  </a:lnTo>
                  <a:lnTo>
                    <a:pt x="1054722" y="72009"/>
                  </a:lnTo>
                  <a:lnTo>
                    <a:pt x="1054722" y="51816"/>
                  </a:lnTo>
                  <a:lnTo>
                    <a:pt x="1099299" y="51816"/>
                  </a:lnTo>
                  <a:lnTo>
                    <a:pt x="1099299" y="38354"/>
                  </a:lnTo>
                  <a:lnTo>
                    <a:pt x="1054722" y="38354"/>
                  </a:lnTo>
                  <a:lnTo>
                    <a:pt x="1054722" y="18669"/>
                  </a:lnTo>
                  <a:lnTo>
                    <a:pt x="1103490" y="18669"/>
                  </a:lnTo>
                  <a:lnTo>
                    <a:pt x="1103490" y="4826"/>
                  </a:lnTo>
                  <a:close/>
                </a:path>
                <a:path w="1693545" h="156845">
                  <a:moveTo>
                    <a:pt x="1112380" y="66294"/>
                  </a:moveTo>
                  <a:lnTo>
                    <a:pt x="1107300" y="68199"/>
                  </a:lnTo>
                  <a:lnTo>
                    <a:pt x="1101204" y="69723"/>
                  </a:lnTo>
                  <a:lnTo>
                    <a:pt x="1086980" y="71501"/>
                  </a:lnTo>
                  <a:lnTo>
                    <a:pt x="1079233" y="72009"/>
                  </a:lnTo>
                  <a:lnTo>
                    <a:pt x="1112380" y="72009"/>
                  </a:lnTo>
                  <a:lnTo>
                    <a:pt x="1112380" y="66294"/>
                  </a:lnTo>
                  <a:close/>
                </a:path>
                <a:path w="1693545" h="156845">
                  <a:moveTo>
                    <a:pt x="739000" y="4826"/>
                  </a:moveTo>
                  <a:lnTo>
                    <a:pt x="735767" y="50063"/>
                  </a:lnTo>
                  <a:lnTo>
                    <a:pt x="726633" y="87772"/>
                  </a:lnTo>
                  <a:lnTo>
                    <a:pt x="705583" y="120173"/>
                  </a:lnTo>
                  <a:lnTo>
                    <a:pt x="691502" y="126365"/>
                  </a:lnTo>
                  <a:lnTo>
                    <a:pt x="691502" y="144272"/>
                  </a:lnTo>
                  <a:lnTo>
                    <a:pt x="729776" y="120417"/>
                  </a:lnTo>
                  <a:lnTo>
                    <a:pt x="745350" y="88646"/>
                  </a:lnTo>
                  <a:lnTo>
                    <a:pt x="766338" y="88646"/>
                  </a:lnTo>
                  <a:lnTo>
                    <a:pt x="750938" y="68072"/>
                  </a:lnTo>
                  <a:lnTo>
                    <a:pt x="752293" y="61094"/>
                  </a:lnTo>
                  <a:lnTo>
                    <a:pt x="753494" y="53879"/>
                  </a:lnTo>
                  <a:lnTo>
                    <a:pt x="756794" y="14124"/>
                  </a:lnTo>
                  <a:lnTo>
                    <a:pt x="756907" y="5461"/>
                  </a:lnTo>
                  <a:lnTo>
                    <a:pt x="739000" y="4826"/>
                  </a:lnTo>
                  <a:close/>
                </a:path>
                <a:path w="1693545" h="156845">
                  <a:moveTo>
                    <a:pt x="766338" y="88646"/>
                  </a:moveTo>
                  <a:lnTo>
                    <a:pt x="745350" y="88646"/>
                  </a:lnTo>
                  <a:lnTo>
                    <a:pt x="785863" y="143891"/>
                  </a:lnTo>
                  <a:lnTo>
                    <a:pt x="800087" y="133731"/>
                  </a:lnTo>
                  <a:lnTo>
                    <a:pt x="766338" y="88646"/>
                  </a:lnTo>
                  <a:close/>
                </a:path>
                <a:path w="1693545" h="156845">
                  <a:moveTo>
                    <a:pt x="1653781" y="1905"/>
                  </a:moveTo>
                  <a:lnTo>
                    <a:pt x="1637144" y="1905"/>
                  </a:lnTo>
                  <a:lnTo>
                    <a:pt x="1637144" y="62738"/>
                  </a:lnTo>
                  <a:lnTo>
                    <a:pt x="1615808" y="62738"/>
                  </a:lnTo>
                  <a:lnTo>
                    <a:pt x="1615808" y="79375"/>
                  </a:lnTo>
                  <a:lnTo>
                    <a:pt x="1637144" y="79375"/>
                  </a:lnTo>
                  <a:lnTo>
                    <a:pt x="1637144" y="150622"/>
                  </a:lnTo>
                  <a:lnTo>
                    <a:pt x="1653781" y="150622"/>
                  </a:lnTo>
                  <a:lnTo>
                    <a:pt x="1653781" y="1905"/>
                  </a:lnTo>
                  <a:close/>
                </a:path>
                <a:path w="1693545" h="156845">
                  <a:moveTo>
                    <a:pt x="1594345" y="39751"/>
                  </a:moveTo>
                  <a:lnTo>
                    <a:pt x="1577327" y="39751"/>
                  </a:lnTo>
                  <a:lnTo>
                    <a:pt x="1576968" y="51681"/>
                  </a:lnTo>
                  <a:lnTo>
                    <a:pt x="1576273" y="62738"/>
                  </a:lnTo>
                  <a:lnTo>
                    <a:pt x="1567138" y="107027"/>
                  </a:lnTo>
                  <a:lnTo>
                    <a:pt x="1547609" y="127508"/>
                  </a:lnTo>
                  <a:lnTo>
                    <a:pt x="1547609" y="144272"/>
                  </a:lnTo>
                  <a:lnTo>
                    <a:pt x="1554224" y="142621"/>
                  </a:lnTo>
                  <a:lnTo>
                    <a:pt x="1554387" y="142621"/>
                  </a:lnTo>
                  <a:lnTo>
                    <a:pt x="1561007" y="139588"/>
                  </a:lnTo>
                  <a:lnTo>
                    <a:pt x="1584693" y="107027"/>
                  </a:lnTo>
                  <a:lnTo>
                    <a:pt x="1587741" y="97028"/>
                  </a:lnTo>
                  <a:lnTo>
                    <a:pt x="1606139" y="97028"/>
                  </a:lnTo>
                  <a:lnTo>
                    <a:pt x="1591932" y="73660"/>
                  </a:lnTo>
                  <a:lnTo>
                    <a:pt x="1592694" y="68580"/>
                  </a:lnTo>
                  <a:lnTo>
                    <a:pt x="1593202" y="63119"/>
                  </a:lnTo>
                  <a:lnTo>
                    <a:pt x="1593964" y="51816"/>
                  </a:lnTo>
                  <a:lnTo>
                    <a:pt x="1594218" y="45847"/>
                  </a:lnTo>
                  <a:lnTo>
                    <a:pt x="1594345" y="39751"/>
                  </a:lnTo>
                  <a:close/>
                </a:path>
                <a:path w="1693545" h="156845">
                  <a:moveTo>
                    <a:pt x="1606139" y="97028"/>
                  </a:moveTo>
                  <a:lnTo>
                    <a:pt x="1587741" y="97028"/>
                  </a:lnTo>
                  <a:lnTo>
                    <a:pt x="1614665" y="142621"/>
                  </a:lnTo>
                  <a:lnTo>
                    <a:pt x="1628762" y="134239"/>
                  </a:lnTo>
                  <a:lnTo>
                    <a:pt x="1606139" y="97028"/>
                  </a:lnTo>
                  <a:close/>
                </a:path>
                <a:path w="1693545" h="156845">
                  <a:moveTo>
                    <a:pt x="1621904" y="23749"/>
                  </a:moveTo>
                  <a:lnTo>
                    <a:pt x="1549133" y="23749"/>
                  </a:lnTo>
                  <a:lnTo>
                    <a:pt x="1549133" y="39751"/>
                  </a:lnTo>
                  <a:lnTo>
                    <a:pt x="1621904" y="39751"/>
                  </a:lnTo>
                  <a:lnTo>
                    <a:pt x="1621904" y="23749"/>
                  </a:lnTo>
                  <a:close/>
                </a:path>
                <a:path w="1693545" h="156845">
                  <a:moveTo>
                    <a:pt x="1594345" y="635"/>
                  </a:moveTo>
                  <a:lnTo>
                    <a:pt x="1577327" y="635"/>
                  </a:lnTo>
                  <a:lnTo>
                    <a:pt x="1577327" y="23749"/>
                  </a:lnTo>
                  <a:lnTo>
                    <a:pt x="1594345" y="23749"/>
                  </a:lnTo>
                  <a:lnTo>
                    <a:pt x="1594345" y="635"/>
                  </a:lnTo>
                  <a:close/>
                </a:path>
                <a:path w="1693545" h="156845">
                  <a:moveTo>
                    <a:pt x="963675" y="52197"/>
                  </a:moveTo>
                  <a:lnTo>
                    <a:pt x="935088" y="52197"/>
                  </a:lnTo>
                  <a:lnTo>
                    <a:pt x="1000112" y="97282"/>
                  </a:lnTo>
                  <a:lnTo>
                    <a:pt x="1009764" y="83185"/>
                  </a:lnTo>
                  <a:lnTo>
                    <a:pt x="963675" y="52197"/>
                  </a:lnTo>
                  <a:close/>
                </a:path>
                <a:path w="1693545" h="156845">
                  <a:moveTo>
                    <a:pt x="935215" y="1778"/>
                  </a:moveTo>
                  <a:lnTo>
                    <a:pt x="920610" y="41021"/>
                  </a:lnTo>
                  <a:lnTo>
                    <a:pt x="887991" y="73830"/>
                  </a:lnTo>
                  <a:lnTo>
                    <a:pt x="864095" y="80010"/>
                  </a:lnTo>
                  <a:lnTo>
                    <a:pt x="864095" y="96774"/>
                  </a:lnTo>
                  <a:lnTo>
                    <a:pt x="903592" y="84582"/>
                  </a:lnTo>
                  <a:lnTo>
                    <a:pt x="935088" y="52197"/>
                  </a:lnTo>
                  <a:lnTo>
                    <a:pt x="963675" y="52197"/>
                  </a:lnTo>
                  <a:lnTo>
                    <a:pt x="942708" y="38100"/>
                  </a:lnTo>
                  <a:lnTo>
                    <a:pt x="945248" y="33020"/>
                  </a:lnTo>
                  <a:lnTo>
                    <a:pt x="947407" y="27686"/>
                  </a:lnTo>
                  <a:lnTo>
                    <a:pt x="949104" y="22352"/>
                  </a:lnTo>
                  <a:lnTo>
                    <a:pt x="950963" y="16637"/>
                  </a:lnTo>
                  <a:lnTo>
                    <a:pt x="952360" y="10922"/>
                  </a:lnTo>
                  <a:lnTo>
                    <a:pt x="953376" y="4953"/>
                  </a:lnTo>
                  <a:lnTo>
                    <a:pt x="935215" y="1778"/>
                  </a:lnTo>
                  <a:close/>
                </a:path>
                <a:path w="1693545" h="156845">
                  <a:moveTo>
                    <a:pt x="1693278" y="1016"/>
                  </a:moveTo>
                  <a:lnTo>
                    <a:pt x="1676514" y="1016"/>
                  </a:lnTo>
                  <a:lnTo>
                    <a:pt x="1676514" y="153289"/>
                  </a:lnTo>
                  <a:lnTo>
                    <a:pt x="1693278" y="153289"/>
                  </a:lnTo>
                  <a:lnTo>
                    <a:pt x="1693278" y="1016"/>
                  </a:lnTo>
                  <a:close/>
                </a:path>
                <a:path w="1693545" h="156845">
                  <a:moveTo>
                    <a:pt x="1179690" y="1016"/>
                  </a:moveTo>
                  <a:lnTo>
                    <a:pt x="1162926" y="1016"/>
                  </a:lnTo>
                  <a:lnTo>
                    <a:pt x="1162926" y="91567"/>
                  </a:lnTo>
                  <a:lnTo>
                    <a:pt x="1179690" y="91567"/>
                  </a:lnTo>
                  <a:lnTo>
                    <a:pt x="1179690" y="1016"/>
                  </a:lnTo>
                  <a:close/>
                </a:path>
                <a:path w="1693545" h="156845">
                  <a:moveTo>
                    <a:pt x="830948" y="1016"/>
                  </a:moveTo>
                  <a:lnTo>
                    <a:pt x="813295" y="1016"/>
                  </a:lnTo>
                  <a:lnTo>
                    <a:pt x="813295" y="153289"/>
                  </a:lnTo>
                  <a:lnTo>
                    <a:pt x="830948" y="153289"/>
                  </a:lnTo>
                  <a:lnTo>
                    <a:pt x="830948" y="1016"/>
                  </a:lnTo>
                  <a:close/>
                </a:path>
                <a:path w="1693545" h="156845">
                  <a:moveTo>
                    <a:pt x="663054" y="1016"/>
                  </a:moveTo>
                  <a:lnTo>
                    <a:pt x="646417" y="1016"/>
                  </a:lnTo>
                  <a:lnTo>
                    <a:pt x="646417" y="153289"/>
                  </a:lnTo>
                  <a:lnTo>
                    <a:pt x="663054" y="153289"/>
                  </a:lnTo>
                  <a:lnTo>
                    <a:pt x="663054" y="1016"/>
                  </a:lnTo>
                  <a:close/>
                </a:path>
                <a:path w="1693545" h="156845">
                  <a:moveTo>
                    <a:pt x="74028" y="0"/>
                  </a:moveTo>
                  <a:lnTo>
                    <a:pt x="54629" y="39866"/>
                  </a:lnTo>
                  <a:lnTo>
                    <a:pt x="19711" y="62833"/>
                  </a:lnTo>
                  <a:lnTo>
                    <a:pt x="3568" y="65024"/>
                  </a:lnTo>
                  <a:lnTo>
                    <a:pt x="3568" y="81788"/>
                  </a:lnTo>
                  <a:lnTo>
                    <a:pt x="43040" y="71501"/>
                  </a:lnTo>
                  <a:lnTo>
                    <a:pt x="74409" y="44196"/>
                  </a:lnTo>
                  <a:lnTo>
                    <a:pt x="107426" y="44196"/>
                  </a:lnTo>
                  <a:lnTo>
                    <a:pt x="82918" y="30607"/>
                  </a:lnTo>
                  <a:lnTo>
                    <a:pt x="85077" y="26289"/>
                  </a:lnTo>
                  <a:lnTo>
                    <a:pt x="86855" y="21844"/>
                  </a:lnTo>
                  <a:lnTo>
                    <a:pt x="88450" y="17303"/>
                  </a:lnTo>
                  <a:lnTo>
                    <a:pt x="90030" y="12573"/>
                  </a:lnTo>
                  <a:lnTo>
                    <a:pt x="91300" y="7747"/>
                  </a:lnTo>
                  <a:lnTo>
                    <a:pt x="92189" y="2794"/>
                  </a:lnTo>
                  <a:lnTo>
                    <a:pt x="74028" y="0"/>
                  </a:lnTo>
                  <a:close/>
                </a:path>
                <a:path w="1693545" h="156845">
                  <a:moveTo>
                    <a:pt x="107426" y="44196"/>
                  </a:moveTo>
                  <a:lnTo>
                    <a:pt x="74409" y="44196"/>
                  </a:lnTo>
                  <a:lnTo>
                    <a:pt x="139941" y="81661"/>
                  </a:lnTo>
                  <a:lnTo>
                    <a:pt x="148196" y="66802"/>
                  </a:lnTo>
                  <a:lnTo>
                    <a:pt x="107426" y="4419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80872" y="4094987"/>
              <a:ext cx="2431541" cy="46863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72767" y="4226064"/>
              <a:ext cx="1043178" cy="19124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86968" y="4101083"/>
              <a:ext cx="2403347" cy="440436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583944" y="4236846"/>
              <a:ext cx="1005840" cy="154305"/>
            </a:xfrm>
            <a:custGeom>
              <a:avLst/>
              <a:gdLst/>
              <a:ahLst/>
              <a:cxnLst/>
              <a:rect l="l" t="t" r="r" b="b"/>
              <a:pathLst>
                <a:path w="1005839" h="154304">
                  <a:moveTo>
                    <a:pt x="246380" y="98425"/>
                  </a:moveTo>
                  <a:lnTo>
                    <a:pt x="205686" y="102512"/>
                  </a:lnTo>
                  <a:lnTo>
                    <a:pt x="179450" y="119252"/>
                  </a:lnTo>
                  <a:lnTo>
                    <a:pt x="179450" y="133095"/>
                  </a:lnTo>
                  <a:lnTo>
                    <a:pt x="212851" y="151637"/>
                  </a:lnTo>
                  <a:lnTo>
                    <a:pt x="237408" y="154084"/>
                  </a:lnTo>
                  <a:lnTo>
                    <a:pt x="255404" y="154084"/>
                  </a:lnTo>
                  <a:lnTo>
                    <a:pt x="293560" y="148050"/>
                  </a:lnTo>
                  <a:lnTo>
                    <a:pt x="307709" y="140334"/>
                  </a:lnTo>
                  <a:lnTo>
                    <a:pt x="237998" y="140334"/>
                  </a:lnTo>
                  <a:lnTo>
                    <a:pt x="230124" y="139953"/>
                  </a:lnTo>
                  <a:lnTo>
                    <a:pt x="222757" y="138937"/>
                  </a:lnTo>
                  <a:lnTo>
                    <a:pt x="215519" y="138049"/>
                  </a:lnTo>
                  <a:lnTo>
                    <a:pt x="209550" y="136651"/>
                  </a:lnTo>
                  <a:lnTo>
                    <a:pt x="204978" y="134493"/>
                  </a:lnTo>
                  <a:lnTo>
                    <a:pt x="200406" y="132461"/>
                  </a:lnTo>
                  <a:lnTo>
                    <a:pt x="197993" y="129667"/>
                  </a:lnTo>
                  <a:lnTo>
                    <a:pt x="197993" y="122808"/>
                  </a:lnTo>
                  <a:lnTo>
                    <a:pt x="200406" y="120014"/>
                  </a:lnTo>
                  <a:lnTo>
                    <a:pt x="209550" y="115950"/>
                  </a:lnTo>
                  <a:lnTo>
                    <a:pt x="215519" y="114553"/>
                  </a:lnTo>
                  <a:lnTo>
                    <a:pt x="230124" y="112775"/>
                  </a:lnTo>
                  <a:lnTo>
                    <a:pt x="237998" y="112268"/>
                  </a:lnTo>
                  <a:lnTo>
                    <a:pt x="307895" y="112268"/>
                  </a:lnTo>
                  <a:lnTo>
                    <a:pt x="304164" y="109727"/>
                  </a:lnTo>
                  <a:lnTo>
                    <a:pt x="264001" y="99028"/>
                  </a:lnTo>
                  <a:lnTo>
                    <a:pt x="255404" y="98571"/>
                  </a:lnTo>
                  <a:lnTo>
                    <a:pt x="246380" y="98425"/>
                  </a:lnTo>
                  <a:close/>
                </a:path>
                <a:path w="1005839" h="154304">
                  <a:moveTo>
                    <a:pt x="307895" y="112268"/>
                  </a:moveTo>
                  <a:lnTo>
                    <a:pt x="254762" y="112268"/>
                  </a:lnTo>
                  <a:lnTo>
                    <a:pt x="262636" y="112775"/>
                  </a:lnTo>
                  <a:lnTo>
                    <a:pt x="277368" y="114553"/>
                  </a:lnTo>
                  <a:lnTo>
                    <a:pt x="283210" y="115950"/>
                  </a:lnTo>
                  <a:lnTo>
                    <a:pt x="292354" y="120014"/>
                  </a:lnTo>
                  <a:lnTo>
                    <a:pt x="294767" y="122808"/>
                  </a:lnTo>
                  <a:lnTo>
                    <a:pt x="294767" y="129667"/>
                  </a:lnTo>
                  <a:lnTo>
                    <a:pt x="292354" y="132461"/>
                  </a:lnTo>
                  <a:lnTo>
                    <a:pt x="287781" y="134493"/>
                  </a:lnTo>
                  <a:lnTo>
                    <a:pt x="283210" y="136651"/>
                  </a:lnTo>
                  <a:lnTo>
                    <a:pt x="277368" y="138049"/>
                  </a:lnTo>
                  <a:lnTo>
                    <a:pt x="270001" y="138937"/>
                  </a:lnTo>
                  <a:lnTo>
                    <a:pt x="262636" y="139953"/>
                  </a:lnTo>
                  <a:lnTo>
                    <a:pt x="254762" y="140334"/>
                  </a:lnTo>
                  <a:lnTo>
                    <a:pt x="307709" y="140334"/>
                  </a:lnTo>
                  <a:lnTo>
                    <a:pt x="310133" y="138683"/>
                  </a:lnTo>
                  <a:lnTo>
                    <a:pt x="313308" y="133095"/>
                  </a:lnTo>
                  <a:lnTo>
                    <a:pt x="313308" y="119252"/>
                  </a:lnTo>
                  <a:lnTo>
                    <a:pt x="310133" y="113792"/>
                  </a:lnTo>
                  <a:lnTo>
                    <a:pt x="307895" y="112268"/>
                  </a:lnTo>
                  <a:close/>
                </a:path>
                <a:path w="1005839" h="154304">
                  <a:moveTo>
                    <a:pt x="543179" y="102996"/>
                  </a:moveTo>
                  <a:lnTo>
                    <a:pt x="525399" y="102996"/>
                  </a:lnTo>
                  <a:lnTo>
                    <a:pt x="525399" y="151764"/>
                  </a:lnTo>
                  <a:lnTo>
                    <a:pt x="656844" y="151764"/>
                  </a:lnTo>
                  <a:lnTo>
                    <a:pt x="656844" y="135636"/>
                  </a:lnTo>
                  <a:lnTo>
                    <a:pt x="543179" y="135636"/>
                  </a:lnTo>
                  <a:lnTo>
                    <a:pt x="543179" y="102996"/>
                  </a:lnTo>
                  <a:close/>
                </a:path>
                <a:path w="1005839" h="154304">
                  <a:moveTo>
                    <a:pt x="652653" y="1396"/>
                  </a:moveTo>
                  <a:lnTo>
                    <a:pt x="635000" y="1396"/>
                  </a:lnTo>
                  <a:lnTo>
                    <a:pt x="635000" y="114426"/>
                  </a:lnTo>
                  <a:lnTo>
                    <a:pt x="652653" y="114426"/>
                  </a:lnTo>
                  <a:lnTo>
                    <a:pt x="652653" y="55118"/>
                  </a:lnTo>
                  <a:lnTo>
                    <a:pt x="674116" y="55118"/>
                  </a:lnTo>
                  <a:lnTo>
                    <a:pt x="674116" y="38100"/>
                  </a:lnTo>
                  <a:lnTo>
                    <a:pt x="652653" y="38100"/>
                  </a:lnTo>
                  <a:lnTo>
                    <a:pt x="652653" y="1396"/>
                  </a:lnTo>
                  <a:close/>
                </a:path>
                <a:path w="1005839" h="154304">
                  <a:moveTo>
                    <a:pt x="537463" y="4063"/>
                  </a:moveTo>
                  <a:lnTo>
                    <a:pt x="520192" y="4063"/>
                  </a:lnTo>
                  <a:lnTo>
                    <a:pt x="520192" y="89788"/>
                  </a:lnTo>
                  <a:lnTo>
                    <a:pt x="609219" y="89788"/>
                  </a:lnTo>
                  <a:lnTo>
                    <a:pt x="609219" y="74675"/>
                  </a:lnTo>
                  <a:lnTo>
                    <a:pt x="537463" y="74675"/>
                  </a:lnTo>
                  <a:lnTo>
                    <a:pt x="537463" y="45593"/>
                  </a:lnTo>
                  <a:lnTo>
                    <a:pt x="609219" y="45593"/>
                  </a:lnTo>
                  <a:lnTo>
                    <a:pt x="609219" y="30606"/>
                  </a:lnTo>
                  <a:lnTo>
                    <a:pt x="537463" y="30606"/>
                  </a:lnTo>
                  <a:lnTo>
                    <a:pt x="537463" y="4063"/>
                  </a:lnTo>
                  <a:close/>
                </a:path>
                <a:path w="1005839" h="154304">
                  <a:moveTo>
                    <a:pt x="609219" y="45593"/>
                  </a:moveTo>
                  <a:lnTo>
                    <a:pt x="591947" y="45593"/>
                  </a:lnTo>
                  <a:lnTo>
                    <a:pt x="591947" y="74675"/>
                  </a:lnTo>
                  <a:lnTo>
                    <a:pt x="609219" y="74675"/>
                  </a:lnTo>
                  <a:lnTo>
                    <a:pt x="609219" y="45593"/>
                  </a:lnTo>
                  <a:close/>
                </a:path>
                <a:path w="1005839" h="154304">
                  <a:moveTo>
                    <a:pt x="609219" y="4063"/>
                  </a:moveTo>
                  <a:lnTo>
                    <a:pt x="591947" y="4063"/>
                  </a:lnTo>
                  <a:lnTo>
                    <a:pt x="591947" y="30606"/>
                  </a:lnTo>
                  <a:lnTo>
                    <a:pt x="609219" y="30606"/>
                  </a:lnTo>
                  <a:lnTo>
                    <a:pt x="609219" y="4063"/>
                  </a:lnTo>
                  <a:close/>
                </a:path>
                <a:path w="1005839" h="154304">
                  <a:moveTo>
                    <a:pt x="839216" y="129920"/>
                  </a:moveTo>
                  <a:lnTo>
                    <a:pt x="687069" y="129920"/>
                  </a:lnTo>
                  <a:lnTo>
                    <a:pt x="687069" y="146431"/>
                  </a:lnTo>
                  <a:lnTo>
                    <a:pt x="839216" y="146431"/>
                  </a:lnTo>
                  <a:lnTo>
                    <a:pt x="839216" y="129920"/>
                  </a:lnTo>
                  <a:close/>
                </a:path>
                <a:path w="1005839" h="154304">
                  <a:moveTo>
                    <a:pt x="771906" y="93090"/>
                  </a:moveTo>
                  <a:lnTo>
                    <a:pt x="753999" y="93090"/>
                  </a:lnTo>
                  <a:lnTo>
                    <a:pt x="753999" y="129920"/>
                  </a:lnTo>
                  <a:lnTo>
                    <a:pt x="771906" y="129920"/>
                  </a:lnTo>
                  <a:lnTo>
                    <a:pt x="771906" y="93090"/>
                  </a:lnTo>
                  <a:close/>
                </a:path>
                <a:path w="1005839" h="154304">
                  <a:moveTo>
                    <a:pt x="829182" y="6984"/>
                  </a:moveTo>
                  <a:lnTo>
                    <a:pt x="697103" y="6984"/>
                  </a:lnTo>
                  <a:lnTo>
                    <a:pt x="697103" y="93090"/>
                  </a:lnTo>
                  <a:lnTo>
                    <a:pt x="830961" y="93090"/>
                  </a:lnTo>
                  <a:lnTo>
                    <a:pt x="830961" y="76707"/>
                  </a:lnTo>
                  <a:lnTo>
                    <a:pt x="715137" y="76707"/>
                  </a:lnTo>
                  <a:lnTo>
                    <a:pt x="715137" y="23368"/>
                  </a:lnTo>
                  <a:lnTo>
                    <a:pt x="829182" y="23368"/>
                  </a:lnTo>
                  <a:lnTo>
                    <a:pt x="829182" y="6984"/>
                  </a:lnTo>
                  <a:close/>
                </a:path>
                <a:path w="1005839" h="154304">
                  <a:moveTo>
                    <a:pt x="60960" y="23113"/>
                  </a:moveTo>
                  <a:lnTo>
                    <a:pt x="43180" y="23113"/>
                  </a:lnTo>
                  <a:lnTo>
                    <a:pt x="42727" y="36258"/>
                  </a:lnTo>
                  <a:lnTo>
                    <a:pt x="42701" y="37020"/>
                  </a:lnTo>
                  <a:lnTo>
                    <a:pt x="41763" y="48640"/>
                  </a:lnTo>
                  <a:lnTo>
                    <a:pt x="31496" y="94472"/>
                  </a:lnTo>
                  <a:lnTo>
                    <a:pt x="6502" y="125081"/>
                  </a:lnTo>
                  <a:lnTo>
                    <a:pt x="0" y="127126"/>
                  </a:lnTo>
                  <a:lnTo>
                    <a:pt x="0" y="144525"/>
                  </a:lnTo>
                  <a:lnTo>
                    <a:pt x="36518" y="121425"/>
                  </a:lnTo>
                  <a:lnTo>
                    <a:pt x="51181" y="91439"/>
                  </a:lnTo>
                  <a:lnTo>
                    <a:pt x="72240" y="91439"/>
                  </a:lnTo>
                  <a:lnTo>
                    <a:pt x="56387" y="71500"/>
                  </a:lnTo>
                  <a:lnTo>
                    <a:pt x="57785" y="64388"/>
                  </a:lnTo>
                  <a:lnTo>
                    <a:pt x="58928" y="56768"/>
                  </a:lnTo>
                  <a:lnTo>
                    <a:pt x="60868" y="29781"/>
                  </a:lnTo>
                  <a:lnTo>
                    <a:pt x="60960" y="23113"/>
                  </a:lnTo>
                  <a:close/>
                </a:path>
                <a:path w="1005839" h="154304">
                  <a:moveTo>
                    <a:pt x="72240" y="91439"/>
                  </a:moveTo>
                  <a:lnTo>
                    <a:pt x="51181" y="91439"/>
                  </a:lnTo>
                  <a:lnTo>
                    <a:pt x="91312" y="143382"/>
                  </a:lnTo>
                  <a:lnTo>
                    <a:pt x="105156" y="132842"/>
                  </a:lnTo>
                  <a:lnTo>
                    <a:pt x="72240" y="91439"/>
                  </a:lnTo>
                  <a:close/>
                </a:path>
                <a:path w="1005839" h="154304">
                  <a:moveTo>
                    <a:pt x="99313" y="6984"/>
                  </a:moveTo>
                  <a:lnTo>
                    <a:pt x="3556" y="6984"/>
                  </a:lnTo>
                  <a:lnTo>
                    <a:pt x="3556" y="23113"/>
                  </a:lnTo>
                  <a:lnTo>
                    <a:pt x="99313" y="23113"/>
                  </a:lnTo>
                  <a:lnTo>
                    <a:pt x="99313" y="6984"/>
                  </a:lnTo>
                  <a:close/>
                </a:path>
                <a:path w="1005839" h="154304">
                  <a:moveTo>
                    <a:pt x="322580" y="71500"/>
                  </a:moveTo>
                  <a:lnTo>
                    <a:pt x="170433" y="71500"/>
                  </a:lnTo>
                  <a:lnTo>
                    <a:pt x="170433" y="85725"/>
                  </a:lnTo>
                  <a:lnTo>
                    <a:pt x="322580" y="85725"/>
                  </a:lnTo>
                  <a:lnTo>
                    <a:pt x="322580" y="71500"/>
                  </a:lnTo>
                  <a:close/>
                </a:path>
                <a:path w="1005839" h="154304">
                  <a:moveTo>
                    <a:pt x="255143" y="55752"/>
                  </a:moveTo>
                  <a:lnTo>
                    <a:pt x="237617" y="55752"/>
                  </a:lnTo>
                  <a:lnTo>
                    <a:pt x="237617" y="71500"/>
                  </a:lnTo>
                  <a:lnTo>
                    <a:pt x="255143" y="71500"/>
                  </a:lnTo>
                  <a:lnTo>
                    <a:pt x="255143" y="55752"/>
                  </a:lnTo>
                  <a:close/>
                </a:path>
                <a:path w="1005839" h="154304">
                  <a:moveTo>
                    <a:pt x="311657" y="3175"/>
                  </a:moveTo>
                  <a:lnTo>
                    <a:pt x="181356" y="3175"/>
                  </a:lnTo>
                  <a:lnTo>
                    <a:pt x="181356" y="55752"/>
                  </a:lnTo>
                  <a:lnTo>
                    <a:pt x="313436" y="55752"/>
                  </a:lnTo>
                  <a:lnTo>
                    <a:pt x="313436" y="41528"/>
                  </a:lnTo>
                  <a:lnTo>
                    <a:pt x="199008" y="41528"/>
                  </a:lnTo>
                  <a:lnTo>
                    <a:pt x="199008" y="17399"/>
                  </a:lnTo>
                  <a:lnTo>
                    <a:pt x="311657" y="17399"/>
                  </a:lnTo>
                  <a:lnTo>
                    <a:pt x="311657" y="3175"/>
                  </a:lnTo>
                  <a:close/>
                </a:path>
                <a:path w="1005839" h="154304">
                  <a:moveTo>
                    <a:pt x="966216" y="2286"/>
                  </a:moveTo>
                  <a:lnTo>
                    <a:pt x="949579" y="2286"/>
                  </a:lnTo>
                  <a:lnTo>
                    <a:pt x="949579" y="63118"/>
                  </a:lnTo>
                  <a:lnTo>
                    <a:pt x="928243" y="63118"/>
                  </a:lnTo>
                  <a:lnTo>
                    <a:pt x="928243" y="79628"/>
                  </a:lnTo>
                  <a:lnTo>
                    <a:pt x="949579" y="79628"/>
                  </a:lnTo>
                  <a:lnTo>
                    <a:pt x="949579" y="151002"/>
                  </a:lnTo>
                  <a:lnTo>
                    <a:pt x="966216" y="151002"/>
                  </a:lnTo>
                  <a:lnTo>
                    <a:pt x="966216" y="2286"/>
                  </a:lnTo>
                  <a:close/>
                </a:path>
                <a:path w="1005839" h="154304">
                  <a:moveTo>
                    <a:pt x="906780" y="40131"/>
                  </a:moveTo>
                  <a:lnTo>
                    <a:pt x="889762" y="40131"/>
                  </a:lnTo>
                  <a:lnTo>
                    <a:pt x="889402" y="52062"/>
                  </a:lnTo>
                  <a:lnTo>
                    <a:pt x="888708" y="63118"/>
                  </a:lnTo>
                  <a:lnTo>
                    <a:pt x="879455" y="107729"/>
                  </a:lnTo>
                  <a:lnTo>
                    <a:pt x="860044" y="127888"/>
                  </a:lnTo>
                  <a:lnTo>
                    <a:pt x="860044" y="144525"/>
                  </a:lnTo>
                  <a:lnTo>
                    <a:pt x="893508" y="116236"/>
                  </a:lnTo>
                  <a:lnTo>
                    <a:pt x="900176" y="97281"/>
                  </a:lnTo>
                  <a:lnTo>
                    <a:pt x="918496" y="97281"/>
                  </a:lnTo>
                  <a:lnTo>
                    <a:pt x="904367" y="74040"/>
                  </a:lnTo>
                  <a:lnTo>
                    <a:pt x="905129" y="68833"/>
                  </a:lnTo>
                  <a:lnTo>
                    <a:pt x="905637" y="63500"/>
                  </a:lnTo>
                  <a:lnTo>
                    <a:pt x="906399" y="52196"/>
                  </a:lnTo>
                  <a:lnTo>
                    <a:pt x="906653" y="46227"/>
                  </a:lnTo>
                  <a:lnTo>
                    <a:pt x="906780" y="40131"/>
                  </a:lnTo>
                  <a:close/>
                </a:path>
                <a:path w="1005839" h="154304">
                  <a:moveTo>
                    <a:pt x="918496" y="97281"/>
                  </a:moveTo>
                  <a:lnTo>
                    <a:pt x="900176" y="97281"/>
                  </a:lnTo>
                  <a:lnTo>
                    <a:pt x="927015" y="142859"/>
                  </a:lnTo>
                  <a:lnTo>
                    <a:pt x="927100" y="143001"/>
                  </a:lnTo>
                  <a:lnTo>
                    <a:pt x="941197" y="134619"/>
                  </a:lnTo>
                  <a:lnTo>
                    <a:pt x="918496" y="97281"/>
                  </a:lnTo>
                  <a:close/>
                </a:path>
                <a:path w="1005839" h="154304">
                  <a:moveTo>
                    <a:pt x="934338" y="24002"/>
                  </a:moveTo>
                  <a:lnTo>
                    <a:pt x="861568" y="24002"/>
                  </a:lnTo>
                  <a:lnTo>
                    <a:pt x="861568" y="40131"/>
                  </a:lnTo>
                  <a:lnTo>
                    <a:pt x="934338" y="40131"/>
                  </a:lnTo>
                  <a:lnTo>
                    <a:pt x="934338" y="24002"/>
                  </a:lnTo>
                  <a:close/>
                </a:path>
                <a:path w="1005839" h="154304">
                  <a:moveTo>
                    <a:pt x="906780" y="1015"/>
                  </a:moveTo>
                  <a:lnTo>
                    <a:pt x="889762" y="1015"/>
                  </a:lnTo>
                  <a:lnTo>
                    <a:pt x="889762" y="24002"/>
                  </a:lnTo>
                  <a:lnTo>
                    <a:pt x="906780" y="24002"/>
                  </a:lnTo>
                  <a:lnTo>
                    <a:pt x="906780" y="1015"/>
                  </a:lnTo>
                  <a:close/>
                </a:path>
                <a:path w="1005839" h="154304">
                  <a:moveTo>
                    <a:pt x="1005713" y="1396"/>
                  </a:moveTo>
                  <a:lnTo>
                    <a:pt x="988949" y="1396"/>
                  </a:lnTo>
                  <a:lnTo>
                    <a:pt x="988949" y="153669"/>
                  </a:lnTo>
                  <a:lnTo>
                    <a:pt x="1005713" y="153669"/>
                  </a:lnTo>
                  <a:lnTo>
                    <a:pt x="1005713" y="1396"/>
                  </a:lnTo>
                  <a:close/>
                </a:path>
                <a:path w="1005839" h="154304">
                  <a:moveTo>
                    <a:pt x="480441" y="1396"/>
                  </a:moveTo>
                  <a:lnTo>
                    <a:pt x="462788" y="1396"/>
                  </a:lnTo>
                  <a:lnTo>
                    <a:pt x="462788" y="153669"/>
                  </a:lnTo>
                  <a:lnTo>
                    <a:pt x="480441" y="153669"/>
                  </a:lnTo>
                  <a:lnTo>
                    <a:pt x="480441" y="80009"/>
                  </a:lnTo>
                  <a:lnTo>
                    <a:pt x="501904" y="80009"/>
                  </a:lnTo>
                  <a:lnTo>
                    <a:pt x="501904" y="63118"/>
                  </a:lnTo>
                  <a:lnTo>
                    <a:pt x="480441" y="63118"/>
                  </a:lnTo>
                  <a:lnTo>
                    <a:pt x="480441" y="1396"/>
                  </a:lnTo>
                  <a:close/>
                </a:path>
                <a:path w="1005839" h="154304">
                  <a:moveTo>
                    <a:pt x="136017" y="1396"/>
                  </a:moveTo>
                  <a:lnTo>
                    <a:pt x="118363" y="1396"/>
                  </a:lnTo>
                  <a:lnTo>
                    <a:pt x="118363" y="153669"/>
                  </a:lnTo>
                  <a:lnTo>
                    <a:pt x="136017" y="153669"/>
                  </a:lnTo>
                  <a:lnTo>
                    <a:pt x="136017" y="80009"/>
                  </a:lnTo>
                  <a:lnTo>
                    <a:pt x="157480" y="80009"/>
                  </a:lnTo>
                  <a:lnTo>
                    <a:pt x="157480" y="63118"/>
                  </a:lnTo>
                  <a:lnTo>
                    <a:pt x="136017" y="63118"/>
                  </a:lnTo>
                  <a:lnTo>
                    <a:pt x="136017" y="1396"/>
                  </a:lnTo>
                  <a:close/>
                </a:path>
                <a:path w="1005839" h="154304">
                  <a:moveTo>
                    <a:pt x="405764" y="41401"/>
                  </a:moveTo>
                  <a:lnTo>
                    <a:pt x="387985" y="41401"/>
                  </a:lnTo>
                  <a:lnTo>
                    <a:pt x="387151" y="52716"/>
                  </a:lnTo>
                  <a:lnTo>
                    <a:pt x="385794" y="63436"/>
                  </a:lnTo>
                  <a:lnTo>
                    <a:pt x="371131" y="106991"/>
                  </a:lnTo>
                  <a:lnTo>
                    <a:pt x="344424" y="127253"/>
                  </a:lnTo>
                  <a:lnTo>
                    <a:pt x="344424" y="144525"/>
                  </a:lnTo>
                  <a:lnTo>
                    <a:pt x="381218" y="122914"/>
                  </a:lnTo>
                  <a:lnTo>
                    <a:pt x="396113" y="95250"/>
                  </a:lnTo>
                  <a:lnTo>
                    <a:pt x="417924" y="95250"/>
                  </a:lnTo>
                  <a:lnTo>
                    <a:pt x="401700" y="76073"/>
                  </a:lnTo>
                  <a:lnTo>
                    <a:pt x="402717" y="70865"/>
                  </a:lnTo>
                  <a:lnTo>
                    <a:pt x="403606" y="65277"/>
                  </a:lnTo>
                  <a:lnTo>
                    <a:pt x="404368" y="59436"/>
                  </a:lnTo>
                  <a:lnTo>
                    <a:pt x="405003" y="53593"/>
                  </a:lnTo>
                  <a:lnTo>
                    <a:pt x="405511" y="47625"/>
                  </a:lnTo>
                  <a:lnTo>
                    <a:pt x="405764" y="41401"/>
                  </a:lnTo>
                  <a:close/>
                </a:path>
                <a:path w="1005839" h="154304">
                  <a:moveTo>
                    <a:pt x="417924" y="95250"/>
                  </a:moveTo>
                  <a:lnTo>
                    <a:pt x="396113" y="95250"/>
                  </a:lnTo>
                  <a:lnTo>
                    <a:pt x="437112" y="144525"/>
                  </a:lnTo>
                  <a:lnTo>
                    <a:pt x="436864" y="144525"/>
                  </a:lnTo>
                  <a:lnTo>
                    <a:pt x="449833" y="132969"/>
                  </a:lnTo>
                  <a:lnTo>
                    <a:pt x="417924" y="95250"/>
                  </a:lnTo>
                  <a:close/>
                </a:path>
                <a:path w="1005839" h="154304">
                  <a:moveTo>
                    <a:pt x="444881" y="24892"/>
                  </a:moveTo>
                  <a:lnTo>
                    <a:pt x="347091" y="24892"/>
                  </a:lnTo>
                  <a:lnTo>
                    <a:pt x="347091" y="41401"/>
                  </a:lnTo>
                  <a:lnTo>
                    <a:pt x="444881" y="41401"/>
                  </a:lnTo>
                  <a:lnTo>
                    <a:pt x="444881" y="24892"/>
                  </a:lnTo>
                  <a:close/>
                </a:path>
                <a:path w="1005839" h="154304">
                  <a:moveTo>
                    <a:pt x="406019" y="0"/>
                  </a:moveTo>
                  <a:lnTo>
                    <a:pt x="387985" y="0"/>
                  </a:lnTo>
                  <a:lnTo>
                    <a:pt x="387985" y="24892"/>
                  </a:lnTo>
                  <a:lnTo>
                    <a:pt x="406019" y="24892"/>
                  </a:lnTo>
                  <a:lnTo>
                    <a:pt x="406019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80872" y="4629911"/>
              <a:ext cx="2431541" cy="46863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383791" y="4762499"/>
              <a:ext cx="1425702" cy="189738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86968" y="4636008"/>
              <a:ext cx="2403347" cy="440435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1394079" y="4773294"/>
              <a:ext cx="1388745" cy="153035"/>
            </a:xfrm>
            <a:custGeom>
              <a:avLst/>
              <a:gdLst/>
              <a:ahLst/>
              <a:cxnLst/>
              <a:rect l="l" t="t" r="r" b="b"/>
              <a:pathLst>
                <a:path w="1388745" h="153035">
                  <a:moveTo>
                    <a:pt x="90551" y="3683"/>
                  </a:moveTo>
                  <a:lnTo>
                    <a:pt x="73025" y="3683"/>
                  </a:lnTo>
                  <a:lnTo>
                    <a:pt x="73025" y="19050"/>
                  </a:lnTo>
                  <a:lnTo>
                    <a:pt x="73025" y="70612"/>
                  </a:lnTo>
                  <a:lnTo>
                    <a:pt x="17399" y="70612"/>
                  </a:lnTo>
                  <a:lnTo>
                    <a:pt x="17399" y="19050"/>
                  </a:lnTo>
                  <a:lnTo>
                    <a:pt x="73025" y="19050"/>
                  </a:lnTo>
                  <a:lnTo>
                    <a:pt x="73025" y="3683"/>
                  </a:lnTo>
                  <a:lnTo>
                    <a:pt x="0" y="3683"/>
                  </a:lnTo>
                  <a:lnTo>
                    <a:pt x="0" y="85979"/>
                  </a:lnTo>
                  <a:lnTo>
                    <a:pt x="90551" y="85979"/>
                  </a:lnTo>
                  <a:lnTo>
                    <a:pt x="90551" y="70612"/>
                  </a:lnTo>
                  <a:lnTo>
                    <a:pt x="90551" y="19050"/>
                  </a:lnTo>
                  <a:lnTo>
                    <a:pt x="90551" y="3683"/>
                  </a:lnTo>
                  <a:close/>
                </a:path>
                <a:path w="1388745" h="153035">
                  <a:moveTo>
                    <a:pt x="135128" y="0"/>
                  </a:moveTo>
                  <a:lnTo>
                    <a:pt x="117475" y="0"/>
                  </a:lnTo>
                  <a:lnTo>
                    <a:pt x="117475" y="113030"/>
                  </a:lnTo>
                  <a:lnTo>
                    <a:pt x="135128" y="113030"/>
                  </a:lnTo>
                  <a:lnTo>
                    <a:pt x="135128" y="0"/>
                  </a:lnTo>
                  <a:close/>
                </a:path>
                <a:path w="1388745" h="153035">
                  <a:moveTo>
                    <a:pt x="139192" y="134239"/>
                  </a:moveTo>
                  <a:lnTo>
                    <a:pt x="23876" y="134239"/>
                  </a:lnTo>
                  <a:lnTo>
                    <a:pt x="23876" y="100965"/>
                  </a:lnTo>
                  <a:lnTo>
                    <a:pt x="5969" y="100965"/>
                  </a:lnTo>
                  <a:lnTo>
                    <a:pt x="5969" y="150368"/>
                  </a:lnTo>
                  <a:lnTo>
                    <a:pt x="139192" y="150368"/>
                  </a:lnTo>
                  <a:lnTo>
                    <a:pt x="139192" y="134239"/>
                  </a:lnTo>
                  <a:close/>
                </a:path>
                <a:path w="1388745" h="153035">
                  <a:moveTo>
                    <a:pt x="258445" y="2540"/>
                  </a:moveTo>
                  <a:lnTo>
                    <a:pt x="172466" y="2540"/>
                  </a:lnTo>
                  <a:lnTo>
                    <a:pt x="172466" y="17780"/>
                  </a:lnTo>
                  <a:lnTo>
                    <a:pt x="240779" y="17780"/>
                  </a:lnTo>
                  <a:lnTo>
                    <a:pt x="240779" y="61468"/>
                  </a:lnTo>
                  <a:lnTo>
                    <a:pt x="258445" y="61468"/>
                  </a:lnTo>
                  <a:lnTo>
                    <a:pt x="258445" y="2540"/>
                  </a:lnTo>
                  <a:close/>
                </a:path>
                <a:path w="1388745" h="153035">
                  <a:moveTo>
                    <a:pt x="273050" y="69342"/>
                  </a:moveTo>
                  <a:lnTo>
                    <a:pt x="230238" y="75184"/>
                  </a:lnTo>
                  <a:lnTo>
                    <a:pt x="212471" y="75184"/>
                  </a:lnTo>
                  <a:lnTo>
                    <a:pt x="212471" y="38989"/>
                  </a:lnTo>
                  <a:lnTo>
                    <a:pt x="194945" y="38989"/>
                  </a:lnTo>
                  <a:lnTo>
                    <a:pt x="194945" y="75184"/>
                  </a:lnTo>
                  <a:lnTo>
                    <a:pt x="165227" y="75184"/>
                  </a:lnTo>
                  <a:lnTo>
                    <a:pt x="165227" y="90424"/>
                  </a:lnTo>
                  <a:lnTo>
                    <a:pt x="228079" y="90424"/>
                  </a:lnTo>
                  <a:lnTo>
                    <a:pt x="238340" y="90068"/>
                  </a:lnTo>
                  <a:lnTo>
                    <a:pt x="273050" y="84455"/>
                  </a:lnTo>
                  <a:lnTo>
                    <a:pt x="273050" y="69342"/>
                  </a:lnTo>
                  <a:close/>
                </a:path>
                <a:path w="1388745" h="153035">
                  <a:moveTo>
                    <a:pt x="307467" y="135001"/>
                  </a:moveTo>
                  <a:lnTo>
                    <a:pt x="193675" y="135001"/>
                  </a:lnTo>
                  <a:lnTo>
                    <a:pt x="193675" y="105537"/>
                  </a:lnTo>
                  <a:lnTo>
                    <a:pt x="175895" y="105537"/>
                  </a:lnTo>
                  <a:lnTo>
                    <a:pt x="175895" y="150368"/>
                  </a:lnTo>
                  <a:lnTo>
                    <a:pt x="307467" y="150368"/>
                  </a:lnTo>
                  <a:lnTo>
                    <a:pt x="307467" y="135001"/>
                  </a:lnTo>
                  <a:close/>
                </a:path>
                <a:path w="1388745" h="153035">
                  <a:moveTo>
                    <a:pt x="324485" y="41148"/>
                  </a:moveTo>
                  <a:lnTo>
                    <a:pt x="303403" y="41148"/>
                  </a:lnTo>
                  <a:lnTo>
                    <a:pt x="303403" y="0"/>
                  </a:lnTo>
                  <a:lnTo>
                    <a:pt x="285750" y="0"/>
                  </a:lnTo>
                  <a:lnTo>
                    <a:pt x="285750" y="115697"/>
                  </a:lnTo>
                  <a:lnTo>
                    <a:pt x="303403" y="115697"/>
                  </a:lnTo>
                  <a:lnTo>
                    <a:pt x="303403" y="57785"/>
                  </a:lnTo>
                  <a:lnTo>
                    <a:pt x="324485" y="57785"/>
                  </a:lnTo>
                  <a:lnTo>
                    <a:pt x="324485" y="41148"/>
                  </a:lnTo>
                  <a:close/>
                </a:path>
                <a:path w="1388745" h="153035">
                  <a:moveTo>
                    <a:pt x="478282" y="1778"/>
                  </a:moveTo>
                  <a:lnTo>
                    <a:pt x="347599" y="1778"/>
                  </a:lnTo>
                  <a:lnTo>
                    <a:pt x="347599" y="16764"/>
                  </a:lnTo>
                  <a:lnTo>
                    <a:pt x="460629" y="16764"/>
                  </a:lnTo>
                  <a:lnTo>
                    <a:pt x="460629" y="53467"/>
                  </a:lnTo>
                  <a:lnTo>
                    <a:pt x="478282" y="53467"/>
                  </a:lnTo>
                  <a:lnTo>
                    <a:pt x="478282" y="1778"/>
                  </a:lnTo>
                  <a:close/>
                </a:path>
                <a:path w="1388745" h="153035">
                  <a:moveTo>
                    <a:pt x="480060" y="115570"/>
                  </a:moveTo>
                  <a:lnTo>
                    <a:pt x="477012" y="109982"/>
                  </a:lnTo>
                  <a:lnTo>
                    <a:pt x="473252" y="107188"/>
                  </a:lnTo>
                  <a:lnTo>
                    <a:pt x="471043" y="105537"/>
                  </a:lnTo>
                  <a:lnTo>
                    <a:pt x="466102" y="102514"/>
                  </a:lnTo>
                  <a:lnTo>
                    <a:pt x="461518" y="100418"/>
                  </a:lnTo>
                  <a:lnTo>
                    <a:pt x="461518" y="119126"/>
                  </a:lnTo>
                  <a:lnTo>
                    <a:pt x="461518" y="126238"/>
                  </a:lnTo>
                  <a:lnTo>
                    <a:pt x="459232" y="129286"/>
                  </a:lnTo>
                  <a:lnTo>
                    <a:pt x="450088" y="133858"/>
                  </a:lnTo>
                  <a:lnTo>
                    <a:pt x="444119" y="135636"/>
                  </a:lnTo>
                  <a:lnTo>
                    <a:pt x="436880" y="136652"/>
                  </a:lnTo>
                  <a:lnTo>
                    <a:pt x="429514" y="137795"/>
                  </a:lnTo>
                  <a:lnTo>
                    <a:pt x="421767" y="138430"/>
                  </a:lnTo>
                  <a:lnTo>
                    <a:pt x="413385" y="138303"/>
                  </a:lnTo>
                  <a:lnTo>
                    <a:pt x="405003" y="138430"/>
                  </a:lnTo>
                  <a:lnTo>
                    <a:pt x="397256" y="137795"/>
                  </a:lnTo>
                  <a:lnTo>
                    <a:pt x="389890" y="136652"/>
                  </a:lnTo>
                  <a:lnTo>
                    <a:pt x="382651" y="135636"/>
                  </a:lnTo>
                  <a:lnTo>
                    <a:pt x="376682" y="133858"/>
                  </a:lnTo>
                  <a:lnTo>
                    <a:pt x="367538" y="129286"/>
                  </a:lnTo>
                  <a:lnTo>
                    <a:pt x="365252" y="126238"/>
                  </a:lnTo>
                  <a:lnTo>
                    <a:pt x="364998" y="122682"/>
                  </a:lnTo>
                  <a:lnTo>
                    <a:pt x="365239" y="119126"/>
                  </a:lnTo>
                  <a:lnTo>
                    <a:pt x="405003" y="107188"/>
                  </a:lnTo>
                  <a:lnTo>
                    <a:pt x="421767" y="107188"/>
                  </a:lnTo>
                  <a:lnTo>
                    <a:pt x="429514" y="107696"/>
                  </a:lnTo>
                  <a:lnTo>
                    <a:pt x="436880" y="108839"/>
                  </a:lnTo>
                  <a:lnTo>
                    <a:pt x="445020" y="109982"/>
                  </a:lnTo>
                  <a:lnTo>
                    <a:pt x="444538" y="109982"/>
                  </a:lnTo>
                  <a:lnTo>
                    <a:pt x="450088" y="111633"/>
                  </a:lnTo>
                  <a:lnTo>
                    <a:pt x="459232" y="116205"/>
                  </a:lnTo>
                  <a:lnTo>
                    <a:pt x="461518" y="119126"/>
                  </a:lnTo>
                  <a:lnTo>
                    <a:pt x="461518" y="100418"/>
                  </a:lnTo>
                  <a:lnTo>
                    <a:pt x="422402" y="93268"/>
                  </a:lnTo>
                  <a:lnTo>
                    <a:pt x="413385" y="93091"/>
                  </a:lnTo>
                  <a:lnTo>
                    <a:pt x="404317" y="93268"/>
                  </a:lnTo>
                  <a:lnTo>
                    <a:pt x="395605" y="93789"/>
                  </a:lnTo>
                  <a:lnTo>
                    <a:pt x="387083" y="94703"/>
                  </a:lnTo>
                  <a:lnTo>
                    <a:pt x="387261" y="94703"/>
                  </a:lnTo>
                  <a:lnTo>
                    <a:pt x="379857" y="95885"/>
                  </a:lnTo>
                  <a:lnTo>
                    <a:pt x="346697" y="115570"/>
                  </a:lnTo>
                  <a:lnTo>
                    <a:pt x="346710" y="129794"/>
                  </a:lnTo>
                  <a:lnTo>
                    <a:pt x="379857" y="149479"/>
                  </a:lnTo>
                  <a:lnTo>
                    <a:pt x="404355" y="152285"/>
                  </a:lnTo>
                  <a:lnTo>
                    <a:pt x="422402" y="152285"/>
                  </a:lnTo>
                  <a:lnTo>
                    <a:pt x="460451" y="145580"/>
                  </a:lnTo>
                  <a:lnTo>
                    <a:pt x="473087" y="138430"/>
                  </a:lnTo>
                  <a:lnTo>
                    <a:pt x="477012" y="135509"/>
                  </a:lnTo>
                  <a:lnTo>
                    <a:pt x="480060" y="129794"/>
                  </a:lnTo>
                  <a:lnTo>
                    <a:pt x="480060" y="115570"/>
                  </a:lnTo>
                  <a:close/>
                </a:path>
                <a:path w="1388745" h="153035">
                  <a:moveTo>
                    <a:pt x="489458" y="64135"/>
                  </a:moveTo>
                  <a:lnTo>
                    <a:pt x="412369" y="64135"/>
                  </a:lnTo>
                  <a:lnTo>
                    <a:pt x="412369" y="34417"/>
                  </a:lnTo>
                  <a:lnTo>
                    <a:pt x="394462" y="34417"/>
                  </a:lnTo>
                  <a:lnTo>
                    <a:pt x="394462" y="64135"/>
                  </a:lnTo>
                  <a:lnTo>
                    <a:pt x="337439" y="64135"/>
                  </a:lnTo>
                  <a:lnTo>
                    <a:pt x="337439" y="78867"/>
                  </a:lnTo>
                  <a:lnTo>
                    <a:pt x="489458" y="78867"/>
                  </a:lnTo>
                  <a:lnTo>
                    <a:pt x="489458" y="64135"/>
                  </a:lnTo>
                  <a:close/>
                </a:path>
                <a:path w="1388745" h="153035">
                  <a:moveTo>
                    <a:pt x="652526" y="117856"/>
                  </a:moveTo>
                  <a:lnTo>
                    <a:pt x="649351" y="112395"/>
                  </a:lnTo>
                  <a:lnTo>
                    <a:pt x="647103" y="110871"/>
                  </a:lnTo>
                  <a:lnTo>
                    <a:pt x="643382" y="108331"/>
                  </a:lnTo>
                  <a:lnTo>
                    <a:pt x="638441" y="105498"/>
                  </a:lnTo>
                  <a:lnTo>
                    <a:pt x="633984" y="103619"/>
                  </a:lnTo>
                  <a:lnTo>
                    <a:pt x="633984" y="121412"/>
                  </a:lnTo>
                  <a:lnTo>
                    <a:pt x="633984" y="128270"/>
                  </a:lnTo>
                  <a:lnTo>
                    <a:pt x="631571" y="131064"/>
                  </a:lnTo>
                  <a:lnTo>
                    <a:pt x="626999" y="133096"/>
                  </a:lnTo>
                  <a:lnTo>
                    <a:pt x="622427" y="135255"/>
                  </a:lnTo>
                  <a:lnTo>
                    <a:pt x="616458" y="136652"/>
                  </a:lnTo>
                  <a:lnTo>
                    <a:pt x="601853" y="138430"/>
                  </a:lnTo>
                  <a:lnTo>
                    <a:pt x="593979" y="138938"/>
                  </a:lnTo>
                  <a:lnTo>
                    <a:pt x="577215" y="138938"/>
                  </a:lnTo>
                  <a:lnTo>
                    <a:pt x="569341" y="138430"/>
                  </a:lnTo>
                  <a:lnTo>
                    <a:pt x="554736" y="136652"/>
                  </a:lnTo>
                  <a:lnTo>
                    <a:pt x="548767" y="135255"/>
                  </a:lnTo>
                  <a:lnTo>
                    <a:pt x="544195" y="133096"/>
                  </a:lnTo>
                  <a:lnTo>
                    <a:pt x="539623" y="131064"/>
                  </a:lnTo>
                  <a:lnTo>
                    <a:pt x="537210" y="128270"/>
                  </a:lnTo>
                  <a:lnTo>
                    <a:pt x="537210" y="121412"/>
                  </a:lnTo>
                  <a:lnTo>
                    <a:pt x="577215" y="110871"/>
                  </a:lnTo>
                  <a:lnTo>
                    <a:pt x="593979" y="110871"/>
                  </a:lnTo>
                  <a:lnTo>
                    <a:pt x="631571" y="118618"/>
                  </a:lnTo>
                  <a:lnTo>
                    <a:pt x="633984" y="121412"/>
                  </a:lnTo>
                  <a:lnTo>
                    <a:pt x="633984" y="103619"/>
                  </a:lnTo>
                  <a:lnTo>
                    <a:pt x="594614" y="97129"/>
                  </a:lnTo>
                  <a:lnTo>
                    <a:pt x="576567" y="97129"/>
                  </a:lnTo>
                  <a:lnTo>
                    <a:pt x="538416" y="103098"/>
                  </a:lnTo>
                  <a:lnTo>
                    <a:pt x="518668" y="117856"/>
                  </a:lnTo>
                  <a:lnTo>
                    <a:pt x="518668" y="131699"/>
                  </a:lnTo>
                  <a:lnTo>
                    <a:pt x="552069" y="150241"/>
                  </a:lnTo>
                  <a:lnTo>
                    <a:pt x="576567" y="152692"/>
                  </a:lnTo>
                  <a:lnTo>
                    <a:pt x="594614" y="152692"/>
                  </a:lnTo>
                  <a:lnTo>
                    <a:pt x="632777" y="146608"/>
                  </a:lnTo>
                  <a:lnTo>
                    <a:pt x="646925" y="138938"/>
                  </a:lnTo>
                  <a:lnTo>
                    <a:pt x="649351" y="137287"/>
                  </a:lnTo>
                  <a:lnTo>
                    <a:pt x="652526" y="131699"/>
                  </a:lnTo>
                  <a:lnTo>
                    <a:pt x="652526" y="117856"/>
                  </a:lnTo>
                  <a:close/>
                </a:path>
                <a:path w="1388745" h="153035">
                  <a:moveTo>
                    <a:pt x="661670" y="70104"/>
                  </a:moveTo>
                  <a:lnTo>
                    <a:pt x="594360" y="70104"/>
                  </a:lnTo>
                  <a:lnTo>
                    <a:pt x="594360" y="54356"/>
                  </a:lnTo>
                  <a:lnTo>
                    <a:pt x="652653" y="54356"/>
                  </a:lnTo>
                  <a:lnTo>
                    <a:pt x="652653" y="40132"/>
                  </a:lnTo>
                  <a:lnTo>
                    <a:pt x="538099" y="40132"/>
                  </a:lnTo>
                  <a:lnTo>
                    <a:pt x="538099" y="16002"/>
                  </a:lnTo>
                  <a:lnTo>
                    <a:pt x="650875" y="16002"/>
                  </a:lnTo>
                  <a:lnTo>
                    <a:pt x="650875" y="1778"/>
                  </a:lnTo>
                  <a:lnTo>
                    <a:pt x="520446" y="1778"/>
                  </a:lnTo>
                  <a:lnTo>
                    <a:pt x="520446" y="54356"/>
                  </a:lnTo>
                  <a:lnTo>
                    <a:pt x="576834" y="54356"/>
                  </a:lnTo>
                  <a:lnTo>
                    <a:pt x="576834" y="70104"/>
                  </a:lnTo>
                  <a:lnTo>
                    <a:pt x="509651" y="70104"/>
                  </a:lnTo>
                  <a:lnTo>
                    <a:pt x="509651" y="84328"/>
                  </a:lnTo>
                  <a:lnTo>
                    <a:pt x="661670" y="84328"/>
                  </a:lnTo>
                  <a:lnTo>
                    <a:pt x="661670" y="70104"/>
                  </a:lnTo>
                  <a:close/>
                </a:path>
                <a:path w="1388745" h="153035">
                  <a:moveTo>
                    <a:pt x="825500" y="45847"/>
                  </a:moveTo>
                  <a:lnTo>
                    <a:pt x="824572" y="36703"/>
                  </a:lnTo>
                  <a:lnTo>
                    <a:pt x="824560" y="36512"/>
                  </a:lnTo>
                  <a:lnTo>
                    <a:pt x="822109" y="28117"/>
                  </a:lnTo>
                  <a:lnTo>
                    <a:pt x="818121" y="20650"/>
                  </a:lnTo>
                  <a:lnTo>
                    <a:pt x="814590" y="16510"/>
                  </a:lnTo>
                  <a:lnTo>
                    <a:pt x="812546" y="14097"/>
                  </a:lnTo>
                  <a:lnTo>
                    <a:pt x="807847" y="10553"/>
                  </a:lnTo>
                  <a:lnTo>
                    <a:pt x="807847" y="45847"/>
                  </a:lnTo>
                  <a:lnTo>
                    <a:pt x="807593" y="54864"/>
                  </a:lnTo>
                  <a:lnTo>
                    <a:pt x="804799" y="62103"/>
                  </a:lnTo>
                  <a:lnTo>
                    <a:pt x="793750" y="72390"/>
                  </a:lnTo>
                  <a:lnTo>
                    <a:pt x="786511" y="74930"/>
                  </a:lnTo>
                  <a:lnTo>
                    <a:pt x="777367" y="75069"/>
                  </a:lnTo>
                  <a:lnTo>
                    <a:pt x="768096" y="74930"/>
                  </a:lnTo>
                  <a:lnTo>
                    <a:pt x="760730" y="72390"/>
                  </a:lnTo>
                  <a:lnTo>
                    <a:pt x="749681" y="62103"/>
                  </a:lnTo>
                  <a:lnTo>
                    <a:pt x="746848" y="55118"/>
                  </a:lnTo>
                  <a:lnTo>
                    <a:pt x="746836" y="36512"/>
                  </a:lnTo>
                  <a:lnTo>
                    <a:pt x="749681" y="29591"/>
                  </a:lnTo>
                  <a:lnTo>
                    <a:pt x="755142" y="24384"/>
                  </a:lnTo>
                  <a:lnTo>
                    <a:pt x="760730" y="19177"/>
                  </a:lnTo>
                  <a:lnTo>
                    <a:pt x="768096" y="16510"/>
                  </a:lnTo>
                  <a:lnTo>
                    <a:pt x="786511" y="16510"/>
                  </a:lnTo>
                  <a:lnTo>
                    <a:pt x="793750" y="19177"/>
                  </a:lnTo>
                  <a:lnTo>
                    <a:pt x="799338" y="24384"/>
                  </a:lnTo>
                  <a:lnTo>
                    <a:pt x="804799" y="29591"/>
                  </a:lnTo>
                  <a:lnTo>
                    <a:pt x="807516" y="36512"/>
                  </a:lnTo>
                  <a:lnTo>
                    <a:pt x="807593" y="36703"/>
                  </a:lnTo>
                  <a:lnTo>
                    <a:pt x="787984" y="2578"/>
                  </a:lnTo>
                  <a:lnTo>
                    <a:pt x="777367" y="1651"/>
                  </a:lnTo>
                  <a:lnTo>
                    <a:pt x="766648" y="2578"/>
                  </a:lnTo>
                  <a:lnTo>
                    <a:pt x="732307" y="28117"/>
                  </a:lnTo>
                  <a:lnTo>
                    <a:pt x="728980" y="45847"/>
                  </a:lnTo>
                  <a:lnTo>
                    <a:pt x="729830" y="54864"/>
                  </a:lnTo>
                  <a:lnTo>
                    <a:pt x="757174" y="86715"/>
                  </a:lnTo>
                  <a:lnTo>
                    <a:pt x="777367" y="90043"/>
                  </a:lnTo>
                  <a:lnTo>
                    <a:pt x="787984" y="89115"/>
                  </a:lnTo>
                  <a:lnTo>
                    <a:pt x="797382" y="86715"/>
                  </a:lnTo>
                  <a:lnTo>
                    <a:pt x="805561" y="82829"/>
                  </a:lnTo>
                  <a:lnTo>
                    <a:pt x="812546" y="77482"/>
                  </a:lnTo>
                  <a:lnTo>
                    <a:pt x="814590" y="75069"/>
                  </a:lnTo>
                  <a:lnTo>
                    <a:pt x="818121" y="70929"/>
                  </a:lnTo>
                  <a:lnTo>
                    <a:pt x="822109" y="63474"/>
                  </a:lnTo>
                  <a:lnTo>
                    <a:pt x="824560" y="55118"/>
                  </a:lnTo>
                  <a:lnTo>
                    <a:pt x="825500" y="45847"/>
                  </a:lnTo>
                  <a:close/>
                </a:path>
                <a:path w="1388745" h="153035">
                  <a:moveTo>
                    <a:pt x="869696" y="0"/>
                  </a:moveTo>
                  <a:lnTo>
                    <a:pt x="852043" y="0"/>
                  </a:lnTo>
                  <a:lnTo>
                    <a:pt x="852043" y="113030"/>
                  </a:lnTo>
                  <a:lnTo>
                    <a:pt x="869696" y="113030"/>
                  </a:lnTo>
                  <a:lnTo>
                    <a:pt x="869696" y="0"/>
                  </a:lnTo>
                  <a:close/>
                </a:path>
                <a:path w="1388745" h="153035">
                  <a:moveTo>
                    <a:pt x="873760" y="134239"/>
                  </a:moveTo>
                  <a:lnTo>
                    <a:pt x="760349" y="134239"/>
                  </a:lnTo>
                  <a:lnTo>
                    <a:pt x="760349" y="100584"/>
                  </a:lnTo>
                  <a:lnTo>
                    <a:pt x="742315" y="100584"/>
                  </a:lnTo>
                  <a:lnTo>
                    <a:pt x="742315" y="150368"/>
                  </a:lnTo>
                  <a:lnTo>
                    <a:pt x="873760" y="150368"/>
                  </a:lnTo>
                  <a:lnTo>
                    <a:pt x="873760" y="134239"/>
                  </a:lnTo>
                  <a:close/>
                </a:path>
                <a:path w="1388745" h="153035">
                  <a:moveTo>
                    <a:pt x="1005713" y="68072"/>
                  </a:moveTo>
                  <a:lnTo>
                    <a:pt x="963041" y="74041"/>
                  </a:lnTo>
                  <a:lnTo>
                    <a:pt x="923544" y="74041"/>
                  </a:lnTo>
                  <a:lnTo>
                    <a:pt x="923544" y="53340"/>
                  </a:lnTo>
                  <a:lnTo>
                    <a:pt x="987171" y="53340"/>
                  </a:lnTo>
                  <a:lnTo>
                    <a:pt x="987171" y="3683"/>
                  </a:lnTo>
                  <a:lnTo>
                    <a:pt x="905637" y="3683"/>
                  </a:lnTo>
                  <a:lnTo>
                    <a:pt x="905637" y="18542"/>
                  </a:lnTo>
                  <a:lnTo>
                    <a:pt x="969645" y="18542"/>
                  </a:lnTo>
                  <a:lnTo>
                    <a:pt x="969645" y="38862"/>
                  </a:lnTo>
                  <a:lnTo>
                    <a:pt x="906018" y="38862"/>
                  </a:lnTo>
                  <a:lnTo>
                    <a:pt x="906018" y="88773"/>
                  </a:lnTo>
                  <a:lnTo>
                    <a:pt x="962075" y="88773"/>
                  </a:lnTo>
                  <a:lnTo>
                    <a:pt x="972185" y="88379"/>
                  </a:lnTo>
                  <a:lnTo>
                    <a:pt x="1005713" y="82931"/>
                  </a:lnTo>
                  <a:lnTo>
                    <a:pt x="1005713" y="74041"/>
                  </a:lnTo>
                  <a:lnTo>
                    <a:pt x="1005713" y="68072"/>
                  </a:lnTo>
                  <a:close/>
                </a:path>
                <a:path w="1388745" h="153035">
                  <a:moveTo>
                    <a:pt x="1043178" y="103632"/>
                  </a:moveTo>
                  <a:lnTo>
                    <a:pt x="912241" y="103632"/>
                  </a:lnTo>
                  <a:lnTo>
                    <a:pt x="912241" y="118745"/>
                  </a:lnTo>
                  <a:lnTo>
                    <a:pt x="1025144" y="118745"/>
                  </a:lnTo>
                  <a:lnTo>
                    <a:pt x="1025144" y="152273"/>
                  </a:lnTo>
                  <a:lnTo>
                    <a:pt x="1043178" y="152273"/>
                  </a:lnTo>
                  <a:lnTo>
                    <a:pt x="1043178" y="103632"/>
                  </a:lnTo>
                  <a:close/>
                </a:path>
                <a:path w="1388745" h="153035">
                  <a:moveTo>
                    <a:pt x="1043178" y="0"/>
                  </a:moveTo>
                  <a:lnTo>
                    <a:pt x="1025652" y="0"/>
                  </a:lnTo>
                  <a:lnTo>
                    <a:pt x="1025652" y="16637"/>
                  </a:lnTo>
                  <a:lnTo>
                    <a:pt x="997839" y="16637"/>
                  </a:lnTo>
                  <a:lnTo>
                    <a:pt x="997839" y="31496"/>
                  </a:lnTo>
                  <a:lnTo>
                    <a:pt x="1025652" y="31496"/>
                  </a:lnTo>
                  <a:lnTo>
                    <a:pt x="1025652" y="45339"/>
                  </a:lnTo>
                  <a:lnTo>
                    <a:pt x="997839" y="45339"/>
                  </a:lnTo>
                  <a:lnTo>
                    <a:pt x="997839" y="60337"/>
                  </a:lnTo>
                  <a:lnTo>
                    <a:pt x="1025652" y="60337"/>
                  </a:lnTo>
                  <a:lnTo>
                    <a:pt x="1025652" y="95250"/>
                  </a:lnTo>
                  <a:lnTo>
                    <a:pt x="1043178" y="95250"/>
                  </a:lnTo>
                  <a:lnTo>
                    <a:pt x="1043178" y="0"/>
                  </a:lnTo>
                  <a:close/>
                </a:path>
                <a:path w="1388745" h="153035">
                  <a:moveTo>
                    <a:pt x="1166495" y="40259"/>
                  </a:moveTo>
                  <a:lnTo>
                    <a:pt x="1148715" y="8966"/>
                  </a:lnTo>
                  <a:lnTo>
                    <a:pt x="1148715" y="32639"/>
                  </a:lnTo>
                  <a:lnTo>
                    <a:pt x="1148715" y="47879"/>
                  </a:lnTo>
                  <a:lnTo>
                    <a:pt x="1146048" y="53848"/>
                  </a:lnTo>
                  <a:lnTo>
                    <a:pt x="1140714" y="58039"/>
                  </a:lnTo>
                  <a:lnTo>
                    <a:pt x="1135507" y="62230"/>
                  </a:lnTo>
                  <a:lnTo>
                    <a:pt x="1128395" y="64262"/>
                  </a:lnTo>
                  <a:lnTo>
                    <a:pt x="1119632" y="64389"/>
                  </a:lnTo>
                  <a:lnTo>
                    <a:pt x="1110742" y="64262"/>
                  </a:lnTo>
                  <a:lnTo>
                    <a:pt x="1103630" y="62230"/>
                  </a:lnTo>
                  <a:lnTo>
                    <a:pt x="1098296" y="58039"/>
                  </a:lnTo>
                  <a:lnTo>
                    <a:pt x="1093089" y="53848"/>
                  </a:lnTo>
                  <a:lnTo>
                    <a:pt x="1090295" y="47879"/>
                  </a:lnTo>
                  <a:lnTo>
                    <a:pt x="1090295" y="32639"/>
                  </a:lnTo>
                  <a:lnTo>
                    <a:pt x="1093089" y="26797"/>
                  </a:lnTo>
                  <a:lnTo>
                    <a:pt x="1098296" y="22606"/>
                  </a:lnTo>
                  <a:lnTo>
                    <a:pt x="1103630" y="18415"/>
                  </a:lnTo>
                  <a:lnTo>
                    <a:pt x="1110742" y="16256"/>
                  </a:lnTo>
                  <a:lnTo>
                    <a:pt x="1128395" y="16256"/>
                  </a:lnTo>
                  <a:lnTo>
                    <a:pt x="1135507" y="18415"/>
                  </a:lnTo>
                  <a:lnTo>
                    <a:pt x="1140714" y="22606"/>
                  </a:lnTo>
                  <a:lnTo>
                    <a:pt x="1146048" y="26797"/>
                  </a:lnTo>
                  <a:lnTo>
                    <a:pt x="1119632" y="1651"/>
                  </a:lnTo>
                  <a:lnTo>
                    <a:pt x="1109268" y="2400"/>
                  </a:lnTo>
                  <a:lnTo>
                    <a:pt x="1075817" y="24638"/>
                  </a:lnTo>
                  <a:lnTo>
                    <a:pt x="1072515" y="40259"/>
                  </a:lnTo>
                  <a:lnTo>
                    <a:pt x="1073315" y="47879"/>
                  </a:lnTo>
                  <a:lnTo>
                    <a:pt x="1100086" y="76187"/>
                  </a:lnTo>
                  <a:lnTo>
                    <a:pt x="1119632" y="79006"/>
                  </a:lnTo>
                  <a:lnTo>
                    <a:pt x="1129906" y="78244"/>
                  </a:lnTo>
                  <a:lnTo>
                    <a:pt x="1139037" y="76187"/>
                  </a:lnTo>
                  <a:lnTo>
                    <a:pt x="1147000" y="72872"/>
                  </a:lnTo>
                  <a:lnTo>
                    <a:pt x="1153795" y="68338"/>
                  </a:lnTo>
                  <a:lnTo>
                    <a:pt x="1157554" y="64389"/>
                  </a:lnTo>
                  <a:lnTo>
                    <a:pt x="1159243" y="62649"/>
                  </a:lnTo>
                  <a:lnTo>
                    <a:pt x="1163193" y="56057"/>
                  </a:lnTo>
                  <a:lnTo>
                    <a:pt x="1165606" y="48602"/>
                  </a:lnTo>
                  <a:lnTo>
                    <a:pt x="1166495" y="40259"/>
                  </a:lnTo>
                  <a:close/>
                </a:path>
                <a:path w="1388745" h="153035">
                  <a:moveTo>
                    <a:pt x="1211961" y="113157"/>
                  </a:moveTo>
                  <a:lnTo>
                    <a:pt x="1209167" y="107061"/>
                  </a:lnTo>
                  <a:lnTo>
                    <a:pt x="1205141" y="103759"/>
                  </a:lnTo>
                  <a:lnTo>
                    <a:pt x="1203452" y="102362"/>
                  </a:lnTo>
                  <a:lnTo>
                    <a:pt x="1197737" y="97790"/>
                  </a:lnTo>
                  <a:lnTo>
                    <a:pt x="1193165" y="95732"/>
                  </a:lnTo>
                  <a:lnTo>
                    <a:pt x="1193165" y="116840"/>
                  </a:lnTo>
                  <a:lnTo>
                    <a:pt x="1193165" y="124587"/>
                  </a:lnTo>
                  <a:lnTo>
                    <a:pt x="1191133" y="127889"/>
                  </a:lnTo>
                  <a:lnTo>
                    <a:pt x="1187069" y="130302"/>
                  </a:lnTo>
                  <a:lnTo>
                    <a:pt x="1183132" y="132842"/>
                  </a:lnTo>
                  <a:lnTo>
                    <a:pt x="1177671" y="134620"/>
                  </a:lnTo>
                  <a:lnTo>
                    <a:pt x="1170940" y="135890"/>
                  </a:lnTo>
                  <a:lnTo>
                    <a:pt x="1164082" y="137033"/>
                  </a:lnTo>
                  <a:lnTo>
                    <a:pt x="1156335" y="137668"/>
                  </a:lnTo>
                  <a:lnTo>
                    <a:pt x="1139190" y="137668"/>
                  </a:lnTo>
                  <a:lnTo>
                    <a:pt x="1108456" y="130302"/>
                  </a:lnTo>
                  <a:lnTo>
                    <a:pt x="1104392" y="127889"/>
                  </a:lnTo>
                  <a:lnTo>
                    <a:pt x="1102360" y="124587"/>
                  </a:lnTo>
                  <a:lnTo>
                    <a:pt x="1102360" y="116840"/>
                  </a:lnTo>
                  <a:lnTo>
                    <a:pt x="1139190" y="103759"/>
                  </a:lnTo>
                  <a:lnTo>
                    <a:pt x="1156335" y="103759"/>
                  </a:lnTo>
                  <a:lnTo>
                    <a:pt x="1193165" y="116840"/>
                  </a:lnTo>
                  <a:lnTo>
                    <a:pt x="1193165" y="95732"/>
                  </a:lnTo>
                  <a:lnTo>
                    <a:pt x="1147826" y="89154"/>
                  </a:lnTo>
                  <a:lnTo>
                    <a:pt x="1138936" y="89344"/>
                  </a:lnTo>
                  <a:lnTo>
                    <a:pt x="1097788" y="97790"/>
                  </a:lnTo>
                  <a:lnTo>
                    <a:pt x="1083564" y="113157"/>
                  </a:lnTo>
                  <a:lnTo>
                    <a:pt x="1083564" y="128270"/>
                  </a:lnTo>
                  <a:lnTo>
                    <a:pt x="1122641" y="150507"/>
                  </a:lnTo>
                  <a:lnTo>
                    <a:pt x="1147826" y="152273"/>
                  </a:lnTo>
                  <a:lnTo>
                    <a:pt x="1156652" y="152082"/>
                  </a:lnTo>
                  <a:lnTo>
                    <a:pt x="1197737" y="143637"/>
                  </a:lnTo>
                  <a:lnTo>
                    <a:pt x="1205141" y="137668"/>
                  </a:lnTo>
                  <a:lnTo>
                    <a:pt x="1209167" y="134366"/>
                  </a:lnTo>
                  <a:lnTo>
                    <a:pt x="1211961" y="128270"/>
                  </a:lnTo>
                  <a:lnTo>
                    <a:pt x="1211961" y="113157"/>
                  </a:lnTo>
                  <a:close/>
                </a:path>
                <a:path w="1388745" h="153035">
                  <a:moveTo>
                    <a:pt x="1231265" y="14605"/>
                  </a:moveTo>
                  <a:lnTo>
                    <a:pt x="1209802" y="14605"/>
                  </a:lnTo>
                  <a:lnTo>
                    <a:pt x="1209802" y="0"/>
                  </a:lnTo>
                  <a:lnTo>
                    <a:pt x="1192149" y="0"/>
                  </a:lnTo>
                  <a:lnTo>
                    <a:pt x="1192149" y="84201"/>
                  </a:lnTo>
                  <a:lnTo>
                    <a:pt x="1209802" y="84201"/>
                  </a:lnTo>
                  <a:lnTo>
                    <a:pt x="1209802" y="66167"/>
                  </a:lnTo>
                  <a:lnTo>
                    <a:pt x="1231265" y="66167"/>
                  </a:lnTo>
                  <a:lnTo>
                    <a:pt x="1231265" y="51181"/>
                  </a:lnTo>
                  <a:lnTo>
                    <a:pt x="1209802" y="51181"/>
                  </a:lnTo>
                  <a:lnTo>
                    <a:pt x="1209802" y="29718"/>
                  </a:lnTo>
                  <a:lnTo>
                    <a:pt x="1231265" y="29718"/>
                  </a:lnTo>
                  <a:lnTo>
                    <a:pt x="1231265" y="14605"/>
                  </a:lnTo>
                  <a:close/>
                </a:path>
                <a:path w="1388745" h="153035">
                  <a:moveTo>
                    <a:pt x="1348486" y="67056"/>
                  </a:moveTo>
                  <a:lnTo>
                    <a:pt x="1322997" y="49606"/>
                  </a:lnTo>
                  <a:lnTo>
                    <a:pt x="1302131" y="35306"/>
                  </a:lnTo>
                  <a:lnTo>
                    <a:pt x="1304036" y="30353"/>
                  </a:lnTo>
                  <a:lnTo>
                    <a:pt x="1305433" y="25019"/>
                  </a:lnTo>
                  <a:lnTo>
                    <a:pt x="1306449" y="19558"/>
                  </a:lnTo>
                  <a:lnTo>
                    <a:pt x="1307338" y="14097"/>
                  </a:lnTo>
                  <a:lnTo>
                    <a:pt x="1307744" y="9423"/>
                  </a:lnTo>
                  <a:lnTo>
                    <a:pt x="1307846" y="2540"/>
                  </a:lnTo>
                  <a:lnTo>
                    <a:pt x="1290193" y="1397"/>
                  </a:lnTo>
                  <a:lnTo>
                    <a:pt x="1289812" y="8382"/>
                  </a:lnTo>
                  <a:lnTo>
                    <a:pt x="1289761" y="9423"/>
                  </a:lnTo>
                  <a:lnTo>
                    <a:pt x="1288681" y="17119"/>
                  </a:lnTo>
                  <a:lnTo>
                    <a:pt x="1268984" y="54483"/>
                  </a:lnTo>
                  <a:lnTo>
                    <a:pt x="1244600" y="66548"/>
                  </a:lnTo>
                  <a:lnTo>
                    <a:pt x="1244600" y="82550"/>
                  </a:lnTo>
                  <a:lnTo>
                    <a:pt x="1280287" y="66916"/>
                  </a:lnTo>
                  <a:lnTo>
                    <a:pt x="1295082" y="49606"/>
                  </a:lnTo>
                  <a:lnTo>
                    <a:pt x="1295247" y="49606"/>
                  </a:lnTo>
                  <a:lnTo>
                    <a:pt x="1338707" y="79502"/>
                  </a:lnTo>
                  <a:lnTo>
                    <a:pt x="1348486" y="67056"/>
                  </a:lnTo>
                  <a:close/>
                </a:path>
                <a:path w="1388745" h="153035">
                  <a:moveTo>
                    <a:pt x="1387602" y="0"/>
                  </a:moveTo>
                  <a:lnTo>
                    <a:pt x="1369949" y="0"/>
                  </a:lnTo>
                  <a:lnTo>
                    <a:pt x="1369949" y="24765"/>
                  </a:lnTo>
                  <a:lnTo>
                    <a:pt x="1333119" y="24765"/>
                  </a:lnTo>
                  <a:lnTo>
                    <a:pt x="1333119" y="40513"/>
                  </a:lnTo>
                  <a:lnTo>
                    <a:pt x="1369949" y="40513"/>
                  </a:lnTo>
                  <a:lnTo>
                    <a:pt x="1369949" y="85598"/>
                  </a:lnTo>
                  <a:lnTo>
                    <a:pt x="1387602" y="85598"/>
                  </a:lnTo>
                  <a:lnTo>
                    <a:pt x="1387602" y="0"/>
                  </a:lnTo>
                  <a:close/>
                </a:path>
                <a:path w="1388745" h="153035">
                  <a:moveTo>
                    <a:pt x="1388618" y="114046"/>
                  </a:moveTo>
                  <a:lnTo>
                    <a:pt x="1385697" y="108077"/>
                  </a:lnTo>
                  <a:lnTo>
                    <a:pt x="1381874" y="105029"/>
                  </a:lnTo>
                  <a:lnTo>
                    <a:pt x="1379982" y="103505"/>
                  </a:lnTo>
                  <a:lnTo>
                    <a:pt x="1375232" y="100317"/>
                  </a:lnTo>
                  <a:lnTo>
                    <a:pt x="1370076" y="97764"/>
                  </a:lnTo>
                  <a:lnTo>
                    <a:pt x="1370076" y="121412"/>
                  </a:lnTo>
                  <a:lnTo>
                    <a:pt x="1369949" y="125222"/>
                  </a:lnTo>
                  <a:lnTo>
                    <a:pt x="1367917" y="128270"/>
                  </a:lnTo>
                  <a:lnTo>
                    <a:pt x="1359535" y="133096"/>
                  </a:lnTo>
                  <a:lnTo>
                    <a:pt x="1353947" y="134874"/>
                  </a:lnTo>
                  <a:lnTo>
                    <a:pt x="1346835" y="136017"/>
                  </a:lnTo>
                  <a:lnTo>
                    <a:pt x="1339850" y="137287"/>
                  </a:lnTo>
                  <a:lnTo>
                    <a:pt x="1331849" y="137795"/>
                  </a:lnTo>
                  <a:lnTo>
                    <a:pt x="1314196" y="137795"/>
                  </a:lnTo>
                  <a:lnTo>
                    <a:pt x="1306195" y="137287"/>
                  </a:lnTo>
                  <a:lnTo>
                    <a:pt x="1299210" y="136017"/>
                  </a:lnTo>
                  <a:lnTo>
                    <a:pt x="1292098" y="134874"/>
                  </a:lnTo>
                  <a:lnTo>
                    <a:pt x="1286510" y="133096"/>
                  </a:lnTo>
                  <a:lnTo>
                    <a:pt x="1278128" y="128270"/>
                  </a:lnTo>
                  <a:lnTo>
                    <a:pt x="1276096" y="125222"/>
                  </a:lnTo>
                  <a:lnTo>
                    <a:pt x="1276096" y="117729"/>
                  </a:lnTo>
                  <a:lnTo>
                    <a:pt x="1278128" y="114554"/>
                  </a:lnTo>
                  <a:lnTo>
                    <a:pt x="1286510" y="109728"/>
                  </a:lnTo>
                  <a:lnTo>
                    <a:pt x="1292098" y="107950"/>
                  </a:lnTo>
                  <a:lnTo>
                    <a:pt x="1299210" y="106807"/>
                  </a:lnTo>
                  <a:lnTo>
                    <a:pt x="1306195" y="105537"/>
                  </a:lnTo>
                  <a:lnTo>
                    <a:pt x="1314196" y="105029"/>
                  </a:lnTo>
                  <a:lnTo>
                    <a:pt x="1331849" y="105029"/>
                  </a:lnTo>
                  <a:lnTo>
                    <a:pt x="1339850" y="105537"/>
                  </a:lnTo>
                  <a:lnTo>
                    <a:pt x="1346835" y="106807"/>
                  </a:lnTo>
                  <a:lnTo>
                    <a:pt x="1353947" y="107950"/>
                  </a:lnTo>
                  <a:lnTo>
                    <a:pt x="1359535" y="109728"/>
                  </a:lnTo>
                  <a:lnTo>
                    <a:pt x="1367917" y="114554"/>
                  </a:lnTo>
                  <a:lnTo>
                    <a:pt x="1369949" y="117729"/>
                  </a:lnTo>
                  <a:lnTo>
                    <a:pt x="1370076" y="121412"/>
                  </a:lnTo>
                  <a:lnTo>
                    <a:pt x="1370076" y="97764"/>
                  </a:lnTo>
                  <a:lnTo>
                    <a:pt x="1332052" y="90741"/>
                  </a:lnTo>
                  <a:lnTo>
                    <a:pt x="1322959" y="90551"/>
                  </a:lnTo>
                  <a:lnTo>
                    <a:pt x="1313929" y="90741"/>
                  </a:lnTo>
                  <a:lnTo>
                    <a:pt x="1276286" y="97599"/>
                  </a:lnTo>
                  <a:lnTo>
                    <a:pt x="1257300" y="114046"/>
                  </a:lnTo>
                  <a:lnTo>
                    <a:pt x="1257300" y="128778"/>
                  </a:lnTo>
                  <a:lnTo>
                    <a:pt x="1289558" y="149225"/>
                  </a:lnTo>
                  <a:lnTo>
                    <a:pt x="1322959" y="152273"/>
                  </a:lnTo>
                  <a:lnTo>
                    <a:pt x="1332052" y="152095"/>
                  </a:lnTo>
                  <a:lnTo>
                    <a:pt x="1369758" y="145224"/>
                  </a:lnTo>
                  <a:lnTo>
                    <a:pt x="1381887" y="137795"/>
                  </a:lnTo>
                  <a:lnTo>
                    <a:pt x="1385697" y="134747"/>
                  </a:lnTo>
                  <a:lnTo>
                    <a:pt x="1388618" y="128778"/>
                  </a:lnTo>
                  <a:lnTo>
                    <a:pt x="1388618" y="11404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45997" y="2356865"/>
              <a:ext cx="2674620" cy="3599815"/>
            </a:xfrm>
            <a:custGeom>
              <a:avLst/>
              <a:gdLst/>
              <a:ahLst/>
              <a:cxnLst/>
              <a:rect l="l" t="t" r="r" b="b"/>
              <a:pathLst>
                <a:path w="2674620" h="3599815">
                  <a:moveTo>
                    <a:pt x="0" y="85852"/>
                  </a:moveTo>
                  <a:lnTo>
                    <a:pt x="6745" y="52452"/>
                  </a:lnTo>
                  <a:lnTo>
                    <a:pt x="25139" y="25161"/>
                  </a:lnTo>
                  <a:lnTo>
                    <a:pt x="52420" y="6752"/>
                  </a:lnTo>
                  <a:lnTo>
                    <a:pt x="85826" y="0"/>
                  </a:lnTo>
                  <a:lnTo>
                    <a:pt x="2588767" y="0"/>
                  </a:lnTo>
                  <a:lnTo>
                    <a:pt x="2622167" y="6752"/>
                  </a:lnTo>
                  <a:lnTo>
                    <a:pt x="2649458" y="25161"/>
                  </a:lnTo>
                  <a:lnTo>
                    <a:pt x="2667867" y="52452"/>
                  </a:lnTo>
                  <a:lnTo>
                    <a:pt x="2674619" y="85852"/>
                  </a:lnTo>
                  <a:lnTo>
                    <a:pt x="2674619" y="3513861"/>
                  </a:lnTo>
                  <a:lnTo>
                    <a:pt x="2667867" y="3547267"/>
                  </a:lnTo>
                  <a:lnTo>
                    <a:pt x="2649458" y="3574548"/>
                  </a:lnTo>
                  <a:lnTo>
                    <a:pt x="2622167" y="3592942"/>
                  </a:lnTo>
                  <a:lnTo>
                    <a:pt x="2588767" y="3599688"/>
                  </a:lnTo>
                  <a:lnTo>
                    <a:pt x="85826" y="3599688"/>
                  </a:lnTo>
                  <a:lnTo>
                    <a:pt x="52420" y="3592942"/>
                  </a:lnTo>
                  <a:lnTo>
                    <a:pt x="25139" y="3574548"/>
                  </a:lnTo>
                  <a:lnTo>
                    <a:pt x="6745" y="3547267"/>
                  </a:lnTo>
                  <a:lnTo>
                    <a:pt x="0" y="3513861"/>
                  </a:lnTo>
                  <a:lnTo>
                    <a:pt x="0" y="85852"/>
                  </a:lnTo>
                  <a:close/>
                </a:path>
              </a:pathLst>
            </a:custGeom>
            <a:ln w="28956">
              <a:solidFill>
                <a:srgbClr val="8B9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19915" cy="9235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59663" y="1773935"/>
            <a:ext cx="10789285" cy="4548505"/>
            <a:chOff x="359663" y="1773935"/>
            <a:chExt cx="10789285" cy="454850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3" y="1773935"/>
              <a:ext cx="10789158" cy="454837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10600944" y="0"/>
                  </a:moveTo>
                  <a:lnTo>
                    <a:pt x="0" y="0"/>
                  </a:lnTo>
                  <a:lnTo>
                    <a:pt x="0" y="4360164"/>
                  </a:lnTo>
                  <a:lnTo>
                    <a:pt x="10600944" y="4360164"/>
                  </a:lnTo>
                  <a:lnTo>
                    <a:pt x="10600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0" y="4360164"/>
                  </a:moveTo>
                  <a:lnTo>
                    <a:pt x="10600944" y="4360164"/>
                  </a:lnTo>
                  <a:lnTo>
                    <a:pt x="10600944" y="0"/>
                  </a:lnTo>
                  <a:lnTo>
                    <a:pt x="0" y="0"/>
                  </a:lnTo>
                  <a:lnTo>
                    <a:pt x="0" y="4360164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2687" y="2042159"/>
              <a:ext cx="1115695" cy="417830"/>
            </a:xfrm>
            <a:custGeom>
              <a:avLst/>
              <a:gdLst/>
              <a:ahLst/>
              <a:cxnLst/>
              <a:rect l="l" t="t" r="r" b="b"/>
              <a:pathLst>
                <a:path w="1115695" h="417830">
                  <a:moveTo>
                    <a:pt x="997457" y="0"/>
                  </a:moveTo>
                  <a:lnTo>
                    <a:pt x="118109" y="0"/>
                  </a:lnTo>
                  <a:lnTo>
                    <a:pt x="72137" y="9274"/>
                  </a:lnTo>
                  <a:lnTo>
                    <a:pt x="34594" y="34575"/>
                  </a:lnTo>
                  <a:lnTo>
                    <a:pt x="9282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82" y="345459"/>
                  </a:lnTo>
                  <a:lnTo>
                    <a:pt x="34594" y="383000"/>
                  </a:lnTo>
                  <a:lnTo>
                    <a:pt x="72137" y="408301"/>
                  </a:lnTo>
                  <a:lnTo>
                    <a:pt x="118109" y="417575"/>
                  </a:lnTo>
                  <a:lnTo>
                    <a:pt x="997457" y="417575"/>
                  </a:lnTo>
                  <a:lnTo>
                    <a:pt x="1043451" y="408301"/>
                  </a:lnTo>
                  <a:lnTo>
                    <a:pt x="1080992" y="383000"/>
                  </a:lnTo>
                  <a:lnTo>
                    <a:pt x="1106293" y="345459"/>
                  </a:lnTo>
                  <a:lnTo>
                    <a:pt x="1115568" y="299465"/>
                  </a:lnTo>
                  <a:lnTo>
                    <a:pt x="1115568" y="118110"/>
                  </a:lnTo>
                  <a:lnTo>
                    <a:pt x="1106293" y="72116"/>
                  </a:lnTo>
                  <a:lnTo>
                    <a:pt x="1080992" y="34575"/>
                  </a:lnTo>
                  <a:lnTo>
                    <a:pt x="1043451" y="9274"/>
                  </a:lnTo>
                  <a:lnTo>
                    <a:pt x="997457" y="0"/>
                  </a:lnTo>
                  <a:close/>
                </a:path>
              </a:pathLst>
            </a:custGeom>
            <a:solidFill>
              <a:srgbClr val="8B9E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7083" y="2095880"/>
              <a:ext cx="368300" cy="180340"/>
            </a:xfrm>
            <a:custGeom>
              <a:avLst/>
              <a:gdLst/>
              <a:ahLst/>
              <a:cxnLst/>
              <a:rect l="l" t="t" r="r" b="b"/>
              <a:pathLst>
                <a:path w="368300" h="180339">
                  <a:moveTo>
                    <a:pt x="357632" y="121792"/>
                  </a:moveTo>
                  <a:lnTo>
                    <a:pt x="201929" y="121792"/>
                  </a:lnTo>
                  <a:lnTo>
                    <a:pt x="201929" y="148970"/>
                  </a:lnTo>
                  <a:lnTo>
                    <a:pt x="322960" y="148970"/>
                  </a:lnTo>
                  <a:lnTo>
                    <a:pt x="322960" y="179958"/>
                  </a:lnTo>
                  <a:lnTo>
                    <a:pt x="357632" y="179958"/>
                  </a:lnTo>
                  <a:lnTo>
                    <a:pt x="357632" y="121792"/>
                  </a:lnTo>
                  <a:close/>
                </a:path>
                <a:path w="368300" h="180339">
                  <a:moveTo>
                    <a:pt x="125222" y="127888"/>
                  </a:moveTo>
                  <a:lnTo>
                    <a:pt x="93853" y="127888"/>
                  </a:lnTo>
                  <a:lnTo>
                    <a:pt x="93853" y="174878"/>
                  </a:lnTo>
                  <a:lnTo>
                    <a:pt x="125222" y="174878"/>
                  </a:lnTo>
                  <a:lnTo>
                    <a:pt x="125222" y="127888"/>
                  </a:lnTo>
                  <a:close/>
                </a:path>
                <a:path w="368300" h="180339">
                  <a:moveTo>
                    <a:pt x="75184" y="8889"/>
                  </a:moveTo>
                  <a:lnTo>
                    <a:pt x="0" y="8889"/>
                  </a:lnTo>
                  <a:lnTo>
                    <a:pt x="0" y="39624"/>
                  </a:lnTo>
                  <a:lnTo>
                    <a:pt x="42544" y="39624"/>
                  </a:lnTo>
                  <a:lnTo>
                    <a:pt x="42544" y="61721"/>
                  </a:lnTo>
                  <a:lnTo>
                    <a:pt x="35883" y="106674"/>
                  </a:lnTo>
                  <a:lnTo>
                    <a:pt x="9233" y="135937"/>
                  </a:lnTo>
                  <a:lnTo>
                    <a:pt x="0" y="137794"/>
                  </a:lnTo>
                  <a:lnTo>
                    <a:pt x="0" y="169799"/>
                  </a:lnTo>
                  <a:lnTo>
                    <a:pt x="42846" y="153249"/>
                  </a:lnTo>
                  <a:lnTo>
                    <a:pt x="56056" y="137794"/>
                  </a:lnTo>
                  <a:lnTo>
                    <a:pt x="56181" y="137628"/>
                  </a:lnTo>
                  <a:lnTo>
                    <a:pt x="61849" y="127888"/>
                  </a:lnTo>
                  <a:lnTo>
                    <a:pt x="125222" y="127888"/>
                  </a:lnTo>
                  <a:lnTo>
                    <a:pt x="125222" y="96012"/>
                  </a:lnTo>
                  <a:lnTo>
                    <a:pt x="72135" y="96012"/>
                  </a:lnTo>
                  <a:lnTo>
                    <a:pt x="72771" y="92455"/>
                  </a:lnTo>
                  <a:lnTo>
                    <a:pt x="73787" y="85089"/>
                  </a:lnTo>
                  <a:lnTo>
                    <a:pt x="74549" y="77342"/>
                  </a:lnTo>
                  <a:lnTo>
                    <a:pt x="74803" y="73278"/>
                  </a:lnTo>
                  <a:lnTo>
                    <a:pt x="125222" y="73278"/>
                  </a:lnTo>
                  <a:lnTo>
                    <a:pt x="125222" y="41528"/>
                  </a:lnTo>
                  <a:lnTo>
                    <a:pt x="75184" y="41528"/>
                  </a:lnTo>
                  <a:lnTo>
                    <a:pt x="75184" y="8889"/>
                  </a:lnTo>
                  <a:close/>
                </a:path>
                <a:path w="368300" h="180339">
                  <a:moveTo>
                    <a:pt x="125222" y="73278"/>
                  </a:moveTo>
                  <a:lnTo>
                    <a:pt x="93853" y="73278"/>
                  </a:lnTo>
                  <a:lnTo>
                    <a:pt x="93853" y="96012"/>
                  </a:lnTo>
                  <a:lnTo>
                    <a:pt x="125222" y="96012"/>
                  </a:lnTo>
                  <a:lnTo>
                    <a:pt x="125222" y="73278"/>
                  </a:lnTo>
                  <a:close/>
                </a:path>
                <a:path w="368300" h="180339">
                  <a:moveTo>
                    <a:pt x="125222" y="5587"/>
                  </a:moveTo>
                  <a:lnTo>
                    <a:pt x="93853" y="5587"/>
                  </a:lnTo>
                  <a:lnTo>
                    <a:pt x="93853" y="41528"/>
                  </a:lnTo>
                  <a:lnTo>
                    <a:pt x="125222" y="41528"/>
                  </a:lnTo>
                  <a:lnTo>
                    <a:pt x="125222" y="5587"/>
                  </a:lnTo>
                  <a:close/>
                </a:path>
                <a:path w="368300" h="180339">
                  <a:moveTo>
                    <a:pt x="367791" y="85470"/>
                  </a:moveTo>
                  <a:lnTo>
                    <a:pt x="192659" y="85470"/>
                  </a:lnTo>
                  <a:lnTo>
                    <a:pt x="192659" y="112902"/>
                  </a:lnTo>
                  <a:lnTo>
                    <a:pt x="367791" y="112902"/>
                  </a:lnTo>
                  <a:lnTo>
                    <a:pt x="367791" y="85470"/>
                  </a:lnTo>
                  <a:close/>
                </a:path>
                <a:path w="368300" h="180339">
                  <a:moveTo>
                    <a:pt x="297179" y="65277"/>
                  </a:moveTo>
                  <a:lnTo>
                    <a:pt x="263144" y="65277"/>
                  </a:lnTo>
                  <a:lnTo>
                    <a:pt x="263144" y="85470"/>
                  </a:lnTo>
                  <a:lnTo>
                    <a:pt x="297179" y="85470"/>
                  </a:lnTo>
                  <a:lnTo>
                    <a:pt x="297179" y="65277"/>
                  </a:lnTo>
                  <a:close/>
                </a:path>
                <a:path w="368300" h="180339">
                  <a:moveTo>
                    <a:pt x="268859" y="0"/>
                  </a:moveTo>
                  <a:lnTo>
                    <a:pt x="243649" y="34591"/>
                  </a:lnTo>
                  <a:lnTo>
                    <a:pt x="205320" y="47243"/>
                  </a:lnTo>
                  <a:lnTo>
                    <a:pt x="279400" y="47243"/>
                  </a:lnTo>
                  <a:lnTo>
                    <a:pt x="353695" y="77215"/>
                  </a:lnTo>
                  <a:lnTo>
                    <a:pt x="366141" y="51053"/>
                  </a:lnTo>
                  <a:lnTo>
                    <a:pt x="297053" y="24511"/>
                  </a:lnTo>
                  <a:lnTo>
                    <a:pt x="300100" y="18541"/>
                  </a:lnTo>
                  <a:lnTo>
                    <a:pt x="302259" y="12318"/>
                  </a:lnTo>
                  <a:lnTo>
                    <a:pt x="303529" y="5587"/>
                  </a:lnTo>
                  <a:lnTo>
                    <a:pt x="268859" y="0"/>
                  </a:lnTo>
                  <a:close/>
                </a:path>
                <a:path w="368300" h="180339">
                  <a:moveTo>
                    <a:pt x="279400" y="47243"/>
                  </a:moveTo>
                  <a:lnTo>
                    <a:pt x="204565" y="47243"/>
                  </a:lnTo>
                  <a:lnTo>
                    <a:pt x="197738" y="47751"/>
                  </a:lnTo>
                  <a:lnTo>
                    <a:pt x="197738" y="76326"/>
                  </a:lnTo>
                  <a:lnTo>
                    <a:pt x="209718" y="75610"/>
                  </a:lnTo>
                  <a:lnTo>
                    <a:pt x="253325" y="64085"/>
                  </a:lnTo>
                  <a:lnTo>
                    <a:pt x="279400" y="47243"/>
                  </a:lnTo>
                  <a:close/>
                </a:path>
                <a:path w="368300" h="180339">
                  <a:moveTo>
                    <a:pt x="169799" y="4825"/>
                  </a:moveTo>
                  <a:lnTo>
                    <a:pt x="138049" y="4825"/>
                  </a:lnTo>
                  <a:lnTo>
                    <a:pt x="138049" y="177926"/>
                  </a:lnTo>
                  <a:lnTo>
                    <a:pt x="169799" y="177926"/>
                  </a:lnTo>
                  <a:lnTo>
                    <a:pt x="169799" y="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112" y="2033015"/>
              <a:ext cx="399288" cy="3733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144" y="2369819"/>
              <a:ext cx="2675382" cy="36019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45236" y="2343911"/>
              <a:ext cx="2674620" cy="3601720"/>
            </a:xfrm>
            <a:custGeom>
              <a:avLst/>
              <a:gdLst/>
              <a:ahLst/>
              <a:cxnLst/>
              <a:rect l="l" t="t" r="r" b="b"/>
              <a:pathLst>
                <a:path w="2674620" h="3601720">
                  <a:moveTo>
                    <a:pt x="2588767" y="0"/>
                  </a:moveTo>
                  <a:lnTo>
                    <a:pt x="85826" y="0"/>
                  </a:lnTo>
                  <a:lnTo>
                    <a:pt x="52420" y="6752"/>
                  </a:lnTo>
                  <a:lnTo>
                    <a:pt x="25139" y="25161"/>
                  </a:lnTo>
                  <a:lnTo>
                    <a:pt x="6745" y="52452"/>
                  </a:lnTo>
                  <a:lnTo>
                    <a:pt x="0" y="85851"/>
                  </a:lnTo>
                  <a:lnTo>
                    <a:pt x="0" y="3515385"/>
                  </a:lnTo>
                  <a:lnTo>
                    <a:pt x="6745" y="3548791"/>
                  </a:lnTo>
                  <a:lnTo>
                    <a:pt x="25139" y="3576072"/>
                  </a:lnTo>
                  <a:lnTo>
                    <a:pt x="52420" y="3594466"/>
                  </a:lnTo>
                  <a:lnTo>
                    <a:pt x="85826" y="3601212"/>
                  </a:lnTo>
                  <a:lnTo>
                    <a:pt x="2588767" y="3601212"/>
                  </a:lnTo>
                  <a:lnTo>
                    <a:pt x="2622167" y="3594466"/>
                  </a:lnTo>
                  <a:lnTo>
                    <a:pt x="2649458" y="3576072"/>
                  </a:lnTo>
                  <a:lnTo>
                    <a:pt x="2667867" y="3548791"/>
                  </a:lnTo>
                  <a:lnTo>
                    <a:pt x="2674619" y="3515385"/>
                  </a:lnTo>
                  <a:lnTo>
                    <a:pt x="2674619" y="85851"/>
                  </a:lnTo>
                  <a:lnTo>
                    <a:pt x="2667867" y="52452"/>
                  </a:lnTo>
                  <a:lnTo>
                    <a:pt x="2649458" y="25161"/>
                  </a:lnTo>
                  <a:lnTo>
                    <a:pt x="2622167" y="6752"/>
                  </a:lnTo>
                  <a:lnTo>
                    <a:pt x="2588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236" y="4569205"/>
              <a:ext cx="2660904" cy="1382013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471415" y="198145"/>
            <a:ext cx="2183130" cy="543560"/>
            <a:chOff x="4471415" y="198145"/>
            <a:chExt cx="2183130" cy="54356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0035" y="198145"/>
              <a:ext cx="1794510" cy="54328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984241" y="310133"/>
              <a:ext cx="1552575" cy="327660"/>
            </a:xfrm>
            <a:custGeom>
              <a:avLst/>
              <a:gdLst/>
              <a:ahLst/>
              <a:cxnLst/>
              <a:rect l="l" t="t" r="r" b="b"/>
              <a:pathLst>
                <a:path w="1552575" h="327659">
                  <a:moveTo>
                    <a:pt x="605663" y="258825"/>
                  </a:moveTo>
                  <a:lnTo>
                    <a:pt x="303784" y="258825"/>
                  </a:lnTo>
                  <a:lnTo>
                    <a:pt x="303784" y="305053"/>
                  </a:lnTo>
                  <a:lnTo>
                    <a:pt x="605663" y="305053"/>
                  </a:lnTo>
                  <a:lnTo>
                    <a:pt x="605663" y="258825"/>
                  </a:lnTo>
                  <a:close/>
                </a:path>
                <a:path w="1552575" h="327659">
                  <a:moveTo>
                    <a:pt x="910209" y="187833"/>
                  </a:moveTo>
                  <a:lnTo>
                    <a:pt x="641731" y="187833"/>
                  </a:lnTo>
                  <a:lnTo>
                    <a:pt x="641731" y="227964"/>
                  </a:lnTo>
                  <a:lnTo>
                    <a:pt x="851281" y="227964"/>
                  </a:lnTo>
                  <a:lnTo>
                    <a:pt x="851281" y="240029"/>
                  </a:lnTo>
                  <a:lnTo>
                    <a:pt x="642493" y="240029"/>
                  </a:lnTo>
                  <a:lnTo>
                    <a:pt x="642493" y="327405"/>
                  </a:lnTo>
                  <a:lnTo>
                    <a:pt x="913765" y="327405"/>
                  </a:lnTo>
                  <a:lnTo>
                    <a:pt x="913765" y="286512"/>
                  </a:lnTo>
                  <a:lnTo>
                    <a:pt x="701421" y="286512"/>
                  </a:lnTo>
                  <a:lnTo>
                    <a:pt x="701421" y="274447"/>
                  </a:lnTo>
                  <a:lnTo>
                    <a:pt x="894207" y="274447"/>
                  </a:lnTo>
                  <a:lnTo>
                    <a:pt x="901319" y="272668"/>
                  </a:lnTo>
                  <a:lnTo>
                    <a:pt x="908431" y="265556"/>
                  </a:lnTo>
                  <a:lnTo>
                    <a:pt x="910209" y="258444"/>
                  </a:lnTo>
                  <a:lnTo>
                    <a:pt x="910209" y="187833"/>
                  </a:lnTo>
                  <a:close/>
                </a:path>
                <a:path w="1552575" h="327659">
                  <a:moveTo>
                    <a:pt x="927227" y="127762"/>
                  </a:moveTo>
                  <a:lnTo>
                    <a:pt x="625348" y="127762"/>
                  </a:lnTo>
                  <a:lnTo>
                    <a:pt x="625348" y="171830"/>
                  </a:lnTo>
                  <a:lnTo>
                    <a:pt x="927227" y="171830"/>
                  </a:lnTo>
                  <a:lnTo>
                    <a:pt x="927227" y="127762"/>
                  </a:lnTo>
                  <a:close/>
                </a:path>
                <a:path w="1552575" h="327659">
                  <a:moveTo>
                    <a:pt x="1371854" y="0"/>
                  </a:moveTo>
                  <a:lnTo>
                    <a:pt x="1325999" y="8509"/>
                  </a:lnTo>
                  <a:lnTo>
                    <a:pt x="1294066" y="32305"/>
                  </a:lnTo>
                  <a:lnTo>
                    <a:pt x="1279570" y="69812"/>
                  </a:lnTo>
                  <a:lnTo>
                    <a:pt x="1279144" y="78739"/>
                  </a:lnTo>
                  <a:lnTo>
                    <a:pt x="1279144" y="231521"/>
                  </a:lnTo>
                  <a:lnTo>
                    <a:pt x="1289637" y="271516"/>
                  </a:lnTo>
                  <a:lnTo>
                    <a:pt x="1318355" y="298132"/>
                  </a:lnTo>
                  <a:lnTo>
                    <a:pt x="1361783" y="309925"/>
                  </a:lnTo>
                  <a:lnTo>
                    <a:pt x="1371854" y="310261"/>
                  </a:lnTo>
                  <a:lnTo>
                    <a:pt x="1381924" y="309925"/>
                  </a:lnTo>
                  <a:lnTo>
                    <a:pt x="1425352" y="298132"/>
                  </a:lnTo>
                  <a:lnTo>
                    <a:pt x="1454070" y="271516"/>
                  </a:lnTo>
                  <a:lnTo>
                    <a:pt x="1458522" y="262763"/>
                  </a:lnTo>
                  <a:lnTo>
                    <a:pt x="1371854" y="262763"/>
                  </a:lnTo>
                  <a:lnTo>
                    <a:pt x="1364140" y="262098"/>
                  </a:lnTo>
                  <a:lnTo>
                    <a:pt x="1338745" y="231521"/>
                  </a:lnTo>
                  <a:lnTo>
                    <a:pt x="1338619" y="230880"/>
                  </a:lnTo>
                  <a:lnTo>
                    <a:pt x="1338072" y="221234"/>
                  </a:lnTo>
                  <a:lnTo>
                    <a:pt x="1338072" y="89153"/>
                  </a:lnTo>
                  <a:lnTo>
                    <a:pt x="1351619" y="53445"/>
                  </a:lnTo>
                  <a:lnTo>
                    <a:pt x="1371854" y="47498"/>
                  </a:lnTo>
                  <a:lnTo>
                    <a:pt x="1458520" y="47498"/>
                  </a:lnTo>
                  <a:lnTo>
                    <a:pt x="1457833" y="45719"/>
                  </a:lnTo>
                  <a:lnTo>
                    <a:pt x="1432377" y="16319"/>
                  </a:lnTo>
                  <a:lnTo>
                    <a:pt x="1391554" y="1349"/>
                  </a:lnTo>
                  <a:lnTo>
                    <a:pt x="1381924" y="335"/>
                  </a:lnTo>
                  <a:lnTo>
                    <a:pt x="1371854" y="0"/>
                  </a:lnTo>
                  <a:close/>
                </a:path>
                <a:path w="1552575" h="327659">
                  <a:moveTo>
                    <a:pt x="1458520" y="47498"/>
                  </a:moveTo>
                  <a:lnTo>
                    <a:pt x="1371854" y="47498"/>
                  </a:lnTo>
                  <a:lnTo>
                    <a:pt x="1379549" y="48162"/>
                  </a:lnTo>
                  <a:lnTo>
                    <a:pt x="1386268" y="50149"/>
                  </a:lnTo>
                  <a:lnTo>
                    <a:pt x="1405636" y="89153"/>
                  </a:lnTo>
                  <a:lnTo>
                    <a:pt x="1405636" y="221234"/>
                  </a:lnTo>
                  <a:lnTo>
                    <a:pt x="1386268" y="260111"/>
                  </a:lnTo>
                  <a:lnTo>
                    <a:pt x="1371854" y="262763"/>
                  </a:lnTo>
                  <a:lnTo>
                    <a:pt x="1458522" y="262763"/>
                  </a:lnTo>
                  <a:lnTo>
                    <a:pt x="1460759" y="256988"/>
                  </a:lnTo>
                  <a:lnTo>
                    <a:pt x="1462865" y="248983"/>
                  </a:lnTo>
                  <a:lnTo>
                    <a:pt x="1464137" y="240502"/>
                  </a:lnTo>
                  <a:lnTo>
                    <a:pt x="1464564" y="231521"/>
                  </a:lnTo>
                  <a:lnTo>
                    <a:pt x="1464564" y="78739"/>
                  </a:lnTo>
                  <a:lnTo>
                    <a:pt x="1464195" y="71024"/>
                  </a:lnTo>
                  <a:lnTo>
                    <a:pt x="1464137" y="69812"/>
                  </a:lnTo>
                  <a:lnTo>
                    <a:pt x="1462865" y="61325"/>
                  </a:lnTo>
                  <a:lnTo>
                    <a:pt x="1460800" y="53445"/>
                  </a:lnTo>
                  <a:lnTo>
                    <a:pt x="1460759" y="53290"/>
                  </a:lnTo>
                  <a:lnTo>
                    <a:pt x="1458520" y="47498"/>
                  </a:lnTo>
                  <a:close/>
                </a:path>
                <a:path w="1552575" h="327659">
                  <a:moveTo>
                    <a:pt x="913003" y="71754"/>
                  </a:moveTo>
                  <a:lnTo>
                    <a:pt x="639572" y="71754"/>
                  </a:lnTo>
                  <a:lnTo>
                    <a:pt x="639572" y="115697"/>
                  </a:lnTo>
                  <a:lnTo>
                    <a:pt x="913003" y="115697"/>
                  </a:lnTo>
                  <a:lnTo>
                    <a:pt x="913003" y="71754"/>
                  </a:lnTo>
                  <a:close/>
                </a:path>
                <a:path w="1552575" h="327659">
                  <a:moveTo>
                    <a:pt x="742188" y="47243"/>
                  </a:moveTo>
                  <a:lnTo>
                    <a:pt x="683260" y="47243"/>
                  </a:lnTo>
                  <a:lnTo>
                    <a:pt x="688594" y="71754"/>
                  </a:lnTo>
                  <a:lnTo>
                    <a:pt x="747522" y="71754"/>
                  </a:lnTo>
                  <a:lnTo>
                    <a:pt x="742188" y="47243"/>
                  </a:lnTo>
                  <a:close/>
                </a:path>
                <a:path w="1552575" h="327659">
                  <a:moveTo>
                    <a:pt x="868934" y="47243"/>
                  </a:moveTo>
                  <a:lnTo>
                    <a:pt x="810006" y="47243"/>
                  </a:lnTo>
                  <a:lnTo>
                    <a:pt x="803656" y="71754"/>
                  </a:lnTo>
                  <a:lnTo>
                    <a:pt x="862584" y="71754"/>
                  </a:lnTo>
                  <a:lnTo>
                    <a:pt x="868934" y="47243"/>
                  </a:lnTo>
                  <a:close/>
                </a:path>
                <a:path w="1552575" h="327659">
                  <a:moveTo>
                    <a:pt x="910209" y="3175"/>
                  </a:moveTo>
                  <a:lnTo>
                    <a:pt x="642493" y="3175"/>
                  </a:lnTo>
                  <a:lnTo>
                    <a:pt x="642493" y="47243"/>
                  </a:lnTo>
                  <a:lnTo>
                    <a:pt x="910209" y="47243"/>
                  </a:lnTo>
                  <a:lnTo>
                    <a:pt x="910209" y="3175"/>
                  </a:lnTo>
                  <a:close/>
                </a:path>
                <a:path w="1552575" h="327659">
                  <a:moveTo>
                    <a:pt x="497713" y="5968"/>
                  </a:moveTo>
                  <a:lnTo>
                    <a:pt x="411734" y="5968"/>
                  </a:lnTo>
                  <a:lnTo>
                    <a:pt x="404256" y="6133"/>
                  </a:lnTo>
                  <a:lnTo>
                    <a:pt x="364617" y="19558"/>
                  </a:lnTo>
                  <a:lnTo>
                    <a:pt x="308102" y="204850"/>
                  </a:lnTo>
                  <a:lnTo>
                    <a:pt x="367792" y="204850"/>
                  </a:lnTo>
                  <a:lnTo>
                    <a:pt x="405765" y="63500"/>
                  </a:lnTo>
                  <a:lnTo>
                    <a:pt x="406908" y="59943"/>
                  </a:lnTo>
                  <a:lnTo>
                    <a:pt x="408686" y="57150"/>
                  </a:lnTo>
                  <a:lnTo>
                    <a:pt x="413131" y="53212"/>
                  </a:lnTo>
                  <a:lnTo>
                    <a:pt x="416941" y="52197"/>
                  </a:lnTo>
                  <a:lnTo>
                    <a:pt x="559598" y="52197"/>
                  </a:lnTo>
                  <a:lnTo>
                    <a:pt x="556641" y="41528"/>
                  </a:lnTo>
                  <a:lnTo>
                    <a:pt x="530479" y="10160"/>
                  </a:lnTo>
                  <a:lnTo>
                    <a:pt x="505190" y="6133"/>
                  </a:lnTo>
                  <a:lnTo>
                    <a:pt x="497713" y="5968"/>
                  </a:lnTo>
                  <a:close/>
                </a:path>
                <a:path w="1552575" h="327659">
                  <a:moveTo>
                    <a:pt x="559598" y="52197"/>
                  </a:moveTo>
                  <a:lnTo>
                    <a:pt x="492506" y="52197"/>
                  </a:lnTo>
                  <a:lnTo>
                    <a:pt x="496316" y="53212"/>
                  </a:lnTo>
                  <a:lnTo>
                    <a:pt x="498602" y="55244"/>
                  </a:lnTo>
                  <a:lnTo>
                    <a:pt x="500888" y="57150"/>
                  </a:lnTo>
                  <a:lnTo>
                    <a:pt x="502538" y="59943"/>
                  </a:lnTo>
                  <a:lnTo>
                    <a:pt x="503682" y="63500"/>
                  </a:lnTo>
                  <a:lnTo>
                    <a:pt x="541782" y="204850"/>
                  </a:lnTo>
                  <a:lnTo>
                    <a:pt x="601345" y="204850"/>
                  </a:lnTo>
                  <a:lnTo>
                    <a:pt x="559598" y="52197"/>
                  </a:lnTo>
                  <a:close/>
                </a:path>
                <a:path w="1552575" h="327659">
                  <a:moveTo>
                    <a:pt x="1170686" y="2412"/>
                  </a:moveTo>
                  <a:lnTo>
                    <a:pt x="1118108" y="2412"/>
                  </a:lnTo>
                  <a:lnTo>
                    <a:pt x="1118108" y="116077"/>
                  </a:lnTo>
                  <a:lnTo>
                    <a:pt x="1091819" y="116077"/>
                  </a:lnTo>
                  <a:lnTo>
                    <a:pt x="1091819" y="165100"/>
                  </a:lnTo>
                  <a:lnTo>
                    <a:pt x="1118108" y="165100"/>
                  </a:lnTo>
                  <a:lnTo>
                    <a:pt x="1118108" y="326263"/>
                  </a:lnTo>
                  <a:lnTo>
                    <a:pt x="1170686" y="326263"/>
                  </a:lnTo>
                  <a:lnTo>
                    <a:pt x="1170686" y="2412"/>
                  </a:lnTo>
                  <a:close/>
                </a:path>
                <a:path w="1552575" h="327659">
                  <a:moveTo>
                    <a:pt x="1082929" y="4190"/>
                  </a:moveTo>
                  <a:lnTo>
                    <a:pt x="954024" y="4190"/>
                  </a:lnTo>
                  <a:lnTo>
                    <a:pt x="954024" y="51815"/>
                  </a:lnTo>
                  <a:lnTo>
                    <a:pt x="1029716" y="51815"/>
                  </a:lnTo>
                  <a:lnTo>
                    <a:pt x="1029716" y="124587"/>
                  </a:lnTo>
                  <a:lnTo>
                    <a:pt x="954786" y="124587"/>
                  </a:lnTo>
                  <a:lnTo>
                    <a:pt x="954786" y="300736"/>
                  </a:lnTo>
                  <a:lnTo>
                    <a:pt x="1098931" y="300736"/>
                  </a:lnTo>
                  <a:lnTo>
                    <a:pt x="1098931" y="253111"/>
                  </a:lnTo>
                  <a:lnTo>
                    <a:pt x="1007999" y="253111"/>
                  </a:lnTo>
                  <a:lnTo>
                    <a:pt x="1007999" y="170814"/>
                  </a:lnTo>
                  <a:lnTo>
                    <a:pt x="1066927" y="170814"/>
                  </a:lnTo>
                  <a:lnTo>
                    <a:pt x="1074039" y="169037"/>
                  </a:lnTo>
                  <a:lnTo>
                    <a:pt x="1081151" y="161925"/>
                  </a:lnTo>
                  <a:lnTo>
                    <a:pt x="1082929" y="154812"/>
                  </a:lnTo>
                  <a:lnTo>
                    <a:pt x="1082929" y="4190"/>
                  </a:lnTo>
                  <a:close/>
                </a:path>
                <a:path w="1552575" h="327659">
                  <a:moveTo>
                    <a:pt x="177927" y="4190"/>
                  </a:moveTo>
                  <a:lnTo>
                    <a:pt x="15494" y="4190"/>
                  </a:lnTo>
                  <a:lnTo>
                    <a:pt x="9525" y="6096"/>
                  </a:lnTo>
                  <a:lnTo>
                    <a:pt x="1905" y="13715"/>
                  </a:lnTo>
                  <a:lnTo>
                    <a:pt x="0" y="19685"/>
                  </a:lnTo>
                  <a:lnTo>
                    <a:pt x="0" y="297179"/>
                  </a:lnTo>
                  <a:lnTo>
                    <a:pt x="189230" y="297179"/>
                  </a:lnTo>
                  <a:lnTo>
                    <a:pt x="189230" y="249554"/>
                  </a:lnTo>
                  <a:lnTo>
                    <a:pt x="58928" y="249554"/>
                  </a:lnTo>
                  <a:lnTo>
                    <a:pt x="58928" y="51815"/>
                  </a:lnTo>
                  <a:lnTo>
                    <a:pt x="177927" y="51815"/>
                  </a:lnTo>
                  <a:lnTo>
                    <a:pt x="177927" y="4190"/>
                  </a:lnTo>
                  <a:close/>
                </a:path>
                <a:path w="1552575" h="327659">
                  <a:moveTo>
                    <a:pt x="1552575" y="2412"/>
                  </a:moveTo>
                  <a:lnTo>
                    <a:pt x="1493647" y="2412"/>
                  </a:lnTo>
                  <a:lnTo>
                    <a:pt x="1493647" y="326263"/>
                  </a:lnTo>
                  <a:lnTo>
                    <a:pt x="1552575" y="326263"/>
                  </a:lnTo>
                  <a:lnTo>
                    <a:pt x="1552575" y="2412"/>
                  </a:lnTo>
                  <a:close/>
                </a:path>
                <a:path w="1552575" h="327659">
                  <a:moveTo>
                    <a:pt x="1239901" y="2412"/>
                  </a:moveTo>
                  <a:lnTo>
                    <a:pt x="1186942" y="2412"/>
                  </a:lnTo>
                  <a:lnTo>
                    <a:pt x="1186942" y="326263"/>
                  </a:lnTo>
                  <a:lnTo>
                    <a:pt x="1239901" y="326263"/>
                  </a:lnTo>
                  <a:lnTo>
                    <a:pt x="1239901" y="2412"/>
                  </a:lnTo>
                  <a:close/>
                </a:path>
                <a:path w="1552575" h="327659">
                  <a:moveTo>
                    <a:pt x="266319" y="2412"/>
                  </a:moveTo>
                  <a:lnTo>
                    <a:pt x="207391" y="2412"/>
                  </a:lnTo>
                  <a:lnTo>
                    <a:pt x="207391" y="326263"/>
                  </a:lnTo>
                  <a:lnTo>
                    <a:pt x="266319" y="326263"/>
                  </a:lnTo>
                  <a:lnTo>
                    <a:pt x="266319" y="24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81321" y="29794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345948"/>
                  </a:moveTo>
                  <a:lnTo>
                    <a:pt x="345948" y="345948"/>
                  </a:lnTo>
                  <a:lnTo>
                    <a:pt x="34594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6825" y="350138"/>
              <a:ext cx="152781" cy="238125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6735" y="124840"/>
            <a:ext cx="1080871" cy="11544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35636" y="99059"/>
            <a:ext cx="157480" cy="157480"/>
            <a:chOff x="135636" y="99059"/>
            <a:chExt cx="157480" cy="157480"/>
          </a:xfrm>
        </p:grpSpPr>
        <p:sp>
          <p:nvSpPr>
            <p:cNvPr id="21" name="object 21"/>
            <p:cNvSpPr/>
            <p:nvPr/>
          </p:nvSpPr>
          <p:spPr>
            <a:xfrm>
              <a:off x="160870" y="119760"/>
              <a:ext cx="108585" cy="100965"/>
            </a:xfrm>
            <a:custGeom>
              <a:avLst/>
              <a:gdLst/>
              <a:ahLst/>
              <a:cxnLst/>
              <a:rect l="l" t="t" r="r" b="b"/>
              <a:pathLst>
                <a:path w="108585" h="100964">
                  <a:moveTo>
                    <a:pt x="108242" y="0"/>
                  </a:moveTo>
                  <a:lnTo>
                    <a:pt x="86271" y="0"/>
                  </a:lnTo>
                  <a:lnTo>
                    <a:pt x="86271" y="9525"/>
                  </a:lnTo>
                  <a:lnTo>
                    <a:pt x="86271" y="91059"/>
                  </a:lnTo>
                  <a:lnTo>
                    <a:pt x="59359" y="91059"/>
                  </a:lnTo>
                  <a:lnTo>
                    <a:pt x="59359" y="9525"/>
                  </a:lnTo>
                  <a:lnTo>
                    <a:pt x="86271" y="9525"/>
                  </a:lnTo>
                  <a:lnTo>
                    <a:pt x="86271" y="0"/>
                  </a:lnTo>
                  <a:lnTo>
                    <a:pt x="48958" y="0"/>
                  </a:lnTo>
                  <a:lnTo>
                    <a:pt x="48958" y="9525"/>
                  </a:lnTo>
                  <a:lnTo>
                    <a:pt x="48958" y="91059"/>
                  </a:lnTo>
                  <a:lnTo>
                    <a:pt x="22047" y="91059"/>
                  </a:lnTo>
                  <a:lnTo>
                    <a:pt x="22047" y="9525"/>
                  </a:lnTo>
                  <a:lnTo>
                    <a:pt x="48958" y="9525"/>
                  </a:lnTo>
                  <a:lnTo>
                    <a:pt x="48958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11645" y="9525"/>
                  </a:lnTo>
                  <a:lnTo>
                    <a:pt x="11645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108242" y="100584"/>
                  </a:lnTo>
                  <a:lnTo>
                    <a:pt x="108242" y="91059"/>
                  </a:lnTo>
                  <a:lnTo>
                    <a:pt x="96608" y="91059"/>
                  </a:lnTo>
                  <a:lnTo>
                    <a:pt x="96608" y="9525"/>
                  </a:lnTo>
                  <a:lnTo>
                    <a:pt x="108242" y="9525"/>
                  </a:lnTo>
                  <a:lnTo>
                    <a:pt x="1082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57200" y="1152143"/>
            <a:ext cx="10601325" cy="630555"/>
            <a:chOff x="457200" y="1152143"/>
            <a:chExt cx="10601325" cy="630555"/>
          </a:xfrm>
        </p:grpSpPr>
        <p:sp>
          <p:nvSpPr>
            <p:cNvPr id="24" name="object 24"/>
            <p:cNvSpPr/>
            <p:nvPr/>
          </p:nvSpPr>
          <p:spPr>
            <a:xfrm>
              <a:off x="457200" y="1152143"/>
              <a:ext cx="10601325" cy="591820"/>
            </a:xfrm>
            <a:custGeom>
              <a:avLst/>
              <a:gdLst/>
              <a:ahLst/>
              <a:cxnLst/>
              <a:rect l="l" t="t" r="r" b="b"/>
              <a:pathLst>
                <a:path w="10601325" h="591819">
                  <a:moveTo>
                    <a:pt x="10502392" y="0"/>
                  </a:moveTo>
                  <a:lnTo>
                    <a:pt x="98551" y="0"/>
                  </a:lnTo>
                  <a:lnTo>
                    <a:pt x="60189" y="7737"/>
                  </a:lnTo>
                  <a:lnTo>
                    <a:pt x="28863" y="28844"/>
                  </a:lnTo>
                  <a:lnTo>
                    <a:pt x="7744" y="60168"/>
                  </a:lnTo>
                  <a:lnTo>
                    <a:pt x="0" y="98551"/>
                  </a:lnTo>
                  <a:lnTo>
                    <a:pt x="0" y="492759"/>
                  </a:lnTo>
                  <a:lnTo>
                    <a:pt x="7744" y="531143"/>
                  </a:lnTo>
                  <a:lnTo>
                    <a:pt x="28863" y="562467"/>
                  </a:lnTo>
                  <a:lnTo>
                    <a:pt x="60189" y="583574"/>
                  </a:lnTo>
                  <a:lnTo>
                    <a:pt x="98551" y="591312"/>
                  </a:lnTo>
                  <a:lnTo>
                    <a:pt x="10502392" y="591312"/>
                  </a:lnTo>
                  <a:lnTo>
                    <a:pt x="10540775" y="583574"/>
                  </a:lnTo>
                  <a:lnTo>
                    <a:pt x="10572099" y="562467"/>
                  </a:lnTo>
                  <a:lnTo>
                    <a:pt x="10593206" y="531143"/>
                  </a:lnTo>
                  <a:lnTo>
                    <a:pt x="10600944" y="492759"/>
                  </a:lnTo>
                  <a:lnTo>
                    <a:pt x="10600944" y="98551"/>
                  </a:lnTo>
                  <a:lnTo>
                    <a:pt x="10593206" y="60168"/>
                  </a:lnTo>
                  <a:lnTo>
                    <a:pt x="10572099" y="28844"/>
                  </a:lnTo>
                  <a:lnTo>
                    <a:pt x="10540775" y="7737"/>
                  </a:lnTo>
                  <a:lnTo>
                    <a:pt x="105023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4677" y="1331721"/>
              <a:ext cx="1506855" cy="203200"/>
            </a:xfrm>
            <a:custGeom>
              <a:avLst/>
              <a:gdLst/>
              <a:ahLst/>
              <a:cxnLst/>
              <a:rect l="l" t="t" r="r" b="b"/>
              <a:pathLst>
                <a:path w="1506855" h="203200">
                  <a:moveTo>
                    <a:pt x="101955" y="89662"/>
                  </a:moveTo>
                  <a:lnTo>
                    <a:pt x="80835" y="57048"/>
                  </a:lnTo>
                  <a:lnTo>
                    <a:pt x="68249" y="52895"/>
                  </a:lnTo>
                  <a:lnTo>
                    <a:pt x="68249" y="86106"/>
                  </a:lnTo>
                  <a:lnTo>
                    <a:pt x="68249" y="93091"/>
                  </a:lnTo>
                  <a:lnTo>
                    <a:pt x="66840" y="95885"/>
                  </a:lnTo>
                  <a:lnTo>
                    <a:pt x="64122" y="97790"/>
                  </a:lnTo>
                  <a:lnTo>
                    <a:pt x="61391" y="99822"/>
                  </a:lnTo>
                  <a:lnTo>
                    <a:pt x="57924" y="100838"/>
                  </a:lnTo>
                  <a:lnTo>
                    <a:pt x="49504" y="100838"/>
                  </a:lnTo>
                  <a:lnTo>
                    <a:pt x="46037" y="99822"/>
                  </a:lnTo>
                  <a:lnTo>
                    <a:pt x="43319" y="97790"/>
                  </a:lnTo>
                  <a:lnTo>
                    <a:pt x="40589" y="95885"/>
                  </a:lnTo>
                  <a:lnTo>
                    <a:pt x="39179" y="93091"/>
                  </a:lnTo>
                  <a:lnTo>
                    <a:pt x="39179" y="86106"/>
                  </a:lnTo>
                  <a:lnTo>
                    <a:pt x="40589" y="83312"/>
                  </a:lnTo>
                  <a:lnTo>
                    <a:pt x="46037" y="79502"/>
                  </a:lnTo>
                  <a:lnTo>
                    <a:pt x="49504" y="78486"/>
                  </a:lnTo>
                  <a:lnTo>
                    <a:pt x="57924" y="78486"/>
                  </a:lnTo>
                  <a:lnTo>
                    <a:pt x="61391" y="79502"/>
                  </a:lnTo>
                  <a:lnTo>
                    <a:pt x="66840" y="83312"/>
                  </a:lnTo>
                  <a:lnTo>
                    <a:pt x="68249" y="86106"/>
                  </a:lnTo>
                  <a:lnTo>
                    <a:pt x="68249" y="52895"/>
                  </a:lnTo>
                  <a:lnTo>
                    <a:pt x="63677" y="51904"/>
                  </a:lnTo>
                  <a:lnTo>
                    <a:pt x="53721" y="51181"/>
                  </a:lnTo>
                  <a:lnTo>
                    <a:pt x="43738" y="51904"/>
                  </a:lnTo>
                  <a:lnTo>
                    <a:pt x="9182" y="73571"/>
                  </a:lnTo>
                  <a:lnTo>
                    <a:pt x="5486" y="89662"/>
                  </a:lnTo>
                  <a:lnTo>
                    <a:pt x="6464" y="97790"/>
                  </a:lnTo>
                  <a:lnTo>
                    <a:pt x="6515" y="98221"/>
                  </a:lnTo>
                  <a:lnTo>
                    <a:pt x="34696" y="125463"/>
                  </a:lnTo>
                  <a:lnTo>
                    <a:pt x="53721" y="128016"/>
                  </a:lnTo>
                  <a:lnTo>
                    <a:pt x="63677" y="127381"/>
                  </a:lnTo>
                  <a:lnTo>
                    <a:pt x="98234" y="105765"/>
                  </a:lnTo>
                  <a:lnTo>
                    <a:pt x="99974" y="100838"/>
                  </a:lnTo>
                  <a:lnTo>
                    <a:pt x="100901" y="98221"/>
                  </a:lnTo>
                  <a:lnTo>
                    <a:pt x="101955" y="89662"/>
                  </a:lnTo>
                  <a:close/>
                </a:path>
                <a:path w="1506855" h="203200">
                  <a:moveTo>
                    <a:pt x="104698" y="16764"/>
                  </a:moveTo>
                  <a:lnTo>
                    <a:pt x="72466" y="16764"/>
                  </a:lnTo>
                  <a:lnTo>
                    <a:pt x="72466" y="0"/>
                  </a:lnTo>
                  <a:lnTo>
                    <a:pt x="34061" y="0"/>
                  </a:lnTo>
                  <a:lnTo>
                    <a:pt x="34061" y="16764"/>
                  </a:lnTo>
                  <a:lnTo>
                    <a:pt x="0" y="16764"/>
                  </a:lnTo>
                  <a:lnTo>
                    <a:pt x="0" y="46228"/>
                  </a:lnTo>
                  <a:lnTo>
                    <a:pt x="104698" y="46228"/>
                  </a:lnTo>
                  <a:lnTo>
                    <a:pt x="104698" y="16764"/>
                  </a:lnTo>
                  <a:close/>
                </a:path>
                <a:path w="1506855" h="203200">
                  <a:moveTo>
                    <a:pt x="198882" y="136017"/>
                  </a:moveTo>
                  <a:lnTo>
                    <a:pt x="16002" y="136017"/>
                  </a:lnTo>
                  <a:lnTo>
                    <a:pt x="16002" y="167640"/>
                  </a:lnTo>
                  <a:lnTo>
                    <a:pt x="160020" y="167640"/>
                  </a:lnTo>
                  <a:lnTo>
                    <a:pt x="160020" y="200533"/>
                  </a:lnTo>
                  <a:lnTo>
                    <a:pt x="198882" y="200533"/>
                  </a:lnTo>
                  <a:lnTo>
                    <a:pt x="198882" y="136017"/>
                  </a:lnTo>
                  <a:close/>
                </a:path>
                <a:path w="1506855" h="203200">
                  <a:moveTo>
                    <a:pt x="198882" y="3048"/>
                  </a:moveTo>
                  <a:lnTo>
                    <a:pt x="163449" y="3048"/>
                  </a:lnTo>
                  <a:lnTo>
                    <a:pt x="163449" y="47752"/>
                  </a:lnTo>
                  <a:lnTo>
                    <a:pt x="147675" y="47752"/>
                  </a:lnTo>
                  <a:lnTo>
                    <a:pt x="147675" y="3937"/>
                  </a:lnTo>
                  <a:lnTo>
                    <a:pt x="112699" y="3937"/>
                  </a:lnTo>
                  <a:lnTo>
                    <a:pt x="112699" y="127127"/>
                  </a:lnTo>
                  <a:lnTo>
                    <a:pt x="147675" y="127127"/>
                  </a:lnTo>
                  <a:lnTo>
                    <a:pt x="147675" y="82804"/>
                  </a:lnTo>
                  <a:lnTo>
                    <a:pt x="163449" y="82804"/>
                  </a:lnTo>
                  <a:lnTo>
                    <a:pt x="163449" y="129159"/>
                  </a:lnTo>
                  <a:lnTo>
                    <a:pt x="198882" y="129159"/>
                  </a:lnTo>
                  <a:lnTo>
                    <a:pt x="198882" y="82804"/>
                  </a:lnTo>
                  <a:lnTo>
                    <a:pt x="198882" y="47752"/>
                  </a:lnTo>
                  <a:lnTo>
                    <a:pt x="198882" y="3048"/>
                  </a:lnTo>
                  <a:close/>
                </a:path>
                <a:path w="1506855" h="203200">
                  <a:moveTo>
                    <a:pt x="359892" y="76581"/>
                  </a:moveTo>
                  <a:lnTo>
                    <a:pt x="352082" y="71755"/>
                  </a:lnTo>
                  <a:lnTo>
                    <a:pt x="305714" y="43053"/>
                  </a:lnTo>
                  <a:lnTo>
                    <a:pt x="308584" y="34175"/>
                  </a:lnTo>
                  <a:lnTo>
                    <a:pt x="310654" y="25069"/>
                  </a:lnTo>
                  <a:lnTo>
                    <a:pt x="311899" y="15748"/>
                  </a:lnTo>
                  <a:lnTo>
                    <a:pt x="312343" y="6223"/>
                  </a:lnTo>
                  <a:lnTo>
                    <a:pt x="273481" y="3937"/>
                  </a:lnTo>
                  <a:lnTo>
                    <a:pt x="272199" y="17678"/>
                  </a:lnTo>
                  <a:lnTo>
                    <a:pt x="269240" y="30137"/>
                  </a:lnTo>
                  <a:lnTo>
                    <a:pt x="241655" y="65786"/>
                  </a:lnTo>
                  <a:lnTo>
                    <a:pt x="220446" y="72771"/>
                  </a:lnTo>
                  <a:lnTo>
                    <a:pt x="220446" y="107188"/>
                  </a:lnTo>
                  <a:lnTo>
                    <a:pt x="259245" y="96647"/>
                  </a:lnTo>
                  <a:lnTo>
                    <a:pt x="289483" y="71755"/>
                  </a:lnTo>
                  <a:lnTo>
                    <a:pt x="340233" y="104521"/>
                  </a:lnTo>
                  <a:lnTo>
                    <a:pt x="359892" y="76581"/>
                  </a:lnTo>
                  <a:close/>
                </a:path>
                <a:path w="1506855" h="203200">
                  <a:moveTo>
                    <a:pt x="406755" y="115443"/>
                  </a:moveTo>
                  <a:lnTo>
                    <a:pt x="368122" y="115443"/>
                  </a:lnTo>
                  <a:lnTo>
                    <a:pt x="368122" y="147193"/>
                  </a:lnTo>
                  <a:lnTo>
                    <a:pt x="368122" y="166497"/>
                  </a:lnTo>
                  <a:lnTo>
                    <a:pt x="270738" y="166497"/>
                  </a:lnTo>
                  <a:lnTo>
                    <a:pt x="270738" y="147193"/>
                  </a:lnTo>
                  <a:lnTo>
                    <a:pt x="368122" y="147193"/>
                  </a:lnTo>
                  <a:lnTo>
                    <a:pt x="368122" y="115443"/>
                  </a:lnTo>
                  <a:lnTo>
                    <a:pt x="232105" y="115443"/>
                  </a:lnTo>
                  <a:lnTo>
                    <a:pt x="232105" y="198247"/>
                  </a:lnTo>
                  <a:lnTo>
                    <a:pt x="406755" y="198247"/>
                  </a:lnTo>
                  <a:lnTo>
                    <a:pt x="406755" y="166497"/>
                  </a:lnTo>
                  <a:lnTo>
                    <a:pt x="406755" y="147193"/>
                  </a:lnTo>
                  <a:lnTo>
                    <a:pt x="406755" y="115443"/>
                  </a:lnTo>
                  <a:close/>
                </a:path>
                <a:path w="1506855" h="203200">
                  <a:moveTo>
                    <a:pt x="406755" y="3048"/>
                  </a:moveTo>
                  <a:lnTo>
                    <a:pt x="368122" y="3048"/>
                  </a:lnTo>
                  <a:lnTo>
                    <a:pt x="368122" y="108585"/>
                  </a:lnTo>
                  <a:lnTo>
                    <a:pt x="406755" y="108585"/>
                  </a:lnTo>
                  <a:lnTo>
                    <a:pt x="406755" y="3048"/>
                  </a:lnTo>
                  <a:close/>
                </a:path>
                <a:path w="1506855" h="203200">
                  <a:moveTo>
                    <a:pt x="679373" y="88773"/>
                  </a:moveTo>
                  <a:lnTo>
                    <a:pt x="540308" y="88773"/>
                  </a:lnTo>
                  <a:lnTo>
                    <a:pt x="540308" y="77470"/>
                  </a:lnTo>
                  <a:lnTo>
                    <a:pt x="673785" y="77470"/>
                  </a:lnTo>
                  <a:lnTo>
                    <a:pt x="673785" y="48006"/>
                  </a:lnTo>
                  <a:lnTo>
                    <a:pt x="540308" y="48006"/>
                  </a:lnTo>
                  <a:lnTo>
                    <a:pt x="540308" y="36830"/>
                  </a:lnTo>
                  <a:lnTo>
                    <a:pt x="677087" y="36830"/>
                  </a:lnTo>
                  <a:lnTo>
                    <a:pt x="677087" y="5334"/>
                  </a:lnTo>
                  <a:lnTo>
                    <a:pt x="502158" y="5334"/>
                  </a:lnTo>
                  <a:lnTo>
                    <a:pt x="502158" y="120269"/>
                  </a:lnTo>
                  <a:lnTo>
                    <a:pt x="679373" y="120269"/>
                  </a:lnTo>
                  <a:lnTo>
                    <a:pt x="679373" y="88773"/>
                  </a:lnTo>
                  <a:close/>
                </a:path>
                <a:path w="1506855" h="203200">
                  <a:moveTo>
                    <a:pt x="688263" y="132334"/>
                  </a:moveTo>
                  <a:lnTo>
                    <a:pt x="490728" y="132334"/>
                  </a:lnTo>
                  <a:lnTo>
                    <a:pt x="490728" y="167132"/>
                  </a:lnTo>
                  <a:lnTo>
                    <a:pt x="569645" y="167132"/>
                  </a:lnTo>
                  <a:lnTo>
                    <a:pt x="569645" y="202819"/>
                  </a:lnTo>
                  <a:lnTo>
                    <a:pt x="609396" y="202819"/>
                  </a:lnTo>
                  <a:lnTo>
                    <a:pt x="609396" y="167132"/>
                  </a:lnTo>
                  <a:lnTo>
                    <a:pt x="688263" y="167132"/>
                  </a:lnTo>
                  <a:lnTo>
                    <a:pt x="688263" y="132334"/>
                  </a:lnTo>
                  <a:close/>
                </a:path>
                <a:path w="1506855" h="203200">
                  <a:moveTo>
                    <a:pt x="843965" y="165481"/>
                  </a:moveTo>
                  <a:lnTo>
                    <a:pt x="821143" y="135382"/>
                  </a:lnTo>
                  <a:lnTo>
                    <a:pt x="788212" y="91948"/>
                  </a:lnTo>
                  <a:lnTo>
                    <a:pt x="789609" y="84455"/>
                  </a:lnTo>
                  <a:lnTo>
                    <a:pt x="790625" y="76708"/>
                  </a:lnTo>
                  <a:lnTo>
                    <a:pt x="793038" y="43053"/>
                  </a:lnTo>
                  <a:lnTo>
                    <a:pt x="833932" y="43053"/>
                  </a:lnTo>
                  <a:lnTo>
                    <a:pt x="833932" y="7620"/>
                  </a:lnTo>
                  <a:lnTo>
                    <a:pt x="710996" y="7620"/>
                  </a:lnTo>
                  <a:lnTo>
                    <a:pt x="710996" y="43053"/>
                  </a:lnTo>
                  <a:lnTo>
                    <a:pt x="754176" y="43053"/>
                  </a:lnTo>
                  <a:lnTo>
                    <a:pt x="752792" y="65582"/>
                  </a:lnTo>
                  <a:lnTo>
                    <a:pt x="745693" y="103492"/>
                  </a:lnTo>
                  <a:lnTo>
                    <a:pt x="724916" y="140944"/>
                  </a:lnTo>
                  <a:lnTo>
                    <a:pt x="705408" y="150241"/>
                  </a:lnTo>
                  <a:lnTo>
                    <a:pt x="705408" y="189103"/>
                  </a:lnTo>
                  <a:lnTo>
                    <a:pt x="745286" y="174879"/>
                  </a:lnTo>
                  <a:lnTo>
                    <a:pt x="775004" y="135382"/>
                  </a:lnTo>
                  <a:lnTo>
                    <a:pt x="813257" y="188087"/>
                  </a:lnTo>
                  <a:lnTo>
                    <a:pt x="813358" y="188214"/>
                  </a:lnTo>
                  <a:lnTo>
                    <a:pt x="843965" y="165481"/>
                  </a:lnTo>
                  <a:close/>
                </a:path>
                <a:path w="1506855" h="203200">
                  <a:moveTo>
                    <a:pt x="910259" y="74295"/>
                  </a:moveTo>
                  <a:lnTo>
                    <a:pt x="887387" y="74295"/>
                  </a:lnTo>
                  <a:lnTo>
                    <a:pt x="887387" y="3048"/>
                  </a:lnTo>
                  <a:lnTo>
                    <a:pt x="848791" y="3048"/>
                  </a:lnTo>
                  <a:lnTo>
                    <a:pt x="848791" y="198247"/>
                  </a:lnTo>
                  <a:lnTo>
                    <a:pt x="887387" y="198247"/>
                  </a:lnTo>
                  <a:lnTo>
                    <a:pt x="887387" y="111760"/>
                  </a:lnTo>
                  <a:lnTo>
                    <a:pt x="910259" y="111760"/>
                  </a:lnTo>
                  <a:lnTo>
                    <a:pt x="910259" y="74295"/>
                  </a:lnTo>
                  <a:close/>
                </a:path>
                <a:path w="1506855" h="203200">
                  <a:moveTo>
                    <a:pt x="1160957" y="3048"/>
                  </a:moveTo>
                  <a:lnTo>
                    <a:pt x="1123238" y="3048"/>
                  </a:lnTo>
                  <a:lnTo>
                    <a:pt x="1123238" y="17653"/>
                  </a:lnTo>
                  <a:lnTo>
                    <a:pt x="1123238" y="45974"/>
                  </a:lnTo>
                  <a:lnTo>
                    <a:pt x="1123238" y="60579"/>
                  </a:lnTo>
                  <a:lnTo>
                    <a:pt x="1024940" y="60579"/>
                  </a:lnTo>
                  <a:lnTo>
                    <a:pt x="1024940" y="45974"/>
                  </a:lnTo>
                  <a:lnTo>
                    <a:pt x="1123238" y="45974"/>
                  </a:lnTo>
                  <a:lnTo>
                    <a:pt x="1123238" y="17653"/>
                  </a:lnTo>
                  <a:lnTo>
                    <a:pt x="1024940" y="17653"/>
                  </a:lnTo>
                  <a:lnTo>
                    <a:pt x="1024940" y="3048"/>
                  </a:lnTo>
                  <a:lnTo>
                    <a:pt x="987221" y="3048"/>
                  </a:lnTo>
                  <a:lnTo>
                    <a:pt x="987221" y="89662"/>
                  </a:lnTo>
                  <a:lnTo>
                    <a:pt x="1160957" y="89662"/>
                  </a:lnTo>
                  <a:lnTo>
                    <a:pt x="1160957" y="60579"/>
                  </a:lnTo>
                  <a:lnTo>
                    <a:pt x="1160957" y="45974"/>
                  </a:lnTo>
                  <a:lnTo>
                    <a:pt x="1160957" y="17653"/>
                  </a:lnTo>
                  <a:lnTo>
                    <a:pt x="1160957" y="3048"/>
                  </a:lnTo>
                  <a:close/>
                </a:path>
                <a:path w="1506855" h="203200">
                  <a:moveTo>
                    <a:pt x="1163751" y="166497"/>
                  </a:moveTo>
                  <a:lnTo>
                    <a:pt x="1026083" y="166497"/>
                  </a:lnTo>
                  <a:lnTo>
                    <a:pt x="1026083" y="143383"/>
                  </a:lnTo>
                  <a:lnTo>
                    <a:pt x="986840" y="143383"/>
                  </a:lnTo>
                  <a:lnTo>
                    <a:pt x="986840" y="198247"/>
                  </a:lnTo>
                  <a:lnTo>
                    <a:pt x="1163751" y="198247"/>
                  </a:lnTo>
                  <a:lnTo>
                    <a:pt x="1163751" y="166497"/>
                  </a:lnTo>
                  <a:close/>
                </a:path>
                <a:path w="1506855" h="203200">
                  <a:moveTo>
                    <a:pt x="1172895" y="100838"/>
                  </a:moveTo>
                  <a:lnTo>
                    <a:pt x="975410" y="100838"/>
                  </a:lnTo>
                  <a:lnTo>
                    <a:pt x="975410" y="132334"/>
                  </a:lnTo>
                  <a:lnTo>
                    <a:pt x="1054658" y="132334"/>
                  </a:lnTo>
                  <a:lnTo>
                    <a:pt x="1054658" y="155702"/>
                  </a:lnTo>
                  <a:lnTo>
                    <a:pt x="1093520" y="155702"/>
                  </a:lnTo>
                  <a:lnTo>
                    <a:pt x="1093520" y="132334"/>
                  </a:lnTo>
                  <a:lnTo>
                    <a:pt x="1172895" y="132334"/>
                  </a:lnTo>
                  <a:lnTo>
                    <a:pt x="1172895" y="100838"/>
                  </a:lnTo>
                  <a:close/>
                </a:path>
                <a:path w="1506855" h="203200">
                  <a:moveTo>
                    <a:pt x="1313357" y="98298"/>
                  </a:moveTo>
                  <a:lnTo>
                    <a:pt x="1312164" y="75895"/>
                  </a:lnTo>
                  <a:lnTo>
                    <a:pt x="1308989" y="56667"/>
                  </a:lnTo>
                  <a:lnTo>
                    <a:pt x="1303883" y="40767"/>
                  </a:lnTo>
                  <a:lnTo>
                    <a:pt x="1303832" y="40601"/>
                  </a:lnTo>
                  <a:lnTo>
                    <a:pt x="1277658" y="10795"/>
                  </a:lnTo>
                  <a:lnTo>
                    <a:pt x="1275130" y="9906"/>
                  </a:lnTo>
                  <a:lnTo>
                    <a:pt x="1275130" y="98298"/>
                  </a:lnTo>
                  <a:lnTo>
                    <a:pt x="1274648" y="113284"/>
                  </a:lnTo>
                  <a:lnTo>
                    <a:pt x="1264589" y="152146"/>
                  </a:lnTo>
                  <a:lnTo>
                    <a:pt x="1259382" y="156337"/>
                  </a:lnTo>
                  <a:lnTo>
                    <a:pt x="1253680" y="156006"/>
                  </a:lnTo>
                  <a:lnTo>
                    <a:pt x="1252118" y="156006"/>
                  </a:lnTo>
                  <a:lnTo>
                    <a:pt x="1231023" y="113284"/>
                  </a:lnTo>
                  <a:lnTo>
                    <a:pt x="1230553" y="98298"/>
                  </a:lnTo>
                  <a:lnTo>
                    <a:pt x="1231023" y="83400"/>
                  </a:lnTo>
                  <a:lnTo>
                    <a:pt x="1241094" y="44577"/>
                  </a:lnTo>
                  <a:lnTo>
                    <a:pt x="1246428" y="40386"/>
                  </a:lnTo>
                  <a:lnTo>
                    <a:pt x="1252905" y="40767"/>
                  </a:lnTo>
                  <a:lnTo>
                    <a:pt x="1259382" y="40386"/>
                  </a:lnTo>
                  <a:lnTo>
                    <a:pt x="1274648" y="83400"/>
                  </a:lnTo>
                  <a:lnTo>
                    <a:pt x="1275130" y="98298"/>
                  </a:lnTo>
                  <a:lnTo>
                    <a:pt x="1275130" y="9906"/>
                  </a:lnTo>
                  <a:lnTo>
                    <a:pt x="1265999" y="6654"/>
                  </a:lnTo>
                  <a:lnTo>
                    <a:pt x="1252905" y="5334"/>
                  </a:lnTo>
                  <a:lnTo>
                    <a:pt x="1239799" y="6654"/>
                  </a:lnTo>
                  <a:lnTo>
                    <a:pt x="1202004" y="40386"/>
                  </a:lnTo>
                  <a:lnTo>
                    <a:pt x="1192326" y="98298"/>
                  </a:lnTo>
                  <a:lnTo>
                    <a:pt x="1193507" y="120713"/>
                  </a:lnTo>
                  <a:lnTo>
                    <a:pt x="1209090" y="168910"/>
                  </a:lnTo>
                  <a:lnTo>
                    <a:pt x="1252905" y="191389"/>
                  </a:lnTo>
                  <a:lnTo>
                    <a:pt x="1265999" y="190055"/>
                  </a:lnTo>
                  <a:lnTo>
                    <a:pt x="1277658" y="185864"/>
                  </a:lnTo>
                  <a:lnTo>
                    <a:pt x="1287907" y="178816"/>
                  </a:lnTo>
                  <a:lnTo>
                    <a:pt x="1296720" y="168910"/>
                  </a:lnTo>
                  <a:lnTo>
                    <a:pt x="1303642" y="156337"/>
                  </a:lnTo>
                  <a:lnTo>
                    <a:pt x="1303832" y="156006"/>
                  </a:lnTo>
                  <a:lnTo>
                    <a:pt x="1308989" y="139941"/>
                  </a:lnTo>
                  <a:lnTo>
                    <a:pt x="1312164" y="120713"/>
                  </a:lnTo>
                  <a:lnTo>
                    <a:pt x="1313357" y="98298"/>
                  </a:lnTo>
                  <a:close/>
                </a:path>
                <a:path w="1506855" h="203200">
                  <a:moveTo>
                    <a:pt x="1394891" y="43434"/>
                  </a:moveTo>
                  <a:lnTo>
                    <a:pt x="1372031" y="43434"/>
                  </a:lnTo>
                  <a:lnTo>
                    <a:pt x="1372031" y="3048"/>
                  </a:lnTo>
                  <a:lnTo>
                    <a:pt x="1333423" y="3048"/>
                  </a:lnTo>
                  <a:lnTo>
                    <a:pt x="1333423" y="198247"/>
                  </a:lnTo>
                  <a:lnTo>
                    <a:pt x="1372031" y="198247"/>
                  </a:lnTo>
                  <a:lnTo>
                    <a:pt x="1372031" y="145669"/>
                  </a:lnTo>
                  <a:lnTo>
                    <a:pt x="1394891" y="145669"/>
                  </a:lnTo>
                  <a:lnTo>
                    <a:pt x="1394891" y="109474"/>
                  </a:lnTo>
                  <a:lnTo>
                    <a:pt x="1372031" y="109474"/>
                  </a:lnTo>
                  <a:lnTo>
                    <a:pt x="1372031" y="79629"/>
                  </a:lnTo>
                  <a:lnTo>
                    <a:pt x="1394891" y="79629"/>
                  </a:lnTo>
                  <a:lnTo>
                    <a:pt x="1394891" y="43434"/>
                  </a:lnTo>
                  <a:close/>
                </a:path>
                <a:path w="1506855" h="203200">
                  <a:moveTo>
                    <a:pt x="1506397" y="140589"/>
                  </a:moveTo>
                  <a:lnTo>
                    <a:pt x="1483918" y="124333"/>
                  </a:lnTo>
                  <a:lnTo>
                    <a:pt x="1477187" y="124587"/>
                  </a:lnTo>
                  <a:lnTo>
                    <a:pt x="1471726" y="126746"/>
                  </a:lnTo>
                  <a:lnTo>
                    <a:pt x="1463344" y="135128"/>
                  </a:lnTo>
                  <a:lnTo>
                    <a:pt x="1461185" y="140589"/>
                  </a:lnTo>
                  <a:lnTo>
                    <a:pt x="1461185" y="153924"/>
                  </a:lnTo>
                  <a:lnTo>
                    <a:pt x="1463344" y="159385"/>
                  </a:lnTo>
                  <a:lnTo>
                    <a:pt x="1471726" y="167767"/>
                  </a:lnTo>
                  <a:lnTo>
                    <a:pt x="1477187" y="169926"/>
                  </a:lnTo>
                  <a:lnTo>
                    <a:pt x="1490522" y="169926"/>
                  </a:lnTo>
                  <a:lnTo>
                    <a:pt x="1495983" y="167767"/>
                  </a:lnTo>
                  <a:lnTo>
                    <a:pt x="1500174" y="163576"/>
                  </a:lnTo>
                  <a:lnTo>
                    <a:pt x="1504238" y="159385"/>
                  </a:lnTo>
                  <a:lnTo>
                    <a:pt x="1506397" y="153924"/>
                  </a:lnTo>
                  <a:lnTo>
                    <a:pt x="1506397" y="140589"/>
                  </a:lnTo>
                  <a:close/>
                </a:path>
                <a:path w="1506855" h="203200">
                  <a:moveTo>
                    <a:pt x="1506397" y="49911"/>
                  </a:moveTo>
                  <a:lnTo>
                    <a:pt x="1504238" y="44450"/>
                  </a:lnTo>
                  <a:lnTo>
                    <a:pt x="1500174" y="40132"/>
                  </a:lnTo>
                  <a:lnTo>
                    <a:pt x="1495983" y="35941"/>
                  </a:lnTo>
                  <a:lnTo>
                    <a:pt x="1490522" y="33782"/>
                  </a:lnTo>
                  <a:lnTo>
                    <a:pt x="1477187" y="33782"/>
                  </a:lnTo>
                  <a:lnTo>
                    <a:pt x="1471726" y="35941"/>
                  </a:lnTo>
                  <a:lnTo>
                    <a:pt x="1467535" y="40132"/>
                  </a:lnTo>
                  <a:lnTo>
                    <a:pt x="1463344" y="44450"/>
                  </a:lnTo>
                  <a:lnTo>
                    <a:pt x="1461185" y="49911"/>
                  </a:lnTo>
                  <a:lnTo>
                    <a:pt x="1461185" y="63119"/>
                  </a:lnTo>
                  <a:lnTo>
                    <a:pt x="1463344" y="68580"/>
                  </a:lnTo>
                  <a:lnTo>
                    <a:pt x="1467535" y="72771"/>
                  </a:lnTo>
                  <a:lnTo>
                    <a:pt x="1471726" y="77089"/>
                  </a:lnTo>
                  <a:lnTo>
                    <a:pt x="1477187" y="79248"/>
                  </a:lnTo>
                  <a:lnTo>
                    <a:pt x="1490522" y="79248"/>
                  </a:lnTo>
                  <a:lnTo>
                    <a:pt x="1495983" y="77089"/>
                  </a:lnTo>
                  <a:lnTo>
                    <a:pt x="1504238" y="68580"/>
                  </a:lnTo>
                  <a:lnTo>
                    <a:pt x="1506397" y="63119"/>
                  </a:lnTo>
                  <a:lnTo>
                    <a:pt x="1506397" y="49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0300" y="1181150"/>
              <a:ext cx="2038350" cy="6011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8627" y="1267967"/>
              <a:ext cx="1358646" cy="41833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67355" y="1248155"/>
              <a:ext cx="1838325" cy="401320"/>
            </a:xfrm>
            <a:custGeom>
              <a:avLst/>
              <a:gdLst/>
              <a:ahLst/>
              <a:cxnLst/>
              <a:rect l="l" t="t" r="r" b="b"/>
              <a:pathLst>
                <a:path w="1838325" h="401319">
                  <a:moveTo>
                    <a:pt x="1637538" y="0"/>
                  </a:moveTo>
                  <a:lnTo>
                    <a:pt x="200406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289" y="246377"/>
                  </a:lnTo>
                  <a:lnTo>
                    <a:pt x="20358" y="288566"/>
                  </a:lnTo>
                  <a:lnTo>
                    <a:pt x="44007" y="325776"/>
                  </a:lnTo>
                  <a:lnTo>
                    <a:pt x="75035" y="356804"/>
                  </a:lnTo>
                  <a:lnTo>
                    <a:pt x="112245" y="380453"/>
                  </a:lnTo>
                  <a:lnTo>
                    <a:pt x="154434" y="395522"/>
                  </a:lnTo>
                  <a:lnTo>
                    <a:pt x="200406" y="400812"/>
                  </a:lnTo>
                  <a:lnTo>
                    <a:pt x="1637538" y="400812"/>
                  </a:lnTo>
                  <a:lnTo>
                    <a:pt x="1683509" y="395522"/>
                  </a:lnTo>
                  <a:lnTo>
                    <a:pt x="1725698" y="380453"/>
                  </a:lnTo>
                  <a:lnTo>
                    <a:pt x="1762908" y="356804"/>
                  </a:lnTo>
                  <a:lnTo>
                    <a:pt x="1793936" y="325776"/>
                  </a:lnTo>
                  <a:lnTo>
                    <a:pt x="1817585" y="288566"/>
                  </a:lnTo>
                  <a:lnTo>
                    <a:pt x="1832654" y="246377"/>
                  </a:lnTo>
                  <a:lnTo>
                    <a:pt x="1837944" y="200405"/>
                  </a:lnTo>
                  <a:lnTo>
                    <a:pt x="1832654" y="154434"/>
                  </a:lnTo>
                  <a:lnTo>
                    <a:pt x="1817585" y="112245"/>
                  </a:lnTo>
                  <a:lnTo>
                    <a:pt x="1793936" y="75035"/>
                  </a:lnTo>
                  <a:lnTo>
                    <a:pt x="1762908" y="44007"/>
                  </a:lnTo>
                  <a:lnTo>
                    <a:pt x="1725698" y="20358"/>
                  </a:lnTo>
                  <a:lnTo>
                    <a:pt x="1683509" y="5289"/>
                  </a:lnTo>
                  <a:lnTo>
                    <a:pt x="1637538" y="0"/>
                  </a:lnTo>
                  <a:close/>
                </a:path>
              </a:pathLst>
            </a:custGeom>
            <a:solidFill>
              <a:srgbClr val="158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02635" y="1331950"/>
              <a:ext cx="1163574" cy="2232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13503" y="1181150"/>
              <a:ext cx="3545586" cy="60116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12791" y="1267967"/>
              <a:ext cx="2727198" cy="4183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480559" y="1248155"/>
              <a:ext cx="3345179" cy="401320"/>
            </a:xfrm>
            <a:custGeom>
              <a:avLst/>
              <a:gdLst/>
              <a:ahLst/>
              <a:cxnLst/>
              <a:rect l="l" t="t" r="r" b="b"/>
              <a:pathLst>
                <a:path w="3345179" h="401319">
                  <a:moveTo>
                    <a:pt x="3144773" y="0"/>
                  </a:moveTo>
                  <a:lnTo>
                    <a:pt x="200405" y="0"/>
                  </a:lnTo>
                  <a:lnTo>
                    <a:pt x="154434" y="5296"/>
                  </a:lnTo>
                  <a:lnTo>
                    <a:pt x="112245" y="20380"/>
                  </a:lnTo>
                  <a:lnTo>
                    <a:pt x="75035" y="44047"/>
                  </a:lnTo>
                  <a:lnTo>
                    <a:pt x="44007" y="75089"/>
                  </a:lnTo>
                  <a:lnTo>
                    <a:pt x="20358" y="112300"/>
                  </a:lnTo>
                  <a:lnTo>
                    <a:pt x="5289" y="154474"/>
                  </a:lnTo>
                  <a:lnTo>
                    <a:pt x="0" y="200405"/>
                  </a:lnTo>
                  <a:lnTo>
                    <a:pt x="5303" y="246377"/>
                  </a:lnTo>
                  <a:lnTo>
                    <a:pt x="20393" y="288566"/>
                  </a:lnTo>
                  <a:lnTo>
                    <a:pt x="44060" y="325776"/>
                  </a:lnTo>
                  <a:lnTo>
                    <a:pt x="75098" y="356804"/>
                  </a:lnTo>
                  <a:lnTo>
                    <a:pt x="112307" y="380453"/>
                  </a:lnTo>
                  <a:lnTo>
                    <a:pt x="154492" y="395522"/>
                  </a:lnTo>
                  <a:lnTo>
                    <a:pt x="200405" y="400812"/>
                  </a:lnTo>
                  <a:lnTo>
                    <a:pt x="3144773" y="400812"/>
                  </a:lnTo>
                  <a:lnTo>
                    <a:pt x="3190745" y="395522"/>
                  </a:lnTo>
                  <a:lnTo>
                    <a:pt x="3232934" y="380453"/>
                  </a:lnTo>
                  <a:lnTo>
                    <a:pt x="3270144" y="356804"/>
                  </a:lnTo>
                  <a:lnTo>
                    <a:pt x="3301172" y="325776"/>
                  </a:lnTo>
                  <a:lnTo>
                    <a:pt x="3324821" y="288566"/>
                  </a:lnTo>
                  <a:lnTo>
                    <a:pt x="3339890" y="246377"/>
                  </a:lnTo>
                  <a:lnTo>
                    <a:pt x="3345180" y="200405"/>
                  </a:lnTo>
                  <a:lnTo>
                    <a:pt x="3339890" y="154474"/>
                  </a:lnTo>
                  <a:lnTo>
                    <a:pt x="3324821" y="112300"/>
                  </a:lnTo>
                  <a:lnTo>
                    <a:pt x="3301172" y="75089"/>
                  </a:lnTo>
                  <a:lnTo>
                    <a:pt x="3270144" y="44047"/>
                  </a:lnTo>
                  <a:lnTo>
                    <a:pt x="3232934" y="20380"/>
                  </a:lnTo>
                  <a:lnTo>
                    <a:pt x="3190745" y="5296"/>
                  </a:lnTo>
                  <a:lnTo>
                    <a:pt x="3144773" y="0"/>
                  </a:lnTo>
                  <a:close/>
                </a:path>
              </a:pathLst>
            </a:custGeom>
            <a:solidFill>
              <a:srgbClr val="158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6800" y="1331950"/>
              <a:ext cx="2532126" cy="22329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33943" y="1181150"/>
              <a:ext cx="2952750" cy="60116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99704" y="1267967"/>
              <a:ext cx="2202942" cy="4183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001000" y="1248155"/>
              <a:ext cx="2752725" cy="401320"/>
            </a:xfrm>
            <a:custGeom>
              <a:avLst/>
              <a:gdLst/>
              <a:ahLst/>
              <a:cxnLst/>
              <a:rect l="l" t="t" r="r" b="b"/>
              <a:pathLst>
                <a:path w="2752725" h="401319">
                  <a:moveTo>
                    <a:pt x="2551938" y="0"/>
                  </a:moveTo>
                  <a:lnTo>
                    <a:pt x="200405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289" y="246377"/>
                  </a:lnTo>
                  <a:lnTo>
                    <a:pt x="20358" y="288566"/>
                  </a:lnTo>
                  <a:lnTo>
                    <a:pt x="44007" y="325776"/>
                  </a:lnTo>
                  <a:lnTo>
                    <a:pt x="75035" y="356804"/>
                  </a:lnTo>
                  <a:lnTo>
                    <a:pt x="112245" y="380453"/>
                  </a:lnTo>
                  <a:lnTo>
                    <a:pt x="154434" y="395522"/>
                  </a:lnTo>
                  <a:lnTo>
                    <a:pt x="200405" y="400812"/>
                  </a:lnTo>
                  <a:lnTo>
                    <a:pt x="2551938" y="400812"/>
                  </a:lnTo>
                  <a:lnTo>
                    <a:pt x="2597869" y="395522"/>
                  </a:lnTo>
                  <a:lnTo>
                    <a:pt x="2640043" y="380453"/>
                  </a:lnTo>
                  <a:lnTo>
                    <a:pt x="2677254" y="356804"/>
                  </a:lnTo>
                  <a:lnTo>
                    <a:pt x="2708296" y="325776"/>
                  </a:lnTo>
                  <a:lnTo>
                    <a:pt x="2731963" y="288566"/>
                  </a:lnTo>
                  <a:lnTo>
                    <a:pt x="2747047" y="246377"/>
                  </a:lnTo>
                  <a:lnTo>
                    <a:pt x="2752344" y="200405"/>
                  </a:lnTo>
                  <a:lnTo>
                    <a:pt x="2747047" y="154434"/>
                  </a:lnTo>
                  <a:lnTo>
                    <a:pt x="2731963" y="112245"/>
                  </a:lnTo>
                  <a:lnTo>
                    <a:pt x="2708296" y="75035"/>
                  </a:lnTo>
                  <a:lnTo>
                    <a:pt x="2677254" y="44007"/>
                  </a:lnTo>
                  <a:lnTo>
                    <a:pt x="2640043" y="20358"/>
                  </a:lnTo>
                  <a:lnTo>
                    <a:pt x="2597869" y="5289"/>
                  </a:lnTo>
                  <a:lnTo>
                    <a:pt x="2551938" y="0"/>
                  </a:lnTo>
                  <a:close/>
                </a:path>
              </a:pathLst>
            </a:custGeom>
            <a:solidFill>
              <a:srgbClr val="158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62188" y="1331950"/>
              <a:ext cx="2009394" cy="223291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3651503" y="2033015"/>
            <a:ext cx="7128509" cy="3938904"/>
            <a:chOff x="3651503" y="2033015"/>
            <a:chExt cx="7128509" cy="3938904"/>
          </a:xfrm>
        </p:grpSpPr>
        <p:sp>
          <p:nvSpPr>
            <p:cNvPr id="39" name="object 39"/>
            <p:cNvSpPr/>
            <p:nvPr/>
          </p:nvSpPr>
          <p:spPr>
            <a:xfrm>
              <a:off x="3852671" y="2042159"/>
              <a:ext cx="1117600" cy="417830"/>
            </a:xfrm>
            <a:custGeom>
              <a:avLst/>
              <a:gdLst/>
              <a:ahLst/>
              <a:cxnLst/>
              <a:rect l="l" t="t" r="r" b="b"/>
              <a:pathLst>
                <a:path w="1117600" h="417830">
                  <a:moveTo>
                    <a:pt x="998981" y="0"/>
                  </a:moveTo>
                  <a:lnTo>
                    <a:pt x="118110" y="0"/>
                  </a:lnTo>
                  <a:lnTo>
                    <a:pt x="72116" y="9274"/>
                  </a:lnTo>
                  <a:lnTo>
                    <a:pt x="34575" y="34575"/>
                  </a:lnTo>
                  <a:lnTo>
                    <a:pt x="9274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74" y="345459"/>
                  </a:lnTo>
                  <a:lnTo>
                    <a:pt x="34575" y="383000"/>
                  </a:lnTo>
                  <a:lnTo>
                    <a:pt x="72116" y="408301"/>
                  </a:lnTo>
                  <a:lnTo>
                    <a:pt x="118110" y="417575"/>
                  </a:lnTo>
                  <a:lnTo>
                    <a:pt x="998981" y="417575"/>
                  </a:lnTo>
                  <a:lnTo>
                    <a:pt x="1044975" y="408301"/>
                  </a:lnTo>
                  <a:lnTo>
                    <a:pt x="1082516" y="383000"/>
                  </a:lnTo>
                  <a:lnTo>
                    <a:pt x="1107817" y="345459"/>
                  </a:lnTo>
                  <a:lnTo>
                    <a:pt x="1117091" y="299465"/>
                  </a:lnTo>
                  <a:lnTo>
                    <a:pt x="1117091" y="118110"/>
                  </a:lnTo>
                  <a:lnTo>
                    <a:pt x="1107817" y="72116"/>
                  </a:lnTo>
                  <a:lnTo>
                    <a:pt x="1082516" y="34575"/>
                  </a:lnTo>
                  <a:lnTo>
                    <a:pt x="1044975" y="9274"/>
                  </a:lnTo>
                  <a:lnTo>
                    <a:pt x="99898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28083" y="2100706"/>
              <a:ext cx="368300" cy="177165"/>
            </a:xfrm>
            <a:custGeom>
              <a:avLst/>
              <a:gdLst/>
              <a:ahLst/>
              <a:cxnLst/>
              <a:rect l="l" t="t" r="r" b="b"/>
              <a:pathLst>
                <a:path w="368300" h="177164">
                  <a:moveTo>
                    <a:pt x="45212" y="112521"/>
                  </a:moveTo>
                  <a:lnTo>
                    <a:pt x="10287" y="112521"/>
                  </a:lnTo>
                  <a:lnTo>
                    <a:pt x="10287" y="173100"/>
                  </a:lnTo>
                  <a:lnTo>
                    <a:pt x="167639" y="173100"/>
                  </a:lnTo>
                  <a:lnTo>
                    <a:pt x="167639" y="142239"/>
                  </a:lnTo>
                  <a:lnTo>
                    <a:pt x="45212" y="142239"/>
                  </a:lnTo>
                  <a:lnTo>
                    <a:pt x="45212" y="112521"/>
                  </a:lnTo>
                  <a:close/>
                </a:path>
                <a:path w="368300" h="177164">
                  <a:moveTo>
                    <a:pt x="165226" y="0"/>
                  </a:moveTo>
                  <a:lnTo>
                    <a:pt x="130937" y="0"/>
                  </a:lnTo>
                  <a:lnTo>
                    <a:pt x="130937" y="128142"/>
                  </a:lnTo>
                  <a:lnTo>
                    <a:pt x="165226" y="128142"/>
                  </a:lnTo>
                  <a:lnTo>
                    <a:pt x="165226" y="0"/>
                  </a:lnTo>
                  <a:close/>
                </a:path>
                <a:path w="368300" h="177164">
                  <a:moveTo>
                    <a:pt x="46989" y="762"/>
                  </a:moveTo>
                  <a:lnTo>
                    <a:pt x="37383" y="43138"/>
                  </a:lnTo>
                  <a:lnTo>
                    <a:pt x="6665" y="71338"/>
                  </a:lnTo>
                  <a:lnTo>
                    <a:pt x="0" y="72770"/>
                  </a:lnTo>
                  <a:lnTo>
                    <a:pt x="0" y="104520"/>
                  </a:lnTo>
                  <a:lnTo>
                    <a:pt x="41360" y="89060"/>
                  </a:lnTo>
                  <a:lnTo>
                    <a:pt x="60451" y="69468"/>
                  </a:lnTo>
                  <a:lnTo>
                    <a:pt x="112610" y="69468"/>
                  </a:lnTo>
                  <a:lnTo>
                    <a:pt x="74549" y="42544"/>
                  </a:lnTo>
                  <a:lnTo>
                    <a:pt x="76835" y="36321"/>
                  </a:lnTo>
                  <a:lnTo>
                    <a:pt x="78486" y="29971"/>
                  </a:lnTo>
                  <a:lnTo>
                    <a:pt x="81533" y="2793"/>
                  </a:lnTo>
                  <a:lnTo>
                    <a:pt x="46989" y="762"/>
                  </a:lnTo>
                  <a:close/>
                </a:path>
                <a:path w="368300" h="177164">
                  <a:moveTo>
                    <a:pt x="112610" y="69468"/>
                  </a:moveTo>
                  <a:lnTo>
                    <a:pt x="60451" y="69468"/>
                  </a:lnTo>
                  <a:lnTo>
                    <a:pt x="104393" y="102107"/>
                  </a:lnTo>
                  <a:lnTo>
                    <a:pt x="124460" y="77850"/>
                  </a:lnTo>
                  <a:lnTo>
                    <a:pt x="112610" y="69468"/>
                  </a:lnTo>
                  <a:close/>
                </a:path>
                <a:path w="368300" h="177164">
                  <a:moveTo>
                    <a:pt x="263143" y="124587"/>
                  </a:moveTo>
                  <a:lnTo>
                    <a:pt x="228853" y="124587"/>
                  </a:lnTo>
                  <a:lnTo>
                    <a:pt x="228853" y="177164"/>
                  </a:lnTo>
                  <a:lnTo>
                    <a:pt x="263143" y="177164"/>
                  </a:lnTo>
                  <a:lnTo>
                    <a:pt x="263143" y="124587"/>
                  </a:lnTo>
                  <a:close/>
                </a:path>
                <a:path w="368300" h="177164">
                  <a:moveTo>
                    <a:pt x="331850" y="124587"/>
                  </a:moveTo>
                  <a:lnTo>
                    <a:pt x="297688" y="124587"/>
                  </a:lnTo>
                  <a:lnTo>
                    <a:pt x="297688" y="177164"/>
                  </a:lnTo>
                  <a:lnTo>
                    <a:pt x="331850" y="177164"/>
                  </a:lnTo>
                  <a:lnTo>
                    <a:pt x="331850" y="124587"/>
                  </a:lnTo>
                  <a:close/>
                </a:path>
                <a:path w="368300" h="177164">
                  <a:moveTo>
                    <a:pt x="367918" y="93217"/>
                  </a:moveTo>
                  <a:lnTo>
                    <a:pt x="192786" y="93217"/>
                  </a:lnTo>
                  <a:lnTo>
                    <a:pt x="192786" y="124587"/>
                  </a:lnTo>
                  <a:lnTo>
                    <a:pt x="367918" y="124587"/>
                  </a:lnTo>
                  <a:lnTo>
                    <a:pt x="367918" y="93217"/>
                  </a:lnTo>
                  <a:close/>
                </a:path>
                <a:path w="368300" h="177164">
                  <a:moveTo>
                    <a:pt x="357886" y="2031"/>
                  </a:moveTo>
                  <a:lnTo>
                    <a:pt x="202564" y="2031"/>
                  </a:lnTo>
                  <a:lnTo>
                    <a:pt x="202564" y="33781"/>
                  </a:lnTo>
                  <a:lnTo>
                    <a:pt x="322325" y="33781"/>
                  </a:lnTo>
                  <a:lnTo>
                    <a:pt x="322325" y="82930"/>
                  </a:lnTo>
                  <a:lnTo>
                    <a:pt x="357886" y="82930"/>
                  </a:lnTo>
                  <a:lnTo>
                    <a:pt x="357886" y="2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17619" y="2033015"/>
              <a:ext cx="399288" cy="3733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91127" y="2369819"/>
              <a:ext cx="7088885" cy="360197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665219" y="2343911"/>
              <a:ext cx="7088505" cy="3601720"/>
            </a:xfrm>
            <a:custGeom>
              <a:avLst/>
              <a:gdLst/>
              <a:ahLst/>
              <a:cxnLst/>
              <a:rect l="l" t="t" r="r" b="b"/>
              <a:pathLst>
                <a:path w="7088505" h="3601720">
                  <a:moveTo>
                    <a:pt x="6972554" y="0"/>
                  </a:moveTo>
                  <a:lnTo>
                    <a:pt x="115569" y="0"/>
                  </a:lnTo>
                  <a:lnTo>
                    <a:pt x="70562" y="9074"/>
                  </a:lnTo>
                  <a:lnTo>
                    <a:pt x="33829" y="33829"/>
                  </a:lnTo>
                  <a:lnTo>
                    <a:pt x="9074" y="70562"/>
                  </a:lnTo>
                  <a:lnTo>
                    <a:pt x="0" y="115570"/>
                  </a:lnTo>
                  <a:lnTo>
                    <a:pt x="0" y="3485654"/>
                  </a:lnTo>
                  <a:lnTo>
                    <a:pt x="9074" y="3530633"/>
                  </a:lnTo>
                  <a:lnTo>
                    <a:pt x="33829" y="3567364"/>
                  </a:lnTo>
                  <a:lnTo>
                    <a:pt x="70562" y="3592130"/>
                  </a:lnTo>
                  <a:lnTo>
                    <a:pt x="115569" y="3601212"/>
                  </a:lnTo>
                  <a:lnTo>
                    <a:pt x="6972554" y="3601212"/>
                  </a:lnTo>
                  <a:lnTo>
                    <a:pt x="7017561" y="3592130"/>
                  </a:lnTo>
                  <a:lnTo>
                    <a:pt x="7054294" y="3567364"/>
                  </a:lnTo>
                  <a:lnTo>
                    <a:pt x="7079049" y="3530633"/>
                  </a:lnTo>
                  <a:lnTo>
                    <a:pt x="7088124" y="3485654"/>
                  </a:lnTo>
                  <a:lnTo>
                    <a:pt x="7088124" y="115570"/>
                  </a:lnTo>
                  <a:lnTo>
                    <a:pt x="7079049" y="70562"/>
                  </a:lnTo>
                  <a:lnTo>
                    <a:pt x="7054294" y="33829"/>
                  </a:lnTo>
                  <a:lnTo>
                    <a:pt x="7017561" y="9074"/>
                  </a:lnTo>
                  <a:lnTo>
                    <a:pt x="69725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91355" y="2604515"/>
              <a:ext cx="182880" cy="18440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258437" y="2602483"/>
              <a:ext cx="1851025" cy="189865"/>
            </a:xfrm>
            <a:custGeom>
              <a:avLst/>
              <a:gdLst/>
              <a:ahLst/>
              <a:cxnLst/>
              <a:rect l="l" t="t" r="r" b="b"/>
              <a:pathLst>
                <a:path w="1851025" h="189864">
                  <a:moveTo>
                    <a:pt x="176149" y="2794"/>
                  </a:moveTo>
                  <a:lnTo>
                    <a:pt x="139954" y="2794"/>
                  </a:lnTo>
                  <a:lnTo>
                    <a:pt x="139954" y="36322"/>
                  </a:lnTo>
                  <a:lnTo>
                    <a:pt x="139954" y="65786"/>
                  </a:lnTo>
                  <a:lnTo>
                    <a:pt x="46990" y="65786"/>
                  </a:lnTo>
                  <a:lnTo>
                    <a:pt x="46990" y="36322"/>
                  </a:lnTo>
                  <a:lnTo>
                    <a:pt x="139954" y="36322"/>
                  </a:lnTo>
                  <a:lnTo>
                    <a:pt x="139954" y="2794"/>
                  </a:lnTo>
                  <a:lnTo>
                    <a:pt x="10795" y="2794"/>
                  </a:lnTo>
                  <a:lnTo>
                    <a:pt x="10795" y="99060"/>
                  </a:lnTo>
                  <a:lnTo>
                    <a:pt x="176149" y="99060"/>
                  </a:lnTo>
                  <a:lnTo>
                    <a:pt x="176149" y="65786"/>
                  </a:lnTo>
                  <a:lnTo>
                    <a:pt x="176149" y="36322"/>
                  </a:lnTo>
                  <a:lnTo>
                    <a:pt x="176149" y="2794"/>
                  </a:lnTo>
                  <a:close/>
                </a:path>
                <a:path w="1851025" h="189864">
                  <a:moveTo>
                    <a:pt x="186944" y="114427"/>
                  </a:moveTo>
                  <a:lnTo>
                    <a:pt x="0" y="114427"/>
                  </a:lnTo>
                  <a:lnTo>
                    <a:pt x="0" y="148209"/>
                  </a:lnTo>
                  <a:lnTo>
                    <a:pt x="74676" y="148209"/>
                  </a:lnTo>
                  <a:lnTo>
                    <a:pt x="74676" y="189738"/>
                  </a:lnTo>
                  <a:lnTo>
                    <a:pt x="112268" y="189738"/>
                  </a:lnTo>
                  <a:lnTo>
                    <a:pt x="112268" y="148209"/>
                  </a:lnTo>
                  <a:lnTo>
                    <a:pt x="186944" y="148209"/>
                  </a:lnTo>
                  <a:lnTo>
                    <a:pt x="186944" y="114427"/>
                  </a:lnTo>
                  <a:close/>
                </a:path>
                <a:path w="1851025" h="189864">
                  <a:moveTo>
                    <a:pt x="316230" y="4953"/>
                  </a:moveTo>
                  <a:lnTo>
                    <a:pt x="209804" y="4953"/>
                  </a:lnTo>
                  <a:lnTo>
                    <a:pt x="209804" y="38354"/>
                  </a:lnTo>
                  <a:lnTo>
                    <a:pt x="278892" y="38354"/>
                  </a:lnTo>
                  <a:lnTo>
                    <a:pt x="278892" y="54991"/>
                  </a:lnTo>
                  <a:lnTo>
                    <a:pt x="268947" y="105625"/>
                  </a:lnTo>
                  <a:lnTo>
                    <a:pt x="239496" y="135877"/>
                  </a:lnTo>
                  <a:lnTo>
                    <a:pt x="209804" y="142113"/>
                  </a:lnTo>
                  <a:lnTo>
                    <a:pt x="209804" y="176784"/>
                  </a:lnTo>
                  <a:lnTo>
                    <a:pt x="253733" y="168363"/>
                  </a:lnTo>
                  <a:lnTo>
                    <a:pt x="287312" y="144005"/>
                  </a:lnTo>
                  <a:lnTo>
                    <a:pt x="308660" y="105879"/>
                  </a:lnTo>
                  <a:lnTo>
                    <a:pt x="316230" y="54991"/>
                  </a:lnTo>
                  <a:lnTo>
                    <a:pt x="316230" y="4953"/>
                  </a:lnTo>
                  <a:close/>
                </a:path>
                <a:path w="1851025" h="189864">
                  <a:moveTo>
                    <a:pt x="381381" y="635"/>
                  </a:moveTo>
                  <a:lnTo>
                    <a:pt x="344805" y="635"/>
                  </a:lnTo>
                  <a:lnTo>
                    <a:pt x="344805" y="185420"/>
                  </a:lnTo>
                  <a:lnTo>
                    <a:pt x="381381" y="185420"/>
                  </a:lnTo>
                  <a:lnTo>
                    <a:pt x="381381" y="635"/>
                  </a:lnTo>
                  <a:close/>
                </a:path>
                <a:path w="1851025" h="189864">
                  <a:moveTo>
                    <a:pt x="522224" y="2794"/>
                  </a:moveTo>
                  <a:lnTo>
                    <a:pt x="486791" y="2794"/>
                  </a:lnTo>
                  <a:lnTo>
                    <a:pt x="486791" y="17907"/>
                  </a:lnTo>
                  <a:lnTo>
                    <a:pt x="486791" y="45593"/>
                  </a:lnTo>
                  <a:lnTo>
                    <a:pt x="486791" y="60960"/>
                  </a:lnTo>
                  <a:lnTo>
                    <a:pt x="445008" y="60960"/>
                  </a:lnTo>
                  <a:lnTo>
                    <a:pt x="445008" y="45593"/>
                  </a:lnTo>
                  <a:lnTo>
                    <a:pt x="486791" y="45593"/>
                  </a:lnTo>
                  <a:lnTo>
                    <a:pt x="486791" y="17907"/>
                  </a:lnTo>
                  <a:lnTo>
                    <a:pt x="445008" y="17907"/>
                  </a:lnTo>
                  <a:lnTo>
                    <a:pt x="445008" y="2794"/>
                  </a:lnTo>
                  <a:lnTo>
                    <a:pt x="409448" y="2794"/>
                  </a:lnTo>
                  <a:lnTo>
                    <a:pt x="409448" y="89408"/>
                  </a:lnTo>
                  <a:lnTo>
                    <a:pt x="522224" y="89408"/>
                  </a:lnTo>
                  <a:lnTo>
                    <a:pt x="522224" y="60960"/>
                  </a:lnTo>
                  <a:lnTo>
                    <a:pt x="522224" y="45593"/>
                  </a:lnTo>
                  <a:lnTo>
                    <a:pt x="522224" y="17907"/>
                  </a:lnTo>
                  <a:lnTo>
                    <a:pt x="522224" y="2794"/>
                  </a:lnTo>
                  <a:close/>
                </a:path>
                <a:path w="1851025" h="189864">
                  <a:moveTo>
                    <a:pt x="580898" y="161036"/>
                  </a:moveTo>
                  <a:lnTo>
                    <a:pt x="451866" y="161036"/>
                  </a:lnTo>
                  <a:lnTo>
                    <a:pt x="451866" y="153797"/>
                  </a:lnTo>
                  <a:lnTo>
                    <a:pt x="578866" y="153797"/>
                  </a:lnTo>
                  <a:lnTo>
                    <a:pt x="578866" y="99695"/>
                  </a:lnTo>
                  <a:lnTo>
                    <a:pt x="415544" y="99695"/>
                  </a:lnTo>
                  <a:lnTo>
                    <a:pt x="415544" y="124206"/>
                  </a:lnTo>
                  <a:lnTo>
                    <a:pt x="543052" y="124206"/>
                  </a:lnTo>
                  <a:lnTo>
                    <a:pt x="543052" y="131318"/>
                  </a:lnTo>
                  <a:lnTo>
                    <a:pt x="415925" y="131318"/>
                  </a:lnTo>
                  <a:lnTo>
                    <a:pt x="415925" y="185420"/>
                  </a:lnTo>
                  <a:lnTo>
                    <a:pt x="580898" y="185420"/>
                  </a:lnTo>
                  <a:lnTo>
                    <a:pt x="580898" y="161036"/>
                  </a:lnTo>
                  <a:close/>
                </a:path>
                <a:path w="1851025" h="189864">
                  <a:moveTo>
                    <a:pt x="600583" y="26543"/>
                  </a:moveTo>
                  <a:lnTo>
                    <a:pt x="578866" y="26543"/>
                  </a:lnTo>
                  <a:lnTo>
                    <a:pt x="578866" y="635"/>
                  </a:lnTo>
                  <a:lnTo>
                    <a:pt x="542290" y="635"/>
                  </a:lnTo>
                  <a:lnTo>
                    <a:pt x="542290" y="93218"/>
                  </a:lnTo>
                  <a:lnTo>
                    <a:pt x="578866" y="93218"/>
                  </a:lnTo>
                  <a:lnTo>
                    <a:pt x="578866" y="59944"/>
                  </a:lnTo>
                  <a:lnTo>
                    <a:pt x="600583" y="59944"/>
                  </a:lnTo>
                  <a:lnTo>
                    <a:pt x="600583" y="26543"/>
                  </a:lnTo>
                  <a:close/>
                </a:path>
                <a:path w="1851025" h="189864">
                  <a:moveTo>
                    <a:pt x="723646" y="1905"/>
                  </a:moveTo>
                  <a:lnTo>
                    <a:pt x="614934" y="1905"/>
                  </a:lnTo>
                  <a:lnTo>
                    <a:pt x="614934" y="31369"/>
                  </a:lnTo>
                  <a:lnTo>
                    <a:pt x="687197" y="31369"/>
                  </a:lnTo>
                  <a:lnTo>
                    <a:pt x="687197" y="65532"/>
                  </a:lnTo>
                  <a:lnTo>
                    <a:pt x="723646" y="65532"/>
                  </a:lnTo>
                  <a:lnTo>
                    <a:pt x="723646" y="1905"/>
                  </a:lnTo>
                  <a:close/>
                </a:path>
                <a:path w="1851025" h="189864">
                  <a:moveTo>
                    <a:pt x="734822" y="67945"/>
                  </a:moveTo>
                  <a:lnTo>
                    <a:pt x="691438" y="74676"/>
                  </a:lnTo>
                  <a:lnTo>
                    <a:pt x="669671" y="74676"/>
                  </a:lnTo>
                  <a:lnTo>
                    <a:pt x="669671" y="45212"/>
                  </a:lnTo>
                  <a:lnTo>
                    <a:pt x="633603" y="45212"/>
                  </a:lnTo>
                  <a:lnTo>
                    <a:pt x="633603" y="74676"/>
                  </a:lnTo>
                  <a:lnTo>
                    <a:pt x="608076" y="74676"/>
                  </a:lnTo>
                  <a:lnTo>
                    <a:pt x="608076" y="103378"/>
                  </a:lnTo>
                  <a:lnTo>
                    <a:pt x="692734" y="103378"/>
                  </a:lnTo>
                  <a:lnTo>
                    <a:pt x="700112" y="103111"/>
                  </a:lnTo>
                  <a:lnTo>
                    <a:pt x="734822" y="96774"/>
                  </a:lnTo>
                  <a:lnTo>
                    <a:pt x="734822" y="67945"/>
                  </a:lnTo>
                  <a:close/>
                </a:path>
                <a:path w="1851025" h="189864">
                  <a:moveTo>
                    <a:pt x="783717" y="149733"/>
                  </a:moveTo>
                  <a:lnTo>
                    <a:pt x="782243" y="140741"/>
                  </a:lnTo>
                  <a:lnTo>
                    <a:pt x="781240" y="138874"/>
                  </a:lnTo>
                  <a:lnTo>
                    <a:pt x="781138" y="138684"/>
                  </a:lnTo>
                  <a:lnTo>
                    <a:pt x="749655" y="117094"/>
                  </a:lnTo>
                  <a:lnTo>
                    <a:pt x="745236" y="116192"/>
                  </a:lnTo>
                  <a:lnTo>
                    <a:pt x="745236" y="146304"/>
                  </a:lnTo>
                  <a:lnTo>
                    <a:pt x="745236" y="153289"/>
                  </a:lnTo>
                  <a:lnTo>
                    <a:pt x="700659" y="160782"/>
                  </a:lnTo>
                  <a:lnTo>
                    <a:pt x="690029" y="160604"/>
                  </a:lnTo>
                  <a:lnTo>
                    <a:pt x="655828" y="153289"/>
                  </a:lnTo>
                  <a:lnTo>
                    <a:pt x="655828" y="146304"/>
                  </a:lnTo>
                  <a:lnTo>
                    <a:pt x="700659" y="138684"/>
                  </a:lnTo>
                  <a:lnTo>
                    <a:pt x="711174" y="138874"/>
                  </a:lnTo>
                  <a:lnTo>
                    <a:pt x="745236" y="146304"/>
                  </a:lnTo>
                  <a:lnTo>
                    <a:pt x="745236" y="116192"/>
                  </a:lnTo>
                  <a:lnTo>
                    <a:pt x="735520" y="114198"/>
                  </a:lnTo>
                  <a:lnTo>
                    <a:pt x="719175" y="112471"/>
                  </a:lnTo>
                  <a:lnTo>
                    <a:pt x="700659" y="111887"/>
                  </a:lnTo>
                  <a:lnTo>
                    <a:pt x="682104" y="112471"/>
                  </a:lnTo>
                  <a:lnTo>
                    <a:pt x="639572" y="121158"/>
                  </a:lnTo>
                  <a:lnTo>
                    <a:pt x="617347" y="149733"/>
                  </a:lnTo>
                  <a:lnTo>
                    <a:pt x="618871" y="158737"/>
                  </a:lnTo>
                  <a:lnTo>
                    <a:pt x="651535" y="182410"/>
                  </a:lnTo>
                  <a:lnTo>
                    <a:pt x="700659" y="187579"/>
                  </a:lnTo>
                  <a:lnTo>
                    <a:pt x="719175" y="187071"/>
                  </a:lnTo>
                  <a:lnTo>
                    <a:pt x="761619" y="178308"/>
                  </a:lnTo>
                  <a:lnTo>
                    <a:pt x="782243" y="158737"/>
                  </a:lnTo>
                  <a:lnTo>
                    <a:pt x="783717" y="149733"/>
                  </a:lnTo>
                  <a:close/>
                </a:path>
                <a:path w="1851025" h="189864">
                  <a:moveTo>
                    <a:pt x="803275" y="33274"/>
                  </a:moveTo>
                  <a:lnTo>
                    <a:pt x="782066" y="33274"/>
                  </a:lnTo>
                  <a:lnTo>
                    <a:pt x="782066" y="635"/>
                  </a:lnTo>
                  <a:lnTo>
                    <a:pt x="745490" y="635"/>
                  </a:lnTo>
                  <a:lnTo>
                    <a:pt x="745490" y="110363"/>
                  </a:lnTo>
                  <a:lnTo>
                    <a:pt x="782066" y="110363"/>
                  </a:lnTo>
                  <a:lnTo>
                    <a:pt x="782066" y="67056"/>
                  </a:lnTo>
                  <a:lnTo>
                    <a:pt x="803275" y="67056"/>
                  </a:lnTo>
                  <a:lnTo>
                    <a:pt x="803275" y="33274"/>
                  </a:lnTo>
                  <a:close/>
                </a:path>
                <a:path w="1851025" h="189864">
                  <a:moveTo>
                    <a:pt x="993521" y="135001"/>
                  </a:moveTo>
                  <a:lnTo>
                    <a:pt x="952347" y="143306"/>
                  </a:lnTo>
                  <a:lnTo>
                    <a:pt x="945642" y="143510"/>
                  </a:lnTo>
                  <a:lnTo>
                    <a:pt x="906272" y="143510"/>
                  </a:lnTo>
                  <a:lnTo>
                    <a:pt x="906272" y="38354"/>
                  </a:lnTo>
                  <a:lnTo>
                    <a:pt x="978916" y="38354"/>
                  </a:lnTo>
                  <a:lnTo>
                    <a:pt x="978916" y="4953"/>
                  </a:lnTo>
                  <a:lnTo>
                    <a:pt x="869315" y="4953"/>
                  </a:lnTo>
                  <a:lnTo>
                    <a:pt x="869315" y="176784"/>
                  </a:lnTo>
                  <a:lnTo>
                    <a:pt x="944118" y="176784"/>
                  </a:lnTo>
                  <a:lnTo>
                    <a:pt x="950950" y="176644"/>
                  </a:lnTo>
                  <a:lnTo>
                    <a:pt x="993521" y="167894"/>
                  </a:lnTo>
                  <a:lnTo>
                    <a:pt x="993521" y="143510"/>
                  </a:lnTo>
                  <a:lnTo>
                    <a:pt x="993521" y="135001"/>
                  </a:lnTo>
                  <a:close/>
                </a:path>
                <a:path w="1851025" h="189864">
                  <a:moveTo>
                    <a:pt x="1039749" y="635"/>
                  </a:moveTo>
                  <a:lnTo>
                    <a:pt x="1003173" y="635"/>
                  </a:lnTo>
                  <a:lnTo>
                    <a:pt x="1003173" y="185420"/>
                  </a:lnTo>
                  <a:lnTo>
                    <a:pt x="1039749" y="185420"/>
                  </a:lnTo>
                  <a:lnTo>
                    <a:pt x="1039749" y="635"/>
                  </a:lnTo>
                  <a:close/>
                </a:path>
                <a:path w="1851025" h="189864">
                  <a:moveTo>
                    <a:pt x="1250696" y="144780"/>
                  </a:moveTo>
                  <a:lnTo>
                    <a:pt x="1063752" y="144780"/>
                  </a:lnTo>
                  <a:lnTo>
                    <a:pt x="1063752" y="178943"/>
                  </a:lnTo>
                  <a:lnTo>
                    <a:pt x="1250696" y="178943"/>
                  </a:lnTo>
                  <a:lnTo>
                    <a:pt x="1250696" y="144780"/>
                  </a:lnTo>
                  <a:close/>
                </a:path>
                <a:path w="1851025" h="189864">
                  <a:moveTo>
                    <a:pt x="1250950" y="89789"/>
                  </a:moveTo>
                  <a:lnTo>
                    <a:pt x="1219695" y="70993"/>
                  </a:lnTo>
                  <a:lnTo>
                    <a:pt x="1172210" y="42418"/>
                  </a:lnTo>
                  <a:lnTo>
                    <a:pt x="1175537" y="33959"/>
                  </a:lnTo>
                  <a:lnTo>
                    <a:pt x="1175626" y="33705"/>
                  </a:lnTo>
                  <a:lnTo>
                    <a:pt x="1178471" y="24701"/>
                  </a:lnTo>
                  <a:lnTo>
                    <a:pt x="1180719" y="15417"/>
                  </a:lnTo>
                  <a:lnTo>
                    <a:pt x="1182370" y="5842"/>
                  </a:lnTo>
                  <a:lnTo>
                    <a:pt x="1145159" y="0"/>
                  </a:lnTo>
                  <a:lnTo>
                    <a:pt x="1142847" y="12103"/>
                  </a:lnTo>
                  <a:lnTo>
                    <a:pt x="1139571" y="23418"/>
                  </a:lnTo>
                  <a:lnTo>
                    <a:pt x="1135430" y="33705"/>
                  </a:lnTo>
                  <a:lnTo>
                    <a:pt x="1135329" y="33959"/>
                  </a:lnTo>
                  <a:lnTo>
                    <a:pt x="1130173" y="43688"/>
                  </a:lnTo>
                  <a:lnTo>
                    <a:pt x="1102360" y="73152"/>
                  </a:lnTo>
                  <a:lnTo>
                    <a:pt x="1067435" y="83947"/>
                  </a:lnTo>
                  <a:lnTo>
                    <a:pt x="1067435" y="118618"/>
                  </a:lnTo>
                  <a:lnTo>
                    <a:pt x="1105242" y="111086"/>
                  </a:lnTo>
                  <a:lnTo>
                    <a:pt x="1138008" y="90601"/>
                  </a:lnTo>
                  <a:lnTo>
                    <a:pt x="1155954" y="70993"/>
                  </a:lnTo>
                  <a:lnTo>
                    <a:pt x="1231646" y="119507"/>
                  </a:lnTo>
                  <a:lnTo>
                    <a:pt x="1250950" y="89789"/>
                  </a:lnTo>
                  <a:close/>
                </a:path>
                <a:path w="1851025" h="189864">
                  <a:moveTo>
                    <a:pt x="1443863" y="43307"/>
                  </a:moveTo>
                  <a:lnTo>
                    <a:pt x="1415542" y="43307"/>
                  </a:lnTo>
                  <a:lnTo>
                    <a:pt x="1415542" y="25908"/>
                  </a:lnTo>
                  <a:lnTo>
                    <a:pt x="1441958" y="25908"/>
                  </a:lnTo>
                  <a:lnTo>
                    <a:pt x="1441958" y="635"/>
                  </a:lnTo>
                  <a:lnTo>
                    <a:pt x="1379347" y="635"/>
                  </a:lnTo>
                  <a:lnTo>
                    <a:pt x="1379347" y="25908"/>
                  </a:lnTo>
                  <a:lnTo>
                    <a:pt x="1379347" y="43307"/>
                  </a:lnTo>
                  <a:lnTo>
                    <a:pt x="1340485" y="43307"/>
                  </a:lnTo>
                  <a:lnTo>
                    <a:pt x="1340485" y="25908"/>
                  </a:lnTo>
                  <a:lnTo>
                    <a:pt x="1379347" y="25908"/>
                  </a:lnTo>
                  <a:lnTo>
                    <a:pt x="1379347" y="635"/>
                  </a:lnTo>
                  <a:lnTo>
                    <a:pt x="1277874" y="635"/>
                  </a:lnTo>
                  <a:lnTo>
                    <a:pt x="1277874" y="25908"/>
                  </a:lnTo>
                  <a:lnTo>
                    <a:pt x="1304290" y="25908"/>
                  </a:lnTo>
                  <a:lnTo>
                    <a:pt x="1304290" y="43307"/>
                  </a:lnTo>
                  <a:lnTo>
                    <a:pt x="1275969" y="43307"/>
                  </a:lnTo>
                  <a:lnTo>
                    <a:pt x="1275969" y="68580"/>
                  </a:lnTo>
                  <a:lnTo>
                    <a:pt x="1443863" y="68580"/>
                  </a:lnTo>
                  <a:lnTo>
                    <a:pt x="1443863" y="43307"/>
                  </a:lnTo>
                  <a:close/>
                </a:path>
                <a:path w="1851025" h="189864">
                  <a:moveTo>
                    <a:pt x="1444498" y="162941"/>
                  </a:moveTo>
                  <a:lnTo>
                    <a:pt x="1313180" y="162941"/>
                  </a:lnTo>
                  <a:lnTo>
                    <a:pt x="1313180" y="156718"/>
                  </a:lnTo>
                  <a:lnTo>
                    <a:pt x="1442593" y="156718"/>
                  </a:lnTo>
                  <a:lnTo>
                    <a:pt x="1442593" y="109220"/>
                  </a:lnTo>
                  <a:lnTo>
                    <a:pt x="1276985" y="109220"/>
                  </a:lnTo>
                  <a:lnTo>
                    <a:pt x="1276985" y="131572"/>
                  </a:lnTo>
                  <a:lnTo>
                    <a:pt x="1406906" y="131572"/>
                  </a:lnTo>
                  <a:lnTo>
                    <a:pt x="1406906" y="137795"/>
                  </a:lnTo>
                  <a:lnTo>
                    <a:pt x="1277493" y="137795"/>
                  </a:lnTo>
                  <a:lnTo>
                    <a:pt x="1277493" y="185420"/>
                  </a:lnTo>
                  <a:lnTo>
                    <a:pt x="1444498" y="185420"/>
                  </a:lnTo>
                  <a:lnTo>
                    <a:pt x="1444498" y="162941"/>
                  </a:lnTo>
                  <a:close/>
                </a:path>
                <a:path w="1851025" h="189864">
                  <a:moveTo>
                    <a:pt x="1453388" y="75692"/>
                  </a:moveTo>
                  <a:lnTo>
                    <a:pt x="1266444" y="75692"/>
                  </a:lnTo>
                  <a:lnTo>
                    <a:pt x="1266444" y="102108"/>
                  </a:lnTo>
                  <a:lnTo>
                    <a:pt x="1453388" y="102108"/>
                  </a:lnTo>
                  <a:lnTo>
                    <a:pt x="1453388" y="75692"/>
                  </a:lnTo>
                  <a:close/>
                </a:path>
                <a:path w="1851025" h="189864">
                  <a:moveTo>
                    <a:pt x="1563243" y="139319"/>
                  </a:moveTo>
                  <a:lnTo>
                    <a:pt x="1557401" y="141351"/>
                  </a:lnTo>
                  <a:lnTo>
                    <a:pt x="1550670" y="143002"/>
                  </a:lnTo>
                  <a:lnTo>
                    <a:pt x="1535176" y="145034"/>
                  </a:lnTo>
                  <a:lnTo>
                    <a:pt x="1527556" y="145669"/>
                  </a:lnTo>
                  <a:lnTo>
                    <a:pt x="1506347" y="145669"/>
                  </a:lnTo>
                  <a:lnTo>
                    <a:pt x="1506347" y="106045"/>
                  </a:lnTo>
                  <a:lnTo>
                    <a:pt x="1549654" y="106045"/>
                  </a:lnTo>
                  <a:lnTo>
                    <a:pt x="1549654" y="4953"/>
                  </a:lnTo>
                  <a:lnTo>
                    <a:pt x="1472311" y="4953"/>
                  </a:lnTo>
                  <a:lnTo>
                    <a:pt x="1472311" y="36068"/>
                  </a:lnTo>
                  <a:lnTo>
                    <a:pt x="1515872" y="36068"/>
                  </a:lnTo>
                  <a:lnTo>
                    <a:pt x="1515872" y="75311"/>
                  </a:lnTo>
                  <a:lnTo>
                    <a:pt x="1472311" y="75311"/>
                  </a:lnTo>
                  <a:lnTo>
                    <a:pt x="1472311" y="176784"/>
                  </a:lnTo>
                  <a:lnTo>
                    <a:pt x="1525016" y="176784"/>
                  </a:lnTo>
                  <a:lnTo>
                    <a:pt x="1533271" y="176276"/>
                  </a:lnTo>
                  <a:lnTo>
                    <a:pt x="1550289" y="173990"/>
                  </a:lnTo>
                  <a:lnTo>
                    <a:pt x="1557528" y="172339"/>
                  </a:lnTo>
                  <a:lnTo>
                    <a:pt x="1563243" y="170053"/>
                  </a:lnTo>
                  <a:lnTo>
                    <a:pt x="1563243" y="145669"/>
                  </a:lnTo>
                  <a:lnTo>
                    <a:pt x="1563243" y="139319"/>
                  </a:lnTo>
                  <a:close/>
                </a:path>
                <a:path w="1851025" h="189864">
                  <a:moveTo>
                    <a:pt x="1606042" y="1524"/>
                  </a:moveTo>
                  <a:lnTo>
                    <a:pt x="1572387" y="1524"/>
                  </a:lnTo>
                  <a:lnTo>
                    <a:pt x="1572387" y="70104"/>
                  </a:lnTo>
                  <a:lnTo>
                    <a:pt x="1557401" y="70104"/>
                  </a:lnTo>
                  <a:lnTo>
                    <a:pt x="1557401" y="104775"/>
                  </a:lnTo>
                  <a:lnTo>
                    <a:pt x="1572387" y="104775"/>
                  </a:lnTo>
                  <a:lnTo>
                    <a:pt x="1572387" y="182245"/>
                  </a:lnTo>
                  <a:lnTo>
                    <a:pt x="1606042" y="182245"/>
                  </a:lnTo>
                  <a:lnTo>
                    <a:pt x="1606042" y="1524"/>
                  </a:lnTo>
                  <a:close/>
                </a:path>
                <a:path w="1851025" h="189864">
                  <a:moveTo>
                    <a:pt x="1653032" y="635"/>
                  </a:moveTo>
                  <a:lnTo>
                    <a:pt x="1618869" y="635"/>
                  </a:lnTo>
                  <a:lnTo>
                    <a:pt x="1618869" y="185420"/>
                  </a:lnTo>
                  <a:lnTo>
                    <a:pt x="1653032" y="185420"/>
                  </a:lnTo>
                  <a:lnTo>
                    <a:pt x="1653032" y="635"/>
                  </a:lnTo>
                  <a:close/>
                </a:path>
                <a:path w="1851025" h="189864">
                  <a:moveTo>
                    <a:pt x="1793367" y="90932"/>
                  </a:moveTo>
                  <a:lnTo>
                    <a:pt x="1789277" y="51473"/>
                  </a:lnTo>
                  <a:lnTo>
                    <a:pt x="1769008" y="14681"/>
                  </a:lnTo>
                  <a:lnTo>
                    <a:pt x="1757299" y="7366"/>
                  </a:lnTo>
                  <a:lnTo>
                    <a:pt x="1757299" y="90932"/>
                  </a:lnTo>
                  <a:lnTo>
                    <a:pt x="1756816" y="105105"/>
                  </a:lnTo>
                  <a:lnTo>
                    <a:pt x="1746758" y="141859"/>
                  </a:lnTo>
                  <a:lnTo>
                    <a:pt x="1741678" y="145796"/>
                  </a:lnTo>
                  <a:lnTo>
                    <a:pt x="1736712" y="145503"/>
                  </a:lnTo>
                  <a:lnTo>
                    <a:pt x="1734159" y="145503"/>
                  </a:lnTo>
                  <a:lnTo>
                    <a:pt x="1713826" y="105105"/>
                  </a:lnTo>
                  <a:lnTo>
                    <a:pt x="1713357" y="90932"/>
                  </a:lnTo>
                  <a:lnTo>
                    <a:pt x="1713826" y="76771"/>
                  </a:lnTo>
                  <a:lnTo>
                    <a:pt x="1723898" y="40005"/>
                  </a:lnTo>
                  <a:lnTo>
                    <a:pt x="1729105" y="36068"/>
                  </a:lnTo>
                  <a:lnTo>
                    <a:pt x="1735455" y="36322"/>
                  </a:lnTo>
                  <a:lnTo>
                    <a:pt x="1741678" y="36068"/>
                  </a:lnTo>
                  <a:lnTo>
                    <a:pt x="1756816" y="76771"/>
                  </a:lnTo>
                  <a:lnTo>
                    <a:pt x="1757299" y="90932"/>
                  </a:lnTo>
                  <a:lnTo>
                    <a:pt x="1757299" y="7366"/>
                  </a:lnTo>
                  <a:lnTo>
                    <a:pt x="1748002" y="4064"/>
                  </a:lnTo>
                  <a:lnTo>
                    <a:pt x="1735455" y="2794"/>
                  </a:lnTo>
                  <a:lnTo>
                    <a:pt x="1722882" y="4064"/>
                  </a:lnTo>
                  <a:lnTo>
                    <a:pt x="1686458" y="36068"/>
                  </a:lnTo>
                  <a:lnTo>
                    <a:pt x="1677162" y="90932"/>
                  </a:lnTo>
                  <a:lnTo>
                    <a:pt x="1678305" y="112115"/>
                  </a:lnTo>
                  <a:lnTo>
                    <a:pt x="1693291" y="157734"/>
                  </a:lnTo>
                  <a:lnTo>
                    <a:pt x="1735455" y="178943"/>
                  </a:lnTo>
                  <a:lnTo>
                    <a:pt x="1748002" y="177685"/>
                  </a:lnTo>
                  <a:lnTo>
                    <a:pt x="1759178" y="173723"/>
                  </a:lnTo>
                  <a:lnTo>
                    <a:pt x="1769008" y="167068"/>
                  </a:lnTo>
                  <a:lnTo>
                    <a:pt x="1777492" y="157734"/>
                  </a:lnTo>
                  <a:lnTo>
                    <a:pt x="1784172" y="145796"/>
                  </a:lnTo>
                  <a:lnTo>
                    <a:pt x="1784337" y="145503"/>
                  </a:lnTo>
                  <a:lnTo>
                    <a:pt x="1789277" y="130289"/>
                  </a:lnTo>
                  <a:lnTo>
                    <a:pt x="1792287" y="112115"/>
                  </a:lnTo>
                  <a:lnTo>
                    <a:pt x="1793367" y="90932"/>
                  </a:lnTo>
                  <a:close/>
                </a:path>
                <a:path w="1851025" h="189864">
                  <a:moveTo>
                    <a:pt x="1850517" y="635"/>
                  </a:moveTo>
                  <a:lnTo>
                    <a:pt x="1813941" y="635"/>
                  </a:lnTo>
                  <a:lnTo>
                    <a:pt x="1813941" y="185420"/>
                  </a:lnTo>
                  <a:lnTo>
                    <a:pt x="1850517" y="185420"/>
                  </a:lnTo>
                  <a:lnTo>
                    <a:pt x="1850517" y="63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184391" y="2581655"/>
              <a:ext cx="3040380" cy="228600"/>
            </a:xfrm>
            <a:custGeom>
              <a:avLst/>
              <a:gdLst/>
              <a:ahLst/>
              <a:cxnLst/>
              <a:rect l="l" t="t" r="r" b="b"/>
              <a:pathLst>
                <a:path w="3040379" h="228600">
                  <a:moveTo>
                    <a:pt x="2926080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2926080" y="228600"/>
                  </a:lnTo>
                  <a:lnTo>
                    <a:pt x="2970567" y="219616"/>
                  </a:lnTo>
                  <a:lnTo>
                    <a:pt x="3006899" y="195119"/>
                  </a:lnTo>
                  <a:lnTo>
                    <a:pt x="3031396" y="158787"/>
                  </a:lnTo>
                  <a:lnTo>
                    <a:pt x="3040380" y="114300"/>
                  </a:lnTo>
                  <a:lnTo>
                    <a:pt x="3031396" y="69812"/>
                  </a:lnTo>
                  <a:lnTo>
                    <a:pt x="3006899" y="33480"/>
                  </a:lnTo>
                  <a:lnTo>
                    <a:pt x="2970567" y="8983"/>
                  </a:lnTo>
                  <a:lnTo>
                    <a:pt x="2926080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32600" y="2612643"/>
              <a:ext cx="1057021" cy="15379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448169" y="2612643"/>
              <a:ext cx="607695" cy="140970"/>
            </a:xfrm>
            <a:custGeom>
              <a:avLst/>
              <a:gdLst/>
              <a:ahLst/>
              <a:cxnLst/>
              <a:rect l="l" t="t" r="r" b="b"/>
              <a:pathLst>
                <a:path w="607695" h="140969">
                  <a:moveTo>
                    <a:pt x="338327" y="75818"/>
                  </a:moveTo>
                  <a:lnTo>
                    <a:pt x="287781" y="75818"/>
                  </a:lnTo>
                  <a:lnTo>
                    <a:pt x="291591" y="76707"/>
                  </a:lnTo>
                  <a:lnTo>
                    <a:pt x="295275" y="78612"/>
                  </a:lnTo>
                  <a:lnTo>
                    <a:pt x="298957" y="80390"/>
                  </a:lnTo>
                  <a:lnTo>
                    <a:pt x="302767" y="82295"/>
                  </a:lnTo>
                  <a:lnTo>
                    <a:pt x="306577" y="84074"/>
                  </a:lnTo>
                  <a:lnTo>
                    <a:pt x="310514" y="85851"/>
                  </a:lnTo>
                  <a:lnTo>
                    <a:pt x="315229" y="86994"/>
                  </a:lnTo>
                  <a:lnTo>
                    <a:pt x="323341" y="86994"/>
                  </a:lnTo>
                  <a:lnTo>
                    <a:pt x="327025" y="86232"/>
                  </a:lnTo>
                  <a:lnTo>
                    <a:pt x="333375" y="83184"/>
                  </a:lnTo>
                  <a:lnTo>
                    <a:pt x="336041" y="80899"/>
                  </a:lnTo>
                  <a:lnTo>
                    <a:pt x="338327" y="78104"/>
                  </a:lnTo>
                  <a:lnTo>
                    <a:pt x="338327" y="75818"/>
                  </a:lnTo>
                  <a:close/>
                </a:path>
                <a:path w="607695" h="140969">
                  <a:moveTo>
                    <a:pt x="290067" y="61213"/>
                  </a:moveTo>
                  <a:lnTo>
                    <a:pt x="280822" y="61213"/>
                  </a:lnTo>
                  <a:lnTo>
                    <a:pt x="277875" y="61721"/>
                  </a:lnTo>
                  <a:lnTo>
                    <a:pt x="271525" y="64007"/>
                  </a:lnTo>
                  <a:lnTo>
                    <a:pt x="268731" y="65786"/>
                  </a:lnTo>
                  <a:lnTo>
                    <a:pt x="266446" y="68071"/>
                  </a:lnTo>
                  <a:lnTo>
                    <a:pt x="266446" y="83819"/>
                  </a:lnTo>
                  <a:lnTo>
                    <a:pt x="268858" y="81279"/>
                  </a:lnTo>
                  <a:lnTo>
                    <a:pt x="271399" y="79248"/>
                  </a:lnTo>
                  <a:lnTo>
                    <a:pt x="274192" y="77724"/>
                  </a:lnTo>
                  <a:lnTo>
                    <a:pt x="276986" y="76326"/>
                  </a:lnTo>
                  <a:lnTo>
                    <a:pt x="279526" y="75818"/>
                  </a:lnTo>
                  <a:lnTo>
                    <a:pt x="338327" y="75818"/>
                  </a:lnTo>
                  <a:lnTo>
                    <a:pt x="338327" y="72389"/>
                  </a:lnTo>
                  <a:lnTo>
                    <a:pt x="317391" y="72389"/>
                  </a:lnTo>
                  <a:lnTo>
                    <a:pt x="313708" y="71500"/>
                  </a:lnTo>
                  <a:lnTo>
                    <a:pt x="313427" y="71500"/>
                  </a:lnTo>
                  <a:lnTo>
                    <a:pt x="309744" y="69595"/>
                  </a:lnTo>
                  <a:lnTo>
                    <a:pt x="306079" y="67817"/>
                  </a:lnTo>
                  <a:lnTo>
                    <a:pt x="302005" y="65786"/>
                  </a:lnTo>
                  <a:lnTo>
                    <a:pt x="298196" y="64007"/>
                  </a:lnTo>
                  <a:lnTo>
                    <a:pt x="294258" y="62229"/>
                  </a:lnTo>
                  <a:lnTo>
                    <a:pt x="290067" y="61213"/>
                  </a:lnTo>
                  <a:close/>
                </a:path>
                <a:path w="607695" h="140969">
                  <a:moveTo>
                    <a:pt x="338327" y="62229"/>
                  </a:moveTo>
                  <a:lnTo>
                    <a:pt x="336880" y="64007"/>
                  </a:lnTo>
                  <a:lnTo>
                    <a:pt x="335914" y="65277"/>
                  </a:lnTo>
                  <a:lnTo>
                    <a:pt x="333248" y="67817"/>
                  </a:lnTo>
                  <a:lnTo>
                    <a:pt x="330580" y="69595"/>
                  </a:lnTo>
                  <a:lnTo>
                    <a:pt x="327786" y="71500"/>
                  </a:lnTo>
                  <a:lnTo>
                    <a:pt x="324484" y="72389"/>
                  </a:lnTo>
                  <a:lnTo>
                    <a:pt x="338327" y="72389"/>
                  </a:lnTo>
                  <a:lnTo>
                    <a:pt x="338327" y="62229"/>
                  </a:lnTo>
                  <a:close/>
                </a:path>
                <a:path w="607695" h="140969">
                  <a:moveTo>
                    <a:pt x="176402" y="101980"/>
                  </a:moveTo>
                  <a:lnTo>
                    <a:pt x="159892" y="101980"/>
                  </a:lnTo>
                  <a:lnTo>
                    <a:pt x="161035" y="110001"/>
                  </a:lnTo>
                  <a:lnTo>
                    <a:pt x="194986" y="139755"/>
                  </a:lnTo>
                  <a:lnTo>
                    <a:pt x="204724" y="140588"/>
                  </a:lnTo>
                  <a:lnTo>
                    <a:pt x="213630" y="139755"/>
                  </a:lnTo>
                  <a:lnTo>
                    <a:pt x="214129" y="139755"/>
                  </a:lnTo>
                  <a:lnTo>
                    <a:pt x="223027" y="137350"/>
                  </a:lnTo>
                  <a:lnTo>
                    <a:pt x="230637" y="133588"/>
                  </a:lnTo>
                  <a:lnTo>
                    <a:pt x="237235" y="128396"/>
                  </a:lnTo>
                  <a:lnTo>
                    <a:pt x="239003" y="126237"/>
                  </a:lnTo>
                  <a:lnTo>
                    <a:pt x="204724" y="126237"/>
                  </a:lnTo>
                  <a:lnTo>
                    <a:pt x="195833" y="125983"/>
                  </a:lnTo>
                  <a:lnTo>
                    <a:pt x="189176" y="123805"/>
                  </a:lnTo>
                  <a:lnTo>
                    <a:pt x="188962" y="123805"/>
                  </a:lnTo>
                  <a:lnTo>
                    <a:pt x="184023" y="119125"/>
                  </a:lnTo>
                  <a:lnTo>
                    <a:pt x="179197" y="114680"/>
                  </a:lnTo>
                  <a:lnTo>
                    <a:pt x="176656" y="108965"/>
                  </a:lnTo>
                  <a:lnTo>
                    <a:pt x="176402" y="101980"/>
                  </a:lnTo>
                  <a:close/>
                </a:path>
                <a:path w="607695" h="140969">
                  <a:moveTo>
                    <a:pt x="239803" y="68833"/>
                  </a:moveTo>
                  <a:lnTo>
                    <a:pt x="205104" y="68833"/>
                  </a:lnTo>
                  <a:lnTo>
                    <a:pt x="213613" y="68961"/>
                  </a:lnTo>
                  <a:lnTo>
                    <a:pt x="220472" y="71627"/>
                  </a:lnTo>
                  <a:lnTo>
                    <a:pt x="230631" y="82041"/>
                  </a:lnTo>
                  <a:lnTo>
                    <a:pt x="233172" y="88900"/>
                  </a:lnTo>
                  <a:lnTo>
                    <a:pt x="233172" y="105663"/>
                  </a:lnTo>
                  <a:lnTo>
                    <a:pt x="204724" y="126237"/>
                  </a:lnTo>
                  <a:lnTo>
                    <a:pt x="239003" y="126237"/>
                  </a:lnTo>
                  <a:lnTo>
                    <a:pt x="249681" y="97154"/>
                  </a:lnTo>
                  <a:lnTo>
                    <a:pt x="248884" y="88900"/>
                  </a:lnTo>
                  <a:lnTo>
                    <a:pt x="248798" y="88010"/>
                  </a:lnTo>
                  <a:lnTo>
                    <a:pt x="246522" y="79819"/>
                  </a:lnTo>
                  <a:lnTo>
                    <a:pt x="242841" y="72580"/>
                  </a:lnTo>
                  <a:lnTo>
                    <a:pt x="239906" y="68961"/>
                  </a:lnTo>
                  <a:lnTo>
                    <a:pt x="239803" y="68833"/>
                  </a:lnTo>
                  <a:close/>
                </a:path>
                <a:path w="607695" h="140969">
                  <a:moveTo>
                    <a:pt x="243077" y="10794"/>
                  </a:moveTo>
                  <a:lnTo>
                    <a:pt x="166115" y="10794"/>
                  </a:lnTo>
                  <a:lnTo>
                    <a:pt x="162634" y="79819"/>
                  </a:lnTo>
                  <a:lnTo>
                    <a:pt x="162522" y="82041"/>
                  </a:lnTo>
                  <a:lnTo>
                    <a:pt x="162432" y="83819"/>
                  </a:lnTo>
                  <a:lnTo>
                    <a:pt x="178815" y="83819"/>
                  </a:lnTo>
                  <a:lnTo>
                    <a:pt x="180816" y="79819"/>
                  </a:lnTo>
                  <a:lnTo>
                    <a:pt x="184023" y="76326"/>
                  </a:lnTo>
                  <a:lnTo>
                    <a:pt x="188340" y="73405"/>
                  </a:lnTo>
                  <a:lnTo>
                    <a:pt x="192531" y="70484"/>
                  </a:lnTo>
                  <a:lnTo>
                    <a:pt x="198120" y="68961"/>
                  </a:lnTo>
                  <a:lnTo>
                    <a:pt x="205104" y="68833"/>
                  </a:lnTo>
                  <a:lnTo>
                    <a:pt x="239803" y="68833"/>
                  </a:lnTo>
                  <a:lnTo>
                    <a:pt x="238155" y="66801"/>
                  </a:lnTo>
                  <a:lnTo>
                    <a:pt x="179070" y="66801"/>
                  </a:lnTo>
                  <a:lnTo>
                    <a:pt x="181355" y="25273"/>
                  </a:lnTo>
                  <a:lnTo>
                    <a:pt x="243077" y="25273"/>
                  </a:lnTo>
                  <a:lnTo>
                    <a:pt x="243077" y="10794"/>
                  </a:lnTo>
                  <a:close/>
                </a:path>
                <a:path w="607695" h="140969">
                  <a:moveTo>
                    <a:pt x="207772" y="54482"/>
                  </a:moveTo>
                  <a:lnTo>
                    <a:pt x="179070" y="66801"/>
                  </a:lnTo>
                  <a:lnTo>
                    <a:pt x="238155" y="66801"/>
                  </a:lnTo>
                  <a:lnTo>
                    <a:pt x="207772" y="54482"/>
                  </a:lnTo>
                  <a:close/>
                </a:path>
                <a:path w="607695" h="140969">
                  <a:moveTo>
                    <a:pt x="430910" y="101980"/>
                  </a:moveTo>
                  <a:lnTo>
                    <a:pt x="414400" y="101980"/>
                  </a:lnTo>
                  <a:lnTo>
                    <a:pt x="415391" y="108965"/>
                  </a:lnTo>
                  <a:lnTo>
                    <a:pt x="415517" y="109854"/>
                  </a:lnTo>
                  <a:lnTo>
                    <a:pt x="441265" y="137731"/>
                  </a:lnTo>
                  <a:lnTo>
                    <a:pt x="441443" y="137731"/>
                  </a:lnTo>
                  <a:lnTo>
                    <a:pt x="449790" y="139779"/>
                  </a:lnTo>
                  <a:lnTo>
                    <a:pt x="449972" y="139779"/>
                  </a:lnTo>
                  <a:lnTo>
                    <a:pt x="459485" y="140588"/>
                  </a:lnTo>
                  <a:lnTo>
                    <a:pt x="469080" y="139779"/>
                  </a:lnTo>
                  <a:lnTo>
                    <a:pt x="477662" y="137731"/>
                  </a:lnTo>
                  <a:lnTo>
                    <a:pt x="485221" y="134445"/>
                  </a:lnTo>
                  <a:lnTo>
                    <a:pt x="491744" y="129920"/>
                  </a:lnTo>
                  <a:lnTo>
                    <a:pt x="495257" y="126237"/>
                  </a:lnTo>
                  <a:lnTo>
                    <a:pt x="459485" y="126237"/>
                  </a:lnTo>
                  <a:lnTo>
                    <a:pt x="450469" y="125983"/>
                  </a:lnTo>
                  <a:lnTo>
                    <a:pt x="443872" y="123825"/>
                  </a:lnTo>
                  <a:lnTo>
                    <a:pt x="443618" y="123825"/>
                  </a:lnTo>
                  <a:lnTo>
                    <a:pt x="438657" y="119125"/>
                  </a:lnTo>
                  <a:lnTo>
                    <a:pt x="433704" y="114680"/>
                  </a:lnTo>
                  <a:lnTo>
                    <a:pt x="431164" y="108965"/>
                  </a:lnTo>
                  <a:lnTo>
                    <a:pt x="430957" y="103250"/>
                  </a:lnTo>
                  <a:lnTo>
                    <a:pt x="430910" y="101980"/>
                  </a:lnTo>
                  <a:close/>
                </a:path>
                <a:path w="607695" h="140969">
                  <a:moveTo>
                    <a:pt x="492584" y="22225"/>
                  </a:moveTo>
                  <a:lnTo>
                    <a:pt x="466216" y="22225"/>
                  </a:lnTo>
                  <a:lnTo>
                    <a:pt x="472694" y="24383"/>
                  </a:lnTo>
                  <a:lnTo>
                    <a:pt x="477265" y="28701"/>
                  </a:lnTo>
                  <a:lnTo>
                    <a:pt x="481964" y="32892"/>
                  </a:lnTo>
                  <a:lnTo>
                    <a:pt x="484250" y="38226"/>
                  </a:lnTo>
                  <a:lnTo>
                    <a:pt x="484250" y="51307"/>
                  </a:lnTo>
                  <a:lnTo>
                    <a:pt x="481710" y="56641"/>
                  </a:lnTo>
                  <a:lnTo>
                    <a:pt x="476884" y="60705"/>
                  </a:lnTo>
                  <a:lnTo>
                    <a:pt x="471931" y="64769"/>
                  </a:lnTo>
                  <a:lnTo>
                    <a:pt x="465050" y="66928"/>
                  </a:lnTo>
                  <a:lnTo>
                    <a:pt x="443229" y="66928"/>
                  </a:lnTo>
                  <a:lnTo>
                    <a:pt x="443229" y="80771"/>
                  </a:lnTo>
                  <a:lnTo>
                    <a:pt x="466851" y="80771"/>
                  </a:lnTo>
                  <a:lnTo>
                    <a:pt x="474345" y="82676"/>
                  </a:lnTo>
                  <a:lnTo>
                    <a:pt x="485012" y="90550"/>
                  </a:lnTo>
                  <a:lnTo>
                    <a:pt x="487806" y="96138"/>
                  </a:lnTo>
                  <a:lnTo>
                    <a:pt x="487713" y="110055"/>
                  </a:lnTo>
                  <a:lnTo>
                    <a:pt x="485266" y="115315"/>
                  </a:lnTo>
                  <a:lnTo>
                    <a:pt x="480313" y="119506"/>
                  </a:lnTo>
                  <a:lnTo>
                    <a:pt x="475360" y="123825"/>
                  </a:lnTo>
                  <a:lnTo>
                    <a:pt x="468375" y="125983"/>
                  </a:lnTo>
                  <a:lnTo>
                    <a:pt x="459485" y="126237"/>
                  </a:lnTo>
                  <a:lnTo>
                    <a:pt x="495257" y="126237"/>
                  </a:lnTo>
                  <a:lnTo>
                    <a:pt x="497081" y="124325"/>
                  </a:lnTo>
                  <a:lnTo>
                    <a:pt x="500919" y="118014"/>
                  </a:lnTo>
                  <a:lnTo>
                    <a:pt x="503281" y="110990"/>
                  </a:lnTo>
                  <a:lnTo>
                    <a:pt x="504189" y="103250"/>
                  </a:lnTo>
                  <a:lnTo>
                    <a:pt x="504062" y="97281"/>
                  </a:lnTo>
                  <a:lnTo>
                    <a:pt x="478154" y="73278"/>
                  </a:lnTo>
                  <a:lnTo>
                    <a:pt x="484250" y="71754"/>
                  </a:lnTo>
                  <a:lnTo>
                    <a:pt x="489457" y="68452"/>
                  </a:lnTo>
                  <a:lnTo>
                    <a:pt x="493902" y="63373"/>
                  </a:lnTo>
                  <a:lnTo>
                    <a:pt x="498348" y="58419"/>
                  </a:lnTo>
                  <a:lnTo>
                    <a:pt x="500633" y="51942"/>
                  </a:lnTo>
                  <a:lnTo>
                    <a:pt x="500760" y="44068"/>
                  </a:lnTo>
                  <a:lnTo>
                    <a:pt x="499953" y="36685"/>
                  </a:lnTo>
                  <a:lnTo>
                    <a:pt x="497728" y="29956"/>
                  </a:lnTo>
                  <a:lnTo>
                    <a:pt x="494099" y="23870"/>
                  </a:lnTo>
                  <a:lnTo>
                    <a:pt x="492584" y="22225"/>
                  </a:lnTo>
                  <a:close/>
                </a:path>
                <a:path w="607695" h="140969">
                  <a:moveTo>
                    <a:pt x="457707" y="7746"/>
                  </a:moveTo>
                  <a:lnTo>
                    <a:pt x="421370" y="25229"/>
                  </a:lnTo>
                  <a:lnTo>
                    <a:pt x="414654" y="47625"/>
                  </a:lnTo>
                  <a:lnTo>
                    <a:pt x="431291" y="47625"/>
                  </a:lnTo>
                  <a:lnTo>
                    <a:pt x="431291" y="40639"/>
                  </a:lnTo>
                  <a:lnTo>
                    <a:pt x="433577" y="34670"/>
                  </a:lnTo>
                  <a:lnTo>
                    <a:pt x="438023" y="29717"/>
                  </a:lnTo>
                  <a:lnTo>
                    <a:pt x="442595" y="24891"/>
                  </a:lnTo>
                  <a:lnTo>
                    <a:pt x="449072" y="22225"/>
                  </a:lnTo>
                  <a:lnTo>
                    <a:pt x="492584" y="22225"/>
                  </a:lnTo>
                  <a:lnTo>
                    <a:pt x="489076" y="18414"/>
                  </a:lnTo>
                  <a:lnTo>
                    <a:pt x="482818" y="13890"/>
                  </a:lnTo>
                  <a:lnTo>
                    <a:pt x="475487" y="10604"/>
                  </a:lnTo>
                  <a:lnTo>
                    <a:pt x="467385" y="8624"/>
                  </a:lnTo>
                  <a:lnTo>
                    <a:pt x="467893" y="8624"/>
                  </a:lnTo>
                  <a:lnTo>
                    <a:pt x="457707" y="7746"/>
                  </a:lnTo>
                  <a:close/>
                </a:path>
                <a:path w="607695" h="140969">
                  <a:moveTo>
                    <a:pt x="594922" y="22225"/>
                  </a:moveTo>
                  <a:lnTo>
                    <a:pt x="569214" y="22225"/>
                  </a:lnTo>
                  <a:lnTo>
                    <a:pt x="551941" y="22732"/>
                  </a:lnTo>
                  <a:lnTo>
                    <a:pt x="568975" y="22732"/>
                  </a:lnTo>
                  <a:lnTo>
                    <a:pt x="574928" y="24637"/>
                  </a:lnTo>
                  <a:lnTo>
                    <a:pt x="579501" y="28701"/>
                  </a:lnTo>
                  <a:lnTo>
                    <a:pt x="584073" y="32892"/>
                  </a:lnTo>
                  <a:lnTo>
                    <a:pt x="586485" y="38607"/>
                  </a:lnTo>
                  <a:lnTo>
                    <a:pt x="586612" y="50545"/>
                  </a:lnTo>
                  <a:lnTo>
                    <a:pt x="584834" y="55625"/>
                  </a:lnTo>
                  <a:lnTo>
                    <a:pt x="519049" y="127000"/>
                  </a:lnTo>
                  <a:lnTo>
                    <a:pt x="519049" y="137794"/>
                  </a:lnTo>
                  <a:lnTo>
                    <a:pt x="607313" y="137794"/>
                  </a:lnTo>
                  <a:lnTo>
                    <a:pt x="607313" y="123316"/>
                  </a:lnTo>
                  <a:lnTo>
                    <a:pt x="542925" y="123316"/>
                  </a:lnTo>
                  <a:lnTo>
                    <a:pt x="576199" y="90677"/>
                  </a:lnTo>
                  <a:lnTo>
                    <a:pt x="600963" y="59308"/>
                  </a:lnTo>
                  <a:lnTo>
                    <a:pt x="603123" y="52577"/>
                  </a:lnTo>
                  <a:lnTo>
                    <a:pt x="602996" y="45974"/>
                  </a:lnTo>
                  <a:lnTo>
                    <a:pt x="602275" y="38607"/>
                  </a:lnTo>
                  <a:lnTo>
                    <a:pt x="602190" y="37736"/>
                  </a:lnTo>
                  <a:lnTo>
                    <a:pt x="599979" y="30368"/>
                  </a:lnTo>
                  <a:lnTo>
                    <a:pt x="596388" y="23881"/>
                  </a:lnTo>
                  <a:lnTo>
                    <a:pt x="594922" y="22225"/>
                  </a:lnTo>
                  <a:close/>
                </a:path>
                <a:path w="607695" h="140969">
                  <a:moveTo>
                    <a:pt x="560704" y="7746"/>
                  </a:moveTo>
                  <a:lnTo>
                    <a:pt x="522789" y="28701"/>
                  </a:lnTo>
                  <a:lnTo>
                    <a:pt x="517651" y="41909"/>
                  </a:lnTo>
                  <a:lnTo>
                    <a:pt x="517651" y="49656"/>
                  </a:lnTo>
                  <a:lnTo>
                    <a:pt x="534288" y="49656"/>
                  </a:lnTo>
                  <a:lnTo>
                    <a:pt x="534288" y="42290"/>
                  </a:lnTo>
                  <a:lnTo>
                    <a:pt x="536448" y="36067"/>
                  </a:lnTo>
                  <a:lnTo>
                    <a:pt x="545464" y="25526"/>
                  </a:lnTo>
                  <a:lnTo>
                    <a:pt x="551941" y="22732"/>
                  </a:lnTo>
                  <a:lnTo>
                    <a:pt x="576579" y="22732"/>
                  </a:lnTo>
                  <a:lnTo>
                    <a:pt x="544576" y="22225"/>
                  </a:lnTo>
                  <a:lnTo>
                    <a:pt x="594922" y="22225"/>
                  </a:lnTo>
                  <a:lnTo>
                    <a:pt x="591438" y="18287"/>
                  </a:lnTo>
                  <a:lnTo>
                    <a:pt x="585243" y="13783"/>
                  </a:lnTo>
                  <a:lnTo>
                    <a:pt x="578072" y="10540"/>
                  </a:lnTo>
                  <a:lnTo>
                    <a:pt x="569900" y="8536"/>
                  </a:lnTo>
                  <a:lnTo>
                    <a:pt x="560704" y="7746"/>
                  </a:lnTo>
                  <a:close/>
                </a:path>
                <a:path w="607695" h="140969">
                  <a:moveTo>
                    <a:pt x="133150" y="22225"/>
                  </a:moveTo>
                  <a:lnTo>
                    <a:pt x="107441" y="22225"/>
                  </a:lnTo>
                  <a:lnTo>
                    <a:pt x="90170" y="22732"/>
                  </a:lnTo>
                  <a:lnTo>
                    <a:pt x="107203" y="22732"/>
                  </a:lnTo>
                  <a:lnTo>
                    <a:pt x="113156" y="24637"/>
                  </a:lnTo>
                  <a:lnTo>
                    <a:pt x="117728" y="28701"/>
                  </a:lnTo>
                  <a:lnTo>
                    <a:pt x="122300" y="32892"/>
                  </a:lnTo>
                  <a:lnTo>
                    <a:pt x="124713" y="38607"/>
                  </a:lnTo>
                  <a:lnTo>
                    <a:pt x="124840" y="50545"/>
                  </a:lnTo>
                  <a:lnTo>
                    <a:pt x="123062" y="55625"/>
                  </a:lnTo>
                  <a:lnTo>
                    <a:pt x="57276" y="127000"/>
                  </a:lnTo>
                  <a:lnTo>
                    <a:pt x="57276" y="137794"/>
                  </a:lnTo>
                  <a:lnTo>
                    <a:pt x="145541" y="137794"/>
                  </a:lnTo>
                  <a:lnTo>
                    <a:pt x="145541" y="123316"/>
                  </a:lnTo>
                  <a:lnTo>
                    <a:pt x="81152" y="123316"/>
                  </a:lnTo>
                  <a:lnTo>
                    <a:pt x="114426" y="90677"/>
                  </a:lnTo>
                  <a:lnTo>
                    <a:pt x="139191" y="59308"/>
                  </a:lnTo>
                  <a:lnTo>
                    <a:pt x="141350" y="52577"/>
                  </a:lnTo>
                  <a:lnTo>
                    <a:pt x="141224" y="45974"/>
                  </a:lnTo>
                  <a:lnTo>
                    <a:pt x="140503" y="38607"/>
                  </a:lnTo>
                  <a:lnTo>
                    <a:pt x="140418" y="37736"/>
                  </a:lnTo>
                  <a:lnTo>
                    <a:pt x="138207" y="30368"/>
                  </a:lnTo>
                  <a:lnTo>
                    <a:pt x="134616" y="23881"/>
                  </a:lnTo>
                  <a:lnTo>
                    <a:pt x="133150" y="22225"/>
                  </a:lnTo>
                  <a:close/>
                </a:path>
                <a:path w="607695" h="140969">
                  <a:moveTo>
                    <a:pt x="98932" y="7746"/>
                  </a:moveTo>
                  <a:lnTo>
                    <a:pt x="61017" y="28701"/>
                  </a:lnTo>
                  <a:lnTo>
                    <a:pt x="55879" y="41909"/>
                  </a:lnTo>
                  <a:lnTo>
                    <a:pt x="55879" y="49656"/>
                  </a:lnTo>
                  <a:lnTo>
                    <a:pt x="72516" y="49656"/>
                  </a:lnTo>
                  <a:lnTo>
                    <a:pt x="72516" y="42290"/>
                  </a:lnTo>
                  <a:lnTo>
                    <a:pt x="74675" y="36067"/>
                  </a:lnTo>
                  <a:lnTo>
                    <a:pt x="83692" y="25526"/>
                  </a:lnTo>
                  <a:lnTo>
                    <a:pt x="90170" y="22732"/>
                  </a:lnTo>
                  <a:lnTo>
                    <a:pt x="114807" y="22732"/>
                  </a:lnTo>
                  <a:lnTo>
                    <a:pt x="82803" y="22225"/>
                  </a:lnTo>
                  <a:lnTo>
                    <a:pt x="133150" y="22225"/>
                  </a:lnTo>
                  <a:lnTo>
                    <a:pt x="129666" y="18287"/>
                  </a:lnTo>
                  <a:lnTo>
                    <a:pt x="123471" y="13783"/>
                  </a:lnTo>
                  <a:lnTo>
                    <a:pt x="116300" y="10540"/>
                  </a:lnTo>
                  <a:lnTo>
                    <a:pt x="108128" y="8536"/>
                  </a:lnTo>
                  <a:lnTo>
                    <a:pt x="98932" y="7746"/>
                  </a:lnTo>
                  <a:close/>
                </a:path>
                <a:path w="607695" h="140969">
                  <a:moveTo>
                    <a:pt x="377444" y="0"/>
                  </a:moveTo>
                  <a:lnTo>
                    <a:pt x="358139" y="0"/>
                  </a:lnTo>
                  <a:lnTo>
                    <a:pt x="383031" y="27939"/>
                  </a:lnTo>
                  <a:lnTo>
                    <a:pt x="399160" y="27939"/>
                  </a:lnTo>
                  <a:lnTo>
                    <a:pt x="377444" y="0"/>
                  </a:lnTo>
                  <a:close/>
                </a:path>
                <a:path w="607695" h="140969">
                  <a:moveTo>
                    <a:pt x="19303" y="0"/>
                  </a:moveTo>
                  <a:lnTo>
                    <a:pt x="0" y="0"/>
                  </a:lnTo>
                  <a:lnTo>
                    <a:pt x="24891" y="27939"/>
                  </a:lnTo>
                  <a:lnTo>
                    <a:pt x="41021" y="27939"/>
                  </a:lnTo>
                  <a:lnTo>
                    <a:pt x="19303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23554" y="2613024"/>
              <a:ext cx="135254" cy="14090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315579" y="2618358"/>
              <a:ext cx="756285" cy="148590"/>
            </a:xfrm>
            <a:custGeom>
              <a:avLst/>
              <a:gdLst/>
              <a:ahLst/>
              <a:cxnLst/>
              <a:rect l="l" t="t" r="r" b="b"/>
              <a:pathLst>
                <a:path w="756284" h="148589">
                  <a:moveTo>
                    <a:pt x="100711" y="89281"/>
                  </a:moveTo>
                  <a:lnTo>
                    <a:pt x="79883" y="89281"/>
                  </a:lnTo>
                  <a:lnTo>
                    <a:pt x="79883" y="23368"/>
                  </a:lnTo>
                  <a:lnTo>
                    <a:pt x="79883" y="5080"/>
                  </a:lnTo>
                  <a:lnTo>
                    <a:pt x="64008" y="5080"/>
                  </a:lnTo>
                  <a:lnTo>
                    <a:pt x="64008" y="23368"/>
                  </a:lnTo>
                  <a:lnTo>
                    <a:pt x="64008" y="89281"/>
                  </a:lnTo>
                  <a:lnTo>
                    <a:pt x="17145" y="89281"/>
                  </a:lnTo>
                  <a:lnTo>
                    <a:pt x="64008" y="23368"/>
                  </a:lnTo>
                  <a:lnTo>
                    <a:pt x="64008" y="5080"/>
                  </a:lnTo>
                  <a:lnTo>
                    <a:pt x="60198" y="5080"/>
                  </a:lnTo>
                  <a:lnTo>
                    <a:pt x="0" y="89281"/>
                  </a:lnTo>
                  <a:lnTo>
                    <a:pt x="0" y="103378"/>
                  </a:lnTo>
                  <a:lnTo>
                    <a:pt x="64008" y="103378"/>
                  </a:lnTo>
                  <a:lnTo>
                    <a:pt x="64008" y="132080"/>
                  </a:lnTo>
                  <a:lnTo>
                    <a:pt x="79883" y="132080"/>
                  </a:lnTo>
                  <a:lnTo>
                    <a:pt x="79883" y="103378"/>
                  </a:lnTo>
                  <a:lnTo>
                    <a:pt x="100711" y="103378"/>
                  </a:lnTo>
                  <a:lnTo>
                    <a:pt x="100711" y="89281"/>
                  </a:lnTo>
                  <a:close/>
                </a:path>
                <a:path w="756284" h="148589">
                  <a:moveTo>
                    <a:pt x="133731" y="112268"/>
                  </a:moveTo>
                  <a:lnTo>
                    <a:pt x="117856" y="112268"/>
                  </a:lnTo>
                  <a:lnTo>
                    <a:pt x="112776" y="148082"/>
                  </a:lnTo>
                  <a:lnTo>
                    <a:pt x="125857" y="148082"/>
                  </a:lnTo>
                  <a:lnTo>
                    <a:pt x="133731" y="112268"/>
                  </a:lnTo>
                  <a:close/>
                </a:path>
                <a:path w="756284" h="148589">
                  <a:moveTo>
                    <a:pt x="239141" y="98806"/>
                  </a:moveTo>
                  <a:lnTo>
                    <a:pt x="239014" y="92329"/>
                  </a:lnTo>
                  <a:lnTo>
                    <a:pt x="237617" y="86868"/>
                  </a:lnTo>
                  <a:lnTo>
                    <a:pt x="234823" y="82423"/>
                  </a:lnTo>
                  <a:lnTo>
                    <a:pt x="232029" y="77851"/>
                  </a:lnTo>
                  <a:lnTo>
                    <a:pt x="228727" y="74295"/>
                  </a:lnTo>
                  <a:lnTo>
                    <a:pt x="222885" y="70472"/>
                  </a:lnTo>
                  <a:lnTo>
                    <a:pt x="222885" y="90932"/>
                  </a:lnTo>
                  <a:lnTo>
                    <a:pt x="222885" y="104521"/>
                  </a:lnTo>
                  <a:lnTo>
                    <a:pt x="220345" y="109982"/>
                  </a:lnTo>
                  <a:lnTo>
                    <a:pt x="215265" y="114300"/>
                  </a:lnTo>
                  <a:lnTo>
                    <a:pt x="210058" y="118618"/>
                  </a:lnTo>
                  <a:lnTo>
                    <a:pt x="203200" y="120777"/>
                  </a:lnTo>
                  <a:lnTo>
                    <a:pt x="185420" y="120777"/>
                  </a:lnTo>
                  <a:lnTo>
                    <a:pt x="178435" y="118618"/>
                  </a:lnTo>
                  <a:lnTo>
                    <a:pt x="173355" y="114300"/>
                  </a:lnTo>
                  <a:lnTo>
                    <a:pt x="168148" y="109982"/>
                  </a:lnTo>
                  <a:lnTo>
                    <a:pt x="165608" y="104521"/>
                  </a:lnTo>
                  <a:lnTo>
                    <a:pt x="165608" y="90932"/>
                  </a:lnTo>
                  <a:lnTo>
                    <a:pt x="168402" y="85344"/>
                  </a:lnTo>
                  <a:lnTo>
                    <a:pt x="178943" y="76581"/>
                  </a:lnTo>
                  <a:lnTo>
                    <a:pt x="185801" y="74295"/>
                  </a:lnTo>
                  <a:lnTo>
                    <a:pt x="202692" y="74295"/>
                  </a:lnTo>
                  <a:lnTo>
                    <a:pt x="209550" y="76581"/>
                  </a:lnTo>
                  <a:lnTo>
                    <a:pt x="220091" y="85344"/>
                  </a:lnTo>
                  <a:lnTo>
                    <a:pt x="222885" y="90932"/>
                  </a:lnTo>
                  <a:lnTo>
                    <a:pt x="222885" y="70472"/>
                  </a:lnTo>
                  <a:lnTo>
                    <a:pt x="220599" y="68961"/>
                  </a:lnTo>
                  <a:lnTo>
                    <a:pt x="216535" y="67183"/>
                  </a:lnTo>
                  <a:lnTo>
                    <a:pt x="212598" y="66294"/>
                  </a:lnTo>
                  <a:lnTo>
                    <a:pt x="215900" y="65278"/>
                  </a:lnTo>
                  <a:lnTo>
                    <a:pt x="219329" y="63500"/>
                  </a:lnTo>
                  <a:lnTo>
                    <a:pt x="222631" y="60833"/>
                  </a:lnTo>
                  <a:lnTo>
                    <a:pt x="225539" y="58674"/>
                  </a:lnTo>
                  <a:lnTo>
                    <a:pt x="226060" y="58293"/>
                  </a:lnTo>
                  <a:lnTo>
                    <a:pt x="228854" y="54991"/>
                  </a:lnTo>
                  <a:lnTo>
                    <a:pt x="233426" y="46863"/>
                  </a:lnTo>
                  <a:lnTo>
                    <a:pt x="234696" y="42164"/>
                  </a:lnTo>
                  <a:lnTo>
                    <a:pt x="234696" y="30480"/>
                  </a:lnTo>
                  <a:lnTo>
                    <a:pt x="233045" y="24638"/>
                  </a:lnTo>
                  <a:lnTo>
                    <a:pt x="229616" y="19431"/>
                  </a:lnTo>
                  <a:lnTo>
                    <a:pt x="227520" y="16129"/>
                  </a:lnTo>
                  <a:lnTo>
                    <a:pt x="226314" y="14224"/>
                  </a:lnTo>
                  <a:lnTo>
                    <a:pt x="221615" y="10033"/>
                  </a:lnTo>
                  <a:lnTo>
                    <a:pt x="218821" y="8585"/>
                  </a:lnTo>
                  <a:lnTo>
                    <a:pt x="218821" y="43434"/>
                  </a:lnTo>
                  <a:lnTo>
                    <a:pt x="216535" y="48514"/>
                  </a:lnTo>
                  <a:lnTo>
                    <a:pt x="212090" y="52578"/>
                  </a:lnTo>
                  <a:lnTo>
                    <a:pt x="207518" y="56642"/>
                  </a:lnTo>
                  <a:lnTo>
                    <a:pt x="201676" y="58674"/>
                  </a:lnTo>
                  <a:lnTo>
                    <a:pt x="186944" y="58674"/>
                  </a:lnTo>
                  <a:lnTo>
                    <a:pt x="181444" y="56642"/>
                  </a:lnTo>
                  <a:lnTo>
                    <a:pt x="181229" y="56642"/>
                  </a:lnTo>
                  <a:lnTo>
                    <a:pt x="169799" y="30988"/>
                  </a:lnTo>
                  <a:lnTo>
                    <a:pt x="171958" y="26289"/>
                  </a:lnTo>
                  <a:lnTo>
                    <a:pt x="172085" y="26035"/>
                  </a:lnTo>
                  <a:lnTo>
                    <a:pt x="176263" y="22225"/>
                  </a:lnTo>
                  <a:lnTo>
                    <a:pt x="180695" y="18288"/>
                  </a:lnTo>
                  <a:lnTo>
                    <a:pt x="180467" y="18288"/>
                  </a:lnTo>
                  <a:lnTo>
                    <a:pt x="186817" y="16129"/>
                  </a:lnTo>
                  <a:lnTo>
                    <a:pt x="201930" y="16129"/>
                  </a:lnTo>
                  <a:lnTo>
                    <a:pt x="218821" y="43434"/>
                  </a:lnTo>
                  <a:lnTo>
                    <a:pt x="218821" y="8585"/>
                  </a:lnTo>
                  <a:lnTo>
                    <a:pt x="215519" y="6858"/>
                  </a:lnTo>
                  <a:lnTo>
                    <a:pt x="209423" y="3810"/>
                  </a:lnTo>
                  <a:lnTo>
                    <a:pt x="202438" y="2159"/>
                  </a:lnTo>
                  <a:lnTo>
                    <a:pt x="194310" y="2032"/>
                  </a:lnTo>
                  <a:lnTo>
                    <a:pt x="185547" y="2819"/>
                  </a:lnTo>
                  <a:lnTo>
                    <a:pt x="154559" y="29794"/>
                  </a:lnTo>
                  <a:lnTo>
                    <a:pt x="153797" y="36830"/>
                  </a:lnTo>
                  <a:lnTo>
                    <a:pt x="153797" y="42164"/>
                  </a:lnTo>
                  <a:lnTo>
                    <a:pt x="155067" y="46863"/>
                  </a:lnTo>
                  <a:lnTo>
                    <a:pt x="159639" y="54991"/>
                  </a:lnTo>
                  <a:lnTo>
                    <a:pt x="162433" y="58293"/>
                  </a:lnTo>
                  <a:lnTo>
                    <a:pt x="165862" y="60833"/>
                  </a:lnTo>
                  <a:lnTo>
                    <a:pt x="169164" y="63500"/>
                  </a:lnTo>
                  <a:lnTo>
                    <a:pt x="172593" y="65278"/>
                  </a:lnTo>
                  <a:lnTo>
                    <a:pt x="175895" y="66294"/>
                  </a:lnTo>
                  <a:lnTo>
                    <a:pt x="172085" y="67183"/>
                  </a:lnTo>
                  <a:lnTo>
                    <a:pt x="168021" y="68961"/>
                  </a:lnTo>
                  <a:lnTo>
                    <a:pt x="159893" y="74295"/>
                  </a:lnTo>
                  <a:lnTo>
                    <a:pt x="156464" y="77851"/>
                  </a:lnTo>
                  <a:lnTo>
                    <a:pt x="153670" y="82423"/>
                  </a:lnTo>
                  <a:lnTo>
                    <a:pt x="150876" y="86868"/>
                  </a:lnTo>
                  <a:lnTo>
                    <a:pt x="149479" y="92329"/>
                  </a:lnTo>
                  <a:lnTo>
                    <a:pt x="149352" y="98806"/>
                  </a:lnTo>
                  <a:lnTo>
                    <a:pt x="150202" y="106502"/>
                  </a:lnTo>
                  <a:lnTo>
                    <a:pt x="184683" y="134175"/>
                  </a:lnTo>
                  <a:lnTo>
                    <a:pt x="194310" y="134874"/>
                  </a:lnTo>
                  <a:lnTo>
                    <a:pt x="203898" y="134175"/>
                  </a:lnTo>
                  <a:lnTo>
                    <a:pt x="235915" y="113398"/>
                  </a:lnTo>
                  <a:lnTo>
                    <a:pt x="238277" y="106502"/>
                  </a:lnTo>
                  <a:lnTo>
                    <a:pt x="239141" y="98806"/>
                  </a:lnTo>
                  <a:close/>
                </a:path>
                <a:path w="756284" h="148589">
                  <a:moveTo>
                    <a:pt x="350647" y="89281"/>
                  </a:moveTo>
                  <a:lnTo>
                    <a:pt x="329819" y="89281"/>
                  </a:lnTo>
                  <a:lnTo>
                    <a:pt x="329819" y="23368"/>
                  </a:lnTo>
                  <a:lnTo>
                    <a:pt x="329819" y="5080"/>
                  </a:lnTo>
                  <a:lnTo>
                    <a:pt x="313944" y="5080"/>
                  </a:lnTo>
                  <a:lnTo>
                    <a:pt x="313944" y="23368"/>
                  </a:lnTo>
                  <a:lnTo>
                    <a:pt x="313944" y="89281"/>
                  </a:lnTo>
                  <a:lnTo>
                    <a:pt x="267081" y="89281"/>
                  </a:lnTo>
                  <a:lnTo>
                    <a:pt x="313944" y="23368"/>
                  </a:lnTo>
                  <a:lnTo>
                    <a:pt x="313944" y="5080"/>
                  </a:lnTo>
                  <a:lnTo>
                    <a:pt x="310134" y="5080"/>
                  </a:lnTo>
                  <a:lnTo>
                    <a:pt x="249936" y="89281"/>
                  </a:lnTo>
                  <a:lnTo>
                    <a:pt x="249936" y="103378"/>
                  </a:lnTo>
                  <a:lnTo>
                    <a:pt x="313944" y="103378"/>
                  </a:lnTo>
                  <a:lnTo>
                    <a:pt x="313944" y="132080"/>
                  </a:lnTo>
                  <a:lnTo>
                    <a:pt x="329819" y="132080"/>
                  </a:lnTo>
                  <a:lnTo>
                    <a:pt x="329819" y="103378"/>
                  </a:lnTo>
                  <a:lnTo>
                    <a:pt x="350647" y="103378"/>
                  </a:lnTo>
                  <a:lnTo>
                    <a:pt x="350647" y="89281"/>
                  </a:lnTo>
                  <a:close/>
                </a:path>
                <a:path w="756284" h="148589">
                  <a:moveTo>
                    <a:pt x="455803" y="68453"/>
                  </a:moveTo>
                  <a:lnTo>
                    <a:pt x="446239" y="24625"/>
                  </a:lnTo>
                  <a:lnTo>
                    <a:pt x="439801" y="15735"/>
                  </a:lnTo>
                  <a:lnTo>
                    <a:pt x="439801" y="68453"/>
                  </a:lnTo>
                  <a:lnTo>
                    <a:pt x="439178" y="79121"/>
                  </a:lnTo>
                  <a:lnTo>
                    <a:pt x="425069" y="115824"/>
                  </a:lnTo>
                  <a:lnTo>
                    <a:pt x="417830" y="120142"/>
                  </a:lnTo>
                  <a:lnTo>
                    <a:pt x="409067" y="120142"/>
                  </a:lnTo>
                  <a:lnTo>
                    <a:pt x="380492" y="91122"/>
                  </a:lnTo>
                  <a:lnTo>
                    <a:pt x="378079" y="68453"/>
                  </a:lnTo>
                  <a:lnTo>
                    <a:pt x="378688" y="57861"/>
                  </a:lnTo>
                  <a:lnTo>
                    <a:pt x="378764" y="56388"/>
                  </a:lnTo>
                  <a:lnTo>
                    <a:pt x="396887" y="20002"/>
                  </a:lnTo>
                  <a:lnTo>
                    <a:pt x="409067" y="16764"/>
                  </a:lnTo>
                  <a:lnTo>
                    <a:pt x="417830" y="16764"/>
                  </a:lnTo>
                  <a:lnTo>
                    <a:pt x="439102" y="56388"/>
                  </a:lnTo>
                  <a:lnTo>
                    <a:pt x="439801" y="68453"/>
                  </a:lnTo>
                  <a:lnTo>
                    <a:pt x="439801" y="15735"/>
                  </a:lnTo>
                  <a:lnTo>
                    <a:pt x="437908" y="13576"/>
                  </a:lnTo>
                  <a:lnTo>
                    <a:pt x="432943" y="9398"/>
                  </a:lnTo>
                  <a:lnTo>
                    <a:pt x="425958" y="4572"/>
                  </a:lnTo>
                  <a:lnTo>
                    <a:pt x="417957" y="2032"/>
                  </a:lnTo>
                  <a:lnTo>
                    <a:pt x="400050" y="2032"/>
                  </a:lnTo>
                  <a:lnTo>
                    <a:pt x="368300" y="31496"/>
                  </a:lnTo>
                  <a:lnTo>
                    <a:pt x="362077" y="68453"/>
                  </a:lnTo>
                  <a:lnTo>
                    <a:pt x="362521" y="79121"/>
                  </a:lnTo>
                  <a:lnTo>
                    <a:pt x="375513" y="118364"/>
                  </a:lnTo>
                  <a:lnTo>
                    <a:pt x="400050" y="134874"/>
                  </a:lnTo>
                  <a:lnTo>
                    <a:pt x="417957" y="134874"/>
                  </a:lnTo>
                  <a:lnTo>
                    <a:pt x="449580" y="105410"/>
                  </a:lnTo>
                  <a:lnTo>
                    <a:pt x="455345" y="79121"/>
                  </a:lnTo>
                  <a:lnTo>
                    <a:pt x="455803" y="68453"/>
                  </a:lnTo>
                  <a:close/>
                </a:path>
                <a:path w="756284" h="148589">
                  <a:moveTo>
                    <a:pt x="599948" y="88265"/>
                  </a:moveTo>
                  <a:lnTo>
                    <a:pt x="485140" y="88265"/>
                  </a:lnTo>
                  <a:lnTo>
                    <a:pt x="485140" y="101981"/>
                  </a:lnTo>
                  <a:lnTo>
                    <a:pt x="583946" y="101981"/>
                  </a:lnTo>
                  <a:lnTo>
                    <a:pt x="583946" y="135382"/>
                  </a:lnTo>
                  <a:lnTo>
                    <a:pt x="599948" y="135382"/>
                  </a:lnTo>
                  <a:lnTo>
                    <a:pt x="599948" y="88265"/>
                  </a:lnTo>
                  <a:close/>
                </a:path>
                <a:path w="756284" h="148589">
                  <a:moveTo>
                    <a:pt x="599948" y="0"/>
                  </a:moveTo>
                  <a:lnTo>
                    <a:pt x="584200" y="0"/>
                  </a:lnTo>
                  <a:lnTo>
                    <a:pt x="584200" y="30226"/>
                  </a:lnTo>
                  <a:lnTo>
                    <a:pt x="556514" y="30226"/>
                  </a:lnTo>
                  <a:lnTo>
                    <a:pt x="554482" y="21717"/>
                  </a:lnTo>
                  <a:lnTo>
                    <a:pt x="549910" y="14732"/>
                  </a:lnTo>
                  <a:lnTo>
                    <a:pt x="542798" y="9525"/>
                  </a:lnTo>
                  <a:lnTo>
                    <a:pt x="541553" y="8775"/>
                  </a:lnTo>
                  <a:lnTo>
                    <a:pt x="541553" y="31165"/>
                  </a:lnTo>
                  <a:lnTo>
                    <a:pt x="541540" y="46875"/>
                  </a:lnTo>
                  <a:lnTo>
                    <a:pt x="539115" y="52578"/>
                  </a:lnTo>
                  <a:lnTo>
                    <a:pt x="534416" y="56896"/>
                  </a:lnTo>
                  <a:lnTo>
                    <a:pt x="529717" y="61087"/>
                  </a:lnTo>
                  <a:lnTo>
                    <a:pt x="523367" y="63373"/>
                  </a:lnTo>
                  <a:lnTo>
                    <a:pt x="507746" y="63373"/>
                  </a:lnTo>
                  <a:lnTo>
                    <a:pt x="489534" y="31165"/>
                  </a:lnTo>
                  <a:lnTo>
                    <a:pt x="491871" y="25400"/>
                  </a:lnTo>
                  <a:lnTo>
                    <a:pt x="501396" y="16891"/>
                  </a:lnTo>
                  <a:lnTo>
                    <a:pt x="507746" y="14732"/>
                  </a:lnTo>
                  <a:lnTo>
                    <a:pt x="523367" y="14732"/>
                  </a:lnTo>
                  <a:lnTo>
                    <a:pt x="529717" y="16891"/>
                  </a:lnTo>
                  <a:lnTo>
                    <a:pt x="534416" y="21209"/>
                  </a:lnTo>
                  <a:lnTo>
                    <a:pt x="539115" y="25400"/>
                  </a:lnTo>
                  <a:lnTo>
                    <a:pt x="541553" y="31165"/>
                  </a:lnTo>
                  <a:lnTo>
                    <a:pt x="541553" y="8775"/>
                  </a:lnTo>
                  <a:lnTo>
                    <a:pt x="537095" y="6083"/>
                  </a:lnTo>
                  <a:lnTo>
                    <a:pt x="530682" y="3556"/>
                  </a:lnTo>
                  <a:lnTo>
                    <a:pt x="523519" y="1993"/>
                  </a:lnTo>
                  <a:lnTo>
                    <a:pt x="515620" y="1397"/>
                  </a:lnTo>
                  <a:lnTo>
                    <a:pt x="506349" y="2209"/>
                  </a:lnTo>
                  <a:lnTo>
                    <a:pt x="474357" y="31165"/>
                  </a:lnTo>
                  <a:lnTo>
                    <a:pt x="473583" y="38989"/>
                  </a:lnTo>
                  <a:lnTo>
                    <a:pt x="474332" y="46609"/>
                  </a:lnTo>
                  <a:lnTo>
                    <a:pt x="474357" y="46875"/>
                  </a:lnTo>
                  <a:lnTo>
                    <a:pt x="506349" y="75780"/>
                  </a:lnTo>
                  <a:lnTo>
                    <a:pt x="515620" y="76581"/>
                  </a:lnTo>
                  <a:lnTo>
                    <a:pt x="523951" y="75946"/>
                  </a:lnTo>
                  <a:lnTo>
                    <a:pt x="531444" y="74244"/>
                  </a:lnTo>
                  <a:lnTo>
                    <a:pt x="538099" y="71475"/>
                  </a:lnTo>
                  <a:lnTo>
                    <a:pt x="543941" y="67691"/>
                  </a:lnTo>
                  <a:lnTo>
                    <a:pt x="548424" y="63373"/>
                  </a:lnTo>
                  <a:lnTo>
                    <a:pt x="548817" y="63004"/>
                  </a:lnTo>
                  <a:lnTo>
                    <a:pt x="552602" y="57645"/>
                  </a:lnTo>
                  <a:lnTo>
                    <a:pt x="555294" y="51600"/>
                  </a:lnTo>
                  <a:lnTo>
                    <a:pt x="556895" y="44831"/>
                  </a:lnTo>
                  <a:lnTo>
                    <a:pt x="584200" y="44831"/>
                  </a:lnTo>
                  <a:lnTo>
                    <a:pt x="584200" y="80899"/>
                  </a:lnTo>
                  <a:lnTo>
                    <a:pt x="599948" y="80899"/>
                  </a:lnTo>
                  <a:lnTo>
                    <a:pt x="599948" y="44831"/>
                  </a:lnTo>
                  <a:lnTo>
                    <a:pt x="599948" y="30226"/>
                  </a:lnTo>
                  <a:lnTo>
                    <a:pt x="599948" y="0"/>
                  </a:lnTo>
                  <a:close/>
                </a:path>
                <a:path w="756284" h="148589">
                  <a:moveTo>
                    <a:pt x="712978" y="18161"/>
                  </a:moveTo>
                  <a:lnTo>
                    <a:pt x="709815" y="12700"/>
                  </a:lnTo>
                  <a:lnTo>
                    <a:pt x="709168" y="11557"/>
                  </a:lnTo>
                  <a:lnTo>
                    <a:pt x="701929" y="7112"/>
                  </a:lnTo>
                  <a:lnTo>
                    <a:pt x="697611" y="4978"/>
                  </a:lnTo>
                  <a:lnTo>
                    <a:pt x="697611" y="21971"/>
                  </a:lnTo>
                  <a:lnTo>
                    <a:pt x="697611" y="31369"/>
                  </a:lnTo>
                  <a:lnTo>
                    <a:pt x="695325" y="34798"/>
                  </a:lnTo>
                  <a:lnTo>
                    <a:pt x="690753" y="37211"/>
                  </a:lnTo>
                  <a:lnTo>
                    <a:pt x="686181" y="39497"/>
                  </a:lnTo>
                  <a:lnTo>
                    <a:pt x="680339" y="40767"/>
                  </a:lnTo>
                  <a:lnTo>
                    <a:pt x="665734" y="40767"/>
                  </a:lnTo>
                  <a:lnTo>
                    <a:pt x="659892" y="39497"/>
                  </a:lnTo>
                  <a:lnTo>
                    <a:pt x="655320" y="37211"/>
                  </a:lnTo>
                  <a:lnTo>
                    <a:pt x="650748" y="34798"/>
                  </a:lnTo>
                  <a:lnTo>
                    <a:pt x="648462" y="31369"/>
                  </a:lnTo>
                  <a:lnTo>
                    <a:pt x="648462" y="21971"/>
                  </a:lnTo>
                  <a:lnTo>
                    <a:pt x="650748" y="18415"/>
                  </a:lnTo>
                  <a:lnTo>
                    <a:pt x="659892" y="13843"/>
                  </a:lnTo>
                  <a:lnTo>
                    <a:pt x="665734" y="12700"/>
                  </a:lnTo>
                  <a:lnTo>
                    <a:pt x="680339" y="12700"/>
                  </a:lnTo>
                  <a:lnTo>
                    <a:pt x="686181" y="13843"/>
                  </a:lnTo>
                  <a:lnTo>
                    <a:pt x="695325" y="18415"/>
                  </a:lnTo>
                  <a:lnTo>
                    <a:pt x="697611" y="21971"/>
                  </a:lnTo>
                  <a:lnTo>
                    <a:pt x="697611" y="4978"/>
                  </a:lnTo>
                  <a:lnTo>
                    <a:pt x="696048" y="4191"/>
                  </a:lnTo>
                  <a:lnTo>
                    <a:pt x="689267" y="2082"/>
                  </a:lnTo>
                  <a:lnTo>
                    <a:pt x="681621" y="812"/>
                  </a:lnTo>
                  <a:lnTo>
                    <a:pt x="673100" y="381"/>
                  </a:lnTo>
                  <a:lnTo>
                    <a:pt x="664565" y="812"/>
                  </a:lnTo>
                  <a:lnTo>
                    <a:pt x="632968" y="26670"/>
                  </a:lnTo>
                  <a:lnTo>
                    <a:pt x="633107" y="31369"/>
                  </a:lnTo>
                  <a:lnTo>
                    <a:pt x="673100" y="53086"/>
                  </a:lnTo>
                  <a:lnTo>
                    <a:pt x="681621" y="52666"/>
                  </a:lnTo>
                  <a:lnTo>
                    <a:pt x="709752" y="40767"/>
                  </a:lnTo>
                  <a:lnTo>
                    <a:pt x="712978" y="35179"/>
                  </a:lnTo>
                  <a:lnTo>
                    <a:pt x="712978" y="18161"/>
                  </a:lnTo>
                  <a:close/>
                </a:path>
                <a:path w="756284" h="148589">
                  <a:moveTo>
                    <a:pt x="725170" y="57277"/>
                  </a:moveTo>
                  <a:lnTo>
                    <a:pt x="685533" y="62611"/>
                  </a:lnTo>
                  <a:lnTo>
                    <a:pt x="624840" y="62611"/>
                  </a:lnTo>
                  <a:lnTo>
                    <a:pt x="624840" y="75565"/>
                  </a:lnTo>
                  <a:lnTo>
                    <a:pt x="662305" y="75565"/>
                  </a:lnTo>
                  <a:lnTo>
                    <a:pt x="662305" y="99822"/>
                  </a:lnTo>
                  <a:lnTo>
                    <a:pt x="677926" y="99822"/>
                  </a:lnTo>
                  <a:lnTo>
                    <a:pt x="677926" y="75565"/>
                  </a:lnTo>
                  <a:lnTo>
                    <a:pt x="685304" y="75565"/>
                  </a:lnTo>
                  <a:lnTo>
                    <a:pt x="694309" y="75272"/>
                  </a:lnTo>
                  <a:lnTo>
                    <a:pt x="700722" y="74879"/>
                  </a:lnTo>
                  <a:lnTo>
                    <a:pt x="714629" y="73533"/>
                  </a:lnTo>
                  <a:lnTo>
                    <a:pt x="720852" y="72136"/>
                  </a:lnTo>
                  <a:lnTo>
                    <a:pt x="725170" y="70231"/>
                  </a:lnTo>
                  <a:lnTo>
                    <a:pt x="725170" y="57277"/>
                  </a:lnTo>
                  <a:close/>
                </a:path>
                <a:path w="756284" h="148589">
                  <a:moveTo>
                    <a:pt x="752348" y="0"/>
                  </a:moveTo>
                  <a:lnTo>
                    <a:pt x="736600" y="0"/>
                  </a:lnTo>
                  <a:lnTo>
                    <a:pt x="736600" y="84963"/>
                  </a:lnTo>
                  <a:lnTo>
                    <a:pt x="695579" y="84963"/>
                  </a:lnTo>
                  <a:lnTo>
                    <a:pt x="695579" y="97663"/>
                  </a:lnTo>
                  <a:lnTo>
                    <a:pt x="736600" y="97663"/>
                  </a:lnTo>
                  <a:lnTo>
                    <a:pt x="736600" y="106045"/>
                  </a:lnTo>
                  <a:lnTo>
                    <a:pt x="752348" y="106045"/>
                  </a:lnTo>
                  <a:lnTo>
                    <a:pt x="752348" y="0"/>
                  </a:lnTo>
                  <a:close/>
                </a:path>
                <a:path w="756284" h="148589">
                  <a:moveTo>
                    <a:pt x="755777" y="120269"/>
                  </a:moveTo>
                  <a:lnTo>
                    <a:pt x="653034" y="120269"/>
                  </a:lnTo>
                  <a:lnTo>
                    <a:pt x="653034" y="92583"/>
                  </a:lnTo>
                  <a:lnTo>
                    <a:pt x="637413" y="92583"/>
                  </a:lnTo>
                  <a:lnTo>
                    <a:pt x="637413" y="133604"/>
                  </a:lnTo>
                  <a:lnTo>
                    <a:pt x="755777" y="133604"/>
                  </a:lnTo>
                  <a:lnTo>
                    <a:pt x="755777" y="12026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91355" y="3166871"/>
              <a:ext cx="182880" cy="18440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258437" y="3163696"/>
              <a:ext cx="3818254" cy="189865"/>
            </a:xfrm>
            <a:custGeom>
              <a:avLst/>
              <a:gdLst/>
              <a:ahLst/>
              <a:cxnLst/>
              <a:rect l="l" t="t" r="r" b="b"/>
              <a:pathLst>
                <a:path w="3818254" h="189864">
                  <a:moveTo>
                    <a:pt x="184785" y="94869"/>
                  </a:moveTo>
                  <a:lnTo>
                    <a:pt x="110744" y="62992"/>
                  </a:lnTo>
                  <a:lnTo>
                    <a:pt x="111379" y="61341"/>
                  </a:lnTo>
                  <a:lnTo>
                    <a:pt x="111887" y="59690"/>
                  </a:lnTo>
                  <a:lnTo>
                    <a:pt x="112903" y="56146"/>
                  </a:lnTo>
                  <a:lnTo>
                    <a:pt x="113284" y="54229"/>
                  </a:lnTo>
                  <a:lnTo>
                    <a:pt x="113538" y="52451"/>
                  </a:lnTo>
                  <a:lnTo>
                    <a:pt x="177419" y="52451"/>
                  </a:lnTo>
                  <a:lnTo>
                    <a:pt x="177419" y="18923"/>
                  </a:lnTo>
                  <a:lnTo>
                    <a:pt x="112014" y="18923"/>
                  </a:lnTo>
                  <a:lnTo>
                    <a:pt x="112014" y="0"/>
                  </a:lnTo>
                  <a:lnTo>
                    <a:pt x="74422" y="0"/>
                  </a:lnTo>
                  <a:lnTo>
                    <a:pt x="74422" y="18923"/>
                  </a:lnTo>
                  <a:lnTo>
                    <a:pt x="9525" y="18923"/>
                  </a:lnTo>
                  <a:lnTo>
                    <a:pt x="9525" y="52451"/>
                  </a:lnTo>
                  <a:lnTo>
                    <a:pt x="73533" y="52451"/>
                  </a:lnTo>
                  <a:lnTo>
                    <a:pt x="69176" y="60845"/>
                  </a:lnTo>
                  <a:lnTo>
                    <a:pt x="37998" y="84696"/>
                  </a:lnTo>
                  <a:lnTo>
                    <a:pt x="3556" y="90678"/>
                  </a:lnTo>
                  <a:lnTo>
                    <a:pt x="5588" y="90678"/>
                  </a:lnTo>
                  <a:lnTo>
                    <a:pt x="5588" y="124079"/>
                  </a:lnTo>
                  <a:lnTo>
                    <a:pt x="18770" y="123469"/>
                  </a:lnTo>
                  <a:lnTo>
                    <a:pt x="66344" y="110566"/>
                  </a:lnTo>
                  <a:lnTo>
                    <a:pt x="93726" y="90678"/>
                  </a:lnTo>
                  <a:lnTo>
                    <a:pt x="169672" y="124968"/>
                  </a:lnTo>
                  <a:lnTo>
                    <a:pt x="184785" y="94869"/>
                  </a:lnTo>
                  <a:close/>
                </a:path>
                <a:path w="3818254" h="189864">
                  <a:moveTo>
                    <a:pt x="186944" y="146939"/>
                  </a:moveTo>
                  <a:lnTo>
                    <a:pt x="111887" y="146939"/>
                  </a:lnTo>
                  <a:lnTo>
                    <a:pt x="111887" y="115316"/>
                  </a:lnTo>
                  <a:lnTo>
                    <a:pt x="75057" y="115316"/>
                  </a:lnTo>
                  <a:lnTo>
                    <a:pt x="75057" y="146939"/>
                  </a:lnTo>
                  <a:lnTo>
                    <a:pt x="0" y="146939"/>
                  </a:lnTo>
                  <a:lnTo>
                    <a:pt x="0" y="180721"/>
                  </a:lnTo>
                  <a:lnTo>
                    <a:pt x="186944" y="180721"/>
                  </a:lnTo>
                  <a:lnTo>
                    <a:pt x="186944" y="146939"/>
                  </a:lnTo>
                  <a:close/>
                </a:path>
                <a:path w="3818254" h="189864">
                  <a:moveTo>
                    <a:pt x="379476" y="6731"/>
                  </a:moveTo>
                  <a:lnTo>
                    <a:pt x="212344" y="6731"/>
                  </a:lnTo>
                  <a:lnTo>
                    <a:pt x="212344" y="40767"/>
                  </a:lnTo>
                  <a:lnTo>
                    <a:pt x="341376" y="40767"/>
                  </a:lnTo>
                  <a:lnTo>
                    <a:pt x="341376" y="128524"/>
                  </a:lnTo>
                  <a:lnTo>
                    <a:pt x="379476" y="128524"/>
                  </a:lnTo>
                  <a:lnTo>
                    <a:pt x="379476" y="6731"/>
                  </a:lnTo>
                  <a:close/>
                </a:path>
                <a:path w="3818254" h="189864">
                  <a:moveTo>
                    <a:pt x="389636" y="146558"/>
                  </a:moveTo>
                  <a:lnTo>
                    <a:pt x="300736" y="146558"/>
                  </a:lnTo>
                  <a:lnTo>
                    <a:pt x="300736" y="74295"/>
                  </a:lnTo>
                  <a:lnTo>
                    <a:pt x="262890" y="74295"/>
                  </a:lnTo>
                  <a:lnTo>
                    <a:pt x="262890" y="146558"/>
                  </a:lnTo>
                  <a:lnTo>
                    <a:pt x="202692" y="146558"/>
                  </a:lnTo>
                  <a:lnTo>
                    <a:pt x="202692" y="180721"/>
                  </a:lnTo>
                  <a:lnTo>
                    <a:pt x="389636" y="180721"/>
                  </a:lnTo>
                  <a:lnTo>
                    <a:pt x="389636" y="146558"/>
                  </a:lnTo>
                  <a:close/>
                </a:path>
                <a:path w="3818254" h="189864">
                  <a:moveTo>
                    <a:pt x="496697" y="122936"/>
                  </a:moveTo>
                  <a:lnTo>
                    <a:pt x="495719" y="109372"/>
                  </a:lnTo>
                  <a:lnTo>
                    <a:pt x="493204" y="97599"/>
                  </a:lnTo>
                  <a:lnTo>
                    <a:pt x="492810" y="96647"/>
                  </a:lnTo>
                  <a:lnTo>
                    <a:pt x="489153" y="87655"/>
                  </a:lnTo>
                  <a:lnTo>
                    <a:pt x="483616" y="79502"/>
                  </a:lnTo>
                  <a:lnTo>
                    <a:pt x="476872" y="73253"/>
                  </a:lnTo>
                  <a:lnTo>
                    <a:pt x="469226" y="68757"/>
                  </a:lnTo>
                  <a:lnTo>
                    <a:pt x="464058" y="67132"/>
                  </a:lnTo>
                  <a:lnTo>
                    <a:pt x="464058" y="122936"/>
                  </a:lnTo>
                  <a:lnTo>
                    <a:pt x="463931" y="131572"/>
                  </a:lnTo>
                  <a:lnTo>
                    <a:pt x="462661" y="138049"/>
                  </a:lnTo>
                  <a:lnTo>
                    <a:pt x="460248" y="142621"/>
                  </a:lnTo>
                  <a:lnTo>
                    <a:pt x="457962" y="147066"/>
                  </a:lnTo>
                  <a:lnTo>
                    <a:pt x="454914" y="149352"/>
                  </a:lnTo>
                  <a:lnTo>
                    <a:pt x="447548" y="149352"/>
                  </a:lnTo>
                  <a:lnTo>
                    <a:pt x="444627" y="147066"/>
                  </a:lnTo>
                  <a:lnTo>
                    <a:pt x="442341" y="142621"/>
                  </a:lnTo>
                  <a:lnTo>
                    <a:pt x="440182" y="138049"/>
                  </a:lnTo>
                  <a:lnTo>
                    <a:pt x="438912" y="131572"/>
                  </a:lnTo>
                  <a:lnTo>
                    <a:pt x="438912" y="114427"/>
                  </a:lnTo>
                  <a:lnTo>
                    <a:pt x="440182" y="107823"/>
                  </a:lnTo>
                  <a:lnTo>
                    <a:pt x="442341" y="103378"/>
                  </a:lnTo>
                  <a:lnTo>
                    <a:pt x="444627" y="98806"/>
                  </a:lnTo>
                  <a:lnTo>
                    <a:pt x="447548" y="96647"/>
                  </a:lnTo>
                  <a:lnTo>
                    <a:pt x="454914" y="96647"/>
                  </a:lnTo>
                  <a:lnTo>
                    <a:pt x="457962" y="98806"/>
                  </a:lnTo>
                  <a:lnTo>
                    <a:pt x="460248" y="103378"/>
                  </a:lnTo>
                  <a:lnTo>
                    <a:pt x="462661" y="107823"/>
                  </a:lnTo>
                  <a:lnTo>
                    <a:pt x="463931" y="114427"/>
                  </a:lnTo>
                  <a:lnTo>
                    <a:pt x="464058" y="122936"/>
                  </a:lnTo>
                  <a:lnTo>
                    <a:pt x="464058" y="67132"/>
                  </a:lnTo>
                  <a:lnTo>
                    <a:pt x="460679" y="66065"/>
                  </a:lnTo>
                  <a:lnTo>
                    <a:pt x="451231" y="65151"/>
                  </a:lnTo>
                  <a:lnTo>
                    <a:pt x="441845" y="66065"/>
                  </a:lnTo>
                  <a:lnTo>
                    <a:pt x="409638" y="97599"/>
                  </a:lnTo>
                  <a:lnTo>
                    <a:pt x="406273" y="122936"/>
                  </a:lnTo>
                  <a:lnTo>
                    <a:pt x="407200" y="136588"/>
                  </a:lnTo>
                  <a:lnTo>
                    <a:pt x="425754" y="172694"/>
                  </a:lnTo>
                  <a:lnTo>
                    <a:pt x="451231" y="180721"/>
                  </a:lnTo>
                  <a:lnTo>
                    <a:pt x="460679" y="179844"/>
                  </a:lnTo>
                  <a:lnTo>
                    <a:pt x="492798" y="149352"/>
                  </a:lnTo>
                  <a:lnTo>
                    <a:pt x="493204" y="148374"/>
                  </a:lnTo>
                  <a:lnTo>
                    <a:pt x="495719" y="136588"/>
                  </a:lnTo>
                  <a:lnTo>
                    <a:pt x="496697" y="122936"/>
                  </a:lnTo>
                  <a:close/>
                </a:path>
                <a:path w="3818254" h="189864">
                  <a:moveTo>
                    <a:pt x="499745" y="25158"/>
                  </a:moveTo>
                  <a:lnTo>
                    <a:pt x="468757" y="25158"/>
                  </a:lnTo>
                  <a:lnTo>
                    <a:pt x="468757" y="1778"/>
                  </a:lnTo>
                  <a:lnTo>
                    <a:pt x="432435" y="1778"/>
                  </a:lnTo>
                  <a:lnTo>
                    <a:pt x="432435" y="25158"/>
                  </a:lnTo>
                  <a:lnTo>
                    <a:pt x="401066" y="25158"/>
                  </a:lnTo>
                  <a:lnTo>
                    <a:pt x="401066" y="57797"/>
                  </a:lnTo>
                  <a:lnTo>
                    <a:pt x="499745" y="57797"/>
                  </a:lnTo>
                  <a:lnTo>
                    <a:pt x="499745" y="25158"/>
                  </a:lnTo>
                  <a:close/>
                </a:path>
                <a:path w="3818254" h="189864">
                  <a:moveTo>
                    <a:pt x="589280" y="2413"/>
                  </a:moveTo>
                  <a:lnTo>
                    <a:pt x="555752" y="2413"/>
                  </a:lnTo>
                  <a:lnTo>
                    <a:pt x="555752" y="70358"/>
                  </a:lnTo>
                  <a:lnTo>
                    <a:pt x="540893" y="70358"/>
                  </a:lnTo>
                  <a:lnTo>
                    <a:pt x="540893" y="3302"/>
                  </a:lnTo>
                  <a:lnTo>
                    <a:pt x="507746" y="3302"/>
                  </a:lnTo>
                  <a:lnTo>
                    <a:pt x="507746" y="184023"/>
                  </a:lnTo>
                  <a:lnTo>
                    <a:pt x="540893" y="184023"/>
                  </a:lnTo>
                  <a:lnTo>
                    <a:pt x="540893" y="105029"/>
                  </a:lnTo>
                  <a:lnTo>
                    <a:pt x="555752" y="105029"/>
                  </a:lnTo>
                  <a:lnTo>
                    <a:pt x="555752" y="187198"/>
                  </a:lnTo>
                  <a:lnTo>
                    <a:pt x="589280" y="187198"/>
                  </a:lnTo>
                  <a:lnTo>
                    <a:pt x="589280" y="105029"/>
                  </a:lnTo>
                  <a:lnTo>
                    <a:pt x="589280" y="70358"/>
                  </a:lnTo>
                  <a:lnTo>
                    <a:pt x="589280" y="2413"/>
                  </a:lnTo>
                  <a:close/>
                </a:path>
                <a:path w="3818254" h="189864">
                  <a:moveTo>
                    <a:pt x="738378" y="72136"/>
                  </a:moveTo>
                  <a:lnTo>
                    <a:pt x="731761" y="67945"/>
                  </a:lnTo>
                  <a:lnTo>
                    <a:pt x="688086" y="40271"/>
                  </a:lnTo>
                  <a:lnTo>
                    <a:pt x="690651" y="31877"/>
                  </a:lnTo>
                  <a:lnTo>
                    <a:pt x="692480" y="23291"/>
                  </a:lnTo>
                  <a:lnTo>
                    <a:pt x="693559" y="14490"/>
                  </a:lnTo>
                  <a:lnTo>
                    <a:pt x="693928" y="5461"/>
                  </a:lnTo>
                  <a:lnTo>
                    <a:pt x="657225" y="3302"/>
                  </a:lnTo>
                  <a:lnTo>
                    <a:pt x="656056" y="16687"/>
                  </a:lnTo>
                  <a:lnTo>
                    <a:pt x="653351" y="28829"/>
                  </a:lnTo>
                  <a:lnTo>
                    <a:pt x="627964" y="63779"/>
                  </a:lnTo>
                  <a:lnTo>
                    <a:pt x="608076" y="70612"/>
                  </a:lnTo>
                  <a:lnTo>
                    <a:pt x="608076" y="103251"/>
                  </a:lnTo>
                  <a:lnTo>
                    <a:pt x="645160" y="92710"/>
                  </a:lnTo>
                  <a:lnTo>
                    <a:pt x="673354" y="67945"/>
                  </a:lnTo>
                  <a:lnTo>
                    <a:pt x="719709" y="98552"/>
                  </a:lnTo>
                  <a:lnTo>
                    <a:pt x="738378" y="72136"/>
                  </a:lnTo>
                  <a:close/>
                </a:path>
                <a:path w="3818254" h="189864">
                  <a:moveTo>
                    <a:pt x="783336" y="148082"/>
                  </a:moveTo>
                  <a:lnTo>
                    <a:pt x="782548" y="140843"/>
                  </a:lnTo>
                  <a:lnTo>
                    <a:pt x="780961" y="136080"/>
                  </a:lnTo>
                  <a:lnTo>
                    <a:pt x="780897" y="135890"/>
                  </a:lnTo>
                  <a:lnTo>
                    <a:pt x="743966" y="111061"/>
                  </a:lnTo>
                  <a:lnTo>
                    <a:pt x="743966" y="148082"/>
                  </a:lnTo>
                  <a:lnTo>
                    <a:pt x="743712" y="152400"/>
                  </a:lnTo>
                  <a:lnTo>
                    <a:pt x="709028" y="160045"/>
                  </a:lnTo>
                  <a:lnTo>
                    <a:pt x="691007" y="160045"/>
                  </a:lnTo>
                  <a:lnTo>
                    <a:pt x="656082" y="148082"/>
                  </a:lnTo>
                  <a:lnTo>
                    <a:pt x="656336" y="143764"/>
                  </a:lnTo>
                  <a:lnTo>
                    <a:pt x="660463" y="140843"/>
                  </a:lnTo>
                  <a:lnTo>
                    <a:pt x="660095" y="140843"/>
                  </a:lnTo>
                  <a:lnTo>
                    <a:pt x="700024" y="135890"/>
                  </a:lnTo>
                  <a:lnTo>
                    <a:pt x="709028" y="136080"/>
                  </a:lnTo>
                  <a:lnTo>
                    <a:pt x="717194" y="136639"/>
                  </a:lnTo>
                  <a:lnTo>
                    <a:pt x="724560" y="137553"/>
                  </a:lnTo>
                  <a:lnTo>
                    <a:pt x="731139" y="138811"/>
                  </a:lnTo>
                  <a:lnTo>
                    <a:pt x="739940" y="140843"/>
                  </a:lnTo>
                  <a:lnTo>
                    <a:pt x="739571" y="140843"/>
                  </a:lnTo>
                  <a:lnTo>
                    <a:pt x="743712" y="143764"/>
                  </a:lnTo>
                  <a:lnTo>
                    <a:pt x="722312" y="107657"/>
                  </a:lnTo>
                  <a:lnTo>
                    <a:pt x="700024" y="106680"/>
                  </a:lnTo>
                  <a:lnTo>
                    <a:pt x="688594" y="106921"/>
                  </a:lnTo>
                  <a:lnTo>
                    <a:pt x="648855" y="112941"/>
                  </a:lnTo>
                  <a:lnTo>
                    <a:pt x="617486" y="140843"/>
                  </a:lnTo>
                  <a:lnTo>
                    <a:pt x="616712" y="148082"/>
                  </a:lnTo>
                  <a:lnTo>
                    <a:pt x="617486" y="155333"/>
                  </a:lnTo>
                  <a:lnTo>
                    <a:pt x="648855" y="183235"/>
                  </a:lnTo>
                  <a:lnTo>
                    <a:pt x="688594" y="189191"/>
                  </a:lnTo>
                  <a:lnTo>
                    <a:pt x="700024" y="189357"/>
                  </a:lnTo>
                  <a:lnTo>
                    <a:pt x="711454" y="189191"/>
                  </a:lnTo>
                  <a:lnTo>
                    <a:pt x="751179" y="183235"/>
                  </a:lnTo>
                  <a:lnTo>
                    <a:pt x="782459" y="155575"/>
                  </a:lnTo>
                  <a:lnTo>
                    <a:pt x="782548" y="155333"/>
                  </a:lnTo>
                  <a:lnTo>
                    <a:pt x="783336" y="148082"/>
                  </a:lnTo>
                  <a:close/>
                </a:path>
                <a:path w="3818254" h="189864">
                  <a:moveTo>
                    <a:pt x="803275" y="30746"/>
                  </a:moveTo>
                  <a:lnTo>
                    <a:pt x="781558" y="30746"/>
                  </a:lnTo>
                  <a:lnTo>
                    <a:pt x="781558" y="2413"/>
                  </a:lnTo>
                  <a:lnTo>
                    <a:pt x="744982" y="2413"/>
                  </a:lnTo>
                  <a:lnTo>
                    <a:pt x="744982" y="104140"/>
                  </a:lnTo>
                  <a:lnTo>
                    <a:pt x="781558" y="104140"/>
                  </a:lnTo>
                  <a:lnTo>
                    <a:pt x="781558" y="65659"/>
                  </a:lnTo>
                  <a:lnTo>
                    <a:pt x="803275" y="65659"/>
                  </a:lnTo>
                  <a:lnTo>
                    <a:pt x="803275" y="30746"/>
                  </a:lnTo>
                  <a:close/>
                </a:path>
                <a:path w="3818254" h="189864">
                  <a:moveTo>
                    <a:pt x="997712" y="146812"/>
                  </a:moveTo>
                  <a:lnTo>
                    <a:pt x="923036" y="146812"/>
                  </a:lnTo>
                  <a:lnTo>
                    <a:pt x="923036" y="116205"/>
                  </a:lnTo>
                  <a:lnTo>
                    <a:pt x="989711" y="116205"/>
                  </a:lnTo>
                  <a:lnTo>
                    <a:pt x="989711" y="82550"/>
                  </a:lnTo>
                  <a:lnTo>
                    <a:pt x="858393" y="82550"/>
                  </a:lnTo>
                  <a:lnTo>
                    <a:pt x="858393" y="40767"/>
                  </a:lnTo>
                  <a:lnTo>
                    <a:pt x="987552" y="40767"/>
                  </a:lnTo>
                  <a:lnTo>
                    <a:pt x="987552" y="6731"/>
                  </a:lnTo>
                  <a:lnTo>
                    <a:pt x="820928" y="6731"/>
                  </a:lnTo>
                  <a:lnTo>
                    <a:pt x="820928" y="116205"/>
                  </a:lnTo>
                  <a:lnTo>
                    <a:pt x="885825" y="116205"/>
                  </a:lnTo>
                  <a:lnTo>
                    <a:pt x="885825" y="146812"/>
                  </a:lnTo>
                  <a:lnTo>
                    <a:pt x="810768" y="146812"/>
                  </a:lnTo>
                  <a:lnTo>
                    <a:pt x="810768" y="180721"/>
                  </a:lnTo>
                  <a:lnTo>
                    <a:pt x="997712" y="180721"/>
                  </a:lnTo>
                  <a:lnTo>
                    <a:pt x="997712" y="146812"/>
                  </a:lnTo>
                  <a:close/>
                </a:path>
                <a:path w="3818254" h="189864">
                  <a:moveTo>
                    <a:pt x="1231392" y="184150"/>
                  </a:moveTo>
                  <a:lnTo>
                    <a:pt x="1218145" y="149987"/>
                  </a:lnTo>
                  <a:lnTo>
                    <a:pt x="1204899" y="115824"/>
                  </a:lnTo>
                  <a:lnTo>
                    <a:pt x="1181074" y="54356"/>
                  </a:lnTo>
                  <a:lnTo>
                    <a:pt x="1163066" y="7874"/>
                  </a:lnTo>
                  <a:lnTo>
                    <a:pt x="1163066" y="115824"/>
                  </a:lnTo>
                  <a:lnTo>
                    <a:pt x="1118870" y="115824"/>
                  </a:lnTo>
                  <a:lnTo>
                    <a:pt x="1140968" y="54356"/>
                  </a:lnTo>
                  <a:lnTo>
                    <a:pt x="1163066" y="115824"/>
                  </a:lnTo>
                  <a:lnTo>
                    <a:pt x="1163066" y="7874"/>
                  </a:lnTo>
                  <a:lnTo>
                    <a:pt x="1122172" y="7874"/>
                  </a:lnTo>
                  <a:lnTo>
                    <a:pt x="1053719" y="184150"/>
                  </a:lnTo>
                  <a:lnTo>
                    <a:pt x="1094486" y="184150"/>
                  </a:lnTo>
                  <a:lnTo>
                    <a:pt x="1106805" y="149987"/>
                  </a:lnTo>
                  <a:lnTo>
                    <a:pt x="1175131" y="149987"/>
                  </a:lnTo>
                  <a:lnTo>
                    <a:pt x="1187450" y="184150"/>
                  </a:lnTo>
                  <a:lnTo>
                    <a:pt x="1231392" y="184150"/>
                  </a:lnTo>
                  <a:close/>
                </a:path>
                <a:path w="3818254" h="189864">
                  <a:moveTo>
                    <a:pt x="1426845" y="7874"/>
                  </a:moveTo>
                  <a:lnTo>
                    <a:pt x="1395476" y="7874"/>
                  </a:lnTo>
                  <a:lnTo>
                    <a:pt x="1334643" y="106553"/>
                  </a:lnTo>
                  <a:lnTo>
                    <a:pt x="1322895" y="87503"/>
                  </a:lnTo>
                  <a:lnTo>
                    <a:pt x="1273810" y="7874"/>
                  </a:lnTo>
                  <a:lnTo>
                    <a:pt x="1242441" y="7874"/>
                  </a:lnTo>
                  <a:lnTo>
                    <a:pt x="1242441" y="184150"/>
                  </a:lnTo>
                  <a:lnTo>
                    <a:pt x="1281811" y="184150"/>
                  </a:lnTo>
                  <a:lnTo>
                    <a:pt x="1281811" y="87503"/>
                  </a:lnTo>
                  <a:lnTo>
                    <a:pt x="1322705" y="155194"/>
                  </a:lnTo>
                  <a:lnTo>
                    <a:pt x="1346581" y="155194"/>
                  </a:lnTo>
                  <a:lnTo>
                    <a:pt x="1375956" y="106553"/>
                  </a:lnTo>
                  <a:lnTo>
                    <a:pt x="1387475" y="87503"/>
                  </a:lnTo>
                  <a:lnTo>
                    <a:pt x="1387475" y="184150"/>
                  </a:lnTo>
                  <a:lnTo>
                    <a:pt x="1426845" y="184150"/>
                  </a:lnTo>
                  <a:lnTo>
                    <a:pt x="1426845" y="87503"/>
                  </a:lnTo>
                  <a:lnTo>
                    <a:pt x="1426845" y="7874"/>
                  </a:lnTo>
                  <a:close/>
                </a:path>
                <a:path w="3818254" h="189864">
                  <a:moveTo>
                    <a:pt x="1633855" y="95885"/>
                  </a:moveTo>
                  <a:lnTo>
                    <a:pt x="1633054" y="83820"/>
                  </a:lnTo>
                  <a:lnTo>
                    <a:pt x="1632991" y="82816"/>
                  </a:lnTo>
                  <a:lnTo>
                    <a:pt x="1630629" y="70497"/>
                  </a:lnTo>
                  <a:lnTo>
                    <a:pt x="1626755" y="58928"/>
                  </a:lnTo>
                  <a:lnTo>
                    <a:pt x="1621409" y="48145"/>
                  </a:lnTo>
                  <a:lnTo>
                    <a:pt x="1614957" y="38747"/>
                  </a:lnTo>
                  <a:lnTo>
                    <a:pt x="1614665" y="38303"/>
                  </a:lnTo>
                  <a:lnTo>
                    <a:pt x="1606804" y="29565"/>
                  </a:lnTo>
                  <a:lnTo>
                    <a:pt x="1597787" y="21920"/>
                  </a:lnTo>
                  <a:lnTo>
                    <a:pt x="1594485" y="19799"/>
                  </a:lnTo>
                  <a:lnTo>
                    <a:pt x="1594485" y="95885"/>
                  </a:lnTo>
                  <a:lnTo>
                    <a:pt x="1593278" y="107962"/>
                  </a:lnTo>
                  <a:lnTo>
                    <a:pt x="1570316" y="143789"/>
                  </a:lnTo>
                  <a:lnTo>
                    <a:pt x="1538605" y="153035"/>
                  </a:lnTo>
                  <a:lnTo>
                    <a:pt x="1526959" y="151879"/>
                  </a:lnTo>
                  <a:lnTo>
                    <a:pt x="1491932" y="128485"/>
                  </a:lnTo>
                  <a:lnTo>
                    <a:pt x="1482852" y="95885"/>
                  </a:lnTo>
                  <a:lnTo>
                    <a:pt x="1483982" y="83820"/>
                  </a:lnTo>
                  <a:lnTo>
                    <a:pt x="1507007" y="48006"/>
                  </a:lnTo>
                  <a:lnTo>
                    <a:pt x="1538605" y="38747"/>
                  </a:lnTo>
                  <a:lnTo>
                    <a:pt x="1550314" y="39954"/>
                  </a:lnTo>
                  <a:lnTo>
                    <a:pt x="1585366" y="63296"/>
                  </a:lnTo>
                  <a:lnTo>
                    <a:pt x="1594485" y="95885"/>
                  </a:lnTo>
                  <a:lnTo>
                    <a:pt x="1594485" y="19799"/>
                  </a:lnTo>
                  <a:lnTo>
                    <a:pt x="1552028" y="4140"/>
                  </a:lnTo>
                  <a:lnTo>
                    <a:pt x="1538605" y="3302"/>
                  </a:lnTo>
                  <a:lnTo>
                    <a:pt x="1525193" y="4140"/>
                  </a:lnTo>
                  <a:lnTo>
                    <a:pt x="1479473" y="21920"/>
                  </a:lnTo>
                  <a:lnTo>
                    <a:pt x="1450568" y="58928"/>
                  </a:lnTo>
                  <a:lnTo>
                    <a:pt x="1443482" y="95885"/>
                  </a:lnTo>
                  <a:lnTo>
                    <a:pt x="1444256" y="107962"/>
                  </a:lnTo>
                  <a:lnTo>
                    <a:pt x="1462659" y="153530"/>
                  </a:lnTo>
                  <a:lnTo>
                    <a:pt x="1500695" y="181597"/>
                  </a:lnTo>
                  <a:lnTo>
                    <a:pt x="1538605" y="188595"/>
                  </a:lnTo>
                  <a:lnTo>
                    <a:pt x="1552028" y="187693"/>
                  </a:lnTo>
                  <a:lnTo>
                    <a:pt x="1597787" y="169875"/>
                  </a:lnTo>
                  <a:lnTo>
                    <a:pt x="1614995" y="153035"/>
                  </a:lnTo>
                  <a:lnTo>
                    <a:pt x="1621307" y="143789"/>
                  </a:lnTo>
                  <a:lnTo>
                    <a:pt x="1621409" y="143637"/>
                  </a:lnTo>
                  <a:lnTo>
                    <a:pt x="1626755" y="132880"/>
                  </a:lnTo>
                  <a:lnTo>
                    <a:pt x="1630629" y="121335"/>
                  </a:lnTo>
                  <a:lnTo>
                    <a:pt x="1632991" y="109016"/>
                  </a:lnTo>
                  <a:lnTo>
                    <a:pt x="1633855" y="95885"/>
                  </a:lnTo>
                  <a:close/>
                </a:path>
                <a:path w="3818254" h="189864">
                  <a:moveTo>
                    <a:pt x="1778381" y="149352"/>
                  </a:moveTo>
                  <a:lnTo>
                    <a:pt x="1690243" y="149352"/>
                  </a:lnTo>
                  <a:lnTo>
                    <a:pt x="1690243" y="7874"/>
                  </a:lnTo>
                  <a:lnTo>
                    <a:pt x="1650873" y="7874"/>
                  </a:lnTo>
                  <a:lnTo>
                    <a:pt x="1650873" y="184150"/>
                  </a:lnTo>
                  <a:lnTo>
                    <a:pt x="1778381" y="184150"/>
                  </a:lnTo>
                  <a:lnTo>
                    <a:pt x="1778381" y="149352"/>
                  </a:lnTo>
                  <a:close/>
                </a:path>
                <a:path w="3818254" h="189864">
                  <a:moveTo>
                    <a:pt x="1925701" y="149987"/>
                  </a:moveTo>
                  <a:lnTo>
                    <a:pt x="1831975" y="149987"/>
                  </a:lnTo>
                  <a:lnTo>
                    <a:pt x="1831975" y="112141"/>
                  </a:lnTo>
                  <a:lnTo>
                    <a:pt x="1916176" y="112141"/>
                  </a:lnTo>
                  <a:lnTo>
                    <a:pt x="1916176" y="77978"/>
                  </a:lnTo>
                  <a:lnTo>
                    <a:pt x="1831975" y="77978"/>
                  </a:lnTo>
                  <a:lnTo>
                    <a:pt x="1831975" y="42037"/>
                  </a:lnTo>
                  <a:lnTo>
                    <a:pt x="1923796" y="42037"/>
                  </a:lnTo>
                  <a:lnTo>
                    <a:pt x="1923796" y="7874"/>
                  </a:lnTo>
                  <a:lnTo>
                    <a:pt x="1792605" y="7874"/>
                  </a:lnTo>
                  <a:lnTo>
                    <a:pt x="1792605" y="184150"/>
                  </a:lnTo>
                  <a:lnTo>
                    <a:pt x="1925701" y="184150"/>
                  </a:lnTo>
                  <a:lnTo>
                    <a:pt x="1925701" y="149987"/>
                  </a:lnTo>
                  <a:close/>
                </a:path>
                <a:path w="3818254" h="189864">
                  <a:moveTo>
                    <a:pt x="2109470" y="96139"/>
                  </a:moveTo>
                  <a:lnTo>
                    <a:pt x="2097913" y="50038"/>
                  </a:lnTo>
                  <a:lnTo>
                    <a:pt x="2092934" y="42684"/>
                  </a:lnTo>
                  <a:lnTo>
                    <a:pt x="2091588" y="40690"/>
                  </a:lnTo>
                  <a:lnTo>
                    <a:pt x="2084082" y="32423"/>
                  </a:lnTo>
                  <a:lnTo>
                    <a:pt x="2075345" y="25260"/>
                  </a:lnTo>
                  <a:lnTo>
                    <a:pt x="2070100" y="22059"/>
                  </a:lnTo>
                  <a:lnTo>
                    <a:pt x="2070100" y="96139"/>
                  </a:lnTo>
                  <a:lnTo>
                    <a:pt x="2069096" y="108191"/>
                  </a:lnTo>
                  <a:lnTo>
                    <a:pt x="2047633" y="141516"/>
                  </a:lnTo>
                  <a:lnTo>
                    <a:pt x="2015617" y="149352"/>
                  </a:lnTo>
                  <a:lnTo>
                    <a:pt x="1985899" y="149352"/>
                  </a:lnTo>
                  <a:lnTo>
                    <a:pt x="1985899" y="42684"/>
                  </a:lnTo>
                  <a:lnTo>
                    <a:pt x="2015617" y="42684"/>
                  </a:lnTo>
                  <a:lnTo>
                    <a:pt x="2055495" y="56642"/>
                  </a:lnTo>
                  <a:lnTo>
                    <a:pt x="2070100" y="96139"/>
                  </a:lnTo>
                  <a:lnTo>
                    <a:pt x="2070100" y="22059"/>
                  </a:lnTo>
                  <a:lnTo>
                    <a:pt x="2029015" y="8648"/>
                  </a:lnTo>
                  <a:lnTo>
                    <a:pt x="2014855" y="7874"/>
                  </a:lnTo>
                  <a:lnTo>
                    <a:pt x="1946529" y="7874"/>
                  </a:lnTo>
                  <a:lnTo>
                    <a:pt x="1946529" y="184150"/>
                  </a:lnTo>
                  <a:lnTo>
                    <a:pt x="2014855" y="184150"/>
                  </a:lnTo>
                  <a:lnTo>
                    <a:pt x="2054301" y="177812"/>
                  </a:lnTo>
                  <a:lnTo>
                    <a:pt x="2091588" y="151472"/>
                  </a:lnTo>
                  <a:lnTo>
                    <a:pt x="2108670" y="108877"/>
                  </a:lnTo>
                  <a:lnTo>
                    <a:pt x="2109470" y="96139"/>
                  </a:lnTo>
                  <a:close/>
                </a:path>
                <a:path w="3818254" h="189864">
                  <a:moveTo>
                    <a:pt x="2354961" y="94869"/>
                  </a:moveTo>
                  <a:lnTo>
                    <a:pt x="2280907" y="62992"/>
                  </a:lnTo>
                  <a:lnTo>
                    <a:pt x="2281555" y="61341"/>
                  </a:lnTo>
                  <a:lnTo>
                    <a:pt x="2282063" y="59690"/>
                  </a:lnTo>
                  <a:lnTo>
                    <a:pt x="2283079" y="56146"/>
                  </a:lnTo>
                  <a:lnTo>
                    <a:pt x="2283460" y="54229"/>
                  </a:lnTo>
                  <a:lnTo>
                    <a:pt x="2283714" y="52451"/>
                  </a:lnTo>
                  <a:lnTo>
                    <a:pt x="2347582" y="52451"/>
                  </a:lnTo>
                  <a:lnTo>
                    <a:pt x="2347582" y="18923"/>
                  </a:lnTo>
                  <a:lnTo>
                    <a:pt x="2282190" y="18923"/>
                  </a:lnTo>
                  <a:lnTo>
                    <a:pt x="2282190" y="0"/>
                  </a:lnTo>
                  <a:lnTo>
                    <a:pt x="2244585" y="0"/>
                  </a:lnTo>
                  <a:lnTo>
                    <a:pt x="2244585" y="18923"/>
                  </a:lnTo>
                  <a:lnTo>
                    <a:pt x="2179701" y="18923"/>
                  </a:lnTo>
                  <a:lnTo>
                    <a:pt x="2179701" y="52451"/>
                  </a:lnTo>
                  <a:lnTo>
                    <a:pt x="2243709" y="52451"/>
                  </a:lnTo>
                  <a:lnTo>
                    <a:pt x="2239353" y="60845"/>
                  </a:lnTo>
                  <a:lnTo>
                    <a:pt x="2208174" y="84696"/>
                  </a:lnTo>
                  <a:lnTo>
                    <a:pt x="2173732" y="90678"/>
                  </a:lnTo>
                  <a:lnTo>
                    <a:pt x="2175764" y="90678"/>
                  </a:lnTo>
                  <a:lnTo>
                    <a:pt x="2175764" y="124079"/>
                  </a:lnTo>
                  <a:lnTo>
                    <a:pt x="2188946" y="123469"/>
                  </a:lnTo>
                  <a:lnTo>
                    <a:pt x="2236520" y="110566"/>
                  </a:lnTo>
                  <a:lnTo>
                    <a:pt x="2263902" y="90678"/>
                  </a:lnTo>
                  <a:lnTo>
                    <a:pt x="2339835" y="124968"/>
                  </a:lnTo>
                  <a:lnTo>
                    <a:pt x="2354961" y="94869"/>
                  </a:lnTo>
                  <a:close/>
                </a:path>
                <a:path w="3818254" h="189864">
                  <a:moveTo>
                    <a:pt x="2357107" y="146939"/>
                  </a:moveTo>
                  <a:lnTo>
                    <a:pt x="2282063" y="146939"/>
                  </a:lnTo>
                  <a:lnTo>
                    <a:pt x="2282063" y="115316"/>
                  </a:lnTo>
                  <a:lnTo>
                    <a:pt x="2245233" y="115316"/>
                  </a:lnTo>
                  <a:lnTo>
                    <a:pt x="2245233" y="146939"/>
                  </a:lnTo>
                  <a:lnTo>
                    <a:pt x="2170176" y="146939"/>
                  </a:lnTo>
                  <a:lnTo>
                    <a:pt x="2170176" y="180721"/>
                  </a:lnTo>
                  <a:lnTo>
                    <a:pt x="2357107" y="180721"/>
                  </a:lnTo>
                  <a:lnTo>
                    <a:pt x="2357107" y="146939"/>
                  </a:lnTo>
                  <a:close/>
                </a:path>
                <a:path w="3818254" h="189864">
                  <a:moveTo>
                    <a:pt x="2506853" y="64262"/>
                  </a:moveTo>
                  <a:lnTo>
                    <a:pt x="2504910" y="63258"/>
                  </a:lnTo>
                  <a:lnTo>
                    <a:pt x="2455926" y="37465"/>
                  </a:lnTo>
                  <a:lnTo>
                    <a:pt x="2457958" y="32512"/>
                  </a:lnTo>
                  <a:lnTo>
                    <a:pt x="2459609" y="27305"/>
                  </a:lnTo>
                  <a:lnTo>
                    <a:pt x="2461641" y="16637"/>
                  </a:lnTo>
                  <a:lnTo>
                    <a:pt x="2462276" y="11049"/>
                  </a:lnTo>
                  <a:lnTo>
                    <a:pt x="2462276" y="5461"/>
                  </a:lnTo>
                  <a:lnTo>
                    <a:pt x="2425700" y="3302"/>
                  </a:lnTo>
                  <a:lnTo>
                    <a:pt x="2424430" y="14947"/>
                  </a:lnTo>
                  <a:lnTo>
                    <a:pt x="2421585" y="25501"/>
                  </a:lnTo>
                  <a:lnTo>
                    <a:pt x="2395321" y="55664"/>
                  </a:lnTo>
                  <a:lnTo>
                    <a:pt x="2375281" y="61734"/>
                  </a:lnTo>
                  <a:lnTo>
                    <a:pt x="2375281" y="93472"/>
                  </a:lnTo>
                  <a:lnTo>
                    <a:pt x="2419451" y="80022"/>
                  </a:lnTo>
                  <a:lnTo>
                    <a:pt x="2439924" y="63258"/>
                  </a:lnTo>
                  <a:lnTo>
                    <a:pt x="2490012" y="90716"/>
                  </a:lnTo>
                  <a:lnTo>
                    <a:pt x="2491689" y="87972"/>
                  </a:lnTo>
                  <a:lnTo>
                    <a:pt x="2506853" y="64262"/>
                  </a:lnTo>
                  <a:close/>
                </a:path>
                <a:path w="3818254" h="189864">
                  <a:moveTo>
                    <a:pt x="2551557" y="2413"/>
                  </a:moveTo>
                  <a:lnTo>
                    <a:pt x="2514981" y="2413"/>
                  </a:lnTo>
                  <a:lnTo>
                    <a:pt x="2514981" y="92837"/>
                  </a:lnTo>
                  <a:lnTo>
                    <a:pt x="2551557" y="92837"/>
                  </a:lnTo>
                  <a:lnTo>
                    <a:pt x="2551557" y="2413"/>
                  </a:lnTo>
                  <a:close/>
                </a:path>
                <a:path w="3818254" h="189864">
                  <a:moveTo>
                    <a:pt x="2553589" y="161925"/>
                  </a:moveTo>
                  <a:lnTo>
                    <a:pt x="2422652" y="161925"/>
                  </a:lnTo>
                  <a:lnTo>
                    <a:pt x="2422652" y="154559"/>
                  </a:lnTo>
                  <a:lnTo>
                    <a:pt x="2551557" y="154559"/>
                  </a:lnTo>
                  <a:lnTo>
                    <a:pt x="2551557" y="99314"/>
                  </a:lnTo>
                  <a:lnTo>
                    <a:pt x="2386076" y="99314"/>
                  </a:lnTo>
                  <a:lnTo>
                    <a:pt x="2386076" y="124714"/>
                  </a:lnTo>
                  <a:lnTo>
                    <a:pt x="2515489" y="124714"/>
                  </a:lnTo>
                  <a:lnTo>
                    <a:pt x="2515489" y="132080"/>
                  </a:lnTo>
                  <a:lnTo>
                    <a:pt x="2386457" y="132080"/>
                  </a:lnTo>
                  <a:lnTo>
                    <a:pt x="2386457" y="187198"/>
                  </a:lnTo>
                  <a:lnTo>
                    <a:pt x="2553589" y="187198"/>
                  </a:lnTo>
                  <a:lnTo>
                    <a:pt x="2553589" y="161925"/>
                  </a:lnTo>
                  <a:close/>
                </a:path>
                <a:path w="3818254" h="189864">
                  <a:moveTo>
                    <a:pt x="2688971" y="4584"/>
                  </a:moveTo>
                  <a:lnTo>
                    <a:pt x="2578735" y="4584"/>
                  </a:lnTo>
                  <a:lnTo>
                    <a:pt x="2578735" y="34925"/>
                  </a:lnTo>
                  <a:lnTo>
                    <a:pt x="2651760" y="34925"/>
                  </a:lnTo>
                  <a:lnTo>
                    <a:pt x="2651760" y="37719"/>
                  </a:lnTo>
                  <a:lnTo>
                    <a:pt x="2621089" y="64401"/>
                  </a:lnTo>
                  <a:lnTo>
                    <a:pt x="2578735" y="69469"/>
                  </a:lnTo>
                  <a:lnTo>
                    <a:pt x="2578735" y="100457"/>
                  </a:lnTo>
                  <a:lnTo>
                    <a:pt x="2622791" y="96570"/>
                  </a:lnTo>
                  <a:lnTo>
                    <a:pt x="2666771" y="77901"/>
                  </a:lnTo>
                  <a:lnTo>
                    <a:pt x="2687917" y="41770"/>
                  </a:lnTo>
                  <a:lnTo>
                    <a:pt x="2688971" y="29718"/>
                  </a:lnTo>
                  <a:lnTo>
                    <a:pt x="2688971" y="4584"/>
                  </a:lnTo>
                  <a:close/>
                </a:path>
                <a:path w="3818254" h="189864">
                  <a:moveTo>
                    <a:pt x="2749042" y="108839"/>
                  </a:moveTo>
                  <a:lnTo>
                    <a:pt x="2712466" y="108839"/>
                  </a:lnTo>
                  <a:lnTo>
                    <a:pt x="2712466" y="138938"/>
                  </a:lnTo>
                  <a:lnTo>
                    <a:pt x="2712466" y="157099"/>
                  </a:lnTo>
                  <a:lnTo>
                    <a:pt x="2622550" y="157099"/>
                  </a:lnTo>
                  <a:lnTo>
                    <a:pt x="2622550" y="138938"/>
                  </a:lnTo>
                  <a:lnTo>
                    <a:pt x="2712466" y="138938"/>
                  </a:lnTo>
                  <a:lnTo>
                    <a:pt x="2712466" y="108839"/>
                  </a:lnTo>
                  <a:lnTo>
                    <a:pt x="2585974" y="108839"/>
                  </a:lnTo>
                  <a:lnTo>
                    <a:pt x="2585974" y="187198"/>
                  </a:lnTo>
                  <a:lnTo>
                    <a:pt x="2749042" y="187198"/>
                  </a:lnTo>
                  <a:lnTo>
                    <a:pt x="2749042" y="157099"/>
                  </a:lnTo>
                  <a:lnTo>
                    <a:pt x="2749042" y="138938"/>
                  </a:lnTo>
                  <a:lnTo>
                    <a:pt x="2749042" y="108839"/>
                  </a:lnTo>
                  <a:close/>
                </a:path>
                <a:path w="3818254" h="189864">
                  <a:moveTo>
                    <a:pt x="2770759" y="33159"/>
                  </a:moveTo>
                  <a:lnTo>
                    <a:pt x="2749042" y="33159"/>
                  </a:lnTo>
                  <a:lnTo>
                    <a:pt x="2749042" y="2413"/>
                  </a:lnTo>
                  <a:lnTo>
                    <a:pt x="2712466" y="2413"/>
                  </a:lnTo>
                  <a:lnTo>
                    <a:pt x="2712466" y="102362"/>
                  </a:lnTo>
                  <a:lnTo>
                    <a:pt x="2749042" y="102362"/>
                  </a:lnTo>
                  <a:lnTo>
                    <a:pt x="2749042" y="68580"/>
                  </a:lnTo>
                  <a:lnTo>
                    <a:pt x="2770759" y="68580"/>
                  </a:lnTo>
                  <a:lnTo>
                    <a:pt x="2770759" y="33159"/>
                  </a:lnTo>
                  <a:close/>
                </a:path>
                <a:path w="3818254" h="189864">
                  <a:moveTo>
                    <a:pt x="2961005" y="136779"/>
                  </a:moveTo>
                  <a:lnTo>
                    <a:pt x="2919831" y="145097"/>
                  </a:lnTo>
                  <a:lnTo>
                    <a:pt x="2913126" y="145288"/>
                  </a:lnTo>
                  <a:lnTo>
                    <a:pt x="2873756" y="145288"/>
                  </a:lnTo>
                  <a:lnTo>
                    <a:pt x="2873756" y="40132"/>
                  </a:lnTo>
                  <a:lnTo>
                    <a:pt x="2946400" y="40132"/>
                  </a:lnTo>
                  <a:lnTo>
                    <a:pt x="2946400" y="6731"/>
                  </a:lnTo>
                  <a:lnTo>
                    <a:pt x="2836799" y="6731"/>
                  </a:lnTo>
                  <a:lnTo>
                    <a:pt x="2836799" y="178562"/>
                  </a:lnTo>
                  <a:lnTo>
                    <a:pt x="2911602" y="178562"/>
                  </a:lnTo>
                  <a:lnTo>
                    <a:pt x="2918434" y="178422"/>
                  </a:lnTo>
                  <a:lnTo>
                    <a:pt x="2961005" y="169672"/>
                  </a:lnTo>
                  <a:lnTo>
                    <a:pt x="2961005" y="145288"/>
                  </a:lnTo>
                  <a:lnTo>
                    <a:pt x="2961005" y="136779"/>
                  </a:lnTo>
                  <a:close/>
                </a:path>
                <a:path w="3818254" h="189864">
                  <a:moveTo>
                    <a:pt x="3007233" y="2413"/>
                  </a:moveTo>
                  <a:lnTo>
                    <a:pt x="2970657" y="2413"/>
                  </a:lnTo>
                  <a:lnTo>
                    <a:pt x="2970657" y="187198"/>
                  </a:lnTo>
                  <a:lnTo>
                    <a:pt x="3007233" y="187198"/>
                  </a:lnTo>
                  <a:lnTo>
                    <a:pt x="3007233" y="2413"/>
                  </a:lnTo>
                  <a:close/>
                </a:path>
                <a:path w="3818254" h="189864">
                  <a:moveTo>
                    <a:pt x="3218180" y="146558"/>
                  </a:moveTo>
                  <a:lnTo>
                    <a:pt x="3031236" y="146558"/>
                  </a:lnTo>
                  <a:lnTo>
                    <a:pt x="3031236" y="180721"/>
                  </a:lnTo>
                  <a:lnTo>
                    <a:pt x="3218180" y="180721"/>
                  </a:lnTo>
                  <a:lnTo>
                    <a:pt x="3218180" y="146558"/>
                  </a:lnTo>
                  <a:close/>
                </a:path>
                <a:path w="3818254" h="189864">
                  <a:moveTo>
                    <a:pt x="3218434" y="91567"/>
                  </a:moveTo>
                  <a:lnTo>
                    <a:pt x="3187179" y="72771"/>
                  </a:lnTo>
                  <a:lnTo>
                    <a:pt x="3139694" y="44208"/>
                  </a:lnTo>
                  <a:lnTo>
                    <a:pt x="3143021" y="35737"/>
                  </a:lnTo>
                  <a:lnTo>
                    <a:pt x="3143110" y="35483"/>
                  </a:lnTo>
                  <a:lnTo>
                    <a:pt x="3145955" y="26479"/>
                  </a:lnTo>
                  <a:lnTo>
                    <a:pt x="3148203" y="17195"/>
                  </a:lnTo>
                  <a:lnTo>
                    <a:pt x="3149854" y="7632"/>
                  </a:lnTo>
                  <a:lnTo>
                    <a:pt x="3112643" y="1778"/>
                  </a:lnTo>
                  <a:lnTo>
                    <a:pt x="3110331" y="13881"/>
                  </a:lnTo>
                  <a:lnTo>
                    <a:pt x="3107042" y="25196"/>
                  </a:lnTo>
                  <a:lnTo>
                    <a:pt x="3102914" y="35483"/>
                  </a:lnTo>
                  <a:lnTo>
                    <a:pt x="3102813" y="35737"/>
                  </a:lnTo>
                  <a:lnTo>
                    <a:pt x="3097657" y="45466"/>
                  </a:lnTo>
                  <a:lnTo>
                    <a:pt x="3069844" y="74930"/>
                  </a:lnTo>
                  <a:lnTo>
                    <a:pt x="3034919" y="85725"/>
                  </a:lnTo>
                  <a:lnTo>
                    <a:pt x="3034919" y="120396"/>
                  </a:lnTo>
                  <a:lnTo>
                    <a:pt x="3072727" y="112864"/>
                  </a:lnTo>
                  <a:lnTo>
                    <a:pt x="3105493" y="92379"/>
                  </a:lnTo>
                  <a:lnTo>
                    <a:pt x="3123438" y="72771"/>
                  </a:lnTo>
                  <a:lnTo>
                    <a:pt x="3199130" y="121285"/>
                  </a:lnTo>
                  <a:lnTo>
                    <a:pt x="3218434" y="91567"/>
                  </a:lnTo>
                  <a:close/>
                </a:path>
                <a:path w="3818254" h="189864">
                  <a:moveTo>
                    <a:pt x="3411347" y="45097"/>
                  </a:moveTo>
                  <a:lnTo>
                    <a:pt x="3383026" y="45097"/>
                  </a:lnTo>
                  <a:lnTo>
                    <a:pt x="3383026" y="27686"/>
                  </a:lnTo>
                  <a:lnTo>
                    <a:pt x="3409442" y="27686"/>
                  </a:lnTo>
                  <a:lnTo>
                    <a:pt x="3409442" y="2413"/>
                  </a:lnTo>
                  <a:lnTo>
                    <a:pt x="3346831" y="2413"/>
                  </a:lnTo>
                  <a:lnTo>
                    <a:pt x="3346831" y="27686"/>
                  </a:lnTo>
                  <a:lnTo>
                    <a:pt x="3346831" y="45097"/>
                  </a:lnTo>
                  <a:lnTo>
                    <a:pt x="3307969" y="45097"/>
                  </a:lnTo>
                  <a:lnTo>
                    <a:pt x="3307969" y="27686"/>
                  </a:lnTo>
                  <a:lnTo>
                    <a:pt x="3346831" y="27686"/>
                  </a:lnTo>
                  <a:lnTo>
                    <a:pt x="3346831" y="2413"/>
                  </a:lnTo>
                  <a:lnTo>
                    <a:pt x="3245358" y="2413"/>
                  </a:lnTo>
                  <a:lnTo>
                    <a:pt x="3245358" y="27686"/>
                  </a:lnTo>
                  <a:lnTo>
                    <a:pt x="3271774" y="27686"/>
                  </a:lnTo>
                  <a:lnTo>
                    <a:pt x="3271774" y="45097"/>
                  </a:lnTo>
                  <a:lnTo>
                    <a:pt x="3243453" y="45097"/>
                  </a:lnTo>
                  <a:lnTo>
                    <a:pt x="3243453" y="70358"/>
                  </a:lnTo>
                  <a:lnTo>
                    <a:pt x="3411347" y="70358"/>
                  </a:lnTo>
                  <a:lnTo>
                    <a:pt x="3411347" y="45097"/>
                  </a:lnTo>
                  <a:close/>
                </a:path>
                <a:path w="3818254" h="189864">
                  <a:moveTo>
                    <a:pt x="3411982" y="164719"/>
                  </a:moveTo>
                  <a:lnTo>
                    <a:pt x="3280664" y="164719"/>
                  </a:lnTo>
                  <a:lnTo>
                    <a:pt x="3280664" y="158496"/>
                  </a:lnTo>
                  <a:lnTo>
                    <a:pt x="3410077" y="158496"/>
                  </a:lnTo>
                  <a:lnTo>
                    <a:pt x="3410077" y="110998"/>
                  </a:lnTo>
                  <a:lnTo>
                    <a:pt x="3244469" y="110998"/>
                  </a:lnTo>
                  <a:lnTo>
                    <a:pt x="3244469" y="133350"/>
                  </a:lnTo>
                  <a:lnTo>
                    <a:pt x="3374390" y="133350"/>
                  </a:lnTo>
                  <a:lnTo>
                    <a:pt x="3374390" y="139573"/>
                  </a:lnTo>
                  <a:lnTo>
                    <a:pt x="3244977" y="139573"/>
                  </a:lnTo>
                  <a:lnTo>
                    <a:pt x="3244977" y="187198"/>
                  </a:lnTo>
                  <a:lnTo>
                    <a:pt x="3411982" y="187198"/>
                  </a:lnTo>
                  <a:lnTo>
                    <a:pt x="3411982" y="164719"/>
                  </a:lnTo>
                  <a:close/>
                </a:path>
                <a:path w="3818254" h="189864">
                  <a:moveTo>
                    <a:pt x="3420872" y="77470"/>
                  </a:moveTo>
                  <a:lnTo>
                    <a:pt x="3233928" y="77470"/>
                  </a:lnTo>
                  <a:lnTo>
                    <a:pt x="3233928" y="103886"/>
                  </a:lnTo>
                  <a:lnTo>
                    <a:pt x="3420872" y="103886"/>
                  </a:lnTo>
                  <a:lnTo>
                    <a:pt x="3420872" y="77470"/>
                  </a:lnTo>
                  <a:close/>
                </a:path>
                <a:path w="3818254" h="189864">
                  <a:moveTo>
                    <a:pt x="3530727" y="141097"/>
                  </a:moveTo>
                  <a:lnTo>
                    <a:pt x="3524885" y="143256"/>
                  </a:lnTo>
                  <a:lnTo>
                    <a:pt x="3518154" y="144780"/>
                  </a:lnTo>
                  <a:lnTo>
                    <a:pt x="3510407" y="145796"/>
                  </a:lnTo>
                  <a:lnTo>
                    <a:pt x="3502660" y="146939"/>
                  </a:lnTo>
                  <a:lnTo>
                    <a:pt x="3495040" y="147447"/>
                  </a:lnTo>
                  <a:lnTo>
                    <a:pt x="3473831" y="147447"/>
                  </a:lnTo>
                  <a:lnTo>
                    <a:pt x="3473831" y="107823"/>
                  </a:lnTo>
                  <a:lnTo>
                    <a:pt x="3517138" y="107823"/>
                  </a:lnTo>
                  <a:lnTo>
                    <a:pt x="3517138" y="6731"/>
                  </a:lnTo>
                  <a:lnTo>
                    <a:pt x="3439795" y="6731"/>
                  </a:lnTo>
                  <a:lnTo>
                    <a:pt x="3439795" y="37973"/>
                  </a:lnTo>
                  <a:lnTo>
                    <a:pt x="3483356" y="37973"/>
                  </a:lnTo>
                  <a:lnTo>
                    <a:pt x="3483356" y="77089"/>
                  </a:lnTo>
                  <a:lnTo>
                    <a:pt x="3439795" y="77089"/>
                  </a:lnTo>
                  <a:lnTo>
                    <a:pt x="3439795" y="178562"/>
                  </a:lnTo>
                  <a:lnTo>
                    <a:pt x="3492500" y="178562"/>
                  </a:lnTo>
                  <a:lnTo>
                    <a:pt x="3500755" y="178054"/>
                  </a:lnTo>
                  <a:lnTo>
                    <a:pt x="3517773" y="175768"/>
                  </a:lnTo>
                  <a:lnTo>
                    <a:pt x="3524885" y="174117"/>
                  </a:lnTo>
                  <a:lnTo>
                    <a:pt x="3530727" y="171831"/>
                  </a:lnTo>
                  <a:lnTo>
                    <a:pt x="3530727" y="147447"/>
                  </a:lnTo>
                  <a:lnTo>
                    <a:pt x="3530727" y="141097"/>
                  </a:lnTo>
                  <a:close/>
                </a:path>
                <a:path w="3818254" h="189864">
                  <a:moveTo>
                    <a:pt x="3573526" y="3302"/>
                  </a:moveTo>
                  <a:lnTo>
                    <a:pt x="3539871" y="3302"/>
                  </a:lnTo>
                  <a:lnTo>
                    <a:pt x="3539871" y="71882"/>
                  </a:lnTo>
                  <a:lnTo>
                    <a:pt x="3524885" y="71882"/>
                  </a:lnTo>
                  <a:lnTo>
                    <a:pt x="3524885" y="106553"/>
                  </a:lnTo>
                  <a:lnTo>
                    <a:pt x="3539871" y="106553"/>
                  </a:lnTo>
                  <a:lnTo>
                    <a:pt x="3539871" y="184023"/>
                  </a:lnTo>
                  <a:lnTo>
                    <a:pt x="3573526" y="184023"/>
                  </a:lnTo>
                  <a:lnTo>
                    <a:pt x="3573526" y="3302"/>
                  </a:lnTo>
                  <a:close/>
                </a:path>
                <a:path w="3818254" h="189864">
                  <a:moveTo>
                    <a:pt x="3620516" y="2413"/>
                  </a:moveTo>
                  <a:lnTo>
                    <a:pt x="3586353" y="2413"/>
                  </a:lnTo>
                  <a:lnTo>
                    <a:pt x="3586353" y="187198"/>
                  </a:lnTo>
                  <a:lnTo>
                    <a:pt x="3620516" y="187198"/>
                  </a:lnTo>
                  <a:lnTo>
                    <a:pt x="3620516" y="2413"/>
                  </a:lnTo>
                  <a:close/>
                </a:path>
                <a:path w="3818254" h="189864">
                  <a:moveTo>
                    <a:pt x="3760851" y="92710"/>
                  </a:moveTo>
                  <a:lnTo>
                    <a:pt x="3756761" y="53251"/>
                  </a:lnTo>
                  <a:lnTo>
                    <a:pt x="3736492" y="16459"/>
                  </a:lnTo>
                  <a:lnTo>
                    <a:pt x="3724783" y="9144"/>
                  </a:lnTo>
                  <a:lnTo>
                    <a:pt x="3724783" y="92710"/>
                  </a:lnTo>
                  <a:lnTo>
                    <a:pt x="3724300" y="106883"/>
                  </a:lnTo>
                  <a:lnTo>
                    <a:pt x="3714242" y="143637"/>
                  </a:lnTo>
                  <a:lnTo>
                    <a:pt x="3709162" y="147574"/>
                  </a:lnTo>
                  <a:lnTo>
                    <a:pt x="3704196" y="147281"/>
                  </a:lnTo>
                  <a:lnTo>
                    <a:pt x="3701643" y="147281"/>
                  </a:lnTo>
                  <a:lnTo>
                    <a:pt x="3681311" y="106883"/>
                  </a:lnTo>
                  <a:lnTo>
                    <a:pt x="3680841" y="92710"/>
                  </a:lnTo>
                  <a:lnTo>
                    <a:pt x="3681311" y="78549"/>
                  </a:lnTo>
                  <a:lnTo>
                    <a:pt x="3691382" y="41795"/>
                  </a:lnTo>
                  <a:lnTo>
                    <a:pt x="3696589" y="37858"/>
                  </a:lnTo>
                  <a:lnTo>
                    <a:pt x="3702939" y="38100"/>
                  </a:lnTo>
                  <a:lnTo>
                    <a:pt x="3709162" y="37858"/>
                  </a:lnTo>
                  <a:lnTo>
                    <a:pt x="3724300" y="78549"/>
                  </a:lnTo>
                  <a:lnTo>
                    <a:pt x="3724783" y="92710"/>
                  </a:lnTo>
                  <a:lnTo>
                    <a:pt x="3724783" y="9144"/>
                  </a:lnTo>
                  <a:lnTo>
                    <a:pt x="3715486" y="5842"/>
                  </a:lnTo>
                  <a:lnTo>
                    <a:pt x="3702939" y="4584"/>
                  </a:lnTo>
                  <a:lnTo>
                    <a:pt x="3690366" y="5842"/>
                  </a:lnTo>
                  <a:lnTo>
                    <a:pt x="3653942" y="37858"/>
                  </a:lnTo>
                  <a:lnTo>
                    <a:pt x="3644646" y="92710"/>
                  </a:lnTo>
                  <a:lnTo>
                    <a:pt x="3645789" y="113893"/>
                  </a:lnTo>
                  <a:lnTo>
                    <a:pt x="3660775" y="159512"/>
                  </a:lnTo>
                  <a:lnTo>
                    <a:pt x="3702939" y="180721"/>
                  </a:lnTo>
                  <a:lnTo>
                    <a:pt x="3715486" y="179463"/>
                  </a:lnTo>
                  <a:lnTo>
                    <a:pt x="3726662" y="175501"/>
                  </a:lnTo>
                  <a:lnTo>
                    <a:pt x="3736492" y="168846"/>
                  </a:lnTo>
                  <a:lnTo>
                    <a:pt x="3744976" y="159512"/>
                  </a:lnTo>
                  <a:lnTo>
                    <a:pt x="3751656" y="147574"/>
                  </a:lnTo>
                  <a:lnTo>
                    <a:pt x="3751821" y="147281"/>
                  </a:lnTo>
                  <a:lnTo>
                    <a:pt x="3756761" y="132067"/>
                  </a:lnTo>
                  <a:lnTo>
                    <a:pt x="3759771" y="113893"/>
                  </a:lnTo>
                  <a:lnTo>
                    <a:pt x="3760851" y="92710"/>
                  </a:lnTo>
                  <a:close/>
                </a:path>
                <a:path w="3818254" h="189864">
                  <a:moveTo>
                    <a:pt x="3818001" y="2413"/>
                  </a:moveTo>
                  <a:lnTo>
                    <a:pt x="3781425" y="2413"/>
                  </a:lnTo>
                  <a:lnTo>
                    <a:pt x="3781425" y="187198"/>
                  </a:lnTo>
                  <a:lnTo>
                    <a:pt x="3818001" y="187198"/>
                  </a:lnTo>
                  <a:lnTo>
                    <a:pt x="3818001" y="2413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156447" y="3140963"/>
              <a:ext cx="853440" cy="228600"/>
            </a:xfrm>
            <a:custGeom>
              <a:avLst/>
              <a:gdLst/>
              <a:ahLst/>
              <a:cxnLst/>
              <a:rect l="l" t="t" r="r" b="b"/>
              <a:pathLst>
                <a:path w="853440" h="228600">
                  <a:moveTo>
                    <a:pt x="739140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739140" y="228600"/>
                  </a:lnTo>
                  <a:lnTo>
                    <a:pt x="783627" y="219616"/>
                  </a:lnTo>
                  <a:lnTo>
                    <a:pt x="819959" y="195119"/>
                  </a:lnTo>
                  <a:lnTo>
                    <a:pt x="844456" y="158787"/>
                  </a:lnTo>
                  <a:lnTo>
                    <a:pt x="853440" y="114300"/>
                  </a:lnTo>
                  <a:lnTo>
                    <a:pt x="844456" y="69812"/>
                  </a:lnTo>
                  <a:lnTo>
                    <a:pt x="819959" y="33480"/>
                  </a:lnTo>
                  <a:lnTo>
                    <a:pt x="783627" y="8983"/>
                  </a:lnTo>
                  <a:lnTo>
                    <a:pt x="739140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34501" y="3179190"/>
              <a:ext cx="192786" cy="132715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544686" y="3177031"/>
              <a:ext cx="282575" cy="135890"/>
            </a:xfrm>
            <a:custGeom>
              <a:avLst/>
              <a:gdLst/>
              <a:ahLst/>
              <a:cxnLst/>
              <a:rect l="l" t="t" r="r" b="b"/>
              <a:pathLst>
                <a:path w="282575" h="135889">
                  <a:moveTo>
                    <a:pt x="179578" y="92582"/>
                  </a:moveTo>
                  <a:lnTo>
                    <a:pt x="163830" y="92582"/>
                  </a:lnTo>
                  <a:lnTo>
                    <a:pt x="163830" y="133603"/>
                  </a:lnTo>
                  <a:lnTo>
                    <a:pt x="282194" y="133603"/>
                  </a:lnTo>
                  <a:lnTo>
                    <a:pt x="282194" y="120268"/>
                  </a:lnTo>
                  <a:lnTo>
                    <a:pt x="179578" y="120268"/>
                  </a:lnTo>
                  <a:lnTo>
                    <a:pt x="179578" y="92582"/>
                  </a:lnTo>
                  <a:close/>
                </a:path>
                <a:path w="282575" h="135889">
                  <a:moveTo>
                    <a:pt x="278765" y="0"/>
                  </a:moveTo>
                  <a:lnTo>
                    <a:pt x="263017" y="0"/>
                  </a:lnTo>
                  <a:lnTo>
                    <a:pt x="263017" y="84962"/>
                  </a:lnTo>
                  <a:lnTo>
                    <a:pt x="221996" y="84962"/>
                  </a:lnTo>
                  <a:lnTo>
                    <a:pt x="221996" y="97662"/>
                  </a:lnTo>
                  <a:lnTo>
                    <a:pt x="263017" y="97662"/>
                  </a:lnTo>
                  <a:lnTo>
                    <a:pt x="263017" y="106044"/>
                  </a:lnTo>
                  <a:lnTo>
                    <a:pt x="278765" y="106044"/>
                  </a:lnTo>
                  <a:lnTo>
                    <a:pt x="278765" y="0"/>
                  </a:lnTo>
                  <a:close/>
                </a:path>
                <a:path w="282575" h="135889">
                  <a:moveTo>
                    <a:pt x="204470" y="75564"/>
                  </a:moveTo>
                  <a:lnTo>
                    <a:pt x="188722" y="75564"/>
                  </a:lnTo>
                  <a:lnTo>
                    <a:pt x="188722" y="99821"/>
                  </a:lnTo>
                  <a:lnTo>
                    <a:pt x="204470" y="99821"/>
                  </a:lnTo>
                  <a:lnTo>
                    <a:pt x="204470" y="75564"/>
                  </a:lnTo>
                  <a:close/>
                </a:path>
                <a:path w="282575" h="135889">
                  <a:moveTo>
                    <a:pt x="251587" y="57149"/>
                  </a:moveTo>
                  <a:lnTo>
                    <a:pt x="212036" y="62610"/>
                  </a:lnTo>
                  <a:lnTo>
                    <a:pt x="151257" y="62610"/>
                  </a:lnTo>
                  <a:lnTo>
                    <a:pt x="151257" y="75564"/>
                  </a:lnTo>
                  <a:lnTo>
                    <a:pt x="211727" y="75564"/>
                  </a:lnTo>
                  <a:lnTo>
                    <a:pt x="220741" y="75263"/>
                  </a:lnTo>
                  <a:lnTo>
                    <a:pt x="251587" y="70230"/>
                  </a:lnTo>
                  <a:lnTo>
                    <a:pt x="251587" y="57149"/>
                  </a:lnTo>
                  <a:close/>
                </a:path>
                <a:path w="282575" h="135889">
                  <a:moveTo>
                    <a:pt x="199517" y="253"/>
                  </a:moveTo>
                  <a:lnTo>
                    <a:pt x="159639" y="18161"/>
                  </a:lnTo>
                  <a:lnTo>
                    <a:pt x="159385" y="26669"/>
                  </a:lnTo>
                  <a:lnTo>
                    <a:pt x="159521" y="31241"/>
                  </a:lnTo>
                  <a:lnTo>
                    <a:pt x="199517" y="53085"/>
                  </a:lnTo>
                  <a:lnTo>
                    <a:pt x="208039" y="52657"/>
                  </a:lnTo>
                  <a:lnTo>
                    <a:pt x="236278" y="40766"/>
                  </a:lnTo>
                  <a:lnTo>
                    <a:pt x="192278" y="40766"/>
                  </a:lnTo>
                  <a:lnTo>
                    <a:pt x="186309" y="39496"/>
                  </a:lnTo>
                  <a:lnTo>
                    <a:pt x="181737" y="37211"/>
                  </a:lnTo>
                  <a:lnTo>
                    <a:pt x="177292" y="34798"/>
                  </a:lnTo>
                  <a:lnTo>
                    <a:pt x="174879" y="31241"/>
                  </a:lnTo>
                  <a:lnTo>
                    <a:pt x="174879" y="21970"/>
                  </a:lnTo>
                  <a:lnTo>
                    <a:pt x="177292" y="18414"/>
                  </a:lnTo>
                  <a:lnTo>
                    <a:pt x="181737" y="16128"/>
                  </a:lnTo>
                  <a:lnTo>
                    <a:pt x="186309" y="13842"/>
                  </a:lnTo>
                  <a:lnTo>
                    <a:pt x="192278" y="12700"/>
                  </a:lnTo>
                  <a:lnTo>
                    <a:pt x="236349" y="12700"/>
                  </a:lnTo>
                  <a:lnTo>
                    <a:pt x="235712" y="11556"/>
                  </a:lnTo>
                  <a:lnTo>
                    <a:pt x="228346" y="7112"/>
                  </a:lnTo>
                  <a:lnTo>
                    <a:pt x="222466" y="4183"/>
                  </a:lnTo>
                  <a:lnTo>
                    <a:pt x="215693" y="2063"/>
                  </a:lnTo>
                  <a:lnTo>
                    <a:pt x="208039" y="754"/>
                  </a:lnTo>
                  <a:lnTo>
                    <a:pt x="199517" y="253"/>
                  </a:lnTo>
                  <a:close/>
                </a:path>
                <a:path w="282575" h="135889">
                  <a:moveTo>
                    <a:pt x="236349" y="12700"/>
                  </a:moveTo>
                  <a:lnTo>
                    <a:pt x="206756" y="12700"/>
                  </a:lnTo>
                  <a:lnTo>
                    <a:pt x="212725" y="13842"/>
                  </a:lnTo>
                  <a:lnTo>
                    <a:pt x="217170" y="16128"/>
                  </a:lnTo>
                  <a:lnTo>
                    <a:pt x="221742" y="18414"/>
                  </a:lnTo>
                  <a:lnTo>
                    <a:pt x="224028" y="21970"/>
                  </a:lnTo>
                  <a:lnTo>
                    <a:pt x="224282" y="26669"/>
                  </a:lnTo>
                  <a:lnTo>
                    <a:pt x="224028" y="31241"/>
                  </a:lnTo>
                  <a:lnTo>
                    <a:pt x="221742" y="34798"/>
                  </a:lnTo>
                  <a:lnTo>
                    <a:pt x="217170" y="37211"/>
                  </a:lnTo>
                  <a:lnTo>
                    <a:pt x="212725" y="39496"/>
                  </a:lnTo>
                  <a:lnTo>
                    <a:pt x="206756" y="40766"/>
                  </a:lnTo>
                  <a:lnTo>
                    <a:pt x="236278" y="40766"/>
                  </a:lnTo>
                  <a:lnTo>
                    <a:pt x="239395" y="35178"/>
                  </a:lnTo>
                  <a:lnTo>
                    <a:pt x="239649" y="26669"/>
                  </a:lnTo>
                  <a:lnTo>
                    <a:pt x="239508" y="21970"/>
                  </a:lnTo>
                  <a:lnTo>
                    <a:pt x="239395" y="18161"/>
                  </a:lnTo>
                  <a:lnTo>
                    <a:pt x="236349" y="12700"/>
                  </a:lnTo>
                  <a:close/>
                </a:path>
                <a:path w="282575" h="135889">
                  <a:moveTo>
                    <a:pt x="126365" y="88264"/>
                  </a:moveTo>
                  <a:lnTo>
                    <a:pt x="11557" y="88264"/>
                  </a:lnTo>
                  <a:lnTo>
                    <a:pt x="11557" y="101853"/>
                  </a:lnTo>
                  <a:lnTo>
                    <a:pt x="110363" y="101853"/>
                  </a:lnTo>
                  <a:lnTo>
                    <a:pt x="110363" y="135381"/>
                  </a:lnTo>
                  <a:lnTo>
                    <a:pt x="126365" y="135381"/>
                  </a:lnTo>
                  <a:lnTo>
                    <a:pt x="126365" y="88264"/>
                  </a:lnTo>
                  <a:close/>
                </a:path>
                <a:path w="282575" h="135889">
                  <a:moveTo>
                    <a:pt x="126365" y="44830"/>
                  </a:moveTo>
                  <a:lnTo>
                    <a:pt x="110617" y="44830"/>
                  </a:lnTo>
                  <a:lnTo>
                    <a:pt x="110617" y="80771"/>
                  </a:lnTo>
                  <a:lnTo>
                    <a:pt x="126365" y="80771"/>
                  </a:lnTo>
                  <a:lnTo>
                    <a:pt x="126365" y="44830"/>
                  </a:lnTo>
                  <a:close/>
                </a:path>
                <a:path w="282575" h="135889">
                  <a:moveTo>
                    <a:pt x="42037" y="1396"/>
                  </a:moveTo>
                  <a:lnTo>
                    <a:pt x="6500" y="17664"/>
                  </a:lnTo>
                  <a:lnTo>
                    <a:pt x="0" y="38988"/>
                  </a:lnTo>
                  <a:lnTo>
                    <a:pt x="759" y="46608"/>
                  </a:lnTo>
                  <a:lnTo>
                    <a:pt x="785" y="46872"/>
                  </a:lnTo>
                  <a:lnTo>
                    <a:pt x="33298" y="75888"/>
                  </a:lnTo>
                  <a:lnTo>
                    <a:pt x="34176" y="75888"/>
                  </a:lnTo>
                  <a:lnTo>
                    <a:pt x="42037" y="76580"/>
                  </a:lnTo>
                  <a:lnTo>
                    <a:pt x="74830" y="63372"/>
                  </a:lnTo>
                  <a:lnTo>
                    <a:pt x="34163" y="63372"/>
                  </a:lnTo>
                  <a:lnTo>
                    <a:pt x="27813" y="61086"/>
                  </a:lnTo>
                  <a:lnTo>
                    <a:pt x="22987" y="56895"/>
                  </a:lnTo>
                  <a:lnTo>
                    <a:pt x="18288" y="52577"/>
                  </a:lnTo>
                  <a:lnTo>
                    <a:pt x="15981" y="46872"/>
                  </a:lnTo>
                  <a:lnTo>
                    <a:pt x="15982" y="31103"/>
                  </a:lnTo>
                  <a:lnTo>
                    <a:pt x="18288" y="25400"/>
                  </a:lnTo>
                  <a:lnTo>
                    <a:pt x="22987" y="21081"/>
                  </a:lnTo>
                  <a:lnTo>
                    <a:pt x="27813" y="16890"/>
                  </a:lnTo>
                  <a:lnTo>
                    <a:pt x="33810" y="14731"/>
                  </a:lnTo>
                  <a:lnTo>
                    <a:pt x="76327" y="14731"/>
                  </a:lnTo>
                  <a:lnTo>
                    <a:pt x="69215" y="9525"/>
                  </a:lnTo>
                  <a:lnTo>
                    <a:pt x="63521" y="6022"/>
                  </a:lnTo>
                  <a:lnTo>
                    <a:pt x="57102" y="3508"/>
                  </a:lnTo>
                  <a:lnTo>
                    <a:pt x="49944" y="1970"/>
                  </a:lnTo>
                  <a:lnTo>
                    <a:pt x="42037" y="1396"/>
                  </a:lnTo>
                  <a:close/>
                </a:path>
                <a:path w="282575" h="135889">
                  <a:moveTo>
                    <a:pt x="76327" y="14731"/>
                  </a:moveTo>
                  <a:lnTo>
                    <a:pt x="50136" y="14731"/>
                  </a:lnTo>
                  <a:lnTo>
                    <a:pt x="56134" y="16890"/>
                  </a:lnTo>
                  <a:lnTo>
                    <a:pt x="65659" y="25400"/>
                  </a:lnTo>
                  <a:lnTo>
                    <a:pt x="67964" y="31103"/>
                  </a:lnTo>
                  <a:lnTo>
                    <a:pt x="67965" y="46872"/>
                  </a:lnTo>
                  <a:lnTo>
                    <a:pt x="65659" y="52577"/>
                  </a:lnTo>
                  <a:lnTo>
                    <a:pt x="56134" y="61086"/>
                  </a:lnTo>
                  <a:lnTo>
                    <a:pt x="49784" y="63372"/>
                  </a:lnTo>
                  <a:lnTo>
                    <a:pt x="74830" y="63372"/>
                  </a:lnTo>
                  <a:lnTo>
                    <a:pt x="75241" y="62976"/>
                  </a:lnTo>
                  <a:lnTo>
                    <a:pt x="79041" y="57594"/>
                  </a:lnTo>
                  <a:lnTo>
                    <a:pt x="81770" y="51546"/>
                  </a:lnTo>
                  <a:lnTo>
                    <a:pt x="83439" y="44830"/>
                  </a:lnTo>
                  <a:lnTo>
                    <a:pt x="126365" y="44830"/>
                  </a:lnTo>
                  <a:lnTo>
                    <a:pt x="126365" y="30225"/>
                  </a:lnTo>
                  <a:lnTo>
                    <a:pt x="82931" y="30225"/>
                  </a:lnTo>
                  <a:lnTo>
                    <a:pt x="80899" y="21589"/>
                  </a:lnTo>
                  <a:lnTo>
                    <a:pt x="76327" y="14731"/>
                  </a:lnTo>
                  <a:close/>
                </a:path>
                <a:path w="282575" h="135889">
                  <a:moveTo>
                    <a:pt x="126365" y="0"/>
                  </a:moveTo>
                  <a:lnTo>
                    <a:pt x="110617" y="0"/>
                  </a:lnTo>
                  <a:lnTo>
                    <a:pt x="110617" y="30225"/>
                  </a:lnTo>
                  <a:lnTo>
                    <a:pt x="126365" y="30225"/>
                  </a:lnTo>
                  <a:lnTo>
                    <a:pt x="12636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91355" y="3767327"/>
              <a:ext cx="182880" cy="18440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259707" y="3763263"/>
              <a:ext cx="1654810" cy="190500"/>
            </a:xfrm>
            <a:custGeom>
              <a:avLst/>
              <a:gdLst/>
              <a:ahLst/>
              <a:cxnLst/>
              <a:rect l="l" t="t" r="r" b="b"/>
              <a:pathLst>
                <a:path w="1654810" h="190500">
                  <a:moveTo>
                    <a:pt x="130937" y="155321"/>
                  </a:moveTo>
                  <a:lnTo>
                    <a:pt x="111188" y="131572"/>
                  </a:lnTo>
                  <a:lnTo>
                    <a:pt x="78994" y="92837"/>
                  </a:lnTo>
                  <a:lnTo>
                    <a:pt x="80010" y="87630"/>
                  </a:lnTo>
                  <a:lnTo>
                    <a:pt x="80772" y="82169"/>
                  </a:lnTo>
                  <a:lnTo>
                    <a:pt x="82042" y="70739"/>
                  </a:lnTo>
                  <a:lnTo>
                    <a:pt x="82550" y="64897"/>
                  </a:lnTo>
                  <a:lnTo>
                    <a:pt x="82931" y="58801"/>
                  </a:lnTo>
                  <a:lnTo>
                    <a:pt x="122936" y="58801"/>
                  </a:lnTo>
                  <a:lnTo>
                    <a:pt x="122936" y="25019"/>
                  </a:lnTo>
                  <a:lnTo>
                    <a:pt x="83312" y="25019"/>
                  </a:lnTo>
                  <a:lnTo>
                    <a:pt x="83312" y="2286"/>
                  </a:lnTo>
                  <a:lnTo>
                    <a:pt x="45847" y="2286"/>
                  </a:lnTo>
                  <a:lnTo>
                    <a:pt x="45847" y="25019"/>
                  </a:lnTo>
                  <a:lnTo>
                    <a:pt x="4064" y="25019"/>
                  </a:lnTo>
                  <a:lnTo>
                    <a:pt x="4064" y="58801"/>
                  </a:lnTo>
                  <a:lnTo>
                    <a:pt x="46101" y="58801"/>
                  </a:lnTo>
                  <a:lnTo>
                    <a:pt x="44500" y="76301"/>
                  </a:lnTo>
                  <a:lnTo>
                    <a:pt x="32131" y="118110"/>
                  </a:lnTo>
                  <a:lnTo>
                    <a:pt x="0" y="143256"/>
                  </a:lnTo>
                  <a:lnTo>
                    <a:pt x="0" y="179197"/>
                  </a:lnTo>
                  <a:lnTo>
                    <a:pt x="37846" y="166624"/>
                  </a:lnTo>
                  <a:lnTo>
                    <a:pt x="66167" y="131572"/>
                  </a:lnTo>
                  <a:lnTo>
                    <a:pt x="103632" y="179197"/>
                  </a:lnTo>
                  <a:lnTo>
                    <a:pt x="130937" y="155321"/>
                  </a:lnTo>
                  <a:close/>
                </a:path>
                <a:path w="1654810" h="190500">
                  <a:moveTo>
                    <a:pt x="193929" y="70485"/>
                  </a:moveTo>
                  <a:lnTo>
                    <a:pt x="172212" y="70485"/>
                  </a:lnTo>
                  <a:lnTo>
                    <a:pt x="172212" y="3048"/>
                  </a:lnTo>
                  <a:lnTo>
                    <a:pt x="135636" y="3048"/>
                  </a:lnTo>
                  <a:lnTo>
                    <a:pt x="135636" y="187833"/>
                  </a:lnTo>
                  <a:lnTo>
                    <a:pt x="172212" y="187833"/>
                  </a:lnTo>
                  <a:lnTo>
                    <a:pt x="172212" y="106045"/>
                  </a:lnTo>
                  <a:lnTo>
                    <a:pt x="193929" y="106045"/>
                  </a:lnTo>
                  <a:lnTo>
                    <a:pt x="193929" y="70485"/>
                  </a:lnTo>
                  <a:close/>
                </a:path>
                <a:path w="1654810" h="190500">
                  <a:moveTo>
                    <a:pt x="336677" y="3810"/>
                  </a:moveTo>
                  <a:lnTo>
                    <a:pt x="302641" y="3810"/>
                  </a:lnTo>
                  <a:lnTo>
                    <a:pt x="302641" y="59690"/>
                  </a:lnTo>
                  <a:lnTo>
                    <a:pt x="282321" y="59690"/>
                  </a:lnTo>
                  <a:lnTo>
                    <a:pt x="282321" y="94361"/>
                  </a:lnTo>
                  <a:lnTo>
                    <a:pt x="302641" y="94361"/>
                  </a:lnTo>
                  <a:lnTo>
                    <a:pt x="302641" y="154686"/>
                  </a:lnTo>
                  <a:lnTo>
                    <a:pt x="290182" y="130771"/>
                  </a:lnTo>
                  <a:lnTo>
                    <a:pt x="264414" y="81280"/>
                  </a:lnTo>
                  <a:lnTo>
                    <a:pt x="266242" y="64782"/>
                  </a:lnTo>
                  <a:lnTo>
                    <a:pt x="267563" y="47078"/>
                  </a:lnTo>
                  <a:lnTo>
                    <a:pt x="268389" y="28155"/>
                  </a:lnTo>
                  <a:lnTo>
                    <a:pt x="268732" y="8001"/>
                  </a:lnTo>
                  <a:lnTo>
                    <a:pt x="234061" y="6604"/>
                  </a:lnTo>
                  <a:lnTo>
                    <a:pt x="233819" y="26225"/>
                  </a:lnTo>
                  <a:lnTo>
                    <a:pt x="233083" y="44488"/>
                  </a:lnTo>
                  <a:lnTo>
                    <a:pt x="231978" y="59690"/>
                  </a:lnTo>
                  <a:lnTo>
                    <a:pt x="231863" y="61366"/>
                  </a:lnTo>
                  <a:lnTo>
                    <a:pt x="230124" y="76835"/>
                  </a:lnTo>
                  <a:lnTo>
                    <a:pt x="218948" y="123317"/>
                  </a:lnTo>
                  <a:lnTo>
                    <a:pt x="201422" y="141859"/>
                  </a:lnTo>
                  <a:lnTo>
                    <a:pt x="201422" y="179197"/>
                  </a:lnTo>
                  <a:lnTo>
                    <a:pt x="237959" y="159334"/>
                  </a:lnTo>
                  <a:lnTo>
                    <a:pt x="253072" y="130771"/>
                  </a:lnTo>
                  <a:lnTo>
                    <a:pt x="276098" y="177419"/>
                  </a:lnTo>
                  <a:lnTo>
                    <a:pt x="302641" y="164465"/>
                  </a:lnTo>
                  <a:lnTo>
                    <a:pt x="302641" y="184531"/>
                  </a:lnTo>
                  <a:lnTo>
                    <a:pt x="336677" y="184531"/>
                  </a:lnTo>
                  <a:lnTo>
                    <a:pt x="336677" y="164465"/>
                  </a:lnTo>
                  <a:lnTo>
                    <a:pt x="336677" y="154686"/>
                  </a:lnTo>
                  <a:lnTo>
                    <a:pt x="336677" y="3810"/>
                  </a:lnTo>
                  <a:close/>
                </a:path>
                <a:path w="1654810" h="190500">
                  <a:moveTo>
                    <a:pt x="385318" y="3048"/>
                  </a:moveTo>
                  <a:lnTo>
                    <a:pt x="350901" y="3048"/>
                  </a:lnTo>
                  <a:lnTo>
                    <a:pt x="350901" y="187833"/>
                  </a:lnTo>
                  <a:lnTo>
                    <a:pt x="385318" y="187833"/>
                  </a:lnTo>
                  <a:lnTo>
                    <a:pt x="385318" y="3048"/>
                  </a:lnTo>
                  <a:close/>
                </a:path>
                <a:path w="1654810" h="190500">
                  <a:moveTo>
                    <a:pt x="496062" y="140843"/>
                  </a:moveTo>
                  <a:lnTo>
                    <a:pt x="460375" y="147066"/>
                  </a:lnTo>
                  <a:lnTo>
                    <a:pt x="442595" y="147066"/>
                  </a:lnTo>
                  <a:lnTo>
                    <a:pt x="442595" y="39370"/>
                  </a:lnTo>
                  <a:lnTo>
                    <a:pt x="488061" y="39370"/>
                  </a:lnTo>
                  <a:lnTo>
                    <a:pt x="488061" y="7366"/>
                  </a:lnTo>
                  <a:lnTo>
                    <a:pt x="407289" y="7366"/>
                  </a:lnTo>
                  <a:lnTo>
                    <a:pt x="407289" y="179197"/>
                  </a:lnTo>
                  <a:lnTo>
                    <a:pt x="457835" y="179197"/>
                  </a:lnTo>
                  <a:lnTo>
                    <a:pt x="466090" y="178562"/>
                  </a:lnTo>
                  <a:lnTo>
                    <a:pt x="474599" y="177546"/>
                  </a:lnTo>
                  <a:lnTo>
                    <a:pt x="483108" y="176403"/>
                  </a:lnTo>
                  <a:lnTo>
                    <a:pt x="490220" y="174752"/>
                  </a:lnTo>
                  <a:lnTo>
                    <a:pt x="496062" y="172466"/>
                  </a:lnTo>
                  <a:lnTo>
                    <a:pt x="496062" y="147066"/>
                  </a:lnTo>
                  <a:lnTo>
                    <a:pt x="496062" y="140843"/>
                  </a:lnTo>
                  <a:close/>
                </a:path>
                <a:path w="1654810" h="190500">
                  <a:moveTo>
                    <a:pt x="588010" y="3048"/>
                  </a:moveTo>
                  <a:lnTo>
                    <a:pt x="553847" y="3048"/>
                  </a:lnTo>
                  <a:lnTo>
                    <a:pt x="553847" y="70993"/>
                  </a:lnTo>
                  <a:lnTo>
                    <a:pt x="538480" y="70993"/>
                  </a:lnTo>
                  <a:lnTo>
                    <a:pt x="538480" y="3810"/>
                  </a:lnTo>
                  <a:lnTo>
                    <a:pt x="504698" y="3810"/>
                  </a:lnTo>
                  <a:lnTo>
                    <a:pt x="504698" y="184531"/>
                  </a:lnTo>
                  <a:lnTo>
                    <a:pt x="538480" y="184531"/>
                  </a:lnTo>
                  <a:lnTo>
                    <a:pt x="538480" y="105537"/>
                  </a:lnTo>
                  <a:lnTo>
                    <a:pt x="553847" y="105537"/>
                  </a:lnTo>
                  <a:lnTo>
                    <a:pt x="553847" y="187833"/>
                  </a:lnTo>
                  <a:lnTo>
                    <a:pt x="588010" y="187833"/>
                  </a:lnTo>
                  <a:lnTo>
                    <a:pt x="588010" y="105537"/>
                  </a:lnTo>
                  <a:lnTo>
                    <a:pt x="588010" y="70993"/>
                  </a:lnTo>
                  <a:lnTo>
                    <a:pt x="588010" y="3048"/>
                  </a:lnTo>
                  <a:close/>
                </a:path>
                <a:path w="1654810" h="190500">
                  <a:moveTo>
                    <a:pt x="844042" y="147066"/>
                  </a:moveTo>
                  <a:lnTo>
                    <a:pt x="769112" y="147066"/>
                  </a:lnTo>
                  <a:lnTo>
                    <a:pt x="769112" y="117221"/>
                  </a:lnTo>
                  <a:lnTo>
                    <a:pt x="833882" y="117221"/>
                  </a:lnTo>
                  <a:lnTo>
                    <a:pt x="833882" y="83312"/>
                  </a:lnTo>
                  <a:lnTo>
                    <a:pt x="833882" y="41529"/>
                  </a:lnTo>
                  <a:lnTo>
                    <a:pt x="833882" y="7366"/>
                  </a:lnTo>
                  <a:lnTo>
                    <a:pt x="797560" y="7366"/>
                  </a:lnTo>
                  <a:lnTo>
                    <a:pt x="797560" y="41529"/>
                  </a:lnTo>
                  <a:lnTo>
                    <a:pt x="797560" y="83312"/>
                  </a:lnTo>
                  <a:lnTo>
                    <a:pt x="703580" y="83312"/>
                  </a:lnTo>
                  <a:lnTo>
                    <a:pt x="703580" y="41529"/>
                  </a:lnTo>
                  <a:lnTo>
                    <a:pt x="797560" y="41529"/>
                  </a:lnTo>
                  <a:lnTo>
                    <a:pt x="797560" y="7366"/>
                  </a:lnTo>
                  <a:lnTo>
                    <a:pt x="667258" y="7366"/>
                  </a:lnTo>
                  <a:lnTo>
                    <a:pt x="667258" y="117221"/>
                  </a:lnTo>
                  <a:lnTo>
                    <a:pt x="731901" y="117221"/>
                  </a:lnTo>
                  <a:lnTo>
                    <a:pt x="731901" y="147066"/>
                  </a:lnTo>
                  <a:lnTo>
                    <a:pt x="657098" y="147066"/>
                  </a:lnTo>
                  <a:lnTo>
                    <a:pt x="657098" y="181356"/>
                  </a:lnTo>
                  <a:lnTo>
                    <a:pt x="844042" y="181356"/>
                  </a:lnTo>
                  <a:lnTo>
                    <a:pt x="844042" y="147066"/>
                  </a:lnTo>
                  <a:close/>
                </a:path>
                <a:path w="1654810" h="190500">
                  <a:moveTo>
                    <a:pt x="980567" y="5207"/>
                  </a:moveTo>
                  <a:lnTo>
                    <a:pt x="944753" y="5207"/>
                  </a:lnTo>
                  <a:lnTo>
                    <a:pt x="944753" y="20320"/>
                  </a:lnTo>
                  <a:lnTo>
                    <a:pt x="944753" y="48006"/>
                  </a:lnTo>
                  <a:lnTo>
                    <a:pt x="944753" y="63119"/>
                  </a:lnTo>
                  <a:lnTo>
                    <a:pt x="901573" y="63119"/>
                  </a:lnTo>
                  <a:lnTo>
                    <a:pt x="901573" y="48006"/>
                  </a:lnTo>
                  <a:lnTo>
                    <a:pt x="944753" y="48006"/>
                  </a:lnTo>
                  <a:lnTo>
                    <a:pt x="944753" y="20320"/>
                  </a:lnTo>
                  <a:lnTo>
                    <a:pt x="901573" y="20320"/>
                  </a:lnTo>
                  <a:lnTo>
                    <a:pt x="901573" y="5207"/>
                  </a:lnTo>
                  <a:lnTo>
                    <a:pt x="865886" y="5207"/>
                  </a:lnTo>
                  <a:lnTo>
                    <a:pt x="865886" y="91694"/>
                  </a:lnTo>
                  <a:lnTo>
                    <a:pt x="980567" y="91694"/>
                  </a:lnTo>
                  <a:lnTo>
                    <a:pt x="980567" y="63119"/>
                  </a:lnTo>
                  <a:lnTo>
                    <a:pt x="980567" y="48006"/>
                  </a:lnTo>
                  <a:lnTo>
                    <a:pt x="980567" y="20320"/>
                  </a:lnTo>
                  <a:lnTo>
                    <a:pt x="980567" y="5207"/>
                  </a:lnTo>
                  <a:close/>
                </a:path>
                <a:path w="1654810" h="190500">
                  <a:moveTo>
                    <a:pt x="1038479" y="3048"/>
                  </a:moveTo>
                  <a:lnTo>
                    <a:pt x="1001903" y="3048"/>
                  </a:lnTo>
                  <a:lnTo>
                    <a:pt x="1001903" y="95631"/>
                  </a:lnTo>
                  <a:lnTo>
                    <a:pt x="1038479" y="95631"/>
                  </a:lnTo>
                  <a:lnTo>
                    <a:pt x="1038479" y="3048"/>
                  </a:lnTo>
                  <a:close/>
                </a:path>
                <a:path w="1654810" h="190500">
                  <a:moveTo>
                    <a:pt x="1040511" y="163322"/>
                  </a:moveTo>
                  <a:lnTo>
                    <a:pt x="909320" y="163322"/>
                  </a:lnTo>
                  <a:lnTo>
                    <a:pt x="909320" y="156210"/>
                  </a:lnTo>
                  <a:lnTo>
                    <a:pt x="1038479" y="156210"/>
                  </a:lnTo>
                  <a:lnTo>
                    <a:pt x="1038479" y="102108"/>
                  </a:lnTo>
                  <a:lnTo>
                    <a:pt x="872998" y="102108"/>
                  </a:lnTo>
                  <a:lnTo>
                    <a:pt x="872998" y="126619"/>
                  </a:lnTo>
                  <a:lnTo>
                    <a:pt x="1002538" y="126619"/>
                  </a:lnTo>
                  <a:lnTo>
                    <a:pt x="1002538" y="133731"/>
                  </a:lnTo>
                  <a:lnTo>
                    <a:pt x="873379" y="133731"/>
                  </a:lnTo>
                  <a:lnTo>
                    <a:pt x="873379" y="187833"/>
                  </a:lnTo>
                  <a:lnTo>
                    <a:pt x="1040511" y="187833"/>
                  </a:lnTo>
                  <a:lnTo>
                    <a:pt x="1040511" y="163322"/>
                  </a:lnTo>
                  <a:close/>
                </a:path>
                <a:path w="1654810" h="190500">
                  <a:moveTo>
                    <a:pt x="1194943" y="137414"/>
                  </a:moveTo>
                  <a:lnTo>
                    <a:pt x="1153769" y="146088"/>
                  </a:lnTo>
                  <a:lnTo>
                    <a:pt x="1147064" y="146304"/>
                  </a:lnTo>
                  <a:lnTo>
                    <a:pt x="1107059" y="146304"/>
                  </a:lnTo>
                  <a:lnTo>
                    <a:pt x="1107059" y="108966"/>
                  </a:lnTo>
                  <a:lnTo>
                    <a:pt x="1177798" y="108966"/>
                  </a:lnTo>
                  <a:lnTo>
                    <a:pt x="1177798" y="7366"/>
                  </a:lnTo>
                  <a:lnTo>
                    <a:pt x="1070229" y="7366"/>
                  </a:lnTo>
                  <a:lnTo>
                    <a:pt x="1070229" y="40259"/>
                  </a:lnTo>
                  <a:lnTo>
                    <a:pt x="1141476" y="40259"/>
                  </a:lnTo>
                  <a:lnTo>
                    <a:pt x="1141476" y="76581"/>
                  </a:lnTo>
                  <a:lnTo>
                    <a:pt x="1070737" y="76581"/>
                  </a:lnTo>
                  <a:lnTo>
                    <a:pt x="1070737" y="179197"/>
                  </a:lnTo>
                  <a:lnTo>
                    <a:pt x="1145540" y="179197"/>
                  </a:lnTo>
                  <a:lnTo>
                    <a:pt x="1152537" y="178981"/>
                  </a:lnTo>
                  <a:lnTo>
                    <a:pt x="1194943" y="170307"/>
                  </a:lnTo>
                  <a:lnTo>
                    <a:pt x="1194943" y="146304"/>
                  </a:lnTo>
                  <a:lnTo>
                    <a:pt x="1194943" y="137414"/>
                  </a:lnTo>
                  <a:close/>
                </a:path>
                <a:path w="1654810" h="190500">
                  <a:moveTo>
                    <a:pt x="1241171" y="3048"/>
                  </a:moveTo>
                  <a:lnTo>
                    <a:pt x="1204595" y="3048"/>
                  </a:lnTo>
                  <a:lnTo>
                    <a:pt x="1204595" y="187833"/>
                  </a:lnTo>
                  <a:lnTo>
                    <a:pt x="1241171" y="187833"/>
                  </a:lnTo>
                  <a:lnTo>
                    <a:pt x="1241171" y="3048"/>
                  </a:lnTo>
                  <a:close/>
                </a:path>
                <a:path w="1654810" h="190500">
                  <a:moveTo>
                    <a:pt x="1397381" y="136779"/>
                  </a:moveTo>
                  <a:lnTo>
                    <a:pt x="1356207" y="145402"/>
                  </a:lnTo>
                  <a:lnTo>
                    <a:pt x="1349502" y="145542"/>
                  </a:lnTo>
                  <a:lnTo>
                    <a:pt x="1310005" y="145542"/>
                  </a:lnTo>
                  <a:lnTo>
                    <a:pt x="1310005" y="109220"/>
                  </a:lnTo>
                  <a:lnTo>
                    <a:pt x="1379601" y="109220"/>
                  </a:lnTo>
                  <a:lnTo>
                    <a:pt x="1379601" y="75946"/>
                  </a:lnTo>
                  <a:lnTo>
                    <a:pt x="1310005" y="75946"/>
                  </a:lnTo>
                  <a:lnTo>
                    <a:pt x="1310005" y="40894"/>
                  </a:lnTo>
                  <a:lnTo>
                    <a:pt x="1382903" y="40894"/>
                  </a:lnTo>
                  <a:lnTo>
                    <a:pt x="1382903" y="7366"/>
                  </a:lnTo>
                  <a:lnTo>
                    <a:pt x="1273429" y="7366"/>
                  </a:lnTo>
                  <a:lnTo>
                    <a:pt x="1273429" y="179197"/>
                  </a:lnTo>
                  <a:lnTo>
                    <a:pt x="1349502" y="179197"/>
                  </a:lnTo>
                  <a:lnTo>
                    <a:pt x="1356283" y="178981"/>
                  </a:lnTo>
                  <a:lnTo>
                    <a:pt x="1397381" y="170307"/>
                  </a:lnTo>
                  <a:lnTo>
                    <a:pt x="1397381" y="145542"/>
                  </a:lnTo>
                  <a:lnTo>
                    <a:pt x="1397381" y="136779"/>
                  </a:lnTo>
                  <a:close/>
                </a:path>
                <a:path w="1654810" h="190500">
                  <a:moveTo>
                    <a:pt x="1443863" y="3048"/>
                  </a:moveTo>
                  <a:lnTo>
                    <a:pt x="1407287" y="3048"/>
                  </a:lnTo>
                  <a:lnTo>
                    <a:pt x="1407287" y="187833"/>
                  </a:lnTo>
                  <a:lnTo>
                    <a:pt x="1443863" y="187833"/>
                  </a:lnTo>
                  <a:lnTo>
                    <a:pt x="1443863" y="3048"/>
                  </a:lnTo>
                  <a:close/>
                </a:path>
                <a:path w="1654810" h="190500">
                  <a:moveTo>
                    <a:pt x="1645666" y="145034"/>
                  </a:moveTo>
                  <a:lnTo>
                    <a:pt x="1614258" y="123164"/>
                  </a:lnTo>
                  <a:lnTo>
                    <a:pt x="1606804" y="121500"/>
                  </a:lnTo>
                  <a:lnTo>
                    <a:pt x="1606804" y="153797"/>
                  </a:lnTo>
                  <a:lnTo>
                    <a:pt x="1606550" y="157099"/>
                  </a:lnTo>
                  <a:lnTo>
                    <a:pt x="1568119" y="162687"/>
                  </a:lnTo>
                  <a:lnTo>
                    <a:pt x="1554543" y="162687"/>
                  </a:lnTo>
                  <a:lnTo>
                    <a:pt x="1516126" y="157099"/>
                  </a:lnTo>
                  <a:lnTo>
                    <a:pt x="1515872" y="153797"/>
                  </a:lnTo>
                  <a:lnTo>
                    <a:pt x="1516126" y="150622"/>
                  </a:lnTo>
                  <a:lnTo>
                    <a:pt x="1551495" y="145034"/>
                  </a:lnTo>
                  <a:lnTo>
                    <a:pt x="1571167" y="145034"/>
                  </a:lnTo>
                  <a:lnTo>
                    <a:pt x="1606804" y="153797"/>
                  </a:lnTo>
                  <a:lnTo>
                    <a:pt x="1606804" y="121500"/>
                  </a:lnTo>
                  <a:lnTo>
                    <a:pt x="1561338" y="117729"/>
                  </a:lnTo>
                  <a:lnTo>
                    <a:pt x="1549158" y="117881"/>
                  </a:lnTo>
                  <a:lnTo>
                    <a:pt x="1508340" y="123164"/>
                  </a:lnTo>
                  <a:lnTo>
                    <a:pt x="1477010" y="145034"/>
                  </a:lnTo>
                  <a:lnTo>
                    <a:pt x="1477010" y="162687"/>
                  </a:lnTo>
                  <a:lnTo>
                    <a:pt x="1508340" y="184492"/>
                  </a:lnTo>
                  <a:lnTo>
                    <a:pt x="1549158" y="189788"/>
                  </a:lnTo>
                  <a:lnTo>
                    <a:pt x="1561338" y="189992"/>
                  </a:lnTo>
                  <a:lnTo>
                    <a:pt x="1573504" y="189788"/>
                  </a:lnTo>
                  <a:lnTo>
                    <a:pt x="1614258" y="184492"/>
                  </a:lnTo>
                  <a:lnTo>
                    <a:pt x="1645666" y="162687"/>
                  </a:lnTo>
                  <a:lnTo>
                    <a:pt x="1645666" y="145034"/>
                  </a:lnTo>
                  <a:close/>
                </a:path>
                <a:path w="1654810" h="190500">
                  <a:moveTo>
                    <a:pt x="1654810" y="83693"/>
                  </a:moveTo>
                  <a:lnTo>
                    <a:pt x="1620393" y="83693"/>
                  </a:lnTo>
                  <a:lnTo>
                    <a:pt x="1620393" y="73914"/>
                  </a:lnTo>
                  <a:lnTo>
                    <a:pt x="1620393" y="66675"/>
                  </a:lnTo>
                  <a:lnTo>
                    <a:pt x="1628394" y="63627"/>
                  </a:lnTo>
                  <a:lnTo>
                    <a:pt x="1634617" y="59690"/>
                  </a:lnTo>
                  <a:lnTo>
                    <a:pt x="1638935" y="54864"/>
                  </a:lnTo>
                  <a:lnTo>
                    <a:pt x="1643380" y="50038"/>
                  </a:lnTo>
                  <a:lnTo>
                    <a:pt x="1644319" y="47625"/>
                  </a:lnTo>
                  <a:lnTo>
                    <a:pt x="1645666" y="44196"/>
                  </a:lnTo>
                  <a:lnTo>
                    <a:pt x="1645539" y="28625"/>
                  </a:lnTo>
                  <a:lnTo>
                    <a:pt x="1644904" y="27343"/>
                  </a:lnTo>
                  <a:lnTo>
                    <a:pt x="1644827" y="27178"/>
                  </a:lnTo>
                  <a:lnTo>
                    <a:pt x="1641856" y="21336"/>
                  </a:lnTo>
                  <a:lnTo>
                    <a:pt x="1606677" y="4254"/>
                  </a:lnTo>
                  <a:lnTo>
                    <a:pt x="1606677" y="33909"/>
                  </a:lnTo>
                  <a:lnTo>
                    <a:pt x="1606677" y="40894"/>
                  </a:lnTo>
                  <a:lnTo>
                    <a:pt x="1602486" y="43561"/>
                  </a:lnTo>
                  <a:lnTo>
                    <a:pt x="1594485" y="45212"/>
                  </a:lnTo>
                  <a:lnTo>
                    <a:pt x="1587830" y="46240"/>
                  </a:lnTo>
                  <a:lnTo>
                    <a:pt x="1584325" y="46583"/>
                  </a:lnTo>
                  <a:lnTo>
                    <a:pt x="1584325" y="73914"/>
                  </a:lnTo>
                  <a:lnTo>
                    <a:pt x="1584325" y="83693"/>
                  </a:lnTo>
                  <a:lnTo>
                    <a:pt x="1538351" y="83693"/>
                  </a:lnTo>
                  <a:lnTo>
                    <a:pt x="1538351" y="73914"/>
                  </a:lnTo>
                  <a:lnTo>
                    <a:pt x="1542034" y="74295"/>
                  </a:lnTo>
                  <a:lnTo>
                    <a:pt x="1545717" y="74549"/>
                  </a:lnTo>
                  <a:lnTo>
                    <a:pt x="1549527" y="74676"/>
                  </a:lnTo>
                  <a:lnTo>
                    <a:pt x="1573149" y="74676"/>
                  </a:lnTo>
                  <a:lnTo>
                    <a:pt x="1576959" y="74549"/>
                  </a:lnTo>
                  <a:lnTo>
                    <a:pt x="1580642" y="74295"/>
                  </a:lnTo>
                  <a:lnTo>
                    <a:pt x="1584325" y="73914"/>
                  </a:lnTo>
                  <a:lnTo>
                    <a:pt x="1584325" y="46583"/>
                  </a:lnTo>
                  <a:lnTo>
                    <a:pt x="1580095" y="46990"/>
                  </a:lnTo>
                  <a:lnTo>
                    <a:pt x="1571256" y="47472"/>
                  </a:lnTo>
                  <a:lnTo>
                    <a:pt x="1561338" y="47625"/>
                  </a:lnTo>
                  <a:lnTo>
                    <a:pt x="1551406" y="47472"/>
                  </a:lnTo>
                  <a:lnTo>
                    <a:pt x="1542567" y="46990"/>
                  </a:lnTo>
                  <a:lnTo>
                    <a:pt x="1534833" y="46240"/>
                  </a:lnTo>
                  <a:lnTo>
                    <a:pt x="1528191" y="45212"/>
                  </a:lnTo>
                  <a:lnTo>
                    <a:pt x="1520190" y="43561"/>
                  </a:lnTo>
                  <a:lnTo>
                    <a:pt x="1515999" y="40894"/>
                  </a:lnTo>
                  <a:lnTo>
                    <a:pt x="1515999" y="33909"/>
                  </a:lnTo>
                  <a:lnTo>
                    <a:pt x="1561338" y="27178"/>
                  </a:lnTo>
                  <a:lnTo>
                    <a:pt x="1571256" y="27343"/>
                  </a:lnTo>
                  <a:lnTo>
                    <a:pt x="1606677" y="33909"/>
                  </a:lnTo>
                  <a:lnTo>
                    <a:pt x="1606677" y="4254"/>
                  </a:lnTo>
                  <a:lnTo>
                    <a:pt x="1561338" y="0"/>
                  </a:lnTo>
                  <a:lnTo>
                    <a:pt x="1549400" y="177"/>
                  </a:lnTo>
                  <a:lnTo>
                    <a:pt x="1508823" y="5981"/>
                  </a:lnTo>
                  <a:lnTo>
                    <a:pt x="1477391" y="27838"/>
                  </a:lnTo>
                  <a:lnTo>
                    <a:pt x="1477010" y="28625"/>
                  </a:lnTo>
                  <a:lnTo>
                    <a:pt x="1477010" y="44196"/>
                  </a:lnTo>
                  <a:lnTo>
                    <a:pt x="1502283" y="66675"/>
                  </a:lnTo>
                  <a:lnTo>
                    <a:pt x="1502283" y="83693"/>
                  </a:lnTo>
                  <a:lnTo>
                    <a:pt x="1467866" y="83693"/>
                  </a:lnTo>
                  <a:lnTo>
                    <a:pt x="1467866" y="111379"/>
                  </a:lnTo>
                  <a:lnTo>
                    <a:pt x="1654810" y="111379"/>
                  </a:lnTo>
                  <a:lnTo>
                    <a:pt x="1654810" y="83693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79032" y="3760596"/>
              <a:ext cx="1200403" cy="19265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239635" y="3761104"/>
              <a:ext cx="1480185" cy="191770"/>
            </a:xfrm>
            <a:custGeom>
              <a:avLst/>
              <a:gdLst/>
              <a:ahLst/>
              <a:cxnLst/>
              <a:rect l="l" t="t" r="r" b="b"/>
              <a:pathLst>
                <a:path w="1480184" h="191770">
                  <a:moveTo>
                    <a:pt x="190373" y="98679"/>
                  </a:moveTo>
                  <a:lnTo>
                    <a:pt x="189572" y="86537"/>
                  </a:lnTo>
                  <a:lnTo>
                    <a:pt x="189509" y="85559"/>
                  </a:lnTo>
                  <a:lnTo>
                    <a:pt x="187147" y="73240"/>
                  </a:lnTo>
                  <a:lnTo>
                    <a:pt x="183273" y="61696"/>
                  </a:lnTo>
                  <a:lnTo>
                    <a:pt x="177927" y="50927"/>
                  </a:lnTo>
                  <a:lnTo>
                    <a:pt x="171526" y="41529"/>
                  </a:lnTo>
                  <a:lnTo>
                    <a:pt x="171183" y="41021"/>
                  </a:lnTo>
                  <a:lnTo>
                    <a:pt x="163322" y="32258"/>
                  </a:lnTo>
                  <a:lnTo>
                    <a:pt x="154305" y="24638"/>
                  </a:lnTo>
                  <a:lnTo>
                    <a:pt x="151003" y="22542"/>
                  </a:lnTo>
                  <a:lnTo>
                    <a:pt x="151003" y="98679"/>
                  </a:lnTo>
                  <a:lnTo>
                    <a:pt x="149796" y="110680"/>
                  </a:lnTo>
                  <a:lnTo>
                    <a:pt x="126834" y="146507"/>
                  </a:lnTo>
                  <a:lnTo>
                    <a:pt x="95123" y="155829"/>
                  </a:lnTo>
                  <a:lnTo>
                    <a:pt x="83477" y="154622"/>
                  </a:lnTo>
                  <a:lnTo>
                    <a:pt x="48450" y="131152"/>
                  </a:lnTo>
                  <a:lnTo>
                    <a:pt x="39370" y="98679"/>
                  </a:lnTo>
                  <a:lnTo>
                    <a:pt x="40500" y="86537"/>
                  </a:lnTo>
                  <a:lnTo>
                    <a:pt x="63525" y="50685"/>
                  </a:lnTo>
                  <a:lnTo>
                    <a:pt x="95123" y="41529"/>
                  </a:lnTo>
                  <a:lnTo>
                    <a:pt x="106832" y="42672"/>
                  </a:lnTo>
                  <a:lnTo>
                    <a:pt x="141884" y="65963"/>
                  </a:lnTo>
                  <a:lnTo>
                    <a:pt x="151003" y="98679"/>
                  </a:lnTo>
                  <a:lnTo>
                    <a:pt x="151003" y="22542"/>
                  </a:lnTo>
                  <a:lnTo>
                    <a:pt x="108546" y="6858"/>
                  </a:lnTo>
                  <a:lnTo>
                    <a:pt x="95123" y="5969"/>
                  </a:lnTo>
                  <a:lnTo>
                    <a:pt x="81711" y="6858"/>
                  </a:lnTo>
                  <a:lnTo>
                    <a:pt x="35991" y="24638"/>
                  </a:lnTo>
                  <a:lnTo>
                    <a:pt x="7086" y="61696"/>
                  </a:lnTo>
                  <a:lnTo>
                    <a:pt x="0" y="98679"/>
                  </a:lnTo>
                  <a:lnTo>
                    <a:pt x="774" y="110680"/>
                  </a:lnTo>
                  <a:lnTo>
                    <a:pt x="19177" y="156273"/>
                  </a:lnTo>
                  <a:lnTo>
                    <a:pt x="57213" y="184340"/>
                  </a:lnTo>
                  <a:lnTo>
                    <a:pt x="95123" y="191262"/>
                  </a:lnTo>
                  <a:lnTo>
                    <a:pt x="108546" y="190436"/>
                  </a:lnTo>
                  <a:lnTo>
                    <a:pt x="154305" y="172605"/>
                  </a:lnTo>
                  <a:lnTo>
                    <a:pt x="171475" y="155829"/>
                  </a:lnTo>
                  <a:lnTo>
                    <a:pt x="177863" y="146507"/>
                  </a:lnTo>
                  <a:lnTo>
                    <a:pt x="183273" y="135648"/>
                  </a:lnTo>
                  <a:lnTo>
                    <a:pt x="187147" y="124079"/>
                  </a:lnTo>
                  <a:lnTo>
                    <a:pt x="189509" y="111760"/>
                  </a:lnTo>
                  <a:lnTo>
                    <a:pt x="190373" y="98679"/>
                  </a:lnTo>
                  <a:close/>
                </a:path>
                <a:path w="1480184" h="191770">
                  <a:moveTo>
                    <a:pt x="334899" y="152146"/>
                  </a:moveTo>
                  <a:lnTo>
                    <a:pt x="246761" y="152146"/>
                  </a:lnTo>
                  <a:lnTo>
                    <a:pt x="246761" y="10541"/>
                  </a:lnTo>
                  <a:lnTo>
                    <a:pt x="207391" y="10541"/>
                  </a:lnTo>
                  <a:lnTo>
                    <a:pt x="207391" y="186944"/>
                  </a:lnTo>
                  <a:lnTo>
                    <a:pt x="334899" y="186944"/>
                  </a:lnTo>
                  <a:lnTo>
                    <a:pt x="334899" y="152146"/>
                  </a:lnTo>
                  <a:close/>
                </a:path>
                <a:path w="1480184" h="191770">
                  <a:moveTo>
                    <a:pt x="482219" y="152781"/>
                  </a:moveTo>
                  <a:lnTo>
                    <a:pt x="388493" y="152781"/>
                  </a:lnTo>
                  <a:lnTo>
                    <a:pt x="388493" y="114808"/>
                  </a:lnTo>
                  <a:lnTo>
                    <a:pt x="472694" y="114808"/>
                  </a:lnTo>
                  <a:lnTo>
                    <a:pt x="472694" y="80645"/>
                  </a:lnTo>
                  <a:lnTo>
                    <a:pt x="388493" y="80645"/>
                  </a:lnTo>
                  <a:lnTo>
                    <a:pt x="388493" y="44704"/>
                  </a:lnTo>
                  <a:lnTo>
                    <a:pt x="480314" y="44704"/>
                  </a:lnTo>
                  <a:lnTo>
                    <a:pt x="480314" y="10541"/>
                  </a:lnTo>
                  <a:lnTo>
                    <a:pt x="349123" y="10541"/>
                  </a:lnTo>
                  <a:lnTo>
                    <a:pt x="349123" y="186944"/>
                  </a:lnTo>
                  <a:lnTo>
                    <a:pt x="482219" y="186944"/>
                  </a:lnTo>
                  <a:lnTo>
                    <a:pt x="482219" y="152781"/>
                  </a:lnTo>
                  <a:close/>
                </a:path>
                <a:path w="1480184" h="191770">
                  <a:moveTo>
                    <a:pt x="665988" y="98806"/>
                  </a:moveTo>
                  <a:lnTo>
                    <a:pt x="654431" y="52832"/>
                  </a:lnTo>
                  <a:lnTo>
                    <a:pt x="626618" y="24726"/>
                  </a:lnTo>
                  <a:lnTo>
                    <a:pt x="626618" y="98806"/>
                  </a:lnTo>
                  <a:lnTo>
                    <a:pt x="625614" y="110909"/>
                  </a:lnTo>
                  <a:lnTo>
                    <a:pt x="604151" y="144208"/>
                  </a:lnTo>
                  <a:lnTo>
                    <a:pt x="572135" y="152146"/>
                  </a:lnTo>
                  <a:lnTo>
                    <a:pt x="542417" y="152146"/>
                  </a:lnTo>
                  <a:lnTo>
                    <a:pt x="542417" y="45339"/>
                  </a:lnTo>
                  <a:lnTo>
                    <a:pt x="572135" y="45339"/>
                  </a:lnTo>
                  <a:lnTo>
                    <a:pt x="612013" y="59436"/>
                  </a:lnTo>
                  <a:lnTo>
                    <a:pt x="626618" y="98806"/>
                  </a:lnTo>
                  <a:lnTo>
                    <a:pt x="626618" y="24726"/>
                  </a:lnTo>
                  <a:lnTo>
                    <a:pt x="585533" y="11328"/>
                  </a:lnTo>
                  <a:lnTo>
                    <a:pt x="571373" y="10541"/>
                  </a:lnTo>
                  <a:lnTo>
                    <a:pt x="503047" y="10541"/>
                  </a:lnTo>
                  <a:lnTo>
                    <a:pt x="503047" y="186944"/>
                  </a:lnTo>
                  <a:lnTo>
                    <a:pt x="571373" y="186944"/>
                  </a:lnTo>
                  <a:lnTo>
                    <a:pt x="610819" y="180505"/>
                  </a:lnTo>
                  <a:lnTo>
                    <a:pt x="648106" y="154203"/>
                  </a:lnTo>
                  <a:lnTo>
                    <a:pt x="649503" y="152146"/>
                  </a:lnTo>
                  <a:lnTo>
                    <a:pt x="654431" y="144907"/>
                  </a:lnTo>
                  <a:lnTo>
                    <a:pt x="659422" y="134607"/>
                  </a:lnTo>
                  <a:lnTo>
                    <a:pt x="663016" y="123482"/>
                  </a:lnTo>
                  <a:lnTo>
                    <a:pt x="665187" y="111556"/>
                  </a:lnTo>
                  <a:lnTo>
                    <a:pt x="665988" y="98806"/>
                  </a:lnTo>
                  <a:close/>
                </a:path>
                <a:path w="1480184" h="191770">
                  <a:moveTo>
                    <a:pt x="791464" y="9525"/>
                  </a:moveTo>
                  <a:lnTo>
                    <a:pt x="685038" y="9525"/>
                  </a:lnTo>
                  <a:lnTo>
                    <a:pt x="685038" y="42799"/>
                  </a:lnTo>
                  <a:lnTo>
                    <a:pt x="754126" y="42799"/>
                  </a:lnTo>
                  <a:lnTo>
                    <a:pt x="754126" y="59436"/>
                  </a:lnTo>
                  <a:lnTo>
                    <a:pt x="744143" y="110185"/>
                  </a:lnTo>
                  <a:lnTo>
                    <a:pt x="714730" y="140385"/>
                  </a:lnTo>
                  <a:lnTo>
                    <a:pt x="685038" y="146685"/>
                  </a:lnTo>
                  <a:lnTo>
                    <a:pt x="685038" y="181356"/>
                  </a:lnTo>
                  <a:lnTo>
                    <a:pt x="728967" y="172885"/>
                  </a:lnTo>
                  <a:lnTo>
                    <a:pt x="762546" y="148564"/>
                  </a:lnTo>
                  <a:lnTo>
                    <a:pt x="783932" y="110337"/>
                  </a:lnTo>
                  <a:lnTo>
                    <a:pt x="783996" y="110185"/>
                  </a:lnTo>
                  <a:lnTo>
                    <a:pt x="788098" y="94576"/>
                  </a:lnTo>
                  <a:lnTo>
                    <a:pt x="790575" y="77660"/>
                  </a:lnTo>
                  <a:lnTo>
                    <a:pt x="791464" y="59436"/>
                  </a:lnTo>
                  <a:lnTo>
                    <a:pt x="791464" y="9525"/>
                  </a:lnTo>
                  <a:close/>
                </a:path>
                <a:path w="1480184" h="191770">
                  <a:moveTo>
                    <a:pt x="856615" y="5207"/>
                  </a:moveTo>
                  <a:lnTo>
                    <a:pt x="820039" y="5207"/>
                  </a:lnTo>
                  <a:lnTo>
                    <a:pt x="820039" y="189992"/>
                  </a:lnTo>
                  <a:lnTo>
                    <a:pt x="856615" y="189992"/>
                  </a:lnTo>
                  <a:lnTo>
                    <a:pt x="856615" y="5207"/>
                  </a:lnTo>
                  <a:close/>
                </a:path>
                <a:path w="1480184" h="191770">
                  <a:moveTo>
                    <a:pt x="1065022" y="45212"/>
                  </a:moveTo>
                  <a:lnTo>
                    <a:pt x="1061542" y="44069"/>
                  </a:lnTo>
                  <a:lnTo>
                    <a:pt x="993140" y="21590"/>
                  </a:lnTo>
                  <a:lnTo>
                    <a:pt x="995565" y="17094"/>
                  </a:lnTo>
                  <a:lnTo>
                    <a:pt x="995680" y="16891"/>
                  </a:lnTo>
                  <a:lnTo>
                    <a:pt x="997712" y="11811"/>
                  </a:lnTo>
                  <a:lnTo>
                    <a:pt x="998982" y="6477"/>
                  </a:lnTo>
                  <a:lnTo>
                    <a:pt x="962025" y="0"/>
                  </a:lnTo>
                  <a:lnTo>
                    <a:pt x="959827" y="6096"/>
                  </a:lnTo>
                  <a:lnTo>
                    <a:pt x="956652" y="11811"/>
                  </a:lnTo>
                  <a:lnTo>
                    <a:pt x="919988" y="36576"/>
                  </a:lnTo>
                  <a:lnTo>
                    <a:pt x="885952" y="42799"/>
                  </a:lnTo>
                  <a:lnTo>
                    <a:pt x="885952" y="71628"/>
                  </a:lnTo>
                  <a:lnTo>
                    <a:pt x="934847" y="63881"/>
                  </a:lnTo>
                  <a:lnTo>
                    <a:pt x="973709" y="44069"/>
                  </a:lnTo>
                  <a:lnTo>
                    <a:pt x="1053465" y="72009"/>
                  </a:lnTo>
                  <a:lnTo>
                    <a:pt x="1065022" y="45212"/>
                  </a:lnTo>
                  <a:close/>
                </a:path>
                <a:path w="1480184" h="191770">
                  <a:moveTo>
                    <a:pt x="1067562" y="76962"/>
                  </a:moveTo>
                  <a:lnTo>
                    <a:pt x="880618" y="76962"/>
                  </a:lnTo>
                  <a:lnTo>
                    <a:pt x="880618" y="103632"/>
                  </a:lnTo>
                  <a:lnTo>
                    <a:pt x="955929" y="103632"/>
                  </a:lnTo>
                  <a:lnTo>
                    <a:pt x="955929" y="111633"/>
                  </a:lnTo>
                  <a:lnTo>
                    <a:pt x="891159" y="111633"/>
                  </a:lnTo>
                  <a:lnTo>
                    <a:pt x="891159" y="134620"/>
                  </a:lnTo>
                  <a:lnTo>
                    <a:pt x="1021080" y="134620"/>
                  </a:lnTo>
                  <a:lnTo>
                    <a:pt x="1021080" y="141097"/>
                  </a:lnTo>
                  <a:lnTo>
                    <a:pt x="891667" y="141097"/>
                  </a:lnTo>
                  <a:lnTo>
                    <a:pt x="891667" y="189992"/>
                  </a:lnTo>
                  <a:lnTo>
                    <a:pt x="1058672" y="189992"/>
                  </a:lnTo>
                  <a:lnTo>
                    <a:pt x="1058672" y="166751"/>
                  </a:lnTo>
                  <a:lnTo>
                    <a:pt x="927354" y="166751"/>
                  </a:lnTo>
                  <a:lnTo>
                    <a:pt x="927354" y="160274"/>
                  </a:lnTo>
                  <a:lnTo>
                    <a:pt x="1056767" y="160274"/>
                  </a:lnTo>
                  <a:lnTo>
                    <a:pt x="1056767" y="111633"/>
                  </a:lnTo>
                  <a:lnTo>
                    <a:pt x="992251" y="111633"/>
                  </a:lnTo>
                  <a:lnTo>
                    <a:pt x="992251" y="103632"/>
                  </a:lnTo>
                  <a:lnTo>
                    <a:pt x="1067562" y="103632"/>
                  </a:lnTo>
                  <a:lnTo>
                    <a:pt x="1067562" y="76962"/>
                  </a:lnTo>
                  <a:close/>
                </a:path>
                <a:path w="1480184" h="191770">
                  <a:moveTo>
                    <a:pt x="1167003" y="9525"/>
                  </a:moveTo>
                  <a:lnTo>
                    <a:pt x="1085850" y="9525"/>
                  </a:lnTo>
                  <a:lnTo>
                    <a:pt x="1085850" y="42418"/>
                  </a:lnTo>
                  <a:lnTo>
                    <a:pt x="1131951" y="42418"/>
                  </a:lnTo>
                  <a:lnTo>
                    <a:pt x="1131951" y="65913"/>
                  </a:lnTo>
                  <a:lnTo>
                    <a:pt x="1131125" y="83413"/>
                  </a:lnTo>
                  <a:lnTo>
                    <a:pt x="1131087" y="84264"/>
                  </a:lnTo>
                  <a:lnTo>
                    <a:pt x="1128712" y="100241"/>
                  </a:lnTo>
                  <a:lnTo>
                    <a:pt x="1104900" y="140817"/>
                  </a:lnTo>
                  <a:lnTo>
                    <a:pt x="1085850" y="147066"/>
                  </a:lnTo>
                  <a:lnTo>
                    <a:pt x="1085850" y="181356"/>
                  </a:lnTo>
                  <a:lnTo>
                    <a:pt x="1126363" y="168148"/>
                  </a:lnTo>
                  <a:lnTo>
                    <a:pt x="1155700" y="129540"/>
                  </a:lnTo>
                  <a:lnTo>
                    <a:pt x="1166101" y="84264"/>
                  </a:lnTo>
                  <a:lnTo>
                    <a:pt x="1166215" y="83413"/>
                  </a:lnTo>
                  <a:lnTo>
                    <a:pt x="1166939" y="65913"/>
                  </a:lnTo>
                  <a:lnTo>
                    <a:pt x="1167003" y="9525"/>
                  </a:lnTo>
                  <a:close/>
                </a:path>
                <a:path w="1480184" h="191770">
                  <a:moveTo>
                    <a:pt x="1267206" y="5207"/>
                  </a:moveTo>
                  <a:lnTo>
                    <a:pt x="1232662" y="5207"/>
                  </a:lnTo>
                  <a:lnTo>
                    <a:pt x="1232662" y="73152"/>
                  </a:lnTo>
                  <a:lnTo>
                    <a:pt x="1215898" y="73152"/>
                  </a:lnTo>
                  <a:lnTo>
                    <a:pt x="1215898" y="5969"/>
                  </a:lnTo>
                  <a:lnTo>
                    <a:pt x="1181735" y="5969"/>
                  </a:lnTo>
                  <a:lnTo>
                    <a:pt x="1181735" y="186690"/>
                  </a:lnTo>
                  <a:lnTo>
                    <a:pt x="1215898" y="186690"/>
                  </a:lnTo>
                  <a:lnTo>
                    <a:pt x="1215898" y="107696"/>
                  </a:lnTo>
                  <a:lnTo>
                    <a:pt x="1232662" y="107696"/>
                  </a:lnTo>
                  <a:lnTo>
                    <a:pt x="1232662" y="189992"/>
                  </a:lnTo>
                  <a:lnTo>
                    <a:pt x="1267206" y="189992"/>
                  </a:lnTo>
                  <a:lnTo>
                    <a:pt x="1267206" y="107696"/>
                  </a:lnTo>
                  <a:lnTo>
                    <a:pt x="1267206" y="73152"/>
                  </a:lnTo>
                  <a:lnTo>
                    <a:pt x="1267206" y="5207"/>
                  </a:lnTo>
                  <a:close/>
                </a:path>
                <a:path w="1480184" h="191770">
                  <a:moveTo>
                    <a:pt x="1401318" y="7366"/>
                  </a:moveTo>
                  <a:lnTo>
                    <a:pt x="1365885" y="7366"/>
                  </a:lnTo>
                  <a:lnTo>
                    <a:pt x="1365885" y="22479"/>
                  </a:lnTo>
                  <a:lnTo>
                    <a:pt x="1365885" y="50165"/>
                  </a:lnTo>
                  <a:lnTo>
                    <a:pt x="1365885" y="65532"/>
                  </a:lnTo>
                  <a:lnTo>
                    <a:pt x="1324102" y="65532"/>
                  </a:lnTo>
                  <a:lnTo>
                    <a:pt x="1324102" y="50165"/>
                  </a:lnTo>
                  <a:lnTo>
                    <a:pt x="1365885" y="50165"/>
                  </a:lnTo>
                  <a:lnTo>
                    <a:pt x="1365885" y="22479"/>
                  </a:lnTo>
                  <a:lnTo>
                    <a:pt x="1324102" y="22479"/>
                  </a:lnTo>
                  <a:lnTo>
                    <a:pt x="1324102" y="7366"/>
                  </a:lnTo>
                  <a:lnTo>
                    <a:pt x="1288542" y="7366"/>
                  </a:lnTo>
                  <a:lnTo>
                    <a:pt x="1288542" y="93853"/>
                  </a:lnTo>
                  <a:lnTo>
                    <a:pt x="1401318" y="93853"/>
                  </a:lnTo>
                  <a:lnTo>
                    <a:pt x="1401318" y="65532"/>
                  </a:lnTo>
                  <a:lnTo>
                    <a:pt x="1401318" y="50165"/>
                  </a:lnTo>
                  <a:lnTo>
                    <a:pt x="1401318" y="22479"/>
                  </a:lnTo>
                  <a:lnTo>
                    <a:pt x="1401318" y="7366"/>
                  </a:lnTo>
                  <a:close/>
                </a:path>
                <a:path w="1480184" h="191770">
                  <a:moveTo>
                    <a:pt x="1459992" y="165481"/>
                  </a:moveTo>
                  <a:lnTo>
                    <a:pt x="1330960" y="165481"/>
                  </a:lnTo>
                  <a:lnTo>
                    <a:pt x="1330960" y="158369"/>
                  </a:lnTo>
                  <a:lnTo>
                    <a:pt x="1457960" y="158369"/>
                  </a:lnTo>
                  <a:lnTo>
                    <a:pt x="1457960" y="104267"/>
                  </a:lnTo>
                  <a:lnTo>
                    <a:pt x="1294638" y="104267"/>
                  </a:lnTo>
                  <a:lnTo>
                    <a:pt x="1294638" y="128778"/>
                  </a:lnTo>
                  <a:lnTo>
                    <a:pt x="1422146" y="128778"/>
                  </a:lnTo>
                  <a:lnTo>
                    <a:pt x="1422146" y="135890"/>
                  </a:lnTo>
                  <a:lnTo>
                    <a:pt x="1295019" y="135890"/>
                  </a:lnTo>
                  <a:lnTo>
                    <a:pt x="1295019" y="189992"/>
                  </a:lnTo>
                  <a:lnTo>
                    <a:pt x="1459992" y="189992"/>
                  </a:lnTo>
                  <a:lnTo>
                    <a:pt x="1459992" y="165481"/>
                  </a:lnTo>
                  <a:close/>
                </a:path>
                <a:path w="1480184" h="191770">
                  <a:moveTo>
                    <a:pt x="1479677" y="31115"/>
                  </a:moveTo>
                  <a:lnTo>
                    <a:pt x="1457960" y="31115"/>
                  </a:lnTo>
                  <a:lnTo>
                    <a:pt x="1457960" y="5207"/>
                  </a:lnTo>
                  <a:lnTo>
                    <a:pt x="1421384" y="5207"/>
                  </a:lnTo>
                  <a:lnTo>
                    <a:pt x="1421384" y="97790"/>
                  </a:lnTo>
                  <a:lnTo>
                    <a:pt x="1457960" y="97790"/>
                  </a:lnTo>
                  <a:lnTo>
                    <a:pt x="1457960" y="64389"/>
                  </a:lnTo>
                  <a:lnTo>
                    <a:pt x="1479677" y="64389"/>
                  </a:lnTo>
                  <a:lnTo>
                    <a:pt x="1479677" y="3111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816339" y="3744467"/>
              <a:ext cx="838200" cy="228600"/>
            </a:xfrm>
            <a:custGeom>
              <a:avLst/>
              <a:gdLst/>
              <a:ahLst/>
              <a:cxnLst/>
              <a:rect l="l" t="t" r="r" b="b"/>
              <a:pathLst>
                <a:path w="838200" h="228600">
                  <a:moveTo>
                    <a:pt x="723900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299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599"/>
                  </a:lnTo>
                  <a:lnTo>
                    <a:pt x="723900" y="228599"/>
                  </a:lnTo>
                  <a:lnTo>
                    <a:pt x="768387" y="219616"/>
                  </a:lnTo>
                  <a:lnTo>
                    <a:pt x="804719" y="195119"/>
                  </a:lnTo>
                  <a:lnTo>
                    <a:pt x="829216" y="158787"/>
                  </a:lnTo>
                  <a:lnTo>
                    <a:pt x="838200" y="114299"/>
                  </a:lnTo>
                  <a:lnTo>
                    <a:pt x="829216" y="69812"/>
                  </a:lnTo>
                  <a:lnTo>
                    <a:pt x="804719" y="33480"/>
                  </a:lnTo>
                  <a:lnTo>
                    <a:pt x="768387" y="8983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983344" y="3783583"/>
              <a:ext cx="198500" cy="132841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9199752" y="3781551"/>
              <a:ext cx="282575" cy="135255"/>
            </a:xfrm>
            <a:custGeom>
              <a:avLst/>
              <a:gdLst/>
              <a:ahLst/>
              <a:cxnLst/>
              <a:rect l="l" t="t" r="r" b="b"/>
              <a:pathLst>
                <a:path w="282575" h="135254">
                  <a:moveTo>
                    <a:pt x="179450" y="92456"/>
                  </a:moveTo>
                  <a:lnTo>
                    <a:pt x="163829" y="92456"/>
                  </a:lnTo>
                  <a:lnTo>
                    <a:pt x="163829" y="133604"/>
                  </a:lnTo>
                  <a:lnTo>
                    <a:pt x="282194" y="133604"/>
                  </a:lnTo>
                  <a:lnTo>
                    <a:pt x="282194" y="120269"/>
                  </a:lnTo>
                  <a:lnTo>
                    <a:pt x="179450" y="120269"/>
                  </a:lnTo>
                  <a:lnTo>
                    <a:pt x="179450" y="92456"/>
                  </a:lnTo>
                  <a:close/>
                </a:path>
                <a:path w="282575" h="135254">
                  <a:moveTo>
                    <a:pt x="278638" y="0"/>
                  </a:moveTo>
                  <a:lnTo>
                    <a:pt x="263017" y="0"/>
                  </a:lnTo>
                  <a:lnTo>
                    <a:pt x="263017" y="84963"/>
                  </a:lnTo>
                  <a:lnTo>
                    <a:pt x="221996" y="84963"/>
                  </a:lnTo>
                  <a:lnTo>
                    <a:pt x="221996" y="97536"/>
                  </a:lnTo>
                  <a:lnTo>
                    <a:pt x="263017" y="97536"/>
                  </a:lnTo>
                  <a:lnTo>
                    <a:pt x="263017" y="106045"/>
                  </a:lnTo>
                  <a:lnTo>
                    <a:pt x="278638" y="106045"/>
                  </a:lnTo>
                  <a:lnTo>
                    <a:pt x="278638" y="0"/>
                  </a:lnTo>
                  <a:close/>
                </a:path>
                <a:path w="282575" h="135254">
                  <a:moveTo>
                    <a:pt x="204343" y="75565"/>
                  </a:moveTo>
                  <a:lnTo>
                    <a:pt x="188722" y="75565"/>
                  </a:lnTo>
                  <a:lnTo>
                    <a:pt x="188722" y="99822"/>
                  </a:lnTo>
                  <a:lnTo>
                    <a:pt x="204343" y="99822"/>
                  </a:lnTo>
                  <a:lnTo>
                    <a:pt x="204343" y="75565"/>
                  </a:lnTo>
                  <a:close/>
                </a:path>
                <a:path w="282575" h="135254">
                  <a:moveTo>
                    <a:pt x="251587" y="57150"/>
                  </a:moveTo>
                  <a:lnTo>
                    <a:pt x="211983" y="62611"/>
                  </a:lnTo>
                  <a:lnTo>
                    <a:pt x="151256" y="62611"/>
                  </a:lnTo>
                  <a:lnTo>
                    <a:pt x="151256" y="75565"/>
                  </a:lnTo>
                  <a:lnTo>
                    <a:pt x="211721" y="75565"/>
                  </a:lnTo>
                  <a:lnTo>
                    <a:pt x="220678" y="75263"/>
                  </a:lnTo>
                  <a:lnTo>
                    <a:pt x="251587" y="70104"/>
                  </a:lnTo>
                  <a:lnTo>
                    <a:pt x="251587" y="57150"/>
                  </a:lnTo>
                  <a:close/>
                </a:path>
                <a:path w="282575" h="135254">
                  <a:moveTo>
                    <a:pt x="199390" y="254"/>
                  </a:moveTo>
                  <a:lnTo>
                    <a:pt x="159512" y="18034"/>
                  </a:lnTo>
                  <a:lnTo>
                    <a:pt x="159512" y="35179"/>
                  </a:lnTo>
                  <a:lnTo>
                    <a:pt x="199390" y="53086"/>
                  </a:lnTo>
                  <a:lnTo>
                    <a:pt x="207986" y="52603"/>
                  </a:lnTo>
                  <a:lnTo>
                    <a:pt x="236244" y="40640"/>
                  </a:lnTo>
                  <a:lnTo>
                    <a:pt x="192150" y="40640"/>
                  </a:lnTo>
                  <a:lnTo>
                    <a:pt x="186308" y="39497"/>
                  </a:lnTo>
                  <a:lnTo>
                    <a:pt x="181737" y="37084"/>
                  </a:lnTo>
                  <a:lnTo>
                    <a:pt x="177165" y="34798"/>
                  </a:lnTo>
                  <a:lnTo>
                    <a:pt x="174878" y="31242"/>
                  </a:lnTo>
                  <a:lnTo>
                    <a:pt x="174878" y="21844"/>
                  </a:lnTo>
                  <a:lnTo>
                    <a:pt x="177165" y="18415"/>
                  </a:lnTo>
                  <a:lnTo>
                    <a:pt x="186308" y="13843"/>
                  </a:lnTo>
                  <a:lnTo>
                    <a:pt x="192150" y="12573"/>
                  </a:lnTo>
                  <a:lnTo>
                    <a:pt x="236182" y="12573"/>
                  </a:lnTo>
                  <a:lnTo>
                    <a:pt x="235585" y="11557"/>
                  </a:lnTo>
                  <a:lnTo>
                    <a:pt x="228346" y="7112"/>
                  </a:lnTo>
                  <a:lnTo>
                    <a:pt x="222464" y="4111"/>
                  </a:lnTo>
                  <a:lnTo>
                    <a:pt x="215677" y="1968"/>
                  </a:lnTo>
                  <a:lnTo>
                    <a:pt x="207986" y="682"/>
                  </a:lnTo>
                  <a:lnTo>
                    <a:pt x="199390" y="254"/>
                  </a:lnTo>
                  <a:close/>
                </a:path>
                <a:path w="282575" h="135254">
                  <a:moveTo>
                    <a:pt x="236182" y="12573"/>
                  </a:moveTo>
                  <a:lnTo>
                    <a:pt x="206755" y="12573"/>
                  </a:lnTo>
                  <a:lnTo>
                    <a:pt x="212598" y="13843"/>
                  </a:lnTo>
                  <a:lnTo>
                    <a:pt x="221742" y="18415"/>
                  </a:lnTo>
                  <a:lnTo>
                    <a:pt x="224027" y="21844"/>
                  </a:lnTo>
                  <a:lnTo>
                    <a:pt x="224027" y="31242"/>
                  </a:lnTo>
                  <a:lnTo>
                    <a:pt x="221742" y="34798"/>
                  </a:lnTo>
                  <a:lnTo>
                    <a:pt x="217170" y="37084"/>
                  </a:lnTo>
                  <a:lnTo>
                    <a:pt x="212598" y="39497"/>
                  </a:lnTo>
                  <a:lnTo>
                    <a:pt x="206755" y="40640"/>
                  </a:lnTo>
                  <a:lnTo>
                    <a:pt x="236244" y="40640"/>
                  </a:lnTo>
                  <a:lnTo>
                    <a:pt x="239395" y="35179"/>
                  </a:lnTo>
                  <a:lnTo>
                    <a:pt x="239395" y="18034"/>
                  </a:lnTo>
                  <a:lnTo>
                    <a:pt x="236182" y="12573"/>
                  </a:lnTo>
                  <a:close/>
                </a:path>
                <a:path w="282575" h="135254">
                  <a:moveTo>
                    <a:pt x="126238" y="88265"/>
                  </a:moveTo>
                  <a:lnTo>
                    <a:pt x="11556" y="88265"/>
                  </a:lnTo>
                  <a:lnTo>
                    <a:pt x="11556" y="101854"/>
                  </a:lnTo>
                  <a:lnTo>
                    <a:pt x="110236" y="101854"/>
                  </a:lnTo>
                  <a:lnTo>
                    <a:pt x="110236" y="135255"/>
                  </a:lnTo>
                  <a:lnTo>
                    <a:pt x="126238" y="135255"/>
                  </a:lnTo>
                  <a:lnTo>
                    <a:pt x="126238" y="88265"/>
                  </a:lnTo>
                  <a:close/>
                </a:path>
                <a:path w="282575" h="135254">
                  <a:moveTo>
                    <a:pt x="126238" y="44831"/>
                  </a:moveTo>
                  <a:lnTo>
                    <a:pt x="110617" y="44831"/>
                  </a:lnTo>
                  <a:lnTo>
                    <a:pt x="110617" y="80772"/>
                  </a:lnTo>
                  <a:lnTo>
                    <a:pt x="126238" y="80772"/>
                  </a:lnTo>
                  <a:lnTo>
                    <a:pt x="126238" y="44831"/>
                  </a:lnTo>
                  <a:close/>
                </a:path>
                <a:path w="282575" h="135254">
                  <a:moveTo>
                    <a:pt x="41910" y="1397"/>
                  </a:moveTo>
                  <a:lnTo>
                    <a:pt x="6447" y="17664"/>
                  </a:lnTo>
                  <a:lnTo>
                    <a:pt x="0" y="38989"/>
                  </a:lnTo>
                  <a:lnTo>
                    <a:pt x="750" y="46482"/>
                  </a:lnTo>
                  <a:lnTo>
                    <a:pt x="783" y="46819"/>
                  </a:lnTo>
                  <a:lnTo>
                    <a:pt x="33188" y="75832"/>
                  </a:lnTo>
                  <a:lnTo>
                    <a:pt x="34174" y="75832"/>
                  </a:lnTo>
                  <a:lnTo>
                    <a:pt x="41910" y="76454"/>
                  </a:lnTo>
                  <a:lnTo>
                    <a:pt x="74899" y="63246"/>
                  </a:lnTo>
                  <a:lnTo>
                    <a:pt x="34036" y="63246"/>
                  </a:lnTo>
                  <a:lnTo>
                    <a:pt x="27686" y="61087"/>
                  </a:lnTo>
                  <a:lnTo>
                    <a:pt x="22987" y="56769"/>
                  </a:lnTo>
                  <a:lnTo>
                    <a:pt x="18161" y="52451"/>
                  </a:lnTo>
                  <a:lnTo>
                    <a:pt x="15748" y="46482"/>
                  </a:lnTo>
                  <a:lnTo>
                    <a:pt x="15855" y="31103"/>
                  </a:lnTo>
                  <a:lnTo>
                    <a:pt x="18161" y="25400"/>
                  </a:lnTo>
                  <a:lnTo>
                    <a:pt x="22987" y="21082"/>
                  </a:lnTo>
                  <a:lnTo>
                    <a:pt x="27686" y="16764"/>
                  </a:lnTo>
                  <a:lnTo>
                    <a:pt x="34036" y="14605"/>
                  </a:lnTo>
                  <a:lnTo>
                    <a:pt x="76157" y="14605"/>
                  </a:lnTo>
                  <a:lnTo>
                    <a:pt x="69215" y="9398"/>
                  </a:lnTo>
                  <a:lnTo>
                    <a:pt x="63501" y="5968"/>
                  </a:lnTo>
                  <a:lnTo>
                    <a:pt x="57038" y="3492"/>
                  </a:lnTo>
                  <a:lnTo>
                    <a:pt x="49837" y="1968"/>
                  </a:lnTo>
                  <a:lnTo>
                    <a:pt x="41910" y="1397"/>
                  </a:lnTo>
                  <a:close/>
                </a:path>
                <a:path w="282575" h="135254">
                  <a:moveTo>
                    <a:pt x="76157" y="14605"/>
                  </a:moveTo>
                  <a:lnTo>
                    <a:pt x="49783" y="14605"/>
                  </a:lnTo>
                  <a:lnTo>
                    <a:pt x="56006" y="16764"/>
                  </a:lnTo>
                  <a:lnTo>
                    <a:pt x="60832" y="21082"/>
                  </a:lnTo>
                  <a:lnTo>
                    <a:pt x="65531" y="25400"/>
                  </a:lnTo>
                  <a:lnTo>
                    <a:pt x="67837" y="31103"/>
                  </a:lnTo>
                  <a:lnTo>
                    <a:pt x="67945" y="46482"/>
                  </a:lnTo>
                  <a:lnTo>
                    <a:pt x="65531" y="52451"/>
                  </a:lnTo>
                  <a:lnTo>
                    <a:pt x="60832" y="56769"/>
                  </a:lnTo>
                  <a:lnTo>
                    <a:pt x="56006" y="61087"/>
                  </a:lnTo>
                  <a:lnTo>
                    <a:pt x="49783" y="63246"/>
                  </a:lnTo>
                  <a:lnTo>
                    <a:pt x="74899" y="63246"/>
                  </a:lnTo>
                  <a:lnTo>
                    <a:pt x="75239" y="62922"/>
                  </a:lnTo>
                  <a:lnTo>
                    <a:pt x="79025" y="57578"/>
                  </a:lnTo>
                  <a:lnTo>
                    <a:pt x="81716" y="51544"/>
                  </a:lnTo>
                  <a:lnTo>
                    <a:pt x="83312" y="44831"/>
                  </a:lnTo>
                  <a:lnTo>
                    <a:pt x="126238" y="44831"/>
                  </a:lnTo>
                  <a:lnTo>
                    <a:pt x="126238" y="30226"/>
                  </a:lnTo>
                  <a:lnTo>
                    <a:pt x="82803" y="30226"/>
                  </a:lnTo>
                  <a:lnTo>
                    <a:pt x="80899" y="21590"/>
                  </a:lnTo>
                  <a:lnTo>
                    <a:pt x="76326" y="14732"/>
                  </a:lnTo>
                  <a:lnTo>
                    <a:pt x="76157" y="14605"/>
                  </a:lnTo>
                  <a:close/>
                </a:path>
                <a:path w="282575" h="135254">
                  <a:moveTo>
                    <a:pt x="126238" y="0"/>
                  </a:moveTo>
                  <a:lnTo>
                    <a:pt x="110617" y="0"/>
                  </a:lnTo>
                  <a:lnTo>
                    <a:pt x="110617" y="30226"/>
                  </a:lnTo>
                  <a:lnTo>
                    <a:pt x="126238" y="30226"/>
                  </a:lnTo>
                  <a:lnTo>
                    <a:pt x="12623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91355" y="4357115"/>
              <a:ext cx="182880" cy="18440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249800" y="4361941"/>
              <a:ext cx="328930" cy="176530"/>
            </a:xfrm>
            <a:custGeom>
              <a:avLst/>
              <a:gdLst/>
              <a:ahLst/>
              <a:cxnLst/>
              <a:rect l="l" t="t" r="r" b="b"/>
              <a:pathLst>
                <a:path w="328929" h="176529">
                  <a:moveTo>
                    <a:pt x="249174" y="0"/>
                  </a:moveTo>
                  <a:lnTo>
                    <a:pt x="178181" y="0"/>
                  </a:lnTo>
                  <a:lnTo>
                    <a:pt x="178181" y="176402"/>
                  </a:lnTo>
                  <a:lnTo>
                    <a:pt x="217550" y="176402"/>
                  </a:lnTo>
                  <a:lnTo>
                    <a:pt x="217550" y="120776"/>
                  </a:lnTo>
                  <a:lnTo>
                    <a:pt x="292979" y="120776"/>
                  </a:lnTo>
                  <a:lnTo>
                    <a:pt x="287909" y="112902"/>
                  </a:lnTo>
                  <a:lnTo>
                    <a:pt x="295265" y="108827"/>
                  </a:lnTo>
                  <a:lnTo>
                    <a:pt x="301704" y="104012"/>
                  </a:lnTo>
                  <a:lnTo>
                    <a:pt x="307214" y="98436"/>
                  </a:lnTo>
                  <a:lnTo>
                    <a:pt x="311785" y="92074"/>
                  </a:lnTo>
                  <a:lnTo>
                    <a:pt x="315005" y="85851"/>
                  </a:lnTo>
                  <a:lnTo>
                    <a:pt x="217550" y="85851"/>
                  </a:lnTo>
                  <a:lnTo>
                    <a:pt x="217550" y="34797"/>
                  </a:lnTo>
                  <a:lnTo>
                    <a:pt x="315025" y="34797"/>
                  </a:lnTo>
                  <a:lnTo>
                    <a:pt x="309594" y="25249"/>
                  </a:lnTo>
                  <a:lnTo>
                    <a:pt x="301498" y="16509"/>
                  </a:lnTo>
                  <a:lnTo>
                    <a:pt x="291304" y="9411"/>
                  </a:lnTo>
                  <a:lnTo>
                    <a:pt x="279193" y="4302"/>
                  </a:lnTo>
                  <a:lnTo>
                    <a:pt x="265154" y="1168"/>
                  </a:lnTo>
                  <a:lnTo>
                    <a:pt x="249174" y="0"/>
                  </a:lnTo>
                  <a:close/>
                </a:path>
                <a:path w="328929" h="176529">
                  <a:moveTo>
                    <a:pt x="292979" y="120776"/>
                  </a:moveTo>
                  <a:lnTo>
                    <a:pt x="248920" y="120776"/>
                  </a:lnTo>
                  <a:lnTo>
                    <a:pt x="283083" y="176402"/>
                  </a:lnTo>
                  <a:lnTo>
                    <a:pt x="328802" y="176402"/>
                  </a:lnTo>
                  <a:lnTo>
                    <a:pt x="292979" y="120776"/>
                  </a:lnTo>
                  <a:close/>
                </a:path>
                <a:path w="328929" h="176529">
                  <a:moveTo>
                    <a:pt x="315025" y="34797"/>
                  </a:moveTo>
                  <a:lnTo>
                    <a:pt x="257937" y="34797"/>
                  </a:lnTo>
                  <a:lnTo>
                    <a:pt x="266064" y="36956"/>
                  </a:lnTo>
                  <a:lnTo>
                    <a:pt x="271907" y="41274"/>
                  </a:lnTo>
                  <a:lnTo>
                    <a:pt x="277749" y="45719"/>
                  </a:lnTo>
                  <a:lnTo>
                    <a:pt x="280670" y="51942"/>
                  </a:lnTo>
                  <a:lnTo>
                    <a:pt x="280670" y="68706"/>
                  </a:lnTo>
                  <a:lnTo>
                    <a:pt x="277749" y="75056"/>
                  </a:lnTo>
                  <a:lnTo>
                    <a:pt x="266064" y="83692"/>
                  </a:lnTo>
                  <a:lnTo>
                    <a:pt x="257937" y="85851"/>
                  </a:lnTo>
                  <a:lnTo>
                    <a:pt x="315005" y="85851"/>
                  </a:lnTo>
                  <a:lnTo>
                    <a:pt x="315434" y="85024"/>
                  </a:lnTo>
                  <a:lnTo>
                    <a:pt x="318023" y="77390"/>
                  </a:lnTo>
                  <a:lnTo>
                    <a:pt x="319589" y="69161"/>
                  </a:lnTo>
                  <a:lnTo>
                    <a:pt x="320166" y="60324"/>
                  </a:lnTo>
                  <a:lnTo>
                    <a:pt x="318928" y="47156"/>
                  </a:lnTo>
                  <a:lnTo>
                    <a:pt x="315404" y="35464"/>
                  </a:lnTo>
                  <a:lnTo>
                    <a:pt x="315025" y="34797"/>
                  </a:lnTo>
                  <a:close/>
                </a:path>
                <a:path w="328929" h="176529">
                  <a:moveTo>
                    <a:pt x="48640" y="0"/>
                  </a:moveTo>
                  <a:lnTo>
                    <a:pt x="1904" y="0"/>
                  </a:lnTo>
                  <a:lnTo>
                    <a:pt x="58420" y="87375"/>
                  </a:lnTo>
                  <a:lnTo>
                    <a:pt x="0" y="176402"/>
                  </a:lnTo>
                  <a:lnTo>
                    <a:pt x="44703" y="176402"/>
                  </a:lnTo>
                  <a:lnTo>
                    <a:pt x="83438" y="115569"/>
                  </a:lnTo>
                  <a:lnTo>
                    <a:pt x="127984" y="115569"/>
                  </a:lnTo>
                  <a:lnTo>
                    <a:pt x="108838" y="86105"/>
                  </a:lnTo>
                  <a:lnTo>
                    <a:pt x="127636" y="57530"/>
                  </a:lnTo>
                  <a:lnTo>
                    <a:pt x="84200" y="57530"/>
                  </a:lnTo>
                  <a:lnTo>
                    <a:pt x="48640" y="0"/>
                  </a:lnTo>
                  <a:close/>
                </a:path>
                <a:path w="328929" h="176529">
                  <a:moveTo>
                    <a:pt x="127984" y="115569"/>
                  </a:moveTo>
                  <a:lnTo>
                    <a:pt x="83438" y="115569"/>
                  </a:lnTo>
                  <a:lnTo>
                    <a:pt x="121412" y="176402"/>
                  </a:lnTo>
                  <a:lnTo>
                    <a:pt x="167512" y="176402"/>
                  </a:lnTo>
                  <a:lnTo>
                    <a:pt x="127984" y="115569"/>
                  </a:lnTo>
                  <a:close/>
                </a:path>
                <a:path w="328929" h="176529">
                  <a:moveTo>
                    <a:pt x="165481" y="0"/>
                  </a:moveTo>
                  <a:lnTo>
                    <a:pt x="120650" y="0"/>
                  </a:lnTo>
                  <a:lnTo>
                    <a:pt x="84200" y="57530"/>
                  </a:lnTo>
                  <a:lnTo>
                    <a:pt x="127636" y="57530"/>
                  </a:lnTo>
                  <a:lnTo>
                    <a:pt x="16548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86096" y="4353432"/>
              <a:ext cx="186943" cy="189991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832096" y="4351273"/>
              <a:ext cx="4138929" cy="192405"/>
            </a:xfrm>
            <a:custGeom>
              <a:avLst/>
              <a:gdLst/>
              <a:ahLst/>
              <a:cxnLst/>
              <a:rect l="l" t="t" r="r" b="b"/>
              <a:pathLst>
                <a:path w="4138929" h="192404">
                  <a:moveTo>
                    <a:pt x="177673" y="187071"/>
                  </a:moveTo>
                  <a:lnTo>
                    <a:pt x="164388" y="152781"/>
                  </a:lnTo>
                  <a:lnTo>
                    <a:pt x="151155" y="118618"/>
                  </a:lnTo>
                  <a:lnTo>
                    <a:pt x="127342" y="57150"/>
                  </a:lnTo>
                  <a:lnTo>
                    <a:pt x="109347" y="10668"/>
                  </a:lnTo>
                  <a:lnTo>
                    <a:pt x="109347" y="118618"/>
                  </a:lnTo>
                  <a:lnTo>
                    <a:pt x="65151" y="118618"/>
                  </a:lnTo>
                  <a:lnTo>
                    <a:pt x="87249" y="57150"/>
                  </a:lnTo>
                  <a:lnTo>
                    <a:pt x="109347" y="118618"/>
                  </a:lnTo>
                  <a:lnTo>
                    <a:pt x="109347" y="10668"/>
                  </a:lnTo>
                  <a:lnTo>
                    <a:pt x="68453" y="10668"/>
                  </a:lnTo>
                  <a:lnTo>
                    <a:pt x="0" y="187071"/>
                  </a:lnTo>
                  <a:lnTo>
                    <a:pt x="40767" y="187071"/>
                  </a:lnTo>
                  <a:lnTo>
                    <a:pt x="53086" y="152781"/>
                  </a:lnTo>
                  <a:lnTo>
                    <a:pt x="121412" y="152781"/>
                  </a:lnTo>
                  <a:lnTo>
                    <a:pt x="133731" y="187071"/>
                  </a:lnTo>
                  <a:lnTo>
                    <a:pt x="177673" y="187071"/>
                  </a:lnTo>
                  <a:close/>
                </a:path>
                <a:path w="4138929" h="192404">
                  <a:moveTo>
                    <a:pt x="373126" y="10668"/>
                  </a:moveTo>
                  <a:lnTo>
                    <a:pt x="341757" y="10668"/>
                  </a:lnTo>
                  <a:lnTo>
                    <a:pt x="280924" y="109347"/>
                  </a:lnTo>
                  <a:lnTo>
                    <a:pt x="269176" y="90297"/>
                  </a:lnTo>
                  <a:lnTo>
                    <a:pt x="220091" y="10668"/>
                  </a:lnTo>
                  <a:lnTo>
                    <a:pt x="188722" y="10668"/>
                  </a:lnTo>
                  <a:lnTo>
                    <a:pt x="188722" y="187071"/>
                  </a:lnTo>
                  <a:lnTo>
                    <a:pt x="228092" y="187071"/>
                  </a:lnTo>
                  <a:lnTo>
                    <a:pt x="228092" y="90297"/>
                  </a:lnTo>
                  <a:lnTo>
                    <a:pt x="268986" y="157988"/>
                  </a:lnTo>
                  <a:lnTo>
                    <a:pt x="292862" y="157988"/>
                  </a:lnTo>
                  <a:lnTo>
                    <a:pt x="322237" y="109347"/>
                  </a:lnTo>
                  <a:lnTo>
                    <a:pt x="333756" y="90297"/>
                  </a:lnTo>
                  <a:lnTo>
                    <a:pt x="333756" y="187071"/>
                  </a:lnTo>
                  <a:lnTo>
                    <a:pt x="373126" y="187071"/>
                  </a:lnTo>
                  <a:lnTo>
                    <a:pt x="373126" y="90297"/>
                  </a:lnTo>
                  <a:lnTo>
                    <a:pt x="373126" y="10668"/>
                  </a:lnTo>
                  <a:close/>
                </a:path>
                <a:path w="4138929" h="192404">
                  <a:moveTo>
                    <a:pt x="580136" y="98679"/>
                  </a:moveTo>
                  <a:lnTo>
                    <a:pt x="579335" y="86614"/>
                  </a:lnTo>
                  <a:lnTo>
                    <a:pt x="579272" y="85610"/>
                  </a:lnTo>
                  <a:lnTo>
                    <a:pt x="576910" y="73279"/>
                  </a:lnTo>
                  <a:lnTo>
                    <a:pt x="573036" y="61722"/>
                  </a:lnTo>
                  <a:lnTo>
                    <a:pt x="567690" y="50927"/>
                  </a:lnTo>
                  <a:lnTo>
                    <a:pt x="561238" y="41529"/>
                  </a:lnTo>
                  <a:lnTo>
                    <a:pt x="560946" y="41097"/>
                  </a:lnTo>
                  <a:lnTo>
                    <a:pt x="553085" y="32372"/>
                  </a:lnTo>
                  <a:lnTo>
                    <a:pt x="544068" y="24765"/>
                  </a:lnTo>
                  <a:lnTo>
                    <a:pt x="540766" y="22669"/>
                  </a:lnTo>
                  <a:lnTo>
                    <a:pt x="540766" y="98679"/>
                  </a:lnTo>
                  <a:lnTo>
                    <a:pt x="539559" y="110756"/>
                  </a:lnTo>
                  <a:lnTo>
                    <a:pt x="516597" y="146583"/>
                  </a:lnTo>
                  <a:lnTo>
                    <a:pt x="484886" y="155829"/>
                  </a:lnTo>
                  <a:lnTo>
                    <a:pt x="473240" y="154673"/>
                  </a:lnTo>
                  <a:lnTo>
                    <a:pt x="438213" y="131279"/>
                  </a:lnTo>
                  <a:lnTo>
                    <a:pt x="429133" y="98679"/>
                  </a:lnTo>
                  <a:lnTo>
                    <a:pt x="430263" y="86614"/>
                  </a:lnTo>
                  <a:lnTo>
                    <a:pt x="453288" y="50800"/>
                  </a:lnTo>
                  <a:lnTo>
                    <a:pt x="484886" y="41529"/>
                  </a:lnTo>
                  <a:lnTo>
                    <a:pt x="496595" y="42748"/>
                  </a:lnTo>
                  <a:lnTo>
                    <a:pt x="531647" y="66090"/>
                  </a:lnTo>
                  <a:lnTo>
                    <a:pt x="540766" y="98679"/>
                  </a:lnTo>
                  <a:lnTo>
                    <a:pt x="540766" y="22669"/>
                  </a:lnTo>
                  <a:lnTo>
                    <a:pt x="498309" y="6934"/>
                  </a:lnTo>
                  <a:lnTo>
                    <a:pt x="484886" y="6096"/>
                  </a:lnTo>
                  <a:lnTo>
                    <a:pt x="471474" y="6934"/>
                  </a:lnTo>
                  <a:lnTo>
                    <a:pt x="425754" y="24765"/>
                  </a:lnTo>
                  <a:lnTo>
                    <a:pt x="396849" y="61722"/>
                  </a:lnTo>
                  <a:lnTo>
                    <a:pt x="389763" y="98679"/>
                  </a:lnTo>
                  <a:lnTo>
                    <a:pt x="390537" y="110756"/>
                  </a:lnTo>
                  <a:lnTo>
                    <a:pt x="408940" y="156349"/>
                  </a:lnTo>
                  <a:lnTo>
                    <a:pt x="446976" y="184442"/>
                  </a:lnTo>
                  <a:lnTo>
                    <a:pt x="484886" y="191389"/>
                  </a:lnTo>
                  <a:lnTo>
                    <a:pt x="498309" y="190512"/>
                  </a:lnTo>
                  <a:lnTo>
                    <a:pt x="544068" y="172732"/>
                  </a:lnTo>
                  <a:lnTo>
                    <a:pt x="561289" y="155829"/>
                  </a:lnTo>
                  <a:lnTo>
                    <a:pt x="567588" y="146583"/>
                  </a:lnTo>
                  <a:lnTo>
                    <a:pt x="567690" y="146431"/>
                  </a:lnTo>
                  <a:lnTo>
                    <a:pt x="573036" y="135674"/>
                  </a:lnTo>
                  <a:lnTo>
                    <a:pt x="576910" y="124129"/>
                  </a:lnTo>
                  <a:lnTo>
                    <a:pt x="579272" y="111810"/>
                  </a:lnTo>
                  <a:lnTo>
                    <a:pt x="580136" y="98679"/>
                  </a:lnTo>
                  <a:close/>
                </a:path>
                <a:path w="4138929" h="192404">
                  <a:moveTo>
                    <a:pt x="724662" y="152146"/>
                  </a:moveTo>
                  <a:lnTo>
                    <a:pt x="636524" y="152146"/>
                  </a:lnTo>
                  <a:lnTo>
                    <a:pt x="636524" y="10668"/>
                  </a:lnTo>
                  <a:lnTo>
                    <a:pt x="597154" y="10668"/>
                  </a:lnTo>
                  <a:lnTo>
                    <a:pt x="597154" y="187071"/>
                  </a:lnTo>
                  <a:lnTo>
                    <a:pt x="724662" y="187071"/>
                  </a:lnTo>
                  <a:lnTo>
                    <a:pt x="724662" y="152146"/>
                  </a:lnTo>
                  <a:close/>
                </a:path>
                <a:path w="4138929" h="192404">
                  <a:moveTo>
                    <a:pt x="871982" y="152781"/>
                  </a:moveTo>
                  <a:lnTo>
                    <a:pt x="778256" y="152781"/>
                  </a:lnTo>
                  <a:lnTo>
                    <a:pt x="778256" y="114935"/>
                  </a:lnTo>
                  <a:lnTo>
                    <a:pt x="862457" y="114935"/>
                  </a:lnTo>
                  <a:lnTo>
                    <a:pt x="862457" y="80772"/>
                  </a:lnTo>
                  <a:lnTo>
                    <a:pt x="778256" y="80772"/>
                  </a:lnTo>
                  <a:lnTo>
                    <a:pt x="778256" y="44831"/>
                  </a:lnTo>
                  <a:lnTo>
                    <a:pt x="870077" y="44831"/>
                  </a:lnTo>
                  <a:lnTo>
                    <a:pt x="870077" y="10668"/>
                  </a:lnTo>
                  <a:lnTo>
                    <a:pt x="738886" y="10668"/>
                  </a:lnTo>
                  <a:lnTo>
                    <a:pt x="738886" y="187071"/>
                  </a:lnTo>
                  <a:lnTo>
                    <a:pt x="871982" y="187071"/>
                  </a:lnTo>
                  <a:lnTo>
                    <a:pt x="871982" y="152781"/>
                  </a:lnTo>
                  <a:close/>
                </a:path>
                <a:path w="4138929" h="192404">
                  <a:moveTo>
                    <a:pt x="1055751" y="98933"/>
                  </a:moveTo>
                  <a:lnTo>
                    <a:pt x="1044194" y="52832"/>
                  </a:lnTo>
                  <a:lnTo>
                    <a:pt x="1016381" y="24853"/>
                  </a:lnTo>
                  <a:lnTo>
                    <a:pt x="1016381" y="98933"/>
                  </a:lnTo>
                  <a:lnTo>
                    <a:pt x="1015377" y="111036"/>
                  </a:lnTo>
                  <a:lnTo>
                    <a:pt x="993914" y="144310"/>
                  </a:lnTo>
                  <a:lnTo>
                    <a:pt x="961898" y="152146"/>
                  </a:lnTo>
                  <a:lnTo>
                    <a:pt x="932180" y="152146"/>
                  </a:lnTo>
                  <a:lnTo>
                    <a:pt x="932180" y="45466"/>
                  </a:lnTo>
                  <a:lnTo>
                    <a:pt x="961898" y="45466"/>
                  </a:lnTo>
                  <a:lnTo>
                    <a:pt x="1001776" y="59436"/>
                  </a:lnTo>
                  <a:lnTo>
                    <a:pt x="1016381" y="98933"/>
                  </a:lnTo>
                  <a:lnTo>
                    <a:pt x="1016381" y="24853"/>
                  </a:lnTo>
                  <a:lnTo>
                    <a:pt x="975296" y="11442"/>
                  </a:lnTo>
                  <a:lnTo>
                    <a:pt x="961136" y="10668"/>
                  </a:lnTo>
                  <a:lnTo>
                    <a:pt x="892810" y="10668"/>
                  </a:lnTo>
                  <a:lnTo>
                    <a:pt x="892810" y="187071"/>
                  </a:lnTo>
                  <a:lnTo>
                    <a:pt x="961136" y="187071"/>
                  </a:lnTo>
                  <a:lnTo>
                    <a:pt x="1000582" y="180632"/>
                  </a:lnTo>
                  <a:lnTo>
                    <a:pt x="1037869" y="154266"/>
                  </a:lnTo>
                  <a:lnTo>
                    <a:pt x="1054950" y="111671"/>
                  </a:lnTo>
                  <a:lnTo>
                    <a:pt x="1055751" y="98933"/>
                  </a:lnTo>
                  <a:close/>
                </a:path>
                <a:path w="4138929" h="192404">
                  <a:moveTo>
                    <a:pt x="1181481" y="9525"/>
                  </a:moveTo>
                  <a:lnTo>
                    <a:pt x="1144905" y="9525"/>
                  </a:lnTo>
                  <a:lnTo>
                    <a:pt x="1144905" y="43561"/>
                  </a:lnTo>
                  <a:lnTo>
                    <a:pt x="1144905" y="147447"/>
                  </a:lnTo>
                  <a:lnTo>
                    <a:pt x="1110488" y="147447"/>
                  </a:lnTo>
                  <a:lnTo>
                    <a:pt x="1110488" y="43561"/>
                  </a:lnTo>
                  <a:lnTo>
                    <a:pt x="1144905" y="43561"/>
                  </a:lnTo>
                  <a:lnTo>
                    <a:pt x="1144905" y="9525"/>
                  </a:lnTo>
                  <a:lnTo>
                    <a:pt x="1073912" y="9525"/>
                  </a:lnTo>
                  <a:lnTo>
                    <a:pt x="1073912" y="181356"/>
                  </a:lnTo>
                  <a:lnTo>
                    <a:pt x="1181481" y="181356"/>
                  </a:lnTo>
                  <a:lnTo>
                    <a:pt x="1181481" y="147447"/>
                  </a:lnTo>
                  <a:lnTo>
                    <a:pt x="1181481" y="43561"/>
                  </a:lnTo>
                  <a:lnTo>
                    <a:pt x="1181481" y="9525"/>
                  </a:lnTo>
                  <a:close/>
                </a:path>
                <a:path w="4138929" h="192404">
                  <a:moveTo>
                    <a:pt x="1262888" y="72771"/>
                  </a:moveTo>
                  <a:lnTo>
                    <a:pt x="1241171" y="72771"/>
                  </a:lnTo>
                  <a:lnTo>
                    <a:pt x="1241171" y="5207"/>
                  </a:lnTo>
                  <a:lnTo>
                    <a:pt x="1204595" y="5207"/>
                  </a:lnTo>
                  <a:lnTo>
                    <a:pt x="1204595" y="189992"/>
                  </a:lnTo>
                  <a:lnTo>
                    <a:pt x="1241171" y="189992"/>
                  </a:lnTo>
                  <a:lnTo>
                    <a:pt x="1241171" y="108204"/>
                  </a:lnTo>
                  <a:lnTo>
                    <a:pt x="1262888" y="108204"/>
                  </a:lnTo>
                  <a:lnTo>
                    <a:pt x="1262888" y="72771"/>
                  </a:lnTo>
                  <a:close/>
                </a:path>
                <a:path w="4138929" h="192404">
                  <a:moveTo>
                    <a:pt x="1390396" y="95504"/>
                  </a:moveTo>
                  <a:lnTo>
                    <a:pt x="1386306" y="56045"/>
                  </a:lnTo>
                  <a:lnTo>
                    <a:pt x="1366037" y="19253"/>
                  </a:lnTo>
                  <a:lnTo>
                    <a:pt x="1354328" y="11938"/>
                  </a:lnTo>
                  <a:lnTo>
                    <a:pt x="1354328" y="95504"/>
                  </a:lnTo>
                  <a:lnTo>
                    <a:pt x="1353845" y="109677"/>
                  </a:lnTo>
                  <a:lnTo>
                    <a:pt x="1343787" y="146431"/>
                  </a:lnTo>
                  <a:lnTo>
                    <a:pt x="1338707" y="150368"/>
                  </a:lnTo>
                  <a:lnTo>
                    <a:pt x="1332484" y="149987"/>
                  </a:lnTo>
                  <a:lnTo>
                    <a:pt x="1326134" y="150368"/>
                  </a:lnTo>
                  <a:lnTo>
                    <a:pt x="1310855" y="109677"/>
                  </a:lnTo>
                  <a:lnTo>
                    <a:pt x="1310386" y="95504"/>
                  </a:lnTo>
                  <a:lnTo>
                    <a:pt x="1310855" y="81343"/>
                  </a:lnTo>
                  <a:lnTo>
                    <a:pt x="1320927" y="44577"/>
                  </a:lnTo>
                  <a:lnTo>
                    <a:pt x="1326134" y="40640"/>
                  </a:lnTo>
                  <a:lnTo>
                    <a:pt x="1332484" y="40894"/>
                  </a:lnTo>
                  <a:lnTo>
                    <a:pt x="1338707" y="40640"/>
                  </a:lnTo>
                  <a:lnTo>
                    <a:pt x="1353845" y="81343"/>
                  </a:lnTo>
                  <a:lnTo>
                    <a:pt x="1354328" y="95504"/>
                  </a:lnTo>
                  <a:lnTo>
                    <a:pt x="1354328" y="11938"/>
                  </a:lnTo>
                  <a:lnTo>
                    <a:pt x="1345031" y="8636"/>
                  </a:lnTo>
                  <a:lnTo>
                    <a:pt x="1332484" y="7366"/>
                  </a:lnTo>
                  <a:lnTo>
                    <a:pt x="1319911" y="8636"/>
                  </a:lnTo>
                  <a:lnTo>
                    <a:pt x="1283487" y="40640"/>
                  </a:lnTo>
                  <a:lnTo>
                    <a:pt x="1274191" y="95504"/>
                  </a:lnTo>
                  <a:lnTo>
                    <a:pt x="1275334" y="116700"/>
                  </a:lnTo>
                  <a:lnTo>
                    <a:pt x="1290320" y="162306"/>
                  </a:lnTo>
                  <a:lnTo>
                    <a:pt x="1332484" y="183515"/>
                  </a:lnTo>
                  <a:lnTo>
                    <a:pt x="1345031" y="182283"/>
                  </a:lnTo>
                  <a:lnTo>
                    <a:pt x="1356207" y="178346"/>
                  </a:lnTo>
                  <a:lnTo>
                    <a:pt x="1366037" y="171704"/>
                  </a:lnTo>
                  <a:lnTo>
                    <a:pt x="1374521" y="162306"/>
                  </a:lnTo>
                  <a:lnTo>
                    <a:pt x="1381226" y="150368"/>
                  </a:lnTo>
                  <a:lnTo>
                    <a:pt x="1381366" y="150126"/>
                  </a:lnTo>
                  <a:lnTo>
                    <a:pt x="1386306" y="134912"/>
                  </a:lnTo>
                  <a:lnTo>
                    <a:pt x="1389316" y="116700"/>
                  </a:lnTo>
                  <a:lnTo>
                    <a:pt x="1390396" y="95504"/>
                  </a:lnTo>
                  <a:close/>
                </a:path>
                <a:path w="4138929" h="192404">
                  <a:moveTo>
                    <a:pt x="1447546" y="5207"/>
                  </a:moveTo>
                  <a:lnTo>
                    <a:pt x="1410970" y="5207"/>
                  </a:lnTo>
                  <a:lnTo>
                    <a:pt x="1410970" y="189992"/>
                  </a:lnTo>
                  <a:lnTo>
                    <a:pt x="1447546" y="189992"/>
                  </a:lnTo>
                  <a:lnTo>
                    <a:pt x="1447546" y="5207"/>
                  </a:lnTo>
                  <a:close/>
                </a:path>
                <a:path w="4138929" h="192404">
                  <a:moveTo>
                    <a:pt x="1648333" y="9525"/>
                  </a:moveTo>
                  <a:lnTo>
                    <a:pt x="1481709" y="9525"/>
                  </a:lnTo>
                  <a:lnTo>
                    <a:pt x="1481709" y="43688"/>
                  </a:lnTo>
                  <a:lnTo>
                    <a:pt x="1611757" y="43688"/>
                  </a:lnTo>
                  <a:lnTo>
                    <a:pt x="1611757" y="74295"/>
                  </a:lnTo>
                  <a:lnTo>
                    <a:pt x="1481709" y="74295"/>
                  </a:lnTo>
                  <a:lnTo>
                    <a:pt x="1481709" y="108204"/>
                  </a:lnTo>
                  <a:lnTo>
                    <a:pt x="1611757" y="108204"/>
                  </a:lnTo>
                  <a:lnTo>
                    <a:pt x="1611757" y="137668"/>
                  </a:lnTo>
                  <a:lnTo>
                    <a:pt x="1648333" y="137668"/>
                  </a:lnTo>
                  <a:lnTo>
                    <a:pt x="1648333" y="9525"/>
                  </a:lnTo>
                  <a:close/>
                </a:path>
                <a:path w="4138929" h="192404">
                  <a:moveTo>
                    <a:pt x="1658493" y="149352"/>
                  </a:moveTo>
                  <a:lnTo>
                    <a:pt x="1471549" y="149352"/>
                  </a:lnTo>
                  <a:lnTo>
                    <a:pt x="1471549" y="183515"/>
                  </a:lnTo>
                  <a:lnTo>
                    <a:pt x="1658493" y="183515"/>
                  </a:lnTo>
                  <a:lnTo>
                    <a:pt x="1658493" y="149352"/>
                  </a:lnTo>
                  <a:close/>
                </a:path>
                <a:path w="4138929" h="192404">
                  <a:moveTo>
                    <a:pt x="1859661" y="150241"/>
                  </a:moveTo>
                  <a:lnTo>
                    <a:pt x="1784731" y="150241"/>
                  </a:lnTo>
                  <a:lnTo>
                    <a:pt x="1784731" y="129413"/>
                  </a:lnTo>
                  <a:lnTo>
                    <a:pt x="1851660" y="129413"/>
                  </a:lnTo>
                  <a:lnTo>
                    <a:pt x="1851660" y="97409"/>
                  </a:lnTo>
                  <a:lnTo>
                    <a:pt x="1719199" y="97409"/>
                  </a:lnTo>
                  <a:lnTo>
                    <a:pt x="1719199" y="84709"/>
                  </a:lnTo>
                  <a:lnTo>
                    <a:pt x="1849501" y="84709"/>
                  </a:lnTo>
                  <a:lnTo>
                    <a:pt x="1849501" y="9525"/>
                  </a:lnTo>
                  <a:lnTo>
                    <a:pt x="1682623" y="9525"/>
                  </a:lnTo>
                  <a:lnTo>
                    <a:pt x="1682623" y="41529"/>
                  </a:lnTo>
                  <a:lnTo>
                    <a:pt x="1813306" y="41529"/>
                  </a:lnTo>
                  <a:lnTo>
                    <a:pt x="1813306" y="54102"/>
                  </a:lnTo>
                  <a:lnTo>
                    <a:pt x="1683131" y="54102"/>
                  </a:lnTo>
                  <a:lnTo>
                    <a:pt x="1683131" y="129413"/>
                  </a:lnTo>
                  <a:lnTo>
                    <a:pt x="1747520" y="129413"/>
                  </a:lnTo>
                  <a:lnTo>
                    <a:pt x="1747520" y="150241"/>
                  </a:lnTo>
                  <a:lnTo>
                    <a:pt x="1672717" y="150241"/>
                  </a:lnTo>
                  <a:lnTo>
                    <a:pt x="1672717" y="183515"/>
                  </a:lnTo>
                  <a:lnTo>
                    <a:pt x="1859661" y="183515"/>
                  </a:lnTo>
                  <a:lnTo>
                    <a:pt x="1859661" y="150241"/>
                  </a:lnTo>
                  <a:close/>
                </a:path>
                <a:path w="4138929" h="192404">
                  <a:moveTo>
                    <a:pt x="2006346" y="139573"/>
                  </a:moveTo>
                  <a:lnTo>
                    <a:pt x="1965172" y="147942"/>
                  </a:lnTo>
                  <a:lnTo>
                    <a:pt x="1958467" y="148082"/>
                  </a:lnTo>
                  <a:lnTo>
                    <a:pt x="1919097" y="148082"/>
                  </a:lnTo>
                  <a:lnTo>
                    <a:pt x="1919097" y="42926"/>
                  </a:lnTo>
                  <a:lnTo>
                    <a:pt x="1991741" y="42926"/>
                  </a:lnTo>
                  <a:lnTo>
                    <a:pt x="1991741" y="9525"/>
                  </a:lnTo>
                  <a:lnTo>
                    <a:pt x="1882140" y="9525"/>
                  </a:lnTo>
                  <a:lnTo>
                    <a:pt x="1882140" y="181356"/>
                  </a:lnTo>
                  <a:lnTo>
                    <a:pt x="1956943" y="181356"/>
                  </a:lnTo>
                  <a:lnTo>
                    <a:pt x="1963775" y="181216"/>
                  </a:lnTo>
                  <a:lnTo>
                    <a:pt x="2006346" y="172466"/>
                  </a:lnTo>
                  <a:lnTo>
                    <a:pt x="2006346" y="148082"/>
                  </a:lnTo>
                  <a:lnTo>
                    <a:pt x="2006346" y="139573"/>
                  </a:lnTo>
                  <a:close/>
                </a:path>
                <a:path w="4138929" h="192404">
                  <a:moveTo>
                    <a:pt x="2052574" y="5207"/>
                  </a:moveTo>
                  <a:lnTo>
                    <a:pt x="2015998" y="5207"/>
                  </a:lnTo>
                  <a:lnTo>
                    <a:pt x="2015998" y="189992"/>
                  </a:lnTo>
                  <a:lnTo>
                    <a:pt x="2052574" y="189992"/>
                  </a:lnTo>
                  <a:lnTo>
                    <a:pt x="2052574" y="5207"/>
                  </a:lnTo>
                  <a:close/>
                </a:path>
                <a:path w="4138929" h="192404">
                  <a:moveTo>
                    <a:pt x="2261997" y="149352"/>
                  </a:moveTo>
                  <a:lnTo>
                    <a:pt x="2075053" y="149352"/>
                  </a:lnTo>
                  <a:lnTo>
                    <a:pt x="2075053" y="183515"/>
                  </a:lnTo>
                  <a:lnTo>
                    <a:pt x="2261997" y="183515"/>
                  </a:lnTo>
                  <a:lnTo>
                    <a:pt x="2261997" y="149352"/>
                  </a:lnTo>
                  <a:close/>
                </a:path>
                <a:path w="4138929" h="192404">
                  <a:moveTo>
                    <a:pt x="2262251" y="94361"/>
                  </a:moveTo>
                  <a:lnTo>
                    <a:pt x="2230996" y="75565"/>
                  </a:lnTo>
                  <a:lnTo>
                    <a:pt x="2183511" y="46990"/>
                  </a:lnTo>
                  <a:lnTo>
                    <a:pt x="2186813" y="38582"/>
                  </a:lnTo>
                  <a:lnTo>
                    <a:pt x="2186927" y="38277"/>
                  </a:lnTo>
                  <a:lnTo>
                    <a:pt x="2189772" y="29273"/>
                  </a:lnTo>
                  <a:lnTo>
                    <a:pt x="2192020" y="19989"/>
                  </a:lnTo>
                  <a:lnTo>
                    <a:pt x="2193671" y="10414"/>
                  </a:lnTo>
                  <a:lnTo>
                    <a:pt x="2156460" y="4572"/>
                  </a:lnTo>
                  <a:lnTo>
                    <a:pt x="2154148" y="16675"/>
                  </a:lnTo>
                  <a:lnTo>
                    <a:pt x="2150872" y="28003"/>
                  </a:lnTo>
                  <a:lnTo>
                    <a:pt x="2128799" y="65062"/>
                  </a:lnTo>
                  <a:lnTo>
                    <a:pt x="2096757" y="85699"/>
                  </a:lnTo>
                  <a:lnTo>
                    <a:pt x="2078736" y="88519"/>
                  </a:lnTo>
                  <a:lnTo>
                    <a:pt x="2078736" y="123190"/>
                  </a:lnTo>
                  <a:lnTo>
                    <a:pt x="2116544" y="115709"/>
                  </a:lnTo>
                  <a:lnTo>
                    <a:pt x="2149310" y="95173"/>
                  </a:lnTo>
                  <a:lnTo>
                    <a:pt x="2167255" y="75565"/>
                  </a:lnTo>
                  <a:lnTo>
                    <a:pt x="2242947" y="124079"/>
                  </a:lnTo>
                  <a:lnTo>
                    <a:pt x="2262251" y="94361"/>
                  </a:lnTo>
                  <a:close/>
                </a:path>
                <a:path w="4138929" h="192404">
                  <a:moveTo>
                    <a:pt x="2455164" y="47879"/>
                  </a:moveTo>
                  <a:lnTo>
                    <a:pt x="2426843" y="47879"/>
                  </a:lnTo>
                  <a:lnTo>
                    <a:pt x="2426843" y="30607"/>
                  </a:lnTo>
                  <a:lnTo>
                    <a:pt x="2453259" y="30607"/>
                  </a:lnTo>
                  <a:lnTo>
                    <a:pt x="2453259" y="5207"/>
                  </a:lnTo>
                  <a:lnTo>
                    <a:pt x="2390648" y="5207"/>
                  </a:lnTo>
                  <a:lnTo>
                    <a:pt x="2390648" y="30607"/>
                  </a:lnTo>
                  <a:lnTo>
                    <a:pt x="2390648" y="47879"/>
                  </a:lnTo>
                  <a:lnTo>
                    <a:pt x="2351786" y="47879"/>
                  </a:lnTo>
                  <a:lnTo>
                    <a:pt x="2351786" y="30607"/>
                  </a:lnTo>
                  <a:lnTo>
                    <a:pt x="2390648" y="30607"/>
                  </a:lnTo>
                  <a:lnTo>
                    <a:pt x="2390648" y="5207"/>
                  </a:lnTo>
                  <a:lnTo>
                    <a:pt x="2289175" y="5207"/>
                  </a:lnTo>
                  <a:lnTo>
                    <a:pt x="2289175" y="30607"/>
                  </a:lnTo>
                  <a:lnTo>
                    <a:pt x="2315591" y="30607"/>
                  </a:lnTo>
                  <a:lnTo>
                    <a:pt x="2315591" y="47879"/>
                  </a:lnTo>
                  <a:lnTo>
                    <a:pt x="2287270" y="47879"/>
                  </a:lnTo>
                  <a:lnTo>
                    <a:pt x="2287270" y="73152"/>
                  </a:lnTo>
                  <a:lnTo>
                    <a:pt x="2455164" y="73152"/>
                  </a:lnTo>
                  <a:lnTo>
                    <a:pt x="2455164" y="47879"/>
                  </a:lnTo>
                  <a:close/>
                </a:path>
                <a:path w="4138929" h="192404">
                  <a:moveTo>
                    <a:pt x="2455799" y="167513"/>
                  </a:moveTo>
                  <a:lnTo>
                    <a:pt x="2324481" y="167513"/>
                  </a:lnTo>
                  <a:lnTo>
                    <a:pt x="2324481" y="161290"/>
                  </a:lnTo>
                  <a:lnTo>
                    <a:pt x="2453894" y="161290"/>
                  </a:lnTo>
                  <a:lnTo>
                    <a:pt x="2453894" y="113919"/>
                  </a:lnTo>
                  <a:lnTo>
                    <a:pt x="2288286" y="113919"/>
                  </a:lnTo>
                  <a:lnTo>
                    <a:pt x="2288286" y="136144"/>
                  </a:lnTo>
                  <a:lnTo>
                    <a:pt x="2418207" y="136144"/>
                  </a:lnTo>
                  <a:lnTo>
                    <a:pt x="2418207" y="142494"/>
                  </a:lnTo>
                  <a:lnTo>
                    <a:pt x="2288794" y="142494"/>
                  </a:lnTo>
                  <a:lnTo>
                    <a:pt x="2288794" y="189992"/>
                  </a:lnTo>
                  <a:lnTo>
                    <a:pt x="2455799" y="189992"/>
                  </a:lnTo>
                  <a:lnTo>
                    <a:pt x="2455799" y="167513"/>
                  </a:lnTo>
                  <a:close/>
                </a:path>
                <a:path w="4138929" h="192404">
                  <a:moveTo>
                    <a:pt x="2464689" y="80264"/>
                  </a:moveTo>
                  <a:lnTo>
                    <a:pt x="2277745" y="80264"/>
                  </a:lnTo>
                  <a:lnTo>
                    <a:pt x="2277745" y="106680"/>
                  </a:lnTo>
                  <a:lnTo>
                    <a:pt x="2464689" y="106680"/>
                  </a:lnTo>
                  <a:lnTo>
                    <a:pt x="2464689" y="80264"/>
                  </a:lnTo>
                  <a:close/>
                </a:path>
                <a:path w="4138929" h="192404">
                  <a:moveTo>
                    <a:pt x="2573020" y="143891"/>
                  </a:moveTo>
                  <a:lnTo>
                    <a:pt x="2567178" y="146050"/>
                  </a:lnTo>
                  <a:lnTo>
                    <a:pt x="2560447" y="147574"/>
                  </a:lnTo>
                  <a:lnTo>
                    <a:pt x="2552700" y="148590"/>
                  </a:lnTo>
                  <a:lnTo>
                    <a:pt x="2544953" y="149733"/>
                  </a:lnTo>
                  <a:lnTo>
                    <a:pt x="2537333" y="150241"/>
                  </a:lnTo>
                  <a:lnTo>
                    <a:pt x="2516124" y="150241"/>
                  </a:lnTo>
                  <a:lnTo>
                    <a:pt x="2516124" y="110617"/>
                  </a:lnTo>
                  <a:lnTo>
                    <a:pt x="2559431" y="110617"/>
                  </a:lnTo>
                  <a:lnTo>
                    <a:pt x="2559431" y="9525"/>
                  </a:lnTo>
                  <a:lnTo>
                    <a:pt x="2482088" y="9525"/>
                  </a:lnTo>
                  <a:lnTo>
                    <a:pt x="2482088" y="40767"/>
                  </a:lnTo>
                  <a:lnTo>
                    <a:pt x="2525649" y="40767"/>
                  </a:lnTo>
                  <a:lnTo>
                    <a:pt x="2525649" y="79883"/>
                  </a:lnTo>
                  <a:lnTo>
                    <a:pt x="2482088" y="79883"/>
                  </a:lnTo>
                  <a:lnTo>
                    <a:pt x="2482088" y="181356"/>
                  </a:lnTo>
                  <a:lnTo>
                    <a:pt x="2534793" y="181356"/>
                  </a:lnTo>
                  <a:lnTo>
                    <a:pt x="2543048" y="180848"/>
                  </a:lnTo>
                  <a:lnTo>
                    <a:pt x="2551557" y="179705"/>
                  </a:lnTo>
                  <a:lnTo>
                    <a:pt x="2560066" y="178689"/>
                  </a:lnTo>
                  <a:lnTo>
                    <a:pt x="2567305" y="176911"/>
                  </a:lnTo>
                  <a:lnTo>
                    <a:pt x="2573020" y="174625"/>
                  </a:lnTo>
                  <a:lnTo>
                    <a:pt x="2573020" y="150241"/>
                  </a:lnTo>
                  <a:lnTo>
                    <a:pt x="2573020" y="143891"/>
                  </a:lnTo>
                  <a:close/>
                </a:path>
                <a:path w="4138929" h="192404">
                  <a:moveTo>
                    <a:pt x="2615819" y="6096"/>
                  </a:moveTo>
                  <a:lnTo>
                    <a:pt x="2582164" y="6096"/>
                  </a:lnTo>
                  <a:lnTo>
                    <a:pt x="2582164" y="74676"/>
                  </a:lnTo>
                  <a:lnTo>
                    <a:pt x="2567178" y="74676"/>
                  </a:lnTo>
                  <a:lnTo>
                    <a:pt x="2567178" y="109347"/>
                  </a:lnTo>
                  <a:lnTo>
                    <a:pt x="2582164" y="109347"/>
                  </a:lnTo>
                  <a:lnTo>
                    <a:pt x="2582164" y="186817"/>
                  </a:lnTo>
                  <a:lnTo>
                    <a:pt x="2615819" y="186817"/>
                  </a:lnTo>
                  <a:lnTo>
                    <a:pt x="2615819" y="6096"/>
                  </a:lnTo>
                  <a:close/>
                </a:path>
                <a:path w="4138929" h="192404">
                  <a:moveTo>
                    <a:pt x="2662809" y="5207"/>
                  </a:moveTo>
                  <a:lnTo>
                    <a:pt x="2628646" y="5207"/>
                  </a:lnTo>
                  <a:lnTo>
                    <a:pt x="2628646" y="189992"/>
                  </a:lnTo>
                  <a:lnTo>
                    <a:pt x="2662809" y="189992"/>
                  </a:lnTo>
                  <a:lnTo>
                    <a:pt x="2662809" y="5207"/>
                  </a:lnTo>
                  <a:close/>
                </a:path>
                <a:path w="4138929" h="192404">
                  <a:moveTo>
                    <a:pt x="2801620" y="95504"/>
                  </a:moveTo>
                  <a:lnTo>
                    <a:pt x="2797530" y="56045"/>
                  </a:lnTo>
                  <a:lnTo>
                    <a:pt x="2777261" y="19253"/>
                  </a:lnTo>
                  <a:lnTo>
                    <a:pt x="2765552" y="11938"/>
                  </a:lnTo>
                  <a:lnTo>
                    <a:pt x="2765552" y="95504"/>
                  </a:lnTo>
                  <a:lnTo>
                    <a:pt x="2765069" y="109677"/>
                  </a:lnTo>
                  <a:lnTo>
                    <a:pt x="2755011" y="146431"/>
                  </a:lnTo>
                  <a:lnTo>
                    <a:pt x="2749931" y="150368"/>
                  </a:lnTo>
                  <a:lnTo>
                    <a:pt x="2743708" y="149987"/>
                  </a:lnTo>
                  <a:lnTo>
                    <a:pt x="2737358" y="150368"/>
                  </a:lnTo>
                  <a:lnTo>
                    <a:pt x="2722080" y="109677"/>
                  </a:lnTo>
                  <a:lnTo>
                    <a:pt x="2721610" y="95504"/>
                  </a:lnTo>
                  <a:lnTo>
                    <a:pt x="2722080" y="81343"/>
                  </a:lnTo>
                  <a:lnTo>
                    <a:pt x="2732151" y="44577"/>
                  </a:lnTo>
                  <a:lnTo>
                    <a:pt x="2737358" y="40640"/>
                  </a:lnTo>
                  <a:lnTo>
                    <a:pt x="2743708" y="40894"/>
                  </a:lnTo>
                  <a:lnTo>
                    <a:pt x="2749931" y="40640"/>
                  </a:lnTo>
                  <a:lnTo>
                    <a:pt x="2765069" y="81343"/>
                  </a:lnTo>
                  <a:lnTo>
                    <a:pt x="2765552" y="95504"/>
                  </a:lnTo>
                  <a:lnTo>
                    <a:pt x="2765552" y="11938"/>
                  </a:lnTo>
                  <a:lnTo>
                    <a:pt x="2756255" y="8636"/>
                  </a:lnTo>
                  <a:lnTo>
                    <a:pt x="2743708" y="7366"/>
                  </a:lnTo>
                  <a:lnTo>
                    <a:pt x="2731135" y="8636"/>
                  </a:lnTo>
                  <a:lnTo>
                    <a:pt x="2694711" y="40640"/>
                  </a:lnTo>
                  <a:lnTo>
                    <a:pt x="2685415" y="95504"/>
                  </a:lnTo>
                  <a:lnTo>
                    <a:pt x="2686558" y="116700"/>
                  </a:lnTo>
                  <a:lnTo>
                    <a:pt x="2701544" y="162306"/>
                  </a:lnTo>
                  <a:lnTo>
                    <a:pt x="2743708" y="183515"/>
                  </a:lnTo>
                  <a:lnTo>
                    <a:pt x="2756255" y="182283"/>
                  </a:lnTo>
                  <a:lnTo>
                    <a:pt x="2767431" y="178346"/>
                  </a:lnTo>
                  <a:lnTo>
                    <a:pt x="2777261" y="171704"/>
                  </a:lnTo>
                  <a:lnTo>
                    <a:pt x="2785745" y="162306"/>
                  </a:lnTo>
                  <a:lnTo>
                    <a:pt x="2792450" y="150368"/>
                  </a:lnTo>
                  <a:lnTo>
                    <a:pt x="2792590" y="150126"/>
                  </a:lnTo>
                  <a:lnTo>
                    <a:pt x="2797530" y="134912"/>
                  </a:lnTo>
                  <a:lnTo>
                    <a:pt x="2800540" y="116700"/>
                  </a:lnTo>
                  <a:lnTo>
                    <a:pt x="2801620" y="95504"/>
                  </a:lnTo>
                  <a:close/>
                </a:path>
                <a:path w="4138929" h="192404">
                  <a:moveTo>
                    <a:pt x="2858770" y="5207"/>
                  </a:moveTo>
                  <a:lnTo>
                    <a:pt x="2822194" y="5207"/>
                  </a:lnTo>
                  <a:lnTo>
                    <a:pt x="2822194" y="189992"/>
                  </a:lnTo>
                  <a:lnTo>
                    <a:pt x="2858770" y="189992"/>
                  </a:lnTo>
                  <a:lnTo>
                    <a:pt x="2858770" y="5207"/>
                  </a:lnTo>
                  <a:close/>
                </a:path>
                <a:path w="4138929" h="192404">
                  <a:moveTo>
                    <a:pt x="3023743" y="87249"/>
                  </a:moveTo>
                  <a:lnTo>
                    <a:pt x="3022739" y="79375"/>
                  </a:lnTo>
                  <a:lnTo>
                    <a:pt x="3022714" y="79159"/>
                  </a:lnTo>
                  <a:lnTo>
                    <a:pt x="3021838" y="76708"/>
                  </a:lnTo>
                  <a:lnTo>
                    <a:pt x="2991866" y="52489"/>
                  </a:lnTo>
                  <a:lnTo>
                    <a:pt x="2991866" y="83820"/>
                  </a:lnTo>
                  <a:lnTo>
                    <a:pt x="2991866" y="90551"/>
                  </a:lnTo>
                  <a:lnTo>
                    <a:pt x="2990469" y="93091"/>
                  </a:lnTo>
                  <a:lnTo>
                    <a:pt x="2987929" y="94996"/>
                  </a:lnTo>
                  <a:lnTo>
                    <a:pt x="2985262" y="96901"/>
                  </a:lnTo>
                  <a:lnTo>
                    <a:pt x="2982087" y="97790"/>
                  </a:lnTo>
                  <a:lnTo>
                    <a:pt x="2974086" y="97790"/>
                  </a:lnTo>
                  <a:lnTo>
                    <a:pt x="2970784" y="96901"/>
                  </a:lnTo>
                  <a:lnTo>
                    <a:pt x="2968244" y="94996"/>
                  </a:lnTo>
                  <a:lnTo>
                    <a:pt x="2965577" y="93091"/>
                  </a:lnTo>
                  <a:lnTo>
                    <a:pt x="2964307" y="90551"/>
                  </a:lnTo>
                  <a:lnTo>
                    <a:pt x="2964307" y="83820"/>
                  </a:lnTo>
                  <a:lnTo>
                    <a:pt x="2965577" y="81280"/>
                  </a:lnTo>
                  <a:lnTo>
                    <a:pt x="2968244" y="79375"/>
                  </a:lnTo>
                  <a:lnTo>
                    <a:pt x="2970784" y="77597"/>
                  </a:lnTo>
                  <a:lnTo>
                    <a:pt x="2974086" y="76708"/>
                  </a:lnTo>
                  <a:lnTo>
                    <a:pt x="2982087" y="76708"/>
                  </a:lnTo>
                  <a:lnTo>
                    <a:pt x="2985262" y="77597"/>
                  </a:lnTo>
                  <a:lnTo>
                    <a:pt x="2987929" y="79375"/>
                  </a:lnTo>
                  <a:lnTo>
                    <a:pt x="2990469" y="81280"/>
                  </a:lnTo>
                  <a:lnTo>
                    <a:pt x="2991866" y="83820"/>
                  </a:lnTo>
                  <a:lnTo>
                    <a:pt x="2991866" y="52489"/>
                  </a:lnTo>
                  <a:lnTo>
                    <a:pt x="2987471" y="51549"/>
                  </a:lnTo>
                  <a:lnTo>
                    <a:pt x="2978023" y="50927"/>
                  </a:lnTo>
                  <a:lnTo>
                    <a:pt x="2968561" y="51549"/>
                  </a:lnTo>
                  <a:lnTo>
                    <a:pt x="2935922" y="72009"/>
                  </a:lnTo>
                  <a:lnTo>
                    <a:pt x="2932430" y="87249"/>
                  </a:lnTo>
                  <a:lnTo>
                    <a:pt x="2933357" y="94996"/>
                  </a:lnTo>
                  <a:lnTo>
                    <a:pt x="2933395" y="95351"/>
                  </a:lnTo>
                  <a:lnTo>
                    <a:pt x="2968561" y="122961"/>
                  </a:lnTo>
                  <a:lnTo>
                    <a:pt x="2978023" y="123571"/>
                  </a:lnTo>
                  <a:lnTo>
                    <a:pt x="2987471" y="122961"/>
                  </a:lnTo>
                  <a:lnTo>
                    <a:pt x="3020187" y="102501"/>
                  </a:lnTo>
                  <a:lnTo>
                    <a:pt x="3021838" y="97790"/>
                  </a:lnTo>
                  <a:lnTo>
                    <a:pt x="3022714" y="95351"/>
                  </a:lnTo>
                  <a:lnTo>
                    <a:pt x="3023743" y="87249"/>
                  </a:lnTo>
                  <a:close/>
                </a:path>
                <a:path w="4138929" h="192404">
                  <a:moveTo>
                    <a:pt x="3026283" y="18161"/>
                  </a:moveTo>
                  <a:lnTo>
                    <a:pt x="2995803" y="18161"/>
                  </a:lnTo>
                  <a:lnTo>
                    <a:pt x="2995803" y="2413"/>
                  </a:lnTo>
                  <a:lnTo>
                    <a:pt x="2959481" y="2413"/>
                  </a:lnTo>
                  <a:lnTo>
                    <a:pt x="2959481" y="18161"/>
                  </a:lnTo>
                  <a:lnTo>
                    <a:pt x="2927223" y="18161"/>
                  </a:lnTo>
                  <a:lnTo>
                    <a:pt x="2927223" y="46101"/>
                  </a:lnTo>
                  <a:lnTo>
                    <a:pt x="3026283" y="46101"/>
                  </a:lnTo>
                  <a:lnTo>
                    <a:pt x="3026283" y="18161"/>
                  </a:lnTo>
                  <a:close/>
                </a:path>
                <a:path w="4138929" h="192404">
                  <a:moveTo>
                    <a:pt x="3115437" y="131191"/>
                  </a:moveTo>
                  <a:lnTo>
                    <a:pt x="2942336" y="131191"/>
                  </a:lnTo>
                  <a:lnTo>
                    <a:pt x="2942336" y="161036"/>
                  </a:lnTo>
                  <a:lnTo>
                    <a:pt x="3078734" y="161036"/>
                  </a:lnTo>
                  <a:lnTo>
                    <a:pt x="3078734" y="192151"/>
                  </a:lnTo>
                  <a:lnTo>
                    <a:pt x="3115437" y="192151"/>
                  </a:lnTo>
                  <a:lnTo>
                    <a:pt x="3115437" y="131191"/>
                  </a:lnTo>
                  <a:close/>
                </a:path>
                <a:path w="4138929" h="192404">
                  <a:moveTo>
                    <a:pt x="3115437" y="5207"/>
                  </a:moveTo>
                  <a:lnTo>
                    <a:pt x="3081909" y="5207"/>
                  </a:lnTo>
                  <a:lnTo>
                    <a:pt x="3081909" y="47625"/>
                  </a:lnTo>
                  <a:lnTo>
                    <a:pt x="3067050" y="47625"/>
                  </a:lnTo>
                  <a:lnTo>
                    <a:pt x="3067050" y="6096"/>
                  </a:lnTo>
                  <a:lnTo>
                    <a:pt x="3033903" y="6096"/>
                  </a:lnTo>
                  <a:lnTo>
                    <a:pt x="3033903" y="122682"/>
                  </a:lnTo>
                  <a:lnTo>
                    <a:pt x="3067050" y="122682"/>
                  </a:lnTo>
                  <a:lnTo>
                    <a:pt x="3067050" y="80772"/>
                  </a:lnTo>
                  <a:lnTo>
                    <a:pt x="3081909" y="80772"/>
                  </a:lnTo>
                  <a:lnTo>
                    <a:pt x="3081909" y="124714"/>
                  </a:lnTo>
                  <a:lnTo>
                    <a:pt x="3115437" y="124714"/>
                  </a:lnTo>
                  <a:lnTo>
                    <a:pt x="3115437" y="80772"/>
                  </a:lnTo>
                  <a:lnTo>
                    <a:pt x="3115437" y="47625"/>
                  </a:lnTo>
                  <a:lnTo>
                    <a:pt x="3115437" y="5207"/>
                  </a:lnTo>
                  <a:close/>
                </a:path>
                <a:path w="4138929" h="192404">
                  <a:moveTo>
                    <a:pt x="3268599" y="74930"/>
                  </a:moveTo>
                  <a:lnTo>
                    <a:pt x="3261233" y="70358"/>
                  </a:lnTo>
                  <a:lnTo>
                    <a:pt x="3217291" y="43053"/>
                  </a:lnTo>
                  <a:lnTo>
                    <a:pt x="3220021" y="34671"/>
                  </a:lnTo>
                  <a:lnTo>
                    <a:pt x="3221990" y="26085"/>
                  </a:lnTo>
                  <a:lnTo>
                    <a:pt x="3223183" y="17284"/>
                  </a:lnTo>
                  <a:lnTo>
                    <a:pt x="3223641" y="8255"/>
                  </a:lnTo>
                  <a:lnTo>
                    <a:pt x="3186811" y="6096"/>
                  </a:lnTo>
                  <a:lnTo>
                    <a:pt x="3185617" y="19126"/>
                  </a:lnTo>
                  <a:lnTo>
                    <a:pt x="3182823" y="30924"/>
                  </a:lnTo>
                  <a:lnTo>
                    <a:pt x="3156648" y="64655"/>
                  </a:lnTo>
                  <a:lnTo>
                    <a:pt x="3136646" y="71247"/>
                  </a:lnTo>
                  <a:lnTo>
                    <a:pt x="3136646" y="103886"/>
                  </a:lnTo>
                  <a:lnTo>
                    <a:pt x="3181350" y="89103"/>
                  </a:lnTo>
                  <a:lnTo>
                    <a:pt x="3201924" y="70358"/>
                  </a:lnTo>
                  <a:lnTo>
                    <a:pt x="3249930" y="101346"/>
                  </a:lnTo>
                  <a:lnTo>
                    <a:pt x="3268599" y="74930"/>
                  </a:lnTo>
                  <a:close/>
                </a:path>
                <a:path w="4138929" h="192404">
                  <a:moveTo>
                    <a:pt x="3312922" y="111760"/>
                  </a:moveTo>
                  <a:lnTo>
                    <a:pt x="3276346" y="111760"/>
                  </a:lnTo>
                  <a:lnTo>
                    <a:pt x="3276346" y="141732"/>
                  </a:lnTo>
                  <a:lnTo>
                    <a:pt x="3276346" y="160020"/>
                  </a:lnTo>
                  <a:lnTo>
                    <a:pt x="3184144" y="160020"/>
                  </a:lnTo>
                  <a:lnTo>
                    <a:pt x="3184144" y="141732"/>
                  </a:lnTo>
                  <a:lnTo>
                    <a:pt x="3276346" y="141732"/>
                  </a:lnTo>
                  <a:lnTo>
                    <a:pt x="3276346" y="111760"/>
                  </a:lnTo>
                  <a:lnTo>
                    <a:pt x="3147568" y="111760"/>
                  </a:lnTo>
                  <a:lnTo>
                    <a:pt x="3147568" y="189992"/>
                  </a:lnTo>
                  <a:lnTo>
                    <a:pt x="3312922" y="189992"/>
                  </a:lnTo>
                  <a:lnTo>
                    <a:pt x="3312922" y="160020"/>
                  </a:lnTo>
                  <a:lnTo>
                    <a:pt x="3312922" y="141732"/>
                  </a:lnTo>
                  <a:lnTo>
                    <a:pt x="3312922" y="111760"/>
                  </a:lnTo>
                  <a:close/>
                </a:path>
                <a:path w="4138929" h="192404">
                  <a:moveTo>
                    <a:pt x="3312922" y="5207"/>
                  </a:moveTo>
                  <a:lnTo>
                    <a:pt x="3276346" y="5207"/>
                  </a:lnTo>
                  <a:lnTo>
                    <a:pt x="3276346" y="105156"/>
                  </a:lnTo>
                  <a:lnTo>
                    <a:pt x="3312922" y="105156"/>
                  </a:lnTo>
                  <a:lnTo>
                    <a:pt x="3312922" y="5207"/>
                  </a:lnTo>
                  <a:close/>
                </a:path>
                <a:path w="4138929" h="192404">
                  <a:moveTo>
                    <a:pt x="3450463" y="9525"/>
                  </a:moveTo>
                  <a:lnTo>
                    <a:pt x="3344037" y="9525"/>
                  </a:lnTo>
                  <a:lnTo>
                    <a:pt x="3344037" y="42926"/>
                  </a:lnTo>
                  <a:lnTo>
                    <a:pt x="3413125" y="42926"/>
                  </a:lnTo>
                  <a:lnTo>
                    <a:pt x="3413125" y="59563"/>
                  </a:lnTo>
                  <a:lnTo>
                    <a:pt x="3403181" y="110197"/>
                  </a:lnTo>
                  <a:lnTo>
                    <a:pt x="3373729" y="140512"/>
                  </a:lnTo>
                  <a:lnTo>
                    <a:pt x="3344037" y="146812"/>
                  </a:lnTo>
                  <a:lnTo>
                    <a:pt x="3344037" y="181356"/>
                  </a:lnTo>
                  <a:lnTo>
                    <a:pt x="3387966" y="172935"/>
                  </a:lnTo>
                  <a:lnTo>
                    <a:pt x="3421545" y="148628"/>
                  </a:lnTo>
                  <a:lnTo>
                    <a:pt x="3442893" y="110451"/>
                  </a:lnTo>
                  <a:lnTo>
                    <a:pt x="3450463" y="59563"/>
                  </a:lnTo>
                  <a:lnTo>
                    <a:pt x="3450463" y="9525"/>
                  </a:lnTo>
                  <a:close/>
                </a:path>
                <a:path w="4138929" h="192404">
                  <a:moveTo>
                    <a:pt x="3515614" y="5207"/>
                  </a:moveTo>
                  <a:lnTo>
                    <a:pt x="3479038" y="5207"/>
                  </a:lnTo>
                  <a:lnTo>
                    <a:pt x="3479038" y="189992"/>
                  </a:lnTo>
                  <a:lnTo>
                    <a:pt x="3515614" y="189992"/>
                  </a:lnTo>
                  <a:lnTo>
                    <a:pt x="3515614" y="5207"/>
                  </a:lnTo>
                  <a:close/>
                </a:path>
                <a:path w="4138929" h="192404">
                  <a:moveTo>
                    <a:pt x="3724021" y="45212"/>
                  </a:moveTo>
                  <a:lnTo>
                    <a:pt x="3720909" y="44196"/>
                  </a:lnTo>
                  <a:lnTo>
                    <a:pt x="3652139" y="21717"/>
                  </a:lnTo>
                  <a:lnTo>
                    <a:pt x="3654679" y="16891"/>
                  </a:lnTo>
                  <a:lnTo>
                    <a:pt x="3656711" y="11938"/>
                  </a:lnTo>
                  <a:lnTo>
                    <a:pt x="3657981" y="6477"/>
                  </a:lnTo>
                  <a:lnTo>
                    <a:pt x="3621024" y="0"/>
                  </a:lnTo>
                  <a:lnTo>
                    <a:pt x="3618827" y="6172"/>
                  </a:lnTo>
                  <a:lnTo>
                    <a:pt x="3615626" y="11938"/>
                  </a:lnTo>
                  <a:lnTo>
                    <a:pt x="3578987" y="36576"/>
                  </a:lnTo>
                  <a:lnTo>
                    <a:pt x="3544951" y="42926"/>
                  </a:lnTo>
                  <a:lnTo>
                    <a:pt x="3544951" y="71628"/>
                  </a:lnTo>
                  <a:lnTo>
                    <a:pt x="3593846" y="63881"/>
                  </a:lnTo>
                  <a:lnTo>
                    <a:pt x="3632708" y="44196"/>
                  </a:lnTo>
                  <a:lnTo>
                    <a:pt x="3712464" y="72136"/>
                  </a:lnTo>
                  <a:lnTo>
                    <a:pt x="3724021" y="45212"/>
                  </a:lnTo>
                  <a:close/>
                </a:path>
                <a:path w="4138929" h="192404">
                  <a:moveTo>
                    <a:pt x="3726561" y="77089"/>
                  </a:moveTo>
                  <a:lnTo>
                    <a:pt x="3539617" y="77089"/>
                  </a:lnTo>
                  <a:lnTo>
                    <a:pt x="3539617" y="103759"/>
                  </a:lnTo>
                  <a:lnTo>
                    <a:pt x="3614928" y="103759"/>
                  </a:lnTo>
                  <a:lnTo>
                    <a:pt x="3614928" y="111760"/>
                  </a:lnTo>
                  <a:lnTo>
                    <a:pt x="3550158" y="111760"/>
                  </a:lnTo>
                  <a:lnTo>
                    <a:pt x="3550158" y="134620"/>
                  </a:lnTo>
                  <a:lnTo>
                    <a:pt x="3680079" y="134620"/>
                  </a:lnTo>
                  <a:lnTo>
                    <a:pt x="3680079" y="141097"/>
                  </a:lnTo>
                  <a:lnTo>
                    <a:pt x="3550666" y="141097"/>
                  </a:lnTo>
                  <a:lnTo>
                    <a:pt x="3550666" y="189992"/>
                  </a:lnTo>
                  <a:lnTo>
                    <a:pt x="3717671" y="189992"/>
                  </a:lnTo>
                  <a:lnTo>
                    <a:pt x="3717671" y="166878"/>
                  </a:lnTo>
                  <a:lnTo>
                    <a:pt x="3586353" y="166878"/>
                  </a:lnTo>
                  <a:lnTo>
                    <a:pt x="3586353" y="160401"/>
                  </a:lnTo>
                  <a:lnTo>
                    <a:pt x="3715766" y="160401"/>
                  </a:lnTo>
                  <a:lnTo>
                    <a:pt x="3715766" y="111760"/>
                  </a:lnTo>
                  <a:lnTo>
                    <a:pt x="3651250" y="111760"/>
                  </a:lnTo>
                  <a:lnTo>
                    <a:pt x="3651250" y="103759"/>
                  </a:lnTo>
                  <a:lnTo>
                    <a:pt x="3726561" y="103759"/>
                  </a:lnTo>
                  <a:lnTo>
                    <a:pt x="3726561" y="77089"/>
                  </a:lnTo>
                  <a:close/>
                </a:path>
                <a:path w="4138929" h="192404">
                  <a:moveTo>
                    <a:pt x="3826002" y="9525"/>
                  </a:moveTo>
                  <a:lnTo>
                    <a:pt x="3744849" y="9525"/>
                  </a:lnTo>
                  <a:lnTo>
                    <a:pt x="3744849" y="42418"/>
                  </a:lnTo>
                  <a:lnTo>
                    <a:pt x="3790950" y="42418"/>
                  </a:lnTo>
                  <a:lnTo>
                    <a:pt x="3790950" y="66040"/>
                  </a:lnTo>
                  <a:lnTo>
                    <a:pt x="3790124" y="83489"/>
                  </a:lnTo>
                  <a:lnTo>
                    <a:pt x="3790086" y="84328"/>
                  </a:lnTo>
                  <a:lnTo>
                    <a:pt x="3787711" y="100304"/>
                  </a:lnTo>
                  <a:lnTo>
                    <a:pt x="3763899" y="140881"/>
                  </a:lnTo>
                  <a:lnTo>
                    <a:pt x="3744849" y="147193"/>
                  </a:lnTo>
                  <a:lnTo>
                    <a:pt x="3744849" y="181356"/>
                  </a:lnTo>
                  <a:lnTo>
                    <a:pt x="3785362" y="168275"/>
                  </a:lnTo>
                  <a:lnTo>
                    <a:pt x="3814699" y="129667"/>
                  </a:lnTo>
                  <a:lnTo>
                    <a:pt x="3825100" y="84328"/>
                  </a:lnTo>
                  <a:lnTo>
                    <a:pt x="3825214" y="83489"/>
                  </a:lnTo>
                  <a:lnTo>
                    <a:pt x="3825938" y="66040"/>
                  </a:lnTo>
                  <a:lnTo>
                    <a:pt x="3826002" y="9525"/>
                  </a:lnTo>
                  <a:close/>
                </a:path>
                <a:path w="4138929" h="192404">
                  <a:moveTo>
                    <a:pt x="3926205" y="5207"/>
                  </a:moveTo>
                  <a:lnTo>
                    <a:pt x="3891661" y="5207"/>
                  </a:lnTo>
                  <a:lnTo>
                    <a:pt x="3891661" y="73152"/>
                  </a:lnTo>
                  <a:lnTo>
                    <a:pt x="3874897" y="73152"/>
                  </a:lnTo>
                  <a:lnTo>
                    <a:pt x="3874897" y="6096"/>
                  </a:lnTo>
                  <a:lnTo>
                    <a:pt x="3840734" y="6096"/>
                  </a:lnTo>
                  <a:lnTo>
                    <a:pt x="3840734" y="186817"/>
                  </a:lnTo>
                  <a:lnTo>
                    <a:pt x="3874897" y="186817"/>
                  </a:lnTo>
                  <a:lnTo>
                    <a:pt x="3874897" y="107823"/>
                  </a:lnTo>
                  <a:lnTo>
                    <a:pt x="3891661" y="107823"/>
                  </a:lnTo>
                  <a:lnTo>
                    <a:pt x="3891661" y="189992"/>
                  </a:lnTo>
                  <a:lnTo>
                    <a:pt x="3926205" y="189992"/>
                  </a:lnTo>
                  <a:lnTo>
                    <a:pt x="3926205" y="107823"/>
                  </a:lnTo>
                  <a:lnTo>
                    <a:pt x="3926205" y="73152"/>
                  </a:lnTo>
                  <a:lnTo>
                    <a:pt x="3926205" y="5207"/>
                  </a:lnTo>
                  <a:close/>
                </a:path>
                <a:path w="4138929" h="192404">
                  <a:moveTo>
                    <a:pt x="4060317" y="7366"/>
                  </a:moveTo>
                  <a:lnTo>
                    <a:pt x="4024884" y="7366"/>
                  </a:lnTo>
                  <a:lnTo>
                    <a:pt x="4024884" y="22606"/>
                  </a:lnTo>
                  <a:lnTo>
                    <a:pt x="4024884" y="50292"/>
                  </a:lnTo>
                  <a:lnTo>
                    <a:pt x="4024884" y="65659"/>
                  </a:lnTo>
                  <a:lnTo>
                    <a:pt x="3983101" y="65659"/>
                  </a:lnTo>
                  <a:lnTo>
                    <a:pt x="3983101" y="50292"/>
                  </a:lnTo>
                  <a:lnTo>
                    <a:pt x="4024884" y="50292"/>
                  </a:lnTo>
                  <a:lnTo>
                    <a:pt x="4024884" y="22606"/>
                  </a:lnTo>
                  <a:lnTo>
                    <a:pt x="3983101" y="22606"/>
                  </a:lnTo>
                  <a:lnTo>
                    <a:pt x="3983101" y="7366"/>
                  </a:lnTo>
                  <a:lnTo>
                    <a:pt x="3947541" y="7366"/>
                  </a:lnTo>
                  <a:lnTo>
                    <a:pt x="3947541" y="93980"/>
                  </a:lnTo>
                  <a:lnTo>
                    <a:pt x="4060317" y="93980"/>
                  </a:lnTo>
                  <a:lnTo>
                    <a:pt x="4060317" y="65659"/>
                  </a:lnTo>
                  <a:lnTo>
                    <a:pt x="4060317" y="50292"/>
                  </a:lnTo>
                  <a:lnTo>
                    <a:pt x="4060317" y="22606"/>
                  </a:lnTo>
                  <a:lnTo>
                    <a:pt x="4060317" y="7366"/>
                  </a:lnTo>
                  <a:close/>
                </a:path>
                <a:path w="4138929" h="192404">
                  <a:moveTo>
                    <a:pt x="4118991" y="165608"/>
                  </a:moveTo>
                  <a:lnTo>
                    <a:pt x="3989959" y="165608"/>
                  </a:lnTo>
                  <a:lnTo>
                    <a:pt x="3989959" y="158496"/>
                  </a:lnTo>
                  <a:lnTo>
                    <a:pt x="4116959" y="158496"/>
                  </a:lnTo>
                  <a:lnTo>
                    <a:pt x="4116959" y="104394"/>
                  </a:lnTo>
                  <a:lnTo>
                    <a:pt x="3953637" y="104394"/>
                  </a:lnTo>
                  <a:lnTo>
                    <a:pt x="3953637" y="128778"/>
                  </a:lnTo>
                  <a:lnTo>
                    <a:pt x="4081145" y="128778"/>
                  </a:lnTo>
                  <a:lnTo>
                    <a:pt x="4081145" y="135890"/>
                  </a:lnTo>
                  <a:lnTo>
                    <a:pt x="3954018" y="135890"/>
                  </a:lnTo>
                  <a:lnTo>
                    <a:pt x="3954018" y="189992"/>
                  </a:lnTo>
                  <a:lnTo>
                    <a:pt x="4118991" y="189992"/>
                  </a:lnTo>
                  <a:lnTo>
                    <a:pt x="4118991" y="165608"/>
                  </a:lnTo>
                  <a:close/>
                </a:path>
                <a:path w="4138929" h="192404">
                  <a:moveTo>
                    <a:pt x="4138676" y="31242"/>
                  </a:moveTo>
                  <a:lnTo>
                    <a:pt x="4116959" y="31242"/>
                  </a:lnTo>
                  <a:lnTo>
                    <a:pt x="4116959" y="5207"/>
                  </a:lnTo>
                  <a:lnTo>
                    <a:pt x="4080383" y="5207"/>
                  </a:lnTo>
                  <a:lnTo>
                    <a:pt x="4080383" y="97790"/>
                  </a:lnTo>
                  <a:lnTo>
                    <a:pt x="4116959" y="97790"/>
                  </a:lnTo>
                  <a:lnTo>
                    <a:pt x="4116959" y="64516"/>
                  </a:lnTo>
                  <a:lnTo>
                    <a:pt x="4138676" y="64516"/>
                  </a:lnTo>
                  <a:lnTo>
                    <a:pt x="4138676" y="3124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91355" y="4931663"/>
              <a:ext cx="182880" cy="18440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261611" y="4925440"/>
              <a:ext cx="1607820" cy="194310"/>
            </a:xfrm>
            <a:custGeom>
              <a:avLst/>
              <a:gdLst/>
              <a:ahLst/>
              <a:cxnLst/>
              <a:rect l="l" t="t" r="r" b="b"/>
              <a:pathLst>
                <a:path w="1607820" h="194310">
                  <a:moveTo>
                    <a:pt x="781050" y="125221"/>
                  </a:moveTo>
                  <a:lnTo>
                    <a:pt x="615696" y="125221"/>
                  </a:lnTo>
                  <a:lnTo>
                    <a:pt x="615696" y="189991"/>
                  </a:lnTo>
                  <a:lnTo>
                    <a:pt x="781050" y="189991"/>
                  </a:lnTo>
                  <a:lnTo>
                    <a:pt x="781050" y="163194"/>
                  </a:lnTo>
                  <a:lnTo>
                    <a:pt x="651890" y="163194"/>
                  </a:lnTo>
                  <a:lnTo>
                    <a:pt x="651890" y="152145"/>
                  </a:lnTo>
                  <a:lnTo>
                    <a:pt x="781050" y="152145"/>
                  </a:lnTo>
                  <a:lnTo>
                    <a:pt x="781050" y="125221"/>
                  </a:lnTo>
                  <a:close/>
                </a:path>
                <a:path w="1607820" h="194310">
                  <a:moveTo>
                    <a:pt x="781050" y="152145"/>
                  </a:moveTo>
                  <a:lnTo>
                    <a:pt x="744854" y="152145"/>
                  </a:lnTo>
                  <a:lnTo>
                    <a:pt x="744854" y="163194"/>
                  </a:lnTo>
                  <a:lnTo>
                    <a:pt x="781050" y="163194"/>
                  </a:lnTo>
                  <a:lnTo>
                    <a:pt x="781050" y="152145"/>
                  </a:lnTo>
                  <a:close/>
                </a:path>
                <a:path w="1607820" h="194310">
                  <a:moveTo>
                    <a:pt x="716534" y="115569"/>
                  </a:moveTo>
                  <a:lnTo>
                    <a:pt x="680212" y="115569"/>
                  </a:lnTo>
                  <a:lnTo>
                    <a:pt x="680212" y="125221"/>
                  </a:lnTo>
                  <a:lnTo>
                    <a:pt x="716534" y="125221"/>
                  </a:lnTo>
                  <a:lnTo>
                    <a:pt x="716534" y="115569"/>
                  </a:lnTo>
                  <a:close/>
                </a:path>
                <a:path w="1607820" h="194310">
                  <a:moveTo>
                    <a:pt x="791845" y="87883"/>
                  </a:moveTo>
                  <a:lnTo>
                    <a:pt x="604901" y="87883"/>
                  </a:lnTo>
                  <a:lnTo>
                    <a:pt x="604901" y="115569"/>
                  </a:lnTo>
                  <a:lnTo>
                    <a:pt x="791845" y="115569"/>
                  </a:lnTo>
                  <a:lnTo>
                    <a:pt x="791845" y="87883"/>
                  </a:lnTo>
                  <a:close/>
                </a:path>
                <a:path w="1607820" h="194310">
                  <a:moveTo>
                    <a:pt x="48260" y="125221"/>
                  </a:moveTo>
                  <a:lnTo>
                    <a:pt x="11049" y="125221"/>
                  </a:lnTo>
                  <a:lnTo>
                    <a:pt x="11049" y="189991"/>
                  </a:lnTo>
                  <a:lnTo>
                    <a:pt x="179070" y="189991"/>
                  </a:lnTo>
                  <a:lnTo>
                    <a:pt x="179070" y="157352"/>
                  </a:lnTo>
                  <a:lnTo>
                    <a:pt x="48260" y="157352"/>
                  </a:lnTo>
                  <a:lnTo>
                    <a:pt x="48260" y="125221"/>
                  </a:lnTo>
                  <a:close/>
                </a:path>
                <a:path w="1607820" h="194310">
                  <a:moveTo>
                    <a:pt x="176402" y="5206"/>
                  </a:moveTo>
                  <a:lnTo>
                    <a:pt x="139826" y="5206"/>
                  </a:lnTo>
                  <a:lnTo>
                    <a:pt x="139826" y="44576"/>
                  </a:lnTo>
                  <a:lnTo>
                    <a:pt x="115188" y="44576"/>
                  </a:lnTo>
                  <a:lnTo>
                    <a:pt x="115188" y="76326"/>
                  </a:lnTo>
                  <a:lnTo>
                    <a:pt x="139826" y="76326"/>
                  </a:lnTo>
                  <a:lnTo>
                    <a:pt x="139826" y="142112"/>
                  </a:lnTo>
                  <a:lnTo>
                    <a:pt x="176402" y="142112"/>
                  </a:lnTo>
                  <a:lnTo>
                    <a:pt x="176402" y="5206"/>
                  </a:lnTo>
                  <a:close/>
                </a:path>
                <a:path w="1607820" h="194310">
                  <a:moveTo>
                    <a:pt x="80517" y="38480"/>
                  </a:moveTo>
                  <a:lnTo>
                    <a:pt x="43814" y="38480"/>
                  </a:lnTo>
                  <a:lnTo>
                    <a:pt x="41955" y="47315"/>
                  </a:lnTo>
                  <a:lnTo>
                    <a:pt x="39036" y="55530"/>
                  </a:lnTo>
                  <a:lnTo>
                    <a:pt x="8951" y="83730"/>
                  </a:lnTo>
                  <a:lnTo>
                    <a:pt x="0" y="85470"/>
                  </a:lnTo>
                  <a:lnTo>
                    <a:pt x="0" y="118617"/>
                  </a:lnTo>
                  <a:lnTo>
                    <a:pt x="43630" y="103731"/>
                  </a:lnTo>
                  <a:lnTo>
                    <a:pt x="62864" y="84835"/>
                  </a:lnTo>
                  <a:lnTo>
                    <a:pt x="119398" y="84835"/>
                  </a:lnTo>
                  <a:lnTo>
                    <a:pt x="77342" y="55752"/>
                  </a:lnTo>
                  <a:lnTo>
                    <a:pt x="78993" y="50164"/>
                  </a:lnTo>
                  <a:lnTo>
                    <a:pt x="80087" y="44576"/>
                  </a:lnTo>
                  <a:lnTo>
                    <a:pt x="80137" y="44322"/>
                  </a:lnTo>
                  <a:lnTo>
                    <a:pt x="80517" y="38480"/>
                  </a:lnTo>
                  <a:close/>
                </a:path>
                <a:path w="1607820" h="194310">
                  <a:moveTo>
                    <a:pt x="119398" y="84835"/>
                  </a:moveTo>
                  <a:lnTo>
                    <a:pt x="62864" y="84835"/>
                  </a:lnTo>
                  <a:lnTo>
                    <a:pt x="107823" y="117093"/>
                  </a:lnTo>
                  <a:lnTo>
                    <a:pt x="128397" y="91058"/>
                  </a:lnTo>
                  <a:lnTo>
                    <a:pt x="119398" y="84835"/>
                  </a:lnTo>
                  <a:close/>
                </a:path>
                <a:path w="1607820" h="194310">
                  <a:moveTo>
                    <a:pt x="120396" y="7365"/>
                  </a:moveTo>
                  <a:lnTo>
                    <a:pt x="2666" y="7365"/>
                  </a:lnTo>
                  <a:lnTo>
                    <a:pt x="2666" y="38480"/>
                  </a:lnTo>
                  <a:lnTo>
                    <a:pt x="120396" y="38480"/>
                  </a:lnTo>
                  <a:lnTo>
                    <a:pt x="120396" y="7365"/>
                  </a:lnTo>
                  <a:close/>
                </a:path>
                <a:path w="1607820" h="194310">
                  <a:moveTo>
                    <a:pt x="514476" y="153034"/>
                  </a:moveTo>
                  <a:lnTo>
                    <a:pt x="476885" y="153034"/>
                  </a:lnTo>
                  <a:lnTo>
                    <a:pt x="476885" y="194309"/>
                  </a:lnTo>
                  <a:lnTo>
                    <a:pt x="514476" y="194309"/>
                  </a:lnTo>
                  <a:lnTo>
                    <a:pt x="514476" y="153034"/>
                  </a:lnTo>
                  <a:close/>
                </a:path>
                <a:path w="1607820" h="194310">
                  <a:moveTo>
                    <a:pt x="589152" y="119379"/>
                  </a:moveTo>
                  <a:lnTo>
                    <a:pt x="402209" y="119379"/>
                  </a:lnTo>
                  <a:lnTo>
                    <a:pt x="402209" y="153034"/>
                  </a:lnTo>
                  <a:lnTo>
                    <a:pt x="589152" y="153034"/>
                  </a:lnTo>
                  <a:lnTo>
                    <a:pt x="589152" y="119379"/>
                  </a:lnTo>
                  <a:close/>
                </a:path>
                <a:path w="1607820" h="194310">
                  <a:moveTo>
                    <a:pt x="1586102" y="104266"/>
                  </a:moveTo>
                  <a:lnTo>
                    <a:pt x="1422780" y="104266"/>
                  </a:lnTo>
                  <a:lnTo>
                    <a:pt x="1422780" y="128777"/>
                  </a:lnTo>
                  <a:lnTo>
                    <a:pt x="1550289" y="128777"/>
                  </a:lnTo>
                  <a:lnTo>
                    <a:pt x="1550289" y="135889"/>
                  </a:lnTo>
                  <a:lnTo>
                    <a:pt x="1423162" y="135889"/>
                  </a:lnTo>
                  <a:lnTo>
                    <a:pt x="1423162" y="189991"/>
                  </a:lnTo>
                  <a:lnTo>
                    <a:pt x="1588135" y="189991"/>
                  </a:lnTo>
                  <a:lnTo>
                    <a:pt x="1588135" y="165480"/>
                  </a:lnTo>
                  <a:lnTo>
                    <a:pt x="1459102" y="165480"/>
                  </a:lnTo>
                  <a:lnTo>
                    <a:pt x="1459102" y="158368"/>
                  </a:lnTo>
                  <a:lnTo>
                    <a:pt x="1586102" y="158368"/>
                  </a:lnTo>
                  <a:lnTo>
                    <a:pt x="1586102" y="104266"/>
                  </a:lnTo>
                  <a:close/>
                </a:path>
                <a:path w="1607820" h="194310">
                  <a:moveTo>
                    <a:pt x="1184910" y="111632"/>
                  </a:moveTo>
                  <a:lnTo>
                    <a:pt x="1019301" y="111632"/>
                  </a:lnTo>
                  <a:lnTo>
                    <a:pt x="1019301" y="134619"/>
                  </a:lnTo>
                  <a:lnTo>
                    <a:pt x="1149223" y="134619"/>
                  </a:lnTo>
                  <a:lnTo>
                    <a:pt x="1149223" y="141096"/>
                  </a:lnTo>
                  <a:lnTo>
                    <a:pt x="1019810" y="141096"/>
                  </a:lnTo>
                  <a:lnTo>
                    <a:pt x="1019810" y="189991"/>
                  </a:lnTo>
                  <a:lnTo>
                    <a:pt x="1186814" y="189991"/>
                  </a:lnTo>
                  <a:lnTo>
                    <a:pt x="1186814" y="166877"/>
                  </a:lnTo>
                  <a:lnTo>
                    <a:pt x="1055497" y="166877"/>
                  </a:lnTo>
                  <a:lnTo>
                    <a:pt x="1055497" y="160273"/>
                  </a:lnTo>
                  <a:lnTo>
                    <a:pt x="1184910" y="160273"/>
                  </a:lnTo>
                  <a:lnTo>
                    <a:pt x="1184910" y="111632"/>
                  </a:lnTo>
                  <a:close/>
                </a:path>
                <a:path w="1607820" h="194310">
                  <a:moveTo>
                    <a:pt x="1120393" y="103631"/>
                  </a:moveTo>
                  <a:lnTo>
                    <a:pt x="1084072" y="103631"/>
                  </a:lnTo>
                  <a:lnTo>
                    <a:pt x="1084072" y="111632"/>
                  </a:lnTo>
                  <a:lnTo>
                    <a:pt x="1120393" y="111632"/>
                  </a:lnTo>
                  <a:lnTo>
                    <a:pt x="1120393" y="103631"/>
                  </a:lnTo>
                  <a:close/>
                </a:path>
                <a:path w="1607820" h="194310">
                  <a:moveTo>
                    <a:pt x="1195704" y="76961"/>
                  </a:moveTo>
                  <a:lnTo>
                    <a:pt x="1008761" y="76961"/>
                  </a:lnTo>
                  <a:lnTo>
                    <a:pt x="1008761" y="103631"/>
                  </a:lnTo>
                  <a:lnTo>
                    <a:pt x="1195704" y="103631"/>
                  </a:lnTo>
                  <a:lnTo>
                    <a:pt x="1195704" y="76961"/>
                  </a:lnTo>
                  <a:close/>
                </a:path>
                <a:path w="1607820" h="194310">
                  <a:moveTo>
                    <a:pt x="448690" y="7365"/>
                  </a:moveTo>
                  <a:lnTo>
                    <a:pt x="413003" y="7365"/>
                  </a:lnTo>
                  <a:lnTo>
                    <a:pt x="413003" y="104901"/>
                  </a:lnTo>
                  <a:lnTo>
                    <a:pt x="578358" y="104901"/>
                  </a:lnTo>
                  <a:lnTo>
                    <a:pt x="578358" y="72643"/>
                  </a:lnTo>
                  <a:lnTo>
                    <a:pt x="448690" y="72643"/>
                  </a:lnTo>
                  <a:lnTo>
                    <a:pt x="448690" y="55752"/>
                  </a:lnTo>
                  <a:lnTo>
                    <a:pt x="578358" y="55752"/>
                  </a:lnTo>
                  <a:lnTo>
                    <a:pt x="578358" y="24002"/>
                  </a:lnTo>
                  <a:lnTo>
                    <a:pt x="448690" y="24002"/>
                  </a:lnTo>
                  <a:lnTo>
                    <a:pt x="448690" y="7365"/>
                  </a:lnTo>
                  <a:close/>
                </a:path>
                <a:path w="1607820" h="194310">
                  <a:moveTo>
                    <a:pt x="578358" y="55752"/>
                  </a:moveTo>
                  <a:lnTo>
                    <a:pt x="542671" y="55752"/>
                  </a:lnTo>
                  <a:lnTo>
                    <a:pt x="542671" y="72643"/>
                  </a:lnTo>
                  <a:lnTo>
                    <a:pt x="578358" y="72643"/>
                  </a:lnTo>
                  <a:lnTo>
                    <a:pt x="578358" y="55752"/>
                  </a:lnTo>
                  <a:close/>
                </a:path>
                <a:path w="1607820" h="194310">
                  <a:moveTo>
                    <a:pt x="578358" y="7365"/>
                  </a:moveTo>
                  <a:lnTo>
                    <a:pt x="542671" y="7365"/>
                  </a:lnTo>
                  <a:lnTo>
                    <a:pt x="542671" y="24002"/>
                  </a:lnTo>
                  <a:lnTo>
                    <a:pt x="578358" y="24002"/>
                  </a:lnTo>
                  <a:lnTo>
                    <a:pt x="578358" y="7365"/>
                  </a:lnTo>
                  <a:close/>
                </a:path>
                <a:path w="1607820" h="194310">
                  <a:moveTo>
                    <a:pt x="1452245" y="7365"/>
                  </a:moveTo>
                  <a:lnTo>
                    <a:pt x="1416685" y="7365"/>
                  </a:lnTo>
                  <a:lnTo>
                    <a:pt x="1416685" y="93852"/>
                  </a:lnTo>
                  <a:lnTo>
                    <a:pt x="1529461" y="93852"/>
                  </a:lnTo>
                  <a:lnTo>
                    <a:pt x="1529461" y="65531"/>
                  </a:lnTo>
                  <a:lnTo>
                    <a:pt x="1452245" y="65531"/>
                  </a:lnTo>
                  <a:lnTo>
                    <a:pt x="1452245" y="50164"/>
                  </a:lnTo>
                  <a:lnTo>
                    <a:pt x="1529461" y="50164"/>
                  </a:lnTo>
                  <a:lnTo>
                    <a:pt x="1529461" y="22478"/>
                  </a:lnTo>
                  <a:lnTo>
                    <a:pt x="1452245" y="22478"/>
                  </a:lnTo>
                  <a:lnTo>
                    <a:pt x="1452245" y="7365"/>
                  </a:lnTo>
                  <a:close/>
                </a:path>
                <a:path w="1607820" h="194310">
                  <a:moveTo>
                    <a:pt x="1529461" y="50164"/>
                  </a:moveTo>
                  <a:lnTo>
                    <a:pt x="1494027" y="50164"/>
                  </a:lnTo>
                  <a:lnTo>
                    <a:pt x="1494027" y="65531"/>
                  </a:lnTo>
                  <a:lnTo>
                    <a:pt x="1529461" y="65531"/>
                  </a:lnTo>
                  <a:lnTo>
                    <a:pt x="1529461" y="50164"/>
                  </a:lnTo>
                  <a:close/>
                </a:path>
                <a:path w="1607820" h="194310">
                  <a:moveTo>
                    <a:pt x="1529461" y="7365"/>
                  </a:moveTo>
                  <a:lnTo>
                    <a:pt x="1494027" y="7365"/>
                  </a:lnTo>
                  <a:lnTo>
                    <a:pt x="1494027" y="22478"/>
                  </a:lnTo>
                  <a:lnTo>
                    <a:pt x="1529461" y="22478"/>
                  </a:lnTo>
                  <a:lnTo>
                    <a:pt x="1529461" y="7365"/>
                  </a:lnTo>
                  <a:close/>
                </a:path>
                <a:path w="1607820" h="194310">
                  <a:moveTo>
                    <a:pt x="782320" y="51942"/>
                  </a:moveTo>
                  <a:lnTo>
                    <a:pt x="614426" y="51942"/>
                  </a:lnTo>
                  <a:lnTo>
                    <a:pt x="614426" y="79374"/>
                  </a:lnTo>
                  <a:lnTo>
                    <a:pt x="782320" y="79374"/>
                  </a:lnTo>
                  <a:lnTo>
                    <a:pt x="782320" y="51942"/>
                  </a:lnTo>
                  <a:close/>
                </a:path>
                <a:path w="1607820" h="194310">
                  <a:moveTo>
                    <a:pt x="679068" y="32638"/>
                  </a:moveTo>
                  <a:lnTo>
                    <a:pt x="642747" y="32638"/>
                  </a:lnTo>
                  <a:lnTo>
                    <a:pt x="642747" y="51942"/>
                  </a:lnTo>
                  <a:lnTo>
                    <a:pt x="679068" y="51942"/>
                  </a:lnTo>
                  <a:lnTo>
                    <a:pt x="679068" y="32638"/>
                  </a:lnTo>
                  <a:close/>
                </a:path>
                <a:path w="1607820" h="194310">
                  <a:moveTo>
                    <a:pt x="753999" y="32638"/>
                  </a:moveTo>
                  <a:lnTo>
                    <a:pt x="717676" y="32638"/>
                  </a:lnTo>
                  <a:lnTo>
                    <a:pt x="717676" y="51942"/>
                  </a:lnTo>
                  <a:lnTo>
                    <a:pt x="753999" y="51942"/>
                  </a:lnTo>
                  <a:lnTo>
                    <a:pt x="753999" y="32638"/>
                  </a:lnTo>
                  <a:close/>
                </a:path>
                <a:path w="1607820" h="194310">
                  <a:moveTo>
                    <a:pt x="780414" y="5206"/>
                  </a:moveTo>
                  <a:lnTo>
                    <a:pt x="616330" y="5206"/>
                  </a:lnTo>
                  <a:lnTo>
                    <a:pt x="616330" y="32638"/>
                  </a:lnTo>
                  <a:lnTo>
                    <a:pt x="780414" y="32638"/>
                  </a:lnTo>
                  <a:lnTo>
                    <a:pt x="780414" y="5206"/>
                  </a:lnTo>
                  <a:close/>
                </a:path>
                <a:path w="1607820" h="194310">
                  <a:moveTo>
                    <a:pt x="1295146" y="9524"/>
                  </a:moveTo>
                  <a:lnTo>
                    <a:pt x="1213992" y="9524"/>
                  </a:lnTo>
                  <a:lnTo>
                    <a:pt x="1213992" y="42417"/>
                  </a:lnTo>
                  <a:lnTo>
                    <a:pt x="1260093" y="42417"/>
                  </a:lnTo>
                  <a:lnTo>
                    <a:pt x="1260093" y="66039"/>
                  </a:lnTo>
                  <a:lnTo>
                    <a:pt x="1252950" y="113885"/>
                  </a:lnTo>
                  <a:lnTo>
                    <a:pt x="1224089" y="145170"/>
                  </a:lnTo>
                  <a:lnTo>
                    <a:pt x="1213992" y="147192"/>
                  </a:lnTo>
                  <a:lnTo>
                    <a:pt x="1213992" y="181355"/>
                  </a:lnTo>
                  <a:lnTo>
                    <a:pt x="1254505" y="168147"/>
                  </a:lnTo>
                  <a:lnTo>
                    <a:pt x="1283842" y="129539"/>
                  </a:lnTo>
                  <a:lnTo>
                    <a:pt x="1294248" y="84306"/>
                  </a:lnTo>
                  <a:lnTo>
                    <a:pt x="1295087" y="66039"/>
                  </a:lnTo>
                  <a:lnTo>
                    <a:pt x="1295146" y="9524"/>
                  </a:lnTo>
                  <a:close/>
                </a:path>
                <a:path w="1607820" h="194310">
                  <a:moveTo>
                    <a:pt x="921130" y="9524"/>
                  </a:moveTo>
                  <a:lnTo>
                    <a:pt x="814704" y="9524"/>
                  </a:lnTo>
                  <a:lnTo>
                    <a:pt x="814704" y="42798"/>
                  </a:lnTo>
                  <a:lnTo>
                    <a:pt x="883792" y="42798"/>
                  </a:lnTo>
                  <a:lnTo>
                    <a:pt x="883792" y="59435"/>
                  </a:lnTo>
                  <a:lnTo>
                    <a:pt x="882681" y="77650"/>
                  </a:lnTo>
                  <a:lnTo>
                    <a:pt x="882622" y="78626"/>
                  </a:lnTo>
                  <a:lnTo>
                    <a:pt x="879284" y="95615"/>
                  </a:lnTo>
                  <a:lnTo>
                    <a:pt x="873836" y="110174"/>
                  </a:lnTo>
                  <a:lnTo>
                    <a:pt x="873756" y="110388"/>
                  </a:lnTo>
                  <a:lnTo>
                    <a:pt x="844407" y="140382"/>
                  </a:lnTo>
                  <a:lnTo>
                    <a:pt x="814704" y="146684"/>
                  </a:lnTo>
                  <a:lnTo>
                    <a:pt x="814704" y="181355"/>
                  </a:lnTo>
                  <a:lnTo>
                    <a:pt x="858639" y="172872"/>
                  </a:lnTo>
                  <a:lnTo>
                    <a:pt x="892222" y="148558"/>
                  </a:lnTo>
                  <a:lnTo>
                    <a:pt x="913579" y="110388"/>
                  </a:lnTo>
                  <a:lnTo>
                    <a:pt x="913665" y="110174"/>
                  </a:lnTo>
                  <a:lnTo>
                    <a:pt x="917765" y="94567"/>
                  </a:lnTo>
                  <a:lnTo>
                    <a:pt x="920245" y="77650"/>
                  </a:lnTo>
                  <a:lnTo>
                    <a:pt x="921130" y="59435"/>
                  </a:lnTo>
                  <a:lnTo>
                    <a:pt x="921130" y="9524"/>
                  </a:lnTo>
                  <a:close/>
                </a:path>
                <a:path w="1607820" h="194310">
                  <a:moveTo>
                    <a:pt x="283717" y="43052"/>
                  </a:moveTo>
                  <a:lnTo>
                    <a:pt x="246887" y="43052"/>
                  </a:lnTo>
                  <a:lnTo>
                    <a:pt x="245625" y="64410"/>
                  </a:lnTo>
                  <a:lnTo>
                    <a:pt x="242982" y="83518"/>
                  </a:lnTo>
                  <a:lnTo>
                    <a:pt x="226933" y="126845"/>
                  </a:lnTo>
                  <a:lnTo>
                    <a:pt x="200787" y="144525"/>
                  </a:lnTo>
                  <a:lnTo>
                    <a:pt x="200787" y="181355"/>
                  </a:lnTo>
                  <a:lnTo>
                    <a:pt x="210070" y="180466"/>
                  </a:lnTo>
                  <a:lnTo>
                    <a:pt x="210664" y="180466"/>
                  </a:lnTo>
                  <a:lnTo>
                    <a:pt x="220694" y="177815"/>
                  </a:lnTo>
                  <a:lnTo>
                    <a:pt x="253920" y="151971"/>
                  </a:lnTo>
                  <a:lnTo>
                    <a:pt x="266573" y="130428"/>
                  </a:lnTo>
                  <a:lnTo>
                    <a:pt x="310286" y="130428"/>
                  </a:lnTo>
                  <a:lnTo>
                    <a:pt x="279146" y="89407"/>
                  </a:lnTo>
                  <a:lnTo>
                    <a:pt x="280415" y="82295"/>
                  </a:lnTo>
                  <a:lnTo>
                    <a:pt x="281432" y="74929"/>
                  </a:lnTo>
                  <a:lnTo>
                    <a:pt x="282955" y="59435"/>
                  </a:lnTo>
                  <a:lnTo>
                    <a:pt x="283463" y="51434"/>
                  </a:lnTo>
                  <a:lnTo>
                    <a:pt x="283717" y="43052"/>
                  </a:lnTo>
                  <a:close/>
                </a:path>
                <a:path w="1607820" h="194310">
                  <a:moveTo>
                    <a:pt x="310286" y="130428"/>
                  </a:moveTo>
                  <a:lnTo>
                    <a:pt x="266573" y="130428"/>
                  </a:lnTo>
                  <a:lnTo>
                    <a:pt x="302895" y="180466"/>
                  </a:lnTo>
                  <a:lnTo>
                    <a:pt x="331977" y="159003"/>
                  </a:lnTo>
                  <a:lnTo>
                    <a:pt x="310286" y="130428"/>
                  </a:lnTo>
                  <a:close/>
                </a:path>
                <a:path w="1607820" h="194310">
                  <a:moveTo>
                    <a:pt x="322452" y="9524"/>
                  </a:moveTo>
                  <a:lnTo>
                    <a:pt x="205993" y="9524"/>
                  </a:lnTo>
                  <a:lnTo>
                    <a:pt x="205993" y="43052"/>
                  </a:lnTo>
                  <a:lnTo>
                    <a:pt x="322452" y="43052"/>
                  </a:lnTo>
                  <a:lnTo>
                    <a:pt x="322452" y="9524"/>
                  </a:lnTo>
                  <a:close/>
                </a:path>
                <a:path w="1607820" h="194310">
                  <a:moveTo>
                    <a:pt x="1586102" y="5206"/>
                  </a:moveTo>
                  <a:lnTo>
                    <a:pt x="1549527" y="5206"/>
                  </a:lnTo>
                  <a:lnTo>
                    <a:pt x="1549527" y="97789"/>
                  </a:lnTo>
                  <a:lnTo>
                    <a:pt x="1586102" y="97789"/>
                  </a:lnTo>
                  <a:lnTo>
                    <a:pt x="1586102" y="64515"/>
                  </a:lnTo>
                  <a:lnTo>
                    <a:pt x="1607820" y="64515"/>
                  </a:lnTo>
                  <a:lnTo>
                    <a:pt x="1607820" y="31114"/>
                  </a:lnTo>
                  <a:lnTo>
                    <a:pt x="1586102" y="31114"/>
                  </a:lnTo>
                  <a:lnTo>
                    <a:pt x="1586102" y="5206"/>
                  </a:lnTo>
                  <a:close/>
                </a:path>
                <a:path w="1607820" h="194310">
                  <a:moveTo>
                    <a:pt x="1395349" y="107695"/>
                  </a:moveTo>
                  <a:lnTo>
                    <a:pt x="1360804" y="107695"/>
                  </a:lnTo>
                  <a:lnTo>
                    <a:pt x="1360804" y="189991"/>
                  </a:lnTo>
                  <a:lnTo>
                    <a:pt x="1395349" y="189991"/>
                  </a:lnTo>
                  <a:lnTo>
                    <a:pt x="1395349" y="107695"/>
                  </a:lnTo>
                  <a:close/>
                </a:path>
                <a:path w="1607820" h="194310">
                  <a:moveTo>
                    <a:pt x="1344040" y="5968"/>
                  </a:moveTo>
                  <a:lnTo>
                    <a:pt x="1309877" y="5968"/>
                  </a:lnTo>
                  <a:lnTo>
                    <a:pt x="1309877" y="186689"/>
                  </a:lnTo>
                  <a:lnTo>
                    <a:pt x="1344040" y="186689"/>
                  </a:lnTo>
                  <a:lnTo>
                    <a:pt x="1344040" y="107695"/>
                  </a:lnTo>
                  <a:lnTo>
                    <a:pt x="1395349" y="107695"/>
                  </a:lnTo>
                  <a:lnTo>
                    <a:pt x="1395349" y="73151"/>
                  </a:lnTo>
                  <a:lnTo>
                    <a:pt x="1344040" y="73151"/>
                  </a:lnTo>
                  <a:lnTo>
                    <a:pt x="1344040" y="5968"/>
                  </a:lnTo>
                  <a:close/>
                </a:path>
                <a:path w="1607820" h="194310">
                  <a:moveTo>
                    <a:pt x="1395349" y="5206"/>
                  </a:moveTo>
                  <a:lnTo>
                    <a:pt x="1360804" y="5206"/>
                  </a:lnTo>
                  <a:lnTo>
                    <a:pt x="1360804" y="73151"/>
                  </a:lnTo>
                  <a:lnTo>
                    <a:pt x="1395349" y="73151"/>
                  </a:lnTo>
                  <a:lnTo>
                    <a:pt x="1395349" y="5206"/>
                  </a:lnTo>
                  <a:close/>
                </a:path>
                <a:path w="1607820" h="194310">
                  <a:moveTo>
                    <a:pt x="986282" y="5206"/>
                  </a:moveTo>
                  <a:lnTo>
                    <a:pt x="949705" y="5206"/>
                  </a:lnTo>
                  <a:lnTo>
                    <a:pt x="949705" y="189991"/>
                  </a:lnTo>
                  <a:lnTo>
                    <a:pt x="986282" y="189991"/>
                  </a:lnTo>
                  <a:lnTo>
                    <a:pt x="986282" y="5206"/>
                  </a:lnTo>
                  <a:close/>
                </a:path>
                <a:path w="1607820" h="194310">
                  <a:moveTo>
                    <a:pt x="372999" y="5206"/>
                  </a:moveTo>
                  <a:lnTo>
                    <a:pt x="336423" y="5206"/>
                  </a:lnTo>
                  <a:lnTo>
                    <a:pt x="336423" y="189991"/>
                  </a:lnTo>
                  <a:lnTo>
                    <a:pt x="372999" y="189991"/>
                  </a:lnTo>
                  <a:lnTo>
                    <a:pt x="372999" y="108203"/>
                  </a:lnTo>
                  <a:lnTo>
                    <a:pt x="394715" y="108203"/>
                  </a:lnTo>
                  <a:lnTo>
                    <a:pt x="394715" y="72643"/>
                  </a:lnTo>
                  <a:lnTo>
                    <a:pt x="372999" y="72643"/>
                  </a:lnTo>
                  <a:lnTo>
                    <a:pt x="372999" y="5206"/>
                  </a:lnTo>
                  <a:close/>
                </a:path>
                <a:path w="1607820" h="194310">
                  <a:moveTo>
                    <a:pt x="1189686" y="44068"/>
                  </a:moveTo>
                  <a:lnTo>
                    <a:pt x="1101852" y="44068"/>
                  </a:lnTo>
                  <a:lnTo>
                    <a:pt x="1181608" y="72008"/>
                  </a:lnTo>
                  <a:lnTo>
                    <a:pt x="1193164" y="45211"/>
                  </a:lnTo>
                  <a:lnTo>
                    <a:pt x="1189686" y="44068"/>
                  </a:lnTo>
                  <a:close/>
                </a:path>
                <a:path w="1607820" h="194310">
                  <a:moveTo>
                    <a:pt x="1090167" y="0"/>
                  </a:moveTo>
                  <a:lnTo>
                    <a:pt x="1063085" y="30273"/>
                  </a:lnTo>
                  <a:lnTo>
                    <a:pt x="1022949" y="42058"/>
                  </a:lnTo>
                  <a:lnTo>
                    <a:pt x="1014095" y="42798"/>
                  </a:lnTo>
                  <a:lnTo>
                    <a:pt x="1014095" y="71627"/>
                  </a:lnTo>
                  <a:lnTo>
                    <a:pt x="1062989" y="63880"/>
                  </a:lnTo>
                  <a:lnTo>
                    <a:pt x="1101852" y="44068"/>
                  </a:lnTo>
                  <a:lnTo>
                    <a:pt x="1189686" y="44068"/>
                  </a:lnTo>
                  <a:lnTo>
                    <a:pt x="1121283" y="21589"/>
                  </a:lnTo>
                  <a:lnTo>
                    <a:pt x="1123714" y="17091"/>
                  </a:lnTo>
                  <a:lnTo>
                    <a:pt x="1123823" y="16890"/>
                  </a:lnTo>
                  <a:lnTo>
                    <a:pt x="1125854" y="11810"/>
                  </a:lnTo>
                  <a:lnTo>
                    <a:pt x="1127125" y="6476"/>
                  </a:lnTo>
                  <a:lnTo>
                    <a:pt x="109016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954267" y="4905755"/>
              <a:ext cx="1191895" cy="228600"/>
            </a:xfrm>
            <a:custGeom>
              <a:avLst/>
              <a:gdLst/>
              <a:ahLst/>
              <a:cxnLst/>
              <a:rect l="l" t="t" r="r" b="b"/>
              <a:pathLst>
                <a:path w="1191895" h="228600">
                  <a:moveTo>
                    <a:pt x="1077467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299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599"/>
                  </a:lnTo>
                  <a:lnTo>
                    <a:pt x="1077467" y="228599"/>
                  </a:lnTo>
                  <a:lnTo>
                    <a:pt x="1121955" y="219616"/>
                  </a:lnTo>
                  <a:lnTo>
                    <a:pt x="1158287" y="195119"/>
                  </a:lnTo>
                  <a:lnTo>
                    <a:pt x="1182784" y="158787"/>
                  </a:lnTo>
                  <a:lnTo>
                    <a:pt x="1191767" y="114299"/>
                  </a:lnTo>
                  <a:lnTo>
                    <a:pt x="1182784" y="69812"/>
                  </a:lnTo>
                  <a:lnTo>
                    <a:pt x="1158287" y="33480"/>
                  </a:lnTo>
                  <a:lnTo>
                    <a:pt x="1121955" y="8983"/>
                  </a:lnTo>
                  <a:lnTo>
                    <a:pt x="1077467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129908" y="4941569"/>
              <a:ext cx="237616" cy="135255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389751" y="4941569"/>
              <a:ext cx="573405" cy="147955"/>
            </a:xfrm>
            <a:custGeom>
              <a:avLst/>
              <a:gdLst/>
              <a:ahLst/>
              <a:cxnLst/>
              <a:rect l="l" t="t" r="r" b="b"/>
              <a:pathLst>
                <a:path w="573404" h="147954">
                  <a:moveTo>
                    <a:pt x="20955" y="112141"/>
                  </a:moveTo>
                  <a:lnTo>
                    <a:pt x="5080" y="112141"/>
                  </a:lnTo>
                  <a:lnTo>
                    <a:pt x="0" y="147955"/>
                  </a:lnTo>
                  <a:lnTo>
                    <a:pt x="12954" y="147955"/>
                  </a:lnTo>
                  <a:lnTo>
                    <a:pt x="20955" y="112141"/>
                  </a:lnTo>
                  <a:close/>
                </a:path>
                <a:path w="573404" h="147954">
                  <a:moveTo>
                    <a:pt x="170548" y="98679"/>
                  </a:moveTo>
                  <a:lnTo>
                    <a:pt x="154305" y="70434"/>
                  </a:lnTo>
                  <a:lnTo>
                    <a:pt x="154305" y="90932"/>
                  </a:lnTo>
                  <a:lnTo>
                    <a:pt x="154305" y="104394"/>
                  </a:lnTo>
                  <a:lnTo>
                    <a:pt x="151765" y="109982"/>
                  </a:lnTo>
                  <a:lnTo>
                    <a:pt x="141478" y="118491"/>
                  </a:lnTo>
                  <a:lnTo>
                    <a:pt x="134620" y="120777"/>
                  </a:lnTo>
                  <a:lnTo>
                    <a:pt x="116840" y="120777"/>
                  </a:lnTo>
                  <a:lnTo>
                    <a:pt x="109855" y="118491"/>
                  </a:lnTo>
                  <a:lnTo>
                    <a:pt x="99568" y="109982"/>
                  </a:lnTo>
                  <a:lnTo>
                    <a:pt x="97028" y="104394"/>
                  </a:lnTo>
                  <a:lnTo>
                    <a:pt x="97028" y="90932"/>
                  </a:lnTo>
                  <a:lnTo>
                    <a:pt x="99822" y="85344"/>
                  </a:lnTo>
                  <a:lnTo>
                    <a:pt x="105029" y="80899"/>
                  </a:lnTo>
                  <a:lnTo>
                    <a:pt x="110363" y="76581"/>
                  </a:lnTo>
                  <a:lnTo>
                    <a:pt x="117221" y="74295"/>
                  </a:lnTo>
                  <a:lnTo>
                    <a:pt x="134112" y="74295"/>
                  </a:lnTo>
                  <a:lnTo>
                    <a:pt x="140970" y="76581"/>
                  </a:lnTo>
                  <a:lnTo>
                    <a:pt x="146304" y="80899"/>
                  </a:lnTo>
                  <a:lnTo>
                    <a:pt x="151498" y="85344"/>
                  </a:lnTo>
                  <a:lnTo>
                    <a:pt x="154305" y="90932"/>
                  </a:lnTo>
                  <a:lnTo>
                    <a:pt x="154305" y="70434"/>
                  </a:lnTo>
                  <a:lnTo>
                    <a:pt x="151892" y="68834"/>
                  </a:lnTo>
                  <a:lnTo>
                    <a:pt x="147955" y="67056"/>
                  </a:lnTo>
                  <a:lnTo>
                    <a:pt x="144018" y="66167"/>
                  </a:lnTo>
                  <a:lnTo>
                    <a:pt x="147320" y="65151"/>
                  </a:lnTo>
                  <a:lnTo>
                    <a:pt x="150749" y="63373"/>
                  </a:lnTo>
                  <a:lnTo>
                    <a:pt x="156654" y="58801"/>
                  </a:lnTo>
                  <a:lnTo>
                    <a:pt x="157480" y="58166"/>
                  </a:lnTo>
                  <a:lnTo>
                    <a:pt x="160274" y="54864"/>
                  </a:lnTo>
                  <a:lnTo>
                    <a:pt x="162547" y="50927"/>
                  </a:lnTo>
                  <a:lnTo>
                    <a:pt x="164846" y="46863"/>
                  </a:lnTo>
                  <a:lnTo>
                    <a:pt x="166116" y="42164"/>
                  </a:lnTo>
                  <a:lnTo>
                    <a:pt x="166116" y="30353"/>
                  </a:lnTo>
                  <a:lnTo>
                    <a:pt x="150241" y="8559"/>
                  </a:lnTo>
                  <a:lnTo>
                    <a:pt x="150241" y="43307"/>
                  </a:lnTo>
                  <a:lnTo>
                    <a:pt x="147942" y="48260"/>
                  </a:lnTo>
                  <a:lnTo>
                    <a:pt x="147828" y="48514"/>
                  </a:lnTo>
                  <a:lnTo>
                    <a:pt x="143370" y="52451"/>
                  </a:lnTo>
                  <a:lnTo>
                    <a:pt x="138938" y="56515"/>
                  </a:lnTo>
                  <a:lnTo>
                    <a:pt x="133096" y="58547"/>
                  </a:lnTo>
                  <a:lnTo>
                    <a:pt x="125730" y="58801"/>
                  </a:lnTo>
                  <a:lnTo>
                    <a:pt x="118364" y="58547"/>
                  </a:lnTo>
                  <a:lnTo>
                    <a:pt x="112522" y="56515"/>
                  </a:lnTo>
                  <a:lnTo>
                    <a:pt x="108204" y="52451"/>
                  </a:lnTo>
                  <a:lnTo>
                    <a:pt x="103632" y="48260"/>
                  </a:lnTo>
                  <a:lnTo>
                    <a:pt x="101396" y="43307"/>
                  </a:lnTo>
                  <a:lnTo>
                    <a:pt x="101269" y="36703"/>
                  </a:lnTo>
                  <a:lnTo>
                    <a:pt x="101219" y="30861"/>
                  </a:lnTo>
                  <a:lnTo>
                    <a:pt x="103378" y="26162"/>
                  </a:lnTo>
                  <a:lnTo>
                    <a:pt x="103505" y="25908"/>
                  </a:lnTo>
                  <a:lnTo>
                    <a:pt x="107823" y="21971"/>
                  </a:lnTo>
                  <a:lnTo>
                    <a:pt x="112268" y="18161"/>
                  </a:lnTo>
                  <a:lnTo>
                    <a:pt x="118237" y="16129"/>
                  </a:lnTo>
                  <a:lnTo>
                    <a:pt x="133223" y="16129"/>
                  </a:lnTo>
                  <a:lnTo>
                    <a:pt x="139192" y="18161"/>
                  </a:lnTo>
                  <a:lnTo>
                    <a:pt x="147955" y="26162"/>
                  </a:lnTo>
                  <a:lnTo>
                    <a:pt x="150114" y="30861"/>
                  </a:lnTo>
                  <a:lnTo>
                    <a:pt x="150241" y="43307"/>
                  </a:lnTo>
                  <a:lnTo>
                    <a:pt x="150241" y="8559"/>
                  </a:lnTo>
                  <a:lnTo>
                    <a:pt x="146939" y="6858"/>
                  </a:lnTo>
                  <a:lnTo>
                    <a:pt x="140843" y="3683"/>
                  </a:lnTo>
                  <a:lnTo>
                    <a:pt x="133845" y="2032"/>
                  </a:lnTo>
                  <a:lnTo>
                    <a:pt x="125730" y="2032"/>
                  </a:lnTo>
                  <a:lnTo>
                    <a:pt x="116954" y="2819"/>
                  </a:lnTo>
                  <a:lnTo>
                    <a:pt x="85979" y="29679"/>
                  </a:lnTo>
                  <a:lnTo>
                    <a:pt x="85217" y="36703"/>
                  </a:lnTo>
                  <a:lnTo>
                    <a:pt x="85217" y="42164"/>
                  </a:lnTo>
                  <a:lnTo>
                    <a:pt x="107315" y="66167"/>
                  </a:lnTo>
                  <a:lnTo>
                    <a:pt x="103378" y="67056"/>
                  </a:lnTo>
                  <a:lnTo>
                    <a:pt x="80772" y="98679"/>
                  </a:lnTo>
                  <a:lnTo>
                    <a:pt x="81622" y="106375"/>
                  </a:lnTo>
                  <a:lnTo>
                    <a:pt x="116103" y="134112"/>
                  </a:lnTo>
                  <a:lnTo>
                    <a:pt x="125730" y="134874"/>
                  </a:lnTo>
                  <a:lnTo>
                    <a:pt x="135318" y="134112"/>
                  </a:lnTo>
                  <a:lnTo>
                    <a:pt x="167335" y="113271"/>
                  </a:lnTo>
                  <a:lnTo>
                    <a:pt x="169697" y="106375"/>
                  </a:lnTo>
                  <a:lnTo>
                    <a:pt x="170548" y="98679"/>
                  </a:lnTo>
                  <a:close/>
                </a:path>
                <a:path w="573404" h="147954">
                  <a:moveTo>
                    <a:pt x="275971" y="82677"/>
                  </a:moveTo>
                  <a:lnTo>
                    <a:pt x="273939" y="75184"/>
                  </a:lnTo>
                  <a:lnTo>
                    <a:pt x="266217" y="62738"/>
                  </a:lnTo>
                  <a:lnTo>
                    <a:pt x="266065" y="62484"/>
                  </a:lnTo>
                  <a:lnTo>
                    <a:pt x="260718" y="57531"/>
                  </a:lnTo>
                  <a:lnTo>
                    <a:pt x="259715" y="57010"/>
                  </a:lnTo>
                  <a:lnTo>
                    <a:pt x="259715" y="83185"/>
                  </a:lnTo>
                  <a:lnTo>
                    <a:pt x="259715" y="99822"/>
                  </a:lnTo>
                  <a:lnTo>
                    <a:pt x="257048" y="106680"/>
                  </a:lnTo>
                  <a:lnTo>
                    <a:pt x="251841" y="112014"/>
                  </a:lnTo>
                  <a:lnTo>
                    <a:pt x="246621" y="117475"/>
                  </a:lnTo>
                  <a:lnTo>
                    <a:pt x="239395" y="120269"/>
                  </a:lnTo>
                  <a:lnTo>
                    <a:pt x="230124" y="120396"/>
                  </a:lnTo>
                  <a:lnTo>
                    <a:pt x="220853" y="120269"/>
                  </a:lnTo>
                  <a:lnTo>
                    <a:pt x="213614" y="117475"/>
                  </a:lnTo>
                  <a:lnTo>
                    <a:pt x="208394" y="112014"/>
                  </a:lnTo>
                  <a:lnTo>
                    <a:pt x="203073" y="106680"/>
                  </a:lnTo>
                  <a:lnTo>
                    <a:pt x="200393" y="99822"/>
                  </a:lnTo>
                  <a:lnTo>
                    <a:pt x="200444" y="83185"/>
                  </a:lnTo>
                  <a:lnTo>
                    <a:pt x="203073" y="76454"/>
                  </a:lnTo>
                  <a:lnTo>
                    <a:pt x="208394" y="70993"/>
                  </a:lnTo>
                  <a:lnTo>
                    <a:pt x="213614" y="65532"/>
                  </a:lnTo>
                  <a:lnTo>
                    <a:pt x="220853" y="62738"/>
                  </a:lnTo>
                  <a:lnTo>
                    <a:pt x="239395" y="62738"/>
                  </a:lnTo>
                  <a:lnTo>
                    <a:pt x="246621" y="65532"/>
                  </a:lnTo>
                  <a:lnTo>
                    <a:pt x="251841" y="70993"/>
                  </a:lnTo>
                  <a:lnTo>
                    <a:pt x="255930" y="75184"/>
                  </a:lnTo>
                  <a:lnTo>
                    <a:pt x="257086" y="76454"/>
                  </a:lnTo>
                  <a:lnTo>
                    <a:pt x="259715" y="83185"/>
                  </a:lnTo>
                  <a:lnTo>
                    <a:pt x="259715" y="57010"/>
                  </a:lnTo>
                  <a:lnTo>
                    <a:pt x="249428" y="51562"/>
                  </a:lnTo>
                  <a:lnTo>
                    <a:pt x="247269" y="50419"/>
                  </a:lnTo>
                  <a:lnTo>
                    <a:pt x="239776" y="48641"/>
                  </a:lnTo>
                  <a:lnTo>
                    <a:pt x="228600" y="48641"/>
                  </a:lnTo>
                  <a:lnTo>
                    <a:pt x="217805" y="51562"/>
                  </a:lnTo>
                  <a:lnTo>
                    <a:pt x="249796" y="4953"/>
                  </a:lnTo>
                  <a:lnTo>
                    <a:pt x="230746" y="4953"/>
                  </a:lnTo>
                  <a:lnTo>
                    <a:pt x="196342" y="56515"/>
                  </a:lnTo>
                  <a:lnTo>
                    <a:pt x="192405" y="62357"/>
                  </a:lnTo>
                  <a:lnTo>
                    <a:pt x="189344" y="67945"/>
                  </a:lnTo>
                  <a:lnTo>
                    <a:pt x="187198" y="73533"/>
                  </a:lnTo>
                  <a:lnTo>
                    <a:pt x="185166" y="78994"/>
                  </a:lnTo>
                  <a:lnTo>
                    <a:pt x="184023" y="84963"/>
                  </a:lnTo>
                  <a:lnTo>
                    <a:pt x="184150" y="100203"/>
                  </a:lnTo>
                  <a:lnTo>
                    <a:pt x="213741" y="132969"/>
                  </a:lnTo>
                  <a:lnTo>
                    <a:pt x="230124" y="134874"/>
                  </a:lnTo>
                  <a:lnTo>
                    <a:pt x="238747" y="134747"/>
                  </a:lnTo>
                  <a:lnTo>
                    <a:pt x="273939" y="107950"/>
                  </a:lnTo>
                  <a:lnTo>
                    <a:pt x="275971" y="100203"/>
                  </a:lnTo>
                  <a:lnTo>
                    <a:pt x="275971" y="82677"/>
                  </a:lnTo>
                  <a:close/>
                </a:path>
                <a:path w="573404" h="147954">
                  <a:moveTo>
                    <a:pt x="416941" y="88265"/>
                  </a:moveTo>
                  <a:lnTo>
                    <a:pt x="302260" y="88265"/>
                  </a:lnTo>
                  <a:lnTo>
                    <a:pt x="302260" y="101854"/>
                  </a:lnTo>
                  <a:lnTo>
                    <a:pt x="400939" y="101854"/>
                  </a:lnTo>
                  <a:lnTo>
                    <a:pt x="400939" y="135255"/>
                  </a:lnTo>
                  <a:lnTo>
                    <a:pt x="416941" y="135255"/>
                  </a:lnTo>
                  <a:lnTo>
                    <a:pt x="416941" y="88265"/>
                  </a:lnTo>
                  <a:close/>
                </a:path>
                <a:path w="573404" h="147954">
                  <a:moveTo>
                    <a:pt x="416941" y="0"/>
                  </a:moveTo>
                  <a:lnTo>
                    <a:pt x="401320" y="0"/>
                  </a:lnTo>
                  <a:lnTo>
                    <a:pt x="401320" y="30226"/>
                  </a:lnTo>
                  <a:lnTo>
                    <a:pt x="373634" y="30226"/>
                  </a:lnTo>
                  <a:lnTo>
                    <a:pt x="371602" y="21590"/>
                  </a:lnTo>
                  <a:lnTo>
                    <a:pt x="367030" y="14605"/>
                  </a:lnTo>
                  <a:lnTo>
                    <a:pt x="366852" y="14478"/>
                  </a:lnTo>
                  <a:lnTo>
                    <a:pt x="359918" y="9398"/>
                  </a:lnTo>
                  <a:lnTo>
                    <a:pt x="358648" y="8636"/>
                  </a:lnTo>
                  <a:lnTo>
                    <a:pt x="358648" y="46482"/>
                  </a:lnTo>
                  <a:lnTo>
                    <a:pt x="356235" y="52451"/>
                  </a:lnTo>
                  <a:lnTo>
                    <a:pt x="346837" y="61087"/>
                  </a:lnTo>
                  <a:lnTo>
                    <a:pt x="340487" y="63246"/>
                  </a:lnTo>
                  <a:lnTo>
                    <a:pt x="324739" y="63246"/>
                  </a:lnTo>
                  <a:lnTo>
                    <a:pt x="318516" y="61087"/>
                  </a:lnTo>
                  <a:lnTo>
                    <a:pt x="313690" y="56769"/>
                  </a:lnTo>
                  <a:lnTo>
                    <a:pt x="308991" y="52451"/>
                  </a:lnTo>
                  <a:lnTo>
                    <a:pt x="306451" y="46482"/>
                  </a:lnTo>
                  <a:lnTo>
                    <a:pt x="306565" y="31089"/>
                  </a:lnTo>
                  <a:lnTo>
                    <a:pt x="332740" y="14478"/>
                  </a:lnTo>
                  <a:lnTo>
                    <a:pt x="340487" y="14605"/>
                  </a:lnTo>
                  <a:lnTo>
                    <a:pt x="346837" y="16764"/>
                  </a:lnTo>
                  <a:lnTo>
                    <a:pt x="356235" y="25400"/>
                  </a:lnTo>
                  <a:lnTo>
                    <a:pt x="358521" y="31089"/>
                  </a:lnTo>
                  <a:lnTo>
                    <a:pt x="358648" y="46482"/>
                  </a:lnTo>
                  <a:lnTo>
                    <a:pt x="358648" y="8636"/>
                  </a:lnTo>
                  <a:lnTo>
                    <a:pt x="354203" y="5969"/>
                  </a:lnTo>
                  <a:lnTo>
                    <a:pt x="347751" y="3492"/>
                  </a:lnTo>
                  <a:lnTo>
                    <a:pt x="340588" y="1968"/>
                  </a:lnTo>
                  <a:lnTo>
                    <a:pt x="332740" y="1397"/>
                  </a:lnTo>
                  <a:lnTo>
                    <a:pt x="323469" y="2209"/>
                  </a:lnTo>
                  <a:lnTo>
                    <a:pt x="291477" y="31089"/>
                  </a:lnTo>
                  <a:lnTo>
                    <a:pt x="290703" y="38989"/>
                  </a:lnTo>
                  <a:lnTo>
                    <a:pt x="291452" y="46482"/>
                  </a:lnTo>
                  <a:lnTo>
                    <a:pt x="291477" y="46824"/>
                  </a:lnTo>
                  <a:lnTo>
                    <a:pt x="323938" y="75844"/>
                  </a:lnTo>
                  <a:lnTo>
                    <a:pt x="324942" y="75844"/>
                  </a:lnTo>
                  <a:lnTo>
                    <a:pt x="332740" y="76454"/>
                  </a:lnTo>
                  <a:lnTo>
                    <a:pt x="365594" y="63246"/>
                  </a:lnTo>
                  <a:lnTo>
                    <a:pt x="365937" y="62928"/>
                  </a:lnTo>
                  <a:lnTo>
                    <a:pt x="369722" y="57581"/>
                  </a:lnTo>
                  <a:lnTo>
                    <a:pt x="372414" y="51549"/>
                  </a:lnTo>
                  <a:lnTo>
                    <a:pt x="374015" y="44831"/>
                  </a:lnTo>
                  <a:lnTo>
                    <a:pt x="401320" y="44831"/>
                  </a:lnTo>
                  <a:lnTo>
                    <a:pt x="401320" y="80772"/>
                  </a:lnTo>
                  <a:lnTo>
                    <a:pt x="416941" y="80772"/>
                  </a:lnTo>
                  <a:lnTo>
                    <a:pt x="416941" y="44831"/>
                  </a:lnTo>
                  <a:lnTo>
                    <a:pt x="416941" y="30226"/>
                  </a:lnTo>
                  <a:lnTo>
                    <a:pt x="416941" y="0"/>
                  </a:lnTo>
                  <a:close/>
                </a:path>
                <a:path w="573404" h="147954">
                  <a:moveTo>
                    <a:pt x="530098" y="18034"/>
                  </a:moveTo>
                  <a:lnTo>
                    <a:pt x="526884" y="12573"/>
                  </a:lnTo>
                  <a:lnTo>
                    <a:pt x="526288" y="11557"/>
                  </a:lnTo>
                  <a:lnTo>
                    <a:pt x="519049" y="7112"/>
                  </a:lnTo>
                  <a:lnTo>
                    <a:pt x="514731" y="4927"/>
                  </a:lnTo>
                  <a:lnTo>
                    <a:pt x="514731" y="21844"/>
                  </a:lnTo>
                  <a:lnTo>
                    <a:pt x="514731" y="31242"/>
                  </a:lnTo>
                  <a:lnTo>
                    <a:pt x="512445" y="34798"/>
                  </a:lnTo>
                  <a:lnTo>
                    <a:pt x="507873" y="37084"/>
                  </a:lnTo>
                  <a:lnTo>
                    <a:pt x="503301" y="39497"/>
                  </a:lnTo>
                  <a:lnTo>
                    <a:pt x="497459" y="40640"/>
                  </a:lnTo>
                  <a:lnTo>
                    <a:pt x="482854" y="40640"/>
                  </a:lnTo>
                  <a:lnTo>
                    <a:pt x="477012" y="39497"/>
                  </a:lnTo>
                  <a:lnTo>
                    <a:pt x="472440" y="37084"/>
                  </a:lnTo>
                  <a:lnTo>
                    <a:pt x="467868" y="34798"/>
                  </a:lnTo>
                  <a:lnTo>
                    <a:pt x="465582" y="31242"/>
                  </a:lnTo>
                  <a:lnTo>
                    <a:pt x="465582" y="21844"/>
                  </a:lnTo>
                  <a:lnTo>
                    <a:pt x="467868" y="18415"/>
                  </a:lnTo>
                  <a:lnTo>
                    <a:pt x="472440" y="16129"/>
                  </a:lnTo>
                  <a:lnTo>
                    <a:pt x="477012" y="13716"/>
                  </a:lnTo>
                  <a:lnTo>
                    <a:pt x="482854" y="12573"/>
                  </a:lnTo>
                  <a:lnTo>
                    <a:pt x="497459" y="12573"/>
                  </a:lnTo>
                  <a:lnTo>
                    <a:pt x="503301" y="13716"/>
                  </a:lnTo>
                  <a:lnTo>
                    <a:pt x="507873" y="16129"/>
                  </a:lnTo>
                  <a:lnTo>
                    <a:pt x="512445" y="18415"/>
                  </a:lnTo>
                  <a:lnTo>
                    <a:pt x="490093" y="254"/>
                  </a:lnTo>
                  <a:lnTo>
                    <a:pt x="481634" y="685"/>
                  </a:lnTo>
                  <a:lnTo>
                    <a:pt x="450215" y="18034"/>
                  </a:lnTo>
                  <a:lnTo>
                    <a:pt x="450215" y="35179"/>
                  </a:lnTo>
                  <a:lnTo>
                    <a:pt x="490093" y="53086"/>
                  </a:lnTo>
                  <a:lnTo>
                    <a:pt x="498678" y="52590"/>
                  </a:lnTo>
                  <a:lnTo>
                    <a:pt x="526884" y="40640"/>
                  </a:lnTo>
                  <a:lnTo>
                    <a:pt x="530098" y="35179"/>
                  </a:lnTo>
                  <a:lnTo>
                    <a:pt x="530098" y="18034"/>
                  </a:lnTo>
                  <a:close/>
                </a:path>
                <a:path w="573404" h="147954">
                  <a:moveTo>
                    <a:pt x="542290" y="57150"/>
                  </a:moveTo>
                  <a:lnTo>
                    <a:pt x="502678" y="62611"/>
                  </a:lnTo>
                  <a:lnTo>
                    <a:pt x="441960" y="62611"/>
                  </a:lnTo>
                  <a:lnTo>
                    <a:pt x="441960" y="75565"/>
                  </a:lnTo>
                  <a:lnTo>
                    <a:pt x="479425" y="75565"/>
                  </a:lnTo>
                  <a:lnTo>
                    <a:pt x="479425" y="99822"/>
                  </a:lnTo>
                  <a:lnTo>
                    <a:pt x="495046" y="99822"/>
                  </a:lnTo>
                  <a:lnTo>
                    <a:pt x="495046" y="75565"/>
                  </a:lnTo>
                  <a:lnTo>
                    <a:pt x="502412" y="75565"/>
                  </a:lnTo>
                  <a:lnTo>
                    <a:pt x="511378" y="75272"/>
                  </a:lnTo>
                  <a:lnTo>
                    <a:pt x="542290" y="70104"/>
                  </a:lnTo>
                  <a:lnTo>
                    <a:pt x="542290" y="57150"/>
                  </a:lnTo>
                  <a:close/>
                </a:path>
                <a:path w="573404" h="147954">
                  <a:moveTo>
                    <a:pt x="569341" y="0"/>
                  </a:moveTo>
                  <a:lnTo>
                    <a:pt x="553720" y="0"/>
                  </a:lnTo>
                  <a:lnTo>
                    <a:pt x="553720" y="84836"/>
                  </a:lnTo>
                  <a:lnTo>
                    <a:pt x="512699" y="84836"/>
                  </a:lnTo>
                  <a:lnTo>
                    <a:pt x="512699" y="97536"/>
                  </a:lnTo>
                  <a:lnTo>
                    <a:pt x="553720" y="97536"/>
                  </a:lnTo>
                  <a:lnTo>
                    <a:pt x="553720" y="105918"/>
                  </a:lnTo>
                  <a:lnTo>
                    <a:pt x="569341" y="105918"/>
                  </a:lnTo>
                  <a:lnTo>
                    <a:pt x="569341" y="0"/>
                  </a:lnTo>
                  <a:close/>
                </a:path>
                <a:path w="573404" h="147954">
                  <a:moveTo>
                    <a:pt x="572897" y="120269"/>
                  </a:moveTo>
                  <a:lnTo>
                    <a:pt x="470154" y="120269"/>
                  </a:lnTo>
                  <a:lnTo>
                    <a:pt x="470154" y="92456"/>
                  </a:lnTo>
                  <a:lnTo>
                    <a:pt x="454533" y="92456"/>
                  </a:lnTo>
                  <a:lnTo>
                    <a:pt x="454533" y="133604"/>
                  </a:lnTo>
                  <a:lnTo>
                    <a:pt x="572897" y="133604"/>
                  </a:lnTo>
                  <a:lnTo>
                    <a:pt x="572897" y="12026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304411" y="5254535"/>
              <a:ext cx="3171190" cy="344805"/>
            </a:xfrm>
            <a:custGeom>
              <a:avLst/>
              <a:gdLst/>
              <a:ahLst/>
              <a:cxnLst/>
              <a:rect l="l" t="t" r="r" b="b"/>
              <a:pathLst>
                <a:path w="3171190" h="344804">
                  <a:moveTo>
                    <a:pt x="57277" y="26162"/>
                  </a:moveTo>
                  <a:lnTo>
                    <a:pt x="50800" y="14973"/>
                  </a:lnTo>
                  <a:lnTo>
                    <a:pt x="33020" y="27647"/>
                  </a:lnTo>
                  <a:lnTo>
                    <a:pt x="35179" y="5753"/>
                  </a:lnTo>
                  <a:lnTo>
                    <a:pt x="21971" y="5753"/>
                  </a:lnTo>
                  <a:lnTo>
                    <a:pt x="24130" y="27647"/>
                  </a:lnTo>
                  <a:lnTo>
                    <a:pt x="6477" y="14808"/>
                  </a:lnTo>
                  <a:lnTo>
                    <a:pt x="0" y="26162"/>
                  </a:lnTo>
                  <a:lnTo>
                    <a:pt x="19812" y="35217"/>
                  </a:lnTo>
                  <a:lnTo>
                    <a:pt x="0" y="44107"/>
                  </a:lnTo>
                  <a:lnTo>
                    <a:pt x="6350" y="55460"/>
                  </a:lnTo>
                  <a:lnTo>
                    <a:pt x="24130" y="42786"/>
                  </a:lnTo>
                  <a:lnTo>
                    <a:pt x="21971" y="64516"/>
                  </a:lnTo>
                  <a:lnTo>
                    <a:pt x="35179" y="64516"/>
                  </a:lnTo>
                  <a:lnTo>
                    <a:pt x="33020" y="42621"/>
                  </a:lnTo>
                  <a:lnTo>
                    <a:pt x="50673" y="55460"/>
                  </a:lnTo>
                  <a:lnTo>
                    <a:pt x="57277" y="44107"/>
                  </a:lnTo>
                  <a:lnTo>
                    <a:pt x="37338" y="35217"/>
                  </a:lnTo>
                  <a:lnTo>
                    <a:pt x="57277" y="26162"/>
                  </a:lnTo>
                  <a:close/>
                </a:path>
                <a:path w="3171190" h="344804">
                  <a:moveTo>
                    <a:pt x="243332" y="201409"/>
                  </a:moveTo>
                  <a:lnTo>
                    <a:pt x="227965" y="201409"/>
                  </a:lnTo>
                  <a:lnTo>
                    <a:pt x="227965" y="257200"/>
                  </a:lnTo>
                  <a:lnTo>
                    <a:pt x="206756" y="257200"/>
                  </a:lnTo>
                  <a:lnTo>
                    <a:pt x="206756" y="220497"/>
                  </a:lnTo>
                  <a:lnTo>
                    <a:pt x="206756" y="205689"/>
                  </a:lnTo>
                  <a:lnTo>
                    <a:pt x="191516" y="205689"/>
                  </a:lnTo>
                  <a:lnTo>
                    <a:pt x="191516" y="220497"/>
                  </a:lnTo>
                  <a:lnTo>
                    <a:pt x="191516" y="317944"/>
                  </a:lnTo>
                  <a:lnTo>
                    <a:pt x="161798" y="317944"/>
                  </a:lnTo>
                  <a:lnTo>
                    <a:pt x="161798" y="220497"/>
                  </a:lnTo>
                  <a:lnTo>
                    <a:pt x="191516" y="220497"/>
                  </a:lnTo>
                  <a:lnTo>
                    <a:pt x="191516" y="205689"/>
                  </a:lnTo>
                  <a:lnTo>
                    <a:pt x="146558" y="205689"/>
                  </a:lnTo>
                  <a:lnTo>
                    <a:pt x="146558" y="332752"/>
                  </a:lnTo>
                  <a:lnTo>
                    <a:pt x="206756" y="332752"/>
                  </a:lnTo>
                  <a:lnTo>
                    <a:pt x="206756" y="317944"/>
                  </a:lnTo>
                  <a:lnTo>
                    <a:pt x="206756" y="272681"/>
                  </a:lnTo>
                  <a:lnTo>
                    <a:pt x="227965" y="272681"/>
                  </a:lnTo>
                  <a:lnTo>
                    <a:pt x="227965" y="338683"/>
                  </a:lnTo>
                  <a:lnTo>
                    <a:pt x="243332" y="338683"/>
                  </a:lnTo>
                  <a:lnTo>
                    <a:pt x="243332" y="272681"/>
                  </a:lnTo>
                  <a:lnTo>
                    <a:pt x="243332" y="257200"/>
                  </a:lnTo>
                  <a:lnTo>
                    <a:pt x="243332" y="201409"/>
                  </a:lnTo>
                  <a:close/>
                </a:path>
                <a:path w="3171190" h="344804">
                  <a:moveTo>
                    <a:pt x="256286" y="73571"/>
                  </a:moveTo>
                  <a:lnTo>
                    <a:pt x="242227" y="30657"/>
                  </a:lnTo>
                  <a:lnTo>
                    <a:pt x="239014" y="27025"/>
                  </a:lnTo>
                  <a:lnTo>
                    <a:pt x="239014" y="73571"/>
                  </a:lnTo>
                  <a:lnTo>
                    <a:pt x="238506" y="81153"/>
                  </a:lnTo>
                  <a:lnTo>
                    <a:pt x="219202" y="116116"/>
                  </a:lnTo>
                  <a:lnTo>
                    <a:pt x="186817" y="126733"/>
                  </a:lnTo>
                  <a:lnTo>
                    <a:pt x="179425" y="126263"/>
                  </a:lnTo>
                  <a:lnTo>
                    <a:pt x="145059" y="106756"/>
                  </a:lnTo>
                  <a:lnTo>
                    <a:pt x="134493" y="73571"/>
                  </a:lnTo>
                  <a:lnTo>
                    <a:pt x="134988" y="65976"/>
                  </a:lnTo>
                  <a:lnTo>
                    <a:pt x="154190" y="30988"/>
                  </a:lnTo>
                  <a:lnTo>
                    <a:pt x="186690" y="20408"/>
                  </a:lnTo>
                  <a:lnTo>
                    <a:pt x="194068" y="20891"/>
                  </a:lnTo>
                  <a:lnTo>
                    <a:pt x="228434" y="40322"/>
                  </a:lnTo>
                  <a:lnTo>
                    <a:pt x="239014" y="73571"/>
                  </a:lnTo>
                  <a:lnTo>
                    <a:pt x="239014" y="27025"/>
                  </a:lnTo>
                  <a:lnTo>
                    <a:pt x="205740" y="6959"/>
                  </a:lnTo>
                  <a:lnTo>
                    <a:pt x="186690" y="4610"/>
                  </a:lnTo>
                  <a:lnTo>
                    <a:pt x="176872" y="5245"/>
                  </a:lnTo>
                  <a:lnTo>
                    <a:pt x="136944" y="24155"/>
                  </a:lnTo>
                  <a:lnTo>
                    <a:pt x="117856" y="63817"/>
                  </a:lnTo>
                  <a:lnTo>
                    <a:pt x="117221" y="73571"/>
                  </a:lnTo>
                  <a:lnTo>
                    <a:pt x="117856" y="83324"/>
                  </a:lnTo>
                  <a:lnTo>
                    <a:pt x="137007" y="122986"/>
                  </a:lnTo>
                  <a:lnTo>
                    <a:pt x="176999" y="141909"/>
                  </a:lnTo>
                  <a:lnTo>
                    <a:pt x="186817" y="142532"/>
                  </a:lnTo>
                  <a:lnTo>
                    <a:pt x="196621" y="141909"/>
                  </a:lnTo>
                  <a:lnTo>
                    <a:pt x="232232" y="126733"/>
                  </a:lnTo>
                  <a:lnTo>
                    <a:pt x="236550" y="122986"/>
                  </a:lnTo>
                  <a:lnTo>
                    <a:pt x="255638" y="83324"/>
                  </a:lnTo>
                  <a:lnTo>
                    <a:pt x="256286" y="73571"/>
                  </a:lnTo>
                  <a:close/>
                </a:path>
                <a:path w="3171190" h="344804">
                  <a:moveTo>
                    <a:pt x="277368" y="200583"/>
                  </a:moveTo>
                  <a:lnTo>
                    <a:pt x="261874" y="200583"/>
                  </a:lnTo>
                  <a:lnTo>
                    <a:pt x="261874" y="341147"/>
                  </a:lnTo>
                  <a:lnTo>
                    <a:pt x="277368" y="341147"/>
                  </a:lnTo>
                  <a:lnTo>
                    <a:pt x="277368" y="200583"/>
                  </a:lnTo>
                  <a:close/>
                </a:path>
                <a:path w="3171190" h="344804">
                  <a:moveTo>
                    <a:pt x="368173" y="123939"/>
                  </a:moveTo>
                  <a:lnTo>
                    <a:pt x="295656" y="123939"/>
                  </a:lnTo>
                  <a:lnTo>
                    <a:pt x="295656" y="7734"/>
                  </a:lnTo>
                  <a:lnTo>
                    <a:pt x="278384" y="7734"/>
                  </a:lnTo>
                  <a:lnTo>
                    <a:pt x="278384" y="139573"/>
                  </a:lnTo>
                  <a:lnTo>
                    <a:pt x="368173" y="139573"/>
                  </a:lnTo>
                  <a:lnTo>
                    <a:pt x="368173" y="123939"/>
                  </a:lnTo>
                  <a:close/>
                </a:path>
                <a:path w="3171190" h="344804">
                  <a:moveTo>
                    <a:pt x="399542" y="311188"/>
                  </a:moveTo>
                  <a:lnTo>
                    <a:pt x="395097" y="313194"/>
                  </a:lnTo>
                  <a:lnTo>
                    <a:pt x="389636" y="314782"/>
                  </a:lnTo>
                  <a:lnTo>
                    <a:pt x="376555" y="317144"/>
                  </a:lnTo>
                  <a:lnTo>
                    <a:pt x="369671" y="317779"/>
                  </a:lnTo>
                  <a:lnTo>
                    <a:pt x="323596" y="317779"/>
                  </a:lnTo>
                  <a:lnTo>
                    <a:pt x="323596" y="275640"/>
                  </a:lnTo>
                  <a:lnTo>
                    <a:pt x="385953" y="275640"/>
                  </a:lnTo>
                  <a:lnTo>
                    <a:pt x="385953" y="260667"/>
                  </a:lnTo>
                  <a:lnTo>
                    <a:pt x="323596" y="260667"/>
                  </a:lnTo>
                  <a:lnTo>
                    <a:pt x="323596" y="220662"/>
                  </a:lnTo>
                  <a:lnTo>
                    <a:pt x="388493" y="220662"/>
                  </a:lnTo>
                  <a:lnTo>
                    <a:pt x="388493" y="205689"/>
                  </a:lnTo>
                  <a:lnTo>
                    <a:pt x="307340" y="205689"/>
                  </a:lnTo>
                  <a:lnTo>
                    <a:pt x="307340" y="332752"/>
                  </a:lnTo>
                  <a:lnTo>
                    <a:pt x="369417" y="332752"/>
                  </a:lnTo>
                  <a:lnTo>
                    <a:pt x="376301" y="332155"/>
                  </a:lnTo>
                  <a:lnTo>
                    <a:pt x="389509" y="329819"/>
                  </a:lnTo>
                  <a:lnTo>
                    <a:pt x="395097" y="328155"/>
                  </a:lnTo>
                  <a:lnTo>
                    <a:pt x="399542" y="326009"/>
                  </a:lnTo>
                  <a:lnTo>
                    <a:pt x="399542" y="317779"/>
                  </a:lnTo>
                  <a:lnTo>
                    <a:pt x="399542" y="311188"/>
                  </a:lnTo>
                  <a:close/>
                </a:path>
                <a:path w="3171190" h="344804">
                  <a:moveTo>
                    <a:pt x="447675" y="257530"/>
                  </a:moveTo>
                  <a:lnTo>
                    <a:pt x="427990" y="257530"/>
                  </a:lnTo>
                  <a:lnTo>
                    <a:pt x="427990" y="200583"/>
                  </a:lnTo>
                  <a:lnTo>
                    <a:pt x="411734" y="200583"/>
                  </a:lnTo>
                  <a:lnTo>
                    <a:pt x="411734" y="341147"/>
                  </a:lnTo>
                  <a:lnTo>
                    <a:pt x="427990" y="341147"/>
                  </a:lnTo>
                  <a:lnTo>
                    <a:pt x="427990" y="273177"/>
                  </a:lnTo>
                  <a:lnTo>
                    <a:pt x="447675" y="273177"/>
                  </a:lnTo>
                  <a:lnTo>
                    <a:pt x="447675" y="257530"/>
                  </a:lnTo>
                  <a:close/>
                </a:path>
                <a:path w="3171190" h="344804">
                  <a:moveTo>
                    <a:pt x="483235" y="124269"/>
                  </a:moveTo>
                  <a:lnTo>
                    <a:pt x="405384" y="124269"/>
                  </a:lnTo>
                  <a:lnTo>
                    <a:pt x="405384" y="79819"/>
                  </a:lnTo>
                  <a:lnTo>
                    <a:pt x="475996" y="79819"/>
                  </a:lnTo>
                  <a:lnTo>
                    <a:pt x="475996" y="64516"/>
                  </a:lnTo>
                  <a:lnTo>
                    <a:pt x="405384" y="64516"/>
                  </a:lnTo>
                  <a:lnTo>
                    <a:pt x="405384" y="23037"/>
                  </a:lnTo>
                  <a:lnTo>
                    <a:pt x="481838" y="23037"/>
                  </a:lnTo>
                  <a:lnTo>
                    <a:pt x="481838" y="7734"/>
                  </a:lnTo>
                  <a:lnTo>
                    <a:pt x="388112" y="7734"/>
                  </a:lnTo>
                  <a:lnTo>
                    <a:pt x="388112" y="139573"/>
                  </a:lnTo>
                  <a:lnTo>
                    <a:pt x="483235" y="139573"/>
                  </a:lnTo>
                  <a:lnTo>
                    <a:pt x="483235" y="124269"/>
                  </a:lnTo>
                  <a:close/>
                </a:path>
                <a:path w="3171190" h="344804">
                  <a:moveTo>
                    <a:pt x="591566" y="200583"/>
                  </a:moveTo>
                  <a:lnTo>
                    <a:pt x="575183" y="200583"/>
                  </a:lnTo>
                  <a:lnTo>
                    <a:pt x="575183" y="258191"/>
                  </a:lnTo>
                  <a:lnTo>
                    <a:pt x="544703" y="258191"/>
                  </a:lnTo>
                  <a:lnTo>
                    <a:pt x="544703" y="253085"/>
                  </a:lnTo>
                  <a:lnTo>
                    <a:pt x="544703" y="204698"/>
                  </a:lnTo>
                  <a:lnTo>
                    <a:pt x="528574" y="204698"/>
                  </a:lnTo>
                  <a:lnTo>
                    <a:pt x="528574" y="253085"/>
                  </a:lnTo>
                  <a:lnTo>
                    <a:pt x="528574" y="268071"/>
                  </a:lnTo>
                  <a:lnTo>
                    <a:pt x="528574" y="317779"/>
                  </a:lnTo>
                  <a:lnTo>
                    <a:pt x="482600" y="317779"/>
                  </a:lnTo>
                  <a:lnTo>
                    <a:pt x="482600" y="268071"/>
                  </a:lnTo>
                  <a:lnTo>
                    <a:pt x="528574" y="268071"/>
                  </a:lnTo>
                  <a:lnTo>
                    <a:pt x="528574" y="253085"/>
                  </a:lnTo>
                  <a:lnTo>
                    <a:pt x="482600" y="253085"/>
                  </a:lnTo>
                  <a:lnTo>
                    <a:pt x="482600" y="204698"/>
                  </a:lnTo>
                  <a:lnTo>
                    <a:pt x="466471" y="204698"/>
                  </a:lnTo>
                  <a:lnTo>
                    <a:pt x="466471" y="332752"/>
                  </a:lnTo>
                  <a:lnTo>
                    <a:pt x="544703" y="332752"/>
                  </a:lnTo>
                  <a:lnTo>
                    <a:pt x="544703" y="317779"/>
                  </a:lnTo>
                  <a:lnTo>
                    <a:pt x="544703" y="273494"/>
                  </a:lnTo>
                  <a:lnTo>
                    <a:pt x="575183" y="273494"/>
                  </a:lnTo>
                  <a:lnTo>
                    <a:pt x="575183" y="341147"/>
                  </a:lnTo>
                  <a:lnTo>
                    <a:pt x="591566" y="341147"/>
                  </a:lnTo>
                  <a:lnTo>
                    <a:pt x="591566" y="273494"/>
                  </a:lnTo>
                  <a:lnTo>
                    <a:pt x="591566" y="268071"/>
                  </a:lnTo>
                  <a:lnTo>
                    <a:pt x="591566" y="258191"/>
                  </a:lnTo>
                  <a:lnTo>
                    <a:pt x="591566" y="200583"/>
                  </a:lnTo>
                  <a:close/>
                </a:path>
                <a:path w="3171190" h="344804">
                  <a:moveTo>
                    <a:pt x="623951" y="73736"/>
                  </a:moveTo>
                  <a:lnTo>
                    <a:pt x="610768" y="32156"/>
                  </a:lnTo>
                  <a:lnTo>
                    <a:pt x="606552" y="27520"/>
                  </a:lnTo>
                  <a:lnTo>
                    <a:pt x="606552" y="73736"/>
                  </a:lnTo>
                  <a:lnTo>
                    <a:pt x="605574" y="85140"/>
                  </a:lnTo>
                  <a:lnTo>
                    <a:pt x="575259" y="120611"/>
                  </a:lnTo>
                  <a:lnTo>
                    <a:pt x="552704" y="123939"/>
                  </a:lnTo>
                  <a:lnTo>
                    <a:pt x="522732" y="123939"/>
                  </a:lnTo>
                  <a:lnTo>
                    <a:pt x="522732" y="23202"/>
                  </a:lnTo>
                  <a:lnTo>
                    <a:pt x="552704" y="23202"/>
                  </a:lnTo>
                  <a:lnTo>
                    <a:pt x="592201" y="36436"/>
                  </a:lnTo>
                  <a:lnTo>
                    <a:pt x="606552" y="73736"/>
                  </a:lnTo>
                  <a:lnTo>
                    <a:pt x="606552" y="27520"/>
                  </a:lnTo>
                  <a:lnTo>
                    <a:pt x="563194" y="8318"/>
                  </a:lnTo>
                  <a:lnTo>
                    <a:pt x="552196" y="7734"/>
                  </a:lnTo>
                  <a:lnTo>
                    <a:pt x="505460" y="7734"/>
                  </a:lnTo>
                  <a:lnTo>
                    <a:pt x="505460" y="139573"/>
                  </a:lnTo>
                  <a:lnTo>
                    <a:pt x="552196" y="139573"/>
                  </a:lnTo>
                  <a:lnTo>
                    <a:pt x="591058" y="131241"/>
                  </a:lnTo>
                  <a:lnTo>
                    <a:pt x="602018" y="123939"/>
                  </a:lnTo>
                  <a:lnTo>
                    <a:pt x="605155" y="121412"/>
                  </a:lnTo>
                  <a:lnTo>
                    <a:pt x="623417" y="83324"/>
                  </a:lnTo>
                  <a:lnTo>
                    <a:pt x="623951" y="73736"/>
                  </a:lnTo>
                  <a:close/>
                </a:path>
                <a:path w="3171190" h="344804">
                  <a:moveTo>
                    <a:pt x="730885" y="65836"/>
                  </a:moveTo>
                  <a:lnTo>
                    <a:pt x="730745" y="61048"/>
                  </a:lnTo>
                  <a:lnTo>
                    <a:pt x="730631" y="56616"/>
                  </a:lnTo>
                  <a:lnTo>
                    <a:pt x="726655" y="49631"/>
                  </a:lnTo>
                  <a:lnTo>
                    <a:pt x="726821" y="49631"/>
                  </a:lnTo>
                  <a:lnTo>
                    <a:pt x="718820" y="44513"/>
                  </a:lnTo>
                  <a:lnTo>
                    <a:pt x="715137" y="42583"/>
                  </a:lnTo>
                  <a:lnTo>
                    <a:pt x="715137" y="61048"/>
                  </a:lnTo>
                  <a:lnTo>
                    <a:pt x="715137" y="70688"/>
                  </a:lnTo>
                  <a:lnTo>
                    <a:pt x="712724" y="74599"/>
                  </a:lnTo>
                  <a:lnTo>
                    <a:pt x="703580" y="80518"/>
                  </a:lnTo>
                  <a:lnTo>
                    <a:pt x="697357" y="82042"/>
                  </a:lnTo>
                  <a:lnTo>
                    <a:pt x="681355" y="82042"/>
                  </a:lnTo>
                  <a:lnTo>
                    <a:pt x="675132" y="80518"/>
                  </a:lnTo>
                  <a:lnTo>
                    <a:pt x="665988" y="74599"/>
                  </a:lnTo>
                  <a:lnTo>
                    <a:pt x="663575" y="70688"/>
                  </a:lnTo>
                  <a:lnTo>
                    <a:pt x="663575" y="61048"/>
                  </a:lnTo>
                  <a:lnTo>
                    <a:pt x="665988" y="57162"/>
                  </a:lnTo>
                  <a:lnTo>
                    <a:pt x="675132" y="51168"/>
                  </a:lnTo>
                  <a:lnTo>
                    <a:pt x="681355" y="49631"/>
                  </a:lnTo>
                  <a:lnTo>
                    <a:pt x="697357" y="49631"/>
                  </a:lnTo>
                  <a:lnTo>
                    <a:pt x="703580" y="51168"/>
                  </a:lnTo>
                  <a:lnTo>
                    <a:pt x="712724" y="57162"/>
                  </a:lnTo>
                  <a:lnTo>
                    <a:pt x="715137" y="61048"/>
                  </a:lnTo>
                  <a:lnTo>
                    <a:pt x="715137" y="42583"/>
                  </a:lnTo>
                  <a:lnTo>
                    <a:pt x="712673" y="41275"/>
                  </a:lnTo>
                  <a:lnTo>
                    <a:pt x="705700" y="38950"/>
                  </a:lnTo>
                  <a:lnTo>
                    <a:pt x="697915" y="37541"/>
                  </a:lnTo>
                  <a:lnTo>
                    <a:pt x="689356" y="37033"/>
                  </a:lnTo>
                  <a:lnTo>
                    <a:pt x="680783" y="37541"/>
                  </a:lnTo>
                  <a:lnTo>
                    <a:pt x="672985" y="38950"/>
                  </a:lnTo>
                  <a:lnTo>
                    <a:pt x="665975" y="41275"/>
                  </a:lnTo>
                  <a:lnTo>
                    <a:pt x="659765" y="44513"/>
                  </a:lnTo>
                  <a:lnTo>
                    <a:pt x="651751" y="49631"/>
                  </a:lnTo>
                  <a:lnTo>
                    <a:pt x="651916" y="49631"/>
                  </a:lnTo>
                  <a:lnTo>
                    <a:pt x="647941" y="56616"/>
                  </a:lnTo>
                  <a:lnTo>
                    <a:pt x="647700" y="65836"/>
                  </a:lnTo>
                  <a:lnTo>
                    <a:pt x="647827" y="70688"/>
                  </a:lnTo>
                  <a:lnTo>
                    <a:pt x="647954" y="75095"/>
                  </a:lnTo>
                  <a:lnTo>
                    <a:pt x="689356" y="94640"/>
                  </a:lnTo>
                  <a:lnTo>
                    <a:pt x="697915" y="94145"/>
                  </a:lnTo>
                  <a:lnTo>
                    <a:pt x="726655" y="82042"/>
                  </a:lnTo>
                  <a:lnTo>
                    <a:pt x="730631" y="75095"/>
                  </a:lnTo>
                  <a:lnTo>
                    <a:pt x="730885" y="65836"/>
                  </a:lnTo>
                  <a:close/>
                </a:path>
                <a:path w="3171190" h="344804">
                  <a:moveTo>
                    <a:pt x="737108" y="15798"/>
                  </a:moveTo>
                  <a:lnTo>
                    <a:pt x="697611" y="15798"/>
                  </a:lnTo>
                  <a:lnTo>
                    <a:pt x="697611" y="0"/>
                  </a:lnTo>
                  <a:lnTo>
                    <a:pt x="681101" y="0"/>
                  </a:lnTo>
                  <a:lnTo>
                    <a:pt x="681101" y="15798"/>
                  </a:lnTo>
                  <a:lnTo>
                    <a:pt x="641604" y="15798"/>
                  </a:lnTo>
                  <a:lnTo>
                    <a:pt x="641604" y="29133"/>
                  </a:lnTo>
                  <a:lnTo>
                    <a:pt x="737108" y="29133"/>
                  </a:lnTo>
                  <a:lnTo>
                    <a:pt x="737108" y="15798"/>
                  </a:lnTo>
                  <a:close/>
                </a:path>
                <a:path w="3171190" h="344804">
                  <a:moveTo>
                    <a:pt x="755015" y="276466"/>
                  </a:moveTo>
                  <a:lnTo>
                    <a:pt x="712470" y="247827"/>
                  </a:lnTo>
                  <a:lnTo>
                    <a:pt x="693166" y="234823"/>
                  </a:lnTo>
                  <a:lnTo>
                    <a:pt x="695452" y="230124"/>
                  </a:lnTo>
                  <a:lnTo>
                    <a:pt x="697357" y="225196"/>
                  </a:lnTo>
                  <a:lnTo>
                    <a:pt x="700659" y="214934"/>
                  </a:lnTo>
                  <a:lnTo>
                    <a:pt x="702056" y="209651"/>
                  </a:lnTo>
                  <a:lnTo>
                    <a:pt x="702945" y="204203"/>
                  </a:lnTo>
                  <a:lnTo>
                    <a:pt x="686181" y="201244"/>
                  </a:lnTo>
                  <a:lnTo>
                    <a:pt x="683907" y="210985"/>
                  </a:lnTo>
                  <a:lnTo>
                    <a:pt x="680923" y="220256"/>
                  </a:lnTo>
                  <a:lnTo>
                    <a:pt x="655993" y="258229"/>
                  </a:lnTo>
                  <a:lnTo>
                    <a:pt x="620522" y="273494"/>
                  </a:lnTo>
                  <a:lnTo>
                    <a:pt x="620522" y="288975"/>
                  </a:lnTo>
                  <a:lnTo>
                    <a:pt x="657098" y="277723"/>
                  </a:lnTo>
                  <a:lnTo>
                    <a:pt x="686054" y="247827"/>
                  </a:lnTo>
                  <a:lnTo>
                    <a:pt x="746125" y="289471"/>
                  </a:lnTo>
                  <a:lnTo>
                    <a:pt x="755015" y="276466"/>
                  </a:lnTo>
                  <a:close/>
                </a:path>
                <a:path w="3171190" h="344804">
                  <a:moveTo>
                    <a:pt x="758190" y="319087"/>
                  </a:moveTo>
                  <a:lnTo>
                    <a:pt x="617728" y="319087"/>
                  </a:lnTo>
                  <a:lnTo>
                    <a:pt x="617728" y="334403"/>
                  </a:lnTo>
                  <a:lnTo>
                    <a:pt x="758190" y="334403"/>
                  </a:lnTo>
                  <a:lnTo>
                    <a:pt x="758190" y="319087"/>
                  </a:lnTo>
                  <a:close/>
                </a:path>
                <a:path w="3171190" h="344804">
                  <a:moveTo>
                    <a:pt x="773176" y="126733"/>
                  </a:moveTo>
                  <a:lnTo>
                    <a:pt x="668274" y="126733"/>
                  </a:lnTo>
                  <a:lnTo>
                    <a:pt x="668274" y="102704"/>
                  </a:lnTo>
                  <a:lnTo>
                    <a:pt x="651891" y="102704"/>
                  </a:lnTo>
                  <a:lnTo>
                    <a:pt x="651891" y="141211"/>
                  </a:lnTo>
                  <a:lnTo>
                    <a:pt x="773176" y="141211"/>
                  </a:lnTo>
                  <a:lnTo>
                    <a:pt x="773176" y="126733"/>
                  </a:lnTo>
                  <a:close/>
                </a:path>
                <a:path w="3171190" h="344804">
                  <a:moveTo>
                    <a:pt x="789051" y="40982"/>
                  </a:moveTo>
                  <a:lnTo>
                    <a:pt x="769366" y="40982"/>
                  </a:lnTo>
                  <a:lnTo>
                    <a:pt x="769366" y="2463"/>
                  </a:lnTo>
                  <a:lnTo>
                    <a:pt x="753110" y="2463"/>
                  </a:lnTo>
                  <a:lnTo>
                    <a:pt x="753110" y="107810"/>
                  </a:lnTo>
                  <a:lnTo>
                    <a:pt x="769366" y="107810"/>
                  </a:lnTo>
                  <a:lnTo>
                    <a:pt x="769366" y="56616"/>
                  </a:lnTo>
                  <a:lnTo>
                    <a:pt x="789051" y="56616"/>
                  </a:lnTo>
                  <a:lnTo>
                    <a:pt x="789051" y="40982"/>
                  </a:lnTo>
                  <a:close/>
                </a:path>
                <a:path w="3171190" h="344804">
                  <a:moveTo>
                    <a:pt x="901192" y="3289"/>
                  </a:moveTo>
                  <a:lnTo>
                    <a:pt x="885825" y="3289"/>
                  </a:lnTo>
                  <a:lnTo>
                    <a:pt x="885825" y="37693"/>
                  </a:lnTo>
                  <a:lnTo>
                    <a:pt x="885825" y="52832"/>
                  </a:lnTo>
                  <a:lnTo>
                    <a:pt x="885825" y="81965"/>
                  </a:lnTo>
                  <a:lnTo>
                    <a:pt x="857631" y="81965"/>
                  </a:lnTo>
                  <a:lnTo>
                    <a:pt x="858774" y="77597"/>
                  </a:lnTo>
                  <a:lnTo>
                    <a:pt x="859663" y="72961"/>
                  </a:lnTo>
                  <a:lnTo>
                    <a:pt x="860933" y="63195"/>
                  </a:lnTo>
                  <a:lnTo>
                    <a:pt x="861441" y="58102"/>
                  </a:lnTo>
                  <a:lnTo>
                    <a:pt x="861695" y="52832"/>
                  </a:lnTo>
                  <a:lnTo>
                    <a:pt x="885825" y="52832"/>
                  </a:lnTo>
                  <a:lnTo>
                    <a:pt x="885825" y="37693"/>
                  </a:lnTo>
                  <a:lnTo>
                    <a:pt x="861822" y="37693"/>
                  </a:lnTo>
                  <a:lnTo>
                    <a:pt x="861822" y="7569"/>
                  </a:lnTo>
                  <a:lnTo>
                    <a:pt x="803783" y="7569"/>
                  </a:lnTo>
                  <a:lnTo>
                    <a:pt x="803783" y="22377"/>
                  </a:lnTo>
                  <a:lnTo>
                    <a:pt x="846074" y="22377"/>
                  </a:lnTo>
                  <a:lnTo>
                    <a:pt x="846074" y="46240"/>
                  </a:lnTo>
                  <a:lnTo>
                    <a:pt x="839622" y="88074"/>
                  </a:lnTo>
                  <a:lnTo>
                    <a:pt x="813142" y="117348"/>
                  </a:lnTo>
                  <a:lnTo>
                    <a:pt x="803783" y="118999"/>
                  </a:lnTo>
                  <a:lnTo>
                    <a:pt x="803783" y="134302"/>
                  </a:lnTo>
                  <a:lnTo>
                    <a:pt x="843813" y="112826"/>
                  </a:lnTo>
                  <a:lnTo>
                    <a:pt x="852678" y="97104"/>
                  </a:lnTo>
                  <a:lnTo>
                    <a:pt x="885825" y="97104"/>
                  </a:lnTo>
                  <a:lnTo>
                    <a:pt x="885825" y="140563"/>
                  </a:lnTo>
                  <a:lnTo>
                    <a:pt x="901192" y="140563"/>
                  </a:lnTo>
                  <a:lnTo>
                    <a:pt x="901192" y="97104"/>
                  </a:lnTo>
                  <a:lnTo>
                    <a:pt x="901192" y="81965"/>
                  </a:lnTo>
                  <a:lnTo>
                    <a:pt x="901192" y="52832"/>
                  </a:lnTo>
                  <a:lnTo>
                    <a:pt x="901192" y="37693"/>
                  </a:lnTo>
                  <a:lnTo>
                    <a:pt x="901192" y="3289"/>
                  </a:lnTo>
                  <a:close/>
                </a:path>
                <a:path w="3171190" h="344804">
                  <a:moveTo>
                    <a:pt x="907923" y="309422"/>
                  </a:moveTo>
                  <a:lnTo>
                    <a:pt x="905129" y="304380"/>
                  </a:lnTo>
                  <a:lnTo>
                    <a:pt x="903478" y="303288"/>
                  </a:lnTo>
                  <a:lnTo>
                    <a:pt x="893953" y="296964"/>
                  </a:lnTo>
                  <a:lnTo>
                    <a:pt x="890778" y="295833"/>
                  </a:lnTo>
                  <a:lnTo>
                    <a:pt x="890778" y="312635"/>
                  </a:lnTo>
                  <a:lnTo>
                    <a:pt x="890778" y="319011"/>
                  </a:lnTo>
                  <a:lnTo>
                    <a:pt x="854075" y="328663"/>
                  </a:lnTo>
                  <a:lnTo>
                    <a:pt x="838708" y="328663"/>
                  </a:lnTo>
                  <a:lnTo>
                    <a:pt x="802005" y="319011"/>
                  </a:lnTo>
                  <a:lnTo>
                    <a:pt x="802005" y="312635"/>
                  </a:lnTo>
                  <a:lnTo>
                    <a:pt x="838225" y="303288"/>
                  </a:lnTo>
                  <a:lnTo>
                    <a:pt x="854544" y="303288"/>
                  </a:lnTo>
                  <a:lnTo>
                    <a:pt x="890778" y="312635"/>
                  </a:lnTo>
                  <a:lnTo>
                    <a:pt x="890778" y="295833"/>
                  </a:lnTo>
                  <a:lnTo>
                    <a:pt x="854633" y="290576"/>
                  </a:lnTo>
                  <a:lnTo>
                    <a:pt x="838034" y="290576"/>
                  </a:lnTo>
                  <a:lnTo>
                    <a:pt x="798703" y="296964"/>
                  </a:lnTo>
                  <a:lnTo>
                    <a:pt x="784733" y="309422"/>
                  </a:lnTo>
                  <a:lnTo>
                    <a:pt x="784733" y="322173"/>
                  </a:lnTo>
                  <a:lnTo>
                    <a:pt x="822604" y="340169"/>
                  </a:lnTo>
                  <a:lnTo>
                    <a:pt x="838034" y="341363"/>
                  </a:lnTo>
                  <a:lnTo>
                    <a:pt x="854633" y="341363"/>
                  </a:lnTo>
                  <a:lnTo>
                    <a:pt x="893953" y="334784"/>
                  </a:lnTo>
                  <a:lnTo>
                    <a:pt x="903033" y="328663"/>
                  </a:lnTo>
                  <a:lnTo>
                    <a:pt x="905129" y="327253"/>
                  </a:lnTo>
                  <a:lnTo>
                    <a:pt x="907923" y="322173"/>
                  </a:lnTo>
                  <a:lnTo>
                    <a:pt x="907923" y="309422"/>
                  </a:lnTo>
                  <a:close/>
                </a:path>
                <a:path w="3171190" h="344804">
                  <a:moveTo>
                    <a:pt x="916686" y="266420"/>
                  </a:moveTo>
                  <a:lnTo>
                    <a:pt x="885698" y="266420"/>
                  </a:lnTo>
                  <a:lnTo>
                    <a:pt x="885698" y="252272"/>
                  </a:lnTo>
                  <a:lnTo>
                    <a:pt x="885698" y="248805"/>
                  </a:lnTo>
                  <a:lnTo>
                    <a:pt x="892683" y="246761"/>
                  </a:lnTo>
                  <a:lnTo>
                    <a:pt x="898144" y="243903"/>
                  </a:lnTo>
                  <a:lnTo>
                    <a:pt x="901623" y="240753"/>
                  </a:lnTo>
                  <a:lnTo>
                    <a:pt x="906272" y="236562"/>
                  </a:lnTo>
                  <a:lnTo>
                    <a:pt x="908304" y="232016"/>
                  </a:lnTo>
                  <a:lnTo>
                    <a:pt x="908304" y="220243"/>
                  </a:lnTo>
                  <a:lnTo>
                    <a:pt x="905383" y="215099"/>
                  </a:lnTo>
                  <a:lnTo>
                    <a:pt x="901915" y="212598"/>
                  </a:lnTo>
                  <a:lnTo>
                    <a:pt x="899922" y="211150"/>
                  </a:lnTo>
                  <a:lnTo>
                    <a:pt x="894334" y="207200"/>
                  </a:lnTo>
                  <a:lnTo>
                    <a:pt x="891159" y="205955"/>
                  </a:lnTo>
                  <a:lnTo>
                    <a:pt x="891159" y="226593"/>
                  </a:lnTo>
                  <a:lnTo>
                    <a:pt x="891032" y="229870"/>
                  </a:lnTo>
                  <a:lnTo>
                    <a:pt x="889000" y="232562"/>
                  </a:lnTo>
                  <a:lnTo>
                    <a:pt x="884936" y="234645"/>
                  </a:lnTo>
                  <a:lnTo>
                    <a:pt x="880999" y="236740"/>
                  </a:lnTo>
                  <a:lnTo>
                    <a:pt x="875538" y="238277"/>
                  </a:lnTo>
                  <a:lnTo>
                    <a:pt x="869569" y="239166"/>
                  </a:lnTo>
                  <a:lnTo>
                    <a:pt x="869569" y="252272"/>
                  </a:lnTo>
                  <a:lnTo>
                    <a:pt x="869569" y="266420"/>
                  </a:lnTo>
                  <a:lnTo>
                    <a:pt x="823087" y="266420"/>
                  </a:lnTo>
                  <a:lnTo>
                    <a:pt x="823087" y="252272"/>
                  </a:lnTo>
                  <a:lnTo>
                    <a:pt x="830453" y="253123"/>
                  </a:lnTo>
                  <a:lnTo>
                    <a:pt x="838073" y="253555"/>
                  </a:lnTo>
                  <a:lnTo>
                    <a:pt x="854583" y="253555"/>
                  </a:lnTo>
                  <a:lnTo>
                    <a:pt x="862330" y="253123"/>
                  </a:lnTo>
                  <a:lnTo>
                    <a:pt x="869569" y="252272"/>
                  </a:lnTo>
                  <a:lnTo>
                    <a:pt x="869569" y="239166"/>
                  </a:lnTo>
                  <a:lnTo>
                    <a:pt x="862076" y="240258"/>
                  </a:lnTo>
                  <a:lnTo>
                    <a:pt x="854583" y="240753"/>
                  </a:lnTo>
                  <a:lnTo>
                    <a:pt x="838073" y="240753"/>
                  </a:lnTo>
                  <a:lnTo>
                    <a:pt x="830580" y="240258"/>
                  </a:lnTo>
                  <a:lnTo>
                    <a:pt x="801624" y="229870"/>
                  </a:lnTo>
                  <a:lnTo>
                    <a:pt x="801624" y="223367"/>
                  </a:lnTo>
                  <a:lnTo>
                    <a:pt x="838073" y="212598"/>
                  </a:lnTo>
                  <a:lnTo>
                    <a:pt x="854583" y="212598"/>
                  </a:lnTo>
                  <a:lnTo>
                    <a:pt x="862076" y="213080"/>
                  </a:lnTo>
                  <a:lnTo>
                    <a:pt x="875665" y="215099"/>
                  </a:lnTo>
                  <a:lnTo>
                    <a:pt x="880999" y="216585"/>
                  </a:lnTo>
                  <a:lnTo>
                    <a:pt x="884936" y="218643"/>
                  </a:lnTo>
                  <a:lnTo>
                    <a:pt x="889000" y="220713"/>
                  </a:lnTo>
                  <a:lnTo>
                    <a:pt x="891032" y="223367"/>
                  </a:lnTo>
                  <a:lnTo>
                    <a:pt x="891159" y="226593"/>
                  </a:lnTo>
                  <a:lnTo>
                    <a:pt x="891159" y="205955"/>
                  </a:lnTo>
                  <a:lnTo>
                    <a:pt x="846328" y="199758"/>
                  </a:lnTo>
                  <a:lnTo>
                    <a:pt x="837946" y="199923"/>
                  </a:lnTo>
                  <a:lnTo>
                    <a:pt x="798322" y="207200"/>
                  </a:lnTo>
                  <a:lnTo>
                    <a:pt x="792861" y="211150"/>
                  </a:lnTo>
                  <a:lnTo>
                    <a:pt x="787273" y="215099"/>
                  </a:lnTo>
                  <a:lnTo>
                    <a:pt x="784479" y="220243"/>
                  </a:lnTo>
                  <a:lnTo>
                    <a:pt x="784352" y="232016"/>
                  </a:lnTo>
                  <a:lnTo>
                    <a:pt x="786384" y="236562"/>
                  </a:lnTo>
                  <a:lnTo>
                    <a:pt x="794512" y="243903"/>
                  </a:lnTo>
                  <a:lnTo>
                    <a:pt x="799973" y="246761"/>
                  </a:lnTo>
                  <a:lnTo>
                    <a:pt x="806958" y="248805"/>
                  </a:lnTo>
                  <a:lnTo>
                    <a:pt x="806958" y="266420"/>
                  </a:lnTo>
                  <a:lnTo>
                    <a:pt x="776224" y="266420"/>
                  </a:lnTo>
                  <a:lnTo>
                    <a:pt x="776224" y="279590"/>
                  </a:lnTo>
                  <a:lnTo>
                    <a:pt x="916686" y="279590"/>
                  </a:lnTo>
                  <a:lnTo>
                    <a:pt x="916686" y="266420"/>
                  </a:lnTo>
                  <a:close/>
                </a:path>
                <a:path w="3171190" h="344804">
                  <a:moveTo>
                    <a:pt x="935736" y="2463"/>
                  </a:moveTo>
                  <a:lnTo>
                    <a:pt x="920496" y="2463"/>
                  </a:lnTo>
                  <a:lnTo>
                    <a:pt x="920496" y="143027"/>
                  </a:lnTo>
                  <a:lnTo>
                    <a:pt x="935736" y="143027"/>
                  </a:lnTo>
                  <a:lnTo>
                    <a:pt x="935736" y="2463"/>
                  </a:lnTo>
                  <a:close/>
                </a:path>
                <a:path w="3171190" h="344804">
                  <a:moveTo>
                    <a:pt x="1066800" y="205689"/>
                  </a:moveTo>
                  <a:lnTo>
                    <a:pt x="1050417" y="205689"/>
                  </a:lnTo>
                  <a:lnTo>
                    <a:pt x="1050417" y="220827"/>
                  </a:lnTo>
                  <a:lnTo>
                    <a:pt x="1050417" y="317614"/>
                  </a:lnTo>
                  <a:lnTo>
                    <a:pt x="1004824" y="317614"/>
                  </a:lnTo>
                  <a:lnTo>
                    <a:pt x="1004824" y="220827"/>
                  </a:lnTo>
                  <a:lnTo>
                    <a:pt x="1050417" y="220827"/>
                  </a:lnTo>
                  <a:lnTo>
                    <a:pt x="1050417" y="205689"/>
                  </a:lnTo>
                  <a:lnTo>
                    <a:pt x="988568" y="205689"/>
                  </a:lnTo>
                  <a:lnTo>
                    <a:pt x="988568" y="332752"/>
                  </a:lnTo>
                  <a:lnTo>
                    <a:pt x="1066800" y="332752"/>
                  </a:lnTo>
                  <a:lnTo>
                    <a:pt x="1066800" y="317614"/>
                  </a:lnTo>
                  <a:lnTo>
                    <a:pt x="1066800" y="220827"/>
                  </a:lnTo>
                  <a:lnTo>
                    <a:pt x="1066800" y="205689"/>
                  </a:lnTo>
                  <a:close/>
                </a:path>
                <a:path w="3171190" h="344804">
                  <a:moveTo>
                    <a:pt x="1092327" y="129197"/>
                  </a:moveTo>
                  <a:lnTo>
                    <a:pt x="984758" y="129197"/>
                  </a:lnTo>
                  <a:lnTo>
                    <a:pt x="984758" y="119329"/>
                  </a:lnTo>
                  <a:lnTo>
                    <a:pt x="1089787" y="119329"/>
                  </a:lnTo>
                  <a:lnTo>
                    <a:pt x="1089787" y="85750"/>
                  </a:lnTo>
                  <a:lnTo>
                    <a:pt x="968502" y="85750"/>
                  </a:lnTo>
                  <a:lnTo>
                    <a:pt x="968502" y="97929"/>
                  </a:lnTo>
                  <a:lnTo>
                    <a:pt x="1073785" y="97929"/>
                  </a:lnTo>
                  <a:lnTo>
                    <a:pt x="1073785" y="107810"/>
                  </a:lnTo>
                  <a:lnTo>
                    <a:pt x="968883" y="107810"/>
                  </a:lnTo>
                  <a:lnTo>
                    <a:pt x="968883" y="141376"/>
                  </a:lnTo>
                  <a:lnTo>
                    <a:pt x="1092327" y="141376"/>
                  </a:lnTo>
                  <a:lnTo>
                    <a:pt x="1092327" y="129197"/>
                  </a:lnTo>
                  <a:close/>
                </a:path>
                <a:path w="3171190" h="344804">
                  <a:moveTo>
                    <a:pt x="1099566" y="62052"/>
                  </a:moveTo>
                  <a:lnTo>
                    <a:pt x="1037336" y="62052"/>
                  </a:lnTo>
                  <a:lnTo>
                    <a:pt x="1037336" y="49047"/>
                  </a:lnTo>
                  <a:lnTo>
                    <a:pt x="1091184" y="49047"/>
                  </a:lnTo>
                  <a:lnTo>
                    <a:pt x="1091184" y="36537"/>
                  </a:lnTo>
                  <a:lnTo>
                    <a:pt x="985393" y="36537"/>
                  </a:lnTo>
                  <a:lnTo>
                    <a:pt x="985393" y="16624"/>
                  </a:lnTo>
                  <a:lnTo>
                    <a:pt x="1089533" y="16624"/>
                  </a:lnTo>
                  <a:lnTo>
                    <a:pt x="1089533" y="4114"/>
                  </a:lnTo>
                  <a:lnTo>
                    <a:pt x="969137" y="4114"/>
                  </a:lnTo>
                  <a:lnTo>
                    <a:pt x="969137" y="49047"/>
                  </a:lnTo>
                  <a:lnTo>
                    <a:pt x="1021207" y="49047"/>
                  </a:lnTo>
                  <a:lnTo>
                    <a:pt x="1021207" y="62052"/>
                  </a:lnTo>
                  <a:lnTo>
                    <a:pt x="959104" y="62052"/>
                  </a:lnTo>
                  <a:lnTo>
                    <a:pt x="959104" y="74726"/>
                  </a:lnTo>
                  <a:lnTo>
                    <a:pt x="1099566" y="74726"/>
                  </a:lnTo>
                  <a:lnTo>
                    <a:pt x="1099566" y="62052"/>
                  </a:lnTo>
                  <a:close/>
                </a:path>
                <a:path w="3171190" h="344804">
                  <a:moveTo>
                    <a:pt x="1128903" y="257530"/>
                  </a:moveTo>
                  <a:lnTo>
                    <a:pt x="1109218" y="257530"/>
                  </a:lnTo>
                  <a:lnTo>
                    <a:pt x="1109218" y="200583"/>
                  </a:lnTo>
                  <a:lnTo>
                    <a:pt x="1092962" y="200583"/>
                  </a:lnTo>
                  <a:lnTo>
                    <a:pt x="1092962" y="341147"/>
                  </a:lnTo>
                  <a:lnTo>
                    <a:pt x="1109218" y="341147"/>
                  </a:lnTo>
                  <a:lnTo>
                    <a:pt x="1109218" y="273177"/>
                  </a:lnTo>
                  <a:lnTo>
                    <a:pt x="1128903" y="273177"/>
                  </a:lnTo>
                  <a:lnTo>
                    <a:pt x="1128903" y="257530"/>
                  </a:lnTo>
                  <a:close/>
                </a:path>
                <a:path w="3171190" h="344804">
                  <a:moveTo>
                    <a:pt x="1218184" y="111594"/>
                  </a:moveTo>
                  <a:lnTo>
                    <a:pt x="1195324" y="118338"/>
                  </a:lnTo>
                  <a:lnTo>
                    <a:pt x="1195324" y="22377"/>
                  </a:lnTo>
                  <a:lnTo>
                    <a:pt x="1210945" y="22377"/>
                  </a:lnTo>
                  <a:lnTo>
                    <a:pt x="1210945" y="7569"/>
                  </a:lnTo>
                  <a:lnTo>
                    <a:pt x="1179322" y="7569"/>
                  </a:lnTo>
                  <a:lnTo>
                    <a:pt x="1179322" y="22377"/>
                  </a:lnTo>
                  <a:lnTo>
                    <a:pt x="1179322" y="119659"/>
                  </a:lnTo>
                  <a:lnTo>
                    <a:pt x="1176350" y="119824"/>
                  </a:lnTo>
                  <a:lnTo>
                    <a:pt x="1151509" y="119824"/>
                  </a:lnTo>
                  <a:lnTo>
                    <a:pt x="1151509" y="22377"/>
                  </a:lnTo>
                  <a:lnTo>
                    <a:pt x="1179322" y="22377"/>
                  </a:lnTo>
                  <a:lnTo>
                    <a:pt x="1179322" y="7569"/>
                  </a:lnTo>
                  <a:lnTo>
                    <a:pt x="1119886" y="7569"/>
                  </a:lnTo>
                  <a:lnTo>
                    <a:pt x="1119886" y="22377"/>
                  </a:lnTo>
                  <a:lnTo>
                    <a:pt x="1135380" y="22377"/>
                  </a:lnTo>
                  <a:lnTo>
                    <a:pt x="1135380" y="119824"/>
                  </a:lnTo>
                  <a:lnTo>
                    <a:pt x="1119124" y="119824"/>
                  </a:lnTo>
                  <a:lnTo>
                    <a:pt x="1119124" y="134632"/>
                  </a:lnTo>
                  <a:lnTo>
                    <a:pt x="1171829" y="134632"/>
                  </a:lnTo>
                  <a:lnTo>
                    <a:pt x="1179182" y="134480"/>
                  </a:lnTo>
                  <a:lnTo>
                    <a:pt x="1218184" y="126568"/>
                  </a:lnTo>
                  <a:lnTo>
                    <a:pt x="1218184" y="118338"/>
                  </a:lnTo>
                  <a:lnTo>
                    <a:pt x="1218184" y="111594"/>
                  </a:lnTo>
                  <a:close/>
                </a:path>
                <a:path w="3171190" h="344804">
                  <a:moveTo>
                    <a:pt x="1231519" y="269214"/>
                  </a:moveTo>
                  <a:lnTo>
                    <a:pt x="1224673" y="228930"/>
                  </a:lnTo>
                  <a:lnTo>
                    <a:pt x="1218603" y="218732"/>
                  </a:lnTo>
                  <a:lnTo>
                    <a:pt x="1215263" y="215011"/>
                  </a:lnTo>
                  <a:lnTo>
                    <a:pt x="1215263" y="269214"/>
                  </a:lnTo>
                  <a:lnTo>
                    <a:pt x="1214640" y="281609"/>
                  </a:lnTo>
                  <a:lnTo>
                    <a:pt x="1196467" y="319722"/>
                  </a:lnTo>
                  <a:lnTo>
                    <a:pt x="1188974" y="319582"/>
                  </a:lnTo>
                  <a:lnTo>
                    <a:pt x="1181354" y="319722"/>
                  </a:lnTo>
                  <a:lnTo>
                    <a:pt x="1163231" y="281609"/>
                  </a:lnTo>
                  <a:lnTo>
                    <a:pt x="1162685" y="269214"/>
                  </a:lnTo>
                  <a:lnTo>
                    <a:pt x="1163231" y="256895"/>
                  </a:lnTo>
                  <a:lnTo>
                    <a:pt x="1181354" y="218732"/>
                  </a:lnTo>
                  <a:lnTo>
                    <a:pt x="1188974" y="218859"/>
                  </a:lnTo>
                  <a:lnTo>
                    <a:pt x="1196467" y="218732"/>
                  </a:lnTo>
                  <a:lnTo>
                    <a:pt x="1214640" y="256895"/>
                  </a:lnTo>
                  <a:lnTo>
                    <a:pt x="1215263" y="269214"/>
                  </a:lnTo>
                  <a:lnTo>
                    <a:pt x="1215263" y="215011"/>
                  </a:lnTo>
                  <a:lnTo>
                    <a:pt x="1213307" y="212813"/>
                  </a:lnTo>
                  <a:lnTo>
                    <a:pt x="1206131" y="207822"/>
                  </a:lnTo>
                  <a:lnTo>
                    <a:pt x="1198016" y="204838"/>
                  </a:lnTo>
                  <a:lnTo>
                    <a:pt x="1188974" y="203873"/>
                  </a:lnTo>
                  <a:lnTo>
                    <a:pt x="1179918" y="204838"/>
                  </a:lnTo>
                  <a:lnTo>
                    <a:pt x="1149540" y="240195"/>
                  </a:lnTo>
                  <a:lnTo>
                    <a:pt x="1146429" y="269214"/>
                  </a:lnTo>
                  <a:lnTo>
                    <a:pt x="1147254" y="284822"/>
                  </a:lnTo>
                  <a:lnTo>
                    <a:pt x="1164628" y="325640"/>
                  </a:lnTo>
                  <a:lnTo>
                    <a:pt x="1188974" y="334568"/>
                  </a:lnTo>
                  <a:lnTo>
                    <a:pt x="1198016" y="333616"/>
                  </a:lnTo>
                  <a:lnTo>
                    <a:pt x="1206131" y="330631"/>
                  </a:lnTo>
                  <a:lnTo>
                    <a:pt x="1213307" y="325640"/>
                  </a:lnTo>
                  <a:lnTo>
                    <a:pt x="1218590" y="319722"/>
                  </a:lnTo>
                  <a:lnTo>
                    <a:pt x="1219581" y="318617"/>
                  </a:lnTo>
                  <a:lnTo>
                    <a:pt x="1224673" y="309524"/>
                  </a:lnTo>
                  <a:lnTo>
                    <a:pt x="1228356" y="298246"/>
                  </a:lnTo>
                  <a:lnTo>
                    <a:pt x="1230630" y="284822"/>
                  </a:lnTo>
                  <a:lnTo>
                    <a:pt x="1231519" y="269214"/>
                  </a:lnTo>
                  <a:close/>
                </a:path>
                <a:path w="3171190" h="344804">
                  <a:moveTo>
                    <a:pt x="1264539" y="59410"/>
                  </a:moveTo>
                  <a:lnTo>
                    <a:pt x="1244854" y="59410"/>
                  </a:lnTo>
                  <a:lnTo>
                    <a:pt x="1244854" y="2463"/>
                  </a:lnTo>
                  <a:lnTo>
                    <a:pt x="1228598" y="2463"/>
                  </a:lnTo>
                  <a:lnTo>
                    <a:pt x="1228598" y="143027"/>
                  </a:lnTo>
                  <a:lnTo>
                    <a:pt x="1244854" y="143027"/>
                  </a:lnTo>
                  <a:lnTo>
                    <a:pt x="1244854" y="75057"/>
                  </a:lnTo>
                  <a:lnTo>
                    <a:pt x="1264539" y="75057"/>
                  </a:lnTo>
                  <a:lnTo>
                    <a:pt x="1264539" y="59410"/>
                  </a:lnTo>
                  <a:close/>
                </a:path>
                <a:path w="3171190" h="344804">
                  <a:moveTo>
                    <a:pt x="1271778" y="200583"/>
                  </a:moveTo>
                  <a:lnTo>
                    <a:pt x="1255395" y="200583"/>
                  </a:lnTo>
                  <a:lnTo>
                    <a:pt x="1255395" y="341147"/>
                  </a:lnTo>
                  <a:lnTo>
                    <a:pt x="1271778" y="341147"/>
                  </a:lnTo>
                  <a:lnTo>
                    <a:pt x="1271778" y="200583"/>
                  </a:lnTo>
                  <a:close/>
                </a:path>
                <a:path w="3171190" h="344804">
                  <a:moveTo>
                    <a:pt x="1422654" y="62052"/>
                  </a:moveTo>
                  <a:lnTo>
                    <a:pt x="1398828" y="46570"/>
                  </a:lnTo>
                  <a:lnTo>
                    <a:pt x="1379093" y="33743"/>
                  </a:lnTo>
                  <a:lnTo>
                    <a:pt x="1380744" y="29286"/>
                  </a:lnTo>
                  <a:lnTo>
                    <a:pt x="1381848" y="24777"/>
                  </a:lnTo>
                  <a:lnTo>
                    <a:pt x="1383665" y="14973"/>
                  </a:lnTo>
                  <a:lnTo>
                    <a:pt x="1384046" y="11099"/>
                  </a:lnTo>
                  <a:lnTo>
                    <a:pt x="1384173" y="4775"/>
                  </a:lnTo>
                  <a:lnTo>
                    <a:pt x="1367790" y="3784"/>
                  </a:lnTo>
                  <a:lnTo>
                    <a:pt x="1367447" y="9956"/>
                  </a:lnTo>
                  <a:lnTo>
                    <a:pt x="1367383" y="11099"/>
                  </a:lnTo>
                  <a:lnTo>
                    <a:pt x="1347978" y="51765"/>
                  </a:lnTo>
                  <a:lnTo>
                    <a:pt x="1341755" y="57277"/>
                  </a:lnTo>
                  <a:lnTo>
                    <a:pt x="1334135" y="60858"/>
                  </a:lnTo>
                  <a:lnTo>
                    <a:pt x="1325245" y="62547"/>
                  </a:lnTo>
                  <a:lnTo>
                    <a:pt x="1325245" y="77355"/>
                  </a:lnTo>
                  <a:lnTo>
                    <a:pt x="1363992" y="57937"/>
                  </a:lnTo>
                  <a:lnTo>
                    <a:pt x="1372743" y="46570"/>
                  </a:lnTo>
                  <a:lnTo>
                    <a:pt x="1414272" y="74066"/>
                  </a:lnTo>
                  <a:lnTo>
                    <a:pt x="1422654" y="62052"/>
                  </a:lnTo>
                  <a:close/>
                </a:path>
                <a:path w="3171190" h="344804">
                  <a:moveTo>
                    <a:pt x="1429004" y="205689"/>
                  </a:moveTo>
                  <a:lnTo>
                    <a:pt x="1307973" y="205689"/>
                  </a:lnTo>
                  <a:lnTo>
                    <a:pt x="1307973" y="220992"/>
                  </a:lnTo>
                  <a:lnTo>
                    <a:pt x="1412494" y="220992"/>
                  </a:lnTo>
                  <a:lnTo>
                    <a:pt x="1412494" y="257365"/>
                  </a:lnTo>
                  <a:lnTo>
                    <a:pt x="1307973" y="257365"/>
                  </a:lnTo>
                  <a:lnTo>
                    <a:pt x="1307973" y="272516"/>
                  </a:lnTo>
                  <a:lnTo>
                    <a:pt x="1412494" y="272516"/>
                  </a:lnTo>
                  <a:lnTo>
                    <a:pt x="1412494" y="305765"/>
                  </a:lnTo>
                  <a:lnTo>
                    <a:pt x="1429004" y="305765"/>
                  </a:lnTo>
                  <a:lnTo>
                    <a:pt x="1429004" y="205689"/>
                  </a:lnTo>
                  <a:close/>
                </a:path>
                <a:path w="3171190" h="344804">
                  <a:moveTo>
                    <a:pt x="1439418" y="319087"/>
                  </a:moveTo>
                  <a:lnTo>
                    <a:pt x="1298956" y="319087"/>
                  </a:lnTo>
                  <a:lnTo>
                    <a:pt x="1298956" y="334403"/>
                  </a:lnTo>
                  <a:lnTo>
                    <a:pt x="1439418" y="334403"/>
                  </a:lnTo>
                  <a:lnTo>
                    <a:pt x="1439418" y="319087"/>
                  </a:lnTo>
                  <a:close/>
                </a:path>
                <a:path w="3171190" h="344804">
                  <a:moveTo>
                    <a:pt x="1454150" y="106895"/>
                  </a:moveTo>
                  <a:lnTo>
                    <a:pt x="1451483" y="101257"/>
                  </a:lnTo>
                  <a:lnTo>
                    <a:pt x="1447736" y="98259"/>
                  </a:lnTo>
                  <a:lnTo>
                    <a:pt x="1440815" y="92697"/>
                  </a:lnTo>
                  <a:lnTo>
                    <a:pt x="1436751" y="90919"/>
                  </a:lnTo>
                  <a:lnTo>
                    <a:pt x="1436751" y="110337"/>
                  </a:lnTo>
                  <a:lnTo>
                    <a:pt x="1436751" y="117513"/>
                  </a:lnTo>
                  <a:lnTo>
                    <a:pt x="1434846" y="120472"/>
                  </a:lnTo>
                  <a:lnTo>
                    <a:pt x="1431036" y="122770"/>
                  </a:lnTo>
                  <a:lnTo>
                    <a:pt x="1427353" y="125082"/>
                  </a:lnTo>
                  <a:lnTo>
                    <a:pt x="1422146" y="126784"/>
                  </a:lnTo>
                  <a:lnTo>
                    <a:pt x="1409319" y="128993"/>
                  </a:lnTo>
                  <a:lnTo>
                    <a:pt x="1402080" y="129540"/>
                  </a:lnTo>
                  <a:lnTo>
                    <a:pt x="1385951" y="129540"/>
                  </a:lnTo>
                  <a:lnTo>
                    <a:pt x="1351280" y="117513"/>
                  </a:lnTo>
                  <a:lnTo>
                    <a:pt x="1351280" y="110337"/>
                  </a:lnTo>
                  <a:lnTo>
                    <a:pt x="1385785" y="98259"/>
                  </a:lnTo>
                  <a:lnTo>
                    <a:pt x="1402232" y="98259"/>
                  </a:lnTo>
                  <a:lnTo>
                    <a:pt x="1409319" y="98806"/>
                  </a:lnTo>
                  <a:lnTo>
                    <a:pt x="1422146" y="101053"/>
                  </a:lnTo>
                  <a:lnTo>
                    <a:pt x="1427353" y="102768"/>
                  </a:lnTo>
                  <a:lnTo>
                    <a:pt x="1431036" y="105079"/>
                  </a:lnTo>
                  <a:lnTo>
                    <a:pt x="1434846" y="107391"/>
                  </a:lnTo>
                  <a:lnTo>
                    <a:pt x="1402283" y="84924"/>
                  </a:lnTo>
                  <a:lnTo>
                    <a:pt x="1393952" y="84759"/>
                  </a:lnTo>
                  <a:lnTo>
                    <a:pt x="1385684" y="84924"/>
                  </a:lnTo>
                  <a:lnTo>
                    <a:pt x="1347216" y="92697"/>
                  </a:lnTo>
                  <a:lnTo>
                    <a:pt x="1333881" y="106895"/>
                  </a:lnTo>
                  <a:lnTo>
                    <a:pt x="1333881" y="120891"/>
                  </a:lnTo>
                  <a:lnTo>
                    <a:pt x="1370444" y="141439"/>
                  </a:lnTo>
                  <a:lnTo>
                    <a:pt x="1393952" y="143027"/>
                  </a:lnTo>
                  <a:lnTo>
                    <a:pt x="1402283" y="142875"/>
                  </a:lnTo>
                  <a:lnTo>
                    <a:pt x="1440815" y="135089"/>
                  </a:lnTo>
                  <a:lnTo>
                    <a:pt x="1447723" y="129540"/>
                  </a:lnTo>
                  <a:lnTo>
                    <a:pt x="1451483" y="126530"/>
                  </a:lnTo>
                  <a:lnTo>
                    <a:pt x="1454150" y="120891"/>
                  </a:lnTo>
                  <a:lnTo>
                    <a:pt x="1454150" y="106895"/>
                  </a:lnTo>
                  <a:close/>
                </a:path>
                <a:path w="3171190" h="344804">
                  <a:moveTo>
                    <a:pt x="1471803" y="29298"/>
                  </a:moveTo>
                  <a:lnTo>
                    <a:pt x="1452118" y="29298"/>
                  </a:lnTo>
                  <a:lnTo>
                    <a:pt x="1452118" y="2463"/>
                  </a:lnTo>
                  <a:lnTo>
                    <a:pt x="1435862" y="2463"/>
                  </a:lnTo>
                  <a:lnTo>
                    <a:pt x="1435862" y="80149"/>
                  </a:lnTo>
                  <a:lnTo>
                    <a:pt x="1452118" y="80149"/>
                  </a:lnTo>
                  <a:lnTo>
                    <a:pt x="1452118" y="44767"/>
                  </a:lnTo>
                  <a:lnTo>
                    <a:pt x="1471803" y="44767"/>
                  </a:lnTo>
                  <a:lnTo>
                    <a:pt x="1471803" y="29298"/>
                  </a:lnTo>
                  <a:close/>
                </a:path>
                <a:path w="3171190" h="344804">
                  <a:moveTo>
                    <a:pt x="1597914" y="319417"/>
                  </a:moveTo>
                  <a:lnTo>
                    <a:pt x="1535684" y="319417"/>
                  </a:lnTo>
                  <a:lnTo>
                    <a:pt x="1535684" y="292925"/>
                  </a:lnTo>
                  <a:lnTo>
                    <a:pt x="1590802" y="292925"/>
                  </a:lnTo>
                  <a:lnTo>
                    <a:pt x="1590802" y="278434"/>
                  </a:lnTo>
                  <a:lnTo>
                    <a:pt x="1483106" y="278434"/>
                  </a:lnTo>
                  <a:lnTo>
                    <a:pt x="1483106" y="256222"/>
                  </a:lnTo>
                  <a:lnTo>
                    <a:pt x="1588643" y="256222"/>
                  </a:lnTo>
                  <a:lnTo>
                    <a:pt x="1588643" y="205689"/>
                  </a:lnTo>
                  <a:lnTo>
                    <a:pt x="1466850" y="205689"/>
                  </a:lnTo>
                  <a:lnTo>
                    <a:pt x="1466850" y="220167"/>
                  </a:lnTo>
                  <a:lnTo>
                    <a:pt x="1572514" y="220167"/>
                  </a:lnTo>
                  <a:lnTo>
                    <a:pt x="1572514" y="242227"/>
                  </a:lnTo>
                  <a:lnTo>
                    <a:pt x="1466850" y="242227"/>
                  </a:lnTo>
                  <a:lnTo>
                    <a:pt x="1466850" y="292925"/>
                  </a:lnTo>
                  <a:lnTo>
                    <a:pt x="1519047" y="292925"/>
                  </a:lnTo>
                  <a:lnTo>
                    <a:pt x="1519047" y="319417"/>
                  </a:lnTo>
                  <a:lnTo>
                    <a:pt x="1457452" y="319417"/>
                  </a:lnTo>
                  <a:lnTo>
                    <a:pt x="1457452" y="334403"/>
                  </a:lnTo>
                  <a:lnTo>
                    <a:pt x="1597914" y="334403"/>
                  </a:lnTo>
                  <a:lnTo>
                    <a:pt x="1597914" y="319417"/>
                  </a:lnTo>
                  <a:close/>
                </a:path>
                <a:path w="3171190" h="344804">
                  <a:moveTo>
                    <a:pt x="1615059" y="111302"/>
                  </a:moveTo>
                  <a:lnTo>
                    <a:pt x="1612265" y="106260"/>
                  </a:lnTo>
                  <a:lnTo>
                    <a:pt x="1610614" y="105168"/>
                  </a:lnTo>
                  <a:lnTo>
                    <a:pt x="1601089" y="98844"/>
                  </a:lnTo>
                  <a:lnTo>
                    <a:pt x="1597914" y="97713"/>
                  </a:lnTo>
                  <a:lnTo>
                    <a:pt x="1597914" y="114515"/>
                  </a:lnTo>
                  <a:lnTo>
                    <a:pt x="1597914" y="120891"/>
                  </a:lnTo>
                  <a:lnTo>
                    <a:pt x="1561211" y="130543"/>
                  </a:lnTo>
                  <a:lnTo>
                    <a:pt x="1545844" y="130543"/>
                  </a:lnTo>
                  <a:lnTo>
                    <a:pt x="1509141" y="120891"/>
                  </a:lnTo>
                  <a:lnTo>
                    <a:pt x="1509141" y="114515"/>
                  </a:lnTo>
                  <a:lnTo>
                    <a:pt x="1545348" y="105168"/>
                  </a:lnTo>
                  <a:lnTo>
                    <a:pt x="1561693" y="105168"/>
                  </a:lnTo>
                  <a:lnTo>
                    <a:pt x="1597914" y="114515"/>
                  </a:lnTo>
                  <a:lnTo>
                    <a:pt x="1597914" y="97713"/>
                  </a:lnTo>
                  <a:lnTo>
                    <a:pt x="1561769" y="92456"/>
                  </a:lnTo>
                  <a:lnTo>
                    <a:pt x="1545170" y="92456"/>
                  </a:lnTo>
                  <a:lnTo>
                    <a:pt x="1505839" y="98844"/>
                  </a:lnTo>
                  <a:lnTo>
                    <a:pt x="1491869" y="111302"/>
                  </a:lnTo>
                  <a:lnTo>
                    <a:pt x="1491869" y="124053"/>
                  </a:lnTo>
                  <a:lnTo>
                    <a:pt x="1529740" y="142049"/>
                  </a:lnTo>
                  <a:lnTo>
                    <a:pt x="1545170" y="143243"/>
                  </a:lnTo>
                  <a:lnTo>
                    <a:pt x="1561769" y="143243"/>
                  </a:lnTo>
                  <a:lnTo>
                    <a:pt x="1601089" y="136664"/>
                  </a:lnTo>
                  <a:lnTo>
                    <a:pt x="1610169" y="130543"/>
                  </a:lnTo>
                  <a:lnTo>
                    <a:pt x="1612265" y="129133"/>
                  </a:lnTo>
                  <a:lnTo>
                    <a:pt x="1615059" y="124053"/>
                  </a:lnTo>
                  <a:lnTo>
                    <a:pt x="1615059" y="111302"/>
                  </a:lnTo>
                  <a:close/>
                </a:path>
                <a:path w="3171190" h="344804">
                  <a:moveTo>
                    <a:pt x="1623822" y="68300"/>
                  </a:moveTo>
                  <a:lnTo>
                    <a:pt x="1592834" y="68300"/>
                  </a:lnTo>
                  <a:lnTo>
                    <a:pt x="1592834" y="54152"/>
                  </a:lnTo>
                  <a:lnTo>
                    <a:pt x="1592834" y="50685"/>
                  </a:lnTo>
                  <a:lnTo>
                    <a:pt x="1599819" y="48641"/>
                  </a:lnTo>
                  <a:lnTo>
                    <a:pt x="1605280" y="45783"/>
                  </a:lnTo>
                  <a:lnTo>
                    <a:pt x="1608759" y="42633"/>
                  </a:lnTo>
                  <a:lnTo>
                    <a:pt x="1613408" y="38442"/>
                  </a:lnTo>
                  <a:lnTo>
                    <a:pt x="1615440" y="33896"/>
                  </a:lnTo>
                  <a:lnTo>
                    <a:pt x="1615440" y="22123"/>
                  </a:lnTo>
                  <a:lnTo>
                    <a:pt x="1612519" y="16979"/>
                  </a:lnTo>
                  <a:lnTo>
                    <a:pt x="1609051" y="14478"/>
                  </a:lnTo>
                  <a:lnTo>
                    <a:pt x="1607058" y="13030"/>
                  </a:lnTo>
                  <a:lnTo>
                    <a:pt x="1601470" y="9080"/>
                  </a:lnTo>
                  <a:lnTo>
                    <a:pt x="1598168" y="7785"/>
                  </a:lnTo>
                  <a:lnTo>
                    <a:pt x="1598168" y="25247"/>
                  </a:lnTo>
                  <a:lnTo>
                    <a:pt x="1598168" y="31750"/>
                  </a:lnTo>
                  <a:lnTo>
                    <a:pt x="1596136" y="34442"/>
                  </a:lnTo>
                  <a:lnTo>
                    <a:pt x="1592072" y="36525"/>
                  </a:lnTo>
                  <a:lnTo>
                    <a:pt x="1588135" y="38620"/>
                  </a:lnTo>
                  <a:lnTo>
                    <a:pt x="1582674" y="40157"/>
                  </a:lnTo>
                  <a:lnTo>
                    <a:pt x="1576705" y="41046"/>
                  </a:lnTo>
                  <a:lnTo>
                    <a:pt x="1576705" y="54152"/>
                  </a:lnTo>
                  <a:lnTo>
                    <a:pt x="1576705" y="68300"/>
                  </a:lnTo>
                  <a:lnTo>
                    <a:pt x="1530223" y="68300"/>
                  </a:lnTo>
                  <a:lnTo>
                    <a:pt x="1530223" y="54152"/>
                  </a:lnTo>
                  <a:lnTo>
                    <a:pt x="1537589" y="55003"/>
                  </a:lnTo>
                  <a:lnTo>
                    <a:pt x="1545209" y="55435"/>
                  </a:lnTo>
                  <a:lnTo>
                    <a:pt x="1561719" y="55435"/>
                  </a:lnTo>
                  <a:lnTo>
                    <a:pt x="1569466" y="55003"/>
                  </a:lnTo>
                  <a:lnTo>
                    <a:pt x="1576705" y="54152"/>
                  </a:lnTo>
                  <a:lnTo>
                    <a:pt x="1576705" y="41046"/>
                  </a:lnTo>
                  <a:lnTo>
                    <a:pt x="1569212" y="42138"/>
                  </a:lnTo>
                  <a:lnTo>
                    <a:pt x="1561719" y="42633"/>
                  </a:lnTo>
                  <a:lnTo>
                    <a:pt x="1545209" y="42633"/>
                  </a:lnTo>
                  <a:lnTo>
                    <a:pt x="1537716" y="42138"/>
                  </a:lnTo>
                  <a:lnTo>
                    <a:pt x="1508760" y="31750"/>
                  </a:lnTo>
                  <a:lnTo>
                    <a:pt x="1508760" y="25247"/>
                  </a:lnTo>
                  <a:lnTo>
                    <a:pt x="1545209" y="14478"/>
                  </a:lnTo>
                  <a:lnTo>
                    <a:pt x="1561719" y="14478"/>
                  </a:lnTo>
                  <a:lnTo>
                    <a:pt x="1569212" y="14960"/>
                  </a:lnTo>
                  <a:lnTo>
                    <a:pt x="1582801" y="16979"/>
                  </a:lnTo>
                  <a:lnTo>
                    <a:pt x="1588135" y="18465"/>
                  </a:lnTo>
                  <a:lnTo>
                    <a:pt x="1592072" y="20523"/>
                  </a:lnTo>
                  <a:lnTo>
                    <a:pt x="1596136" y="22593"/>
                  </a:lnTo>
                  <a:lnTo>
                    <a:pt x="1598168" y="25247"/>
                  </a:lnTo>
                  <a:lnTo>
                    <a:pt x="1598168" y="7785"/>
                  </a:lnTo>
                  <a:lnTo>
                    <a:pt x="1553464" y="1638"/>
                  </a:lnTo>
                  <a:lnTo>
                    <a:pt x="1545082" y="1803"/>
                  </a:lnTo>
                  <a:lnTo>
                    <a:pt x="1505458" y="9080"/>
                  </a:lnTo>
                  <a:lnTo>
                    <a:pt x="1499997" y="13030"/>
                  </a:lnTo>
                  <a:lnTo>
                    <a:pt x="1494409" y="16979"/>
                  </a:lnTo>
                  <a:lnTo>
                    <a:pt x="1491615" y="22123"/>
                  </a:lnTo>
                  <a:lnTo>
                    <a:pt x="1491488" y="33896"/>
                  </a:lnTo>
                  <a:lnTo>
                    <a:pt x="1493520" y="38442"/>
                  </a:lnTo>
                  <a:lnTo>
                    <a:pt x="1501648" y="45783"/>
                  </a:lnTo>
                  <a:lnTo>
                    <a:pt x="1507109" y="48641"/>
                  </a:lnTo>
                  <a:lnTo>
                    <a:pt x="1514094" y="50685"/>
                  </a:lnTo>
                  <a:lnTo>
                    <a:pt x="1514094" y="68300"/>
                  </a:lnTo>
                  <a:lnTo>
                    <a:pt x="1483360" y="68300"/>
                  </a:lnTo>
                  <a:lnTo>
                    <a:pt x="1483360" y="81470"/>
                  </a:lnTo>
                  <a:lnTo>
                    <a:pt x="1623822" y="81470"/>
                  </a:lnTo>
                  <a:lnTo>
                    <a:pt x="1623822" y="68300"/>
                  </a:lnTo>
                  <a:close/>
                </a:path>
                <a:path w="3171190" h="344804">
                  <a:moveTo>
                    <a:pt x="1736471" y="18757"/>
                  </a:moveTo>
                  <a:lnTo>
                    <a:pt x="1697228" y="18757"/>
                  </a:lnTo>
                  <a:lnTo>
                    <a:pt x="1697228" y="990"/>
                  </a:lnTo>
                  <a:lnTo>
                    <a:pt x="1680591" y="990"/>
                  </a:lnTo>
                  <a:lnTo>
                    <a:pt x="1680591" y="18757"/>
                  </a:lnTo>
                  <a:lnTo>
                    <a:pt x="1641221" y="18757"/>
                  </a:lnTo>
                  <a:lnTo>
                    <a:pt x="1641221" y="33083"/>
                  </a:lnTo>
                  <a:lnTo>
                    <a:pt x="1736471" y="33083"/>
                  </a:lnTo>
                  <a:lnTo>
                    <a:pt x="1736471" y="18757"/>
                  </a:lnTo>
                  <a:close/>
                </a:path>
                <a:path w="3171190" h="344804">
                  <a:moveTo>
                    <a:pt x="1741424" y="113893"/>
                  </a:moveTo>
                  <a:lnTo>
                    <a:pt x="1696974" y="120154"/>
                  </a:lnTo>
                  <a:lnTo>
                    <a:pt x="1696974" y="99415"/>
                  </a:lnTo>
                  <a:lnTo>
                    <a:pt x="1704251" y="98209"/>
                  </a:lnTo>
                  <a:lnTo>
                    <a:pt x="1710690" y="96278"/>
                  </a:lnTo>
                  <a:lnTo>
                    <a:pt x="1716252" y="93637"/>
                  </a:lnTo>
                  <a:lnTo>
                    <a:pt x="1720977" y="90271"/>
                  </a:lnTo>
                  <a:lnTo>
                    <a:pt x="1725549" y="86309"/>
                  </a:lnTo>
                  <a:lnTo>
                    <a:pt x="1726692" y="85318"/>
                  </a:lnTo>
                  <a:lnTo>
                    <a:pt x="1729511" y="79032"/>
                  </a:lnTo>
                  <a:lnTo>
                    <a:pt x="1729613" y="61709"/>
                  </a:lnTo>
                  <a:lnTo>
                    <a:pt x="1726158" y="55067"/>
                  </a:lnTo>
                  <a:lnTo>
                    <a:pt x="1725930" y="54610"/>
                  </a:lnTo>
                  <a:lnTo>
                    <a:pt x="1718818" y="49479"/>
                  </a:lnTo>
                  <a:lnTo>
                    <a:pt x="1714246" y="46888"/>
                  </a:lnTo>
                  <a:lnTo>
                    <a:pt x="1714246" y="66230"/>
                  </a:lnTo>
                  <a:lnTo>
                    <a:pt x="1714246" y="75311"/>
                  </a:lnTo>
                  <a:lnTo>
                    <a:pt x="1712328" y="78816"/>
                  </a:lnTo>
                  <a:lnTo>
                    <a:pt x="1712214" y="79032"/>
                  </a:lnTo>
                  <a:lnTo>
                    <a:pt x="1707896" y="81927"/>
                  </a:lnTo>
                  <a:lnTo>
                    <a:pt x="1703705" y="84810"/>
                  </a:lnTo>
                  <a:lnTo>
                    <a:pt x="1697482" y="86309"/>
                  </a:lnTo>
                  <a:lnTo>
                    <a:pt x="1680845" y="86309"/>
                  </a:lnTo>
                  <a:lnTo>
                    <a:pt x="1674495" y="84810"/>
                  </a:lnTo>
                  <a:lnTo>
                    <a:pt x="1666113" y="79032"/>
                  </a:lnTo>
                  <a:lnTo>
                    <a:pt x="1663954" y="75311"/>
                  </a:lnTo>
                  <a:lnTo>
                    <a:pt x="1663954" y="66230"/>
                  </a:lnTo>
                  <a:lnTo>
                    <a:pt x="1666113" y="62484"/>
                  </a:lnTo>
                  <a:lnTo>
                    <a:pt x="1674495" y="56591"/>
                  </a:lnTo>
                  <a:lnTo>
                    <a:pt x="1680845" y="55067"/>
                  </a:lnTo>
                  <a:lnTo>
                    <a:pt x="1697482" y="55067"/>
                  </a:lnTo>
                  <a:lnTo>
                    <a:pt x="1703705" y="56591"/>
                  </a:lnTo>
                  <a:lnTo>
                    <a:pt x="1707896" y="59537"/>
                  </a:lnTo>
                  <a:lnTo>
                    <a:pt x="1712214" y="62484"/>
                  </a:lnTo>
                  <a:lnTo>
                    <a:pt x="1714246" y="66230"/>
                  </a:lnTo>
                  <a:lnTo>
                    <a:pt x="1714246" y="46888"/>
                  </a:lnTo>
                  <a:lnTo>
                    <a:pt x="1712887" y="46113"/>
                  </a:lnTo>
                  <a:lnTo>
                    <a:pt x="1705952" y="43675"/>
                  </a:lnTo>
                  <a:lnTo>
                    <a:pt x="1698028" y="42189"/>
                  </a:lnTo>
                  <a:lnTo>
                    <a:pt x="1689100" y="41643"/>
                  </a:lnTo>
                  <a:lnTo>
                    <a:pt x="1680171" y="42189"/>
                  </a:lnTo>
                  <a:lnTo>
                    <a:pt x="1648587" y="61709"/>
                  </a:lnTo>
                  <a:lnTo>
                    <a:pt x="1648701" y="79032"/>
                  </a:lnTo>
                  <a:lnTo>
                    <a:pt x="1651381" y="85191"/>
                  </a:lnTo>
                  <a:lnTo>
                    <a:pt x="1662811" y="95072"/>
                  </a:lnTo>
                  <a:lnTo>
                    <a:pt x="1670926" y="98209"/>
                  </a:lnTo>
                  <a:lnTo>
                    <a:pt x="1671510" y="98209"/>
                  </a:lnTo>
                  <a:lnTo>
                    <a:pt x="1680718" y="99250"/>
                  </a:lnTo>
                  <a:lnTo>
                    <a:pt x="1680718" y="120154"/>
                  </a:lnTo>
                  <a:lnTo>
                    <a:pt x="1641856" y="120154"/>
                  </a:lnTo>
                  <a:lnTo>
                    <a:pt x="1641856" y="134632"/>
                  </a:lnTo>
                  <a:lnTo>
                    <a:pt x="1700530" y="134632"/>
                  </a:lnTo>
                  <a:lnTo>
                    <a:pt x="1709750" y="134264"/>
                  </a:lnTo>
                  <a:lnTo>
                    <a:pt x="1741424" y="128701"/>
                  </a:lnTo>
                  <a:lnTo>
                    <a:pt x="1741424" y="113893"/>
                  </a:lnTo>
                  <a:close/>
                </a:path>
                <a:path w="3171190" h="344804">
                  <a:moveTo>
                    <a:pt x="1765046" y="311023"/>
                  </a:moveTo>
                  <a:lnTo>
                    <a:pt x="1760601" y="313105"/>
                  </a:lnTo>
                  <a:lnTo>
                    <a:pt x="1755140" y="314744"/>
                  </a:lnTo>
                  <a:lnTo>
                    <a:pt x="1742186" y="317144"/>
                  </a:lnTo>
                  <a:lnTo>
                    <a:pt x="1735302" y="317779"/>
                  </a:lnTo>
                  <a:lnTo>
                    <a:pt x="1687957" y="317779"/>
                  </a:lnTo>
                  <a:lnTo>
                    <a:pt x="1687957" y="220662"/>
                  </a:lnTo>
                  <a:lnTo>
                    <a:pt x="1754124" y="220662"/>
                  </a:lnTo>
                  <a:lnTo>
                    <a:pt x="1754124" y="205689"/>
                  </a:lnTo>
                  <a:lnTo>
                    <a:pt x="1671447" y="205689"/>
                  </a:lnTo>
                  <a:lnTo>
                    <a:pt x="1671447" y="332752"/>
                  </a:lnTo>
                  <a:lnTo>
                    <a:pt x="1734781" y="332752"/>
                  </a:lnTo>
                  <a:lnTo>
                    <a:pt x="1741932" y="332117"/>
                  </a:lnTo>
                  <a:lnTo>
                    <a:pt x="1755140" y="329730"/>
                  </a:lnTo>
                  <a:lnTo>
                    <a:pt x="1760601" y="328091"/>
                  </a:lnTo>
                  <a:lnTo>
                    <a:pt x="1765046" y="326009"/>
                  </a:lnTo>
                  <a:lnTo>
                    <a:pt x="1765046" y="317779"/>
                  </a:lnTo>
                  <a:lnTo>
                    <a:pt x="1765046" y="311023"/>
                  </a:lnTo>
                  <a:close/>
                </a:path>
                <a:path w="3171190" h="344804">
                  <a:moveTo>
                    <a:pt x="1788795" y="58102"/>
                  </a:moveTo>
                  <a:lnTo>
                    <a:pt x="1769491" y="58102"/>
                  </a:lnTo>
                  <a:lnTo>
                    <a:pt x="1769491" y="2463"/>
                  </a:lnTo>
                  <a:lnTo>
                    <a:pt x="1753108" y="2463"/>
                  </a:lnTo>
                  <a:lnTo>
                    <a:pt x="1753108" y="143027"/>
                  </a:lnTo>
                  <a:lnTo>
                    <a:pt x="1769491" y="143027"/>
                  </a:lnTo>
                  <a:lnTo>
                    <a:pt x="1769491" y="73736"/>
                  </a:lnTo>
                  <a:lnTo>
                    <a:pt x="1788795" y="73736"/>
                  </a:lnTo>
                  <a:lnTo>
                    <a:pt x="1788795" y="58102"/>
                  </a:lnTo>
                  <a:close/>
                </a:path>
                <a:path w="3171190" h="344804">
                  <a:moveTo>
                    <a:pt x="1794383" y="200583"/>
                  </a:moveTo>
                  <a:lnTo>
                    <a:pt x="1778127" y="200583"/>
                  </a:lnTo>
                  <a:lnTo>
                    <a:pt x="1778127" y="341312"/>
                  </a:lnTo>
                  <a:lnTo>
                    <a:pt x="1794383" y="341147"/>
                  </a:lnTo>
                  <a:lnTo>
                    <a:pt x="1794383" y="200583"/>
                  </a:lnTo>
                  <a:close/>
                </a:path>
                <a:path w="3171190" h="344804">
                  <a:moveTo>
                    <a:pt x="1822069" y="118999"/>
                  </a:moveTo>
                  <a:lnTo>
                    <a:pt x="1805686" y="118999"/>
                  </a:lnTo>
                  <a:lnTo>
                    <a:pt x="1800352" y="156197"/>
                  </a:lnTo>
                  <a:lnTo>
                    <a:pt x="1813814" y="156197"/>
                  </a:lnTo>
                  <a:lnTo>
                    <a:pt x="1822069" y="118999"/>
                  </a:lnTo>
                  <a:close/>
                </a:path>
                <a:path w="3171190" h="344804">
                  <a:moveTo>
                    <a:pt x="1958975" y="276466"/>
                  </a:moveTo>
                  <a:lnTo>
                    <a:pt x="1916430" y="247827"/>
                  </a:lnTo>
                  <a:lnTo>
                    <a:pt x="1897126" y="234823"/>
                  </a:lnTo>
                  <a:lnTo>
                    <a:pt x="1899412" y="230124"/>
                  </a:lnTo>
                  <a:lnTo>
                    <a:pt x="1901317" y="225196"/>
                  </a:lnTo>
                  <a:lnTo>
                    <a:pt x="1904619" y="214934"/>
                  </a:lnTo>
                  <a:lnTo>
                    <a:pt x="1906016" y="209651"/>
                  </a:lnTo>
                  <a:lnTo>
                    <a:pt x="1906905" y="204203"/>
                  </a:lnTo>
                  <a:lnTo>
                    <a:pt x="1890141" y="201244"/>
                  </a:lnTo>
                  <a:lnTo>
                    <a:pt x="1887867" y="210985"/>
                  </a:lnTo>
                  <a:lnTo>
                    <a:pt x="1884883" y="220256"/>
                  </a:lnTo>
                  <a:lnTo>
                    <a:pt x="1859953" y="258229"/>
                  </a:lnTo>
                  <a:lnTo>
                    <a:pt x="1824482" y="273494"/>
                  </a:lnTo>
                  <a:lnTo>
                    <a:pt x="1824482" y="288975"/>
                  </a:lnTo>
                  <a:lnTo>
                    <a:pt x="1861058" y="277723"/>
                  </a:lnTo>
                  <a:lnTo>
                    <a:pt x="1890014" y="247827"/>
                  </a:lnTo>
                  <a:lnTo>
                    <a:pt x="1950085" y="289471"/>
                  </a:lnTo>
                  <a:lnTo>
                    <a:pt x="1958975" y="276466"/>
                  </a:lnTo>
                  <a:close/>
                </a:path>
                <a:path w="3171190" h="344804">
                  <a:moveTo>
                    <a:pt x="1962150" y="319087"/>
                  </a:moveTo>
                  <a:lnTo>
                    <a:pt x="1821688" y="319087"/>
                  </a:lnTo>
                  <a:lnTo>
                    <a:pt x="1821688" y="334403"/>
                  </a:lnTo>
                  <a:lnTo>
                    <a:pt x="1962150" y="334403"/>
                  </a:lnTo>
                  <a:lnTo>
                    <a:pt x="1962150" y="319087"/>
                  </a:lnTo>
                  <a:close/>
                </a:path>
                <a:path w="3171190" h="344804">
                  <a:moveTo>
                    <a:pt x="2112391" y="237782"/>
                  </a:moveTo>
                  <a:lnTo>
                    <a:pt x="2087499" y="237782"/>
                  </a:lnTo>
                  <a:lnTo>
                    <a:pt x="2087499" y="214579"/>
                  </a:lnTo>
                  <a:lnTo>
                    <a:pt x="2110867" y="214579"/>
                  </a:lnTo>
                  <a:lnTo>
                    <a:pt x="2110867" y="202234"/>
                  </a:lnTo>
                  <a:lnTo>
                    <a:pt x="2071243" y="202234"/>
                  </a:lnTo>
                  <a:lnTo>
                    <a:pt x="2071243" y="214579"/>
                  </a:lnTo>
                  <a:lnTo>
                    <a:pt x="2071243" y="237782"/>
                  </a:lnTo>
                  <a:lnTo>
                    <a:pt x="2029460" y="237782"/>
                  </a:lnTo>
                  <a:lnTo>
                    <a:pt x="2029460" y="214579"/>
                  </a:lnTo>
                  <a:lnTo>
                    <a:pt x="2071243" y="214579"/>
                  </a:lnTo>
                  <a:lnTo>
                    <a:pt x="2071243" y="202234"/>
                  </a:lnTo>
                  <a:lnTo>
                    <a:pt x="1989709" y="202234"/>
                  </a:lnTo>
                  <a:lnTo>
                    <a:pt x="1989709" y="214579"/>
                  </a:lnTo>
                  <a:lnTo>
                    <a:pt x="2013077" y="214579"/>
                  </a:lnTo>
                  <a:lnTo>
                    <a:pt x="2013077" y="237782"/>
                  </a:lnTo>
                  <a:lnTo>
                    <a:pt x="1988312" y="237782"/>
                  </a:lnTo>
                  <a:lnTo>
                    <a:pt x="1988312" y="250126"/>
                  </a:lnTo>
                  <a:lnTo>
                    <a:pt x="2112391" y="250126"/>
                  </a:lnTo>
                  <a:lnTo>
                    <a:pt x="2112391" y="237782"/>
                  </a:lnTo>
                  <a:close/>
                </a:path>
                <a:path w="3171190" h="344804">
                  <a:moveTo>
                    <a:pt x="2113407" y="327482"/>
                  </a:moveTo>
                  <a:lnTo>
                    <a:pt x="2005838" y="327482"/>
                  </a:lnTo>
                  <a:lnTo>
                    <a:pt x="2005838" y="318274"/>
                  </a:lnTo>
                  <a:lnTo>
                    <a:pt x="2110867" y="318274"/>
                  </a:lnTo>
                  <a:lnTo>
                    <a:pt x="2110867" y="285838"/>
                  </a:lnTo>
                  <a:lnTo>
                    <a:pt x="1989582" y="285838"/>
                  </a:lnTo>
                  <a:lnTo>
                    <a:pt x="1989582" y="297865"/>
                  </a:lnTo>
                  <a:lnTo>
                    <a:pt x="2094865" y="297865"/>
                  </a:lnTo>
                  <a:lnTo>
                    <a:pt x="2094865" y="306908"/>
                  </a:lnTo>
                  <a:lnTo>
                    <a:pt x="1989963" y="306908"/>
                  </a:lnTo>
                  <a:lnTo>
                    <a:pt x="1989963" y="339496"/>
                  </a:lnTo>
                  <a:lnTo>
                    <a:pt x="2113407" y="339496"/>
                  </a:lnTo>
                  <a:lnTo>
                    <a:pt x="2113407" y="327482"/>
                  </a:lnTo>
                  <a:close/>
                </a:path>
                <a:path w="3171190" h="344804">
                  <a:moveTo>
                    <a:pt x="2120646" y="261810"/>
                  </a:moveTo>
                  <a:lnTo>
                    <a:pt x="1980184" y="261810"/>
                  </a:lnTo>
                  <a:lnTo>
                    <a:pt x="1980184" y="274485"/>
                  </a:lnTo>
                  <a:lnTo>
                    <a:pt x="2120646" y="274485"/>
                  </a:lnTo>
                  <a:lnTo>
                    <a:pt x="2120646" y="261810"/>
                  </a:lnTo>
                  <a:close/>
                </a:path>
                <a:path w="3171190" h="344804">
                  <a:moveTo>
                    <a:pt x="2211438" y="312013"/>
                  </a:moveTo>
                  <a:lnTo>
                    <a:pt x="2206244" y="314236"/>
                  </a:lnTo>
                  <a:lnTo>
                    <a:pt x="2200262" y="315887"/>
                  </a:lnTo>
                  <a:lnTo>
                    <a:pt x="2186813" y="318058"/>
                  </a:lnTo>
                  <a:lnTo>
                    <a:pt x="2179193" y="318604"/>
                  </a:lnTo>
                  <a:lnTo>
                    <a:pt x="2158238" y="318604"/>
                  </a:lnTo>
                  <a:lnTo>
                    <a:pt x="2158238" y="275475"/>
                  </a:lnTo>
                  <a:lnTo>
                    <a:pt x="2198738" y="275475"/>
                  </a:lnTo>
                  <a:lnTo>
                    <a:pt x="2198738" y="205689"/>
                  </a:lnTo>
                  <a:lnTo>
                    <a:pt x="2142998" y="205689"/>
                  </a:lnTo>
                  <a:lnTo>
                    <a:pt x="2142998" y="219837"/>
                  </a:lnTo>
                  <a:lnTo>
                    <a:pt x="2183511" y="219837"/>
                  </a:lnTo>
                  <a:lnTo>
                    <a:pt x="2183511" y="261315"/>
                  </a:lnTo>
                  <a:lnTo>
                    <a:pt x="2142998" y="261315"/>
                  </a:lnTo>
                  <a:lnTo>
                    <a:pt x="2142998" y="332752"/>
                  </a:lnTo>
                  <a:lnTo>
                    <a:pt x="2178621" y="332752"/>
                  </a:lnTo>
                  <a:lnTo>
                    <a:pt x="2186686" y="332181"/>
                  </a:lnTo>
                  <a:lnTo>
                    <a:pt x="2200910" y="329984"/>
                  </a:lnTo>
                  <a:lnTo>
                    <a:pt x="2206752" y="328396"/>
                  </a:lnTo>
                  <a:lnTo>
                    <a:pt x="2211438" y="326339"/>
                  </a:lnTo>
                  <a:lnTo>
                    <a:pt x="2211438" y="318604"/>
                  </a:lnTo>
                  <a:lnTo>
                    <a:pt x="2211438" y="312013"/>
                  </a:lnTo>
                  <a:close/>
                </a:path>
                <a:path w="3171190" h="344804">
                  <a:moveTo>
                    <a:pt x="2239759" y="201409"/>
                  </a:moveTo>
                  <a:lnTo>
                    <a:pt x="2224405" y="201409"/>
                  </a:lnTo>
                  <a:lnTo>
                    <a:pt x="2224405" y="258356"/>
                  </a:lnTo>
                  <a:lnTo>
                    <a:pt x="2207006" y="258356"/>
                  </a:lnTo>
                  <a:lnTo>
                    <a:pt x="2207006" y="273824"/>
                  </a:lnTo>
                  <a:lnTo>
                    <a:pt x="2224405" y="273824"/>
                  </a:lnTo>
                  <a:lnTo>
                    <a:pt x="2224405" y="338683"/>
                  </a:lnTo>
                  <a:lnTo>
                    <a:pt x="2239759" y="338683"/>
                  </a:lnTo>
                  <a:lnTo>
                    <a:pt x="2239759" y="201409"/>
                  </a:lnTo>
                  <a:close/>
                </a:path>
                <a:path w="3171190" h="344804">
                  <a:moveTo>
                    <a:pt x="2273808" y="200583"/>
                  </a:moveTo>
                  <a:lnTo>
                    <a:pt x="2258314" y="200583"/>
                  </a:lnTo>
                  <a:lnTo>
                    <a:pt x="2258314" y="341147"/>
                  </a:lnTo>
                  <a:lnTo>
                    <a:pt x="2273808" y="341147"/>
                  </a:lnTo>
                  <a:lnTo>
                    <a:pt x="2273808" y="200583"/>
                  </a:lnTo>
                  <a:close/>
                </a:path>
                <a:path w="3171190" h="344804">
                  <a:moveTo>
                    <a:pt x="2388235" y="269214"/>
                  </a:moveTo>
                  <a:lnTo>
                    <a:pt x="2381389" y="228930"/>
                  </a:lnTo>
                  <a:lnTo>
                    <a:pt x="2375319" y="218732"/>
                  </a:lnTo>
                  <a:lnTo>
                    <a:pt x="2371979" y="215011"/>
                  </a:lnTo>
                  <a:lnTo>
                    <a:pt x="2371979" y="269214"/>
                  </a:lnTo>
                  <a:lnTo>
                    <a:pt x="2371356" y="281609"/>
                  </a:lnTo>
                  <a:lnTo>
                    <a:pt x="2353183" y="319722"/>
                  </a:lnTo>
                  <a:lnTo>
                    <a:pt x="2345690" y="319582"/>
                  </a:lnTo>
                  <a:lnTo>
                    <a:pt x="2338070" y="319722"/>
                  </a:lnTo>
                  <a:lnTo>
                    <a:pt x="2319947" y="281609"/>
                  </a:lnTo>
                  <a:lnTo>
                    <a:pt x="2319388" y="269214"/>
                  </a:lnTo>
                  <a:lnTo>
                    <a:pt x="2319947" y="256895"/>
                  </a:lnTo>
                  <a:lnTo>
                    <a:pt x="2338070" y="218732"/>
                  </a:lnTo>
                  <a:lnTo>
                    <a:pt x="2345690" y="218859"/>
                  </a:lnTo>
                  <a:lnTo>
                    <a:pt x="2353183" y="218732"/>
                  </a:lnTo>
                  <a:lnTo>
                    <a:pt x="2371356" y="256895"/>
                  </a:lnTo>
                  <a:lnTo>
                    <a:pt x="2371979" y="269214"/>
                  </a:lnTo>
                  <a:lnTo>
                    <a:pt x="2371979" y="215011"/>
                  </a:lnTo>
                  <a:lnTo>
                    <a:pt x="2370023" y="212813"/>
                  </a:lnTo>
                  <a:lnTo>
                    <a:pt x="2362847" y="207822"/>
                  </a:lnTo>
                  <a:lnTo>
                    <a:pt x="2354732" y="204838"/>
                  </a:lnTo>
                  <a:lnTo>
                    <a:pt x="2345690" y="203873"/>
                  </a:lnTo>
                  <a:lnTo>
                    <a:pt x="2336635" y="204838"/>
                  </a:lnTo>
                  <a:lnTo>
                    <a:pt x="2306256" y="240195"/>
                  </a:lnTo>
                  <a:lnTo>
                    <a:pt x="2303145" y="269214"/>
                  </a:lnTo>
                  <a:lnTo>
                    <a:pt x="2303970" y="284822"/>
                  </a:lnTo>
                  <a:lnTo>
                    <a:pt x="2321344" y="325640"/>
                  </a:lnTo>
                  <a:lnTo>
                    <a:pt x="2345690" y="334568"/>
                  </a:lnTo>
                  <a:lnTo>
                    <a:pt x="2354732" y="333616"/>
                  </a:lnTo>
                  <a:lnTo>
                    <a:pt x="2362847" y="330631"/>
                  </a:lnTo>
                  <a:lnTo>
                    <a:pt x="2370023" y="325640"/>
                  </a:lnTo>
                  <a:lnTo>
                    <a:pt x="2375306" y="319722"/>
                  </a:lnTo>
                  <a:lnTo>
                    <a:pt x="2376297" y="318617"/>
                  </a:lnTo>
                  <a:lnTo>
                    <a:pt x="2381389" y="309524"/>
                  </a:lnTo>
                  <a:lnTo>
                    <a:pt x="2385072" y="298246"/>
                  </a:lnTo>
                  <a:lnTo>
                    <a:pt x="2387346" y="284822"/>
                  </a:lnTo>
                  <a:lnTo>
                    <a:pt x="2388235" y="269214"/>
                  </a:lnTo>
                  <a:close/>
                </a:path>
                <a:path w="3171190" h="344804">
                  <a:moveTo>
                    <a:pt x="2428494" y="200583"/>
                  </a:moveTo>
                  <a:lnTo>
                    <a:pt x="2412111" y="200583"/>
                  </a:lnTo>
                  <a:lnTo>
                    <a:pt x="2412111" y="341147"/>
                  </a:lnTo>
                  <a:lnTo>
                    <a:pt x="2428494" y="341147"/>
                  </a:lnTo>
                  <a:lnTo>
                    <a:pt x="2428494" y="200583"/>
                  </a:lnTo>
                  <a:close/>
                </a:path>
                <a:path w="3171190" h="344804">
                  <a:moveTo>
                    <a:pt x="2634742" y="309422"/>
                  </a:moveTo>
                  <a:lnTo>
                    <a:pt x="2631948" y="304342"/>
                  </a:lnTo>
                  <a:lnTo>
                    <a:pt x="2629878" y="302958"/>
                  </a:lnTo>
                  <a:lnTo>
                    <a:pt x="2620772" y="296824"/>
                  </a:lnTo>
                  <a:lnTo>
                    <a:pt x="2617724" y="295732"/>
                  </a:lnTo>
                  <a:lnTo>
                    <a:pt x="2617724" y="312635"/>
                  </a:lnTo>
                  <a:lnTo>
                    <a:pt x="2617724" y="319011"/>
                  </a:lnTo>
                  <a:lnTo>
                    <a:pt x="2615565" y="321576"/>
                  </a:lnTo>
                  <a:lnTo>
                    <a:pt x="2611247" y="323481"/>
                  </a:lnTo>
                  <a:lnTo>
                    <a:pt x="2607056" y="325399"/>
                  </a:lnTo>
                  <a:lnTo>
                    <a:pt x="2601595" y="326758"/>
                  </a:lnTo>
                  <a:lnTo>
                    <a:pt x="2588006" y="328422"/>
                  </a:lnTo>
                  <a:lnTo>
                    <a:pt x="2580767" y="328815"/>
                  </a:lnTo>
                  <a:lnTo>
                    <a:pt x="2565273" y="328815"/>
                  </a:lnTo>
                  <a:lnTo>
                    <a:pt x="2528443" y="319011"/>
                  </a:lnTo>
                  <a:lnTo>
                    <a:pt x="2528443" y="312635"/>
                  </a:lnTo>
                  <a:lnTo>
                    <a:pt x="2565044" y="302958"/>
                  </a:lnTo>
                  <a:lnTo>
                    <a:pt x="2580983" y="302958"/>
                  </a:lnTo>
                  <a:lnTo>
                    <a:pt x="2588006" y="303352"/>
                  </a:lnTo>
                  <a:lnTo>
                    <a:pt x="2601595" y="304990"/>
                  </a:lnTo>
                  <a:lnTo>
                    <a:pt x="2607056" y="306349"/>
                  </a:lnTo>
                  <a:lnTo>
                    <a:pt x="2611247" y="308229"/>
                  </a:lnTo>
                  <a:lnTo>
                    <a:pt x="2615565" y="310108"/>
                  </a:lnTo>
                  <a:lnTo>
                    <a:pt x="2617724" y="312635"/>
                  </a:lnTo>
                  <a:lnTo>
                    <a:pt x="2617724" y="295732"/>
                  </a:lnTo>
                  <a:lnTo>
                    <a:pt x="2573020" y="290118"/>
                  </a:lnTo>
                  <a:lnTo>
                    <a:pt x="2564727" y="290258"/>
                  </a:lnTo>
                  <a:lnTo>
                    <a:pt x="2525268" y="296824"/>
                  </a:lnTo>
                  <a:lnTo>
                    <a:pt x="2519807" y="300583"/>
                  </a:lnTo>
                  <a:lnTo>
                    <a:pt x="2514219" y="304342"/>
                  </a:lnTo>
                  <a:lnTo>
                    <a:pt x="2511298" y="309422"/>
                  </a:lnTo>
                  <a:lnTo>
                    <a:pt x="2511298" y="322186"/>
                  </a:lnTo>
                  <a:lnTo>
                    <a:pt x="2514219" y="327266"/>
                  </a:lnTo>
                  <a:lnTo>
                    <a:pt x="2519807" y="331063"/>
                  </a:lnTo>
                  <a:lnTo>
                    <a:pt x="2525268" y="334848"/>
                  </a:lnTo>
                  <a:lnTo>
                    <a:pt x="2564727" y="341515"/>
                  </a:lnTo>
                  <a:lnTo>
                    <a:pt x="2573020" y="341642"/>
                  </a:lnTo>
                  <a:lnTo>
                    <a:pt x="2581325" y="341515"/>
                  </a:lnTo>
                  <a:lnTo>
                    <a:pt x="2620772" y="334848"/>
                  </a:lnTo>
                  <a:lnTo>
                    <a:pt x="2629662" y="328815"/>
                  </a:lnTo>
                  <a:lnTo>
                    <a:pt x="2631948" y="327266"/>
                  </a:lnTo>
                  <a:lnTo>
                    <a:pt x="2634742" y="322186"/>
                  </a:lnTo>
                  <a:lnTo>
                    <a:pt x="2634742" y="309422"/>
                  </a:lnTo>
                  <a:close/>
                </a:path>
                <a:path w="3171190" h="344804">
                  <a:moveTo>
                    <a:pt x="2634996" y="237617"/>
                  </a:moveTo>
                  <a:lnTo>
                    <a:pt x="2529205" y="237617"/>
                  </a:lnTo>
                  <a:lnTo>
                    <a:pt x="2529205" y="215404"/>
                  </a:lnTo>
                  <a:lnTo>
                    <a:pt x="2633345" y="215404"/>
                  </a:lnTo>
                  <a:lnTo>
                    <a:pt x="2633345" y="202234"/>
                  </a:lnTo>
                  <a:lnTo>
                    <a:pt x="2512949" y="202234"/>
                  </a:lnTo>
                  <a:lnTo>
                    <a:pt x="2512949" y="250786"/>
                  </a:lnTo>
                  <a:lnTo>
                    <a:pt x="2634996" y="250786"/>
                  </a:lnTo>
                  <a:lnTo>
                    <a:pt x="2634996" y="237617"/>
                  </a:lnTo>
                  <a:close/>
                </a:path>
                <a:path w="3171190" h="344804">
                  <a:moveTo>
                    <a:pt x="2643378" y="264452"/>
                  </a:moveTo>
                  <a:lnTo>
                    <a:pt x="2502916" y="264452"/>
                  </a:lnTo>
                  <a:lnTo>
                    <a:pt x="2502916" y="277609"/>
                  </a:lnTo>
                  <a:lnTo>
                    <a:pt x="2643378" y="277609"/>
                  </a:lnTo>
                  <a:lnTo>
                    <a:pt x="2643378" y="264452"/>
                  </a:lnTo>
                  <a:close/>
                </a:path>
                <a:path w="3171190" h="344804">
                  <a:moveTo>
                    <a:pt x="2762504" y="201409"/>
                  </a:moveTo>
                  <a:lnTo>
                    <a:pt x="2747137" y="201409"/>
                  </a:lnTo>
                  <a:lnTo>
                    <a:pt x="2747137" y="259181"/>
                  </a:lnTo>
                  <a:lnTo>
                    <a:pt x="2728468" y="259181"/>
                  </a:lnTo>
                  <a:lnTo>
                    <a:pt x="2727439" y="246748"/>
                  </a:lnTo>
                  <a:lnTo>
                    <a:pt x="2727363" y="245821"/>
                  </a:lnTo>
                  <a:lnTo>
                    <a:pt x="2725420" y="234365"/>
                  </a:lnTo>
                  <a:lnTo>
                    <a:pt x="2722600" y="224802"/>
                  </a:lnTo>
                  <a:lnTo>
                    <a:pt x="2719679" y="218694"/>
                  </a:lnTo>
                  <a:lnTo>
                    <a:pt x="2718943" y="217144"/>
                  </a:lnTo>
                  <a:lnTo>
                    <a:pt x="2714434" y="211289"/>
                  </a:lnTo>
                  <a:lnTo>
                    <a:pt x="2712974" y="210146"/>
                  </a:lnTo>
                  <a:lnTo>
                    <a:pt x="2712974" y="274650"/>
                  </a:lnTo>
                  <a:lnTo>
                    <a:pt x="2712834" y="281305"/>
                  </a:lnTo>
                  <a:lnTo>
                    <a:pt x="2701798" y="319811"/>
                  </a:lnTo>
                  <a:lnTo>
                    <a:pt x="2690114" y="319811"/>
                  </a:lnTo>
                  <a:lnTo>
                    <a:pt x="2678938" y="281305"/>
                  </a:lnTo>
                  <a:lnTo>
                    <a:pt x="2678798" y="274650"/>
                  </a:lnTo>
                  <a:lnTo>
                    <a:pt x="2678684" y="269214"/>
                  </a:lnTo>
                  <a:lnTo>
                    <a:pt x="2678900" y="259181"/>
                  </a:lnTo>
                  <a:lnTo>
                    <a:pt x="2678938" y="257149"/>
                  </a:lnTo>
                  <a:lnTo>
                    <a:pt x="2679738" y="246748"/>
                  </a:lnTo>
                  <a:lnTo>
                    <a:pt x="2681084" y="238036"/>
                  </a:lnTo>
                  <a:lnTo>
                    <a:pt x="2683002" y="230987"/>
                  </a:lnTo>
                  <a:lnTo>
                    <a:pt x="2685796" y="222732"/>
                  </a:lnTo>
                  <a:lnTo>
                    <a:pt x="2690037" y="218694"/>
                  </a:lnTo>
                  <a:lnTo>
                    <a:pt x="2701861" y="218694"/>
                  </a:lnTo>
                  <a:lnTo>
                    <a:pt x="2712834" y="257149"/>
                  </a:lnTo>
                  <a:lnTo>
                    <a:pt x="2712974" y="274650"/>
                  </a:lnTo>
                  <a:lnTo>
                    <a:pt x="2712974" y="210146"/>
                  </a:lnTo>
                  <a:lnTo>
                    <a:pt x="2709113" y="207124"/>
                  </a:lnTo>
                  <a:lnTo>
                    <a:pt x="2702953" y="204660"/>
                  </a:lnTo>
                  <a:lnTo>
                    <a:pt x="2695956" y="203873"/>
                  </a:lnTo>
                  <a:lnTo>
                    <a:pt x="2688450" y="204787"/>
                  </a:lnTo>
                  <a:lnTo>
                    <a:pt x="2665387" y="239852"/>
                  </a:lnTo>
                  <a:lnTo>
                    <a:pt x="2663190" y="269214"/>
                  </a:lnTo>
                  <a:lnTo>
                    <a:pt x="2663787" y="285038"/>
                  </a:lnTo>
                  <a:lnTo>
                    <a:pt x="2676334" y="325831"/>
                  </a:lnTo>
                  <a:lnTo>
                    <a:pt x="2688615" y="333730"/>
                  </a:lnTo>
                  <a:lnTo>
                    <a:pt x="2689060" y="333730"/>
                  </a:lnTo>
                  <a:lnTo>
                    <a:pt x="2695956" y="334568"/>
                  </a:lnTo>
                  <a:lnTo>
                    <a:pt x="2719755" y="319811"/>
                  </a:lnTo>
                  <a:lnTo>
                    <a:pt x="2723210" y="311937"/>
                  </a:lnTo>
                  <a:lnTo>
                    <a:pt x="2725940" y="301586"/>
                  </a:lnTo>
                  <a:lnTo>
                    <a:pt x="2727731" y="289153"/>
                  </a:lnTo>
                  <a:lnTo>
                    <a:pt x="2728595" y="274650"/>
                  </a:lnTo>
                  <a:lnTo>
                    <a:pt x="2747137" y="274650"/>
                  </a:lnTo>
                  <a:lnTo>
                    <a:pt x="2747137" y="338683"/>
                  </a:lnTo>
                  <a:lnTo>
                    <a:pt x="2762504" y="338683"/>
                  </a:lnTo>
                  <a:lnTo>
                    <a:pt x="2762504" y="274650"/>
                  </a:lnTo>
                  <a:lnTo>
                    <a:pt x="2762504" y="259181"/>
                  </a:lnTo>
                  <a:lnTo>
                    <a:pt x="2762504" y="201409"/>
                  </a:lnTo>
                  <a:close/>
                </a:path>
                <a:path w="3171190" h="344804">
                  <a:moveTo>
                    <a:pt x="2796540" y="200583"/>
                  </a:moveTo>
                  <a:lnTo>
                    <a:pt x="2781046" y="200583"/>
                  </a:lnTo>
                  <a:lnTo>
                    <a:pt x="2781046" y="341147"/>
                  </a:lnTo>
                  <a:lnTo>
                    <a:pt x="2796540" y="341147"/>
                  </a:lnTo>
                  <a:lnTo>
                    <a:pt x="2796540" y="200583"/>
                  </a:lnTo>
                  <a:close/>
                </a:path>
                <a:path w="3171190" h="344804">
                  <a:moveTo>
                    <a:pt x="2998597" y="265760"/>
                  </a:moveTo>
                  <a:lnTo>
                    <a:pt x="2891663" y="265760"/>
                  </a:lnTo>
                  <a:lnTo>
                    <a:pt x="2891663" y="249301"/>
                  </a:lnTo>
                  <a:lnTo>
                    <a:pt x="2994660" y="249301"/>
                  </a:lnTo>
                  <a:lnTo>
                    <a:pt x="2994660" y="235483"/>
                  </a:lnTo>
                  <a:lnTo>
                    <a:pt x="2891663" y="235483"/>
                  </a:lnTo>
                  <a:lnTo>
                    <a:pt x="2891663" y="219024"/>
                  </a:lnTo>
                  <a:lnTo>
                    <a:pt x="2996438" y="219024"/>
                  </a:lnTo>
                  <a:lnTo>
                    <a:pt x="2996438" y="204698"/>
                  </a:lnTo>
                  <a:lnTo>
                    <a:pt x="2875407" y="204698"/>
                  </a:lnTo>
                  <a:lnTo>
                    <a:pt x="2875407" y="280085"/>
                  </a:lnTo>
                  <a:lnTo>
                    <a:pt x="2998597" y="280085"/>
                  </a:lnTo>
                  <a:lnTo>
                    <a:pt x="2998597" y="265760"/>
                  </a:lnTo>
                  <a:close/>
                </a:path>
                <a:path w="3171190" h="344804">
                  <a:moveTo>
                    <a:pt x="3006090" y="296710"/>
                  </a:moveTo>
                  <a:lnTo>
                    <a:pt x="2865628" y="296710"/>
                  </a:lnTo>
                  <a:lnTo>
                    <a:pt x="2865628" y="311518"/>
                  </a:lnTo>
                  <a:lnTo>
                    <a:pt x="2927350" y="311518"/>
                  </a:lnTo>
                  <a:lnTo>
                    <a:pt x="2927350" y="344436"/>
                  </a:lnTo>
                  <a:lnTo>
                    <a:pt x="2943987" y="344436"/>
                  </a:lnTo>
                  <a:lnTo>
                    <a:pt x="2943987" y="311518"/>
                  </a:lnTo>
                  <a:lnTo>
                    <a:pt x="3006090" y="311518"/>
                  </a:lnTo>
                  <a:lnTo>
                    <a:pt x="3006090" y="296710"/>
                  </a:lnTo>
                  <a:close/>
                </a:path>
                <a:path w="3171190" h="344804">
                  <a:moveTo>
                    <a:pt x="3122930" y="321894"/>
                  </a:moveTo>
                  <a:lnTo>
                    <a:pt x="3092513" y="283705"/>
                  </a:lnTo>
                  <a:lnTo>
                    <a:pt x="3077845" y="265264"/>
                  </a:lnTo>
                  <a:lnTo>
                    <a:pt x="3079115" y="258673"/>
                  </a:lnTo>
                  <a:lnTo>
                    <a:pt x="3080131" y="251663"/>
                  </a:lnTo>
                  <a:lnTo>
                    <a:pt x="3080893" y="244208"/>
                  </a:lnTo>
                  <a:lnTo>
                    <a:pt x="3081528" y="236753"/>
                  </a:lnTo>
                  <a:lnTo>
                    <a:pt x="3082036" y="228904"/>
                  </a:lnTo>
                  <a:lnTo>
                    <a:pt x="3082036" y="220662"/>
                  </a:lnTo>
                  <a:lnTo>
                    <a:pt x="3117469" y="220662"/>
                  </a:lnTo>
                  <a:lnTo>
                    <a:pt x="3117469" y="205689"/>
                  </a:lnTo>
                  <a:lnTo>
                    <a:pt x="3029077" y="205689"/>
                  </a:lnTo>
                  <a:lnTo>
                    <a:pt x="3029077" y="220662"/>
                  </a:lnTo>
                  <a:lnTo>
                    <a:pt x="3065653" y="220662"/>
                  </a:lnTo>
                  <a:lnTo>
                    <a:pt x="3065195" y="233464"/>
                  </a:lnTo>
                  <a:lnTo>
                    <a:pt x="3057944" y="277596"/>
                  </a:lnTo>
                  <a:lnTo>
                    <a:pt x="3037294" y="311543"/>
                  </a:lnTo>
                  <a:lnTo>
                    <a:pt x="3025775" y="316623"/>
                  </a:lnTo>
                  <a:lnTo>
                    <a:pt x="3025775" y="332752"/>
                  </a:lnTo>
                  <a:lnTo>
                    <a:pt x="3059531" y="311353"/>
                  </a:lnTo>
                  <a:lnTo>
                    <a:pt x="3073019" y="283705"/>
                  </a:lnTo>
                  <a:lnTo>
                    <a:pt x="3110103" y="331597"/>
                  </a:lnTo>
                  <a:lnTo>
                    <a:pt x="3122930" y="321894"/>
                  </a:lnTo>
                  <a:close/>
                </a:path>
                <a:path w="3171190" h="344804">
                  <a:moveTo>
                    <a:pt x="3171063" y="257530"/>
                  </a:moveTo>
                  <a:lnTo>
                    <a:pt x="3151378" y="257530"/>
                  </a:lnTo>
                  <a:lnTo>
                    <a:pt x="3151378" y="200583"/>
                  </a:lnTo>
                  <a:lnTo>
                    <a:pt x="3135122" y="200583"/>
                  </a:lnTo>
                  <a:lnTo>
                    <a:pt x="3135122" y="341147"/>
                  </a:lnTo>
                  <a:lnTo>
                    <a:pt x="3151378" y="341147"/>
                  </a:lnTo>
                  <a:lnTo>
                    <a:pt x="3151378" y="273177"/>
                  </a:lnTo>
                  <a:lnTo>
                    <a:pt x="3171063" y="273177"/>
                  </a:lnTo>
                  <a:lnTo>
                    <a:pt x="3171063" y="257530"/>
                  </a:lnTo>
                  <a:close/>
                </a:path>
              </a:pathLst>
            </a:custGeom>
            <a:solidFill>
              <a:srgbClr val="158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982211" y="2974847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40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650029" y="2967227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40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982211" y="3567683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0650029" y="3560063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39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982211" y="4158995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0650029" y="4151375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40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982211" y="4739639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0650029" y="4732019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39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959339" y="2689859"/>
              <a:ext cx="690372" cy="311048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167367" y="4296409"/>
              <a:ext cx="1572259" cy="1644142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665981" y="2356865"/>
              <a:ext cx="7088505" cy="3599815"/>
            </a:xfrm>
            <a:custGeom>
              <a:avLst/>
              <a:gdLst/>
              <a:ahLst/>
              <a:cxnLst/>
              <a:rect l="l" t="t" r="r" b="b"/>
              <a:pathLst>
                <a:path w="7088505" h="3599815">
                  <a:moveTo>
                    <a:pt x="0" y="115570"/>
                  </a:moveTo>
                  <a:lnTo>
                    <a:pt x="9074" y="70562"/>
                  </a:lnTo>
                  <a:lnTo>
                    <a:pt x="33829" y="33829"/>
                  </a:lnTo>
                  <a:lnTo>
                    <a:pt x="70562" y="9074"/>
                  </a:lnTo>
                  <a:lnTo>
                    <a:pt x="115569" y="0"/>
                  </a:lnTo>
                  <a:lnTo>
                    <a:pt x="6972554" y="0"/>
                  </a:lnTo>
                  <a:lnTo>
                    <a:pt x="7017561" y="9074"/>
                  </a:lnTo>
                  <a:lnTo>
                    <a:pt x="7054294" y="33829"/>
                  </a:lnTo>
                  <a:lnTo>
                    <a:pt x="7079049" y="70562"/>
                  </a:lnTo>
                  <a:lnTo>
                    <a:pt x="7088123" y="115570"/>
                  </a:lnTo>
                  <a:lnTo>
                    <a:pt x="7088123" y="3484168"/>
                  </a:lnTo>
                  <a:lnTo>
                    <a:pt x="7079049" y="3529136"/>
                  </a:lnTo>
                  <a:lnTo>
                    <a:pt x="7054294" y="3565855"/>
                  </a:lnTo>
                  <a:lnTo>
                    <a:pt x="7017561" y="3590610"/>
                  </a:lnTo>
                  <a:lnTo>
                    <a:pt x="6972554" y="3599688"/>
                  </a:lnTo>
                  <a:lnTo>
                    <a:pt x="115569" y="3599688"/>
                  </a:lnTo>
                  <a:lnTo>
                    <a:pt x="70562" y="3590610"/>
                  </a:lnTo>
                  <a:lnTo>
                    <a:pt x="33829" y="3565855"/>
                  </a:lnTo>
                  <a:lnTo>
                    <a:pt x="9074" y="3529136"/>
                  </a:lnTo>
                  <a:lnTo>
                    <a:pt x="0" y="3484168"/>
                  </a:lnTo>
                  <a:lnTo>
                    <a:pt x="0" y="115570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4" name="object 8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52855" y="4402835"/>
            <a:ext cx="2660904" cy="1495044"/>
          </a:xfrm>
          <a:prstGeom prst="rect">
            <a:avLst/>
          </a:prstGeom>
        </p:spPr>
      </p:pic>
      <p:grpSp>
        <p:nvGrpSpPr>
          <p:cNvPr id="85" name="object 85"/>
          <p:cNvGrpSpPr/>
          <p:nvPr/>
        </p:nvGrpSpPr>
        <p:grpSpPr>
          <a:xfrm>
            <a:off x="880872" y="2490203"/>
            <a:ext cx="2432050" cy="467359"/>
            <a:chOff x="880872" y="2490203"/>
            <a:chExt cx="2432050" cy="467359"/>
          </a:xfrm>
        </p:grpSpPr>
        <p:pic>
          <p:nvPicPr>
            <p:cNvPr id="86" name="object 8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80872" y="2490203"/>
              <a:ext cx="2431541" cy="46711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03376" y="2622791"/>
              <a:ext cx="1991106" cy="19279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86968" y="2496311"/>
              <a:ext cx="2403347" cy="43891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14272" y="2633090"/>
              <a:ext cx="1952904" cy="155956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880872" y="3025127"/>
            <a:ext cx="2432050" cy="467359"/>
            <a:chOff x="880872" y="3025127"/>
            <a:chExt cx="2432050" cy="467359"/>
          </a:xfrm>
        </p:grpSpPr>
        <p:pic>
          <p:nvPicPr>
            <p:cNvPr id="91" name="object 9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80872" y="3025127"/>
              <a:ext cx="2431541" cy="46711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63396" y="3156216"/>
              <a:ext cx="1668017" cy="191249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86968" y="3031235"/>
              <a:ext cx="2403347" cy="438912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1274572" y="3166744"/>
              <a:ext cx="1630680" cy="153670"/>
            </a:xfrm>
            <a:custGeom>
              <a:avLst/>
              <a:gdLst/>
              <a:ahLst/>
              <a:cxnLst/>
              <a:rect l="l" t="t" r="r" b="b"/>
              <a:pathLst>
                <a:path w="1630680" h="153670">
                  <a:moveTo>
                    <a:pt x="105410" y="132969"/>
                  </a:moveTo>
                  <a:lnTo>
                    <a:pt x="73418" y="95250"/>
                  </a:lnTo>
                  <a:lnTo>
                    <a:pt x="57277" y="76200"/>
                  </a:lnTo>
                  <a:lnTo>
                    <a:pt x="58293" y="70866"/>
                  </a:lnTo>
                  <a:lnTo>
                    <a:pt x="59182" y="65278"/>
                  </a:lnTo>
                  <a:lnTo>
                    <a:pt x="59817" y="59448"/>
                  </a:lnTo>
                  <a:lnTo>
                    <a:pt x="60579" y="53721"/>
                  </a:lnTo>
                  <a:lnTo>
                    <a:pt x="61087" y="47625"/>
                  </a:lnTo>
                  <a:lnTo>
                    <a:pt x="61341" y="41402"/>
                  </a:lnTo>
                  <a:lnTo>
                    <a:pt x="100330" y="41402"/>
                  </a:lnTo>
                  <a:lnTo>
                    <a:pt x="100330" y="25019"/>
                  </a:lnTo>
                  <a:lnTo>
                    <a:pt x="61468" y="25019"/>
                  </a:lnTo>
                  <a:lnTo>
                    <a:pt x="61468" y="0"/>
                  </a:lnTo>
                  <a:lnTo>
                    <a:pt x="43434" y="0"/>
                  </a:lnTo>
                  <a:lnTo>
                    <a:pt x="43434" y="25019"/>
                  </a:lnTo>
                  <a:lnTo>
                    <a:pt x="2667" y="25019"/>
                  </a:lnTo>
                  <a:lnTo>
                    <a:pt x="2667" y="41402"/>
                  </a:lnTo>
                  <a:lnTo>
                    <a:pt x="43434" y="41402"/>
                  </a:lnTo>
                  <a:lnTo>
                    <a:pt x="42672" y="52743"/>
                  </a:lnTo>
                  <a:lnTo>
                    <a:pt x="34074" y="91998"/>
                  </a:lnTo>
                  <a:lnTo>
                    <a:pt x="6184" y="125501"/>
                  </a:lnTo>
                  <a:lnTo>
                    <a:pt x="0" y="127381"/>
                  </a:lnTo>
                  <a:lnTo>
                    <a:pt x="0" y="144653"/>
                  </a:lnTo>
                  <a:lnTo>
                    <a:pt x="36728" y="122974"/>
                  </a:lnTo>
                  <a:lnTo>
                    <a:pt x="51689" y="95250"/>
                  </a:lnTo>
                  <a:lnTo>
                    <a:pt x="92583" y="144399"/>
                  </a:lnTo>
                  <a:lnTo>
                    <a:pt x="105410" y="132969"/>
                  </a:lnTo>
                  <a:close/>
                </a:path>
                <a:path w="1630680" h="153670">
                  <a:moveTo>
                    <a:pt x="157480" y="63119"/>
                  </a:moveTo>
                  <a:lnTo>
                    <a:pt x="136017" y="63119"/>
                  </a:lnTo>
                  <a:lnTo>
                    <a:pt x="136017" y="1409"/>
                  </a:lnTo>
                  <a:lnTo>
                    <a:pt x="118364" y="1409"/>
                  </a:lnTo>
                  <a:lnTo>
                    <a:pt x="118364" y="153670"/>
                  </a:lnTo>
                  <a:lnTo>
                    <a:pt x="136017" y="153670"/>
                  </a:lnTo>
                  <a:lnTo>
                    <a:pt x="136017" y="80010"/>
                  </a:lnTo>
                  <a:lnTo>
                    <a:pt x="157480" y="80010"/>
                  </a:lnTo>
                  <a:lnTo>
                    <a:pt x="157480" y="63119"/>
                  </a:lnTo>
                  <a:close/>
                </a:path>
                <a:path w="1630680" h="153670">
                  <a:moveTo>
                    <a:pt x="254635" y="134874"/>
                  </a:moveTo>
                  <a:lnTo>
                    <a:pt x="231394" y="92710"/>
                  </a:lnTo>
                  <a:lnTo>
                    <a:pt x="217678" y="67818"/>
                  </a:lnTo>
                  <a:lnTo>
                    <a:pt x="218401" y="61036"/>
                  </a:lnTo>
                  <a:lnTo>
                    <a:pt x="219087" y="54000"/>
                  </a:lnTo>
                  <a:lnTo>
                    <a:pt x="221030" y="14643"/>
                  </a:lnTo>
                  <a:lnTo>
                    <a:pt x="221107" y="5842"/>
                  </a:lnTo>
                  <a:lnTo>
                    <a:pt x="204089" y="5207"/>
                  </a:lnTo>
                  <a:lnTo>
                    <a:pt x="203974" y="14643"/>
                  </a:lnTo>
                  <a:lnTo>
                    <a:pt x="203885" y="21742"/>
                  </a:lnTo>
                  <a:lnTo>
                    <a:pt x="200914" y="65151"/>
                  </a:lnTo>
                  <a:lnTo>
                    <a:pt x="190754" y="106807"/>
                  </a:lnTo>
                  <a:lnTo>
                    <a:pt x="171704" y="126746"/>
                  </a:lnTo>
                  <a:lnTo>
                    <a:pt x="171704" y="144653"/>
                  </a:lnTo>
                  <a:lnTo>
                    <a:pt x="201930" y="121437"/>
                  </a:lnTo>
                  <a:lnTo>
                    <a:pt x="212979" y="92710"/>
                  </a:lnTo>
                  <a:lnTo>
                    <a:pt x="239674" y="142443"/>
                  </a:lnTo>
                  <a:lnTo>
                    <a:pt x="239776" y="142621"/>
                  </a:lnTo>
                  <a:lnTo>
                    <a:pt x="254635" y="134874"/>
                  </a:lnTo>
                  <a:close/>
                </a:path>
                <a:path w="1630680" h="153670">
                  <a:moveTo>
                    <a:pt x="278511" y="2298"/>
                  </a:moveTo>
                  <a:lnTo>
                    <a:pt x="261747" y="2298"/>
                  </a:lnTo>
                  <a:lnTo>
                    <a:pt x="261747" y="53467"/>
                  </a:lnTo>
                  <a:lnTo>
                    <a:pt x="237617" y="53467"/>
                  </a:lnTo>
                  <a:lnTo>
                    <a:pt x="237617" y="70231"/>
                  </a:lnTo>
                  <a:lnTo>
                    <a:pt x="261747" y="70231"/>
                  </a:lnTo>
                  <a:lnTo>
                    <a:pt x="261747" y="151003"/>
                  </a:lnTo>
                  <a:lnTo>
                    <a:pt x="278511" y="151003"/>
                  </a:lnTo>
                  <a:lnTo>
                    <a:pt x="278511" y="2298"/>
                  </a:lnTo>
                  <a:close/>
                </a:path>
                <a:path w="1630680" h="153670">
                  <a:moveTo>
                    <a:pt x="316865" y="1409"/>
                  </a:moveTo>
                  <a:lnTo>
                    <a:pt x="300101" y="1409"/>
                  </a:lnTo>
                  <a:lnTo>
                    <a:pt x="300101" y="153670"/>
                  </a:lnTo>
                  <a:lnTo>
                    <a:pt x="316865" y="153670"/>
                  </a:lnTo>
                  <a:lnTo>
                    <a:pt x="316865" y="1409"/>
                  </a:lnTo>
                  <a:close/>
                </a:path>
                <a:path w="1630680" h="153670">
                  <a:moveTo>
                    <a:pt x="419608" y="123063"/>
                  </a:moveTo>
                  <a:lnTo>
                    <a:pt x="414909" y="124968"/>
                  </a:lnTo>
                  <a:lnTo>
                    <a:pt x="409448" y="126365"/>
                  </a:lnTo>
                  <a:lnTo>
                    <a:pt x="397129" y="128397"/>
                  </a:lnTo>
                  <a:lnTo>
                    <a:pt x="390779" y="128905"/>
                  </a:lnTo>
                  <a:lnTo>
                    <a:pt x="364617" y="128905"/>
                  </a:lnTo>
                  <a:lnTo>
                    <a:pt x="364617" y="22606"/>
                  </a:lnTo>
                  <a:lnTo>
                    <a:pt x="413004" y="22606"/>
                  </a:lnTo>
                  <a:lnTo>
                    <a:pt x="413004" y="6997"/>
                  </a:lnTo>
                  <a:lnTo>
                    <a:pt x="347218" y="6997"/>
                  </a:lnTo>
                  <a:lnTo>
                    <a:pt x="347218" y="144653"/>
                  </a:lnTo>
                  <a:lnTo>
                    <a:pt x="389242" y="144653"/>
                  </a:lnTo>
                  <a:lnTo>
                    <a:pt x="395986" y="144145"/>
                  </a:lnTo>
                  <a:lnTo>
                    <a:pt x="402717" y="143002"/>
                  </a:lnTo>
                  <a:lnTo>
                    <a:pt x="409321" y="141986"/>
                  </a:lnTo>
                  <a:lnTo>
                    <a:pt x="415036" y="140462"/>
                  </a:lnTo>
                  <a:lnTo>
                    <a:pt x="419608" y="138557"/>
                  </a:lnTo>
                  <a:lnTo>
                    <a:pt x="419608" y="128905"/>
                  </a:lnTo>
                  <a:lnTo>
                    <a:pt x="419608" y="123063"/>
                  </a:lnTo>
                  <a:close/>
                </a:path>
                <a:path w="1630680" h="153670">
                  <a:moveTo>
                    <a:pt x="489077" y="1409"/>
                  </a:moveTo>
                  <a:lnTo>
                    <a:pt x="472313" y="1409"/>
                  </a:lnTo>
                  <a:lnTo>
                    <a:pt x="472313" y="62738"/>
                  </a:lnTo>
                  <a:lnTo>
                    <a:pt x="447421" y="62738"/>
                  </a:lnTo>
                  <a:lnTo>
                    <a:pt x="447421" y="2298"/>
                  </a:lnTo>
                  <a:lnTo>
                    <a:pt x="430657" y="2298"/>
                  </a:lnTo>
                  <a:lnTo>
                    <a:pt x="430657" y="151003"/>
                  </a:lnTo>
                  <a:lnTo>
                    <a:pt x="447421" y="151003"/>
                  </a:lnTo>
                  <a:lnTo>
                    <a:pt x="447421" y="79375"/>
                  </a:lnTo>
                  <a:lnTo>
                    <a:pt x="472313" y="79375"/>
                  </a:lnTo>
                  <a:lnTo>
                    <a:pt x="472313" y="153670"/>
                  </a:lnTo>
                  <a:lnTo>
                    <a:pt x="489077" y="153670"/>
                  </a:lnTo>
                  <a:lnTo>
                    <a:pt x="489077" y="79375"/>
                  </a:lnTo>
                  <a:lnTo>
                    <a:pt x="489077" y="62738"/>
                  </a:lnTo>
                  <a:lnTo>
                    <a:pt x="489077" y="1409"/>
                  </a:lnTo>
                  <a:close/>
                </a:path>
                <a:path w="1630680" h="153670">
                  <a:moveTo>
                    <a:pt x="653923" y="6997"/>
                  </a:moveTo>
                  <a:lnTo>
                    <a:pt x="636270" y="6997"/>
                  </a:lnTo>
                  <a:lnTo>
                    <a:pt x="636270" y="23368"/>
                  </a:lnTo>
                  <a:lnTo>
                    <a:pt x="636270" y="128270"/>
                  </a:lnTo>
                  <a:lnTo>
                    <a:pt x="586867" y="128270"/>
                  </a:lnTo>
                  <a:lnTo>
                    <a:pt x="586867" y="23368"/>
                  </a:lnTo>
                  <a:lnTo>
                    <a:pt x="636270" y="23368"/>
                  </a:lnTo>
                  <a:lnTo>
                    <a:pt x="636270" y="6997"/>
                  </a:lnTo>
                  <a:lnTo>
                    <a:pt x="569214" y="6997"/>
                  </a:lnTo>
                  <a:lnTo>
                    <a:pt x="569214" y="144653"/>
                  </a:lnTo>
                  <a:lnTo>
                    <a:pt x="653923" y="144653"/>
                  </a:lnTo>
                  <a:lnTo>
                    <a:pt x="653923" y="128270"/>
                  </a:lnTo>
                  <a:lnTo>
                    <a:pt x="653923" y="23368"/>
                  </a:lnTo>
                  <a:lnTo>
                    <a:pt x="653923" y="6997"/>
                  </a:lnTo>
                  <a:close/>
                </a:path>
                <a:path w="1630680" h="153670">
                  <a:moveTo>
                    <a:pt x="721360" y="63119"/>
                  </a:moveTo>
                  <a:lnTo>
                    <a:pt x="699897" y="63119"/>
                  </a:lnTo>
                  <a:lnTo>
                    <a:pt x="699897" y="1409"/>
                  </a:lnTo>
                  <a:lnTo>
                    <a:pt x="682244" y="1409"/>
                  </a:lnTo>
                  <a:lnTo>
                    <a:pt x="682244" y="153670"/>
                  </a:lnTo>
                  <a:lnTo>
                    <a:pt x="699897" y="153670"/>
                  </a:lnTo>
                  <a:lnTo>
                    <a:pt x="699897" y="80010"/>
                  </a:lnTo>
                  <a:lnTo>
                    <a:pt x="721360" y="80010"/>
                  </a:lnTo>
                  <a:lnTo>
                    <a:pt x="721360" y="63119"/>
                  </a:lnTo>
                  <a:close/>
                </a:path>
                <a:path w="1630680" h="153670">
                  <a:moveTo>
                    <a:pt x="832866" y="75819"/>
                  </a:moveTo>
                  <a:lnTo>
                    <a:pt x="825538" y="32143"/>
                  </a:lnTo>
                  <a:lnTo>
                    <a:pt x="819124" y="21209"/>
                  </a:lnTo>
                  <a:lnTo>
                    <a:pt x="815213" y="16852"/>
                  </a:lnTo>
                  <a:lnTo>
                    <a:pt x="815213" y="75819"/>
                  </a:lnTo>
                  <a:lnTo>
                    <a:pt x="814616" y="89230"/>
                  </a:lnTo>
                  <a:lnTo>
                    <a:pt x="801751" y="126238"/>
                  </a:lnTo>
                  <a:lnTo>
                    <a:pt x="795020" y="130556"/>
                  </a:lnTo>
                  <a:lnTo>
                    <a:pt x="786892" y="130302"/>
                  </a:lnTo>
                  <a:lnTo>
                    <a:pt x="778637" y="130556"/>
                  </a:lnTo>
                  <a:lnTo>
                    <a:pt x="758952" y="89230"/>
                  </a:lnTo>
                  <a:lnTo>
                    <a:pt x="758317" y="75819"/>
                  </a:lnTo>
                  <a:lnTo>
                    <a:pt x="758952" y="62433"/>
                  </a:lnTo>
                  <a:lnTo>
                    <a:pt x="771779" y="25400"/>
                  </a:lnTo>
                  <a:lnTo>
                    <a:pt x="778433" y="21209"/>
                  </a:lnTo>
                  <a:lnTo>
                    <a:pt x="795210" y="21209"/>
                  </a:lnTo>
                  <a:lnTo>
                    <a:pt x="814616" y="62433"/>
                  </a:lnTo>
                  <a:lnTo>
                    <a:pt x="815213" y="75819"/>
                  </a:lnTo>
                  <a:lnTo>
                    <a:pt x="815213" y="16852"/>
                  </a:lnTo>
                  <a:lnTo>
                    <a:pt x="813244" y="14655"/>
                  </a:lnTo>
                  <a:lnTo>
                    <a:pt x="805459" y="9258"/>
                  </a:lnTo>
                  <a:lnTo>
                    <a:pt x="796671" y="6032"/>
                  </a:lnTo>
                  <a:lnTo>
                    <a:pt x="786892" y="4953"/>
                  </a:lnTo>
                  <a:lnTo>
                    <a:pt x="777024" y="6032"/>
                  </a:lnTo>
                  <a:lnTo>
                    <a:pt x="748093" y="32143"/>
                  </a:lnTo>
                  <a:lnTo>
                    <a:pt x="740664" y="75819"/>
                  </a:lnTo>
                  <a:lnTo>
                    <a:pt x="741616" y="92684"/>
                  </a:lnTo>
                  <a:lnTo>
                    <a:pt x="753618" y="129286"/>
                  </a:lnTo>
                  <a:lnTo>
                    <a:pt x="786892" y="146558"/>
                  </a:lnTo>
                  <a:lnTo>
                    <a:pt x="796671" y="145542"/>
                  </a:lnTo>
                  <a:lnTo>
                    <a:pt x="805459" y="142303"/>
                  </a:lnTo>
                  <a:lnTo>
                    <a:pt x="813244" y="136880"/>
                  </a:lnTo>
                  <a:lnTo>
                    <a:pt x="818896" y="130556"/>
                  </a:lnTo>
                  <a:lnTo>
                    <a:pt x="820039" y="129286"/>
                  </a:lnTo>
                  <a:lnTo>
                    <a:pt x="825538" y="119443"/>
                  </a:lnTo>
                  <a:lnTo>
                    <a:pt x="829487" y="107226"/>
                  </a:lnTo>
                  <a:lnTo>
                    <a:pt x="831926" y="92684"/>
                  </a:lnTo>
                  <a:lnTo>
                    <a:pt x="832866" y="75819"/>
                  </a:lnTo>
                  <a:close/>
                </a:path>
                <a:path w="1630680" h="153670">
                  <a:moveTo>
                    <a:pt x="876554" y="1409"/>
                  </a:moveTo>
                  <a:lnTo>
                    <a:pt x="858774" y="1409"/>
                  </a:lnTo>
                  <a:lnTo>
                    <a:pt x="858774" y="153670"/>
                  </a:lnTo>
                  <a:lnTo>
                    <a:pt x="876554" y="153670"/>
                  </a:lnTo>
                  <a:lnTo>
                    <a:pt x="876554" y="1409"/>
                  </a:lnTo>
                  <a:close/>
                </a:path>
                <a:path w="1630680" h="153670">
                  <a:moveTo>
                    <a:pt x="1047369" y="6997"/>
                  </a:moveTo>
                  <a:lnTo>
                    <a:pt x="916305" y="6997"/>
                  </a:lnTo>
                  <a:lnTo>
                    <a:pt x="916305" y="23495"/>
                  </a:lnTo>
                  <a:lnTo>
                    <a:pt x="1029589" y="23495"/>
                  </a:lnTo>
                  <a:lnTo>
                    <a:pt x="1029589" y="62992"/>
                  </a:lnTo>
                  <a:lnTo>
                    <a:pt x="916305" y="62992"/>
                  </a:lnTo>
                  <a:lnTo>
                    <a:pt x="916305" y="79375"/>
                  </a:lnTo>
                  <a:lnTo>
                    <a:pt x="1029589" y="79375"/>
                  </a:lnTo>
                  <a:lnTo>
                    <a:pt x="1029589" y="115316"/>
                  </a:lnTo>
                  <a:lnTo>
                    <a:pt x="1047369" y="115316"/>
                  </a:lnTo>
                  <a:lnTo>
                    <a:pt x="1047369" y="6997"/>
                  </a:lnTo>
                  <a:close/>
                </a:path>
                <a:path w="1630680" h="153670">
                  <a:moveTo>
                    <a:pt x="1058545" y="129794"/>
                  </a:moveTo>
                  <a:lnTo>
                    <a:pt x="906526" y="129794"/>
                  </a:lnTo>
                  <a:lnTo>
                    <a:pt x="906526" y="146431"/>
                  </a:lnTo>
                  <a:lnTo>
                    <a:pt x="1058545" y="146431"/>
                  </a:lnTo>
                  <a:lnTo>
                    <a:pt x="1058545" y="129794"/>
                  </a:lnTo>
                  <a:close/>
                </a:path>
                <a:path w="1630680" h="153670">
                  <a:moveTo>
                    <a:pt x="1230757" y="130175"/>
                  </a:moveTo>
                  <a:lnTo>
                    <a:pt x="1163447" y="130175"/>
                  </a:lnTo>
                  <a:lnTo>
                    <a:pt x="1163447" y="101473"/>
                  </a:lnTo>
                  <a:lnTo>
                    <a:pt x="1223137" y="101473"/>
                  </a:lnTo>
                  <a:lnTo>
                    <a:pt x="1223137" y="85725"/>
                  </a:lnTo>
                  <a:lnTo>
                    <a:pt x="1106551" y="85725"/>
                  </a:lnTo>
                  <a:lnTo>
                    <a:pt x="1106551" y="61734"/>
                  </a:lnTo>
                  <a:lnTo>
                    <a:pt x="1220851" y="61734"/>
                  </a:lnTo>
                  <a:lnTo>
                    <a:pt x="1220851" y="6997"/>
                  </a:lnTo>
                  <a:lnTo>
                    <a:pt x="1088898" y="6997"/>
                  </a:lnTo>
                  <a:lnTo>
                    <a:pt x="1088898" y="22606"/>
                  </a:lnTo>
                  <a:lnTo>
                    <a:pt x="1203325" y="22606"/>
                  </a:lnTo>
                  <a:lnTo>
                    <a:pt x="1203325" y="46609"/>
                  </a:lnTo>
                  <a:lnTo>
                    <a:pt x="1088898" y="46609"/>
                  </a:lnTo>
                  <a:lnTo>
                    <a:pt x="1088898" y="101473"/>
                  </a:lnTo>
                  <a:lnTo>
                    <a:pt x="1145413" y="101473"/>
                  </a:lnTo>
                  <a:lnTo>
                    <a:pt x="1145413" y="130175"/>
                  </a:lnTo>
                  <a:lnTo>
                    <a:pt x="1078738" y="130175"/>
                  </a:lnTo>
                  <a:lnTo>
                    <a:pt x="1078738" y="146431"/>
                  </a:lnTo>
                  <a:lnTo>
                    <a:pt x="1230757" y="146431"/>
                  </a:lnTo>
                  <a:lnTo>
                    <a:pt x="1230757" y="130175"/>
                  </a:lnTo>
                  <a:close/>
                </a:path>
                <a:path w="1630680" h="153670">
                  <a:moveTo>
                    <a:pt x="1353693" y="132969"/>
                  </a:moveTo>
                  <a:lnTo>
                    <a:pt x="1275207" y="132969"/>
                  </a:lnTo>
                  <a:lnTo>
                    <a:pt x="1275207" y="7124"/>
                  </a:lnTo>
                  <a:lnTo>
                    <a:pt x="1256411" y="7124"/>
                  </a:lnTo>
                  <a:lnTo>
                    <a:pt x="1256411" y="149987"/>
                  </a:lnTo>
                  <a:lnTo>
                    <a:pt x="1353693" y="149987"/>
                  </a:lnTo>
                  <a:lnTo>
                    <a:pt x="1353693" y="132969"/>
                  </a:lnTo>
                  <a:close/>
                </a:path>
                <a:path w="1630680" h="153670">
                  <a:moveTo>
                    <a:pt x="1478407" y="133350"/>
                  </a:moveTo>
                  <a:lnTo>
                    <a:pt x="1394079" y="133350"/>
                  </a:lnTo>
                  <a:lnTo>
                    <a:pt x="1394079" y="85217"/>
                  </a:lnTo>
                  <a:lnTo>
                    <a:pt x="1470533" y="85217"/>
                  </a:lnTo>
                  <a:lnTo>
                    <a:pt x="1470533" y="68707"/>
                  </a:lnTo>
                  <a:lnTo>
                    <a:pt x="1394079" y="68707"/>
                  </a:lnTo>
                  <a:lnTo>
                    <a:pt x="1394079" y="23761"/>
                  </a:lnTo>
                  <a:lnTo>
                    <a:pt x="1476756" y="23761"/>
                  </a:lnTo>
                  <a:lnTo>
                    <a:pt x="1476756" y="7124"/>
                  </a:lnTo>
                  <a:lnTo>
                    <a:pt x="1375283" y="7124"/>
                  </a:lnTo>
                  <a:lnTo>
                    <a:pt x="1375283" y="149987"/>
                  </a:lnTo>
                  <a:lnTo>
                    <a:pt x="1478407" y="149987"/>
                  </a:lnTo>
                  <a:lnTo>
                    <a:pt x="1478407" y="133350"/>
                  </a:lnTo>
                  <a:close/>
                </a:path>
                <a:path w="1630680" h="153670">
                  <a:moveTo>
                    <a:pt x="1630172" y="78613"/>
                  </a:moveTo>
                  <a:lnTo>
                    <a:pt x="1621028" y="41160"/>
                  </a:lnTo>
                  <a:lnTo>
                    <a:pt x="1611249" y="28524"/>
                  </a:lnTo>
                  <a:lnTo>
                    <a:pt x="1611249" y="78613"/>
                  </a:lnTo>
                  <a:lnTo>
                    <a:pt x="1610194" y="90982"/>
                  </a:lnTo>
                  <a:lnTo>
                    <a:pt x="1587296" y="125044"/>
                  </a:lnTo>
                  <a:lnTo>
                    <a:pt x="1552956" y="132969"/>
                  </a:lnTo>
                  <a:lnTo>
                    <a:pt x="1520571" y="132969"/>
                  </a:lnTo>
                  <a:lnTo>
                    <a:pt x="1520571" y="23876"/>
                  </a:lnTo>
                  <a:lnTo>
                    <a:pt x="1552956" y="23876"/>
                  </a:lnTo>
                  <a:lnTo>
                    <a:pt x="1595755" y="38227"/>
                  </a:lnTo>
                  <a:lnTo>
                    <a:pt x="1611249" y="78613"/>
                  </a:lnTo>
                  <a:lnTo>
                    <a:pt x="1611249" y="28524"/>
                  </a:lnTo>
                  <a:lnTo>
                    <a:pt x="1575320" y="9499"/>
                  </a:lnTo>
                  <a:lnTo>
                    <a:pt x="1552448" y="7124"/>
                  </a:lnTo>
                  <a:lnTo>
                    <a:pt x="1501775" y="7124"/>
                  </a:lnTo>
                  <a:lnTo>
                    <a:pt x="1501775" y="149987"/>
                  </a:lnTo>
                  <a:lnTo>
                    <a:pt x="1552448" y="149987"/>
                  </a:lnTo>
                  <a:lnTo>
                    <a:pt x="1594485" y="140970"/>
                  </a:lnTo>
                  <a:lnTo>
                    <a:pt x="1606473" y="132969"/>
                  </a:lnTo>
                  <a:lnTo>
                    <a:pt x="1609801" y="130289"/>
                  </a:lnTo>
                  <a:lnTo>
                    <a:pt x="1629600" y="89027"/>
                  </a:lnTo>
                  <a:lnTo>
                    <a:pt x="1630172" y="78613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880872" y="3560063"/>
            <a:ext cx="2432050" cy="468630"/>
            <a:chOff x="880872" y="3560063"/>
            <a:chExt cx="2432050" cy="468630"/>
          </a:xfrm>
        </p:grpSpPr>
        <p:pic>
          <p:nvPicPr>
            <p:cNvPr id="96" name="object 9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80872" y="3560063"/>
              <a:ext cx="2431541" cy="46863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98448" y="3689616"/>
              <a:ext cx="1604010" cy="195821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86968" y="3566159"/>
              <a:ext cx="2403347" cy="440436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1309116" y="3701033"/>
              <a:ext cx="1566545" cy="158115"/>
            </a:xfrm>
            <a:custGeom>
              <a:avLst/>
              <a:gdLst/>
              <a:ahLst/>
              <a:cxnLst/>
              <a:rect l="l" t="t" r="r" b="b"/>
              <a:pathLst>
                <a:path w="1566545" h="158114">
                  <a:moveTo>
                    <a:pt x="101473" y="121793"/>
                  </a:moveTo>
                  <a:lnTo>
                    <a:pt x="96647" y="124079"/>
                  </a:lnTo>
                  <a:lnTo>
                    <a:pt x="90805" y="125857"/>
                  </a:lnTo>
                  <a:lnTo>
                    <a:pt x="76708" y="128397"/>
                  </a:lnTo>
                  <a:lnTo>
                    <a:pt x="69469" y="129159"/>
                  </a:lnTo>
                  <a:lnTo>
                    <a:pt x="17780" y="129159"/>
                  </a:lnTo>
                  <a:lnTo>
                    <a:pt x="17780" y="23876"/>
                  </a:lnTo>
                  <a:lnTo>
                    <a:pt x="89535" y="23876"/>
                  </a:lnTo>
                  <a:lnTo>
                    <a:pt x="89535" y="7747"/>
                  </a:lnTo>
                  <a:lnTo>
                    <a:pt x="0" y="7747"/>
                  </a:lnTo>
                  <a:lnTo>
                    <a:pt x="0" y="145415"/>
                  </a:lnTo>
                  <a:lnTo>
                    <a:pt x="67487" y="145415"/>
                  </a:lnTo>
                  <a:lnTo>
                    <a:pt x="76327" y="144653"/>
                  </a:lnTo>
                  <a:lnTo>
                    <a:pt x="90678" y="142113"/>
                  </a:lnTo>
                  <a:lnTo>
                    <a:pt x="96647" y="140335"/>
                  </a:lnTo>
                  <a:lnTo>
                    <a:pt x="101473" y="138049"/>
                  </a:lnTo>
                  <a:lnTo>
                    <a:pt x="101473" y="129159"/>
                  </a:lnTo>
                  <a:lnTo>
                    <a:pt x="101473" y="121793"/>
                  </a:lnTo>
                  <a:close/>
                </a:path>
                <a:path w="1566545" h="158114">
                  <a:moveTo>
                    <a:pt x="133223" y="2159"/>
                  </a:moveTo>
                  <a:lnTo>
                    <a:pt x="115570" y="2159"/>
                  </a:lnTo>
                  <a:lnTo>
                    <a:pt x="115570" y="154686"/>
                  </a:lnTo>
                  <a:lnTo>
                    <a:pt x="133223" y="154432"/>
                  </a:lnTo>
                  <a:lnTo>
                    <a:pt x="133223" y="2159"/>
                  </a:lnTo>
                  <a:close/>
                </a:path>
                <a:path w="1566545" h="158114">
                  <a:moveTo>
                    <a:pt x="312039" y="84328"/>
                  </a:moveTo>
                  <a:lnTo>
                    <a:pt x="265938" y="53340"/>
                  </a:lnTo>
                  <a:lnTo>
                    <a:pt x="244983" y="39243"/>
                  </a:lnTo>
                  <a:lnTo>
                    <a:pt x="247523" y="34163"/>
                  </a:lnTo>
                  <a:lnTo>
                    <a:pt x="249555" y="28829"/>
                  </a:lnTo>
                  <a:lnTo>
                    <a:pt x="251244" y="23495"/>
                  </a:lnTo>
                  <a:lnTo>
                    <a:pt x="253111" y="17780"/>
                  </a:lnTo>
                  <a:lnTo>
                    <a:pt x="254635" y="12065"/>
                  </a:lnTo>
                  <a:lnTo>
                    <a:pt x="255651" y="6096"/>
                  </a:lnTo>
                  <a:lnTo>
                    <a:pt x="237490" y="2921"/>
                  </a:lnTo>
                  <a:lnTo>
                    <a:pt x="235000" y="13449"/>
                  </a:lnTo>
                  <a:lnTo>
                    <a:pt x="231838" y="23241"/>
                  </a:lnTo>
                  <a:lnTo>
                    <a:pt x="211353" y="58026"/>
                  </a:lnTo>
                  <a:lnTo>
                    <a:pt x="174548" y="80403"/>
                  </a:lnTo>
                  <a:lnTo>
                    <a:pt x="166370" y="81153"/>
                  </a:lnTo>
                  <a:lnTo>
                    <a:pt x="166370" y="97917"/>
                  </a:lnTo>
                  <a:lnTo>
                    <a:pt x="205867" y="85725"/>
                  </a:lnTo>
                  <a:lnTo>
                    <a:pt x="237236" y="53340"/>
                  </a:lnTo>
                  <a:lnTo>
                    <a:pt x="302387" y="98425"/>
                  </a:lnTo>
                  <a:lnTo>
                    <a:pt x="312039" y="84328"/>
                  </a:lnTo>
                  <a:close/>
                </a:path>
                <a:path w="1566545" h="158114">
                  <a:moveTo>
                    <a:pt x="315341" y="130556"/>
                  </a:moveTo>
                  <a:lnTo>
                    <a:pt x="163322" y="130556"/>
                  </a:lnTo>
                  <a:lnTo>
                    <a:pt x="163322" y="147193"/>
                  </a:lnTo>
                  <a:lnTo>
                    <a:pt x="315341" y="147193"/>
                  </a:lnTo>
                  <a:lnTo>
                    <a:pt x="315341" y="130556"/>
                  </a:lnTo>
                  <a:close/>
                </a:path>
                <a:path w="1566545" h="158114">
                  <a:moveTo>
                    <a:pt x="478663" y="42545"/>
                  </a:moveTo>
                  <a:lnTo>
                    <a:pt x="451739" y="42545"/>
                  </a:lnTo>
                  <a:lnTo>
                    <a:pt x="451739" y="17399"/>
                  </a:lnTo>
                  <a:lnTo>
                    <a:pt x="477139" y="17399"/>
                  </a:lnTo>
                  <a:lnTo>
                    <a:pt x="477139" y="3937"/>
                  </a:lnTo>
                  <a:lnTo>
                    <a:pt x="434086" y="3937"/>
                  </a:lnTo>
                  <a:lnTo>
                    <a:pt x="434086" y="17399"/>
                  </a:lnTo>
                  <a:lnTo>
                    <a:pt x="434086" y="42545"/>
                  </a:lnTo>
                  <a:lnTo>
                    <a:pt x="388874" y="42545"/>
                  </a:lnTo>
                  <a:lnTo>
                    <a:pt x="388874" y="17399"/>
                  </a:lnTo>
                  <a:lnTo>
                    <a:pt x="434086" y="17399"/>
                  </a:lnTo>
                  <a:lnTo>
                    <a:pt x="434086" y="3937"/>
                  </a:lnTo>
                  <a:lnTo>
                    <a:pt x="345821" y="3937"/>
                  </a:lnTo>
                  <a:lnTo>
                    <a:pt x="345821" y="17399"/>
                  </a:lnTo>
                  <a:lnTo>
                    <a:pt x="371221" y="17399"/>
                  </a:lnTo>
                  <a:lnTo>
                    <a:pt x="371221" y="42545"/>
                  </a:lnTo>
                  <a:lnTo>
                    <a:pt x="344297" y="42545"/>
                  </a:lnTo>
                  <a:lnTo>
                    <a:pt x="344297" y="55880"/>
                  </a:lnTo>
                  <a:lnTo>
                    <a:pt x="478663" y="55880"/>
                  </a:lnTo>
                  <a:lnTo>
                    <a:pt x="478663" y="42545"/>
                  </a:lnTo>
                  <a:close/>
                </a:path>
                <a:path w="1566545" h="158114">
                  <a:moveTo>
                    <a:pt x="479806" y="139700"/>
                  </a:moveTo>
                  <a:lnTo>
                    <a:pt x="363347" y="139700"/>
                  </a:lnTo>
                  <a:lnTo>
                    <a:pt x="363347" y="129667"/>
                  </a:lnTo>
                  <a:lnTo>
                    <a:pt x="477139" y="129667"/>
                  </a:lnTo>
                  <a:lnTo>
                    <a:pt x="477139" y="94488"/>
                  </a:lnTo>
                  <a:lnTo>
                    <a:pt x="345694" y="94488"/>
                  </a:lnTo>
                  <a:lnTo>
                    <a:pt x="345694" y="107569"/>
                  </a:lnTo>
                  <a:lnTo>
                    <a:pt x="459740" y="107569"/>
                  </a:lnTo>
                  <a:lnTo>
                    <a:pt x="459740" y="117348"/>
                  </a:lnTo>
                  <a:lnTo>
                    <a:pt x="346075" y="117348"/>
                  </a:lnTo>
                  <a:lnTo>
                    <a:pt x="346075" y="152654"/>
                  </a:lnTo>
                  <a:lnTo>
                    <a:pt x="479806" y="152654"/>
                  </a:lnTo>
                  <a:lnTo>
                    <a:pt x="479806" y="139700"/>
                  </a:lnTo>
                  <a:close/>
                </a:path>
                <a:path w="1566545" h="158114">
                  <a:moveTo>
                    <a:pt x="487553" y="68453"/>
                  </a:moveTo>
                  <a:lnTo>
                    <a:pt x="335534" y="68453"/>
                  </a:lnTo>
                  <a:lnTo>
                    <a:pt x="335534" y="82296"/>
                  </a:lnTo>
                  <a:lnTo>
                    <a:pt x="487553" y="82296"/>
                  </a:lnTo>
                  <a:lnTo>
                    <a:pt x="487553" y="68453"/>
                  </a:lnTo>
                  <a:close/>
                </a:path>
                <a:path w="1566545" h="158114">
                  <a:moveTo>
                    <a:pt x="586486" y="122936"/>
                  </a:moveTo>
                  <a:lnTo>
                    <a:pt x="580898" y="125349"/>
                  </a:lnTo>
                  <a:lnTo>
                    <a:pt x="574548" y="127127"/>
                  </a:lnTo>
                  <a:lnTo>
                    <a:pt x="559943" y="129413"/>
                  </a:lnTo>
                  <a:lnTo>
                    <a:pt x="551688" y="130048"/>
                  </a:lnTo>
                  <a:lnTo>
                    <a:pt x="528955" y="130048"/>
                  </a:lnTo>
                  <a:lnTo>
                    <a:pt x="528955" y="83312"/>
                  </a:lnTo>
                  <a:lnTo>
                    <a:pt x="572770" y="83312"/>
                  </a:lnTo>
                  <a:lnTo>
                    <a:pt x="572770" y="7747"/>
                  </a:lnTo>
                  <a:lnTo>
                    <a:pt x="512318" y="7747"/>
                  </a:lnTo>
                  <a:lnTo>
                    <a:pt x="512318" y="22987"/>
                  </a:lnTo>
                  <a:lnTo>
                    <a:pt x="556260" y="22987"/>
                  </a:lnTo>
                  <a:lnTo>
                    <a:pt x="556260" y="67945"/>
                  </a:lnTo>
                  <a:lnTo>
                    <a:pt x="512318" y="67945"/>
                  </a:lnTo>
                  <a:lnTo>
                    <a:pt x="512318" y="145415"/>
                  </a:lnTo>
                  <a:lnTo>
                    <a:pt x="546404" y="145415"/>
                  </a:lnTo>
                  <a:lnTo>
                    <a:pt x="555205" y="144945"/>
                  </a:lnTo>
                  <a:lnTo>
                    <a:pt x="586486" y="138430"/>
                  </a:lnTo>
                  <a:lnTo>
                    <a:pt x="586486" y="130048"/>
                  </a:lnTo>
                  <a:lnTo>
                    <a:pt x="586486" y="122936"/>
                  </a:lnTo>
                  <a:close/>
                </a:path>
                <a:path w="1566545" h="158114">
                  <a:moveTo>
                    <a:pt x="617220" y="3048"/>
                  </a:moveTo>
                  <a:lnTo>
                    <a:pt x="600583" y="3048"/>
                  </a:lnTo>
                  <a:lnTo>
                    <a:pt x="600583" y="64770"/>
                  </a:lnTo>
                  <a:lnTo>
                    <a:pt x="581660" y="64770"/>
                  </a:lnTo>
                  <a:lnTo>
                    <a:pt x="581660" y="81534"/>
                  </a:lnTo>
                  <a:lnTo>
                    <a:pt x="600583" y="81534"/>
                  </a:lnTo>
                  <a:lnTo>
                    <a:pt x="600583" y="151765"/>
                  </a:lnTo>
                  <a:lnTo>
                    <a:pt x="617220" y="151765"/>
                  </a:lnTo>
                  <a:lnTo>
                    <a:pt x="617220" y="3048"/>
                  </a:lnTo>
                  <a:close/>
                </a:path>
                <a:path w="1566545" h="158114">
                  <a:moveTo>
                    <a:pt x="654177" y="2159"/>
                  </a:moveTo>
                  <a:lnTo>
                    <a:pt x="637413" y="2159"/>
                  </a:lnTo>
                  <a:lnTo>
                    <a:pt x="637413" y="154432"/>
                  </a:lnTo>
                  <a:lnTo>
                    <a:pt x="654177" y="154432"/>
                  </a:lnTo>
                  <a:lnTo>
                    <a:pt x="654177" y="2159"/>
                  </a:lnTo>
                  <a:close/>
                </a:path>
                <a:path w="1566545" h="158114">
                  <a:moveTo>
                    <a:pt x="778510" y="76581"/>
                  </a:moveTo>
                  <a:lnTo>
                    <a:pt x="771182" y="32905"/>
                  </a:lnTo>
                  <a:lnTo>
                    <a:pt x="764768" y="21971"/>
                  </a:lnTo>
                  <a:lnTo>
                    <a:pt x="760857" y="17614"/>
                  </a:lnTo>
                  <a:lnTo>
                    <a:pt x="760857" y="76581"/>
                  </a:lnTo>
                  <a:lnTo>
                    <a:pt x="760260" y="89992"/>
                  </a:lnTo>
                  <a:lnTo>
                    <a:pt x="747395" y="127000"/>
                  </a:lnTo>
                  <a:lnTo>
                    <a:pt x="740664" y="131191"/>
                  </a:lnTo>
                  <a:lnTo>
                    <a:pt x="724281" y="131191"/>
                  </a:lnTo>
                  <a:lnTo>
                    <a:pt x="704596" y="89992"/>
                  </a:lnTo>
                  <a:lnTo>
                    <a:pt x="703961" y="76581"/>
                  </a:lnTo>
                  <a:lnTo>
                    <a:pt x="704596" y="63195"/>
                  </a:lnTo>
                  <a:lnTo>
                    <a:pt x="717423" y="26162"/>
                  </a:lnTo>
                  <a:lnTo>
                    <a:pt x="756119" y="42329"/>
                  </a:lnTo>
                  <a:lnTo>
                    <a:pt x="760857" y="76581"/>
                  </a:lnTo>
                  <a:lnTo>
                    <a:pt x="760857" y="17614"/>
                  </a:lnTo>
                  <a:lnTo>
                    <a:pt x="758888" y="15417"/>
                  </a:lnTo>
                  <a:lnTo>
                    <a:pt x="751103" y="10020"/>
                  </a:lnTo>
                  <a:lnTo>
                    <a:pt x="742315" y="6794"/>
                  </a:lnTo>
                  <a:lnTo>
                    <a:pt x="732536" y="5715"/>
                  </a:lnTo>
                  <a:lnTo>
                    <a:pt x="722668" y="6794"/>
                  </a:lnTo>
                  <a:lnTo>
                    <a:pt x="693724" y="32905"/>
                  </a:lnTo>
                  <a:lnTo>
                    <a:pt x="686308" y="76581"/>
                  </a:lnTo>
                  <a:lnTo>
                    <a:pt x="687260" y="93446"/>
                  </a:lnTo>
                  <a:lnTo>
                    <a:pt x="699262" y="130048"/>
                  </a:lnTo>
                  <a:lnTo>
                    <a:pt x="732536" y="147320"/>
                  </a:lnTo>
                  <a:lnTo>
                    <a:pt x="742315" y="146304"/>
                  </a:lnTo>
                  <a:lnTo>
                    <a:pt x="751103" y="143078"/>
                  </a:lnTo>
                  <a:lnTo>
                    <a:pt x="758888" y="137642"/>
                  </a:lnTo>
                  <a:lnTo>
                    <a:pt x="764654" y="131191"/>
                  </a:lnTo>
                  <a:lnTo>
                    <a:pt x="765683" y="130048"/>
                  </a:lnTo>
                  <a:lnTo>
                    <a:pt x="771182" y="120205"/>
                  </a:lnTo>
                  <a:lnTo>
                    <a:pt x="775144" y="107988"/>
                  </a:lnTo>
                  <a:lnTo>
                    <a:pt x="777570" y="93446"/>
                  </a:lnTo>
                  <a:lnTo>
                    <a:pt x="778510" y="76581"/>
                  </a:lnTo>
                  <a:close/>
                </a:path>
                <a:path w="1566545" h="158114">
                  <a:moveTo>
                    <a:pt x="822198" y="2159"/>
                  </a:moveTo>
                  <a:lnTo>
                    <a:pt x="804418" y="2159"/>
                  </a:lnTo>
                  <a:lnTo>
                    <a:pt x="804418" y="154432"/>
                  </a:lnTo>
                  <a:lnTo>
                    <a:pt x="822198" y="154432"/>
                  </a:lnTo>
                  <a:lnTo>
                    <a:pt x="822198" y="2159"/>
                  </a:lnTo>
                  <a:close/>
                </a:path>
                <a:path w="1566545" h="158114">
                  <a:moveTo>
                    <a:pt x="972439" y="69215"/>
                  </a:moveTo>
                  <a:lnTo>
                    <a:pt x="972299" y="64516"/>
                  </a:lnTo>
                  <a:lnTo>
                    <a:pt x="972185" y="59944"/>
                  </a:lnTo>
                  <a:lnTo>
                    <a:pt x="969060" y="53467"/>
                  </a:lnTo>
                  <a:lnTo>
                    <a:pt x="968756" y="52832"/>
                  </a:lnTo>
                  <a:lnTo>
                    <a:pt x="962152" y="47752"/>
                  </a:lnTo>
                  <a:lnTo>
                    <a:pt x="956767" y="44399"/>
                  </a:lnTo>
                  <a:lnTo>
                    <a:pt x="956564" y="44323"/>
                  </a:lnTo>
                  <a:lnTo>
                    <a:pt x="956564" y="69215"/>
                  </a:lnTo>
                  <a:lnTo>
                    <a:pt x="956437" y="73914"/>
                  </a:lnTo>
                  <a:lnTo>
                    <a:pt x="954659" y="77724"/>
                  </a:lnTo>
                  <a:lnTo>
                    <a:pt x="947674" y="83693"/>
                  </a:lnTo>
                  <a:lnTo>
                    <a:pt x="942721" y="85217"/>
                  </a:lnTo>
                  <a:lnTo>
                    <a:pt x="930402" y="85217"/>
                  </a:lnTo>
                  <a:lnTo>
                    <a:pt x="925576" y="83693"/>
                  </a:lnTo>
                  <a:lnTo>
                    <a:pt x="922020" y="80772"/>
                  </a:lnTo>
                  <a:lnTo>
                    <a:pt x="918464" y="77724"/>
                  </a:lnTo>
                  <a:lnTo>
                    <a:pt x="916686" y="73914"/>
                  </a:lnTo>
                  <a:lnTo>
                    <a:pt x="916686" y="64516"/>
                  </a:lnTo>
                  <a:lnTo>
                    <a:pt x="918464" y="60706"/>
                  </a:lnTo>
                  <a:lnTo>
                    <a:pt x="925576" y="54864"/>
                  </a:lnTo>
                  <a:lnTo>
                    <a:pt x="930402" y="53467"/>
                  </a:lnTo>
                  <a:lnTo>
                    <a:pt x="942721" y="53467"/>
                  </a:lnTo>
                  <a:lnTo>
                    <a:pt x="947674" y="54864"/>
                  </a:lnTo>
                  <a:lnTo>
                    <a:pt x="951103" y="57785"/>
                  </a:lnTo>
                  <a:lnTo>
                    <a:pt x="954659" y="60706"/>
                  </a:lnTo>
                  <a:lnTo>
                    <a:pt x="956437" y="64516"/>
                  </a:lnTo>
                  <a:lnTo>
                    <a:pt x="956564" y="69215"/>
                  </a:lnTo>
                  <a:lnTo>
                    <a:pt x="956564" y="44323"/>
                  </a:lnTo>
                  <a:lnTo>
                    <a:pt x="950722" y="41973"/>
                  </a:lnTo>
                  <a:lnTo>
                    <a:pt x="944003" y="40513"/>
                  </a:lnTo>
                  <a:lnTo>
                    <a:pt x="936625" y="40005"/>
                  </a:lnTo>
                  <a:lnTo>
                    <a:pt x="929170" y="40513"/>
                  </a:lnTo>
                  <a:lnTo>
                    <a:pt x="900938" y="59944"/>
                  </a:lnTo>
                  <a:lnTo>
                    <a:pt x="900938" y="78613"/>
                  </a:lnTo>
                  <a:lnTo>
                    <a:pt x="936625" y="98425"/>
                  </a:lnTo>
                  <a:lnTo>
                    <a:pt x="944003" y="97955"/>
                  </a:lnTo>
                  <a:lnTo>
                    <a:pt x="968997" y="85217"/>
                  </a:lnTo>
                  <a:lnTo>
                    <a:pt x="972185" y="78613"/>
                  </a:lnTo>
                  <a:lnTo>
                    <a:pt x="972439" y="69215"/>
                  </a:lnTo>
                  <a:close/>
                </a:path>
                <a:path w="1566545" h="158114">
                  <a:moveTo>
                    <a:pt x="976122" y="17526"/>
                  </a:moveTo>
                  <a:lnTo>
                    <a:pt x="945134" y="17526"/>
                  </a:lnTo>
                  <a:lnTo>
                    <a:pt x="945134" y="0"/>
                  </a:lnTo>
                  <a:lnTo>
                    <a:pt x="927481" y="0"/>
                  </a:lnTo>
                  <a:lnTo>
                    <a:pt x="927481" y="17526"/>
                  </a:lnTo>
                  <a:lnTo>
                    <a:pt x="895223" y="17526"/>
                  </a:lnTo>
                  <a:lnTo>
                    <a:pt x="895223" y="31750"/>
                  </a:lnTo>
                  <a:lnTo>
                    <a:pt x="976122" y="31750"/>
                  </a:lnTo>
                  <a:lnTo>
                    <a:pt x="976122" y="17526"/>
                  </a:lnTo>
                  <a:close/>
                </a:path>
                <a:path w="1566545" h="158114">
                  <a:moveTo>
                    <a:pt x="1044321" y="109347"/>
                  </a:moveTo>
                  <a:lnTo>
                    <a:pt x="909066" y="109347"/>
                  </a:lnTo>
                  <a:lnTo>
                    <a:pt x="909066" y="124206"/>
                  </a:lnTo>
                  <a:lnTo>
                    <a:pt x="1026668" y="124206"/>
                  </a:lnTo>
                  <a:lnTo>
                    <a:pt x="1026668" y="154432"/>
                  </a:lnTo>
                  <a:lnTo>
                    <a:pt x="1044321" y="154432"/>
                  </a:lnTo>
                  <a:lnTo>
                    <a:pt x="1044321" y="109347"/>
                  </a:lnTo>
                  <a:close/>
                </a:path>
                <a:path w="1566545" h="158114">
                  <a:moveTo>
                    <a:pt x="1044321" y="2159"/>
                  </a:moveTo>
                  <a:lnTo>
                    <a:pt x="1027811" y="2159"/>
                  </a:lnTo>
                  <a:lnTo>
                    <a:pt x="1027811" y="42672"/>
                  </a:lnTo>
                  <a:lnTo>
                    <a:pt x="1003554" y="42672"/>
                  </a:lnTo>
                  <a:lnTo>
                    <a:pt x="1003554" y="3048"/>
                  </a:lnTo>
                  <a:lnTo>
                    <a:pt x="987171" y="3048"/>
                  </a:lnTo>
                  <a:lnTo>
                    <a:pt x="987171" y="99314"/>
                  </a:lnTo>
                  <a:lnTo>
                    <a:pt x="1003554" y="99314"/>
                  </a:lnTo>
                  <a:lnTo>
                    <a:pt x="1003554" y="58928"/>
                  </a:lnTo>
                  <a:lnTo>
                    <a:pt x="1027811" y="58928"/>
                  </a:lnTo>
                  <a:lnTo>
                    <a:pt x="1027811" y="100965"/>
                  </a:lnTo>
                  <a:lnTo>
                    <a:pt x="1044321" y="100965"/>
                  </a:lnTo>
                  <a:lnTo>
                    <a:pt x="1044321" y="58928"/>
                  </a:lnTo>
                  <a:lnTo>
                    <a:pt x="1044321" y="42672"/>
                  </a:lnTo>
                  <a:lnTo>
                    <a:pt x="1044321" y="2159"/>
                  </a:lnTo>
                  <a:close/>
                </a:path>
                <a:path w="1566545" h="158114">
                  <a:moveTo>
                    <a:pt x="1179576" y="66548"/>
                  </a:moveTo>
                  <a:lnTo>
                    <a:pt x="1153020" y="49466"/>
                  </a:lnTo>
                  <a:lnTo>
                    <a:pt x="1131443" y="35560"/>
                  </a:lnTo>
                  <a:lnTo>
                    <a:pt x="1133932" y="28282"/>
                  </a:lnTo>
                  <a:lnTo>
                    <a:pt x="1135722" y="20701"/>
                  </a:lnTo>
                  <a:lnTo>
                    <a:pt x="1136789" y="12852"/>
                  </a:lnTo>
                  <a:lnTo>
                    <a:pt x="1137158" y="4699"/>
                  </a:lnTo>
                  <a:lnTo>
                    <a:pt x="1119505" y="3556"/>
                  </a:lnTo>
                  <a:lnTo>
                    <a:pt x="1119073" y="11277"/>
                  </a:lnTo>
                  <a:lnTo>
                    <a:pt x="1117955" y="18630"/>
                  </a:lnTo>
                  <a:lnTo>
                    <a:pt x="1097407" y="54102"/>
                  </a:lnTo>
                  <a:lnTo>
                    <a:pt x="1072388" y="65532"/>
                  </a:lnTo>
                  <a:lnTo>
                    <a:pt x="1072388" y="81534"/>
                  </a:lnTo>
                  <a:lnTo>
                    <a:pt x="1108710" y="66268"/>
                  </a:lnTo>
                  <a:lnTo>
                    <a:pt x="1124026" y="49466"/>
                  </a:lnTo>
                  <a:lnTo>
                    <a:pt x="1124153" y="49466"/>
                  </a:lnTo>
                  <a:lnTo>
                    <a:pt x="1170432" y="79629"/>
                  </a:lnTo>
                  <a:lnTo>
                    <a:pt x="1179576" y="66548"/>
                  </a:lnTo>
                  <a:close/>
                </a:path>
                <a:path w="1566545" h="158114">
                  <a:moveTo>
                    <a:pt x="1212215" y="93345"/>
                  </a:moveTo>
                  <a:lnTo>
                    <a:pt x="1194562" y="93345"/>
                  </a:lnTo>
                  <a:lnTo>
                    <a:pt x="1194562" y="108331"/>
                  </a:lnTo>
                  <a:lnTo>
                    <a:pt x="1194562" y="137668"/>
                  </a:lnTo>
                  <a:lnTo>
                    <a:pt x="1100709" y="137668"/>
                  </a:lnTo>
                  <a:lnTo>
                    <a:pt x="1100709" y="108331"/>
                  </a:lnTo>
                  <a:lnTo>
                    <a:pt x="1194562" y="108331"/>
                  </a:lnTo>
                  <a:lnTo>
                    <a:pt x="1194562" y="93345"/>
                  </a:lnTo>
                  <a:lnTo>
                    <a:pt x="1083056" y="93345"/>
                  </a:lnTo>
                  <a:lnTo>
                    <a:pt x="1083056" y="152527"/>
                  </a:lnTo>
                  <a:lnTo>
                    <a:pt x="1212215" y="152527"/>
                  </a:lnTo>
                  <a:lnTo>
                    <a:pt x="1212215" y="137668"/>
                  </a:lnTo>
                  <a:lnTo>
                    <a:pt x="1212215" y="108331"/>
                  </a:lnTo>
                  <a:lnTo>
                    <a:pt x="1212215" y="93345"/>
                  </a:lnTo>
                  <a:close/>
                </a:path>
                <a:path w="1566545" h="158114">
                  <a:moveTo>
                    <a:pt x="1212215" y="2159"/>
                  </a:moveTo>
                  <a:lnTo>
                    <a:pt x="1194562" y="2159"/>
                  </a:lnTo>
                  <a:lnTo>
                    <a:pt x="1194562" y="84963"/>
                  </a:lnTo>
                  <a:lnTo>
                    <a:pt x="1212215" y="84963"/>
                  </a:lnTo>
                  <a:lnTo>
                    <a:pt x="1212215" y="2159"/>
                  </a:lnTo>
                  <a:close/>
                </a:path>
                <a:path w="1566545" h="158114">
                  <a:moveTo>
                    <a:pt x="1383665" y="4826"/>
                  </a:moveTo>
                  <a:lnTo>
                    <a:pt x="1366266" y="4826"/>
                  </a:lnTo>
                  <a:lnTo>
                    <a:pt x="1366266" y="26289"/>
                  </a:lnTo>
                  <a:lnTo>
                    <a:pt x="1366266" y="41910"/>
                  </a:lnTo>
                  <a:lnTo>
                    <a:pt x="1366266" y="67310"/>
                  </a:lnTo>
                  <a:lnTo>
                    <a:pt x="1270254" y="67310"/>
                  </a:lnTo>
                  <a:lnTo>
                    <a:pt x="1270254" y="41910"/>
                  </a:lnTo>
                  <a:lnTo>
                    <a:pt x="1366266" y="41910"/>
                  </a:lnTo>
                  <a:lnTo>
                    <a:pt x="1366266" y="26289"/>
                  </a:lnTo>
                  <a:lnTo>
                    <a:pt x="1270254" y="26289"/>
                  </a:lnTo>
                  <a:lnTo>
                    <a:pt x="1270254" y="4826"/>
                  </a:lnTo>
                  <a:lnTo>
                    <a:pt x="1252855" y="4826"/>
                  </a:lnTo>
                  <a:lnTo>
                    <a:pt x="1252855" y="82931"/>
                  </a:lnTo>
                  <a:lnTo>
                    <a:pt x="1383665" y="82931"/>
                  </a:lnTo>
                  <a:lnTo>
                    <a:pt x="1383665" y="67310"/>
                  </a:lnTo>
                  <a:lnTo>
                    <a:pt x="1383665" y="41910"/>
                  </a:lnTo>
                  <a:lnTo>
                    <a:pt x="1383665" y="26289"/>
                  </a:lnTo>
                  <a:lnTo>
                    <a:pt x="1383665" y="4826"/>
                  </a:lnTo>
                  <a:close/>
                </a:path>
                <a:path w="1566545" h="158114">
                  <a:moveTo>
                    <a:pt x="1394333" y="99187"/>
                  </a:moveTo>
                  <a:lnTo>
                    <a:pt x="1242314" y="99187"/>
                  </a:lnTo>
                  <a:lnTo>
                    <a:pt x="1242314" y="115570"/>
                  </a:lnTo>
                  <a:lnTo>
                    <a:pt x="1309116" y="115570"/>
                  </a:lnTo>
                  <a:lnTo>
                    <a:pt x="1309116" y="157988"/>
                  </a:lnTo>
                  <a:lnTo>
                    <a:pt x="1327404" y="157988"/>
                  </a:lnTo>
                  <a:lnTo>
                    <a:pt x="1327404" y="115570"/>
                  </a:lnTo>
                  <a:lnTo>
                    <a:pt x="1394333" y="115570"/>
                  </a:lnTo>
                  <a:lnTo>
                    <a:pt x="1394333" y="99187"/>
                  </a:lnTo>
                  <a:close/>
                </a:path>
                <a:path w="1566545" h="158114">
                  <a:moveTo>
                    <a:pt x="1557655" y="47117"/>
                  </a:moveTo>
                  <a:lnTo>
                    <a:pt x="1530731" y="47117"/>
                  </a:lnTo>
                  <a:lnTo>
                    <a:pt x="1530731" y="17907"/>
                  </a:lnTo>
                  <a:lnTo>
                    <a:pt x="1556131" y="17907"/>
                  </a:lnTo>
                  <a:lnTo>
                    <a:pt x="1556131" y="3937"/>
                  </a:lnTo>
                  <a:lnTo>
                    <a:pt x="1513078" y="3937"/>
                  </a:lnTo>
                  <a:lnTo>
                    <a:pt x="1513078" y="17907"/>
                  </a:lnTo>
                  <a:lnTo>
                    <a:pt x="1513078" y="47117"/>
                  </a:lnTo>
                  <a:lnTo>
                    <a:pt x="1467866" y="47117"/>
                  </a:lnTo>
                  <a:lnTo>
                    <a:pt x="1467866" y="17907"/>
                  </a:lnTo>
                  <a:lnTo>
                    <a:pt x="1513078" y="17907"/>
                  </a:lnTo>
                  <a:lnTo>
                    <a:pt x="1513078" y="3937"/>
                  </a:lnTo>
                  <a:lnTo>
                    <a:pt x="1424813" y="3937"/>
                  </a:lnTo>
                  <a:lnTo>
                    <a:pt x="1424813" y="17907"/>
                  </a:lnTo>
                  <a:lnTo>
                    <a:pt x="1450213" y="17907"/>
                  </a:lnTo>
                  <a:lnTo>
                    <a:pt x="1450213" y="47117"/>
                  </a:lnTo>
                  <a:lnTo>
                    <a:pt x="1423289" y="47117"/>
                  </a:lnTo>
                  <a:lnTo>
                    <a:pt x="1423289" y="61087"/>
                  </a:lnTo>
                  <a:lnTo>
                    <a:pt x="1557655" y="61087"/>
                  </a:lnTo>
                  <a:lnTo>
                    <a:pt x="1557655" y="47117"/>
                  </a:lnTo>
                  <a:close/>
                </a:path>
                <a:path w="1566545" h="158114">
                  <a:moveTo>
                    <a:pt x="1566545" y="74422"/>
                  </a:moveTo>
                  <a:lnTo>
                    <a:pt x="1414526" y="74422"/>
                  </a:lnTo>
                  <a:lnTo>
                    <a:pt x="1414526" y="88519"/>
                  </a:lnTo>
                  <a:lnTo>
                    <a:pt x="1481709" y="88519"/>
                  </a:lnTo>
                  <a:lnTo>
                    <a:pt x="1481709" y="104394"/>
                  </a:lnTo>
                  <a:lnTo>
                    <a:pt x="1425067" y="104394"/>
                  </a:lnTo>
                  <a:lnTo>
                    <a:pt x="1425067" y="152654"/>
                  </a:lnTo>
                  <a:lnTo>
                    <a:pt x="1555877" y="152654"/>
                  </a:lnTo>
                  <a:lnTo>
                    <a:pt x="1555877" y="138938"/>
                  </a:lnTo>
                  <a:lnTo>
                    <a:pt x="1555877" y="117856"/>
                  </a:lnTo>
                  <a:lnTo>
                    <a:pt x="1555877" y="104394"/>
                  </a:lnTo>
                  <a:lnTo>
                    <a:pt x="1538478" y="104394"/>
                  </a:lnTo>
                  <a:lnTo>
                    <a:pt x="1538478" y="117856"/>
                  </a:lnTo>
                  <a:lnTo>
                    <a:pt x="1538478" y="138938"/>
                  </a:lnTo>
                  <a:lnTo>
                    <a:pt x="1442720" y="138938"/>
                  </a:lnTo>
                  <a:lnTo>
                    <a:pt x="1442720" y="117856"/>
                  </a:lnTo>
                  <a:lnTo>
                    <a:pt x="1538478" y="117856"/>
                  </a:lnTo>
                  <a:lnTo>
                    <a:pt x="1538478" y="104394"/>
                  </a:lnTo>
                  <a:lnTo>
                    <a:pt x="1499235" y="104394"/>
                  </a:lnTo>
                  <a:lnTo>
                    <a:pt x="1499235" y="88519"/>
                  </a:lnTo>
                  <a:lnTo>
                    <a:pt x="1566545" y="88519"/>
                  </a:lnTo>
                  <a:lnTo>
                    <a:pt x="1566545" y="7442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731519" y="2342387"/>
            <a:ext cx="2703830" cy="3629025"/>
            <a:chOff x="731519" y="2342387"/>
            <a:chExt cx="2703830" cy="3629025"/>
          </a:xfrm>
        </p:grpSpPr>
        <p:pic>
          <p:nvPicPr>
            <p:cNvPr id="101" name="object 10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80871" y="4094987"/>
              <a:ext cx="2431541" cy="46863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60347" y="4227563"/>
              <a:ext cx="1660398" cy="192798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86967" y="4101083"/>
              <a:ext cx="2403347" cy="440436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1271270" y="4238243"/>
              <a:ext cx="1623695" cy="156210"/>
            </a:xfrm>
            <a:custGeom>
              <a:avLst/>
              <a:gdLst/>
              <a:ahLst/>
              <a:cxnLst/>
              <a:rect l="l" t="t" r="r" b="b"/>
              <a:pathLst>
                <a:path w="1623695" h="156210">
                  <a:moveTo>
                    <a:pt x="144018" y="70612"/>
                  </a:moveTo>
                  <a:lnTo>
                    <a:pt x="28194" y="70612"/>
                  </a:lnTo>
                  <a:lnTo>
                    <a:pt x="28194" y="52832"/>
                  </a:lnTo>
                  <a:lnTo>
                    <a:pt x="139827" y="52832"/>
                  </a:lnTo>
                  <a:lnTo>
                    <a:pt x="139827" y="37846"/>
                  </a:lnTo>
                  <a:lnTo>
                    <a:pt x="28194" y="37846"/>
                  </a:lnTo>
                  <a:lnTo>
                    <a:pt x="28194" y="19939"/>
                  </a:lnTo>
                  <a:lnTo>
                    <a:pt x="141732" y="19939"/>
                  </a:lnTo>
                  <a:lnTo>
                    <a:pt x="141732" y="4445"/>
                  </a:lnTo>
                  <a:lnTo>
                    <a:pt x="10541" y="4445"/>
                  </a:lnTo>
                  <a:lnTo>
                    <a:pt x="10541" y="86106"/>
                  </a:lnTo>
                  <a:lnTo>
                    <a:pt x="144018" y="86106"/>
                  </a:lnTo>
                  <a:lnTo>
                    <a:pt x="144018" y="70612"/>
                  </a:lnTo>
                  <a:close/>
                </a:path>
                <a:path w="1623695" h="156210">
                  <a:moveTo>
                    <a:pt x="152019" y="104140"/>
                  </a:moveTo>
                  <a:lnTo>
                    <a:pt x="0" y="104140"/>
                  </a:lnTo>
                  <a:lnTo>
                    <a:pt x="0" y="120142"/>
                  </a:lnTo>
                  <a:lnTo>
                    <a:pt x="66802" y="120142"/>
                  </a:lnTo>
                  <a:lnTo>
                    <a:pt x="66802" y="155829"/>
                  </a:lnTo>
                  <a:lnTo>
                    <a:pt x="84836" y="155829"/>
                  </a:lnTo>
                  <a:lnTo>
                    <a:pt x="84836" y="120142"/>
                  </a:lnTo>
                  <a:lnTo>
                    <a:pt x="152019" y="120142"/>
                  </a:lnTo>
                  <a:lnTo>
                    <a:pt x="152019" y="104140"/>
                  </a:lnTo>
                  <a:close/>
                </a:path>
                <a:path w="1623695" h="156210">
                  <a:moveTo>
                    <a:pt x="264160" y="3810"/>
                  </a:moveTo>
                  <a:lnTo>
                    <a:pt x="246761" y="3810"/>
                  </a:lnTo>
                  <a:lnTo>
                    <a:pt x="246761" y="18796"/>
                  </a:lnTo>
                  <a:lnTo>
                    <a:pt x="246761" y="60325"/>
                  </a:lnTo>
                  <a:lnTo>
                    <a:pt x="195961" y="60325"/>
                  </a:lnTo>
                  <a:lnTo>
                    <a:pt x="195961" y="18796"/>
                  </a:lnTo>
                  <a:lnTo>
                    <a:pt x="246761" y="18796"/>
                  </a:lnTo>
                  <a:lnTo>
                    <a:pt x="246761" y="3810"/>
                  </a:lnTo>
                  <a:lnTo>
                    <a:pt x="178562" y="3810"/>
                  </a:lnTo>
                  <a:lnTo>
                    <a:pt x="178562" y="75438"/>
                  </a:lnTo>
                  <a:lnTo>
                    <a:pt x="264160" y="75438"/>
                  </a:lnTo>
                  <a:lnTo>
                    <a:pt x="264160" y="60325"/>
                  </a:lnTo>
                  <a:lnTo>
                    <a:pt x="264160" y="18796"/>
                  </a:lnTo>
                  <a:lnTo>
                    <a:pt x="264160" y="3810"/>
                  </a:lnTo>
                  <a:close/>
                </a:path>
                <a:path w="1623695" h="156210">
                  <a:moveTo>
                    <a:pt x="315595" y="0"/>
                  </a:moveTo>
                  <a:lnTo>
                    <a:pt x="298069" y="0"/>
                  </a:lnTo>
                  <a:lnTo>
                    <a:pt x="298069" y="13335"/>
                  </a:lnTo>
                  <a:lnTo>
                    <a:pt x="273050" y="13335"/>
                  </a:lnTo>
                  <a:lnTo>
                    <a:pt x="273050" y="28702"/>
                  </a:lnTo>
                  <a:lnTo>
                    <a:pt x="298069" y="28702"/>
                  </a:lnTo>
                  <a:lnTo>
                    <a:pt x="298069" y="46355"/>
                  </a:lnTo>
                  <a:lnTo>
                    <a:pt x="273050" y="46355"/>
                  </a:lnTo>
                  <a:lnTo>
                    <a:pt x="273050" y="61722"/>
                  </a:lnTo>
                  <a:lnTo>
                    <a:pt x="298069" y="61722"/>
                  </a:lnTo>
                  <a:lnTo>
                    <a:pt x="298069" y="84201"/>
                  </a:lnTo>
                  <a:lnTo>
                    <a:pt x="315595" y="84201"/>
                  </a:lnTo>
                  <a:lnTo>
                    <a:pt x="315595" y="0"/>
                  </a:lnTo>
                  <a:close/>
                </a:path>
                <a:path w="1623695" h="156210">
                  <a:moveTo>
                    <a:pt x="316865" y="113157"/>
                  </a:moveTo>
                  <a:lnTo>
                    <a:pt x="313817" y="107061"/>
                  </a:lnTo>
                  <a:lnTo>
                    <a:pt x="309791" y="103759"/>
                  </a:lnTo>
                  <a:lnTo>
                    <a:pt x="308102" y="102362"/>
                  </a:lnTo>
                  <a:lnTo>
                    <a:pt x="303339" y="99161"/>
                  </a:lnTo>
                  <a:lnTo>
                    <a:pt x="297942" y="96469"/>
                  </a:lnTo>
                  <a:lnTo>
                    <a:pt x="297942" y="116840"/>
                  </a:lnTo>
                  <a:lnTo>
                    <a:pt x="297942" y="124587"/>
                  </a:lnTo>
                  <a:lnTo>
                    <a:pt x="295910" y="127889"/>
                  </a:lnTo>
                  <a:lnTo>
                    <a:pt x="291719" y="130302"/>
                  </a:lnTo>
                  <a:lnTo>
                    <a:pt x="287528" y="132842"/>
                  </a:lnTo>
                  <a:lnTo>
                    <a:pt x="281940" y="134747"/>
                  </a:lnTo>
                  <a:lnTo>
                    <a:pt x="267843" y="137033"/>
                  </a:lnTo>
                  <a:lnTo>
                    <a:pt x="259842" y="137668"/>
                  </a:lnTo>
                  <a:lnTo>
                    <a:pt x="242189" y="137668"/>
                  </a:lnTo>
                  <a:lnTo>
                    <a:pt x="234188" y="137033"/>
                  </a:lnTo>
                  <a:lnTo>
                    <a:pt x="220091" y="134747"/>
                  </a:lnTo>
                  <a:lnTo>
                    <a:pt x="214503" y="132842"/>
                  </a:lnTo>
                  <a:lnTo>
                    <a:pt x="210312" y="130302"/>
                  </a:lnTo>
                  <a:lnTo>
                    <a:pt x="206121" y="127889"/>
                  </a:lnTo>
                  <a:lnTo>
                    <a:pt x="203962" y="124587"/>
                  </a:lnTo>
                  <a:lnTo>
                    <a:pt x="203962" y="116840"/>
                  </a:lnTo>
                  <a:lnTo>
                    <a:pt x="227203" y="105664"/>
                  </a:lnTo>
                  <a:lnTo>
                    <a:pt x="234188" y="104394"/>
                  </a:lnTo>
                  <a:lnTo>
                    <a:pt x="242189" y="103759"/>
                  </a:lnTo>
                  <a:lnTo>
                    <a:pt x="259842" y="103759"/>
                  </a:lnTo>
                  <a:lnTo>
                    <a:pt x="267843" y="104394"/>
                  </a:lnTo>
                  <a:lnTo>
                    <a:pt x="274828" y="105664"/>
                  </a:lnTo>
                  <a:lnTo>
                    <a:pt x="281940" y="106807"/>
                  </a:lnTo>
                  <a:lnTo>
                    <a:pt x="287528" y="108712"/>
                  </a:lnTo>
                  <a:lnTo>
                    <a:pt x="291719" y="111125"/>
                  </a:lnTo>
                  <a:lnTo>
                    <a:pt x="295910" y="113665"/>
                  </a:lnTo>
                  <a:lnTo>
                    <a:pt x="297942" y="116840"/>
                  </a:lnTo>
                  <a:lnTo>
                    <a:pt x="297942" y="96469"/>
                  </a:lnTo>
                  <a:lnTo>
                    <a:pt x="260045" y="89357"/>
                  </a:lnTo>
                  <a:lnTo>
                    <a:pt x="250952" y="89154"/>
                  </a:lnTo>
                  <a:lnTo>
                    <a:pt x="241922" y="89357"/>
                  </a:lnTo>
                  <a:lnTo>
                    <a:pt x="204279" y="96393"/>
                  </a:lnTo>
                  <a:lnTo>
                    <a:pt x="185293" y="113157"/>
                  </a:lnTo>
                  <a:lnTo>
                    <a:pt x="185293" y="128270"/>
                  </a:lnTo>
                  <a:lnTo>
                    <a:pt x="217551" y="149225"/>
                  </a:lnTo>
                  <a:lnTo>
                    <a:pt x="250952" y="152273"/>
                  </a:lnTo>
                  <a:lnTo>
                    <a:pt x="260045" y="152082"/>
                  </a:lnTo>
                  <a:lnTo>
                    <a:pt x="297815" y="145059"/>
                  </a:lnTo>
                  <a:lnTo>
                    <a:pt x="309791" y="137668"/>
                  </a:lnTo>
                  <a:lnTo>
                    <a:pt x="313817" y="134366"/>
                  </a:lnTo>
                  <a:lnTo>
                    <a:pt x="316865" y="128270"/>
                  </a:lnTo>
                  <a:lnTo>
                    <a:pt x="316865" y="113157"/>
                  </a:lnTo>
                  <a:close/>
                </a:path>
                <a:path w="1623695" h="156210">
                  <a:moveTo>
                    <a:pt x="373075" y="66827"/>
                  </a:moveTo>
                  <a:lnTo>
                    <a:pt x="352044" y="66827"/>
                  </a:lnTo>
                  <a:lnTo>
                    <a:pt x="352044" y="87503"/>
                  </a:lnTo>
                  <a:lnTo>
                    <a:pt x="373075" y="87503"/>
                  </a:lnTo>
                  <a:lnTo>
                    <a:pt x="373075" y="66827"/>
                  </a:lnTo>
                  <a:close/>
                </a:path>
                <a:path w="1623695" h="156210">
                  <a:moveTo>
                    <a:pt x="545973" y="41529"/>
                  </a:moveTo>
                  <a:lnTo>
                    <a:pt x="527685" y="12128"/>
                  </a:lnTo>
                  <a:lnTo>
                    <a:pt x="527685" y="41529"/>
                  </a:lnTo>
                  <a:lnTo>
                    <a:pt x="527431" y="49403"/>
                  </a:lnTo>
                  <a:lnTo>
                    <a:pt x="488670" y="65417"/>
                  </a:lnTo>
                  <a:lnTo>
                    <a:pt x="478282" y="65786"/>
                  </a:lnTo>
                  <a:lnTo>
                    <a:pt x="467880" y="65417"/>
                  </a:lnTo>
                  <a:lnTo>
                    <a:pt x="429133" y="49403"/>
                  </a:lnTo>
                  <a:lnTo>
                    <a:pt x="428879" y="41529"/>
                  </a:lnTo>
                  <a:lnTo>
                    <a:pt x="429133" y="33655"/>
                  </a:lnTo>
                  <a:lnTo>
                    <a:pt x="466940" y="17653"/>
                  </a:lnTo>
                  <a:lnTo>
                    <a:pt x="465010" y="17653"/>
                  </a:lnTo>
                  <a:lnTo>
                    <a:pt x="478282" y="17145"/>
                  </a:lnTo>
                  <a:lnTo>
                    <a:pt x="491540" y="17653"/>
                  </a:lnTo>
                  <a:lnTo>
                    <a:pt x="489610" y="17653"/>
                  </a:lnTo>
                  <a:lnTo>
                    <a:pt x="498195" y="18732"/>
                  </a:lnTo>
                  <a:lnTo>
                    <a:pt x="527685" y="41529"/>
                  </a:lnTo>
                  <a:lnTo>
                    <a:pt x="527685" y="12128"/>
                  </a:lnTo>
                  <a:lnTo>
                    <a:pt x="478282" y="1397"/>
                  </a:lnTo>
                  <a:lnTo>
                    <a:pt x="463562" y="2120"/>
                  </a:lnTo>
                  <a:lnTo>
                    <a:pt x="421119" y="17653"/>
                  </a:lnTo>
                  <a:lnTo>
                    <a:pt x="410464" y="41529"/>
                  </a:lnTo>
                  <a:lnTo>
                    <a:pt x="411822" y="50609"/>
                  </a:lnTo>
                  <a:lnTo>
                    <a:pt x="450469" y="78968"/>
                  </a:lnTo>
                  <a:lnTo>
                    <a:pt x="478282" y="81661"/>
                  </a:lnTo>
                  <a:lnTo>
                    <a:pt x="492988" y="80949"/>
                  </a:lnTo>
                  <a:lnTo>
                    <a:pt x="506082" y="78968"/>
                  </a:lnTo>
                  <a:lnTo>
                    <a:pt x="517563" y="75704"/>
                  </a:lnTo>
                  <a:lnTo>
                    <a:pt x="527431" y="71120"/>
                  </a:lnTo>
                  <a:lnTo>
                    <a:pt x="534898" y="65786"/>
                  </a:lnTo>
                  <a:lnTo>
                    <a:pt x="535432" y="65417"/>
                  </a:lnTo>
                  <a:lnTo>
                    <a:pt x="541172" y="58572"/>
                  </a:lnTo>
                  <a:lnTo>
                    <a:pt x="544677" y="50609"/>
                  </a:lnTo>
                  <a:lnTo>
                    <a:pt x="545973" y="41529"/>
                  </a:lnTo>
                  <a:close/>
                </a:path>
                <a:path w="1623695" h="156210">
                  <a:moveTo>
                    <a:pt x="554355" y="96139"/>
                  </a:moveTo>
                  <a:lnTo>
                    <a:pt x="402336" y="96139"/>
                  </a:lnTo>
                  <a:lnTo>
                    <a:pt x="402336" y="112649"/>
                  </a:lnTo>
                  <a:lnTo>
                    <a:pt x="439801" y="112649"/>
                  </a:lnTo>
                  <a:lnTo>
                    <a:pt x="439801" y="155829"/>
                  </a:lnTo>
                  <a:lnTo>
                    <a:pt x="457200" y="155829"/>
                  </a:lnTo>
                  <a:lnTo>
                    <a:pt x="457200" y="112649"/>
                  </a:lnTo>
                  <a:lnTo>
                    <a:pt x="499364" y="112649"/>
                  </a:lnTo>
                  <a:lnTo>
                    <a:pt x="499364" y="155829"/>
                  </a:lnTo>
                  <a:lnTo>
                    <a:pt x="516763" y="155829"/>
                  </a:lnTo>
                  <a:lnTo>
                    <a:pt x="516763" y="112649"/>
                  </a:lnTo>
                  <a:lnTo>
                    <a:pt x="554355" y="112649"/>
                  </a:lnTo>
                  <a:lnTo>
                    <a:pt x="554355" y="96139"/>
                  </a:lnTo>
                  <a:close/>
                </a:path>
                <a:path w="1623695" h="156210">
                  <a:moveTo>
                    <a:pt x="669798" y="45847"/>
                  </a:moveTo>
                  <a:lnTo>
                    <a:pt x="659130" y="16510"/>
                  </a:lnTo>
                  <a:lnTo>
                    <a:pt x="657225" y="14224"/>
                  </a:lnTo>
                  <a:lnTo>
                    <a:pt x="651967" y="10109"/>
                  </a:lnTo>
                  <a:lnTo>
                    <a:pt x="651967" y="55118"/>
                  </a:lnTo>
                  <a:lnTo>
                    <a:pt x="649351" y="62103"/>
                  </a:lnTo>
                  <a:lnTo>
                    <a:pt x="644017" y="67183"/>
                  </a:lnTo>
                  <a:lnTo>
                    <a:pt x="638810" y="72390"/>
                  </a:lnTo>
                  <a:lnTo>
                    <a:pt x="631698" y="74930"/>
                  </a:lnTo>
                  <a:lnTo>
                    <a:pt x="613537" y="74930"/>
                  </a:lnTo>
                  <a:lnTo>
                    <a:pt x="606425" y="72390"/>
                  </a:lnTo>
                  <a:lnTo>
                    <a:pt x="595884" y="62103"/>
                  </a:lnTo>
                  <a:lnTo>
                    <a:pt x="593255" y="55118"/>
                  </a:lnTo>
                  <a:lnTo>
                    <a:pt x="593267" y="36576"/>
                  </a:lnTo>
                  <a:lnTo>
                    <a:pt x="595884" y="29591"/>
                  </a:lnTo>
                  <a:lnTo>
                    <a:pt x="601091" y="24384"/>
                  </a:lnTo>
                  <a:lnTo>
                    <a:pt x="606425" y="19177"/>
                  </a:lnTo>
                  <a:lnTo>
                    <a:pt x="613537" y="16510"/>
                  </a:lnTo>
                  <a:lnTo>
                    <a:pt x="631698" y="16510"/>
                  </a:lnTo>
                  <a:lnTo>
                    <a:pt x="638810" y="19177"/>
                  </a:lnTo>
                  <a:lnTo>
                    <a:pt x="644017" y="24384"/>
                  </a:lnTo>
                  <a:lnTo>
                    <a:pt x="649351" y="29591"/>
                  </a:lnTo>
                  <a:lnTo>
                    <a:pt x="651954" y="36576"/>
                  </a:lnTo>
                  <a:lnTo>
                    <a:pt x="651967" y="55118"/>
                  </a:lnTo>
                  <a:lnTo>
                    <a:pt x="651967" y="10109"/>
                  </a:lnTo>
                  <a:lnTo>
                    <a:pt x="650405" y="8877"/>
                  </a:lnTo>
                  <a:lnTo>
                    <a:pt x="642378" y="4991"/>
                  </a:lnTo>
                  <a:lnTo>
                    <a:pt x="633120" y="2590"/>
                  </a:lnTo>
                  <a:lnTo>
                    <a:pt x="622681" y="1651"/>
                  </a:lnTo>
                  <a:lnTo>
                    <a:pt x="612152" y="2590"/>
                  </a:lnTo>
                  <a:lnTo>
                    <a:pt x="578675" y="28181"/>
                  </a:lnTo>
                  <a:lnTo>
                    <a:pt x="575437" y="45847"/>
                  </a:lnTo>
                  <a:lnTo>
                    <a:pt x="576287" y="55118"/>
                  </a:lnTo>
                  <a:lnTo>
                    <a:pt x="602869" y="86715"/>
                  </a:lnTo>
                  <a:lnTo>
                    <a:pt x="622681" y="90043"/>
                  </a:lnTo>
                  <a:lnTo>
                    <a:pt x="633120" y="89115"/>
                  </a:lnTo>
                  <a:lnTo>
                    <a:pt x="642378" y="86715"/>
                  </a:lnTo>
                  <a:lnTo>
                    <a:pt x="650405" y="82829"/>
                  </a:lnTo>
                  <a:lnTo>
                    <a:pt x="657225" y="77470"/>
                  </a:lnTo>
                  <a:lnTo>
                    <a:pt x="659320" y="74930"/>
                  </a:lnTo>
                  <a:lnTo>
                    <a:pt x="662647" y="70929"/>
                  </a:lnTo>
                  <a:lnTo>
                    <a:pt x="666559" y="63474"/>
                  </a:lnTo>
                  <a:lnTo>
                    <a:pt x="668934" y="55118"/>
                  </a:lnTo>
                  <a:lnTo>
                    <a:pt x="669798" y="45847"/>
                  </a:lnTo>
                  <a:close/>
                </a:path>
                <a:path w="1623695" h="156210">
                  <a:moveTo>
                    <a:pt x="717931" y="0"/>
                  </a:moveTo>
                  <a:lnTo>
                    <a:pt x="700405" y="0"/>
                  </a:lnTo>
                  <a:lnTo>
                    <a:pt x="700405" y="17653"/>
                  </a:lnTo>
                  <a:lnTo>
                    <a:pt x="673481" y="17653"/>
                  </a:lnTo>
                  <a:lnTo>
                    <a:pt x="674497" y="33401"/>
                  </a:lnTo>
                  <a:lnTo>
                    <a:pt x="700405" y="33401"/>
                  </a:lnTo>
                  <a:lnTo>
                    <a:pt x="700405" y="58674"/>
                  </a:lnTo>
                  <a:lnTo>
                    <a:pt x="674497" y="58674"/>
                  </a:lnTo>
                  <a:lnTo>
                    <a:pt x="673481" y="74422"/>
                  </a:lnTo>
                  <a:lnTo>
                    <a:pt x="700405" y="74422"/>
                  </a:lnTo>
                  <a:lnTo>
                    <a:pt x="700405" y="113284"/>
                  </a:lnTo>
                  <a:lnTo>
                    <a:pt x="717931" y="113284"/>
                  </a:lnTo>
                  <a:lnTo>
                    <a:pt x="717931" y="0"/>
                  </a:lnTo>
                  <a:close/>
                </a:path>
                <a:path w="1623695" h="156210">
                  <a:moveTo>
                    <a:pt x="721106" y="134493"/>
                  </a:moveTo>
                  <a:lnTo>
                    <a:pt x="607822" y="134493"/>
                  </a:lnTo>
                  <a:lnTo>
                    <a:pt x="607822" y="100584"/>
                  </a:lnTo>
                  <a:lnTo>
                    <a:pt x="590042" y="100584"/>
                  </a:lnTo>
                  <a:lnTo>
                    <a:pt x="590042" y="150368"/>
                  </a:lnTo>
                  <a:lnTo>
                    <a:pt x="721106" y="150368"/>
                  </a:lnTo>
                  <a:lnTo>
                    <a:pt x="721106" y="134493"/>
                  </a:lnTo>
                  <a:close/>
                </a:path>
                <a:path w="1623695" h="156210">
                  <a:moveTo>
                    <a:pt x="902843" y="119634"/>
                  </a:moveTo>
                  <a:lnTo>
                    <a:pt x="898017" y="121920"/>
                  </a:lnTo>
                  <a:lnTo>
                    <a:pt x="892175" y="123698"/>
                  </a:lnTo>
                  <a:lnTo>
                    <a:pt x="878078" y="126238"/>
                  </a:lnTo>
                  <a:lnTo>
                    <a:pt x="870839" y="127000"/>
                  </a:lnTo>
                  <a:lnTo>
                    <a:pt x="819150" y="127000"/>
                  </a:lnTo>
                  <a:lnTo>
                    <a:pt x="819150" y="21717"/>
                  </a:lnTo>
                  <a:lnTo>
                    <a:pt x="890905" y="21717"/>
                  </a:lnTo>
                  <a:lnTo>
                    <a:pt x="890905" y="5588"/>
                  </a:lnTo>
                  <a:lnTo>
                    <a:pt x="801370" y="5588"/>
                  </a:lnTo>
                  <a:lnTo>
                    <a:pt x="801370" y="143129"/>
                  </a:lnTo>
                  <a:lnTo>
                    <a:pt x="870331" y="143129"/>
                  </a:lnTo>
                  <a:lnTo>
                    <a:pt x="877697" y="142494"/>
                  </a:lnTo>
                  <a:lnTo>
                    <a:pt x="892048" y="139954"/>
                  </a:lnTo>
                  <a:lnTo>
                    <a:pt x="898017" y="138176"/>
                  </a:lnTo>
                  <a:lnTo>
                    <a:pt x="902843" y="135890"/>
                  </a:lnTo>
                  <a:lnTo>
                    <a:pt x="902843" y="127000"/>
                  </a:lnTo>
                  <a:lnTo>
                    <a:pt x="902843" y="119634"/>
                  </a:lnTo>
                  <a:close/>
                </a:path>
                <a:path w="1623695" h="156210">
                  <a:moveTo>
                    <a:pt x="934593" y="0"/>
                  </a:moveTo>
                  <a:lnTo>
                    <a:pt x="916940" y="0"/>
                  </a:lnTo>
                  <a:lnTo>
                    <a:pt x="916940" y="152527"/>
                  </a:lnTo>
                  <a:lnTo>
                    <a:pt x="934593" y="152273"/>
                  </a:lnTo>
                  <a:lnTo>
                    <a:pt x="934593" y="0"/>
                  </a:lnTo>
                  <a:close/>
                </a:path>
                <a:path w="1623695" h="156210">
                  <a:moveTo>
                    <a:pt x="1113409" y="82169"/>
                  </a:moveTo>
                  <a:lnTo>
                    <a:pt x="1067308" y="51181"/>
                  </a:lnTo>
                  <a:lnTo>
                    <a:pt x="1046353" y="37084"/>
                  </a:lnTo>
                  <a:lnTo>
                    <a:pt x="1048893" y="32004"/>
                  </a:lnTo>
                  <a:lnTo>
                    <a:pt x="1050925" y="26670"/>
                  </a:lnTo>
                  <a:lnTo>
                    <a:pt x="1054481" y="15494"/>
                  </a:lnTo>
                  <a:lnTo>
                    <a:pt x="1056005" y="9779"/>
                  </a:lnTo>
                  <a:lnTo>
                    <a:pt x="1057021" y="3937"/>
                  </a:lnTo>
                  <a:lnTo>
                    <a:pt x="1038860" y="762"/>
                  </a:lnTo>
                  <a:lnTo>
                    <a:pt x="1036370" y="11290"/>
                  </a:lnTo>
                  <a:lnTo>
                    <a:pt x="1033119" y="21336"/>
                  </a:lnTo>
                  <a:lnTo>
                    <a:pt x="1012723" y="55816"/>
                  </a:lnTo>
                  <a:lnTo>
                    <a:pt x="975918" y="78244"/>
                  </a:lnTo>
                  <a:lnTo>
                    <a:pt x="967740" y="78994"/>
                  </a:lnTo>
                  <a:lnTo>
                    <a:pt x="967740" y="95758"/>
                  </a:lnTo>
                  <a:lnTo>
                    <a:pt x="1007237" y="83566"/>
                  </a:lnTo>
                  <a:lnTo>
                    <a:pt x="1038606" y="51181"/>
                  </a:lnTo>
                  <a:lnTo>
                    <a:pt x="1103757" y="96266"/>
                  </a:lnTo>
                  <a:lnTo>
                    <a:pt x="1113409" y="82169"/>
                  </a:lnTo>
                  <a:close/>
                </a:path>
                <a:path w="1623695" h="156210">
                  <a:moveTo>
                    <a:pt x="1116711" y="128397"/>
                  </a:moveTo>
                  <a:lnTo>
                    <a:pt x="964692" y="128397"/>
                  </a:lnTo>
                  <a:lnTo>
                    <a:pt x="964692" y="145034"/>
                  </a:lnTo>
                  <a:lnTo>
                    <a:pt x="1116711" y="145034"/>
                  </a:lnTo>
                  <a:lnTo>
                    <a:pt x="1116711" y="128397"/>
                  </a:lnTo>
                  <a:close/>
                </a:path>
                <a:path w="1623695" h="156210">
                  <a:moveTo>
                    <a:pt x="1280033" y="40259"/>
                  </a:moveTo>
                  <a:lnTo>
                    <a:pt x="1253109" y="40259"/>
                  </a:lnTo>
                  <a:lnTo>
                    <a:pt x="1253109" y="15113"/>
                  </a:lnTo>
                  <a:lnTo>
                    <a:pt x="1278509" y="15113"/>
                  </a:lnTo>
                  <a:lnTo>
                    <a:pt x="1278509" y="1778"/>
                  </a:lnTo>
                  <a:lnTo>
                    <a:pt x="1235456" y="1778"/>
                  </a:lnTo>
                  <a:lnTo>
                    <a:pt x="1235456" y="15113"/>
                  </a:lnTo>
                  <a:lnTo>
                    <a:pt x="1235456" y="40259"/>
                  </a:lnTo>
                  <a:lnTo>
                    <a:pt x="1190244" y="40259"/>
                  </a:lnTo>
                  <a:lnTo>
                    <a:pt x="1190244" y="15113"/>
                  </a:lnTo>
                  <a:lnTo>
                    <a:pt x="1235456" y="15113"/>
                  </a:lnTo>
                  <a:lnTo>
                    <a:pt x="1235456" y="1778"/>
                  </a:lnTo>
                  <a:lnTo>
                    <a:pt x="1147191" y="1778"/>
                  </a:lnTo>
                  <a:lnTo>
                    <a:pt x="1147191" y="15113"/>
                  </a:lnTo>
                  <a:lnTo>
                    <a:pt x="1172591" y="15113"/>
                  </a:lnTo>
                  <a:lnTo>
                    <a:pt x="1172591" y="40259"/>
                  </a:lnTo>
                  <a:lnTo>
                    <a:pt x="1145667" y="40259"/>
                  </a:lnTo>
                  <a:lnTo>
                    <a:pt x="1145667" y="53721"/>
                  </a:lnTo>
                  <a:lnTo>
                    <a:pt x="1280033" y="53721"/>
                  </a:lnTo>
                  <a:lnTo>
                    <a:pt x="1280033" y="40259"/>
                  </a:lnTo>
                  <a:close/>
                </a:path>
                <a:path w="1623695" h="156210">
                  <a:moveTo>
                    <a:pt x="1281176" y="137541"/>
                  </a:moveTo>
                  <a:lnTo>
                    <a:pt x="1164717" y="137541"/>
                  </a:lnTo>
                  <a:lnTo>
                    <a:pt x="1164717" y="127508"/>
                  </a:lnTo>
                  <a:lnTo>
                    <a:pt x="1278509" y="127508"/>
                  </a:lnTo>
                  <a:lnTo>
                    <a:pt x="1278509" y="92329"/>
                  </a:lnTo>
                  <a:lnTo>
                    <a:pt x="1147064" y="92329"/>
                  </a:lnTo>
                  <a:lnTo>
                    <a:pt x="1147064" y="105410"/>
                  </a:lnTo>
                  <a:lnTo>
                    <a:pt x="1261110" y="105410"/>
                  </a:lnTo>
                  <a:lnTo>
                    <a:pt x="1261110" y="115189"/>
                  </a:lnTo>
                  <a:lnTo>
                    <a:pt x="1147445" y="115189"/>
                  </a:lnTo>
                  <a:lnTo>
                    <a:pt x="1147445" y="150495"/>
                  </a:lnTo>
                  <a:lnTo>
                    <a:pt x="1281176" y="150495"/>
                  </a:lnTo>
                  <a:lnTo>
                    <a:pt x="1281176" y="137541"/>
                  </a:lnTo>
                  <a:close/>
                </a:path>
                <a:path w="1623695" h="156210">
                  <a:moveTo>
                    <a:pt x="1288923" y="66294"/>
                  </a:moveTo>
                  <a:lnTo>
                    <a:pt x="1136904" y="66294"/>
                  </a:lnTo>
                  <a:lnTo>
                    <a:pt x="1136904" y="80010"/>
                  </a:lnTo>
                  <a:lnTo>
                    <a:pt x="1288923" y="80010"/>
                  </a:lnTo>
                  <a:lnTo>
                    <a:pt x="1288923" y="66294"/>
                  </a:lnTo>
                  <a:close/>
                </a:path>
                <a:path w="1623695" h="156210">
                  <a:moveTo>
                    <a:pt x="1387856" y="120777"/>
                  </a:moveTo>
                  <a:lnTo>
                    <a:pt x="1382268" y="123190"/>
                  </a:lnTo>
                  <a:lnTo>
                    <a:pt x="1375918" y="124968"/>
                  </a:lnTo>
                  <a:lnTo>
                    <a:pt x="1361313" y="127254"/>
                  </a:lnTo>
                  <a:lnTo>
                    <a:pt x="1353058" y="127889"/>
                  </a:lnTo>
                  <a:lnTo>
                    <a:pt x="1330325" y="127889"/>
                  </a:lnTo>
                  <a:lnTo>
                    <a:pt x="1330325" y="81153"/>
                  </a:lnTo>
                  <a:lnTo>
                    <a:pt x="1374140" y="81153"/>
                  </a:lnTo>
                  <a:lnTo>
                    <a:pt x="1374140" y="5588"/>
                  </a:lnTo>
                  <a:lnTo>
                    <a:pt x="1313688" y="5588"/>
                  </a:lnTo>
                  <a:lnTo>
                    <a:pt x="1313688" y="20828"/>
                  </a:lnTo>
                  <a:lnTo>
                    <a:pt x="1357630" y="20828"/>
                  </a:lnTo>
                  <a:lnTo>
                    <a:pt x="1357630" y="65786"/>
                  </a:lnTo>
                  <a:lnTo>
                    <a:pt x="1313688" y="65786"/>
                  </a:lnTo>
                  <a:lnTo>
                    <a:pt x="1313688" y="143129"/>
                  </a:lnTo>
                  <a:lnTo>
                    <a:pt x="1347889" y="143129"/>
                  </a:lnTo>
                  <a:lnTo>
                    <a:pt x="1356575" y="142722"/>
                  </a:lnTo>
                  <a:lnTo>
                    <a:pt x="1387856" y="136271"/>
                  </a:lnTo>
                  <a:lnTo>
                    <a:pt x="1387856" y="127889"/>
                  </a:lnTo>
                  <a:lnTo>
                    <a:pt x="1387856" y="120777"/>
                  </a:lnTo>
                  <a:close/>
                </a:path>
                <a:path w="1623695" h="156210">
                  <a:moveTo>
                    <a:pt x="1418590" y="889"/>
                  </a:moveTo>
                  <a:lnTo>
                    <a:pt x="1401953" y="889"/>
                  </a:lnTo>
                  <a:lnTo>
                    <a:pt x="1401953" y="62611"/>
                  </a:lnTo>
                  <a:lnTo>
                    <a:pt x="1383030" y="62611"/>
                  </a:lnTo>
                  <a:lnTo>
                    <a:pt x="1383030" y="79375"/>
                  </a:lnTo>
                  <a:lnTo>
                    <a:pt x="1401953" y="79375"/>
                  </a:lnTo>
                  <a:lnTo>
                    <a:pt x="1401953" y="149606"/>
                  </a:lnTo>
                  <a:lnTo>
                    <a:pt x="1418590" y="149606"/>
                  </a:lnTo>
                  <a:lnTo>
                    <a:pt x="1418590" y="889"/>
                  </a:lnTo>
                  <a:close/>
                </a:path>
                <a:path w="1623695" h="156210">
                  <a:moveTo>
                    <a:pt x="1455547" y="0"/>
                  </a:moveTo>
                  <a:lnTo>
                    <a:pt x="1438783" y="0"/>
                  </a:lnTo>
                  <a:lnTo>
                    <a:pt x="1438783" y="152273"/>
                  </a:lnTo>
                  <a:lnTo>
                    <a:pt x="1455547" y="152273"/>
                  </a:lnTo>
                  <a:lnTo>
                    <a:pt x="1455547" y="0"/>
                  </a:lnTo>
                  <a:close/>
                </a:path>
                <a:path w="1623695" h="156210">
                  <a:moveTo>
                    <a:pt x="1579880" y="74422"/>
                  </a:moveTo>
                  <a:lnTo>
                    <a:pt x="1572552" y="30695"/>
                  </a:lnTo>
                  <a:lnTo>
                    <a:pt x="1566138" y="19812"/>
                  </a:lnTo>
                  <a:lnTo>
                    <a:pt x="1562227" y="15455"/>
                  </a:lnTo>
                  <a:lnTo>
                    <a:pt x="1562227" y="74422"/>
                  </a:lnTo>
                  <a:lnTo>
                    <a:pt x="1561630" y="87820"/>
                  </a:lnTo>
                  <a:lnTo>
                    <a:pt x="1548765" y="124841"/>
                  </a:lnTo>
                  <a:lnTo>
                    <a:pt x="1542034" y="129032"/>
                  </a:lnTo>
                  <a:lnTo>
                    <a:pt x="1525651" y="129032"/>
                  </a:lnTo>
                  <a:lnTo>
                    <a:pt x="1505966" y="87820"/>
                  </a:lnTo>
                  <a:lnTo>
                    <a:pt x="1505331" y="74422"/>
                  </a:lnTo>
                  <a:lnTo>
                    <a:pt x="1505966" y="61023"/>
                  </a:lnTo>
                  <a:lnTo>
                    <a:pt x="1518793" y="24003"/>
                  </a:lnTo>
                  <a:lnTo>
                    <a:pt x="1557489" y="40119"/>
                  </a:lnTo>
                  <a:lnTo>
                    <a:pt x="1562227" y="74422"/>
                  </a:lnTo>
                  <a:lnTo>
                    <a:pt x="1562227" y="15455"/>
                  </a:lnTo>
                  <a:lnTo>
                    <a:pt x="1560258" y="13258"/>
                  </a:lnTo>
                  <a:lnTo>
                    <a:pt x="1552473" y="7861"/>
                  </a:lnTo>
                  <a:lnTo>
                    <a:pt x="1543685" y="4635"/>
                  </a:lnTo>
                  <a:lnTo>
                    <a:pt x="1533906" y="3556"/>
                  </a:lnTo>
                  <a:lnTo>
                    <a:pt x="1524038" y="4635"/>
                  </a:lnTo>
                  <a:lnTo>
                    <a:pt x="1495107" y="30695"/>
                  </a:lnTo>
                  <a:lnTo>
                    <a:pt x="1487678" y="74422"/>
                  </a:lnTo>
                  <a:lnTo>
                    <a:pt x="1488630" y="91287"/>
                  </a:lnTo>
                  <a:lnTo>
                    <a:pt x="1500632" y="127889"/>
                  </a:lnTo>
                  <a:lnTo>
                    <a:pt x="1533906" y="145161"/>
                  </a:lnTo>
                  <a:lnTo>
                    <a:pt x="1543685" y="144094"/>
                  </a:lnTo>
                  <a:lnTo>
                    <a:pt x="1552473" y="140868"/>
                  </a:lnTo>
                  <a:lnTo>
                    <a:pt x="1560258" y="135470"/>
                  </a:lnTo>
                  <a:lnTo>
                    <a:pt x="1566024" y="129032"/>
                  </a:lnTo>
                  <a:lnTo>
                    <a:pt x="1567053" y="127889"/>
                  </a:lnTo>
                  <a:lnTo>
                    <a:pt x="1572552" y="118046"/>
                  </a:lnTo>
                  <a:lnTo>
                    <a:pt x="1576501" y="105829"/>
                  </a:lnTo>
                  <a:lnTo>
                    <a:pt x="1578940" y="91287"/>
                  </a:lnTo>
                  <a:lnTo>
                    <a:pt x="1579880" y="74422"/>
                  </a:lnTo>
                  <a:close/>
                </a:path>
                <a:path w="1623695" h="156210">
                  <a:moveTo>
                    <a:pt x="1623568" y="0"/>
                  </a:moveTo>
                  <a:lnTo>
                    <a:pt x="1605788" y="0"/>
                  </a:lnTo>
                  <a:lnTo>
                    <a:pt x="1605788" y="152273"/>
                  </a:lnTo>
                  <a:lnTo>
                    <a:pt x="1623568" y="152273"/>
                  </a:lnTo>
                  <a:lnTo>
                    <a:pt x="1623568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45997" y="2356865"/>
              <a:ext cx="2674620" cy="3599815"/>
            </a:xfrm>
            <a:custGeom>
              <a:avLst/>
              <a:gdLst/>
              <a:ahLst/>
              <a:cxnLst/>
              <a:rect l="l" t="t" r="r" b="b"/>
              <a:pathLst>
                <a:path w="2674620" h="3599815">
                  <a:moveTo>
                    <a:pt x="0" y="85852"/>
                  </a:moveTo>
                  <a:lnTo>
                    <a:pt x="6745" y="52452"/>
                  </a:lnTo>
                  <a:lnTo>
                    <a:pt x="25139" y="25161"/>
                  </a:lnTo>
                  <a:lnTo>
                    <a:pt x="52420" y="6752"/>
                  </a:lnTo>
                  <a:lnTo>
                    <a:pt x="85826" y="0"/>
                  </a:lnTo>
                  <a:lnTo>
                    <a:pt x="2588767" y="0"/>
                  </a:lnTo>
                  <a:lnTo>
                    <a:pt x="2622167" y="6752"/>
                  </a:lnTo>
                  <a:lnTo>
                    <a:pt x="2649458" y="25161"/>
                  </a:lnTo>
                  <a:lnTo>
                    <a:pt x="2667867" y="52452"/>
                  </a:lnTo>
                  <a:lnTo>
                    <a:pt x="2674619" y="85852"/>
                  </a:lnTo>
                  <a:lnTo>
                    <a:pt x="2674619" y="3513861"/>
                  </a:lnTo>
                  <a:lnTo>
                    <a:pt x="2667867" y="3547267"/>
                  </a:lnTo>
                  <a:lnTo>
                    <a:pt x="2649458" y="3574548"/>
                  </a:lnTo>
                  <a:lnTo>
                    <a:pt x="2622167" y="3592942"/>
                  </a:lnTo>
                  <a:lnTo>
                    <a:pt x="2588767" y="3599688"/>
                  </a:lnTo>
                  <a:lnTo>
                    <a:pt x="85826" y="3599688"/>
                  </a:lnTo>
                  <a:lnTo>
                    <a:pt x="52420" y="3592942"/>
                  </a:lnTo>
                  <a:lnTo>
                    <a:pt x="25139" y="3574548"/>
                  </a:lnTo>
                  <a:lnTo>
                    <a:pt x="6745" y="3547267"/>
                  </a:lnTo>
                  <a:lnTo>
                    <a:pt x="0" y="3513861"/>
                  </a:lnTo>
                  <a:lnTo>
                    <a:pt x="0" y="85852"/>
                  </a:lnTo>
                  <a:close/>
                </a:path>
              </a:pathLst>
            </a:custGeom>
            <a:ln w="28956">
              <a:solidFill>
                <a:srgbClr val="8B9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6" name="object 10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8796528" y="4733544"/>
            <a:ext cx="1853183" cy="1086612"/>
          </a:xfrm>
          <a:prstGeom prst="rect">
            <a:avLst/>
          </a:prstGeom>
        </p:spPr>
      </p:pic>
      <p:grpSp>
        <p:nvGrpSpPr>
          <p:cNvPr id="107" name="object 107"/>
          <p:cNvGrpSpPr/>
          <p:nvPr/>
        </p:nvGrpSpPr>
        <p:grpSpPr>
          <a:xfrm>
            <a:off x="9049511" y="4331207"/>
            <a:ext cx="871855" cy="228600"/>
            <a:chOff x="9049511" y="4331207"/>
            <a:chExt cx="871855" cy="228600"/>
          </a:xfrm>
        </p:grpSpPr>
        <p:sp>
          <p:nvSpPr>
            <p:cNvPr id="108" name="object 108"/>
            <p:cNvSpPr/>
            <p:nvPr/>
          </p:nvSpPr>
          <p:spPr>
            <a:xfrm>
              <a:off x="9049511" y="4331207"/>
              <a:ext cx="871855" cy="228600"/>
            </a:xfrm>
            <a:custGeom>
              <a:avLst/>
              <a:gdLst/>
              <a:ahLst/>
              <a:cxnLst/>
              <a:rect l="l" t="t" r="r" b="b"/>
              <a:pathLst>
                <a:path w="871854" h="228600">
                  <a:moveTo>
                    <a:pt x="757428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757428" y="228600"/>
                  </a:lnTo>
                  <a:lnTo>
                    <a:pt x="801915" y="219616"/>
                  </a:lnTo>
                  <a:lnTo>
                    <a:pt x="838247" y="195119"/>
                  </a:lnTo>
                  <a:lnTo>
                    <a:pt x="862744" y="158787"/>
                  </a:lnTo>
                  <a:lnTo>
                    <a:pt x="871728" y="114300"/>
                  </a:lnTo>
                  <a:lnTo>
                    <a:pt x="862744" y="69812"/>
                  </a:lnTo>
                  <a:lnTo>
                    <a:pt x="838247" y="33480"/>
                  </a:lnTo>
                  <a:lnTo>
                    <a:pt x="801915" y="8983"/>
                  </a:lnTo>
                  <a:lnTo>
                    <a:pt x="757428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232899" y="4372482"/>
              <a:ext cx="201675" cy="129793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9447783" y="4367402"/>
              <a:ext cx="282575" cy="135890"/>
            </a:xfrm>
            <a:custGeom>
              <a:avLst/>
              <a:gdLst/>
              <a:ahLst/>
              <a:cxnLst/>
              <a:rect l="l" t="t" r="r" b="b"/>
              <a:pathLst>
                <a:path w="282575" h="135889">
                  <a:moveTo>
                    <a:pt x="179450" y="92583"/>
                  </a:moveTo>
                  <a:lnTo>
                    <a:pt x="163830" y="92583"/>
                  </a:lnTo>
                  <a:lnTo>
                    <a:pt x="163830" y="133604"/>
                  </a:lnTo>
                  <a:lnTo>
                    <a:pt x="282194" y="133604"/>
                  </a:lnTo>
                  <a:lnTo>
                    <a:pt x="282194" y="120269"/>
                  </a:lnTo>
                  <a:lnTo>
                    <a:pt x="179450" y="120269"/>
                  </a:lnTo>
                  <a:lnTo>
                    <a:pt x="179450" y="92583"/>
                  </a:lnTo>
                  <a:close/>
                </a:path>
                <a:path w="282575" h="135889">
                  <a:moveTo>
                    <a:pt x="278765" y="0"/>
                  </a:moveTo>
                  <a:lnTo>
                    <a:pt x="263017" y="0"/>
                  </a:lnTo>
                  <a:lnTo>
                    <a:pt x="263017" y="84963"/>
                  </a:lnTo>
                  <a:lnTo>
                    <a:pt x="221996" y="84963"/>
                  </a:lnTo>
                  <a:lnTo>
                    <a:pt x="221996" y="97663"/>
                  </a:lnTo>
                  <a:lnTo>
                    <a:pt x="263017" y="97663"/>
                  </a:lnTo>
                  <a:lnTo>
                    <a:pt x="263017" y="106045"/>
                  </a:lnTo>
                  <a:lnTo>
                    <a:pt x="278765" y="106045"/>
                  </a:lnTo>
                  <a:lnTo>
                    <a:pt x="278765" y="0"/>
                  </a:lnTo>
                  <a:close/>
                </a:path>
                <a:path w="282575" h="135889">
                  <a:moveTo>
                    <a:pt x="204343" y="75565"/>
                  </a:moveTo>
                  <a:lnTo>
                    <a:pt x="188722" y="75565"/>
                  </a:lnTo>
                  <a:lnTo>
                    <a:pt x="188722" y="99822"/>
                  </a:lnTo>
                  <a:lnTo>
                    <a:pt x="204343" y="99822"/>
                  </a:lnTo>
                  <a:lnTo>
                    <a:pt x="204343" y="75565"/>
                  </a:lnTo>
                  <a:close/>
                </a:path>
                <a:path w="282575" h="135889">
                  <a:moveTo>
                    <a:pt x="251587" y="57277"/>
                  </a:moveTo>
                  <a:lnTo>
                    <a:pt x="211960" y="62611"/>
                  </a:lnTo>
                  <a:lnTo>
                    <a:pt x="151257" y="62611"/>
                  </a:lnTo>
                  <a:lnTo>
                    <a:pt x="151257" y="75565"/>
                  </a:lnTo>
                  <a:lnTo>
                    <a:pt x="211727" y="75565"/>
                  </a:lnTo>
                  <a:lnTo>
                    <a:pt x="220741" y="75263"/>
                  </a:lnTo>
                  <a:lnTo>
                    <a:pt x="227204" y="74868"/>
                  </a:lnTo>
                  <a:lnTo>
                    <a:pt x="241046" y="73533"/>
                  </a:lnTo>
                  <a:lnTo>
                    <a:pt x="247269" y="72136"/>
                  </a:lnTo>
                  <a:lnTo>
                    <a:pt x="251587" y="70231"/>
                  </a:lnTo>
                  <a:lnTo>
                    <a:pt x="251587" y="57277"/>
                  </a:lnTo>
                  <a:close/>
                </a:path>
                <a:path w="282575" h="135889">
                  <a:moveTo>
                    <a:pt x="199517" y="381"/>
                  </a:moveTo>
                  <a:lnTo>
                    <a:pt x="159639" y="18161"/>
                  </a:lnTo>
                  <a:lnTo>
                    <a:pt x="159385" y="26670"/>
                  </a:lnTo>
                  <a:lnTo>
                    <a:pt x="159525" y="31369"/>
                  </a:lnTo>
                  <a:lnTo>
                    <a:pt x="159639" y="35179"/>
                  </a:lnTo>
                  <a:lnTo>
                    <a:pt x="199517" y="53086"/>
                  </a:lnTo>
                  <a:lnTo>
                    <a:pt x="208039" y="52657"/>
                  </a:lnTo>
                  <a:lnTo>
                    <a:pt x="236278" y="40767"/>
                  </a:lnTo>
                  <a:lnTo>
                    <a:pt x="192150" y="40767"/>
                  </a:lnTo>
                  <a:lnTo>
                    <a:pt x="186309" y="39497"/>
                  </a:lnTo>
                  <a:lnTo>
                    <a:pt x="181737" y="37211"/>
                  </a:lnTo>
                  <a:lnTo>
                    <a:pt x="177292" y="34798"/>
                  </a:lnTo>
                  <a:lnTo>
                    <a:pt x="174879" y="31369"/>
                  </a:lnTo>
                  <a:lnTo>
                    <a:pt x="174751" y="26670"/>
                  </a:lnTo>
                  <a:lnTo>
                    <a:pt x="174879" y="21971"/>
                  </a:lnTo>
                  <a:lnTo>
                    <a:pt x="177292" y="18415"/>
                  </a:lnTo>
                  <a:lnTo>
                    <a:pt x="181737" y="16129"/>
                  </a:lnTo>
                  <a:lnTo>
                    <a:pt x="186309" y="13843"/>
                  </a:lnTo>
                  <a:lnTo>
                    <a:pt x="192150" y="12700"/>
                  </a:lnTo>
                  <a:lnTo>
                    <a:pt x="236349" y="12700"/>
                  </a:lnTo>
                  <a:lnTo>
                    <a:pt x="235712" y="11557"/>
                  </a:lnTo>
                  <a:lnTo>
                    <a:pt x="228346" y="7112"/>
                  </a:lnTo>
                  <a:lnTo>
                    <a:pt x="222466" y="4185"/>
                  </a:lnTo>
                  <a:lnTo>
                    <a:pt x="215693" y="2079"/>
                  </a:lnTo>
                  <a:lnTo>
                    <a:pt x="208039" y="807"/>
                  </a:lnTo>
                  <a:lnTo>
                    <a:pt x="199517" y="381"/>
                  </a:lnTo>
                  <a:close/>
                </a:path>
                <a:path w="282575" h="135889">
                  <a:moveTo>
                    <a:pt x="236349" y="12700"/>
                  </a:moveTo>
                  <a:lnTo>
                    <a:pt x="206756" y="12700"/>
                  </a:lnTo>
                  <a:lnTo>
                    <a:pt x="212598" y="13843"/>
                  </a:lnTo>
                  <a:lnTo>
                    <a:pt x="221742" y="18415"/>
                  </a:lnTo>
                  <a:lnTo>
                    <a:pt x="224027" y="21971"/>
                  </a:lnTo>
                  <a:lnTo>
                    <a:pt x="224155" y="26670"/>
                  </a:lnTo>
                  <a:lnTo>
                    <a:pt x="224027" y="31369"/>
                  </a:lnTo>
                  <a:lnTo>
                    <a:pt x="221742" y="34798"/>
                  </a:lnTo>
                  <a:lnTo>
                    <a:pt x="217170" y="37211"/>
                  </a:lnTo>
                  <a:lnTo>
                    <a:pt x="212598" y="39497"/>
                  </a:lnTo>
                  <a:lnTo>
                    <a:pt x="206756" y="40767"/>
                  </a:lnTo>
                  <a:lnTo>
                    <a:pt x="236278" y="40767"/>
                  </a:lnTo>
                  <a:lnTo>
                    <a:pt x="239395" y="35179"/>
                  </a:lnTo>
                  <a:lnTo>
                    <a:pt x="239395" y="18161"/>
                  </a:lnTo>
                  <a:lnTo>
                    <a:pt x="236349" y="12700"/>
                  </a:lnTo>
                  <a:close/>
                </a:path>
                <a:path w="282575" h="135889">
                  <a:moveTo>
                    <a:pt x="126365" y="88265"/>
                  </a:moveTo>
                  <a:lnTo>
                    <a:pt x="11557" y="88265"/>
                  </a:lnTo>
                  <a:lnTo>
                    <a:pt x="11557" y="101981"/>
                  </a:lnTo>
                  <a:lnTo>
                    <a:pt x="110363" y="101981"/>
                  </a:lnTo>
                  <a:lnTo>
                    <a:pt x="110363" y="135382"/>
                  </a:lnTo>
                  <a:lnTo>
                    <a:pt x="126365" y="135382"/>
                  </a:lnTo>
                  <a:lnTo>
                    <a:pt x="126365" y="88265"/>
                  </a:lnTo>
                  <a:close/>
                </a:path>
                <a:path w="282575" h="135889">
                  <a:moveTo>
                    <a:pt x="126365" y="44831"/>
                  </a:moveTo>
                  <a:lnTo>
                    <a:pt x="110617" y="44831"/>
                  </a:lnTo>
                  <a:lnTo>
                    <a:pt x="110617" y="80899"/>
                  </a:lnTo>
                  <a:lnTo>
                    <a:pt x="126365" y="80899"/>
                  </a:lnTo>
                  <a:lnTo>
                    <a:pt x="126365" y="44831"/>
                  </a:lnTo>
                  <a:close/>
                </a:path>
                <a:path w="282575" h="135889">
                  <a:moveTo>
                    <a:pt x="42037" y="1397"/>
                  </a:moveTo>
                  <a:lnTo>
                    <a:pt x="6500" y="17718"/>
                  </a:lnTo>
                  <a:lnTo>
                    <a:pt x="0" y="38989"/>
                  </a:lnTo>
                  <a:lnTo>
                    <a:pt x="759" y="46609"/>
                  </a:lnTo>
                  <a:lnTo>
                    <a:pt x="785" y="46874"/>
                  </a:lnTo>
                  <a:lnTo>
                    <a:pt x="32825" y="75771"/>
                  </a:lnTo>
                  <a:lnTo>
                    <a:pt x="42037" y="76581"/>
                  </a:lnTo>
                  <a:lnTo>
                    <a:pt x="50373" y="75942"/>
                  </a:lnTo>
                  <a:lnTo>
                    <a:pt x="57864" y="74231"/>
                  </a:lnTo>
                  <a:lnTo>
                    <a:pt x="64521" y="71473"/>
                  </a:lnTo>
                  <a:lnTo>
                    <a:pt x="70358" y="67691"/>
                  </a:lnTo>
                  <a:lnTo>
                    <a:pt x="74847" y="63373"/>
                  </a:lnTo>
                  <a:lnTo>
                    <a:pt x="34163" y="63373"/>
                  </a:lnTo>
                  <a:lnTo>
                    <a:pt x="27813" y="61087"/>
                  </a:lnTo>
                  <a:lnTo>
                    <a:pt x="22987" y="56896"/>
                  </a:lnTo>
                  <a:lnTo>
                    <a:pt x="18288" y="52578"/>
                  </a:lnTo>
                  <a:lnTo>
                    <a:pt x="15982" y="46874"/>
                  </a:lnTo>
                  <a:lnTo>
                    <a:pt x="15981" y="31105"/>
                  </a:lnTo>
                  <a:lnTo>
                    <a:pt x="18288" y="25400"/>
                  </a:lnTo>
                  <a:lnTo>
                    <a:pt x="27813" y="16891"/>
                  </a:lnTo>
                  <a:lnTo>
                    <a:pt x="33810" y="14732"/>
                  </a:lnTo>
                  <a:lnTo>
                    <a:pt x="76326" y="14732"/>
                  </a:lnTo>
                  <a:lnTo>
                    <a:pt x="69215" y="9525"/>
                  </a:lnTo>
                  <a:lnTo>
                    <a:pt x="63521" y="6076"/>
                  </a:lnTo>
                  <a:lnTo>
                    <a:pt x="57102" y="3556"/>
                  </a:lnTo>
                  <a:lnTo>
                    <a:pt x="49944" y="1988"/>
                  </a:lnTo>
                  <a:lnTo>
                    <a:pt x="42037" y="1397"/>
                  </a:lnTo>
                  <a:close/>
                </a:path>
                <a:path w="282575" h="135889">
                  <a:moveTo>
                    <a:pt x="76326" y="14732"/>
                  </a:moveTo>
                  <a:lnTo>
                    <a:pt x="50136" y="14732"/>
                  </a:lnTo>
                  <a:lnTo>
                    <a:pt x="56134" y="16891"/>
                  </a:lnTo>
                  <a:lnTo>
                    <a:pt x="60833" y="21209"/>
                  </a:lnTo>
                  <a:lnTo>
                    <a:pt x="65659" y="25400"/>
                  </a:lnTo>
                  <a:lnTo>
                    <a:pt x="67965" y="31105"/>
                  </a:lnTo>
                  <a:lnTo>
                    <a:pt x="67964" y="46874"/>
                  </a:lnTo>
                  <a:lnTo>
                    <a:pt x="65659" y="52578"/>
                  </a:lnTo>
                  <a:lnTo>
                    <a:pt x="56134" y="61087"/>
                  </a:lnTo>
                  <a:lnTo>
                    <a:pt x="49784" y="63373"/>
                  </a:lnTo>
                  <a:lnTo>
                    <a:pt x="74847" y="63373"/>
                  </a:lnTo>
                  <a:lnTo>
                    <a:pt x="75241" y="62993"/>
                  </a:lnTo>
                  <a:lnTo>
                    <a:pt x="79041" y="57642"/>
                  </a:lnTo>
                  <a:lnTo>
                    <a:pt x="81770" y="51599"/>
                  </a:lnTo>
                  <a:lnTo>
                    <a:pt x="83439" y="44831"/>
                  </a:lnTo>
                  <a:lnTo>
                    <a:pt x="126365" y="44831"/>
                  </a:lnTo>
                  <a:lnTo>
                    <a:pt x="126365" y="30226"/>
                  </a:lnTo>
                  <a:lnTo>
                    <a:pt x="82931" y="30226"/>
                  </a:lnTo>
                  <a:lnTo>
                    <a:pt x="80899" y="21717"/>
                  </a:lnTo>
                  <a:lnTo>
                    <a:pt x="76326" y="14732"/>
                  </a:lnTo>
                  <a:close/>
                </a:path>
                <a:path w="282575" h="135889">
                  <a:moveTo>
                    <a:pt x="126365" y="0"/>
                  </a:moveTo>
                  <a:lnTo>
                    <a:pt x="110617" y="0"/>
                  </a:lnTo>
                  <a:lnTo>
                    <a:pt x="110617" y="30226"/>
                  </a:lnTo>
                  <a:lnTo>
                    <a:pt x="126365" y="30226"/>
                  </a:lnTo>
                  <a:lnTo>
                    <a:pt x="12636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519916" cy="6480047"/>
            <a:chOff x="0" y="0"/>
            <a:chExt cx="11519916" cy="648004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519916" cy="648004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86736" y="1887854"/>
              <a:ext cx="6341745" cy="493395"/>
            </a:xfrm>
            <a:custGeom>
              <a:avLst/>
              <a:gdLst/>
              <a:ahLst/>
              <a:cxnLst/>
              <a:rect l="l" t="t" r="r" b="b"/>
              <a:pathLst>
                <a:path w="6341745" h="493394">
                  <a:moveTo>
                    <a:pt x="117856" y="126873"/>
                  </a:moveTo>
                  <a:lnTo>
                    <a:pt x="88519" y="16002"/>
                  </a:lnTo>
                  <a:lnTo>
                    <a:pt x="0" y="16002"/>
                  </a:lnTo>
                  <a:lnTo>
                    <a:pt x="53340" y="126873"/>
                  </a:lnTo>
                  <a:lnTo>
                    <a:pt x="117856" y="126873"/>
                  </a:lnTo>
                  <a:close/>
                </a:path>
                <a:path w="6341745" h="493394">
                  <a:moveTo>
                    <a:pt x="442722" y="384048"/>
                  </a:moveTo>
                  <a:lnTo>
                    <a:pt x="243967" y="384048"/>
                  </a:lnTo>
                  <a:lnTo>
                    <a:pt x="239522" y="383032"/>
                  </a:lnTo>
                  <a:lnTo>
                    <a:pt x="235585" y="379095"/>
                  </a:lnTo>
                  <a:lnTo>
                    <a:pt x="234696" y="374777"/>
                  </a:lnTo>
                  <a:lnTo>
                    <a:pt x="234696" y="345440"/>
                  </a:lnTo>
                  <a:lnTo>
                    <a:pt x="253365" y="316230"/>
                  </a:lnTo>
                  <a:lnTo>
                    <a:pt x="384048" y="250698"/>
                  </a:lnTo>
                  <a:lnTo>
                    <a:pt x="421386" y="223901"/>
                  </a:lnTo>
                  <a:lnTo>
                    <a:pt x="425577" y="217297"/>
                  </a:lnTo>
                  <a:lnTo>
                    <a:pt x="429895" y="210820"/>
                  </a:lnTo>
                  <a:lnTo>
                    <a:pt x="437261" y="171196"/>
                  </a:lnTo>
                  <a:lnTo>
                    <a:pt x="437388" y="98171"/>
                  </a:lnTo>
                  <a:lnTo>
                    <a:pt x="432384" y="63169"/>
                  </a:lnTo>
                  <a:lnTo>
                    <a:pt x="417385" y="38163"/>
                  </a:lnTo>
                  <a:lnTo>
                    <a:pt x="392379" y="23164"/>
                  </a:lnTo>
                  <a:lnTo>
                    <a:pt x="357378" y="18161"/>
                  </a:lnTo>
                  <a:lnTo>
                    <a:pt x="154686" y="18161"/>
                  </a:lnTo>
                  <a:lnTo>
                    <a:pt x="154686" y="95504"/>
                  </a:lnTo>
                  <a:lnTo>
                    <a:pt x="336169" y="95504"/>
                  </a:lnTo>
                  <a:lnTo>
                    <a:pt x="341757" y="97028"/>
                  </a:lnTo>
                  <a:lnTo>
                    <a:pt x="344805" y="99949"/>
                  </a:lnTo>
                  <a:lnTo>
                    <a:pt x="347853" y="102997"/>
                  </a:lnTo>
                  <a:lnTo>
                    <a:pt x="349377" y="108585"/>
                  </a:lnTo>
                  <a:lnTo>
                    <a:pt x="349377" y="158623"/>
                  </a:lnTo>
                  <a:lnTo>
                    <a:pt x="330708" y="186182"/>
                  </a:lnTo>
                  <a:lnTo>
                    <a:pt x="200025" y="251714"/>
                  </a:lnTo>
                  <a:lnTo>
                    <a:pt x="162687" y="278003"/>
                  </a:lnTo>
                  <a:lnTo>
                    <a:pt x="148183" y="314045"/>
                  </a:lnTo>
                  <a:lnTo>
                    <a:pt x="146685" y="402717"/>
                  </a:lnTo>
                  <a:lnTo>
                    <a:pt x="147510" y="417563"/>
                  </a:lnTo>
                  <a:lnTo>
                    <a:pt x="167843" y="453898"/>
                  </a:lnTo>
                  <a:lnTo>
                    <a:pt x="205359" y="461391"/>
                  </a:lnTo>
                  <a:lnTo>
                    <a:pt x="442722" y="461391"/>
                  </a:lnTo>
                  <a:lnTo>
                    <a:pt x="442722" y="384048"/>
                  </a:lnTo>
                  <a:close/>
                </a:path>
                <a:path w="6341745" h="493394">
                  <a:moveTo>
                    <a:pt x="776478" y="292227"/>
                  </a:moveTo>
                  <a:lnTo>
                    <a:pt x="768845" y="249288"/>
                  </a:lnTo>
                  <a:lnTo>
                    <a:pt x="745998" y="217297"/>
                  </a:lnTo>
                  <a:lnTo>
                    <a:pt x="709129" y="197523"/>
                  </a:lnTo>
                  <a:lnTo>
                    <a:pt x="659130" y="190881"/>
                  </a:lnTo>
                  <a:lnTo>
                    <a:pt x="577723" y="190881"/>
                  </a:lnTo>
                  <a:lnTo>
                    <a:pt x="573278" y="189992"/>
                  </a:lnTo>
                  <a:lnTo>
                    <a:pt x="571373" y="187960"/>
                  </a:lnTo>
                  <a:lnTo>
                    <a:pt x="569341" y="186055"/>
                  </a:lnTo>
                  <a:lnTo>
                    <a:pt x="568452" y="181737"/>
                  </a:lnTo>
                  <a:lnTo>
                    <a:pt x="568452" y="95504"/>
                  </a:lnTo>
                  <a:lnTo>
                    <a:pt x="765810" y="95504"/>
                  </a:lnTo>
                  <a:lnTo>
                    <a:pt x="765810" y="18161"/>
                  </a:lnTo>
                  <a:lnTo>
                    <a:pt x="480441" y="18161"/>
                  </a:lnTo>
                  <a:lnTo>
                    <a:pt x="480441" y="209550"/>
                  </a:lnTo>
                  <a:lnTo>
                    <a:pt x="487934" y="247065"/>
                  </a:lnTo>
                  <a:lnTo>
                    <a:pt x="524268" y="267398"/>
                  </a:lnTo>
                  <a:lnTo>
                    <a:pt x="539115" y="268224"/>
                  </a:lnTo>
                  <a:lnTo>
                    <a:pt x="650621" y="268224"/>
                  </a:lnTo>
                  <a:lnTo>
                    <a:pt x="659142" y="268795"/>
                  </a:lnTo>
                  <a:lnTo>
                    <a:pt x="687844" y="297230"/>
                  </a:lnTo>
                  <a:lnTo>
                    <a:pt x="688467" y="306705"/>
                  </a:lnTo>
                  <a:lnTo>
                    <a:pt x="688467" y="345567"/>
                  </a:lnTo>
                  <a:lnTo>
                    <a:pt x="666635" y="381762"/>
                  </a:lnTo>
                  <a:lnTo>
                    <a:pt x="650621" y="384048"/>
                  </a:lnTo>
                  <a:lnTo>
                    <a:pt x="480441" y="384048"/>
                  </a:lnTo>
                  <a:lnTo>
                    <a:pt x="480441" y="461391"/>
                  </a:lnTo>
                  <a:lnTo>
                    <a:pt x="659130" y="461391"/>
                  </a:lnTo>
                  <a:lnTo>
                    <a:pt x="685774" y="459752"/>
                  </a:lnTo>
                  <a:lnTo>
                    <a:pt x="729208" y="446557"/>
                  </a:lnTo>
                  <a:lnTo>
                    <a:pt x="759333" y="420382"/>
                  </a:lnTo>
                  <a:lnTo>
                    <a:pt x="774573" y="382943"/>
                  </a:lnTo>
                  <a:lnTo>
                    <a:pt x="776478" y="360045"/>
                  </a:lnTo>
                  <a:lnTo>
                    <a:pt x="776478" y="292227"/>
                  </a:lnTo>
                  <a:close/>
                </a:path>
                <a:path w="6341745" h="493394">
                  <a:moveTo>
                    <a:pt x="1105408" y="214503"/>
                  </a:moveTo>
                  <a:lnTo>
                    <a:pt x="915035" y="214503"/>
                  </a:lnTo>
                  <a:lnTo>
                    <a:pt x="915035" y="8763"/>
                  </a:lnTo>
                  <a:lnTo>
                    <a:pt x="826389" y="8763"/>
                  </a:lnTo>
                  <a:lnTo>
                    <a:pt x="826389" y="214503"/>
                  </a:lnTo>
                  <a:lnTo>
                    <a:pt x="826389" y="285623"/>
                  </a:lnTo>
                  <a:lnTo>
                    <a:pt x="1105408" y="285623"/>
                  </a:lnTo>
                  <a:lnTo>
                    <a:pt x="1105408" y="214503"/>
                  </a:lnTo>
                  <a:close/>
                </a:path>
                <a:path w="6341745" h="493394">
                  <a:moveTo>
                    <a:pt x="1237107" y="6223"/>
                  </a:moveTo>
                  <a:lnTo>
                    <a:pt x="1148588" y="6223"/>
                  </a:lnTo>
                  <a:lnTo>
                    <a:pt x="1148588" y="31623"/>
                  </a:lnTo>
                  <a:lnTo>
                    <a:pt x="1014222" y="31623"/>
                  </a:lnTo>
                  <a:lnTo>
                    <a:pt x="1014222" y="93853"/>
                  </a:lnTo>
                  <a:lnTo>
                    <a:pt x="1148588" y="93853"/>
                  </a:lnTo>
                  <a:lnTo>
                    <a:pt x="1148588" y="121793"/>
                  </a:lnTo>
                  <a:lnTo>
                    <a:pt x="1014222" y="121793"/>
                  </a:lnTo>
                  <a:lnTo>
                    <a:pt x="1014222" y="184023"/>
                  </a:lnTo>
                  <a:lnTo>
                    <a:pt x="1148588" y="184023"/>
                  </a:lnTo>
                  <a:lnTo>
                    <a:pt x="1148588" y="356743"/>
                  </a:lnTo>
                  <a:lnTo>
                    <a:pt x="1237107" y="356743"/>
                  </a:lnTo>
                  <a:lnTo>
                    <a:pt x="1237107" y="184023"/>
                  </a:lnTo>
                  <a:lnTo>
                    <a:pt x="1237107" y="121793"/>
                  </a:lnTo>
                  <a:lnTo>
                    <a:pt x="1237107" y="93853"/>
                  </a:lnTo>
                  <a:lnTo>
                    <a:pt x="1237107" y="31623"/>
                  </a:lnTo>
                  <a:lnTo>
                    <a:pt x="1237107" y="6223"/>
                  </a:lnTo>
                  <a:close/>
                </a:path>
                <a:path w="6341745" h="493394">
                  <a:moveTo>
                    <a:pt x="1240409" y="417703"/>
                  </a:moveTo>
                  <a:lnTo>
                    <a:pt x="943229" y="417703"/>
                  </a:lnTo>
                  <a:lnTo>
                    <a:pt x="943229" y="311023"/>
                  </a:lnTo>
                  <a:lnTo>
                    <a:pt x="854710" y="311023"/>
                  </a:lnTo>
                  <a:lnTo>
                    <a:pt x="854710" y="417703"/>
                  </a:lnTo>
                  <a:lnTo>
                    <a:pt x="854710" y="491363"/>
                  </a:lnTo>
                  <a:lnTo>
                    <a:pt x="1240409" y="491363"/>
                  </a:lnTo>
                  <a:lnTo>
                    <a:pt x="1240409" y="417703"/>
                  </a:lnTo>
                  <a:close/>
                </a:path>
                <a:path w="6341745" h="493394">
                  <a:moveTo>
                    <a:pt x="1708658" y="9017"/>
                  </a:moveTo>
                  <a:lnTo>
                    <a:pt x="1585341" y="9017"/>
                  </a:lnTo>
                  <a:lnTo>
                    <a:pt x="1571904" y="9372"/>
                  </a:lnTo>
                  <a:lnTo>
                    <a:pt x="1531480" y="17780"/>
                  </a:lnTo>
                  <a:lnTo>
                    <a:pt x="1501711" y="43535"/>
                  </a:lnTo>
                  <a:lnTo>
                    <a:pt x="1484553" y="86753"/>
                  </a:lnTo>
                  <a:lnTo>
                    <a:pt x="1425321" y="297561"/>
                  </a:lnTo>
                  <a:lnTo>
                    <a:pt x="1515999" y="297561"/>
                  </a:lnTo>
                  <a:lnTo>
                    <a:pt x="1568323" y="97917"/>
                  </a:lnTo>
                  <a:lnTo>
                    <a:pt x="1571371" y="91440"/>
                  </a:lnTo>
                  <a:lnTo>
                    <a:pt x="1579626" y="81915"/>
                  </a:lnTo>
                  <a:lnTo>
                    <a:pt x="1586103" y="79502"/>
                  </a:lnTo>
                  <a:lnTo>
                    <a:pt x="1620012" y="79502"/>
                  </a:lnTo>
                  <a:lnTo>
                    <a:pt x="1620012" y="297561"/>
                  </a:lnTo>
                  <a:lnTo>
                    <a:pt x="1708658" y="297561"/>
                  </a:lnTo>
                  <a:lnTo>
                    <a:pt x="1708658" y="79502"/>
                  </a:lnTo>
                  <a:lnTo>
                    <a:pt x="1708658" y="9017"/>
                  </a:lnTo>
                  <a:close/>
                </a:path>
                <a:path w="6341745" h="493394">
                  <a:moveTo>
                    <a:pt x="1839341" y="417068"/>
                  </a:moveTo>
                  <a:lnTo>
                    <a:pt x="1547495" y="417068"/>
                  </a:lnTo>
                  <a:lnTo>
                    <a:pt x="1547495" y="315722"/>
                  </a:lnTo>
                  <a:lnTo>
                    <a:pt x="1458976" y="315722"/>
                  </a:lnTo>
                  <a:lnTo>
                    <a:pt x="1458976" y="491744"/>
                  </a:lnTo>
                  <a:lnTo>
                    <a:pt x="1839341" y="491744"/>
                  </a:lnTo>
                  <a:lnTo>
                    <a:pt x="1839341" y="417068"/>
                  </a:lnTo>
                  <a:close/>
                </a:path>
                <a:path w="6341745" h="493394">
                  <a:moveTo>
                    <a:pt x="1893697" y="117348"/>
                  </a:moveTo>
                  <a:lnTo>
                    <a:pt x="1836039" y="117348"/>
                  </a:lnTo>
                  <a:lnTo>
                    <a:pt x="1836039" y="6350"/>
                  </a:lnTo>
                  <a:lnTo>
                    <a:pt x="1747520" y="6350"/>
                  </a:lnTo>
                  <a:lnTo>
                    <a:pt x="1747520" y="362204"/>
                  </a:lnTo>
                  <a:lnTo>
                    <a:pt x="1836039" y="362204"/>
                  </a:lnTo>
                  <a:lnTo>
                    <a:pt x="1836039" y="192024"/>
                  </a:lnTo>
                  <a:lnTo>
                    <a:pt x="1893697" y="192024"/>
                  </a:lnTo>
                  <a:lnTo>
                    <a:pt x="1893697" y="117348"/>
                  </a:lnTo>
                  <a:close/>
                </a:path>
                <a:path w="6341745" h="493394">
                  <a:moveTo>
                    <a:pt x="2340483" y="275209"/>
                  </a:moveTo>
                  <a:lnTo>
                    <a:pt x="2251964" y="275209"/>
                  </a:lnTo>
                  <a:lnTo>
                    <a:pt x="2251964" y="311531"/>
                  </a:lnTo>
                  <a:lnTo>
                    <a:pt x="2251964" y="380873"/>
                  </a:lnTo>
                  <a:lnTo>
                    <a:pt x="2251964" y="422402"/>
                  </a:lnTo>
                  <a:lnTo>
                    <a:pt x="2046605" y="422402"/>
                  </a:lnTo>
                  <a:lnTo>
                    <a:pt x="2046605" y="380873"/>
                  </a:lnTo>
                  <a:lnTo>
                    <a:pt x="2251964" y="380873"/>
                  </a:lnTo>
                  <a:lnTo>
                    <a:pt x="2251964" y="311531"/>
                  </a:lnTo>
                  <a:lnTo>
                    <a:pt x="2046605" y="311531"/>
                  </a:lnTo>
                  <a:lnTo>
                    <a:pt x="2046605" y="275209"/>
                  </a:lnTo>
                  <a:lnTo>
                    <a:pt x="1958086" y="275209"/>
                  </a:lnTo>
                  <a:lnTo>
                    <a:pt x="1958086" y="492887"/>
                  </a:lnTo>
                  <a:lnTo>
                    <a:pt x="2288794" y="492887"/>
                  </a:lnTo>
                  <a:lnTo>
                    <a:pt x="2328799" y="481076"/>
                  </a:lnTo>
                  <a:lnTo>
                    <a:pt x="2340483" y="441071"/>
                  </a:lnTo>
                  <a:lnTo>
                    <a:pt x="2340483" y="422402"/>
                  </a:lnTo>
                  <a:lnTo>
                    <a:pt x="2340483" y="380873"/>
                  </a:lnTo>
                  <a:lnTo>
                    <a:pt x="2340483" y="311531"/>
                  </a:lnTo>
                  <a:lnTo>
                    <a:pt x="2340483" y="275209"/>
                  </a:lnTo>
                  <a:close/>
                </a:path>
                <a:path w="6341745" h="493394">
                  <a:moveTo>
                    <a:pt x="2340483" y="6350"/>
                  </a:moveTo>
                  <a:lnTo>
                    <a:pt x="2251964" y="6350"/>
                  </a:lnTo>
                  <a:lnTo>
                    <a:pt x="2251964" y="84836"/>
                  </a:lnTo>
                  <a:lnTo>
                    <a:pt x="2197100" y="84836"/>
                  </a:lnTo>
                  <a:lnTo>
                    <a:pt x="2179193" y="47752"/>
                  </a:lnTo>
                  <a:lnTo>
                    <a:pt x="2149094" y="21336"/>
                  </a:lnTo>
                  <a:lnTo>
                    <a:pt x="2112264" y="6159"/>
                  </a:lnTo>
                  <a:lnTo>
                    <a:pt x="2112264" y="123190"/>
                  </a:lnTo>
                  <a:lnTo>
                    <a:pt x="2112264" y="131699"/>
                  </a:lnTo>
                  <a:lnTo>
                    <a:pt x="2098675" y="171196"/>
                  </a:lnTo>
                  <a:lnTo>
                    <a:pt x="2062607" y="184531"/>
                  </a:lnTo>
                  <a:lnTo>
                    <a:pt x="2051989" y="183705"/>
                  </a:lnTo>
                  <a:lnTo>
                    <a:pt x="2016442" y="154647"/>
                  </a:lnTo>
                  <a:lnTo>
                    <a:pt x="2013077" y="131699"/>
                  </a:lnTo>
                  <a:lnTo>
                    <a:pt x="2013077" y="123190"/>
                  </a:lnTo>
                  <a:lnTo>
                    <a:pt x="2026666" y="83693"/>
                  </a:lnTo>
                  <a:lnTo>
                    <a:pt x="2062607" y="70358"/>
                  </a:lnTo>
                  <a:lnTo>
                    <a:pt x="2073275" y="71196"/>
                  </a:lnTo>
                  <a:lnTo>
                    <a:pt x="2108847" y="100253"/>
                  </a:lnTo>
                  <a:lnTo>
                    <a:pt x="2112264" y="123190"/>
                  </a:lnTo>
                  <a:lnTo>
                    <a:pt x="2112264" y="6159"/>
                  </a:lnTo>
                  <a:lnTo>
                    <a:pt x="2109343" y="5334"/>
                  </a:lnTo>
                  <a:lnTo>
                    <a:pt x="2098065" y="3009"/>
                  </a:lnTo>
                  <a:lnTo>
                    <a:pt x="2086546" y="1346"/>
                  </a:lnTo>
                  <a:lnTo>
                    <a:pt x="2076132" y="457"/>
                  </a:lnTo>
                  <a:lnTo>
                    <a:pt x="2079053" y="457"/>
                  </a:lnTo>
                  <a:lnTo>
                    <a:pt x="2062607" y="0"/>
                  </a:lnTo>
                  <a:lnTo>
                    <a:pt x="2048192" y="457"/>
                  </a:lnTo>
                  <a:lnTo>
                    <a:pt x="2034324" y="1816"/>
                  </a:lnTo>
                  <a:lnTo>
                    <a:pt x="1996071" y="11264"/>
                  </a:lnTo>
                  <a:lnTo>
                    <a:pt x="1955596" y="36868"/>
                  </a:lnTo>
                  <a:lnTo>
                    <a:pt x="1930425" y="76923"/>
                  </a:lnTo>
                  <a:lnTo>
                    <a:pt x="1924431" y="116205"/>
                  </a:lnTo>
                  <a:lnTo>
                    <a:pt x="1924431" y="138684"/>
                  </a:lnTo>
                  <a:lnTo>
                    <a:pt x="1930425" y="177977"/>
                  </a:lnTo>
                  <a:lnTo>
                    <a:pt x="1955596" y="218147"/>
                  </a:lnTo>
                  <a:lnTo>
                    <a:pt x="1996071" y="243713"/>
                  </a:lnTo>
                  <a:lnTo>
                    <a:pt x="2034324" y="253149"/>
                  </a:lnTo>
                  <a:lnTo>
                    <a:pt x="2048738" y="254520"/>
                  </a:lnTo>
                  <a:lnTo>
                    <a:pt x="2049919" y="254520"/>
                  </a:lnTo>
                  <a:lnTo>
                    <a:pt x="2062607" y="254889"/>
                  </a:lnTo>
                  <a:lnTo>
                    <a:pt x="2100834" y="251460"/>
                  </a:lnTo>
                  <a:lnTo>
                    <a:pt x="2144966" y="236169"/>
                  </a:lnTo>
                  <a:lnTo>
                    <a:pt x="2177973" y="208724"/>
                  </a:lnTo>
                  <a:lnTo>
                    <a:pt x="2197036" y="169240"/>
                  </a:lnTo>
                  <a:lnTo>
                    <a:pt x="2199132" y="157353"/>
                  </a:lnTo>
                  <a:lnTo>
                    <a:pt x="2251964" y="157353"/>
                  </a:lnTo>
                  <a:lnTo>
                    <a:pt x="2251964" y="256032"/>
                  </a:lnTo>
                  <a:lnTo>
                    <a:pt x="2340483" y="256032"/>
                  </a:lnTo>
                  <a:lnTo>
                    <a:pt x="2340483" y="157353"/>
                  </a:lnTo>
                  <a:lnTo>
                    <a:pt x="2340483" y="84836"/>
                  </a:lnTo>
                  <a:lnTo>
                    <a:pt x="2340483" y="6350"/>
                  </a:lnTo>
                  <a:close/>
                </a:path>
                <a:path w="6341745" h="493394">
                  <a:moveTo>
                    <a:pt x="2822067" y="6350"/>
                  </a:moveTo>
                  <a:lnTo>
                    <a:pt x="2733548" y="6350"/>
                  </a:lnTo>
                  <a:lnTo>
                    <a:pt x="2733548" y="54356"/>
                  </a:lnTo>
                  <a:lnTo>
                    <a:pt x="2733548" y="123698"/>
                  </a:lnTo>
                  <a:lnTo>
                    <a:pt x="2733548" y="181356"/>
                  </a:lnTo>
                  <a:lnTo>
                    <a:pt x="2513711" y="181356"/>
                  </a:lnTo>
                  <a:lnTo>
                    <a:pt x="2513711" y="123698"/>
                  </a:lnTo>
                  <a:lnTo>
                    <a:pt x="2733548" y="123698"/>
                  </a:lnTo>
                  <a:lnTo>
                    <a:pt x="2733548" y="54356"/>
                  </a:lnTo>
                  <a:lnTo>
                    <a:pt x="2513711" y="54356"/>
                  </a:lnTo>
                  <a:lnTo>
                    <a:pt x="2513711" y="6350"/>
                  </a:lnTo>
                  <a:lnTo>
                    <a:pt x="2425192" y="6350"/>
                  </a:lnTo>
                  <a:lnTo>
                    <a:pt x="2425192" y="250698"/>
                  </a:lnTo>
                  <a:lnTo>
                    <a:pt x="2759583" y="250698"/>
                  </a:lnTo>
                  <a:lnTo>
                    <a:pt x="2799956" y="242887"/>
                  </a:lnTo>
                  <a:lnTo>
                    <a:pt x="2821178" y="204266"/>
                  </a:lnTo>
                  <a:lnTo>
                    <a:pt x="2822067" y="188214"/>
                  </a:lnTo>
                  <a:lnTo>
                    <a:pt x="2822067" y="181356"/>
                  </a:lnTo>
                  <a:lnTo>
                    <a:pt x="2822067" y="123698"/>
                  </a:lnTo>
                  <a:lnTo>
                    <a:pt x="2822067" y="54356"/>
                  </a:lnTo>
                  <a:lnTo>
                    <a:pt x="2822067" y="6350"/>
                  </a:lnTo>
                  <a:close/>
                </a:path>
                <a:path w="6341745" h="493394">
                  <a:moveTo>
                    <a:pt x="2850261" y="277368"/>
                  </a:moveTo>
                  <a:lnTo>
                    <a:pt x="2396871" y="277368"/>
                  </a:lnTo>
                  <a:lnTo>
                    <a:pt x="2396871" y="346710"/>
                  </a:lnTo>
                  <a:lnTo>
                    <a:pt x="2576703" y="346710"/>
                  </a:lnTo>
                  <a:lnTo>
                    <a:pt x="2576703" y="492887"/>
                  </a:lnTo>
                  <a:lnTo>
                    <a:pt x="2670556" y="492887"/>
                  </a:lnTo>
                  <a:lnTo>
                    <a:pt x="2670556" y="346710"/>
                  </a:lnTo>
                  <a:lnTo>
                    <a:pt x="2850261" y="346710"/>
                  </a:lnTo>
                  <a:lnTo>
                    <a:pt x="2850261" y="277368"/>
                  </a:lnTo>
                  <a:close/>
                </a:path>
                <a:path w="6341745" h="493394">
                  <a:moveTo>
                    <a:pt x="3367659" y="461391"/>
                  </a:moveTo>
                  <a:lnTo>
                    <a:pt x="3284880" y="287528"/>
                  </a:lnTo>
                  <a:lnTo>
                    <a:pt x="3281807" y="281051"/>
                  </a:lnTo>
                  <a:lnTo>
                    <a:pt x="3297605" y="275374"/>
                  </a:lnTo>
                  <a:lnTo>
                    <a:pt x="3311499" y="267830"/>
                  </a:lnTo>
                  <a:lnTo>
                    <a:pt x="3341420" y="234315"/>
                  </a:lnTo>
                  <a:lnTo>
                    <a:pt x="3349142" y="210185"/>
                  </a:lnTo>
                  <a:lnTo>
                    <a:pt x="3350514" y="203784"/>
                  </a:lnTo>
                  <a:lnTo>
                    <a:pt x="3351657" y="186182"/>
                  </a:lnTo>
                  <a:lnTo>
                    <a:pt x="3351657" y="119507"/>
                  </a:lnTo>
                  <a:lnTo>
                    <a:pt x="3349841" y="97726"/>
                  </a:lnTo>
                  <a:lnTo>
                    <a:pt x="3349752" y="96608"/>
                  </a:lnTo>
                  <a:lnTo>
                    <a:pt x="3349434" y="95504"/>
                  </a:lnTo>
                  <a:lnTo>
                    <a:pt x="3344037" y="76479"/>
                  </a:lnTo>
                  <a:lnTo>
                    <a:pt x="3334512" y="59131"/>
                  </a:lnTo>
                  <a:lnTo>
                    <a:pt x="3321177" y="44577"/>
                  </a:lnTo>
                  <a:lnTo>
                    <a:pt x="3304387" y="33007"/>
                  </a:lnTo>
                  <a:lnTo>
                    <a:pt x="3284309" y="24752"/>
                  </a:lnTo>
                  <a:lnTo>
                    <a:pt x="3263646" y="20383"/>
                  </a:lnTo>
                  <a:lnTo>
                    <a:pt x="3263646" y="133858"/>
                  </a:lnTo>
                  <a:lnTo>
                    <a:pt x="3263646" y="171704"/>
                  </a:lnTo>
                  <a:lnTo>
                    <a:pt x="3241814" y="207899"/>
                  </a:lnTo>
                  <a:lnTo>
                    <a:pt x="3225800" y="210185"/>
                  </a:lnTo>
                  <a:lnTo>
                    <a:pt x="3119628" y="210185"/>
                  </a:lnTo>
                  <a:lnTo>
                    <a:pt x="3119628" y="95504"/>
                  </a:lnTo>
                  <a:lnTo>
                    <a:pt x="3225800" y="95504"/>
                  </a:lnTo>
                  <a:lnTo>
                    <a:pt x="3261169" y="116433"/>
                  </a:lnTo>
                  <a:lnTo>
                    <a:pt x="3263646" y="133858"/>
                  </a:lnTo>
                  <a:lnTo>
                    <a:pt x="3263646" y="20383"/>
                  </a:lnTo>
                  <a:lnTo>
                    <a:pt x="3260953" y="19812"/>
                  </a:lnTo>
                  <a:lnTo>
                    <a:pt x="3234309" y="18161"/>
                  </a:lnTo>
                  <a:lnTo>
                    <a:pt x="3031617" y="18161"/>
                  </a:lnTo>
                  <a:lnTo>
                    <a:pt x="3031617" y="461391"/>
                  </a:lnTo>
                  <a:lnTo>
                    <a:pt x="3119628" y="461391"/>
                  </a:lnTo>
                  <a:lnTo>
                    <a:pt x="3119628" y="287528"/>
                  </a:lnTo>
                  <a:lnTo>
                    <a:pt x="3194304" y="287528"/>
                  </a:lnTo>
                  <a:lnTo>
                    <a:pt x="3276981" y="461391"/>
                  </a:lnTo>
                  <a:lnTo>
                    <a:pt x="3367659" y="461391"/>
                  </a:lnTo>
                  <a:close/>
                </a:path>
                <a:path w="6341745" h="493394">
                  <a:moveTo>
                    <a:pt x="3771392" y="461391"/>
                  </a:moveTo>
                  <a:lnTo>
                    <a:pt x="3739946" y="421894"/>
                  </a:lnTo>
                  <a:lnTo>
                    <a:pt x="3714077" y="389382"/>
                  </a:lnTo>
                  <a:lnTo>
                    <a:pt x="3687699" y="356235"/>
                  </a:lnTo>
                  <a:lnTo>
                    <a:pt x="3707536" y="318058"/>
                  </a:lnTo>
                  <a:lnTo>
                    <a:pt x="3719169" y="293878"/>
                  </a:lnTo>
                  <a:lnTo>
                    <a:pt x="3719957" y="292227"/>
                  </a:lnTo>
                  <a:lnTo>
                    <a:pt x="3735705" y="257302"/>
                  </a:lnTo>
                  <a:lnTo>
                    <a:pt x="3749548" y="225044"/>
                  </a:lnTo>
                  <a:lnTo>
                    <a:pt x="3659886" y="225044"/>
                  </a:lnTo>
                  <a:lnTo>
                    <a:pt x="3657282" y="234162"/>
                  </a:lnTo>
                  <a:lnTo>
                    <a:pt x="3654247" y="243395"/>
                  </a:lnTo>
                  <a:lnTo>
                    <a:pt x="3639070" y="279577"/>
                  </a:lnTo>
                  <a:lnTo>
                    <a:pt x="3632200" y="293878"/>
                  </a:lnTo>
                  <a:lnTo>
                    <a:pt x="3625672" y="286283"/>
                  </a:lnTo>
                  <a:lnTo>
                    <a:pt x="3619449" y="278917"/>
                  </a:lnTo>
                  <a:lnTo>
                    <a:pt x="3613531" y="271754"/>
                  </a:lnTo>
                  <a:lnTo>
                    <a:pt x="3612845" y="270891"/>
                  </a:lnTo>
                  <a:lnTo>
                    <a:pt x="3607943" y="264795"/>
                  </a:lnTo>
                  <a:lnTo>
                    <a:pt x="3596487" y="250888"/>
                  </a:lnTo>
                  <a:lnTo>
                    <a:pt x="3590455" y="243649"/>
                  </a:lnTo>
                  <a:lnTo>
                    <a:pt x="3584194" y="236220"/>
                  </a:lnTo>
                  <a:lnTo>
                    <a:pt x="3600450" y="226225"/>
                  </a:lnTo>
                  <a:lnTo>
                    <a:pt x="3615131" y="214884"/>
                  </a:lnTo>
                  <a:lnTo>
                    <a:pt x="3628212" y="202222"/>
                  </a:lnTo>
                  <a:lnTo>
                    <a:pt x="3639693" y="188214"/>
                  </a:lnTo>
                  <a:lnTo>
                    <a:pt x="3642576" y="183515"/>
                  </a:lnTo>
                  <a:lnTo>
                    <a:pt x="3649027" y="173024"/>
                  </a:lnTo>
                  <a:lnTo>
                    <a:pt x="3655695" y="156768"/>
                  </a:lnTo>
                  <a:lnTo>
                    <a:pt x="3659682" y="139446"/>
                  </a:lnTo>
                  <a:lnTo>
                    <a:pt x="3661029" y="121031"/>
                  </a:lnTo>
                  <a:lnTo>
                    <a:pt x="3660622" y="112229"/>
                  </a:lnTo>
                  <a:lnTo>
                    <a:pt x="3660571" y="110883"/>
                  </a:lnTo>
                  <a:lnTo>
                    <a:pt x="3660495" y="109321"/>
                  </a:lnTo>
                  <a:lnTo>
                    <a:pt x="3660406" y="107200"/>
                  </a:lnTo>
                  <a:lnTo>
                    <a:pt x="3658552" y="94462"/>
                  </a:lnTo>
                  <a:lnTo>
                    <a:pt x="3656393" y="86360"/>
                  </a:lnTo>
                  <a:lnTo>
                    <a:pt x="3655453" y="82816"/>
                  </a:lnTo>
                  <a:lnTo>
                    <a:pt x="3651123" y="72263"/>
                  </a:lnTo>
                  <a:lnTo>
                    <a:pt x="3625215" y="39751"/>
                  </a:lnTo>
                  <a:lnTo>
                    <a:pt x="3588766" y="21590"/>
                  </a:lnTo>
                  <a:lnTo>
                    <a:pt x="3583178" y="20281"/>
                  </a:lnTo>
                  <a:lnTo>
                    <a:pt x="3583178" y="360045"/>
                  </a:lnTo>
                  <a:lnTo>
                    <a:pt x="3577907" y="366255"/>
                  </a:lnTo>
                  <a:lnTo>
                    <a:pt x="3543643" y="387311"/>
                  </a:lnTo>
                  <a:lnTo>
                    <a:pt x="3526028" y="389382"/>
                  </a:lnTo>
                  <a:lnTo>
                    <a:pt x="3514572" y="388454"/>
                  </a:lnTo>
                  <a:lnTo>
                    <a:pt x="3480181" y="366255"/>
                  </a:lnTo>
                  <a:lnTo>
                    <a:pt x="3471672" y="333375"/>
                  </a:lnTo>
                  <a:lnTo>
                    <a:pt x="3474123" y="313474"/>
                  </a:lnTo>
                  <a:lnTo>
                    <a:pt x="3481514" y="296418"/>
                  </a:lnTo>
                  <a:lnTo>
                    <a:pt x="3493846" y="282232"/>
                  </a:lnTo>
                  <a:lnTo>
                    <a:pt x="3511169" y="270891"/>
                  </a:lnTo>
                  <a:lnTo>
                    <a:pt x="3583178" y="360045"/>
                  </a:lnTo>
                  <a:lnTo>
                    <a:pt x="3583178" y="20281"/>
                  </a:lnTo>
                  <a:lnTo>
                    <a:pt x="3582035" y="20015"/>
                  </a:lnTo>
                  <a:lnTo>
                    <a:pt x="3582035" y="124841"/>
                  </a:lnTo>
                  <a:lnTo>
                    <a:pt x="3581349" y="134353"/>
                  </a:lnTo>
                  <a:lnTo>
                    <a:pt x="3555720" y="172847"/>
                  </a:lnTo>
                  <a:lnTo>
                    <a:pt x="3536696" y="183515"/>
                  </a:lnTo>
                  <a:lnTo>
                    <a:pt x="3530638" y="176974"/>
                  </a:lnTo>
                  <a:lnTo>
                    <a:pt x="3510851" y="141732"/>
                  </a:lnTo>
                  <a:lnTo>
                    <a:pt x="3509010" y="126873"/>
                  </a:lnTo>
                  <a:lnTo>
                    <a:pt x="3509632" y="118491"/>
                  </a:lnTo>
                  <a:lnTo>
                    <a:pt x="3538537" y="87083"/>
                  </a:lnTo>
                  <a:lnTo>
                    <a:pt x="3546856" y="86360"/>
                  </a:lnTo>
                  <a:lnTo>
                    <a:pt x="3555263" y="87083"/>
                  </a:lnTo>
                  <a:lnTo>
                    <a:pt x="3554857" y="87083"/>
                  </a:lnTo>
                  <a:lnTo>
                    <a:pt x="3561613" y="89027"/>
                  </a:lnTo>
                  <a:lnTo>
                    <a:pt x="3582035" y="124841"/>
                  </a:lnTo>
                  <a:lnTo>
                    <a:pt x="3582035" y="20015"/>
                  </a:lnTo>
                  <a:lnTo>
                    <a:pt x="3578428" y="19164"/>
                  </a:lnTo>
                  <a:lnTo>
                    <a:pt x="3568662" y="17526"/>
                  </a:lnTo>
                  <a:lnTo>
                    <a:pt x="3569106" y="17526"/>
                  </a:lnTo>
                  <a:lnTo>
                    <a:pt x="3557727" y="16395"/>
                  </a:lnTo>
                  <a:lnTo>
                    <a:pt x="3558235" y="16395"/>
                  </a:lnTo>
                  <a:lnTo>
                    <a:pt x="3546856" y="16002"/>
                  </a:lnTo>
                  <a:lnTo>
                    <a:pt x="3503676" y="22098"/>
                  </a:lnTo>
                  <a:lnTo>
                    <a:pt x="3465830" y="41529"/>
                  </a:lnTo>
                  <a:lnTo>
                    <a:pt x="3439160" y="75946"/>
                  </a:lnTo>
                  <a:lnTo>
                    <a:pt x="3429063" y="124841"/>
                  </a:lnTo>
                  <a:lnTo>
                    <a:pt x="3429012" y="126873"/>
                  </a:lnTo>
                  <a:lnTo>
                    <a:pt x="3429495" y="138658"/>
                  </a:lnTo>
                  <a:lnTo>
                    <a:pt x="3442106" y="182867"/>
                  </a:lnTo>
                  <a:lnTo>
                    <a:pt x="3465830" y="217043"/>
                  </a:lnTo>
                  <a:lnTo>
                    <a:pt x="3449485" y="227406"/>
                  </a:lnTo>
                  <a:lnTo>
                    <a:pt x="3410077" y="267462"/>
                  </a:lnTo>
                  <a:lnTo>
                    <a:pt x="3393846" y="302082"/>
                  </a:lnTo>
                  <a:lnTo>
                    <a:pt x="3388563" y="342125"/>
                  </a:lnTo>
                  <a:lnTo>
                    <a:pt x="3388576" y="345732"/>
                  </a:lnTo>
                  <a:lnTo>
                    <a:pt x="3394278" y="384721"/>
                  </a:lnTo>
                  <a:lnTo>
                    <a:pt x="3411728" y="418998"/>
                  </a:lnTo>
                  <a:lnTo>
                    <a:pt x="3448113" y="450342"/>
                  </a:lnTo>
                  <a:lnTo>
                    <a:pt x="3496284" y="466255"/>
                  </a:lnTo>
                  <a:lnTo>
                    <a:pt x="3522853" y="468249"/>
                  </a:lnTo>
                  <a:lnTo>
                    <a:pt x="3540023" y="467423"/>
                  </a:lnTo>
                  <a:lnTo>
                    <a:pt x="3586353" y="454914"/>
                  </a:lnTo>
                  <a:lnTo>
                    <a:pt x="3623284" y="431380"/>
                  </a:lnTo>
                  <a:lnTo>
                    <a:pt x="3633216" y="421894"/>
                  </a:lnTo>
                  <a:lnTo>
                    <a:pt x="3663188" y="461391"/>
                  </a:lnTo>
                  <a:lnTo>
                    <a:pt x="3771392" y="461391"/>
                  </a:lnTo>
                  <a:close/>
                </a:path>
                <a:path w="6341745" h="493394">
                  <a:moveTo>
                    <a:pt x="4123563" y="135509"/>
                  </a:moveTo>
                  <a:lnTo>
                    <a:pt x="4117670" y="95504"/>
                  </a:lnTo>
                  <a:lnTo>
                    <a:pt x="4098328" y="58775"/>
                  </a:lnTo>
                  <a:lnTo>
                    <a:pt x="4064419" y="31394"/>
                  </a:lnTo>
                  <a:lnTo>
                    <a:pt x="4035552" y="21259"/>
                  </a:lnTo>
                  <a:lnTo>
                    <a:pt x="4035552" y="138176"/>
                  </a:lnTo>
                  <a:lnTo>
                    <a:pt x="4035552" y="341376"/>
                  </a:lnTo>
                  <a:lnTo>
                    <a:pt x="4018203" y="377736"/>
                  </a:lnTo>
                  <a:lnTo>
                    <a:pt x="3992880" y="384048"/>
                  </a:lnTo>
                  <a:lnTo>
                    <a:pt x="3884676" y="384048"/>
                  </a:lnTo>
                  <a:lnTo>
                    <a:pt x="3884676" y="95504"/>
                  </a:lnTo>
                  <a:lnTo>
                    <a:pt x="3992880" y="95504"/>
                  </a:lnTo>
                  <a:lnTo>
                    <a:pt x="4029278" y="112852"/>
                  </a:lnTo>
                  <a:lnTo>
                    <a:pt x="4035552" y="138176"/>
                  </a:lnTo>
                  <a:lnTo>
                    <a:pt x="4035552" y="21259"/>
                  </a:lnTo>
                  <a:lnTo>
                    <a:pt x="4031272" y="20281"/>
                  </a:lnTo>
                  <a:lnTo>
                    <a:pt x="4019042" y="18694"/>
                  </a:lnTo>
                  <a:lnTo>
                    <a:pt x="4006215" y="18161"/>
                  </a:lnTo>
                  <a:lnTo>
                    <a:pt x="3796665" y="18161"/>
                  </a:lnTo>
                  <a:lnTo>
                    <a:pt x="3796665" y="461391"/>
                  </a:lnTo>
                  <a:lnTo>
                    <a:pt x="4006215" y="461391"/>
                  </a:lnTo>
                  <a:lnTo>
                    <a:pt x="4053967" y="452882"/>
                  </a:lnTo>
                  <a:lnTo>
                    <a:pt x="4091051" y="428879"/>
                  </a:lnTo>
                  <a:lnTo>
                    <a:pt x="4115054" y="391795"/>
                  </a:lnTo>
                  <a:lnTo>
                    <a:pt x="4123563" y="344043"/>
                  </a:lnTo>
                  <a:lnTo>
                    <a:pt x="4123563" y="135509"/>
                  </a:lnTo>
                  <a:close/>
                </a:path>
                <a:path w="6341745" h="493394">
                  <a:moveTo>
                    <a:pt x="4579874" y="9017"/>
                  </a:moveTo>
                  <a:lnTo>
                    <a:pt x="4458208" y="9017"/>
                  </a:lnTo>
                  <a:lnTo>
                    <a:pt x="4445914" y="9448"/>
                  </a:lnTo>
                  <a:lnTo>
                    <a:pt x="4406544" y="19469"/>
                  </a:lnTo>
                  <a:lnTo>
                    <a:pt x="4375112" y="49568"/>
                  </a:lnTo>
                  <a:lnTo>
                    <a:pt x="4360710" y="87871"/>
                  </a:lnTo>
                  <a:lnTo>
                    <a:pt x="4298188" y="457581"/>
                  </a:lnTo>
                  <a:lnTo>
                    <a:pt x="4386707" y="457581"/>
                  </a:lnTo>
                  <a:lnTo>
                    <a:pt x="4443222" y="113538"/>
                  </a:lnTo>
                  <a:lnTo>
                    <a:pt x="4444784" y="106248"/>
                  </a:lnTo>
                  <a:lnTo>
                    <a:pt x="4463161" y="80518"/>
                  </a:lnTo>
                  <a:lnTo>
                    <a:pt x="4491228" y="80518"/>
                  </a:lnTo>
                  <a:lnTo>
                    <a:pt x="4491228" y="457581"/>
                  </a:lnTo>
                  <a:lnTo>
                    <a:pt x="4579874" y="457581"/>
                  </a:lnTo>
                  <a:lnTo>
                    <a:pt x="4579874" y="80518"/>
                  </a:lnTo>
                  <a:lnTo>
                    <a:pt x="4579874" y="9017"/>
                  </a:lnTo>
                  <a:close/>
                </a:path>
                <a:path w="6341745" h="493394">
                  <a:moveTo>
                    <a:pt x="4764913" y="173863"/>
                  </a:moveTo>
                  <a:lnTo>
                    <a:pt x="4707255" y="173863"/>
                  </a:lnTo>
                  <a:lnTo>
                    <a:pt x="4707255" y="6350"/>
                  </a:lnTo>
                  <a:lnTo>
                    <a:pt x="4618736" y="6350"/>
                  </a:lnTo>
                  <a:lnTo>
                    <a:pt x="4618736" y="492887"/>
                  </a:lnTo>
                  <a:lnTo>
                    <a:pt x="4707255" y="492887"/>
                  </a:lnTo>
                  <a:lnTo>
                    <a:pt x="4707255" y="250698"/>
                  </a:lnTo>
                  <a:lnTo>
                    <a:pt x="4764913" y="250698"/>
                  </a:lnTo>
                  <a:lnTo>
                    <a:pt x="4764913" y="173863"/>
                  </a:lnTo>
                  <a:close/>
                </a:path>
                <a:path w="6341745" h="493394">
                  <a:moveTo>
                    <a:pt x="5211699" y="275209"/>
                  </a:moveTo>
                  <a:lnTo>
                    <a:pt x="5123180" y="275209"/>
                  </a:lnTo>
                  <a:lnTo>
                    <a:pt x="5123180" y="311531"/>
                  </a:lnTo>
                  <a:lnTo>
                    <a:pt x="5123180" y="380873"/>
                  </a:lnTo>
                  <a:lnTo>
                    <a:pt x="5123180" y="422402"/>
                  </a:lnTo>
                  <a:lnTo>
                    <a:pt x="4917821" y="422402"/>
                  </a:lnTo>
                  <a:lnTo>
                    <a:pt x="4917821" y="380873"/>
                  </a:lnTo>
                  <a:lnTo>
                    <a:pt x="5123180" y="380873"/>
                  </a:lnTo>
                  <a:lnTo>
                    <a:pt x="5123180" y="311531"/>
                  </a:lnTo>
                  <a:lnTo>
                    <a:pt x="4917821" y="311531"/>
                  </a:lnTo>
                  <a:lnTo>
                    <a:pt x="4917821" y="275209"/>
                  </a:lnTo>
                  <a:lnTo>
                    <a:pt x="4829302" y="275209"/>
                  </a:lnTo>
                  <a:lnTo>
                    <a:pt x="4829302" y="492887"/>
                  </a:lnTo>
                  <a:lnTo>
                    <a:pt x="5160010" y="492887"/>
                  </a:lnTo>
                  <a:lnTo>
                    <a:pt x="5200015" y="481076"/>
                  </a:lnTo>
                  <a:lnTo>
                    <a:pt x="5211699" y="441071"/>
                  </a:lnTo>
                  <a:lnTo>
                    <a:pt x="5211699" y="422402"/>
                  </a:lnTo>
                  <a:lnTo>
                    <a:pt x="5211699" y="380873"/>
                  </a:lnTo>
                  <a:lnTo>
                    <a:pt x="5211699" y="311531"/>
                  </a:lnTo>
                  <a:lnTo>
                    <a:pt x="5211699" y="275209"/>
                  </a:lnTo>
                  <a:close/>
                </a:path>
                <a:path w="6341745" h="493394">
                  <a:moveTo>
                    <a:pt x="5211699" y="6350"/>
                  </a:moveTo>
                  <a:lnTo>
                    <a:pt x="5123180" y="6350"/>
                  </a:lnTo>
                  <a:lnTo>
                    <a:pt x="5123180" y="84836"/>
                  </a:lnTo>
                  <a:lnTo>
                    <a:pt x="5068316" y="84836"/>
                  </a:lnTo>
                  <a:lnTo>
                    <a:pt x="5050409" y="47752"/>
                  </a:lnTo>
                  <a:lnTo>
                    <a:pt x="5020310" y="21336"/>
                  </a:lnTo>
                  <a:lnTo>
                    <a:pt x="4983480" y="6159"/>
                  </a:lnTo>
                  <a:lnTo>
                    <a:pt x="4983480" y="123190"/>
                  </a:lnTo>
                  <a:lnTo>
                    <a:pt x="4983480" y="131699"/>
                  </a:lnTo>
                  <a:lnTo>
                    <a:pt x="4969891" y="171196"/>
                  </a:lnTo>
                  <a:lnTo>
                    <a:pt x="4933823" y="184531"/>
                  </a:lnTo>
                  <a:lnTo>
                    <a:pt x="4923206" y="183705"/>
                  </a:lnTo>
                  <a:lnTo>
                    <a:pt x="4887658" y="154647"/>
                  </a:lnTo>
                  <a:lnTo>
                    <a:pt x="4884293" y="131699"/>
                  </a:lnTo>
                  <a:lnTo>
                    <a:pt x="4884293" y="123190"/>
                  </a:lnTo>
                  <a:lnTo>
                    <a:pt x="4897882" y="83693"/>
                  </a:lnTo>
                  <a:lnTo>
                    <a:pt x="4933823" y="70358"/>
                  </a:lnTo>
                  <a:lnTo>
                    <a:pt x="4944491" y="71196"/>
                  </a:lnTo>
                  <a:lnTo>
                    <a:pt x="4980063" y="100253"/>
                  </a:lnTo>
                  <a:lnTo>
                    <a:pt x="4983480" y="123190"/>
                  </a:lnTo>
                  <a:lnTo>
                    <a:pt x="4983480" y="6159"/>
                  </a:lnTo>
                  <a:lnTo>
                    <a:pt x="4980559" y="5334"/>
                  </a:lnTo>
                  <a:lnTo>
                    <a:pt x="4969281" y="3009"/>
                  </a:lnTo>
                  <a:lnTo>
                    <a:pt x="4957762" y="1346"/>
                  </a:lnTo>
                  <a:lnTo>
                    <a:pt x="4947348" y="457"/>
                  </a:lnTo>
                  <a:lnTo>
                    <a:pt x="4950269" y="457"/>
                  </a:lnTo>
                  <a:lnTo>
                    <a:pt x="4933823" y="0"/>
                  </a:lnTo>
                  <a:lnTo>
                    <a:pt x="4919408" y="457"/>
                  </a:lnTo>
                  <a:lnTo>
                    <a:pt x="4905540" y="1816"/>
                  </a:lnTo>
                  <a:lnTo>
                    <a:pt x="4867287" y="11264"/>
                  </a:lnTo>
                  <a:lnTo>
                    <a:pt x="4826813" y="36868"/>
                  </a:lnTo>
                  <a:lnTo>
                    <a:pt x="4801641" y="76923"/>
                  </a:lnTo>
                  <a:lnTo>
                    <a:pt x="4795647" y="116205"/>
                  </a:lnTo>
                  <a:lnTo>
                    <a:pt x="4795647" y="138684"/>
                  </a:lnTo>
                  <a:lnTo>
                    <a:pt x="4801641" y="177977"/>
                  </a:lnTo>
                  <a:lnTo>
                    <a:pt x="4826813" y="218147"/>
                  </a:lnTo>
                  <a:lnTo>
                    <a:pt x="4867287" y="243713"/>
                  </a:lnTo>
                  <a:lnTo>
                    <a:pt x="4905540" y="253149"/>
                  </a:lnTo>
                  <a:lnTo>
                    <a:pt x="4919954" y="254520"/>
                  </a:lnTo>
                  <a:lnTo>
                    <a:pt x="4921135" y="254520"/>
                  </a:lnTo>
                  <a:lnTo>
                    <a:pt x="4933823" y="254889"/>
                  </a:lnTo>
                  <a:lnTo>
                    <a:pt x="4972050" y="251460"/>
                  </a:lnTo>
                  <a:lnTo>
                    <a:pt x="5016182" y="236169"/>
                  </a:lnTo>
                  <a:lnTo>
                    <a:pt x="5049190" y="208724"/>
                  </a:lnTo>
                  <a:lnTo>
                    <a:pt x="5068252" y="169240"/>
                  </a:lnTo>
                  <a:lnTo>
                    <a:pt x="5070348" y="157353"/>
                  </a:lnTo>
                  <a:lnTo>
                    <a:pt x="5123180" y="157353"/>
                  </a:lnTo>
                  <a:lnTo>
                    <a:pt x="5123180" y="256032"/>
                  </a:lnTo>
                  <a:lnTo>
                    <a:pt x="5211699" y="256032"/>
                  </a:lnTo>
                  <a:lnTo>
                    <a:pt x="5211699" y="157353"/>
                  </a:lnTo>
                  <a:lnTo>
                    <a:pt x="5211699" y="84836"/>
                  </a:lnTo>
                  <a:lnTo>
                    <a:pt x="5211699" y="6350"/>
                  </a:lnTo>
                  <a:close/>
                </a:path>
                <a:path w="6341745" h="493394">
                  <a:moveTo>
                    <a:pt x="5624322" y="26416"/>
                  </a:moveTo>
                  <a:lnTo>
                    <a:pt x="5623306" y="20193"/>
                  </a:lnTo>
                  <a:lnTo>
                    <a:pt x="5616194" y="11303"/>
                  </a:lnTo>
                  <a:lnTo>
                    <a:pt x="5609971" y="9017"/>
                  </a:lnTo>
                  <a:lnTo>
                    <a:pt x="5410581" y="9017"/>
                  </a:lnTo>
                  <a:lnTo>
                    <a:pt x="5410581" y="80518"/>
                  </a:lnTo>
                  <a:lnTo>
                    <a:pt x="5523357" y="80518"/>
                  </a:lnTo>
                  <a:lnTo>
                    <a:pt x="5526532" y="81280"/>
                  </a:lnTo>
                  <a:lnTo>
                    <a:pt x="5527929" y="82931"/>
                  </a:lnTo>
                  <a:lnTo>
                    <a:pt x="5529453" y="84582"/>
                  </a:lnTo>
                  <a:lnTo>
                    <a:pt x="5529707" y="87757"/>
                  </a:lnTo>
                  <a:lnTo>
                    <a:pt x="5529072" y="92837"/>
                  </a:lnTo>
                  <a:lnTo>
                    <a:pt x="5468239" y="457581"/>
                  </a:lnTo>
                  <a:lnTo>
                    <a:pt x="5553583" y="457581"/>
                  </a:lnTo>
                  <a:lnTo>
                    <a:pt x="5622925" y="34671"/>
                  </a:lnTo>
                  <a:lnTo>
                    <a:pt x="5624322" y="26416"/>
                  </a:lnTo>
                  <a:close/>
                </a:path>
                <a:path w="6341745" h="493394">
                  <a:moveTo>
                    <a:pt x="5845302" y="6350"/>
                  </a:moveTo>
                  <a:lnTo>
                    <a:pt x="5765927" y="6350"/>
                  </a:lnTo>
                  <a:lnTo>
                    <a:pt x="5765927" y="171196"/>
                  </a:lnTo>
                  <a:lnTo>
                    <a:pt x="5726938" y="171196"/>
                  </a:lnTo>
                  <a:lnTo>
                    <a:pt x="5726938" y="6350"/>
                  </a:lnTo>
                  <a:lnTo>
                    <a:pt x="5647944" y="6350"/>
                  </a:lnTo>
                  <a:lnTo>
                    <a:pt x="5647944" y="492887"/>
                  </a:lnTo>
                  <a:lnTo>
                    <a:pt x="5726938" y="492887"/>
                  </a:lnTo>
                  <a:lnTo>
                    <a:pt x="5726938" y="253365"/>
                  </a:lnTo>
                  <a:lnTo>
                    <a:pt x="5765927" y="253365"/>
                  </a:lnTo>
                  <a:lnTo>
                    <a:pt x="5765927" y="492887"/>
                  </a:lnTo>
                  <a:lnTo>
                    <a:pt x="5845302" y="492887"/>
                  </a:lnTo>
                  <a:lnTo>
                    <a:pt x="5845302" y="253365"/>
                  </a:lnTo>
                  <a:lnTo>
                    <a:pt x="5845302" y="171196"/>
                  </a:lnTo>
                  <a:lnTo>
                    <a:pt x="5845302" y="6350"/>
                  </a:lnTo>
                  <a:close/>
                </a:path>
                <a:path w="6341745" h="493394">
                  <a:moveTo>
                    <a:pt x="6325743" y="152019"/>
                  </a:moveTo>
                  <a:lnTo>
                    <a:pt x="6325235" y="136626"/>
                  </a:lnTo>
                  <a:lnTo>
                    <a:pt x="6323774" y="122478"/>
                  </a:lnTo>
                  <a:lnTo>
                    <a:pt x="6323711" y="121856"/>
                  </a:lnTo>
                  <a:lnTo>
                    <a:pt x="6321133" y="107772"/>
                  </a:lnTo>
                  <a:lnTo>
                    <a:pt x="6317488" y="94361"/>
                  </a:lnTo>
                  <a:lnTo>
                    <a:pt x="6312941" y="81762"/>
                  </a:lnTo>
                  <a:lnTo>
                    <a:pt x="6311354" y="78359"/>
                  </a:lnTo>
                  <a:lnTo>
                    <a:pt x="6307493" y="70065"/>
                  </a:lnTo>
                  <a:lnTo>
                    <a:pt x="6277178" y="32435"/>
                  </a:lnTo>
                  <a:lnTo>
                    <a:pt x="6237224" y="12674"/>
                  </a:lnTo>
                  <a:lnTo>
                    <a:pt x="6237224" y="152019"/>
                  </a:lnTo>
                  <a:lnTo>
                    <a:pt x="6236233" y="167525"/>
                  </a:lnTo>
                  <a:lnTo>
                    <a:pt x="6221476" y="204851"/>
                  </a:lnTo>
                  <a:lnTo>
                    <a:pt x="6174867" y="225044"/>
                  </a:lnTo>
                  <a:lnTo>
                    <a:pt x="6055360" y="225044"/>
                  </a:lnTo>
                  <a:lnTo>
                    <a:pt x="6017476" y="213690"/>
                  </a:lnTo>
                  <a:lnTo>
                    <a:pt x="5996902" y="181495"/>
                  </a:lnTo>
                  <a:lnTo>
                    <a:pt x="5993003" y="152019"/>
                  </a:lnTo>
                  <a:lnTo>
                    <a:pt x="5993968" y="136626"/>
                  </a:lnTo>
                  <a:lnTo>
                    <a:pt x="6008624" y="98933"/>
                  </a:lnTo>
                  <a:lnTo>
                    <a:pt x="6055360" y="78359"/>
                  </a:lnTo>
                  <a:lnTo>
                    <a:pt x="6174867" y="78359"/>
                  </a:lnTo>
                  <a:lnTo>
                    <a:pt x="6212687" y="89941"/>
                  </a:lnTo>
                  <a:lnTo>
                    <a:pt x="6233299" y="122478"/>
                  </a:lnTo>
                  <a:lnTo>
                    <a:pt x="6237224" y="152019"/>
                  </a:lnTo>
                  <a:lnTo>
                    <a:pt x="6237224" y="12674"/>
                  </a:lnTo>
                  <a:lnTo>
                    <a:pt x="6233680" y="11684"/>
                  </a:lnTo>
                  <a:lnTo>
                    <a:pt x="6220904" y="9690"/>
                  </a:lnTo>
                  <a:lnTo>
                    <a:pt x="6207379" y="9017"/>
                  </a:lnTo>
                  <a:lnTo>
                    <a:pt x="6022848" y="9017"/>
                  </a:lnTo>
                  <a:lnTo>
                    <a:pt x="5984494" y="15024"/>
                  </a:lnTo>
                  <a:lnTo>
                    <a:pt x="5944133" y="40360"/>
                  </a:lnTo>
                  <a:lnTo>
                    <a:pt x="5917209" y="81762"/>
                  </a:lnTo>
                  <a:lnTo>
                    <a:pt x="5906427" y="121856"/>
                  </a:lnTo>
                  <a:lnTo>
                    <a:pt x="5904357" y="152019"/>
                  </a:lnTo>
                  <a:lnTo>
                    <a:pt x="5904890" y="167525"/>
                  </a:lnTo>
                  <a:lnTo>
                    <a:pt x="5906363" y="181495"/>
                  </a:lnTo>
                  <a:lnTo>
                    <a:pt x="5906427" y="182118"/>
                  </a:lnTo>
                  <a:lnTo>
                    <a:pt x="5917209" y="222224"/>
                  </a:lnTo>
                  <a:lnTo>
                    <a:pt x="5944133" y="263613"/>
                  </a:lnTo>
                  <a:lnTo>
                    <a:pt x="5984494" y="288556"/>
                  </a:lnTo>
                  <a:lnTo>
                    <a:pt x="6022848" y="294386"/>
                  </a:lnTo>
                  <a:lnTo>
                    <a:pt x="6207379" y="294386"/>
                  </a:lnTo>
                  <a:lnTo>
                    <a:pt x="6245720" y="288556"/>
                  </a:lnTo>
                  <a:lnTo>
                    <a:pt x="6286017" y="263613"/>
                  </a:lnTo>
                  <a:lnTo>
                    <a:pt x="6311620" y="225044"/>
                  </a:lnTo>
                  <a:lnTo>
                    <a:pt x="6312941" y="222224"/>
                  </a:lnTo>
                  <a:lnTo>
                    <a:pt x="6317488" y="209550"/>
                  </a:lnTo>
                  <a:lnTo>
                    <a:pt x="6321133" y="196176"/>
                  </a:lnTo>
                  <a:lnTo>
                    <a:pt x="6323711" y="182118"/>
                  </a:lnTo>
                  <a:lnTo>
                    <a:pt x="6325222" y="167525"/>
                  </a:lnTo>
                  <a:lnTo>
                    <a:pt x="6325743" y="152019"/>
                  </a:lnTo>
                  <a:close/>
                </a:path>
                <a:path w="6341745" h="493394">
                  <a:moveTo>
                    <a:pt x="6341745" y="391541"/>
                  </a:moveTo>
                  <a:lnTo>
                    <a:pt x="6253226" y="391541"/>
                  </a:lnTo>
                  <a:lnTo>
                    <a:pt x="6253226" y="315722"/>
                  </a:lnTo>
                  <a:lnTo>
                    <a:pt x="6164707" y="315722"/>
                  </a:lnTo>
                  <a:lnTo>
                    <a:pt x="6164707" y="391541"/>
                  </a:lnTo>
                  <a:lnTo>
                    <a:pt x="6076188" y="391541"/>
                  </a:lnTo>
                  <a:lnTo>
                    <a:pt x="6076188" y="315722"/>
                  </a:lnTo>
                  <a:lnTo>
                    <a:pt x="5987669" y="315722"/>
                  </a:lnTo>
                  <a:lnTo>
                    <a:pt x="5987669" y="391541"/>
                  </a:lnTo>
                  <a:lnTo>
                    <a:pt x="5888355" y="391541"/>
                  </a:lnTo>
                  <a:lnTo>
                    <a:pt x="5888355" y="460883"/>
                  </a:lnTo>
                  <a:lnTo>
                    <a:pt x="6341745" y="460883"/>
                  </a:lnTo>
                  <a:lnTo>
                    <a:pt x="6341745" y="391541"/>
                  </a:lnTo>
                  <a:close/>
                </a:path>
              </a:pathLst>
            </a:custGeom>
            <a:solidFill>
              <a:srgbClr val="0442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9561" y="4045584"/>
              <a:ext cx="157352" cy="2123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8378" y="4039234"/>
              <a:ext cx="212598" cy="2172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73880" y="4035424"/>
              <a:ext cx="2898140" cy="1175385"/>
            </a:xfrm>
            <a:custGeom>
              <a:avLst/>
              <a:gdLst/>
              <a:ahLst/>
              <a:cxnLst/>
              <a:rect l="l" t="t" r="r" b="b"/>
              <a:pathLst>
                <a:path w="2898140" h="1175385">
                  <a:moveTo>
                    <a:pt x="155829" y="1112901"/>
                  </a:moveTo>
                  <a:lnTo>
                    <a:pt x="115176" y="1122146"/>
                  </a:lnTo>
                  <a:lnTo>
                    <a:pt x="99568" y="1122807"/>
                  </a:lnTo>
                  <a:lnTo>
                    <a:pt x="53213" y="1122807"/>
                  </a:lnTo>
                  <a:lnTo>
                    <a:pt x="53213" y="999109"/>
                  </a:lnTo>
                  <a:lnTo>
                    <a:pt x="138684" y="999109"/>
                  </a:lnTo>
                  <a:lnTo>
                    <a:pt x="138684" y="959993"/>
                  </a:lnTo>
                  <a:lnTo>
                    <a:pt x="9652" y="959993"/>
                  </a:lnTo>
                  <a:lnTo>
                    <a:pt x="9652" y="1162050"/>
                  </a:lnTo>
                  <a:lnTo>
                    <a:pt x="97790" y="1162050"/>
                  </a:lnTo>
                  <a:lnTo>
                    <a:pt x="105778" y="1161884"/>
                  </a:lnTo>
                  <a:lnTo>
                    <a:pt x="144081" y="1156017"/>
                  </a:lnTo>
                  <a:lnTo>
                    <a:pt x="155829" y="1151636"/>
                  </a:lnTo>
                  <a:lnTo>
                    <a:pt x="155829" y="1122807"/>
                  </a:lnTo>
                  <a:lnTo>
                    <a:pt x="155829" y="1112901"/>
                  </a:lnTo>
                  <a:close/>
                </a:path>
                <a:path w="2898140" h="1175385">
                  <a:moveTo>
                    <a:pt x="206121" y="472186"/>
                  </a:moveTo>
                  <a:lnTo>
                    <a:pt x="12700" y="472186"/>
                  </a:lnTo>
                  <a:lnTo>
                    <a:pt x="12700" y="506984"/>
                  </a:lnTo>
                  <a:lnTo>
                    <a:pt x="162941" y="506984"/>
                  </a:lnTo>
                  <a:lnTo>
                    <a:pt x="162941" y="545211"/>
                  </a:lnTo>
                  <a:lnTo>
                    <a:pt x="206121" y="545211"/>
                  </a:lnTo>
                  <a:lnTo>
                    <a:pt x="206121" y="472186"/>
                  </a:lnTo>
                  <a:close/>
                </a:path>
                <a:path w="2898140" h="1175385">
                  <a:moveTo>
                    <a:pt x="209169" y="646557"/>
                  </a:moveTo>
                  <a:lnTo>
                    <a:pt x="208318" y="638937"/>
                  </a:lnTo>
                  <a:lnTo>
                    <a:pt x="208305" y="638771"/>
                  </a:lnTo>
                  <a:lnTo>
                    <a:pt x="206565" y="633691"/>
                  </a:lnTo>
                  <a:lnTo>
                    <a:pt x="206489" y="633476"/>
                  </a:lnTo>
                  <a:lnTo>
                    <a:pt x="205905" y="631786"/>
                  </a:lnTo>
                  <a:lnTo>
                    <a:pt x="201968" y="625576"/>
                  </a:lnTo>
                  <a:lnTo>
                    <a:pt x="163449" y="605866"/>
                  </a:lnTo>
                  <a:lnTo>
                    <a:pt x="163449" y="646557"/>
                  </a:lnTo>
                  <a:lnTo>
                    <a:pt x="163195" y="651002"/>
                  </a:lnTo>
                  <a:lnTo>
                    <a:pt x="158051" y="654304"/>
                  </a:lnTo>
                  <a:lnTo>
                    <a:pt x="157708" y="654304"/>
                  </a:lnTo>
                  <a:lnTo>
                    <a:pt x="148463" y="656336"/>
                  </a:lnTo>
                  <a:lnTo>
                    <a:pt x="140627" y="657745"/>
                  </a:lnTo>
                  <a:lnTo>
                    <a:pt x="131597" y="658736"/>
                  </a:lnTo>
                  <a:lnTo>
                    <a:pt x="121386" y="659320"/>
                  </a:lnTo>
                  <a:lnTo>
                    <a:pt x="109982" y="659511"/>
                  </a:lnTo>
                  <a:lnTo>
                    <a:pt x="98552" y="659320"/>
                  </a:lnTo>
                  <a:lnTo>
                    <a:pt x="88290" y="658736"/>
                  </a:lnTo>
                  <a:lnTo>
                    <a:pt x="79222" y="657745"/>
                  </a:lnTo>
                  <a:lnTo>
                    <a:pt x="71374" y="656336"/>
                  </a:lnTo>
                  <a:lnTo>
                    <a:pt x="62230" y="654304"/>
                  </a:lnTo>
                  <a:lnTo>
                    <a:pt x="61899" y="654304"/>
                  </a:lnTo>
                  <a:lnTo>
                    <a:pt x="56769" y="651002"/>
                  </a:lnTo>
                  <a:lnTo>
                    <a:pt x="56515" y="646557"/>
                  </a:lnTo>
                  <a:lnTo>
                    <a:pt x="56769" y="642239"/>
                  </a:lnTo>
                  <a:lnTo>
                    <a:pt x="98552" y="633691"/>
                  </a:lnTo>
                  <a:lnTo>
                    <a:pt x="109982" y="633476"/>
                  </a:lnTo>
                  <a:lnTo>
                    <a:pt x="121386" y="633691"/>
                  </a:lnTo>
                  <a:lnTo>
                    <a:pt x="163195" y="642239"/>
                  </a:lnTo>
                  <a:lnTo>
                    <a:pt x="163449" y="646557"/>
                  </a:lnTo>
                  <a:lnTo>
                    <a:pt x="163449" y="605866"/>
                  </a:lnTo>
                  <a:lnTo>
                    <a:pt x="124269" y="601230"/>
                  </a:lnTo>
                  <a:lnTo>
                    <a:pt x="109982" y="600964"/>
                  </a:lnTo>
                  <a:lnTo>
                    <a:pt x="95669" y="601230"/>
                  </a:lnTo>
                  <a:lnTo>
                    <a:pt x="47637" y="608114"/>
                  </a:lnTo>
                  <a:lnTo>
                    <a:pt x="13982" y="631786"/>
                  </a:lnTo>
                  <a:lnTo>
                    <a:pt x="10668" y="646557"/>
                  </a:lnTo>
                  <a:lnTo>
                    <a:pt x="11544" y="654304"/>
                  </a:lnTo>
                  <a:lnTo>
                    <a:pt x="38354" y="681609"/>
                  </a:lnTo>
                  <a:lnTo>
                    <a:pt x="82257" y="690994"/>
                  </a:lnTo>
                  <a:lnTo>
                    <a:pt x="109982" y="692023"/>
                  </a:lnTo>
                  <a:lnTo>
                    <a:pt x="124269" y="691819"/>
                  </a:lnTo>
                  <a:lnTo>
                    <a:pt x="172212" y="684949"/>
                  </a:lnTo>
                  <a:lnTo>
                    <a:pt x="205905" y="661289"/>
                  </a:lnTo>
                  <a:lnTo>
                    <a:pt x="206514" y="659511"/>
                  </a:lnTo>
                  <a:lnTo>
                    <a:pt x="208305" y="654304"/>
                  </a:lnTo>
                  <a:lnTo>
                    <a:pt x="209169" y="646557"/>
                  </a:lnTo>
                  <a:close/>
                </a:path>
                <a:path w="2898140" h="1175385">
                  <a:moveTo>
                    <a:pt x="210185" y="954913"/>
                  </a:moveTo>
                  <a:lnTo>
                    <a:pt x="167259" y="954913"/>
                  </a:lnTo>
                  <a:lnTo>
                    <a:pt x="167259" y="1172210"/>
                  </a:lnTo>
                  <a:lnTo>
                    <a:pt x="210185" y="1172210"/>
                  </a:lnTo>
                  <a:lnTo>
                    <a:pt x="210185" y="954913"/>
                  </a:lnTo>
                  <a:close/>
                </a:path>
                <a:path w="2898140" h="1175385">
                  <a:moveTo>
                    <a:pt x="219964" y="555371"/>
                  </a:moveTo>
                  <a:lnTo>
                    <a:pt x="115062" y="555371"/>
                  </a:lnTo>
                  <a:lnTo>
                    <a:pt x="115062" y="523113"/>
                  </a:lnTo>
                  <a:lnTo>
                    <a:pt x="71755" y="523113"/>
                  </a:lnTo>
                  <a:lnTo>
                    <a:pt x="71755" y="555371"/>
                  </a:lnTo>
                  <a:lnTo>
                    <a:pt x="0" y="555371"/>
                  </a:lnTo>
                  <a:lnTo>
                    <a:pt x="0" y="589788"/>
                  </a:lnTo>
                  <a:lnTo>
                    <a:pt x="219964" y="589788"/>
                  </a:lnTo>
                  <a:lnTo>
                    <a:pt x="219964" y="555371"/>
                  </a:lnTo>
                  <a:close/>
                </a:path>
                <a:path w="2898140" h="1175385">
                  <a:moveTo>
                    <a:pt x="405511" y="1135634"/>
                  </a:moveTo>
                  <a:lnTo>
                    <a:pt x="379222" y="1101471"/>
                  </a:lnTo>
                  <a:lnTo>
                    <a:pt x="342392" y="1053592"/>
                  </a:lnTo>
                  <a:lnTo>
                    <a:pt x="344436" y="1040930"/>
                  </a:lnTo>
                  <a:lnTo>
                    <a:pt x="346011" y="1027671"/>
                  </a:lnTo>
                  <a:lnTo>
                    <a:pt x="347103" y="1013828"/>
                  </a:lnTo>
                  <a:lnTo>
                    <a:pt x="347726" y="999363"/>
                  </a:lnTo>
                  <a:lnTo>
                    <a:pt x="394208" y="999363"/>
                  </a:lnTo>
                  <a:lnTo>
                    <a:pt x="394208" y="959993"/>
                  </a:lnTo>
                  <a:lnTo>
                    <a:pt x="255270" y="959993"/>
                  </a:lnTo>
                  <a:lnTo>
                    <a:pt x="255270" y="999363"/>
                  </a:lnTo>
                  <a:lnTo>
                    <a:pt x="304419" y="999363"/>
                  </a:lnTo>
                  <a:lnTo>
                    <a:pt x="302831" y="1024509"/>
                  </a:lnTo>
                  <a:lnTo>
                    <a:pt x="294728" y="1066800"/>
                  </a:lnTo>
                  <a:lnTo>
                    <a:pt x="270992" y="1108443"/>
                  </a:lnTo>
                  <a:lnTo>
                    <a:pt x="249174" y="1118743"/>
                  </a:lnTo>
                  <a:lnTo>
                    <a:pt x="249174" y="1162050"/>
                  </a:lnTo>
                  <a:lnTo>
                    <a:pt x="260172" y="1161034"/>
                  </a:lnTo>
                  <a:lnTo>
                    <a:pt x="260921" y="1161034"/>
                  </a:lnTo>
                  <a:lnTo>
                    <a:pt x="272897" y="1157922"/>
                  </a:lnTo>
                  <a:lnTo>
                    <a:pt x="312610" y="1127213"/>
                  </a:lnTo>
                  <a:lnTo>
                    <a:pt x="320395" y="1115364"/>
                  </a:lnTo>
                  <a:lnTo>
                    <a:pt x="320509" y="1115199"/>
                  </a:lnTo>
                  <a:lnTo>
                    <a:pt x="327533" y="1101471"/>
                  </a:lnTo>
                  <a:lnTo>
                    <a:pt x="371348" y="1161034"/>
                  </a:lnTo>
                  <a:lnTo>
                    <a:pt x="405511" y="1135634"/>
                  </a:lnTo>
                  <a:close/>
                </a:path>
                <a:path w="2898140" h="1175385">
                  <a:moveTo>
                    <a:pt x="451485" y="472186"/>
                  </a:moveTo>
                  <a:lnTo>
                    <a:pt x="258064" y="472186"/>
                  </a:lnTo>
                  <a:lnTo>
                    <a:pt x="258064" y="507238"/>
                  </a:lnTo>
                  <a:lnTo>
                    <a:pt x="407797" y="507238"/>
                  </a:lnTo>
                  <a:lnTo>
                    <a:pt x="407797" y="541655"/>
                  </a:lnTo>
                  <a:lnTo>
                    <a:pt x="451485" y="541655"/>
                  </a:lnTo>
                  <a:lnTo>
                    <a:pt x="451485" y="472186"/>
                  </a:lnTo>
                  <a:close/>
                </a:path>
                <a:path w="2898140" h="1175385">
                  <a:moveTo>
                    <a:pt x="452501" y="595122"/>
                  </a:moveTo>
                  <a:lnTo>
                    <a:pt x="410591" y="595122"/>
                  </a:lnTo>
                  <a:lnTo>
                    <a:pt x="410591" y="611378"/>
                  </a:lnTo>
                  <a:lnTo>
                    <a:pt x="410591" y="642239"/>
                  </a:lnTo>
                  <a:lnTo>
                    <a:pt x="410591" y="657987"/>
                  </a:lnTo>
                  <a:lnTo>
                    <a:pt x="300101" y="657987"/>
                  </a:lnTo>
                  <a:lnTo>
                    <a:pt x="300101" y="642239"/>
                  </a:lnTo>
                  <a:lnTo>
                    <a:pt x="410591" y="642239"/>
                  </a:lnTo>
                  <a:lnTo>
                    <a:pt x="410591" y="611378"/>
                  </a:lnTo>
                  <a:lnTo>
                    <a:pt x="300101" y="611378"/>
                  </a:lnTo>
                  <a:lnTo>
                    <a:pt x="300101" y="595122"/>
                  </a:lnTo>
                  <a:lnTo>
                    <a:pt x="258064" y="595122"/>
                  </a:lnTo>
                  <a:lnTo>
                    <a:pt x="258064" y="689483"/>
                  </a:lnTo>
                  <a:lnTo>
                    <a:pt x="452501" y="689483"/>
                  </a:lnTo>
                  <a:lnTo>
                    <a:pt x="452501" y="657987"/>
                  </a:lnTo>
                  <a:lnTo>
                    <a:pt x="452501" y="642239"/>
                  </a:lnTo>
                  <a:lnTo>
                    <a:pt x="452501" y="611378"/>
                  </a:lnTo>
                  <a:lnTo>
                    <a:pt x="452501" y="595122"/>
                  </a:lnTo>
                  <a:close/>
                </a:path>
                <a:path w="2898140" h="1175385">
                  <a:moveTo>
                    <a:pt x="455549" y="954913"/>
                  </a:moveTo>
                  <a:lnTo>
                    <a:pt x="412623" y="954913"/>
                  </a:lnTo>
                  <a:lnTo>
                    <a:pt x="412623" y="1172210"/>
                  </a:lnTo>
                  <a:lnTo>
                    <a:pt x="455549" y="1172210"/>
                  </a:lnTo>
                  <a:lnTo>
                    <a:pt x="455549" y="954913"/>
                  </a:lnTo>
                  <a:close/>
                </a:path>
                <a:path w="2898140" h="1175385">
                  <a:moveTo>
                    <a:pt x="465328" y="549783"/>
                  </a:moveTo>
                  <a:lnTo>
                    <a:pt x="245364" y="549783"/>
                  </a:lnTo>
                  <a:lnTo>
                    <a:pt x="245364" y="584200"/>
                  </a:lnTo>
                  <a:lnTo>
                    <a:pt x="465328" y="584200"/>
                  </a:lnTo>
                  <a:lnTo>
                    <a:pt x="465328" y="549783"/>
                  </a:lnTo>
                  <a:close/>
                </a:path>
                <a:path w="2898140" h="1175385">
                  <a:moveTo>
                    <a:pt x="628142" y="474726"/>
                  </a:moveTo>
                  <a:lnTo>
                    <a:pt x="585724" y="474726"/>
                  </a:lnTo>
                  <a:lnTo>
                    <a:pt x="585724" y="510032"/>
                  </a:lnTo>
                  <a:lnTo>
                    <a:pt x="585724" y="547751"/>
                  </a:lnTo>
                  <a:lnTo>
                    <a:pt x="538099" y="547751"/>
                  </a:lnTo>
                  <a:lnTo>
                    <a:pt x="538099" y="510032"/>
                  </a:lnTo>
                  <a:lnTo>
                    <a:pt x="585724" y="510032"/>
                  </a:lnTo>
                  <a:lnTo>
                    <a:pt x="585724" y="474726"/>
                  </a:lnTo>
                  <a:lnTo>
                    <a:pt x="495554" y="474726"/>
                  </a:lnTo>
                  <a:lnTo>
                    <a:pt x="495554" y="583184"/>
                  </a:lnTo>
                  <a:lnTo>
                    <a:pt x="628142" y="583184"/>
                  </a:lnTo>
                  <a:lnTo>
                    <a:pt x="628142" y="547751"/>
                  </a:lnTo>
                  <a:lnTo>
                    <a:pt x="628142" y="510032"/>
                  </a:lnTo>
                  <a:lnTo>
                    <a:pt x="628142" y="474726"/>
                  </a:lnTo>
                  <a:close/>
                </a:path>
                <a:path w="2898140" h="1175385">
                  <a:moveTo>
                    <a:pt x="638048" y="1027430"/>
                  </a:moveTo>
                  <a:lnTo>
                    <a:pt x="593026" y="1033780"/>
                  </a:lnTo>
                  <a:lnTo>
                    <a:pt x="539369" y="1033780"/>
                  </a:lnTo>
                  <a:lnTo>
                    <a:pt x="539369" y="1024128"/>
                  </a:lnTo>
                  <a:lnTo>
                    <a:pt x="617982" y="1024128"/>
                  </a:lnTo>
                  <a:lnTo>
                    <a:pt x="617982" y="996823"/>
                  </a:lnTo>
                  <a:lnTo>
                    <a:pt x="539369" y="996823"/>
                  </a:lnTo>
                  <a:lnTo>
                    <a:pt x="539369" y="987171"/>
                  </a:lnTo>
                  <a:lnTo>
                    <a:pt x="625602" y="987171"/>
                  </a:lnTo>
                  <a:lnTo>
                    <a:pt x="625602" y="957453"/>
                  </a:lnTo>
                  <a:lnTo>
                    <a:pt x="496824" y="957453"/>
                  </a:lnTo>
                  <a:lnTo>
                    <a:pt x="496824" y="1063498"/>
                  </a:lnTo>
                  <a:lnTo>
                    <a:pt x="590423" y="1063498"/>
                  </a:lnTo>
                  <a:lnTo>
                    <a:pt x="600405" y="1063104"/>
                  </a:lnTo>
                  <a:lnTo>
                    <a:pt x="638048" y="1056640"/>
                  </a:lnTo>
                  <a:lnTo>
                    <a:pt x="638048" y="1033780"/>
                  </a:lnTo>
                  <a:lnTo>
                    <a:pt x="638048" y="1027430"/>
                  </a:lnTo>
                  <a:close/>
                </a:path>
                <a:path w="2898140" h="1175385">
                  <a:moveTo>
                    <a:pt x="696849" y="643509"/>
                  </a:moveTo>
                  <a:lnTo>
                    <a:pt x="695934" y="634936"/>
                  </a:lnTo>
                  <a:lnTo>
                    <a:pt x="694105" y="629373"/>
                  </a:lnTo>
                  <a:lnTo>
                    <a:pt x="694042" y="629158"/>
                  </a:lnTo>
                  <a:lnTo>
                    <a:pt x="659066" y="602132"/>
                  </a:lnTo>
                  <a:lnTo>
                    <a:pt x="650621" y="599973"/>
                  </a:lnTo>
                  <a:lnTo>
                    <a:pt x="650621" y="643509"/>
                  </a:lnTo>
                  <a:lnTo>
                    <a:pt x="650240" y="648589"/>
                  </a:lnTo>
                  <a:lnTo>
                    <a:pt x="609498" y="657542"/>
                  </a:lnTo>
                  <a:lnTo>
                    <a:pt x="598932" y="657733"/>
                  </a:lnTo>
                  <a:lnTo>
                    <a:pt x="588352" y="657542"/>
                  </a:lnTo>
                  <a:lnTo>
                    <a:pt x="547624" y="648589"/>
                  </a:lnTo>
                  <a:lnTo>
                    <a:pt x="547243" y="643509"/>
                  </a:lnTo>
                  <a:lnTo>
                    <a:pt x="547624" y="638429"/>
                  </a:lnTo>
                  <a:lnTo>
                    <a:pt x="588352" y="629373"/>
                  </a:lnTo>
                  <a:lnTo>
                    <a:pt x="598932" y="629158"/>
                  </a:lnTo>
                  <a:lnTo>
                    <a:pt x="609498" y="629373"/>
                  </a:lnTo>
                  <a:lnTo>
                    <a:pt x="650240" y="638429"/>
                  </a:lnTo>
                  <a:lnTo>
                    <a:pt x="650621" y="643509"/>
                  </a:lnTo>
                  <a:lnTo>
                    <a:pt x="650621" y="599973"/>
                  </a:lnTo>
                  <a:lnTo>
                    <a:pt x="612394" y="595083"/>
                  </a:lnTo>
                  <a:lnTo>
                    <a:pt x="598932" y="594868"/>
                  </a:lnTo>
                  <a:lnTo>
                    <a:pt x="585444" y="595083"/>
                  </a:lnTo>
                  <a:lnTo>
                    <a:pt x="538683" y="602132"/>
                  </a:lnTo>
                  <a:lnTo>
                    <a:pt x="504405" y="627303"/>
                  </a:lnTo>
                  <a:lnTo>
                    <a:pt x="500888" y="643509"/>
                  </a:lnTo>
                  <a:lnTo>
                    <a:pt x="501853" y="652018"/>
                  </a:lnTo>
                  <a:lnTo>
                    <a:pt x="529399" y="681291"/>
                  </a:lnTo>
                  <a:lnTo>
                    <a:pt x="572655" y="690981"/>
                  </a:lnTo>
                  <a:lnTo>
                    <a:pt x="598932" y="692023"/>
                  </a:lnTo>
                  <a:lnTo>
                    <a:pt x="612394" y="691819"/>
                  </a:lnTo>
                  <a:lnTo>
                    <a:pt x="659066" y="684771"/>
                  </a:lnTo>
                  <a:lnTo>
                    <a:pt x="693432" y="659612"/>
                  </a:lnTo>
                  <a:lnTo>
                    <a:pt x="694042" y="657733"/>
                  </a:lnTo>
                  <a:lnTo>
                    <a:pt x="695858" y="652272"/>
                  </a:lnTo>
                  <a:lnTo>
                    <a:pt x="695934" y="652018"/>
                  </a:lnTo>
                  <a:lnTo>
                    <a:pt x="696849" y="643509"/>
                  </a:lnTo>
                  <a:close/>
                </a:path>
                <a:path w="2898140" h="1175385">
                  <a:moveTo>
                    <a:pt x="697357" y="138176"/>
                  </a:moveTo>
                  <a:lnTo>
                    <a:pt x="654685" y="138176"/>
                  </a:lnTo>
                  <a:lnTo>
                    <a:pt x="654685" y="171831"/>
                  </a:lnTo>
                  <a:lnTo>
                    <a:pt x="654685" y="187579"/>
                  </a:lnTo>
                  <a:lnTo>
                    <a:pt x="545719" y="187579"/>
                  </a:lnTo>
                  <a:lnTo>
                    <a:pt x="545719" y="171831"/>
                  </a:lnTo>
                  <a:lnTo>
                    <a:pt x="654685" y="171831"/>
                  </a:lnTo>
                  <a:lnTo>
                    <a:pt x="654685" y="138176"/>
                  </a:lnTo>
                  <a:lnTo>
                    <a:pt x="502920" y="138176"/>
                  </a:lnTo>
                  <a:lnTo>
                    <a:pt x="502920" y="221107"/>
                  </a:lnTo>
                  <a:lnTo>
                    <a:pt x="697357" y="221107"/>
                  </a:lnTo>
                  <a:lnTo>
                    <a:pt x="697357" y="187579"/>
                  </a:lnTo>
                  <a:lnTo>
                    <a:pt x="697357" y="171831"/>
                  </a:lnTo>
                  <a:lnTo>
                    <a:pt x="697357" y="138176"/>
                  </a:lnTo>
                  <a:close/>
                </a:path>
                <a:path w="2898140" h="1175385">
                  <a:moveTo>
                    <a:pt x="697357" y="3810"/>
                  </a:moveTo>
                  <a:lnTo>
                    <a:pt x="654431" y="3810"/>
                  </a:lnTo>
                  <a:lnTo>
                    <a:pt x="654431" y="45085"/>
                  </a:lnTo>
                  <a:lnTo>
                    <a:pt x="631952" y="45085"/>
                  </a:lnTo>
                  <a:lnTo>
                    <a:pt x="631952" y="20066"/>
                  </a:lnTo>
                  <a:lnTo>
                    <a:pt x="584200" y="20066"/>
                  </a:lnTo>
                  <a:lnTo>
                    <a:pt x="584200" y="0"/>
                  </a:lnTo>
                  <a:lnTo>
                    <a:pt x="540385" y="0"/>
                  </a:lnTo>
                  <a:lnTo>
                    <a:pt x="540385" y="20066"/>
                  </a:lnTo>
                  <a:lnTo>
                    <a:pt x="492506" y="20066"/>
                  </a:lnTo>
                  <a:lnTo>
                    <a:pt x="492506" y="54737"/>
                  </a:lnTo>
                  <a:lnTo>
                    <a:pt x="539369" y="54737"/>
                  </a:lnTo>
                  <a:lnTo>
                    <a:pt x="536498" y="62204"/>
                  </a:lnTo>
                  <a:lnTo>
                    <a:pt x="507682" y="90424"/>
                  </a:lnTo>
                  <a:lnTo>
                    <a:pt x="489966" y="94742"/>
                  </a:lnTo>
                  <a:lnTo>
                    <a:pt x="489966" y="130810"/>
                  </a:lnTo>
                  <a:lnTo>
                    <a:pt x="530098" y="121031"/>
                  </a:lnTo>
                  <a:lnTo>
                    <a:pt x="560959" y="97790"/>
                  </a:lnTo>
                  <a:lnTo>
                    <a:pt x="618985" y="129794"/>
                  </a:lnTo>
                  <a:lnTo>
                    <a:pt x="638429" y="98298"/>
                  </a:lnTo>
                  <a:lnTo>
                    <a:pt x="637476" y="97790"/>
                  </a:lnTo>
                  <a:lnTo>
                    <a:pt x="579882" y="66675"/>
                  </a:lnTo>
                  <a:lnTo>
                    <a:pt x="580644" y="64770"/>
                  </a:lnTo>
                  <a:lnTo>
                    <a:pt x="581279" y="62865"/>
                  </a:lnTo>
                  <a:lnTo>
                    <a:pt x="581787" y="60833"/>
                  </a:lnTo>
                  <a:lnTo>
                    <a:pt x="582422" y="58801"/>
                  </a:lnTo>
                  <a:lnTo>
                    <a:pt x="583438" y="54737"/>
                  </a:lnTo>
                  <a:lnTo>
                    <a:pt x="625856" y="54737"/>
                  </a:lnTo>
                  <a:lnTo>
                    <a:pt x="625856" y="83185"/>
                  </a:lnTo>
                  <a:lnTo>
                    <a:pt x="654431" y="83185"/>
                  </a:lnTo>
                  <a:lnTo>
                    <a:pt x="654431" y="130556"/>
                  </a:lnTo>
                  <a:lnTo>
                    <a:pt x="697357" y="130556"/>
                  </a:lnTo>
                  <a:lnTo>
                    <a:pt x="697357" y="45085"/>
                  </a:lnTo>
                  <a:lnTo>
                    <a:pt x="697357" y="3810"/>
                  </a:lnTo>
                  <a:close/>
                </a:path>
                <a:path w="2898140" h="1175385">
                  <a:moveTo>
                    <a:pt x="701929" y="954913"/>
                  </a:moveTo>
                  <a:lnTo>
                    <a:pt x="659003" y="954913"/>
                  </a:lnTo>
                  <a:lnTo>
                    <a:pt x="659003" y="985393"/>
                  </a:lnTo>
                  <a:lnTo>
                    <a:pt x="631698" y="985393"/>
                  </a:lnTo>
                  <a:lnTo>
                    <a:pt x="631698" y="1020572"/>
                  </a:lnTo>
                  <a:lnTo>
                    <a:pt x="659003" y="1020572"/>
                  </a:lnTo>
                  <a:lnTo>
                    <a:pt x="659003" y="1065657"/>
                  </a:lnTo>
                  <a:lnTo>
                    <a:pt x="701929" y="1065657"/>
                  </a:lnTo>
                  <a:lnTo>
                    <a:pt x="701929" y="954913"/>
                  </a:lnTo>
                  <a:close/>
                </a:path>
                <a:path w="2898140" h="1175385">
                  <a:moveTo>
                    <a:pt x="704215" y="1143254"/>
                  </a:moveTo>
                  <a:lnTo>
                    <a:pt x="550037" y="1143254"/>
                  </a:lnTo>
                  <a:lnTo>
                    <a:pt x="550037" y="1135380"/>
                  </a:lnTo>
                  <a:lnTo>
                    <a:pt x="701929" y="1135380"/>
                  </a:lnTo>
                  <a:lnTo>
                    <a:pt x="701929" y="1073277"/>
                  </a:lnTo>
                  <a:lnTo>
                    <a:pt x="507238" y="1073277"/>
                  </a:lnTo>
                  <a:lnTo>
                    <a:pt x="507238" y="1101979"/>
                  </a:lnTo>
                  <a:lnTo>
                    <a:pt x="659765" y="1101979"/>
                  </a:lnTo>
                  <a:lnTo>
                    <a:pt x="659765" y="1109599"/>
                  </a:lnTo>
                  <a:lnTo>
                    <a:pt x="507746" y="1109599"/>
                  </a:lnTo>
                  <a:lnTo>
                    <a:pt x="507746" y="1172210"/>
                  </a:lnTo>
                  <a:lnTo>
                    <a:pt x="704215" y="1172210"/>
                  </a:lnTo>
                  <a:lnTo>
                    <a:pt x="704215" y="1143254"/>
                  </a:lnTo>
                  <a:close/>
                </a:path>
                <a:path w="2898140" h="1175385">
                  <a:moveTo>
                    <a:pt x="720344" y="508254"/>
                  </a:moveTo>
                  <a:lnTo>
                    <a:pt x="694817" y="508254"/>
                  </a:lnTo>
                  <a:lnTo>
                    <a:pt x="694817" y="472186"/>
                  </a:lnTo>
                  <a:lnTo>
                    <a:pt x="651891" y="472186"/>
                  </a:lnTo>
                  <a:lnTo>
                    <a:pt x="651891" y="591820"/>
                  </a:lnTo>
                  <a:lnTo>
                    <a:pt x="694817" y="591820"/>
                  </a:lnTo>
                  <a:lnTo>
                    <a:pt x="694817" y="550037"/>
                  </a:lnTo>
                  <a:lnTo>
                    <a:pt x="720344" y="550037"/>
                  </a:lnTo>
                  <a:lnTo>
                    <a:pt x="720344" y="508254"/>
                  </a:lnTo>
                  <a:close/>
                </a:path>
                <a:path w="2898140" h="1175385">
                  <a:moveTo>
                    <a:pt x="781177" y="1068197"/>
                  </a:moveTo>
                  <a:lnTo>
                    <a:pt x="779526" y="1064006"/>
                  </a:lnTo>
                  <a:lnTo>
                    <a:pt x="776097" y="1060704"/>
                  </a:lnTo>
                  <a:lnTo>
                    <a:pt x="772795" y="1057402"/>
                  </a:lnTo>
                  <a:lnTo>
                    <a:pt x="768731" y="1055624"/>
                  </a:lnTo>
                  <a:lnTo>
                    <a:pt x="763905" y="1055624"/>
                  </a:lnTo>
                  <a:lnTo>
                    <a:pt x="759206" y="1055624"/>
                  </a:lnTo>
                  <a:lnTo>
                    <a:pt x="755015" y="1057275"/>
                  </a:lnTo>
                  <a:lnTo>
                    <a:pt x="748030" y="1064006"/>
                  </a:lnTo>
                  <a:lnTo>
                    <a:pt x="746252" y="1068070"/>
                  </a:lnTo>
                  <a:lnTo>
                    <a:pt x="746252" y="1077849"/>
                  </a:lnTo>
                  <a:lnTo>
                    <a:pt x="748030" y="1081913"/>
                  </a:lnTo>
                  <a:lnTo>
                    <a:pt x="751459" y="1085342"/>
                  </a:lnTo>
                  <a:lnTo>
                    <a:pt x="755015" y="1088644"/>
                  </a:lnTo>
                  <a:lnTo>
                    <a:pt x="759079" y="1090295"/>
                  </a:lnTo>
                  <a:lnTo>
                    <a:pt x="768731" y="1090295"/>
                  </a:lnTo>
                  <a:lnTo>
                    <a:pt x="772795" y="1088644"/>
                  </a:lnTo>
                  <a:lnTo>
                    <a:pt x="776097" y="1085215"/>
                  </a:lnTo>
                  <a:lnTo>
                    <a:pt x="779526" y="1081786"/>
                  </a:lnTo>
                  <a:lnTo>
                    <a:pt x="781177" y="1077722"/>
                  </a:lnTo>
                  <a:lnTo>
                    <a:pt x="781177" y="1068197"/>
                  </a:lnTo>
                  <a:close/>
                </a:path>
                <a:path w="2898140" h="1175385">
                  <a:moveTo>
                    <a:pt x="882523" y="86741"/>
                  </a:moveTo>
                  <a:lnTo>
                    <a:pt x="837425" y="93853"/>
                  </a:lnTo>
                  <a:lnTo>
                    <a:pt x="779653" y="93853"/>
                  </a:lnTo>
                  <a:lnTo>
                    <a:pt x="779653" y="42799"/>
                  </a:lnTo>
                  <a:lnTo>
                    <a:pt x="869950" y="42799"/>
                  </a:lnTo>
                  <a:lnTo>
                    <a:pt x="869950" y="6350"/>
                  </a:lnTo>
                  <a:lnTo>
                    <a:pt x="736346" y="6350"/>
                  </a:lnTo>
                  <a:lnTo>
                    <a:pt x="736346" y="130048"/>
                  </a:lnTo>
                  <a:lnTo>
                    <a:pt x="835774" y="130048"/>
                  </a:lnTo>
                  <a:lnTo>
                    <a:pt x="845667" y="129565"/>
                  </a:lnTo>
                  <a:lnTo>
                    <a:pt x="852919" y="128930"/>
                  </a:lnTo>
                  <a:lnTo>
                    <a:pt x="869188" y="126746"/>
                  </a:lnTo>
                  <a:lnTo>
                    <a:pt x="876681" y="124841"/>
                  </a:lnTo>
                  <a:lnTo>
                    <a:pt x="882523" y="122428"/>
                  </a:lnTo>
                  <a:lnTo>
                    <a:pt x="882523" y="93853"/>
                  </a:lnTo>
                  <a:lnTo>
                    <a:pt x="882523" y="86741"/>
                  </a:lnTo>
                  <a:close/>
                </a:path>
                <a:path w="2898140" h="1175385">
                  <a:moveTo>
                    <a:pt x="938657" y="182499"/>
                  </a:moveTo>
                  <a:lnTo>
                    <a:pt x="787527" y="182499"/>
                  </a:lnTo>
                  <a:lnTo>
                    <a:pt x="787527" y="145034"/>
                  </a:lnTo>
                  <a:lnTo>
                    <a:pt x="743712" y="145034"/>
                  </a:lnTo>
                  <a:lnTo>
                    <a:pt x="743712" y="221107"/>
                  </a:lnTo>
                  <a:lnTo>
                    <a:pt x="938657" y="221107"/>
                  </a:lnTo>
                  <a:lnTo>
                    <a:pt x="938657" y="182499"/>
                  </a:lnTo>
                  <a:close/>
                </a:path>
                <a:path w="2898140" h="1175385">
                  <a:moveTo>
                    <a:pt x="942594" y="537591"/>
                  </a:moveTo>
                  <a:lnTo>
                    <a:pt x="931519" y="499821"/>
                  </a:lnTo>
                  <a:lnTo>
                    <a:pt x="900874" y="477113"/>
                  </a:lnTo>
                  <a:lnTo>
                    <a:pt x="899795" y="476846"/>
                  </a:lnTo>
                  <a:lnTo>
                    <a:pt x="899795" y="528066"/>
                  </a:lnTo>
                  <a:lnTo>
                    <a:pt x="899795" y="546989"/>
                  </a:lnTo>
                  <a:lnTo>
                    <a:pt x="897128" y="554228"/>
                  </a:lnTo>
                  <a:lnTo>
                    <a:pt x="892175" y="559308"/>
                  </a:lnTo>
                  <a:lnTo>
                    <a:pt x="887095" y="564261"/>
                  </a:lnTo>
                  <a:lnTo>
                    <a:pt x="880364" y="566801"/>
                  </a:lnTo>
                  <a:lnTo>
                    <a:pt x="863854" y="566801"/>
                  </a:lnTo>
                  <a:lnTo>
                    <a:pt x="857250" y="564261"/>
                  </a:lnTo>
                  <a:lnTo>
                    <a:pt x="852170" y="559308"/>
                  </a:lnTo>
                  <a:lnTo>
                    <a:pt x="847090" y="554228"/>
                  </a:lnTo>
                  <a:lnTo>
                    <a:pt x="844550" y="546989"/>
                  </a:lnTo>
                  <a:lnTo>
                    <a:pt x="844550" y="528066"/>
                  </a:lnTo>
                  <a:lnTo>
                    <a:pt x="847090" y="520827"/>
                  </a:lnTo>
                  <a:lnTo>
                    <a:pt x="857250" y="510921"/>
                  </a:lnTo>
                  <a:lnTo>
                    <a:pt x="863854" y="508381"/>
                  </a:lnTo>
                  <a:lnTo>
                    <a:pt x="880364" y="508381"/>
                  </a:lnTo>
                  <a:lnTo>
                    <a:pt x="887095" y="510921"/>
                  </a:lnTo>
                  <a:lnTo>
                    <a:pt x="892175" y="515874"/>
                  </a:lnTo>
                  <a:lnTo>
                    <a:pt x="897128" y="520827"/>
                  </a:lnTo>
                  <a:lnTo>
                    <a:pt x="899795" y="528066"/>
                  </a:lnTo>
                  <a:lnTo>
                    <a:pt x="899795" y="476846"/>
                  </a:lnTo>
                  <a:lnTo>
                    <a:pt x="887298" y="473710"/>
                  </a:lnTo>
                  <a:lnTo>
                    <a:pt x="872109" y="472440"/>
                  </a:lnTo>
                  <a:lnTo>
                    <a:pt x="856932" y="473710"/>
                  </a:lnTo>
                  <a:lnTo>
                    <a:pt x="821182" y="490347"/>
                  </a:lnTo>
                  <a:lnTo>
                    <a:pt x="801624" y="537591"/>
                  </a:lnTo>
                  <a:lnTo>
                    <a:pt x="803046" y="551789"/>
                  </a:lnTo>
                  <a:lnTo>
                    <a:pt x="831494" y="592582"/>
                  </a:lnTo>
                  <a:lnTo>
                    <a:pt x="872109" y="602742"/>
                  </a:lnTo>
                  <a:lnTo>
                    <a:pt x="887298" y="601484"/>
                  </a:lnTo>
                  <a:lnTo>
                    <a:pt x="923163" y="584962"/>
                  </a:lnTo>
                  <a:lnTo>
                    <a:pt x="936244" y="566801"/>
                  </a:lnTo>
                  <a:lnTo>
                    <a:pt x="937539" y="564426"/>
                  </a:lnTo>
                  <a:lnTo>
                    <a:pt x="941235" y="551789"/>
                  </a:lnTo>
                  <a:lnTo>
                    <a:pt x="942594" y="537591"/>
                  </a:lnTo>
                  <a:close/>
                </a:path>
                <a:path w="2898140" h="1175385">
                  <a:moveTo>
                    <a:pt x="961136" y="47117"/>
                  </a:moveTo>
                  <a:lnTo>
                    <a:pt x="935609" y="47117"/>
                  </a:lnTo>
                  <a:lnTo>
                    <a:pt x="935609" y="3810"/>
                  </a:lnTo>
                  <a:lnTo>
                    <a:pt x="892683" y="3810"/>
                  </a:lnTo>
                  <a:lnTo>
                    <a:pt x="892683" y="164719"/>
                  </a:lnTo>
                  <a:lnTo>
                    <a:pt x="935609" y="164719"/>
                  </a:lnTo>
                  <a:lnTo>
                    <a:pt x="935609" y="88773"/>
                  </a:lnTo>
                  <a:lnTo>
                    <a:pt x="961136" y="88773"/>
                  </a:lnTo>
                  <a:lnTo>
                    <a:pt x="961136" y="47117"/>
                  </a:lnTo>
                  <a:close/>
                </a:path>
                <a:path w="2898140" h="1175385">
                  <a:moveTo>
                    <a:pt x="972693" y="1057148"/>
                  </a:moveTo>
                  <a:lnTo>
                    <a:pt x="970902" y="1056132"/>
                  </a:lnTo>
                  <a:lnTo>
                    <a:pt x="913638" y="1023620"/>
                  </a:lnTo>
                  <a:lnTo>
                    <a:pt x="915035" y="1018921"/>
                  </a:lnTo>
                  <a:lnTo>
                    <a:pt x="916178" y="1014222"/>
                  </a:lnTo>
                  <a:lnTo>
                    <a:pt x="916940" y="1009396"/>
                  </a:lnTo>
                  <a:lnTo>
                    <a:pt x="965708" y="1009396"/>
                  </a:lnTo>
                  <a:lnTo>
                    <a:pt x="965708" y="973455"/>
                  </a:lnTo>
                  <a:lnTo>
                    <a:pt x="916940" y="973455"/>
                  </a:lnTo>
                  <a:lnTo>
                    <a:pt x="916940" y="951103"/>
                  </a:lnTo>
                  <a:lnTo>
                    <a:pt x="873125" y="951103"/>
                  </a:lnTo>
                  <a:lnTo>
                    <a:pt x="873125" y="973455"/>
                  </a:lnTo>
                  <a:lnTo>
                    <a:pt x="824230" y="973455"/>
                  </a:lnTo>
                  <a:lnTo>
                    <a:pt x="824230" y="1009396"/>
                  </a:lnTo>
                  <a:lnTo>
                    <a:pt x="873125" y="1009396"/>
                  </a:lnTo>
                  <a:lnTo>
                    <a:pt x="870546" y="1017689"/>
                  </a:lnTo>
                  <a:lnTo>
                    <a:pt x="840727" y="1048918"/>
                  </a:lnTo>
                  <a:lnTo>
                    <a:pt x="821690" y="1053592"/>
                  </a:lnTo>
                  <a:lnTo>
                    <a:pt x="821690" y="1091057"/>
                  </a:lnTo>
                  <a:lnTo>
                    <a:pt x="863600" y="1080897"/>
                  </a:lnTo>
                  <a:lnTo>
                    <a:pt x="895223" y="1056132"/>
                  </a:lnTo>
                  <a:lnTo>
                    <a:pt x="951738" y="1089279"/>
                  </a:lnTo>
                  <a:lnTo>
                    <a:pt x="972693" y="1057148"/>
                  </a:lnTo>
                  <a:close/>
                </a:path>
                <a:path w="2898140" h="1175385">
                  <a:moveTo>
                    <a:pt x="1011809" y="650875"/>
                  </a:moveTo>
                  <a:lnTo>
                    <a:pt x="863219" y="650875"/>
                  </a:lnTo>
                  <a:lnTo>
                    <a:pt x="863219" y="613410"/>
                  </a:lnTo>
                  <a:lnTo>
                    <a:pt x="819404" y="613410"/>
                  </a:lnTo>
                  <a:lnTo>
                    <a:pt x="819404" y="689483"/>
                  </a:lnTo>
                  <a:lnTo>
                    <a:pt x="1011809" y="689483"/>
                  </a:lnTo>
                  <a:lnTo>
                    <a:pt x="1011809" y="650875"/>
                  </a:lnTo>
                  <a:close/>
                </a:path>
                <a:path w="2898140" h="1175385">
                  <a:moveTo>
                    <a:pt x="1027049" y="954913"/>
                  </a:moveTo>
                  <a:lnTo>
                    <a:pt x="984123" y="954913"/>
                  </a:lnTo>
                  <a:lnTo>
                    <a:pt x="984123" y="1116457"/>
                  </a:lnTo>
                  <a:lnTo>
                    <a:pt x="1027049" y="1116457"/>
                  </a:lnTo>
                  <a:lnTo>
                    <a:pt x="1027049" y="954913"/>
                  </a:lnTo>
                  <a:close/>
                </a:path>
                <a:path w="2898140" h="1175385">
                  <a:moveTo>
                    <a:pt x="1030097" y="1134364"/>
                  </a:moveTo>
                  <a:lnTo>
                    <a:pt x="876427" y="1134364"/>
                  </a:lnTo>
                  <a:lnTo>
                    <a:pt x="876427" y="1102741"/>
                  </a:lnTo>
                  <a:lnTo>
                    <a:pt x="832612" y="1102741"/>
                  </a:lnTo>
                  <a:lnTo>
                    <a:pt x="832612" y="1172210"/>
                  </a:lnTo>
                  <a:lnTo>
                    <a:pt x="1030097" y="1172210"/>
                  </a:lnTo>
                  <a:lnTo>
                    <a:pt x="1030097" y="1134364"/>
                  </a:lnTo>
                  <a:close/>
                </a:path>
                <a:path w="2898140" h="1175385">
                  <a:moveTo>
                    <a:pt x="1034288" y="515493"/>
                  </a:moveTo>
                  <a:lnTo>
                    <a:pt x="1008761" y="515493"/>
                  </a:lnTo>
                  <a:lnTo>
                    <a:pt x="1008761" y="472186"/>
                  </a:lnTo>
                  <a:lnTo>
                    <a:pt x="965835" y="472186"/>
                  </a:lnTo>
                  <a:lnTo>
                    <a:pt x="965835" y="632968"/>
                  </a:lnTo>
                  <a:lnTo>
                    <a:pt x="1008761" y="632968"/>
                  </a:lnTo>
                  <a:lnTo>
                    <a:pt x="1008761" y="557149"/>
                  </a:lnTo>
                  <a:lnTo>
                    <a:pt x="1034288" y="557149"/>
                  </a:lnTo>
                  <a:lnTo>
                    <a:pt x="1034288" y="515493"/>
                  </a:lnTo>
                  <a:close/>
                </a:path>
                <a:path w="2898140" h="1175385">
                  <a:moveTo>
                    <a:pt x="1131697" y="104902"/>
                  </a:moveTo>
                  <a:lnTo>
                    <a:pt x="1121041" y="97536"/>
                  </a:lnTo>
                  <a:lnTo>
                    <a:pt x="1071626" y="63373"/>
                  </a:lnTo>
                  <a:lnTo>
                    <a:pt x="1073658" y="56769"/>
                  </a:lnTo>
                  <a:lnTo>
                    <a:pt x="1074877" y="50165"/>
                  </a:lnTo>
                  <a:lnTo>
                    <a:pt x="1074928" y="49911"/>
                  </a:lnTo>
                  <a:lnTo>
                    <a:pt x="1075436" y="43053"/>
                  </a:lnTo>
                  <a:lnTo>
                    <a:pt x="1122172" y="43053"/>
                  </a:lnTo>
                  <a:lnTo>
                    <a:pt x="1122172" y="6350"/>
                  </a:lnTo>
                  <a:lnTo>
                    <a:pt x="983742" y="6350"/>
                  </a:lnTo>
                  <a:lnTo>
                    <a:pt x="983742" y="43053"/>
                  </a:lnTo>
                  <a:lnTo>
                    <a:pt x="1032129" y="43053"/>
                  </a:lnTo>
                  <a:lnTo>
                    <a:pt x="1029982" y="53390"/>
                  </a:lnTo>
                  <a:lnTo>
                    <a:pt x="1008849" y="87198"/>
                  </a:lnTo>
                  <a:lnTo>
                    <a:pt x="980694" y="98298"/>
                  </a:lnTo>
                  <a:lnTo>
                    <a:pt x="980694" y="137160"/>
                  </a:lnTo>
                  <a:lnTo>
                    <a:pt x="1022985" y="125476"/>
                  </a:lnTo>
                  <a:lnTo>
                    <a:pt x="1054481" y="97536"/>
                  </a:lnTo>
                  <a:lnTo>
                    <a:pt x="1107440" y="135382"/>
                  </a:lnTo>
                  <a:lnTo>
                    <a:pt x="1131697" y="104902"/>
                  </a:lnTo>
                  <a:close/>
                </a:path>
                <a:path w="2898140" h="1175385">
                  <a:moveTo>
                    <a:pt x="1188085" y="3810"/>
                  </a:moveTo>
                  <a:lnTo>
                    <a:pt x="1145159" y="3810"/>
                  </a:lnTo>
                  <a:lnTo>
                    <a:pt x="1145159" y="50165"/>
                  </a:lnTo>
                  <a:lnTo>
                    <a:pt x="1116076" y="50165"/>
                  </a:lnTo>
                  <a:lnTo>
                    <a:pt x="1116076" y="87503"/>
                  </a:lnTo>
                  <a:lnTo>
                    <a:pt x="1145159" y="87503"/>
                  </a:lnTo>
                  <a:lnTo>
                    <a:pt x="1145159" y="164973"/>
                  </a:lnTo>
                  <a:lnTo>
                    <a:pt x="1188085" y="164973"/>
                  </a:lnTo>
                  <a:lnTo>
                    <a:pt x="1188085" y="3810"/>
                  </a:lnTo>
                  <a:close/>
                </a:path>
                <a:path w="2898140" h="1175385">
                  <a:moveTo>
                    <a:pt x="1191260" y="182753"/>
                  </a:moveTo>
                  <a:lnTo>
                    <a:pt x="1037463" y="182753"/>
                  </a:lnTo>
                  <a:lnTo>
                    <a:pt x="1037463" y="145034"/>
                  </a:lnTo>
                  <a:lnTo>
                    <a:pt x="993648" y="145034"/>
                  </a:lnTo>
                  <a:lnTo>
                    <a:pt x="993648" y="221107"/>
                  </a:lnTo>
                  <a:lnTo>
                    <a:pt x="1191260" y="221107"/>
                  </a:lnTo>
                  <a:lnTo>
                    <a:pt x="1191260" y="182753"/>
                  </a:lnTo>
                  <a:close/>
                </a:path>
                <a:path w="2898140" h="1175385">
                  <a:moveTo>
                    <a:pt x="1206754" y="963295"/>
                  </a:moveTo>
                  <a:lnTo>
                    <a:pt x="1156208" y="963295"/>
                  </a:lnTo>
                  <a:lnTo>
                    <a:pt x="1156208" y="948309"/>
                  </a:lnTo>
                  <a:lnTo>
                    <a:pt x="1111885" y="948309"/>
                  </a:lnTo>
                  <a:lnTo>
                    <a:pt x="1111885" y="963295"/>
                  </a:lnTo>
                  <a:lnTo>
                    <a:pt x="1061720" y="963295"/>
                  </a:lnTo>
                  <a:lnTo>
                    <a:pt x="1061720" y="993521"/>
                  </a:lnTo>
                  <a:lnTo>
                    <a:pt x="1206754" y="993521"/>
                  </a:lnTo>
                  <a:lnTo>
                    <a:pt x="1206754" y="963295"/>
                  </a:lnTo>
                  <a:close/>
                </a:path>
                <a:path w="2898140" h="1175385">
                  <a:moveTo>
                    <a:pt x="1211326" y="1068451"/>
                  </a:moveTo>
                  <a:lnTo>
                    <a:pt x="1170774" y="1075613"/>
                  </a:lnTo>
                  <a:lnTo>
                    <a:pt x="1160526" y="1076071"/>
                  </a:lnTo>
                  <a:lnTo>
                    <a:pt x="1155446" y="1076071"/>
                  </a:lnTo>
                  <a:lnTo>
                    <a:pt x="1155446" y="1066165"/>
                  </a:lnTo>
                  <a:lnTo>
                    <a:pt x="1164869" y="1064336"/>
                  </a:lnTo>
                  <a:lnTo>
                    <a:pt x="1173314" y="1061847"/>
                  </a:lnTo>
                  <a:lnTo>
                    <a:pt x="1199286" y="1039622"/>
                  </a:lnTo>
                  <a:lnTo>
                    <a:pt x="1199388" y="1033018"/>
                  </a:lnTo>
                  <a:lnTo>
                    <a:pt x="1198333" y="1026922"/>
                  </a:lnTo>
                  <a:lnTo>
                    <a:pt x="1198257" y="1026414"/>
                  </a:lnTo>
                  <a:lnTo>
                    <a:pt x="1198016" y="1025067"/>
                  </a:lnTo>
                  <a:lnTo>
                    <a:pt x="1160399" y="1000671"/>
                  </a:lnTo>
                  <a:lnTo>
                    <a:pt x="1159129" y="1000506"/>
                  </a:lnTo>
                  <a:lnTo>
                    <a:pt x="1159129" y="1030732"/>
                  </a:lnTo>
                  <a:lnTo>
                    <a:pt x="1159129" y="1035177"/>
                  </a:lnTo>
                  <a:lnTo>
                    <a:pt x="1156843" y="1036828"/>
                  </a:lnTo>
                  <a:lnTo>
                    <a:pt x="1148080" y="1039114"/>
                  </a:lnTo>
                  <a:lnTo>
                    <a:pt x="1142111" y="1039622"/>
                  </a:lnTo>
                  <a:lnTo>
                    <a:pt x="1126871" y="1039622"/>
                  </a:lnTo>
                  <a:lnTo>
                    <a:pt x="1120902" y="1039114"/>
                  </a:lnTo>
                  <a:lnTo>
                    <a:pt x="1112139" y="1036828"/>
                  </a:lnTo>
                  <a:lnTo>
                    <a:pt x="1109980" y="1035177"/>
                  </a:lnTo>
                  <a:lnTo>
                    <a:pt x="1109980" y="1030732"/>
                  </a:lnTo>
                  <a:lnTo>
                    <a:pt x="1112139" y="1029081"/>
                  </a:lnTo>
                  <a:lnTo>
                    <a:pt x="1116584" y="1027938"/>
                  </a:lnTo>
                  <a:lnTo>
                    <a:pt x="1120902" y="1026922"/>
                  </a:lnTo>
                  <a:lnTo>
                    <a:pt x="1126871" y="1026414"/>
                  </a:lnTo>
                  <a:lnTo>
                    <a:pt x="1142111" y="1026414"/>
                  </a:lnTo>
                  <a:lnTo>
                    <a:pt x="1148080" y="1026922"/>
                  </a:lnTo>
                  <a:lnTo>
                    <a:pt x="1152525" y="1027938"/>
                  </a:lnTo>
                  <a:lnTo>
                    <a:pt x="1156843" y="1029081"/>
                  </a:lnTo>
                  <a:lnTo>
                    <a:pt x="1159129" y="1030732"/>
                  </a:lnTo>
                  <a:lnTo>
                    <a:pt x="1159129" y="1000506"/>
                  </a:lnTo>
                  <a:lnTo>
                    <a:pt x="1148105" y="998982"/>
                  </a:lnTo>
                  <a:lnTo>
                    <a:pt x="1134491" y="998347"/>
                  </a:lnTo>
                  <a:lnTo>
                    <a:pt x="1120863" y="998982"/>
                  </a:lnTo>
                  <a:lnTo>
                    <a:pt x="1080147" y="1012253"/>
                  </a:lnTo>
                  <a:lnTo>
                    <a:pt x="1069594" y="1033018"/>
                  </a:lnTo>
                  <a:lnTo>
                    <a:pt x="1069644" y="1035177"/>
                  </a:lnTo>
                  <a:lnTo>
                    <a:pt x="1069733" y="1037971"/>
                  </a:lnTo>
                  <a:lnTo>
                    <a:pt x="1069848" y="1041908"/>
                  </a:lnTo>
                  <a:lnTo>
                    <a:pt x="1103515" y="1064336"/>
                  </a:lnTo>
                  <a:lnTo>
                    <a:pt x="1112901" y="1066165"/>
                  </a:lnTo>
                  <a:lnTo>
                    <a:pt x="1112901" y="1076071"/>
                  </a:lnTo>
                  <a:lnTo>
                    <a:pt x="1062228" y="1076071"/>
                  </a:lnTo>
                  <a:lnTo>
                    <a:pt x="1062228" y="1108075"/>
                  </a:lnTo>
                  <a:lnTo>
                    <a:pt x="1159954" y="1108075"/>
                  </a:lnTo>
                  <a:lnTo>
                    <a:pt x="1170508" y="1107681"/>
                  </a:lnTo>
                  <a:lnTo>
                    <a:pt x="1211326" y="1100455"/>
                  </a:lnTo>
                  <a:lnTo>
                    <a:pt x="1211326" y="1068451"/>
                  </a:lnTo>
                  <a:close/>
                </a:path>
                <a:path w="2898140" h="1175385">
                  <a:moveTo>
                    <a:pt x="1261237" y="472186"/>
                  </a:moveTo>
                  <a:lnTo>
                    <a:pt x="1218311" y="472186"/>
                  </a:lnTo>
                  <a:lnTo>
                    <a:pt x="1218311" y="505714"/>
                  </a:lnTo>
                  <a:lnTo>
                    <a:pt x="1195324" y="505714"/>
                  </a:lnTo>
                  <a:lnTo>
                    <a:pt x="1195324" y="474726"/>
                  </a:lnTo>
                  <a:lnTo>
                    <a:pt x="1056894" y="474726"/>
                  </a:lnTo>
                  <a:lnTo>
                    <a:pt x="1056894" y="510286"/>
                  </a:lnTo>
                  <a:lnTo>
                    <a:pt x="1104773" y="510286"/>
                  </a:lnTo>
                  <a:lnTo>
                    <a:pt x="1102448" y="518147"/>
                  </a:lnTo>
                  <a:lnTo>
                    <a:pt x="1072984" y="548690"/>
                  </a:lnTo>
                  <a:lnTo>
                    <a:pt x="1053846" y="553085"/>
                  </a:lnTo>
                  <a:lnTo>
                    <a:pt x="1053846" y="590804"/>
                  </a:lnTo>
                  <a:lnTo>
                    <a:pt x="1096137" y="580390"/>
                  </a:lnTo>
                  <a:lnTo>
                    <a:pt x="1127887" y="555625"/>
                  </a:lnTo>
                  <a:lnTo>
                    <a:pt x="1182878" y="588518"/>
                  </a:lnTo>
                  <a:lnTo>
                    <a:pt x="1203579" y="556895"/>
                  </a:lnTo>
                  <a:lnTo>
                    <a:pt x="1201343" y="555625"/>
                  </a:lnTo>
                  <a:lnTo>
                    <a:pt x="1145540" y="523875"/>
                  </a:lnTo>
                  <a:lnTo>
                    <a:pt x="1146302" y="521589"/>
                  </a:lnTo>
                  <a:lnTo>
                    <a:pt x="1146810" y="519303"/>
                  </a:lnTo>
                  <a:lnTo>
                    <a:pt x="1147318" y="517144"/>
                  </a:lnTo>
                  <a:lnTo>
                    <a:pt x="1148080" y="512572"/>
                  </a:lnTo>
                  <a:lnTo>
                    <a:pt x="1148334" y="510286"/>
                  </a:lnTo>
                  <a:lnTo>
                    <a:pt x="1189228" y="510286"/>
                  </a:lnTo>
                  <a:lnTo>
                    <a:pt x="1189228" y="542417"/>
                  </a:lnTo>
                  <a:lnTo>
                    <a:pt x="1218311" y="542417"/>
                  </a:lnTo>
                  <a:lnTo>
                    <a:pt x="1218311" y="593852"/>
                  </a:lnTo>
                  <a:lnTo>
                    <a:pt x="1261237" y="593852"/>
                  </a:lnTo>
                  <a:lnTo>
                    <a:pt x="1261237" y="505714"/>
                  </a:lnTo>
                  <a:lnTo>
                    <a:pt x="1261237" y="472186"/>
                  </a:lnTo>
                  <a:close/>
                </a:path>
                <a:path w="2898140" h="1175385">
                  <a:moveTo>
                    <a:pt x="1263269" y="644525"/>
                  </a:moveTo>
                  <a:lnTo>
                    <a:pt x="1262354" y="636143"/>
                  </a:lnTo>
                  <a:lnTo>
                    <a:pt x="1260576" y="630897"/>
                  </a:lnTo>
                  <a:lnTo>
                    <a:pt x="1260513" y="630682"/>
                  </a:lnTo>
                  <a:lnTo>
                    <a:pt x="1225067" y="604012"/>
                  </a:lnTo>
                  <a:lnTo>
                    <a:pt x="1217041" y="601992"/>
                  </a:lnTo>
                  <a:lnTo>
                    <a:pt x="1217041" y="644525"/>
                  </a:lnTo>
                  <a:lnTo>
                    <a:pt x="1216660" y="649351"/>
                  </a:lnTo>
                  <a:lnTo>
                    <a:pt x="1174838" y="658050"/>
                  </a:lnTo>
                  <a:lnTo>
                    <a:pt x="1164082" y="658241"/>
                  </a:lnTo>
                  <a:lnTo>
                    <a:pt x="1153287" y="658050"/>
                  </a:lnTo>
                  <a:lnTo>
                    <a:pt x="1111504" y="649351"/>
                  </a:lnTo>
                  <a:lnTo>
                    <a:pt x="1111123" y="644525"/>
                  </a:lnTo>
                  <a:lnTo>
                    <a:pt x="1111504" y="639699"/>
                  </a:lnTo>
                  <a:lnTo>
                    <a:pt x="1153287" y="630897"/>
                  </a:lnTo>
                  <a:lnTo>
                    <a:pt x="1164082" y="630682"/>
                  </a:lnTo>
                  <a:lnTo>
                    <a:pt x="1174838" y="630897"/>
                  </a:lnTo>
                  <a:lnTo>
                    <a:pt x="1216660" y="639699"/>
                  </a:lnTo>
                  <a:lnTo>
                    <a:pt x="1217041" y="644525"/>
                  </a:lnTo>
                  <a:lnTo>
                    <a:pt x="1217041" y="601992"/>
                  </a:lnTo>
                  <a:lnTo>
                    <a:pt x="1177721" y="597115"/>
                  </a:lnTo>
                  <a:lnTo>
                    <a:pt x="1164082" y="596900"/>
                  </a:lnTo>
                  <a:lnTo>
                    <a:pt x="1150416" y="597115"/>
                  </a:lnTo>
                  <a:lnTo>
                    <a:pt x="1103083" y="604012"/>
                  </a:lnTo>
                  <a:lnTo>
                    <a:pt x="1068298" y="628688"/>
                  </a:lnTo>
                  <a:lnTo>
                    <a:pt x="1064768" y="644525"/>
                  </a:lnTo>
                  <a:lnTo>
                    <a:pt x="1065758" y="652907"/>
                  </a:lnTo>
                  <a:lnTo>
                    <a:pt x="1093660" y="681570"/>
                  </a:lnTo>
                  <a:lnTo>
                    <a:pt x="1137437" y="690994"/>
                  </a:lnTo>
                  <a:lnTo>
                    <a:pt x="1164082" y="692023"/>
                  </a:lnTo>
                  <a:lnTo>
                    <a:pt x="1177721" y="691819"/>
                  </a:lnTo>
                  <a:lnTo>
                    <a:pt x="1225067" y="684936"/>
                  </a:lnTo>
                  <a:lnTo>
                    <a:pt x="1259827" y="660323"/>
                  </a:lnTo>
                  <a:lnTo>
                    <a:pt x="1262341" y="652907"/>
                  </a:lnTo>
                  <a:lnTo>
                    <a:pt x="1263269" y="644525"/>
                  </a:lnTo>
                  <a:close/>
                </a:path>
                <a:path w="2898140" h="1175385">
                  <a:moveTo>
                    <a:pt x="1269873" y="1138936"/>
                  </a:moveTo>
                  <a:lnTo>
                    <a:pt x="1118489" y="1138936"/>
                  </a:lnTo>
                  <a:lnTo>
                    <a:pt x="1118489" y="1116711"/>
                  </a:lnTo>
                  <a:lnTo>
                    <a:pt x="1074928" y="1116711"/>
                  </a:lnTo>
                  <a:lnTo>
                    <a:pt x="1074928" y="1172210"/>
                  </a:lnTo>
                  <a:lnTo>
                    <a:pt x="1269873" y="1172210"/>
                  </a:lnTo>
                  <a:lnTo>
                    <a:pt x="1269873" y="1138936"/>
                  </a:lnTo>
                  <a:close/>
                </a:path>
                <a:path w="2898140" h="1175385">
                  <a:moveTo>
                    <a:pt x="1291844" y="1005078"/>
                  </a:moveTo>
                  <a:lnTo>
                    <a:pt x="1266825" y="1005078"/>
                  </a:lnTo>
                  <a:lnTo>
                    <a:pt x="1266825" y="954913"/>
                  </a:lnTo>
                  <a:lnTo>
                    <a:pt x="1223899" y="954913"/>
                  </a:lnTo>
                  <a:lnTo>
                    <a:pt x="1223899" y="1122553"/>
                  </a:lnTo>
                  <a:lnTo>
                    <a:pt x="1266825" y="1122553"/>
                  </a:lnTo>
                  <a:lnTo>
                    <a:pt x="1266825" y="1044194"/>
                  </a:lnTo>
                  <a:lnTo>
                    <a:pt x="1291844" y="1044194"/>
                  </a:lnTo>
                  <a:lnTo>
                    <a:pt x="1291844" y="1005078"/>
                  </a:lnTo>
                  <a:close/>
                </a:path>
                <a:path w="2898140" h="1175385">
                  <a:moveTo>
                    <a:pt x="1373251" y="93091"/>
                  </a:moveTo>
                  <a:lnTo>
                    <a:pt x="1330413" y="100647"/>
                  </a:lnTo>
                  <a:lnTo>
                    <a:pt x="1323086" y="100838"/>
                  </a:lnTo>
                  <a:lnTo>
                    <a:pt x="1269619" y="100838"/>
                  </a:lnTo>
                  <a:lnTo>
                    <a:pt x="1269619" y="85471"/>
                  </a:lnTo>
                  <a:lnTo>
                    <a:pt x="1356868" y="85471"/>
                  </a:lnTo>
                  <a:lnTo>
                    <a:pt x="1356868" y="6350"/>
                  </a:lnTo>
                  <a:lnTo>
                    <a:pt x="1226566" y="6350"/>
                  </a:lnTo>
                  <a:lnTo>
                    <a:pt x="1226566" y="39497"/>
                  </a:lnTo>
                  <a:lnTo>
                    <a:pt x="1314450" y="39497"/>
                  </a:lnTo>
                  <a:lnTo>
                    <a:pt x="1314450" y="54483"/>
                  </a:lnTo>
                  <a:lnTo>
                    <a:pt x="1227074" y="54483"/>
                  </a:lnTo>
                  <a:lnTo>
                    <a:pt x="1227074" y="133858"/>
                  </a:lnTo>
                  <a:lnTo>
                    <a:pt x="1321562" y="133858"/>
                  </a:lnTo>
                  <a:lnTo>
                    <a:pt x="1329169" y="133718"/>
                  </a:lnTo>
                  <a:lnTo>
                    <a:pt x="1367409" y="128397"/>
                  </a:lnTo>
                  <a:lnTo>
                    <a:pt x="1373251" y="125984"/>
                  </a:lnTo>
                  <a:lnTo>
                    <a:pt x="1373251" y="100838"/>
                  </a:lnTo>
                  <a:lnTo>
                    <a:pt x="1373251" y="93091"/>
                  </a:lnTo>
                  <a:close/>
                </a:path>
                <a:path w="2898140" h="1175385">
                  <a:moveTo>
                    <a:pt x="1426337" y="146812"/>
                  </a:moveTo>
                  <a:lnTo>
                    <a:pt x="1233424" y="146812"/>
                  </a:lnTo>
                  <a:lnTo>
                    <a:pt x="1233424" y="182753"/>
                  </a:lnTo>
                  <a:lnTo>
                    <a:pt x="1382649" y="182753"/>
                  </a:lnTo>
                  <a:lnTo>
                    <a:pt x="1382649" y="223774"/>
                  </a:lnTo>
                  <a:lnTo>
                    <a:pt x="1426337" y="223774"/>
                  </a:lnTo>
                  <a:lnTo>
                    <a:pt x="1426337" y="146812"/>
                  </a:lnTo>
                  <a:close/>
                </a:path>
                <a:path w="2898140" h="1175385">
                  <a:moveTo>
                    <a:pt x="1439418" y="957453"/>
                  </a:moveTo>
                  <a:lnTo>
                    <a:pt x="1311148" y="957453"/>
                  </a:lnTo>
                  <a:lnTo>
                    <a:pt x="1311148" y="993013"/>
                  </a:lnTo>
                  <a:lnTo>
                    <a:pt x="1395730" y="993013"/>
                  </a:lnTo>
                  <a:lnTo>
                    <a:pt x="1395730" y="996315"/>
                  </a:lnTo>
                  <a:lnTo>
                    <a:pt x="1360144" y="1028738"/>
                  </a:lnTo>
                  <a:lnTo>
                    <a:pt x="1311148" y="1035050"/>
                  </a:lnTo>
                  <a:lnTo>
                    <a:pt x="1311148" y="1071499"/>
                  </a:lnTo>
                  <a:lnTo>
                    <a:pt x="1362379" y="1066634"/>
                  </a:lnTo>
                  <a:lnTo>
                    <a:pt x="1403070" y="1051623"/>
                  </a:lnTo>
                  <a:lnTo>
                    <a:pt x="1435074" y="1013993"/>
                  </a:lnTo>
                  <a:lnTo>
                    <a:pt x="1439418" y="986917"/>
                  </a:lnTo>
                  <a:lnTo>
                    <a:pt x="1439418" y="957453"/>
                  </a:lnTo>
                  <a:close/>
                </a:path>
                <a:path w="2898140" h="1175385">
                  <a:moveTo>
                    <a:pt x="1440688" y="490982"/>
                  </a:moveTo>
                  <a:lnTo>
                    <a:pt x="1389380" y="490982"/>
                  </a:lnTo>
                  <a:lnTo>
                    <a:pt x="1389380" y="470662"/>
                  </a:lnTo>
                  <a:lnTo>
                    <a:pt x="1345057" y="470662"/>
                  </a:lnTo>
                  <a:lnTo>
                    <a:pt x="1345057" y="490982"/>
                  </a:lnTo>
                  <a:lnTo>
                    <a:pt x="1294130" y="490982"/>
                  </a:lnTo>
                  <a:lnTo>
                    <a:pt x="1294130" y="527685"/>
                  </a:lnTo>
                  <a:lnTo>
                    <a:pt x="1440688" y="527685"/>
                  </a:lnTo>
                  <a:lnTo>
                    <a:pt x="1440688" y="490982"/>
                  </a:lnTo>
                  <a:close/>
                </a:path>
                <a:path w="2898140" h="1175385">
                  <a:moveTo>
                    <a:pt x="1444498" y="632714"/>
                  </a:moveTo>
                  <a:lnTo>
                    <a:pt x="1403946" y="640943"/>
                  </a:lnTo>
                  <a:lnTo>
                    <a:pt x="1388618" y="641477"/>
                  </a:lnTo>
                  <a:lnTo>
                    <a:pt x="1388618" y="623062"/>
                  </a:lnTo>
                  <a:lnTo>
                    <a:pt x="1398206" y="620801"/>
                  </a:lnTo>
                  <a:lnTo>
                    <a:pt x="1406804" y="617626"/>
                  </a:lnTo>
                  <a:lnTo>
                    <a:pt x="1432458" y="588162"/>
                  </a:lnTo>
                  <a:lnTo>
                    <a:pt x="1433322" y="579628"/>
                  </a:lnTo>
                  <a:lnTo>
                    <a:pt x="1431950" y="569175"/>
                  </a:lnTo>
                  <a:lnTo>
                    <a:pt x="1405039" y="540829"/>
                  </a:lnTo>
                  <a:lnTo>
                    <a:pt x="1393190" y="537083"/>
                  </a:lnTo>
                  <a:lnTo>
                    <a:pt x="1393190" y="579628"/>
                  </a:lnTo>
                  <a:lnTo>
                    <a:pt x="1393063" y="583438"/>
                  </a:lnTo>
                  <a:lnTo>
                    <a:pt x="1390650" y="586232"/>
                  </a:lnTo>
                  <a:lnTo>
                    <a:pt x="1386166" y="588162"/>
                  </a:lnTo>
                  <a:lnTo>
                    <a:pt x="1381633" y="590042"/>
                  </a:lnTo>
                  <a:lnTo>
                    <a:pt x="1375410" y="591058"/>
                  </a:lnTo>
                  <a:lnTo>
                    <a:pt x="1359916" y="591058"/>
                  </a:lnTo>
                  <a:lnTo>
                    <a:pt x="1353820" y="590042"/>
                  </a:lnTo>
                  <a:lnTo>
                    <a:pt x="1344676" y="586232"/>
                  </a:lnTo>
                  <a:lnTo>
                    <a:pt x="1342390" y="583438"/>
                  </a:lnTo>
                  <a:lnTo>
                    <a:pt x="1342263" y="579628"/>
                  </a:lnTo>
                  <a:lnTo>
                    <a:pt x="1342390" y="575818"/>
                  </a:lnTo>
                  <a:lnTo>
                    <a:pt x="1344676" y="572897"/>
                  </a:lnTo>
                  <a:lnTo>
                    <a:pt x="1353616" y="569175"/>
                  </a:lnTo>
                  <a:lnTo>
                    <a:pt x="1353312" y="569175"/>
                  </a:lnTo>
                  <a:lnTo>
                    <a:pt x="1359916" y="568071"/>
                  </a:lnTo>
                  <a:lnTo>
                    <a:pt x="1375410" y="568071"/>
                  </a:lnTo>
                  <a:lnTo>
                    <a:pt x="1382141" y="569175"/>
                  </a:lnTo>
                  <a:lnTo>
                    <a:pt x="1381823" y="569175"/>
                  </a:lnTo>
                  <a:lnTo>
                    <a:pt x="1386205" y="570992"/>
                  </a:lnTo>
                  <a:lnTo>
                    <a:pt x="1390650" y="572897"/>
                  </a:lnTo>
                  <a:lnTo>
                    <a:pt x="1393063" y="575818"/>
                  </a:lnTo>
                  <a:lnTo>
                    <a:pt x="1393190" y="579628"/>
                  </a:lnTo>
                  <a:lnTo>
                    <a:pt x="1393190" y="537083"/>
                  </a:lnTo>
                  <a:lnTo>
                    <a:pt x="1381467" y="535025"/>
                  </a:lnTo>
                  <a:lnTo>
                    <a:pt x="1367663" y="534289"/>
                  </a:lnTo>
                  <a:lnTo>
                    <a:pt x="1353870" y="535025"/>
                  </a:lnTo>
                  <a:lnTo>
                    <a:pt x="1312710" y="552310"/>
                  </a:lnTo>
                  <a:lnTo>
                    <a:pt x="1302004" y="579628"/>
                  </a:lnTo>
                  <a:lnTo>
                    <a:pt x="1302689" y="586232"/>
                  </a:lnTo>
                  <a:lnTo>
                    <a:pt x="1327886" y="617385"/>
                  </a:lnTo>
                  <a:lnTo>
                    <a:pt x="1345819" y="622808"/>
                  </a:lnTo>
                  <a:lnTo>
                    <a:pt x="1345819" y="641477"/>
                  </a:lnTo>
                  <a:lnTo>
                    <a:pt x="1295400" y="641477"/>
                  </a:lnTo>
                  <a:lnTo>
                    <a:pt x="1295400" y="679323"/>
                  </a:lnTo>
                  <a:lnTo>
                    <a:pt x="1393113" y="679323"/>
                  </a:lnTo>
                  <a:lnTo>
                    <a:pt x="1403680" y="678840"/>
                  </a:lnTo>
                  <a:lnTo>
                    <a:pt x="1444498" y="670687"/>
                  </a:lnTo>
                  <a:lnTo>
                    <a:pt x="1444498" y="632714"/>
                  </a:lnTo>
                  <a:close/>
                </a:path>
                <a:path w="2898140" h="1175385">
                  <a:moveTo>
                    <a:pt x="1451864" y="23368"/>
                  </a:moveTo>
                  <a:lnTo>
                    <a:pt x="1426337" y="23368"/>
                  </a:lnTo>
                  <a:lnTo>
                    <a:pt x="1426337" y="3810"/>
                  </a:lnTo>
                  <a:lnTo>
                    <a:pt x="1383411" y="3810"/>
                  </a:lnTo>
                  <a:lnTo>
                    <a:pt x="1383411" y="139192"/>
                  </a:lnTo>
                  <a:lnTo>
                    <a:pt x="1426337" y="139192"/>
                  </a:lnTo>
                  <a:lnTo>
                    <a:pt x="1426337" y="114046"/>
                  </a:lnTo>
                  <a:lnTo>
                    <a:pt x="1451864" y="114046"/>
                  </a:lnTo>
                  <a:lnTo>
                    <a:pt x="1451864" y="77597"/>
                  </a:lnTo>
                  <a:lnTo>
                    <a:pt x="1426337" y="77597"/>
                  </a:lnTo>
                  <a:lnTo>
                    <a:pt x="1426337" y="59817"/>
                  </a:lnTo>
                  <a:lnTo>
                    <a:pt x="1451864" y="59817"/>
                  </a:lnTo>
                  <a:lnTo>
                    <a:pt x="1451864" y="23368"/>
                  </a:lnTo>
                  <a:close/>
                </a:path>
                <a:path w="2898140" h="1175385">
                  <a:moveTo>
                    <a:pt x="1517269" y="954913"/>
                  </a:moveTo>
                  <a:lnTo>
                    <a:pt x="1474851" y="954913"/>
                  </a:lnTo>
                  <a:lnTo>
                    <a:pt x="1474851" y="971931"/>
                  </a:lnTo>
                  <a:lnTo>
                    <a:pt x="1449578" y="971931"/>
                  </a:lnTo>
                  <a:lnTo>
                    <a:pt x="1449578" y="1008634"/>
                  </a:lnTo>
                  <a:lnTo>
                    <a:pt x="1474851" y="1008634"/>
                  </a:lnTo>
                  <a:lnTo>
                    <a:pt x="1474851" y="1022858"/>
                  </a:lnTo>
                  <a:lnTo>
                    <a:pt x="1441196" y="1022858"/>
                  </a:lnTo>
                  <a:lnTo>
                    <a:pt x="1441196" y="1059434"/>
                  </a:lnTo>
                  <a:lnTo>
                    <a:pt x="1474851" y="1059434"/>
                  </a:lnTo>
                  <a:lnTo>
                    <a:pt x="1474851" y="1074547"/>
                  </a:lnTo>
                  <a:lnTo>
                    <a:pt x="1517269" y="1074547"/>
                  </a:lnTo>
                  <a:lnTo>
                    <a:pt x="1517269" y="954913"/>
                  </a:lnTo>
                  <a:close/>
                </a:path>
                <a:path w="2898140" h="1175385">
                  <a:moveTo>
                    <a:pt x="1519301" y="1126109"/>
                  </a:moveTo>
                  <a:lnTo>
                    <a:pt x="1518386" y="1117612"/>
                  </a:lnTo>
                  <a:lnTo>
                    <a:pt x="1516557" y="1112100"/>
                  </a:lnTo>
                  <a:lnTo>
                    <a:pt x="1516494" y="1111885"/>
                  </a:lnTo>
                  <a:lnTo>
                    <a:pt x="1481099" y="1084859"/>
                  </a:lnTo>
                  <a:lnTo>
                    <a:pt x="1473073" y="1082814"/>
                  </a:lnTo>
                  <a:lnTo>
                    <a:pt x="1473073" y="1126109"/>
                  </a:lnTo>
                  <a:lnTo>
                    <a:pt x="1472692" y="1131316"/>
                  </a:lnTo>
                  <a:lnTo>
                    <a:pt x="1430870" y="1140269"/>
                  </a:lnTo>
                  <a:lnTo>
                    <a:pt x="1420114" y="1140460"/>
                  </a:lnTo>
                  <a:lnTo>
                    <a:pt x="1409319" y="1140269"/>
                  </a:lnTo>
                  <a:lnTo>
                    <a:pt x="1367536" y="1131316"/>
                  </a:lnTo>
                  <a:lnTo>
                    <a:pt x="1367155" y="1126109"/>
                  </a:lnTo>
                  <a:lnTo>
                    <a:pt x="1367536" y="1121156"/>
                  </a:lnTo>
                  <a:lnTo>
                    <a:pt x="1409319" y="1112100"/>
                  </a:lnTo>
                  <a:lnTo>
                    <a:pt x="1420114" y="1111885"/>
                  </a:lnTo>
                  <a:lnTo>
                    <a:pt x="1430870" y="1112100"/>
                  </a:lnTo>
                  <a:lnTo>
                    <a:pt x="1472692" y="1121156"/>
                  </a:lnTo>
                  <a:lnTo>
                    <a:pt x="1473073" y="1126109"/>
                  </a:lnTo>
                  <a:lnTo>
                    <a:pt x="1473073" y="1082814"/>
                  </a:lnTo>
                  <a:lnTo>
                    <a:pt x="1433753" y="1077810"/>
                  </a:lnTo>
                  <a:lnTo>
                    <a:pt x="1420114" y="1077595"/>
                  </a:lnTo>
                  <a:lnTo>
                    <a:pt x="1406448" y="1077810"/>
                  </a:lnTo>
                  <a:lnTo>
                    <a:pt x="1359115" y="1084859"/>
                  </a:lnTo>
                  <a:lnTo>
                    <a:pt x="1324330" y="1110018"/>
                  </a:lnTo>
                  <a:lnTo>
                    <a:pt x="1320800" y="1126109"/>
                  </a:lnTo>
                  <a:lnTo>
                    <a:pt x="1321777" y="1134694"/>
                  </a:lnTo>
                  <a:lnTo>
                    <a:pt x="1349692" y="1164018"/>
                  </a:lnTo>
                  <a:lnTo>
                    <a:pt x="1393469" y="1173695"/>
                  </a:lnTo>
                  <a:lnTo>
                    <a:pt x="1420114" y="1174775"/>
                  </a:lnTo>
                  <a:lnTo>
                    <a:pt x="1433753" y="1174546"/>
                  </a:lnTo>
                  <a:lnTo>
                    <a:pt x="1481099" y="1167498"/>
                  </a:lnTo>
                  <a:lnTo>
                    <a:pt x="1515872" y="1142326"/>
                  </a:lnTo>
                  <a:lnTo>
                    <a:pt x="1516481" y="1140460"/>
                  </a:lnTo>
                  <a:lnTo>
                    <a:pt x="1518285" y="1134999"/>
                  </a:lnTo>
                  <a:lnTo>
                    <a:pt x="1518386" y="1134694"/>
                  </a:lnTo>
                  <a:lnTo>
                    <a:pt x="1519301" y="1126109"/>
                  </a:lnTo>
                  <a:close/>
                </a:path>
                <a:path w="2898140" h="1175385">
                  <a:moveTo>
                    <a:pt x="1525016" y="549529"/>
                  </a:moveTo>
                  <a:lnTo>
                    <a:pt x="1499997" y="549529"/>
                  </a:lnTo>
                  <a:lnTo>
                    <a:pt x="1499997" y="472186"/>
                  </a:lnTo>
                  <a:lnTo>
                    <a:pt x="1457071" y="472186"/>
                  </a:lnTo>
                  <a:lnTo>
                    <a:pt x="1457071" y="689483"/>
                  </a:lnTo>
                  <a:lnTo>
                    <a:pt x="1499997" y="689483"/>
                  </a:lnTo>
                  <a:lnTo>
                    <a:pt x="1499997" y="591312"/>
                  </a:lnTo>
                  <a:lnTo>
                    <a:pt x="1525016" y="591312"/>
                  </a:lnTo>
                  <a:lnTo>
                    <a:pt x="1525016" y="549529"/>
                  </a:lnTo>
                  <a:close/>
                </a:path>
                <a:path w="2898140" h="1175385">
                  <a:moveTo>
                    <a:pt x="1622425" y="102108"/>
                  </a:moveTo>
                  <a:lnTo>
                    <a:pt x="1606232" y="90043"/>
                  </a:lnTo>
                  <a:lnTo>
                    <a:pt x="1560576" y="56007"/>
                  </a:lnTo>
                  <a:lnTo>
                    <a:pt x="1563154" y="48641"/>
                  </a:lnTo>
                  <a:lnTo>
                    <a:pt x="1563243" y="48387"/>
                  </a:lnTo>
                  <a:lnTo>
                    <a:pt x="1565275" y="40386"/>
                  </a:lnTo>
                  <a:lnTo>
                    <a:pt x="1566545" y="32258"/>
                  </a:lnTo>
                  <a:lnTo>
                    <a:pt x="1567942" y="24130"/>
                  </a:lnTo>
                  <a:lnTo>
                    <a:pt x="1568615" y="16637"/>
                  </a:lnTo>
                  <a:lnTo>
                    <a:pt x="1568704" y="7366"/>
                  </a:lnTo>
                  <a:lnTo>
                    <a:pt x="1525397" y="4826"/>
                  </a:lnTo>
                  <a:lnTo>
                    <a:pt x="1524800" y="15748"/>
                  </a:lnTo>
                  <a:lnTo>
                    <a:pt x="1524749" y="16637"/>
                  </a:lnTo>
                  <a:lnTo>
                    <a:pt x="1523250" y="27876"/>
                  </a:lnTo>
                  <a:lnTo>
                    <a:pt x="1520913" y="38557"/>
                  </a:lnTo>
                  <a:lnTo>
                    <a:pt x="1517853" y="48387"/>
                  </a:lnTo>
                  <a:lnTo>
                    <a:pt x="1517777" y="48641"/>
                  </a:lnTo>
                  <a:lnTo>
                    <a:pt x="1491043" y="86144"/>
                  </a:lnTo>
                  <a:lnTo>
                    <a:pt x="1467612" y="95250"/>
                  </a:lnTo>
                  <a:lnTo>
                    <a:pt x="1467612" y="135128"/>
                  </a:lnTo>
                  <a:lnTo>
                    <a:pt x="1510538" y="121793"/>
                  </a:lnTo>
                  <a:lnTo>
                    <a:pt x="1543431" y="90043"/>
                  </a:lnTo>
                  <a:lnTo>
                    <a:pt x="1596644" y="132080"/>
                  </a:lnTo>
                  <a:lnTo>
                    <a:pt x="1622425" y="102108"/>
                  </a:lnTo>
                  <a:close/>
                </a:path>
                <a:path w="2898140" h="1175385">
                  <a:moveTo>
                    <a:pt x="1674749" y="182499"/>
                  </a:moveTo>
                  <a:lnTo>
                    <a:pt x="1523619" y="182499"/>
                  </a:lnTo>
                  <a:lnTo>
                    <a:pt x="1523619" y="145034"/>
                  </a:lnTo>
                  <a:lnTo>
                    <a:pt x="1479804" y="145034"/>
                  </a:lnTo>
                  <a:lnTo>
                    <a:pt x="1479804" y="221107"/>
                  </a:lnTo>
                  <a:lnTo>
                    <a:pt x="1674749" y="221107"/>
                  </a:lnTo>
                  <a:lnTo>
                    <a:pt x="1674749" y="182499"/>
                  </a:lnTo>
                  <a:close/>
                </a:path>
                <a:path w="2898140" h="1175385">
                  <a:moveTo>
                    <a:pt x="1697228" y="44831"/>
                  </a:moveTo>
                  <a:lnTo>
                    <a:pt x="1671701" y="44831"/>
                  </a:lnTo>
                  <a:lnTo>
                    <a:pt x="1671701" y="3810"/>
                  </a:lnTo>
                  <a:lnTo>
                    <a:pt x="1628775" y="3810"/>
                  </a:lnTo>
                  <a:lnTo>
                    <a:pt x="1628775" y="164719"/>
                  </a:lnTo>
                  <a:lnTo>
                    <a:pt x="1671701" y="164719"/>
                  </a:lnTo>
                  <a:lnTo>
                    <a:pt x="1671701" y="86487"/>
                  </a:lnTo>
                  <a:lnTo>
                    <a:pt x="1697228" y="86487"/>
                  </a:lnTo>
                  <a:lnTo>
                    <a:pt x="1697228" y="44831"/>
                  </a:lnTo>
                  <a:close/>
                </a:path>
                <a:path w="2898140" h="1175385">
                  <a:moveTo>
                    <a:pt x="1771777" y="1053084"/>
                  </a:moveTo>
                  <a:lnTo>
                    <a:pt x="1755711" y="1041146"/>
                  </a:lnTo>
                  <a:lnTo>
                    <a:pt x="1709928" y="1007110"/>
                  </a:lnTo>
                  <a:lnTo>
                    <a:pt x="1712595" y="999363"/>
                  </a:lnTo>
                  <a:lnTo>
                    <a:pt x="1714627" y="991489"/>
                  </a:lnTo>
                  <a:lnTo>
                    <a:pt x="1715897" y="983361"/>
                  </a:lnTo>
                  <a:lnTo>
                    <a:pt x="1717294" y="975106"/>
                  </a:lnTo>
                  <a:lnTo>
                    <a:pt x="1717967" y="967727"/>
                  </a:lnTo>
                  <a:lnTo>
                    <a:pt x="1718056" y="958469"/>
                  </a:lnTo>
                  <a:lnTo>
                    <a:pt x="1674749" y="955929"/>
                  </a:lnTo>
                  <a:lnTo>
                    <a:pt x="1674152" y="966851"/>
                  </a:lnTo>
                  <a:lnTo>
                    <a:pt x="1674101" y="967727"/>
                  </a:lnTo>
                  <a:lnTo>
                    <a:pt x="1672602" y="978941"/>
                  </a:lnTo>
                  <a:lnTo>
                    <a:pt x="1670265" y="989596"/>
                  </a:lnTo>
                  <a:lnTo>
                    <a:pt x="1667243" y="999363"/>
                  </a:lnTo>
                  <a:lnTo>
                    <a:pt x="1667129" y="999744"/>
                  </a:lnTo>
                  <a:lnTo>
                    <a:pt x="1640395" y="1037183"/>
                  </a:lnTo>
                  <a:lnTo>
                    <a:pt x="1616964" y="1046226"/>
                  </a:lnTo>
                  <a:lnTo>
                    <a:pt x="1616964" y="1086231"/>
                  </a:lnTo>
                  <a:lnTo>
                    <a:pt x="1659890" y="1072896"/>
                  </a:lnTo>
                  <a:lnTo>
                    <a:pt x="1692783" y="1041146"/>
                  </a:lnTo>
                  <a:lnTo>
                    <a:pt x="1745996" y="1083183"/>
                  </a:lnTo>
                  <a:lnTo>
                    <a:pt x="1771777" y="1053084"/>
                  </a:lnTo>
                  <a:close/>
                </a:path>
                <a:path w="2898140" h="1175385">
                  <a:moveTo>
                    <a:pt x="1824101" y="1133602"/>
                  </a:moveTo>
                  <a:lnTo>
                    <a:pt x="1672971" y="1133602"/>
                  </a:lnTo>
                  <a:lnTo>
                    <a:pt x="1672971" y="1096137"/>
                  </a:lnTo>
                  <a:lnTo>
                    <a:pt x="1629156" y="1096137"/>
                  </a:lnTo>
                  <a:lnTo>
                    <a:pt x="1629156" y="1172210"/>
                  </a:lnTo>
                  <a:lnTo>
                    <a:pt x="1824101" y="1172210"/>
                  </a:lnTo>
                  <a:lnTo>
                    <a:pt x="1824101" y="1133602"/>
                  </a:lnTo>
                  <a:close/>
                </a:path>
                <a:path w="2898140" h="1175385">
                  <a:moveTo>
                    <a:pt x="1846580" y="995807"/>
                  </a:moveTo>
                  <a:lnTo>
                    <a:pt x="1821053" y="995807"/>
                  </a:lnTo>
                  <a:lnTo>
                    <a:pt x="1821053" y="954913"/>
                  </a:lnTo>
                  <a:lnTo>
                    <a:pt x="1778127" y="954913"/>
                  </a:lnTo>
                  <a:lnTo>
                    <a:pt x="1778127" y="1115695"/>
                  </a:lnTo>
                  <a:lnTo>
                    <a:pt x="1821053" y="1115695"/>
                  </a:lnTo>
                  <a:lnTo>
                    <a:pt x="1821053" y="1037590"/>
                  </a:lnTo>
                  <a:lnTo>
                    <a:pt x="1846580" y="1037590"/>
                  </a:lnTo>
                  <a:lnTo>
                    <a:pt x="1846580" y="995807"/>
                  </a:lnTo>
                  <a:close/>
                </a:path>
                <a:path w="2898140" h="1175385">
                  <a:moveTo>
                    <a:pt x="1924177" y="123952"/>
                  </a:moveTo>
                  <a:lnTo>
                    <a:pt x="1882013" y="123952"/>
                  </a:lnTo>
                  <a:lnTo>
                    <a:pt x="1882013" y="138176"/>
                  </a:lnTo>
                  <a:lnTo>
                    <a:pt x="1882013" y="171577"/>
                  </a:lnTo>
                  <a:lnTo>
                    <a:pt x="1882013" y="187071"/>
                  </a:lnTo>
                  <a:lnTo>
                    <a:pt x="1774571" y="187071"/>
                  </a:lnTo>
                  <a:lnTo>
                    <a:pt x="1774571" y="171577"/>
                  </a:lnTo>
                  <a:lnTo>
                    <a:pt x="1882013" y="171577"/>
                  </a:lnTo>
                  <a:lnTo>
                    <a:pt x="1882013" y="138176"/>
                  </a:lnTo>
                  <a:lnTo>
                    <a:pt x="1774571" y="138176"/>
                  </a:lnTo>
                  <a:lnTo>
                    <a:pt x="1774571" y="123952"/>
                  </a:lnTo>
                  <a:lnTo>
                    <a:pt x="1732280" y="123952"/>
                  </a:lnTo>
                  <a:lnTo>
                    <a:pt x="1732280" y="221107"/>
                  </a:lnTo>
                  <a:lnTo>
                    <a:pt x="1924177" y="221107"/>
                  </a:lnTo>
                  <a:lnTo>
                    <a:pt x="1924177" y="187071"/>
                  </a:lnTo>
                  <a:lnTo>
                    <a:pt x="1924177" y="171577"/>
                  </a:lnTo>
                  <a:lnTo>
                    <a:pt x="1924177" y="138176"/>
                  </a:lnTo>
                  <a:lnTo>
                    <a:pt x="1924177" y="123952"/>
                  </a:lnTo>
                  <a:close/>
                </a:path>
                <a:path w="2898140" h="1175385">
                  <a:moveTo>
                    <a:pt x="1924177" y="3810"/>
                  </a:moveTo>
                  <a:lnTo>
                    <a:pt x="1881251" y="3810"/>
                  </a:lnTo>
                  <a:lnTo>
                    <a:pt x="1881251" y="39497"/>
                  </a:lnTo>
                  <a:lnTo>
                    <a:pt x="1847596" y="39497"/>
                  </a:lnTo>
                  <a:lnTo>
                    <a:pt x="1847189" y="38735"/>
                  </a:lnTo>
                  <a:lnTo>
                    <a:pt x="1843519" y="31673"/>
                  </a:lnTo>
                  <a:lnTo>
                    <a:pt x="1838172" y="24739"/>
                  </a:lnTo>
                  <a:lnTo>
                    <a:pt x="1831568" y="18719"/>
                  </a:lnTo>
                  <a:lnTo>
                    <a:pt x="1823720" y="13589"/>
                  </a:lnTo>
                  <a:lnTo>
                    <a:pt x="1814690" y="9499"/>
                  </a:lnTo>
                  <a:lnTo>
                    <a:pt x="1808861" y="7772"/>
                  </a:lnTo>
                  <a:lnTo>
                    <a:pt x="1808861" y="53467"/>
                  </a:lnTo>
                  <a:lnTo>
                    <a:pt x="1808861" y="66675"/>
                  </a:lnTo>
                  <a:lnTo>
                    <a:pt x="1806448" y="71882"/>
                  </a:lnTo>
                  <a:lnTo>
                    <a:pt x="1801622" y="75565"/>
                  </a:lnTo>
                  <a:lnTo>
                    <a:pt x="1796923" y="79375"/>
                  </a:lnTo>
                  <a:lnTo>
                    <a:pt x="1790319" y="81407"/>
                  </a:lnTo>
                  <a:lnTo>
                    <a:pt x="1773555" y="81407"/>
                  </a:lnTo>
                  <a:lnTo>
                    <a:pt x="1767078" y="79375"/>
                  </a:lnTo>
                  <a:lnTo>
                    <a:pt x="1757553" y="71882"/>
                  </a:lnTo>
                  <a:lnTo>
                    <a:pt x="1755140" y="66675"/>
                  </a:lnTo>
                  <a:lnTo>
                    <a:pt x="1755013" y="60071"/>
                  </a:lnTo>
                  <a:lnTo>
                    <a:pt x="1755140" y="53467"/>
                  </a:lnTo>
                  <a:lnTo>
                    <a:pt x="1757553" y="48260"/>
                  </a:lnTo>
                  <a:lnTo>
                    <a:pt x="1762252" y="44450"/>
                  </a:lnTo>
                  <a:lnTo>
                    <a:pt x="1767078" y="40767"/>
                  </a:lnTo>
                  <a:lnTo>
                    <a:pt x="1773555" y="38735"/>
                  </a:lnTo>
                  <a:lnTo>
                    <a:pt x="1790319" y="38735"/>
                  </a:lnTo>
                  <a:lnTo>
                    <a:pt x="1796923" y="40767"/>
                  </a:lnTo>
                  <a:lnTo>
                    <a:pt x="1806448" y="48260"/>
                  </a:lnTo>
                  <a:lnTo>
                    <a:pt x="1808861" y="53467"/>
                  </a:lnTo>
                  <a:lnTo>
                    <a:pt x="1808861" y="7772"/>
                  </a:lnTo>
                  <a:lnTo>
                    <a:pt x="1804733" y="6540"/>
                  </a:lnTo>
                  <a:lnTo>
                    <a:pt x="1793811" y="4737"/>
                  </a:lnTo>
                  <a:lnTo>
                    <a:pt x="1781937" y="4064"/>
                  </a:lnTo>
                  <a:lnTo>
                    <a:pt x="1766912" y="5168"/>
                  </a:lnTo>
                  <a:lnTo>
                    <a:pt x="1731391" y="19431"/>
                  </a:lnTo>
                  <a:lnTo>
                    <a:pt x="1712214" y="60071"/>
                  </a:lnTo>
                  <a:lnTo>
                    <a:pt x="1713509" y="71882"/>
                  </a:lnTo>
                  <a:lnTo>
                    <a:pt x="1741627" y="107365"/>
                  </a:lnTo>
                  <a:lnTo>
                    <a:pt x="1781937" y="116078"/>
                  </a:lnTo>
                  <a:lnTo>
                    <a:pt x="1794002" y="115417"/>
                  </a:lnTo>
                  <a:lnTo>
                    <a:pt x="1832152" y="101066"/>
                  </a:lnTo>
                  <a:lnTo>
                    <a:pt x="1847215" y="81407"/>
                  </a:lnTo>
                  <a:lnTo>
                    <a:pt x="1848104" y="79629"/>
                  </a:lnTo>
                  <a:lnTo>
                    <a:pt x="1881251" y="79629"/>
                  </a:lnTo>
                  <a:lnTo>
                    <a:pt x="1881251" y="116332"/>
                  </a:lnTo>
                  <a:lnTo>
                    <a:pt x="1924177" y="116332"/>
                  </a:lnTo>
                  <a:lnTo>
                    <a:pt x="1924177" y="79629"/>
                  </a:lnTo>
                  <a:lnTo>
                    <a:pt x="1924177" y="39497"/>
                  </a:lnTo>
                  <a:lnTo>
                    <a:pt x="1924177" y="3810"/>
                  </a:lnTo>
                  <a:close/>
                </a:path>
                <a:path w="2898140" h="1175385">
                  <a:moveTo>
                    <a:pt x="2073529" y="1075055"/>
                  </a:moveTo>
                  <a:lnTo>
                    <a:pt x="2031365" y="1075055"/>
                  </a:lnTo>
                  <a:lnTo>
                    <a:pt x="2031365" y="1089279"/>
                  </a:lnTo>
                  <a:lnTo>
                    <a:pt x="2031365" y="1122553"/>
                  </a:lnTo>
                  <a:lnTo>
                    <a:pt x="2031365" y="1138174"/>
                  </a:lnTo>
                  <a:lnTo>
                    <a:pt x="1923923" y="1138174"/>
                  </a:lnTo>
                  <a:lnTo>
                    <a:pt x="1923923" y="1122553"/>
                  </a:lnTo>
                  <a:lnTo>
                    <a:pt x="2031365" y="1122553"/>
                  </a:lnTo>
                  <a:lnTo>
                    <a:pt x="2031365" y="1089279"/>
                  </a:lnTo>
                  <a:lnTo>
                    <a:pt x="1923923" y="1089279"/>
                  </a:lnTo>
                  <a:lnTo>
                    <a:pt x="1923923" y="1075055"/>
                  </a:lnTo>
                  <a:lnTo>
                    <a:pt x="1881632" y="1075055"/>
                  </a:lnTo>
                  <a:lnTo>
                    <a:pt x="1881632" y="1172210"/>
                  </a:lnTo>
                  <a:lnTo>
                    <a:pt x="2073529" y="1172210"/>
                  </a:lnTo>
                  <a:lnTo>
                    <a:pt x="2073529" y="1138174"/>
                  </a:lnTo>
                  <a:lnTo>
                    <a:pt x="2073529" y="1122553"/>
                  </a:lnTo>
                  <a:lnTo>
                    <a:pt x="2073529" y="1089279"/>
                  </a:lnTo>
                  <a:lnTo>
                    <a:pt x="2073529" y="1075055"/>
                  </a:lnTo>
                  <a:close/>
                </a:path>
                <a:path w="2898140" h="1175385">
                  <a:moveTo>
                    <a:pt x="2073529" y="954913"/>
                  </a:moveTo>
                  <a:lnTo>
                    <a:pt x="2030603" y="954913"/>
                  </a:lnTo>
                  <a:lnTo>
                    <a:pt x="2030603" y="990473"/>
                  </a:lnTo>
                  <a:lnTo>
                    <a:pt x="1996948" y="990473"/>
                  </a:lnTo>
                  <a:lnTo>
                    <a:pt x="1996617" y="989838"/>
                  </a:lnTo>
                  <a:lnTo>
                    <a:pt x="1996541" y="989711"/>
                  </a:lnTo>
                  <a:lnTo>
                    <a:pt x="1992871" y="982649"/>
                  </a:lnTo>
                  <a:lnTo>
                    <a:pt x="1958340" y="958837"/>
                  </a:lnTo>
                  <a:lnTo>
                    <a:pt x="1958340" y="1011174"/>
                  </a:lnTo>
                  <a:lnTo>
                    <a:pt x="1958213" y="1017651"/>
                  </a:lnTo>
                  <a:lnTo>
                    <a:pt x="1955800" y="1022858"/>
                  </a:lnTo>
                  <a:lnTo>
                    <a:pt x="1950974" y="1026668"/>
                  </a:lnTo>
                  <a:lnTo>
                    <a:pt x="1946275" y="1030478"/>
                  </a:lnTo>
                  <a:lnTo>
                    <a:pt x="1939671" y="1032383"/>
                  </a:lnTo>
                  <a:lnTo>
                    <a:pt x="1931289" y="1032510"/>
                  </a:lnTo>
                  <a:lnTo>
                    <a:pt x="1922907" y="1032383"/>
                  </a:lnTo>
                  <a:lnTo>
                    <a:pt x="1916430" y="1030478"/>
                  </a:lnTo>
                  <a:lnTo>
                    <a:pt x="1911604" y="1026668"/>
                  </a:lnTo>
                  <a:lnTo>
                    <a:pt x="1906905" y="1022858"/>
                  </a:lnTo>
                  <a:lnTo>
                    <a:pt x="1904492" y="1017651"/>
                  </a:lnTo>
                  <a:lnTo>
                    <a:pt x="1904492" y="1004570"/>
                  </a:lnTo>
                  <a:lnTo>
                    <a:pt x="1931289" y="989711"/>
                  </a:lnTo>
                  <a:lnTo>
                    <a:pt x="1939671" y="989838"/>
                  </a:lnTo>
                  <a:lnTo>
                    <a:pt x="1946275" y="991743"/>
                  </a:lnTo>
                  <a:lnTo>
                    <a:pt x="1950974" y="995553"/>
                  </a:lnTo>
                  <a:lnTo>
                    <a:pt x="1955800" y="999363"/>
                  </a:lnTo>
                  <a:lnTo>
                    <a:pt x="1958213" y="1004570"/>
                  </a:lnTo>
                  <a:lnTo>
                    <a:pt x="1958340" y="1011174"/>
                  </a:lnTo>
                  <a:lnTo>
                    <a:pt x="1958340" y="958837"/>
                  </a:lnTo>
                  <a:lnTo>
                    <a:pt x="1954085" y="957580"/>
                  </a:lnTo>
                  <a:lnTo>
                    <a:pt x="1943163" y="955814"/>
                  </a:lnTo>
                  <a:lnTo>
                    <a:pt x="1931289" y="955167"/>
                  </a:lnTo>
                  <a:lnTo>
                    <a:pt x="1916264" y="956221"/>
                  </a:lnTo>
                  <a:lnTo>
                    <a:pt x="1880743" y="970407"/>
                  </a:lnTo>
                  <a:lnTo>
                    <a:pt x="1861566" y="1011174"/>
                  </a:lnTo>
                  <a:lnTo>
                    <a:pt x="1862848" y="1022858"/>
                  </a:lnTo>
                  <a:lnTo>
                    <a:pt x="1890979" y="1058468"/>
                  </a:lnTo>
                  <a:lnTo>
                    <a:pt x="1931289" y="1067181"/>
                  </a:lnTo>
                  <a:lnTo>
                    <a:pt x="1943354" y="1066495"/>
                  </a:lnTo>
                  <a:lnTo>
                    <a:pt x="1981504" y="1052169"/>
                  </a:lnTo>
                  <a:lnTo>
                    <a:pt x="1996567" y="1032510"/>
                  </a:lnTo>
                  <a:lnTo>
                    <a:pt x="1997456" y="1030732"/>
                  </a:lnTo>
                  <a:lnTo>
                    <a:pt x="2030603" y="1030732"/>
                  </a:lnTo>
                  <a:lnTo>
                    <a:pt x="2030603" y="1067435"/>
                  </a:lnTo>
                  <a:lnTo>
                    <a:pt x="2073529" y="1067435"/>
                  </a:lnTo>
                  <a:lnTo>
                    <a:pt x="2073529" y="1030732"/>
                  </a:lnTo>
                  <a:lnTo>
                    <a:pt x="2073529" y="990473"/>
                  </a:lnTo>
                  <a:lnTo>
                    <a:pt x="2073529" y="954913"/>
                  </a:lnTo>
                  <a:close/>
                </a:path>
                <a:path w="2898140" h="1175385">
                  <a:moveTo>
                    <a:pt x="2286000" y="1116965"/>
                  </a:moveTo>
                  <a:lnTo>
                    <a:pt x="2239645" y="1124331"/>
                  </a:lnTo>
                  <a:lnTo>
                    <a:pt x="2223135" y="1124331"/>
                  </a:lnTo>
                  <a:lnTo>
                    <a:pt x="2223135" y="997585"/>
                  </a:lnTo>
                  <a:lnTo>
                    <a:pt x="2276589" y="997585"/>
                  </a:lnTo>
                  <a:lnTo>
                    <a:pt x="2276589" y="959993"/>
                  </a:lnTo>
                  <a:lnTo>
                    <a:pt x="2181593" y="959993"/>
                  </a:lnTo>
                  <a:lnTo>
                    <a:pt x="2181593" y="1162050"/>
                  </a:lnTo>
                  <a:lnTo>
                    <a:pt x="2236266" y="1162050"/>
                  </a:lnTo>
                  <a:lnTo>
                    <a:pt x="2245931" y="1161580"/>
                  </a:lnTo>
                  <a:lnTo>
                    <a:pt x="2286000" y="1154176"/>
                  </a:lnTo>
                  <a:lnTo>
                    <a:pt x="2286000" y="1124331"/>
                  </a:lnTo>
                  <a:lnTo>
                    <a:pt x="2286000" y="1116965"/>
                  </a:lnTo>
                  <a:close/>
                </a:path>
                <a:path w="2898140" h="1175385">
                  <a:moveTo>
                    <a:pt x="2394204" y="954913"/>
                  </a:moveTo>
                  <a:lnTo>
                    <a:pt x="2353945" y="954913"/>
                  </a:lnTo>
                  <a:lnTo>
                    <a:pt x="2353945" y="1034796"/>
                  </a:lnTo>
                  <a:lnTo>
                    <a:pt x="2335911" y="1034796"/>
                  </a:lnTo>
                  <a:lnTo>
                    <a:pt x="2335911" y="955929"/>
                  </a:lnTo>
                  <a:lnTo>
                    <a:pt x="2296160" y="955929"/>
                  </a:lnTo>
                  <a:lnTo>
                    <a:pt x="2296160" y="1168400"/>
                  </a:lnTo>
                  <a:lnTo>
                    <a:pt x="2335911" y="1168400"/>
                  </a:lnTo>
                  <a:lnTo>
                    <a:pt x="2335911" y="1075563"/>
                  </a:lnTo>
                  <a:lnTo>
                    <a:pt x="2353945" y="1075563"/>
                  </a:lnTo>
                  <a:lnTo>
                    <a:pt x="2353945" y="1172210"/>
                  </a:lnTo>
                  <a:lnTo>
                    <a:pt x="2394204" y="1172210"/>
                  </a:lnTo>
                  <a:lnTo>
                    <a:pt x="2394204" y="1075563"/>
                  </a:lnTo>
                  <a:lnTo>
                    <a:pt x="2394204" y="1034796"/>
                  </a:lnTo>
                  <a:lnTo>
                    <a:pt x="2394204" y="954913"/>
                  </a:lnTo>
                  <a:close/>
                </a:path>
                <a:path w="2898140" h="1175385">
                  <a:moveTo>
                    <a:pt x="2577973" y="1055878"/>
                  </a:moveTo>
                  <a:lnTo>
                    <a:pt x="2567279" y="1048512"/>
                  </a:lnTo>
                  <a:lnTo>
                    <a:pt x="2517902" y="1014476"/>
                  </a:lnTo>
                  <a:lnTo>
                    <a:pt x="2519934" y="1007745"/>
                  </a:lnTo>
                  <a:lnTo>
                    <a:pt x="2521178" y="1001141"/>
                  </a:lnTo>
                  <a:lnTo>
                    <a:pt x="2521204" y="1001014"/>
                  </a:lnTo>
                  <a:lnTo>
                    <a:pt x="2521712" y="994029"/>
                  </a:lnTo>
                  <a:lnTo>
                    <a:pt x="2568448" y="994029"/>
                  </a:lnTo>
                  <a:lnTo>
                    <a:pt x="2568448" y="957453"/>
                  </a:lnTo>
                  <a:lnTo>
                    <a:pt x="2430018" y="957453"/>
                  </a:lnTo>
                  <a:lnTo>
                    <a:pt x="2430018" y="994029"/>
                  </a:lnTo>
                  <a:lnTo>
                    <a:pt x="2478405" y="994029"/>
                  </a:lnTo>
                  <a:lnTo>
                    <a:pt x="2476258" y="1004417"/>
                  </a:lnTo>
                  <a:lnTo>
                    <a:pt x="2455126" y="1038237"/>
                  </a:lnTo>
                  <a:lnTo>
                    <a:pt x="2426970" y="1049274"/>
                  </a:lnTo>
                  <a:lnTo>
                    <a:pt x="2426970" y="1088263"/>
                  </a:lnTo>
                  <a:lnTo>
                    <a:pt x="2469261" y="1076579"/>
                  </a:lnTo>
                  <a:lnTo>
                    <a:pt x="2500757" y="1048512"/>
                  </a:lnTo>
                  <a:lnTo>
                    <a:pt x="2553716" y="1086485"/>
                  </a:lnTo>
                  <a:lnTo>
                    <a:pt x="2577973" y="1055878"/>
                  </a:lnTo>
                  <a:close/>
                </a:path>
                <a:path w="2898140" h="1175385">
                  <a:moveTo>
                    <a:pt x="2634361" y="954913"/>
                  </a:moveTo>
                  <a:lnTo>
                    <a:pt x="2591435" y="954913"/>
                  </a:lnTo>
                  <a:lnTo>
                    <a:pt x="2591435" y="1001141"/>
                  </a:lnTo>
                  <a:lnTo>
                    <a:pt x="2562352" y="1001141"/>
                  </a:lnTo>
                  <a:lnTo>
                    <a:pt x="2562352" y="1038606"/>
                  </a:lnTo>
                  <a:lnTo>
                    <a:pt x="2591435" y="1038606"/>
                  </a:lnTo>
                  <a:lnTo>
                    <a:pt x="2591435" y="1115949"/>
                  </a:lnTo>
                  <a:lnTo>
                    <a:pt x="2634361" y="1115949"/>
                  </a:lnTo>
                  <a:lnTo>
                    <a:pt x="2634361" y="954913"/>
                  </a:lnTo>
                  <a:close/>
                </a:path>
                <a:path w="2898140" h="1175385">
                  <a:moveTo>
                    <a:pt x="2637536" y="1133856"/>
                  </a:moveTo>
                  <a:lnTo>
                    <a:pt x="2483739" y="1133856"/>
                  </a:lnTo>
                  <a:lnTo>
                    <a:pt x="2483739" y="1096137"/>
                  </a:lnTo>
                  <a:lnTo>
                    <a:pt x="2439924" y="1096137"/>
                  </a:lnTo>
                  <a:lnTo>
                    <a:pt x="2439924" y="1172210"/>
                  </a:lnTo>
                  <a:lnTo>
                    <a:pt x="2637536" y="1172210"/>
                  </a:lnTo>
                  <a:lnTo>
                    <a:pt x="2637536" y="1133856"/>
                  </a:lnTo>
                  <a:close/>
                </a:path>
                <a:path w="2898140" h="1175385">
                  <a:moveTo>
                    <a:pt x="2813050" y="963295"/>
                  </a:moveTo>
                  <a:lnTo>
                    <a:pt x="2762504" y="963295"/>
                  </a:lnTo>
                  <a:lnTo>
                    <a:pt x="2762504" y="948309"/>
                  </a:lnTo>
                  <a:lnTo>
                    <a:pt x="2718181" y="948309"/>
                  </a:lnTo>
                  <a:lnTo>
                    <a:pt x="2718181" y="963295"/>
                  </a:lnTo>
                  <a:lnTo>
                    <a:pt x="2668016" y="963295"/>
                  </a:lnTo>
                  <a:lnTo>
                    <a:pt x="2668016" y="993521"/>
                  </a:lnTo>
                  <a:lnTo>
                    <a:pt x="2813050" y="993521"/>
                  </a:lnTo>
                  <a:lnTo>
                    <a:pt x="2813050" y="963295"/>
                  </a:lnTo>
                  <a:close/>
                </a:path>
                <a:path w="2898140" h="1175385">
                  <a:moveTo>
                    <a:pt x="2817622" y="1068451"/>
                  </a:moveTo>
                  <a:lnTo>
                    <a:pt x="2777071" y="1075613"/>
                  </a:lnTo>
                  <a:lnTo>
                    <a:pt x="2766822" y="1076071"/>
                  </a:lnTo>
                  <a:lnTo>
                    <a:pt x="2761742" y="1076071"/>
                  </a:lnTo>
                  <a:lnTo>
                    <a:pt x="2761742" y="1066165"/>
                  </a:lnTo>
                  <a:lnTo>
                    <a:pt x="2771165" y="1064336"/>
                  </a:lnTo>
                  <a:lnTo>
                    <a:pt x="2779611" y="1061847"/>
                  </a:lnTo>
                  <a:lnTo>
                    <a:pt x="2805582" y="1039622"/>
                  </a:lnTo>
                  <a:lnTo>
                    <a:pt x="2805684" y="1033018"/>
                  </a:lnTo>
                  <a:lnTo>
                    <a:pt x="2804630" y="1026922"/>
                  </a:lnTo>
                  <a:lnTo>
                    <a:pt x="2804553" y="1026414"/>
                  </a:lnTo>
                  <a:lnTo>
                    <a:pt x="2804312" y="1025067"/>
                  </a:lnTo>
                  <a:lnTo>
                    <a:pt x="2766695" y="1000671"/>
                  </a:lnTo>
                  <a:lnTo>
                    <a:pt x="2765425" y="1000506"/>
                  </a:lnTo>
                  <a:lnTo>
                    <a:pt x="2765425" y="1030732"/>
                  </a:lnTo>
                  <a:lnTo>
                    <a:pt x="2765425" y="1035177"/>
                  </a:lnTo>
                  <a:lnTo>
                    <a:pt x="2763139" y="1036828"/>
                  </a:lnTo>
                  <a:lnTo>
                    <a:pt x="2754376" y="1039114"/>
                  </a:lnTo>
                  <a:lnTo>
                    <a:pt x="2748407" y="1039622"/>
                  </a:lnTo>
                  <a:lnTo>
                    <a:pt x="2733167" y="1039622"/>
                  </a:lnTo>
                  <a:lnTo>
                    <a:pt x="2727198" y="1039114"/>
                  </a:lnTo>
                  <a:lnTo>
                    <a:pt x="2718435" y="1036828"/>
                  </a:lnTo>
                  <a:lnTo>
                    <a:pt x="2716276" y="1035177"/>
                  </a:lnTo>
                  <a:lnTo>
                    <a:pt x="2716276" y="1030732"/>
                  </a:lnTo>
                  <a:lnTo>
                    <a:pt x="2718435" y="1029081"/>
                  </a:lnTo>
                  <a:lnTo>
                    <a:pt x="2722880" y="1027938"/>
                  </a:lnTo>
                  <a:lnTo>
                    <a:pt x="2727198" y="1026922"/>
                  </a:lnTo>
                  <a:lnTo>
                    <a:pt x="2733167" y="1026414"/>
                  </a:lnTo>
                  <a:lnTo>
                    <a:pt x="2748407" y="1026414"/>
                  </a:lnTo>
                  <a:lnTo>
                    <a:pt x="2754376" y="1026922"/>
                  </a:lnTo>
                  <a:lnTo>
                    <a:pt x="2758821" y="1027938"/>
                  </a:lnTo>
                  <a:lnTo>
                    <a:pt x="2763139" y="1029081"/>
                  </a:lnTo>
                  <a:lnTo>
                    <a:pt x="2765425" y="1030732"/>
                  </a:lnTo>
                  <a:lnTo>
                    <a:pt x="2765425" y="1000506"/>
                  </a:lnTo>
                  <a:lnTo>
                    <a:pt x="2754401" y="998982"/>
                  </a:lnTo>
                  <a:lnTo>
                    <a:pt x="2740787" y="998347"/>
                  </a:lnTo>
                  <a:lnTo>
                    <a:pt x="2727160" y="998982"/>
                  </a:lnTo>
                  <a:lnTo>
                    <a:pt x="2686443" y="1012253"/>
                  </a:lnTo>
                  <a:lnTo>
                    <a:pt x="2675890" y="1033018"/>
                  </a:lnTo>
                  <a:lnTo>
                    <a:pt x="2675940" y="1035177"/>
                  </a:lnTo>
                  <a:lnTo>
                    <a:pt x="2676029" y="1037971"/>
                  </a:lnTo>
                  <a:lnTo>
                    <a:pt x="2676144" y="1041908"/>
                  </a:lnTo>
                  <a:lnTo>
                    <a:pt x="2709811" y="1064336"/>
                  </a:lnTo>
                  <a:lnTo>
                    <a:pt x="2719197" y="1066165"/>
                  </a:lnTo>
                  <a:lnTo>
                    <a:pt x="2719197" y="1076071"/>
                  </a:lnTo>
                  <a:lnTo>
                    <a:pt x="2668524" y="1076071"/>
                  </a:lnTo>
                  <a:lnTo>
                    <a:pt x="2668524" y="1108075"/>
                  </a:lnTo>
                  <a:lnTo>
                    <a:pt x="2766250" y="1108075"/>
                  </a:lnTo>
                  <a:lnTo>
                    <a:pt x="2776804" y="1107681"/>
                  </a:lnTo>
                  <a:lnTo>
                    <a:pt x="2817622" y="1100455"/>
                  </a:lnTo>
                  <a:lnTo>
                    <a:pt x="2817622" y="1068451"/>
                  </a:lnTo>
                  <a:close/>
                </a:path>
                <a:path w="2898140" h="1175385">
                  <a:moveTo>
                    <a:pt x="2876169" y="1138936"/>
                  </a:moveTo>
                  <a:lnTo>
                    <a:pt x="2724785" y="1138936"/>
                  </a:lnTo>
                  <a:lnTo>
                    <a:pt x="2724785" y="1116711"/>
                  </a:lnTo>
                  <a:lnTo>
                    <a:pt x="2681224" y="1116711"/>
                  </a:lnTo>
                  <a:lnTo>
                    <a:pt x="2681224" y="1172210"/>
                  </a:lnTo>
                  <a:lnTo>
                    <a:pt x="2876169" y="1172210"/>
                  </a:lnTo>
                  <a:lnTo>
                    <a:pt x="2876169" y="1138936"/>
                  </a:lnTo>
                  <a:close/>
                </a:path>
                <a:path w="2898140" h="1175385">
                  <a:moveTo>
                    <a:pt x="2898140" y="1005078"/>
                  </a:moveTo>
                  <a:lnTo>
                    <a:pt x="2873121" y="1005078"/>
                  </a:lnTo>
                  <a:lnTo>
                    <a:pt x="2873121" y="954913"/>
                  </a:lnTo>
                  <a:lnTo>
                    <a:pt x="2830195" y="954913"/>
                  </a:lnTo>
                  <a:lnTo>
                    <a:pt x="2830195" y="1122553"/>
                  </a:lnTo>
                  <a:lnTo>
                    <a:pt x="2873121" y="1122553"/>
                  </a:lnTo>
                  <a:lnTo>
                    <a:pt x="2873121" y="1044194"/>
                  </a:lnTo>
                  <a:lnTo>
                    <a:pt x="2898140" y="1044194"/>
                  </a:lnTo>
                  <a:lnTo>
                    <a:pt x="2898140" y="10050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14670" y="810767"/>
              <a:ext cx="291465" cy="546100"/>
            </a:xfrm>
            <a:custGeom>
              <a:avLst/>
              <a:gdLst/>
              <a:ahLst/>
              <a:cxnLst/>
              <a:rect l="l" t="t" r="r" b="b"/>
              <a:pathLst>
                <a:path w="291464" h="546100">
                  <a:moveTo>
                    <a:pt x="290957" y="0"/>
                  </a:moveTo>
                  <a:lnTo>
                    <a:pt x="0" y="0"/>
                  </a:lnTo>
                  <a:lnTo>
                    <a:pt x="0" y="87630"/>
                  </a:lnTo>
                  <a:lnTo>
                    <a:pt x="92964" y="87630"/>
                  </a:lnTo>
                  <a:lnTo>
                    <a:pt x="92964" y="458470"/>
                  </a:lnTo>
                  <a:lnTo>
                    <a:pt x="0" y="458470"/>
                  </a:lnTo>
                  <a:lnTo>
                    <a:pt x="0" y="546100"/>
                  </a:lnTo>
                  <a:lnTo>
                    <a:pt x="290957" y="546100"/>
                  </a:lnTo>
                  <a:lnTo>
                    <a:pt x="290957" y="458470"/>
                  </a:lnTo>
                  <a:lnTo>
                    <a:pt x="197866" y="458470"/>
                  </a:lnTo>
                  <a:lnTo>
                    <a:pt x="197866" y="87630"/>
                  </a:lnTo>
                  <a:lnTo>
                    <a:pt x="290957" y="87630"/>
                  </a:lnTo>
                  <a:lnTo>
                    <a:pt x="290957" y="0"/>
                  </a:lnTo>
                  <a:close/>
                </a:path>
              </a:pathLst>
            </a:custGeom>
            <a:solidFill>
              <a:srgbClr val="0442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13426" y="675893"/>
              <a:ext cx="894715" cy="896619"/>
            </a:xfrm>
            <a:custGeom>
              <a:avLst/>
              <a:gdLst/>
              <a:ahLst/>
              <a:cxnLst/>
              <a:rect l="l" t="t" r="r" b="b"/>
              <a:pathLst>
                <a:path w="894714" h="896619">
                  <a:moveTo>
                    <a:pt x="0" y="896112"/>
                  </a:moveTo>
                  <a:lnTo>
                    <a:pt x="894588" y="896112"/>
                  </a:lnTo>
                  <a:lnTo>
                    <a:pt x="894588" y="0"/>
                  </a:lnTo>
                  <a:lnTo>
                    <a:pt x="0" y="0"/>
                  </a:lnTo>
                  <a:lnTo>
                    <a:pt x="0" y="896112"/>
                  </a:lnTo>
                  <a:close/>
                </a:path>
              </a:pathLst>
            </a:custGeom>
            <a:ln w="25908">
              <a:solidFill>
                <a:srgbClr val="0442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095243"/>
              <a:ext cx="3764279" cy="338480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92879" y="4021835"/>
              <a:ext cx="277495" cy="277495"/>
            </a:xfrm>
            <a:custGeom>
              <a:avLst/>
              <a:gdLst/>
              <a:ahLst/>
              <a:cxnLst/>
              <a:rect l="l" t="t" r="r" b="b"/>
              <a:pathLst>
                <a:path w="277495" h="277495">
                  <a:moveTo>
                    <a:pt x="138684" y="0"/>
                  </a:moveTo>
                  <a:lnTo>
                    <a:pt x="94853" y="7071"/>
                  </a:lnTo>
                  <a:lnTo>
                    <a:pt x="56784" y="26761"/>
                  </a:lnTo>
                  <a:lnTo>
                    <a:pt x="26761" y="56784"/>
                  </a:lnTo>
                  <a:lnTo>
                    <a:pt x="7071" y="94853"/>
                  </a:lnTo>
                  <a:lnTo>
                    <a:pt x="0" y="138684"/>
                  </a:lnTo>
                  <a:lnTo>
                    <a:pt x="7071" y="182514"/>
                  </a:lnTo>
                  <a:lnTo>
                    <a:pt x="26761" y="220583"/>
                  </a:lnTo>
                  <a:lnTo>
                    <a:pt x="56784" y="250606"/>
                  </a:lnTo>
                  <a:lnTo>
                    <a:pt x="94853" y="270296"/>
                  </a:lnTo>
                  <a:lnTo>
                    <a:pt x="138684" y="277368"/>
                  </a:lnTo>
                  <a:lnTo>
                    <a:pt x="182514" y="270296"/>
                  </a:lnTo>
                  <a:lnTo>
                    <a:pt x="220583" y="250606"/>
                  </a:lnTo>
                  <a:lnTo>
                    <a:pt x="250606" y="220583"/>
                  </a:lnTo>
                  <a:lnTo>
                    <a:pt x="270296" y="182514"/>
                  </a:lnTo>
                  <a:lnTo>
                    <a:pt x="277368" y="138684"/>
                  </a:lnTo>
                  <a:lnTo>
                    <a:pt x="270296" y="94853"/>
                  </a:lnTo>
                  <a:lnTo>
                    <a:pt x="250606" y="56784"/>
                  </a:lnTo>
                  <a:lnTo>
                    <a:pt x="220583" y="26761"/>
                  </a:lnTo>
                  <a:lnTo>
                    <a:pt x="182514" y="7071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93972" y="4074667"/>
              <a:ext cx="62230" cy="156210"/>
            </a:xfrm>
            <a:custGeom>
              <a:avLst/>
              <a:gdLst/>
              <a:ahLst/>
              <a:cxnLst/>
              <a:rect l="l" t="t" r="r" b="b"/>
              <a:pathLst>
                <a:path w="62229" h="156210">
                  <a:moveTo>
                    <a:pt x="61976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7432" y="30480"/>
                  </a:lnTo>
                  <a:lnTo>
                    <a:pt x="27432" y="156210"/>
                  </a:lnTo>
                  <a:lnTo>
                    <a:pt x="61976" y="156210"/>
                  </a:lnTo>
                  <a:lnTo>
                    <a:pt x="61976" y="30480"/>
                  </a:lnTo>
                  <a:lnTo>
                    <a:pt x="61976" y="0"/>
                  </a:lnTo>
                  <a:close/>
                </a:path>
              </a:pathLst>
            </a:custGeom>
            <a:solidFill>
              <a:srgbClr val="006B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92879" y="4492751"/>
              <a:ext cx="277495" cy="277495"/>
            </a:xfrm>
            <a:custGeom>
              <a:avLst/>
              <a:gdLst/>
              <a:ahLst/>
              <a:cxnLst/>
              <a:rect l="l" t="t" r="r" b="b"/>
              <a:pathLst>
                <a:path w="277495" h="277495">
                  <a:moveTo>
                    <a:pt x="138684" y="0"/>
                  </a:moveTo>
                  <a:lnTo>
                    <a:pt x="94853" y="7071"/>
                  </a:lnTo>
                  <a:lnTo>
                    <a:pt x="56784" y="26761"/>
                  </a:lnTo>
                  <a:lnTo>
                    <a:pt x="26761" y="56784"/>
                  </a:lnTo>
                  <a:lnTo>
                    <a:pt x="7071" y="94853"/>
                  </a:lnTo>
                  <a:lnTo>
                    <a:pt x="0" y="138684"/>
                  </a:lnTo>
                  <a:lnTo>
                    <a:pt x="7071" y="182514"/>
                  </a:lnTo>
                  <a:lnTo>
                    <a:pt x="26761" y="220583"/>
                  </a:lnTo>
                  <a:lnTo>
                    <a:pt x="56784" y="250606"/>
                  </a:lnTo>
                  <a:lnTo>
                    <a:pt x="94853" y="270296"/>
                  </a:lnTo>
                  <a:lnTo>
                    <a:pt x="138684" y="277368"/>
                  </a:lnTo>
                  <a:lnTo>
                    <a:pt x="182514" y="270296"/>
                  </a:lnTo>
                  <a:lnTo>
                    <a:pt x="220583" y="250606"/>
                  </a:lnTo>
                  <a:lnTo>
                    <a:pt x="250606" y="220583"/>
                  </a:lnTo>
                  <a:lnTo>
                    <a:pt x="270296" y="182514"/>
                  </a:lnTo>
                  <a:lnTo>
                    <a:pt x="277368" y="138684"/>
                  </a:lnTo>
                  <a:lnTo>
                    <a:pt x="270296" y="94853"/>
                  </a:lnTo>
                  <a:lnTo>
                    <a:pt x="250606" y="56784"/>
                  </a:lnTo>
                  <a:lnTo>
                    <a:pt x="220583" y="26761"/>
                  </a:lnTo>
                  <a:lnTo>
                    <a:pt x="182514" y="7071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5557" y="4542408"/>
              <a:ext cx="114300" cy="1593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992879" y="4963667"/>
              <a:ext cx="277495" cy="279400"/>
            </a:xfrm>
            <a:custGeom>
              <a:avLst/>
              <a:gdLst/>
              <a:ahLst/>
              <a:cxnLst/>
              <a:rect l="l" t="t" r="r" b="b"/>
              <a:pathLst>
                <a:path w="277495" h="279400">
                  <a:moveTo>
                    <a:pt x="138684" y="0"/>
                  </a:moveTo>
                  <a:lnTo>
                    <a:pt x="94853" y="7114"/>
                  </a:lnTo>
                  <a:lnTo>
                    <a:pt x="56784" y="26919"/>
                  </a:lnTo>
                  <a:lnTo>
                    <a:pt x="26761" y="57113"/>
                  </a:lnTo>
                  <a:lnTo>
                    <a:pt x="7071" y="95390"/>
                  </a:lnTo>
                  <a:lnTo>
                    <a:pt x="0" y="139445"/>
                  </a:lnTo>
                  <a:lnTo>
                    <a:pt x="7071" y="183501"/>
                  </a:lnTo>
                  <a:lnTo>
                    <a:pt x="26761" y="221778"/>
                  </a:lnTo>
                  <a:lnTo>
                    <a:pt x="56784" y="251972"/>
                  </a:lnTo>
                  <a:lnTo>
                    <a:pt x="94853" y="271777"/>
                  </a:lnTo>
                  <a:lnTo>
                    <a:pt x="138684" y="278891"/>
                  </a:lnTo>
                  <a:lnTo>
                    <a:pt x="182514" y="271777"/>
                  </a:lnTo>
                  <a:lnTo>
                    <a:pt x="220583" y="251972"/>
                  </a:lnTo>
                  <a:lnTo>
                    <a:pt x="250606" y="221778"/>
                  </a:lnTo>
                  <a:lnTo>
                    <a:pt x="270296" y="183501"/>
                  </a:lnTo>
                  <a:lnTo>
                    <a:pt x="277368" y="139445"/>
                  </a:lnTo>
                  <a:lnTo>
                    <a:pt x="270296" y="95390"/>
                  </a:lnTo>
                  <a:lnTo>
                    <a:pt x="250606" y="57113"/>
                  </a:lnTo>
                  <a:lnTo>
                    <a:pt x="220583" y="26919"/>
                  </a:lnTo>
                  <a:lnTo>
                    <a:pt x="182514" y="7114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5557" y="5013832"/>
              <a:ext cx="115188" cy="16319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338693" y="4035424"/>
              <a:ext cx="1262380" cy="1164590"/>
            </a:xfrm>
            <a:custGeom>
              <a:avLst/>
              <a:gdLst/>
              <a:ahLst/>
              <a:cxnLst/>
              <a:rect l="l" t="t" r="r" b="b"/>
              <a:pathLst>
                <a:path w="1262379" h="1164589">
                  <a:moveTo>
                    <a:pt x="143002" y="537591"/>
                  </a:moveTo>
                  <a:lnTo>
                    <a:pt x="141617" y="523481"/>
                  </a:lnTo>
                  <a:lnTo>
                    <a:pt x="137871" y="510921"/>
                  </a:lnTo>
                  <a:lnTo>
                    <a:pt x="136461" y="508381"/>
                  </a:lnTo>
                  <a:lnTo>
                    <a:pt x="131711" y="499821"/>
                  </a:lnTo>
                  <a:lnTo>
                    <a:pt x="123190" y="490347"/>
                  </a:lnTo>
                  <a:lnTo>
                    <a:pt x="112737" y="482663"/>
                  </a:lnTo>
                  <a:lnTo>
                    <a:pt x="100622" y="477113"/>
                  </a:lnTo>
                  <a:lnTo>
                    <a:pt x="100076" y="476986"/>
                  </a:lnTo>
                  <a:lnTo>
                    <a:pt x="100076" y="528066"/>
                  </a:lnTo>
                  <a:lnTo>
                    <a:pt x="100076" y="546989"/>
                  </a:lnTo>
                  <a:lnTo>
                    <a:pt x="97409" y="554228"/>
                  </a:lnTo>
                  <a:lnTo>
                    <a:pt x="92075" y="559308"/>
                  </a:lnTo>
                  <a:lnTo>
                    <a:pt x="86741" y="564261"/>
                  </a:lnTo>
                  <a:lnTo>
                    <a:pt x="79883" y="566801"/>
                  </a:lnTo>
                  <a:lnTo>
                    <a:pt x="63119" y="566801"/>
                  </a:lnTo>
                  <a:lnTo>
                    <a:pt x="56134" y="564261"/>
                  </a:lnTo>
                  <a:lnTo>
                    <a:pt x="45593" y="554228"/>
                  </a:lnTo>
                  <a:lnTo>
                    <a:pt x="42926" y="546989"/>
                  </a:lnTo>
                  <a:lnTo>
                    <a:pt x="42672" y="537591"/>
                  </a:lnTo>
                  <a:lnTo>
                    <a:pt x="42926" y="528066"/>
                  </a:lnTo>
                  <a:lnTo>
                    <a:pt x="45593" y="520827"/>
                  </a:lnTo>
                  <a:lnTo>
                    <a:pt x="50927" y="515874"/>
                  </a:lnTo>
                  <a:lnTo>
                    <a:pt x="56134" y="510921"/>
                  </a:lnTo>
                  <a:lnTo>
                    <a:pt x="63119" y="508381"/>
                  </a:lnTo>
                  <a:lnTo>
                    <a:pt x="79883" y="508381"/>
                  </a:lnTo>
                  <a:lnTo>
                    <a:pt x="86741" y="510921"/>
                  </a:lnTo>
                  <a:lnTo>
                    <a:pt x="97409" y="520827"/>
                  </a:lnTo>
                  <a:lnTo>
                    <a:pt x="100076" y="528066"/>
                  </a:lnTo>
                  <a:lnTo>
                    <a:pt x="100076" y="476986"/>
                  </a:lnTo>
                  <a:lnTo>
                    <a:pt x="86880" y="473710"/>
                  </a:lnTo>
                  <a:lnTo>
                    <a:pt x="71501" y="472440"/>
                  </a:lnTo>
                  <a:lnTo>
                    <a:pt x="56108" y="473710"/>
                  </a:lnTo>
                  <a:lnTo>
                    <a:pt x="19812" y="490347"/>
                  </a:lnTo>
                  <a:lnTo>
                    <a:pt x="0" y="537591"/>
                  </a:lnTo>
                  <a:lnTo>
                    <a:pt x="1371" y="551789"/>
                  </a:lnTo>
                  <a:lnTo>
                    <a:pt x="30251" y="592582"/>
                  </a:lnTo>
                  <a:lnTo>
                    <a:pt x="71501" y="602742"/>
                  </a:lnTo>
                  <a:lnTo>
                    <a:pt x="86880" y="601484"/>
                  </a:lnTo>
                  <a:lnTo>
                    <a:pt x="123190" y="584962"/>
                  </a:lnTo>
                  <a:lnTo>
                    <a:pt x="136525" y="566801"/>
                  </a:lnTo>
                  <a:lnTo>
                    <a:pt x="137858" y="564426"/>
                  </a:lnTo>
                  <a:lnTo>
                    <a:pt x="141617" y="551789"/>
                  </a:lnTo>
                  <a:lnTo>
                    <a:pt x="143002" y="537591"/>
                  </a:lnTo>
                  <a:close/>
                </a:path>
                <a:path w="1262379" h="1164589">
                  <a:moveTo>
                    <a:pt x="160782" y="1124966"/>
                  </a:moveTo>
                  <a:lnTo>
                    <a:pt x="134493" y="1090803"/>
                  </a:lnTo>
                  <a:lnTo>
                    <a:pt x="97663" y="1042924"/>
                  </a:lnTo>
                  <a:lnTo>
                    <a:pt x="99707" y="1030262"/>
                  </a:lnTo>
                  <a:lnTo>
                    <a:pt x="101269" y="1017003"/>
                  </a:lnTo>
                  <a:lnTo>
                    <a:pt x="102374" y="1003160"/>
                  </a:lnTo>
                  <a:lnTo>
                    <a:pt x="102997" y="988695"/>
                  </a:lnTo>
                  <a:lnTo>
                    <a:pt x="149606" y="988695"/>
                  </a:lnTo>
                  <a:lnTo>
                    <a:pt x="149606" y="949325"/>
                  </a:lnTo>
                  <a:lnTo>
                    <a:pt x="10668" y="949325"/>
                  </a:lnTo>
                  <a:lnTo>
                    <a:pt x="10668" y="988695"/>
                  </a:lnTo>
                  <a:lnTo>
                    <a:pt x="59817" y="988695"/>
                  </a:lnTo>
                  <a:lnTo>
                    <a:pt x="58216" y="1013841"/>
                  </a:lnTo>
                  <a:lnTo>
                    <a:pt x="50076" y="1056132"/>
                  </a:lnTo>
                  <a:lnTo>
                    <a:pt x="26390" y="1097775"/>
                  </a:lnTo>
                  <a:lnTo>
                    <a:pt x="4572" y="1108075"/>
                  </a:lnTo>
                  <a:lnTo>
                    <a:pt x="4572" y="1151382"/>
                  </a:lnTo>
                  <a:lnTo>
                    <a:pt x="15570" y="1150366"/>
                  </a:lnTo>
                  <a:lnTo>
                    <a:pt x="16319" y="1150366"/>
                  </a:lnTo>
                  <a:lnTo>
                    <a:pt x="28282" y="1147254"/>
                  </a:lnTo>
                  <a:lnTo>
                    <a:pt x="67932" y="1116545"/>
                  </a:lnTo>
                  <a:lnTo>
                    <a:pt x="75730" y="1104696"/>
                  </a:lnTo>
                  <a:lnTo>
                    <a:pt x="75844" y="1104531"/>
                  </a:lnTo>
                  <a:lnTo>
                    <a:pt x="82931" y="1090803"/>
                  </a:lnTo>
                  <a:lnTo>
                    <a:pt x="126746" y="1150366"/>
                  </a:lnTo>
                  <a:lnTo>
                    <a:pt x="160782" y="1124966"/>
                  </a:lnTo>
                  <a:close/>
                </a:path>
                <a:path w="1262379" h="1164589">
                  <a:moveTo>
                    <a:pt x="207391" y="3683"/>
                  </a:moveTo>
                  <a:lnTo>
                    <a:pt x="12700" y="3683"/>
                  </a:lnTo>
                  <a:lnTo>
                    <a:pt x="12700" y="37973"/>
                  </a:lnTo>
                  <a:lnTo>
                    <a:pt x="164084" y="37973"/>
                  </a:lnTo>
                  <a:lnTo>
                    <a:pt x="164084" y="68453"/>
                  </a:lnTo>
                  <a:lnTo>
                    <a:pt x="207391" y="68453"/>
                  </a:lnTo>
                  <a:lnTo>
                    <a:pt x="207391" y="37973"/>
                  </a:lnTo>
                  <a:lnTo>
                    <a:pt x="207391" y="3683"/>
                  </a:lnTo>
                  <a:close/>
                </a:path>
                <a:path w="1262379" h="1164589">
                  <a:moveTo>
                    <a:pt x="210185" y="191643"/>
                  </a:moveTo>
                  <a:lnTo>
                    <a:pt x="55753" y="191643"/>
                  </a:lnTo>
                  <a:lnTo>
                    <a:pt x="55753" y="182753"/>
                  </a:lnTo>
                  <a:lnTo>
                    <a:pt x="207899" y="182753"/>
                  </a:lnTo>
                  <a:lnTo>
                    <a:pt x="207899" y="156083"/>
                  </a:lnTo>
                  <a:lnTo>
                    <a:pt x="207899" y="147193"/>
                  </a:lnTo>
                  <a:lnTo>
                    <a:pt x="207899" y="117983"/>
                  </a:lnTo>
                  <a:lnTo>
                    <a:pt x="13208" y="117983"/>
                  </a:lnTo>
                  <a:lnTo>
                    <a:pt x="13208" y="147193"/>
                  </a:lnTo>
                  <a:lnTo>
                    <a:pt x="165862" y="147193"/>
                  </a:lnTo>
                  <a:lnTo>
                    <a:pt x="165862" y="156083"/>
                  </a:lnTo>
                  <a:lnTo>
                    <a:pt x="13716" y="156083"/>
                  </a:lnTo>
                  <a:lnTo>
                    <a:pt x="13716" y="182753"/>
                  </a:lnTo>
                  <a:lnTo>
                    <a:pt x="13716" y="191643"/>
                  </a:lnTo>
                  <a:lnTo>
                    <a:pt x="13716" y="220853"/>
                  </a:lnTo>
                  <a:lnTo>
                    <a:pt x="210185" y="220853"/>
                  </a:lnTo>
                  <a:lnTo>
                    <a:pt x="210185" y="191643"/>
                  </a:lnTo>
                  <a:close/>
                </a:path>
                <a:path w="1262379" h="1164589">
                  <a:moveTo>
                    <a:pt x="210947" y="944245"/>
                  </a:moveTo>
                  <a:lnTo>
                    <a:pt x="167894" y="944245"/>
                  </a:lnTo>
                  <a:lnTo>
                    <a:pt x="167894" y="1161542"/>
                  </a:lnTo>
                  <a:lnTo>
                    <a:pt x="210947" y="1161542"/>
                  </a:lnTo>
                  <a:lnTo>
                    <a:pt x="210947" y="944245"/>
                  </a:lnTo>
                  <a:close/>
                </a:path>
                <a:path w="1262379" h="1164589">
                  <a:moveTo>
                    <a:pt x="210947" y="472186"/>
                  </a:moveTo>
                  <a:lnTo>
                    <a:pt x="167894" y="472186"/>
                  </a:lnTo>
                  <a:lnTo>
                    <a:pt x="167894" y="632968"/>
                  </a:lnTo>
                  <a:lnTo>
                    <a:pt x="210947" y="632968"/>
                  </a:lnTo>
                  <a:lnTo>
                    <a:pt x="210947" y="472186"/>
                  </a:lnTo>
                  <a:close/>
                </a:path>
                <a:path w="1262379" h="1164589">
                  <a:moveTo>
                    <a:pt x="213995" y="650875"/>
                  </a:moveTo>
                  <a:lnTo>
                    <a:pt x="62865" y="650875"/>
                  </a:lnTo>
                  <a:lnTo>
                    <a:pt x="62865" y="613410"/>
                  </a:lnTo>
                  <a:lnTo>
                    <a:pt x="19050" y="613410"/>
                  </a:lnTo>
                  <a:lnTo>
                    <a:pt x="19050" y="689483"/>
                  </a:lnTo>
                  <a:lnTo>
                    <a:pt x="213995" y="689483"/>
                  </a:lnTo>
                  <a:lnTo>
                    <a:pt x="213995" y="650875"/>
                  </a:lnTo>
                  <a:close/>
                </a:path>
                <a:path w="1262379" h="1164589">
                  <a:moveTo>
                    <a:pt x="220599" y="75819"/>
                  </a:moveTo>
                  <a:lnTo>
                    <a:pt x="762" y="75819"/>
                  </a:lnTo>
                  <a:lnTo>
                    <a:pt x="762" y="108712"/>
                  </a:lnTo>
                  <a:lnTo>
                    <a:pt x="220599" y="108712"/>
                  </a:lnTo>
                  <a:lnTo>
                    <a:pt x="220599" y="75819"/>
                  </a:lnTo>
                  <a:close/>
                </a:path>
                <a:path w="1262379" h="1164589">
                  <a:moveTo>
                    <a:pt x="384048" y="1006856"/>
                  </a:moveTo>
                  <a:lnTo>
                    <a:pt x="382689" y="993622"/>
                  </a:lnTo>
                  <a:lnTo>
                    <a:pt x="379031" y="981735"/>
                  </a:lnTo>
                  <a:lnTo>
                    <a:pt x="378015" y="979932"/>
                  </a:lnTo>
                  <a:lnTo>
                    <a:pt x="377939" y="979805"/>
                  </a:lnTo>
                  <a:lnTo>
                    <a:pt x="373075" y="971194"/>
                  </a:lnTo>
                  <a:lnTo>
                    <a:pt x="364871" y="962025"/>
                  </a:lnTo>
                  <a:lnTo>
                    <a:pt x="354723" y="954506"/>
                  </a:lnTo>
                  <a:lnTo>
                    <a:pt x="342963" y="949083"/>
                  </a:lnTo>
                  <a:lnTo>
                    <a:pt x="341376" y="948690"/>
                  </a:lnTo>
                  <a:lnTo>
                    <a:pt x="341376" y="998347"/>
                  </a:lnTo>
                  <a:lnTo>
                    <a:pt x="341376" y="1015238"/>
                  </a:lnTo>
                  <a:lnTo>
                    <a:pt x="338709" y="1021842"/>
                  </a:lnTo>
                  <a:lnTo>
                    <a:pt x="328676" y="1031367"/>
                  </a:lnTo>
                  <a:lnTo>
                    <a:pt x="322199" y="1033780"/>
                  </a:lnTo>
                  <a:lnTo>
                    <a:pt x="306324" y="1033780"/>
                  </a:lnTo>
                  <a:lnTo>
                    <a:pt x="299847" y="1031367"/>
                  </a:lnTo>
                  <a:lnTo>
                    <a:pt x="295021" y="1026668"/>
                  </a:lnTo>
                  <a:lnTo>
                    <a:pt x="290195" y="1021842"/>
                  </a:lnTo>
                  <a:lnTo>
                    <a:pt x="287655" y="1015238"/>
                  </a:lnTo>
                  <a:lnTo>
                    <a:pt x="287655" y="998347"/>
                  </a:lnTo>
                  <a:lnTo>
                    <a:pt x="290195" y="991743"/>
                  </a:lnTo>
                  <a:lnTo>
                    <a:pt x="299847" y="982345"/>
                  </a:lnTo>
                  <a:lnTo>
                    <a:pt x="306324" y="979932"/>
                  </a:lnTo>
                  <a:lnTo>
                    <a:pt x="314579" y="979805"/>
                  </a:lnTo>
                  <a:lnTo>
                    <a:pt x="322707" y="979932"/>
                  </a:lnTo>
                  <a:lnTo>
                    <a:pt x="329184" y="982345"/>
                  </a:lnTo>
                  <a:lnTo>
                    <a:pt x="334010" y="987044"/>
                  </a:lnTo>
                  <a:lnTo>
                    <a:pt x="338963" y="991743"/>
                  </a:lnTo>
                  <a:lnTo>
                    <a:pt x="341376" y="998347"/>
                  </a:lnTo>
                  <a:lnTo>
                    <a:pt x="341376" y="948690"/>
                  </a:lnTo>
                  <a:lnTo>
                    <a:pt x="329577" y="945743"/>
                  </a:lnTo>
                  <a:lnTo>
                    <a:pt x="314579" y="944499"/>
                  </a:lnTo>
                  <a:lnTo>
                    <a:pt x="299567" y="945743"/>
                  </a:lnTo>
                  <a:lnTo>
                    <a:pt x="264287" y="962025"/>
                  </a:lnTo>
                  <a:lnTo>
                    <a:pt x="245110" y="1006856"/>
                  </a:lnTo>
                  <a:lnTo>
                    <a:pt x="246456" y="1020102"/>
                  </a:lnTo>
                  <a:lnTo>
                    <a:pt x="274421" y="1059205"/>
                  </a:lnTo>
                  <a:lnTo>
                    <a:pt x="314579" y="1069213"/>
                  </a:lnTo>
                  <a:lnTo>
                    <a:pt x="329577" y="1067930"/>
                  </a:lnTo>
                  <a:lnTo>
                    <a:pt x="364871" y="1051687"/>
                  </a:lnTo>
                  <a:lnTo>
                    <a:pt x="378015" y="1033780"/>
                  </a:lnTo>
                  <a:lnTo>
                    <a:pt x="379031" y="1031989"/>
                  </a:lnTo>
                  <a:lnTo>
                    <a:pt x="382689" y="1020102"/>
                  </a:lnTo>
                  <a:lnTo>
                    <a:pt x="384048" y="1006856"/>
                  </a:lnTo>
                  <a:close/>
                </a:path>
                <a:path w="1262379" h="1164589">
                  <a:moveTo>
                    <a:pt x="456565" y="112903"/>
                  </a:moveTo>
                  <a:lnTo>
                    <a:pt x="300863" y="112903"/>
                  </a:lnTo>
                  <a:lnTo>
                    <a:pt x="300863" y="97663"/>
                  </a:lnTo>
                  <a:lnTo>
                    <a:pt x="454025" y="97663"/>
                  </a:lnTo>
                  <a:lnTo>
                    <a:pt x="454025" y="60833"/>
                  </a:lnTo>
                  <a:lnTo>
                    <a:pt x="454025" y="46863"/>
                  </a:lnTo>
                  <a:lnTo>
                    <a:pt x="454025" y="8763"/>
                  </a:lnTo>
                  <a:lnTo>
                    <a:pt x="257810" y="8763"/>
                  </a:lnTo>
                  <a:lnTo>
                    <a:pt x="257810" y="46863"/>
                  </a:lnTo>
                  <a:lnTo>
                    <a:pt x="411480" y="46863"/>
                  </a:lnTo>
                  <a:lnTo>
                    <a:pt x="411480" y="60833"/>
                  </a:lnTo>
                  <a:lnTo>
                    <a:pt x="258318" y="60833"/>
                  </a:lnTo>
                  <a:lnTo>
                    <a:pt x="258318" y="97663"/>
                  </a:lnTo>
                  <a:lnTo>
                    <a:pt x="258318" y="112903"/>
                  </a:lnTo>
                  <a:lnTo>
                    <a:pt x="258318" y="149733"/>
                  </a:lnTo>
                  <a:lnTo>
                    <a:pt x="456565" y="149733"/>
                  </a:lnTo>
                  <a:lnTo>
                    <a:pt x="456565" y="112903"/>
                  </a:lnTo>
                  <a:close/>
                </a:path>
                <a:path w="1262379" h="1164589">
                  <a:moveTo>
                    <a:pt x="457327" y="1081151"/>
                  </a:moveTo>
                  <a:lnTo>
                    <a:pt x="264414" y="1081151"/>
                  </a:lnTo>
                  <a:lnTo>
                    <a:pt x="264414" y="1117981"/>
                  </a:lnTo>
                  <a:lnTo>
                    <a:pt x="413512" y="1117981"/>
                  </a:lnTo>
                  <a:lnTo>
                    <a:pt x="413512" y="1164082"/>
                  </a:lnTo>
                  <a:lnTo>
                    <a:pt x="457327" y="1164082"/>
                  </a:lnTo>
                  <a:lnTo>
                    <a:pt x="457327" y="1081151"/>
                  </a:lnTo>
                  <a:close/>
                </a:path>
                <a:path w="1262379" h="1164589">
                  <a:moveTo>
                    <a:pt x="457327" y="944245"/>
                  </a:moveTo>
                  <a:lnTo>
                    <a:pt x="415036" y="944245"/>
                  </a:lnTo>
                  <a:lnTo>
                    <a:pt x="415036" y="959739"/>
                  </a:lnTo>
                  <a:lnTo>
                    <a:pt x="388620" y="959739"/>
                  </a:lnTo>
                  <a:lnTo>
                    <a:pt x="391160" y="997204"/>
                  </a:lnTo>
                  <a:lnTo>
                    <a:pt x="415036" y="997204"/>
                  </a:lnTo>
                  <a:lnTo>
                    <a:pt x="415036" y="1016254"/>
                  </a:lnTo>
                  <a:lnTo>
                    <a:pt x="391160" y="1016254"/>
                  </a:lnTo>
                  <a:lnTo>
                    <a:pt x="388620" y="1053592"/>
                  </a:lnTo>
                  <a:lnTo>
                    <a:pt x="415036" y="1053592"/>
                  </a:lnTo>
                  <a:lnTo>
                    <a:pt x="415036" y="1073531"/>
                  </a:lnTo>
                  <a:lnTo>
                    <a:pt x="457327" y="1073531"/>
                  </a:lnTo>
                  <a:lnTo>
                    <a:pt x="457327" y="944245"/>
                  </a:lnTo>
                  <a:close/>
                </a:path>
                <a:path w="1262379" h="1164589">
                  <a:moveTo>
                    <a:pt x="462407" y="472186"/>
                  </a:moveTo>
                  <a:lnTo>
                    <a:pt x="422275" y="472186"/>
                  </a:lnTo>
                  <a:lnTo>
                    <a:pt x="422275" y="552069"/>
                  </a:lnTo>
                  <a:lnTo>
                    <a:pt x="404114" y="552069"/>
                  </a:lnTo>
                  <a:lnTo>
                    <a:pt x="404114" y="473202"/>
                  </a:lnTo>
                  <a:lnTo>
                    <a:pt x="364490" y="473202"/>
                  </a:lnTo>
                  <a:lnTo>
                    <a:pt x="364490" y="646557"/>
                  </a:lnTo>
                  <a:lnTo>
                    <a:pt x="352094" y="625094"/>
                  </a:lnTo>
                  <a:lnTo>
                    <a:pt x="319913" y="569341"/>
                  </a:lnTo>
                  <a:lnTo>
                    <a:pt x="321094" y="557022"/>
                  </a:lnTo>
                  <a:lnTo>
                    <a:pt x="321995" y="544042"/>
                  </a:lnTo>
                  <a:lnTo>
                    <a:pt x="322618" y="530453"/>
                  </a:lnTo>
                  <a:lnTo>
                    <a:pt x="322961" y="516255"/>
                  </a:lnTo>
                  <a:lnTo>
                    <a:pt x="353060" y="516255"/>
                  </a:lnTo>
                  <a:lnTo>
                    <a:pt x="353060" y="477266"/>
                  </a:lnTo>
                  <a:lnTo>
                    <a:pt x="249936" y="477266"/>
                  </a:lnTo>
                  <a:lnTo>
                    <a:pt x="249936" y="516255"/>
                  </a:lnTo>
                  <a:lnTo>
                    <a:pt x="282194" y="516255"/>
                  </a:lnTo>
                  <a:lnTo>
                    <a:pt x="281330" y="542239"/>
                  </a:lnTo>
                  <a:lnTo>
                    <a:pt x="276237" y="585533"/>
                  </a:lnTo>
                  <a:lnTo>
                    <a:pt x="260883" y="627316"/>
                  </a:lnTo>
                  <a:lnTo>
                    <a:pt x="246126" y="637286"/>
                  </a:lnTo>
                  <a:lnTo>
                    <a:pt x="246126" y="679323"/>
                  </a:lnTo>
                  <a:lnTo>
                    <a:pt x="282448" y="664972"/>
                  </a:lnTo>
                  <a:lnTo>
                    <a:pt x="307467" y="625094"/>
                  </a:lnTo>
                  <a:lnTo>
                    <a:pt x="335407" y="676021"/>
                  </a:lnTo>
                  <a:lnTo>
                    <a:pt x="364490" y="660019"/>
                  </a:lnTo>
                  <a:lnTo>
                    <a:pt x="364490" y="685673"/>
                  </a:lnTo>
                  <a:lnTo>
                    <a:pt x="404114" y="685673"/>
                  </a:lnTo>
                  <a:lnTo>
                    <a:pt x="404114" y="660019"/>
                  </a:lnTo>
                  <a:lnTo>
                    <a:pt x="404114" y="646557"/>
                  </a:lnTo>
                  <a:lnTo>
                    <a:pt x="404114" y="592836"/>
                  </a:lnTo>
                  <a:lnTo>
                    <a:pt x="422275" y="592836"/>
                  </a:lnTo>
                  <a:lnTo>
                    <a:pt x="422275" y="689483"/>
                  </a:lnTo>
                  <a:lnTo>
                    <a:pt x="462407" y="689483"/>
                  </a:lnTo>
                  <a:lnTo>
                    <a:pt x="462407" y="592836"/>
                  </a:lnTo>
                  <a:lnTo>
                    <a:pt x="462407" y="552069"/>
                  </a:lnTo>
                  <a:lnTo>
                    <a:pt x="462407" y="472186"/>
                  </a:lnTo>
                  <a:close/>
                </a:path>
                <a:path w="1262379" h="1164589">
                  <a:moveTo>
                    <a:pt x="465963" y="174371"/>
                  </a:moveTo>
                  <a:lnTo>
                    <a:pt x="377952" y="174371"/>
                  </a:lnTo>
                  <a:lnTo>
                    <a:pt x="377952" y="149860"/>
                  </a:lnTo>
                  <a:lnTo>
                    <a:pt x="334137" y="149860"/>
                  </a:lnTo>
                  <a:lnTo>
                    <a:pt x="334137" y="174371"/>
                  </a:lnTo>
                  <a:lnTo>
                    <a:pt x="246126" y="174371"/>
                  </a:lnTo>
                  <a:lnTo>
                    <a:pt x="246126" y="213487"/>
                  </a:lnTo>
                  <a:lnTo>
                    <a:pt x="465963" y="213487"/>
                  </a:lnTo>
                  <a:lnTo>
                    <a:pt x="465963" y="174371"/>
                  </a:lnTo>
                  <a:close/>
                </a:path>
                <a:path w="1262379" h="1164589">
                  <a:moveTo>
                    <a:pt x="628904" y="529717"/>
                  </a:moveTo>
                  <a:lnTo>
                    <a:pt x="627545" y="517334"/>
                  </a:lnTo>
                  <a:lnTo>
                    <a:pt x="624243" y="507365"/>
                  </a:lnTo>
                  <a:lnTo>
                    <a:pt x="624192" y="507238"/>
                  </a:lnTo>
                  <a:lnTo>
                    <a:pt x="623887" y="506285"/>
                  </a:lnTo>
                  <a:lnTo>
                    <a:pt x="587679" y="476554"/>
                  </a:lnTo>
                  <a:lnTo>
                    <a:pt x="586105" y="476211"/>
                  </a:lnTo>
                  <a:lnTo>
                    <a:pt x="586105" y="522732"/>
                  </a:lnTo>
                  <a:lnTo>
                    <a:pt x="586105" y="536575"/>
                  </a:lnTo>
                  <a:lnTo>
                    <a:pt x="583565" y="542036"/>
                  </a:lnTo>
                  <a:lnTo>
                    <a:pt x="578866" y="546100"/>
                  </a:lnTo>
                  <a:lnTo>
                    <a:pt x="574040" y="550037"/>
                  </a:lnTo>
                  <a:lnTo>
                    <a:pt x="567563" y="552069"/>
                  </a:lnTo>
                  <a:lnTo>
                    <a:pt x="550799" y="552069"/>
                  </a:lnTo>
                  <a:lnTo>
                    <a:pt x="544195" y="550037"/>
                  </a:lnTo>
                  <a:lnTo>
                    <a:pt x="534670" y="542036"/>
                  </a:lnTo>
                  <a:lnTo>
                    <a:pt x="532257" y="536575"/>
                  </a:lnTo>
                  <a:lnTo>
                    <a:pt x="532257" y="522732"/>
                  </a:lnTo>
                  <a:lnTo>
                    <a:pt x="534631" y="517334"/>
                  </a:lnTo>
                  <a:lnTo>
                    <a:pt x="539496" y="513334"/>
                  </a:lnTo>
                  <a:lnTo>
                    <a:pt x="544195" y="509397"/>
                  </a:lnTo>
                  <a:lnTo>
                    <a:pt x="550799" y="507365"/>
                  </a:lnTo>
                  <a:lnTo>
                    <a:pt x="559181" y="507238"/>
                  </a:lnTo>
                  <a:lnTo>
                    <a:pt x="567563" y="507365"/>
                  </a:lnTo>
                  <a:lnTo>
                    <a:pt x="574040" y="509397"/>
                  </a:lnTo>
                  <a:lnTo>
                    <a:pt x="578866" y="513334"/>
                  </a:lnTo>
                  <a:lnTo>
                    <a:pt x="583590" y="517334"/>
                  </a:lnTo>
                  <a:lnTo>
                    <a:pt x="586105" y="522732"/>
                  </a:lnTo>
                  <a:lnTo>
                    <a:pt x="586105" y="476211"/>
                  </a:lnTo>
                  <a:lnTo>
                    <a:pt x="574255" y="473570"/>
                  </a:lnTo>
                  <a:lnTo>
                    <a:pt x="559181" y="472440"/>
                  </a:lnTo>
                  <a:lnTo>
                    <a:pt x="544093" y="473570"/>
                  </a:lnTo>
                  <a:lnTo>
                    <a:pt x="508635" y="488188"/>
                  </a:lnTo>
                  <a:lnTo>
                    <a:pt x="489458" y="529717"/>
                  </a:lnTo>
                  <a:lnTo>
                    <a:pt x="490791" y="542036"/>
                  </a:lnTo>
                  <a:lnTo>
                    <a:pt x="490804" y="542175"/>
                  </a:lnTo>
                  <a:lnTo>
                    <a:pt x="518845" y="578015"/>
                  </a:lnTo>
                  <a:lnTo>
                    <a:pt x="559181" y="586994"/>
                  </a:lnTo>
                  <a:lnTo>
                    <a:pt x="574255" y="585876"/>
                  </a:lnTo>
                  <a:lnTo>
                    <a:pt x="609727" y="571246"/>
                  </a:lnTo>
                  <a:lnTo>
                    <a:pt x="624268" y="552069"/>
                  </a:lnTo>
                  <a:lnTo>
                    <a:pt x="627545" y="542175"/>
                  </a:lnTo>
                  <a:lnTo>
                    <a:pt x="628904" y="529717"/>
                  </a:lnTo>
                  <a:close/>
                </a:path>
                <a:path w="1262379" h="1164589">
                  <a:moveTo>
                    <a:pt x="629666" y="1039114"/>
                  </a:moveTo>
                  <a:lnTo>
                    <a:pt x="629539" y="1029843"/>
                  </a:lnTo>
                  <a:lnTo>
                    <a:pt x="628357" y="1026795"/>
                  </a:lnTo>
                  <a:lnTo>
                    <a:pt x="628307" y="1026668"/>
                  </a:lnTo>
                  <a:lnTo>
                    <a:pt x="626491" y="1021969"/>
                  </a:lnTo>
                  <a:lnTo>
                    <a:pt x="589584" y="998931"/>
                  </a:lnTo>
                  <a:lnTo>
                    <a:pt x="588899" y="998804"/>
                  </a:lnTo>
                  <a:lnTo>
                    <a:pt x="588899" y="1035431"/>
                  </a:lnTo>
                  <a:lnTo>
                    <a:pt x="588899" y="1042924"/>
                  </a:lnTo>
                  <a:lnTo>
                    <a:pt x="586638" y="1045908"/>
                  </a:lnTo>
                  <a:lnTo>
                    <a:pt x="578104" y="1050417"/>
                  </a:lnTo>
                  <a:lnTo>
                    <a:pt x="572135" y="1051560"/>
                  </a:lnTo>
                  <a:lnTo>
                    <a:pt x="556387" y="1051560"/>
                  </a:lnTo>
                  <a:lnTo>
                    <a:pt x="550418" y="1050417"/>
                  </a:lnTo>
                  <a:lnTo>
                    <a:pt x="541870" y="1045908"/>
                  </a:lnTo>
                  <a:lnTo>
                    <a:pt x="539623" y="1042924"/>
                  </a:lnTo>
                  <a:lnTo>
                    <a:pt x="539623" y="1035431"/>
                  </a:lnTo>
                  <a:lnTo>
                    <a:pt x="564261" y="1026668"/>
                  </a:lnTo>
                  <a:lnTo>
                    <a:pt x="572135" y="1026795"/>
                  </a:lnTo>
                  <a:lnTo>
                    <a:pt x="578104" y="1027938"/>
                  </a:lnTo>
                  <a:lnTo>
                    <a:pt x="582422" y="1030097"/>
                  </a:lnTo>
                  <a:lnTo>
                    <a:pt x="586740" y="1032383"/>
                  </a:lnTo>
                  <a:lnTo>
                    <a:pt x="588899" y="1035431"/>
                  </a:lnTo>
                  <a:lnTo>
                    <a:pt x="588899" y="998804"/>
                  </a:lnTo>
                  <a:lnTo>
                    <a:pt x="581558" y="997419"/>
                  </a:lnTo>
                  <a:lnTo>
                    <a:pt x="573112" y="996505"/>
                  </a:lnTo>
                  <a:lnTo>
                    <a:pt x="564261" y="996188"/>
                  </a:lnTo>
                  <a:lnTo>
                    <a:pt x="555396" y="996505"/>
                  </a:lnTo>
                  <a:lnTo>
                    <a:pt x="518083" y="1007110"/>
                  </a:lnTo>
                  <a:lnTo>
                    <a:pt x="498856" y="1039114"/>
                  </a:lnTo>
                  <a:lnTo>
                    <a:pt x="499491" y="1045908"/>
                  </a:lnTo>
                  <a:lnTo>
                    <a:pt x="531368" y="1077341"/>
                  </a:lnTo>
                  <a:lnTo>
                    <a:pt x="564261" y="1082167"/>
                  </a:lnTo>
                  <a:lnTo>
                    <a:pt x="573112" y="1081862"/>
                  </a:lnTo>
                  <a:lnTo>
                    <a:pt x="610425" y="1071257"/>
                  </a:lnTo>
                  <a:lnTo>
                    <a:pt x="629018" y="1045908"/>
                  </a:lnTo>
                  <a:lnTo>
                    <a:pt x="629666" y="1039114"/>
                  </a:lnTo>
                  <a:close/>
                </a:path>
                <a:path w="1262379" h="1164589">
                  <a:moveTo>
                    <a:pt x="631952" y="957961"/>
                  </a:moveTo>
                  <a:lnTo>
                    <a:pt x="586867" y="957961"/>
                  </a:lnTo>
                  <a:lnTo>
                    <a:pt x="586867" y="940435"/>
                  </a:lnTo>
                  <a:lnTo>
                    <a:pt x="543179" y="940435"/>
                  </a:lnTo>
                  <a:lnTo>
                    <a:pt x="543179" y="957961"/>
                  </a:lnTo>
                  <a:lnTo>
                    <a:pt x="490728" y="957961"/>
                  </a:lnTo>
                  <a:lnTo>
                    <a:pt x="490728" y="990727"/>
                  </a:lnTo>
                  <a:lnTo>
                    <a:pt x="631952" y="990727"/>
                  </a:lnTo>
                  <a:lnTo>
                    <a:pt x="631952" y="957961"/>
                  </a:lnTo>
                  <a:close/>
                </a:path>
                <a:path w="1262379" h="1164589">
                  <a:moveTo>
                    <a:pt x="697611" y="643509"/>
                  </a:moveTo>
                  <a:lnTo>
                    <a:pt x="696709" y="634936"/>
                  </a:lnTo>
                  <a:lnTo>
                    <a:pt x="694880" y="629373"/>
                  </a:lnTo>
                  <a:lnTo>
                    <a:pt x="694817" y="629158"/>
                  </a:lnTo>
                  <a:lnTo>
                    <a:pt x="660285" y="602132"/>
                  </a:lnTo>
                  <a:lnTo>
                    <a:pt x="651256" y="599782"/>
                  </a:lnTo>
                  <a:lnTo>
                    <a:pt x="651256" y="643509"/>
                  </a:lnTo>
                  <a:lnTo>
                    <a:pt x="651002" y="648589"/>
                  </a:lnTo>
                  <a:lnTo>
                    <a:pt x="611251" y="657542"/>
                  </a:lnTo>
                  <a:lnTo>
                    <a:pt x="600964" y="657733"/>
                  </a:lnTo>
                  <a:lnTo>
                    <a:pt x="590651" y="657542"/>
                  </a:lnTo>
                  <a:lnTo>
                    <a:pt x="550926" y="648589"/>
                  </a:lnTo>
                  <a:lnTo>
                    <a:pt x="550545" y="643509"/>
                  </a:lnTo>
                  <a:lnTo>
                    <a:pt x="550926" y="638429"/>
                  </a:lnTo>
                  <a:lnTo>
                    <a:pt x="590651" y="629373"/>
                  </a:lnTo>
                  <a:lnTo>
                    <a:pt x="600964" y="629158"/>
                  </a:lnTo>
                  <a:lnTo>
                    <a:pt x="611251" y="629373"/>
                  </a:lnTo>
                  <a:lnTo>
                    <a:pt x="651002" y="638429"/>
                  </a:lnTo>
                  <a:lnTo>
                    <a:pt x="651256" y="643509"/>
                  </a:lnTo>
                  <a:lnTo>
                    <a:pt x="651256" y="599782"/>
                  </a:lnTo>
                  <a:lnTo>
                    <a:pt x="600964" y="594868"/>
                  </a:lnTo>
                  <a:lnTo>
                    <a:pt x="587616" y="595083"/>
                  </a:lnTo>
                  <a:lnTo>
                    <a:pt x="541502" y="602132"/>
                  </a:lnTo>
                  <a:lnTo>
                    <a:pt x="507631" y="627303"/>
                  </a:lnTo>
                  <a:lnTo>
                    <a:pt x="504190" y="643509"/>
                  </a:lnTo>
                  <a:lnTo>
                    <a:pt x="505142" y="652018"/>
                  </a:lnTo>
                  <a:lnTo>
                    <a:pt x="532295" y="681291"/>
                  </a:lnTo>
                  <a:lnTo>
                    <a:pt x="575005" y="690981"/>
                  </a:lnTo>
                  <a:lnTo>
                    <a:pt x="600964" y="692023"/>
                  </a:lnTo>
                  <a:lnTo>
                    <a:pt x="614222" y="691819"/>
                  </a:lnTo>
                  <a:lnTo>
                    <a:pt x="660285" y="684771"/>
                  </a:lnTo>
                  <a:lnTo>
                    <a:pt x="694207" y="659612"/>
                  </a:lnTo>
                  <a:lnTo>
                    <a:pt x="694817" y="657733"/>
                  </a:lnTo>
                  <a:lnTo>
                    <a:pt x="696620" y="652272"/>
                  </a:lnTo>
                  <a:lnTo>
                    <a:pt x="696709" y="652018"/>
                  </a:lnTo>
                  <a:lnTo>
                    <a:pt x="697611" y="643509"/>
                  </a:lnTo>
                  <a:close/>
                </a:path>
                <a:path w="1262379" h="1164589">
                  <a:moveTo>
                    <a:pt x="702691" y="1089787"/>
                  </a:moveTo>
                  <a:lnTo>
                    <a:pt x="507238" y="1089787"/>
                  </a:lnTo>
                  <a:lnTo>
                    <a:pt x="507238" y="1125728"/>
                  </a:lnTo>
                  <a:lnTo>
                    <a:pt x="658876" y="1125728"/>
                  </a:lnTo>
                  <a:lnTo>
                    <a:pt x="658876" y="1164082"/>
                  </a:lnTo>
                  <a:lnTo>
                    <a:pt x="702691" y="1164082"/>
                  </a:lnTo>
                  <a:lnTo>
                    <a:pt x="702691" y="1089787"/>
                  </a:lnTo>
                  <a:close/>
                </a:path>
                <a:path w="1262379" h="1164589">
                  <a:moveTo>
                    <a:pt x="702691" y="944245"/>
                  </a:moveTo>
                  <a:lnTo>
                    <a:pt x="660400" y="944245"/>
                  </a:lnTo>
                  <a:lnTo>
                    <a:pt x="660400" y="975233"/>
                  </a:lnTo>
                  <a:lnTo>
                    <a:pt x="639318" y="975233"/>
                  </a:lnTo>
                  <a:lnTo>
                    <a:pt x="639318" y="1011174"/>
                  </a:lnTo>
                  <a:lnTo>
                    <a:pt x="660400" y="1011174"/>
                  </a:lnTo>
                  <a:lnTo>
                    <a:pt x="660400" y="1026160"/>
                  </a:lnTo>
                  <a:lnTo>
                    <a:pt x="639318" y="1026160"/>
                  </a:lnTo>
                  <a:lnTo>
                    <a:pt x="639318" y="1062101"/>
                  </a:lnTo>
                  <a:lnTo>
                    <a:pt x="660400" y="1062101"/>
                  </a:lnTo>
                  <a:lnTo>
                    <a:pt x="660400" y="1082167"/>
                  </a:lnTo>
                  <a:lnTo>
                    <a:pt x="702691" y="1082167"/>
                  </a:lnTo>
                  <a:lnTo>
                    <a:pt x="702691" y="944245"/>
                  </a:lnTo>
                  <a:close/>
                </a:path>
                <a:path w="1262379" h="1164589">
                  <a:moveTo>
                    <a:pt x="702691" y="36703"/>
                  </a:moveTo>
                  <a:lnTo>
                    <a:pt x="630174" y="36703"/>
                  </a:lnTo>
                  <a:lnTo>
                    <a:pt x="630174" y="24384"/>
                  </a:lnTo>
                  <a:lnTo>
                    <a:pt x="630174" y="24003"/>
                  </a:lnTo>
                  <a:lnTo>
                    <a:pt x="630174" y="6350"/>
                  </a:lnTo>
                  <a:lnTo>
                    <a:pt x="588391" y="6350"/>
                  </a:lnTo>
                  <a:lnTo>
                    <a:pt x="588391" y="24003"/>
                  </a:lnTo>
                  <a:lnTo>
                    <a:pt x="588391" y="57023"/>
                  </a:lnTo>
                  <a:lnTo>
                    <a:pt x="588391" y="74803"/>
                  </a:lnTo>
                  <a:lnTo>
                    <a:pt x="539369" y="74803"/>
                  </a:lnTo>
                  <a:lnTo>
                    <a:pt x="539369" y="57023"/>
                  </a:lnTo>
                  <a:lnTo>
                    <a:pt x="588391" y="57023"/>
                  </a:lnTo>
                  <a:lnTo>
                    <a:pt x="588391" y="24003"/>
                  </a:lnTo>
                  <a:lnTo>
                    <a:pt x="539369" y="24003"/>
                  </a:lnTo>
                  <a:lnTo>
                    <a:pt x="539369" y="6223"/>
                  </a:lnTo>
                  <a:lnTo>
                    <a:pt x="497586" y="6223"/>
                  </a:lnTo>
                  <a:lnTo>
                    <a:pt x="497586" y="107823"/>
                  </a:lnTo>
                  <a:lnTo>
                    <a:pt x="630174" y="107823"/>
                  </a:lnTo>
                  <a:lnTo>
                    <a:pt x="630174" y="76073"/>
                  </a:lnTo>
                  <a:lnTo>
                    <a:pt x="659638" y="76073"/>
                  </a:lnTo>
                  <a:lnTo>
                    <a:pt x="659638" y="112776"/>
                  </a:lnTo>
                  <a:lnTo>
                    <a:pt x="702691" y="112776"/>
                  </a:lnTo>
                  <a:lnTo>
                    <a:pt x="702691" y="56769"/>
                  </a:lnTo>
                  <a:lnTo>
                    <a:pt x="702691" y="36703"/>
                  </a:lnTo>
                  <a:close/>
                </a:path>
                <a:path w="1262379" h="1164589">
                  <a:moveTo>
                    <a:pt x="702691" y="3810"/>
                  </a:moveTo>
                  <a:lnTo>
                    <a:pt x="659638" y="3810"/>
                  </a:lnTo>
                  <a:lnTo>
                    <a:pt x="659638" y="36449"/>
                  </a:lnTo>
                  <a:lnTo>
                    <a:pt x="702691" y="36449"/>
                  </a:lnTo>
                  <a:lnTo>
                    <a:pt x="702691" y="3810"/>
                  </a:lnTo>
                  <a:close/>
                </a:path>
                <a:path w="1262379" h="1164589">
                  <a:moveTo>
                    <a:pt x="704977" y="192913"/>
                  </a:moveTo>
                  <a:lnTo>
                    <a:pt x="550799" y="192913"/>
                  </a:lnTo>
                  <a:lnTo>
                    <a:pt x="550799" y="184023"/>
                  </a:lnTo>
                  <a:lnTo>
                    <a:pt x="702691" y="184023"/>
                  </a:lnTo>
                  <a:lnTo>
                    <a:pt x="702691" y="157353"/>
                  </a:lnTo>
                  <a:lnTo>
                    <a:pt x="702691" y="149733"/>
                  </a:lnTo>
                  <a:lnTo>
                    <a:pt x="702691" y="120523"/>
                  </a:lnTo>
                  <a:lnTo>
                    <a:pt x="508000" y="120523"/>
                  </a:lnTo>
                  <a:lnTo>
                    <a:pt x="508000" y="149733"/>
                  </a:lnTo>
                  <a:lnTo>
                    <a:pt x="660400" y="149733"/>
                  </a:lnTo>
                  <a:lnTo>
                    <a:pt x="660400" y="157353"/>
                  </a:lnTo>
                  <a:lnTo>
                    <a:pt x="508508" y="157353"/>
                  </a:lnTo>
                  <a:lnTo>
                    <a:pt x="508508" y="184023"/>
                  </a:lnTo>
                  <a:lnTo>
                    <a:pt x="508508" y="192913"/>
                  </a:lnTo>
                  <a:lnTo>
                    <a:pt x="508508" y="220853"/>
                  </a:lnTo>
                  <a:lnTo>
                    <a:pt x="704977" y="220853"/>
                  </a:lnTo>
                  <a:lnTo>
                    <a:pt x="704977" y="192913"/>
                  </a:lnTo>
                  <a:close/>
                </a:path>
                <a:path w="1262379" h="1164589">
                  <a:moveTo>
                    <a:pt x="720979" y="485648"/>
                  </a:moveTo>
                  <a:lnTo>
                    <a:pt x="695579" y="485648"/>
                  </a:lnTo>
                  <a:lnTo>
                    <a:pt x="695579" y="472186"/>
                  </a:lnTo>
                  <a:lnTo>
                    <a:pt x="652526" y="472186"/>
                  </a:lnTo>
                  <a:lnTo>
                    <a:pt x="652526" y="591820"/>
                  </a:lnTo>
                  <a:lnTo>
                    <a:pt x="695579" y="591820"/>
                  </a:lnTo>
                  <a:lnTo>
                    <a:pt x="695579" y="572389"/>
                  </a:lnTo>
                  <a:lnTo>
                    <a:pt x="720979" y="572389"/>
                  </a:lnTo>
                  <a:lnTo>
                    <a:pt x="720979" y="536575"/>
                  </a:lnTo>
                  <a:lnTo>
                    <a:pt x="695579" y="536575"/>
                  </a:lnTo>
                  <a:lnTo>
                    <a:pt x="695579" y="521589"/>
                  </a:lnTo>
                  <a:lnTo>
                    <a:pt x="720979" y="521589"/>
                  </a:lnTo>
                  <a:lnTo>
                    <a:pt x="720979" y="485648"/>
                  </a:lnTo>
                  <a:close/>
                </a:path>
                <a:path w="1262379" h="1164589">
                  <a:moveTo>
                    <a:pt x="888238" y="558419"/>
                  </a:moveTo>
                  <a:lnTo>
                    <a:pt x="878027" y="551561"/>
                  </a:lnTo>
                  <a:lnTo>
                    <a:pt x="829691" y="519049"/>
                  </a:lnTo>
                  <a:lnTo>
                    <a:pt x="832929" y="508711"/>
                  </a:lnTo>
                  <a:lnTo>
                    <a:pt x="835228" y="498068"/>
                  </a:lnTo>
                  <a:lnTo>
                    <a:pt x="836599" y="487083"/>
                  </a:lnTo>
                  <a:lnTo>
                    <a:pt x="837057" y="475742"/>
                  </a:lnTo>
                  <a:lnTo>
                    <a:pt x="793877" y="473202"/>
                  </a:lnTo>
                  <a:lnTo>
                    <a:pt x="792492" y="489178"/>
                  </a:lnTo>
                  <a:lnTo>
                    <a:pt x="789292" y="503745"/>
                  </a:lnTo>
                  <a:lnTo>
                    <a:pt x="769124" y="538391"/>
                  </a:lnTo>
                  <a:lnTo>
                    <a:pt x="736346" y="554101"/>
                  </a:lnTo>
                  <a:lnTo>
                    <a:pt x="736346" y="592836"/>
                  </a:lnTo>
                  <a:lnTo>
                    <a:pt x="779399" y="580390"/>
                  </a:lnTo>
                  <a:lnTo>
                    <a:pt x="812419" y="551561"/>
                  </a:lnTo>
                  <a:lnTo>
                    <a:pt x="864616" y="588010"/>
                  </a:lnTo>
                  <a:lnTo>
                    <a:pt x="888238" y="558419"/>
                  </a:lnTo>
                  <a:close/>
                </a:path>
                <a:path w="1262379" h="1164589">
                  <a:moveTo>
                    <a:pt x="895858" y="1041908"/>
                  </a:moveTo>
                  <a:lnTo>
                    <a:pt x="881100" y="1031494"/>
                  </a:lnTo>
                  <a:lnTo>
                    <a:pt x="833247" y="997712"/>
                  </a:lnTo>
                  <a:lnTo>
                    <a:pt x="836041" y="989838"/>
                  </a:lnTo>
                  <a:lnTo>
                    <a:pt x="838200" y="981837"/>
                  </a:lnTo>
                  <a:lnTo>
                    <a:pt x="841883" y="947801"/>
                  </a:lnTo>
                  <a:lnTo>
                    <a:pt x="798703" y="945261"/>
                  </a:lnTo>
                  <a:lnTo>
                    <a:pt x="797979" y="957059"/>
                  </a:lnTo>
                  <a:lnTo>
                    <a:pt x="796417" y="968273"/>
                  </a:lnTo>
                  <a:lnTo>
                    <a:pt x="781723" y="1006830"/>
                  </a:lnTo>
                  <a:lnTo>
                    <a:pt x="748030" y="1033805"/>
                  </a:lnTo>
                  <a:lnTo>
                    <a:pt x="739648" y="1035558"/>
                  </a:lnTo>
                  <a:lnTo>
                    <a:pt x="739648" y="1075563"/>
                  </a:lnTo>
                  <a:lnTo>
                    <a:pt x="782193" y="1062355"/>
                  </a:lnTo>
                  <a:lnTo>
                    <a:pt x="815467" y="1031494"/>
                  </a:lnTo>
                  <a:lnTo>
                    <a:pt x="870712" y="1072515"/>
                  </a:lnTo>
                  <a:lnTo>
                    <a:pt x="895858" y="1041908"/>
                  </a:lnTo>
                  <a:close/>
                </a:path>
                <a:path w="1262379" h="1164589">
                  <a:moveTo>
                    <a:pt x="942721" y="83185"/>
                  </a:moveTo>
                  <a:lnTo>
                    <a:pt x="942276" y="82169"/>
                  </a:lnTo>
                  <a:lnTo>
                    <a:pt x="939673" y="76073"/>
                  </a:lnTo>
                  <a:lnTo>
                    <a:pt x="933831" y="70231"/>
                  </a:lnTo>
                  <a:lnTo>
                    <a:pt x="902589" y="55346"/>
                  </a:lnTo>
                  <a:lnTo>
                    <a:pt x="902589" y="88519"/>
                  </a:lnTo>
                  <a:lnTo>
                    <a:pt x="902589" y="94742"/>
                  </a:lnTo>
                  <a:lnTo>
                    <a:pt x="900303" y="97028"/>
                  </a:lnTo>
                  <a:lnTo>
                    <a:pt x="895985" y="98679"/>
                  </a:lnTo>
                  <a:lnTo>
                    <a:pt x="891667" y="100203"/>
                  </a:lnTo>
                  <a:lnTo>
                    <a:pt x="885698" y="101092"/>
                  </a:lnTo>
                  <a:lnTo>
                    <a:pt x="870204" y="101092"/>
                  </a:lnTo>
                  <a:lnTo>
                    <a:pt x="864235" y="100203"/>
                  </a:lnTo>
                  <a:lnTo>
                    <a:pt x="859917" y="98679"/>
                  </a:lnTo>
                  <a:lnTo>
                    <a:pt x="855599" y="97028"/>
                  </a:lnTo>
                  <a:lnTo>
                    <a:pt x="853313" y="94742"/>
                  </a:lnTo>
                  <a:lnTo>
                    <a:pt x="853313" y="88519"/>
                  </a:lnTo>
                  <a:lnTo>
                    <a:pt x="855599" y="86233"/>
                  </a:lnTo>
                  <a:lnTo>
                    <a:pt x="859917" y="84582"/>
                  </a:lnTo>
                  <a:lnTo>
                    <a:pt x="863866" y="83185"/>
                  </a:lnTo>
                  <a:lnTo>
                    <a:pt x="863371" y="83185"/>
                  </a:lnTo>
                  <a:lnTo>
                    <a:pt x="870204" y="82169"/>
                  </a:lnTo>
                  <a:lnTo>
                    <a:pt x="885698" y="82169"/>
                  </a:lnTo>
                  <a:lnTo>
                    <a:pt x="892517" y="83185"/>
                  </a:lnTo>
                  <a:lnTo>
                    <a:pt x="892022" y="83185"/>
                  </a:lnTo>
                  <a:lnTo>
                    <a:pt x="895985" y="84582"/>
                  </a:lnTo>
                  <a:lnTo>
                    <a:pt x="900303" y="86233"/>
                  </a:lnTo>
                  <a:lnTo>
                    <a:pt x="902589" y="88519"/>
                  </a:lnTo>
                  <a:lnTo>
                    <a:pt x="902589" y="55346"/>
                  </a:lnTo>
                  <a:lnTo>
                    <a:pt x="894905" y="54025"/>
                  </a:lnTo>
                  <a:lnTo>
                    <a:pt x="886612" y="53225"/>
                  </a:lnTo>
                  <a:lnTo>
                    <a:pt x="877951" y="52959"/>
                  </a:lnTo>
                  <a:lnTo>
                    <a:pt x="869264" y="53225"/>
                  </a:lnTo>
                  <a:lnTo>
                    <a:pt x="832332" y="62712"/>
                  </a:lnTo>
                  <a:lnTo>
                    <a:pt x="813181" y="83185"/>
                  </a:lnTo>
                  <a:lnTo>
                    <a:pt x="813231" y="100203"/>
                  </a:lnTo>
                  <a:lnTo>
                    <a:pt x="845566" y="125984"/>
                  </a:lnTo>
                  <a:lnTo>
                    <a:pt x="877951" y="130302"/>
                  </a:lnTo>
                  <a:lnTo>
                    <a:pt x="886612" y="130048"/>
                  </a:lnTo>
                  <a:lnTo>
                    <a:pt x="923556" y="120548"/>
                  </a:lnTo>
                  <a:lnTo>
                    <a:pt x="942276" y="101092"/>
                  </a:lnTo>
                  <a:lnTo>
                    <a:pt x="942657" y="100203"/>
                  </a:lnTo>
                  <a:lnTo>
                    <a:pt x="942721" y="83185"/>
                  </a:lnTo>
                  <a:close/>
                </a:path>
                <a:path w="1262379" h="1164589">
                  <a:moveTo>
                    <a:pt x="945896" y="16510"/>
                  </a:moveTo>
                  <a:lnTo>
                    <a:pt x="899795" y="16510"/>
                  </a:lnTo>
                  <a:lnTo>
                    <a:pt x="899795" y="0"/>
                  </a:lnTo>
                  <a:lnTo>
                    <a:pt x="856107" y="0"/>
                  </a:lnTo>
                  <a:lnTo>
                    <a:pt x="856107" y="16510"/>
                  </a:lnTo>
                  <a:lnTo>
                    <a:pt x="804672" y="16510"/>
                  </a:lnTo>
                  <a:lnTo>
                    <a:pt x="804672" y="47625"/>
                  </a:lnTo>
                  <a:lnTo>
                    <a:pt x="945896" y="47625"/>
                  </a:lnTo>
                  <a:lnTo>
                    <a:pt x="945896" y="16510"/>
                  </a:lnTo>
                  <a:close/>
                </a:path>
                <a:path w="1262379" h="1164589">
                  <a:moveTo>
                    <a:pt x="947039" y="944245"/>
                  </a:moveTo>
                  <a:lnTo>
                    <a:pt x="903986" y="944245"/>
                  </a:lnTo>
                  <a:lnTo>
                    <a:pt x="903986" y="1105027"/>
                  </a:lnTo>
                  <a:lnTo>
                    <a:pt x="947039" y="1105027"/>
                  </a:lnTo>
                  <a:lnTo>
                    <a:pt x="947039" y="944245"/>
                  </a:lnTo>
                  <a:close/>
                </a:path>
                <a:path w="1262379" h="1164589">
                  <a:moveTo>
                    <a:pt x="948055" y="472186"/>
                  </a:moveTo>
                  <a:lnTo>
                    <a:pt x="905002" y="472186"/>
                  </a:lnTo>
                  <a:lnTo>
                    <a:pt x="905002" y="494538"/>
                  </a:lnTo>
                  <a:lnTo>
                    <a:pt x="865886" y="494538"/>
                  </a:lnTo>
                  <a:lnTo>
                    <a:pt x="865886" y="533019"/>
                  </a:lnTo>
                  <a:lnTo>
                    <a:pt x="905002" y="533019"/>
                  </a:lnTo>
                  <a:lnTo>
                    <a:pt x="905002" y="593852"/>
                  </a:lnTo>
                  <a:lnTo>
                    <a:pt x="948055" y="593852"/>
                  </a:lnTo>
                  <a:lnTo>
                    <a:pt x="948055" y="472186"/>
                  </a:lnTo>
                  <a:close/>
                </a:path>
                <a:path w="1262379" h="1164589">
                  <a:moveTo>
                    <a:pt x="950087" y="1122934"/>
                  </a:moveTo>
                  <a:lnTo>
                    <a:pt x="796417" y="1122934"/>
                  </a:lnTo>
                  <a:lnTo>
                    <a:pt x="796417" y="1085469"/>
                  </a:lnTo>
                  <a:lnTo>
                    <a:pt x="752602" y="1085469"/>
                  </a:lnTo>
                  <a:lnTo>
                    <a:pt x="752602" y="1161542"/>
                  </a:lnTo>
                  <a:lnTo>
                    <a:pt x="950087" y="1161542"/>
                  </a:lnTo>
                  <a:lnTo>
                    <a:pt x="950087" y="1122934"/>
                  </a:lnTo>
                  <a:close/>
                </a:path>
                <a:path w="1262379" h="1164589">
                  <a:moveTo>
                    <a:pt x="950087" y="644525"/>
                  </a:moveTo>
                  <a:lnTo>
                    <a:pt x="949159" y="636143"/>
                  </a:lnTo>
                  <a:lnTo>
                    <a:pt x="947356" y="630897"/>
                  </a:lnTo>
                  <a:lnTo>
                    <a:pt x="947293" y="630682"/>
                  </a:lnTo>
                  <a:lnTo>
                    <a:pt x="911834" y="604012"/>
                  </a:lnTo>
                  <a:lnTo>
                    <a:pt x="903732" y="601992"/>
                  </a:lnTo>
                  <a:lnTo>
                    <a:pt x="903732" y="644525"/>
                  </a:lnTo>
                  <a:lnTo>
                    <a:pt x="903351" y="649351"/>
                  </a:lnTo>
                  <a:lnTo>
                    <a:pt x="861656" y="658050"/>
                  </a:lnTo>
                  <a:lnTo>
                    <a:pt x="850900" y="658241"/>
                  </a:lnTo>
                  <a:lnTo>
                    <a:pt x="840054" y="658050"/>
                  </a:lnTo>
                  <a:lnTo>
                    <a:pt x="798322" y="649351"/>
                  </a:lnTo>
                  <a:lnTo>
                    <a:pt x="797941" y="644525"/>
                  </a:lnTo>
                  <a:lnTo>
                    <a:pt x="798322" y="639699"/>
                  </a:lnTo>
                  <a:lnTo>
                    <a:pt x="840054" y="630897"/>
                  </a:lnTo>
                  <a:lnTo>
                    <a:pt x="850900" y="630682"/>
                  </a:lnTo>
                  <a:lnTo>
                    <a:pt x="861656" y="630897"/>
                  </a:lnTo>
                  <a:lnTo>
                    <a:pt x="903351" y="639699"/>
                  </a:lnTo>
                  <a:lnTo>
                    <a:pt x="903732" y="644525"/>
                  </a:lnTo>
                  <a:lnTo>
                    <a:pt x="903732" y="601992"/>
                  </a:lnTo>
                  <a:lnTo>
                    <a:pt x="864539" y="597115"/>
                  </a:lnTo>
                  <a:lnTo>
                    <a:pt x="850900" y="596900"/>
                  </a:lnTo>
                  <a:lnTo>
                    <a:pt x="837171" y="597115"/>
                  </a:lnTo>
                  <a:lnTo>
                    <a:pt x="789825" y="604012"/>
                  </a:lnTo>
                  <a:lnTo>
                    <a:pt x="755116" y="628688"/>
                  </a:lnTo>
                  <a:lnTo>
                    <a:pt x="751586" y="644525"/>
                  </a:lnTo>
                  <a:lnTo>
                    <a:pt x="752576" y="652907"/>
                  </a:lnTo>
                  <a:lnTo>
                    <a:pt x="780376" y="681570"/>
                  </a:lnTo>
                  <a:lnTo>
                    <a:pt x="824204" y="690994"/>
                  </a:lnTo>
                  <a:lnTo>
                    <a:pt x="850900" y="692023"/>
                  </a:lnTo>
                  <a:lnTo>
                    <a:pt x="864539" y="691819"/>
                  </a:lnTo>
                  <a:lnTo>
                    <a:pt x="911834" y="684936"/>
                  </a:lnTo>
                  <a:lnTo>
                    <a:pt x="946607" y="660323"/>
                  </a:lnTo>
                  <a:lnTo>
                    <a:pt x="947318" y="658241"/>
                  </a:lnTo>
                  <a:lnTo>
                    <a:pt x="949147" y="652907"/>
                  </a:lnTo>
                  <a:lnTo>
                    <a:pt x="950087" y="644525"/>
                  </a:lnTo>
                  <a:close/>
                </a:path>
                <a:path w="1262379" h="1164589">
                  <a:moveTo>
                    <a:pt x="1016635" y="134366"/>
                  </a:moveTo>
                  <a:lnTo>
                    <a:pt x="974852" y="134366"/>
                  </a:lnTo>
                  <a:lnTo>
                    <a:pt x="974852" y="146558"/>
                  </a:lnTo>
                  <a:lnTo>
                    <a:pt x="974852" y="176911"/>
                  </a:lnTo>
                  <a:lnTo>
                    <a:pt x="974852" y="189103"/>
                  </a:lnTo>
                  <a:lnTo>
                    <a:pt x="863981" y="189103"/>
                  </a:lnTo>
                  <a:lnTo>
                    <a:pt x="863981" y="176911"/>
                  </a:lnTo>
                  <a:lnTo>
                    <a:pt x="974852" y="176911"/>
                  </a:lnTo>
                  <a:lnTo>
                    <a:pt x="974852" y="146558"/>
                  </a:lnTo>
                  <a:lnTo>
                    <a:pt x="863981" y="146558"/>
                  </a:lnTo>
                  <a:lnTo>
                    <a:pt x="863981" y="134366"/>
                  </a:lnTo>
                  <a:lnTo>
                    <a:pt x="822198" y="134366"/>
                  </a:lnTo>
                  <a:lnTo>
                    <a:pt x="822198" y="221107"/>
                  </a:lnTo>
                  <a:lnTo>
                    <a:pt x="1016635" y="221107"/>
                  </a:lnTo>
                  <a:lnTo>
                    <a:pt x="1016635" y="189103"/>
                  </a:lnTo>
                  <a:lnTo>
                    <a:pt x="1016635" y="176911"/>
                  </a:lnTo>
                  <a:lnTo>
                    <a:pt x="1016635" y="146558"/>
                  </a:lnTo>
                  <a:lnTo>
                    <a:pt x="1016635" y="134366"/>
                  </a:lnTo>
                  <a:close/>
                </a:path>
                <a:path w="1262379" h="1164589">
                  <a:moveTo>
                    <a:pt x="1016635" y="3810"/>
                  </a:moveTo>
                  <a:lnTo>
                    <a:pt x="974344" y="3810"/>
                  </a:lnTo>
                  <a:lnTo>
                    <a:pt x="974344" y="30861"/>
                  </a:lnTo>
                  <a:lnTo>
                    <a:pt x="953262" y="30861"/>
                  </a:lnTo>
                  <a:lnTo>
                    <a:pt x="953262" y="66167"/>
                  </a:lnTo>
                  <a:lnTo>
                    <a:pt x="974344" y="66167"/>
                  </a:lnTo>
                  <a:lnTo>
                    <a:pt x="974344" y="79883"/>
                  </a:lnTo>
                  <a:lnTo>
                    <a:pt x="953262" y="79883"/>
                  </a:lnTo>
                  <a:lnTo>
                    <a:pt x="953262" y="115316"/>
                  </a:lnTo>
                  <a:lnTo>
                    <a:pt x="974344" y="115316"/>
                  </a:lnTo>
                  <a:lnTo>
                    <a:pt x="974344" y="126746"/>
                  </a:lnTo>
                  <a:lnTo>
                    <a:pt x="1016635" y="126746"/>
                  </a:lnTo>
                  <a:lnTo>
                    <a:pt x="1016635" y="3810"/>
                  </a:lnTo>
                  <a:close/>
                </a:path>
                <a:path w="1262379" h="1164589">
                  <a:moveTo>
                    <a:pt x="1261999" y="146812"/>
                  </a:moveTo>
                  <a:lnTo>
                    <a:pt x="1066546" y="146812"/>
                  </a:lnTo>
                  <a:lnTo>
                    <a:pt x="1066546" y="182753"/>
                  </a:lnTo>
                  <a:lnTo>
                    <a:pt x="1218184" y="182753"/>
                  </a:lnTo>
                  <a:lnTo>
                    <a:pt x="1218184" y="223774"/>
                  </a:lnTo>
                  <a:lnTo>
                    <a:pt x="1261999" y="223774"/>
                  </a:lnTo>
                  <a:lnTo>
                    <a:pt x="1261999" y="146812"/>
                  </a:lnTo>
                  <a:close/>
                </a:path>
                <a:path w="1262379" h="1164589">
                  <a:moveTo>
                    <a:pt x="1261999" y="3810"/>
                  </a:moveTo>
                  <a:lnTo>
                    <a:pt x="1219708" y="3810"/>
                  </a:lnTo>
                  <a:lnTo>
                    <a:pt x="1219708" y="22860"/>
                  </a:lnTo>
                  <a:lnTo>
                    <a:pt x="1191514" y="22860"/>
                  </a:lnTo>
                  <a:lnTo>
                    <a:pt x="1191514" y="58801"/>
                  </a:lnTo>
                  <a:lnTo>
                    <a:pt x="1219708" y="58801"/>
                  </a:lnTo>
                  <a:lnTo>
                    <a:pt x="1219708" y="72771"/>
                  </a:lnTo>
                  <a:lnTo>
                    <a:pt x="1191514" y="72771"/>
                  </a:lnTo>
                  <a:lnTo>
                    <a:pt x="1191514" y="96520"/>
                  </a:lnTo>
                  <a:lnTo>
                    <a:pt x="1185672" y="97917"/>
                  </a:lnTo>
                  <a:lnTo>
                    <a:pt x="1178941" y="98933"/>
                  </a:lnTo>
                  <a:lnTo>
                    <a:pt x="1163574" y="100457"/>
                  </a:lnTo>
                  <a:lnTo>
                    <a:pt x="1155446" y="100838"/>
                  </a:lnTo>
                  <a:lnTo>
                    <a:pt x="1099439" y="100838"/>
                  </a:lnTo>
                  <a:lnTo>
                    <a:pt x="1099439" y="85471"/>
                  </a:lnTo>
                  <a:lnTo>
                    <a:pt x="1179576" y="85471"/>
                  </a:lnTo>
                  <a:lnTo>
                    <a:pt x="1179576" y="6350"/>
                  </a:lnTo>
                  <a:lnTo>
                    <a:pt x="1056386" y="6350"/>
                  </a:lnTo>
                  <a:lnTo>
                    <a:pt x="1056386" y="39497"/>
                  </a:lnTo>
                  <a:lnTo>
                    <a:pt x="1137285" y="39497"/>
                  </a:lnTo>
                  <a:lnTo>
                    <a:pt x="1137285" y="54483"/>
                  </a:lnTo>
                  <a:lnTo>
                    <a:pt x="1056894" y="54483"/>
                  </a:lnTo>
                  <a:lnTo>
                    <a:pt x="1056894" y="133858"/>
                  </a:lnTo>
                  <a:lnTo>
                    <a:pt x="1149794" y="133858"/>
                  </a:lnTo>
                  <a:lnTo>
                    <a:pt x="1159891" y="133400"/>
                  </a:lnTo>
                  <a:lnTo>
                    <a:pt x="1197102" y="127508"/>
                  </a:lnTo>
                  <a:lnTo>
                    <a:pt x="1197102" y="108712"/>
                  </a:lnTo>
                  <a:lnTo>
                    <a:pt x="1219708" y="108712"/>
                  </a:lnTo>
                  <a:lnTo>
                    <a:pt x="1219708" y="139192"/>
                  </a:lnTo>
                  <a:lnTo>
                    <a:pt x="1261999" y="139192"/>
                  </a:lnTo>
                  <a:lnTo>
                    <a:pt x="1261999" y="108712"/>
                  </a:lnTo>
                  <a:lnTo>
                    <a:pt x="1261999" y="100838"/>
                  </a:lnTo>
                  <a:lnTo>
                    <a:pt x="1261999" y="3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96603" y="4979669"/>
              <a:ext cx="210439" cy="21983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958328" y="4021835"/>
              <a:ext cx="2712720" cy="1177925"/>
            </a:xfrm>
            <a:custGeom>
              <a:avLst/>
              <a:gdLst/>
              <a:ahLst/>
              <a:cxnLst/>
              <a:rect l="l" t="t" r="r" b="b"/>
              <a:pathLst>
                <a:path w="2712720" h="1177925">
                  <a:moveTo>
                    <a:pt x="277368" y="138684"/>
                  </a:moveTo>
                  <a:lnTo>
                    <a:pt x="270294" y="94856"/>
                  </a:lnTo>
                  <a:lnTo>
                    <a:pt x="250596" y="56794"/>
                  </a:lnTo>
                  <a:lnTo>
                    <a:pt x="220573" y="26771"/>
                  </a:lnTo>
                  <a:lnTo>
                    <a:pt x="182511" y="7073"/>
                  </a:lnTo>
                  <a:lnTo>
                    <a:pt x="138684" y="0"/>
                  </a:lnTo>
                  <a:lnTo>
                    <a:pt x="94843" y="7073"/>
                  </a:lnTo>
                  <a:lnTo>
                    <a:pt x="56781" y="26771"/>
                  </a:lnTo>
                  <a:lnTo>
                    <a:pt x="26758" y="56794"/>
                  </a:lnTo>
                  <a:lnTo>
                    <a:pt x="7061" y="94856"/>
                  </a:lnTo>
                  <a:lnTo>
                    <a:pt x="0" y="138684"/>
                  </a:lnTo>
                  <a:lnTo>
                    <a:pt x="7061" y="182524"/>
                  </a:lnTo>
                  <a:lnTo>
                    <a:pt x="26758" y="220586"/>
                  </a:lnTo>
                  <a:lnTo>
                    <a:pt x="56781" y="250609"/>
                  </a:lnTo>
                  <a:lnTo>
                    <a:pt x="94843" y="270306"/>
                  </a:lnTo>
                  <a:lnTo>
                    <a:pt x="138684" y="277368"/>
                  </a:lnTo>
                  <a:lnTo>
                    <a:pt x="182511" y="270306"/>
                  </a:lnTo>
                  <a:lnTo>
                    <a:pt x="220573" y="250609"/>
                  </a:lnTo>
                  <a:lnTo>
                    <a:pt x="250596" y="220586"/>
                  </a:lnTo>
                  <a:lnTo>
                    <a:pt x="270294" y="182524"/>
                  </a:lnTo>
                  <a:lnTo>
                    <a:pt x="277368" y="138684"/>
                  </a:lnTo>
                  <a:close/>
                </a:path>
                <a:path w="2712720" h="1177925">
                  <a:moveTo>
                    <a:pt x="1880235" y="962914"/>
                  </a:moveTo>
                  <a:lnTo>
                    <a:pt x="1755013" y="962914"/>
                  </a:lnTo>
                  <a:lnTo>
                    <a:pt x="1755013" y="1002030"/>
                  </a:lnTo>
                  <a:lnTo>
                    <a:pt x="1836166" y="1002030"/>
                  </a:lnTo>
                  <a:lnTo>
                    <a:pt x="1836166" y="1021715"/>
                  </a:lnTo>
                  <a:lnTo>
                    <a:pt x="1834921" y="1043127"/>
                  </a:lnTo>
                  <a:lnTo>
                    <a:pt x="1834857" y="1044244"/>
                  </a:lnTo>
                  <a:lnTo>
                    <a:pt x="1830933" y="1064196"/>
                  </a:lnTo>
                  <a:lnTo>
                    <a:pt x="1803781" y="1108278"/>
                  </a:lnTo>
                  <a:lnTo>
                    <a:pt x="1755013" y="1124204"/>
                  </a:lnTo>
                  <a:lnTo>
                    <a:pt x="1755013" y="1164971"/>
                  </a:lnTo>
                  <a:lnTo>
                    <a:pt x="1806651" y="1155052"/>
                  </a:lnTo>
                  <a:lnTo>
                    <a:pt x="1846148" y="1126464"/>
                  </a:lnTo>
                  <a:lnTo>
                    <a:pt x="1871243" y="1081582"/>
                  </a:lnTo>
                  <a:lnTo>
                    <a:pt x="1871370" y="1081278"/>
                  </a:lnTo>
                  <a:lnTo>
                    <a:pt x="1876234" y="1062977"/>
                  </a:lnTo>
                  <a:lnTo>
                    <a:pt x="1879180" y="1043127"/>
                  </a:lnTo>
                  <a:lnTo>
                    <a:pt x="1880235" y="1021715"/>
                  </a:lnTo>
                  <a:lnTo>
                    <a:pt x="1880235" y="962914"/>
                  </a:lnTo>
                  <a:close/>
                </a:path>
                <a:path w="2712720" h="1177925">
                  <a:moveTo>
                    <a:pt x="1956816" y="957834"/>
                  </a:moveTo>
                  <a:lnTo>
                    <a:pt x="1913763" y="957834"/>
                  </a:lnTo>
                  <a:lnTo>
                    <a:pt x="1913763" y="1175131"/>
                  </a:lnTo>
                  <a:lnTo>
                    <a:pt x="1956816" y="1175131"/>
                  </a:lnTo>
                  <a:lnTo>
                    <a:pt x="1956816" y="957834"/>
                  </a:lnTo>
                  <a:close/>
                </a:path>
                <a:path w="2712720" h="1177925">
                  <a:moveTo>
                    <a:pt x="2203196" y="1077976"/>
                  </a:moveTo>
                  <a:lnTo>
                    <a:pt x="2160905" y="1077976"/>
                  </a:lnTo>
                  <a:lnTo>
                    <a:pt x="2160905" y="1092200"/>
                  </a:lnTo>
                  <a:lnTo>
                    <a:pt x="2160905" y="1125474"/>
                  </a:lnTo>
                  <a:lnTo>
                    <a:pt x="2160905" y="1141095"/>
                  </a:lnTo>
                  <a:lnTo>
                    <a:pt x="2053590" y="1141095"/>
                  </a:lnTo>
                  <a:lnTo>
                    <a:pt x="2053590" y="1125474"/>
                  </a:lnTo>
                  <a:lnTo>
                    <a:pt x="2160905" y="1125474"/>
                  </a:lnTo>
                  <a:lnTo>
                    <a:pt x="2160905" y="1092200"/>
                  </a:lnTo>
                  <a:lnTo>
                    <a:pt x="2053590" y="1092200"/>
                  </a:lnTo>
                  <a:lnTo>
                    <a:pt x="2053590" y="1077976"/>
                  </a:lnTo>
                  <a:lnTo>
                    <a:pt x="2011299" y="1077976"/>
                  </a:lnTo>
                  <a:lnTo>
                    <a:pt x="2011299" y="1175131"/>
                  </a:lnTo>
                  <a:lnTo>
                    <a:pt x="2203196" y="1175131"/>
                  </a:lnTo>
                  <a:lnTo>
                    <a:pt x="2203196" y="1141095"/>
                  </a:lnTo>
                  <a:lnTo>
                    <a:pt x="2203196" y="1125474"/>
                  </a:lnTo>
                  <a:lnTo>
                    <a:pt x="2203196" y="1092200"/>
                  </a:lnTo>
                  <a:lnTo>
                    <a:pt x="2203196" y="1077976"/>
                  </a:lnTo>
                  <a:close/>
                </a:path>
                <a:path w="2712720" h="1177925">
                  <a:moveTo>
                    <a:pt x="2203196" y="957834"/>
                  </a:moveTo>
                  <a:lnTo>
                    <a:pt x="2160143" y="957834"/>
                  </a:lnTo>
                  <a:lnTo>
                    <a:pt x="2160143" y="993394"/>
                  </a:lnTo>
                  <a:lnTo>
                    <a:pt x="2126615" y="993394"/>
                  </a:lnTo>
                  <a:lnTo>
                    <a:pt x="2126284" y="992759"/>
                  </a:lnTo>
                  <a:lnTo>
                    <a:pt x="2126208" y="992632"/>
                  </a:lnTo>
                  <a:lnTo>
                    <a:pt x="2122538" y="985570"/>
                  </a:lnTo>
                  <a:lnTo>
                    <a:pt x="2087880" y="961732"/>
                  </a:lnTo>
                  <a:lnTo>
                    <a:pt x="2087880" y="1007491"/>
                  </a:lnTo>
                  <a:lnTo>
                    <a:pt x="2087880" y="1020572"/>
                  </a:lnTo>
                  <a:lnTo>
                    <a:pt x="2085467" y="1025779"/>
                  </a:lnTo>
                  <a:lnTo>
                    <a:pt x="2075815" y="1033399"/>
                  </a:lnTo>
                  <a:lnTo>
                    <a:pt x="2069338" y="1035304"/>
                  </a:lnTo>
                  <a:lnTo>
                    <a:pt x="2060956" y="1035431"/>
                  </a:lnTo>
                  <a:lnTo>
                    <a:pt x="2052574" y="1035304"/>
                  </a:lnTo>
                  <a:lnTo>
                    <a:pt x="2045970" y="1033399"/>
                  </a:lnTo>
                  <a:lnTo>
                    <a:pt x="2041271" y="1029589"/>
                  </a:lnTo>
                  <a:lnTo>
                    <a:pt x="2036445" y="1025779"/>
                  </a:lnTo>
                  <a:lnTo>
                    <a:pt x="2034032" y="1020572"/>
                  </a:lnTo>
                  <a:lnTo>
                    <a:pt x="2034032" y="1007491"/>
                  </a:lnTo>
                  <a:lnTo>
                    <a:pt x="2036445" y="1002284"/>
                  </a:lnTo>
                  <a:lnTo>
                    <a:pt x="2041271" y="998474"/>
                  </a:lnTo>
                  <a:lnTo>
                    <a:pt x="2045970" y="994664"/>
                  </a:lnTo>
                  <a:lnTo>
                    <a:pt x="2052574" y="992759"/>
                  </a:lnTo>
                  <a:lnTo>
                    <a:pt x="2060956" y="992632"/>
                  </a:lnTo>
                  <a:lnTo>
                    <a:pt x="2069338" y="992759"/>
                  </a:lnTo>
                  <a:lnTo>
                    <a:pt x="2075815" y="994664"/>
                  </a:lnTo>
                  <a:lnTo>
                    <a:pt x="2085467" y="1002284"/>
                  </a:lnTo>
                  <a:lnTo>
                    <a:pt x="2087880" y="1007491"/>
                  </a:lnTo>
                  <a:lnTo>
                    <a:pt x="2087880" y="961732"/>
                  </a:lnTo>
                  <a:lnTo>
                    <a:pt x="2083689" y="960501"/>
                  </a:lnTo>
                  <a:lnTo>
                    <a:pt x="2072779" y="958735"/>
                  </a:lnTo>
                  <a:lnTo>
                    <a:pt x="2060956" y="958088"/>
                  </a:lnTo>
                  <a:lnTo>
                    <a:pt x="2045868" y="959142"/>
                  </a:lnTo>
                  <a:lnTo>
                    <a:pt x="2010410" y="973328"/>
                  </a:lnTo>
                  <a:lnTo>
                    <a:pt x="1991233" y="1014095"/>
                  </a:lnTo>
                  <a:lnTo>
                    <a:pt x="1992515" y="1025779"/>
                  </a:lnTo>
                  <a:lnTo>
                    <a:pt x="2020620" y="1061389"/>
                  </a:lnTo>
                  <a:lnTo>
                    <a:pt x="2060956" y="1070102"/>
                  </a:lnTo>
                  <a:lnTo>
                    <a:pt x="2072957" y="1069416"/>
                  </a:lnTo>
                  <a:lnTo>
                    <a:pt x="2111171" y="1055090"/>
                  </a:lnTo>
                  <a:lnTo>
                    <a:pt x="2126234" y="1035431"/>
                  </a:lnTo>
                  <a:lnTo>
                    <a:pt x="2127123" y="1033653"/>
                  </a:lnTo>
                  <a:lnTo>
                    <a:pt x="2160143" y="1033653"/>
                  </a:lnTo>
                  <a:lnTo>
                    <a:pt x="2160143" y="1070356"/>
                  </a:lnTo>
                  <a:lnTo>
                    <a:pt x="2203196" y="1070356"/>
                  </a:lnTo>
                  <a:lnTo>
                    <a:pt x="2203196" y="1033653"/>
                  </a:lnTo>
                  <a:lnTo>
                    <a:pt x="2203196" y="993394"/>
                  </a:lnTo>
                  <a:lnTo>
                    <a:pt x="2203196" y="957834"/>
                  </a:lnTo>
                  <a:close/>
                </a:path>
                <a:path w="2712720" h="1177925">
                  <a:moveTo>
                    <a:pt x="2388743" y="1044067"/>
                  </a:moveTo>
                  <a:lnTo>
                    <a:pt x="2378570" y="1037209"/>
                  </a:lnTo>
                  <a:lnTo>
                    <a:pt x="2330196" y="1004570"/>
                  </a:lnTo>
                  <a:lnTo>
                    <a:pt x="2333434" y="994295"/>
                  </a:lnTo>
                  <a:lnTo>
                    <a:pt x="2335733" y="983653"/>
                  </a:lnTo>
                  <a:lnTo>
                    <a:pt x="2337104" y="972680"/>
                  </a:lnTo>
                  <a:lnTo>
                    <a:pt x="2337562" y="961390"/>
                  </a:lnTo>
                  <a:lnTo>
                    <a:pt x="2294382" y="958850"/>
                  </a:lnTo>
                  <a:lnTo>
                    <a:pt x="2292997" y="974813"/>
                  </a:lnTo>
                  <a:lnTo>
                    <a:pt x="2289797" y="989355"/>
                  </a:lnTo>
                  <a:lnTo>
                    <a:pt x="2269629" y="1024039"/>
                  </a:lnTo>
                  <a:lnTo>
                    <a:pt x="2236851" y="1039749"/>
                  </a:lnTo>
                  <a:lnTo>
                    <a:pt x="2236851" y="1078484"/>
                  </a:lnTo>
                  <a:lnTo>
                    <a:pt x="2279904" y="1066038"/>
                  </a:lnTo>
                  <a:lnTo>
                    <a:pt x="2312924" y="1037209"/>
                  </a:lnTo>
                  <a:lnTo>
                    <a:pt x="2365121" y="1073658"/>
                  </a:lnTo>
                  <a:lnTo>
                    <a:pt x="2388743" y="1044067"/>
                  </a:lnTo>
                  <a:close/>
                </a:path>
                <a:path w="2712720" h="1177925">
                  <a:moveTo>
                    <a:pt x="2448560" y="957834"/>
                  </a:moveTo>
                  <a:lnTo>
                    <a:pt x="2405507" y="957834"/>
                  </a:lnTo>
                  <a:lnTo>
                    <a:pt x="2405507" y="980186"/>
                  </a:lnTo>
                  <a:lnTo>
                    <a:pt x="2366391" y="980186"/>
                  </a:lnTo>
                  <a:lnTo>
                    <a:pt x="2366391" y="1018667"/>
                  </a:lnTo>
                  <a:lnTo>
                    <a:pt x="2405507" y="1018667"/>
                  </a:lnTo>
                  <a:lnTo>
                    <a:pt x="2405507" y="1079500"/>
                  </a:lnTo>
                  <a:lnTo>
                    <a:pt x="2448560" y="1079500"/>
                  </a:lnTo>
                  <a:lnTo>
                    <a:pt x="2448560" y="957834"/>
                  </a:lnTo>
                  <a:close/>
                </a:path>
                <a:path w="2712720" h="1177925">
                  <a:moveTo>
                    <a:pt x="2450592" y="1130046"/>
                  </a:moveTo>
                  <a:lnTo>
                    <a:pt x="2449677" y="1121791"/>
                  </a:lnTo>
                  <a:lnTo>
                    <a:pt x="2447887" y="1116545"/>
                  </a:lnTo>
                  <a:lnTo>
                    <a:pt x="2447810" y="1116330"/>
                  </a:lnTo>
                  <a:lnTo>
                    <a:pt x="2447112" y="1114272"/>
                  </a:lnTo>
                  <a:lnTo>
                    <a:pt x="2412339" y="1089660"/>
                  </a:lnTo>
                  <a:lnTo>
                    <a:pt x="2404237" y="1087640"/>
                  </a:lnTo>
                  <a:lnTo>
                    <a:pt x="2404237" y="1130046"/>
                  </a:lnTo>
                  <a:lnTo>
                    <a:pt x="2403856" y="1134999"/>
                  </a:lnTo>
                  <a:lnTo>
                    <a:pt x="2362162" y="1143698"/>
                  </a:lnTo>
                  <a:lnTo>
                    <a:pt x="2351405" y="1143889"/>
                  </a:lnTo>
                  <a:lnTo>
                    <a:pt x="2340559" y="1143698"/>
                  </a:lnTo>
                  <a:lnTo>
                    <a:pt x="2298827" y="1134999"/>
                  </a:lnTo>
                  <a:lnTo>
                    <a:pt x="2298446" y="1130046"/>
                  </a:lnTo>
                  <a:lnTo>
                    <a:pt x="2298827" y="1125347"/>
                  </a:lnTo>
                  <a:lnTo>
                    <a:pt x="2340559" y="1116545"/>
                  </a:lnTo>
                  <a:lnTo>
                    <a:pt x="2351405" y="1116330"/>
                  </a:lnTo>
                  <a:lnTo>
                    <a:pt x="2362162" y="1116545"/>
                  </a:lnTo>
                  <a:lnTo>
                    <a:pt x="2403856" y="1125347"/>
                  </a:lnTo>
                  <a:lnTo>
                    <a:pt x="2404237" y="1130046"/>
                  </a:lnTo>
                  <a:lnTo>
                    <a:pt x="2404237" y="1087640"/>
                  </a:lnTo>
                  <a:lnTo>
                    <a:pt x="2365044" y="1082763"/>
                  </a:lnTo>
                  <a:lnTo>
                    <a:pt x="2351405" y="1082548"/>
                  </a:lnTo>
                  <a:lnTo>
                    <a:pt x="2337676" y="1082763"/>
                  </a:lnTo>
                  <a:lnTo>
                    <a:pt x="2290330" y="1089660"/>
                  </a:lnTo>
                  <a:lnTo>
                    <a:pt x="2255621" y="1114272"/>
                  </a:lnTo>
                  <a:lnTo>
                    <a:pt x="2252091" y="1130046"/>
                  </a:lnTo>
                  <a:lnTo>
                    <a:pt x="2252662" y="1134999"/>
                  </a:lnTo>
                  <a:lnTo>
                    <a:pt x="2280882" y="1167155"/>
                  </a:lnTo>
                  <a:lnTo>
                    <a:pt x="2324709" y="1176642"/>
                  </a:lnTo>
                  <a:lnTo>
                    <a:pt x="2351405" y="1177671"/>
                  </a:lnTo>
                  <a:lnTo>
                    <a:pt x="2365044" y="1177467"/>
                  </a:lnTo>
                  <a:lnTo>
                    <a:pt x="2412339" y="1170571"/>
                  </a:lnTo>
                  <a:lnTo>
                    <a:pt x="2447112" y="1145895"/>
                  </a:lnTo>
                  <a:lnTo>
                    <a:pt x="2447798" y="1143889"/>
                  </a:lnTo>
                  <a:lnTo>
                    <a:pt x="2449626" y="1138555"/>
                  </a:lnTo>
                  <a:lnTo>
                    <a:pt x="2450046" y="1134999"/>
                  </a:lnTo>
                  <a:lnTo>
                    <a:pt x="2450592" y="1130046"/>
                  </a:lnTo>
                  <a:close/>
                </a:path>
                <a:path w="2712720" h="1177925">
                  <a:moveTo>
                    <a:pt x="2634361" y="1039749"/>
                  </a:moveTo>
                  <a:lnTo>
                    <a:pt x="2577338" y="1008253"/>
                  </a:lnTo>
                  <a:lnTo>
                    <a:pt x="2577846" y="1006221"/>
                  </a:lnTo>
                  <a:lnTo>
                    <a:pt x="2578354" y="1004062"/>
                  </a:lnTo>
                  <a:lnTo>
                    <a:pt x="2578862" y="1002030"/>
                  </a:lnTo>
                  <a:lnTo>
                    <a:pt x="2579243" y="999998"/>
                  </a:lnTo>
                  <a:lnTo>
                    <a:pt x="2579497" y="997966"/>
                  </a:lnTo>
                  <a:lnTo>
                    <a:pt x="2579624" y="995934"/>
                  </a:lnTo>
                  <a:lnTo>
                    <a:pt x="2626741" y="995934"/>
                  </a:lnTo>
                  <a:lnTo>
                    <a:pt x="2626741" y="960374"/>
                  </a:lnTo>
                  <a:lnTo>
                    <a:pt x="2488311" y="960374"/>
                  </a:lnTo>
                  <a:lnTo>
                    <a:pt x="2488311" y="995934"/>
                  </a:lnTo>
                  <a:lnTo>
                    <a:pt x="2536190" y="995934"/>
                  </a:lnTo>
                  <a:lnTo>
                    <a:pt x="2533853" y="1003782"/>
                  </a:lnTo>
                  <a:lnTo>
                    <a:pt x="2504402" y="1034110"/>
                  </a:lnTo>
                  <a:lnTo>
                    <a:pt x="2485263" y="1038479"/>
                  </a:lnTo>
                  <a:lnTo>
                    <a:pt x="2485263" y="1076198"/>
                  </a:lnTo>
                  <a:lnTo>
                    <a:pt x="2528189" y="1065403"/>
                  </a:lnTo>
                  <a:lnTo>
                    <a:pt x="2560066" y="1040257"/>
                  </a:lnTo>
                  <a:lnTo>
                    <a:pt x="2614295" y="1071626"/>
                  </a:lnTo>
                  <a:lnTo>
                    <a:pt x="2634030" y="1040257"/>
                  </a:lnTo>
                  <a:lnTo>
                    <a:pt x="2634361" y="1039749"/>
                  </a:lnTo>
                  <a:close/>
                </a:path>
                <a:path w="2712720" h="1177925">
                  <a:moveTo>
                    <a:pt x="2688844" y="1129030"/>
                  </a:moveTo>
                  <a:lnTo>
                    <a:pt x="2687929" y="1120533"/>
                  </a:lnTo>
                  <a:lnTo>
                    <a:pt x="2686113" y="1115021"/>
                  </a:lnTo>
                  <a:lnTo>
                    <a:pt x="2686037" y="1114806"/>
                  </a:lnTo>
                  <a:lnTo>
                    <a:pt x="2685427" y="1112939"/>
                  </a:lnTo>
                  <a:lnTo>
                    <a:pt x="2651061" y="1087780"/>
                  </a:lnTo>
                  <a:lnTo>
                    <a:pt x="2642489" y="1085583"/>
                  </a:lnTo>
                  <a:lnTo>
                    <a:pt x="2642489" y="1129030"/>
                  </a:lnTo>
                  <a:lnTo>
                    <a:pt x="2642235" y="1134237"/>
                  </a:lnTo>
                  <a:lnTo>
                    <a:pt x="2601493" y="1143190"/>
                  </a:lnTo>
                  <a:lnTo>
                    <a:pt x="2590927" y="1143381"/>
                  </a:lnTo>
                  <a:lnTo>
                    <a:pt x="2580322" y="1143190"/>
                  </a:lnTo>
                  <a:lnTo>
                    <a:pt x="2539619" y="1134237"/>
                  </a:lnTo>
                  <a:lnTo>
                    <a:pt x="2539238" y="1129030"/>
                  </a:lnTo>
                  <a:lnTo>
                    <a:pt x="2539619" y="1124077"/>
                  </a:lnTo>
                  <a:lnTo>
                    <a:pt x="2580322" y="1115021"/>
                  </a:lnTo>
                  <a:lnTo>
                    <a:pt x="2590927" y="1114806"/>
                  </a:lnTo>
                  <a:lnTo>
                    <a:pt x="2601493" y="1115021"/>
                  </a:lnTo>
                  <a:lnTo>
                    <a:pt x="2642235" y="1124077"/>
                  </a:lnTo>
                  <a:lnTo>
                    <a:pt x="2642489" y="1129030"/>
                  </a:lnTo>
                  <a:lnTo>
                    <a:pt x="2642489" y="1085583"/>
                  </a:lnTo>
                  <a:lnTo>
                    <a:pt x="2604376" y="1080731"/>
                  </a:lnTo>
                  <a:lnTo>
                    <a:pt x="2590927" y="1080516"/>
                  </a:lnTo>
                  <a:lnTo>
                    <a:pt x="2577388" y="1080731"/>
                  </a:lnTo>
                  <a:lnTo>
                    <a:pt x="2530665" y="1087780"/>
                  </a:lnTo>
                  <a:lnTo>
                    <a:pt x="2496337" y="1112939"/>
                  </a:lnTo>
                  <a:lnTo>
                    <a:pt x="2492883" y="1129030"/>
                  </a:lnTo>
                  <a:lnTo>
                    <a:pt x="2493835" y="1137615"/>
                  </a:lnTo>
                  <a:lnTo>
                    <a:pt x="2521331" y="1166939"/>
                  </a:lnTo>
                  <a:lnTo>
                    <a:pt x="2564600" y="1176629"/>
                  </a:lnTo>
                  <a:lnTo>
                    <a:pt x="2590927" y="1177671"/>
                  </a:lnTo>
                  <a:lnTo>
                    <a:pt x="2604376" y="1177467"/>
                  </a:lnTo>
                  <a:lnTo>
                    <a:pt x="2651061" y="1170419"/>
                  </a:lnTo>
                  <a:lnTo>
                    <a:pt x="2685427" y="1145247"/>
                  </a:lnTo>
                  <a:lnTo>
                    <a:pt x="2686037" y="1143381"/>
                  </a:lnTo>
                  <a:lnTo>
                    <a:pt x="2687828" y="1137920"/>
                  </a:lnTo>
                  <a:lnTo>
                    <a:pt x="2687929" y="1137615"/>
                  </a:lnTo>
                  <a:lnTo>
                    <a:pt x="2688844" y="1129030"/>
                  </a:lnTo>
                  <a:close/>
                </a:path>
                <a:path w="2712720" h="1177925">
                  <a:moveTo>
                    <a:pt x="2712212" y="991108"/>
                  </a:moveTo>
                  <a:lnTo>
                    <a:pt x="2686812" y="991108"/>
                  </a:lnTo>
                  <a:lnTo>
                    <a:pt x="2686812" y="957834"/>
                  </a:lnTo>
                  <a:lnTo>
                    <a:pt x="2643759" y="957834"/>
                  </a:lnTo>
                  <a:lnTo>
                    <a:pt x="2643759" y="1077468"/>
                  </a:lnTo>
                  <a:lnTo>
                    <a:pt x="2686812" y="1077468"/>
                  </a:lnTo>
                  <a:lnTo>
                    <a:pt x="2686812" y="1032129"/>
                  </a:lnTo>
                  <a:lnTo>
                    <a:pt x="2712212" y="1032129"/>
                  </a:lnTo>
                  <a:lnTo>
                    <a:pt x="2712212" y="9911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38592" y="4075176"/>
              <a:ext cx="122935" cy="15519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958328" y="4492751"/>
              <a:ext cx="277495" cy="277495"/>
            </a:xfrm>
            <a:custGeom>
              <a:avLst/>
              <a:gdLst/>
              <a:ahLst/>
              <a:cxnLst/>
              <a:rect l="l" t="t" r="r" b="b"/>
              <a:pathLst>
                <a:path w="277495" h="277495">
                  <a:moveTo>
                    <a:pt x="138683" y="0"/>
                  </a:moveTo>
                  <a:lnTo>
                    <a:pt x="94853" y="7071"/>
                  </a:lnTo>
                  <a:lnTo>
                    <a:pt x="56784" y="26761"/>
                  </a:lnTo>
                  <a:lnTo>
                    <a:pt x="26761" y="56784"/>
                  </a:lnTo>
                  <a:lnTo>
                    <a:pt x="7071" y="94853"/>
                  </a:lnTo>
                  <a:lnTo>
                    <a:pt x="0" y="138684"/>
                  </a:lnTo>
                  <a:lnTo>
                    <a:pt x="7071" y="182514"/>
                  </a:lnTo>
                  <a:lnTo>
                    <a:pt x="26761" y="220583"/>
                  </a:lnTo>
                  <a:lnTo>
                    <a:pt x="56784" y="250606"/>
                  </a:lnTo>
                  <a:lnTo>
                    <a:pt x="94853" y="270296"/>
                  </a:lnTo>
                  <a:lnTo>
                    <a:pt x="138683" y="277368"/>
                  </a:lnTo>
                  <a:lnTo>
                    <a:pt x="182514" y="270296"/>
                  </a:lnTo>
                  <a:lnTo>
                    <a:pt x="220583" y="250606"/>
                  </a:lnTo>
                  <a:lnTo>
                    <a:pt x="250606" y="220583"/>
                  </a:lnTo>
                  <a:lnTo>
                    <a:pt x="270296" y="182514"/>
                  </a:lnTo>
                  <a:lnTo>
                    <a:pt x="277368" y="138684"/>
                  </a:lnTo>
                  <a:lnTo>
                    <a:pt x="270296" y="94853"/>
                  </a:lnTo>
                  <a:lnTo>
                    <a:pt x="250606" y="56784"/>
                  </a:lnTo>
                  <a:lnTo>
                    <a:pt x="220583" y="26761"/>
                  </a:lnTo>
                  <a:lnTo>
                    <a:pt x="182514" y="7071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41893" y="4546600"/>
              <a:ext cx="113156" cy="15887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958328" y="4963667"/>
              <a:ext cx="277495" cy="279400"/>
            </a:xfrm>
            <a:custGeom>
              <a:avLst/>
              <a:gdLst/>
              <a:ahLst/>
              <a:cxnLst/>
              <a:rect l="l" t="t" r="r" b="b"/>
              <a:pathLst>
                <a:path w="277495" h="279400">
                  <a:moveTo>
                    <a:pt x="138683" y="0"/>
                  </a:moveTo>
                  <a:lnTo>
                    <a:pt x="94853" y="7114"/>
                  </a:lnTo>
                  <a:lnTo>
                    <a:pt x="56784" y="26919"/>
                  </a:lnTo>
                  <a:lnTo>
                    <a:pt x="26761" y="57113"/>
                  </a:lnTo>
                  <a:lnTo>
                    <a:pt x="7071" y="95390"/>
                  </a:lnTo>
                  <a:lnTo>
                    <a:pt x="0" y="139445"/>
                  </a:lnTo>
                  <a:lnTo>
                    <a:pt x="7071" y="183501"/>
                  </a:lnTo>
                  <a:lnTo>
                    <a:pt x="26761" y="221778"/>
                  </a:lnTo>
                  <a:lnTo>
                    <a:pt x="56784" y="251972"/>
                  </a:lnTo>
                  <a:lnTo>
                    <a:pt x="94853" y="271777"/>
                  </a:lnTo>
                  <a:lnTo>
                    <a:pt x="138683" y="278891"/>
                  </a:lnTo>
                  <a:lnTo>
                    <a:pt x="182514" y="271777"/>
                  </a:lnTo>
                  <a:lnTo>
                    <a:pt x="220583" y="251972"/>
                  </a:lnTo>
                  <a:lnTo>
                    <a:pt x="250606" y="221778"/>
                  </a:lnTo>
                  <a:lnTo>
                    <a:pt x="270296" y="183501"/>
                  </a:lnTo>
                  <a:lnTo>
                    <a:pt x="277368" y="139445"/>
                  </a:lnTo>
                  <a:lnTo>
                    <a:pt x="270296" y="95390"/>
                  </a:lnTo>
                  <a:lnTo>
                    <a:pt x="250606" y="57113"/>
                  </a:lnTo>
                  <a:lnTo>
                    <a:pt x="220583" y="26919"/>
                  </a:lnTo>
                  <a:lnTo>
                    <a:pt x="182514" y="7114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1658" y="5018023"/>
              <a:ext cx="117710" cy="1588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19915" cy="9235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59663" y="1773935"/>
            <a:ext cx="10789285" cy="4548505"/>
            <a:chOff x="359663" y="1773935"/>
            <a:chExt cx="10789285" cy="454850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3" y="1773935"/>
              <a:ext cx="10789158" cy="454837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10600944" y="0"/>
                  </a:moveTo>
                  <a:lnTo>
                    <a:pt x="0" y="0"/>
                  </a:lnTo>
                  <a:lnTo>
                    <a:pt x="0" y="4360164"/>
                  </a:lnTo>
                  <a:lnTo>
                    <a:pt x="10600944" y="4360164"/>
                  </a:lnTo>
                  <a:lnTo>
                    <a:pt x="10600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0" y="4360164"/>
                  </a:moveTo>
                  <a:lnTo>
                    <a:pt x="10600944" y="4360164"/>
                  </a:lnTo>
                  <a:lnTo>
                    <a:pt x="10600944" y="0"/>
                  </a:lnTo>
                  <a:lnTo>
                    <a:pt x="0" y="0"/>
                  </a:lnTo>
                  <a:lnTo>
                    <a:pt x="0" y="4360164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2687" y="2042159"/>
              <a:ext cx="1115695" cy="417830"/>
            </a:xfrm>
            <a:custGeom>
              <a:avLst/>
              <a:gdLst/>
              <a:ahLst/>
              <a:cxnLst/>
              <a:rect l="l" t="t" r="r" b="b"/>
              <a:pathLst>
                <a:path w="1115695" h="417830">
                  <a:moveTo>
                    <a:pt x="997457" y="0"/>
                  </a:moveTo>
                  <a:lnTo>
                    <a:pt x="118109" y="0"/>
                  </a:lnTo>
                  <a:lnTo>
                    <a:pt x="72137" y="9274"/>
                  </a:lnTo>
                  <a:lnTo>
                    <a:pt x="34594" y="34575"/>
                  </a:lnTo>
                  <a:lnTo>
                    <a:pt x="9282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82" y="345459"/>
                  </a:lnTo>
                  <a:lnTo>
                    <a:pt x="34594" y="383000"/>
                  </a:lnTo>
                  <a:lnTo>
                    <a:pt x="72137" y="408301"/>
                  </a:lnTo>
                  <a:lnTo>
                    <a:pt x="118109" y="417575"/>
                  </a:lnTo>
                  <a:lnTo>
                    <a:pt x="997457" y="417575"/>
                  </a:lnTo>
                  <a:lnTo>
                    <a:pt x="1043451" y="408301"/>
                  </a:lnTo>
                  <a:lnTo>
                    <a:pt x="1080992" y="383000"/>
                  </a:lnTo>
                  <a:lnTo>
                    <a:pt x="1106293" y="345459"/>
                  </a:lnTo>
                  <a:lnTo>
                    <a:pt x="1115568" y="299465"/>
                  </a:lnTo>
                  <a:lnTo>
                    <a:pt x="1115568" y="118110"/>
                  </a:lnTo>
                  <a:lnTo>
                    <a:pt x="1106293" y="72116"/>
                  </a:lnTo>
                  <a:lnTo>
                    <a:pt x="1080992" y="34575"/>
                  </a:lnTo>
                  <a:lnTo>
                    <a:pt x="1043451" y="9274"/>
                  </a:lnTo>
                  <a:lnTo>
                    <a:pt x="997457" y="0"/>
                  </a:lnTo>
                  <a:close/>
                </a:path>
              </a:pathLst>
            </a:custGeom>
            <a:solidFill>
              <a:srgbClr val="8B9E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7083" y="2095880"/>
              <a:ext cx="368300" cy="180340"/>
            </a:xfrm>
            <a:custGeom>
              <a:avLst/>
              <a:gdLst/>
              <a:ahLst/>
              <a:cxnLst/>
              <a:rect l="l" t="t" r="r" b="b"/>
              <a:pathLst>
                <a:path w="368300" h="180339">
                  <a:moveTo>
                    <a:pt x="357632" y="121792"/>
                  </a:moveTo>
                  <a:lnTo>
                    <a:pt x="201929" y="121792"/>
                  </a:lnTo>
                  <a:lnTo>
                    <a:pt x="201929" y="148970"/>
                  </a:lnTo>
                  <a:lnTo>
                    <a:pt x="322960" y="148970"/>
                  </a:lnTo>
                  <a:lnTo>
                    <a:pt x="322960" y="179958"/>
                  </a:lnTo>
                  <a:lnTo>
                    <a:pt x="357632" y="179958"/>
                  </a:lnTo>
                  <a:lnTo>
                    <a:pt x="357632" y="121792"/>
                  </a:lnTo>
                  <a:close/>
                </a:path>
                <a:path w="368300" h="180339">
                  <a:moveTo>
                    <a:pt x="125222" y="127888"/>
                  </a:moveTo>
                  <a:lnTo>
                    <a:pt x="93853" y="127888"/>
                  </a:lnTo>
                  <a:lnTo>
                    <a:pt x="93853" y="174878"/>
                  </a:lnTo>
                  <a:lnTo>
                    <a:pt x="125222" y="174878"/>
                  </a:lnTo>
                  <a:lnTo>
                    <a:pt x="125222" y="127888"/>
                  </a:lnTo>
                  <a:close/>
                </a:path>
                <a:path w="368300" h="180339">
                  <a:moveTo>
                    <a:pt x="75184" y="8889"/>
                  </a:moveTo>
                  <a:lnTo>
                    <a:pt x="0" y="8889"/>
                  </a:lnTo>
                  <a:lnTo>
                    <a:pt x="0" y="39624"/>
                  </a:lnTo>
                  <a:lnTo>
                    <a:pt x="42544" y="39624"/>
                  </a:lnTo>
                  <a:lnTo>
                    <a:pt x="42544" y="61721"/>
                  </a:lnTo>
                  <a:lnTo>
                    <a:pt x="35883" y="106674"/>
                  </a:lnTo>
                  <a:lnTo>
                    <a:pt x="9233" y="135937"/>
                  </a:lnTo>
                  <a:lnTo>
                    <a:pt x="0" y="137794"/>
                  </a:lnTo>
                  <a:lnTo>
                    <a:pt x="0" y="169799"/>
                  </a:lnTo>
                  <a:lnTo>
                    <a:pt x="42846" y="153249"/>
                  </a:lnTo>
                  <a:lnTo>
                    <a:pt x="56056" y="137794"/>
                  </a:lnTo>
                  <a:lnTo>
                    <a:pt x="56181" y="137628"/>
                  </a:lnTo>
                  <a:lnTo>
                    <a:pt x="61849" y="127888"/>
                  </a:lnTo>
                  <a:lnTo>
                    <a:pt x="125222" y="127888"/>
                  </a:lnTo>
                  <a:lnTo>
                    <a:pt x="125222" y="96012"/>
                  </a:lnTo>
                  <a:lnTo>
                    <a:pt x="72135" y="96012"/>
                  </a:lnTo>
                  <a:lnTo>
                    <a:pt x="72771" y="92455"/>
                  </a:lnTo>
                  <a:lnTo>
                    <a:pt x="73787" y="85089"/>
                  </a:lnTo>
                  <a:lnTo>
                    <a:pt x="74549" y="77342"/>
                  </a:lnTo>
                  <a:lnTo>
                    <a:pt x="74803" y="73278"/>
                  </a:lnTo>
                  <a:lnTo>
                    <a:pt x="125222" y="73278"/>
                  </a:lnTo>
                  <a:lnTo>
                    <a:pt x="125222" y="41528"/>
                  </a:lnTo>
                  <a:lnTo>
                    <a:pt x="75184" y="41528"/>
                  </a:lnTo>
                  <a:lnTo>
                    <a:pt x="75184" y="8889"/>
                  </a:lnTo>
                  <a:close/>
                </a:path>
                <a:path w="368300" h="180339">
                  <a:moveTo>
                    <a:pt x="125222" y="73278"/>
                  </a:moveTo>
                  <a:lnTo>
                    <a:pt x="93853" y="73278"/>
                  </a:lnTo>
                  <a:lnTo>
                    <a:pt x="93853" y="96012"/>
                  </a:lnTo>
                  <a:lnTo>
                    <a:pt x="125222" y="96012"/>
                  </a:lnTo>
                  <a:lnTo>
                    <a:pt x="125222" y="73278"/>
                  </a:lnTo>
                  <a:close/>
                </a:path>
                <a:path w="368300" h="180339">
                  <a:moveTo>
                    <a:pt x="125222" y="5587"/>
                  </a:moveTo>
                  <a:lnTo>
                    <a:pt x="93853" y="5587"/>
                  </a:lnTo>
                  <a:lnTo>
                    <a:pt x="93853" y="41528"/>
                  </a:lnTo>
                  <a:lnTo>
                    <a:pt x="125222" y="41528"/>
                  </a:lnTo>
                  <a:lnTo>
                    <a:pt x="125222" y="5587"/>
                  </a:lnTo>
                  <a:close/>
                </a:path>
                <a:path w="368300" h="180339">
                  <a:moveTo>
                    <a:pt x="367791" y="85470"/>
                  </a:moveTo>
                  <a:lnTo>
                    <a:pt x="192659" y="85470"/>
                  </a:lnTo>
                  <a:lnTo>
                    <a:pt x="192659" y="112902"/>
                  </a:lnTo>
                  <a:lnTo>
                    <a:pt x="367791" y="112902"/>
                  </a:lnTo>
                  <a:lnTo>
                    <a:pt x="367791" y="85470"/>
                  </a:lnTo>
                  <a:close/>
                </a:path>
                <a:path w="368300" h="180339">
                  <a:moveTo>
                    <a:pt x="297179" y="65277"/>
                  </a:moveTo>
                  <a:lnTo>
                    <a:pt x="263144" y="65277"/>
                  </a:lnTo>
                  <a:lnTo>
                    <a:pt x="263144" y="85470"/>
                  </a:lnTo>
                  <a:lnTo>
                    <a:pt x="297179" y="85470"/>
                  </a:lnTo>
                  <a:lnTo>
                    <a:pt x="297179" y="65277"/>
                  </a:lnTo>
                  <a:close/>
                </a:path>
                <a:path w="368300" h="180339">
                  <a:moveTo>
                    <a:pt x="268859" y="0"/>
                  </a:moveTo>
                  <a:lnTo>
                    <a:pt x="243649" y="34591"/>
                  </a:lnTo>
                  <a:lnTo>
                    <a:pt x="205320" y="47243"/>
                  </a:lnTo>
                  <a:lnTo>
                    <a:pt x="279400" y="47243"/>
                  </a:lnTo>
                  <a:lnTo>
                    <a:pt x="353695" y="77215"/>
                  </a:lnTo>
                  <a:lnTo>
                    <a:pt x="366141" y="51053"/>
                  </a:lnTo>
                  <a:lnTo>
                    <a:pt x="297053" y="24511"/>
                  </a:lnTo>
                  <a:lnTo>
                    <a:pt x="300100" y="18541"/>
                  </a:lnTo>
                  <a:lnTo>
                    <a:pt x="302259" y="12318"/>
                  </a:lnTo>
                  <a:lnTo>
                    <a:pt x="303529" y="5587"/>
                  </a:lnTo>
                  <a:lnTo>
                    <a:pt x="268859" y="0"/>
                  </a:lnTo>
                  <a:close/>
                </a:path>
                <a:path w="368300" h="180339">
                  <a:moveTo>
                    <a:pt x="279400" y="47243"/>
                  </a:moveTo>
                  <a:lnTo>
                    <a:pt x="204565" y="47243"/>
                  </a:lnTo>
                  <a:lnTo>
                    <a:pt x="197738" y="47751"/>
                  </a:lnTo>
                  <a:lnTo>
                    <a:pt x="197738" y="76326"/>
                  </a:lnTo>
                  <a:lnTo>
                    <a:pt x="209718" y="75610"/>
                  </a:lnTo>
                  <a:lnTo>
                    <a:pt x="253325" y="64085"/>
                  </a:lnTo>
                  <a:lnTo>
                    <a:pt x="279400" y="47243"/>
                  </a:lnTo>
                  <a:close/>
                </a:path>
                <a:path w="368300" h="180339">
                  <a:moveTo>
                    <a:pt x="169799" y="4825"/>
                  </a:moveTo>
                  <a:lnTo>
                    <a:pt x="138049" y="4825"/>
                  </a:lnTo>
                  <a:lnTo>
                    <a:pt x="138049" y="177926"/>
                  </a:lnTo>
                  <a:lnTo>
                    <a:pt x="169799" y="177926"/>
                  </a:lnTo>
                  <a:lnTo>
                    <a:pt x="169799" y="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112" y="2033015"/>
              <a:ext cx="399288" cy="3733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144" y="2369819"/>
              <a:ext cx="2675382" cy="36019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45236" y="2343911"/>
              <a:ext cx="2674620" cy="3601720"/>
            </a:xfrm>
            <a:custGeom>
              <a:avLst/>
              <a:gdLst/>
              <a:ahLst/>
              <a:cxnLst/>
              <a:rect l="l" t="t" r="r" b="b"/>
              <a:pathLst>
                <a:path w="2674620" h="3601720">
                  <a:moveTo>
                    <a:pt x="2588767" y="0"/>
                  </a:moveTo>
                  <a:lnTo>
                    <a:pt x="85826" y="0"/>
                  </a:lnTo>
                  <a:lnTo>
                    <a:pt x="52420" y="6752"/>
                  </a:lnTo>
                  <a:lnTo>
                    <a:pt x="25139" y="25161"/>
                  </a:lnTo>
                  <a:lnTo>
                    <a:pt x="6745" y="52452"/>
                  </a:lnTo>
                  <a:lnTo>
                    <a:pt x="0" y="85851"/>
                  </a:lnTo>
                  <a:lnTo>
                    <a:pt x="0" y="3515385"/>
                  </a:lnTo>
                  <a:lnTo>
                    <a:pt x="6745" y="3548791"/>
                  </a:lnTo>
                  <a:lnTo>
                    <a:pt x="25139" y="3576072"/>
                  </a:lnTo>
                  <a:lnTo>
                    <a:pt x="52420" y="3594466"/>
                  </a:lnTo>
                  <a:lnTo>
                    <a:pt x="85826" y="3601212"/>
                  </a:lnTo>
                  <a:lnTo>
                    <a:pt x="2588767" y="3601212"/>
                  </a:lnTo>
                  <a:lnTo>
                    <a:pt x="2622167" y="3594466"/>
                  </a:lnTo>
                  <a:lnTo>
                    <a:pt x="2649458" y="3576072"/>
                  </a:lnTo>
                  <a:lnTo>
                    <a:pt x="2667867" y="3548791"/>
                  </a:lnTo>
                  <a:lnTo>
                    <a:pt x="2674619" y="3515385"/>
                  </a:lnTo>
                  <a:lnTo>
                    <a:pt x="2674619" y="85851"/>
                  </a:lnTo>
                  <a:lnTo>
                    <a:pt x="2667867" y="52452"/>
                  </a:lnTo>
                  <a:lnTo>
                    <a:pt x="2649458" y="25161"/>
                  </a:lnTo>
                  <a:lnTo>
                    <a:pt x="2622167" y="6752"/>
                  </a:lnTo>
                  <a:lnTo>
                    <a:pt x="2588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284" y="4411979"/>
              <a:ext cx="2659379" cy="1545336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634484" y="184416"/>
            <a:ext cx="1854200" cy="557530"/>
            <a:chOff x="4634484" y="184416"/>
            <a:chExt cx="1854200" cy="55753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5484" y="184416"/>
              <a:ext cx="1472946" cy="55700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136769" y="295909"/>
              <a:ext cx="1238250" cy="340995"/>
            </a:xfrm>
            <a:custGeom>
              <a:avLst/>
              <a:gdLst/>
              <a:ahLst/>
              <a:cxnLst/>
              <a:rect l="l" t="t" r="r" b="b"/>
              <a:pathLst>
                <a:path w="1238250" h="340995">
                  <a:moveTo>
                    <a:pt x="720978" y="226187"/>
                  </a:moveTo>
                  <a:lnTo>
                    <a:pt x="662051" y="226187"/>
                  </a:lnTo>
                  <a:lnTo>
                    <a:pt x="662051" y="339851"/>
                  </a:lnTo>
                  <a:lnTo>
                    <a:pt x="918717" y="339851"/>
                  </a:lnTo>
                  <a:lnTo>
                    <a:pt x="918717" y="290067"/>
                  </a:lnTo>
                  <a:lnTo>
                    <a:pt x="720978" y="290067"/>
                  </a:lnTo>
                  <a:lnTo>
                    <a:pt x="720978" y="226187"/>
                  </a:lnTo>
                  <a:close/>
                </a:path>
                <a:path w="1238250" h="340995">
                  <a:moveTo>
                    <a:pt x="916558" y="145541"/>
                  </a:moveTo>
                  <a:lnTo>
                    <a:pt x="857630" y="145541"/>
                  </a:lnTo>
                  <a:lnTo>
                    <a:pt x="857630" y="257048"/>
                  </a:lnTo>
                  <a:lnTo>
                    <a:pt x="916558" y="257048"/>
                  </a:lnTo>
                  <a:lnTo>
                    <a:pt x="916558" y="145541"/>
                  </a:lnTo>
                  <a:close/>
                </a:path>
                <a:path w="1238250" h="340995">
                  <a:moveTo>
                    <a:pt x="729995" y="65277"/>
                  </a:moveTo>
                  <a:lnTo>
                    <a:pt x="668781" y="65277"/>
                  </a:lnTo>
                  <a:lnTo>
                    <a:pt x="634364" y="210565"/>
                  </a:lnTo>
                  <a:lnTo>
                    <a:pt x="693292" y="210565"/>
                  </a:lnTo>
                  <a:lnTo>
                    <a:pt x="724915" y="74549"/>
                  </a:lnTo>
                  <a:lnTo>
                    <a:pt x="725551" y="72009"/>
                  </a:lnTo>
                  <a:lnTo>
                    <a:pt x="726439" y="69723"/>
                  </a:lnTo>
                  <a:lnTo>
                    <a:pt x="727328" y="67945"/>
                  </a:lnTo>
                  <a:lnTo>
                    <a:pt x="728344" y="66166"/>
                  </a:lnTo>
                  <a:lnTo>
                    <a:pt x="729995" y="65277"/>
                  </a:lnTo>
                  <a:close/>
                </a:path>
                <a:path w="1238250" h="340995">
                  <a:moveTo>
                    <a:pt x="804798" y="65277"/>
                  </a:moveTo>
                  <a:lnTo>
                    <a:pt x="745235" y="65277"/>
                  </a:lnTo>
                  <a:lnTo>
                    <a:pt x="747648" y="68452"/>
                  </a:lnTo>
                  <a:lnTo>
                    <a:pt x="748664" y="74549"/>
                  </a:lnTo>
                  <a:lnTo>
                    <a:pt x="773810" y="210565"/>
                  </a:lnTo>
                  <a:lnTo>
                    <a:pt x="832738" y="210565"/>
                  </a:lnTo>
                  <a:lnTo>
                    <a:pt x="820038" y="145541"/>
                  </a:lnTo>
                  <a:lnTo>
                    <a:pt x="916558" y="145541"/>
                  </a:lnTo>
                  <a:lnTo>
                    <a:pt x="916558" y="97282"/>
                  </a:lnTo>
                  <a:lnTo>
                    <a:pt x="810767" y="97282"/>
                  </a:lnTo>
                  <a:lnTo>
                    <a:pt x="804798" y="65277"/>
                  </a:lnTo>
                  <a:close/>
                </a:path>
                <a:path w="1238250" h="340995">
                  <a:moveTo>
                    <a:pt x="916558" y="16637"/>
                  </a:moveTo>
                  <a:lnTo>
                    <a:pt x="857630" y="16637"/>
                  </a:lnTo>
                  <a:lnTo>
                    <a:pt x="857630" y="97282"/>
                  </a:lnTo>
                  <a:lnTo>
                    <a:pt x="916558" y="97282"/>
                  </a:lnTo>
                  <a:lnTo>
                    <a:pt x="916558" y="16637"/>
                  </a:lnTo>
                  <a:close/>
                </a:path>
                <a:path w="1238250" h="340995">
                  <a:moveTo>
                    <a:pt x="836294" y="18414"/>
                  </a:moveTo>
                  <a:lnTo>
                    <a:pt x="640333" y="18414"/>
                  </a:lnTo>
                  <a:lnTo>
                    <a:pt x="640333" y="65277"/>
                  </a:lnTo>
                  <a:lnTo>
                    <a:pt x="836294" y="65277"/>
                  </a:lnTo>
                  <a:lnTo>
                    <a:pt x="836294" y="18414"/>
                  </a:lnTo>
                  <a:close/>
                </a:path>
                <a:path w="1238250" h="340995">
                  <a:moveTo>
                    <a:pt x="92709" y="14224"/>
                  </a:moveTo>
                  <a:lnTo>
                    <a:pt x="46855" y="22733"/>
                  </a:lnTo>
                  <a:lnTo>
                    <a:pt x="14938" y="46529"/>
                  </a:lnTo>
                  <a:lnTo>
                    <a:pt x="428" y="84036"/>
                  </a:lnTo>
                  <a:lnTo>
                    <a:pt x="0" y="92963"/>
                  </a:lnTo>
                  <a:lnTo>
                    <a:pt x="0" y="245745"/>
                  </a:lnTo>
                  <a:lnTo>
                    <a:pt x="10546" y="285740"/>
                  </a:lnTo>
                  <a:lnTo>
                    <a:pt x="39211" y="312356"/>
                  </a:lnTo>
                  <a:lnTo>
                    <a:pt x="82639" y="324149"/>
                  </a:lnTo>
                  <a:lnTo>
                    <a:pt x="92709" y="324485"/>
                  </a:lnTo>
                  <a:lnTo>
                    <a:pt x="102782" y="324149"/>
                  </a:lnTo>
                  <a:lnTo>
                    <a:pt x="146224" y="312356"/>
                  </a:lnTo>
                  <a:lnTo>
                    <a:pt x="174944" y="285740"/>
                  </a:lnTo>
                  <a:lnTo>
                    <a:pt x="179378" y="276987"/>
                  </a:lnTo>
                  <a:lnTo>
                    <a:pt x="92709" y="276987"/>
                  </a:lnTo>
                  <a:lnTo>
                    <a:pt x="85014" y="276322"/>
                  </a:lnTo>
                  <a:lnTo>
                    <a:pt x="59705" y="245745"/>
                  </a:lnTo>
                  <a:lnTo>
                    <a:pt x="59054" y="235458"/>
                  </a:lnTo>
                  <a:lnTo>
                    <a:pt x="59054" y="103377"/>
                  </a:lnTo>
                  <a:lnTo>
                    <a:pt x="72528" y="67669"/>
                  </a:lnTo>
                  <a:lnTo>
                    <a:pt x="92709" y="61722"/>
                  </a:lnTo>
                  <a:lnTo>
                    <a:pt x="179376" y="61722"/>
                  </a:lnTo>
                  <a:lnTo>
                    <a:pt x="178688" y="59943"/>
                  </a:lnTo>
                  <a:lnTo>
                    <a:pt x="153235" y="30543"/>
                  </a:lnTo>
                  <a:lnTo>
                    <a:pt x="112426" y="15573"/>
                  </a:lnTo>
                  <a:lnTo>
                    <a:pt x="102782" y="14559"/>
                  </a:lnTo>
                  <a:lnTo>
                    <a:pt x="92709" y="14224"/>
                  </a:lnTo>
                  <a:close/>
                </a:path>
                <a:path w="1238250" h="340995">
                  <a:moveTo>
                    <a:pt x="179376" y="61722"/>
                  </a:moveTo>
                  <a:lnTo>
                    <a:pt x="92709" y="61722"/>
                  </a:lnTo>
                  <a:lnTo>
                    <a:pt x="100423" y="62386"/>
                  </a:lnTo>
                  <a:lnTo>
                    <a:pt x="107172" y="64373"/>
                  </a:lnTo>
                  <a:lnTo>
                    <a:pt x="126491" y="103377"/>
                  </a:lnTo>
                  <a:lnTo>
                    <a:pt x="126491" y="235458"/>
                  </a:lnTo>
                  <a:lnTo>
                    <a:pt x="107172" y="274335"/>
                  </a:lnTo>
                  <a:lnTo>
                    <a:pt x="92709" y="276987"/>
                  </a:lnTo>
                  <a:lnTo>
                    <a:pt x="179378" y="276987"/>
                  </a:lnTo>
                  <a:lnTo>
                    <a:pt x="181615" y="271212"/>
                  </a:lnTo>
                  <a:lnTo>
                    <a:pt x="183721" y="263207"/>
                  </a:lnTo>
                  <a:lnTo>
                    <a:pt x="184993" y="254726"/>
                  </a:lnTo>
                  <a:lnTo>
                    <a:pt x="185419" y="245745"/>
                  </a:lnTo>
                  <a:lnTo>
                    <a:pt x="185419" y="92963"/>
                  </a:lnTo>
                  <a:lnTo>
                    <a:pt x="185051" y="85248"/>
                  </a:lnTo>
                  <a:lnTo>
                    <a:pt x="184993" y="84036"/>
                  </a:lnTo>
                  <a:lnTo>
                    <a:pt x="183721" y="75549"/>
                  </a:lnTo>
                  <a:lnTo>
                    <a:pt x="181656" y="67669"/>
                  </a:lnTo>
                  <a:lnTo>
                    <a:pt x="181615" y="67514"/>
                  </a:lnTo>
                  <a:lnTo>
                    <a:pt x="179376" y="61722"/>
                  </a:lnTo>
                  <a:close/>
                </a:path>
                <a:path w="1238250" h="340995">
                  <a:moveTo>
                    <a:pt x="1055115" y="66039"/>
                  </a:moveTo>
                  <a:lnTo>
                    <a:pt x="993901" y="66039"/>
                  </a:lnTo>
                  <a:lnTo>
                    <a:pt x="959357" y="317118"/>
                  </a:lnTo>
                  <a:lnTo>
                    <a:pt x="1018413" y="317118"/>
                  </a:lnTo>
                  <a:lnTo>
                    <a:pt x="1049908" y="75311"/>
                  </a:lnTo>
                  <a:lnTo>
                    <a:pt x="1050416" y="72643"/>
                  </a:lnTo>
                  <a:lnTo>
                    <a:pt x="1051178" y="70485"/>
                  </a:lnTo>
                  <a:lnTo>
                    <a:pt x="1052321" y="68707"/>
                  </a:lnTo>
                  <a:lnTo>
                    <a:pt x="1053338" y="66928"/>
                  </a:lnTo>
                  <a:lnTo>
                    <a:pt x="1055115" y="66039"/>
                  </a:lnTo>
                  <a:close/>
                </a:path>
                <a:path w="1238250" h="340995">
                  <a:moveTo>
                    <a:pt x="1129918" y="66039"/>
                  </a:moveTo>
                  <a:lnTo>
                    <a:pt x="1070609" y="66039"/>
                  </a:lnTo>
                  <a:lnTo>
                    <a:pt x="1073022" y="69087"/>
                  </a:lnTo>
                  <a:lnTo>
                    <a:pt x="1073784" y="75311"/>
                  </a:lnTo>
                  <a:lnTo>
                    <a:pt x="1098930" y="317118"/>
                  </a:lnTo>
                  <a:lnTo>
                    <a:pt x="1157858" y="317118"/>
                  </a:lnTo>
                  <a:lnTo>
                    <a:pt x="1130017" y="66928"/>
                  </a:lnTo>
                  <a:lnTo>
                    <a:pt x="1129918" y="66039"/>
                  </a:lnTo>
                  <a:close/>
                </a:path>
                <a:path w="1238250" h="340995">
                  <a:moveTo>
                    <a:pt x="1164970" y="18414"/>
                  </a:moveTo>
                  <a:lnTo>
                    <a:pt x="961897" y="18414"/>
                  </a:lnTo>
                  <a:lnTo>
                    <a:pt x="961897" y="66039"/>
                  </a:lnTo>
                  <a:lnTo>
                    <a:pt x="1164970" y="66039"/>
                  </a:lnTo>
                  <a:lnTo>
                    <a:pt x="1164970" y="18414"/>
                  </a:lnTo>
                  <a:close/>
                </a:path>
                <a:path w="1238250" h="340995">
                  <a:moveTo>
                    <a:pt x="1238122" y="16637"/>
                  </a:moveTo>
                  <a:lnTo>
                    <a:pt x="1179194" y="16637"/>
                  </a:lnTo>
                  <a:lnTo>
                    <a:pt x="1179194" y="340487"/>
                  </a:lnTo>
                  <a:lnTo>
                    <a:pt x="1238122" y="340487"/>
                  </a:lnTo>
                  <a:lnTo>
                    <a:pt x="1238122" y="16637"/>
                  </a:lnTo>
                  <a:close/>
                </a:path>
                <a:path w="1238250" h="340995">
                  <a:moveTo>
                    <a:pt x="584326" y="16637"/>
                  </a:moveTo>
                  <a:lnTo>
                    <a:pt x="525398" y="16637"/>
                  </a:lnTo>
                  <a:lnTo>
                    <a:pt x="525398" y="340487"/>
                  </a:lnTo>
                  <a:lnTo>
                    <a:pt x="584326" y="340487"/>
                  </a:lnTo>
                  <a:lnTo>
                    <a:pt x="584326" y="186436"/>
                  </a:lnTo>
                  <a:lnTo>
                    <a:pt x="619125" y="186436"/>
                  </a:lnTo>
                  <a:lnTo>
                    <a:pt x="619125" y="135254"/>
                  </a:lnTo>
                  <a:lnTo>
                    <a:pt x="584326" y="135254"/>
                  </a:lnTo>
                  <a:lnTo>
                    <a:pt x="584326" y="16637"/>
                  </a:lnTo>
                  <a:close/>
                </a:path>
                <a:path w="1238250" h="340995">
                  <a:moveTo>
                    <a:pt x="273430" y="16637"/>
                  </a:moveTo>
                  <a:lnTo>
                    <a:pt x="214502" y="16637"/>
                  </a:lnTo>
                  <a:lnTo>
                    <a:pt x="214502" y="340487"/>
                  </a:lnTo>
                  <a:lnTo>
                    <a:pt x="273430" y="340487"/>
                  </a:lnTo>
                  <a:lnTo>
                    <a:pt x="273430" y="16637"/>
                  </a:lnTo>
                  <a:close/>
                </a:path>
                <a:path w="1238250" h="340995">
                  <a:moveTo>
                    <a:pt x="403097" y="83820"/>
                  </a:moveTo>
                  <a:lnTo>
                    <a:pt x="341883" y="83820"/>
                  </a:lnTo>
                  <a:lnTo>
                    <a:pt x="307466" y="320675"/>
                  </a:lnTo>
                  <a:lnTo>
                    <a:pt x="366394" y="320675"/>
                  </a:lnTo>
                  <a:lnTo>
                    <a:pt x="398017" y="92963"/>
                  </a:lnTo>
                  <a:lnTo>
                    <a:pt x="398398" y="90424"/>
                  </a:lnTo>
                  <a:lnTo>
                    <a:pt x="399160" y="88264"/>
                  </a:lnTo>
                  <a:lnTo>
                    <a:pt x="400303" y="86487"/>
                  </a:lnTo>
                  <a:lnTo>
                    <a:pt x="401319" y="84709"/>
                  </a:lnTo>
                  <a:lnTo>
                    <a:pt x="403097" y="83820"/>
                  </a:lnTo>
                  <a:close/>
                </a:path>
                <a:path w="1238250" h="340995">
                  <a:moveTo>
                    <a:pt x="477900" y="83820"/>
                  </a:moveTo>
                  <a:lnTo>
                    <a:pt x="418591" y="83820"/>
                  </a:lnTo>
                  <a:lnTo>
                    <a:pt x="421004" y="86867"/>
                  </a:lnTo>
                  <a:lnTo>
                    <a:pt x="421766" y="92963"/>
                  </a:lnTo>
                  <a:lnTo>
                    <a:pt x="446913" y="320675"/>
                  </a:lnTo>
                  <a:lnTo>
                    <a:pt x="505967" y="320675"/>
                  </a:lnTo>
                  <a:lnTo>
                    <a:pt x="478006" y="84709"/>
                  </a:lnTo>
                  <a:lnTo>
                    <a:pt x="477900" y="83820"/>
                  </a:lnTo>
                  <a:close/>
                </a:path>
                <a:path w="1238250" h="340995">
                  <a:moveTo>
                    <a:pt x="511175" y="36195"/>
                  </a:moveTo>
                  <a:lnTo>
                    <a:pt x="311657" y="36195"/>
                  </a:lnTo>
                  <a:lnTo>
                    <a:pt x="311657" y="83820"/>
                  </a:lnTo>
                  <a:lnTo>
                    <a:pt x="511175" y="83820"/>
                  </a:lnTo>
                  <a:lnTo>
                    <a:pt x="511175" y="36195"/>
                  </a:lnTo>
                  <a:close/>
                </a:path>
                <a:path w="1238250" h="340995">
                  <a:moveTo>
                    <a:pt x="439165" y="0"/>
                  </a:moveTo>
                  <a:lnTo>
                    <a:pt x="380238" y="0"/>
                  </a:lnTo>
                  <a:lnTo>
                    <a:pt x="380238" y="36195"/>
                  </a:lnTo>
                  <a:lnTo>
                    <a:pt x="439165" y="36195"/>
                  </a:lnTo>
                  <a:lnTo>
                    <a:pt x="4391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44390" y="29794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345948"/>
                  </a:moveTo>
                  <a:lnTo>
                    <a:pt x="345948" y="345948"/>
                  </a:lnTo>
                  <a:lnTo>
                    <a:pt x="34594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624" y="350138"/>
              <a:ext cx="155448" cy="241300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6735" y="124840"/>
            <a:ext cx="1080871" cy="11544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35636" y="99059"/>
            <a:ext cx="157480" cy="157480"/>
            <a:chOff x="135636" y="99059"/>
            <a:chExt cx="157480" cy="157480"/>
          </a:xfrm>
        </p:grpSpPr>
        <p:sp>
          <p:nvSpPr>
            <p:cNvPr id="21" name="object 21"/>
            <p:cNvSpPr/>
            <p:nvPr/>
          </p:nvSpPr>
          <p:spPr>
            <a:xfrm>
              <a:off x="160870" y="119760"/>
              <a:ext cx="108585" cy="100965"/>
            </a:xfrm>
            <a:custGeom>
              <a:avLst/>
              <a:gdLst/>
              <a:ahLst/>
              <a:cxnLst/>
              <a:rect l="l" t="t" r="r" b="b"/>
              <a:pathLst>
                <a:path w="108585" h="100964">
                  <a:moveTo>
                    <a:pt x="108242" y="0"/>
                  </a:moveTo>
                  <a:lnTo>
                    <a:pt x="86271" y="0"/>
                  </a:lnTo>
                  <a:lnTo>
                    <a:pt x="86271" y="9525"/>
                  </a:lnTo>
                  <a:lnTo>
                    <a:pt x="86271" y="91059"/>
                  </a:lnTo>
                  <a:lnTo>
                    <a:pt x="59359" y="91059"/>
                  </a:lnTo>
                  <a:lnTo>
                    <a:pt x="59359" y="9525"/>
                  </a:lnTo>
                  <a:lnTo>
                    <a:pt x="86271" y="9525"/>
                  </a:lnTo>
                  <a:lnTo>
                    <a:pt x="86271" y="0"/>
                  </a:lnTo>
                  <a:lnTo>
                    <a:pt x="48958" y="0"/>
                  </a:lnTo>
                  <a:lnTo>
                    <a:pt x="48958" y="9525"/>
                  </a:lnTo>
                  <a:lnTo>
                    <a:pt x="48958" y="91059"/>
                  </a:lnTo>
                  <a:lnTo>
                    <a:pt x="22047" y="91059"/>
                  </a:lnTo>
                  <a:lnTo>
                    <a:pt x="22047" y="9525"/>
                  </a:lnTo>
                  <a:lnTo>
                    <a:pt x="48958" y="9525"/>
                  </a:lnTo>
                  <a:lnTo>
                    <a:pt x="48958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11645" y="9525"/>
                  </a:lnTo>
                  <a:lnTo>
                    <a:pt x="11645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108242" y="100584"/>
                  </a:lnTo>
                  <a:lnTo>
                    <a:pt x="108242" y="91059"/>
                  </a:lnTo>
                  <a:lnTo>
                    <a:pt x="96608" y="91059"/>
                  </a:lnTo>
                  <a:lnTo>
                    <a:pt x="96608" y="9525"/>
                  </a:lnTo>
                  <a:lnTo>
                    <a:pt x="108242" y="9525"/>
                  </a:lnTo>
                  <a:lnTo>
                    <a:pt x="1082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57200" y="1152143"/>
            <a:ext cx="10601325" cy="630555"/>
            <a:chOff x="457200" y="1152143"/>
            <a:chExt cx="10601325" cy="630555"/>
          </a:xfrm>
        </p:grpSpPr>
        <p:sp>
          <p:nvSpPr>
            <p:cNvPr id="24" name="object 24"/>
            <p:cNvSpPr/>
            <p:nvPr/>
          </p:nvSpPr>
          <p:spPr>
            <a:xfrm>
              <a:off x="457200" y="1152143"/>
              <a:ext cx="10601325" cy="591820"/>
            </a:xfrm>
            <a:custGeom>
              <a:avLst/>
              <a:gdLst/>
              <a:ahLst/>
              <a:cxnLst/>
              <a:rect l="l" t="t" r="r" b="b"/>
              <a:pathLst>
                <a:path w="10601325" h="591819">
                  <a:moveTo>
                    <a:pt x="10502392" y="0"/>
                  </a:moveTo>
                  <a:lnTo>
                    <a:pt x="98551" y="0"/>
                  </a:lnTo>
                  <a:lnTo>
                    <a:pt x="60189" y="7737"/>
                  </a:lnTo>
                  <a:lnTo>
                    <a:pt x="28863" y="28844"/>
                  </a:lnTo>
                  <a:lnTo>
                    <a:pt x="7744" y="60168"/>
                  </a:lnTo>
                  <a:lnTo>
                    <a:pt x="0" y="98551"/>
                  </a:lnTo>
                  <a:lnTo>
                    <a:pt x="0" y="492759"/>
                  </a:lnTo>
                  <a:lnTo>
                    <a:pt x="7744" y="531143"/>
                  </a:lnTo>
                  <a:lnTo>
                    <a:pt x="28863" y="562467"/>
                  </a:lnTo>
                  <a:lnTo>
                    <a:pt x="60189" y="583574"/>
                  </a:lnTo>
                  <a:lnTo>
                    <a:pt x="98551" y="591312"/>
                  </a:lnTo>
                  <a:lnTo>
                    <a:pt x="10502392" y="591312"/>
                  </a:lnTo>
                  <a:lnTo>
                    <a:pt x="10540775" y="583574"/>
                  </a:lnTo>
                  <a:lnTo>
                    <a:pt x="10572099" y="562467"/>
                  </a:lnTo>
                  <a:lnTo>
                    <a:pt x="10593206" y="531143"/>
                  </a:lnTo>
                  <a:lnTo>
                    <a:pt x="10600944" y="492759"/>
                  </a:lnTo>
                  <a:lnTo>
                    <a:pt x="10600944" y="98551"/>
                  </a:lnTo>
                  <a:lnTo>
                    <a:pt x="10593206" y="60168"/>
                  </a:lnTo>
                  <a:lnTo>
                    <a:pt x="10572099" y="28844"/>
                  </a:lnTo>
                  <a:lnTo>
                    <a:pt x="10540775" y="7737"/>
                  </a:lnTo>
                  <a:lnTo>
                    <a:pt x="105023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4677" y="1331721"/>
              <a:ext cx="1506855" cy="203200"/>
            </a:xfrm>
            <a:custGeom>
              <a:avLst/>
              <a:gdLst/>
              <a:ahLst/>
              <a:cxnLst/>
              <a:rect l="l" t="t" r="r" b="b"/>
              <a:pathLst>
                <a:path w="1506855" h="203200">
                  <a:moveTo>
                    <a:pt x="101955" y="89662"/>
                  </a:moveTo>
                  <a:lnTo>
                    <a:pt x="80835" y="57048"/>
                  </a:lnTo>
                  <a:lnTo>
                    <a:pt x="68249" y="52895"/>
                  </a:lnTo>
                  <a:lnTo>
                    <a:pt x="68249" y="86106"/>
                  </a:lnTo>
                  <a:lnTo>
                    <a:pt x="68249" y="93091"/>
                  </a:lnTo>
                  <a:lnTo>
                    <a:pt x="66840" y="95885"/>
                  </a:lnTo>
                  <a:lnTo>
                    <a:pt x="64122" y="97790"/>
                  </a:lnTo>
                  <a:lnTo>
                    <a:pt x="61391" y="99822"/>
                  </a:lnTo>
                  <a:lnTo>
                    <a:pt x="57924" y="100838"/>
                  </a:lnTo>
                  <a:lnTo>
                    <a:pt x="49504" y="100838"/>
                  </a:lnTo>
                  <a:lnTo>
                    <a:pt x="46037" y="99822"/>
                  </a:lnTo>
                  <a:lnTo>
                    <a:pt x="43319" y="97790"/>
                  </a:lnTo>
                  <a:lnTo>
                    <a:pt x="40589" y="95885"/>
                  </a:lnTo>
                  <a:lnTo>
                    <a:pt x="39179" y="93091"/>
                  </a:lnTo>
                  <a:lnTo>
                    <a:pt x="39179" y="86106"/>
                  </a:lnTo>
                  <a:lnTo>
                    <a:pt x="40589" y="83312"/>
                  </a:lnTo>
                  <a:lnTo>
                    <a:pt x="46037" y="79502"/>
                  </a:lnTo>
                  <a:lnTo>
                    <a:pt x="49504" y="78486"/>
                  </a:lnTo>
                  <a:lnTo>
                    <a:pt x="57924" y="78486"/>
                  </a:lnTo>
                  <a:lnTo>
                    <a:pt x="61391" y="79502"/>
                  </a:lnTo>
                  <a:lnTo>
                    <a:pt x="66840" y="83312"/>
                  </a:lnTo>
                  <a:lnTo>
                    <a:pt x="68249" y="86106"/>
                  </a:lnTo>
                  <a:lnTo>
                    <a:pt x="68249" y="52895"/>
                  </a:lnTo>
                  <a:lnTo>
                    <a:pt x="63677" y="51904"/>
                  </a:lnTo>
                  <a:lnTo>
                    <a:pt x="53721" y="51181"/>
                  </a:lnTo>
                  <a:lnTo>
                    <a:pt x="43738" y="51904"/>
                  </a:lnTo>
                  <a:lnTo>
                    <a:pt x="9182" y="73571"/>
                  </a:lnTo>
                  <a:lnTo>
                    <a:pt x="5486" y="89662"/>
                  </a:lnTo>
                  <a:lnTo>
                    <a:pt x="6464" y="97790"/>
                  </a:lnTo>
                  <a:lnTo>
                    <a:pt x="6515" y="98221"/>
                  </a:lnTo>
                  <a:lnTo>
                    <a:pt x="34696" y="125463"/>
                  </a:lnTo>
                  <a:lnTo>
                    <a:pt x="53721" y="128016"/>
                  </a:lnTo>
                  <a:lnTo>
                    <a:pt x="63677" y="127381"/>
                  </a:lnTo>
                  <a:lnTo>
                    <a:pt x="98234" y="105765"/>
                  </a:lnTo>
                  <a:lnTo>
                    <a:pt x="99974" y="100838"/>
                  </a:lnTo>
                  <a:lnTo>
                    <a:pt x="100901" y="98221"/>
                  </a:lnTo>
                  <a:lnTo>
                    <a:pt x="101955" y="89662"/>
                  </a:lnTo>
                  <a:close/>
                </a:path>
                <a:path w="1506855" h="203200">
                  <a:moveTo>
                    <a:pt x="104698" y="16764"/>
                  </a:moveTo>
                  <a:lnTo>
                    <a:pt x="72466" y="16764"/>
                  </a:lnTo>
                  <a:lnTo>
                    <a:pt x="72466" y="0"/>
                  </a:lnTo>
                  <a:lnTo>
                    <a:pt x="34061" y="0"/>
                  </a:lnTo>
                  <a:lnTo>
                    <a:pt x="34061" y="16764"/>
                  </a:lnTo>
                  <a:lnTo>
                    <a:pt x="0" y="16764"/>
                  </a:lnTo>
                  <a:lnTo>
                    <a:pt x="0" y="46228"/>
                  </a:lnTo>
                  <a:lnTo>
                    <a:pt x="104698" y="46228"/>
                  </a:lnTo>
                  <a:lnTo>
                    <a:pt x="104698" y="16764"/>
                  </a:lnTo>
                  <a:close/>
                </a:path>
                <a:path w="1506855" h="203200">
                  <a:moveTo>
                    <a:pt x="198882" y="136017"/>
                  </a:moveTo>
                  <a:lnTo>
                    <a:pt x="16002" y="136017"/>
                  </a:lnTo>
                  <a:lnTo>
                    <a:pt x="16002" y="167640"/>
                  </a:lnTo>
                  <a:lnTo>
                    <a:pt x="160020" y="167640"/>
                  </a:lnTo>
                  <a:lnTo>
                    <a:pt x="160020" y="200533"/>
                  </a:lnTo>
                  <a:lnTo>
                    <a:pt x="198882" y="200533"/>
                  </a:lnTo>
                  <a:lnTo>
                    <a:pt x="198882" y="136017"/>
                  </a:lnTo>
                  <a:close/>
                </a:path>
                <a:path w="1506855" h="203200">
                  <a:moveTo>
                    <a:pt x="198882" y="3048"/>
                  </a:moveTo>
                  <a:lnTo>
                    <a:pt x="163449" y="3048"/>
                  </a:lnTo>
                  <a:lnTo>
                    <a:pt x="163449" y="47752"/>
                  </a:lnTo>
                  <a:lnTo>
                    <a:pt x="147675" y="47752"/>
                  </a:lnTo>
                  <a:lnTo>
                    <a:pt x="147675" y="3937"/>
                  </a:lnTo>
                  <a:lnTo>
                    <a:pt x="112699" y="3937"/>
                  </a:lnTo>
                  <a:lnTo>
                    <a:pt x="112699" y="127127"/>
                  </a:lnTo>
                  <a:lnTo>
                    <a:pt x="147675" y="127127"/>
                  </a:lnTo>
                  <a:lnTo>
                    <a:pt x="147675" y="82804"/>
                  </a:lnTo>
                  <a:lnTo>
                    <a:pt x="163449" y="82804"/>
                  </a:lnTo>
                  <a:lnTo>
                    <a:pt x="163449" y="129159"/>
                  </a:lnTo>
                  <a:lnTo>
                    <a:pt x="198882" y="129159"/>
                  </a:lnTo>
                  <a:lnTo>
                    <a:pt x="198882" y="82804"/>
                  </a:lnTo>
                  <a:lnTo>
                    <a:pt x="198882" y="47752"/>
                  </a:lnTo>
                  <a:lnTo>
                    <a:pt x="198882" y="3048"/>
                  </a:lnTo>
                  <a:close/>
                </a:path>
                <a:path w="1506855" h="203200">
                  <a:moveTo>
                    <a:pt x="359892" y="76581"/>
                  </a:moveTo>
                  <a:lnTo>
                    <a:pt x="352082" y="71755"/>
                  </a:lnTo>
                  <a:lnTo>
                    <a:pt x="305714" y="43053"/>
                  </a:lnTo>
                  <a:lnTo>
                    <a:pt x="308584" y="34175"/>
                  </a:lnTo>
                  <a:lnTo>
                    <a:pt x="310654" y="25069"/>
                  </a:lnTo>
                  <a:lnTo>
                    <a:pt x="311899" y="15748"/>
                  </a:lnTo>
                  <a:lnTo>
                    <a:pt x="312343" y="6223"/>
                  </a:lnTo>
                  <a:lnTo>
                    <a:pt x="273481" y="3937"/>
                  </a:lnTo>
                  <a:lnTo>
                    <a:pt x="272199" y="17678"/>
                  </a:lnTo>
                  <a:lnTo>
                    <a:pt x="269240" y="30137"/>
                  </a:lnTo>
                  <a:lnTo>
                    <a:pt x="241655" y="65786"/>
                  </a:lnTo>
                  <a:lnTo>
                    <a:pt x="220446" y="72771"/>
                  </a:lnTo>
                  <a:lnTo>
                    <a:pt x="220446" y="107188"/>
                  </a:lnTo>
                  <a:lnTo>
                    <a:pt x="259245" y="96647"/>
                  </a:lnTo>
                  <a:lnTo>
                    <a:pt x="289483" y="71755"/>
                  </a:lnTo>
                  <a:lnTo>
                    <a:pt x="340233" y="104521"/>
                  </a:lnTo>
                  <a:lnTo>
                    <a:pt x="359892" y="76581"/>
                  </a:lnTo>
                  <a:close/>
                </a:path>
                <a:path w="1506855" h="203200">
                  <a:moveTo>
                    <a:pt x="406755" y="115443"/>
                  </a:moveTo>
                  <a:lnTo>
                    <a:pt x="368122" y="115443"/>
                  </a:lnTo>
                  <a:lnTo>
                    <a:pt x="368122" y="147193"/>
                  </a:lnTo>
                  <a:lnTo>
                    <a:pt x="368122" y="166497"/>
                  </a:lnTo>
                  <a:lnTo>
                    <a:pt x="270738" y="166497"/>
                  </a:lnTo>
                  <a:lnTo>
                    <a:pt x="270738" y="147193"/>
                  </a:lnTo>
                  <a:lnTo>
                    <a:pt x="368122" y="147193"/>
                  </a:lnTo>
                  <a:lnTo>
                    <a:pt x="368122" y="115443"/>
                  </a:lnTo>
                  <a:lnTo>
                    <a:pt x="232105" y="115443"/>
                  </a:lnTo>
                  <a:lnTo>
                    <a:pt x="232105" y="198247"/>
                  </a:lnTo>
                  <a:lnTo>
                    <a:pt x="406755" y="198247"/>
                  </a:lnTo>
                  <a:lnTo>
                    <a:pt x="406755" y="166497"/>
                  </a:lnTo>
                  <a:lnTo>
                    <a:pt x="406755" y="147193"/>
                  </a:lnTo>
                  <a:lnTo>
                    <a:pt x="406755" y="115443"/>
                  </a:lnTo>
                  <a:close/>
                </a:path>
                <a:path w="1506855" h="203200">
                  <a:moveTo>
                    <a:pt x="406755" y="3048"/>
                  </a:moveTo>
                  <a:lnTo>
                    <a:pt x="368122" y="3048"/>
                  </a:lnTo>
                  <a:lnTo>
                    <a:pt x="368122" y="108585"/>
                  </a:lnTo>
                  <a:lnTo>
                    <a:pt x="406755" y="108585"/>
                  </a:lnTo>
                  <a:lnTo>
                    <a:pt x="406755" y="3048"/>
                  </a:lnTo>
                  <a:close/>
                </a:path>
                <a:path w="1506855" h="203200">
                  <a:moveTo>
                    <a:pt x="679373" y="88773"/>
                  </a:moveTo>
                  <a:lnTo>
                    <a:pt x="540308" y="88773"/>
                  </a:lnTo>
                  <a:lnTo>
                    <a:pt x="540308" y="77470"/>
                  </a:lnTo>
                  <a:lnTo>
                    <a:pt x="673785" y="77470"/>
                  </a:lnTo>
                  <a:lnTo>
                    <a:pt x="673785" y="48006"/>
                  </a:lnTo>
                  <a:lnTo>
                    <a:pt x="540308" y="48006"/>
                  </a:lnTo>
                  <a:lnTo>
                    <a:pt x="540308" y="36830"/>
                  </a:lnTo>
                  <a:lnTo>
                    <a:pt x="677087" y="36830"/>
                  </a:lnTo>
                  <a:lnTo>
                    <a:pt x="677087" y="5334"/>
                  </a:lnTo>
                  <a:lnTo>
                    <a:pt x="502158" y="5334"/>
                  </a:lnTo>
                  <a:lnTo>
                    <a:pt x="502158" y="120269"/>
                  </a:lnTo>
                  <a:lnTo>
                    <a:pt x="679373" y="120269"/>
                  </a:lnTo>
                  <a:lnTo>
                    <a:pt x="679373" y="88773"/>
                  </a:lnTo>
                  <a:close/>
                </a:path>
                <a:path w="1506855" h="203200">
                  <a:moveTo>
                    <a:pt x="688263" y="132334"/>
                  </a:moveTo>
                  <a:lnTo>
                    <a:pt x="490728" y="132334"/>
                  </a:lnTo>
                  <a:lnTo>
                    <a:pt x="490728" y="167132"/>
                  </a:lnTo>
                  <a:lnTo>
                    <a:pt x="569645" y="167132"/>
                  </a:lnTo>
                  <a:lnTo>
                    <a:pt x="569645" y="202819"/>
                  </a:lnTo>
                  <a:lnTo>
                    <a:pt x="609396" y="202819"/>
                  </a:lnTo>
                  <a:lnTo>
                    <a:pt x="609396" y="167132"/>
                  </a:lnTo>
                  <a:lnTo>
                    <a:pt x="688263" y="167132"/>
                  </a:lnTo>
                  <a:lnTo>
                    <a:pt x="688263" y="132334"/>
                  </a:lnTo>
                  <a:close/>
                </a:path>
                <a:path w="1506855" h="203200">
                  <a:moveTo>
                    <a:pt x="843965" y="165481"/>
                  </a:moveTo>
                  <a:lnTo>
                    <a:pt x="821143" y="135382"/>
                  </a:lnTo>
                  <a:lnTo>
                    <a:pt x="788212" y="91948"/>
                  </a:lnTo>
                  <a:lnTo>
                    <a:pt x="789609" y="84455"/>
                  </a:lnTo>
                  <a:lnTo>
                    <a:pt x="790625" y="76708"/>
                  </a:lnTo>
                  <a:lnTo>
                    <a:pt x="793038" y="43053"/>
                  </a:lnTo>
                  <a:lnTo>
                    <a:pt x="833932" y="43053"/>
                  </a:lnTo>
                  <a:lnTo>
                    <a:pt x="833932" y="7620"/>
                  </a:lnTo>
                  <a:lnTo>
                    <a:pt x="710996" y="7620"/>
                  </a:lnTo>
                  <a:lnTo>
                    <a:pt x="710996" y="43053"/>
                  </a:lnTo>
                  <a:lnTo>
                    <a:pt x="754176" y="43053"/>
                  </a:lnTo>
                  <a:lnTo>
                    <a:pt x="752792" y="65582"/>
                  </a:lnTo>
                  <a:lnTo>
                    <a:pt x="745693" y="103492"/>
                  </a:lnTo>
                  <a:lnTo>
                    <a:pt x="724916" y="140944"/>
                  </a:lnTo>
                  <a:lnTo>
                    <a:pt x="705408" y="150241"/>
                  </a:lnTo>
                  <a:lnTo>
                    <a:pt x="705408" y="189103"/>
                  </a:lnTo>
                  <a:lnTo>
                    <a:pt x="745286" y="174879"/>
                  </a:lnTo>
                  <a:lnTo>
                    <a:pt x="775004" y="135382"/>
                  </a:lnTo>
                  <a:lnTo>
                    <a:pt x="813257" y="188087"/>
                  </a:lnTo>
                  <a:lnTo>
                    <a:pt x="813358" y="188214"/>
                  </a:lnTo>
                  <a:lnTo>
                    <a:pt x="843965" y="165481"/>
                  </a:lnTo>
                  <a:close/>
                </a:path>
                <a:path w="1506855" h="203200">
                  <a:moveTo>
                    <a:pt x="910259" y="74295"/>
                  </a:moveTo>
                  <a:lnTo>
                    <a:pt x="887387" y="74295"/>
                  </a:lnTo>
                  <a:lnTo>
                    <a:pt x="887387" y="3048"/>
                  </a:lnTo>
                  <a:lnTo>
                    <a:pt x="848791" y="3048"/>
                  </a:lnTo>
                  <a:lnTo>
                    <a:pt x="848791" y="198247"/>
                  </a:lnTo>
                  <a:lnTo>
                    <a:pt x="887387" y="198247"/>
                  </a:lnTo>
                  <a:lnTo>
                    <a:pt x="887387" y="111760"/>
                  </a:lnTo>
                  <a:lnTo>
                    <a:pt x="910259" y="111760"/>
                  </a:lnTo>
                  <a:lnTo>
                    <a:pt x="910259" y="74295"/>
                  </a:lnTo>
                  <a:close/>
                </a:path>
                <a:path w="1506855" h="203200">
                  <a:moveTo>
                    <a:pt x="1160957" y="3048"/>
                  </a:moveTo>
                  <a:lnTo>
                    <a:pt x="1123238" y="3048"/>
                  </a:lnTo>
                  <a:lnTo>
                    <a:pt x="1123238" y="17653"/>
                  </a:lnTo>
                  <a:lnTo>
                    <a:pt x="1123238" y="45974"/>
                  </a:lnTo>
                  <a:lnTo>
                    <a:pt x="1123238" y="60579"/>
                  </a:lnTo>
                  <a:lnTo>
                    <a:pt x="1024940" y="60579"/>
                  </a:lnTo>
                  <a:lnTo>
                    <a:pt x="1024940" y="45974"/>
                  </a:lnTo>
                  <a:lnTo>
                    <a:pt x="1123238" y="45974"/>
                  </a:lnTo>
                  <a:lnTo>
                    <a:pt x="1123238" y="17653"/>
                  </a:lnTo>
                  <a:lnTo>
                    <a:pt x="1024940" y="17653"/>
                  </a:lnTo>
                  <a:lnTo>
                    <a:pt x="1024940" y="3048"/>
                  </a:lnTo>
                  <a:lnTo>
                    <a:pt x="987221" y="3048"/>
                  </a:lnTo>
                  <a:lnTo>
                    <a:pt x="987221" y="89662"/>
                  </a:lnTo>
                  <a:lnTo>
                    <a:pt x="1160957" y="89662"/>
                  </a:lnTo>
                  <a:lnTo>
                    <a:pt x="1160957" y="60579"/>
                  </a:lnTo>
                  <a:lnTo>
                    <a:pt x="1160957" y="45974"/>
                  </a:lnTo>
                  <a:lnTo>
                    <a:pt x="1160957" y="17653"/>
                  </a:lnTo>
                  <a:lnTo>
                    <a:pt x="1160957" y="3048"/>
                  </a:lnTo>
                  <a:close/>
                </a:path>
                <a:path w="1506855" h="203200">
                  <a:moveTo>
                    <a:pt x="1163751" y="166497"/>
                  </a:moveTo>
                  <a:lnTo>
                    <a:pt x="1026083" y="166497"/>
                  </a:lnTo>
                  <a:lnTo>
                    <a:pt x="1026083" y="143383"/>
                  </a:lnTo>
                  <a:lnTo>
                    <a:pt x="986840" y="143383"/>
                  </a:lnTo>
                  <a:lnTo>
                    <a:pt x="986840" y="198247"/>
                  </a:lnTo>
                  <a:lnTo>
                    <a:pt x="1163751" y="198247"/>
                  </a:lnTo>
                  <a:lnTo>
                    <a:pt x="1163751" y="166497"/>
                  </a:lnTo>
                  <a:close/>
                </a:path>
                <a:path w="1506855" h="203200">
                  <a:moveTo>
                    <a:pt x="1172895" y="100838"/>
                  </a:moveTo>
                  <a:lnTo>
                    <a:pt x="975410" y="100838"/>
                  </a:lnTo>
                  <a:lnTo>
                    <a:pt x="975410" y="132334"/>
                  </a:lnTo>
                  <a:lnTo>
                    <a:pt x="1054658" y="132334"/>
                  </a:lnTo>
                  <a:lnTo>
                    <a:pt x="1054658" y="155702"/>
                  </a:lnTo>
                  <a:lnTo>
                    <a:pt x="1093520" y="155702"/>
                  </a:lnTo>
                  <a:lnTo>
                    <a:pt x="1093520" y="132334"/>
                  </a:lnTo>
                  <a:lnTo>
                    <a:pt x="1172895" y="132334"/>
                  </a:lnTo>
                  <a:lnTo>
                    <a:pt x="1172895" y="100838"/>
                  </a:lnTo>
                  <a:close/>
                </a:path>
                <a:path w="1506855" h="203200">
                  <a:moveTo>
                    <a:pt x="1313357" y="98298"/>
                  </a:moveTo>
                  <a:lnTo>
                    <a:pt x="1312164" y="75895"/>
                  </a:lnTo>
                  <a:lnTo>
                    <a:pt x="1308989" y="56667"/>
                  </a:lnTo>
                  <a:lnTo>
                    <a:pt x="1303883" y="40767"/>
                  </a:lnTo>
                  <a:lnTo>
                    <a:pt x="1303832" y="40601"/>
                  </a:lnTo>
                  <a:lnTo>
                    <a:pt x="1277658" y="10795"/>
                  </a:lnTo>
                  <a:lnTo>
                    <a:pt x="1275130" y="9906"/>
                  </a:lnTo>
                  <a:lnTo>
                    <a:pt x="1275130" y="98298"/>
                  </a:lnTo>
                  <a:lnTo>
                    <a:pt x="1274648" y="113284"/>
                  </a:lnTo>
                  <a:lnTo>
                    <a:pt x="1264589" y="152146"/>
                  </a:lnTo>
                  <a:lnTo>
                    <a:pt x="1259382" y="156337"/>
                  </a:lnTo>
                  <a:lnTo>
                    <a:pt x="1253680" y="156006"/>
                  </a:lnTo>
                  <a:lnTo>
                    <a:pt x="1252118" y="156006"/>
                  </a:lnTo>
                  <a:lnTo>
                    <a:pt x="1231023" y="113284"/>
                  </a:lnTo>
                  <a:lnTo>
                    <a:pt x="1230553" y="98298"/>
                  </a:lnTo>
                  <a:lnTo>
                    <a:pt x="1231023" y="83400"/>
                  </a:lnTo>
                  <a:lnTo>
                    <a:pt x="1241094" y="44577"/>
                  </a:lnTo>
                  <a:lnTo>
                    <a:pt x="1246428" y="40386"/>
                  </a:lnTo>
                  <a:lnTo>
                    <a:pt x="1252905" y="40767"/>
                  </a:lnTo>
                  <a:lnTo>
                    <a:pt x="1259382" y="40386"/>
                  </a:lnTo>
                  <a:lnTo>
                    <a:pt x="1274648" y="83400"/>
                  </a:lnTo>
                  <a:lnTo>
                    <a:pt x="1275130" y="98298"/>
                  </a:lnTo>
                  <a:lnTo>
                    <a:pt x="1275130" y="9906"/>
                  </a:lnTo>
                  <a:lnTo>
                    <a:pt x="1265999" y="6654"/>
                  </a:lnTo>
                  <a:lnTo>
                    <a:pt x="1252905" y="5334"/>
                  </a:lnTo>
                  <a:lnTo>
                    <a:pt x="1239799" y="6654"/>
                  </a:lnTo>
                  <a:lnTo>
                    <a:pt x="1202004" y="40386"/>
                  </a:lnTo>
                  <a:lnTo>
                    <a:pt x="1192326" y="98298"/>
                  </a:lnTo>
                  <a:lnTo>
                    <a:pt x="1193507" y="120713"/>
                  </a:lnTo>
                  <a:lnTo>
                    <a:pt x="1209090" y="168910"/>
                  </a:lnTo>
                  <a:lnTo>
                    <a:pt x="1252905" y="191389"/>
                  </a:lnTo>
                  <a:lnTo>
                    <a:pt x="1265999" y="190055"/>
                  </a:lnTo>
                  <a:lnTo>
                    <a:pt x="1277658" y="185864"/>
                  </a:lnTo>
                  <a:lnTo>
                    <a:pt x="1287907" y="178816"/>
                  </a:lnTo>
                  <a:lnTo>
                    <a:pt x="1296720" y="168910"/>
                  </a:lnTo>
                  <a:lnTo>
                    <a:pt x="1303642" y="156337"/>
                  </a:lnTo>
                  <a:lnTo>
                    <a:pt x="1303832" y="156006"/>
                  </a:lnTo>
                  <a:lnTo>
                    <a:pt x="1308989" y="139941"/>
                  </a:lnTo>
                  <a:lnTo>
                    <a:pt x="1312164" y="120713"/>
                  </a:lnTo>
                  <a:lnTo>
                    <a:pt x="1313357" y="98298"/>
                  </a:lnTo>
                  <a:close/>
                </a:path>
                <a:path w="1506855" h="203200">
                  <a:moveTo>
                    <a:pt x="1394891" y="43434"/>
                  </a:moveTo>
                  <a:lnTo>
                    <a:pt x="1372031" y="43434"/>
                  </a:lnTo>
                  <a:lnTo>
                    <a:pt x="1372031" y="3048"/>
                  </a:lnTo>
                  <a:lnTo>
                    <a:pt x="1333423" y="3048"/>
                  </a:lnTo>
                  <a:lnTo>
                    <a:pt x="1333423" y="198247"/>
                  </a:lnTo>
                  <a:lnTo>
                    <a:pt x="1372031" y="198247"/>
                  </a:lnTo>
                  <a:lnTo>
                    <a:pt x="1372031" y="145669"/>
                  </a:lnTo>
                  <a:lnTo>
                    <a:pt x="1394891" y="145669"/>
                  </a:lnTo>
                  <a:lnTo>
                    <a:pt x="1394891" y="109474"/>
                  </a:lnTo>
                  <a:lnTo>
                    <a:pt x="1372031" y="109474"/>
                  </a:lnTo>
                  <a:lnTo>
                    <a:pt x="1372031" y="79629"/>
                  </a:lnTo>
                  <a:lnTo>
                    <a:pt x="1394891" y="79629"/>
                  </a:lnTo>
                  <a:lnTo>
                    <a:pt x="1394891" y="43434"/>
                  </a:lnTo>
                  <a:close/>
                </a:path>
                <a:path w="1506855" h="203200">
                  <a:moveTo>
                    <a:pt x="1506397" y="140589"/>
                  </a:moveTo>
                  <a:lnTo>
                    <a:pt x="1483918" y="124333"/>
                  </a:lnTo>
                  <a:lnTo>
                    <a:pt x="1477187" y="124587"/>
                  </a:lnTo>
                  <a:lnTo>
                    <a:pt x="1471726" y="126746"/>
                  </a:lnTo>
                  <a:lnTo>
                    <a:pt x="1463344" y="135128"/>
                  </a:lnTo>
                  <a:lnTo>
                    <a:pt x="1461185" y="140589"/>
                  </a:lnTo>
                  <a:lnTo>
                    <a:pt x="1461185" y="153924"/>
                  </a:lnTo>
                  <a:lnTo>
                    <a:pt x="1463344" y="159385"/>
                  </a:lnTo>
                  <a:lnTo>
                    <a:pt x="1471726" y="167767"/>
                  </a:lnTo>
                  <a:lnTo>
                    <a:pt x="1477187" y="169926"/>
                  </a:lnTo>
                  <a:lnTo>
                    <a:pt x="1490522" y="169926"/>
                  </a:lnTo>
                  <a:lnTo>
                    <a:pt x="1495983" y="167767"/>
                  </a:lnTo>
                  <a:lnTo>
                    <a:pt x="1500174" y="163576"/>
                  </a:lnTo>
                  <a:lnTo>
                    <a:pt x="1504238" y="159385"/>
                  </a:lnTo>
                  <a:lnTo>
                    <a:pt x="1506397" y="153924"/>
                  </a:lnTo>
                  <a:lnTo>
                    <a:pt x="1506397" y="140589"/>
                  </a:lnTo>
                  <a:close/>
                </a:path>
                <a:path w="1506855" h="203200">
                  <a:moveTo>
                    <a:pt x="1506397" y="49911"/>
                  </a:moveTo>
                  <a:lnTo>
                    <a:pt x="1504238" y="44450"/>
                  </a:lnTo>
                  <a:lnTo>
                    <a:pt x="1500174" y="40132"/>
                  </a:lnTo>
                  <a:lnTo>
                    <a:pt x="1495983" y="35941"/>
                  </a:lnTo>
                  <a:lnTo>
                    <a:pt x="1490522" y="33782"/>
                  </a:lnTo>
                  <a:lnTo>
                    <a:pt x="1477187" y="33782"/>
                  </a:lnTo>
                  <a:lnTo>
                    <a:pt x="1471726" y="35941"/>
                  </a:lnTo>
                  <a:lnTo>
                    <a:pt x="1467535" y="40132"/>
                  </a:lnTo>
                  <a:lnTo>
                    <a:pt x="1463344" y="44450"/>
                  </a:lnTo>
                  <a:lnTo>
                    <a:pt x="1461185" y="49911"/>
                  </a:lnTo>
                  <a:lnTo>
                    <a:pt x="1461185" y="63119"/>
                  </a:lnTo>
                  <a:lnTo>
                    <a:pt x="1463344" y="68580"/>
                  </a:lnTo>
                  <a:lnTo>
                    <a:pt x="1467535" y="72771"/>
                  </a:lnTo>
                  <a:lnTo>
                    <a:pt x="1471726" y="77089"/>
                  </a:lnTo>
                  <a:lnTo>
                    <a:pt x="1477187" y="79248"/>
                  </a:lnTo>
                  <a:lnTo>
                    <a:pt x="1490522" y="79248"/>
                  </a:lnTo>
                  <a:lnTo>
                    <a:pt x="1495983" y="77089"/>
                  </a:lnTo>
                  <a:lnTo>
                    <a:pt x="1504238" y="68580"/>
                  </a:lnTo>
                  <a:lnTo>
                    <a:pt x="1506397" y="63119"/>
                  </a:lnTo>
                  <a:lnTo>
                    <a:pt x="1506397" y="49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0300" y="1181150"/>
              <a:ext cx="2609850" cy="6011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70632" y="1267967"/>
              <a:ext cx="1847849" cy="41833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67355" y="1248155"/>
              <a:ext cx="2409825" cy="401320"/>
            </a:xfrm>
            <a:custGeom>
              <a:avLst/>
              <a:gdLst/>
              <a:ahLst/>
              <a:cxnLst/>
              <a:rect l="l" t="t" r="r" b="b"/>
              <a:pathLst>
                <a:path w="2409825" h="401319">
                  <a:moveTo>
                    <a:pt x="2209038" y="0"/>
                  </a:moveTo>
                  <a:lnTo>
                    <a:pt x="200406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289" y="246377"/>
                  </a:lnTo>
                  <a:lnTo>
                    <a:pt x="20358" y="288566"/>
                  </a:lnTo>
                  <a:lnTo>
                    <a:pt x="44007" y="325776"/>
                  </a:lnTo>
                  <a:lnTo>
                    <a:pt x="75035" y="356804"/>
                  </a:lnTo>
                  <a:lnTo>
                    <a:pt x="112245" y="380453"/>
                  </a:lnTo>
                  <a:lnTo>
                    <a:pt x="154434" y="395522"/>
                  </a:lnTo>
                  <a:lnTo>
                    <a:pt x="200406" y="400812"/>
                  </a:lnTo>
                  <a:lnTo>
                    <a:pt x="2209038" y="400812"/>
                  </a:lnTo>
                  <a:lnTo>
                    <a:pt x="2255009" y="395522"/>
                  </a:lnTo>
                  <a:lnTo>
                    <a:pt x="2297198" y="380453"/>
                  </a:lnTo>
                  <a:lnTo>
                    <a:pt x="2334408" y="356804"/>
                  </a:lnTo>
                  <a:lnTo>
                    <a:pt x="2365436" y="325776"/>
                  </a:lnTo>
                  <a:lnTo>
                    <a:pt x="2389085" y="288566"/>
                  </a:lnTo>
                  <a:lnTo>
                    <a:pt x="2404154" y="246377"/>
                  </a:lnTo>
                  <a:lnTo>
                    <a:pt x="2409444" y="200405"/>
                  </a:lnTo>
                  <a:lnTo>
                    <a:pt x="2404154" y="154434"/>
                  </a:lnTo>
                  <a:lnTo>
                    <a:pt x="2389085" y="112245"/>
                  </a:lnTo>
                  <a:lnTo>
                    <a:pt x="2365436" y="75035"/>
                  </a:lnTo>
                  <a:lnTo>
                    <a:pt x="2334408" y="44007"/>
                  </a:lnTo>
                  <a:lnTo>
                    <a:pt x="2297198" y="20358"/>
                  </a:lnTo>
                  <a:lnTo>
                    <a:pt x="2255009" y="5289"/>
                  </a:lnTo>
                  <a:lnTo>
                    <a:pt x="2209038" y="0"/>
                  </a:lnTo>
                  <a:close/>
                </a:path>
              </a:pathLst>
            </a:custGeom>
            <a:solidFill>
              <a:srgbClr val="2C9E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34639" y="1331950"/>
              <a:ext cx="1652777" cy="2232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04815" y="1181150"/>
              <a:ext cx="3670553" cy="60116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33059" y="1267967"/>
              <a:ext cx="2794254" cy="4183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071871" y="1248155"/>
              <a:ext cx="3470275" cy="401320"/>
            </a:xfrm>
            <a:custGeom>
              <a:avLst/>
              <a:gdLst/>
              <a:ahLst/>
              <a:cxnLst/>
              <a:rect l="l" t="t" r="r" b="b"/>
              <a:pathLst>
                <a:path w="3470275" h="401319">
                  <a:moveTo>
                    <a:pt x="3269742" y="0"/>
                  </a:moveTo>
                  <a:lnTo>
                    <a:pt x="200405" y="0"/>
                  </a:lnTo>
                  <a:lnTo>
                    <a:pt x="154434" y="5296"/>
                  </a:lnTo>
                  <a:lnTo>
                    <a:pt x="112245" y="20380"/>
                  </a:lnTo>
                  <a:lnTo>
                    <a:pt x="75035" y="44047"/>
                  </a:lnTo>
                  <a:lnTo>
                    <a:pt x="44007" y="75089"/>
                  </a:lnTo>
                  <a:lnTo>
                    <a:pt x="20358" y="112300"/>
                  </a:lnTo>
                  <a:lnTo>
                    <a:pt x="5289" y="154474"/>
                  </a:lnTo>
                  <a:lnTo>
                    <a:pt x="0" y="200405"/>
                  </a:lnTo>
                  <a:lnTo>
                    <a:pt x="5303" y="246377"/>
                  </a:lnTo>
                  <a:lnTo>
                    <a:pt x="20393" y="288566"/>
                  </a:lnTo>
                  <a:lnTo>
                    <a:pt x="44060" y="325776"/>
                  </a:lnTo>
                  <a:lnTo>
                    <a:pt x="75098" y="356804"/>
                  </a:lnTo>
                  <a:lnTo>
                    <a:pt x="112307" y="380453"/>
                  </a:lnTo>
                  <a:lnTo>
                    <a:pt x="154492" y="395522"/>
                  </a:lnTo>
                  <a:lnTo>
                    <a:pt x="200405" y="400812"/>
                  </a:lnTo>
                  <a:lnTo>
                    <a:pt x="3269742" y="400812"/>
                  </a:lnTo>
                  <a:lnTo>
                    <a:pt x="3315713" y="395522"/>
                  </a:lnTo>
                  <a:lnTo>
                    <a:pt x="3357902" y="380453"/>
                  </a:lnTo>
                  <a:lnTo>
                    <a:pt x="3395112" y="356804"/>
                  </a:lnTo>
                  <a:lnTo>
                    <a:pt x="3426140" y="325776"/>
                  </a:lnTo>
                  <a:lnTo>
                    <a:pt x="3449789" y="288566"/>
                  </a:lnTo>
                  <a:lnTo>
                    <a:pt x="3464858" y="246377"/>
                  </a:lnTo>
                  <a:lnTo>
                    <a:pt x="3470148" y="200405"/>
                  </a:lnTo>
                  <a:lnTo>
                    <a:pt x="3464858" y="154474"/>
                  </a:lnTo>
                  <a:lnTo>
                    <a:pt x="3449789" y="112300"/>
                  </a:lnTo>
                  <a:lnTo>
                    <a:pt x="3426140" y="75089"/>
                  </a:lnTo>
                  <a:lnTo>
                    <a:pt x="3395112" y="44047"/>
                  </a:lnTo>
                  <a:lnTo>
                    <a:pt x="3357902" y="20380"/>
                  </a:lnTo>
                  <a:lnTo>
                    <a:pt x="3315713" y="5296"/>
                  </a:lnTo>
                  <a:lnTo>
                    <a:pt x="3269742" y="0"/>
                  </a:lnTo>
                  <a:close/>
                </a:path>
              </a:pathLst>
            </a:custGeom>
            <a:solidFill>
              <a:srgbClr val="2C9E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97067" y="1331950"/>
              <a:ext cx="2599182" cy="22329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51747" y="1181150"/>
              <a:ext cx="2234946" cy="60116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89135" y="1267967"/>
              <a:ext cx="1358646" cy="4183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718804" y="1248155"/>
              <a:ext cx="2034539" cy="401320"/>
            </a:xfrm>
            <a:custGeom>
              <a:avLst/>
              <a:gdLst/>
              <a:ahLst/>
              <a:cxnLst/>
              <a:rect l="l" t="t" r="r" b="b"/>
              <a:pathLst>
                <a:path w="2034540" h="401319">
                  <a:moveTo>
                    <a:pt x="1834134" y="0"/>
                  </a:moveTo>
                  <a:lnTo>
                    <a:pt x="200405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289" y="246377"/>
                  </a:lnTo>
                  <a:lnTo>
                    <a:pt x="20358" y="288566"/>
                  </a:lnTo>
                  <a:lnTo>
                    <a:pt x="44007" y="325776"/>
                  </a:lnTo>
                  <a:lnTo>
                    <a:pt x="75035" y="356804"/>
                  </a:lnTo>
                  <a:lnTo>
                    <a:pt x="112245" y="380453"/>
                  </a:lnTo>
                  <a:lnTo>
                    <a:pt x="154434" y="395522"/>
                  </a:lnTo>
                  <a:lnTo>
                    <a:pt x="200405" y="400812"/>
                  </a:lnTo>
                  <a:lnTo>
                    <a:pt x="1834134" y="400812"/>
                  </a:lnTo>
                  <a:lnTo>
                    <a:pt x="1880105" y="395522"/>
                  </a:lnTo>
                  <a:lnTo>
                    <a:pt x="1922294" y="380453"/>
                  </a:lnTo>
                  <a:lnTo>
                    <a:pt x="1959504" y="356804"/>
                  </a:lnTo>
                  <a:lnTo>
                    <a:pt x="1990532" y="325776"/>
                  </a:lnTo>
                  <a:lnTo>
                    <a:pt x="2014181" y="288566"/>
                  </a:lnTo>
                  <a:lnTo>
                    <a:pt x="2029250" y="246377"/>
                  </a:lnTo>
                  <a:lnTo>
                    <a:pt x="2034540" y="200405"/>
                  </a:lnTo>
                  <a:lnTo>
                    <a:pt x="2029250" y="154434"/>
                  </a:lnTo>
                  <a:lnTo>
                    <a:pt x="2014181" y="112245"/>
                  </a:lnTo>
                  <a:lnTo>
                    <a:pt x="1990532" y="75035"/>
                  </a:lnTo>
                  <a:lnTo>
                    <a:pt x="1959504" y="44007"/>
                  </a:lnTo>
                  <a:lnTo>
                    <a:pt x="1922294" y="20358"/>
                  </a:lnTo>
                  <a:lnTo>
                    <a:pt x="1880105" y="5289"/>
                  </a:lnTo>
                  <a:lnTo>
                    <a:pt x="1834134" y="0"/>
                  </a:lnTo>
                  <a:close/>
                </a:path>
              </a:pathLst>
            </a:custGeom>
            <a:solidFill>
              <a:srgbClr val="2C9E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53143" y="1331950"/>
              <a:ext cx="1163574" cy="223291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3651503" y="2033015"/>
            <a:ext cx="7128509" cy="3938904"/>
            <a:chOff x="3651503" y="2033015"/>
            <a:chExt cx="7128509" cy="3938904"/>
          </a:xfrm>
        </p:grpSpPr>
        <p:sp>
          <p:nvSpPr>
            <p:cNvPr id="39" name="object 39"/>
            <p:cNvSpPr/>
            <p:nvPr/>
          </p:nvSpPr>
          <p:spPr>
            <a:xfrm>
              <a:off x="3852671" y="2042159"/>
              <a:ext cx="1117600" cy="417830"/>
            </a:xfrm>
            <a:custGeom>
              <a:avLst/>
              <a:gdLst/>
              <a:ahLst/>
              <a:cxnLst/>
              <a:rect l="l" t="t" r="r" b="b"/>
              <a:pathLst>
                <a:path w="1117600" h="417830">
                  <a:moveTo>
                    <a:pt x="998981" y="0"/>
                  </a:moveTo>
                  <a:lnTo>
                    <a:pt x="118110" y="0"/>
                  </a:lnTo>
                  <a:lnTo>
                    <a:pt x="72116" y="9274"/>
                  </a:lnTo>
                  <a:lnTo>
                    <a:pt x="34575" y="34575"/>
                  </a:lnTo>
                  <a:lnTo>
                    <a:pt x="9274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74" y="345459"/>
                  </a:lnTo>
                  <a:lnTo>
                    <a:pt x="34575" y="383000"/>
                  </a:lnTo>
                  <a:lnTo>
                    <a:pt x="72116" y="408301"/>
                  </a:lnTo>
                  <a:lnTo>
                    <a:pt x="118110" y="417575"/>
                  </a:lnTo>
                  <a:lnTo>
                    <a:pt x="998981" y="417575"/>
                  </a:lnTo>
                  <a:lnTo>
                    <a:pt x="1044975" y="408301"/>
                  </a:lnTo>
                  <a:lnTo>
                    <a:pt x="1082516" y="383000"/>
                  </a:lnTo>
                  <a:lnTo>
                    <a:pt x="1107817" y="345459"/>
                  </a:lnTo>
                  <a:lnTo>
                    <a:pt x="1117091" y="299465"/>
                  </a:lnTo>
                  <a:lnTo>
                    <a:pt x="1117091" y="118110"/>
                  </a:lnTo>
                  <a:lnTo>
                    <a:pt x="1107817" y="72116"/>
                  </a:lnTo>
                  <a:lnTo>
                    <a:pt x="1082516" y="34575"/>
                  </a:lnTo>
                  <a:lnTo>
                    <a:pt x="1044975" y="9274"/>
                  </a:lnTo>
                  <a:lnTo>
                    <a:pt x="99898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28083" y="2100706"/>
              <a:ext cx="368300" cy="177165"/>
            </a:xfrm>
            <a:custGeom>
              <a:avLst/>
              <a:gdLst/>
              <a:ahLst/>
              <a:cxnLst/>
              <a:rect l="l" t="t" r="r" b="b"/>
              <a:pathLst>
                <a:path w="368300" h="177164">
                  <a:moveTo>
                    <a:pt x="45212" y="112521"/>
                  </a:moveTo>
                  <a:lnTo>
                    <a:pt x="10287" y="112521"/>
                  </a:lnTo>
                  <a:lnTo>
                    <a:pt x="10287" y="173100"/>
                  </a:lnTo>
                  <a:lnTo>
                    <a:pt x="167639" y="173100"/>
                  </a:lnTo>
                  <a:lnTo>
                    <a:pt x="167639" y="142239"/>
                  </a:lnTo>
                  <a:lnTo>
                    <a:pt x="45212" y="142239"/>
                  </a:lnTo>
                  <a:lnTo>
                    <a:pt x="45212" y="112521"/>
                  </a:lnTo>
                  <a:close/>
                </a:path>
                <a:path w="368300" h="177164">
                  <a:moveTo>
                    <a:pt x="165226" y="0"/>
                  </a:moveTo>
                  <a:lnTo>
                    <a:pt x="130937" y="0"/>
                  </a:lnTo>
                  <a:lnTo>
                    <a:pt x="130937" y="128142"/>
                  </a:lnTo>
                  <a:lnTo>
                    <a:pt x="165226" y="128142"/>
                  </a:lnTo>
                  <a:lnTo>
                    <a:pt x="165226" y="0"/>
                  </a:lnTo>
                  <a:close/>
                </a:path>
                <a:path w="368300" h="177164">
                  <a:moveTo>
                    <a:pt x="46989" y="762"/>
                  </a:moveTo>
                  <a:lnTo>
                    <a:pt x="37383" y="43138"/>
                  </a:lnTo>
                  <a:lnTo>
                    <a:pt x="6665" y="71338"/>
                  </a:lnTo>
                  <a:lnTo>
                    <a:pt x="0" y="72770"/>
                  </a:lnTo>
                  <a:lnTo>
                    <a:pt x="0" y="104520"/>
                  </a:lnTo>
                  <a:lnTo>
                    <a:pt x="41360" y="89060"/>
                  </a:lnTo>
                  <a:lnTo>
                    <a:pt x="60451" y="69468"/>
                  </a:lnTo>
                  <a:lnTo>
                    <a:pt x="112610" y="69468"/>
                  </a:lnTo>
                  <a:lnTo>
                    <a:pt x="74549" y="42544"/>
                  </a:lnTo>
                  <a:lnTo>
                    <a:pt x="76835" y="36321"/>
                  </a:lnTo>
                  <a:lnTo>
                    <a:pt x="78486" y="29971"/>
                  </a:lnTo>
                  <a:lnTo>
                    <a:pt x="81533" y="2793"/>
                  </a:lnTo>
                  <a:lnTo>
                    <a:pt x="46989" y="762"/>
                  </a:lnTo>
                  <a:close/>
                </a:path>
                <a:path w="368300" h="177164">
                  <a:moveTo>
                    <a:pt x="112610" y="69468"/>
                  </a:moveTo>
                  <a:lnTo>
                    <a:pt x="60451" y="69468"/>
                  </a:lnTo>
                  <a:lnTo>
                    <a:pt x="104393" y="102107"/>
                  </a:lnTo>
                  <a:lnTo>
                    <a:pt x="124460" y="77850"/>
                  </a:lnTo>
                  <a:lnTo>
                    <a:pt x="112610" y="69468"/>
                  </a:lnTo>
                  <a:close/>
                </a:path>
                <a:path w="368300" h="177164">
                  <a:moveTo>
                    <a:pt x="263143" y="124587"/>
                  </a:moveTo>
                  <a:lnTo>
                    <a:pt x="228853" y="124587"/>
                  </a:lnTo>
                  <a:lnTo>
                    <a:pt x="228853" y="177164"/>
                  </a:lnTo>
                  <a:lnTo>
                    <a:pt x="263143" y="177164"/>
                  </a:lnTo>
                  <a:lnTo>
                    <a:pt x="263143" y="124587"/>
                  </a:lnTo>
                  <a:close/>
                </a:path>
                <a:path w="368300" h="177164">
                  <a:moveTo>
                    <a:pt x="331850" y="124587"/>
                  </a:moveTo>
                  <a:lnTo>
                    <a:pt x="297688" y="124587"/>
                  </a:lnTo>
                  <a:lnTo>
                    <a:pt x="297688" y="177164"/>
                  </a:lnTo>
                  <a:lnTo>
                    <a:pt x="331850" y="177164"/>
                  </a:lnTo>
                  <a:lnTo>
                    <a:pt x="331850" y="124587"/>
                  </a:lnTo>
                  <a:close/>
                </a:path>
                <a:path w="368300" h="177164">
                  <a:moveTo>
                    <a:pt x="367918" y="93217"/>
                  </a:moveTo>
                  <a:lnTo>
                    <a:pt x="192786" y="93217"/>
                  </a:lnTo>
                  <a:lnTo>
                    <a:pt x="192786" y="124587"/>
                  </a:lnTo>
                  <a:lnTo>
                    <a:pt x="367918" y="124587"/>
                  </a:lnTo>
                  <a:lnTo>
                    <a:pt x="367918" y="93217"/>
                  </a:lnTo>
                  <a:close/>
                </a:path>
                <a:path w="368300" h="177164">
                  <a:moveTo>
                    <a:pt x="357886" y="2031"/>
                  </a:moveTo>
                  <a:lnTo>
                    <a:pt x="202564" y="2031"/>
                  </a:lnTo>
                  <a:lnTo>
                    <a:pt x="202564" y="33781"/>
                  </a:lnTo>
                  <a:lnTo>
                    <a:pt x="322325" y="33781"/>
                  </a:lnTo>
                  <a:lnTo>
                    <a:pt x="322325" y="82930"/>
                  </a:lnTo>
                  <a:lnTo>
                    <a:pt x="357886" y="82930"/>
                  </a:lnTo>
                  <a:lnTo>
                    <a:pt x="357886" y="2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17619" y="2033015"/>
              <a:ext cx="399288" cy="3733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91127" y="2369819"/>
              <a:ext cx="7088885" cy="360197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65219" y="2343911"/>
              <a:ext cx="7088124" cy="360121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982211" y="3294887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650029" y="3287267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39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59339" y="2689859"/>
              <a:ext cx="690372" cy="311048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65615" y="3981322"/>
              <a:ext cx="1874011" cy="195922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665981" y="2356865"/>
              <a:ext cx="7088505" cy="3599815"/>
            </a:xfrm>
            <a:custGeom>
              <a:avLst/>
              <a:gdLst/>
              <a:ahLst/>
              <a:cxnLst/>
              <a:rect l="l" t="t" r="r" b="b"/>
              <a:pathLst>
                <a:path w="7088505" h="3599815">
                  <a:moveTo>
                    <a:pt x="0" y="115570"/>
                  </a:moveTo>
                  <a:lnTo>
                    <a:pt x="9074" y="70562"/>
                  </a:lnTo>
                  <a:lnTo>
                    <a:pt x="33829" y="33829"/>
                  </a:lnTo>
                  <a:lnTo>
                    <a:pt x="70562" y="9074"/>
                  </a:lnTo>
                  <a:lnTo>
                    <a:pt x="115569" y="0"/>
                  </a:lnTo>
                  <a:lnTo>
                    <a:pt x="6972554" y="0"/>
                  </a:lnTo>
                  <a:lnTo>
                    <a:pt x="7017561" y="9074"/>
                  </a:lnTo>
                  <a:lnTo>
                    <a:pt x="7054294" y="33829"/>
                  </a:lnTo>
                  <a:lnTo>
                    <a:pt x="7079049" y="70562"/>
                  </a:lnTo>
                  <a:lnTo>
                    <a:pt x="7088123" y="115570"/>
                  </a:lnTo>
                  <a:lnTo>
                    <a:pt x="7088123" y="3484168"/>
                  </a:lnTo>
                  <a:lnTo>
                    <a:pt x="7079049" y="3529136"/>
                  </a:lnTo>
                  <a:lnTo>
                    <a:pt x="7054294" y="3565855"/>
                  </a:lnTo>
                  <a:lnTo>
                    <a:pt x="7017561" y="3590610"/>
                  </a:lnTo>
                  <a:lnTo>
                    <a:pt x="6972554" y="3599688"/>
                  </a:lnTo>
                  <a:lnTo>
                    <a:pt x="115569" y="3599688"/>
                  </a:lnTo>
                  <a:lnTo>
                    <a:pt x="70562" y="3590610"/>
                  </a:lnTo>
                  <a:lnTo>
                    <a:pt x="33829" y="3565855"/>
                  </a:lnTo>
                  <a:lnTo>
                    <a:pt x="9074" y="3529136"/>
                  </a:lnTo>
                  <a:lnTo>
                    <a:pt x="0" y="3484168"/>
                  </a:lnTo>
                  <a:lnTo>
                    <a:pt x="0" y="115570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9" name="object 4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52855" y="4360163"/>
            <a:ext cx="2660904" cy="1580388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880872" y="2490203"/>
            <a:ext cx="2432050" cy="467359"/>
            <a:chOff x="880872" y="2490203"/>
            <a:chExt cx="2432050" cy="467359"/>
          </a:xfrm>
        </p:grpSpPr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0872" y="2490203"/>
              <a:ext cx="2431541" cy="46711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67968" y="2621292"/>
              <a:ext cx="1648206" cy="19124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6968" y="2496311"/>
              <a:ext cx="2403347" cy="43891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278890" y="2631693"/>
              <a:ext cx="1611630" cy="153670"/>
            </a:xfrm>
            <a:custGeom>
              <a:avLst/>
              <a:gdLst/>
              <a:ahLst/>
              <a:cxnLst/>
              <a:rect l="l" t="t" r="r" b="b"/>
              <a:pathLst>
                <a:path w="1611630" h="153669">
                  <a:moveTo>
                    <a:pt x="103632" y="78867"/>
                  </a:moveTo>
                  <a:lnTo>
                    <a:pt x="77012" y="59055"/>
                  </a:lnTo>
                  <a:lnTo>
                    <a:pt x="56896" y="44069"/>
                  </a:lnTo>
                  <a:lnTo>
                    <a:pt x="57912" y="40386"/>
                  </a:lnTo>
                  <a:lnTo>
                    <a:pt x="58801" y="36576"/>
                  </a:lnTo>
                  <a:lnTo>
                    <a:pt x="59563" y="32766"/>
                  </a:lnTo>
                  <a:lnTo>
                    <a:pt x="60198" y="28829"/>
                  </a:lnTo>
                  <a:lnTo>
                    <a:pt x="60579" y="24765"/>
                  </a:lnTo>
                  <a:lnTo>
                    <a:pt x="60833" y="20701"/>
                  </a:lnTo>
                  <a:lnTo>
                    <a:pt x="99187" y="20701"/>
                  </a:lnTo>
                  <a:lnTo>
                    <a:pt x="99187" y="5334"/>
                  </a:lnTo>
                  <a:lnTo>
                    <a:pt x="1905" y="5334"/>
                  </a:lnTo>
                  <a:lnTo>
                    <a:pt x="1905" y="20701"/>
                  </a:lnTo>
                  <a:lnTo>
                    <a:pt x="42926" y="20701"/>
                  </a:lnTo>
                  <a:lnTo>
                    <a:pt x="41630" y="31800"/>
                  </a:lnTo>
                  <a:lnTo>
                    <a:pt x="17233" y="70713"/>
                  </a:lnTo>
                  <a:lnTo>
                    <a:pt x="0" y="76708"/>
                  </a:lnTo>
                  <a:lnTo>
                    <a:pt x="0" y="92964"/>
                  </a:lnTo>
                  <a:lnTo>
                    <a:pt x="7543" y="91694"/>
                  </a:lnTo>
                  <a:lnTo>
                    <a:pt x="7823" y="91694"/>
                  </a:lnTo>
                  <a:lnTo>
                    <a:pt x="15913" y="89344"/>
                  </a:lnTo>
                  <a:lnTo>
                    <a:pt x="46431" y="65938"/>
                  </a:lnTo>
                  <a:lnTo>
                    <a:pt x="50673" y="59055"/>
                  </a:lnTo>
                  <a:lnTo>
                    <a:pt x="93599" y="91694"/>
                  </a:lnTo>
                  <a:lnTo>
                    <a:pt x="103632" y="78867"/>
                  </a:lnTo>
                  <a:close/>
                </a:path>
                <a:path w="1611630" h="153669">
                  <a:moveTo>
                    <a:pt x="140335" y="1397"/>
                  </a:moveTo>
                  <a:lnTo>
                    <a:pt x="122682" y="1397"/>
                  </a:lnTo>
                  <a:lnTo>
                    <a:pt x="122682" y="37465"/>
                  </a:lnTo>
                  <a:lnTo>
                    <a:pt x="93091" y="37465"/>
                  </a:lnTo>
                  <a:lnTo>
                    <a:pt x="93091" y="52959"/>
                  </a:lnTo>
                  <a:lnTo>
                    <a:pt x="122682" y="52959"/>
                  </a:lnTo>
                  <a:lnTo>
                    <a:pt x="122682" y="114681"/>
                  </a:lnTo>
                  <a:lnTo>
                    <a:pt x="140335" y="114681"/>
                  </a:lnTo>
                  <a:lnTo>
                    <a:pt x="140335" y="1397"/>
                  </a:lnTo>
                  <a:close/>
                </a:path>
                <a:path w="1611630" h="153669">
                  <a:moveTo>
                    <a:pt x="143510" y="135890"/>
                  </a:moveTo>
                  <a:lnTo>
                    <a:pt x="28702" y="135890"/>
                  </a:lnTo>
                  <a:lnTo>
                    <a:pt x="28702" y="103251"/>
                  </a:lnTo>
                  <a:lnTo>
                    <a:pt x="10668" y="103251"/>
                  </a:lnTo>
                  <a:lnTo>
                    <a:pt x="10668" y="151765"/>
                  </a:lnTo>
                  <a:lnTo>
                    <a:pt x="143510" y="151765"/>
                  </a:lnTo>
                  <a:lnTo>
                    <a:pt x="143510" y="135890"/>
                  </a:lnTo>
                  <a:close/>
                </a:path>
                <a:path w="1611630" h="153669">
                  <a:moveTo>
                    <a:pt x="311150" y="6858"/>
                  </a:moveTo>
                  <a:lnTo>
                    <a:pt x="178435" y="6858"/>
                  </a:lnTo>
                  <a:lnTo>
                    <a:pt x="178435" y="23368"/>
                  </a:lnTo>
                  <a:lnTo>
                    <a:pt x="292735" y="23368"/>
                  </a:lnTo>
                  <a:lnTo>
                    <a:pt x="292735" y="107315"/>
                  </a:lnTo>
                  <a:lnTo>
                    <a:pt x="311150" y="107315"/>
                  </a:lnTo>
                  <a:lnTo>
                    <a:pt x="311150" y="6858"/>
                  </a:lnTo>
                  <a:close/>
                </a:path>
                <a:path w="1611630" h="153669">
                  <a:moveTo>
                    <a:pt x="321310" y="129794"/>
                  </a:moveTo>
                  <a:lnTo>
                    <a:pt x="244094" y="129794"/>
                  </a:lnTo>
                  <a:lnTo>
                    <a:pt x="244094" y="61849"/>
                  </a:lnTo>
                  <a:lnTo>
                    <a:pt x="225933" y="61849"/>
                  </a:lnTo>
                  <a:lnTo>
                    <a:pt x="225933" y="129794"/>
                  </a:lnTo>
                  <a:lnTo>
                    <a:pt x="169164" y="129794"/>
                  </a:lnTo>
                  <a:lnTo>
                    <a:pt x="169164" y="146431"/>
                  </a:lnTo>
                  <a:lnTo>
                    <a:pt x="321310" y="146431"/>
                  </a:lnTo>
                  <a:lnTo>
                    <a:pt x="321310" y="129794"/>
                  </a:lnTo>
                  <a:close/>
                </a:path>
                <a:path w="1611630" h="153669">
                  <a:moveTo>
                    <a:pt x="423291" y="134620"/>
                  </a:moveTo>
                  <a:lnTo>
                    <a:pt x="400659" y="97409"/>
                  </a:lnTo>
                  <a:lnTo>
                    <a:pt x="386461" y="74041"/>
                  </a:lnTo>
                  <a:lnTo>
                    <a:pt x="387223" y="68961"/>
                  </a:lnTo>
                  <a:lnTo>
                    <a:pt x="387731" y="63500"/>
                  </a:lnTo>
                  <a:lnTo>
                    <a:pt x="388493" y="52197"/>
                  </a:lnTo>
                  <a:lnTo>
                    <a:pt x="388747" y="46355"/>
                  </a:lnTo>
                  <a:lnTo>
                    <a:pt x="388874" y="40132"/>
                  </a:lnTo>
                  <a:lnTo>
                    <a:pt x="416433" y="40132"/>
                  </a:lnTo>
                  <a:lnTo>
                    <a:pt x="416433" y="24130"/>
                  </a:lnTo>
                  <a:lnTo>
                    <a:pt x="388874" y="24130"/>
                  </a:lnTo>
                  <a:lnTo>
                    <a:pt x="388874" y="1143"/>
                  </a:lnTo>
                  <a:lnTo>
                    <a:pt x="371843" y="1143"/>
                  </a:lnTo>
                  <a:lnTo>
                    <a:pt x="371843" y="24130"/>
                  </a:lnTo>
                  <a:lnTo>
                    <a:pt x="343662" y="24130"/>
                  </a:lnTo>
                  <a:lnTo>
                    <a:pt x="343662" y="40132"/>
                  </a:lnTo>
                  <a:lnTo>
                    <a:pt x="371843" y="40132"/>
                  </a:lnTo>
                  <a:lnTo>
                    <a:pt x="371487" y="52070"/>
                  </a:lnTo>
                  <a:lnTo>
                    <a:pt x="366407" y="92608"/>
                  </a:lnTo>
                  <a:lnTo>
                    <a:pt x="342138" y="127889"/>
                  </a:lnTo>
                  <a:lnTo>
                    <a:pt x="342138" y="144653"/>
                  </a:lnTo>
                  <a:lnTo>
                    <a:pt x="348754" y="143002"/>
                  </a:lnTo>
                  <a:lnTo>
                    <a:pt x="348907" y="143002"/>
                  </a:lnTo>
                  <a:lnTo>
                    <a:pt x="355536" y="139992"/>
                  </a:lnTo>
                  <a:lnTo>
                    <a:pt x="379222" y="107416"/>
                  </a:lnTo>
                  <a:lnTo>
                    <a:pt x="382270" y="97409"/>
                  </a:lnTo>
                  <a:lnTo>
                    <a:pt x="409194" y="143002"/>
                  </a:lnTo>
                  <a:lnTo>
                    <a:pt x="423291" y="134620"/>
                  </a:lnTo>
                  <a:close/>
                </a:path>
                <a:path w="1611630" h="153669">
                  <a:moveTo>
                    <a:pt x="448310" y="2286"/>
                  </a:moveTo>
                  <a:lnTo>
                    <a:pt x="431673" y="2286"/>
                  </a:lnTo>
                  <a:lnTo>
                    <a:pt x="431673" y="63119"/>
                  </a:lnTo>
                  <a:lnTo>
                    <a:pt x="410337" y="63119"/>
                  </a:lnTo>
                  <a:lnTo>
                    <a:pt x="410337" y="79756"/>
                  </a:lnTo>
                  <a:lnTo>
                    <a:pt x="431673" y="79756"/>
                  </a:lnTo>
                  <a:lnTo>
                    <a:pt x="431673" y="151003"/>
                  </a:lnTo>
                  <a:lnTo>
                    <a:pt x="448310" y="151003"/>
                  </a:lnTo>
                  <a:lnTo>
                    <a:pt x="448310" y="2286"/>
                  </a:lnTo>
                  <a:close/>
                </a:path>
                <a:path w="1611630" h="153669">
                  <a:moveTo>
                    <a:pt x="487807" y="1397"/>
                  </a:moveTo>
                  <a:lnTo>
                    <a:pt x="471043" y="1397"/>
                  </a:lnTo>
                  <a:lnTo>
                    <a:pt x="471043" y="153670"/>
                  </a:lnTo>
                  <a:lnTo>
                    <a:pt x="487807" y="153670"/>
                  </a:lnTo>
                  <a:lnTo>
                    <a:pt x="487807" y="1397"/>
                  </a:lnTo>
                  <a:close/>
                </a:path>
                <a:path w="1611630" h="153669">
                  <a:moveTo>
                    <a:pt x="668020" y="133096"/>
                  </a:moveTo>
                  <a:lnTo>
                    <a:pt x="635990" y="95250"/>
                  </a:lnTo>
                  <a:lnTo>
                    <a:pt x="619887" y="76200"/>
                  </a:lnTo>
                  <a:lnTo>
                    <a:pt x="620903" y="70866"/>
                  </a:lnTo>
                  <a:lnTo>
                    <a:pt x="621792" y="65278"/>
                  </a:lnTo>
                  <a:lnTo>
                    <a:pt x="622554" y="59563"/>
                  </a:lnTo>
                  <a:lnTo>
                    <a:pt x="623189" y="53721"/>
                  </a:lnTo>
                  <a:lnTo>
                    <a:pt x="623697" y="47625"/>
                  </a:lnTo>
                  <a:lnTo>
                    <a:pt x="623951" y="41402"/>
                  </a:lnTo>
                  <a:lnTo>
                    <a:pt x="663067" y="41402"/>
                  </a:lnTo>
                  <a:lnTo>
                    <a:pt x="663067" y="25019"/>
                  </a:lnTo>
                  <a:lnTo>
                    <a:pt x="624205" y="25019"/>
                  </a:lnTo>
                  <a:lnTo>
                    <a:pt x="624205" y="0"/>
                  </a:lnTo>
                  <a:lnTo>
                    <a:pt x="606171" y="0"/>
                  </a:lnTo>
                  <a:lnTo>
                    <a:pt x="606171" y="25019"/>
                  </a:lnTo>
                  <a:lnTo>
                    <a:pt x="565277" y="25019"/>
                  </a:lnTo>
                  <a:lnTo>
                    <a:pt x="565277" y="41402"/>
                  </a:lnTo>
                  <a:lnTo>
                    <a:pt x="606171" y="41402"/>
                  </a:lnTo>
                  <a:lnTo>
                    <a:pt x="605332" y="52743"/>
                  </a:lnTo>
                  <a:lnTo>
                    <a:pt x="596709" y="91998"/>
                  </a:lnTo>
                  <a:lnTo>
                    <a:pt x="568845" y="125577"/>
                  </a:lnTo>
                  <a:lnTo>
                    <a:pt x="562610" y="127381"/>
                  </a:lnTo>
                  <a:lnTo>
                    <a:pt x="562610" y="144653"/>
                  </a:lnTo>
                  <a:lnTo>
                    <a:pt x="599401" y="123050"/>
                  </a:lnTo>
                  <a:lnTo>
                    <a:pt x="614299" y="95250"/>
                  </a:lnTo>
                  <a:lnTo>
                    <a:pt x="655193" y="144399"/>
                  </a:lnTo>
                  <a:lnTo>
                    <a:pt x="668020" y="133096"/>
                  </a:lnTo>
                  <a:close/>
                </a:path>
                <a:path w="1611630" h="153669">
                  <a:moveTo>
                    <a:pt x="720090" y="63119"/>
                  </a:moveTo>
                  <a:lnTo>
                    <a:pt x="698627" y="63119"/>
                  </a:lnTo>
                  <a:lnTo>
                    <a:pt x="698627" y="1397"/>
                  </a:lnTo>
                  <a:lnTo>
                    <a:pt x="680974" y="1397"/>
                  </a:lnTo>
                  <a:lnTo>
                    <a:pt x="680974" y="153670"/>
                  </a:lnTo>
                  <a:lnTo>
                    <a:pt x="698627" y="153670"/>
                  </a:lnTo>
                  <a:lnTo>
                    <a:pt x="698627" y="80137"/>
                  </a:lnTo>
                  <a:lnTo>
                    <a:pt x="720090" y="80137"/>
                  </a:lnTo>
                  <a:lnTo>
                    <a:pt x="720090" y="63119"/>
                  </a:lnTo>
                  <a:close/>
                </a:path>
                <a:path w="1611630" h="153669">
                  <a:moveTo>
                    <a:pt x="817245" y="134874"/>
                  </a:moveTo>
                  <a:lnTo>
                    <a:pt x="794004" y="92710"/>
                  </a:lnTo>
                  <a:lnTo>
                    <a:pt x="780288" y="67818"/>
                  </a:lnTo>
                  <a:lnTo>
                    <a:pt x="781075" y="61036"/>
                  </a:lnTo>
                  <a:lnTo>
                    <a:pt x="781748" y="54000"/>
                  </a:lnTo>
                  <a:lnTo>
                    <a:pt x="783640" y="14693"/>
                  </a:lnTo>
                  <a:lnTo>
                    <a:pt x="783717" y="5969"/>
                  </a:lnTo>
                  <a:lnTo>
                    <a:pt x="766699" y="5207"/>
                  </a:lnTo>
                  <a:lnTo>
                    <a:pt x="766584" y="14693"/>
                  </a:lnTo>
                  <a:lnTo>
                    <a:pt x="766495" y="21742"/>
                  </a:lnTo>
                  <a:lnTo>
                    <a:pt x="763651" y="65151"/>
                  </a:lnTo>
                  <a:lnTo>
                    <a:pt x="753364" y="106934"/>
                  </a:lnTo>
                  <a:lnTo>
                    <a:pt x="734314" y="126746"/>
                  </a:lnTo>
                  <a:lnTo>
                    <a:pt x="734314" y="144653"/>
                  </a:lnTo>
                  <a:lnTo>
                    <a:pt x="764565" y="121437"/>
                  </a:lnTo>
                  <a:lnTo>
                    <a:pt x="775716" y="92710"/>
                  </a:lnTo>
                  <a:lnTo>
                    <a:pt x="802284" y="142443"/>
                  </a:lnTo>
                  <a:lnTo>
                    <a:pt x="802386" y="142621"/>
                  </a:lnTo>
                  <a:lnTo>
                    <a:pt x="817245" y="134874"/>
                  </a:lnTo>
                  <a:close/>
                </a:path>
                <a:path w="1611630" h="153669">
                  <a:moveTo>
                    <a:pt x="841121" y="2286"/>
                  </a:moveTo>
                  <a:lnTo>
                    <a:pt x="824357" y="2286"/>
                  </a:lnTo>
                  <a:lnTo>
                    <a:pt x="824357" y="53467"/>
                  </a:lnTo>
                  <a:lnTo>
                    <a:pt x="800227" y="53467"/>
                  </a:lnTo>
                  <a:lnTo>
                    <a:pt x="800227" y="70231"/>
                  </a:lnTo>
                  <a:lnTo>
                    <a:pt x="824357" y="70231"/>
                  </a:lnTo>
                  <a:lnTo>
                    <a:pt x="824357" y="151003"/>
                  </a:lnTo>
                  <a:lnTo>
                    <a:pt x="841121" y="151003"/>
                  </a:lnTo>
                  <a:lnTo>
                    <a:pt x="841121" y="2286"/>
                  </a:lnTo>
                  <a:close/>
                </a:path>
                <a:path w="1611630" h="153669">
                  <a:moveTo>
                    <a:pt x="879475" y="1397"/>
                  </a:moveTo>
                  <a:lnTo>
                    <a:pt x="862711" y="1397"/>
                  </a:lnTo>
                  <a:lnTo>
                    <a:pt x="862711" y="153670"/>
                  </a:lnTo>
                  <a:lnTo>
                    <a:pt x="879475" y="153670"/>
                  </a:lnTo>
                  <a:lnTo>
                    <a:pt x="879475" y="1397"/>
                  </a:lnTo>
                  <a:close/>
                </a:path>
                <a:path w="1611630" h="153669">
                  <a:moveTo>
                    <a:pt x="982345" y="123063"/>
                  </a:moveTo>
                  <a:lnTo>
                    <a:pt x="977519" y="124968"/>
                  </a:lnTo>
                  <a:lnTo>
                    <a:pt x="972185" y="126365"/>
                  </a:lnTo>
                  <a:lnTo>
                    <a:pt x="959739" y="128397"/>
                  </a:lnTo>
                  <a:lnTo>
                    <a:pt x="953389" y="128905"/>
                  </a:lnTo>
                  <a:lnTo>
                    <a:pt x="927227" y="128905"/>
                  </a:lnTo>
                  <a:lnTo>
                    <a:pt x="927227" y="22733"/>
                  </a:lnTo>
                  <a:lnTo>
                    <a:pt x="975741" y="22733"/>
                  </a:lnTo>
                  <a:lnTo>
                    <a:pt x="975741" y="6985"/>
                  </a:lnTo>
                  <a:lnTo>
                    <a:pt x="909955" y="6985"/>
                  </a:lnTo>
                  <a:lnTo>
                    <a:pt x="909955" y="144653"/>
                  </a:lnTo>
                  <a:lnTo>
                    <a:pt x="951865" y="144653"/>
                  </a:lnTo>
                  <a:lnTo>
                    <a:pt x="958723" y="144145"/>
                  </a:lnTo>
                  <a:lnTo>
                    <a:pt x="965327" y="143129"/>
                  </a:lnTo>
                  <a:lnTo>
                    <a:pt x="971931" y="141986"/>
                  </a:lnTo>
                  <a:lnTo>
                    <a:pt x="977646" y="140589"/>
                  </a:lnTo>
                  <a:lnTo>
                    <a:pt x="982345" y="138557"/>
                  </a:lnTo>
                  <a:lnTo>
                    <a:pt x="982345" y="128905"/>
                  </a:lnTo>
                  <a:lnTo>
                    <a:pt x="982345" y="123063"/>
                  </a:lnTo>
                  <a:close/>
                </a:path>
                <a:path w="1611630" h="153669">
                  <a:moveTo>
                    <a:pt x="1051687" y="1397"/>
                  </a:moveTo>
                  <a:lnTo>
                    <a:pt x="1034923" y="1397"/>
                  </a:lnTo>
                  <a:lnTo>
                    <a:pt x="1034923" y="62738"/>
                  </a:lnTo>
                  <a:lnTo>
                    <a:pt x="1010158" y="62738"/>
                  </a:lnTo>
                  <a:lnTo>
                    <a:pt x="1010158" y="2286"/>
                  </a:lnTo>
                  <a:lnTo>
                    <a:pt x="993394" y="2286"/>
                  </a:lnTo>
                  <a:lnTo>
                    <a:pt x="993394" y="151003"/>
                  </a:lnTo>
                  <a:lnTo>
                    <a:pt x="1010158" y="151003"/>
                  </a:lnTo>
                  <a:lnTo>
                    <a:pt x="1010158" y="79375"/>
                  </a:lnTo>
                  <a:lnTo>
                    <a:pt x="1034923" y="79375"/>
                  </a:lnTo>
                  <a:lnTo>
                    <a:pt x="1034923" y="153670"/>
                  </a:lnTo>
                  <a:lnTo>
                    <a:pt x="1051687" y="153670"/>
                  </a:lnTo>
                  <a:lnTo>
                    <a:pt x="1051687" y="79375"/>
                  </a:lnTo>
                  <a:lnTo>
                    <a:pt x="1051687" y="62738"/>
                  </a:lnTo>
                  <a:lnTo>
                    <a:pt x="1051687" y="1397"/>
                  </a:lnTo>
                  <a:close/>
                </a:path>
                <a:path w="1611630" h="153669">
                  <a:moveTo>
                    <a:pt x="1194562" y="5969"/>
                  </a:moveTo>
                  <a:lnTo>
                    <a:pt x="1178179" y="5969"/>
                  </a:lnTo>
                  <a:lnTo>
                    <a:pt x="1178179" y="58674"/>
                  </a:lnTo>
                  <a:lnTo>
                    <a:pt x="1178179" y="74549"/>
                  </a:lnTo>
                  <a:lnTo>
                    <a:pt x="1178179" y="128524"/>
                  </a:lnTo>
                  <a:lnTo>
                    <a:pt x="1145794" y="128524"/>
                  </a:lnTo>
                  <a:lnTo>
                    <a:pt x="1145794" y="74549"/>
                  </a:lnTo>
                  <a:lnTo>
                    <a:pt x="1178179" y="74549"/>
                  </a:lnTo>
                  <a:lnTo>
                    <a:pt x="1178179" y="58674"/>
                  </a:lnTo>
                  <a:lnTo>
                    <a:pt x="1145794" y="58674"/>
                  </a:lnTo>
                  <a:lnTo>
                    <a:pt x="1145794" y="5969"/>
                  </a:lnTo>
                  <a:lnTo>
                    <a:pt x="1129411" y="5969"/>
                  </a:lnTo>
                  <a:lnTo>
                    <a:pt x="1129411" y="144653"/>
                  </a:lnTo>
                  <a:lnTo>
                    <a:pt x="1194562" y="144653"/>
                  </a:lnTo>
                  <a:lnTo>
                    <a:pt x="1194562" y="128524"/>
                  </a:lnTo>
                  <a:lnTo>
                    <a:pt x="1194562" y="74549"/>
                  </a:lnTo>
                  <a:lnTo>
                    <a:pt x="1194562" y="58674"/>
                  </a:lnTo>
                  <a:lnTo>
                    <a:pt x="1194562" y="5969"/>
                  </a:lnTo>
                  <a:close/>
                </a:path>
                <a:path w="1611630" h="153669">
                  <a:moveTo>
                    <a:pt x="1271143" y="1397"/>
                  </a:moveTo>
                  <a:lnTo>
                    <a:pt x="1254379" y="1397"/>
                  </a:lnTo>
                  <a:lnTo>
                    <a:pt x="1254379" y="62738"/>
                  </a:lnTo>
                  <a:lnTo>
                    <a:pt x="1229614" y="62738"/>
                  </a:lnTo>
                  <a:lnTo>
                    <a:pt x="1229614" y="2286"/>
                  </a:lnTo>
                  <a:lnTo>
                    <a:pt x="1212850" y="2286"/>
                  </a:lnTo>
                  <a:lnTo>
                    <a:pt x="1212850" y="151003"/>
                  </a:lnTo>
                  <a:lnTo>
                    <a:pt x="1229614" y="151003"/>
                  </a:lnTo>
                  <a:lnTo>
                    <a:pt x="1229614" y="79375"/>
                  </a:lnTo>
                  <a:lnTo>
                    <a:pt x="1254379" y="79375"/>
                  </a:lnTo>
                  <a:lnTo>
                    <a:pt x="1254379" y="153670"/>
                  </a:lnTo>
                  <a:lnTo>
                    <a:pt x="1271143" y="153670"/>
                  </a:lnTo>
                  <a:lnTo>
                    <a:pt x="1271143" y="79375"/>
                  </a:lnTo>
                  <a:lnTo>
                    <a:pt x="1271143" y="62738"/>
                  </a:lnTo>
                  <a:lnTo>
                    <a:pt x="1271143" y="1397"/>
                  </a:lnTo>
                  <a:close/>
                </a:path>
                <a:path w="1611630" h="153669">
                  <a:moveTo>
                    <a:pt x="1402715" y="121158"/>
                  </a:moveTo>
                  <a:lnTo>
                    <a:pt x="1397889" y="123317"/>
                  </a:lnTo>
                  <a:lnTo>
                    <a:pt x="1391920" y="125095"/>
                  </a:lnTo>
                  <a:lnTo>
                    <a:pt x="1384935" y="126365"/>
                  </a:lnTo>
                  <a:lnTo>
                    <a:pt x="1377823" y="127762"/>
                  </a:lnTo>
                  <a:lnTo>
                    <a:pt x="1370584" y="128397"/>
                  </a:lnTo>
                  <a:lnTo>
                    <a:pt x="1322578" y="128397"/>
                  </a:lnTo>
                  <a:lnTo>
                    <a:pt x="1322578" y="82804"/>
                  </a:lnTo>
                  <a:lnTo>
                    <a:pt x="1383411" y="82804"/>
                  </a:lnTo>
                  <a:lnTo>
                    <a:pt x="1383411" y="66548"/>
                  </a:lnTo>
                  <a:lnTo>
                    <a:pt x="1322578" y="66548"/>
                  </a:lnTo>
                  <a:lnTo>
                    <a:pt x="1322578" y="23241"/>
                  </a:lnTo>
                  <a:lnTo>
                    <a:pt x="1391920" y="23241"/>
                  </a:lnTo>
                  <a:lnTo>
                    <a:pt x="1391920" y="6985"/>
                  </a:lnTo>
                  <a:lnTo>
                    <a:pt x="1304925" y="6985"/>
                  </a:lnTo>
                  <a:lnTo>
                    <a:pt x="1304925" y="144653"/>
                  </a:lnTo>
                  <a:lnTo>
                    <a:pt x="1370711" y="144653"/>
                  </a:lnTo>
                  <a:lnTo>
                    <a:pt x="1377950" y="144018"/>
                  </a:lnTo>
                  <a:lnTo>
                    <a:pt x="1392047" y="141478"/>
                  </a:lnTo>
                  <a:lnTo>
                    <a:pt x="1397889" y="139700"/>
                  </a:lnTo>
                  <a:lnTo>
                    <a:pt x="1402715" y="137287"/>
                  </a:lnTo>
                  <a:lnTo>
                    <a:pt x="1402715" y="128397"/>
                  </a:lnTo>
                  <a:lnTo>
                    <a:pt x="1402715" y="121158"/>
                  </a:lnTo>
                  <a:close/>
                </a:path>
                <a:path w="1611630" h="153669">
                  <a:moveTo>
                    <a:pt x="1440307" y="1397"/>
                  </a:moveTo>
                  <a:lnTo>
                    <a:pt x="1422527" y="1397"/>
                  </a:lnTo>
                  <a:lnTo>
                    <a:pt x="1422527" y="63500"/>
                  </a:lnTo>
                  <a:lnTo>
                    <a:pt x="1394333" y="63500"/>
                  </a:lnTo>
                  <a:lnTo>
                    <a:pt x="1394333" y="80137"/>
                  </a:lnTo>
                  <a:lnTo>
                    <a:pt x="1422527" y="80137"/>
                  </a:lnTo>
                  <a:lnTo>
                    <a:pt x="1422527" y="153670"/>
                  </a:lnTo>
                  <a:lnTo>
                    <a:pt x="1440307" y="153670"/>
                  </a:lnTo>
                  <a:lnTo>
                    <a:pt x="1440307" y="1397"/>
                  </a:lnTo>
                  <a:close/>
                </a:path>
                <a:path w="1611630" h="153669">
                  <a:moveTo>
                    <a:pt x="1579499" y="121158"/>
                  </a:moveTo>
                  <a:lnTo>
                    <a:pt x="1574673" y="123317"/>
                  </a:lnTo>
                  <a:lnTo>
                    <a:pt x="1568831" y="125095"/>
                  </a:lnTo>
                  <a:lnTo>
                    <a:pt x="1561719" y="126365"/>
                  </a:lnTo>
                  <a:lnTo>
                    <a:pt x="1554734" y="127762"/>
                  </a:lnTo>
                  <a:lnTo>
                    <a:pt x="1547495" y="128397"/>
                  </a:lnTo>
                  <a:lnTo>
                    <a:pt x="1495552" y="128397"/>
                  </a:lnTo>
                  <a:lnTo>
                    <a:pt x="1495552" y="82804"/>
                  </a:lnTo>
                  <a:lnTo>
                    <a:pt x="1563624" y="82804"/>
                  </a:lnTo>
                  <a:lnTo>
                    <a:pt x="1563624" y="6985"/>
                  </a:lnTo>
                  <a:lnTo>
                    <a:pt x="1477518" y="6985"/>
                  </a:lnTo>
                  <a:lnTo>
                    <a:pt x="1477518" y="23241"/>
                  </a:lnTo>
                  <a:lnTo>
                    <a:pt x="1545971" y="23241"/>
                  </a:lnTo>
                  <a:lnTo>
                    <a:pt x="1545971" y="66548"/>
                  </a:lnTo>
                  <a:lnTo>
                    <a:pt x="1477899" y="66548"/>
                  </a:lnTo>
                  <a:lnTo>
                    <a:pt x="1477899" y="144653"/>
                  </a:lnTo>
                  <a:lnTo>
                    <a:pt x="1547114" y="144653"/>
                  </a:lnTo>
                  <a:lnTo>
                    <a:pt x="1554480" y="144018"/>
                  </a:lnTo>
                  <a:lnTo>
                    <a:pt x="1568704" y="141478"/>
                  </a:lnTo>
                  <a:lnTo>
                    <a:pt x="1574673" y="139700"/>
                  </a:lnTo>
                  <a:lnTo>
                    <a:pt x="1579499" y="137287"/>
                  </a:lnTo>
                  <a:lnTo>
                    <a:pt x="1579499" y="128397"/>
                  </a:lnTo>
                  <a:lnTo>
                    <a:pt x="1579499" y="121158"/>
                  </a:lnTo>
                  <a:close/>
                </a:path>
                <a:path w="1611630" h="153669">
                  <a:moveTo>
                    <a:pt x="1611249" y="1397"/>
                  </a:moveTo>
                  <a:lnTo>
                    <a:pt x="1593596" y="1397"/>
                  </a:lnTo>
                  <a:lnTo>
                    <a:pt x="1593596" y="153670"/>
                  </a:lnTo>
                  <a:lnTo>
                    <a:pt x="1611249" y="153670"/>
                  </a:lnTo>
                  <a:lnTo>
                    <a:pt x="1611249" y="1397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880872" y="3025127"/>
            <a:ext cx="2432050" cy="467359"/>
            <a:chOff x="880872" y="3025127"/>
            <a:chExt cx="2432050" cy="467359"/>
          </a:xfrm>
        </p:grpSpPr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0872" y="3025127"/>
              <a:ext cx="2431541" cy="46711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49908" y="3156216"/>
              <a:ext cx="1088898" cy="19124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6968" y="3031235"/>
              <a:ext cx="2403347" cy="43891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560068" y="3167252"/>
              <a:ext cx="1052830" cy="153670"/>
            </a:xfrm>
            <a:custGeom>
              <a:avLst/>
              <a:gdLst/>
              <a:ahLst/>
              <a:cxnLst/>
              <a:rect l="l" t="t" r="r" b="b"/>
              <a:pathLst>
                <a:path w="1052830" h="153670">
                  <a:moveTo>
                    <a:pt x="107543" y="58293"/>
                  </a:moveTo>
                  <a:lnTo>
                    <a:pt x="83058" y="44831"/>
                  </a:lnTo>
                  <a:lnTo>
                    <a:pt x="59055" y="31623"/>
                  </a:lnTo>
                  <a:lnTo>
                    <a:pt x="60960" y="27305"/>
                  </a:lnTo>
                  <a:lnTo>
                    <a:pt x="62357" y="22733"/>
                  </a:lnTo>
                  <a:lnTo>
                    <a:pt x="63246" y="18034"/>
                  </a:lnTo>
                  <a:lnTo>
                    <a:pt x="64262" y="13335"/>
                  </a:lnTo>
                  <a:lnTo>
                    <a:pt x="64770" y="8382"/>
                  </a:lnTo>
                  <a:lnTo>
                    <a:pt x="64770" y="3441"/>
                  </a:lnTo>
                  <a:lnTo>
                    <a:pt x="47117" y="2413"/>
                  </a:lnTo>
                  <a:lnTo>
                    <a:pt x="46164" y="12611"/>
                  </a:lnTo>
                  <a:lnTo>
                    <a:pt x="43700" y="22059"/>
                  </a:lnTo>
                  <a:lnTo>
                    <a:pt x="10350" y="55499"/>
                  </a:lnTo>
                  <a:lnTo>
                    <a:pt x="0" y="58293"/>
                  </a:lnTo>
                  <a:lnTo>
                    <a:pt x="0" y="74041"/>
                  </a:lnTo>
                  <a:lnTo>
                    <a:pt x="35928" y="60071"/>
                  </a:lnTo>
                  <a:lnTo>
                    <a:pt x="51308" y="44831"/>
                  </a:lnTo>
                  <a:lnTo>
                    <a:pt x="98806" y="71501"/>
                  </a:lnTo>
                  <a:lnTo>
                    <a:pt x="107226" y="58293"/>
                  </a:lnTo>
                  <a:lnTo>
                    <a:pt x="107543" y="58293"/>
                  </a:lnTo>
                  <a:close/>
                </a:path>
                <a:path w="1052830" h="153670">
                  <a:moveTo>
                    <a:pt x="139827" y="901"/>
                  </a:moveTo>
                  <a:lnTo>
                    <a:pt x="122174" y="901"/>
                  </a:lnTo>
                  <a:lnTo>
                    <a:pt x="122174" y="75438"/>
                  </a:lnTo>
                  <a:lnTo>
                    <a:pt x="139827" y="75438"/>
                  </a:lnTo>
                  <a:lnTo>
                    <a:pt x="139827" y="901"/>
                  </a:lnTo>
                  <a:close/>
                </a:path>
                <a:path w="1052830" h="153670">
                  <a:moveTo>
                    <a:pt x="143510" y="137287"/>
                  </a:moveTo>
                  <a:lnTo>
                    <a:pt x="28321" y="137287"/>
                  </a:lnTo>
                  <a:lnTo>
                    <a:pt x="28321" y="124079"/>
                  </a:lnTo>
                  <a:lnTo>
                    <a:pt x="139827" y="124079"/>
                  </a:lnTo>
                  <a:lnTo>
                    <a:pt x="139827" y="83820"/>
                  </a:lnTo>
                  <a:lnTo>
                    <a:pt x="10541" y="83820"/>
                  </a:lnTo>
                  <a:lnTo>
                    <a:pt x="10541" y="97790"/>
                  </a:lnTo>
                  <a:lnTo>
                    <a:pt x="122301" y="97790"/>
                  </a:lnTo>
                  <a:lnTo>
                    <a:pt x="122301" y="110998"/>
                  </a:lnTo>
                  <a:lnTo>
                    <a:pt x="10922" y="110998"/>
                  </a:lnTo>
                  <a:lnTo>
                    <a:pt x="10922" y="151257"/>
                  </a:lnTo>
                  <a:lnTo>
                    <a:pt x="143510" y="151257"/>
                  </a:lnTo>
                  <a:lnTo>
                    <a:pt x="143510" y="137287"/>
                  </a:lnTo>
                  <a:close/>
                </a:path>
                <a:path w="1052830" h="153670">
                  <a:moveTo>
                    <a:pt x="280289" y="120523"/>
                  </a:moveTo>
                  <a:lnTo>
                    <a:pt x="275463" y="122809"/>
                  </a:lnTo>
                  <a:lnTo>
                    <a:pt x="269621" y="124587"/>
                  </a:lnTo>
                  <a:lnTo>
                    <a:pt x="262509" y="125857"/>
                  </a:lnTo>
                  <a:lnTo>
                    <a:pt x="255524" y="127254"/>
                  </a:lnTo>
                  <a:lnTo>
                    <a:pt x="248285" y="127889"/>
                  </a:lnTo>
                  <a:lnTo>
                    <a:pt x="196342" y="127889"/>
                  </a:lnTo>
                  <a:lnTo>
                    <a:pt x="196342" y="82296"/>
                  </a:lnTo>
                  <a:lnTo>
                    <a:pt x="264414" y="82296"/>
                  </a:lnTo>
                  <a:lnTo>
                    <a:pt x="264414" y="6489"/>
                  </a:lnTo>
                  <a:lnTo>
                    <a:pt x="178308" y="6489"/>
                  </a:lnTo>
                  <a:lnTo>
                    <a:pt x="178308" y="22733"/>
                  </a:lnTo>
                  <a:lnTo>
                    <a:pt x="246761" y="22733"/>
                  </a:lnTo>
                  <a:lnTo>
                    <a:pt x="246761" y="66040"/>
                  </a:lnTo>
                  <a:lnTo>
                    <a:pt x="178689" y="66040"/>
                  </a:lnTo>
                  <a:lnTo>
                    <a:pt x="178689" y="144145"/>
                  </a:lnTo>
                  <a:lnTo>
                    <a:pt x="247904" y="144145"/>
                  </a:lnTo>
                  <a:lnTo>
                    <a:pt x="255270" y="143510"/>
                  </a:lnTo>
                  <a:lnTo>
                    <a:pt x="269494" y="140970"/>
                  </a:lnTo>
                  <a:lnTo>
                    <a:pt x="275463" y="139192"/>
                  </a:lnTo>
                  <a:lnTo>
                    <a:pt x="280289" y="136779"/>
                  </a:lnTo>
                  <a:lnTo>
                    <a:pt x="280289" y="127889"/>
                  </a:lnTo>
                  <a:lnTo>
                    <a:pt x="280289" y="120523"/>
                  </a:lnTo>
                  <a:close/>
                </a:path>
                <a:path w="1052830" h="153670">
                  <a:moveTo>
                    <a:pt x="312039" y="901"/>
                  </a:moveTo>
                  <a:lnTo>
                    <a:pt x="294386" y="901"/>
                  </a:lnTo>
                  <a:lnTo>
                    <a:pt x="294386" y="153162"/>
                  </a:lnTo>
                  <a:lnTo>
                    <a:pt x="312039" y="153162"/>
                  </a:lnTo>
                  <a:lnTo>
                    <a:pt x="312039" y="901"/>
                  </a:lnTo>
                  <a:close/>
                </a:path>
                <a:path w="1052830" h="153670">
                  <a:moveTo>
                    <a:pt x="483108" y="2413"/>
                  </a:moveTo>
                  <a:lnTo>
                    <a:pt x="352679" y="2413"/>
                  </a:lnTo>
                  <a:lnTo>
                    <a:pt x="352679" y="17145"/>
                  </a:lnTo>
                  <a:lnTo>
                    <a:pt x="465455" y="17145"/>
                  </a:lnTo>
                  <a:lnTo>
                    <a:pt x="465455" y="39128"/>
                  </a:lnTo>
                  <a:lnTo>
                    <a:pt x="352679" y="39128"/>
                  </a:lnTo>
                  <a:lnTo>
                    <a:pt x="352679" y="53467"/>
                  </a:lnTo>
                  <a:lnTo>
                    <a:pt x="465455" y="53467"/>
                  </a:lnTo>
                  <a:lnTo>
                    <a:pt x="465455" y="72263"/>
                  </a:lnTo>
                  <a:lnTo>
                    <a:pt x="483108" y="72263"/>
                  </a:lnTo>
                  <a:lnTo>
                    <a:pt x="483108" y="2413"/>
                  </a:lnTo>
                  <a:close/>
                </a:path>
                <a:path w="1052830" h="153670">
                  <a:moveTo>
                    <a:pt x="486410" y="136398"/>
                  </a:moveTo>
                  <a:lnTo>
                    <a:pt x="370586" y="136398"/>
                  </a:lnTo>
                  <a:lnTo>
                    <a:pt x="370586" y="109855"/>
                  </a:lnTo>
                  <a:lnTo>
                    <a:pt x="352679" y="109855"/>
                  </a:lnTo>
                  <a:lnTo>
                    <a:pt x="352679" y="151384"/>
                  </a:lnTo>
                  <a:lnTo>
                    <a:pt x="486410" y="151384"/>
                  </a:lnTo>
                  <a:lnTo>
                    <a:pt x="486410" y="136398"/>
                  </a:lnTo>
                  <a:close/>
                </a:path>
                <a:path w="1052830" h="153670">
                  <a:moveTo>
                    <a:pt x="494157" y="82296"/>
                  </a:moveTo>
                  <a:lnTo>
                    <a:pt x="417576" y="82296"/>
                  </a:lnTo>
                  <a:lnTo>
                    <a:pt x="417576" y="61722"/>
                  </a:lnTo>
                  <a:lnTo>
                    <a:pt x="399669" y="61722"/>
                  </a:lnTo>
                  <a:lnTo>
                    <a:pt x="399669" y="82296"/>
                  </a:lnTo>
                  <a:lnTo>
                    <a:pt x="342138" y="82296"/>
                  </a:lnTo>
                  <a:lnTo>
                    <a:pt x="342138" y="97155"/>
                  </a:lnTo>
                  <a:lnTo>
                    <a:pt x="494157" y="97155"/>
                  </a:lnTo>
                  <a:lnTo>
                    <a:pt x="494157" y="82296"/>
                  </a:lnTo>
                  <a:close/>
                </a:path>
                <a:path w="1052830" h="153670">
                  <a:moveTo>
                    <a:pt x="702945" y="99695"/>
                  </a:moveTo>
                  <a:lnTo>
                    <a:pt x="685546" y="99695"/>
                  </a:lnTo>
                  <a:lnTo>
                    <a:pt x="685546" y="113792"/>
                  </a:lnTo>
                  <a:lnTo>
                    <a:pt x="685546" y="137287"/>
                  </a:lnTo>
                  <a:lnTo>
                    <a:pt x="589788" y="137287"/>
                  </a:lnTo>
                  <a:lnTo>
                    <a:pt x="589788" y="113792"/>
                  </a:lnTo>
                  <a:lnTo>
                    <a:pt x="685546" y="113792"/>
                  </a:lnTo>
                  <a:lnTo>
                    <a:pt x="685546" y="99695"/>
                  </a:lnTo>
                  <a:lnTo>
                    <a:pt x="572135" y="99695"/>
                  </a:lnTo>
                  <a:lnTo>
                    <a:pt x="572135" y="151384"/>
                  </a:lnTo>
                  <a:lnTo>
                    <a:pt x="702945" y="151384"/>
                  </a:lnTo>
                  <a:lnTo>
                    <a:pt x="702945" y="137287"/>
                  </a:lnTo>
                  <a:lnTo>
                    <a:pt x="702945" y="113792"/>
                  </a:lnTo>
                  <a:lnTo>
                    <a:pt x="702945" y="99695"/>
                  </a:lnTo>
                  <a:close/>
                </a:path>
                <a:path w="1052830" h="153670">
                  <a:moveTo>
                    <a:pt x="704596" y="22364"/>
                  </a:moveTo>
                  <a:lnTo>
                    <a:pt x="701548" y="16776"/>
                  </a:lnTo>
                  <a:lnTo>
                    <a:pt x="697674" y="13970"/>
                  </a:lnTo>
                  <a:lnTo>
                    <a:pt x="695579" y="12446"/>
                  </a:lnTo>
                  <a:lnTo>
                    <a:pt x="690638" y="9499"/>
                  </a:lnTo>
                  <a:lnTo>
                    <a:pt x="686054" y="7442"/>
                  </a:lnTo>
                  <a:lnTo>
                    <a:pt x="686054" y="29337"/>
                  </a:lnTo>
                  <a:lnTo>
                    <a:pt x="685927" y="32893"/>
                  </a:lnTo>
                  <a:lnTo>
                    <a:pt x="646557" y="44589"/>
                  </a:lnTo>
                  <a:lnTo>
                    <a:pt x="628523" y="44589"/>
                  </a:lnTo>
                  <a:lnTo>
                    <a:pt x="595757" y="37973"/>
                  </a:lnTo>
                  <a:lnTo>
                    <a:pt x="591312" y="35687"/>
                  </a:lnTo>
                  <a:lnTo>
                    <a:pt x="589153" y="32893"/>
                  </a:lnTo>
                  <a:lnTo>
                    <a:pt x="589153" y="25781"/>
                  </a:lnTo>
                  <a:lnTo>
                    <a:pt x="613156" y="15621"/>
                  </a:lnTo>
                  <a:lnTo>
                    <a:pt x="620395" y="14490"/>
                  </a:lnTo>
                  <a:lnTo>
                    <a:pt x="628523" y="13970"/>
                  </a:lnTo>
                  <a:lnTo>
                    <a:pt x="646557" y="13970"/>
                  </a:lnTo>
                  <a:lnTo>
                    <a:pt x="654685" y="14490"/>
                  </a:lnTo>
                  <a:lnTo>
                    <a:pt x="661924" y="15621"/>
                  </a:lnTo>
                  <a:lnTo>
                    <a:pt x="669163" y="16637"/>
                  </a:lnTo>
                  <a:lnTo>
                    <a:pt x="686054" y="29337"/>
                  </a:lnTo>
                  <a:lnTo>
                    <a:pt x="686054" y="7442"/>
                  </a:lnTo>
                  <a:lnTo>
                    <a:pt x="646645" y="203"/>
                  </a:lnTo>
                  <a:lnTo>
                    <a:pt x="637540" y="0"/>
                  </a:lnTo>
                  <a:lnTo>
                    <a:pt x="628421" y="203"/>
                  </a:lnTo>
                  <a:lnTo>
                    <a:pt x="590105" y="6946"/>
                  </a:lnTo>
                  <a:lnTo>
                    <a:pt x="570484" y="22364"/>
                  </a:lnTo>
                  <a:lnTo>
                    <a:pt x="570484" y="36195"/>
                  </a:lnTo>
                  <a:lnTo>
                    <a:pt x="603758" y="55765"/>
                  </a:lnTo>
                  <a:lnTo>
                    <a:pt x="637540" y="58674"/>
                  </a:lnTo>
                  <a:lnTo>
                    <a:pt x="646645" y="58508"/>
                  </a:lnTo>
                  <a:lnTo>
                    <a:pt x="684974" y="51854"/>
                  </a:lnTo>
                  <a:lnTo>
                    <a:pt x="704596" y="36195"/>
                  </a:lnTo>
                  <a:lnTo>
                    <a:pt x="704596" y="22364"/>
                  </a:lnTo>
                  <a:close/>
                </a:path>
                <a:path w="1052830" h="153670">
                  <a:moveTo>
                    <a:pt x="713613" y="70612"/>
                  </a:moveTo>
                  <a:lnTo>
                    <a:pt x="561594" y="70612"/>
                  </a:lnTo>
                  <a:lnTo>
                    <a:pt x="561594" y="84963"/>
                  </a:lnTo>
                  <a:lnTo>
                    <a:pt x="713613" y="84963"/>
                  </a:lnTo>
                  <a:lnTo>
                    <a:pt x="713613" y="70612"/>
                  </a:lnTo>
                  <a:close/>
                </a:path>
                <a:path w="1052830" h="153670">
                  <a:moveTo>
                    <a:pt x="874649" y="2667"/>
                  </a:moveTo>
                  <a:lnTo>
                    <a:pt x="744347" y="2667"/>
                  </a:lnTo>
                  <a:lnTo>
                    <a:pt x="744347" y="18034"/>
                  </a:lnTo>
                  <a:lnTo>
                    <a:pt x="856869" y="18034"/>
                  </a:lnTo>
                  <a:lnTo>
                    <a:pt x="856869" y="56769"/>
                  </a:lnTo>
                  <a:lnTo>
                    <a:pt x="874649" y="56769"/>
                  </a:lnTo>
                  <a:lnTo>
                    <a:pt x="874649" y="2667"/>
                  </a:lnTo>
                  <a:close/>
                </a:path>
                <a:path w="1052830" h="153670">
                  <a:moveTo>
                    <a:pt x="875157" y="100457"/>
                  </a:moveTo>
                  <a:lnTo>
                    <a:pt x="743077" y="100457"/>
                  </a:lnTo>
                  <a:lnTo>
                    <a:pt x="743077" y="115697"/>
                  </a:lnTo>
                  <a:lnTo>
                    <a:pt x="857377" y="115697"/>
                  </a:lnTo>
                  <a:lnTo>
                    <a:pt x="857377" y="153416"/>
                  </a:lnTo>
                  <a:lnTo>
                    <a:pt x="875157" y="153416"/>
                  </a:lnTo>
                  <a:lnTo>
                    <a:pt x="875157" y="100457"/>
                  </a:lnTo>
                  <a:close/>
                </a:path>
                <a:path w="1052830" h="153670">
                  <a:moveTo>
                    <a:pt x="885825" y="66040"/>
                  </a:moveTo>
                  <a:lnTo>
                    <a:pt x="733806" y="66040"/>
                  </a:lnTo>
                  <a:lnTo>
                    <a:pt x="733806" y="81534"/>
                  </a:lnTo>
                  <a:lnTo>
                    <a:pt x="885825" y="81534"/>
                  </a:lnTo>
                  <a:lnTo>
                    <a:pt x="885825" y="66040"/>
                  </a:lnTo>
                  <a:close/>
                </a:path>
                <a:path w="1052830" h="153670">
                  <a:moveTo>
                    <a:pt x="989076" y="133731"/>
                  </a:moveTo>
                  <a:lnTo>
                    <a:pt x="965771" y="92710"/>
                  </a:lnTo>
                  <a:lnTo>
                    <a:pt x="951992" y="68453"/>
                  </a:lnTo>
                  <a:lnTo>
                    <a:pt x="953084" y="58013"/>
                  </a:lnTo>
                  <a:lnTo>
                    <a:pt x="953897" y="46850"/>
                  </a:lnTo>
                  <a:lnTo>
                    <a:pt x="954341" y="36779"/>
                  </a:lnTo>
                  <a:lnTo>
                    <a:pt x="954417" y="35013"/>
                  </a:lnTo>
                  <a:lnTo>
                    <a:pt x="954659" y="22491"/>
                  </a:lnTo>
                  <a:lnTo>
                    <a:pt x="981202" y="22491"/>
                  </a:lnTo>
                  <a:lnTo>
                    <a:pt x="981202" y="6489"/>
                  </a:lnTo>
                  <a:lnTo>
                    <a:pt x="909574" y="6489"/>
                  </a:lnTo>
                  <a:lnTo>
                    <a:pt x="909574" y="22491"/>
                  </a:lnTo>
                  <a:lnTo>
                    <a:pt x="937768" y="22491"/>
                  </a:lnTo>
                  <a:lnTo>
                    <a:pt x="937488" y="35013"/>
                  </a:lnTo>
                  <a:lnTo>
                    <a:pt x="934212" y="74295"/>
                  </a:lnTo>
                  <a:lnTo>
                    <a:pt x="919607" y="119380"/>
                  </a:lnTo>
                  <a:lnTo>
                    <a:pt x="907288" y="126873"/>
                  </a:lnTo>
                  <a:lnTo>
                    <a:pt x="907288" y="144145"/>
                  </a:lnTo>
                  <a:lnTo>
                    <a:pt x="920661" y="139001"/>
                  </a:lnTo>
                  <a:lnTo>
                    <a:pt x="931837" y="128714"/>
                  </a:lnTo>
                  <a:lnTo>
                    <a:pt x="940803" y="113284"/>
                  </a:lnTo>
                  <a:lnTo>
                    <a:pt x="947547" y="92710"/>
                  </a:lnTo>
                  <a:lnTo>
                    <a:pt x="974598" y="141986"/>
                  </a:lnTo>
                  <a:lnTo>
                    <a:pt x="989076" y="133731"/>
                  </a:lnTo>
                  <a:close/>
                </a:path>
                <a:path w="1052830" h="153670">
                  <a:moveTo>
                    <a:pt x="1052449" y="901"/>
                  </a:moveTo>
                  <a:lnTo>
                    <a:pt x="1035685" y="901"/>
                  </a:lnTo>
                  <a:lnTo>
                    <a:pt x="1035685" y="62230"/>
                  </a:lnTo>
                  <a:lnTo>
                    <a:pt x="1010793" y="62230"/>
                  </a:lnTo>
                  <a:lnTo>
                    <a:pt x="1010793" y="1790"/>
                  </a:lnTo>
                  <a:lnTo>
                    <a:pt x="994029" y="1790"/>
                  </a:lnTo>
                  <a:lnTo>
                    <a:pt x="994029" y="150495"/>
                  </a:lnTo>
                  <a:lnTo>
                    <a:pt x="1010793" y="150495"/>
                  </a:lnTo>
                  <a:lnTo>
                    <a:pt x="1010793" y="78994"/>
                  </a:lnTo>
                  <a:lnTo>
                    <a:pt x="1035685" y="78994"/>
                  </a:lnTo>
                  <a:lnTo>
                    <a:pt x="1035685" y="153162"/>
                  </a:lnTo>
                  <a:lnTo>
                    <a:pt x="1052449" y="153162"/>
                  </a:lnTo>
                  <a:lnTo>
                    <a:pt x="1052449" y="78994"/>
                  </a:lnTo>
                  <a:lnTo>
                    <a:pt x="1052449" y="62230"/>
                  </a:lnTo>
                  <a:lnTo>
                    <a:pt x="1052449" y="901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880872" y="3560063"/>
            <a:ext cx="2432050" cy="468630"/>
            <a:chOff x="880872" y="3560063"/>
            <a:chExt cx="2432050" cy="468630"/>
          </a:xfrm>
        </p:grpSpPr>
        <p:pic>
          <p:nvPicPr>
            <p:cNvPr id="61" name="object 6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0872" y="3560063"/>
              <a:ext cx="2431541" cy="46863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46859" y="3686568"/>
              <a:ext cx="1087374" cy="19582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86968" y="3566159"/>
              <a:ext cx="2403347" cy="44043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557782" y="3697096"/>
              <a:ext cx="1050925" cy="158750"/>
            </a:xfrm>
            <a:custGeom>
              <a:avLst/>
              <a:gdLst/>
              <a:ahLst/>
              <a:cxnLst/>
              <a:rect l="l" t="t" r="r" b="b"/>
              <a:pathLst>
                <a:path w="1050925" h="158750">
                  <a:moveTo>
                    <a:pt x="141859" y="11430"/>
                  </a:moveTo>
                  <a:lnTo>
                    <a:pt x="9271" y="11430"/>
                  </a:lnTo>
                  <a:lnTo>
                    <a:pt x="9271" y="28067"/>
                  </a:lnTo>
                  <a:lnTo>
                    <a:pt x="123571" y="28067"/>
                  </a:lnTo>
                  <a:lnTo>
                    <a:pt x="123571" y="112014"/>
                  </a:lnTo>
                  <a:lnTo>
                    <a:pt x="141859" y="112014"/>
                  </a:lnTo>
                  <a:lnTo>
                    <a:pt x="141859" y="11430"/>
                  </a:lnTo>
                  <a:close/>
                </a:path>
                <a:path w="1050925" h="158750">
                  <a:moveTo>
                    <a:pt x="152019" y="134493"/>
                  </a:moveTo>
                  <a:lnTo>
                    <a:pt x="74930" y="134493"/>
                  </a:lnTo>
                  <a:lnTo>
                    <a:pt x="74930" y="66548"/>
                  </a:lnTo>
                  <a:lnTo>
                    <a:pt x="56642" y="66548"/>
                  </a:lnTo>
                  <a:lnTo>
                    <a:pt x="56642" y="134493"/>
                  </a:lnTo>
                  <a:lnTo>
                    <a:pt x="0" y="134493"/>
                  </a:lnTo>
                  <a:lnTo>
                    <a:pt x="0" y="151130"/>
                  </a:lnTo>
                  <a:lnTo>
                    <a:pt x="152019" y="151130"/>
                  </a:lnTo>
                  <a:lnTo>
                    <a:pt x="152019" y="134493"/>
                  </a:lnTo>
                  <a:close/>
                </a:path>
                <a:path w="1050925" h="158750">
                  <a:moveTo>
                    <a:pt x="318262" y="50927"/>
                  </a:moveTo>
                  <a:lnTo>
                    <a:pt x="296748" y="45466"/>
                  </a:lnTo>
                  <a:lnTo>
                    <a:pt x="254254" y="34671"/>
                  </a:lnTo>
                  <a:lnTo>
                    <a:pt x="255651" y="32385"/>
                  </a:lnTo>
                  <a:lnTo>
                    <a:pt x="256667" y="29845"/>
                  </a:lnTo>
                  <a:lnTo>
                    <a:pt x="257429" y="27178"/>
                  </a:lnTo>
                  <a:lnTo>
                    <a:pt x="315214" y="27178"/>
                  </a:lnTo>
                  <a:lnTo>
                    <a:pt x="315214" y="13970"/>
                  </a:lnTo>
                  <a:lnTo>
                    <a:pt x="257302" y="13970"/>
                  </a:lnTo>
                  <a:lnTo>
                    <a:pt x="257302" y="0"/>
                  </a:lnTo>
                  <a:lnTo>
                    <a:pt x="239268" y="0"/>
                  </a:lnTo>
                  <a:lnTo>
                    <a:pt x="239268" y="13970"/>
                  </a:lnTo>
                  <a:lnTo>
                    <a:pt x="181102" y="13970"/>
                  </a:lnTo>
                  <a:lnTo>
                    <a:pt x="181102" y="27178"/>
                  </a:lnTo>
                  <a:lnTo>
                    <a:pt x="238887" y="27178"/>
                  </a:lnTo>
                  <a:lnTo>
                    <a:pt x="237617" y="29845"/>
                  </a:lnTo>
                  <a:lnTo>
                    <a:pt x="236334" y="32385"/>
                  </a:lnTo>
                  <a:lnTo>
                    <a:pt x="232029" y="36576"/>
                  </a:lnTo>
                  <a:lnTo>
                    <a:pt x="225552" y="39878"/>
                  </a:lnTo>
                  <a:lnTo>
                    <a:pt x="219202" y="43307"/>
                  </a:lnTo>
                  <a:lnTo>
                    <a:pt x="178308" y="50292"/>
                  </a:lnTo>
                  <a:lnTo>
                    <a:pt x="178308" y="63754"/>
                  </a:lnTo>
                  <a:lnTo>
                    <a:pt x="222999" y="56324"/>
                  </a:lnTo>
                  <a:lnTo>
                    <a:pt x="244221" y="45466"/>
                  </a:lnTo>
                  <a:lnTo>
                    <a:pt x="314325" y="63881"/>
                  </a:lnTo>
                  <a:lnTo>
                    <a:pt x="318262" y="50927"/>
                  </a:lnTo>
                  <a:close/>
                </a:path>
                <a:path w="1050925" h="158750">
                  <a:moveTo>
                    <a:pt x="324231" y="72771"/>
                  </a:moveTo>
                  <a:lnTo>
                    <a:pt x="172212" y="72771"/>
                  </a:lnTo>
                  <a:lnTo>
                    <a:pt x="172212" y="86360"/>
                  </a:lnTo>
                  <a:lnTo>
                    <a:pt x="239268" y="86360"/>
                  </a:lnTo>
                  <a:lnTo>
                    <a:pt x="239268" y="99187"/>
                  </a:lnTo>
                  <a:lnTo>
                    <a:pt x="182372" y="99187"/>
                  </a:lnTo>
                  <a:lnTo>
                    <a:pt x="182372" y="112014"/>
                  </a:lnTo>
                  <a:lnTo>
                    <a:pt x="296418" y="112014"/>
                  </a:lnTo>
                  <a:lnTo>
                    <a:pt x="296418" y="121666"/>
                  </a:lnTo>
                  <a:lnTo>
                    <a:pt x="182753" y="121666"/>
                  </a:lnTo>
                  <a:lnTo>
                    <a:pt x="182753" y="156591"/>
                  </a:lnTo>
                  <a:lnTo>
                    <a:pt x="316484" y="156591"/>
                  </a:lnTo>
                  <a:lnTo>
                    <a:pt x="316484" y="143764"/>
                  </a:lnTo>
                  <a:lnTo>
                    <a:pt x="200025" y="143764"/>
                  </a:lnTo>
                  <a:lnTo>
                    <a:pt x="200025" y="133985"/>
                  </a:lnTo>
                  <a:lnTo>
                    <a:pt x="313817" y="133985"/>
                  </a:lnTo>
                  <a:lnTo>
                    <a:pt x="313817" y="99187"/>
                  </a:lnTo>
                  <a:lnTo>
                    <a:pt x="257048" y="99187"/>
                  </a:lnTo>
                  <a:lnTo>
                    <a:pt x="257048" y="86360"/>
                  </a:lnTo>
                  <a:lnTo>
                    <a:pt x="324231" y="86360"/>
                  </a:lnTo>
                  <a:lnTo>
                    <a:pt x="324231" y="72771"/>
                  </a:lnTo>
                  <a:close/>
                </a:path>
                <a:path w="1050925" h="158750">
                  <a:moveTo>
                    <a:pt x="450342" y="74295"/>
                  </a:moveTo>
                  <a:lnTo>
                    <a:pt x="407670" y="80137"/>
                  </a:lnTo>
                  <a:lnTo>
                    <a:pt x="368173" y="80137"/>
                  </a:lnTo>
                  <a:lnTo>
                    <a:pt x="368173" y="59436"/>
                  </a:lnTo>
                  <a:lnTo>
                    <a:pt x="431800" y="59436"/>
                  </a:lnTo>
                  <a:lnTo>
                    <a:pt x="431800" y="9906"/>
                  </a:lnTo>
                  <a:lnTo>
                    <a:pt x="350266" y="9906"/>
                  </a:lnTo>
                  <a:lnTo>
                    <a:pt x="350266" y="24638"/>
                  </a:lnTo>
                  <a:lnTo>
                    <a:pt x="414274" y="24638"/>
                  </a:lnTo>
                  <a:lnTo>
                    <a:pt x="414274" y="44958"/>
                  </a:lnTo>
                  <a:lnTo>
                    <a:pt x="350647" y="44958"/>
                  </a:lnTo>
                  <a:lnTo>
                    <a:pt x="350647" y="94869"/>
                  </a:lnTo>
                  <a:lnTo>
                    <a:pt x="406704" y="94869"/>
                  </a:lnTo>
                  <a:lnTo>
                    <a:pt x="416814" y="94475"/>
                  </a:lnTo>
                  <a:lnTo>
                    <a:pt x="423951" y="93967"/>
                  </a:lnTo>
                  <a:lnTo>
                    <a:pt x="439293" y="92202"/>
                  </a:lnTo>
                  <a:lnTo>
                    <a:pt x="445770" y="90805"/>
                  </a:lnTo>
                  <a:lnTo>
                    <a:pt x="450342" y="89027"/>
                  </a:lnTo>
                  <a:lnTo>
                    <a:pt x="450342" y="80137"/>
                  </a:lnTo>
                  <a:lnTo>
                    <a:pt x="450342" y="74295"/>
                  </a:lnTo>
                  <a:close/>
                </a:path>
                <a:path w="1050925" h="158750">
                  <a:moveTo>
                    <a:pt x="487807" y="109728"/>
                  </a:moveTo>
                  <a:lnTo>
                    <a:pt x="356870" y="109728"/>
                  </a:lnTo>
                  <a:lnTo>
                    <a:pt x="356870" y="124841"/>
                  </a:lnTo>
                  <a:lnTo>
                    <a:pt x="469773" y="124841"/>
                  </a:lnTo>
                  <a:lnTo>
                    <a:pt x="469773" y="158369"/>
                  </a:lnTo>
                  <a:lnTo>
                    <a:pt x="487807" y="158369"/>
                  </a:lnTo>
                  <a:lnTo>
                    <a:pt x="487807" y="109728"/>
                  </a:lnTo>
                  <a:close/>
                </a:path>
                <a:path w="1050925" h="158750">
                  <a:moveTo>
                    <a:pt x="487807" y="6096"/>
                  </a:moveTo>
                  <a:lnTo>
                    <a:pt x="470281" y="6096"/>
                  </a:lnTo>
                  <a:lnTo>
                    <a:pt x="470281" y="22733"/>
                  </a:lnTo>
                  <a:lnTo>
                    <a:pt x="442468" y="22733"/>
                  </a:lnTo>
                  <a:lnTo>
                    <a:pt x="442468" y="37719"/>
                  </a:lnTo>
                  <a:lnTo>
                    <a:pt x="470281" y="37719"/>
                  </a:lnTo>
                  <a:lnTo>
                    <a:pt x="470281" y="51435"/>
                  </a:lnTo>
                  <a:lnTo>
                    <a:pt x="442468" y="51435"/>
                  </a:lnTo>
                  <a:lnTo>
                    <a:pt x="442468" y="66421"/>
                  </a:lnTo>
                  <a:lnTo>
                    <a:pt x="470281" y="66421"/>
                  </a:lnTo>
                  <a:lnTo>
                    <a:pt x="470281" y="101346"/>
                  </a:lnTo>
                  <a:lnTo>
                    <a:pt x="487807" y="101346"/>
                  </a:lnTo>
                  <a:lnTo>
                    <a:pt x="487807" y="6096"/>
                  </a:lnTo>
                  <a:close/>
                </a:path>
                <a:path w="1050925" h="158750">
                  <a:moveTo>
                    <a:pt x="710438" y="58928"/>
                  </a:moveTo>
                  <a:lnTo>
                    <a:pt x="686155" y="51943"/>
                  </a:lnTo>
                  <a:lnTo>
                    <a:pt x="646430" y="40513"/>
                  </a:lnTo>
                  <a:lnTo>
                    <a:pt x="648462" y="37338"/>
                  </a:lnTo>
                  <a:lnTo>
                    <a:pt x="649986" y="33909"/>
                  </a:lnTo>
                  <a:lnTo>
                    <a:pt x="650875" y="30226"/>
                  </a:lnTo>
                  <a:lnTo>
                    <a:pt x="706882" y="30226"/>
                  </a:lnTo>
                  <a:lnTo>
                    <a:pt x="706882" y="16129"/>
                  </a:lnTo>
                  <a:lnTo>
                    <a:pt x="648970" y="16129"/>
                  </a:lnTo>
                  <a:lnTo>
                    <a:pt x="648970" y="0"/>
                  </a:lnTo>
                  <a:lnTo>
                    <a:pt x="630936" y="0"/>
                  </a:lnTo>
                  <a:lnTo>
                    <a:pt x="630936" y="16129"/>
                  </a:lnTo>
                  <a:lnTo>
                    <a:pt x="572770" y="16129"/>
                  </a:lnTo>
                  <a:lnTo>
                    <a:pt x="572770" y="30226"/>
                  </a:lnTo>
                  <a:lnTo>
                    <a:pt x="632333" y="30226"/>
                  </a:lnTo>
                  <a:lnTo>
                    <a:pt x="629793" y="36195"/>
                  </a:lnTo>
                  <a:lnTo>
                    <a:pt x="595757" y="54610"/>
                  </a:lnTo>
                  <a:lnTo>
                    <a:pt x="569976" y="58166"/>
                  </a:lnTo>
                  <a:lnTo>
                    <a:pt x="569976" y="72390"/>
                  </a:lnTo>
                  <a:lnTo>
                    <a:pt x="614794" y="64058"/>
                  </a:lnTo>
                  <a:lnTo>
                    <a:pt x="636270" y="51943"/>
                  </a:lnTo>
                  <a:lnTo>
                    <a:pt x="705739" y="72644"/>
                  </a:lnTo>
                  <a:lnTo>
                    <a:pt x="710438" y="58928"/>
                  </a:lnTo>
                  <a:close/>
                </a:path>
                <a:path w="1050925" h="158750">
                  <a:moveTo>
                    <a:pt x="715899" y="83312"/>
                  </a:moveTo>
                  <a:lnTo>
                    <a:pt x="563880" y="83312"/>
                  </a:lnTo>
                  <a:lnTo>
                    <a:pt x="563880" y="97917"/>
                  </a:lnTo>
                  <a:lnTo>
                    <a:pt x="631063" y="97917"/>
                  </a:lnTo>
                  <a:lnTo>
                    <a:pt x="631063" y="114173"/>
                  </a:lnTo>
                  <a:lnTo>
                    <a:pt x="573151" y="114173"/>
                  </a:lnTo>
                  <a:lnTo>
                    <a:pt x="573151" y="128651"/>
                  </a:lnTo>
                  <a:lnTo>
                    <a:pt x="687451" y="128651"/>
                  </a:lnTo>
                  <a:lnTo>
                    <a:pt x="687451" y="158623"/>
                  </a:lnTo>
                  <a:lnTo>
                    <a:pt x="705231" y="158623"/>
                  </a:lnTo>
                  <a:lnTo>
                    <a:pt x="705231" y="114173"/>
                  </a:lnTo>
                  <a:lnTo>
                    <a:pt x="648589" y="114173"/>
                  </a:lnTo>
                  <a:lnTo>
                    <a:pt x="648589" y="97917"/>
                  </a:lnTo>
                  <a:lnTo>
                    <a:pt x="715899" y="97917"/>
                  </a:lnTo>
                  <a:lnTo>
                    <a:pt x="715899" y="83312"/>
                  </a:lnTo>
                  <a:close/>
                </a:path>
                <a:path w="1050925" h="158750">
                  <a:moveTo>
                    <a:pt x="842645" y="83566"/>
                  </a:moveTo>
                  <a:lnTo>
                    <a:pt x="816102" y="63754"/>
                  </a:lnTo>
                  <a:lnTo>
                    <a:pt x="796036" y="48768"/>
                  </a:lnTo>
                  <a:lnTo>
                    <a:pt x="797052" y="45085"/>
                  </a:lnTo>
                  <a:lnTo>
                    <a:pt x="797941" y="41275"/>
                  </a:lnTo>
                  <a:lnTo>
                    <a:pt x="798576" y="37338"/>
                  </a:lnTo>
                  <a:lnTo>
                    <a:pt x="799338" y="33528"/>
                  </a:lnTo>
                  <a:lnTo>
                    <a:pt x="799719" y="29464"/>
                  </a:lnTo>
                  <a:lnTo>
                    <a:pt x="799846" y="25400"/>
                  </a:lnTo>
                  <a:lnTo>
                    <a:pt x="838200" y="25400"/>
                  </a:lnTo>
                  <a:lnTo>
                    <a:pt x="838200" y="10033"/>
                  </a:lnTo>
                  <a:lnTo>
                    <a:pt x="741045" y="10033"/>
                  </a:lnTo>
                  <a:lnTo>
                    <a:pt x="741045" y="25400"/>
                  </a:lnTo>
                  <a:lnTo>
                    <a:pt x="782066" y="25400"/>
                  </a:lnTo>
                  <a:lnTo>
                    <a:pt x="780770" y="36436"/>
                  </a:lnTo>
                  <a:lnTo>
                    <a:pt x="756361" y="75412"/>
                  </a:lnTo>
                  <a:lnTo>
                    <a:pt x="739140" y="81407"/>
                  </a:lnTo>
                  <a:lnTo>
                    <a:pt x="739140" y="97536"/>
                  </a:lnTo>
                  <a:lnTo>
                    <a:pt x="775119" y="82194"/>
                  </a:lnTo>
                  <a:lnTo>
                    <a:pt x="789686" y="63754"/>
                  </a:lnTo>
                  <a:lnTo>
                    <a:pt x="832739" y="96393"/>
                  </a:lnTo>
                  <a:lnTo>
                    <a:pt x="842645" y="83566"/>
                  </a:lnTo>
                  <a:close/>
                </a:path>
                <a:path w="1050925" h="158750">
                  <a:moveTo>
                    <a:pt x="879475" y="6096"/>
                  </a:moveTo>
                  <a:lnTo>
                    <a:pt x="861822" y="6096"/>
                  </a:lnTo>
                  <a:lnTo>
                    <a:pt x="861822" y="42164"/>
                  </a:lnTo>
                  <a:lnTo>
                    <a:pt x="832231" y="42164"/>
                  </a:lnTo>
                  <a:lnTo>
                    <a:pt x="832231" y="57658"/>
                  </a:lnTo>
                  <a:lnTo>
                    <a:pt x="861822" y="57658"/>
                  </a:lnTo>
                  <a:lnTo>
                    <a:pt x="861822" y="119380"/>
                  </a:lnTo>
                  <a:lnTo>
                    <a:pt x="879475" y="119380"/>
                  </a:lnTo>
                  <a:lnTo>
                    <a:pt x="879475" y="6096"/>
                  </a:lnTo>
                  <a:close/>
                </a:path>
                <a:path w="1050925" h="158750">
                  <a:moveTo>
                    <a:pt x="882650" y="140589"/>
                  </a:moveTo>
                  <a:lnTo>
                    <a:pt x="767842" y="140589"/>
                  </a:lnTo>
                  <a:lnTo>
                    <a:pt x="767842" y="107950"/>
                  </a:lnTo>
                  <a:lnTo>
                    <a:pt x="749808" y="107950"/>
                  </a:lnTo>
                  <a:lnTo>
                    <a:pt x="749808" y="156464"/>
                  </a:lnTo>
                  <a:lnTo>
                    <a:pt x="882650" y="156464"/>
                  </a:lnTo>
                  <a:lnTo>
                    <a:pt x="882650" y="140589"/>
                  </a:lnTo>
                  <a:close/>
                </a:path>
                <a:path w="1050925" h="158750">
                  <a:moveTo>
                    <a:pt x="1018286" y="137541"/>
                  </a:moveTo>
                  <a:lnTo>
                    <a:pt x="984440" y="95758"/>
                  </a:lnTo>
                  <a:lnTo>
                    <a:pt x="968502" y="76073"/>
                  </a:lnTo>
                  <a:lnTo>
                    <a:pt x="970026" y="68834"/>
                  </a:lnTo>
                  <a:lnTo>
                    <a:pt x="971169" y="61214"/>
                  </a:lnTo>
                  <a:lnTo>
                    <a:pt x="972515" y="47129"/>
                  </a:lnTo>
                  <a:lnTo>
                    <a:pt x="972896" y="41732"/>
                  </a:lnTo>
                  <a:lnTo>
                    <a:pt x="972959" y="40855"/>
                  </a:lnTo>
                  <a:lnTo>
                    <a:pt x="973226" y="34417"/>
                  </a:lnTo>
                  <a:lnTo>
                    <a:pt x="973328" y="27813"/>
                  </a:lnTo>
                  <a:lnTo>
                    <a:pt x="1012444" y="27813"/>
                  </a:lnTo>
                  <a:lnTo>
                    <a:pt x="1012444" y="11684"/>
                  </a:lnTo>
                  <a:lnTo>
                    <a:pt x="915289" y="11684"/>
                  </a:lnTo>
                  <a:lnTo>
                    <a:pt x="915289" y="27813"/>
                  </a:lnTo>
                  <a:lnTo>
                    <a:pt x="955548" y="27813"/>
                  </a:lnTo>
                  <a:lnTo>
                    <a:pt x="955078" y="40855"/>
                  </a:lnTo>
                  <a:lnTo>
                    <a:pt x="949833" y="78867"/>
                  </a:lnTo>
                  <a:lnTo>
                    <a:pt x="934974" y="115189"/>
                  </a:lnTo>
                  <a:lnTo>
                    <a:pt x="911733" y="131826"/>
                  </a:lnTo>
                  <a:lnTo>
                    <a:pt x="911733" y="149352"/>
                  </a:lnTo>
                  <a:lnTo>
                    <a:pt x="948461" y="126047"/>
                  </a:lnTo>
                  <a:lnTo>
                    <a:pt x="963422" y="95758"/>
                  </a:lnTo>
                  <a:lnTo>
                    <a:pt x="1004443" y="148082"/>
                  </a:lnTo>
                  <a:lnTo>
                    <a:pt x="1018286" y="137541"/>
                  </a:lnTo>
                  <a:close/>
                </a:path>
                <a:path w="1050925" h="158750">
                  <a:moveTo>
                    <a:pt x="1050417" y="6096"/>
                  </a:moveTo>
                  <a:lnTo>
                    <a:pt x="1032764" y="6096"/>
                  </a:lnTo>
                  <a:lnTo>
                    <a:pt x="1032764" y="158369"/>
                  </a:lnTo>
                  <a:lnTo>
                    <a:pt x="1050417" y="158369"/>
                  </a:lnTo>
                  <a:lnTo>
                    <a:pt x="1050417" y="609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731519" y="2342387"/>
            <a:ext cx="2703830" cy="3629025"/>
            <a:chOff x="731519" y="2342387"/>
            <a:chExt cx="2703830" cy="3629025"/>
          </a:xfrm>
        </p:grpSpPr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0871" y="4094987"/>
              <a:ext cx="2431541" cy="46863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69136" y="4226064"/>
              <a:ext cx="1251965" cy="19124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86967" y="4101083"/>
              <a:ext cx="2403347" cy="440436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479550" y="4236846"/>
              <a:ext cx="1216025" cy="153670"/>
            </a:xfrm>
            <a:custGeom>
              <a:avLst/>
              <a:gdLst/>
              <a:ahLst/>
              <a:cxnLst/>
              <a:rect l="l" t="t" r="r" b="b"/>
              <a:pathLst>
                <a:path w="1216025" h="153670">
                  <a:moveTo>
                    <a:pt x="99822" y="121285"/>
                  </a:moveTo>
                  <a:lnTo>
                    <a:pt x="67818" y="128143"/>
                  </a:lnTo>
                  <a:lnTo>
                    <a:pt x="18034" y="128143"/>
                  </a:lnTo>
                  <a:lnTo>
                    <a:pt x="18034" y="6096"/>
                  </a:lnTo>
                  <a:lnTo>
                    <a:pt x="0" y="6096"/>
                  </a:lnTo>
                  <a:lnTo>
                    <a:pt x="0" y="144526"/>
                  </a:lnTo>
                  <a:lnTo>
                    <a:pt x="67564" y="144526"/>
                  </a:lnTo>
                  <a:lnTo>
                    <a:pt x="74803" y="143891"/>
                  </a:lnTo>
                  <a:lnTo>
                    <a:pt x="89154" y="141351"/>
                  </a:lnTo>
                  <a:lnTo>
                    <a:pt x="94996" y="139573"/>
                  </a:lnTo>
                  <a:lnTo>
                    <a:pt x="99822" y="137287"/>
                  </a:lnTo>
                  <a:lnTo>
                    <a:pt x="99822" y="128143"/>
                  </a:lnTo>
                  <a:lnTo>
                    <a:pt x="99822" y="121285"/>
                  </a:lnTo>
                  <a:close/>
                </a:path>
                <a:path w="1216025" h="153670">
                  <a:moveTo>
                    <a:pt x="152133" y="63119"/>
                  </a:moveTo>
                  <a:lnTo>
                    <a:pt x="130683" y="63119"/>
                  </a:lnTo>
                  <a:lnTo>
                    <a:pt x="130683" y="1397"/>
                  </a:lnTo>
                  <a:lnTo>
                    <a:pt x="113030" y="1397"/>
                  </a:lnTo>
                  <a:lnTo>
                    <a:pt x="113030" y="153670"/>
                  </a:lnTo>
                  <a:lnTo>
                    <a:pt x="130683" y="153670"/>
                  </a:lnTo>
                  <a:lnTo>
                    <a:pt x="130683" y="80010"/>
                  </a:lnTo>
                  <a:lnTo>
                    <a:pt x="152133" y="80010"/>
                  </a:lnTo>
                  <a:lnTo>
                    <a:pt x="152133" y="63119"/>
                  </a:lnTo>
                  <a:close/>
                </a:path>
                <a:path w="1216025" h="153670">
                  <a:moveTo>
                    <a:pt x="309499" y="88392"/>
                  </a:moveTo>
                  <a:lnTo>
                    <a:pt x="192913" y="88392"/>
                  </a:lnTo>
                  <a:lnTo>
                    <a:pt x="192913" y="63246"/>
                  </a:lnTo>
                  <a:lnTo>
                    <a:pt x="305181" y="63246"/>
                  </a:lnTo>
                  <a:lnTo>
                    <a:pt x="305181" y="47752"/>
                  </a:lnTo>
                  <a:lnTo>
                    <a:pt x="192913" y="47752"/>
                  </a:lnTo>
                  <a:lnTo>
                    <a:pt x="192913" y="22860"/>
                  </a:lnTo>
                  <a:lnTo>
                    <a:pt x="307213" y="22860"/>
                  </a:lnTo>
                  <a:lnTo>
                    <a:pt x="307213" y="6985"/>
                  </a:lnTo>
                  <a:lnTo>
                    <a:pt x="175260" y="6985"/>
                  </a:lnTo>
                  <a:lnTo>
                    <a:pt x="175260" y="104267"/>
                  </a:lnTo>
                  <a:lnTo>
                    <a:pt x="309499" y="104267"/>
                  </a:lnTo>
                  <a:lnTo>
                    <a:pt x="309499" y="88392"/>
                  </a:lnTo>
                  <a:close/>
                </a:path>
                <a:path w="1216025" h="153670">
                  <a:moveTo>
                    <a:pt x="317119" y="130175"/>
                  </a:moveTo>
                  <a:lnTo>
                    <a:pt x="165100" y="130175"/>
                  </a:lnTo>
                  <a:lnTo>
                    <a:pt x="165100" y="146431"/>
                  </a:lnTo>
                  <a:lnTo>
                    <a:pt x="317119" y="146431"/>
                  </a:lnTo>
                  <a:lnTo>
                    <a:pt x="317119" y="130175"/>
                  </a:lnTo>
                  <a:close/>
                </a:path>
                <a:path w="1216025" h="153670">
                  <a:moveTo>
                    <a:pt x="480695" y="52578"/>
                  </a:moveTo>
                  <a:lnTo>
                    <a:pt x="365633" y="52578"/>
                  </a:lnTo>
                  <a:lnTo>
                    <a:pt x="365633" y="40767"/>
                  </a:lnTo>
                  <a:lnTo>
                    <a:pt x="478536" y="40767"/>
                  </a:lnTo>
                  <a:lnTo>
                    <a:pt x="478536" y="3175"/>
                  </a:lnTo>
                  <a:lnTo>
                    <a:pt x="348361" y="3175"/>
                  </a:lnTo>
                  <a:lnTo>
                    <a:pt x="348361" y="16383"/>
                  </a:lnTo>
                  <a:lnTo>
                    <a:pt x="461264" y="16383"/>
                  </a:lnTo>
                  <a:lnTo>
                    <a:pt x="461264" y="28194"/>
                  </a:lnTo>
                  <a:lnTo>
                    <a:pt x="348361" y="28194"/>
                  </a:lnTo>
                  <a:lnTo>
                    <a:pt x="348361" y="65786"/>
                  </a:lnTo>
                  <a:lnTo>
                    <a:pt x="480695" y="65786"/>
                  </a:lnTo>
                  <a:lnTo>
                    <a:pt x="480695" y="52578"/>
                  </a:lnTo>
                  <a:close/>
                </a:path>
                <a:path w="1216025" h="153670">
                  <a:moveTo>
                    <a:pt x="489331" y="77597"/>
                  </a:moveTo>
                  <a:lnTo>
                    <a:pt x="433197" y="77597"/>
                  </a:lnTo>
                  <a:lnTo>
                    <a:pt x="433197" y="91059"/>
                  </a:lnTo>
                  <a:lnTo>
                    <a:pt x="433197" y="106045"/>
                  </a:lnTo>
                  <a:lnTo>
                    <a:pt x="393319" y="106045"/>
                  </a:lnTo>
                  <a:lnTo>
                    <a:pt x="393319" y="91059"/>
                  </a:lnTo>
                  <a:lnTo>
                    <a:pt x="433197" y="91059"/>
                  </a:lnTo>
                  <a:lnTo>
                    <a:pt x="433197" y="77597"/>
                  </a:lnTo>
                  <a:lnTo>
                    <a:pt x="337312" y="77597"/>
                  </a:lnTo>
                  <a:lnTo>
                    <a:pt x="337312" y="91059"/>
                  </a:lnTo>
                  <a:lnTo>
                    <a:pt x="376047" y="91059"/>
                  </a:lnTo>
                  <a:lnTo>
                    <a:pt x="376047" y="106045"/>
                  </a:lnTo>
                  <a:lnTo>
                    <a:pt x="347853" y="106045"/>
                  </a:lnTo>
                  <a:lnTo>
                    <a:pt x="347853" y="151892"/>
                  </a:lnTo>
                  <a:lnTo>
                    <a:pt x="478663" y="151892"/>
                  </a:lnTo>
                  <a:lnTo>
                    <a:pt x="478663" y="138684"/>
                  </a:lnTo>
                  <a:lnTo>
                    <a:pt x="478663" y="119253"/>
                  </a:lnTo>
                  <a:lnTo>
                    <a:pt x="478663" y="106045"/>
                  </a:lnTo>
                  <a:lnTo>
                    <a:pt x="461264" y="106045"/>
                  </a:lnTo>
                  <a:lnTo>
                    <a:pt x="461264" y="119253"/>
                  </a:lnTo>
                  <a:lnTo>
                    <a:pt x="461264" y="138684"/>
                  </a:lnTo>
                  <a:lnTo>
                    <a:pt x="365252" y="138684"/>
                  </a:lnTo>
                  <a:lnTo>
                    <a:pt x="365252" y="119253"/>
                  </a:lnTo>
                  <a:lnTo>
                    <a:pt x="461264" y="119253"/>
                  </a:lnTo>
                  <a:lnTo>
                    <a:pt x="461264" y="106045"/>
                  </a:lnTo>
                  <a:lnTo>
                    <a:pt x="450469" y="106045"/>
                  </a:lnTo>
                  <a:lnTo>
                    <a:pt x="450469" y="91059"/>
                  </a:lnTo>
                  <a:lnTo>
                    <a:pt x="489331" y="91059"/>
                  </a:lnTo>
                  <a:lnTo>
                    <a:pt x="489331" y="77597"/>
                  </a:lnTo>
                  <a:close/>
                </a:path>
                <a:path w="1216025" h="153670">
                  <a:moveTo>
                    <a:pt x="655320" y="75819"/>
                  </a:moveTo>
                  <a:lnTo>
                    <a:pt x="647992" y="32092"/>
                  </a:lnTo>
                  <a:lnTo>
                    <a:pt x="641578" y="21209"/>
                  </a:lnTo>
                  <a:lnTo>
                    <a:pt x="637667" y="16852"/>
                  </a:lnTo>
                  <a:lnTo>
                    <a:pt x="637667" y="75819"/>
                  </a:lnTo>
                  <a:lnTo>
                    <a:pt x="637070" y="89217"/>
                  </a:lnTo>
                  <a:lnTo>
                    <a:pt x="624205" y="126238"/>
                  </a:lnTo>
                  <a:lnTo>
                    <a:pt x="617474" y="130429"/>
                  </a:lnTo>
                  <a:lnTo>
                    <a:pt x="601091" y="130429"/>
                  </a:lnTo>
                  <a:lnTo>
                    <a:pt x="581406" y="89217"/>
                  </a:lnTo>
                  <a:lnTo>
                    <a:pt x="580771" y="75819"/>
                  </a:lnTo>
                  <a:lnTo>
                    <a:pt x="581406" y="62420"/>
                  </a:lnTo>
                  <a:lnTo>
                    <a:pt x="594233" y="25400"/>
                  </a:lnTo>
                  <a:lnTo>
                    <a:pt x="632929" y="41516"/>
                  </a:lnTo>
                  <a:lnTo>
                    <a:pt x="637667" y="75819"/>
                  </a:lnTo>
                  <a:lnTo>
                    <a:pt x="637667" y="16852"/>
                  </a:lnTo>
                  <a:lnTo>
                    <a:pt x="635698" y="14655"/>
                  </a:lnTo>
                  <a:lnTo>
                    <a:pt x="627913" y="9258"/>
                  </a:lnTo>
                  <a:lnTo>
                    <a:pt x="619125" y="6032"/>
                  </a:lnTo>
                  <a:lnTo>
                    <a:pt x="609346" y="4953"/>
                  </a:lnTo>
                  <a:lnTo>
                    <a:pt x="599478" y="6032"/>
                  </a:lnTo>
                  <a:lnTo>
                    <a:pt x="570534" y="32092"/>
                  </a:lnTo>
                  <a:lnTo>
                    <a:pt x="563118" y="75819"/>
                  </a:lnTo>
                  <a:lnTo>
                    <a:pt x="564070" y="92684"/>
                  </a:lnTo>
                  <a:lnTo>
                    <a:pt x="576072" y="129286"/>
                  </a:lnTo>
                  <a:lnTo>
                    <a:pt x="609346" y="146558"/>
                  </a:lnTo>
                  <a:lnTo>
                    <a:pt x="619125" y="145491"/>
                  </a:lnTo>
                  <a:lnTo>
                    <a:pt x="627913" y="142265"/>
                  </a:lnTo>
                  <a:lnTo>
                    <a:pt x="635698" y="136867"/>
                  </a:lnTo>
                  <a:lnTo>
                    <a:pt x="641464" y="130429"/>
                  </a:lnTo>
                  <a:lnTo>
                    <a:pt x="642493" y="129286"/>
                  </a:lnTo>
                  <a:lnTo>
                    <a:pt x="647992" y="119443"/>
                  </a:lnTo>
                  <a:lnTo>
                    <a:pt x="651954" y="107226"/>
                  </a:lnTo>
                  <a:lnTo>
                    <a:pt x="654380" y="92684"/>
                  </a:lnTo>
                  <a:lnTo>
                    <a:pt x="655320" y="75819"/>
                  </a:lnTo>
                  <a:close/>
                </a:path>
                <a:path w="1216025" h="153670">
                  <a:moveTo>
                    <a:pt x="699008" y="1397"/>
                  </a:moveTo>
                  <a:lnTo>
                    <a:pt x="681228" y="1397"/>
                  </a:lnTo>
                  <a:lnTo>
                    <a:pt x="681228" y="153670"/>
                  </a:lnTo>
                  <a:lnTo>
                    <a:pt x="699008" y="153670"/>
                  </a:lnTo>
                  <a:lnTo>
                    <a:pt x="699008" y="1397"/>
                  </a:lnTo>
                  <a:close/>
                </a:path>
                <a:path w="1216025" h="153670">
                  <a:moveTo>
                    <a:pt x="836168" y="132969"/>
                  </a:moveTo>
                  <a:lnTo>
                    <a:pt x="804252" y="95250"/>
                  </a:lnTo>
                  <a:lnTo>
                    <a:pt x="788035" y="76073"/>
                  </a:lnTo>
                  <a:lnTo>
                    <a:pt x="789051" y="70866"/>
                  </a:lnTo>
                  <a:lnTo>
                    <a:pt x="789940" y="65278"/>
                  </a:lnTo>
                  <a:lnTo>
                    <a:pt x="790575" y="59436"/>
                  </a:lnTo>
                  <a:lnTo>
                    <a:pt x="791337" y="53594"/>
                  </a:lnTo>
                  <a:lnTo>
                    <a:pt x="791845" y="47625"/>
                  </a:lnTo>
                  <a:lnTo>
                    <a:pt x="792099" y="41402"/>
                  </a:lnTo>
                  <a:lnTo>
                    <a:pt x="831088" y="41402"/>
                  </a:lnTo>
                  <a:lnTo>
                    <a:pt x="831088" y="24892"/>
                  </a:lnTo>
                  <a:lnTo>
                    <a:pt x="792226" y="24892"/>
                  </a:lnTo>
                  <a:lnTo>
                    <a:pt x="792226" y="0"/>
                  </a:lnTo>
                  <a:lnTo>
                    <a:pt x="774192" y="0"/>
                  </a:lnTo>
                  <a:lnTo>
                    <a:pt x="774192" y="24892"/>
                  </a:lnTo>
                  <a:lnTo>
                    <a:pt x="733425" y="24892"/>
                  </a:lnTo>
                  <a:lnTo>
                    <a:pt x="733425" y="41402"/>
                  </a:lnTo>
                  <a:lnTo>
                    <a:pt x="774192" y="41402"/>
                  </a:lnTo>
                  <a:lnTo>
                    <a:pt x="773430" y="52717"/>
                  </a:lnTo>
                  <a:lnTo>
                    <a:pt x="764832" y="91998"/>
                  </a:lnTo>
                  <a:lnTo>
                    <a:pt x="736942" y="125450"/>
                  </a:lnTo>
                  <a:lnTo>
                    <a:pt x="730758" y="127254"/>
                  </a:lnTo>
                  <a:lnTo>
                    <a:pt x="730758" y="144526"/>
                  </a:lnTo>
                  <a:lnTo>
                    <a:pt x="767486" y="122923"/>
                  </a:lnTo>
                  <a:lnTo>
                    <a:pt x="782447" y="95250"/>
                  </a:lnTo>
                  <a:lnTo>
                    <a:pt x="823328" y="144399"/>
                  </a:lnTo>
                  <a:lnTo>
                    <a:pt x="836168" y="132969"/>
                  </a:lnTo>
                  <a:close/>
                </a:path>
                <a:path w="1216025" h="153670">
                  <a:moveTo>
                    <a:pt x="888238" y="63119"/>
                  </a:moveTo>
                  <a:lnTo>
                    <a:pt x="866775" y="63119"/>
                  </a:lnTo>
                  <a:lnTo>
                    <a:pt x="866775" y="1397"/>
                  </a:lnTo>
                  <a:lnTo>
                    <a:pt x="849122" y="1397"/>
                  </a:lnTo>
                  <a:lnTo>
                    <a:pt x="849122" y="153670"/>
                  </a:lnTo>
                  <a:lnTo>
                    <a:pt x="866775" y="153670"/>
                  </a:lnTo>
                  <a:lnTo>
                    <a:pt x="866775" y="80010"/>
                  </a:lnTo>
                  <a:lnTo>
                    <a:pt x="888238" y="80010"/>
                  </a:lnTo>
                  <a:lnTo>
                    <a:pt x="888238" y="63119"/>
                  </a:lnTo>
                  <a:close/>
                </a:path>
                <a:path w="1216025" h="153670">
                  <a:moveTo>
                    <a:pt x="1007745" y="78740"/>
                  </a:moveTo>
                  <a:lnTo>
                    <a:pt x="981278" y="59055"/>
                  </a:lnTo>
                  <a:lnTo>
                    <a:pt x="961136" y="44069"/>
                  </a:lnTo>
                  <a:lnTo>
                    <a:pt x="962152" y="40386"/>
                  </a:lnTo>
                  <a:lnTo>
                    <a:pt x="963041" y="36576"/>
                  </a:lnTo>
                  <a:lnTo>
                    <a:pt x="963676" y="32639"/>
                  </a:lnTo>
                  <a:lnTo>
                    <a:pt x="964438" y="28829"/>
                  </a:lnTo>
                  <a:lnTo>
                    <a:pt x="964819" y="24765"/>
                  </a:lnTo>
                  <a:lnTo>
                    <a:pt x="964946" y="20701"/>
                  </a:lnTo>
                  <a:lnTo>
                    <a:pt x="1003300" y="20701"/>
                  </a:lnTo>
                  <a:lnTo>
                    <a:pt x="1003300" y="5334"/>
                  </a:lnTo>
                  <a:lnTo>
                    <a:pt x="906145" y="5334"/>
                  </a:lnTo>
                  <a:lnTo>
                    <a:pt x="906145" y="20701"/>
                  </a:lnTo>
                  <a:lnTo>
                    <a:pt x="947166" y="20701"/>
                  </a:lnTo>
                  <a:lnTo>
                    <a:pt x="945870" y="31737"/>
                  </a:lnTo>
                  <a:lnTo>
                    <a:pt x="921461" y="70713"/>
                  </a:lnTo>
                  <a:lnTo>
                    <a:pt x="904240" y="76708"/>
                  </a:lnTo>
                  <a:lnTo>
                    <a:pt x="904240" y="92837"/>
                  </a:lnTo>
                  <a:lnTo>
                    <a:pt x="940219" y="77444"/>
                  </a:lnTo>
                  <a:lnTo>
                    <a:pt x="954786" y="59055"/>
                  </a:lnTo>
                  <a:lnTo>
                    <a:pt x="997839" y="91694"/>
                  </a:lnTo>
                  <a:lnTo>
                    <a:pt x="1007745" y="78740"/>
                  </a:lnTo>
                  <a:close/>
                </a:path>
                <a:path w="1216025" h="153670">
                  <a:moveTo>
                    <a:pt x="1044575" y="1397"/>
                  </a:moveTo>
                  <a:lnTo>
                    <a:pt x="1026922" y="1397"/>
                  </a:lnTo>
                  <a:lnTo>
                    <a:pt x="1026922" y="37465"/>
                  </a:lnTo>
                  <a:lnTo>
                    <a:pt x="997331" y="37465"/>
                  </a:lnTo>
                  <a:lnTo>
                    <a:pt x="997331" y="52959"/>
                  </a:lnTo>
                  <a:lnTo>
                    <a:pt x="1026922" y="52959"/>
                  </a:lnTo>
                  <a:lnTo>
                    <a:pt x="1026922" y="114681"/>
                  </a:lnTo>
                  <a:lnTo>
                    <a:pt x="1044575" y="114681"/>
                  </a:lnTo>
                  <a:lnTo>
                    <a:pt x="1044575" y="1397"/>
                  </a:lnTo>
                  <a:close/>
                </a:path>
                <a:path w="1216025" h="153670">
                  <a:moveTo>
                    <a:pt x="1047750" y="135890"/>
                  </a:moveTo>
                  <a:lnTo>
                    <a:pt x="932942" y="135890"/>
                  </a:lnTo>
                  <a:lnTo>
                    <a:pt x="932942" y="103251"/>
                  </a:lnTo>
                  <a:lnTo>
                    <a:pt x="914908" y="103251"/>
                  </a:lnTo>
                  <a:lnTo>
                    <a:pt x="914908" y="151765"/>
                  </a:lnTo>
                  <a:lnTo>
                    <a:pt x="1047750" y="151765"/>
                  </a:lnTo>
                  <a:lnTo>
                    <a:pt x="1047750" y="135890"/>
                  </a:lnTo>
                  <a:close/>
                </a:path>
                <a:path w="1216025" h="153670">
                  <a:moveTo>
                    <a:pt x="1183386" y="132842"/>
                  </a:moveTo>
                  <a:lnTo>
                    <a:pt x="1149604" y="91059"/>
                  </a:lnTo>
                  <a:lnTo>
                    <a:pt x="1133602" y="71247"/>
                  </a:lnTo>
                  <a:lnTo>
                    <a:pt x="1135126" y="64135"/>
                  </a:lnTo>
                  <a:lnTo>
                    <a:pt x="1136269" y="56515"/>
                  </a:lnTo>
                  <a:lnTo>
                    <a:pt x="1138428" y="23114"/>
                  </a:lnTo>
                  <a:lnTo>
                    <a:pt x="1177544" y="23114"/>
                  </a:lnTo>
                  <a:lnTo>
                    <a:pt x="1177544" y="6985"/>
                  </a:lnTo>
                  <a:lnTo>
                    <a:pt x="1080389" y="6985"/>
                  </a:lnTo>
                  <a:lnTo>
                    <a:pt x="1080389" y="23114"/>
                  </a:lnTo>
                  <a:lnTo>
                    <a:pt x="1120648" y="23114"/>
                  </a:lnTo>
                  <a:lnTo>
                    <a:pt x="1120178" y="36106"/>
                  </a:lnTo>
                  <a:lnTo>
                    <a:pt x="1114933" y="74168"/>
                  </a:lnTo>
                  <a:lnTo>
                    <a:pt x="1100074" y="110490"/>
                  </a:lnTo>
                  <a:lnTo>
                    <a:pt x="1076833" y="127127"/>
                  </a:lnTo>
                  <a:lnTo>
                    <a:pt x="1076833" y="144526"/>
                  </a:lnTo>
                  <a:lnTo>
                    <a:pt x="1113561" y="121285"/>
                  </a:lnTo>
                  <a:lnTo>
                    <a:pt x="1128522" y="91059"/>
                  </a:lnTo>
                  <a:lnTo>
                    <a:pt x="1169543" y="143383"/>
                  </a:lnTo>
                  <a:lnTo>
                    <a:pt x="1183386" y="132842"/>
                  </a:lnTo>
                  <a:close/>
                </a:path>
                <a:path w="1216025" h="153670">
                  <a:moveTo>
                    <a:pt x="1215517" y="1397"/>
                  </a:moveTo>
                  <a:lnTo>
                    <a:pt x="1197864" y="1397"/>
                  </a:lnTo>
                  <a:lnTo>
                    <a:pt x="1197864" y="153670"/>
                  </a:lnTo>
                  <a:lnTo>
                    <a:pt x="1215517" y="153670"/>
                  </a:lnTo>
                  <a:lnTo>
                    <a:pt x="1215517" y="1397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5997" y="2356865"/>
              <a:ext cx="2674620" cy="3599815"/>
            </a:xfrm>
            <a:custGeom>
              <a:avLst/>
              <a:gdLst/>
              <a:ahLst/>
              <a:cxnLst/>
              <a:rect l="l" t="t" r="r" b="b"/>
              <a:pathLst>
                <a:path w="2674620" h="3599815">
                  <a:moveTo>
                    <a:pt x="0" y="85852"/>
                  </a:moveTo>
                  <a:lnTo>
                    <a:pt x="6745" y="52452"/>
                  </a:lnTo>
                  <a:lnTo>
                    <a:pt x="25139" y="25161"/>
                  </a:lnTo>
                  <a:lnTo>
                    <a:pt x="52420" y="6752"/>
                  </a:lnTo>
                  <a:lnTo>
                    <a:pt x="85826" y="0"/>
                  </a:lnTo>
                  <a:lnTo>
                    <a:pt x="2588767" y="0"/>
                  </a:lnTo>
                  <a:lnTo>
                    <a:pt x="2622167" y="6752"/>
                  </a:lnTo>
                  <a:lnTo>
                    <a:pt x="2649458" y="25161"/>
                  </a:lnTo>
                  <a:lnTo>
                    <a:pt x="2667867" y="52452"/>
                  </a:lnTo>
                  <a:lnTo>
                    <a:pt x="2674619" y="85852"/>
                  </a:lnTo>
                  <a:lnTo>
                    <a:pt x="2674619" y="3513861"/>
                  </a:lnTo>
                  <a:lnTo>
                    <a:pt x="2667867" y="3547267"/>
                  </a:lnTo>
                  <a:lnTo>
                    <a:pt x="2649458" y="3574548"/>
                  </a:lnTo>
                  <a:lnTo>
                    <a:pt x="2622167" y="3592942"/>
                  </a:lnTo>
                  <a:lnTo>
                    <a:pt x="2588767" y="3599688"/>
                  </a:lnTo>
                  <a:lnTo>
                    <a:pt x="85826" y="3599688"/>
                  </a:lnTo>
                  <a:lnTo>
                    <a:pt x="52420" y="3592942"/>
                  </a:lnTo>
                  <a:lnTo>
                    <a:pt x="25139" y="3574548"/>
                  </a:lnTo>
                  <a:lnTo>
                    <a:pt x="6745" y="3547267"/>
                  </a:lnTo>
                  <a:lnTo>
                    <a:pt x="0" y="3513861"/>
                  </a:lnTo>
                  <a:lnTo>
                    <a:pt x="0" y="85852"/>
                  </a:lnTo>
                  <a:close/>
                </a:path>
              </a:pathLst>
            </a:custGeom>
            <a:ln w="28956">
              <a:solidFill>
                <a:srgbClr val="8B9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1" name="object 7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700771" y="3989832"/>
            <a:ext cx="2782824" cy="183337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19915" cy="9235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59663" y="1773935"/>
            <a:ext cx="10789285" cy="4548505"/>
            <a:chOff x="359663" y="1773935"/>
            <a:chExt cx="10789285" cy="454850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3" y="1773935"/>
              <a:ext cx="10789158" cy="454837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10600944" y="0"/>
                  </a:moveTo>
                  <a:lnTo>
                    <a:pt x="0" y="0"/>
                  </a:lnTo>
                  <a:lnTo>
                    <a:pt x="0" y="4360164"/>
                  </a:lnTo>
                  <a:lnTo>
                    <a:pt x="10600944" y="4360164"/>
                  </a:lnTo>
                  <a:lnTo>
                    <a:pt x="10600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0" y="4360164"/>
                  </a:moveTo>
                  <a:lnTo>
                    <a:pt x="10600944" y="4360164"/>
                  </a:lnTo>
                  <a:lnTo>
                    <a:pt x="10600944" y="0"/>
                  </a:lnTo>
                  <a:lnTo>
                    <a:pt x="0" y="0"/>
                  </a:lnTo>
                  <a:lnTo>
                    <a:pt x="0" y="4360164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2687" y="2042159"/>
              <a:ext cx="1115695" cy="417830"/>
            </a:xfrm>
            <a:custGeom>
              <a:avLst/>
              <a:gdLst/>
              <a:ahLst/>
              <a:cxnLst/>
              <a:rect l="l" t="t" r="r" b="b"/>
              <a:pathLst>
                <a:path w="1115695" h="417830">
                  <a:moveTo>
                    <a:pt x="997457" y="0"/>
                  </a:moveTo>
                  <a:lnTo>
                    <a:pt x="118109" y="0"/>
                  </a:lnTo>
                  <a:lnTo>
                    <a:pt x="72137" y="9274"/>
                  </a:lnTo>
                  <a:lnTo>
                    <a:pt x="34594" y="34575"/>
                  </a:lnTo>
                  <a:lnTo>
                    <a:pt x="9282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82" y="345459"/>
                  </a:lnTo>
                  <a:lnTo>
                    <a:pt x="34594" y="383000"/>
                  </a:lnTo>
                  <a:lnTo>
                    <a:pt x="72137" y="408301"/>
                  </a:lnTo>
                  <a:lnTo>
                    <a:pt x="118109" y="417575"/>
                  </a:lnTo>
                  <a:lnTo>
                    <a:pt x="997457" y="417575"/>
                  </a:lnTo>
                  <a:lnTo>
                    <a:pt x="1043451" y="408301"/>
                  </a:lnTo>
                  <a:lnTo>
                    <a:pt x="1080992" y="383000"/>
                  </a:lnTo>
                  <a:lnTo>
                    <a:pt x="1106293" y="345459"/>
                  </a:lnTo>
                  <a:lnTo>
                    <a:pt x="1115568" y="299465"/>
                  </a:lnTo>
                  <a:lnTo>
                    <a:pt x="1115568" y="118110"/>
                  </a:lnTo>
                  <a:lnTo>
                    <a:pt x="1106293" y="72116"/>
                  </a:lnTo>
                  <a:lnTo>
                    <a:pt x="1080992" y="34575"/>
                  </a:lnTo>
                  <a:lnTo>
                    <a:pt x="1043451" y="9274"/>
                  </a:lnTo>
                  <a:lnTo>
                    <a:pt x="997457" y="0"/>
                  </a:lnTo>
                  <a:close/>
                </a:path>
              </a:pathLst>
            </a:custGeom>
            <a:solidFill>
              <a:srgbClr val="8B9E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7083" y="2095880"/>
              <a:ext cx="368300" cy="180340"/>
            </a:xfrm>
            <a:custGeom>
              <a:avLst/>
              <a:gdLst/>
              <a:ahLst/>
              <a:cxnLst/>
              <a:rect l="l" t="t" r="r" b="b"/>
              <a:pathLst>
                <a:path w="368300" h="180339">
                  <a:moveTo>
                    <a:pt x="357632" y="121792"/>
                  </a:moveTo>
                  <a:lnTo>
                    <a:pt x="201929" y="121792"/>
                  </a:lnTo>
                  <a:lnTo>
                    <a:pt x="201929" y="148970"/>
                  </a:lnTo>
                  <a:lnTo>
                    <a:pt x="322960" y="148970"/>
                  </a:lnTo>
                  <a:lnTo>
                    <a:pt x="322960" y="179958"/>
                  </a:lnTo>
                  <a:lnTo>
                    <a:pt x="357632" y="179958"/>
                  </a:lnTo>
                  <a:lnTo>
                    <a:pt x="357632" y="121792"/>
                  </a:lnTo>
                  <a:close/>
                </a:path>
                <a:path w="368300" h="180339">
                  <a:moveTo>
                    <a:pt x="125222" y="127888"/>
                  </a:moveTo>
                  <a:lnTo>
                    <a:pt x="93853" y="127888"/>
                  </a:lnTo>
                  <a:lnTo>
                    <a:pt x="93853" y="174878"/>
                  </a:lnTo>
                  <a:lnTo>
                    <a:pt x="125222" y="174878"/>
                  </a:lnTo>
                  <a:lnTo>
                    <a:pt x="125222" y="127888"/>
                  </a:lnTo>
                  <a:close/>
                </a:path>
                <a:path w="368300" h="180339">
                  <a:moveTo>
                    <a:pt x="75184" y="8889"/>
                  </a:moveTo>
                  <a:lnTo>
                    <a:pt x="0" y="8889"/>
                  </a:lnTo>
                  <a:lnTo>
                    <a:pt x="0" y="39624"/>
                  </a:lnTo>
                  <a:lnTo>
                    <a:pt x="42544" y="39624"/>
                  </a:lnTo>
                  <a:lnTo>
                    <a:pt x="42544" y="61721"/>
                  </a:lnTo>
                  <a:lnTo>
                    <a:pt x="35883" y="106674"/>
                  </a:lnTo>
                  <a:lnTo>
                    <a:pt x="9233" y="135937"/>
                  </a:lnTo>
                  <a:lnTo>
                    <a:pt x="0" y="137794"/>
                  </a:lnTo>
                  <a:lnTo>
                    <a:pt x="0" y="169799"/>
                  </a:lnTo>
                  <a:lnTo>
                    <a:pt x="42846" y="153249"/>
                  </a:lnTo>
                  <a:lnTo>
                    <a:pt x="56056" y="137794"/>
                  </a:lnTo>
                  <a:lnTo>
                    <a:pt x="56181" y="137628"/>
                  </a:lnTo>
                  <a:lnTo>
                    <a:pt x="61849" y="127888"/>
                  </a:lnTo>
                  <a:lnTo>
                    <a:pt x="125222" y="127888"/>
                  </a:lnTo>
                  <a:lnTo>
                    <a:pt x="125222" y="96012"/>
                  </a:lnTo>
                  <a:lnTo>
                    <a:pt x="72135" y="96012"/>
                  </a:lnTo>
                  <a:lnTo>
                    <a:pt x="72771" y="92455"/>
                  </a:lnTo>
                  <a:lnTo>
                    <a:pt x="73787" y="85089"/>
                  </a:lnTo>
                  <a:lnTo>
                    <a:pt x="74549" y="77342"/>
                  </a:lnTo>
                  <a:lnTo>
                    <a:pt x="74803" y="73278"/>
                  </a:lnTo>
                  <a:lnTo>
                    <a:pt x="125222" y="73278"/>
                  </a:lnTo>
                  <a:lnTo>
                    <a:pt x="125222" y="41528"/>
                  </a:lnTo>
                  <a:lnTo>
                    <a:pt x="75184" y="41528"/>
                  </a:lnTo>
                  <a:lnTo>
                    <a:pt x="75184" y="8889"/>
                  </a:lnTo>
                  <a:close/>
                </a:path>
                <a:path w="368300" h="180339">
                  <a:moveTo>
                    <a:pt x="125222" y="73278"/>
                  </a:moveTo>
                  <a:lnTo>
                    <a:pt x="93853" y="73278"/>
                  </a:lnTo>
                  <a:lnTo>
                    <a:pt x="93853" y="96012"/>
                  </a:lnTo>
                  <a:lnTo>
                    <a:pt x="125222" y="96012"/>
                  </a:lnTo>
                  <a:lnTo>
                    <a:pt x="125222" y="73278"/>
                  </a:lnTo>
                  <a:close/>
                </a:path>
                <a:path w="368300" h="180339">
                  <a:moveTo>
                    <a:pt x="125222" y="5587"/>
                  </a:moveTo>
                  <a:lnTo>
                    <a:pt x="93853" y="5587"/>
                  </a:lnTo>
                  <a:lnTo>
                    <a:pt x="93853" y="41528"/>
                  </a:lnTo>
                  <a:lnTo>
                    <a:pt x="125222" y="41528"/>
                  </a:lnTo>
                  <a:lnTo>
                    <a:pt x="125222" y="5587"/>
                  </a:lnTo>
                  <a:close/>
                </a:path>
                <a:path w="368300" h="180339">
                  <a:moveTo>
                    <a:pt x="367791" y="85470"/>
                  </a:moveTo>
                  <a:lnTo>
                    <a:pt x="192659" y="85470"/>
                  </a:lnTo>
                  <a:lnTo>
                    <a:pt x="192659" y="112902"/>
                  </a:lnTo>
                  <a:lnTo>
                    <a:pt x="367791" y="112902"/>
                  </a:lnTo>
                  <a:lnTo>
                    <a:pt x="367791" y="85470"/>
                  </a:lnTo>
                  <a:close/>
                </a:path>
                <a:path w="368300" h="180339">
                  <a:moveTo>
                    <a:pt x="297179" y="65277"/>
                  </a:moveTo>
                  <a:lnTo>
                    <a:pt x="263144" y="65277"/>
                  </a:lnTo>
                  <a:lnTo>
                    <a:pt x="263144" y="85470"/>
                  </a:lnTo>
                  <a:lnTo>
                    <a:pt x="297179" y="85470"/>
                  </a:lnTo>
                  <a:lnTo>
                    <a:pt x="297179" y="65277"/>
                  </a:lnTo>
                  <a:close/>
                </a:path>
                <a:path w="368300" h="180339">
                  <a:moveTo>
                    <a:pt x="268859" y="0"/>
                  </a:moveTo>
                  <a:lnTo>
                    <a:pt x="243649" y="34591"/>
                  </a:lnTo>
                  <a:lnTo>
                    <a:pt x="205320" y="47243"/>
                  </a:lnTo>
                  <a:lnTo>
                    <a:pt x="279400" y="47243"/>
                  </a:lnTo>
                  <a:lnTo>
                    <a:pt x="353695" y="77215"/>
                  </a:lnTo>
                  <a:lnTo>
                    <a:pt x="366141" y="51053"/>
                  </a:lnTo>
                  <a:lnTo>
                    <a:pt x="297053" y="24511"/>
                  </a:lnTo>
                  <a:lnTo>
                    <a:pt x="300100" y="18541"/>
                  </a:lnTo>
                  <a:lnTo>
                    <a:pt x="302259" y="12318"/>
                  </a:lnTo>
                  <a:lnTo>
                    <a:pt x="303529" y="5587"/>
                  </a:lnTo>
                  <a:lnTo>
                    <a:pt x="268859" y="0"/>
                  </a:lnTo>
                  <a:close/>
                </a:path>
                <a:path w="368300" h="180339">
                  <a:moveTo>
                    <a:pt x="279400" y="47243"/>
                  </a:moveTo>
                  <a:lnTo>
                    <a:pt x="204565" y="47243"/>
                  </a:lnTo>
                  <a:lnTo>
                    <a:pt x="197738" y="47751"/>
                  </a:lnTo>
                  <a:lnTo>
                    <a:pt x="197738" y="76326"/>
                  </a:lnTo>
                  <a:lnTo>
                    <a:pt x="209718" y="75610"/>
                  </a:lnTo>
                  <a:lnTo>
                    <a:pt x="253325" y="64085"/>
                  </a:lnTo>
                  <a:lnTo>
                    <a:pt x="279400" y="47243"/>
                  </a:lnTo>
                  <a:close/>
                </a:path>
                <a:path w="368300" h="180339">
                  <a:moveTo>
                    <a:pt x="169799" y="4825"/>
                  </a:moveTo>
                  <a:lnTo>
                    <a:pt x="138049" y="4825"/>
                  </a:lnTo>
                  <a:lnTo>
                    <a:pt x="138049" y="177926"/>
                  </a:lnTo>
                  <a:lnTo>
                    <a:pt x="169799" y="177926"/>
                  </a:lnTo>
                  <a:lnTo>
                    <a:pt x="169799" y="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112" y="2033015"/>
              <a:ext cx="399288" cy="3733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144" y="2369819"/>
              <a:ext cx="2675382" cy="36019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45236" y="2343911"/>
              <a:ext cx="2674620" cy="3601720"/>
            </a:xfrm>
            <a:custGeom>
              <a:avLst/>
              <a:gdLst/>
              <a:ahLst/>
              <a:cxnLst/>
              <a:rect l="l" t="t" r="r" b="b"/>
              <a:pathLst>
                <a:path w="2674620" h="3601720">
                  <a:moveTo>
                    <a:pt x="2588767" y="0"/>
                  </a:moveTo>
                  <a:lnTo>
                    <a:pt x="85826" y="0"/>
                  </a:lnTo>
                  <a:lnTo>
                    <a:pt x="52420" y="6752"/>
                  </a:lnTo>
                  <a:lnTo>
                    <a:pt x="25139" y="25161"/>
                  </a:lnTo>
                  <a:lnTo>
                    <a:pt x="6745" y="52452"/>
                  </a:lnTo>
                  <a:lnTo>
                    <a:pt x="0" y="85851"/>
                  </a:lnTo>
                  <a:lnTo>
                    <a:pt x="0" y="3515385"/>
                  </a:lnTo>
                  <a:lnTo>
                    <a:pt x="6745" y="3548791"/>
                  </a:lnTo>
                  <a:lnTo>
                    <a:pt x="25139" y="3576072"/>
                  </a:lnTo>
                  <a:lnTo>
                    <a:pt x="52420" y="3594466"/>
                  </a:lnTo>
                  <a:lnTo>
                    <a:pt x="85826" y="3601212"/>
                  </a:lnTo>
                  <a:lnTo>
                    <a:pt x="2588767" y="3601212"/>
                  </a:lnTo>
                  <a:lnTo>
                    <a:pt x="2622167" y="3594466"/>
                  </a:lnTo>
                  <a:lnTo>
                    <a:pt x="2649458" y="3576072"/>
                  </a:lnTo>
                  <a:lnTo>
                    <a:pt x="2667867" y="3548791"/>
                  </a:lnTo>
                  <a:lnTo>
                    <a:pt x="2674619" y="3515385"/>
                  </a:lnTo>
                  <a:lnTo>
                    <a:pt x="2674619" y="85851"/>
                  </a:lnTo>
                  <a:lnTo>
                    <a:pt x="2667867" y="52452"/>
                  </a:lnTo>
                  <a:lnTo>
                    <a:pt x="2649458" y="25161"/>
                  </a:lnTo>
                  <a:lnTo>
                    <a:pt x="2622167" y="6752"/>
                  </a:lnTo>
                  <a:lnTo>
                    <a:pt x="2588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000" y="4543425"/>
              <a:ext cx="2660904" cy="1406271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797552" y="184416"/>
            <a:ext cx="1552575" cy="557530"/>
            <a:chOff x="4797552" y="184416"/>
            <a:chExt cx="1552575" cy="55753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80076" y="184416"/>
              <a:ext cx="1169682" cy="55700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98059" y="295909"/>
              <a:ext cx="941069" cy="340995"/>
            </a:xfrm>
            <a:custGeom>
              <a:avLst/>
              <a:gdLst/>
              <a:ahLst/>
              <a:cxnLst/>
              <a:rect l="l" t="t" r="r" b="b"/>
              <a:pathLst>
                <a:path w="941070" h="340995">
                  <a:moveTo>
                    <a:pt x="184912" y="18414"/>
                  </a:moveTo>
                  <a:lnTo>
                    <a:pt x="15493" y="18414"/>
                  </a:lnTo>
                  <a:lnTo>
                    <a:pt x="9398" y="20320"/>
                  </a:lnTo>
                  <a:lnTo>
                    <a:pt x="5587" y="24129"/>
                  </a:lnTo>
                  <a:lnTo>
                    <a:pt x="1904" y="27939"/>
                  </a:lnTo>
                  <a:lnTo>
                    <a:pt x="0" y="33909"/>
                  </a:lnTo>
                  <a:lnTo>
                    <a:pt x="0" y="314960"/>
                  </a:lnTo>
                  <a:lnTo>
                    <a:pt x="143382" y="314960"/>
                  </a:lnTo>
                  <a:lnTo>
                    <a:pt x="154050" y="314386"/>
                  </a:lnTo>
                  <a:lnTo>
                    <a:pt x="184340" y="284097"/>
                  </a:lnTo>
                  <a:lnTo>
                    <a:pt x="184912" y="273430"/>
                  </a:lnTo>
                  <a:lnTo>
                    <a:pt x="184912" y="267335"/>
                  </a:lnTo>
                  <a:lnTo>
                    <a:pt x="58927" y="267335"/>
                  </a:lnTo>
                  <a:lnTo>
                    <a:pt x="58927" y="66039"/>
                  </a:lnTo>
                  <a:lnTo>
                    <a:pt x="184912" y="66039"/>
                  </a:lnTo>
                  <a:lnTo>
                    <a:pt x="184912" y="18414"/>
                  </a:lnTo>
                  <a:close/>
                </a:path>
                <a:path w="941070" h="340995">
                  <a:moveTo>
                    <a:pt x="184912" y="66039"/>
                  </a:moveTo>
                  <a:lnTo>
                    <a:pt x="125983" y="66039"/>
                  </a:lnTo>
                  <a:lnTo>
                    <a:pt x="125983" y="267335"/>
                  </a:lnTo>
                  <a:lnTo>
                    <a:pt x="184912" y="267335"/>
                  </a:lnTo>
                  <a:lnTo>
                    <a:pt x="184912" y="66039"/>
                  </a:lnTo>
                  <a:close/>
                </a:path>
                <a:path w="941070" h="340995">
                  <a:moveTo>
                    <a:pt x="454025" y="18414"/>
                  </a:moveTo>
                  <a:lnTo>
                    <a:pt x="318007" y="18414"/>
                  </a:lnTo>
                  <a:lnTo>
                    <a:pt x="318007" y="66039"/>
                  </a:lnTo>
                  <a:lnTo>
                    <a:pt x="400685" y="66039"/>
                  </a:lnTo>
                  <a:lnTo>
                    <a:pt x="400685" y="138811"/>
                  </a:lnTo>
                  <a:lnTo>
                    <a:pt x="318642" y="138811"/>
                  </a:lnTo>
                  <a:lnTo>
                    <a:pt x="318642" y="314960"/>
                  </a:lnTo>
                  <a:lnTo>
                    <a:pt x="462788" y="314960"/>
                  </a:lnTo>
                  <a:lnTo>
                    <a:pt x="462788" y="267335"/>
                  </a:lnTo>
                  <a:lnTo>
                    <a:pt x="371982" y="267335"/>
                  </a:lnTo>
                  <a:lnTo>
                    <a:pt x="371982" y="185038"/>
                  </a:lnTo>
                  <a:lnTo>
                    <a:pt x="438023" y="185038"/>
                  </a:lnTo>
                  <a:lnTo>
                    <a:pt x="445135" y="183261"/>
                  </a:lnTo>
                  <a:lnTo>
                    <a:pt x="452246" y="176149"/>
                  </a:lnTo>
                  <a:lnTo>
                    <a:pt x="454025" y="169037"/>
                  </a:lnTo>
                  <a:lnTo>
                    <a:pt x="454025" y="18414"/>
                  </a:lnTo>
                  <a:close/>
                </a:path>
                <a:path w="941070" h="340995">
                  <a:moveTo>
                    <a:pt x="905890" y="16637"/>
                  </a:moveTo>
                  <a:lnTo>
                    <a:pt x="846963" y="16637"/>
                  </a:lnTo>
                  <a:lnTo>
                    <a:pt x="846963" y="340487"/>
                  </a:lnTo>
                  <a:lnTo>
                    <a:pt x="905890" y="340487"/>
                  </a:lnTo>
                  <a:lnTo>
                    <a:pt x="905890" y="186436"/>
                  </a:lnTo>
                  <a:lnTo>
                    <a:pt x="940688" y="186436"/>
                  </a:lnTo>
                  <a:lnTo>
                    <a:pt x="940688" y="135254"/>
                  </a:lnTo>
                  <a:lnTo>
                    <a:pt x="905890" y="135254"/>
                  </a:lnTo>
                  <a:lnTo>
                    <a:pt x="905890" y="16637"/>
                  </a:lnTo>
                  <a:close/>
                </a:path>
                <a:path w="941070" h="340995">
                  <a:moveTo>
                    <a:pt x="528574" y="16637"/>
                  </a:moveTo>
                  <a:lnTo>
                    <a:pt x="475995" y="16637"/>
                  </a:lnTo>
                  <a:lnTo>
                    <a:pt x="475995" y="340487"/>
                  </a:lnTo>
                  <a:lnTo>
                    <a:pt x="528574" y="340487"/>
                  </a:lnTo>
                  <a:lnTo>
                    <a:pt x="528574" y="181101"/>
                  </a:lnTo>
                  <a:lnTo>
                    <a:pt x="603885" y="181101"/>
                  </a:lnTo>
                  <a:lnTo>
                    <a:pt x="603885" y="126364"/>
                  </a:lnTo>
                  <a:lnTo>
                    <a:pt x="528574" y="126364"/>
                  </a:lnTo>
                  <a:lnTo>
                    <a:pt x="528574" y="16637"/>
                  </a:lnTo>
                  <a:close/>
                </a:path>
                <a:path w="941070" h="340995">
                  <a:moveTo>
                    <a:pt x="603885" y="181101"/>
                  </a:moveTo>
                  <a:lnTo>
                    <a:pt x="550926" y="181101"/>
                  </a:lnTo>
                  <a:lnTo>
                    <a:pt x="550926" y="340487"/>
                  </a:lnTo>
                  <a:lnTo>
                    <a:pt x="603885" y="340487"/>
                  </a:lnTo>
                  <a:lnTo>
                    <a:pt x="603885" y="181101"/>
                  </a:lnTo>
                  <a:close/>
                </a:path>
                <a:path w="941070" h="340995">
                  <a:moveTo>
                    <a:pt x="603885" y="16637"/>
                  </a:moveTo>
                  <a:lnTo>
                    <a:pt x="550926" y="16637"/>
                  </a:lnTo>
                  <a:lnTo>
                    <a:pt x="550926" y="126364"/>
                  </a:lnTo>
                  <a:lnTo>
                    <a:pt x="603885" y="126364"/>
                  </a:lnTo>
                  <a:lnTo>
                    <a:pt x="603885" y="16637"/>
                  </a:lnTo>
                  <a:close/>
                </a:path>
                <a:path w="941070" h="340995">
                  <a:moveTo>
                    <a:pt x="273430" y="16637"/>
                  </a:moveTo>
                  <a:lnTo>
                    <a:pt x="214375" y="16637"/>
                  </a:lnTo>
                  <a:lnTo>
                    <a:pt x="214375" y="340487"/>
                  </a:lnTo>
                  <a:lnTo>
                    <a:pt x="273430" y="340487"/>
                  </a:lnTo>
                  <a:lnTo>
                    <a:pt x="273430" y="16637"/>
                  </a:lnTo>
                  <a:close/>
                </a:path>
                <a:path w="941070" h="340995">
                  <a:moveTo>
                    <a:pt x="724535" y="83820"/>
                  </a:moveTo>
                  <a:lnTo>
                    <a:pt x="663320" y="83820"/>
                  </a:lnTo>
                  <a:lnTo>
                    <a:pt x="628903" y="320675"/>
                  </a:lnTo>
                  <a:lnTo>
                    <a:pt x="687831" y="320675"/>
                  </a:lnTo>
                  <a:lnTo>
                    <a:pt x="719454" y="92963"/>
                  </a:lnTo>
                  <a:lnTo>
                    <a:pt x="719963" y="90424"/>
                  </a:lnTo>
                  <a:lnTo>
                    <a:pt x="720725" y="88264"/>
                  </a:lnTo>
                  <a:lnTo>
                    <a:pt x="722756" y="84709"/>
                  </a:lnTo>
                  <a:lnTo>
                    <a:pt x="724535" y="83820"/>
                  </a:lnTo>
                  <a:close/>
                </a:path>
                <a:path w="941070" h="340995">
                  <a:moveTo>
                    <a:pt x="799338" y="83820"/>
                  </a:moveTo>
                  <a:lnTo>
                    <a:pt x="740028" y="83820"/>
                  </a:lnTo>
                  <a:lnTo>
                    <a:pt x="742568" y="86867"/>
                  </a:lnTo>
                  <a:lnTo>
                    <a:pt x="743203" y="92963"/>
                  </a:lnTo>
                  <a:lnTo>
                    <a:pt x="768476" y="320675"/>
                  </a:lnTo>
                  <a:lnTo>
                    <a:pt x="827404" y="320675"/>
                  </a:lnTo>
                  <a:lnTo>
                    <a:pt x="799443" y="84709"/>
                  </a:lnTo>
                  <a:lnTo>
                    <a:pt x="799338" y="83820"/>
                  </a:lnTo>
                  <a:close/>
                </a:path>
                <a:path w="941070" h="340995">
                  <a:moveTo>
                    <a:pt x="832738" y="36195"/>
                  </a:moveTo>
                  <a:lnTo>
                    <a:pt x="633094" y="36195"/>
                  </a:lnTo>
                  <a:lnTo>
                    <a:pt x="633094" y="83820"/>
                  </a:lnTo>
                  <a:lnTo>
                    <a:pt x="832738" y="83820"/>
                  </a:lnTo>
                  <a:lnTo>
                    <a:pt x="832738" y="36195"/>
                  </a:lnTo>
                  <a:close/>
                </a:path>
                <a:path w="941070" h="340995">
                  <a:moveTo>
                    <a:pt x="760602" y="0"/>
                  </a:moveTo>
                  <a:lnTo>
                    <a:pt x="701675" y="0"/>
                  </a:lnTo>
                  <a:lnTo>
                    <a:pt x="701675" y="36195"/>
                  </a:lnTo>
                  <a:lnTo>
                    <a:pt x="760602" y="36195"/>
                  </a:lnTo>
                  <a:lnTo>
                    <a:pt x="760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07458" y="29794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345948"/>
                  </a:moveTo>
                  <a:lnTo>
                    <a:pt x="345948" y="345948"/>
                  </a:lnTo>
                  <a:lnTo>
                    <a:pt x="34594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97247" y="352805"/>
              <a:ext cx="164591" cy="235712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6735" y="124840"/>
            <a:ext cx="1080871" cy="11544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35636" y="99059"/>
            <a:ext cx="157480" cy="157480"/>
            <a:chOff x="135636" y="99059"/>
            <a:chExt cx="157480" cy="157480"/>
          </a:xfrm>
        </p:grpSpPr>
        <p:sp>
          <p:nvSpPr>
            <p:cNvPr id="21" name="object 21"/>
            <p:cNvSpPr/>
            <p:nvPr/>
          </p:nvSpPr>
          <p:spPr>
            <a:xfrm>
              <a:off x="160870" y="119760"/>
              <a:ext cx="108585" cy="100965"/>
            </a:xfrm>
            <a:custGeom>
              <a:avLst/>
              <a:gdLst/>
              <a:ahLst/>
              <a:cxnLst/>
              <a:rect l="l" t="t" r="r" b="b"/>
              <a:pathLst>
                <a:path w="108585" h="100964">
                  <a:moveTo>
                    <a:pt x="108242" y="0"/>
                  </a:moveTo>
                  <a:lnTo>
                    <a:pt x="86271" y="0"/>
                  </a:lnTo>
                  <a:lnTo>
                    <a:pt x="86271" y="9525"/>
                  </a:lnTo>
                  <a:lnTo>
                    <a:pt x="86271" y="91059"/>
                  </a:lnTo>
                  <a:lnTo>
                    <a:pt x="59359" y="91059"/>
                  </a:lnTo>
                  <a:lnTo>
                    <a:pt x="59359" y="9525"/>
                  </a:lnTo>
                  <a:lnTo>
                    <a:pt x="86271" y="9525"/>
                  </a:lnTo>
                  <a:lnTo>
                    <a:pt x="86271" y="0"/>
                  </a:lnTo>
                  <a:lnTo>
                    <a:pt x="48958" y="0"/>
                  </a:lnTo>
                  <a:lnTo>
                    <a:pt x="48958" y="9525"/>
                  </a:lnTo>
                  <a:lnTo>
                    <a:pt x="48958" y="91059"/>
                  </a:lnTo>
                  <a:lnTo>
                    <a:pt x="22047" y="91059"/>
                  </a:lnTo>
                  <a:lnTo>
                    <a:pt x="22047" y="9525"/>
                  </a:lnTo>
                  <a:lnTo>
                    <a:pt x="48958" y="9525"/>
                  </a:lnTo>
                  <a:lnTo>
                    <a:pt x="48958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11645" y="9525"/>
                  </a:lnTo>
                  <a:lnTo>
                    <a:pt x="11645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108242" y="100584"/>
                  </a:lnTo>
                  <a:lnTo>
                    <a:pt x="108242" y="91059"/>
                  </a:lnTo>
                  <a:lnTo>
                    <a:pt x="96608" y="91059"/>
                  </a:lnTo>
                  <a:lnTo>
                    <a:pt x="96608" y="9525"/>
                  </a:lnTo>
                  <a:lnTo>
                    <a:pt x="108242" y="9525"/>
                  </a:lnTo>
                  <a:lnTo>
                    <a:pt x="1082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57200" y="1152143"/>
            <a:ext cx="10601325" cy="630555"/>
            <a:chOff x="457200" y="1152143"/>
            <a:chExt cx="10601325" cy="630555"/>
          </a:xfrm>
        </p:grpSpPr>
        <p:sp>
          <p:nvSpPr>
            <p:cNvPr id="24" name="object 24"/>
            <p:cNvSpPr/>
            <p:nvPr/>
          </p:nvSpPr>
          <p:spPr>
            <a:xfrm>
              <a:off x="457200" y="1152143"/>
              <a:ext cx="10601325" cy="591820"/>
            </a:xfrm>
            <a:custGeom>
              <a:avLst/>
              <a:gdLst/>
              <a:ahLst/>
              <a:cxnLst/>
              <a:rect l="l" t="t" r="r" b="b"/>
              <a:pathLst>
                <a:path w="10601325" h="591819">
                  <a:moveTo>
                    <a:pt x="10502392" y="0"/>
                  </a:moveTo>
                  <a:lnTo>
                    <a:pt x="98551" y="0"/>
                  </a:lnTo>
                  <a:lnTo>
                    <a:pt x="60189" y="7737"/>
                  </a:lnTo>
                  <a:lnTo>
                    <a:pt x="28863" y="28844"/>
                  </a:lnTo>
                  <a:lnTo>
                    <a:pt x="7744" y="60168"/>
                  </a:lnTo>
                  <a:lnTo>
                    <a:pt x="0" y="98551"/>
                  </a:lnTo>
                  <a:lnTo>
                    <a:pt x="0" y="492759"/>
                  </a:lnTo>
                  <a:lnTo>
                    <a:pt x="7744" y="531143"/>
                  </a:lnTo>
                  <a:lnTo>
                    <a:pt x="28863" y="562467"/>
                  </a:lnTo>
                  <a:lnTo>
                    <a:pt x="60189" y="583574"/>
                  </a:lnTo>
                  <a:lnTo>
                    <a:pt x="98551" y="591312"/>
                  </a:lnTo>
                  <a:lnTo>
                    <a:pt x="10502392" y="591312"/>
                  </a:lnTo>
                  <a:lnTo>
                    <a:pt x="10540775" y="583574"/>
                  </a:lnTo>
                  <a:lnTo>
                    <a:pt x="10572099" y="562467"/>
                  </a:lnTo>
                  <a:lnTo>
                    <a:pt x="10593206" y="531143"/>
                  </a:lnTo>
                  <a:lnTo>
                    <a:pt x="10600944" y="492759"/>
                  </a:lnTo>
                  <a:lnTo>
                    <a:pt x="10600944" y="98551"/>
                  </a:lnTo>
                  <a:lnTo>
                    <a:pt x="10593206" y="60168"/>
                  </a:lnTo>
                  <a:lnTo>
                    <a:pt x="10572099" y="28844"/>
                  </a:lnTo>
                  <a:lnTo>
                    <a:pt x="10540775" y="7737"/>
                  </a:lnTo>
                  <a:lnTo>
                    <a:pt x="105023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4677" y="1331721"/>
              <a:ext cx="1506855" cy="203200"/>
            </a:xfrm>
            <a:custGeom>
              <a:avLst/>
              <a:gdLst/>
              <a:ahLst/>
              <a:cxnLst/>
              <a:rect l="l" t="t" r="r" b="b"/>
              <a:pathLst>
                <a:path w="1506855" h="203200">
                  <a:moveTo>
                    <a:pt x="101955" y="89662"/>
                  </a:moveTo>
                  <a:lnTo>
                    <a:pt x="80835" y="57048"/>
                  </a:lnTo>
                  <a:lnTo>
                    <a:pt x="68249" y="52895"/>
                  </a:lnTo>
                  <a:lnTo>
                    <a:pt x="68249" y="86106"/>
                  </a:lnTo>
                  <a:lnTo>
                    <a:pt x="68249" y="93091"/>
                  </a:lnTo>
                  <a:lnTo>
                    <a:pt x="66840" y="95885"/>
                  </a:lnTo>
                  <a:lnTo>
                    <a:pt x="64122" y="97790"/>
                  </a:lnTo>
                  <a:lnTo>
                    <a:pt x="61391" y="99822"/>
                  </a:lnTo>
                  <a:lnTo>
                    <a:pt x="57924" y="100838"/>
                  </a:lnTo>
                  <a:lnTo>
                    <a:pt x="49504" y="100838"/>
                  </a:lnTo>
                  <a:lnTo>
                    <a:pt x="46037" y="99822"/>
                  </a:lnTo>
                  <a:lnTo>
                    <a:pt x="43319" y="97790"/>
                  </a:lnTo>
                  <a:lnTo>
                    <a:pt x="40589" y="95885"/>
                  </a:lnTo>
                  <a:lnTo>
                    <a:pt x="39179" y="93091"/>
                  </a:lnTo>
                  <a:lnTo>
                    <a:pt x="39179" y="86106"/>
                  </a:lnTo>
                  <a:lnTo>
                    <a:pt x="40589" y="83312"/>
                  </a:lnTo>
                  <a:lnTo>
                    <a:pt x="46037" y="79502"/>
                  </a:lnTo>
                  <a:lnTo>
                    <a:pt x="49504" y="78486"/>
                  </a:lnTo>
                  <a:lnTo>
                    <a:pt x="57924" y="78486"/>
                  </a:lnTo>
                  <a:lnTo>
                    <a:pt x="61391" y="79502"/>
                  </a:lnTo>
                  <a:lnTo>
                    <a:pt x="66840" y="83312"/>
                  </a:lnTo>
                  <a:lnTo>
                    <a:pt x="68249" y="86106"/>
                  </a:lnTo>
                  <a:lnTo>
                    <a:pt x="68249" y="52895"/>
                  </a:lnTo>
                  <a:lnTo>
                    <a:pt x="63677" y="51904"/>
                  </a:lnTo>
                  <a:lnTo>
                    <a:pt x="53721" y="51181"/>
                  </a:lnTo>
                  <a:lnTo>
                    <a:pt x="43738" y="51904"/>
                  </a:lnTo>
                  <a:lnTo>
                    <a:pt x="9182" y="73571"/>
                  </a:lnTo>
                  <a:lnTo>
                    <a:pt x="5486" y="89662"/>
                  </a:lnTo>
                  <a:lnTo>
                    <a:pt x="6464" y="97790"/>
                  </a:lnTo>
                  <a:lnTo>
                    <a:pt x="6515" y="98221"/>
                  </a:lnTo>
                  <a:lnTo>
                    <a:pt x="34696" y="125463"/>
                  </a:lnTo>
                  <a:lnTo>
                    <a:pt x="53721" y="128016"/>
                  </a:lnTo>
                  <a:lnTo>
                    <a:pt x="63677" y="127381"/>
                  </a:lnTo>
                  <a:lnTo>
                    <a:pt x="98234" y="105765"/>
                  </a:lnTo>
                  <a:lnTo>
                    <a:pt x="99974" y="100838"/>
                  </a:lnTo>
                  <a:lnTo>
                    <a:pt x="100901" y="98221"/>
                  </a:lnTo>
                  <a:lnTo>
                    <a:pt x="101955" y="89662"/>
                  </a:lnTo>
                  <a:close/>
                </a:path>
                <a:path w="1506855" h="203200">
                  <a:moveTo>
                    <a:pt x="104698" y="16764"/>
                  </a:moveTo>
                  <a:lnTo>
                    <a:pt x="72466" y="16764"/>
                  </a:lnTo>
                  <a:lnTo>
                    <a:pt x="72466" y="0"/>
                  </a:lnTo>
                  <a:lnTo>
                    <a:pt x="34061" y="0"/>
                  </a:lnTo>
                  <a:lnTo>
                    <a:pt x="34061" y="16764"/>
                  </a:lnTo>
                  <a:lnTo>
                    <a:pt x="0" y="16764"/>
                  </a:lnTo>
                  <a:lnTo>
                    <a:pt x="0" y="46228"/>
                  </a:lnTo>
                  <a:lnTo>
                    <a:pt x="104698" y="46228"/>
                  </a:lnTo>
                  <a:lnTo>
                    <a:pt x="104698" y="16764"/>
                  </a:lnTo>
                  <a:close/>
                </a:path>
                <a:path w="1506855" h="203200">
                  <a:moveTo>
                    <a:pt x="198882" y="136017"/>
                  </a:moveTo>
                  <a:lnTo>
                    <a:pt x="16002" y="136017"/>
                  </a:lnTo>
                  <a:lnTo>
                    <a:pt x="16002" y="167640"/>
                  </a:lnTo>
                  <a:lnTo>
                    <a:pt x="160020" y="167640"/>
                  </a:lnTo>
                  <a:lnTo>
                    <a:pt x="160020" y="200533"/>
                  </a:lnTo>
                  <a:lnTo>
                    <a:pt x="198882" y="200533"/>
                  </a:lnTo>
                  <a:lnTo>
                    <a:pt x="198882" y="136017"/>
                  </a:lnTo>
                  <a:close/>
                </a:path>
                <a:path w="1506855" h="203200">
                  <a:moveTo>
                    <a:pt x="198882" y="3048"/>
                  </a:moveTo>
                  <a:lnTo>
                    <a:pt x="163449" y="3048"/>
                  </a:lnTo>
                  <a:lnTo>
                    <a:pt x="163449" y="47752"/>
                  </a:lnTo>
                  <a:lnTo>
                    <a:pt x="147675" y="47752"/>
                  </a:lnTo>
                  <a:lnTo>
                    <a:pt x="147675" y="3937"/>
                  </a:lnTo>
                  <a:lnTo>
                    <a:pt x="112699" y="3937"/>
                  </a:lnTo>
                  <a:lnTo>
                    <a:pt x="112699" y="127127"/>
                  </a:lnTo>
                  <a:lnTo>
                    <a:pt x="147675" y="127127"/>
                  </a:lnTo>
                  <a:lnTo>
                    <a:pt x="147675" y="82804"/>
                  </a:lnTo>
                  <a:lnTo>
                    <a:pt x="163449" y="82804"/>
                  </a:lnTo>
                  <a:lnTo>
                    <a:pt x="163449" y="129159"/>
                  </a:lnTo>
                  <a:lnTo>
                    <a:pt x="198882" y="129159"/>
                  </a:lnTo>
                  <a:lnTo>
                    <a:pt x="198882" y="82804"/>
                  </a:lnTo>
                  <a:lnTo>
                    <a:pt x="198882" y="47752"/>
                  </a:lnTo>
                  <a:lnTo>
                    <a:pt x="198882" y="3048"/>
                  </a:lnTo>
                  <a:close/>
                </a:path>
                <a:path w="1506855" h="203200">
                  <a:moveTo>
                    <a:pt x="359892" y="76581"/>
                  </a:moveTo>
                  <a:lnTo>
                    <a:pt x="352082" y="71755"/>
                  </a:lnTo>
                  <a:lnTo>
                    <a:pt x="305714" y="43053"/>
                  </a:lnTo>
                  <a:lnTo>
                    <a:pt x="308584" y="34175"/>
                  </a:lnTo>
                  <a:lnTo>
                    <a:pt x="310654" y="25069"/>
                  </a:lnTo>
                  <a:lnTo>
                    <a:pt x="311899" y="15748"/>
                  </a:lnTo>
                  <a:lnTo>
                    <a:pt x="312343" y="6223"/>
                  </a:lnTo>
                  <a:lnTo>
                    <a:pt x="273481" y="3937"/>
                  </a:lnTo>
                  <a:lnTo>
                    <a:pt x="272199" y="17678"/>
                  </a:lnTo>
                  <a:lnTo>
                    <a:pt x="269240" y="30137"/>
                  </a:lnTo>
                  <a:lnTo>
                    <a:pt x="241655" y="65786"/>
                  </a:lnTo>
                  <a:lnTo>
                    <a:pt x="220446" y="72771"/>
                  </a:lnTo>
                  <a:lnTo>
                    <a:pt x="220446" y="107188"/>
                  </a:lnTo>
                  <a:lnTo>
                    <a:pt x="259245" y="96647"/>
                  </a:lnTo>
                  <a:lnTo>
                    <a:pt x="289483" y="71755"/>
                  </a:lnTo>
                  <a:lnTo>
                    <a:pt x="340233" y="104521"/>
                  </a:lnTo>
                  <a:lnTo>
                    <a:pt x="359892" y="76581"/>
                  </a:lnTo>
                  <a:close/>
                </a:path>
                <a:path w="1506855" h="203200">
                  <a:moveTo>
                    <a:pt x="406755" y="115443"/>
                  </a:moveTo>
                  <a:lnTo>
                    <a:pt x="368122" y="115443"/>
                  </a:lnTo>
                  <a:lnTo>
                    <a:pt x="368122" y="147193"/>
                  </a:lnTo>
                  <a:lnTo>
                    <a:pt x="368122" y="166497"/>
                  </a:lnTo>
                  <a:lnTo>
                    <a:pt x="270738" y="166497"/>
                  </a:lnTo>
                  <a:lnTo>
                    <a:pt x="270738" y="147193"/>
                  </a:lnTo>
                  <a:lnTo>
                    <a:pt x="368122" y="147193"/>
                  </a:lnTo>
                  <a:lnTo>
                    <a:pt x="368122" y="115443"/>
                  </a:lnTo>
                  <a:lnTo>
                    <a:pt x="232105" y="115443"/>
                  </a:lnTo>
                  <a:lnTo>
                    <a:pt x="232105" y="198247"/>
                  </a:lnTo>
                  <a:lnTo>
                    <a:pt x="406755" y="198247"/>
                  </a:lnTo>
                  <a:lnTo>
                    <a:pt x="406755" y="166497"/>
                  </a:lnTo>
                  <a:lnTo>
                    <a:pt x="406755" y="147193"/>
                  </a:lnTo>
                  <a:lnTo>
                    <a:pt x="406755" y="115443"/>
                  </a:lnTo>
                  <a:close/>
                </a:path>
                <a:path w="1506855" h="203200">
                  <a:moveTo>
                    <a:pt x="406755" y="3048"/>
                  </a:moveTo>
                  <a:lnTo>
                    <a:pt x="368122" y="3048"/>
                  </a:lnTo>
                  <a:lnTo>
                    <a:pt x="368122" y="108585"/>
                  </a:lnTo>
                  <a:lnTo>
                    <a:pt x="406755" y="108585"/>
                  </a:lnTo>
                  <a:lnTo>
                    <a:pt x="406755" y="3048"/>
                  </a:lnTo>
                  <a:close/>
                </a:path>
                <a:path w="1506855" h="203200">
                  <a:moveTo>
                    <a:pt x="679373" y="88773"/>
                  </a:moveTo>
                  <a:lnTo>
                    <a:pt x="540308" y="88773"/>
                  </a:lnTo>
                  <a:lnTo>
                    <a:pt x="540308" y="77470"/>
                  </a:lnTo>
                  <a:lnTo>
                    <a:pt x="673785" y="77470"/>
                  </a:lnTo>
                  <a:lnTo>
                    <a:pt x="673785" y="48006"/>
                  </a:lnTo>
                  <a:lnTo>
                    <a:pt x="540308" y="48006"/>
                  </a:lnTo>
                  <a:lnTo>
                    <a:pt x="540308" y="36830"/>
                  </a:lnTo>
                  <a:lnTo>
                    <a:pt x="677087" y="36830"/>
                  </a:lnTo>
                  <a:lnTo>
                    <a:pt x="677087" y="5334"/>
                  </a:lnTo>
                  <a:lnTo>
                    <a:pt x="502158" y="5334"/>
                  </a:lnTo>
                  <a:lnTo>
                    <a:pt x="502158" y="120269"/>
                  </a:lnTo>
                  <a:lnTo>
                    <a:pt x="679373" y="120269"/>
                  </a:lnTo>
                  <a:lnTo>
                    <a:pt x="679373" y="88773"/>
                  </a:lnTo>
                  <a:close/>
                </a:path>
                <a:path w="1506855" h="203200">
                  <a:moveTo>
                    <a:pt x="688263" y="132334"/>
                  </a:moveTo>
                  <a:lnTo>
                    <a:pt x="490728" y="132334"/>
                  </a:lnTo>
                  <a:lnTo>
                    <a:pt x="490728" y="167132"/>
                  </a:lnTo>
                  <a:lnTo>
                    <a:pt x="569645" y="167132"/>
                  </a:lnTo>
                  <a:lnTo>
                    <a:pt x="569645" y="202819"/>
                  </a:lnTo>
                  <a:lnTo>
                    <a:pt x="609396" y="202819"/>
                  </a:lnTo>
                  <a:lnTo>
                    <a:pt x="609396" y="167132"/>
                  </a:lnTo>
                  <a:lnTo>
                    <a:pt x="688263" y="167132"/>
                  </a:lnTo>
                  <a:lnTo>
                    <a:pt x="688263" y="132334"/>
                  </a:lnTo>
                  <a:close/>
                </a:path>
                <a:path w="1506855" h="203200">
                  <a:moveTo>
                    <a:pt x="843965" y="165481"/>
                  </a:moveTo>
                  <a:lnTo>
                    <a:pt x="821143" y="135382"/>
                  </a:lnTo>
                  <a:lnTo>
                    <a:pt x="788212" y="91948"/>
                  </a:lnTo>
                  <a:lnTo>
                    <a:pt x="789609" y="84455"/>
                  </a:lnTo>
                  <a:lnTo>
                    <a:pt x="790625" y="76708"/>
                  </a:lnTo>
                  <a:lnTo>
                    <a:pt x="793038" y="43053"/>
                  </a:lnTo>
                  <a:lnTo>
                    <a:pt x="833932" y="43053"/>
                  </a:lnTo>
                  <a:lnTo>
                    <a:pt x="833932" y="7620"/>
                  </a:lnTo>
                  <a:lnTo>
                    <a:pt x="710996" y="7620"/>
                  </a:lnTo>
                  <a:lnTo>
                    <a:pt x="710996" y="43053"/>
                  </a:lnTo>
                  <a:lnTo>
                    <a:pt x="754176" y="43053"/>
                  </a:lnTo>
                  <a:lnTo>
                    <a:pt x="752792" y="65582"/>
                  </a:lnTo>
                  <a:lnTo>
                    <a:pt x="745693" y="103492"/>
                  </a:lnTo>
                  <a:lnTo>
                    <a:pt x="724916" y="140944"/>
                  </a:lnTo>
                  <a:lnTo>
                    <a:pt x="705408" y="150241"/>
                  </a:lnTo>
                  <a:lnTo>
                    <a:pt x="705408" y="189103"/>
                  </a:lnTo>
                  <a:lnTo>
                    <a:pt x="745286" y="174879"/>
                  </a:lnTo>
                  <a:lnTo>
                    <a:pt x="775004" y="135382"/>
                  </a:lnTo>
                  <a:lnTo>
                    <a:pt x="813257" y="188087"/>
                  </a:lnTo>
                  <a:lnTo>
                    <a:pt x="813358" y="188214"/>
                  </a:lnTo>
                  <a:lnTo>
                    <a:pt x="843965" y="165481"/>
                  </a:lnTo>
                  <a:close/>
                </a:path>
                <a:path w="1506855" h="203200">
                  <a:moveTo>
                    <a:pt x="910259" y="74295"/>
                  </a:moveTo>
                  <a:lnTo>
                    <a:pt x="887387" y="74295"/>
                  </a:lnTo>
                  <a:lnTo>
                    <a:pt x="887387" y="3048"/>
                  </a:lnTo>
                  <a:lnTo>
                    <a:pt x="848791" y="3048"/>
                  </a:lnTo>
                  <a:lnTo>
                    <a:pt x="848791" y="198247"/>
                  </a:lnTo>
                  <a:lnTo>
                    <a:pt x="887387" y="198247"/>
                  </a:lnTo>
                  <a:lnTo>
                    <a:pt x="887387" y="111760"/>
                  </a:lnTo>
                  <a:lnTo>
                    <a:pt x="910259" y="111760"/>
                  </a:lnTo>
                  <a:lnTo>
                    <a:pt x="910259" y="74295"/>
                  </a:lnTo>
                  <a:close/>
                </a:path>
                <a:path w="1506855" h="203200">
                  <a:moveTo>
                    <a:pt x="1160957" y="3048"/>
                  </a:moveTo>
                  <a:lnTo>
                    <a:pt x="1123238" y="3048"/>
                  </a:lnTo>
                  <a:lnTo>
                    <a:pt x="1123238" y="17653"/>
                  </a:lnTo>
                  <a:lnTo>
                    <a:pt x="1123238" y="45974"/>
                  </a:lnTo>
                  <a:lnTo>
                    <a:pt x="1123238" y="60579"/>
                  </a:lnTo>
                  <a:lnTo>
                    <a:pt x="1024940" y="60579"/>
                  </a:lnTo>
                  <a:lnTo>
                    <a:pt x="1024940" y="45974"/>
                  </a:lnTo>
                  <a:lnTo>
                    <a:pt x="1123238" y="45974"/>
                  </a:lnTo>
                  <a:lnTo>
                    <a:pt x="1123238" y="17653"/>
                  </a:lnTo>
                  <a:lnTo>
                    <a:pt x="1024940" y="17653"/>
                  </a:lnTo>
                  <a:lnTo>
                    <a:pt x="1024940" y="3048"/>
                  </a:lnTo>
                  <a:lnTo>
                    <a:pt x="987221" y="3048"/>
                  </a:lnTo>
                  <a:lnTo>
                    <a:pt x="987221" y="89662"/>
                  </a:lnTo>
                  <a:lnTo>
                    <a:pt x="1160957" y="89662"/>
                  </a:lnTo>
                  <a:lnTo>
                    <a:pt x="1160957" y="60579"/>
                  </a:lnTo>
                  <a:lnTo>
                    <a:pt x="1160957" y="45974"/>
                  </a:lnTo>
                  <a:lnTo>
                    <a:pt x="1160957" y="17653"/>
                  </a:lnTo>
                  <a:lnTo>
                    <a:pt x="1160957" y="3048"/>
                  </a:lnTo>
                  <a:close/>
                </a:path>
                <a:path w="1506855" h="203200">
                  <a:moveTo>
                    <a:pt x="1163751" y="166497"/>
                  </a:moveTo>
                  <a:lnTo>
                    <a:pt x="1026083" y="166497"/>
                  </a:lnTo>
                  <a:lnTo>
                    <a:pt x="1026083" y="143383"/>
                  </a:lnTo>
                  <a:lnTo>
                    <a:pt x="986840" y="143383"/>
                  </a:lnTo>
                  <a:lnTo>
                    <a:pt x="986840" y="198247"/>
                  </a:lnTo>
                  <a:lnTo>
                    <a:pt x="1163751" y="198247"/>
                  </a:lnTo>
                  <a:lnTo>
                    <a:pt x="1163751" y="166497"/>
                  </a:lnTo>
                  <a:close/>
                </a:path>
                <a:path w="1506855" h="203200">
                  <a:moveTo>
                    <a:pt x="1172895" y="100838"/>
                  </a:moveTo>
                  <a:lnTo>
                    <a:pt x="975410" y="100838"/>
                  </a:lnTo>
                  <a:lnTo>
                    <a:pt x="975410" y="132334"/>
                  </a:lnTo>
                  <a:lnTo>
                    <a:pt x="1054658" y="132334"/>
                  </a:lnTo>
                  <a:lnTo>
                    <a:pt x="1054658" y="155702"/>
                  </a:lnTo>
                  <a:lnTo>
                    <a:pt x="1093520" y="155702"/>
                  </a:lnTo>
                  <a:lnTo>
                    <a:pt x="1093520" y="132334"/>
                  </a:lnTo>
                  <a:lnTo>
                    <a:pt x="1172895" y="132334"/>
                  </a:lnTo>
                  <a:lnTo>
                    <a:pt x="1172895" y="100838"/>
                  </a:lnTo>
                  <a:close/>
                </a:path>
                <a:path w="1506855" h="203200">
                  <a:moveTo>
                    <a:pt x="1313357" y="98298"/>
                  </a:moveTo>
                  <a:lnTo>
                    <a:pt x="1312164" y="75895"/>
                  </a:lnTo>
                  <a:lnTo>
                    <a:pt x="1308989" y="56667"/>
                  </a:lnTo>
                  <a:lnTo>
                    <a:pt x="1303883" y="40767"/>
                  </a:lnTo>
                  <a:lnTo>
                    <a:pt x="1303832" y="40601"/>
                  </a:lnTo>
                  <a:lnTo>
                    <a:pt x="1277658" y="10795"/>
                  </a:lnTo>
                  <a:lnTo>
                    <a:pt x="1275130" y="9906"/>
                  </a:lnTo>
                  <a:lnTo>
                    <a:pt x="1275130" y="98298"/>
                  </a:lnTo>
                  <a:lnTo>
                    <a:pt x="1274648" y="113284"/>
                  </a:lnTo>
                  <a:lnTo>
                    <a:pt x="1264589" y="152146"/>
                  </a:lnTo>
                  <a:lnTo>
                    <a:pt x="1259382" y="156337"/>
                  </a:lnTo>
                  <a:lnTo>
                    <a:pt x="1253680" y="156006"/>
                  </a:lnTo>
                  <a:lnTo>
                    <a:pt x="1252118" y="156006"/>
                  </a:lnTo>
                  <a:lnTo>
                    <a:pt x="1231023" y="113284"/>
                  </a:lnTo>
                  <a:lnTo>
                    <a:pt x="1230553" y="98298"/>
                  </a:lnTo>
                  <a:lnTo>
                    <a:pt x="1231023" y="83400"/>
                  </a:lnTo>
                  <a:lnTo>
                    <a:pt x="1241094" y="44577"/>
                  </a:lnTo>
                  <a:lnTo>
                    <a:pt x="1246428" y="40386"/>
                  </a:lnTo>
                  <a:lnTo>
                    <a:pt x="1252905" y="40767"/>
                  </a:lnTo>
                  <a:lnTo>
                    <a:pt x="1259382" y="40386"/>
                  </a:lnTo>
                  <a:lnTo>
                    <a:pt x="1274648" y="83400"/>
                  </a:lnTo>
                  <a:lnTo>
                    <a:pt x="1275130" y="98298"/>
                  </a:lnTo>
                  <a:lnTo>
                    <a:pt x="1275130" y="9906"/>
                  </a:lnTo>
                  <a:lnTo>
                    <a:pt x="1265999" y="6654"/>
                  </a:lnTo>
                  <a:lnTo>
                    <a:pt x="1252905" y="5334"/>
                  </a:lnTo>
                  <a:lnTo>
                    <a:pt x="1239799" y="6654"/>
                  </a:lnTo>
                  <a:lnTo>
                    <a:pt x="1202004" y="40386"/>
                  </a:lnTo>
                  <a:lnTo>
                    <a:pt x="1192326" y="98298"/>
                  </a:lnTo>
                  <a:lnTo>
                    <a:pt x="1193507" y="120713"/>
                  </a:lnTo>
                  <a:lnTo>
                    <a:pt x="1209090" y="168910"/>
                  </a:lnTo>
                  <a:lnTo>
                    <a:pt x="1252905" y="191389"/>
                  </a:lnTo>
                  <a:lnTo>
                    <a:pt x="1265999" y="190055"/>
                  </a:lnTo>
                  <a:lnTo>
                    <a:pt x="1277658" y="185864"/>
                  </a:lnTo>
                  <a:lnTo>
                    <a:pt x="1287907" y="178816"/>
                  </a:lnTo>
                  <a:lnTo>
                    <a:pt x="1296720" y="168910"/>
                  </a:lnTo>
                  <a:lnTo>
                    <a:pt x="1303642" y="156337"/>
                  </a:lnTo>
                  <a:lnTo>
                    <a:pt x="1303832" y="156006"/>
                  </a:lnTo>
                  <a:lnTo>
                    <a:pt x="1308989" y="139941"/>
                  </a:lnTo>
                  <a:lnTo>
                    <a:pt x="1312164" y="120713"/>
                  </a:lnTo>
                  <a:lnTo>
                    <a:pt x="1313357" y="98298"/>
                  </a:lnTo>
                  <a:close/>
                </a:path>
                <a:path w="1506855" h="203200">
                  <a:moveTo>
                    <a:pt x="1394891" y="43434"/>
                  </a:moveTo>
                  <a:lnTo>
                    <a:pt x="1372031" y="43434"/>
                  </a:lnTo>
                  <a:lnTo>
                    <a:pt x="1372031" y="3048"/>
                  </a:lnTo>
                  <a:lnTo>
                    <a:pt x="1333423" y="3048"/>
                  </a:lnTo>
                  <a:lnTo>
                    <a:pt x="1333423" y="198247"/>
                  </a:lnTo>
                  <a:lnTo>
                    <a:pt x="1372031" y="198247"/>
                  </a:lnTo>
                  <a:lnTo>
                    <a:pt x="1372031" y="145669"/>
                  </a:lnTo>
                  <a:lnTo>
                    <a:pt x="1394891" y="145669"/>
                  </a:lnTo>
                  <a:lnTo>
                    <a:pt x="1394891" y="109474"/>
                  </a:lnTo>
                  <a:lnTo>
                    <a:pt x="1372031" y="109474"/>
                  </a:lnTo>
                  <a:lnTo>
                    <a:pt x="1372031" y="79629"/>
                  </a:lnTo>
                  <a:lnTo>
                    <a:pt x="1394891" y="79629"/>
                  </a:lnTo>
                  <a:lnTo>
                    <a:pt x="1394891" y="43434"/>
                  </a:lnTo>
                  <a:close/>
                </a:path>
                <a:path w="1506855" h="203200">
                  <a:moveTo>
                    <a:pt x="1506397" y="140589"/>
                  </a:moveTo>
                  <a:lnTo>
                    <a:pt x="1483918" y="124333"/>
                  </a:lnTo>
                  <a:lnTo>
                    <a:pt x="1477187" y="124587"/>
                  </a:lnTo>
                  <a:lnTo>
                    <a:pt x="1471726" y="126746"/>
                  </a:lnTo>
                  <a:lnTo>
                    <a:pt x="1463344" y="135128"/>
                  </a:lnTo>
                  <a:lnTo>
                    <a:pt x="1461185" y="140589"/>
                  </a:lnTo>
                  <a:lnTo>
                    <a:pt x="1461185" y="153924"/>
                  </a:lnTo>
                  <a:lnTo>
                    <a:pt x="1463344" y="159385"/>
                  </a:lnTo>
                  <a:lnTo>
                    <a:pt x="1471726" y="167767"/>
                  </a:lnTo>
                  <a:lnTo>
                    <a:pt x="1477187" y="169926"/>
                  </a:lnTo>
                  <a:lnTo>
                    <a:pt x="1490522" y="169926"/>
                  </a:lnTo>
                  <a:lnTo>
                    <a:pt x="1495983" y="167767"/>
                  </a:lnTo>
                  <a:lnTo>
                    <a:pt x="1500174" y="163576"/>
                  </a:lnTo>
                  <a:lnTo>
                    <a:pt x="1504238" y="159385"/>
                  </a:lnTo>
                  <a:lnTo>
                    <a:pt x="1506397" y="153924"/>
                  </a:lnTo>
                  <a:lnTo>
                    <a:pt x="1506397" y="140589"/>
                  </a:lnTo>
                  <a:close/>
                </a:path>
                <a:path w="1506855" h="203200">
                  <a:moveTo>
                    <a:pt x="1506397" y="49911"/>
                  </a:moveTo>
                  <a:lnTo>
                    <a:pt x="1504238" y="44450"/>
                  </a:lnTo>
                  <a:lnTo>
                    <a:pt x="1500174" y="40132"/>
                  </a:lnTo>
                  <a:lnTo>
                    <a:pt x="1495983" y="35941"/>
                  </a:lnTo>
                  <a:lnTo>
                    <a:pt x="1490522" y="33782"/>
                  </a:lnTo>
                  <a:lnTo>
                    <a:pt x="1477187" y="33782"/>
                  </a:lnTo>
                  <a:lnTo>
                    <a:pt x="1471726" y="35941"/>
                  </a:lnTo>
                  <a:lnTo>
                    <a:pt x="1467535" y="40132"/>
                  </a:lnTo>
                  <a:lnTo>
                    <a:pt x="1463344" y="44450"/>
                  </a:lnTo>
                  <a:lnTo>
                    <a:pt x="1461185" y="49911"/>
                  </a:lnTo>
                  <a:lnTo>
                    <a:pt x="1461185" y="63119"/>
                  </a:lnTo>
                  <a:lnTo>
                    <a:pt x="1463344" y="68580"/>
                  </a:lnTo>
                  <a:lnTo>
                    <a:pt x="1467535" y="72771"/>
                  </a:lnTo>
                  <a:lnTo>
                    <a:pt x="1471726" y="77089"/>
                  </a:lnTo>
                  <a:lnTo>
                    <a:pt x="1477187" y="79248"/>
                  </a:lnTo>
                  <a:lnTo>
                    <a:pt x="1490522" y="79248"/>
                  </a:lnTo>
                  <a:lnTo>
                    <a:pt x="1495983" y="77089"/>
                  </a:lnTo>
                  <a:lnTo>
                    <a:pt x="1504238" y="68580"/>
                  </a:lnTo>
                  <a:lnTo>
                    <a:pt x="1506397" y="63119"/>
                  </a:lnTo>
                  <a:lnTo>
                    <a:pt x="1506397" y="49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0300" y="1181150"/>
              <a:ext cx="4196334" cy="6011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24911" y="1277111"/>
              <a:ext cx="3544062" cy="41833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67355" y="1248155"/>
              <a:ext cx="3996054" cy="401320"/>
            </a:xfrm>
            <a:custGeom>
              <a:avLst/>
              <a:gdLst/>
              <a:ahLst/>
              <a:cxnLst/>
              <a:rect l="l" t="t" r="r" b="b"/>
              <a:pathLst>
                <a:path w="3996054" h="401319">
                  <a:moveTo>
                    <a:pt x="3795522" y="0"/>
                  </a:moveTo>
                  <a:lnTo>
                    <a:pt x="200406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289" y="246377"/>
                  </a:lnTo>
                  <a:lnTo>
                    <a:pt x="20358" y="288566"/>
                  </a:lnTo>
                  <a:lnTo>
                    <a:pt x="44007" y="325776"/>
                  </a:lnTo>
                  <a:lnTo>
                    <a:pt x="75035" y="356804"/>
                  </a:lnTo>
                  <a:lnTo>
                    <a:pt x="112245" y="380453"/>
                  </a:lnTo>
                  <a:lnTo>
                    <a:pt x="154434" y="395522"/>
                  </a:lnTo>
                  <a:lnTo>
                    <a:pt x="200406" y="400812"/>
                  </a:lnTo>
                  <a:lnTo>
                    <a:pt x="3795522" y="400812"/>
                  </a:lnTo>
                  <a:lnTo>
                    <a:pt x="3841493" y="395522"/>
                  </a:lnTo>
                  <a:lnTo>
                    <a:pt x="3883682" y="380453"/>
                  </a:lnTo>
                  <a:lnTo>
                    <a:pt x="3920892" y="356804"/>
                  </a:lnTo>
                  <a:lnTo>
                    <a:pt x="3951920" y="325776"/>
                  </a:lnTo>
                  <a:lnTo>
                    <a:pt x="3975569" y="288566"/>
                  </a:lnTo>
                  <a:lnTo>
                    <a:pt x="3990638" y="246377"/>
                  </a:lnTo>
                  <a:lnTo>
                    <a:pt x="3995928" y="200405"/>
                  </a:lnTo>
                  <a:lnTo>
                    <a:pt x="3990638" y="154434"/>
                  </a:lnTo>
                  <a:lnTo>
                    <a:pt x="3975569" y="112245"/>
                  </a:lnTo>
                  <a:lnTo>
                    <a:pt x="3951920" y="75035"/>
                  </a:lnTo>
                  <a:lnTo>
                    <a:pt x="3920892" y="44007"/>
                  </a:lnTo>
                  <a:lnTo>
                    <a:pt x="3883682" y="20358"/>
                  </a:lnTo>
                  <a:lnTo>
                    <a:pt x="3841493" y="5289"/>
                  </a:lnTo>
                  <a:lnTo>
                    <a:pt x="3795522" y="0"/>
                  </a:lnTo>
                  <a:close/>
                </a:path>
              </a:pathLst>
            </a:custGeom>
            <a:solidFill>
              <a:srgbClr val="4E60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88920" y="1341094"/>
              <a:ext cx="3347465" cy="2232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56247" y="1181150"/>
              <a:ext cx="1927098" cy="60116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38188" y="1267967"/>
              <a:ext cx="1347977" cy="4183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623303" y="1248155"/>
              <a:ext cx="1727200" cy="401320"/>
            </a:xfrm>
            <a:custGeom>
              <a:avLst/>
              <a:gdLst/>
              <a:ahLst/>
              <a:cxnLst/>
              <a:rect l="l" t="t" r="r" b="b"/>
              <a:pathLst>
                <a:path w="1727200" h="401319">
                  <a:moveTo>
                    <a:pt x="1526286" y="0"/>
                  </a:moveTo>
                  <a:lnTo>
                    <a:pt x="200405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289" y="246377"/>
                  </a:lnTo>
                  <a:lnTo>
                    <a:pt x="20358" y="288566"/>
                  </a:lnTo>
                  <a:lnTo>
                    <a:pt x="44007" y="325776"/>
                  </a:lnTo>
                  <a:lnTo>
                    <a:pt x="75035" y="356804"/>
                  </a:lnTo>
                  <a:lnTo>
                    <a:pt x="112245" y="380453"/>
                  </a:lnTo>
                  <a:lnTo>
                    <a:pt x="154434" y="395522"/>
                  </a:lnTo>
                  <a:lnTo>
                    <a:pt x="200405" y="400812"/>
                  </a:lnTo>
                  <a:lnTo>
                    <a:pt x="1526286" y="400812"/>
                  </a:lnTo>
                  <a:lnTo>
                    <a:pt x="1572217" y="395522"/>
                  </a:lnTo>
                  <a:lnTo>
                    <a:pt x="1614391" y="380453"/>
                  </a:lnTo>
                  <a:lnTo>
                    <a:pt x="1651602" y="356804"/>
                  </a:lnTo>
                  <a:lnTo>
                    <a:pt x="1682644" y="325776"/>
                  </a:lnTo>
                  <a:lnTo>
                    <a:pt x="1706311" y="288566"/>
                  </a:lnTo>
                  <a:lnTo>
                    <a:pt x="1721395" y="246377"/>
                  </a:lnTo>
                  <a:lnTo>
                    <a:pt x="1726692" y="200405"/>
                  </a:lnTo>
                  <a:lnTo>
                    <a:pt x="1721402" y="154434"/>
                  </a:lnTo>
                  <a:lnTo>
                    <a:pt x="1706333" y="112245"/>
                  </a:lnTo>
                  <a:lnTo>
                    <a:pt x="1682684" y="75035"/>
                  </a:lnTo>
                  <a:lnTo>
                    <a:pt x="1651656" y="44007"/>
                  </a:lnTo>
                  <a:lnTo>
                    <a:pt x="1614446" y="20358"/>
                  </a:lnTo>
                  <a:lnTo>
                    <a:pt x="1572257" y="5289"/>
                  </a:lnTo>
                  <a:lnTo>
                    <a:pt x="1526286" y="0"/>
                  </a:lnTo>
                  <a:close/>
                </a:path>
              </a:pathLst>
            </a:custGeom>
            <a:solidFill>
              <a:srgbClr val="4E60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2196" y="1331950"/>
              <a:ext cx="1151381" cy="22329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41435" y="1181150"/>
              <a:ext cx="2445257" cy="60116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64523" y="1267967"/>
              <a:ext cx="1783842" cy="4183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508492" y="1248155"/>
              <a:ext cx="2245360" cy="401320"/>
            </a:xfrm>
            <a:custGeom>
              <a:avLst/>
              <a:gdLst/>
              <a:ahLst/>
              <a:cxnLst/>
              <a:rect l="l" t="t" r="r" b="b"/>
              <a:pathLst>
                <a:path w="2245359" h="401319">
                  <a:moveTo>
                    <a:pt x="2044446" y="0"/>
                  </a:moveTo>
                  <a:lnTo>
                    <a:pt x="200405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303" y="246377"/>
                  </a:lnTo>
                  <a:lnTo>
                    <a:pt x="20393" y="288566"/>
                  </a:lnTo>
                  <a:lnTo>
                    <a:pt x="44060" y="325776"/>
                  </a:lnTo>
                  <a:lnTo>
                    <a:pt x="75098" y="356804"/>
                  </a:lnTo>
                  <a:lnTo>
                    <a:pt x="112307" y="380453"/>
                  </a:lnTo>
                  <a:lnTo>
                    <a:pt x="154492" y="395522"/>
                  </a:lnTo>
                  <a:lnTo>
                    <a:pt x="200405" y="400812"/>
                  </a:lnTo>
                  <a:lnTo>
                    <a:pt x="2044446" y="400812"/>
                  </a:lnTo>
                  <a:lnTo>
                    <a:pt x="2090377" y="395522"/>
                  </a:lnTo>
                  <a:lnTo>
                    <a:pt x="2132551" y="380453"/>
                  </a:lnTo>
                  <a:lnTo>
                    <a:pt x="2169762" y="356804"/>
                  </a:lnTo>
                  <a:lnTo>
                    <a:pt x="2200804" y="325776"/>
                  </a:lnTo>
                  <a:lnTo>
                    <a:pt x="2224471" y="288566"/>
                  </a:lnTo>
                  <a:lnTo>
                    <a:pt x="2239555" y="246377"/>
                  </a:lnTo>
                  <a:lnTo>
                    <a:pt x="2244852" y="200405"/>
                  </a:lnTo>
                  <a:lnTo>
                    <a:pt x="2239562" y="154434"/>
                  </a:lnTo>
                  <a:lnTo>
                    <a:pt x="2224493" y="112245"/>
                  </a:lnTo>
                  <a:lnTo>
                    <a:pt x="2200844" y="75035"/>
                  </a:lnTo>
                  <a:lnTo>
                    <a:pt x="2169816" y="44007"/>
                  </a:lnTo>
                  <a:lnTo>
                    <a:pt x="2132606" y="20358"/>
                  </a:lnTo>
                  <a:lnTo>
                    <a:pt x="2090417" y="5289"/>
                  </a:lnTo>
                  <a:lnTo>
                    <a:pt x="2044446" y="0"/>
                  </a:lnTo>
                  <a:close/>
                </a:path>
              </a:pathLst>
            </a:custGeom>
            <a:solidFill>
              <a:srgbClr val="4E60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28531" y="1331950"/>
              <a:ext cx="1588770" cy="223291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3665220" y="2033015"/>
            <a:ext cx="7115175" cy="3938904"/>
            <a:chOff x="3665220" y="2033015"/>
            <a:chExt cx="7115175" cy="3938904"/>
          </a:xfrm>
        </p:grpSpPr>
        <p:sp>
          <p:nvSpPr>
            <p:cNvPr id="39" name="object 39"/>
            <p:cNvSpPr/>
            <p:nvPr/>
          </p:nvSpPr>
          <p:spPr>
            <a:xfrm>
              <a:off x="3852672" y="2042159"/>
              <a:ext cx="1117600" cy="417830"/>
            </a:xfrm>
            <a:custGeom>
              <a:avLst/>
              <a:gdLst/>
              <a:ahLst/>
              <a:cxnLst/>
              <a:rect l="l" t="t" r="r" b="b"/>
              <a:pathLst>
                <a:path w="1117600" h="417830">
                  <a:moveTo>
                    <a:pt x="998981" y="0"/>
                  </a:moveTo>
                  <a:lnTo>
                    <a:pt x="118110" y="0"/>
                  </a:lnTo>
                  <a:lnTo>
                    <a:pt x="72116" y="9274"/>
                  </a:lnTo>
                  <a:lnTo>
                    <a:pt x="34575" y="34575"/>
                  </a:lnTo>
                  <a:lnTo>
                    <a:pt x="9274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74" y="345459"/>
                  </a:lnTo>
                  <a:lnTo>
                    <a:pt x="34575" y="383000"/>
                  </a:lnTo>
                  <a:lnTo>
                    <a:pt x="72116" y="408301"/>
                  </a:lnTo>
                  <a:lnTo>
                    <a:pt x="118110" y="417575"/>
                  </a:lnTo>
                  <a:lnTo>
                    <a:pt x="998981" y="417575"/>
                  </a:lnTo>
                  <a:lnTo>
                    <a:pt x="1044975" y="408301"/>
                  </a:lnTo>
                  <a:lnTo>
                    <a:pt x="1082516" y="383000"/>
                  </a:lnTo>
                  <a:lnTo>
                    <a:pt x="1107817" y="345459"/>
                  </a:lnTo>
                  <a:lnTo>
                    <a:pt x="1117091" y="299465"/>
                  </a:lnTo>
                  <a:lnTo>
                    <a:pt x="1117091" y="118110"/>
                  </a:lnTo>
                  <a:lnTo>
                    <a:pt x="1107817" y="72116"/>
                  </a:lnTo>
                  <a:lnTo>
                    <a:pt x="1082516" y="34575"/>
                  </a:lnTo>
                  <a:lnTo>
                    <a:pt x="1044975" y="9274"/>
                  </a:lnTo>
                  <a:lnTo>
                    <a:pt x="99898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28084" y="2100706"/>
              <a:ext cx="368300" cy="177165"/>
            </a:xfrm>
            <a:custGeom>
              <a:avLst/>
              <a:gdLst/>
              <a:ahLst/>
              <a:cxnLst/>
              <a:rect l="l" t="t" r="r" b="b"/>
              <a:pathLst>
                <a:path w="368300" h="177164">
                  <a:moveTo>
                    <a:pt x="45212" y="112521"/>
                  </a:moveTo>
                  <a:lnTo>
                    <a:pt x="10287" y="112521"/>
                  </a:lnTo>
                  <a:lnTo>
                    <a:pt x="10287" y="173100"/>
                  </a:lnTo>
                  <a:lnTo>
                    <a:pt x="167639" y="173100"/>
                  </a:lnTo>
                  <a:lnTo>
                    <a:pt x="167639" y="142239"/>
                  </a:lnTo>
                  <a:lnTo>
                    <a:pt x="45212" y="142239"/>
                  </a:lnTo>
                  <a:lnTo>
                    <a:pt x="45212" y="112521"/>
                  </a:lnTo>
                  <a:close/>
                </a:path>
                <a:path w="368300" h="177164">
                  <a:moveTo>
                    <a:pt x="165226" y="0"/>
                  </a:moveTo>
                  <a:lnTo>
                    <a:pt x="130937" y="0"/>
                  </a:lnTo>
                  <a:lnTo>
                    <a:pt x="130937" y="128142"/>
                  </a:lnTo>
                  <a:lnTo>
                    <a:pt x="165226" y="128142"/>
                  </a:lnTo>
                  <a:lnTo>
                    <a:pt x="165226" y="0"/>
                  </a:lnTo>
                  <a:close/>
                </a:path>
                <a:path w="368300" h="177164">
                  <a:moveTo>
                    <a:pt x="46989" y="762"/>
                  </a:moveTo>
                  <a:lnTo>
                    <a:pt x="37383" y="43138"/>
                  </a:lnTo>
                  <a:lnTo>
                    <a:pt x="6665" y="71338"/>
                  </a:lnTo>
                  <a:lnTo>
                    <a:pt x="0" y="72770"/>
                  </a:lnTo>
                  <a:lnTo>
                    <a:pt x="0" y="104520"/>
                  </a:lnTo>
                  <a:lnTo>
                    <a:pt x="41360" y="89060"/>
                  </a:lnTo>
                  <a:lnTo>
                    <a:pt x="60451" y="69468"/>
                  </a:lnTo>
                  <a:lnTo>
                    <a:pt x="112610" y="69468"/>
                  </a:lnTo>
                  <a:lnTo>
                    <a:pt x="74549" y="42544"/>
                  </a:lnTo>
                  <a:lnTo>
                    <a:pt x="76835" y="36321"/>
                  </a:lnTo>
                  <a:lnTo>
                    <a:pt x="78486" y="29971"/>
                  </a:lnTo>
                  <a:lnTo>
                    <a:pt x="81533" y="2793"/>
                  </a:lnTo>
                  <a:lnTo>
                    <a:pt x="46989" y="762"/>
                  </a:lnTo>
                  <a:close/>
                </a:path>
                <a:path w="368300" h="177164">
                  <a:moveTo>
                    <a:pt x="112610" y="69468"/>
                  </a:moveTo>
                  <a:lnTo>
                    <a:pt x="60451" y="69468"/>
                  </a:lnTo>
                  <a:lnTo>
                    <a:pt x="104393" y="102107"/>
                  </a:lnTo>
                  <a:lnTo>
                    <a:pt x="124460" y="77850"/>
                  </a:lnTo>
                  <a:lnTo>
                    <a:pt x="112610" y="69468"/>
                  </a:lnTo>
                  <a:close/>
                </a:path>
                <a:path w="368300" h="177164">
                  <a:moveTo>
                    <a:pt x="263143" y="124587"/>
                  </a:moveTo>
                  <a:lnTo>
                    <a:pt x="228853" y="124587"/>
                  </a:lnTo>
                  <a:lnTo>
                    <a:pt x="228853" y="177164"/>
                  </a:lnTo>
                  <a:lnTo>
                    <a:pt x="263143" y="177164"/>
                  </a:lnTo>
                  <a:lnTo>
                    <a:pt x="263143" y="124587"/>
                  </a:lnTo>
                  <a:close/>
                </a:path>
                <a:path w="368300" h="177164">
                  <a:moveTo>
                    <a:pt x="331850" y="124587"/>
                  </a:moveTo>
                  <a:lnTo>
                    <a:pt x="297688" y="124587"/>
                  </a:lnTo>
                  <a:lnTo>
                    <a:pt x="297688" y="177164"/>
                  </a:lnTo>
                  <a:lnTo>
                    <a:pt x="331850" y="177164"/>
                  </a:lnTo>
                  <a:lnTo>
                    <a:pt x="331850" y="124587"/>
                  </a:lnTo>
                  <a:close/>
                </a:path>
                <a:path w="368300" h="177164">
                  <a:moveTo>
                    <a:pt x="367918" y="93217"/>
                  </a:moveTo>
                  <a:lnTo>
                    <a:pt x="192786" y="93217"/>
                  </a:lnTo>
                  <a:lnTo>
                    <a:pt x="192786" y="124587"/>
                  </a:lnTo>
                  <a:lnTo>
                    <a:pt x="367918" y="124587"/>
                  </a:lnTo>
                  <a:lnTo>
                    <a:pt x="367918" y="93217"/>
                  </a:lnTo>
                  <a:close/>
                </a:path>
                <a:path w="368300" h="177164">
                  <a:moveTo>
                    <a:pt x="357886" y="2031"/>
                  </a:moveTo>
                  <a:lnTo>
                    <a:pt x="202564" y="2031"/>
                  </a:lnTo>
                  <a:lnTo>
                    <a:pt x="202564" y="33781"/>
                  </a:lnTo>
                  <a:lnTo>
                    <a:pt x="322325" y="33781"/>
                  </a:lnTo>
                  <a:lnTo>
                    <a:pt x="322325" y="82930"/>
                  </a:lnTo>
                  <a:lnTo>
                    <a:pt x="357886" y="82930"/>
                  </a:lnTo>
                  <a:lnTo>
                    <a:pt x="357886" y="2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17620" y="2033015"/>
              <a:ext cx="399288" cy="3733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91128" y="2369819"/>
              <a:ext cx="7088885" cy="360197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665220" y="2343911"/>
              <a:ext cx="7088505" cy="3601720"/>
            </a:xfrm>
            <a:custGeom>
              <a:avLst/>
              <a:gdLst/>
              <a:ahLst/>
              <a:cxnLst/>
              <a:rect l="l" t="t" r="r" b="b"/>
              <a:pathLst>
                <a:path w="7088505" h="3601720">
                  <a:moveTo>
                    <a:pt x="6972554" y="0"/>
                  </a:moveTo>
                  <a:lnTo>
                    <a:pt x="115569" y="0"/>
                  </a:lnTo>
                  <a:lnTo>
                    <a:pt x="70562" y="9074"/>
                  </a:lnTo>
                  <a:lnTo>
                    <a:pt x="33829" y="33829"/>
                  </a:lnTo>
                  <a:lnTo>
                    <a:pt x="9074" y="70562"/>
                  </a:lnTo>
                  <a:lnTo>
                    <a:pt x="0" y="115570"/>
                  </a:lnTo>
                  <a:lnTo>
                    <a:pt x="0" y="3485654"/>
                  </a:lnTo>
                  <a:lnTo>
                    <a:pt x="9074" y="3530633"/>
                  </a:lnTo>
                  <a:lnTo>
                    <a:pt x="33829" y="3567364"/>
                  </a:lnTo>
                  <a:lnTo>
                    <a:pt x="70562" y="3592130"/>
                  </a:lnTo>
                  <a:lnTo>
                    <a:pt x="115569" y="3601212"/>
                  </a:lnTo>
                  <a:lnTo>
                    <a:pt x="6972554" y="3601212"/>
                  </a:lnTo>
                  <a:lnTo>
                    <a:pt x="7017561" y="3592130"/>
                  </a:lnTo>
                  <a:lnTo>
                    <a:pt x="7054294" y="3567364"/>
                  </a:lnTo>
                  <a:lnTo>
                    <a:pt x="7079049" y="3530633"/>
                  </a:lnTo>
                  <a:lnTo>
                    <a:pt x="7088124" y="3485654"/>
                  </a:lnTo>
                  <a:lnTo>
                    <a:pt x="7088124" y="115570"/>
                  </a:lnTo>
                  <a:lnTo>
                    <a:pt x="7079049" y="70562"/>
                  </a:lnTo>
                  <a:lnTo>
                    <a:pt x="7054294" y="33829"/>
                  </a:lnTo>
                  <a:lnTo>
                    <a:pt x="7017561" y="9074"/>
                  </a:lnTo>
                  <a:lnTo>
                    <a:pt x="69725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731519" y="2342387"/>
            <a:ext cx="2703830" cy="3629025"/>
            <a:chOff x="731519" y="2342387"/>
            <a:chExt cx="2703830" cy="3629025"/>
          </a:xfrm>
        </p:grpSpPr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2855" y="4451603"/>
              <a:ext cx="2660904" cy="149504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45997" y="2356865"/>
              <a:ext cx="2674620" cy="3599815"/>
            </a:xfrm>
            <a:custGeom>
              <a:avLst/>
              <a:gdLst/>
              <a:ahLst/>
              <a:cxnLst/>
              <a:rect l="l" t="t" r="r" b="b"/>
              <a:pathLst>
                <a:path w="2674620" h="3599815">
                  <a:moveTo>
                    <a:pt x="0" y="85852"/>
                  </a:moveTo>
                  <a:lnTo>
                    <a:pt x="6745" y="52452"/>
                  </a:lnTo>
                  <a:lnTo>
                    <a:pt x="25139" y="25161"/>
                  </a:lnTo>
                  <a:lnTo>
                    <a:pt x="52420" y="6752"/>
                  </a:lnTo>
                  <a:lnTo>
                    <a:pt x="85826" y="0"/>
                  </a:lnTo>
                  <a:lnTo>
                    <a:pt x="2588767" y="0"/>
                  </a:lnTo>
                  <a:lnTo>
                    <a:pt x="2622167" y="6752"/>
                  </a:lnTo>
                  <a:lnTo>
                    <a:pt x="2649458" y="25161"/>
                  </a:lnTo>
                  <a:lnTo>
                    <a:pt x="2667867" y="52452"/>
                  </a:lnTo>
                  <a:lnTo>
                    <a:pt x="2674619" y="85852"/>
                  </a:lnTo>
                  <a:lnTo>
                    <a:pt x="2674619" y="3513861"/>
                  </a:lnTo>
                  <a:lnTo>
                    <a:pt x="2667867" y="3547267"/>
                  </a:lnTo>
                  <a:lnTo>
                    <a:pt x="2649458" y="3574548"/>
                  </a:lnTo>
                  <a:lnTo>
                    <a:pt x="2622167" y="3592942"/>
                  </a:lnTo>
                  <a:lnTo>
                    <a:pt x="2588767" y="3599688"/>
                  </a:lnTo>
                  <a:lnTo>
                    <a:pt x="85826" y="3599688"/>
                  </a:lnTo>
                  <a:lnTo>
                    <a:pt x="52420" y="3592942"/>
                  </a:lnTo>
                  <a:lnTo>
                    <a:pt x="25139" y="3574548"/>
                  </a:lnTo>
                  <a:lnTo>
                    <a:pt x="6745" y="3547267"/>
                  </a:lnTo>
                  <a:lnTo>
                    <a:pt x="0" y="3513861"/>
                  </a:lnTo>
                  <a:lnTo>
                    <a:pt x="0" y="85852"/>
                  </a:lnTo>
                  <a:close/>
                </a:path>
              </a:pathLst>
            </a:custGeom>
            <a:ln w="28956">
              <a:solidFill>
                <a:srgbClr val="8B9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0871" y="2490203"/>
              <a:ext cx="2431541" cy="46711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56359" y="2618219"/>
              <a:ext cx="1491234" cy="19737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86967" y="2496311"/>
              <a:ext cx="2403347" cy="43891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366520" y="2628899"/>
              <a:ext cx="1454150" cy="160655"/>
            </a:xfrm>
            <a:custGeom>
              <a:avLst/>
              <a:gdLst/>
              <a:ahLst/>
              <a:cxnLst/>
              <a:rect l="l" t="t" r="r" b="b"/>
              <a:pathLst>
                <a:path w="1454150" h="160655">
                  <a:moveTo>
                    <a:pt x="103759" y="83058"/>
                  </a:moveTo>
                  <a:lnTo>
                    <a:pt x="79375" y="67183"/>
                  </a:lnTo>
                  <a:lnTo>
                    <a:pt x="57315" y="52819"/>
                  </a:lnTo>
                  <a:lnTo>
                    <a:pt x="57111" y="52819"/>
                  </a:lnTo>
                  <a:lnTo>
                    <a:pt x="58928" y="47244"/>
                  </a:lnTo>
                  <a:lnTo>
                    <a:pt x="60071" y="41402"/>
                  </a:lnTo>
                  <a:lnTo>
                    <a:pt x="60579" y="35306"/>
                  </a:lnTo>
                  <a:lnTo>
                    <a:pt x="100838" y="35306"/>
                  </a:lnTo>
                  <a:lnTo>
                    <a:pt x="100838" y="20066"/>
                  </a:lnTo>
                  <a:lnTo>
                    <a:pt x="60452" y="20066"/>
                  </a:lnTo>
                  <a:lnTo>
                    <a:pt x="60452" y="1524"/>
                  </a:lnTo>
                  <a:lnTo>
                    <a:pt x="42545" y="1524"/>
                  </a:lnTo>
                  <a:lnTo>
                    <a:pt x="42545" y="20066"/>
                  </a:lnTo>
                  <a:lnTo>
                    <a:pt x="1524" y="20066"/>
                  </a:lnTo>
                  <a:lnTo>
                    <a:pt x="1524" y="35306"/>
                  </a:lnTo>
                  <a:lnTo>
                    <a:pt x="42799" y="35306"/>
                  </a:lnTo>
                  <a:lnTo>
                    <a:pt x="41173" y="44500"/>
                  </a:lnTo>
                  <a:lnTo>
                    <a:pt x="16446" y="76708"/>
                  </a:lnTo>
                  <a:lnTo>
                    <a:pt x="0" y="82042"/>
                  </a:lnTo>
                  <a:lnTo>
                    <a:pt x="0" y="97663"/>
                  </a:lnTo>
                  <a:lnTo>
                    <a:pt x="35623" y="83604"/>
                  </a:lnTo>
                  <a:lnTo>
                    <a:pt x="50419" y="67183"/>
                  </a:lnTo>
                  <a:lnTo>
                    <a:pt x="94627" y="96405"/>
                  </a:lnTo>
                  <a:lnTo>
                    <a:pt x="96012" y="94348"/>
                  </a:lnTo>
                  <a:lnTo>
                    <a:pt x="103759" y="83058"/>
                  </a:lnTo>
                  <a:close/>
                </a:path>
                <a:path w="1454150" h="160655">
                  <a:moveTo>
                    <a:pt x="138303" y="4191"/>
                  </a:moveTo>
                  <a:lnTo>
                    <a:pt x="120650" y="4191"/>
                  </a:lnTo>
                  <a:lnTo>
                    <a:pt x="120650" y="117856"/>
                  </a:lnTo>
                  <a:lnTo>
                    <a:pt x="138303" y="117856"/>
                  </a:lnTo>
                  <a:lnTo>
                    <a:pt x="138303" y="4191"/>
                  </a:lnTo>
                  <a:close/>
                </a:path>
                <a:path w="1454150" h="160655">
                  <a:moveTo>
                    <a:pt x="142367" y="138811"/>
                  </a:moveTo>
                  <a:lnTo>
                    <a:pt x="27051" y="138811"/>
                  </a:lnTo>
                  <a:lnTo>
                    <a:pt x="27051" y="110363"/>
                  </a:lnTo>
                  <a:lnTo>
                    <a:pt x="9271" y="110363"/>
                  </a:lnTo>
                  <a:lnTo>
                    <a:pt x="9271" y="154559"/>
                  </a:lnTo>
                  <a:lnTo>
                    <a:pt x="142367" y="154559"/>
                  </a:lnTo>
                  <a:lnTo>
                    <a:pt x="142367" y="138811"/>
                  </a:lnTo>
                  <a:close/>
                </a:path>
                <a:path w="1454150" h="160655">
                  <a:moveTo>
                    <a:pt x="270751" y="16129"/>
                  </a:moveTo>
                  <a:lnTo>
                    <a:pt x="228346" y="16129"/>
                  </a:lnTo>
                  <a:lnTo>
                    <a:pt x="228346" y="0"/>
                  </a:lnTo>
                  <a:lnTo>
                    <a:pt x="210185" y="0"/>
                  </a:lnTo>
                  <a:lnTo>
                    <a:pt x="210185" y="16129"/>
                  </a:lnTo>
                  <a:lnTo>
                    <a:pt x="168910" y="16129"/>
                  </a:lnTo>
                  <a:lnTo>
                    <a:pt x="168910" y="29591"/>
                  </a:lnTo>
                  <a:lnTo>
                    <a:pt x="270751" y="29591"/>
                  </a:lnTo>
                  <a:lnTo>
                    <a:pt x="270751" y="16129"/>
                  </a:lnTo>
                  <a:close/>
                </a:path>
                <a:path w="1454150" h="160655">
                  <a:moveTo>
                    <a:pt x="276352" y="89281"/>
                  </a:moveTo>
                  <a:lnTo>
                    <a:pt x="233235" y="95123"/>
                  </a:lnTo>
                  <a:lnTo>
                    <a:pt x="228092" y="95123"/>
                  </a:lnTo>
                  <a:lnTo>
                    <a:pt x="228092" y="83058"/>
                  </a:lnTo>
                  <a:lnTo>
                    <a:pt x="236016" y="82092"/>
                  </a:lnTo>
                  <a:lnTo>
                    <a:pt x="243014" y="80505"/>
                  </a:lnTo>
                  <a:lnTo>
                    <a:pt x="249047" y="78333"/>
                  </a:lnTo>
                  <a:lnTo>
                    <a:pt x="254127" y="75565"/>
                  </a:lnTo>
                  <a:lnTo>
                    <a:pt x="260350" y="71628"/>
                  </a:lnTo>
                  <a:lnTo>
                    <a:pt x="261099" y="70358"/>
                  </a:lnTo>
                  <a:lnTo>
                    <a:pt x="263525" y="66294"/>
                  </a:lnTo>
                  <a:lnTo>
                    <a:pt x="263525" y="52705"/>
                  </a:lnTo>
                  <a:lnTo>
                    <a:pt x="261327" y="49530"/>
                  </a:lnTo>
                  <a:lnTo>
                    <a:pt x="259575" y="46990"/>
                  </a:lnTo>
                  <a:lnTo>
                    <a:pt x="251841" y="42799"/>
                  </a:lnTo>
                  <a:lnTo>
                    <a:pt x="246888" y="40728"/>
                  </a:lnTo>
                  <a:lnTo>
                    <a:pt x="246888" y="56769"/>
                  </a:lnTo>
                  <a:lnTo>
                    <a:pt x="246888" y="62992"/>
                  </a:lnTo>
                  <a:lnTo>
                    <a:pt x="244602" y="65532"/>
                  </a:lnTo>
                  <a:lnTo>
                    <a:pt x="235458" y="69342"/>
                  </a:lnTo>
                  <a:lnTo>
                    <a:pt x="228600" y="70358"/>
                  </a:lnTo>
                  <a:lnTo>
                    <a:pt x="210439" y="70358"/>
                  </a:lnTo>
                  <a:lnTo>
                    <a:pt x="203708" y="69342"/>
                  </a:lnTo>
                  <a:lnTo>
                    <a:pt x="194564" y="65532"/>
                  </a:lnTo>
                  <a:lnTo>
                    <a:pt x="192278" y="62992"/>
                  </a:lnTo>
                  <a:lnTo>
                    <a:pt x="192278" y="56769"/>
                  </a:lnTo>
                  <a:lnTo>
                    <a:pt x="194564" y="54356"/>
                  </a:lnTo>
                  <a:lnTo>
                    <a:pt x="203708" y="50546"/>
                  </a:lnTo>
                  <a:lnTo>
                    <a:pt x="210439" y="49530"/>
                  </a:lnTo>
                  <a:lnTo>
                    <a:pt x="228600" y="49530"/>
                  </a:lnTo>
                  <a:lnTo>
                    <a:pt x="235458" y="50546"/>
                  </a:lnTo>
                  <a:lnTo>
                    <a:pt x="244602" y="54356"/>
                  </a:lnTo>
                  <a:lnTo>
                    <a:pt x="246888" y="56769"/>
                  </a:lnTo>
                  <a:lnTo>
                    <a:pt x="246888" y="40728"/>
                  </a:lnTo>
                  <a:lnTo>
                    <a:pt x="245452" y="40119"/>
                  </a:lnTo>
                  <a:lnTo>
                    <a:pt x="237947" y="38163"/>
                  </a:lnTo>
                  <a:lnTo>
                    <a:pt x="229311" y="36982"/>
                  </a:lnTo>
                  <a:lnTo>
                    <a:pt x="219583" y="36576"/>
                  </a:lnTo>
                  <a:lnTo>
                    <a:pt x="209765" y="36982"/>
                  </a:lnTo>
                  <a:lnTo>
                    <a:pt x="175641" y="52705"/>
                  </a:lnTo>
                  <a:lnTo>
                    <a:pt x="175641" y="66294"/>
                  </a:lnTo>
                  <a:lnTo>
                    <a:pt x="210439" y="83058"/>
                  </a:lnTo>
                  <a:lnTo>
                    <a:pt x="210439" y="95123"/>
                  </a:lnTo>
                  <a:lnTo>
                    <a:pt x="168402" y="95123"/>
                  </a:lnTo>
                  <a:lnTo>
                    <a:pt x="168402" y="109093"/>
                  </a:lnTo>
                  <a:lnTo>
                    <a:pt x="231063" y="109093"/>
                  </a:lnTo>
                  <a:lnTo>
                    <a:pt x="241300" y="108737"/>
                  </a:lnTo>
                  <a:lnTo>
                    <a:pt x="276352" y="103251"/>
                  </a:lnTo>
                  <a:lnTo>
                    <a:pt x="276352" y="89281"/>
                  </a:lnTo>
                  <a:close/>
                </a:path>
                <a:path w="1454150" h="160655">
                  <a:moveTo>
                    <a:pt x="310642" y="140462"/>
                  </a:moveTo>
                  <a:lnTo>
                    <a:pt x="197485" y="140462"/>
                  </a:lnTo>
                  <a:lnTo>
                    <a:pt x="197485" y="119253"/>
                  </a:lnTo>
                  <a:lnTo>
                    <a:pt x="179705" y="119253"/>
                  </a:lnTo>
                  <a:lnTo>
                    <a:pt x="179705" y="154686"/>
                  </a:lnTo>
                  <a:lnTo>
                    <a:pt x="310642" y="154686"/>
                  </a:lnTo>
                  <a:lnTo>
                    <a:pt x="310642" y="140462"/>
                  </a:lnTo>
                  <a:close/>
                </a:path>
                <a:path w="1454150" h="160655">
                  <a:moveTo>
                    <a:pt x="327660" y="47371"/>
                  </a:moveTo>
                  <a:lnTo>
                    <a:pt x="306578" y="47371"/>
                  </a:lnTo>
                  <a:lnTo>
                    <a:pt x="306578" y="4191"/>
                  </a:lnTo>
                  <a:lnTo>
                    <a:pt x="288925" y="4191"/>
                  </a:lnTo>
                  <a:lnTo>
                    <a:pt x="288925" y="123317"/>
                  </a:lnTo>
                  <a:lnTo>
                    <a:pt x="306578" y="123317"/>
                  </a:lnTo>
                  <a:lnTo>
                    <a:pt x="306578" y="63500"/>
                  </a:lnTo>
                  <a:lnTo>
                    <a:pt x="327660" y="63500"/>
                  </a:lnTo>
                  <a:lnTo>
                    <a:pt x="327660" y="47371"/>
                  </a:lnTo>
                  <a:close/>
                </a:path>
                <a:path w="1454150" h="160655">
                  <a:moveTo>
                    <a:pt x="432308" y="8001"/>
                  </a:moveTo>
                  <a:lnTo>
                    <a:pt x="345440" y="8001"/>
                  </a:lnTo>
                  <a:lnTo>
                    <a:pt x="345440" y="22987"/>
                  </a:lnTo>
                  <a:lnTo>
                    <a:pt x="414401" y="22987"/>
                  </a:lnTo>
                  <a:lnTo>
                    <a:pt x="414401" y="27559"/>
                  </a:lnTo>
                  <a:lnTo>
                    <a:pt x="385953" y="62471"/>
                  </a:lnTo>
                  <a:lnTo>
                    <a:pt x="345440" y="68199"/>
                  </a:lnTo>
                  <a:lnTo>
                    <a:pt x="345440" y="83566"/>
                  </a:lnTo>
                  <a:lnTo>
                    <a:pt x="391287" y="77470"/>
                  </a:lnTo>
                  <a:lnTo>
                    <a:pt x="426173" y="51269"/>
                  </a:lnTo>
                  <a:lnTo>
                    <a:pt x="432308" y="24511"/>
                  </a:lnTo>
                  <a:lnTo>
                    <a:pt x="432308" y="8001"/>
                  </a:lnTo>
                  <a:close/>
                </a:path>
                <a:path w="1454150" h="160655">
                  <a:moveTo>
                    <a:pt x="483997" y="4191"/>
                  </a:moveTo>
                  <a:lnTo>
                    <a:pt x="466344" y="4191"/>
                  </a:lnTo>
                  <a:lnTo>
                    <a:pt x="466344" y="20701"/>
                  </a:lnTo>
                  <a:lnTo>
                    <a:pt x="439801" y="20701"/>
                  </a:lnTo>
                  <a:lnTo>
                    <a:pt x="439801" y="36195"/>
                  </a:lnTo>
                  <a:lnTo>
                    <a:pt x="466344" y="36195"/>
                  </a:lnTo>
                  <a:lnTo>
                    <a:pt x="466344" y="56261"/>
                  </a:lnTo>
                  <a:lnTo>
                    <a:pt x="433832" y="56261"/>
                  </a:lnTo>
                  <a:lnTo>
                    <a:pt x="433832" y="71882"/>
                  </a:lnTo>
                  <a:lnTo>
                    <a:pt x="466344" y="71882"/>
                  </a:lnTo>
                  <a:lnTo>
                    <a:pt x="466344" y="88392"/>
                  </a:lnTo>
                  <a:lnTo>
                    <a:pt x="483997" y="88392"/>
                  </a:lnTo>
                  <a:lnTo>
                    <a:pt x="483997" y="4191"/>
                  </a:lnTo>
                  <a:close/>
                </a:path>
                <a:path w="1454150" h="160655">
                  <a:moveTo>
                    <a:pt x="486029" y="117221"/>
                  </a:moveTo>
                  <a:lnTo>
                    <a:pt x="482981" y="111125"/>
                  </a:lnTo>
                  <a:lnTo>
                    <a:pt x="479107" y="108077"/>
                  </a:lnTo>
                  <a:lnTo>
                    <a:pt x="477012" y="106426"/>
                  </a:lnTo>
                  <a:lnTo>
                    <a:pt x="472173" y="103238"/>
                  </a:lnTo>
                  <a:lnTo>
                    <a:pt x="467360" y="100888"/>
                  </a:lnTo>
                  <a:lnTo>
                    <a:pt x="467360" y="124968"/>
                  </a:lnTo>
                  <a:lnTo>
                    <a:pt x="467233" y="128905"/>
                  </a:lnTo>
                  <a:lnTo>
                    <a:pt x="465074" y="132207"/>
                  </a:lnTo>
                  <a:lnTo>
                    <a:pt x="460756" y="134620"/>
                  </a:lnTo>
                  <a:lnTo>
                    <a:pt x="456565" y="137160"/>
                  </a:lnTo>
                  <a:lnTo>
                    <a:pt x="450850" y="138938"/>
                  </a:lnTo>
                  <a:lnTo>
                    <a:pt x="443611" y="140208"/>
                  </a:lnTo>
                  <a:lnTo>
                    <a:pt x="436499" y="141351"/>
                  </a:lnTo>
                  <a:lnTo>
                    <a:pt x="428498" y="141859"/>
                  </a:lnTo>
                  <a:lnTo>
                    <a:pt x="411099" y="141859"/>
                  </a:lnTo>
                  <a:lnTo>
                    <a:pt x="378841" y="134620"/>
                  </a:lnTo>
                  <a:lnTo>
                    <a:pt x="374523" y="132207"/>
                  </a:lnTo>
                  <a:lnTo>
                    <a:pt x="372237" y="128905"/>
                  </a:lnTo>
                  <a:lnTo>
                    <a:pt x="372237" y="121031"/>
                  </a:lnTo>
                  <a:lnTo>
                    <a:pt x="374523" y="117729"/>
                  </a:lnTo>
                  <a:lnTo>
                    <a:pt x="378841" y="115316"/>
                  </a:lnTo>
                  <a:lnTo>
                    <a:pt x="383159" y="112776"/>
                  </a:lnTo>
                  <a:lnTo>
                    <a:pt x="388874" y="110871"/>
                  </a:lnTo>
                  <a:lnTo>
                    <a:pt x="403225" y="108585"/>
                  </a:lnTo>
                  <a:lnTo>
                    <a:pt x="409524" y="108077"/>
                  </a:lnTo>
                  <a:lnTo>
                    <a:pt x="430085" y="108077"/>
                  </a:lnTo>
                  <a:lnTo>
                    <a:pt x="436499" y="108585"/>
                  </a:lnTo>
                  <a:lnTo>
                    <a:pt x="450850" y="110871"/>
                  </a:lnTo>
                  <a:lnTo>
                    <a:pt x="456565" y="112776"/>
                  </a:lnTo>
                  <a:lnTo>
                    <a:pt x="460756" y="115316"/>
                  </a:lnTo>
                  <a:lnTo>
                    <a:pt x="465074" y="117729"/>
                  </a:lnTo>
                  <a:lnTo>
                    <a:pt x="467233" y="121031"/>
                  </a:lnTo>
                  <a:lnTo>
                    <a:pt x="467360" y="124968"/>
                  </a:lnTo>
                  <a:lnTo>
                    <a:pt x="467360" y="100888"/>
                  </a:lnTo>
                  <a:lnTo>
                    <a:pt x="428752" y="93535"/>
                  </a:lnTo>
                  <a:lnTo>
                    <a:pt x="419735" y="93345"/>
                  </a:lnTo>
                  <a:lnTo>
                    <a:pt x="410781" y="93535"/>
                  </a:lnTo>
                  <a:lnTo>
                    <a:pt x="372999" y="100507"/>
                  </a:lnTo>
                  <a:lnTo>
                    <a:pt x="353568" y="117221"/>
                  </a:lnTo>
                  <a:lnTo>
                    <a:pt x="353568" y="132588"/>
                  </a:lnTo>
                  <a:lnTo>
                    <a:pt x="386461" y="153416"/>
                  </a:lnTo>
                  <a:lnTo>
                    <a:pt x="410781" y="156349"/>
                  </a:lnTo>
                  <a:lnTo>
                    <a:pt x="428752" y="156349"/>
                  </a:lnTo>
                  <a:lnTo>
                    <a:pt x="466598" y="149352"/>
                  </a:lnTo>
                  <a:lnTo>
                    <a:pt x="478942" y="141859"/>
                  </a:lnTo>
                  <a:lnTo>
                    <a:pt x="482981" y="138684"/>
                  </a:lnTo>
                  <a:lnTo>
                    <a:pt x="486029" y="132588"/>
                  </a:lnTo>
                  <a:lnTo>
                    <a:pt x="486029" y="117221"/>
                  </a:lnTo>
                  <a:close/>
                </a:path>
                <a:path w="1454150" h="160655">
                  <a:moveTo>
                    <a:pt x="620014" y="135890"/>
                  </a:moveTo>
                  <a:lnTo>
                    <a:pt x="587984" y="98044"/>
                  </a:lnTo>
                  <a:lnTo>
                    <a:pt x="571881" y="78994"/>
                  </a:lnTo>
                  <a:lnTo>
                    <a:pt x="572897" y="73660"/>
                  </a:lnTo>
                  <a:lnTo>
                    <a:pt x="573786" y="68072"/>
                  </a:lnTo>
                  <a:lnTo>
                    <a:pt x="574548" y="62357"/>
                  </a:lnTo>
                  <a:lnTo>
                    <a:pt x="575183" y="56515"/>
                  </a:lnTo>
                  <a:lnTo>
                    <a:pt x="575691" y="50419"/>
                  </a:lnTo>
                  <a:lnTo>
                    <a:pt x="575945" y="44196"/>
                  </a:lnTo>
                  <a:lnTo>
                    <a:pt x="615061" y="44196"/>
                  </a:lnTo>
                  <a:lnTo>
                    <a:pt x="615061" y="27813"/>
                  </a:lnTo>
                  <a:lnTo>
                    <a:pt x="576199" y="27813"/>
                  </a:lnTo>
                  <a:lnTo>
                    <a:pt x="576199" y="2794"/>
                  </a:lnTo>
                  <a:lnTo>
                    <a:pt x="558165" y="2794"/>
                  </a:lnTo>
                  <a:lnTo>
                    <a:pt x="558165" y="27813"/>
                  </a:lnTo>
                  <a:lnTo>
                    <a:pt x="517271" y="27813"/>
                  </a:lnTo>
                  <a:lnTo>
                    <a:pt x="517271" y="44196"/>
                  </a:lnTo>
                  <a:lnTo>
                    <a:pt x="558165" y="44196"/>
                  </a:lnTo>
                  <a:lnTo>
                    <a:pt x="557326" y="55537"/>
                  </a:lnTo>
                  <a:lnTo>
                    <a:pt x="548703" y="94792"/>
                  </a:lnTo>
                  <a:lnTo>
                    <a:pt x="520839" y="128371"/>
                  </a:lnTo>
                  <a:lnTo>
                    <a:pt x="514604" y="130175"/>
                  </a:lnTo>
                  <a:lnTo>
                    <a:pt x="514604" y="147447"/>
                  </a:lnTo>
                  <a:lnTo>
                    <a:pt x="551395" y="125844"/>
                  </a:lnTo>
                  <a:lnTo>
                    <a:pt x="566293" y="98044"/>
                  </a:lnTo>
                  <a:lnTo>
                    <a:pt x="607187" y="147193"/>
                  </a:lnTo>
                  <a:lnTo>
                    <a:pt x="620014" y="135890"/>
                  </a:lnTo>
                  <a:close/>
                </a:path>
                <a:path w="1454150" h="160655">
                  <a:moveTo>
                    <a:pt x="672084" y="65913"/>
                  </a:moveTo>
                  <a:lnTo>
                    <a:pt x="650621" y="65913"/>
                  </a:lnTo>
                  <a:lnTo>
                    <a:pt x="650621" y="4191"/>
                  </a:lnTo>
                  <a:lnTo>
                    <a:pt x="632968" y="4191"/>
                  </a:lnTo>
                  <a:lnTo>
                    <a:pt x="632968" y="156464"/>
                  </a:lnTo>
                  <a:lnTo>
                    <a:pt x="650621" y="156464"/>
                  </a:lnTo>
                  <a:lnTo>
                    <a:pt x="650621" y="82931"/>
                  </a:lnTo>
                  <a:lnTo>
                    <a:pt x="672084" y="82931"/>
                  </a:lnTo>
                  <a:lnTo>
                    <a:pt x="672084" y="65913"/>
                  </a:lnTo>
                  <a:close/>
                </a:path>
                <a:path w="1454150" h="160655">
                  <a:moveTo>
                    <a:pt x="872109" y="28448"/>
                  </a:moveTo>
                  <a:lnTo>
                    <a:pt x="758825" y="28448"/>
                  </a:lnTo>
                  <a:lnTo>
                    <a:pt x="758825" y="6858"/>
                  </a:lnTo>
                  <a:lnTo>
                    <a:pt x="741299" y="6858"/>
                  </a:lnTo>
                  <a:lnTo>
                    <a:pt x="741299" y="28448"/>
                  </a:lnTo>
                  <a:lnTo>
                    <a:pt x="741299" y="43688"/>
                  </a:lnTo>
                  <a:lnTo>
                    <a:pt x="741299" y="69088"/>
                  </a:lnTo>
                  <a:lnTo>
                    <a:pt x="741299" y="85598"/>
                  </a:lnTo>
                  <a:lnTo>
                    <a:pt x="872109" y="85598"/>
                  </a:lnTo>
                  <a:lnTo>
                    <a:pt x="872109" y="69342"/>
                  </a:lnTo>
                  <a:lnTo>
                    <a:pt x="872109" y="69088"/>
                  </a:lnTo>
                  <a:lnTo>
                    <a:pt x="872109" y="44069"/>
                  </a:lnTo>
                  <a:lnTo>
                    <a:pt x="854710" y="44069"/>
                  </a:lnTo>
                  <a:lnTo>
                    <a:pt x="854710" y="69088"/>
                  </a:lnTo>
                  <a:lnTo>
                    <a:pt x="758825" y="69088"/>
                  </a:lnTo>
                  <a:lnTo>
                    <a:pt x="758825" y="43688"/>
                  </a:lnTo>
                  <a:lnTo>
                    <a:pt x="872109" y="43688"/>
                  </a:lnTo>
                  <a:lnTo>
                    <a:pt x="872109" y="28448"/>
                  </a:lnTo>
                  <a:close/>
                </a:path>
                <a:path w="1454150" h="160655">
                  <a:moveTo>
                    <a:pt x="872109" y="6858"/>
                  </a:moveTo>
                  <a:lnTo>
                    <a:pt x="854710" y="6858"/>
                  </a:lnTo>
                  <a:lnTo>
                    <a:pt x="854710" y="28321"/>
                  </a:lnTo>
                  <a:lnTo>
                    <a:pt x="872109" y="28321"/>
                  </a:lnTo>
                  <a:lnTo>
                    <a:pt x="872109" y="6858"/>
                  </a:lnTo>
                  <a:close/>
                </a:path>
                <a:path w="1454150" h="160655">
                  <a:moveTo>
                    <a:pt x="882904" y="101219"/>
                  </a:moveTo>
                  <a:lnTo>
                    <a:pt x="730758" y="101219"/>
                  </a:lnTo>
                  <a:lnTo>
                    <a:pt x="730758" y="117602"/>
                  </a:lnTo>
                  <a:lnTo>
                    <a:pt x="797687" y="117602"/>
                  </a:lnTo>
                  <a:lnTo>
                    <a:pt x="797687" y="160147"/>
                  </a:lnTo>
                  <a:lnTo>
                    <a:pt x="815848" y="160147"/>
                  </a:lnTo>
                  <a:lnTo>
                    <a:pt x="815848" y="117602"/>
                  </a:lnTo>
                  <a:lnTo>
                    <a:pt x="882904" y="117602"/>
                  </a:lnTo>
                  <a:lnTo>
                    <a:pt x="882904" y="101219"/>
                  </a:lnTo>
                  <a:close/>
                </a:path>
                <a:path w="1454150" h="160655">
                  <a:moveTo>
                    <a:pt x="1044321" y="120015"/>
                  </a:moveTo>
                  <a:lnTo>
                    <a:pt x="1026922" y="120015"/>
                  </a:lnTo>
                  <a:lnTo>
                    <a:pt x="1026922" y="140970"/>
                  </a:lnTo>
                  <a:lnTo>
                    <a:pt x="1044321" y="140970"/>
                  </a:lnTo>
                  <a:lnTo>
                    <a:pt x="1044321" y="120015"/>
                  </a:lnTo>
                  <a:close/>
                </a:path>
                <a:path w="1454150" h="160655">
                  <a:moveTo>
                    <a:pt x="1046099" y="49149"/>
                  </a:moveTo>
                  <a:lnTo>
                    <a:pt x="1019175" y="49149"/>
                  </a:lnTo>
                  <a:lnTo>
                    <a:pt x="1019175" y="19939"/>
                  </a:lnTo>
                  <a:lnTo>
                    <a:pt x="1044575" y="19939"/>
                  </a:lnTo>
                  <a:lnTo>
                    <a:pt x="1044575" y="5969"/>
                  </a:lnTo>
                  <a:lnTo>
                    <a:pt x="1001522" y="5969"/>
                  </a:lnTo>
                  <a:lnTo>
                    <a:pt x="1001522" y="19939"/>
                  </a:lnTo>
                  <a:lnTo>
                    <a:pt x="1001522" y="49149"/>
                  </a:lnTo>
                  <a:lnTo>
                    <a:pt x="956310" y="49149"/>
                  </a:lnTo>
                  <a:lnTo>
                    <a:pt x="956310" y="19939"/>
                  </a:lnTo>
                  <a:lnTo>
                    <a:pt x="1001522" y="19939"/>
                  </a:lnTo>
                  <a:lnTo>
                    <a:pt x="1001522" y="5969"/>
                  </a:lnTo>
                  <a:lnTo>
                    <a:pt x="913384" y="5969"/>
                  </a:lnTo>
                  <a:lnTo>
                    <a:pt x="913384" y="19939"/>
                  </a:lnTo>
                  <a:lnTo>
                    <a:pt x="938657" y="19939"/>
                  </a:lnTo>
                  <a:lnTo>
                    <a:pt x="938657" y="49149"/>
                  </a:lnTo>
                  <a:lnTo>
                    <a:pt x="911733" y="49149"/>
                  </a:lnTo>
                  <a:lnTo>
                    <a:pt x="911733" y="63119"/>
                  </a:lnTo>
                  <a:lnTo>
                    <a:pt x="1046099" y="63119"/>
                  </a:lnTo>
                  <a:lnTo>
                    <a:pt x="1046099" y="49149"/>
                  </a:lnTo>
                  <a:close/>
                </a:path>
                <a:path w="1454150" h="160655">
                  <a:moveTo>
                    <a:pt x="1055116" y="76454"/>
                  </a:moveTo>
                  <a:lnTo>
                    <a:pt x="902970" y="76454"/>
                  </a:lnTo>
                  <a:lnTo>
                    <a:pt x="902970" y="90551"/>
                  </a:lnTo>
                  <a:lnTo>
                    <a:pt x="970153" y="90551"/>
                  </a:lnTo>
                  <a:lnTo>
                    <a:pt x="970153" y="105918"/>
                  </a:lnTo>
                  <a:lnTo>
                    <a:pt x="913511" y="105918"/>
                  </a:lnTo>
                  <a:lnTo>
                    <a:pt x="913511" y="119888"/>
                  </a:lnTo>
                  <a:lnTo>
                    <a:pt x="913511" y="141478"/>
                  </a:lnTo>
                  <a:lnTo>
                    <a:pt x="913511" y="154178"/>
                  </a:lnTo>
                  <a:lnTo>
                    <a:pt x="1044321" y="154178"/>
                  </a:lnTo>
                  <a:lnTo>
                    <a:pt x="1044321" y="141478"/>
                  </a:lnTo>
                  <a:lnTo>
                    <a:pt x="931164" y="141478"/>
                  </a:lnTo>
                  <a:lnTo>
                    <a:pt x="931164" y="119888"/>
                  </a:lnTo>
                  <a:lnTo>
                    <a:pt x="1044321" y="119888"/>
                  </a:lnTo>
                  <a:lnTo>
                    <a:pt x="1044321" y="105918"/>
                  </a:lnTo>
                  <a:lnTo>
                    <a:pt x="987679" y="105918"/>
                  </a:lnTo>
                  <a:lnTo>
                    <a:pt x="987679" y="90551"/>
                  </a:lnTo>
                  <a:lnTo>
                    <a:pt x="1055116" y="90551"/>
                  </a:lnTo>
                  <a:lnTo>
                    <a:pt x="1055116" y="76454"/>
                  </a:lnTo>
                  <a:close/>
                </a:path>
                <a:path w="1454150" h="160655">
                  <a:moveTo>
                    <a:pt x="1103884" y="71120"/>
                  </a:moveTo>
                  <a:lnTo>
                    <a:pt x="1082802" y="71120"/>
                  </a:lnTo>
                  <a:lnTo>
                    <a:pt x="1082802" y="91821"/>
                  </a:lnTo>
                  <a:lnTo>
                    <a:pt x="1103884" y="91821"/>
                  </a:lnTo>
                  <a:lnTo>
                    <a:pt x="1103884" y="71120"/>
                  </a:lnTo>
                  <a:close/>
                </a:path>
                <a:path w="1454150" h="160655">
                  <a:moveTo>
                    <a:pt x="1248156" y="114681"/>
                  </a:moveTo>
                  <a:lnTo>
                    <a:pt x="1247584" y="107950"/>
                  </a:lnTo>
                  <a:lnTo>
                    <a:pt x="1247508" y="107048"/>
                  </a:lnTo>
                  <a:lnTo>
                    <a:pt x="1245387" y="100114"/>
                  </a:lnTo>
                  <a:lnTo>
                    <a:pt x="1211021" y="75463"/>
                  </a:lnTo>
                  <a:lnTo>
                    <a:pt x="1188275" y="70015"/>
                  </a:lnTo>
                  <a:lnTo>
                    <a:pt x="1179195" y="67449"/>
                  </a:lnTo>
                  <a:lnTo>
                    <a:pt x="1171625" y="64681"/>
                  </a:lnTo>
                  <a:lnTo>
                    <a:pt x="1165606" y="61722"/>
                  </a:lnTo>
                  <a:lnTo>
                    <a:pt x="1158621" y="57658"/>
                  </a:lnTo>
                  <a:lnTo>
                    <a:pt x="1155192" y="51943"/>
                  </a:lnTo>
                  <a:lnTo>
                    <a:pt x="1155319" y="38227"/>
                  </a:lnTo>
                  <a:lnTo>
                    <a:pt x="1181709" y="23177"/>
                  </a:lnTo>
                  <a:lnTo>
                    <a:pt x="1180401" y="23177"/>
                  </a:lnTo>
                  <a:lnTo>
                    <a:pt x="1190371" y="22606"/>
                  </a:lnTo>
                  <a:lnTo>
                    <a:pt x="1198321" y="23177"/>
                  </a:lnTo>
                  <a:lnTo>
                    <a:pt x="1205395" y="24676"/>
                  </a:lnTo>
                  <a:lnTo>
                    <a:pt x="1228344" y="49403"/>
                  </a:lnTo>
                  <a:lnTo>
                    <a:pt x="1247521" y="49403"/>
                  </a:lnTo>
                  <a:lnTo>
                    <a:pt x="1245806" y="40335"/>
                  </a:lnTo>
                  <a:lnTo>
                    <a:pt x="1242390" y="32169"/>
                  </a:lnTo>
                  <a:lnTo>
                    <a:pt x="1237284" y="24904"/>
                  </a:lnTo>
                  <a:lnTo>
                    <a:pt x="1234833" y="22606"/>
                  </a:lnTo>
                  <a:lnTo>
                    <a:pt x="1230503" y="18542"/>
                  </a:lnTo>
                  <a:lnTo>
                    <a:pt x="1222324" y="13436"/>
                  </a:lnTo>
                  <a:lnTo>
                    <a:pt x="1213065" y="9715"/>
                  </a:lnTo>
                  <a:lnTo>
                    <a:pt x="1202702" y="7442"/>
                  </a:lnTo>
                  <a:lnTo>
                    <a:pt x="1191260" y="6604"/>
                  </a:lnTo>
                  <a:lnTo>
                    <a:pt x="1183487" y="6896"/>
                  </a:lnTo>
                  <a:lnTo>
                    <a:pt x="1138809" y="29972"/>
                  </a:lnTo>
                  <a:lnTo>
                    <a:pt x="1136269" y="44704"/>
                  </a:lnTo>
                  <a:lnTo>
                    <a:pt x="1136942" y="51943"/>
                  </a:lnTo>
                  <a:lnTo>
                    <a:pt x="1163751" y="80683"/>
                  </a:lnTo>
                  <a:lnTo>
                    <a:pt x="1195768" y="89217"/>
                  </a:lnTo>
                  <a:lnTo>
                    <a:pt x="1204950" y="91884"/>
                  </a:lnTo>
                  <a:lnTo>
                    <a:pt x="1212583" y="94742"/>
                  </a:lnTo>
                  <a:lnTo>
                    <a:pt x="1218692" y="97790"/>
                  </a:lnTo>
                  <a:lnTo>
                    <a:pt x="1225677" y="101981"/>
                  </a:lnTo>
                  <a:lnTo>
                    <a:pt x="1229106" y="107950"/>
                  </a:lnTo>
                  <a:lnTo>
                    <a:pt x="1228979" y="115697"/>
                  </a:lnTo>
                  <a:lnTo>
                    <a:pt x="1192530" y="139700"/>
                  </a:lnTo>
                  <a:lnTo>
                    <a:pt x="1183932" y="139115"/>
                  </a:lnTo>
                  <a:lnTo>
                    <a:pt x="1151128" y="110109"/>
                  </a:lnTo>
                  <a:lnTo>
                    <a:pt x="1131824" y="110109"/>
                  </a:lnTo>
                  <a:lnTo>
                    <a:pt x="1158379" y="148818"/>
                  </a:lnTo>
                  <a:lnTo>
                    <a:pt x="1191260" y="155956"/>
                  </a:lnTo>
                  <a:lnTo>
                    <a:pt x="1199057" y="155651"/>
                  </a:lnTo>
                  <a:lnTo>
                    <a:pt x="1235456" y="142875"/>
                  </a:lnTo>
                  <a:lnTo>
                    <a:pt x="1238034" y="139700"/>
                  </a:lnTo>
                  <a:lnTo>
                    <a:pt x="1245489" y="130556"/>
                  </a:lnTo>
                  <a:lnTo>
                    <a:pt x="1248029" y="123190"/>
                  </a:lnTo>
                  <a:lnTo>
                    <a:pt x="1248156" y="114681"/>
                  </a:lnTo>
                  <a:close/>
                </a:path>
                <a:path w="1454150" h="160655">
                  <a:moveTo>
                    <a:pt x="1454150" y="9906"/>
                  </a:moveTo>
                  <a:lnTo>
                    <a:pt x="1435227" y="9906"/>
                  </a:lnTo>
                  <a:lnTo>
                    <a:pt x="1401546" y="124460"/>
                  </a:lnTo>
                  <a:lnTo>
                    <a:pt x="1401445" y="124841"/>
                  </a:lnTo>
                  <a:lnTo>
                    <a:pt x="1376070" y="38862"/>
                  </a:lnTo>
                  <a:lnTo>
                    <a:pt x="1367536" y="9906"/>
                  </a:lnTo>
                  <a:lnTo>
                    <a:pt x="1347597" y="9906"/>
                  </a:lnTo>
                  <a:lnTo>
                    <a:pt x="1313815" y="124460"/>
                  </a:lnTo>
                  <a:lnTo>
                    <a:pt x="1279906" y="9906"/>
                  </a:lnTo>
                  <a:lnTo>
                    <a:pt x="1260475" y="9906"/>
                  </a:lnTo>
                  <a:lnTo>
                    <a:pt x="1303909" y="152781"/>
                  </a:lnTo>
                  <a:lnTo>
                    <a:pt x="1322705" y="152781"/>
                  </a:lnTo>
                  <a:lnTo>
                    <a:pt x="1331201" y="124841"/>
                  </a:lnTo>
                  <a:lnTo>
                    <a:pt x="1331315" y="124460"/>
                  </a:lnTo>
                  <a:lnTo>
                    <a:pt x="1357376" y="38862"/>
                  </a:lnTo>
                  <a:lnTo>
                    <a:pt x="1391793" y="152781"/>
                  </a:lnTo>
                  <a:lnTo>
                    <a:pt x="1410716" y="152781"/>
                  </a:lnTo>
                  <a:lnTo>
                    <a:pt x="1419199" y="124841"/>
                  </a:lnTo>
                  <a:lnTo>
                    <a:pt x="1454150" y="990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0871" y="3025127"/>
              <a:ext cx="2431541" cy="46711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63039" y="3154692"/>
              <a:ext cx="1267206" cy="19582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86967" y="3031235"/>
              <a:ext cx="2403347" cy="43891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474216" y="3165982"/>
              <a:ext cx="1229360" cy="158115"/>
            </a:xfrm>
            <a:custGeom>
              <a:avLst/>
              <a:gdLst/>
              <a:ahLst/>
              <a:cxnLst/>
              <a:rect l="l" t="t" r="r" b="b"/>
              <a:pathLst>
                <a:path w="1229360" h="158114">
                  <a:moveTo>
                    <a:pt x="105156" y="133604"/>
                  </a:moveTo>
                  <a:lnTo>
                    <a:pt x="72237" y="92202"/>
                  </a:lnTo>
                  <a:lnTo>
                    <a:pt x="56388" y="72263"/>
                  </a:lnTo>
                  <a:lnTo>
                    <a:pt x="57785" y="65151"/>
                  </a:lnTo>
                  <a:lnTo>
                    <a:pt x="58928" y="57531"/>
                  </a:lnTo>
                  <a:lnTo>
                    <a:pt x="60960" y="24003"/>
                  </a:lnTo>
                  <a:lnTo>
                    <a:pt x="99314" y="24003"/>
                  </a:lnTo>
                  <a:lnTo>
                    <a:pt x="99314" y="7759"/>
                  </a:lnTo>
                  <a:lnTo>
                    <a:pt x="3556" y="7759"/>
                  </a:lnTo>
                  <a:lnTo>
                    <a:pt x="3556" y="24003"/>
                  </a:lnTo>
                  <a:lnTo>
                    <a:pt x="43180" y="24003"/>
                  </a:lnTo>
                  <a:lnTo>
                    <a:pt x="42722" y="37045"/>
                  </a:lnTo>
                  <a:lnTo>
                    <a:pt x="37719" y="74930"/>
                  </a:lnTo>
                  <a:lnTo>
                    <a:pt x="22987" y="111252"/>
                  </a:lnTo>
                  <a:lnTo>
                    <a:pt x="0" y="127889"/>
                  </a:lnTo>
                  <a:lnTo>
                    <a:pt x="0" y="145415"/>
                  </a:lnTo>
                  <a:lnTo>
                    <a:pt x="36512" y="122199"/>
                  </a:lnTo>
                  <a:lnTo>
                    <a:pt x="51181" y="92202"/>
                  </a:lnTo>
                  <a:lnTo>
                    <a:pt x="91313" y="144145"/>
                  </a:lnTo>
                  <a:lnTo>
                    <a:pt x="105156" y="133604"/>
                  </a:lnTo>
                  <a:close/>
                </a:path>
                <a:path w="1229360" h="158114">
                  <a:moveTo>
                    <a:pt x="157467" y="63881"/>
                  </a:moveTo>
                  <a:lnTo>
                    <a:pt x="136017" y="63881"/>
                  </a:lnTo>
                  <a:lnTo>
                    <a:pt x="136017" y="2171"/>
                  </a:lnTo>
                  <a:lnTo>
                    <a:pt x="118364" y="2171"/>
                  </a:lnTo>
                  <a:lnTo>
                    <a:pt x="118364" y="154432"/>
                  </a:lnTo>
                  <a:lnTo>
                    <a:pt x="136017" y="154432"/>
                  </a:lnTo>
                  <a:lnTo>
                    <a:pt x="136017" y="80772"/>
                  </a:lnTo>
                  <a:lnTo>
                    <a:pt x="157467" y="80772"/>
                  </a:lnTo>
                  <a:lnTo>
                    <a:pt x="157467" y="63881"/>
                  </a:lnTo>
                  <a:close/>
                </a:path>
                <a:path w="1229360" h="158114">
                  <a:moveTo>
                    <a:pt x="313055" y="22352"/>
                  </a:moveTo>
                  <a:lnTo>
                    <a:pt x="310007" y="17018"/>
                  </a:lnTo>
                  <a:lnTo>
                    <a:pt x="307022" y="14998"/>
                  </a:lnTo>
                  <a:lnTo>
                    <a:pt x="304038" y="12954"/>
                  </a:lnTo>
                  <a:lnTo>
                    <a:pt x="299173" y="10198"/>
                  </a:lnTo>
                  <a:lnTo>
                    <a:pt x="294894" y="8407"/>
                  </a:lnTo>
                  <a:lnTo>
                    <a:pt x="294894" y="25654"/>
                  </a:lnTo>
                  <a:lnTo>
                    <a:pt x="294894" y="32258"/>
                  </a:lnTo>
                  <a:lnTo>
                    <a:pt x="292735" y="35052"/>
                  </a:lnTo>
                  <a:lnTo>
                    <a:pt x="288290" y="37096"/>
                  </a:lnTo>
                  <a:lnTo>
                    <a:pt x="283972" y="39243"/>
                  </a:lnTo>
                  <a:lnTo>
                    <a:pt x="278130" y="40640"/>
                  </a:lnTo>
                  <a:lnTo>
                    <a:pt x="270764" y="41656"/>
                  </a:lnTo>
                  <a:lnTo>
                    <a:pt x="263525" y="42545"/>
                  </a:lnTo>
                  <a:lnTo>
                    <a:pt x="255397" y="43053"/>
                  </a:lnTo>
                  <a:lnTo>
                    <a:pt x="237363" y="43053"/>
                  </a:lnTo>
                  <a:lnTo>
                    <a:pt x="204470" y="37096"/>
                  </a:lnTo>
                  <a:lnTo>
                    <a:pt x="200025" y="35052"/>
                  </a:lnTo>
                  <a:lnTo>
                    <a:pt x="197866" y="32258"/>
                  </a:lnTo>
                  <a:lnTo>
                    <a:pt x="197866" y="25654"/>
                  </a:lnTo>
                  <a:lnTo>
                    <a:pt x="200025" y="22987"/>
                  </a:lnTo>
                  <a:lnTo>
                    <a:pt x="204470" y="20955"/>
                  </a:lnTo>
                  <a:lnTo>
                    <a:pt x="208788" y="18796"/>
                  </a:lnTo>
                  <a:lnTo>
                    <a:pt x="214630" y="17411"/>
                  </a:lnTo>
                  <a:lnTo>
                    <a:pt x="221996" y="16383"/>
                  </a:lnTo>
                  <a:lnTo>
                    <a:pt x="229235" y="15494"/>
                  </a:lnTo>
                  <a:lnTo>
                    <a:pt x="237363" y="14998"/>
                  </a:lnTo>
                  <a:lnTo>
                    <a:pt x="255397" y="14998"/>
                  </a:lnTo>
                  <a:lnTo>
                    <a:pt x="288290" y="20955"/>
                  </a:lnTo>
                  <a:lnTo>
                    <a:pt x="292735" y="22987"/>
                  </a:lnTo>
                  <a:lnTo>
                    <a:pt x="255422" y="1828"/>
                  </a:lnTo>
                  <a:lnTo>
                    <a:pt x="246380" y="1651"/>
                  </a:lnTo>
                  <a:lnTo>
                    <a:pt x="237274" y="1828"/>
                  </a:lnTo>
                  <a:lnTo>
                    <a:pt x="199199" y="7835"/>
                  </a:lnTo>
                  <a:lnTo>
                    <a:pt x="179692" y="22352"/>
                  </a:lnTo>
                  <a:lnTo>
                    <a:pt x="179692" y="35687"/>
                  </a:lnTo>
                  <a:lnTo>
                    <a:pt x="220459" y="54889"/>
                  </a:lnTo>
                  <a:lnTo>
                    <a:pt x="246380" y="56388"/>
                  </a:lnTo>
                  <a:lnTo>
                    <a:pt x="255422" y="56222"/>
                  </a:lnTo>
                  <a:lnTo>
                    <a:pt x="293560" y="50203"/>
                  </a:lnTo>
                  <a:lnTo>
                    <a:pt x="306920" y="43053"/>
                  </a:lnTo>
                  <a:lnTo>
                    <a:pt x="310007" y="41021"/>
                  </a:lnTo>
                  <a:lnTo>
                    <a:pt x="313055" y="35687"/>
                  </a:lnTo>
                  <a:lnTo>
                    <a:pt x="313055" y="22352"/>
                  </a:lnTo>
                  <a:close/>
                </a:path>
                <a:path w="1229360" h="158114">
                  <a:moveTo>
                    <a:pt x="322453" y="65151"/>
                  </a:moveTo>
                  <a:lnTo>
                    <a:pt x="266319" y="65151"/>
                  </a:lnTo>
                  <a:lnTo>
                    <a:pt x="266319" y="78740"/>
                  </a:lnTo>
                  <a:lnTo>
                    <a:pt x="266319" y="92837"/>
                  </a:lnTo>
                  <a:lnTo>
                    <a:pt x="226441" y="92837"/>
                  </a:lnTo>
                  <a:lnTo>
                    <a:pt x="226441" y="78740"/>
                  </a:lnTo>
                  <a:lnTo>
                    <a:pt x="266319" y="78740"/>
                  </a:lnTo>
                  <a:lnTo>
                    <a:pt x="266319" y="65151"/>
                  </a:lnTo>
                  <a:lnTo>
                    <a:pt x="170434" y="65151"/>
                  </a:lnTo>
                  <a:lnTo>
                    <a:pt x="170434" y="78740"/>
                  </a:lnTo>
                  <a:lnTo>
                    <a:pt x="209169" y="78740"/>
                  </a:lnTo>
                  <a:lnTo>
                    <a:pt x="209169" y="92837"/>
                  </a:lnTo>
                  <a:lnTo>
                    <a:pt x="180594" y="92837"/>
                  </a:lnTo>
                  <a:lnTo>
                    <a:pt x="180594" y="105918"/>
                  </a:lnTo>
                  <a:lnTo>
                    <a:pt x="294640" y="105918"/>
                  </a:lnTo>
                  <a:lnTo>
                    <a:pt x="294640" y="116459"/>
                  </a:lnTo>
                  <a:lnTo>
                    <a:pt x="180975" y="116459"/>
                  </a:lnTo>
                  <a:lnTo>
                    <a:pt x="180975" y="152654"/>
                  </a:lnTo>
                  <a:lnTo>
                    <a:pt x="314706" y="152654"/>
                  </a:lnTo>
                  <a:lnTo>
                    <a:pt x="314706" y="139446"/>
                  </a:lnTo>
                  <a:lnTo>
                    <a:pt x="198247" y="139446"/>
                  </a:lnTo>
                  <a:lnTo>
                    <a:pt x="198247" y="129032"/>
                  </a:lnTo>
                  <a:lnTo>
                    <a:pt x="312039" y="129032"/>
                  </a:lnTo>
                  <a:lnTo>
                    <a:pt x="312039" y="92837"/>
                  </a:lnTo>
                  <a:lnTo>
                    <a:pt x="283591" y="92837"/>
                  </a:lnTo>
                  <a:lnTo>
                    <a:pt x="283591" y="78740"/>
                  </a:lnTo>
                  <a:lnTo>
                    <a:pt x="322453" y="78740"/>
                  </a:lnTo>
                  <a:lnTo>
                    <a:pt x="322453" y="65151"/>
                  </a:lnTo>
                  <a:close/>
                </a:path>
                <a:path w="1229360" h="158114">
                  <a:moveTo>
                    <a:pt x="490855" y="67310"/>
                  </a:moveTo>
                  <a:lnTo>
                    <a:pt x="455345" y="51562"/>
                  </a:lnTo>
                  <a:lnTo>
                    <a:pt x="424434" y="37846"/>
                  </a:lnTo>
                  <a:lnTo>
                    <a:pt x="425577" y="35433"/>
                  </a:lnTo>
                  <a:lnTo>
                    <a:pt x="426593" y="32893"/>
                  </a:lnTo>
                  <a:lnTo>
                    <a:pt x="427482" y="30226"/>
                  </a:lnTo>
                  <a:lnTo>
                    <a:pt x="428371" y="27698"/>
                  </a:lnTo>
                  <a:lnTo>
                    <a:pt x="429133" y="24892"/>
                  </a:lnTo>
                  <a:lnTo>
                    <a:pt x="429641" y="22225"/>
                  </a:lnTo>
                  <a:lnTo>
                    <a:pt x="485775" y="22225"/>
                  </a:lnTo>
                  <a:lnTo>
                    <a:pt x="485775" y="6096"/>
                  </a:lnTo>
                  <a:lnTo>
                    <a:pt x="351409" y="6096"/>
                  </a:lnTo>
                  <a:lnTo>
                    <a:pt x="351409" y="22225"/>
                  </a:lnTo>
                  <a:lnTo>
                    <a:pt x="410972" y="22225"/>
                  </a:lnTo>
                  <a:lnTo>
                    <a:pt x="407555" y="31280"/>
                  </a:lnTo>
                  <a:lnTo>
                    <a:pt x="379501" y="57848"/>
                  </a:lnTo>
                  <a:lnTo>
                    <a:pt x="347599" y="66167"/>
                  </a:lnTo>
                  <a:lnTo>
                    <a:pt x="347599" y="82677"/>
                  </a:lnTo>
                  <a:lnTo>
                    <a:pt x="386080" y="73279"/>
                  </a:lnTo>
                  <a:lnTo>
                    <a:pt x="415544" y="51562"/>
                  </a:lnTo>
                  <a:lnTo>
                    <a:pt x="483489" y="82042"/>
                  </a:lnTo>
                  <a:lnTo>
                    <a:pt x="490855" y="67310"/>
                  </a:lnTo>
                  <a:close/>
                </a:path>
                <a:path w="1229360" h="158114">
                  <a:moveTo>
                    <a:pt x="494665" y="99060"/>
                  </a:moveTo>
                  <a:lnTo>
                    <a:pt x="342646" y="99060"/>
                  </a:lnTo>
                  <a:lnTo>
                    <a:pt x="342646" y="115443"/>
                  </a:lnTo>
                  <a:lnTo>
                    <a:pt x="409448" y="115443"/>
                  </a:lnTo>
                  <a:lnTo>
                    <a:pt x="409448" y="157988"/>
                  </a:lnTo>
                  <a:lnTo>
                    <a:pt x="427355" y="157988"/>
                  </a:lnTo>
                  <a:lnTo>
                    <a:pt x="427355" y="115443"/>
                  </a:lnTo>
                  <a:lnTo>
                    <a:pt x="494665" y="115443"/>
                  </a:lnTo>
                  <a:lnTo>
                    <a:pt x="494665" y="99060"/>
                  </a:lnTo>
                  <a:close/>
                </a:path>
                <a:path w="1229360" h="158114">
                  <a:moveTo>
                    <a:pt x="589153" y="56769"/>
                  </a:moveTo>
                  <a:lnTo>
                    <a:pt x="586041" y="50685"/>
                  </a:lnTo>
                  <a:lnTo>
                    <a:pt x="585978" y="50546"/>
                  </a:lnTo>
                  <a:lnTo>
                    <a:pt x="585724" y="50038"/>
                  </a:lnTo>
                  <a:lnTo>
                    <a:pt x="578993" y="45097"/>
                  </a:lnTo>
                  <a:lnTo>
                    <a:pt x="573684" y="41910"/>
                  </a:lnTo>
                  <a:lnTo>
                    <a:pt x="573532" y="41859"/>
                  </a:lnTo>
                  <a:lnTo>
                    <a:pt x="573532" y="65532"/>
                  </a:lnTo>
                  <a:lnTo>
                    <a:pt x="573405" y="69850"/>
                  </a:lnTo>
                  <a:lnTo>
                    <a:pt x="571627" y="73279"/>
                  </a:lnTo>
                  <a:lnTo>
                    <a:pt x="564515" y="78867"/>
                  </a:lnTo>
                  <a:lnTo>
                    <a:pt x="559689" y="80391"/>
                  </a:lnTo>
                  <a:lnTo>
                    <a:pt x="547370" y="80391"/>
                  </a:lnTo>
                  <a:lnTo>
                    <a:pt x="542544" y="78867"/>
                  </a:lnTo>
                  <a:lnTo>
                    <a:pt x="535432" y="73279"/>
                  </a:lnTo>
                  <a:lnTo>
                    <a:pt x="533654" y="69850"/>
                  </a:lnTo>
                  <a:lnTo>
                    <a:pt x="533654" y="61214"/>
                  </a:lnTo>
                  <a:lnTo>
                    <a:pt x="535432" y="57658"/>
                  </a:lnTo>
                  <a:lnTo>
                    <a:pt x="542544" y="52070"/>
                  </a:lnTo>
                  <a:lnTo>
                    <a:pt x="547370" y="50685"/>
                  </a:lnTo>
                  <a:lnTo>
                    <a:pt x="553593" y="50546"/>
                  </a:lnTo>
                  <a:lnTo>
                    <a:pt x="559689" y="50685"/>
                  </a:lnTo>
                  <a:lnTo>
                    <a:pt x="564515" y="52070"/>
                  </a:lnTo>
                  <a:lnTo>
                    <a:pt x="571627" y="57658"/>
                  </a:lnTo>
                  <a:lnTo>
                    <a:pt x="573405" y="61214"/>
                  </a:lnTo>
                  <a:lnTo>
                    <a:pt x="573532" y="65532"/>
                  </a:lnTo>
                  <a:lnTo>
                    <a:pt x="573532" y="41859"/>
                  </a:lnTo>
                  <a:lnTo>
                    <a:pt x="567664" y="39598"/>
                  </a:lnTo>
                  <a:lnTo>
                    <a:pt x="560971" y="38201"/>
                  </a:lnTo>
                  <a:lnTo>
                    <a:pt x="553593" y="37719"/>
                  </a:lnTo>
                  <a:lnTo>
                    <a:pt x="546138" y="38201"/>
                  </a:lnTo>
                  <a:lnTo>
                    <a:pt x="517652" y="65532"/>
                  </a:lnTo>
                  <a:lnTo>
                    <a:pt x="517779" y="69850"/>
                  </a:lnTo>
                  <a:lnTo>
                    <a:pt x="517906" y="74168"/>
                  </a:lnTo>
                  <a:lnTo>
                    <a:pt x="553593" y="93345"/>
                  </a:lnTo>
                  <a:lnTo>
                    <a:pt x="560971" y="92824"/>
                  </a:lnTo>
                  <a:lnTo>
                    <a:pt x="586041" y="80391"/>
                  </a:lnTo>
                  <a:lnTo>
                    <a:pt x="589153" y="74168"/>
                  </a:lnTo>
                  <a:lnTo>
                    <a:pt x="589153" y="56769"/>
                  </a:lnTo>
                  <a:close/>
                </a:path>
                <a:path w="1229360" h="158114">
                  <a:moveTo>
                    <a:pt x="593090" y="15621"/>
                  </a:moveTo>
                  <a:lnTo>
                    <a:pt x="562102" y="15621"/>
                  </a:lnTo>
                  <a:lnTo>
                    <a:pt x="562102" y="0"/>
                  </a:lnTo>
                  <a:lnTo>
                    <a:pt x="544449" y="0"/>
                  </a:lnTo>
                  <a:lnTo>
                    <a:pt x="544449" y="15621"/>
                  </a:lnTo>
                  <a:lnTo>
                    <a:pt x="512191" y="15621"/>
                  </a:lnTo>
                  <a:lnTo>
                    <a:pt x="512191" y="29083"/>
                  </a:lnTo>
                  <a:lnTo>
                    <a:pt x="593090" y="29083"/>
                  </a:lnTo>
                  <a:lnTo>
                    <a:pt x="593090" y="15621"/>
                  </a:lnTo>
                  <a:close/>
                </a:path>
                <a:path w="1229360" h="158114">
                  <a:moveTo>
                    <a:pt x="661289" y="2171"/>
                  </a:moveTo>
                  <a:lnTo>
                    <a:pt x="644779" y="2171"/>
                  </a:lnTo>
                  <a:lnTo>
                    <a:pt x="644779" y="37846"/>
                  </a:lnTo>
                  <a:lnTo>
                    <a:pt x="620522" y="37846"/>
                  </a:lnTo>
                  <a:lnTo>
                    <a:pt x="620522" y="3060"/>
                  </a:lnTo>
                  <a:lnTo>
                    <a:pt x="604139" y="3060"/>
                  </a:lnTo>
                  <a:lnTo>
                    <a:pt x="604139" y="91186"/>
                  </a:lnTo>
                  <a:lnTo>
                    <a:pt x="620522" y="91186"/>
                  </a:lnTo>
                  <a:lnTo>
                    <a:pt x="620522" y="53721"/>
                  </a:lnTo>
                  <a:lnTo>
                    <a:pt x="644779" y="53721"/>
                  </a:lnTo>
                  <a:lnTo>
                    <a:pt x="644779" y="96520"/>
                  </a:lnTo>
                  <a:lnTo>
                    <a:pt x="661289" y="96520"/>
                  </a:lnTo>
                  <a:lnTo>
                    <a:pt x="661289" y="53721"/>
                  </a:lnTo>
                  <a:lnTo>
                    <a:pt x="661289" y="37846"/>
                  </a:lnTo>
                  <a:lnTo>
                    <a:pt x="661289" y="2171"/>
                  </a:lnTo>
                  <a:close/>
                </a:path>
                <a:path w="1229360" h="158114">
                  <a:moveTo>
                    <a:pt x="662813" y="120269"/>
                  </a:moveTo>
                  <a:lnTo>
                    <a:pt x="659765" y="114935"/>
                  </a:lnTo>
                  <a:lnTo>
                    <a:pt x="657339" y="113284"/>
                  </a:lnTo>
                  <a:lnTo>
                    <a:pt x="653796" y="110871"/>
                  </a:lnTo>
                  <a:lnTo>
                    <a:pt x="648843" y="108038"/>
                  </a:lnTo>
                  <a:lnTo>
                    <a:pt x="644525" y="106235"/>
                  </a:lnTo>
                  <a:lnTo>
                    <a:pt x="644525" y="127000"/>
                  </a:lnTo>
                  <a:lnTo>
                    <a:pt x="644398" y="130175"/>
                  </a:lnTo>
                  <a:lnTo>
                    <a:pt x="604139" y="140716"/>
                  </a:lnTo>
                  <a:lnTo>
                    <a:pt x="585978" y="140716"/>
                  </a:lnTo>
                  <a:lnTo>
                    <a:pt x="548132" y="132715"/>
                  </a:lnTo>
                  <a:lnTo>
                    <a:pt x="545846" y="130175"/>
                  </a:lnTo>
                  <a:lnTo>
                    <a:pt x="545846" y="123825"/>
                  </a:lnTo>
                  <a:lnTo>
                    <a:pt x="569277" y="114935"/>
                  </a:lnTo>
                  <a:lnTo>
                    <a:pt x="569429" y="114935"/>
                  </a:lnTo>
                  <a:lnTo>
                    <a:pt x="577723" y="113792"/>
                  </a:lnTo>
                  <a:lnTo>
                    <a:pt x="585978" y="113284"/>
                  </a:lnTo>
                  <a:lnTo>
                    <a:pt x="604139" y="113284"/>
                  </a:lnTo>
                  <a:lnTo>
                    <a:pt x="612394" y="113792"/>
                  </a:lnTo>
                  <a:lnTo>
                    <a:pt x="620928" y="114935"/>
                  </a:lnTo>
                  <a:lnTo>
                    <a:pt x="627253" y="115697"/>
                  </a:lnTo>
                  <a:lnTo>
                    <a:pt x="633222" y="117221"/>
                  </a:lnTo>
                  <a:lnTo>
                    <a:pt x="642112" y="121285"/>
                  </a:lnTo>
                  <a:lnTo>
                    <a:pt x="644398" y="123825"/>
                  </a:lnTo>
                  <a:lnTo>
                    <a:pt x="644525" y="127000"/>
                  </a:lnTo>
                  <a:lnTo>
                    <a:pt x="644525" y="106235"/>
                  </a:lnTo>
                  <a:lnTo>
                    <a:pt x="604405" y="99720"/>
                  </a:lnTo>
                  <a:lnTo>
                    <a:pt x="595122" y="99568"/>
                  </a:lnTo>
                  <a:lnTo>
                    <a:pt x="585825" y="99720"/>
                  </a:lnTo>
                  <a:lnTo>
                    <a:pt x="547001" y="105638"/>
                  </a:lnTo>
                  <a:lnTo>
                    <a:pt x="527304" y="120269"/>
                  </a:lnTo>
                  <a:lnTo>
                    <a:pt x="527304" y="133731"/>
                  </a:lnTo>
                  <a:lnTo>
                    <a:pt x="568629" y="153060"/>
                  </a:lnTo>
                  <a:lnTo>
                    <a:pt x="585825" y="154343"/>
                  </a:lnTo>
                  <a:lnTo>
                    <a:pt x="604405" y="154343"/>
                  </a:lnTo>
                  <a:lnTo>
                    <a:pt x="643128" y="148272"/>
                  </a:lnTo>
                  <a:lnTo>
                    <a:pt x="657339" y="140716"/>
                  </a:lnTo>
                  <a:lnTo>
                    <a:pt x="659765" y="139065"/>
                  </a:lnTo>
                  <a:lnTo>
                    <a:pt x="662813" y="133731"/>
                  </a:lnTo>
                  <a:lnTo>
                    <a:pt x="662813" y="120269"/>
                  </a:lnTo>
                  <a:close/>
                </a:path>
                <a:path w="1229360" h="158114">
                  <a:moveTo>
                    <a:pt x="875919" y="42545"/>
                  </a:moveTo>
                  <a:lnTo>
                    <a:pt x="848995" y="42545"/>
                  </a:lnTo>
                  <a:lnTo>
                    <a:pt x="848995" y="17411"/>
                  </a:lnTo>
                  <a:lnTo>
                    <a:pt x="874395" y="17411"/>
                  </a:lnTo>
                  <a:lnTo>
                    <a:pt x="874395" y="3937"/>
                  </a:lnTo>
                  <a:lnTo>
                    <a:pt x="831342" y="3937"/>
                  </a:lnTo>
                  <a:lnTo>
                    <a:pt x="831342" y="17411"/>
                  </a:lnTo>
                  <a:lnTo>
                    <a:pt x="831342" y="42545"/>
                  </a:lnTo>
                  <a:lnTo>
                    <a:pt x="786130" y="42545"/>
                  </a:lnTo>
                  <a:lnTo>
                    <a:pt x="786130" y="17411"/>
                  </a:lnTo>
                  <a:lnTo>
                    <a:pt x="831342" y="17411"/>
                  </a:lnTo>
                  <a:lnTo>
                    <a:pt x="831342" y="3937"/>
                  </a:lnTo>
                  <a:lnTo>
                    <a:pt x="743077" y="3937"/>
                  </a:lnTo>
                  <a:lnTo>
                    <a:pt x="743077" y="17411"/>
                  </a:lnTo>
                  <a:lnTo>
                    <a:pt x="768477" y="17411"/>
                  </a:lnTo>
                  <a:lnTo>
                    <a:pt x="768477" y="42545"/>
                  </a:lnTo>
                  <a:lnTo>
                    <a:pt x="741553" y="42545"/>
                  </a:lnTo>
                  <a:lnTo>
                    <a:pt x="741553" y="55880"/>
                  </a:lnTo>
                  <a:lnTo>
                    <a:pt x="875919" y="55880"/>
                  </a:lnTo>
                  <a:lnTo>
                    <a:pt x="875919" y="42545"/>
                  </a:lnTo>
                  <a:close/>
                </a:path>
                <a:path w="1229360" h="158114">
                  <a:moveTo>
                    <a:pt x="877062" y="139700"/>
                  </a:moveTo>
                  <a:lnTo>
                    <a:pt x="760603" y="139700"/>
                  </a:lnTo>
                  <a:lnTo>
                    <a:pt x="760603" y="129667"/>
                  </a:lnTo>
                  <a:lnTo>
                    <a:pt x="874395" y="129667"/>
                  </a:lnTo>
                  <a:lnTo>
                    <a:pt x="874395" y="94615"/>
                  </a:lnTo>
                  <a:lnTo>
                    <a:pt x="742950" y="94615"/>
                  </a:lnTo>
                  <a:lnTo>
                    <a:pt x="742950" y="107569"/>
                  </a:lnTo>
                  <a:lnTo>
                    <a:pt x="856996" y="107569"/>
                  </a:lnTo>
                  <a:lnTo>
                    <a:pt x="856996" y="117348"/>
                  </a:lnTo>
                  <a:lnTo>
                    <a:pt x="743331" y="117348"/>
                  </a:lnTo>
                  <a:lnTo>
                    <a:pt x="743331" y="152654"/>
                  </a:lnTo>
                  <a:lnTo>
                    <a:pt x="877062" y="152654"/>
                  </a:lnTo>
                  <a:lnTo>
                    <a:pt x="877062" y="139700"/>
                  </a:lnTo>
                  <a:close/>
                </a:path>
                <a:path w="1229360" h="158114">
                  <a:moveTo>
                    <a:pt x="884809" y="68580"/>
                  </a:moveTo>
                  <a:lnTo>
                    <a:pt x="732790" y="68580"/>
                  </a:lnTo>
                  <a:lnTo>
                    <a:pt x="732790" y="82296"/>
                  </a:lnTo>
                  <a:lnTo>
                    <a:pt x="884809" y="82296"/>
                  </a:lnTo>
                  <a:lnTo>
                    <a:pt x="884809" y="68580"/>
                  </a:lnTo>
                  <a:close/>
                </a:path>
                <a:path w="1229360" h="158114">
                  <a:moveTo>
                    <a:pt x="982726" y="72390"/>
                  </a:moveTo>
                  <a:lnTo>
                    <a:pt x="977646" y="74422"/>
                  </a:lnTo>
                  <a:lnTo>
                    <a:pt x="971550" y="75819"/>
                  </a:lnTo>
                  <a:lnTo>
                    <a:pt x="957326" y="77597"/>
                  </a:lnTo>
                  <a:lnTo>
                    <a:pt x="949579" y="77978"/>
                  </a:lnTo>
                  <a:lnTo>
                    <a:pt x="926084" y="77978"/>
                  </a:lnTo>
                  <a:lnTo>
                    <a:pt x="926084" y="55880"/>
                  </a:lnTo>
                  <a:lnTo>
                    <a:pt x="974217" y="55880"/>
                  </a:lnTo>
                  <a:lnTo>
                    <a:pt x="974217" y="5969"/>
                  </a:lnTo>
                  <a:lnTo>
                    <a:pt x="909574" y="5969"/>
                  </a:lnTo>
                  <a:lnTo>
                    <a:pt x="909574" y="20701"/>
                  </a:lnTo>
                  <a:lnTo>
                    <a:pt x="957580" y="20701"/>
                  </a:lnTo>
                  <a:lnTo>
                    <a:pt x="957580" y="41402"/>
                  </a:lnTo>
                  <a:lnTo>
                    <a:pt x="909574" y="41402"/>
                  </a:lnTo>
                  <a:lnTo>
                    <a:pt x="909574" y="92837"/>
                  </a:lnTo>
                  <a:lnTo>
                    <a:pt x="948563" y="92837"/>
                  </a:lnTo>
                  <a:lnTo>
                    <a:pt x="956691" y="92329"/>
                  </a:lnTo>
                  <a:lnTo>
                    <a:pt x="971423" y="90551"/>
                  </a:lnTo>
                  <a:lnTo>
                    <a:pt x="977646" y="89154"/>
                  </a:lnTo>
                  <a:lnTo>
                    <a:pt x="982726" y="87122"/>
                  </a:lnTo>
                  <a:lnTo>
                    <a:pt x="982726" y="77978"/>
                  </a:lnTo>
                  <a:lnTo>
                    <a:pt x="982726" y="72390"/>
                  </a:lnTo>
                  <a:close/>
                </a:path>
                <a:path w="1229360" h="158114">
                  <a:moveTo>
                    <a:pt x="1051433" y="2171"/>
                  </a:moveTo>
                  <a:lnTo>
                    <a:pt x="1034669" y="2171"/>
                  </a:lnTo>
                  <a:lnTo>
                    <a:pt x="1034669" y="38608"/>
                  </a:lnTo>
                  <a:lnTo>
                    <a:pt x="1009777" y="38608"/>
                  </a:lnTo>
                  <a:lnTo>
                    <a:pt x="1009777" y="3060"/>
                  </a:lnTo>
                  <a:lnTo>
                    <a:pt x="993013" y="3060"/>
                  </a:lnTo>
                  <a:lnTo>
                    <a:pt x="993013" y="95631"/>
                  </a:lnTo>
                  <a:lnTo>
                    <a:pt x="1009777" y="95631"/>
                  </a:lnTo>
                  <a:lnTo>
                    <a:pt x="1009777" y="54737"/>
                  </a:lnTo>
                  <a:lnTo>
                    <a:pt x="1034669" y="54737"/>
                  </a:lnTo>
                  <a:lnTo>
                    <a:pt x="1034669" y="109728"/>
                  </a:lnTo>
                  <a:lnTo>
                    <a:pt x="1051433" y="109728"/>
                  </a:lnTo>
                  <a:lnTo>
                    <a:pt x="1051433" y="54737"/>
                  </a:lnTo>
                  <a:lnTo>
                    <a:pt x="1051433" y="38608"/>
                  </a:lnTo>
                  <a:lnTo>
                    <a:pt x="1051433" y="2171"/>
                  </a:lnTo>
                  <a:close/>
                </a:path>
                <a:path w="1229360" h="158114">
                  <a:moveTo>
                    <a:pt x="1058291" y="139827"/>
                  </a:moveTo>
                  <a:lnTo>
                    <a:pt x="1027061" y="128651"/>
                  </a:lnTo>
                  <a:lnTo>
                    <a:pt x="993013" y="116459"/>
                  </a:lnTo>
                  <a:lnTo>
                    <a:pt x="995680" y="112268"/>
                  </a:lnTo>
                  <a:lnTo>
                    <a:pt x="997712" y="107569"/>
                  </a:lnTo>
                  <a:lnTo>
                    <a:pt x="998982" y="102616"/>
                  </a:lnTo>
                  <a:lnTo>
                    <a:pt x="981456" y="98806"/>
                  </a:lnTo>
                  <a:lnTo>
                    <a:pt x="979424" y="107188"/>
                  </a:lnTo>
                  <a:lnTo>
                    <a:pt x="975106" y="114173"/>
                  </a:lnTo>
                  <a:lnTo>
                    <a:pt x="937945" y="134670"/>
                  </a:lnTo>
                  <a:lnTo>
                    <a:pt x="916432" y="137414"/>
                  </a:lnTo>
                  <a:lnTo>
                    <a:pt x="916432" y="152527"/>
                  </a:lnTo>
                  <a:lnTo>
                    <a:pt x="961783" y="143052"/>
                  </a:lnTo>
                  <a:lnTo>
                    <a:pt x="983488" y="128651"/>
                  </a:lnTo>
                  <a:lnTo>
                    <a:pt x="1051560" y="154432"/>
                  </a:lnTo>
                  <a:lnTo>
                    <a:pt x="1058291" y="139827"/>
                  </a:lnTo>
                  <a:close/>
                </a:path>
                <a:path w="1229360" h="158114">
                  <a:moveTo>
                    <a:pt x="1218565" y="104394"/>
                  </a:moveTo>
                  <a:lnTo>
                    <a:pt x="1201166" y="104394"/>
                  </a:lnTo>
                  <a:lnTo>
                    <a:pt x="1201166" y="118110"/>
                  </a:lnTo>
                  <a:lnTo>
                    <a:pt x="1201166" y="138811"/>
                  </a:lnTo>
                  <a:lnTo>
                    <a:pt x="1105408" y="138811"/>
                  </a:lnTo>
                  <a:lnTo>
                    <a:pt x="1105408" y="118110"/>
                  </a:lnTo>
                  <a:lnTo>
                    <a:pt x="1201166" y="118110"/>
                  </a:lnTo>
                  <a:lnTo>
                    <a:pt x="1201166" y="104394"/>
                  </a:lnTo>
                  <a:lnTo>
                    <a:pt x="1087755" y="104394"/>
                  </a:lnTo>
                  <a:lnTo>
                    <a:pt x="1087755" y="152654"/>
                  </a:lnTo>
                  <a:lnTo>
                    <a:pt x="1218565" y="152654"/>
                  </a:lnTo>
                  <a:lnTo>
                    <a:pt x="1218565" y="138811"/>
                  </a:lnTo>
                  <a:lnTo>
                    <a:pt x="1218565" y="118110"/>
                  </a:lnTo>
                  <a:lnTo>
                    <a:pt x="1218565" y="104394"/>
                  </a:lnTo>
                  <a:close/>
                </a:path>
                <a:path w="1229360" h="158114">
                  <a:moveTo>
                    <a:pt x="1229233" y="76327"/>
                  </a:moveTo>
                  <a:lnTo>
                    <a:pt x="1161923" y="76327"/>
                  </a:lnTo>
                  <a:lnTo>
                    <a:pt x="1161923" y="61087"/>
                  </a:lnTo>
                  <a:lnTo>
                    <a:pt x="1220343" y="61087"/>
                  </a:lnTo>
                  <a:lnTo>
                    <a:pt x="1220343" y="47117"/>
                  </a:lnTo>
                  <a:lnTo>
                    <a:pt x="1193419" y="47117"/>
                  </a:lnTo>
                  <a:lnTo>
                    <a:pt x="1193419" y="17907"/>
                  </a:lnTo>
                  <a:lnTo>
                    <a:pt x="1218819" y="17907"/>
                  </a:lnTo>
                  <a:lnTo>
                    <a:pt x="1218819" y="3937"/>
                  </a:lnTo>
                  <a:lnTo>
                    <a:pt x="1175766" y="3937"/>
                  </a:lnTo>
                  <a:lnTo>
                    <a:pt x="1175766" y="17907"/>
                  </a:lnTo>
                  <a:lnTo>
                    <a:pt x="1175766" y="47117"/>
                  </a:lnTo>
                  <a:lnTo>
                    <a:pt x="1130554" y="47117"/>
                  </a:lnTo>
                  <a:lnTo>
                    <a:pt x="1130554" y="17907"/>
                  </a:lnTo>
                  <a:lnTo>
                    <a:pt x="1175766" y="17907"/>
                  </a:lnTo>
                  <a:lnTo>
                    <a:pt x="1175766" y="3937"/>
                  </a:lnTo>
                  <a:lnTo>
                    <a:pt x="1087501" y="3937"/>
                  </a:lnTo>
                  <a:lnTo>
                    <a:pt x="1087501" y="17907"/>
                  </a:lnTo>
                  <a:lnTo>
                    <a:pt x="1112901" y="17907"/>
                  </a:lnTo>
                  <a:lnTo>
                    <a:pt x="1112901" y="47117"/>
                  </a:lnTo>
                  <a:lnTo>
                    <a:pt x="1085977" y="47117"/>
                  </a:lnTo>
                  <a:lnTo>
                    <a:pt x="1085977" y="61087"/>
                  </a:lnTo>
                  <a:lnTo>
                    <a:pt x="1144397" y="61087"/>
                  </a:lnTo>
                  <a:lnTo>
                    <a:pt x="1144397" y="76327"/>
                  </a:lnTo>
                  <a:lnTo>
                    <a:pt x="1077214" y="76327"/>
                  </a:lnTo>
                  <a:lnTo>
                    <a:pt x="1077214" y="90424"/>
                  </a:lnTo>
                  <a:lnTo>
                    <a:pt x="1229233" y="90424"/>
                  </a:lnTo>
                  <a:lnTo>
                    <a:pt x="1229233" y="76327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0871" y="3560063"/>
              <a:ext cx="2431541" cy="46863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12391" y="3691140"/>
              <a:ext cx="974597" cy="19124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6967" y="3566159"/>
              <a:ext cx="2403347" cy="44043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623568" y="3701795"/>
              <a:ext cx="937260" cy="153670"/>
            </a:xfrm>
            <a:custGeom>
              <a:avLst/>
              <a:gdLst/>
              <a:ahLst/>
              <a:cxnLst/>
              <a:rect l="l" t="t" r="r" b="b"/>
              <a:pathLst>
                <a:path w="937260" h="153670">
                  <a:moveTo>
                    <a:pt x="105410" y="132969"/>
                  </a:moveTo>
                  <a:lnTo>
                    <a:pt x="73494" y="95250"/>
                  </a:lnTo>
                  <a:lnTo>
                    <a:pt x="57277" y="76073"/>
                  </a:lnTo>
                  <a:lnTo>
                    <a:pt x="58293" y="70866"/>
                  </a:lnTo>
                  <a:lnTo>
                    <a:pt x="59182" y="65278"/>
                  </a:lnTo>
                  <a:lnTo>
                    <a:pt x="59944" y="59436"/>
                  </a:lnTo>
                  <a:lnTo>
                    <a:pt x="60579" y="53594"/>
                  </a:lnTo>
                  <a:lnTo>
                    <a:pt x="61087" y="47625"/>
                  </a:lnTo>
                  <a:lnTo>
                    <a:pt x="61341" y="41402"/>
                  </a:lnTo>
                  <a:lnTo>
                    <a:pt x="100457" y="41402"/>
                  </a:lnTo>
                  <a:lnTo>
                    <a:pt x="100457" y="25019"/>
                  </a:lnTo>
                  <a:lnTo>
                    <a:pt x="61595" y="25019"/>
                  </a:lnTo>
                  <a:lnTo>
                    <a:pt x="61595" y="0"/>
                  </a:lnTo>
                  <a:lnTo>
                    <a:pt x="43561" y="0"/>
                  </a:lnTo>
                  <a:lnTo>
                    <a:pt x="43561" y="25019"/>
                  </a:lnTo>
                  <a:lnTo>
                    <a:pt x="2667" y="25019"/>
                  </a:lnTo>
                  <a:lnTo>
                    <a:pt x="2667" y="41402"/>
                  </a:lnTo>
                  <a:lnTo>
                    <a:pt x="43561" y="41402"/>
                  </a:lnTo>
                  <a:lnTo>
                    <a:pt x="42722" y="52743"/>
                  </a:lnTo>
                  <a:lnTo>
                    <a:pt x="34099" y="91998"/>
                  </a:lnTo>
                  <a:lnTo>
                    <a:pt x="6235" y="125450"/>
                  </a:lnTo>
                  <a:lnTo>
                    <a:pt x="0" y="127254"/>
                  </a:lnTo>
                  <a:lnTo>
                    <a:pt x="0" y="144653"/>
                  </a:lnTo>
                  <a:lnTo>
                    <a:pt x="36791" y="122974"/>
                  </a:lnTo>
                  <a:lnTo>
                    <a:pt x="51689" y="95250"/>
                  </a:lnTo>
                  <a:lnTo>
                    <a:pt x="92583" y="144399"/>
                  </a:lnTo>
                  <a:lnTo>
                    <a:pt x="105410" y="132969"/>
                  </a:lnTo>
                  <a:close/>
                </a:path>
                <a:path w="937260" h="153670">
                  <a:moveTo>
                    <a:pt x="157480" y="63119"/>
                  </a:moveTo>
                  <a:lnTo>
                    <a:pt x="136017" y="63119"/>
                  </a:lnTo>
                  <a:lnTo>
                    <a:pt x="136017" y="1397"/>
                  </a:lnTo>
                  <a:lnTo>
                    <a:pt x="118364" y="1397"/>
                  </a:lnTo>
                  <a:lnTo>
                    <a:pt x="118364" y="153670"/>
                  </a:lnTo>
                  <a:lnTo>
                    <a:pt x="136017" y="153670"/>
                  </a:lnTo>
                  <a:lnTo>
                    <a:pt x="136017" y="80010"/>
                  </a:lnTo>
                  <a:lnTo>
                    <a:pt x="157480" y="80010"/>
                  </a:lnTo>
                  <a:lnTo>
                    <a:pt x="157480" y="63119"/>
                  </a:lnTo>
                  <a:close/>
                </a:path>
                <a:path w="937260" h="153670">
                  <a:moveTo>
                    <a:pt x="254635" y="134747"/>
                  </a:moveTo>
                  <a:lnTo>
                    <a:pt x="231457" y="92710"/>
                  </a:lnTo>
                  <a:lnTo>
                    <a:pt x="217678" y="67691"/>
                  </a:lnTo>
                  <a:lnTo>
                    <a:pt x="218465" y="60985"/>
                  </a:lnTo>
                  <a:lnTo>
                    <a:pt x="219138" y="53975"/>
                  </a:lnTo>
                  <a:lnTo>
                    <a:pt x="221030" y="14643"/>
                  </a:lnTo>
                  <a:lnTo>
                    <a:pt x="221107" y="5842"/>
                  </a:lnTo>
                  <a:lnTo>
                    <a:pt x="204089" y="5207"/>
                  </a:lnTo>
                  <a:lnTo>
                    <a:pt x="203974" y="14643"/>
                  </a:lnTo>
                  <a:lnTo>
                    <a:pt x="203885" y="21742"/>
                  </a:lnTo>
                  <a:lnTo>
                    <a:pt x="201041" y="65151"/>
                  </a:lnTo>
                  <a:lnTo>
                    <a:pt x="190754" y="106807"/>
                  </a:lnTo>
                  <a:lnTo>
                    <a:pt x="171704" y="126746"/>
                  </a:lnTo>
                  <a:lnTo>
                    <a:pt x="171704" y="144653"/>
                  </a:lnTo>
                  <a:lnTo>
                    <a:pt x="201955" y="121437"/>
                  </a:lnTo>
                  <a:lnTo>
                    <a:pt x="213106" y="92710"/>
                  </a:lnTo>
                  <a:lnTo>
                    <a:pt x="239674" y="142443"/>
                  </a:lnTo>
                  <a:lnTo>
                    <a:pt x="239776" y="142621"/>
                  </a:lnTo>
                  <a:lnTo>
                    <a:pt x="254635" y="134747"/>
                  </a:lnTo>
                  <a:close/>
                </a:path>
                <a:path w="937260" h="153670">
                  <a:moveTo>
                    <a:pt x="278511" y="2286"/>
                  </a:moveTo>
                  <a:lnTo>
                    <a:pt x="261747" y="2286"/>
                  </a:lnTo>
                  <a:lnTo>
                    <a:pt x="261747" y="53467"/>
                  </a:lnTo>
                  <a:lnTo>
                    <a:pt x="237617" y="53467"/>
                  </a:lnTo>
                  <a:lnTo>
                    <a:pt x="237617" y="70231"/>
                  </a:lnTo>
                  <a:lnTo>
                    <a:pt x="261747" y="70231"/>
                  </a:lnTo>
                  <a:lnTo>
                    <a:pt x="261747" y="151003"/>
                  </a:lnTo>
                  <a:lnTo>
                    <a:pt x="278511" y="151003"/>
                  </a:lnTo>
                  <a:lnTo>
                    <a:pt x="278511" y="2286"/>
                  </a:lnTo>
                  <a:close/>
                </a:path>
                <a:path w="937260" h="153670">
                  <a:moveTo>
                    <a:pt x="316865" y="1397"/>
                  </a:moveTo>
                  <a:lnTo>
                    <a:pt x="300101" y="1397"/>
                  </a:lnTo>
                  <a:lnTo>
                    <a:pt x="300101" y="153670"/>
                  </a:lnTo>
                  <a:lnTo>
                    <a:pt x="316865" y="153670"/>
                  </a:lnTo>
                  <a:lnTo>
                    <a:pt x="316865" y="1397"/>
                  </a:lnTo>
                  <a:close/>
                </a:path>
                <a:path w="937260" h="153670">
                  <a:moveTo>
                    <a:pt x="419735" y="123063"/>
                  </a:moveTo>
                  <a:lnTo>
                    <a:pt x="414909" y="124968"/>
                  </a:lnTo>
                  <a:lnTo>
                    <a:pt x="409575" y="126365"/>
                  </a:lnTo>
                  <a:lnTo>
                    <a:pt x="397129" y="128397"/>
                  </a:lnTo>
                  <a:lnTo>
                    <a:pt x="390779" y="128905"/>
                  </a:lnTo>
                  <a:lnTo>
                    <a:pt x="364617" y="128905"/>
                  </a:lnTo>
                  <a:lnTo>
                    <a:pt x="364617" y="22606"/>
                  </a:lnTo>
                  <a:lnTo>
                    <a:pt x="413131" y="22606"/>
                  </a:lnTo>
                  <a:lnTo>
                    <a:pt x="413131" y="6985"/>
                  </a:lnTo>
                  <a:lnTo>
                    <a:pt x="347345" y="6985"/>
                  </a:lnTo>
                  <a:lnTo>
                    <a:pt x="347345" y="144653"/>
                  </a:lnTo>
                  <a:lnTo>
                    <a:pt x="389255" y="144653"/>
                  </a:lnTo>
                  <a:lnTo>
                    <a:pt x="396113" y="144018"/>
                  </a:lnTo>
                  <a:lnTo>
                    <a:pt x="409321" y="141986"/>
                  </a:lnTo>
                  <a:lnTo>
                    <a:pt x="415036" y="140462"/>
                  </a:lnTo>
                  <a:lnTo>
                    <a:pt x="419735" y="138557"/>
                  </a:lnTo>
                  <a:lnTo>
                    <a:pt x="419735" y="128905"/>
                  </a:lnTo>
                  <a:lnTo>
                    <a:pt x="419735" y="123063"/>
                  </a:lnTo>
                  <a:close/>
                </a:path>
                <a:path w="937260" h="153670">
                  <a:moveTo>
                    <a:pt x="489077" y="1397"/>
                  </a:moveTo>
                  <a:lnTo>
                    <a:pt x="472313" y="1397"/>
                  </a:lnTo>
                  <a:lnTo>
                    <a:pt x="472313" y="62738"/>
                  </a:lnTo>
                  <a:lnTo>
                    <a:pt x="447548" y="62738"/>
                  </a:lnTo>
                  <a:lnTo>
                    <a:pt x="447548" y="2286"/>
                  </a:lnTo>
                  <a:lnTo>
                    <a:pt x="430784" y="2286"/>
                  </a:lnTo>
                  <a:lnTo>
                    <a:pt x="430784" y="151003"/>
                  </a:lnTo>
                  <a:lnTo>
                    <a:pt x="447548" y="151003"/>
                  </a:lnTo>
                  <a:lnTo>
                    <a:pt x="447548" y="79375"/>
                  </a:lnTo>
                  <a:lnTo>
                    <a:pt x="472313" y="79375"/>
                  </a:lnTo>
                  <a:lnTo>
                    <a:pt x="472313" y="153670"/>
                  </a:lnTo>
                  <a:lnTo>
                    <a:pt x="489077" y="153670"/>
                  </a:lnTo>
                  <a:lnTo>
                    <a:pt x="489077" y="79375"/>
                  </a:lnTo>
                  <a:lnTo>
                    <a:pt x="489077" y="62738"/>
                  </a:lnTo>
                  <a:lnTo>
                    <a:pt x="489077" y="1397"/>
                  </a:lnTo>
                  <a:close/>
                </a:path>
                <a:path w="937260" h="153670">
                  <a:moveTo>
                    <a:pt x="661670" y="149987"/>
                  </a:moveTo>
                  <a:lnTo>
                    <a:pt x="629970" y="110490"/>
                  </a:lnTo>
                  <a:lnTo>
                    <a:pt x="619887" y="97917"/>
                  </a:lnTo>
                  <a:lnTo>
                    <a:pt x="629666" y="85598"/>
                  </a:lnTo>
                  <a:lnTo>
                    <a:pt x="659511" y="48006"/>
                  </a:lnTo>
                  <a:lnTo>
                    <a:pt x="638302" y="48006"/>
                  </a:lnTo>
                  <a:lnTo>
                    <a:pt x="608711" y="85598"/>
                  </a:lnTo>
                  <a:lnTo>
                    <a:pt x="579374" y="48006"/>
                  </a:lnTo>
                  <a:lnTo>
                    <a:pt x="556895" y="48006"/>
                  </a:lnTo>
                  <a:lnTo>
                    <a:pt x="596646" y="98298"/>
                  </a:lnTo>
                  <a:lnTo>
                    <a:pt x="555498" y="149987"/>
                  </a:lnTo>
                  <a:lnTo>
                    <a:pt x="576707" y="149987"/>
                  </a:lnTo>
                  <a:lnTo>
                    <a:pt x="607949" y="110490"/>
                  </a:lnTo>
                  <a:lnTo>
                    <a:pt x="639191" y="149987"/>
                  </a:lnTo>
                  <a:lnTo>
                    <a:pt x="661670" y="149987"/>
                  </a:lnTo>
                  <a:close/>
                </a:path>
                <a:path w="937260" h="153670">
                  <a:moveTo>
                    <a:pt x="783463" y="133350"/>
                  </a:moveTo>
                  <a:lnTo>
                    <a:pt x="699135" y="133350"/>
                  </a:lnTo>
                  <a:lnTo>
                    <a:pt x="699135" y="85217"/>
                  </a:lnTo>
                  <a:lnTo>
                    <a:pt x="775589" y="85217"/>
                  </a:lnTo>
                  <a:lnTo>
                    <a:pt x="775589" y="68707"/>
                  </a:lnTo>
                  <a:lnTo>
                    <a:pt x="699135" y="68707"/>
                  </a:lnTo>
                  <a:lnTo>
                    <a:pt x="699135" y="23749"/>
                  </a:lnTo>
                  <a:lnTo>
                    <a:pt x="781812" y="23749"/>
                  </a:lnTo>
                  <a:lnTo>
                    <a:pt x="781812" y="7112"/>
                  </a:lnTo>
                  <a:lnTo>
                    <a:pt x="680466" y="7112"/>
                  </a:lnTo>
                  <a:lnTo>
                    <a:pt x="680466" y="149987"/>
                  </a:lnTo>
                  <a:lnTo>
                    <a:pt x="783463" y="149987"/>
                  </a:lnTo>
                  <a:lnTo>
                    <a:pt x="783463" y="133350"/>
                  </a:lnTo>
                  <a:close/>
                </a:path>
                <a:path w="937260" h="153670">
                  <a:moveTo>
                    <a:pt x="936879" y="7112"/>
                  </a:moveTo>
                  <a:lnTo>
                    <a:pt x="917067" y="7112"/>
                  </a:lnTo>
                  <a:lnTo>
                    <a:pt x="866648" y="127889"/>
                  </a:lnTo>
                  <a:lnTo>
                    <a:pt x="816229" y="7112"/>
                  </a:lnTo>
                  <a:lnTo>
                    <a:pt x="795655" y="7112"/>
                  </a:lnTo>
                  <a:lnTo>
                    <a:pt x="856107" y="149987"/>
                  </a:lnTo>
                  <a:lnTo>
                    <a:pt x="876427" y="149987"/>
                  </a:lnTo>
                  <a:lnTo>
                    <a:pt x="885774" y="127889"/>
                  </a:lnTo>
                  <a:lnTo>
                    <a:pt x="936879" y="711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0871" y="4094987"/>
              <a:ext cx="2431541" cy="46863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92351" y="4227575"/>
              <a:ext cx="1604010" cy="18973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86967" y="4101083"/>
              <a:ext cx="2403347" cy="44043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302639" y="4238243"/>
              <a:ext cx="1567815" cy="152400"/>
            </a:xfrm>
            <a:custGeom>
              <a:avLst/>
              <a:gdLst/>
              <a:ahLst/>
              <a:cxnLst/>
              <a:rect l="l" t="t" r="r" b="b"/>
              <a:pathLst>
                <a:path w="1567814" h="152400">
                  <a:moveTo>
                    <a:pt x="94361" y="45847"/>
                  </a:moveTo>
                  <a:lnTo>
                    <a:pt x="83693" y="16510"/>
                  </a:lnTo>
                  <a:lnTo>
                    <a:pt x="81788" y="14224"/>
                  </a:lnTo>
                  <a:lnTo>
                    <a:pt x="76708" y="10248"/>
                  </a:lnTo>
                  <a:lnTo>
                    <a:pt x="76708" y="45847"/>
                  </a:lnTo>
                  <a:lnTo>
                    <a:pt x="76530" y="55118"/>
                  </a:lnTo>
                  <a:lnTo>
                    <a:pt x="73914" y="62103"/>
                  </a:lnTo>
                  <a:lnTo>
                    <a:pt x="68580" y="67183"/>
                  </a:lnTo>
                  <a:lnTo>
                    <a:pt x="63373" y="72390"/>
                  </a:lnTo>
                  <a:lnTo>
                    <a:pt x="56261" y="74930"/>
                  </a:lnTo>
                  <a:lnTo>
                    <a:pt x="38100" y="74930"/>
                  </a:lnTo>
                  <a:lnTo>
                    <a:pt x="30988" y="72390"/>
                  </a:lnTo>
                  <a:lnTo>
                    <a:pt x="20447" y="62103"/>
                  </a:lnTo>
                  <a:lnTo>
                    <a:pt x="17818" y="55118"/>
                  </a:lnTo>
                  <a:lnTo>
                    <a:pt x="17653" y="45847"/>
                  </a:lnTo>
                  <a:lnTo>
                    <a:pt x="17780" y="36703"/>
                  </a:lnTo>
                  <a:lnTo>
                    <a:pt x="20447" y="29591"/>
                  </a:lnTo>
                  <a:lnTo>
                    <a:pt x="25654" y="24384"/>
                  </a:lnTo>
                  <a:lnTo>
                    <a:pt x="30988" y="19177"/>
                  </a:lnTo>
                  <a:lnTo>
                    <a:pt x="38100" y="16510"/>
                  </a:lnTo>
                  <a:lnTo>
                    <a:pt x="56261" y="16510"/>
                  </a:lnTo>
                  <a:lnTo>
                    <a:pt x="63373" y="19177"/>
                  </a:lnTo>
                  <a:lnTo>
                    <a:pt x="68580" y="24384"/>
                  </a:lnTo>
                  <a:lnTo>
                    <a:pt x="73914" y="29591"/>
                  </a:lnTo>
                  <a:lnTo>
                    <a:pt x="76517" y="36576"/>
                  </a:lnTo>
                  <a:lnTo>
                    <a:pt x="76581" y="36703"/>
                  </a:lnTo>
                  <a:lnTo>
                    <a:pt x="76708" y="45847"/>
                  </a:lnTo>
                  <a:lnTo>
                    <a:pt x="66941" y="4991"/>
                  </a:lnTo>
                  <a:lnTo>
                    <a:pt x="47244" y="1651"/>
                  </a:lnTo>
                  <a:lnTo>
                    <a:pt x="36715" y="2590"/>
                  </a:lnTo>
                  <a:lnTo>
                    <a:pt x="3238" y="28181"/>
                  </a:lnTo>
                  <a:lnTo>
                    <a:pt x="0" y="45847"/>
                  </a:lnTo>
                  <a:lnTo>
                    <a:pt x="850" y="55118"/>
                  </a:lnTo>
                  <a:lnTo>
                    <a:pt x="27432" y="86715"/>
                  </a:lnTo>
                  <a:lnTo>
                    <a:pt x="47244" y="90043"/>
                  </a:lnTo>
                  <a:lnTo>
                    <a:pt x="57683" y="89115"/>
                  </a:lnTo>
                  <a:lnTo>
                    <a:pt x="66941" y="86715"/>
                  </a:lnTo>
                  <a:lnTo>
                    <a:pt x="74968" y="82829"/>
                  </a:lnTo>
                  <a:lnTo>
                    <a:pt x="81788" y="77470"/>
                  </a:lnTo>
                  <a:lnTo>
                    <a:pt x="83883" y="74930"/>
                  </a:lnTo>
                  <a:lnTo>
                    <a:pt x="87210" y="70929"/>
                  </a:lnTo>
                  <a:lnTo>
                    <a:pt x="91122" y="63474"/>
                  </a:lnTo>
                  <a:lnTo>
                    <a:pt x="93497" y="55118"/>
                  </a:lnTo>
                  <a:lnTo>
                    <a:pt x="94361" y="45847"/>
                  </a:lnTo>
                  <a:close/>
                </a:path>
                <a:path w="1567814" h="152400">
                  <a:moveTo>
                    <a:pt x="142494" y="0"/>
                  </a:moveTo>
                  <a:lnTo>
                    <a:pt x="124968" y="0"/>
                  </a:lnTo>
                  <a:lnTo>
                    <a:pt x="124968" y="17653"/>
                  </a:lnTo>
                  <a:lnTo>
                    <a:pt x="98044" y="17653"/>
                  </a:lnTo>
                  <a:lnTo>
                    <a:pt x="99060" y="33401"/>
                  </a:lnTo>
                  <a:lnTo>
                    <a:pt x="124968" y="33401"/>
                  </a:lnTo>
                  <a:lnTo>
                    <a:pt x="124968" y="58674"/>
                  </a:lnTo>
                  <a:lnTo>
                    <a:pt x="99060" y="58674"/>
                  </a:lnTo>
                  <a:lnTo>
                    <a:pt x="98044" y="74422"/>
                  </a:lnTo>
                  <a:lnTo>
                    <a:pt x="124968" y="74422"/>
                  </a:lnTo>
                  <a:lnTo>
                    <a:pt x="124968" y="113284"/>
                  </a:lnTo>
                  <a:lnTo>
                    <a:pt x="142494" y="113284"/>
                  </a:lnTo>
                  <a:lnTo>
                    <a:pt x="142494" y="0"/>
                  </a:lnTo>
                  <a:close/>
                </a:path>
                <a:path w="1567814" h="152400">
                  <a:moveTo>
                    <a:pt x="145669" y="134493"/>
                  </a:moveTo>
                  <a:lnTo>
                    <a:pt x="32385" y="134493"/>
                  </a:lnTo>
                  <a:lnTo>
                    <a:pt x="32385" y="100584"/>
                  </a:lnTo>
                  <a:lnTo>
                    <a:pt x="14605" y="100584"/>
                  </a:lnTo>
                  <a:lnTo>
                    <a:pt x="14605" y="150368"/>
                  </a:lnTo>
                  <a:lnTo>
                    <a:pt x="145669" y="150368"/>
                  </a:lnTo>
                  <a:lnTo>
                    <a:pt x="145669" y="134493"/>
                  </a:lnTo>
                  <a:close/>
                </a:path>
                <a:path w="1567814" h="152400">
                  <a:moveTo>
                    <a:pt x="323342" y="128905"/>
                  </a:moveTo>
                  <a:lnTo>
                    <a:pt x="285369" y="128905"/>
                  </a:lnTo>
                  <a:lnTo>
                    <a:pt x="285369" y="99314"/>
                  </a:lnTo>
                  <a:lnTo>
                    <a:pt x="315722" y="99314"/>
                  </a:lnTo>
                  <a:lnTo>
                    <a:pt x="315722" y="83693"/>
                  </a:lnTo>
                  <a:lnTo>
                    <a:pt x="267716" y="83693"/>
                  </a:lnTo>
                  <a:lnTo>
                    <a:pt x="267716" y="99314"/>
                  </a:lnTo>
                  <a:lnTo>
                    <a:pt x="267716" y="128905"/>
                  </a:lnTo>
                  <a:lnTo>
                    <a:pt x="226949" y="128905"/>
                  </a:lnTo>
                  <a:lnTo>
                    <a:pt x="226949" y="99314"/>
                  </a:lnTo>
                  <a:lnTo>
                    <a:pt x="267716" y="99314"/>
                  </a:lnTo>
                  <a:lnTo>
                    <a:pt x="267716" y="83693"/>
                  </a:lnTo>
                  <a:lnTo>
                    <a:pt x="199136" y="83693"/>
                  </a:lnTo>
                  <a:lnTo>
                    <a:pt x="199136" y="59944"/>
                  </a:lnTo>
                  <a:lnTo>
                    <a:pt x="313436" y="59944"/>
                  </a:lnTo>
                  <a:lnTo>
                    <a:pt x="313436" y="5588"/>
                  </a:lnTo>
                  <a:lnTo>
                    <a:pt x="181483" y="5588"/>
                  </a:lnTo>
                  <a:lnTo>
                    <a:pt x="181483" y="21209"/>
                  </a:lnTo>
                  <a:lnTo>
                    <a:pt x="295910" y="21209"/>
                  </a:lnTo>
                  <a:lnTo>
                    <a:pt x="295910" y="44704"/>
                  </a:lnTo>
                  <a:lnTo>
                    <a:pt x="181483" y="44704"/>
                  </a:lnTo>
                  <a:lnTo>
                    <a:pt x="181483" y="99314"/>
                  </a:lnTo>
                  <a:lnTo>
                    <a:pt x="209296" y="99314"/>
                  </a:lnTo>
                  <a:lnTo>
                    <a:pt x="209296" y="128905"/>
                  </a:lnTo>
                  <a:lnTo>
                    <a:pt x="171323" y="128905"/>
                  </a:lnTo>
                  <a:lnTo>
                    <a:pt x="171323" y="145034"/>
                  </a:lnTo>
                  <a:lnTo>
                    <a:pt x="323342" y="145034"/>
                  </a:lnTo>
                  <a:lnTo>
                    <a:pt x="323342" y="128905"/>
                  </a:lnTo>
                  <a:close/>
                </a:path>
                <a:path w="1567814" h="152400">
                  <a:moveTo>
                    <a:pt x="450088" y="77343"/>
                  </a:moveTo>
                  <a:lnTo>
                    <a:pt x="423621" y="57658"/>
                  </a:lnTo>
                  <a:lnTo>
                    <a:pt x="403479" y="42672"/>
                  </a:lnTo>
                  <a:lnTo>
                    <a:pt x="404495" y="38989"/>
                  </a:lnTo>
                  <a:lnTo>
                    <a:pt x="405384" y="35179"/>
                  </a:lnTo>
                  <a:lnTo>
                    <a:pt x="406019" y="31242"/>
                  </a:lnTo>
                  <a:lnTo>
                    <a:pt x="406781" y="27432"/>
                  </a:lnTo>
                  <a:lnTo>
                    <a:pt x="407162" y="23368"/>
                  </a:lnTo>
                  <a:lnTo>
                    <a:pt x="407289" y="19304"/>
                  </a:lnTo>
                  <a:lnTo>
                    <a:pt x="445643" y="19304"/>
                  </a:lnTo>
                  <a:lnTo>
                    <a:pt x="445643" y="3937"/>
                  </a:lnTo>
                  <a:lnTo>
                    <a:pt x="348475" y="3937"/>
                  </a:lnTo>
                  <a:lnTo>
                    <a:pt x="348475" y="19304"/>
                  </a:lnTo>
                  <a:lnTo>
                    <a:pt x="389509" y="19304"/>
                  </a:lnTo>
                  <a:lnTo>
                    <a:pt x="388213" y="30340"/>
                  </a:lnTo>
                  <a:lnTo>
                    <a:pt x="363804" y="69316"/>
                  </a:lnTo>
                  <a:lnTo>
                    <a:pt x="346583" y="75311"/>
                  </a:lnTo>
                  <a:lnTo>
                    <a:pt x="346583" y="91440"/>
                  </a:lnTo>
                  <a:lnTo>
                    <a:pt x="382562" y="76047"/>
                  </a:lnTo>
                  <a:lnTo>
                    <a:pt x="397129" y="57658"/>
                  </a:lnTo>
                  <a:lnTo>
                    <a:pt x="440182" y="90297"/>
                  </a:lnTo>
                  <a:lnTo>
                    <a:pt x="450088" y="77343"/>
                  </a:lnTo>
                  <a:close/>
                </a:path>
                <a:path w="1567814" h="152400">
                  <a:moveTo>
                    <a:pt x="486918" y="0"/>
                  </a:moveTo>
                  <a:lnTo>
                    <a:pt x="469265" y="0"/>
                  </a:lnTo>
                  <a:lnTo>
                    <a:pt x="469265" y="36068"/>
                  </a:lnTo>
                  <a:lnTo>
                    <a:pt x="439674" y="36068"/>
                  </a:lnTo>
                  <a:lnTo>
                    <a:pt x="439674" y="51562"/>
                  </a:lnTo>
                  <a:lnTo>
                    <a:pt x="469265" y="51562"/>
                  </a:lnTo>
                  <a:lnTo>
                    <a:pt x="469265" y="113284"/>
                  </a:lnTo>
                  <a:lnTo>
                    <a:pt x="486918" y="113284"/>
                  </a:lnTo>
                  <a:lnTo>
                    <a:pt x="486918" y="0"/>
                  </a:lnTo>
                  <a:close/>
                </a:path>
                <a:path w="1567814" h="152400">
                  <a:moveTo>
                    <a:pt x="490093" y="134493"/>
                  </a:moveTo>
                  <a:lnTo>
                    <a:pt x="375285" y="134493"/>
                  </a:lnTo>
                  <a:lnTo>
                    <a:pt x="375285" y="101854"/>
                  </a:lnTo>
                  <a:lnTo>
                    <a:pt x="357238" y="101854"/>
                  </a:lnTo>
                  <a:lnTo>
                    <a:pt x="357238" y="150368"/>
                  </a:lnTo>
                  <a:lnTo>
                    <a:pt x="490093" y="150368"/>
                  </a:lnTo>
                  <a:lnTo>
                    <a:pt x="490093" y="134493"/>
                  </a:lnTo>
                  <a:close/>
                </a:path>
                <a:path w="1567814" h="152400">
                  <a:moveTo>
                    <a:pt x="625729" y="131445"/>
                  </a:moveTo>
                  <a:lnTo>
                    <a:pt x="591947" y="89662"/>
                  </a:lnTo>
                  <a:lnTo>
                    <a:pt x="575945" y="69850"/>
                  </a:lnTo>
                  <a:lnTo>
                    <a:pt x="577469" y="62738"/>
                  </a:lnTo>
                  <a:lnTo>
                    <a:pt x="578612" y="55118"/>
                  </a:lnTo>
                  <a:lnTo>
                    <a:pt x="580771" y="21717"/>
                  </a:lnTo>
                  <a:lnTo>
                    <a:pt x="619887" y="21717"/>
                  </a:lnTo>
                  <a:lnTo>
                    <a:pt x="619887" y="5588"/>
                  </a:lnTo>
                  <a:lnTo>
                    <a:pt x="522732" y="5588"/>
                  </a:lnTo>
                  <a:lnTo>
                    <a:pt x="522732" y="21717"/>
                  </a:lnTo>
                  <a:lnTo>
                    <a:pt x="562991" y="21717"/>
                  </a:lnTo>
                  <a:lnTo>
                    <a:pt x="562521" y="34709"/>
                  </a:lnTo>
                  <a:lnTo>
                    <a:pt x="557276" y="72771"/>
                  </a:lnTo>
                  <a:lnTo>
                    <a:pt x="542417" y="109093"/>
                  </a:lnTo>
                  <a:lnTo>
                    <a:pt x="519176" y="125730"/>
                  </a:lnTo>
                  <a:lnTo>
                    <a:pt x="519176" y="143129"/>
                  </a:lnTo>
                  <a:lnTo>
                    <a:pt x="555904" y="119888"/>
                  </a:lnTo>
                  <a:lnTo>
                    <a:pt x="570865" y="89662"/>
                  </a:lnTo>
                  <a:lnTo>
                    <a:pt x="611886" y="141986"/>
                  </a:lnTo>
                  <a:lnTo>
                    <a:pt x="625729" y="131445"/>
                  </a:lnTo>
                  <a:close/>
                </a:path>
                <a:path w="1567814" h="152400">
                  <a:moveTo>
                    <a:pt x="657860" y="0"/>
                  </a:moveTo>
                  <a:lnTo>
                    <a:pt x="640207" y="0"/>
                  </a:lnTo>
                  <a:lnTo>
                    <a:pt x="640207" y="152273"/>
                  </a:lnTo>
                  <a:lnTo>
                    <a:pt x="657860" y="152273"/>
                  </a:lnTo>
                  <a:lnTo>
                    <a:pt x="657860" y="0"/>
                  </a:lnTo>
                  <a:close/>
                </a:path>
                <a:path w="1567814" h="152400">
                  <a:moveTo>
                    <a:pt x="799211" y="132715"/>
                  </a:moveTo>
                  <a:lnTo>
                    <a:pt x="765276" y="87503"/>
                  </a:lnTo>
                  <a:lnTo>
                    <a:pt x="749935" y="67056"/>
                  </a:lnTo>
                  <a:lnTo>
                    <a:pt x="751332" y="60083"/>
                  </a:lnTo>
                  <a:lnTo>
                    <a:pt x="752538" y="52870"/>
                  </a:lnTo>
                  <a:lnTo>
                    <a:pt x="755853" y="13093"/>
                  </a:lnTo>
                  <a:lnTo>
                    <a:pt x="756031" y="4445"/>
                  </a:lnTo>
                  <a:lnTo>
                    <a:pt x="737997" y="3810"/>
                  </a:lnTo>
                  <a:lnTo>
                    <a:pt x="737641" y="19570"/>
                  </a:lnTo>
                  <a:lnTo>
                    <a:pt x="736574" y="34645"/>
                  </a:lnTo>
                  <a:lnTo>
                    <a:pt x="729335" y="75311"/>
                  </a:lnTo>
                  <a:lnTo>
                    <a:pt x="710857" y="113423"/>
                  </a:lnTo>
                  <a:lnTo>
                    <a:pt x="690626" y="125349"/>
                  </a:lnTo>
                  <a:lnTo>
                    <a:pt x="690626" y="143129"/>
                  </a:lnTo>
                  <a:lnTo>
                    <a:pt x="728827" y="119405"/>
                  </a:lnTo>
                  <a:lnTo>
                    <a:pt x="744474" y="87503"/>
                  </a:lnTo>
                  <a:lnTo>
                    <a:pt x="784987" y="142875"/>
                  </a:lnTo>
                  <a:lnTo>
                    <a:pt x="799211" y="132715"/>
                  </a:lnTo>
                  <a:close/>
                </a:path>
                <a:path w="1567814" h="152400">
                  <a:moveTo>
                    <a:pt x="830072" y="0"/>
                  </a:moveTo>
                  <a:lnTo>
                    <a:pt x="812419" y="0"/>
                  </a:lnTo>
                  <a:lnTo>
                    <a:pt x="812419" y="152273"/>
                  </a:lnTo>
                  <a:lnTo>
                    <a:pt x="830072" y="152273"/>
                  </a:lnTo>
                  <a:lnTo>
                    <a:pt x="830072" y="0"/>
                  </a:lnTo>
                  <a:close/>
                </a:path>
                <a:path w="1567814" h="152400">
                  <a:moveTo>
                    <a:pt x="1008888" y="82169"/>
                  </a:moveTo>
                  <a:lnTo>
                    <a:pt x="962787" y="51181"/>
                  </a:lnTo>
                  <a:lnTo>
                    <a:pt x="941832" y="37084"/>
                  </a:lnTo>
                  <a:lnTo>
                    <a:pt x="944372" y="32004"/>
                  </a:lnTo>
                  <a:lnTo>
                    <a:pt x="946404" y="26670"/>
                  </a:lnTo>
                  <a:lnTo>
                    <a:pt x="949960" y="15494"/>
                  </a:lnTo>
                  <a:lnTo>
                    <a:pt x="951484" y="9779"/>
                  </a:lnTo>
                  <a:lnTo>
                    <a:pt x="952500" y="3937"/>
                  </a:lnTo>
                  <a:lnTo>
                    <a:pt x="934339" y="762"/>
                  </a:lnTo>
                  <a:lnTo>
                    <a:pt x="931849" y="11290"/>
                  </a:lnTo>
                  <a:lnTo>
                    <a:pt x="928598" y="21336"/>
                  </a:lnTo>
                  <a:lnTo>
                    <a:pt x="908202" y="55816"/>
                  </a:lnTo>
                  <a:lnTo>
                    <a:pt x="871397" y="78244"/>
                  </a:lnTo>
                  <a:lnTo>
                    <a:pt x="863219" y="78994"/>
                  </a:lnTo>
                  <a:lnTo>
                    <a:pt x="863219" y="95758"/>
                  </a:lnTo>
                  <a:lnTo>
                    <a:pt x="902716" y="83566"/>
                  </a:lnTo>
                  <a:lnTo>
                    <a:pt x="934085" y="51181"/>
                  </a:lnTo>
                  <a:lnTo>
                    <a:pt x="999236" y="96266"/>
                  </a:lnTo>
                  <a:lnTo>
                    <a:pt x="1008888" y="82169"/>
                  </a:lnTo>
                  <a:close/>
                </a:path>
                <a:path w="1567814" h="152400">
                  <a:moveTo>
                    <a:pt x="1012190" y="128397"/>
                  </a:moveTo>
                  <a:lnTo>
                    <a:pt x="860171" y="128397"/>
                  </a:lnTo>
                  <a:lnTo>
                    <a:pt x="860171" y="145034"/>
                  </a:lnTo>
                  <a:lnTo>
                    <a:pt x="1012190" y="145034"/>
                  </a:lnTo>
                  <a:lnTo>
                    <a:pt x="1012190" y="128397"/>
                  </a:lnTo>
                  <a:close/>
                </a:path>
                <a:path w="1567814" h="152400">
                  <a:moveTo>
                    <a:pt x="1111504" y="65278"/>
                  </a:moveTo>
                  <a:lnTo>
                    <a:pt x="1106424" y="67183"/>
                  </a:lnTo>
                  <a:lnTo>
                    <a:pt x="1100328" y="68707"/>
                  </a:lnTo>
                  <a:lnTo>
                    <a:pt x="1086104" y="70485"/>
                  </a:lnTo>
                  <a:lnTo>
                    <a:pt x="1078357" y="70993"/>
                  </a:lnTo>
                  <a:lnTo>
                    <a:pt x="1053719" y="70993"/>
                  </a:lnTo>
                  <a:lnTo>
                    <a:pt x="1053719" y="50800"/>
                  </a:lnTo>
                  <a:lnTo>
                    <a:pt x="1098296" y="50800"/>
                  </a:lnTo>
                  <a:lnTo>
                    <a:pt x="1098296" y="37338"/>
                  </a:lnTo>
                  <a:lnTo>
                    <a:pt x="1053719" y="37338"/>
                  </a:lnTo>
                  <a:lnTo>
                    <a:pt x="1053719" y="17653"/>
                  </a:lnTo>
                  <a:lnTo>
                    <a:pt x="1102614" y="17653"/>
                  </a:lnTo>
                  <a:lnTo>
                    <a:pt x="1102614" y="3810"/>
                  </a:lnTo>
                  <a:lnTo>
                    <a:pt x="1036955" y="3810"/>
                  </a:lnTo>
                  <a:lnTo>
                    <a:pt x="1036955" y="84836"/>
                  </a:lnTo>
                  <a:lnTo>
                    <a:pt x="1077214" y="84836"/>
                  </a:lnTo>
                  <a:lnTo>
                    <a:pt x="1085342" y="84455"/>
                  </a:lnTo>
                  <a:lnTo>
                    <a:pt x="1092708" y="83566"/>
                  </a:lnTo>
                  <a:lnTo>
                    <a:pt x="1100201" y="82550"/>
                  </a:lnTo>
                  <a:lnTo>
                    <a:pt x="1106424" y="81153"/>
                  </a:lnTo>
                  <a:lnTo>
                    <a:pt x="1111504" y="79121"/>
                  </a:lnTo>
                  <a:lnTo>
                    <a:pt x="1111504" y="70993"/>
                  </a:lnTo>
                  <a:lnTo>
                    <a:pt x="1111504" y="65278"/>
                  </a:lnTo>
                  <a:close/>
                </a:path>
                <a:path w="1567814" h="152400">
                  <a:moveTo>
                    <a:pt x="1141857" y="889"/>
                  </a:moveTo>
                  <a:lnTo>
                    <a:pt x="1125220" y="889"/>
                  </a:lnTo>
                  <a:lnTo>
                    <a:pt x="1125220" y="31623"/>
                  </a:lnTo>
                  <a:lnTo>
                    <a:pt x="1106678" y="31623"/>
                  </a:lnTo>
                  <a:lnTo>
                    <a:pt x="1106678" y="47244"/>
                  </a:lnTo>
                  <a:lnTo>
                    <a:pt x="1125220" y="47244"/>
                  </a:lnTo>
                  <a:lnTo>
                    <a:pt x="1125220" y="89027"/>
                  </a:lnTo>
                  <a:lnTo>
                    <a:pt x="1141857" y="89027"/>
                  </a:lnTo>
                  <a:lnTo>
                    <a:pt x="1141857" y="889"/>
                  </a:lnTo>
                  <a:close/>
                </a:path>
                <a:path w="1567814" h="152400">
                  <a:moveTo>
                    <a:pt x="1178814" y="98933"/>
                  </a:moveTo>
                  <a:lnTo>
                    <a:pt x="1161415" y="98933"/>
                  </a:lnTo>
                  <a:lnTo>
                    <a:pt x="1161415" y="113030"/>
                  </a:lnTo>
                  <a:lnTo>
                    <a:pt x="1161415" y="136271"/>
                  </a:lnTo>
                  <a:lnTo>
                    <a:pt x="1062990" y="136271"/>
                  </a:lnTo>
                  <a:lnTo>
                    <a:pt x="1062990" y="113030"/>
                  </a:lnTo>
                  <a:lnTo>
                    <a:pt x="1161415" y="113030"/>
                  </a:lnTo>
                  <a:lnTo>
                    <a:pt x="1161415" y="98933"/>
                  </a:lnTo>
                  <a:lnTo>
                    <a:pt x="1045718" y="98933"/>
                  </a:lnTo>
                  <a:lnTo>
                    <a:pt x="1045718" y="150368"/>
                  </a:lnTo>
                  <a:lnTo>
                    <a:pt x="1178814" y="150368"/>
                  </a:lnTo>
                  <a:lnTo>
                    <a:pt x="1178814" y="136271"/>
                  </a:lnTo>
                  <a:lnTo>
                    <a:pt x="1178814" y="113030"/>
                  </a:lnTo>
                  <a:lnTo>
                    <a:pt x="1178814" y="98933"/>
                  </a:lnTo>
                  <a:close/>
                </a:path>
                <a:path w="1567814" h="152400">
                  <a:moveTo>
                    <a:pt x="1178814" y="0"/>
                  </a:moveTo>
                  <a:lnTo>
                    <a:pt x="1162050" y="0"/>
                  </a:lnTo>
                  <a:lnTo>
                    <a:pt x="1162050" y="90551"/>
                  </a:lnTo>
                  <a:lnTo>
                    <a:pt x="1178814" y="90551"/>
                  </a:lnTo>
                  <a:lnTo>
                    <a:pt x="1178814" y="0"/>
                  </a:lnTo>
                  <a:close/>
                </a:path>
                <a:path w="1567814" h="152400">
                  <a:moveTo>
                    <a:pt x="1352931" y="60452"/>
                  </a:moveTo>
                  <a:lnTo>
                    <a:pt x="1328026" y="44704"/>
                  </a:lnTo>
                  <a:lnTo>
                    <a:pt x="1306957" y="31369"/>
                  </a:lnTo>
                  <a:lnTo>
                    <a:pt x="1308735" y="26924"/>
                  </a:lnTo>
                  <a:lnTo>
                    <a:pt x="1310005" y="22352"/>
                  </a:lnTo>
                  <a:lnTo>
                    <a:pt x="1311021" y="17526"/>
                  </a:lnTo>
                  <a:lnTo>
                    <a:pt x="1311910" y="12700"/>
                  </a:lnTo>
                  <a:lnTo>
                    <a:pt x="1312329" y="8407"/>
                  </a:lnTo>
                  <a:lnTo>
                    <a:pt x="1312418" y="2540"/>
                  </a:lnTo>
                  <a:lnTo>
                    <a:pt x="1294765" y="1397"/>
                  </a:lnTo>
                  <a:lnTo>
                    <a:pt x="1294384" y="7620"/>
                  </a:lnTo>
                  <a:lnTo>
                    <a:pt x="1294333" y="8407"/>
                  </a:lnTo>
                  <a:lnTo>
                    <a:pt x="1278318" y="43548"/>
                  </a:lnTo>
                  <a:lnTo>
                    <a:pt x="1249172" y="58801"/>
                  </a:lnTo>
                  <a:lnTo>
                    <a:pt x="1249172" y="74676"/>
                  </a:lnTo>
                  <a:lnTo>
                    <a:pt x="1286510" y="58801"/>
                  </a:lnTo>
                  <a:lnTo>
                    <a:pt x="1299591" y="44704"/>
                  </a:lnTo>
                  <a:lnTo>
                    <a:pt x="1343787" y="72898"/>
                  </a:lnTo>
                  <a:lnTo>
                    <a:pt x="1352931" y="60452"/>
                  </a:lnTo>
                  <a:close/>
                </a:path>
                <a:path w="1567814" h="152400">
                  <a:moveTo>
                    <a:pt x="1392174" y="0"/>
                  </a:moveTo>
                  <a:lnTo>
                    <a:pt x="1374521" y="0"/>
                  </a:lnTo>
                  <a:lnTo>
                    <a:pt x="1374521" y="21551"/>
                  </a:lnTo>
                  <a:lnTo>
                    <a:pt x="1337691" y="21551"/>
                  </a:lnTo>
                  <a:lnTo>
                    <a:pt x="1337691" y="37084"/>
                  </a:lnTo>
                  <a:lnTo>
                    <a:pt x="1374521" y="37084"/>
                  </a:lnTo>
                  <a:lnTo>
                    <a:pt x="1374521" y="75946"/>
                  </a:lnTo>
                  <a:lnTo>
                    <a:pt x="1392174" y="75946"/>
                  </a:lnTo>
                  <a:lnTo>
                    <a:pt x="1392174" y="0"/>
                  </a:lnTo>
                  <a:close/>
                </a:path>
                <a:path w="1567814" h="152400">
                  <a:moveTo>
                    <a:pt x="1395857" y="136652"/>
                  </a:moveTo>
                  <a:lnTo>
                    <a:pt x="1280033" y="136652"/>
                  </a:lnTo>
                  <a:lnTo>
                    <a:pt x="1280033" y="123698"/>
                  </a:lnTo>
                  <a:lnTo>
                    <a:pt x="1392174" y="123698"/>
                  </a:lnTo>
                  <a:lnTo>
                    <a:pt x="1392174" y="84328"/>
                  </a:lnTo>
                  <a:lnTo>
                    <a:pt x="1262126" y="84328"/>
                  </a:lnTo>
                  <a:lnTo>
                    <a:pt x="1262126" y="98044"/>
                  </a:lnTo>
                  <a:lnTo>
                    <a:pt x="1374648" y="98044"/>
                  </a:lnTo>
                  <a:lnTo>
                    <a:pt x="1374648" y="110744"/>
                  </a:lnTo>
                  <a:lnTo>
                    <a:pt x="1262507" y="110744"/>
                  </a:lnTo>
                  <a:lnTo>
                    <a:pt x="1262507" y="150368"/>
                  </a:lnTo>
                  <a:lnTo>
                    <a:pt x="1395857" y="150368"/>
                  </a:lnTo>
                  <a:lnTo>
                    <a:pt x="1395857" y="136652"/>
                  </a:lnTo>
                  <a:close/>
                </a:path>
                <a:path w="1567814" h="152400">
                  <a:moveTo>
                    <a:pt x="1529969" y="889"/>
                  </a:moveTo>
                  <a:lnTo>
                    <a:pt x="1513332" y="889"/>
                  </a:lnTo>
                  <a:lnTo>
                    <a:pt x="1513332" y="38227"/>
                  </a:lnTo>
                  <a:lnTo>
                    <a:pt x="1513332" y="54610"/>
                  </a:lnTo>
                  <a:lnTo>
                    <a:pt x="1513332" y="86106"/>
                  </a:lnTo>
                  <a:lnTo>
                    <a:pt x="1482725" y="86106"/>
                  </a:lnTo>
                  <a:lnTo>
                    <a:pt x="1483868" y="81407"/>
                  </a:lnTo>
                  <a:lnTo>
                    <a:pt x="1484884" y="76327"/>
                  </a:lnTo>
                  <a:lnTo>
                    <a:pt x="1486408" y="65786"/>
                  </a:lnTo>
                  <a:lnTo>
                    <a:pt x="1486916" y="60325"/>
                  </a:lnTo>
                  <a:lnTo>
                    <a:pt x="1487170" y="54610"/>
                  </a:lnTo>
                  <a:lnTo>
                    <a:pt x="1513332" y="54610"/>
                  </a:lnTo>
                  <a:lnTo>
                    <a:pt x="1513332" y="38227"/>
                  </a:lnTo>
                  <a:lnTo>
                    <a:pt x="1487297" y="38227"/>
                  </a:lnTo>
                  <a:lnTo>
                    <a:pt x="1487297" y="5588"/>
                  </a:lnTo>
                  <a:lnTo>
                    <a:pt x="1424432" y="5588"/>
                  </a:lnTo>
                  <a:lnTo>
                    <a:pt x="1424432" y="21590"/>
                  </a:lnTo>
                  <a:lnTo>
                    <a:pt x="1470152" y="21590"/>
                  </a:lnTo>
                  <a:lnTo>
                    <a:pt x="1470152" y="47498"/>
                  </a:lnTo>
                  <a:lnTo>
                    <a:pt x="1463217" y="92748"/>
                  </a:lnTo>
                  <a:lnTo>
                    <a:pt x="1434528" y="124434"/>
                  </a:lnTo>
                  <a:lnTo>
                    <a:pt x="1424432" y="126238"/>
                  </a:lnTo>
                  <a:lnTo>
                    <a:pt x="1424432" y="142875"/>
                  </a:lnTo>
                  <a:lnTo>
                    <a:pt x="1461922" y="126428"/>
                  </a:lnTo>
                  <a:lnTo>
                    <a:pt x="1477264" y="102489"/>
                  </a:lnTo>
                  <a:lnTo>
                    <a:pt x="1513332" y="102489"/>
                  </a:lnTo>
                  <a:lnTo>
                    <a:pt x="1513332" y="149606"/>
                  </a:lnTo>
                  <a:lnTo>
                    <a:pt x="1529969" y="149606"/>
                  </a:lnTo>
                  <a:lnTo>
                    <a:pt x="1529969" y="102489"/>
                  </a:lnTo>
                  <a:lnTo>
                    <a:pt x="1529969" y="86106"/>
                  </a:lnTo>
                  <a:lnTo>
                    <a:pt x="1529969" y="54610"/>
                  </a:lnTo>
                  <a:lnTo>
                    <a:pt x="1529969" y="38227"/>
                  </a:lnTo>
                  <a:lnTo>
                    <a:pt x="1529969" y="889"/>
                  </a:lnTo>
                  <a:close/>
                </a:path>
                <a:path w="1567814" h="152400">
                  <a:moveTo>
                    <a:pt x="1567434" y="0"/>
                  </a:moveTo>
                  <a:lnTo>
                    <a:pt x="1550797" y="0"/>
                  </a:lnTo>
                  <a:lnTo>
                    <a:pt x="1550797" y="152273"/>
                  </a:lnTo>
                  <a:lnTo>
                    <a:pt x="1567434" y="152273"/>
                  </a:lnTo>
                  <a:lnTo>
                    <a:pt x="1567434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0871" y="4629911"/>
              <a:ext cx="2431541" cy="46863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63039" y="4759439"/>
              <a:ext cx="1268730" cy="19279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86967" y="4636007"/>
              <a:ext cx="2403347" cy="44043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474216" y="4769738"/>
              <a:ext cx="1231265" cy="156845"/>
            </a:xfrm>
            <a:custGeom>
              <a:avLst/>
              <a:gdLst/>
              <a:ahLst/>
              <a:cxnLst/>
              <a:rect l="l" t="t" r="r" b="b"/>
              <a:pathLst>
                <a:path w="1231264" h="156845">
                  <a:moveTo>
                    <a:pt x="105156" y="135001"/>
                  </a:moveTo>
                  <a:lnTo>
                    <a:pt x="72237" y="93599"/>
                  </a:lnTo>
                  <a:lnTo>
                    <a:pt x="56388" y="73660"/>
                  </a:lnTo>
                  <a:lnTo>
                    <a:pt x="57785" y="66548"/>
                  </a:lnTo>
                  <a:lnTo>
                    <a:pt x="58928" y="58928"/>
                  </a:lnTo>
                  <a:lnTo>
                    <a:pt x="59690" y="50812"/>
                  </a:lnTo>
                  <a:lnTo>
                    <a:pt x="60185" y="44653"/>
                  </a:lnTo>
                  <a:lnTo>
                    <a:pt x="60502" y="39192"/>
                  </a:lnTo>
                  <a:lnTo>
                    <a:pt x="60553" y="38379"/>
                  </a:lnTo>
                  <a:lnTo>
                    <a:pt x="60807" y="31927"/>
                  </a:lnTo>
                  <a:lnTo>
                    <a:pt x="60960" y="25273"/>
                  </a:lnTo>
                  <a:lnTo>
                    <a:pt x="99314" y="25273"/>
                  </a:lnTo>
                  <a:lnTo>
                    <a:pt x="99314" y="9017"/>
                  </a:lnTo>
                  <a:lnTo>
                    <a:pt x="3556" y="9017"/>
                  </a:lnTo>
                  <a:lnTo>
                    <a:pt x="3556" y="25273"/>
                  </a:lnTo>
                  <a:lnTo>
                    <a:pt x="43180" y="25273"/>
                  </a:lnTo>
                  <a:lnTo>
                    <a:pt x="42722" y="38379"/>
                  </a:lnTo>
                  <a:lnTo>
                    <a:pt x="37719" y="76327"/>
                  </a:lnTo>
                  <a:lnTo>
                    <a:pt x="22987" y="112649"/>
                  </a:lnTo>
                  <a:lnTo>
                    <a:pt x="0" y="129286"/>
                  </a:lnTo>
                  <a:lnTo>
                    <a:pt x="0" y="146685"/>
                  </a:lnTo>
                  <a:lnTo>
                    <a:pt x="36512" y="123532"/>
                  </a:lnTo>
                  <a:lnTo>
                    <a:pt x="51181" y="93599"/>
                  </a:lnTo>
                  <a:lnTo>
                    <a:pt x="91313" y="145542"/>
                  </a:lnTo>
                  <a:lnTo>
                    <a:pt x="105156" y="135001"/>
                  </a:lnTo>
                  <a:close/>
                </a:path>
                <a:path w="1231264" h="156845">
                  <a:moveTo>
                    <a:pt x="157467" y="65278"/>
                  </a:moveTo>
                  <a:lnTo>
                    <a:pt x="136017" y="65278"/>
                  </a:lnTo>
                  <a:lnTo>
                    <a:pt x="136017" y="3556"/>
                  </a:lnTo>
                  <a:lnTo>
                    <a:pt x="118364" y="3556"/>
                  </a:lnTo>
                  <a:lnTo>
                    <a:pt x="118364" y="155829"/>
                  </a:lnTo>
                  <a:lnTo>
                    <a:pt x="136017" y="155829"/>
                  </a:lnTo>
                  <a:lnTo>
                    <a:pt x="136017" y="82181"/>
                  </a:lnTo>
                  <a:lnTo>
                    <a:pt x="157467" y="82181"/>
                  </a:lnTo>
                  <a:lnTo>
                    <a:pt x="157467" y="65278"/>
                  </a:lnTo>
                  <a:close/>
                </a:path>
                <a:path w="1231264" h="156845">
                  <a:moveTo>
                    <a:pt x="313309" y="121412"/>
                  </a:moveTo>
                  <a:lnTo>
                    <a:pt x="310134" y="115951"/>
                  </a:lnTo>
                  <a:lnTo>
                    <a:pt x="307886" y="114427"/>
                  </a:lnTo>
                  <a:lnTo>
                    <a:pt x="304165" y="111887"/>
                  </a:lnTo>
                  <a:lnTo>
                    <a:pt x="299224" y="109054"/>
                  </a:lnTo>
                  <a:lnTo>
                    <a:pt x="294894" y="107226"/>
                  </a:lnTo>
                  <a:lnTo>
                    <a:pt x="294894" y="128397"/>
                  </a:lnTo>
                  <a:lnTo>
                    <a:pt x="294767" y="131826"/>
                  </a:lnTo>
                  <a:lnTo>
                    <a:pt x="292354" y="134620"/>
                  </a:lnTo>
                  <a:lnTo>
                    <a:pt x="287782" y="136652"/>
                  </a:lnTo>
                  <a:lnTo>
                    <a:pt x="283210" y="138811"/>
                  </a:lnTo>
                  <a:lnTo>
                    <a:pt x="277241" y="140208"/>
                  </a:lnTo>
                  <a:lnTo>
                    <a:pt x="262636" y="141986"/>
                  </a:lnTo>
                  <a:lnTo>
                    <a:pt x="254762" y="142494"/>
                  </a:lnTo>
                  <a:lnTo>
                    <a:pt x="237998" y="142494"/>
                  </a:lnTo>
                  <a:lnTo>
                    <a:pt x="230124" y="141986"/>
                  </a:lnTo>
                  <a:lnTo>
                    <a:pt x="215519" y="140208"/>
                  </a:lnTo>
                  <a:lnTo>
                    <a:pt x="209550" y="138811"/>
                  </a:lnTo>
                  <a:lnTo>
                    <a:pt x="204978" y="136652"/>
                  </a:lnTo>
                  <a:lnTo>
                    <a:pt x="200406" y="134620"/>
                  </a:lnTo>
                  <a:lnTo>
                    <a:pt x="197993" y="131826"/>
                  </a:lnTo>
                  <a:lnTo>
                    <a:pt x="197993" y="124968"/>
                  </a:lnTo>
                  <a:lnTo>
                    <a:pt x="237998" y="114427"/>
                  </a:lnTo>
                  <a:lnTo>
                    <a:pt x="254762" y="114427"/>
                  </a:lnTo>
                  <a:lnTo>
                    <a:pt x="292354" y="122174"/>
                  </a:lnTo>
                  <a:lnTo>
                    <a:pt x="294894" y="128397"/>
                  </a:lnTo>
                  <a:lnTo>
                    <a:pt x="294894" y="107226"/>
                  </a:lnTo>
                  <a:lnTo>
                    <a:pt x="255397" y="100685"/>
                  </a:lnTo>
                  <a:lnTo>
                    <a:pt x="237350" y="100685"/>
                  </a:lnTo>
                  <a:lnTo>
                    <a:pt x="199199" y="106654"/>
                  </a:lnTo>
                  <a:lnTo>
                    <a:pt x="179451" y="121412"/>
                  </a:lnTo>
                  <a:lnTo>
                    <a:pt x="179451" y="135255"/>
                  </a:lnTo>
                  <a:lnTo>
                    <a:pt x="212852" y="153797"/>
                  </a:lnTo>
                  <a:lnTo>
                    <a:pt x="237350" y="156248"/>
                  </a:lnTo>
                  <a:lnTo>
                    <a:pt x="255397" y="156248"/>
                  </a:lnTo>
                  <a:lnTo>
                    <a:pt x="293560" y="150164"/>
                  </a:lnTo>
                  <a:lnTo>
                    <a:pt x="307708" y="142494"/>
                  </a:lnTo>
                  <a:lnTo>
                    <a:pt x="310134" y="140843"/>
                  </a:lnTo>
                  <a:lnTo>
                    <a:pt x="313309" y="135255"/>
                  </a:lnTo>
                  <a:lnTo>
                    <a:pt x="313309" y="121412"/>
                  </a:lnTo>
                  <a:close/>
                </a:path>
                <a:path w="1231264" h="156845">
                  <a:moveTo>
                    <a:pt x="322453" y="73660"/>
                  </a:moveTo>
                  <a:lnTo>
                    <a:pt x="255143" y="73660"/>
                  </a:lnTo>
                  <a:lnTo>
                    <a:pt x="255143" y="57912"/>
                  </a:lnTo>
                  <a:lnTo>
                    <a:pt x="313436" y="57912"/>
                  </a:lnTo>
                  <a:lnTo>
                    <a:pt x="313436" y="43688"/>
                  </a:lnTo>
                  <a:lnTo>
                    <a:pt x="198882" y="43688"/>
                  </a:lnTo>
                  <a:lnTo>
                    <a:pt x="198882" y="19558"/>
                  </a:lnTo>
                  <a:lnTo>
                    <a:pt x="311658" y="19558"/>
                  </a:lnTo>
                  <a:lnTo>
                    <a:pt x="311658" y="5334"/>
                  </a:lnTo>
                  <a:lnTo>
                    <a:pt x="181229" y="5334"/>
                  </a:lnTo>
                  <a:lnTo>
                    <a:pt x="181229" y="57912"/>
                  </a:lnTo>
                  <a:lnTo>
                    <a:pt x="237617" y="57912"/>
                  </a:lnTo>
                  <a:lnTo>
                    <a:pt x="237617" y="73660"/>
                  </a:lnTo>
                  <a:lnTo>
                    <a:pt x="170434" y="73660"/>
                  </a:lnTo>
                  <a:lnTo>
                    <a:pt x="170434" y="87884"/>
                  </a:lnTo>
                  <a:lnTo>
                    <a:pt x="322453" y="87884"/>
                  </a:lnTo>
                  <a:lnTo>
                    <a:pt x="322453" y="73660"/>
                  </a:lnTo>
                  <a:close/>
                </a:path>
                <a:path w="1231264" h="156845">
                  <a:moveTo>
                    <a:pt x="449834" y="135128"/>
                  </a:moveTo>
                  <a:lnTo>
                    <a:pt x="417804" y="97282"/>
                  </a:lnTo>
                  <a:lnTo>
                    <a:pt x="401701" y="78244"/>
                  </a:lnTo>
                  <a:lnTo>
                    <a:pt x="402717" y="73037"/>
                  </a:lnTo>
                  <a:lnTo>
                    <a:pt x="403606" y="67437"/>
                  </a:lnTo>
                  <a:lnTo>
                    <a:pt x="404241" y="61595"/>
                  </a:lnTo>
                  <a:lnTo>
                    <a:pt x="405003" y="55753"/>
                  </a:lnTo>
                  <a:lnTo>
                    <a:pt x="405511" y="49784"/>
                  </a:lnTo>
                  <a:lnTo>
                    <a:pt x="405765" y="43434"/>
                  </a:lnTo>
                  <a:lnTo>
                    <a:pt x="444754" y="43434"/>
                  </a:lnTo>
                  <a:lnTo>
                    <a:pt x="444754" y="27051"/>
                  </a:lnTo>
                  <a:lnTo>
                    <a:pt x="405892" y="27051"/>
                  </a:lnTo>
                  <a:lnTo>
                    <a:pt x="405892" y="2159"/>
                  </a:lnTo>
                  <a:lnTo>
                    <a:pt x="387858" y="2159"/>
                  </a:lnTo>
                  <a:lnTo>
                    <a:pt x="387858" y="27051"/>
                  </a:lnTo>
                  <a:lnTo>
                    <a:pt x="347091" y="27051"/>
                  </a:lnTo>
                  <a:lnTo>
                    <a:pt x="347091" y="43434"/>
                  </a:lnTo>
                  <a:lnTo>
                    <a:pt x="387858" y="43434"/>
                  </a:lnTo>
                  <a:lnTo>
                    <a:pt x="387096" y="54825"/>
                  </a:lnTo>
                  <a:lnTo>
                    <a:pt x="378498" y="94107"/>
                  </a:lnTo>
                  <a:lnTo>
                    <a:pt x="350608" y="127609"/>
                  </a:lnTo>
                  <a:lnTo>
                    <a:pt x="344424" y="129413"/>
                  </a:lnTo>
                  <a:lnTo>
                    <a:pt x="344424" y="146685"/>
                  </a:lnTo>
                  <a:lnTo>
                    <a:pt x="381152" y="125082"/>
                  </a:lnTo>
                  <a:lnTo>
                    <a:pt x="396113" y="97282"/>
                  </a:lnTo>
                  <a:lnTo>
                    <a:pt x="436994" y="146558"/>
                  </a:lnTo>
                  <a:lnTo>
                    <a:pt x="449834" y="135128"/>
                  </a:lnTo>
                  <a:close/>
                </a:path>
                <a:path w="1231264" h="156845">
                  <a:moveTo>
                    <a:pt x="501904" y="65278"/>
                  </a:moveTo>
                  <a:lnTo>
                    <a:pt x="480441" y="65278"/>
                  </a:lnTo>
                  <a:lnTo>
                    <a:pt x="480441" y="3556"/>
                  </a:lnTo>
                  <a:lnTo>
                    <a:pt x="462788" y="3556"/>
                  </a:lnTo>
                  <a:lnTo>
                    <a:pt x="462788" y="155829"/>
                  </a:lnTo>
                  <a:lnTo>
                    <a:pt x="480441" y="155829"/>
                  </a:lnTo>
                  <a:lnTo>
                    <a:pt x="480441" y="82181"/>
                  </a:lnTo>
                  <a:lnTo>
                    <a:pt x="501904" y="82181"/>
                  </a:lnTo>
                  <a:lnTo>
                    <a:pt x="501904" y="65278"/>
                  </a:lnTo>
                  <a:close/>
                </a:path>
                <a:path w="1231264" h="156845">
                  <a:moveTo>
                    <a:pt x="714121" y="131953"/>
                  </a:moveTo>
                  <a:lnTo>
                    <a:pt x="646938" y="131953"/>
                  </a:lnTo>
                  <a:lnTo>
                    <a:pt x="646938" y="97663"/>
                  </a:lnTo>
                  <a:lnTo>
                    <a:pt x="703961" y="97663"/>
                  </a:lnTo>
                  <a:lnTo>
                    <a:pt x="703961" y="81800"/>
                  </a:lnTo>
                  <a:lnTo>
                    <a:pt x="703961" y="51193"/>
                  </a:lnTo>
                  <a:lnTo>
                    <a:pt x="703961" y="35306"/>
                  </a:lnTo>
                  <a:lnTo>
                    <a:pt x="703961" y="8001"/>
                  </a:lnTo>
                  <a:lnTo>
                    <a:pt x="686562" y="8001"/>
                  </a:lnTo>
                  <a:lnTo>
                    <a:pt x="686562" y="35306"/>
                  </a:lnTo>
                  <a:lnTo>
                    <a:pt x="686562" y="51193"/>
                  </a:lnTo>
                  <a:lnTo>
                    <a:pt x="686562" y="81800"/>
                  </a:lnTo>
                  <a:lnTo>
                    <a:pt x="589534" y="81800"/>
                  </a:lnTo>
                  <a:lnTo>
                    <a:pt x="589534" y="51193"/>
                  </a:lnTo>
                  <a:lnTo>
                    <a:pt x="686562" y="51193"/>
                  </a:lnTo>
                  <a:lnTo>
                    <a:pt x="686562" y="35306"/>
                  </a:lnTo>
                  <a:lnTo>
                    <a:pt x="589534" y="35306"/>
                  </a:lnTo>
                  <a:lnTo>
                    <a:pt x="589534" y="8001"/>
                  </a:lnTo>
                  <a:lnTo>
                    <a:pt x="572008" y="8001"/>
                  </a:lnTo>
                  <a:lnTo>
                    <a:pt x="572008" y="97663"/>
                  </a:lnTo>
                  <a:lnTo>
                    <a:pt x="628904" y="97663"/>
                  </a:lnTo>
                  <a:lnTo>
                    <a:pt x="628904" y="131953"/>
                  </a:lnTo>
                  <a:lnTo>
                    <a:pt x="562102" y="131953"/>
                  </a:lnTo>
                  <a:lnTo>
                    <a:pt x="562102" y="148463"/>
                  </a:lnTo>
                  <a:lnTo>
                    <a:pt x="714121" y="148463"/>
                  </a:lnTo>
                  <a:lnTo>
                    <a:pt x="714121" y="131953"/>
                  </a:lnTo>
                  <a:close/>
                </a:path>
                <a:path w="1231264" h="156845">
                  <a:moveTo>
                    <a:pt x="829183" y="49403"/>
                  </a:moveTo>
                  <a:lnTo>
                    <a:pt x="811301" y="13690"/>
                  </a:lnTo>
                  <a:lnTo>
                    <a:pt x="811301" y="58674"/>
                  </a:lnTo>
                  <a:lnTo>
                    <a:pt x="808609" y="65659"/>
                  </a:lnTo>
                  <a:lnTo>
                    <a:pt x="803275" y="70739"/>
                  </a:lnTo>
                  <a:lnTo>
                    <a:pt x="797941" y="75946"/>
                  </a:lnTo>
                  <a:lnTo>
                    <a:pt x="790702" y="78486"/>
                  </a:lnTo>
                  <a:lnTo>
                    <a:pt x="781685" y="78625"/>
                  </a:lnTo>
                  <a:lnTo>
                    <a:pt x="772541" y="78486"/>
                  </a:lnTo>
                  <a:lnTo>
                    <a:pt x="765302" y="75946"/>
                  </a:lnTo>
                  <a:lnTo>
                    <a:pt x="759968" y="70739"/>
                  </a:lnTo>
                  <a:lnTo>
                    <a:pt x="754634" y="65659"/>
                  </a:lnTo>
                  <a:lnTo>
                    <a:pt x="751928" y="58674"/>
                  </a:lnTo>
                  <a:lnTo>
                    <a:pt x="752030" y="39751"/>
                  </a:lnTo>
                  <a:lnTo>
                    <a:pt x="754634" y="33147"/>
                  </a:lnTo>
                  <a:lnTo>
                    <a:pt x="765302" y="22733"/>
                  </a:lnTo>
                  <a:lnTo>
                    <a:pt x="772541" y="20066"/>
                  </a:lnTo>
                  <a:lnTo>
                    <a:pt x="790702" y="20066"/>
                  </a:lnTo>
                  <a:lnTo>
                    <a:pt x="797941" y="22733"/>
                  </a:lnTo>
                  <a:lnTo>
                    <a:pt x="808609" y="33147"/>
                  </a:lnTo>
                  <a:lnTo>
                    <a:pt x="811199" y="39751"/>
                  </a:lnTo>
                  <a:lnTo>
                    <a:pt x="811301" y="58674"/>
                  </a:lnTo>
                  <a:lnTo>
                    <a:pt x="811301" y="13690"/>
                  </a:lnTo>
                  <a:lnTo>
                    <a:pt x="809586" y="12369"/>
                  </a:lnTo>
                  <a:lnTo>
                    <a:pt x="801509" y="8534"/>
                  </a:lnTo>
                  <a:lnTo>
                    <a:pt x="792200" y="6134"/>
                  </a:lnTo>
                  <a:lnTo>
                    <a:pt x="781685" y="5207"/>
                  </a:lnTo>
                  <a:lnTo>
                    <a:pt x="771156" y="6134"/>
                  </a:lnTo>
                  <a:lnTo>
                    <a:pt x="737425" y="31673"/>
                  </a:lnTo>
                  <a:lnTo>
                    <a:pt x="734060" y="49403"/>
                  </a:lnTo>
                  <a:lnTo>
                    <a:pt x="734961" y="58420"/>
                  </a:lnTo>
                  <a:lnTo>
                    <a:pt x="734987" y="58674"/>
                  </a:lnTo>
                  <a:lnTo>
                    <a:pt x="761847" y="90271"/>
                  </a:lnTo>
                  <a:lnTo>
                    <a:pt x="781685" y="93599"/>
                  </a:lnTo>
                  <a:lnTo>
                    <a:pt x="792200" y="92671"/>
                  </a:lnTo>
                  <a:lnTo>
                    <a:pt x="825881" y="67030"/>
                  </a:lnTo>
                  <a:lnTo>
                    <a:pt x="828294" y="58674"/>
                  </a:lnTo>
                  <a:lnTo>
                    <a:pt x="829183" y="49403"/>
                  </a:lnTo>
                  <a:close/>
                </a:path>
                <a:path w="1231264" h="156845">
                  <a:moveTo>
                    <a:pt x="876173" y="137795"/>
                  </a:moveTo>
                  <a:lnTo>
                    <a:pt x="764667" y="137795"/>
                  </a:lnTo>
                  <a:lnTo>
                    <a:pt x="764667" y="104140"/>
                  </a:lnTo>
                  <a:lnTo>
                    <a:pt x="746633" y="104140"/>
                  </a:lnTo>
                  <a:lnTo>
                    <a:pt x="746633" y="153924"/>
                  </a:lnTo>
                  <a:lnTo>
                    <a:pt x="876173" y="153924"/>
                  </a:lnTo>
                  <a:lnTo>
                    <a:pt x="876173" y="137795"/>
                  </a:lnTo>
                  <a:close/>
                </a:path>
                <a:path w="1231264" h="156845">
                  <a:moveTo>
                    <a:pt x="893572" y="39751"/>
                  </a:moveTo>
                  <a:lnTo>
                    <a:pt x="872109" y="39751"/>
                  </a:lnTo>
                  <a:lnTo>
                    <a:pt x="872109" y="3556"/>
                  </a:lnTo>
                  <a:lnTo>
                    <a:pt x="854456" y="3556"/>
                  </a:lnTo>
                  <a:lnTo>
                    <a:pt x="854456" y="116586"/>
                  </a:lnTo>
                  <a:lnTo>
                    <a:pt x="872109" y="116586"/>
                  </a:lnTo>
                  <a:lnTo>
                    <a:pt x="872109" y="56642"/>
                  </a:lnTo>
                  <a:lnTo>
                    <a:pt x="893572" y="56642"/>
                  </a:lnTo>
                  <a:lnTo>
                    <a:pt x="893572" y="39751"/>
                  </a:lnTo>
                  <a:close/>
                </a:path>
                <a:path w="1231264" h="156845">
                  <a:moveTo>
                    <a:pt x="998093" y="9017"/>
                  </a:moveTo>
                  <a:lnTo>
                    <a:pt x="913638" y="9017"/>
                  </a:lnTo>
                  <a:lnTo>
                    <a:pt x="913638" y="25273"/>
                  </a:lnTo>
                  <a:lnTo>
                    <a:pt x="980186" y="25273"/>
                  </a:lnTo>
                  <a:lnTo>
                    <a:pt x="980186" y="46228"/>
                  </a:lnTo>
                  <a:lnTo>
                    <a:pt x="970127" y="94843"/>
                  </a:lnTo>
                  <a:lnTo>
                    <a:pt x="941552" y="123685"/>
                  </a:lnTo>
                  <a:lnTo>
                    <a:pt x="913638" y="129667"/>
                  </a:lnTo>
                  <a:lnTo>
                    <a:pt x="913638" y="146431"/>
                  </a:lnTo>
                  <a:lnTo>
                    <a:pt x="958723" y="133858"/>
                  </a:lnTo>
                  <a:lnTo>
                    <a:pt x="987806" y="98933"/>
                  </a:lnTo>
                  <a:lnTo>
                    <a:pt x="997445" y="60667"/>
                  </a:lnTo>
                  <a:lnTo>
                    <a:pt x="998067" y="46228"/>
                  </a:lnTo>
                  <a:lnTo>
                    <a:pt x="998093" y="9017"/>
                  </a:lnTo>
                  <a:close/>
                </a:path>
                <a:path w="1231264" h="156845">
                  <a:moveTo>
                    <a:pt x="1048639" y="3556"/>
                  </a:moveTo>
                  <a:lnTo>
                    <a:pt x="1030986" y="3556"/>
                  </a:lnTo>
                  <a:lnTo>
                    <a:pt x="1030986" y="155829"/>
                  </a:lnTo>
                  <a:lnTo>
                    <a:pt x="1048639" y="155829"/>
                  </a:lnTo>
                  <a:lnTo>
                    <a:pt x="1048639" y="3556"/>
                  </a:lnTo>
                  <a:close/>
                </a:path>
                <a:path w="1231264" h="156845">
                  <a:moveTo>
                    <a:pt x="1226058" y="44069"/>
                  </a:moveTo>
                  <a:lnTo>
                    <a:pt x="1191488" y="30480"/>
                  </a:lnTo>
                  <a:lnTo>
                    <a:pt x="1163066" y="19304"/>
                  </a:lnTo>
                  <a:lnTo>
                    <a:pt x="1164717" y="16764"/>
                  </a:lnTo>
                  <a:lnTo>
                    <a:pt x="1166114" y="14224"/>
                  </a:lnTo>
                  <a:lnTo>
                    <a:pt x="1167257" y="11430"/>
                  </a:lnTo>
                  <a:lnTo>
                    <a:pt x="1168400" y="8763"/>
                  </a:lnTo>
                  <a:lnTo>
                    <a:pt x="1169352" y="6248"/>
                  </a:lnTo>
                  <a:lnTo>
                    <a:pt x="1169416" y="6096"/>
                  </a:lnTo>
                  <a:lnTo>
                    <a:pt x="1170051" y="3175"/>
                  </a:lnTo>
                  <a:lnTo>
                    <a:pt x="1152398" y="0"/>
                  </a:lnTo>
                  <a:lnTo>
                    <a:pt x="1150277" y="6096"/>
                  </a:lnTo>
                  <a:lnTo>
                    <a:pt x="1150226" y="6248"/>
                  </a:lnTo>
                  <a:lnTo>
                    <a:pt x="1147165" y="12026"/>
                  </a:lnTo>
                  <a:lnTo>
                    <a:pt x="1113536" y="36576"/>
                  </a:lnTo>
                  <a:lnTo>
                    <a:pt x="1084199" y="42291"/>
                  </a:lnTo>
                  <a:lnTo>
                    <a:pt x="1084199" y="56896"/>
                  </a:lnTo>
                  <a:lnTo>
                    <a:pt x="1122172" y="49403"/>
                  </a:lnTo>
                  <a:lnTo>
                    <a:pt x="1153414" y="30480"/>
                  </a:lnTo>
                  <a:lnTo>
                    <a:pt x="1220343" y="57277"/>
                  </a:lnTo>
                  <a:lnTo>
                    <a:pt x="1226058" y="44069"/>
                  </a:lnTo>
                  <a:close/>
                </a:path>
                <a:path w="1231264" h="156845">
                  <a:moveTo>
                    <a:pt x="1230757" y="66306"/>
                  </a:moveTo>
                  <a:lnTo>
                    <a:pt x="1078738" y="66306"/>
                  </a:lnTo>
                  <a:lnTo>
                    <a:pt x="1078738" y="80010"/>
                  </a:lnTo>
                  <a:lnTo>
                    <a:pt x="1145921" y="80010"/>
                  </a:lnTo>
                  <a:lnTo>
                    <a:pt x="1145921" y="93726"/>
                  </a:lnTo>
                  <a:lnTo>
                    <a:pt x="1088898" y="93726"/>
                  </a:lnTo>
                  <a:lnTo>
                    <a:pt x="1088898" y="106934"/>
                  </a:lnTo>
                  <a:lnTo>
                    <a:pt x="1202944" y="106934"/>
                  </a:lnTo>
                  <a:lnTo>
                    <a:pt x="1202944" y="117729"/>
                  </a:lnTo>
                  <a:lnTo>
                    <a:pt x="1089279" y="117729"/>
                  </a:lnTo>
                  <a:lnTo>
                    <a:pt x="1089279" y="154051"/>
                  </a:lnTo>
                  <a:lnTo>
                    <a:pt x="1223010" y="154051"/>
                  </a:lnTo>
                  <a:lnTo>
                    <a:pt x="1223010" y="140843"/>
                  </a:lnTo>
                  <a:lnTo>
                    <a:pt x="1106551" y="140843"/>
                  </a:lnTo>
                  <a:lnTo>
                    <a:pt x="1106551" y="130175"/>
                  </a:lnTo>
                  <a:lnTo>
                    <a:pt x="1220343" y="130175"/>
                  </a:lnTo>
                  <a:lnTo>
                    <a:pt x="1220343" y="93726"/>
                  </a:lnTo>
                  <a:lnTo>
                    <a:pt x="1163447" y="93726"/>
                  </a:lnTo>
                  <a:lnTo>
                    <a:pt x="1163447" y="80010"/>
                  </a:lnTo>
                  <a:lnTo>
                    <a:pt x="1230757" y="80010"/>
                  </a:lnTo>
                  <a:lnTo>
                    <a:pt x="1230757" y="6630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" name="object 6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991355" y="2810255"/>
            <a:ext cx="182880" cy="184403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4262501" y="2803270"/>
            <a:ext cx="799465" cy="193040"/>
          </a:xfrm>
          <a:custGeom>
            <a:avLst/>
            <a:gdLst/>
            <a:ahLst/>
            <a:cxnLst/>
            <a:rect l="l" t="t" r="r" b="b"/>
            <a:pathLst>
              <a:path w="799464" h="193039">
                <a:moveTo>
                  <a:pt x="246379" y="143255"/>
                </a:moveTo>
                <a:lnTo>
                  <a:pt x="209423" y="143255"/>
                </a:lnTo>
                <a:lnTo>
                  <a:pt x="209423" y="190373"/>
                </a:lnTo>
                <a:lnTo>
                  <a:pt x="375158" y="190373"/>
                </a:lnTo>
                <a:lnTo>
                  <a:pt x="375158" y="162051"/>
                </a:lnTo>
                <a:lnTo>
                  <a:pt x="246379" y="162051"/>
                </a:lnTo>
                <a:lnTo>
                  <a:pt x="246379" y="143255"/>
                </a:lnTo>
                <a:close/>
              </a:path>
              <a:path w="799464" h="193039">
                <a:moveTo>
                  <a:pt x="372618" y="5587"/>
                </a:moveTo>
                <a:lnTo>
                  <a:pt x="336041" y="5587"/>
                </a:lnTo>
                <a:lnTo>
                  <a:pt x="336041" y="148209"/>
                </a:lnTo>
                <a:lnTo>
                  <a:pt x="372618" y="148209"/>
                </a:lnTo>
                <a:lnTo>
                  <a:pt x="372618" y="81534"/>
                </a:lnTo>
                <a:lnTo>
                  <a:pt x="393826" y="81534"/>
                </a:lnTo>
                <a:lnTo>
                  <a:pt x="393826" y="48260"/>
                </a:lnTo>
                <a:lnTo>
                  <a:pt x="372618" y="48260"/>
                </a:lnTo>
                <a:lnTo>
                  <a:pt x="372618" y="5587"/>
                </a:lnTo>
                <a:close/>
              </a:path>
              <a:path w="799464" h="193039">
                <a:moveTo>
                  <a:pt x="325374" y="102107"/>
                </a:moveTo>
                <a:lnTo>
                  <a:pt x="283726" y="108585"/>
                </a:lnTo>
                <a:lnTo>
                  <a:pt x="198627" y="108585"/>
                </a:lnTo>
                <a:lnTo>
                  <a:pt x="198627" y="135889"/>
                </a:lnTo>
                <a:lnTo>
                  <a:pt x="281561" y="135889"/>
                </a:lnTo>
                <a:lnTo>
                  <a:pt x="290671" y="135524"/>
                </a:lnTo>
                <a:lnTo>
                  <a:pt x="325374" y="129412"/>
                </a:lnTo>
                <a:lnTo>
                  <a:pt x="325374" y="102107"/>
                </a:lnTo>
                <a:close/>
              </a:path>
              <a:path w="799464" h="193039">
                <a:moveTo>
                  <a:pt x="260096" y="42672"/>
                </a:moveTo>
                <a:lnTo>
                  <a:pt x="220599" y="50164"/>
                </a:lnTo>
                <a:lnTo>
                  <a:pt x="204850" y="72009"/>
                </a:lnTo>
                <a:lnTo>
                  <a:pt x="204937" y="77215"/>
                </a:lnTo>
                <a:lnTo>
                  <a:pt x="241681" y="100202"/>
                </a:lnTo>
                <a:lnTo>
                  <a:pt x="241681" y="108585"/>
                </a:lnTo>
                <a:lnTo>
                  <a:pt x="277749" y="108585"/>
                </a:lnTo>
                <a:lnTo>
                  <a:pt x="277749" y="100202"/>
                </a:lnTo>
                <a:lnTo>
                  <a:pt x="285871" y="98678"/>
                </a:lnTo>
                <a:lnTo>
                  <a:pt x="315120" y="77724"/>
                </a:lnTo>
                <a:lnTo>
                  <a:pt x="253619" y="77724"/>
                </a:lnTo>
                <a:lnTo>
                  <a:pt x="248538" y="77215"/>
                </a:lnTo>
                <a:lnTo>
                  <a:pt x="244728" y="76200"/>
                </a:lnTo>
                <a:lnTo>
                  <a:pt x="241046" y="75311"/>
                </a:lnTo>
                <a:lnTo>
                  <a:pt x="239140" y="73913"/>
                </a:lnTo>
                <a:lnTo>
                  <a:pt x="239140" y="70103"/>
                </a:lnTo>
                <a:lnTo>
                  <a:pt x="241046" y="68706"/>
                </a:lnTo>
                <a:lnTo>
                  <a:pt x="244728" y="67817"/>
                </a:lnTo>
                <a:lnTo>
                  <a:pt x="248538" y="66801"/>
                </a:lnTo>
                <a:lnTo>
                  <a:pt x="253619" y="66421"/>
                </a:lnTo>
                <a:lnTo>
                  <a:pt x="314282" y="66421"/>
                </a:lnTo>
                <a:lnTo>
                  <a:pt x="314094" y="65291"/>
                </a:lnTo>
                <a:lnTo>
                  <a:pt x="282082" y="44561"/>
                </a:lnTo>
                <a:lnTo>
                  <a:pt x="271643" y="43146"/>
                </a:lnTo>
                <a:lnTo>
                  <a:pt x="260096" y="42672"/>
                </a:lnTo>
                <a:close/>
              </a:path>
              <a:path w="799464" h="193039">
                <a:moveTo>
                  <a:pt x="314282" y="66421"/>
                </a:moveTo>
                <a:lnTo>
                  <a:pt x="266573" y="66421"/>
                </a:lnTo>
                <a:lnTo>
                  <a:pt x="271652" y="66801"/>
                </a:lnTo>
                <a:lnTo>
                  <a:pt x="275336" y="67817"/>
                </a:lnTo>
                <a:lnTo>
                  <a:pt x="279019" y="68706"/>
                </a:lnTo>
                <a:lnTo>
                  <a:pt x="280924" y="70103"/>
                </a:lnTo>
                <a:lnTo>
                  <a:pt x="280924" y="73913"/>
                </a:lnTo>
                <a:lnTo>
                  <a:pt x="279019" y="75311"/>
                </a:lnTo>
                <a:lnTo>
                  <a:pt x="275336" y="76200"/>
                </a:lnTo>
                <a:lnTo>
                  <a:pt x="271652" y="77215"/>
                </a:lnTo>
                <a:lnTo>
                  <a:pt x="266573" y="77724"/>
                </a:lnTo>
                <a:lnTo>
                  <a:pt x="315120" y="77724"/>
                </a:lnTo>
                <a:lnTo>
                  <a:pt x="315213" y="72009"/>
                </a:lnTo>
                <a:lnTo>
                  <a:pt x="314346" y="66801"/>
                </a:lnTo>
                <a:lnTo>
                  <a:pt x="314282" y="66421"/>
                </a:lnTo>
                <a:close/>
              </a:path>
              <a:path w="799464" h="193039">
                <a:moveTo>
                  <a:pt x="321563" y="12700"/>
                </a:moveTo>
                <a:lnTo>
                  <a:pt x="198120" y="12700"/>
                </a:lnTo>
                <a:lnTo>
                  <a:pt x="198120" y="38480"/>
                </a:lnTo>
                <a:lnTo>
                  <a:pt x="321563" y="38480"/>
                </a:lnTo>
                <a:lnTo>
                  <a:pt x="321563" y="12700"/>
                </a:lnTo>
                <a:close/>
              </a:path>
              <a:path w="799464" h="193039">
                <a:moveTo>
                  <a:pt x="278511" y="0"/>
                </a:moveTo>
                <a:lnTo>
                  <a:pt x="240791" y="0"/>
                </a:lnTo>
                <a:lnTo>
                  <a:pt x="240791" y="12700"/>
                </a:lnTo>
                <a:lnTo>
                  <a:pt x="278511" y="12700"/>
                </a:lnTo>
                <a:lnTo>
                  <a:pt x="278511" y="0"/>
                </a:lnTo>
                <a:close/>
              </a:path>
              <a:path w="799464" h="193039">
                <a:moveTo>
                  <a:pt x="498221" y="109981"/>
                </a:moveTo>
                <a:lnTo>
                  <a:pt x="455422" y="113791"/>
                </a:lnTo>
                <a:lnTo>
                  <a:pt x="420340" y="131825"/>
                </a:lnTo>
                <a:lnTo>
                  <a:pt x="413893" y="151256"/>
                </a:lnTo>
                <a:lnTo>
                  <a:pt x="414676" y="158496"/>
                </a:lnTo>
                <a:lnTo>
                  <a:pt x="446395" y="186410"/>
                </a:lnTo>
                <a:lnTo>
                  <a:pt x="486622" y="192365"/>
                </a:lnTo>
                <a:lnTo>
                  <a:pt x="498221" y="192531"/>
                </a:lnTo>
                <a:lnTo>
                  <a:pt x="509839" y="192365"/>
                </a:lnTo>
                <a:lnTo>
                  <a:pt x="550118" y="186410"/>
                </a:lnTo>
                <a:lnTo>
                  <a:pt x="580258" y="163226"/>
                </a:lnTo>
                <a:lnTo>
                  <a:pt x="489080" y="163226"/>
                </a:lnTo>
                <a:lnTo>
                  <a:pt x="480726" y="162750"/>
                </a:lnTo>
                <a:lnTo>
                  <a:pt x="453263" y="151256"/>
                </a:lnTo>
                <a:lnTo>
                  <a:pt x="453516" y="146938"/>
                </a:lnTo>
                <a:lnTo>
                  <a:pt x="457776" y="144017"/>
                </a:lnTo>
                <a:lnTo>
                  <a:pt x="457394" y="144017"/>
                </a:lnTo>
                <a:lnTo>
                  <a:pt x="466471" y="141986"/>
                </a:lnTo>
                <a:lnTo>
                  <a:pt x="473182" y="140727"/>
                </a:lnTo>
                <a:lnTo>
                  <a:pt x="480726" y="139826"/>
                </a:lnTo>
                <a:lnTo>
                  <a:pt x="489080" y="139307"/>
                </a:lnTo>
                <a:lnTo>
                  <a:pt x="580264" y="139307"/>
                </a:lnTo>
                <a:lnTo>
                  <a:pt x="579675" y="137540"/>
                </a:lnTo>
                <a:lnTo>
                  <a:pt x="541147" y="113791"/>
                </a:lnTo>
                <a:lnTo>
                  <a:pt x="509839" y="110148"/>
                </a:lnTo>
                <a:lnTo>
                  <a:pt x="498221" y="109981"/>
                </a:lnTo>
                <a:close/>
              </a:path>
              <a:path w="799464" h="193039">
                <a:moveTo>
                  <a:pt x="580264" y="139307"/>
                </a:moveTo>
                <a:lnTo>
                  <a:pt x="507416" y="139307"/>
                </a:lnTo>
                <a:lnTo>
                  <a:pt x="515778" y="139826"/>
                </a:lnTo>
                <a:lnTo>
                  <a:pt x="523331" y="140727"/>
                </a:lnTo>
                <a:lnTo>
                  <a:pt x="530098" y="141986"/>
                </a:lnTo>
                <a:lnTo>
                  <a:pt x="539174" y="144017"/>
                </a:lnTo>
                <a:lnTo>
                  <a:pt x="538786" y="144017"/>
                </a:lnTo>
                <a:lnTo>
                  <a:pt x="542925" y="146938"/>
                </a:lnTo>
                <a:lnTo>
                  <a:pt x="543306" y="151256"/>
                </a:lnTo>
                <a:lnTo>
                  <a:pt x="542925" y="155701"/>
                </a:lnTo>
                <a:lnTo>
                  <a:pt x="538607" y="158750"/>
                </a:lnTo>
                <a:lnTo>
                  <a:pt x="530098" y="160654"/>
                </a:lnTo>
                <a:lnTo>
                  <a:pt x="523331" y="161893"/>
                </a:lnTo>
                <a:lnTo>
                  <a:pt x="515778" y="162750"/>
                </a:lnTo>
                <a:lnTo>
                  <a:pt x="507416" y="163226"/>
                </a:lnTo>
                <a:lnTo>
                  <a:pt x="580258" y="163226"/>
                </a:lnTo>
                <a:lnTo>
                  <a:pt x="581751" y="158750"/>
                </a:lnTo>
                <a:lnTo>
                  <a:pt x="581836" y="158496"/>
                </a:lnTo>
                <a:lnTo>
                  <a:pt x="582676" y="151256"/>
                </a:lnTo>
                <a:lnTo>
                  <a:pt x="581836" y="144017"/>
                </a:lnTo>
                <a:lnTo>
                  <a:pt x="580264" y="139307"/>
                </a:lnTo>
                <a:close/>
              </a:path>
              <a:path w="799464" h="193039">
                <a:moveTo>
                  <a:pt x="46609" y="131317"/>
                </a:moveTo>
                <a:lnTo>
                  <a:pt x="9271" y="131317"/>
                </a:lnTo>
                <a:lnTo>
                  <a:pt x="9271" y="190373"/>
                </a:lnTo>
                <a:lnTo>
                  <a:pt x="177291" y="190373"/>
                </a:lnTo>
                <a:lnTo>
                  <a:pt x="177291" y="158241"/>
                </a:lnTo>
                <a:lnTo>
                  <a:pt x="46609" y="158241"/>
                </a:lnTo>
                <a:lnTo>
                  <a:pt x="46609" y="131317"/>
                </a:lnTo>
                <a:close/>
              </a:path>
              <a:path w="799464" h="193039">
                <a:moveTo>
                  <a:pt x="174625" y="5587"/>
                </a:moveTo>
                <a:lnTo>
                  <a:pt x="138049" y="5587"/>
                </a:lnTo>
                <a:lnTo>
                  <a:pt x="138049" y="143001"/>
                </a:lnTo>
                <a:lnTo>
                  <a:pt x="174625" y="143001"/>
                </a:lnTo>
                <a:lnTo>
                  <a:pt x="174625" y="5587"/>
                </a:lnTo>
                <a:close/>
              </a:path>
              <a:path w="799464" h="193039">
                <a:moveTo>
                  <a:pt x="80899" y="51942"/>
                </a:moveTo>
                <a:lnTo>
                  <a:pt x="43687" y="51942"/>
                </a:lnTo>
                <a:lnTo>
                  <a:pt x="41548" y="59017"/>
                </a:lnTo>
                <a:lnTo>
                  <a:pt x="38385" y="65579"/>
                </a:lnTo>
                <a:lnTo>
                  <a:pt x="0" y="89535"/>
                </a:lnTo>
                <a:lnTo>
                  <a:pt x="0" y="121412"/>
                </a:lnTo>
                <a:lnTo>
                  <a:pt x="43305" y="108463"/>
                </a:lnTo>
                <a:lnTo>
                  <a:pt x="62611" y="91693"/>
                </a:lnTo>
                <a:lnTo>
                  <a:pt x="126832" y="91693"/>
                </a:lnTo>
                <a:lnTo>
                  <a:pt x="78104" y="64007"/>
                </a:lnTo>
                <a:lnTo>
                  <a:pt x="79375" y="60071"/>
                </a:lnTo>
                <a:lnTo>
                  <a:pt x="80390" y="56134"/>
                </a:lnTo>
                <a:lnTo>
                  <a:pt x="80899" y="51942"/>
                </a:lnTo>
                <a:close/>
              </a:path>
              <a:path w="799464" h="193039">
                <a:moveTo>
                  <a:pt x="126832" y="91693"/>
                </a:moveTo>
                <a:lnTo>
                  <a:pt x="62611" y="91693"/>
                </a:lnTo>
                <a:lnTo>
                  <a:pt x="110616" y="119887"/>
                </a:lnTo>
                <a:lnTo>
                  <a:pt x="128397" y="92582"/>
                </a:lnTo>
                <a:lnTo>
                  <a:pt x="126832" y="91693"/>
                </a:lnTo>
                <a:close/>
              </a:path>
              <a:path w="799464" h="193039">
                <a:moveTo>
                  <a:pt x="122554" y="21462"/>
                </a:moveTo>
                <a:lnTo>
                  <a:pt x="2159" y="21462"/>
                </a:lnTo>
                <a:lnTo>
                  <a:pt x="2159" y="51942"/>
                </a:lnTo>
                <a:lnTo>
                  <a:pt x="122554" y="51942"/>
                </a:lnTo>
                <a:lnTo>
                  <a:pt x="122554" y="21462"/>
                </a:lnTo>
                <a:close/>
              </a:path>
              <a:path w="799464" h="193039">
                <a:moveTo>
                  <a:pt x="80899" y="2412"/>
                </a:moveTo>
                <a:lnTo>
                  <a:pt x="43687" y="2412"/>
                </a:lnTo>
                <a:lnTo>
                  <a:pt x="43687" y="21462"/>
                </a:lnTo>
                <a:lnTo>
                  <a:pt x="80899" y="21462"/>
                </a:lnTo>
                <a:lnTo>
                  <a:pt x="80899" y="2412"/>
                </a:lnTo>
                <a:close/>
              </a:path>
              <a:path w="799464" h="193039">
                <a:moveTo>
                  <a:pt x="514731" y="7747"/>
                </a:moveTo>
                <a:lnTo>
                  <a:pt x="405638" y="7747"/>
                </a:lnTo>
                <a:lnTo>
                  <a:pt x="405638" y="38100"/>
                </a:lnTo>
                <a:lnTo>
                  <a:pt x="477520" y="38100"/>
                </a:lnTo>
                <a:lnTo>
                  <a:pt x="477520" y="40893"/>
                </a:lnTo>
                <a:lnTo>
                  <a:pt x="447303" y="68375"/>
                </a:lnTo>
                <a:lnTo>
                  <a:pt x="405638" y="73787"/>
                </a:lnTo>
                <a:lnTo>
                  <a:pt x="405638" y="104775"/>
                </a:lnTo>
                <a:lnTo>
                  <a:pt x="449179" y="100649"/>
                </a:lnTo>
                <a:lnTo>
                  <a:pt x="492760" y="81549"/>
                </a:lnTo>
                <a:lnTo>
                  <a:pt x="513703" y="44967"/>
                </a:lnTo>
                <a:lnTo>
                  <a:pt x="514731" y="32892"/>
                </a:lnTo>
                <a:lnTo>
                  <a:pt x="514731" y="7747"/>
                </a:lnTo>
                <a:close/>
              </a:path>
              <a:path w="799464" h="193039">
                <a:moveTo>
                  <a:pt x="777494" y="5587"/>
                </a:moveTo>
                <a:lnTo>
                  <a:pt x="740918" y="5587"/>
                </a:lnTo>
                <a:lnTo>
                  <a:pt x="740918" y="190373"/>
                </a:lnTo>
                <a:lnTo>
                  <a:pt x="777494" y="190373"/>
                </a:lnTo>
                <a:lnTo>
                  <a:pt x="777494" y="108585"/>
                </a:lnTo>
                <a:lnTo>
                  <a:pt x="799211" y="108585"/>
                </a:lnTo>
                <a:lnTo>
                  <a:pt x="799211" y="73151"/>
                </a:lnTo>
                <a:lnTo>
                  <a:pt x="777494" y="73151"/>
                </a:lnTo>
                <a:lnTo>
                  <a:pt x="777494" y="5587"/>
                </a:lnTo>
                <a:close/>
              </a:path>
              <a:path w="799464" h="193039">
                <a:moveTo>
                  <a:pt x="580898" y="5587"/>
                </a:moveTo>
                <a:lnTo>
                  <a:pt x="544829" y="5587"/>
                </a:lnTo>
                <a:lnTo>
                  <a:pt x="544829" y="20065"/>
                </a:lnTo>
                <a:lnTo>
                  <a:pt x="523366" y="20065"/>
                </a:lnTo>
                <a:lnTo>
                  <a:pt x="523366" y="51307"/>
                </a:lnTo>
                <a:lnTo>
                  <a:pt x="544829" y="51307"/>
                </a:lnTo>
                <a:lnTo>
                  <a:pt x="544829" y="63373"/>
                </a:lnTo>
                <a:lnTo>
                  <a:pt x="516254" y="63373"/>
                </a:lnTo>
                <a:lnTo>
                  <a:pt x="516254" y="94614"/>
                </a:lnTo>
                <a:lnTo>
                  <a:pt x="544829" y="94614"/>
                </a:lnTo>
                <a:lnTo>
                  <a:pt x="544829" y="107314"/>
                </a:lnTo>
                <a:lnTo>
                  <a:pt x="580898" y="107314"/>
                </a:lnTo>
                <a:lnTo>
                  <a:pt x="580898" y="5587"/>
                </a:lnTo>
                <a:close/>
              </a:path>
              <a:path w="799464" h="193039">
                <a:moveTo>
                  <a:pt x="688213" y="61467"/>
                </a:moveTo>
                <a:lnTo>
                  <a:pt x="651383" y="61467"/>
                </a:lnTo>
                <a:lnTo>
                  <a:pt x="649789" y="78896"/>
                </a:lnTo>
                <a:lnTo>
                  <a:pt x="646922" y="94599"/>
                </a:lnTo>
                <a:lnTo>
                  <a:pt x="630910" y="130847"/>
                </a:lnTo>
                <a:lnTo>
                  <a:pt x="605282" y="145796"/>
                </a:lnTo>
                <a:lnTo>
                  <a:pt x="605282" y="181737"/>
                </a:lnTo>
                <a:lnTo>
                  <a:pt x="643127" y="169290"/>
                </a:lnTo>
                <a:lnTo>
                  <a:pt x="671449" y="134112"/>
                </a:lnTo>
                <a:lnTo>
                  <a:pt x="716411" y="134112"/>
                </a:lnTo>
                <a:lnTo>
                  <a:pt x="684276" y="95376"/>
                </a:lnTo>
                <a:lnTo>
                  <a:pt x="685291" y="90169"/>
                </a:lnTo>
                <a:lnTo>
                  <a:pt x="686053" y="84836"/>
                </a:lnTo>
                <a:lnTo>
                  <a:pt x="687324" y="73405"/>
                </a:lnTo>
                <a:lnTo>
                  <a:pt x="687832" y="67563"/>
                </a:lnTo>
                <a:lnTo>
                  <a:pt x="688213" y="61467"/>
                </a:lnTo>
                <a:close/>
              </a:path>
              <a:path w="799464" h="193039">
                <a:moveTo>
                  <a:pt x="716411" y="134112"/>
                </a:moveTo>
                <a:lnTo>
                  <a:pt x="671449" y="134112"/>
                </a:lnTo>
                <a:lnTo>
                  <a:pt x="708913" y="181737"/>
                </a:lnTo>
                <a:lnTo>
                  <a:pt x="736219" y="157987"/>
                </a:lnTo>
                <a:lnTo>
                  <a:pt x="716411" y="134112"/>
                </a:lnTo>
                <a:close/>
              </a:path>
              <a:path w="799464" h="193039">
                <a:moveTo>
                  <a:pt x="728218" y="27686"/>
                </a:moveTo>
                <a:lnTo>
                  <a:pt x="609346" y="27686"/>
                </a:lnTo>
                <a:lnTo>
                  <a:pt x="609346" y="61467"/>
                </a:lnTo>
                <a:lnTo>
                  <a:pt x="728218" y="61467"/>
                </a:lnTo>
                <a:lnTo>
                  <a:pt x="728218" y="27686"/>
                </a:lnTo>
                <a:close/>
              </a:path>
              <a:path w="799464" h="193039">
                <a:moveTo>
                  <a:pt x="688594" y="4952"/>
                </a:moveTo>
                <a:lnTo>
                  <a:pt x="651128" y="4952"/>
                </a:lnTo>
                <a:lnTo>
                  <a:pt x="651128" y="27686"/>
                </a:lnTo>
                <a:lnTo>
                  <a:pt x="688594" y="27686"/>
                </a:lnTo>
                <a:lnTo>
                  <a:pt x="688594" y="495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115178" y="2806064"/>
            <a:ext cx="386080" cy="189865"/>
          </a:xfrm>
          <a:custGeom>
            <a:avLst/>
            <a:gdLst/>
            <a:ahLst/>
            <a:cxnLst/>
            <a:rect l="l" t="t" r="r" b="b"/>
            <a:pathLst>
              <a:path w="386079" h="189864">
                <a:moveTo>
                  <a:pt x="385699" y="109347"/>
                </a:moveTo>
                <a:lnTo>
                  <a:pt x="220345" y="109347"/>
                </a:lnTo>
                <a:lnTo>
                  <a:pt x="220345" y="187579"/>
                </a:lnTo>
                <a:lnTo>
                  <a:pt x="385699" y="187579"/>
                </a:lnTo>
                <a:lnTo>
                  <a:pt x="385699" y="157607"/>
                </a:lnTo>
                <a:lnTo>
                  <a:pt x="256921" y="157607"/>
                </a:lnTo>
                <a:lnTo>
                  <a:pt x="256921" y="139319"/>
                </a:lnTo>
                <a:lnTo>
                  <a:pt x="385699" y="139319"/>
                </a:lnTo>
                <a:lnTo>
                  <a:pt x="385699" y="109347"/>
                </a:lnTo>
                <a:close/>
              </a:path>
              <a:path w="386079" h="189864">
                <a:moveTo>
                  <a:pt x="385699" y="139319"/>
                </a:moveTo>
                <a:lnTo>
                  <a:pt x="349123" y="139319"/>
                </a:lnTo>
                <a:lnTo>
                  <a:pt x="349123" y="157607"/>
                </a:lnTo>
                <a:lnTo>
                  <a:pt x="385699" y="157607"/>
                </a:lnTo>
                <a:lnTo>
                  <a:pt x="385699" y="139319"/>
                </a:lnTo>
                <a:close/>
              </a:path>
              <a:path w="386079" h="189864">
                <a:moveTo>
                  <a:pt x="188213" y="128778"/>
                </a:moveTo>
                <a:lnTo>
                  <a:pt x="15112" y="128778"/>
                </a:lnTo>
                <a:lnTo>
                  <a:pt x="15112" y="158623"/>
                </a:lnTo>
                <a:lnTo>
                  <a:pt x="151511" y="158623"/>
                </a:lnTo>
                <a:lnTo>
                  <a:pt x="151511" y="189737"/>
                </a:lnTo>
                <a:lnTo>
                  <a:pt x="188213" y="189737"/>
                </a:lnTo>
                <a:lnTo>
                  <a:pt x="188213" y="128778"/>
                </a:lnTo>
                <a:close/>
              </a:path>
              <a:path w="386079" h="189864">
                <a:moveTo>
                  <a:pt x="50800" y="48513"/>
                </a:moveTo>
                <a:lnTo>
                  <a:pt x="12743" y="63404"/>
                </a:lnTo>
                <a:lnTo>
                  <a:pt x="5207" y="84836"/>
                </a:lnTo>
                <a:lnTo>
                  <a:pt x="6137" y="92583"/>
                </a:lnTo>
                <a:lnTo>
                  <a:pt x="41344" y="120542"/>
                </a:lnTo>
                <a:lnTo>
                  <a:pt x="50800" y="121158"/>
                </a:lnTo>
                <a:lnTo>
                  <a:pt x="60255" y="120542"/>
                </a:lnTo>
                <a:lnTo>
                  <a:pt x="92963" y="100076"/>
                </a:lnTo>
                <a:lnTo>
                  <a:pt x="94626" y="95377"/>
                </a:lnTo>
                <a:lnTo>
                  <a:pt x="46862" y="95377"/>
                </a:lnTo>
                <a:lnTo>
                  <a:pt x="43561" y="94487"/>
                </a:lnTo>
                <a:lnTo>
                  <a:pt x="41021" y="92583"/>
                </a:lnTo>
                <a:lnTo>
                  <a:pt x="38354" y="90678"/>
                </a:lnTo>
                <a:lnTo>
                  <a:pt x="37084" y="88137"/>
                </a:lnTo>
                <a:lnTo>
                  <a:pt x="37084" y="81407"/>
                </a:lnTo>
                <a:lnTo>
                  <a:pt x="38354" y="78867"/>
                </a:lnTo>
                <a:lnTo>
                  <a:pt x="41021" y="76962"/>
                </a:lnTo>
                <a:lnTo>
                  <a:pt x="43561" y="75184"/>
                </a:lnTo>
                <a:lnTo>
                  <a:pt x="46862" y="74295"/>
                </a:lnTo>
                <a:lnTo>
                  <a:pt x="94626" y="74295"/>
                </a:lnTo>
                <a:lnTo>
                  <a:pt x="92963" y="69596"/>
                </a:lnTo>
                <a:lnTo>
                  <a:pt x="60255" y="49129"/>
                </a:lnTo>
                <a:lnTo>
                  <a:pt x="50800" y="48513"/>
                </a:lnTo>
                <a:close/>
              </a:path>
              <a:path w="386079" h="189864">
                <a:moveTo>
                  <a:pt x="94626" y="74295"/>
                </a:moveTo>
                <a:lnTo>
                  <a:pt x="54863" y="74295"/>
                </a:lnTo>
                <a:lnTo>
                  <a:pt x="58038" y="75184"/>
                </a:lnTo>
                <a:lnTo>
                  <a:pt x="60706" y="76962"/>
                </a:lnTo>
                <a:lnTo>
                  <a:pt x="63246" y="78867"/>
                </a:lnTo>
                <a:lnTo>
                  <a:pt x="64643" y="81407"/>
                </a:lnTo>
                <a:lnTo>
                  <a:pt x="64643" y="88137"/>
                </a:lnTo>
                <a:lnTo>
                  <a:pt x="63246" y="90678"/>
                </a:lnTo>
                <a:lnTo>
                  <a:pt x="60706" y="92583"/>
                </a:lnTo>
                <a:lnTo>
                  <a:pt x="58038" y="94487"/>
                </a:lnTo>
                <a:lnTo>
                  <a:pt x="54863" y="95377"/>
                </a:lnTo>
                <a:lnTo>
                  <a:pt x="94626" y="95377"/>
                </a:lnTo>
                <a:lnTo>
                  <a:pt x="95492" y="92932"/>
                </a:lnTo>
                <a:lnTo>
                  <a:pt x="96520" y="84836"/>
                </a:lnTo>
                <a:lnTo>
                  <a:pt x="95520" y="76962"/>
                </a:lnTo>
                <a:lnTo>
                  <a:pt x="95492" y="76739"/>
                </a:lnTo>
                <a:lnTo>
                  <a:pt x="94626" y="74295"/>
                </a:lnTo>
                <a:close/>
              </a:path>
              <a:path w="386079" h="189864">
                <a:moveTo>
                  <a:pt x="259587" y="3683"/>
                </a:moveTo>
                <a:lnTo>
                  <a:pt x="245237" y="48387"/>
                </a:lnTo>
                <a:lnTo>
                  <a:pt x="209423" y="68834"/>
                </a:lnTo>
                <a:lnTo>
                  <a:pt x="209423" y="101473"/>
                </a:lnTo>
                <a:lnTo>
                  <a:pt x="254126" y="86679"/>
                </a:lnTo>
                <a:lnTo>
                  <a:pt x="274700" y="67945"/>
                </a:lnTo>
                <a:lnTo>
                  <a:pt x="334017" y="67945"/>
                </a:lnTo>
                <a:lnTo>
                  <a:pt x="290068" y="40640"/>
                </a:lnTo>
                <a:lnTo>
                  <a:pt x="292810" y="32256"/>
                </a:lnTo>
                <a:lnTo>
                  <a:pt x="294767" y="23669"/>
                </a:lnTo>
                <a:lnTo>
                  <a:pt x="295961" y="14868"/>
                </a:lnTo>
                <a:lnTo>
                  <a:pt x="296418" y="5842"/>
                </a:lnTo>
                <a:lnTo>
                  <a:pt x="259587" y="3683"/>
                </a:lnTo>
                <a:close/>
              </a:path>
              <a:path w="386079" h="189864">
                <a:moveTo>
                  <a:pt x="334017" y="67945"/>
                </a:moveTo>
                <a:lnTo>
                  <a:pt x="274700" y="67945"/>
                </a:lnTo>
                <a:lnTo>
                  <a:pt x="322707" y="98933"/>
                </a:lnTo>
                <a:lnTo>
                  <a:pt x="341375" y="72517"/>
                </a:lnTo>
                <a:lnTo>
                  <a:pt x="334017" y="67945"/>
                </a:lnTo>
                <a:close/>
              </a:path>
              <a:path w="386079" h="189864">
                <a:moveTo>
                  <a:pt x="385699" y="2794"/>
                </a:moveTo>
                <a:lnTo>
                  <a:pt x="349123" y="2794"/>
                </a:lnTo>
                <a:lnTo>
                  <a:pt x="349123" y="102743"/>
                </a:lnTo>
                <a:lnTo>
                  <a:pt x="385699" y="102743"/>
                </a:lnTo>
                <a:lnTo>
                  <a:pt x="385699" y="2794"/>
                </a:lnTo>
                <a:close/>
              </a:path>
              <a:path w="386079" h="189864">
                <a:moveTo>
                  <a:pt x="188213" y="78359"/>
                </a:moveTo>
                <a:lnTo>
                  <a:pt x="154686" y="78359"/>
                </a:lnTo>
                <a:lnTo>
                  <a:pt x="154686" y="122300"/>
                </a:lnTo>
                <a:lnTo>
                  <a:pt x="188213" y="122300"/>
                </a:lnTo>
                <a:lnTo>
                  <a:pt x="188213" y="78359"/>
                </a:lnTo>
                <a:close/>
              </a:path>
              <a:path w="386079" h="189864">
                <a:moveTo>
                  <a:pt x="139826" y="3683"/>
                </a:moveTo>
                <a:lnTo>
                  <a:pt x="106680" y="3683"/>
                </a:lnTo>
                <a:lnTo>
                  <a:pt x="106680" y="120269"/>
                </a:lnTo>
                <a:lnTo>
                  <a:pt x="139826" y="120269"/>
                </a:lnTo>
                <a:lnTo>
                  <a:pt x="139826" y="78359"/>
                </a:lnTo>
                <a:lnTo>
                  <a:pt x="188213" y="78359"/>
                </a:lnTo>
                <a:lnTo>
                  <a:pt x="188213" y="45212"/>
                </a:lnTo>
                <a:lnTo>
                  <a:pt x="139826" y="45212"/>
                </a:lnTo>
                <a:lnTo>
                  <a:pt x="139826" y="3683"/>
                </a:lnTo>
                <a:close/>
              </a:path>
              <a:path w="386079" h="189864">
                <a:moveTo>
                  <a:pt x="188213" y="2794"/>
                </a:moveTo>
                <a:lnTo>
                  <a:pt x="154686" y="2794"/>
                </a:lnTo>
                <a:lnTo>
                  <a:pt x="154686" y="45212"/>
                </a:lnTo>
                <a:lnTo>
                  <a:pt x="188213" y="45212"/>
                </a:lnTo>
                <a:lnTo>
                  <a:pt x="188213" y="2794"/>
                </a:lnTo>
                <a:close/>
              </a:path>
              <a:path w="386079" h="189864">
                <a:moveTo>
                  <a:pt x="99060" y="15748"/>
                </a:moveTo>
                <a:lnTo>
                  <a:pt x="0" y="15748"/>
                </a:lnTo>
                <a:lnTo>
                  <a:pt x="0" y="43687"/>
                </a:lnTo>
                <a:lnTo>
                  <a:pt x="99060" y="43687"/>
                </a:lnTo>
                <a:lnTo>
                  <a:pt x="99060" y="15748"/>
                </a:lnTo>
                <a:close/>
              </a:path>
              <a:path w="386079" h="189864">
                <a:moveTo>
                  <a:pt x="68580" y="0"/>
                </a:moveTo>
                <a:lnTo>
                  <a:pt x="32258" y="0"/>
                </a:lnTo>
                <a:lnTo>
                  <a:pt x="32258" y="15748"/>
                </a:lnTo>
                <a:lnTo>
                  <a:pt x="68580" y="15748"/>
                </a:lnTo>
                <a:lnTo>
                  <a:pt x="6858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83809" y="2803651"/>
            <a:ext cx="796290" cy="190500"/>
          </a:xfrm>
          <a:custGeom>
            <a:avLst/>
            <a:gdLst/>
            <a:ahLst/>
            <a:cxnLst/>
            <a:rect l="l" t="t" r="r" b="b"/>
            <a:pathLst>
              <a:path w="796289" h="190500">
                <a:moveTo>
                  <a:pt x="774445" y="104394"/>
                </a:moveTo>
                <a:lnTo>
                  <a:pt x="611124" y="104394"/>
                </a:lnTo>
                <a:lnTo>
                  <a:pt x="611124" y="128778"/>
                </a:lnTo>
                <a:lnTo>
                  <a:pt x="738631" y="128778"/>
                </a:lnTo>
                <a:lnTo>
                  <a:pt x="738631" y="135890"/>
                </a:lnTo>
                <a:lnTo>
                  <a:pt x="611504" y="135890"/>
                </a:lnTo>
                <a:lnTo>
                  <a:pt x="611504" y="189992"/>
                </a:lnTo>
                <a:lnTo>
                  <a:pt x="776477" y="189992"/>
                </a:lnTo>
                <a:lnTo>
                  <a:pt x="776477" y="165608"/>
                </a:lnTo>
                <a:lnTo>
                  <a:pt x="647445" y="165608"/>
                </a:lnTo>
                <a:lnTo>
                  <a:pt x="647445" y="158496"/>
                </a:lnTo>
                <a:lnTo>
                  <a:pt x="774445" y="158496"/>
                </a:lnTo>
                <a:lnTo>
                  <a:pt x="774445" y="104394"/>
                </a:lnTo>
                <a:close/>
              </a:path>
              <a:path w="796289" h="190500">
                <a:moveTo>
                  <a:pt x="371728" y="111760"/>
                </a:moveTo>
                <a:lnTo>
                  <a:pt x="206120" y="111760"/>
                </a:lnTo>
                <a:lnTo>
                  <a:pt x="206120" y="134620"/>
                </a:lnTo>
                <a:lnTo>
                  <a:pt x="336041" y="134620"/>
                </a:lnTo>
                <a:lnTo>
                  <a:pt x="336041" y="141097"/>
                </a:lnTo>
                <a:lnTo>
                  <a:pt x="206628" y="141097"/>
                </a:lnTo>
                <a:lnTo>
                  <a:pt x="206628" y="189992"/>
                </a:lnTo>
                <a:lnTo>
                  <a:pt x="373633" y="189992"/>
                </a:lnTo>
                <a:lnTo>
                  <a:pt x="373633" y="166878"/>
                </a:lnTo>
                <a:lnTo>
                  <a:pt x="242315" y="166878"/>
                </a:lnTo>
                <a:lnTo>
                  <a:pt x="242315" y="160400"/>
                </a:lnTo>
                <a:lnTo>
                  <a:pt x="371728" y="160400"/>
                </a:lnTo>
                <a:lnTo>
                  <a:pt x="371728" y="111760"/>
                </a:lnTo>
                <a:close/>
              </a:path>
              <a:path w="796289" h="190500">
                <a:moveTo>
                  <a:pt x="307213" y="103759"/>
                </a:moveTo>
                <a:lnTo>
                  <a:pt x="270890" y="103759"/>
                </a:lnTo>
                <a:lnTo>
                  <a:pt x="270890" y="111760"/>
                </a:lnTo>
                <a:lnTo>
                  <a:pt x="307213" y="111760"/>
                </a:lnTo>
                <a:lnTo>
                  <a:pt x="307213" y="103759"/>
                </a:lnTo>
                <a:close/>
              </a:path>
              <a:path w="796289" h="190500">
                <a:moveTo>
                  <a:pt x="382524" y="77088"/>
                </a:moveTo>
                <a:lnTo>
                  <a:pt x="195579" y="77088"/>
                </a:lnTo>
                <a:lnTo>
                  <a:pt x="195579" y="103759"/>
                </a:lnTo>
                <a:lnTo>
                  <a:pt x="382524" y="103759"/>
                </a:lnTo>
                <a:lnTo>
                  <a:pt x="382524" y="77088"/>
                </a:lnTo>
                <a:close/>
              </a:path>
              <a:path w="796289" h="190500">
                <a:moveTo>
                  <a:pt x="640588" y="7366"/>
                </a:moveTo>
                <a:lnTo>
                  <a:pt x="605027" y="7366"/>
                </a:lnTo>
                <a:lnTo>
                  <a:pt x="605027" y="93980"/>
                </a:lnTo>
                <a:lnTo>
                  <a:pt x="717803" y="93980"/>
                </a:lnTo>
                <a:lnTo>
                  <a:pt x="717803" y="65659"/>
                </a:lnTo>
                <a:lnTo>
                  <a:pt x="640588" y="65659"/>
                </a:lnTo>
                <a:lnTo>
                  <a:pt x="640588" y="50292"/>
                </a:lnTo>
                <a:lnTo>
                  <a:pt x="717803" y="50292"/>
                </a:lnTo>
                <a:lnTo>
                  <a:pt x="717803" y="22606"/>
                </a:lnTo>
                <a:lnTo>
                  <a:pt x="640588" y="22606"/>
                </a:lnTo>
                <a:lnTo>
                  <a:pt x="640588" y="7366"/>
                </a:lnTo>
                <a:close/>
              </a:path>
              <a:path w="796289" h="190500">
                <a:moveTo>
                  <a:pt x="717803" y="50292"/>
                </a:moveTo>
                <a:lnTo>
                  <a:pt x="682370" y="50292"/>
                </a:lnTo>
                <a:lnTo>
                  <a:pt x="682370" y="65659"/>
                </a:lnTo>
                <a:lnTo>
                  <a:pt x="717803" y="65659"/>
                </a:lnTo>
                <a:lnTo>
                  <a:pt x="717803" y="50292"/>
                </a:lnTo>
                <a:close/>
              </a:path>
              <a:path w="796289" h="190500">
                <a:moveTo>
                  <a:pt x="717803" y="7366"/>
                </a:moveTo>
                <a:lnTo>
                  <a:pt x="682370" y="7366"/>
                </a:lnTo>
                <a:lnTo>
                  <a:pt x="682370" y="22606"/>
                </a:lnTo>
                <a:lnTo>
                  <a:pt x="717803" y="22606"/>
                </a:lnTo>
                <a:lnTo>
                  <a:pt x="717803" y="7366"/>
                </a:lnTo>
                <a:close/>
              </a:path>
              <a:path w="796289" h="190500">
                <a:moveTo>
                  <a:pt x="481964" y="9525"/>
                </a:moveTo>
                <a:lnTo>
                  <a:pt x="400812" y="9525"/>
                </a:lnTo>
                <a:lnTo>
                  <a:pt x="400812" y="42418"/>
                </a:lnTo>
                <a:lnTo>
                  <a:pt x="446913" y="42418"/>
                </a:lnTo>
                <a:lnTo>
                  <a:pt x="446913" y="66040"/>
                </a:lnTo>
                <a:lnTo>
                  <a:pt x="446097" y="83482"/>
                </a:lnTo>
                <a:lnTo>
                  <a:pt x="446055" y="84377"/>
                </a:lnTo>
                <a:lnTo>
                  <a:pt x="443674" y="100345"/>
                </a:lnTo>
                <a:lnTo>
                  <a:pt x="419862" y="140874"/>
                </a:lnTo>
                <a:lnTo>
                  <a:pt x="400812" y="147193"/>
                </a:lnTo>
                <a:lnTo>
                  <a:pt x="400812" y="181356"/>
                </a:lnTo>
                <a:lnTo>
                  <a:pt x="441325" y="168275"/>
                </a:lnTo>
                <a:lnTo>
                  <a:pt x="470662" y="129667"/>
                </a:lnTo>
                <a:lnTo>
                  <a:pt x="481068" y="84377"/>
                </a:lnTo>
                <a:lnTo>
                  <a:pt x="481911" y="66040"/>
                </a:lnTo>
                <a:lnTo>
                  <a:pt x="481964" y="9525"/>
                </a:lnTo>
                <a:close/>
              </a:path>
              <a:path w="796289" h="190500">
                <a:moveTo>
                  <a:pt x="106425" y="9525"/>
                </a:moveTo>
                <a:lnTo>
                  <a:pt x="0" y="9525"/>
                </a:lnTo>
                <a:lnTo>
                  <a:pt x="0" y="42925"/>
                </a:lnTo>
                <a:lnTo>
                  <a:pt x="69087" y="42925"/>
                </a:lnTo>
                <a:lnTo>
                  <a:pt x="69087" y="59562"/>
                </a:lnTo>
                <a:lnTo>
                  <a:pt x="67973" y="77757"/>
                </a:lnTo>
                <a:lnTo>
                  <a:pt x="67917" y="78682"/>
                </a:lnTo>
                <a:lnTo>
                  <a:pt x="64579" y="95646"/>
                </a:lnTo>
                <a:lnTo>
                  <a:pt x="59144" y="110194"/>
                </a:lnTo>
                <a:lnTo>
                  <a:pt x="59051" y="110444"/>
                </a:lnTo>
                <a:lnTo>
                  <a:pt x="29702" y="140509"/>
                </a:lnTo>
                <a:lnTo>
                  <a:pt x="0" y="146812"/>
                </a:lnTo>
                <a:lnTo>
                  <a:pt x="0" y="181356"/>
                </a:lnTo>
                <a:lnTo>
                  <a:pt x="43934" y="172926"/>
                </a:lnTo>
                <a:lnTo>
                  <a:pt x="77517" y="148621"/>
                </a:lnTo>
                <a:lnTo>
                  <a:pt x="98860" y="110444"/>
                </a:lnTo>
                <a:lnTo>
                  <a:pt x="98960" y="110194"/>
                </a:lnTo>
                <a:lnTo>
                  <a:pt x="103060" y="94630"/>
                </a:lnTo>
                <a:lnTo>
                  <a:pt x="105540" y="77757"/>
                </a:lnTo>
                <a:lnTo>
                  <a:pt x="106425" y="59562"/>
                </a:lnTo>
                <a:lnTo>
                  <a:pt x="106425" y="9525"/>
                </a:lnTo>
                <a:close/>
              </a:path>
              <a:path w="796289" h="190500">
                <a:moveTo>
                  <a:pt x="774445" y="5207"/>
                </a:moveTo>
                <a:lnTo>
                  <a:pt x="737869" y="5207"/>
                </a:lnTo>
                <a:lnTo>
                  <a:pt x="737869" y="97917"/>
                </a:lnTo>
                <a:lnTo>
                  <a:pt x="774445" y="97917"/>
                </a:lnTo>
                <a:lnTo>
                  <a:pt x="774445" y="64516"/>
                </a:lnTo>
                <a:lnTo>
                  <a:pt x="796163" y="64516"/>
                </a:lnTo>
                <a:lnTo>
                  <a:pt x="796163" y="31242"/>
                </a:lnTo>
                <a:lnTo>
                  <a:pt x="774445" y="31242"/>
                </a:lnTo>
                <a:lnTo>
                  <a:pt x="774445" y="5207"/>
                </a:lnTo>
                <a:close/>
              </a:path>
              <a:path w="796289" h="190500">
                <a:moveTo>
                  <a:pt x="582167" y="107823"/>
                </a:moveTo>
                <a:lnTo>
                  <a:pt x="547624" y="107823"/>
                </a:lnTo>
                <a:lnTo>
                  <a:pt x="547624" y="189992"/>
                </a:lnTo>
                <a:lnTo>
                  <a:pt x="582167" y="189992"/>
                </a:lnTo>
                <a:lnTo>
                  <a:pt x="582167" y="107823"/>
                </a:lnTo>
                <a:close/>
              </a:path>
              <a:path w="796289" h="190500">
                <a:moveTo>
                  <a:pt x="530860" y="6096"/>
                </a:moveTo>
                <a:lnTo>
                  <a:pt x="496696" y="6096"/>
                </a:lnTo>
                <a:lnTo>
                  <a:pt x="496696" y="186817"/>
                </a:lnTo>
                <a:lnTo>
                  <a:pt x="530860" y="186817"/>
                </a:lnTo>
                <a:lnTo>
                  <a:pt x="530860" y="107823"/>
                </a:lnTo>
                <a:lnTo>
                  <a:pt x="582167" y="107823"/>
                </a:lnTo>
                <a:lnTo>
                  <a:pt x="582167" y="73151"/>
                </a:lnTo>
                <a:lnTo>
                  <a:pt x="530860" y="73151"/>
                </a:lnTo>
                <a:lnTo>
                  <a:pt x="530860" y="6096"/>
                </a:lnTo>
                <a:close/>
              </a:path>
              <a:path w="796289" h="190500">
                <a:moveTo>
                  <a:pt x="582167" y="5207"/>
                </a:moveTo>
                <a:lnTo>
                  <a:pt x="547624" y="5207"/>
                </a:lnTo>
                <a:lnTo>
                  <a:pt x="547624" y="73151"/>
                </a:lnTo>
                <a:lnTo>
                  <a:pt x="582167" y="73151"/>
                </a:lnTo>
                <a:lnTo>
                  <a:pt x="582167" y="5207"/>
                </a:lnTo>
                <a:close/>
              </a:path>
              <a:path w="796289" h="190500">
                <a:moveTo>
                  <a:pt x="171576" y="5207"/>
                </a:moveTo>
                <a:lnTo>
                  <a:pt x="135000" y="5207"/>
                </a:lnTo>
                <a:lnTo>
                  <a:pt x="135000" y="189992"/>
                </a:lnTo>
                <a:lnTo>
                  <a:pt x="171576" y="189992"/>
                </a:lnTo>
                <a:lnTo>
                  <a:pt x="171576" y="5207"/>
                </a:lnTo>
                <a:close/>
              </a:path>
              <a:path w="796289" h="190500">
                <a:moveTo>
                  <a:pt x="376875" y="44196"/>
                </a:moveTo>
                <a:lnTo>
                  <a:pt x="288670" y="44196"/>
                </a:lnTo>
                <a:lnTo>
                  <a:pt x="368426" y="72136"/>
                </a:lnTo>
                <a:lnTo>
                  <a:pt x="379983" y="45212"/>
                </a:lnTo>
                <a:lnTo>
                  <a:pt x="376875" y="44196"/>
                </a:lnTo>
                <a:close/>
              </a:path>
              <a:path w="796289" h="190500">
                <a:moveTo>
                  <a:pt x="276987" y="0"/>
                </a:moveTo>
                <a:lnTo>
                  <a:pt x="249904" y="30273"/>
                </a:lnTo>
                <a:lnTo>
                  <a:pt x="209768" y="42183"/>
                </a:lnTo>
                <a:lnTo>
                  <a:pt x="200913" y="42925"/>
                </a:lnTo>
                <a:lnTo>
                  <a:pt x="200913" y="71628"/>
                </a:lnTo>
                <a:lnTo>
                  <a:pt x="249808" y="63881"/>
                </a:lnTo>
                <a:lnTo>
                  <a:pt x="288670" y="44196"/>
                </a:lnTo>
                <a:lnTo>
                  <a:pt x="376875" y="44196"/>
                </a:lnTo>
                <a:lnTo>
                  <a:pt x="308101" y="21717"/>
                </a:lnTo>
                <a:lnTo>
                  <a:pt x="310641" y="16891"/>
                </a:lnTo>
                <a:lnTo>
                  <a:pt x="312674" y="11937"/>
                </a:lnTo>
                <a:lnTo>
                  <a:pt x="313943" y="6476"/>
                </a:lnTo>
                <a:lnTo>
                  <a:pt x="27698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" name="object 7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501384" y="2782823"/>
            <a:ext cx="1456943" cy="228600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4304410" y="3138550"/>
            <a:ext cx="57785" cy="59055"/>
          </a:xfrm>
          <a:custGeom>
            <a:avLst/>
            <a:gdLst/>
            <a:ahLst/>
            <a:cxnLst/>
            <a:rect l="l" t="t" r="r" b="b"/>
            <a:pathLst>
              <a:path w="57785" h="59055">
                <a:moveTo>
                  <a:pt x="35178" y="0"/>
                </a:moveTo>
                <a:lnTo>
                  <a:pt x="21971" y="0"/>
                </a:lnTo>
                <a:lnTo>
                  <a:pt x="24129" y="21971"/>
                </a:lnTo>
                <a:lnTo>
                  <a:pt x="6476" y="9017"/>
                </a:lnTo>
                <a:lnTo>
                  <a:pt x="0" y="20447"/>
                </a:lnTo>
                <a:lnTo>
                  <a:pt x="19812" y="29463"/>
                </a:lnTo>
                <a:lnTo>
                  <a:pt x="0" y="38354"/>
                </a:lnTo>
                <a:lnTo>
                  <a:pt x="6350" y="49784"/>
                </a:lnTo>
                <a:lnTo>
                  <a:pt x="24129" y="37084"/>
                </a:lnTo>
                <a:lnTo>
                  <a:pt x="21971" y="58800"/>
                </a:lnTo>
                <a:lnTo>
                  <a:pt x="35178" y="58800"/>
                </a:lnTo>
                <a:lnTo>
                  <a:pt x="33019" y="36830"/>
                </a:lnTo>
                <a:lnTo>
                  <a:pt x="50673" y="49784"/>
                </a:lnTo>
                <a:lnTo>
                  <a:pt x="57276" y="38354"/>
                </a:lnTo>
                <a:lnTo>
                  <a:pt x="37337" y="29463"/>
                </a:lnTo>
                <a:lnTo>
                  <a:pt x="57276" y="20447"/>
                </a:lnTo>
                <a:lnTo>
                  <a:pt x="50800" y="9271"/>
                </a:lnTo>
                <a:lnTo>
                  <a:pt x="33019" y="21971"/>
                </a:lnTo>
                <a:lnTo>
                  <a:pt x="35178" y="0"/>
                </a:lnTo>
                <a:close/>
              </a:path>
            </a:pathLst>
          </a:custGeom>
          <a:solidFill>
            <a:srgbClr val="4E6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422267" y="3135248"/>
            <a:ext cx="1131570" cy="154305"/>
          </a:xfrm>
          <a:custGeom>
            <a:avLst/>
            <a:gdLst/>
            <a:ahLst/>
            <a:cxnLst/>
            <a:rect l="l" t="t" r="r" b="b"/>
            <a:pathLst>
              <a:path w="1131570" h="154304">
                <a:moveTo>
                  <a:pt x="131064" y="4953"/>
                </a:moveTo>
                <a:lnTo>
                  <a:pt x="8636" y="4953"/>
                </a:lnTo>
                <a:lnTo>
                  <a:pt x="8636" y="20332"/>
                </a:lnTo>
                <a:lnTo>
                  <a:pt x="114046" y="20332"/>
                </a:lnTo>
                <a:lnTo>
                  <a:pt x="114046" y="97790"/>
                </a:lnTo>
                <a:lnTo>
                  <a:pt x="131064" y="97790"/>
                </a:lnTo>
                <a:lnTo>
                  <a:pt x="131064" y="4953"/>
                </a:lnTo>
                <a:close/>
              </a:path>
              <a:path w="1131570" h="154304">
                <a:moveTo>
                  <a:pt x="140462" y="118491"/>
                </a:moveTo>
                <a:lnTo>
                  <a:pt x="69088" y="118491"/>
                </a:lnTo>
                <a:lnTo>
                  <a:pt x="69088" y="55880"/>
                </a:lnTo>
                <a:lnTo>
                  <a:pt x="52324" y="55880"/>
                </a:lnTo>
                <a:lnTo>
                  <a:pt x="52324" y="118491"/>
                </a:lnTo>
                <a:lnTo>
                  <a:pt x="0" y="118491"/>
                </a:lnTo>
                <a:lnTo>
                  <a:pt x="0" y="133858"/>
                </a:lnTo>
                <a:lnTo>
                  <a:pt x="140462" y="133858"/>
                </a:lnTo>
                <a:lnTo>
                  <a:pt x="140462" y="118491"/>
                </a:lnTo>
                <a:close/>
              </a:path>
              <a:path w="1131570" h="154304">
                <a:moveTo>
                  <a:pt x="254762" y="61976"/>
                </a:moveTo>
                <a:lnTo>
                  <a:pt x="231228" y="45847"/>
                </a:lnTo>
                <a:lnTo>
                  <a:pt x="211963" y="32639"/>
                </a:lnTo>
                <a:lnTo>
                  <a:pt x="213741" y="28067"/>
                </a:lnTo>
                <a:lnTo>
                  <a:pt x="215011" y="23114"/>
                </a:lnTo>
                <a:lnTo>
                  <a:pt x="216789" y="13081"/>
                </a:lnTo>
                <a:lnTo>
                  <a:pt x="217195" y="8788"/>
                </a:lnTo>
                <a:lnTo>
                  <a:pt x="217297" y="2286"/>
                </a:lnTo>
                <a:lnTo>
                  <a:pt x="200914" y="1397"/>
                </a:lnTo>
                <a:lnTo>
                  <a:pt x="200571" y="7747"/>
                </a:lnTo>
                <a:lnTo>
                  <a:pt x="200520" y="8788"/>
                </a:lnTo>
                <a:lnTo>
                  <a:pt x="199542" y="15862"/>
                </a:lnTo>
                <a:lnTo>
                  <a:pt x="181356" y="50292"/>
                </a:lnTo>
                <a:lnTo>
                  <a:pt x="158877" y="61480"/>
                </a:lnTo>
                <a:lnTo>
                  <a:pt x="158877" y="76200"/>
                </a:lnTo>
                <a:lnTo>
                  <a:pt x="196938" y="57048"/>
                </a:lnTo>
                <a:lnTo>
                  <a:pt x="205613" y="45847"/>
                </a:lnTo>
                <a:lnTo>
                  <a:pt x="245745" y="73418"/>
                </a:lnTo>
                <a:lnTo>
                  <a:pt x="254762" y="61976"/>
                </a:lnTo>
                <a:close/>
              </a:path>
              <a:path w="1131570" h="154304">
                <a:moveTo>
                  <a:pt x="290830" y="0"/>
                </a:moveTo>
                <a:lnTo>
                  <a:pt x="274574" y="0"/>
                </a:lnTo>
                <a:lnTo>
                  <a:pt x="274574" y="22860"/>
                </a:lnTo>
                <a:lnTo>
                  <a:pt x="240665" y="22860"/>
                </a:lnTo>
                <a:lnTo>
                  <a:pt x="240665" y="37338"/>
                </a:lnTo>
                <a:lnTo>
                  <a:pt x="274574" y="37338"/>
                </a:lnTo>
                <a:lnTo>
                  <a:pt x="274574" y="79006"/>
                </a:lnTo>
                <a:lnTo>
                  <a:pt x="290830" y="79006"/>
                </a:lnTo>
                <a:lnTo>
                  <a:pt x="290830" y="0"/>
                </a:lnTo>
                <a:close/>
              </a:path>
              <a:path w="1131570" h="154304">
                <a:moveTo>
                  <a:pt x="291846" y="105283"/>
                </a:moveTo>
                <a:lnTo>
                  <a:pt x="289179" y="99822"/>
                </a:lnTo>
                <a:lnTo>
                  <a:pt x="285623" y="97028"/>
                </a:lnTo>
                <a:lnTo>
                  <a:pt x="278511" y="91440"/>
                </a:lnTo>
                <a:lnTo>
                  <a:pt x="274574" y="89789"/>
                </a:lnTo>
                <a:lnTo>
                  <a:pt x="274574" y="108712"/>
                </a:lnTo>
                <a:lnTo>
                  <a:pt x="274574" y="115570"/>
                </a:lnTo>
                <a:lnTo>
                  <a:pt x="272669" y="118364"/>
                </a:lnTo>
                <a:lnTo>
                  <a:pt x="265049" y="122936"/>
                </a:lnTo>
                <a:lnTo>
                  <a:pt x="259842" y="124587"/>
                </a:lnTo>
                <a:lnTo>
                  <a:pt x="253238" y="125603"/>
                </a:lnTo>
                <a:lnTo>
                  <a:pt x="246761" y="126746"/>
                </a:lnTo>
                <a:lnTo>
                  <a:pt x="239395" y="127254"/>
                </a:lnTo>
                <a:lnTo>
                  <a:pt x="223139" y="127254"/>
                </a:lnTo>
                <a:lnTo>
                  <a:pt x="215773" y="126746"/>
                </a:lnTo>
                <a:lnTo>
                  <a:pt x="209296" y="125603"/>
                </a:lnTo>
                <a:lnTo>
                  <a:pt x="202692" y="124587"/>
                </a:lnTo>
                <a:lnTo>
                  <a:pt x="197485" y="122936"/>
                </a:lnTo>
                <a:lnTo>
                  <a:pt x="189865" y="118364"/>
                </a:lnTo>
                <a:lnTo>
                  <a:pt x="187960" y="115570"/>
                </a:lnTo>
                <a:lnTo>
                  <a:pt x="187960" y="108712"/>
                </a:lnTo>
                <a:lnTo>
                  <a:pt x="189865" y="105791"/>
                </a:lnTo>
                <a:lnTo>
                  <a:pt x="193675" y="103632"/>
                </a:lnTo>
                <a:lnTo>
                  <a:pt x="197485" y="101346"/>
                </a:lnTo>
                <a:lnTo>
                  <a:pt x="202692" y="99695"/>
                </a:lnTo>
                <a:lnTo>
                  <a:pt x="209296" y="98552"/>
                </a:lnTo>
                <a:lnTo>
                  <a:pt x="215773" y="97536"/>
                </a:lnTo>
                <a:lnTo>
                  <a:pt x="223139" y="97028"/>
                </a:lnTo>
                <a:lnTo>
                  <a:pt x="239395" y="97028"/>
                </a:lnTo>
                <a:lnTo>
                  <a:pt x="268859" y="103632"/>
                </a:lnTo>
                <a:lnTo>
                  <a:pt x="272669" y="105791"/>
                </a:lnTo>
                <a:lnTo>
                  <a:pt x="239623" y="83820"/>
                </a:lnTo>
                <a:lnTo>
                  <a:pt x="222897" y="83820"/>
                </a:lnTo>
                <a:lnTo>
                  <a:pt x="184023" y="91440"/>
                </a:lnTo>
                <a:lnTo>
                  <a:pt x="170688" y="105283"/>
                </a:lnTo>
                <a:lnTo>
                  <a:pt x="170688" y="118999"/>
                </a:lnTo>
                <a:lnTo>
                  <a:pt x="207467" y="139039"/>
                </a:lnTo>
                <a:lnTo>
                  <a:pt x="231267" y="140589"/>
                </a:lnTo>
                <a:lnTo>
                  <a:pt x="239623" y="140423"/>
                </a:lnTo>
                <a:lnTo>
                  <a:pt x="278511" y="132842"/>
                </a:lnTo>
                <a:lnTo>
                  <a:pt x="291846" y="118999"/>
                </a:lnTo>
                <a:lnTo>
                  <a:pt x="291846" y="105283"/>
                </a:lnTo>
                <a:close/>
              </a:path>
              <a:path w="1131570" h="154304">
                <a:moveTo>
                  <a:pt x="448691" y="108712"/>
                </a:moveTo>
                <a:lnTo>
                  <a:pt x="445897" y="103632"/>
                </a:lnTo>
                <a:lnTo>
                  <a:pt x="443839" y="102235"/>
                </a:lnTo>
                <a:lnTo>
                  <a:pt x="440309" y="99822"/>
                </a:lnTo>
                <a:lnTo>
                  <a:pt x="434721" y="96139"/>
                </a:lnTo>
                <a:lnTo>
                  <a:pt x="431546" y="94945"/>
                </a:lnTo>
                <a:lnTo>
                  <a:pt x="431546" y="111887"/>
                </a:lnTo>
                <a:lnTo>
                  <a:pt x="431546" y="118237"/>
                </a:lnTo>
                <a:lnTo>
                  <a:pt x="394843" y="128143"/>
                </a:lnTo>
                <a:lnTo>
                  <a:pt x="379476" y="128143"/>
                </a:lnTo>
                <a:lnTo>
                  <a:pt x="342646" y="118237"/>
                </a:lnTo>
                <a:lnTo>
                  <a:pt x="342646" y="111887"/>
                </a:lnTo>
                <a:lnTo>
                  <a:pt x="344805" y="109347"/>
                </a:lnTo>
                <a:lnTo>
                  <a:pt x="348996" y="107569"/>
                </a:lnTo>
                <a:lnTo>
                  <a:pt x="353314" y="105664"/>
                </a:lnTo>
                <a:lnTo>
                  <a:pt x="358775" y="104267"/>
                </a:lnTo>
                <a:lnTo>
                  <a:pt x="364375" y="103632"/>
                </a:lnTo>
                <a:lnTo>
                  <a:pt x="364540" y="103632"/>
                </a:lnTo>
                <a:lnTo>
                  <a:pt x="372237" y="102616"/>
                </a:lnTo>
                <a:lnTo>
                  <a:pt x="379476" y="102235"/>
                </a:lnTo>
                <a:lnTo>
                  <a:pt x="394843" y="102235"/>
                </a:lnTo>
                <a:lnTo>
                  <a:pt x="402082" y="102616"/>
                </a:lnTo>
                <a:lnTo>
                  <a:pt x="409765" y="103632"/>
                </a:lnTo>
                <a:lnTo>
                  <a:pt x="409930" y="103632"/>
                </a:lnTo>
                <a:lnTo>
                  <a:pt x="415544" y="104267"/>
                </a:lnTo>
                <a:lnTo>
                  <a:pt x="421005" y="105664"/>
                </a:lnTo>
                <a:lnTo>
                  <a:pt x="425196" y="107569"/>
                </a:lnTo>
                <a:lnTo>
                  <a:pt x="429387" y="109347"/>
                </a:lnTo>
                <a:lnTo>
                  <a:pt x="395401" y="89560"/>
                </a:lnTo>
                <a:lnTo>
                  <a:pt x="387096" y="89420"/>
                </a:lnTo>
                <a:lnTo>
                  <a:pt x="378802" y="89560"/>
                </a:lnTo>
                <a:lnTo>
                  <a:pt x="339471" y="96139"/>
                </a:lnTo>
                <a:lnTo>
                  <a:pt x="325501" y="108712"/>
                </a:lnTo>
                <a:lnTo>
                  <a:pt x="325501" y="121412"/>
                </a:lnTo>
                <a:lnTo>
                  <a:pt x="363372" y="139636"/>
                </a:lnTo>
                <a:lnTo>
                  <a:pt x="387096" y="140970"/>
                </a:lnTo>
                <a:lnTo>
                  <a:pt x="395401" y="140830"/>
                </a:lnTo>
                <a:lnTo>
                  <a:pt x="434721" y="134112"/>
                </a:lnTo>
                <a:lnTo>
                  <a:pt x="443471" y="128143"/>
                </a:lnTo>
                <a:lnTo>
                  <a:pt x="445897" y="126492"/>
                </a:lnTo>
                <a:lnTo>
                  <a:pt x="448691" y="121412"/>
                </a:lnTo>
                <a:lnTo>
                  <a:pt x="448691" y="108712"/>
                </a:lnTo>
                <a:close/>
              </a:path>
              <a:path w="1131570" h="154304">
                <a:moveTo>
                  <a:pt x="449072" y="36449"/>
                </a:moveTo>
                <a:lnTo>
                  <a:pt x="343535" y="36449"/>
                </a:lnTo>
                <a:lnTo>
                  <a:pt x="343535" y="0"/>
                </a:lnTo>
                <a:lnTo>
                  <a:pt x="327025" y="0"/>
                </a:lnTo>
                <a:lnTo>
                  <a:pt x="327025" y="49530"/>
                </a:lnTo>
                <a:lnTo>
                  <a:pt x="449072" y="49530"/>
                </a:lnTo>
                <a:lnTo>
                  <a:pt x="449072" y="36449"/>
                </a:lnTo>
                <a:close/>
              </a:path>
              <a:path w="1131570" h="154304">
                <a:moveTo>
                  <a:pt x="457454" y="63500"/>
                </a:moveTo>
                <a:lnTo>
                  <a:pt x="316992" y="63500"/>
                </a:lnTo>
                <a:lnTo>
                  <a:pt x="316992" y="76720"/>
                </a:lnTo>
                <a:lnTo>
                  <a:pt x="457454" y="76720"/>
                </a:lnTo>
                <a:lnTo>
                  <a:pt x="457454" y="63500"/>
                </a:lnTo>
                <a:close/>
              </a:path>
              <a:path w="1131570" h="154304">
                <a:moveTo>
                  <a:pt x="605917" y="3302"/>
                </a:moveTo>
                <a:lnTo>
                  <a:pt x="484759" y="3302"/>
                </a:lnTo>
                <a:lnTo>
                  <a:pt x="484759" y="18681"/>
                </a:lnTo>
                <a:lnTo>
                  <a:pt x="588899" y="18681"/>
                </a:lnTo>
                <a:lnTo>
                  <a:pt x="588899" y="67564"/>
                </a:lnTo>
                <a:lnTo>
                  <a:pt x="605917" y="67564"/>
                </a:lnTo>
                <a:lnTo>
                  <a:pt x="605917" y="3302"/>
                </a:lnTo>
                <a:close/>
              </a:path>
              <a:path w="1131570" h="154304">
                <a:moveTo>
                  <a:pt x="615950" y="79248"/>
                </a:moveTo>
                <a:lnTo>
                  <a:pt x="475488" y="79248"/>
                </a:lnTo>
                <a:lnTo>
                  <a:pt x="475488" y="94615"/>
                </a:lnTo>
                <a:lnTo>
                  <a:pt x="536448" y="94615"/>
                </a:lnTo>
                <a:lnTo>
                  <a:pt x="536448" y="143891"/>
                </a:lnTo>
                <a:lnTo>
                  <a:pt x="553212" y="143891"/>
                </a:lnTo>
                <a:lnTo>
                  <a:pt x="553212" y="94615"/>
                </a:lnTo>
                <a:lnTo>
                  <a:pt x="615950" y="94615"/>
                </a:lnTo>
                <a:lnTo>
                  <a:pt x="615950" y="79248"/>
                </a:lnTo>
                <a:close/>
              </a:path>
              <a:path w="1131570" h="154304">
                <a:moveTo>
                  <a:pt x="765810" y="108839"/>
                </a:moveTo>
                <a:lnTo>
                  <a:pt x="763016" y="103759"/>
                </a:lnTo>
                <a:lnTo>
                  <a:pt x="760895" y="102362"/>
                </a:lnTo>
                <a:lnTo>
                  <a:pt x="757428" y="100076"/>
                </a:lnTo>
                <a:lnTo>
                  <a:pt x="751840" y="96266"/>
                </a:lnTo>
                <a:lnTo>
                  <a:pt x="748792" y="95186"/>
                </a:lnTo>
                <a:lnTo>
                  <a:pt x="748792" y="112141"/>
                </a:lnTo>
                <a:lnTo>
                  <a:pt x="748792" y="118491"/>
                </a:lnTo>
                <a:lnTo>
                  <a:pt x="746633" y="121031"/>
                </a:lnTo>
                <a:lnTo>
                  <a:pt x="742315" y="122936"/>
                </a:lnTo>
                <a:lnTo>
                  <a:pt x="738124" y="124841"/>
                </a:lnTo>
                <a:lnTo>
                  <a:pt x="732663" y="126238"/>
                </a:lnTo>
                <a:lnTo>
                  <a:pt x="725932" y="127000"/>
                </a:lnTo>
                <a:lnTo>
                  <a:pt x="719074" y="127889"/>
                </a:lnTo>
                <a:lnTo>
                  <a:pt x="711835" y="128270"/>
                </a:lnTo>
                <a:lnTo>
                  <a:pt x="696341" y="128270"/>
                </a:lnTo>
                <a:lnTo>
                  <a:pt x="689102" y="127889"/>
                </a:lnTo>
                <a:lnTo>
                  <a:pt x="682371" y="127000"/>
                </a:lnTo>
                <a:lnTo>
                  <a:pt x="675640" y="126238"/>
                </a:lnTo>
                <a:lnTo>
                  <a:pt x="670052" y="124841"/>
                </a:lnTo>
                <a:lnTo>
                  <a:pt x="661670" y="121031"/>
                </a:lnTo>
                <a:lnTo>
                  <a:pt x="659511" y="118491"/>
                </a:lnTo>
                <a:lnTo>
                  <a:pt x="659511" y="112141"/>
                </a:lnTo>
                <a:lnTo>
                  <a:pt x="661670" y="109601"/>
                </a:lnTo>
                <a:lnTo>
                  <a:pt x="670052" y="105791"/>
                </a:lnTo>
                <a:lnTo>
                  <a:pt x="675640" y="104394"/>
                </a:lnTo>
                <a:lnTo>
                  <a:pt x="682371" y="103632"/>
                </a:lnTo>
                <a:lnTo>
                  <a:pt x="689102" y="102743"/>
                </a:lnTo>
                <a:lnTo>
                  <a:pt x="696341" y="102362"/>
                </a:lnTo>
                <a:lnTo>
                  <a:pt x="711835" y="102362"/>
                </a:lnTo>
                <a:lnTo>
                  <a:pt x="719074" y="102743"/>
                </a:lnTo>
                <a:lnTo>
                  <a:pt x="725932" y="103632"/>
                </a:lnTo>
                <a:lnTo>
                  <a:pt x="732663" y="104394"/>
                </a:lnTo>
                <a:lnTo>
                  <a:pt x="738124" y="105791"/>
                </a:lnTo>
                <a:lnTo>
                  <a:pt x="742315" y="107696"/>
                </a:lnTo>
                <a:lnTo>
                  <a:pt x="746633" y="109601"/>
                </a:lnTo>
                <a:lnTo>
                  <a:pt x="748792" y="112141"/>
                </a:lnTo>
                <a:lnTo>
                  <a:pt x="748792" y="95186"/>
                </a:lnTo>
                <a:lnTo>
                  <a:pt x="704088" y="89535"/>
                </a:lnTo>
                <a:lnTo>
                  <a:pt x="695794" y="89687"/>
                </a:lnTo>
                <a:lnTo>
                  <a:pt x="656336" y="96266"/>
                </a:lnTo>
                <a:lnTo>
                  <a:pt x="650875" y="100076"/>
                </a:lnTo>
                <a:lnTo>
                  <a:pt x="645287" y="103759"/>
                </a:lnTo>
                <a:lnTo>
                  <a:pt x="642366" y="108839"/>
                </a:lnTo>
                <a:lnTo>
                  <a:pt x="642366" y="121666"/>
                </a:lnTo>
                <a:lnTo>
                  <a:pt x="680313" y="139763"/>
                </a:lnTo>
                <a:lnTo>
                  <a:pt x="704088" y="141097"/>
                </a:lnTo>
                <a:lnTo>
                  <a:pt x="712393" y="140957"/>
                </a:lnTo>
                <a:lnTo>
                  <a:pt x="751840" y="134239"/>
                </a:lnTo>
                <a:lnTo>
                  <a:pt x="760780" y="128270"/>
                </a:lnTo>
                <a:lnTo>
                  <a:pt x="763016" y="126746"/>
                </a:lnTo>
                <a:lnTo>
                  <a:pt x="765810" y="121666"/>
                </a:lnTo>
                <a:lnTo>
                  <a:pt x="765810" y="108839"/>
                </a:lnTo>
                <a:close/>
              </a:path>
              <a:path w="1131570" h="154304">
                <a:moveTo>
                  <a:pt x="774446" y="64782"/>
                </a:moveTo>
                <a:lnTo>
                  <a:pt x="712216" y="64782"/>
                </a:lnTo>
                <a:lnTo>
                  <a:pt x="712216" y="50292"/>
                </a:lnTo>
                <a:lnTo>
                  <a:pt x="766064" y="50292"/>
                </a:lnTo>
                <a:lnTo>
                  <a:pt x="766064" y="37084"/>
                </a:lnTo>
                <a:lnTo>
                  <a:pt x="660273" y="37084"/>
                </a:lnTo>
                <a:lnTo>
                  <a:pt x="660273" y="14859"/>
                </a:lnTo>
                <a:lnTo>
                  <a:pt x="764413" y="14859"/>
                </a:lnTo>
                <a:lnTo>
                  <a:pt x="764413" y="1651"/>
                </a:lnTo>
                <a:lnTo>
                  <a:pt x="644017" y="1651"/>
                </a:lnTo>
                <a:lnTo>
                  <a:pt x="644017" y="50292"/>
                </a:lnTo>
                <a:lnTo>
                  <a:pt x="696087" y="50292"/>
                </a:lnTo>
                <a:lnTo>
                  <a:pt x="696087" y="64782"/>
                </a:lnTo>
                <a:lnTo>
                  <a:pt x="633984" y="64782"/>
                </a:lnTo>
                <a:lnTo>
                  <a:pt x="633984" y="77851"/>
                </a:lnTo>
                <a:lnTo>
                  <a:pt x="774446" y="77851"/>
                </a:lnTo>
                <a:lnTo>
                  <a:pt x="774446" y="64782"/>
                </a:lnTo>
                <a:close/>
              </a:path>
              <a:path w="1131570" h="154304">
                <a:moveTo>
                  <a:pt x="932942" y="118491"/>
                </a:moveTo>
                <a:lnTo>
                  <a:pt x="870839" y="118491"/>
                </a:lnTo>
                <a:lnTo>
                  <a:pt x="870839" y="84836"/>
                </a:lnTo>
                <a:lnTo>
                  <a:pt x="923544" y="84836"/>
                </a:lnTo>
                <a:lnTo>
                  <a:pt x="923544" y="69596"/>
                </a:lnTo>
                <a:lnTo>
                  <a:pt x="923544" y="20447"/>
                </a:lnTo>
                <a:lnTo>
                  <a:pt x="923544" y="5080"/>
                </a:lnTo>
                <a:lnTo>
                  <a:pt x="907161" y="5080"/>
                </a:lnTo>
                <a:lnTo>
                  <a:pt x="907161" y="20447"/>
                </a:lnTo>
                <a:lnTo>
                  <a:pt x="907161" y="69596"/>
                </a:lnTo>
                <a:lnTo>
                  <a:pt x="818007" y="69596"/>
                </a:lnTo>
                <a:lnTo>
                  <a:pt x="818007" y="20447"/>
                </a:lnTo>
                <a:lnTo>
                  <a:pt x="907161" y="20447"/>
                </a:lnTo>
                <a:lnTo>
                  <a:pt x="907161" y="5080"/>
                </a:lnTo>
                <a:lnTo>
                  <a:pt x="801751" y="5080"/>
                </a:lnTo>
                <a:lnTo>
                  <a:pt x="801751" y="84836"/>
                </a:lnTo>
                <a:lnTo>
                  <a:pt x="854202" y="84836"/>
                </a:lnTo>
                <a:lnTo>
                  <a:pt x="854202" y="118491"/>
                </a:lnTo>
                <a:lnTo>
                  <a:pt x="792480" y="118491"/>
                </a:lnTo>
                <a:lnTo>
                  <a:pt x="792480" y="133858"/>
                </a:lnTo>
                <a:lnTo>
                  <a:pt x="932942" y="133858"/>
                </a:lnTo>
                <a:lnTo>
                  <a:pt x="932942" y="118491"/>
                </a:lnTo>
                <a:close/>
              </a:path>
              <a:path w="1131570" h="154304">
                <a:moveTo>
                  <a:pt x="1048639" y="110490"/>
                </a:moveTo>
                <a:lnTo>
                  <a:pt x="1019048" y="117221"/>
                </a:lnTo>
                <a:lnTo>
                  <a:pt x="974725" y="117221"/>
                </a:lnTo>
                <a:lnTo>
                  <a:pt x="974725" y="75069"/>
                </a:lnTo>
                <a:lnTo>
                  <a:pt x="1030859" y="75069"/>
                </a:lnTo>
                <a:lnTo>
                  <a:pt x="1030859" y="60071"/>
                </a:lnTo>
                <a:lnTo>
                  <a:pt x="974725" y="60071"/>
                </a:lnTo>
                <a:lnTo>
                  <a:pt x="974725" y="20066"/>
                </a:lnTo>
                <a:lnTo>
                  <a:pt x="1038733" y="20066"/>
                </a:lnTo>
                <a:lnTo>
                  <a:pt x="1038733" y="5080"/>
                </a:lnTo>
                <a:lnTo>
                  <a:pt x="958342" y="5080"/>
                </a:lnTo>
                <a:lnTo>
                  <a:pt x="958342" y="132207"/>
                </a:lnTo>
                <a:lnTo>
                  <a:pt x="1019048" y="132207"/>
                </a:lnTo>
                <a:lnTo>
                  <a:pt x="1025779" y="131572"/>
                </a:lnTo>
                <a:lnTo>
                  <a:pt x="1038733" y="129286"/>
                </a:lnTo>
                <a:lnTo>
                  <a:pt x="1044194" y="127635"/>
                </a:lnTo>
                <a:lnTo>
                  <a:pt x="1048639" y="125476"/>
                </a:lnTo>
                <a:lnTo>
                  <a:pt x="1048639" y="117221"/>
                </a:lnTo>
                <a:lnTo>
                  <a:pt x="1048639" y="110490"/>
                </a:lnTo>
                <a:close/>
              </a:path>
              <a:path w="1131570" h="154304">
                <a:moveTo>
                  <a:pt x="1083310" y="0"/>
                </a:moveTo>
                <a:lnTo>
                  <a:pt x="1066927" y="0"/>
                </a:lnTo>
                <a:lnTo>
                  <a:pt x="1066927" y="57277"/>
                </a:lnTo>
                <a:lnTo>
                  <a:pt x="1040892" y="57277"/>
                </a:lnTo>
                <a:lnTo>
                  <a:pt x="1040892" y="72656"/>
                </a:lnTo>
                <a:lnTo>
                  <a:pt x="1066927" y="72656"/>
                </a:lnTo>
                <a:lnTo>
                  <a:pt x="1066927" y="140589"/>
                </a:lnTo>
                <a:lnTo>
                  <a:pt x="1083310" y="140589"/>
                </a:lnTo>
                <a:lnTo>
                  <a:pt x="1083310" y="0"/>
                </a:lnTo>
                <a:close/>
              </a:path>
              <a:path w="1131570" h="154304">
                <a:moveTo>
                  <a:pt x="1131189" y="116586"/>
                </a:moveTo>
                <a:lnTo>
                  <a:pt x="1114806" y="116586"/>
                </a:lnTo>
                <a:lnTo>
                  <a:pt x="1109472" y="153797"/>
                </a:lnTo>
                <a:lnTo>
                  <a:pt x="1122934" y="153797"/>
                </a:lnTo>
                <a:lnTo>
                  <a:pt x="1131189" y="116586"/>
                </a:lnTo>
                <a:close/>
              </a:path>
            </a:pathLst>
          </a:custGeom>
          <a:solidFill>
            <a:srgbClr val="4E6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21401" y="3131311"/>
            <a:ext cx="1128395" cy="158115"/>
          </a:xfrm>
          <a:custGeom>
            <a:avLst/>
            <a:gdLst/>
            <a:ahLst/>
            <a:cxnLst/>
            <a:rect l="l" t="t" r="r" b="b"/>
            <a:pathLst>
              <a:path w="1128395" h="158114">
                <a:moveTo>
                  <a:pt x="95631" y="75438"/>
                </a:moveTo>
                <a:lnTo>
                  <a:pt x="71120" y="57150"/>
                </a:lnTo>
                <a:lnTo>
                  <a:pt x="52578" y="43319"/>
                </a:lnTo>
                <a:lnTo>
                  <a:pt x="54356" y="36449"/>
                </a:lnTo>
                <a:lnTo>
                  <a:pt x="55626" y="29210"/>
                </a:lnTo>
                <a:lnTo>
                  <a:pt x="56007" y="25527"/>
                </a:lnTo>
                <a:lnTo>
                  <a:pt x="56134" y="21717"/>
                </a:lnTo>
                <a:lnTo>
                  <a:pt x="91567" y="21717"/>
                </a:lnTo>
                <a:lnTo>
                  <a:pt x="91567" y="7620"/>
                </a:lnTo>
                <a:lnTo>
                  <a:pt x="1778" y="7620"/>
                </a:lnTo>
                <a:lnTo>
                  <a:pt x="1778" y="21717"/>
                </a:lnTo>
                <a:lnTo>
                  <a:pt x="39624" y="21717"/>
                </a:lnTo>
                <a:lnTo>
                  <a:pt x="38468" y="31940"/>
                </a:lnTo>
                <a:lnTo>
                  <a:pt x="15938" y="67919"/>
                </a:lnTo>
                <a:lnTo>
                  <a:pt x="0" y="73418"/>
                </a:lnTo>
                <a:lnTo>
                  <a:pt x="0" y="88392"/>
                </a:lnTo>
                <a:lnTo>
                  <a:pt x="6883" y="87249"/>
                </a:lnTo>
                <a:lnTo>
                  <a:pt x="7175" y="87249"/>
                </a:lnTo>
                <a:lnTo>
                  <a:pt x="14719" y="85077"/>
                </a:lnTo>
                <a:lnTo>
                  <a:pt x="46736" y="57150"/>
                </a:lnTo>
                <a:lnTo>
                  <a:pt x="86487" y="87249"/>
                </a:lnTo>
                <a:lnTo>
                  <a:pt x="95631" y="75438"/>
                </a:lnTo>
                <a:close/>
              </a:path>
              <a:path w="1128395" h="158114">
                <a:moveTo>
                  <a:pt x="129540" y="3937"/>
                </a:moveTo>
                <a:lnTo>
                  <a:pt x="113284" y="3937"/>
                </a:lnTo>
                <a:lnTo>
                  <a:pt x="113284" y="37211"/>
                </a:lnTo>
                <a:lnTo>
                  <a:pt x="85979" y="37211"/>
                </a:lnTo>
                <a:lnTo>
                  <a:pt x="85979" y="51562"/>
                </a:lnTo>
                <a:lnTo>
                  <a:pt x="113284" y="51562"/>
                </a:lnTo>
                <a:lnTo>
                  <a:pt x="113284" y="108458"/>
                </a:lnTo>
                <a:lnTo>
                  <a:pt x="129540" y="108458"/>
                </a:lnTo>
                <a:lnTo>
                  <a:pt x="129540" y="3937"/>
                </a:lnTo>
                <a:close/>
              </a:path>
              <a:path w="1128395" h="158114">
                <a:moveTo>
                  <a:pt x="132461" y="128016"/>
                </a:moveTo>
                <a:lnTo>
                  <a:pt x="26543" y="128016"/>
                </a:lnTo>
                <a:lnTo>
                  <a:pt x="26543" y="97917"/>
                </a:lnTo>
                <a:lnTo>
                  <a:pt x="9906" y="97917"/>
                </a:lnTo>
                <a:lnTo>
                  <a:pt x="9906" y="142748"/>
                </a:lnTo>
                <a:lnTo>
                  <a:pt x="132461" y="142748"/>
                </a:lnTo>
                <a:lnTo>
                  <a:pt x="132461" y="128016"/>
                </a:lnTo>
                <a:close/>
              </a:path>
              <a:path w="1128395" h="158114">
                <a:moveTo>
                  <a:pt x="253492" y="66802"/>
                </a:moveTo>
                <a:lnTo>
                  <a:pt x="214045" y="72263"/>
                </a:lnTo>
                <a:lnTo>
                  <a:pt x="177546" y="72263"/>
                </a:lnTo>
                <a:lnTo>
                  <a:pt x="177546" y="53213"/>
                </a:lnTo>
                <a:lnTo>
                  <a:pt x="236347" y="53213"/>
                </a:lnTo>
                <a:lnTo>
                  <a:pt x="236347" y="7366"/>
                </a:lnTo>
                <a:lnTo>
                  <a:pt x="161163" y="7366"/>
                </a:lnTo>
                <a:lnTo>
                  <a:pt x="161163" y="21094"/>
                </a:lnTo>
                <a:lnTo>
                  <a:pt x="220218" y="21094"/>
                </a:lnTo>
                <a:lnTo>
                  <a:pt x="220218" y="39878"/>
                </a:lnTo>
                <a:lnTo>
                  <a:pt x="161417" y="39878"/>
                </a:lnTo>
                <a:lnTo>
                  <a:pt x="161417" y="85979"/>
                </a:lnTo>
                <a:lnTo>
                  <a:pt x="208026" y="85979"/>
                </a:lnTo>
                <a:lnTo>
                  <a:pt x="215519" y="85813"/>
                </a:lnTo>
                <a:lnTo>
                  <a:pt x="253492" y="80530"/>
                </a:lnTo>
                <a:lnTo>
                  <a:pt x="253492" y="72263"/>
                </a:lnTo>
                <a:lnTo>
                  <a:pt x="253492" y="66802"/>
                </a:lnTo>
                <a:close/>
              </a:path>
              <a:path w="1128395" h="158114">
                <a:moveTo>
                  <a:pt x="288036" y="99568"/>
                </a:moveTo>
                <a:lnTo>
                  <a:pt x="167259" y="99568"/>
                </a:lnTo>
                <a:lnTo>
                  <a:pt x="167259" y="113538"/>
                </a:lnTo>
                <a:lnTo>
                  <a:pt x="271399" y="113538"/>
                </a:lnTo>
                <a:lnTo>
                  <a:pt x="271399" y="144526"/>
                </a:lnTo>
                <a:lnTo>
                  <a:pt x="288036" y="144526"/>
                </a:lnTo>
                <a:lnTo>
                  <a:pt x="288036" y="99568"/>
                </a:lnTo>
                <a:close/>
              </a:path>
              <a:path w="1128395" h="158114">
                <a:moveTo>
                  <a:pt x="288036" y="3937"/>
                </a:moveTo>
                <a:lnTo>
                  <a:pt x="271907" y="3937"/>
                </a:lnTo>
                <a:lnTo>
                  <a:pt x="271907" y="19304"/>
                </a:lnTo>
                <a:lnTo>
                  <a:pt x="246253" y="19304"/>
                </a:lnTo>
                <a:lnTo>
                  <a:pt x="246253" y="33147"/>
                </a:lnTo>
                <a:lnTo>
                  <a:pt x="271907" y="33147"/>
                </a:lnTo>
                <a:lnTo>
                  <a:pt x="271907" y="45732"/>
                </a:lnTo>
                <a:lnTo>
                  <a:pt x="246253" y="45732"/>
                </a:lnTo>
                <a:lnTo>
                  <a:pt x="246253" y="59563"/>
                </a:lnTo>
                <a:lnTo>
                  <a:pt x="271907" y="59563"/>
                </a:lnTo>
                <a:lnTo>
                  <a:pt x="271907" y="91821"/>
                </a:lnTo>
                <a:lnTo>
                  <a:pt x="288036" y="91821"/>
                </a:lnTo>
                <a:lnTo>
                  <a:pt x="288036" y="3937"/>
                </a:lnTo>
                <a:close/>
              </a:path>
              <a:path w="1128395" h="158114">
                <a:moveTo>
                  <a:pt x="400177" y="6477"/>
                </a:moveTo>
                <a:lnTo>
                  <a:pt x="384175" y="6477"/>
                </a:lnTo>
                <a:lnTo>
                  <a:pt x="384175" y="30619"/>
                </a:lnTo>
                <a:lnTo>
                  <a:pt x="384175" y="44450"/>
                </a:lnTo>
                <a:lnTo>
                  <a:pt x="384175" y="71628"/>
                </a:lnTo>
                <a:lnTo>
                  <a:pt x="335915" y="71628"/>
                </a:lnTo>
                <a:lnTo>
                  <a:pt x="335915" y="44450"/>
                </a:lnTo>
                <a:lnTo>
                  <a:pt x="384175" y="44450"/>
                </a:lnTo>
                <a:lnTo>
                  <a:pt x="384175" y="30619"/>
                </a:lnTo>
                <a:lnTo>
                  <a:pt x="335915" y="30619"/>
                </a:lnTo>
                <a:lnTo>
                  <a:pt x="335915" y="6477"/>
                </a:lnTo>
                <a:lnTo>
                  <a:pt x="319913" y="6477"/>
                </a:lnTo>
                <a:lnTo>
                  <a:pt x="319913" y="85598"/>
                </a:lnTo>
                <a:lnTo>
                  <a:pt x="400177" y="85598"/>
                </a:lnTo>
                <a:lnTo>
                  <a:pt x="400177" y="71628"/>
                </a:lnTo>
                <a:lnTo>
                  <a:pt x="400177" y="44450"/>
                </a:lnTo>
                <a:lnTo>
                  <a:pt x="400177" y="30619"/>
                </a:lnTo>
                <a:lnTo>
                  <a:pt x="400177" y="6477"/>
                </a:lnTo>
                <a:close/>
              </a:path>
              <a:path w="1128395" h="158114">
                <a:moveTo>
                  <a:pt x="446532" y="3937"/>
                </a:moveTo>
                <a:lnTo>
                  <a:pt x="430403" y="3937"/>
                </a:lnTo>
                <a:lnTo>
                  <a:pt x="430403" y="19939"/>
                </a:lnTo>
                <a:lnTo>
                  <a:pt x="407416" y="19939"/>
                </a:lnTo>
                <a:lnTo>
                  <a:pt x="407416" y="34417"/>
                </a:lnTo>
                <a:lnTo>
                  <a:pt x="430403" y="34417"/>
                </a:lnTo>
                <a:lnTo>
                  <a:pt x="430403" y="53975"/>
                </a:lnTo>
                <a:lnTo>
                  <a:pt x="407416" y="53975"/>
                </a:lnTo>
                <a:lnTo>
                  <a:pt x="407416" y="68453"/>
                </a:lnTo>
                <a:lnTo>
                  <a:pt x="430403" y="68453"/>
                </a:lnTo>
                <a:lnTo>
                  <a:pt x="430403" y="108331"/>
                </a:lnTo>
                <a:lnTo>
                  <a:pt x="446532" y="108331"/>
                </a:lnTo>
                <a:lnTo>
                  <a:pt x="446532" y="3937"/>
                </a:lnTo>
                <a:close/>
              </a:path>
              <a:path w="1128395" h="158114">
                <a:moveTo>
                  <a:pt x="449453" y="127889"/>
                </a:moveTo>
                <a:lnTo>
                  <a:pt x="343535" y="127889"/>
                </a:lnTo>
                <a:lnTo>
                  <a:pt x="343535" y="97790"/>
                </a:lnTo>
                <a:lnTo>
                  <a:pt x="326898" y="97790"/>
                </a:lnTo>
                <a:lnTo>
                  <a:pt x="326898" y="142748"/>
                </a:lnTo>
                <a:lnTo>
                  <a:pt x="449453" y="142748"/>
                </a:lnTo>
                <a:lnTo>
                  <a:pt x="449453" y="127889"/>
                </a:lnTo>
                <a:close/>
              </a:path>
              <a:path w="1128395" h="158114">
                <a:moveTo>
                  <a:pt x="567182" y="14986"/>
                </a:moveTo>
                <a:lnTo>
                  <a:pt x="528066" y="14986"/>
                </a:lnTo>
                <a:lnTo>
                  <a:pt x="528066" y="0"/>
                </a:lnTo>
                <a:lnTo>
                  <a:pt x="511175" y="0"/>
                </a:lnTo>
                <a:lnTo>
                  <a:pt x="511175" y="14986"/>
                </a:lnTo>
                <a:lnTo>
                  <a:pt x="473202" y="14986"/>
                </a:lnTo>
                <a:lnTo>
                  <a:pt x="473202" y="27317"/>
                </a:lnTo>
                <a:lnTo>
                  <a:pt x="567182" y="27317"/>
                </a:lnTo>
                <a:lnTo>
                  <a:pt x="567182" y="14986"/>
                </a:lnTo>
                <a:close/>
              </a:path>
              <a:path w="1128395" h="158114">
                <a:moveTo>
                  <a:pt x="572262" y="82423"/>
                </a:moveTo>
                <a:lnTo>
                  <a:pt x="532498" y="87884"/>
                </a:lnTo>
                <a:lnTo>
                  <a:pt x="527812" y="87884"/>
                </a:lnTo>
                <a:lnTo>
                  <a:pt x="527812" y="76708"/>
                </a:lnTo>
                <a:lnTo>
                  <a:pt x="538099" y="75831"/>
                </a:lnTo>
                <a:lnTo>
                  <a:pt x="546100" y="73533"/>
                </a:lnTo>
                <a:lnTo>
                  <a:pt x="551942" y="69850"/>
                </a:lnTo>
                <a:lnTo>
                  <a:pt x="557657" y="66167"/>
                </a:lnTo>
                <a:lnTo>
                  <a:pt x="558317" y="65024"/>
                </a:lnTo>
                <a:lnTo>
                  <a:pt x="560451" y="61341"/>
                </a:lnTo>
                <a:lnTo>
                  <a:pt x="560451" y="48641"/>
                </a:lnTo>
                <a:lnTo>
                  <a:pt x="558533" y="45847"/>
                </a:lnTo>
                <a:lnTo>
                  <a:pt x="556895" y="43434"/>
                </a:lnTo>
                <a:lnTo>
                  <a:pt x="549656" y="39624"/>
                </a:lnTo>
                <a:lnTo>
                  <a:pt x="545084" y="37668"/>
                </a:lnTo>
                <a:lnTo>
                  <a:pt x="545084" y="52451"/>
                </a:lnTo>
                <a:lnTo>
                  <a:pt x="545084" y="58305"/>
                </a:lnTo>
                <a:lnTo>
                  <a:pt x="543052" y="60579"/>
                </a:lnTo>
                <a:lnTo>
                  <a:pt x="538734" y="62369"/>
                </a:lnTo>
                <a:lnTo>
                  <a:pt x="534543" y="64135"/>
                </a:lnTo>
                <a:lnTo>
                  <a:pt x="528320" y="65024"/>
                </a:lnTo>
                <a:lnTo>
                  <a:pt x="511556" y="65024"/>
                </a:lnTo>
                <a:lnTo>
                  <a:pt x="505206" y="64135"/>
                </a:lnTo>
                <a:lnTo>
                  <a:pt x="496824" y="60579"/>
                </a:lnTo>
                <a:lnTo>
                  <a:pt x="494792" y="58305"/>
                </a:lnTo>
                <a:lnTo>
                  <a:pt x="494792" y="52451"/>
                </a:lnTo>
                <a:lnTo>
                  <a:pt x="496824" y="50165"/>
                </a:lnTo>
                <a:lnTo>
                  <a:pt x="501015" y="48387"/>
                </a:lnTo>
                <a:lnTo>
                  <a:pt x="505206" y="46736"/>
                </a:lnTo>
                <a:lnTo>
                  <a:pt x="511556" y="45847"/>
                </a:lnTo>
                <a:lnTo>
                  <a:pt x="528320" y="45847"/>
                </a:lnTo>
                <a:lnTo>
                  <a:pt x="534543" y="46736"/>
                </a:lnTo>
                <a:lnTo>
                  <a:pt x="538734" y="48387"/>
                </a:lnTo>
                <a:lnTo>
                  <a:pt x="543052" y="50165"/>
                </a:lnTo>
                <a:lnTo>
                  <a:pt x="545084" y="52451"/>
                </a:lnTo>
                <a:lnTo>
                  <a:pt x="545084" y="37668"/>
                </a:lnTo>
                <a:lnTo>
                  <a:pt x="543788" y="37109"/>
                </a:lnTo>
                <a:lnTo>
                  <a:pt x="536892" y="35280"/>
                </a:lnTo>
                <a:lnTo>
                  <a:pt x="528929" y="34163"/>
                </a:lnTo>
                <a:lnTo>
                  <a:pt x="519938" y="33794"/>
                </a:lnTo>
                <a:lnTo>
                  <a:pt x="510857" y="34163"/>
                </a:lnTo>
                <a:lnTo>
                  <a:pt x="479425" y="48641"/>
                </a:lnTo>
                <a:lnTo>
                  <a:pt x="479425" y="61341"/>
                </a:lnTo>
                <a:lnTo>
                  <a:pt x="482219" y="66167"/>
                </a:lnTo>
                <a:lnTo>
                  <a:pt x="493395" y="73533"/>
                </a:lnTo>
                <a:lnTo>
                  <a:pt x="501396" y="75831"/>
                </a:lnTo>
                <a:lnTo>
                  <a:pt x="511556" y="76708"/>
                </a:lnTo>
                <a:lnTo>
                  <a:pt x="511556" y="87884"/>
                </a:lnTo>
                <a:lnTo>
                  <a:pt x="472694" y="87884"/>
                </a:lnTo>
                <a:lnTo>
                  <a:pt x="472694" y="100711"/>
                </a:lnTo>
                <a:lnTo>
                  <a:pt x="530682" y="100711"/>
                </a:lnTo>
                <a:lnTo>
                  <a:pt x="540016" y="100418"/>
                </a:lnTo>
                <a:lnTo>
                  <a:pt x="572262" y="95377"/>
                </a:lnTo>
                <a:lnTo>
                  <a:pt x="572262" y="82423"/>
                </a:lnTo>
                <a:close/>
              </a:path>
              <a:path w="1128395" h="158114">
                <a:moveTo>
                  <a:pt x="604012" y="129667"/>
                </a:moveTo>
                <a:lnTo>
                  <a:pt x="499491" y="129667"/>
                </a:lnTo>
                <a:lnTo>
                  <a:pt x="499491" y="110109"/>
                </a:lnTo>
                <a:lnTo>
                  <a:pt x="483108" y="110109"/>
                </a:lnTo>
                <a:lnTo>
                  <a:pt x="483108" y="142875"/>
                </a:lnTo>
                <a:lnTo>
                  <a:pt x="604012" y="142875"/>
                </a:lnTo>
                <a:lnTo>
                  <a:pt x="604012" y="129667"/>
                </a:lnTo>
                <a:close/>
              </a:path>
              <a:path w="1128395" h="158114">
                <a:moveTo>
                  <a:pt x="619633" y="43815"/>
                </a:moveTo>
                <a:lnTo>
                  <a:pt x="600329" y="43815"/>
                </a:lnTo>
                <a:lnTo>
                  <a:pt x="600329" y="3937"/>
                </a:lnTo>
                <a:lnTo>
                  <a:pt x="583946" y="3937"/>
                </a:lnTo>
                <a:lnTo>
                  <a:pt x="583946" y="113919"/>
                </a:lnTo>
                <a:lnTo>
                  <a:pt x="600329" y="113919"/>
                </a:lnTo>
                <a:lnTo>
                  <a:pt x="600329" y="58674"/>
                </a:lnTo>
                <a:lnTo>
                  <a:pt x="619633" y="58674"/>
                </a:lnTo>
                <a:lnTo>
                  <a:pt x="619633" y="43815"/>
                </a:lnTo>
                <a:close/>
              </a:path>
              <a:path w="1128395" h="158114">
                <a:moveTo>
                  <a:pt x="733933" y="126365"/>
                </a:moveTo>
                <a:lnTo>
                  <a:pt x="702691" y="84836"/>
                </a:lnTo>
                <a:lnTo>
                  <a:pt x="688467" y="65913"/>
                </a:lnTo>
                <a:lnTo>
                  <a:pt x="689724" y="59436"/>
                </a:lnTo>
                <a:lnTo>
                  <a:pt x="690829" y="52755"/>
                </a:lnTo>
                <a:lnTo>
                  <a:pt x="694055" y="8128"/>
                </a:lnTo>
                <a:lnTo>
                  <a:pt x="677418" y="7366"/>
                </a:lnTo>
                <a:lnTo>
                  <a:pt x="677087" y="21996"/>
                </a:lnTo>
                <a:lnTo>
                  <a:pt x="676109" y="35953"/>
                </a:lnTo>
                <a:lnTo>
                  <a:pt x="669467" y="73494"/>
                </a:lnTo>
                <a:lnTo>
                  <a:pt x="652348" y="108635"/>
                </a:lnTo>
                <a:lnTo>
                  <a:pt x="633730" y="119634"/>
                </a:lnTo>
                <a:lnTo>
                  <a:pt x="633730" y="136144"/>
                </a:lnTo>
                <a:lnTo>
                  <a:pt x="668934" y="114134"/>
                </a:lnTo>
                <a:lnTo>
                  <a:pt x="683387" y="84836"/>
                </a:lnTo>
                <a:lnTo>
                  <a:pt x="720725" y="135763"/>
                </a:lnTo>
                <a:lnTo>
                  <a:pt x="733933" y="126365"/>
                </a:lnTo>
                <a:close/>
              </a:path>
              <a:path w="1128395" h="158114">
                <a:moveTo>
                  <a:pt x="762381" y="3937"/>
                </a:moveTo>
                <a:lnTo>
                  <a:pt x="746125" y="3937"/>
                </a:lnTo>
                <a:lnTo>
                  <a:pt x="746125" y="144526"/>
                </a:lnTo>
                <a:lnTo>
                  <a:pt x="762381" y="144526"/>
                </a:lnTo>
                <a:lnTo>
                  <a:pt x="762381" y="3937"/>
                </a:lnTo>
                <a:close/>
              </a:path>
              <a:path w="1128395" h="158114">
                <a:moveTo>
                  <a:pt x="926973" y="79883"/>
                </a:moveTo>
                <a:lnTo>
                  <a:pt x="884351" y="51193"/>
                </a:lnTo>
                <a:lnTo>
                  <a:pt x="865124" y="38227"/>
                </a:lnTo>
                <a:lnTo>
                  <a:pt x="867410" y="33528"/>
                </a:lnTo>
                <a:lnTo>
                  <a:pt x="869315" y="28575"/>
                </a:lnTo>
                <a:lnTo>
                  <a:pt x="870915" y="23647"/>
                </a:lnTo>
                <a:lnTo>
                  <a:pt x="872617" y="18288"/>
                </a:lnTo>
                <a:lnTo>
                  <a:pt x="874014" y="13081"/>
                </a:lnTo>
                <a:lnTo>
                  <a:pt x="874903" y="7620"/>
                </a:lnTo>
                <a:lnTo>
                  <a:pt x="858139" y="4572"/>
                </a:lnTo>
                <a:lnTo>
                  <a:pt x="855865" y="14338"/>
                </a:lnTo>
                <a:lnTo>
                  <a:pt x="852919" y="23507"/>
                </a:lnTo>
                <a:lnTo>
                  <a:pt x="827951" y="61658"/>
                </a:lnTo>
                <a:lnTo>
                  <a:pt x="792480" y="76835"/>
                </a:lnTo>
                <a:lnTo>
                  <a:pt x="792480" y="92329"/>
                </a:lnTo>
                <a:lnTo>
                  <a:pt x="829056" y="81153"/>
                </a:lnTo>
                <a:lnTo>
                  <a:pt x="858012" y="51193"/>
                </a:lnTo>
                <a:lnTo>
                  <a:pt x="918070" y="92837"/>
                </a:lnTo>
                <a:lnTo>
                  <a:pt x="926973" y="79883"/>
                </a:lnTo>
                <a:close/>
              </a:path>
              <a:path w="1128395" h="158114">
                <a:moveTo>
                  <a:pt x="930148" y="122428"/>
                </a:moveTo>
                <a:lnTo>
                  <a:pt x="789686" y="122428"/>
                </a:lnTo>
                <a:lnTo>
                  <a:pt x="789686" y="137795"/>
                </a:lnTo>
                <a:lnTo>
                  <a:pt x="930148" y="137795"/>
                </a:lnTo>
                <a:lnTo>
                  <a:pt x="930148" y="122428"/>
                </a:lnTo>
                <a:close/>
              </a:path>
              <a:path w="1128395" h="158114">
                <a:moveTo>
                  <a:pt x="1021321" y="64262"/>
                </a:moveTo>
                <a:lnTo>
                  <a:pt x="1016495" y="66040"/>
                </a:lnTo>
                <a:lnTo>
                  <a:pt x="1010920" y="67310"/>
                </a:lnTo>
                <a:lnTo>
                  <a:pt x="997839" y="69088"/>
                </a:lnTo>
                <a:lnTo>
                  <a:pt x="990600" y="69481"/>
                </a:lnTo>
                <a:lnTo>
                  <a:pt x="967994" y="69481"/>
                </a:lnTo>
                <a:lnTo>
                  <a:pt x="967994" y="50927"/>
                </a:lnTo>
                <a:lnTo>
                  <a:pt x="1009142" y="50927"/>
                </a:lnTo>
                <a:lnTo>
                  <a:pt x="1009142" y="38354"/>
                </a:lnTo>
                <a:lnTo>
                  <a:pt x="967994" y="38354"/>
                </a:lnTo>
                <a:lnTo>
                  <a:pt x="967994" y="20332"/>
                </a:lnTo>
                <a:lnTo>
                  <a:pt x="1013079" y="20332"/>
                </a:lnTo>
                <a:lnTo>
                  <a:pt x="1013079" y="7366"/>
                </a:lnTo>
                <a:lnTo>
                  <a:pt x="952500" y="7366"/>
                </a:lnTo>
                <a:lnTo>
                  <a:pt x="952500" y="82296"/>
                </a:lnTo>
                <a:lnTo>
                  <a:pt x="989571" y="82296"/>
                </a:lnTo>
                <a:lnTo>
                  <a:pt x="997077" y="81915"/>
                </a:lnTo>
                <a:lnTo>
                  <a:pt x="1010793" y="80137"/>
                </a:lnTo>
                <a:lnTo>
                  <a:pt x="1016622" y="78867"/>
                </a:lnTo>
                <a:lnTo>
                  <a:pt x="1021321" y="77089"/>
                </a:lnTo>
                <a:lnTo>
                  <a:pt x="1021321" y="69481"/>
                </a:lnTo>
                <a:lnTo>
                  <a:pt x="1021321" y="64262"/>
                </a:lnTo>
                <a:close/>
              </a:path>
              <a:path w="1128395" h="158114">
                <a:moveTo>
                  <a:pt x="1049274" y="4826"/>
                </a:moveTo>
                <a:lnTo>
                  <a:pt x="1033894" y="4826"/>
                </a:lnTo>
                <a:lnTo>
                  <a:pt x="1033894" y="33147"/>
                </a:lnTo>
                <a:lnTo>
                  <a:pt x="1016889" y="33147"/>
                </a:lnTo>
                <a:lnTo>
                  <a:pt x="1016889" y="47625"/>
                </a:lnTo>
                <a:lnTo>
                  <a:pt x="1033894" y="47625"/>
                </a:lnTo>
                <a:lnTo>
                  <a:pt x="1033894" y="86118"/>
                </a:lnTo>
                <a:lnTo>
                  <a:pt x="1049274" y="86118"/>
                </a:lnTo>
                <a:lnTo>
                  <a:pt x="1049274" y="4826"/>
                </a:lnTo>
                <a:close/>
              </a:path>
              <a:path w="1128395" h="158114">
                <a:moveTo>
                  <a:pt x="1083310" y="95377"/>
                </a:moveTo>
                <a:lnTo>
                  <a:pt x="1067308" y="95377"/>
                </a:lnTo>
                <a:lnTo>
                  <a:pt x="1067308" y="108331"/>
                </a:lnTo>
                <a:lnTo>
                  <a:pt x="1067308" y="129667"/>
                </a:lnTo>
                <a:lnTo>
                  <a:pt x="976503" y="129667"/>
                </a:lnTo>
                <a:lnTo>
                  <a:pt x="976503" y="108331"/>
                </a:lnTo>
                <a:lnTo>
                  <a:pt x="1067308" y="108331"/>
                </a:lnTo>
                <a:lnTo>
                  <a:pt x="1067308" y="95377"/>
                </a:lnTo>
                <a:lnTo>
                  <a:pt x="960501" y="95377"/>
                </a:lnTo>
                <a:lnTo>
                  <a:pt x="960501" y="142748"/>
                </a:lnTo>
                <a:lnTo>
                  <a:pt x="1083310" y="142748"/>
                </a:lnTo>
                <a:lnTo>
                  <a:pt x="1083310" y="129667"/>
                </a:lnTo>
                <a:lnTo>
                  <a:pt x="1083310" y="108331"/>
                </a:lnTo>
                <a:lnTo>
                  <a:pt x="1083310" y="95377"/>
                </a:lnTo>
                <a:close/>
              </a:path>
              <a:path w="1128395" h="158114">
                <a:moveTo>
                  <a:pt x="1083310" y="3937"/>
                </a:moveTo>
                <a:lnTo>
                  <a:pt x="1067816" y="3937"/>
                </a:lnTo>
                <a:lnTo>
                  <a:pt x="1067816" y="87642"/>
                </a:lnTo>
                <a:lnTo>
                  <a:pt x="1083310" y="87642"/>
                </a:lnTo>
                <a:lnTo>
                  <a:pt x="1083310" y="3937"/>
                </a:lnTo>
                <a:close/>
              </a:path>
              <a:path w="1128395" h="158114">
                <a:moveTo>
                  <a:pt x="1128395" y="120523"/>
                </a:moveTo>
                <a:lnTo>
                  <a:pt x="1112012" y="120523"/>
                </a:lnTo>
                <a:lnTo>
                  <a:pt x="1106678" y="157734"/>
                </a:lnTo>
                <a:lnTo>
                  <a:pt x="1120140" y="157734"/>
                </a:lnTo>
                <a:lnTo>
                  <a:pt x="1128395" y="120523"/>
                </a:lnTo>
                <a:close/>
              </a:path>
            </a:pathLst>
          </a:custGeom>
          <a:solidFill>
            <a:srgbClr val="4E6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6470" y="3134232"/>
            <a:ext cx="923925" cy="145415"/>
          </a:xfrm>
          <a:custGeom>
            <a:avLst/>
            <a:gdLst/>
            <a:ahLst/>
            <a:cxnLst/>
            <a:rect l="l" t="t" r="r" b="b"/>
            <a:pathLst>
              <a:path w="923925" h="145414">
                <a:moveTo>
                  <a:pt x="663321" y="94995"/>
                </a:moveTo>
                <a:lnTo>
                  <a:pt x="646683" y="94995"/>
                </a:lnTo>
                <a:lnTo>
                  <a:pt x="646683" y="139826"/>
                </a:lnTo>
                <a:lnTo>
                  <a:pt x="769238" y="139826"/>
                </a:lnTo>
                <a:lnTo>
                  <a:pt x="769238" y="125094"/>
                </a:lnTo>
                <a:lnTo>
                  <a:pt x="663321" y="125094"/>
                </a:lnTo>
                <a:lnTo>
                  <a:pt x="663321" y="94995"/>
                </a:lnTo>
                <a:close/>
              </a:path>
              <a:path w="923925" h="145414">
                <a:moveTo>
                  <a:pt x="766318" y="1015"/>
                </a:moveTo>
                <a:lnTo>
                  <a:pt x="750061" y="1015"/>
                </a:lnTo>
                <a:lnTo>
                  <a:pt x="750061" y="34289"/>
                </a:lnTo>
                <a:lnTo>
                  <a:pt x="722756" y="34289"/>
                </a:lnTo>
                <a:lnTo>
                  <a:pt x="722756" y="48640"/>
                </a:lnTo>
                <a:lnTo>
                  <a:pt x="750061" y="48640"/>
                </a:lnTo>
                <a:lnTo>
                  <a:pt x="750061" y="105537"/>
                </a:lnTo>
                <a:lnTo>
                  <a:pt x="766318" y="105537"/>
                </a:lnTo>
                <a:lnTo>
                  <a:pt x="766318" y="1015"/>
                </a:lnTo>
                <a:close/>
              </a:path>
              <a:path w="923925" h="145414">
                <a:moveTo>
                  <a:pt x="692911" y="18795"/>
                </a:moveTo>
                <a:lnTo>
                  <a:pt x="676401" y="18795"/>
                </a:lnTo>
                <a:lnTo>
                  <a:pt x="675257" y="29007"/>
                </a:lnTo>
                <a:lnTo>
                  <a:pt x="672957" y="38290"/>
                </a:lnTo>
                <a:lnTo>
                  <a:pt x="645235" y="68441"/>
                </a:lnTo>
                <a:lnTo>
                  <a:pt x="636777" y="70485"/>
                </a:lnTo>
                <a:lnTo>
                  <a:pt x="636777" y="85470"/>
                </a:lnTo>
                <a:lnTo>
                  <a:pt x="643664" y="84327"/>
                </a:lnTo>
                <a:lnTo>
                  <a:pt x="643964" y="84327"/>
                </a:lnTo>
                <a:lnTo>
                  <a:pt x="651509" y="82153"/>
                </a:lnTo>
                <a:lnTo>
                  <a:pt x="683513" y="54228"/>
                </a:lnTo>
                <a:lnTo>
                  <a:pt x="707904" y="54228"/>
                </a:lnTo>
                <a:lnTo>
                  <a:pt x="689355" y="40386"/>
                </a:lnTo>
                <a:lnTo>
                  <a:pt x="691133" y="33527"/>
                </a:lnTo>
                <a:lnTo>
                  <a:pt x="692403" y="26288"/>
                </a:lnTo>
                <a:lnTo>
                  <a:pt x="692784" y="22605"/>
                </a:lnTo>
                <a:lnTo>
                  <a:pt x="692911" y="18795"/>
                </a:lnTo>
                <a:close/>
              </a:path>
              <a:path w="923925" h="145414">
                <a:moveTo>
                  <a:pt x="707904" y="54228"/>
                </a:moveTo>
                <a:lnTo>
                  <a:pt x="683513" y="54228"/>
                </a:lnTo>
                <a:lnTo>
                  <a:pt x="723264" y="84327"/>
                </a:lnTo>
                <a:lnTo>
                  <a:pt x="732408" y="72516"/>
                </a:lnTo>
                <a:lnTo>
                  <a:pt x="707904" y="54228"/>
                </a:lnTo>
                <a:close/>
              </a:path>
              <a:path w="923925" h="145414">
                <a:moveTo>
                  <a:pt x="728345" y="4699"/>
                </a:moveTo>
                <a:lnTo>
                  <a:pt x="638555" y="4699"/>
                </a:lnTo>
                <a:lnTo>
                  <a:pt x="638555" y="18795"/>
                </a:lnTo>
                <a:lnTo>
                  <a:pt x="728345" y="18795"/>
                </a:lnTo>
                <a:lnTo>
                  <a:pt x="728345" y="4699"/>
                </a:lnTo>
                <a:close/>
              </a:path>
              <a:path w="923925" h="145414">
                <a:moveTo>
                  <a:pt x="347725" y="93852"/>
                </a:moveTo>
                <a:lnTo>
                  <a:pt x="331343" y="93852"/>
                </a:lnTo>
                <a:lnTo>
                  <a:pt x="331343" y="139826"/>
                </a:lnTo>
                <a:lnTo>
                  <a:pt x="452247" y="139826"/>
                </a:lnTo>
                <a:lnTo>
                  <a:pt x="452247" y="125094"/>
                </a:lnTo>
                <a:lnTo>
                  <a:pt x="347725" y="125094"/>
                </a:lnTo>
                <a:lnTo>
                  <a:pt x="347725" y="93852"/>
                </a:lnTo>
                <a:close/>
              </a:path>
              <a:path w="923925" h="145414">
                <a:moveTo>
                  <a:pt x="449325" y="1015"/>
                </a:moveTo>
                <a:lnTo>
                  <a:pt x="433197" y="1015"/>
                </a:lnTo>
                <a:lnTo>
                  <a:pt x="433197" y="17399"/>
                </a:lnTo>
                <a:lnTo>
                  <a:pt x="408304" y="17399"/>
                </a:lnTo>
                <a:lnTo>
                  <a:pt x="409321" y="31876"/>
                </a:lnTo>
                <a:lnTo>
                  <a:pt x="433197" y="31876"/>
                </a:lnTo>
                <a:lnTo>
                  <a:pt x="433197" y="55244"/>
                </a:lnTo>
                <a:lnTo>
                  <a:pt x="409321" y="55244"/>
                </a:lnTo>
                <a:lnTo>
                  <a:pt x="408304" y="69723"/>
                </a:lnTo>
                <a:lnTo>
                  <a:pt x="433197" y="69723"/>
                </a:lnTo>
                <a:lnTo>
                  <a:pt x="433197" y="105537"/>
                </a:lnTo>
                <a:lnTo>
                  <a:pt x="449325" y="105537"/>
                </a:lnTo>
                <a:lnTo>
                  <a:pt x="449325" y="1015"/>
                </a:lnTo>
                <a:close/>
              </a:path>
              <a:path w="923925" h="145414">
                <a:moveTo>
                  <a:pt x="361442" y="2539"/>
                </a:moveTo>
                <a:lnTo>
                  <a:pt x="324435" y="20143"/>
                </a:lnTo>
                <a:lnTo>
                  <a:pt x="317880" y="43306"/>
                </a:lnTo>
                <a:lnTo>
                  <a:pt x="318647" y="51688"/>
                </a:lnTo>
                <a:lnTo>
                  <a:pt x="343153" y="81137"/>
                </a:lnTo>
                <a:lnTo>
                  <a:pt x="361442" y="84200"/>
                </a:lnTo>
                <a:lnTo>
                  <a:pt x="371084" y="83341"/>
                </a:lnTo>
                <a:lnTo>
                  <a:pt x="379618" y="81137"/>
                </a:lnTo>
                <a:lnTo>
                  <a:pt x="387034" y="77575"/>
                </a:lnTo>
                <a:lnTo>
                  <a:pt x="393319" y="72643"/>
                </a:lnTo>
                <a:lnTo>
                  <a:pt x="395314" y="70230"/>
                </a:lnTo>
                <a:lnTo>
                  <a:pt x="353059" y="70230"/>
                </a:lnTo>
                <a:lnTo>
                  <a:pt x="346455" y="67817"/>
                </a:lnTo>
                <a:lnTo>
                  <a:pt x="341502" y="63118"/>
                </a:lnTo>
                <a:lnTo>
                  <a:pt x="336676" y="58292"/>
                </a:lnTo>
                <a:lnTo>
                  <a:pt x="334351" y="51927"/>
                </a:lnTo>
                <a:lnTo>
                  <a:pt x="334324" y="34760"/>
                </a:lnTo>
                <a:lnTo>
                  <a:pt x="336676" y="28320"/>
                </a:lnTo>
                <a:lnTo>
                  <a:pt x="341502" y="23494"/>
                </a:lnTo>
                <a:lnTo>
                  <a:pt x="346455" y="18668"/>
                </a:lnTo>
                <a:lnTo>
                  <a:pt x="353059" y="16255"/>
                </a:lnTo>
                <a:lnTo>
                  <a:pt x="395105" y="16255"/>
                </a:lnTo>
                <a:lnTo>
                  <a:pt x="393319" y="14097"/>
                </a:lnTo>
                <a:lnTo>
                  <a:pt x="387034" y="9165"/>
                </a:lnTo>
                <a:lnTo>
                  <a:pt x="379618" y="5603"/>
                </a:lnTo>
                <a:lnTo>
                  <a:pt x="371084" y="3399"/>
                </a:lnTo>
                <a:lnTo>
                  <a:pt x="361442" y="2539"/>
                </a:lnTo>
                <a:close/>
              </a:path>
              <a:path w="923925" h="145414">
                <a:moveTo>
                  <a:pt x="395105" y="16255"/>
                </a:moveTo>
                <a:lnTo>
                  <a:pt x="369824" y="16255"/>
                </a:lnTo>
                <a:lnTo>
                  <a:pt x="376300" y="18668"/>
                </a:lnTo>
                <a:lnTo>
                  <a:pt x="381253" y="23494"/>
                </a:lnTo>
                <a:lnTo>
                  <a:pt x="386079" y="28320"/>
                </a:lnTo>
                <a:lnTo>
                  <a:pt x="388432" y="34760"/>
                </a:lnTo>
                <a:lnTo>
                  <a:pt x="388405" y="51927"/>
                </a:lnTo>
                <a:lnTo>
                  <a:pt x="386079" y="58292"/>
                </a:lnTo>
                <a:lnTo>
                  <a:pt x="381253" y="63118"/>
                </a:lnTo>
                <a:lnTo>
                  <a:pt x="376300" y="67817"/>
                </a:lnTo>
                <a:lnTo>
                  <a:pt x="369824" y="70230"/>
                </a:lnTo>
                <a:lnTo>
                  <a:pt x="395314" y="70230"/>
                </a:lnTo>
                <a:lnTo>
                  <a:pt x="398321" y="66595"/>
                </a:lnTo>
                <a:lnTo>
                  <a:pt x="401907" y="59689"/>
                </a:lnTo>
                <a:lnTo>
                  <a:pt x="404088" y="51927"/>
                </a:lnTo>
                <a:lnTo>
                  <a:pt x="404875" y="43306"/>
                </a:lnTo>
                <a:lnTo>
                  <a:pt x="404103" y="34925"/>
                </a:lnTo>
                <a:lnTo>
                  <a:pt x="404088" y="34760"/>
                </a:lnTo>
                <a:lnTo>
                  <a:pt x="401907" y="27035"/>
                </a:lnTo>
                <a:lnTo>
                  <a:pt x="398321" y="20143"/>
                </a:lnTo>
                <a:lnTo>
                  <a:pt x="395105" y="16255"/>
                </a:lnTo>
                <a:close/>
              </a:path>
              <a:path w="923925" h="145414">
                <a:moveTo>
                  <a:pt x="615950" y="120014"/>
                </a:moveTo>
                <a:lnTo>
                  <a:pt x="475487" y="120014"/>
                </a:lnTo>
                <a:lnTo>
                  <a:pt x="475487" y="134873"/>
                </a:lnTo>
                <a:lnTo>
                  <a:pt x="615950" y="134873"/>
                </a:lnTo>
                <a:lnTo>
                  <a:pt x="615950" y="120014"/>
                </a:lnTo>
                <a:close/>
              </a:path>
              <a:path w="923925" h="145414">
                <a:moveTo>
                  <a:pt x="526796" y="92710"/>
                </a:moveTo>
                <a:lnTo>
                  <a:pt x="510539" y="92710"/>
                </a:lnTo>
                <a:lnTo>
                  <a:pt x="510539" y="120014"/>
                </a:lnTo>
                <a:lnTo>
                  <a:pt x="526796" y="120014"/>
                </a:lnTo>
                <a:lnTo>
                  <a:pt x="526796" y="92710"/>
                </a:lnTo>
                <a:close/>
              </a:path>
              <a:path w="923925" h="145414">
                <a:moveTo>
                  <a:pt x="580898" y="92710"/>
                </a:moveTo>
                <a:lnTo>
                  <a:pt x="564514" y="92710"/>
                </a:lnTo>
                <a:lnTo>
                  <a:pt x="564514" y="120014"/>
                </a:lnTo>
                <a:lnTo>
                  <a:pt x="580898" y="120014"/>
                </a:lnTo>
                <a:lnTo>
                  <a:pt x="580898" y="92710"/>
                </a:lnTo>
                <a:close/>
              </a:path>
              <a:path w="923925" h="145414">
                <a:moveTo>
                  <a:pt x="606678" y="6095"/>
                </a:moveTo>
                <a:lnTo>
                  <a:pt x="484885" y="6095"/>
                </a:lnTo>
                <a:lnTo>
                  <a:pt x="484885" y="20574"/>
                </a:lnTo>
                <a:lnTo>
                  <a:pt x="590550" y="20574"/>
                </a:lnTo>
                <a:lnTo>
                  <a:pt x="590550" y="42417"/>
                </a:lnTo>
                <a:lnTo>
                  <a:pt x="484885" y="42417"/>
                </a:lnTo>
                <a:lnTo>
                  <a:pt x="484885" y="92710"/>
                </a:lnTo>
                <a:lnTo>
                  <a:pt x="608837" y="92710"/>
                </a:lnTo>
                <a:lnTo>
                  <a:pt x="608837" y="78231"/>
                </a:lnTo>
                <a:lnTo>
                  <a:pt x="501142" y="78231"/>
                </a:lnTo>
                <a:lnTo>
                  <a:pt x="501142" y="56387"/>
                </a:lnTo>
                <a:lnTo>
                  <a:pt x="606678" y="56387"/>
                </a:lnTo>
                <a:lnTo>
                  <a:pt x="606678" y="6095"/>
                </a:lnTo>
                <a:close/>
              </a:path>
              <a:path w="923925" h="145414">
                <a:moveTo>
                  <a:pt x="78358" y="105537"/>
                </a:moveTo>
                <a:lnTo>
                  <a:pt x="61722" y="105537"/>
                </a:lnTo>
                <a:lnTo>
                  <a:pt x="61722" y="144906"/>
                </a:lnTo>
                <a:lnTo>
                  <a:pt x="78358" y="144906"/>
                </a:lnTo>
                <a:lnTo>
                  <a:pt x="78358" y="105537"/>
                </a:lnTo>
                <a:close/>
              </a:path>
              <a:path w="923925" h="145414">
                <a:moveTo>
                  <a:pt x="140461" y="90424"/>
                </a:moveTo>
                <a:lnTo>
                  <a:pt x="0" y="90424"/>
                </a:lnTo>
                <a:lnTo>
                  <a:pt x="0" y="105537"/>
                </a:lnTo>
                <a:lnTo>
                  <a:pt x="140461" y="105537"/>
                </a:lnTo>
                <a:lnTo>
                  <a:pt x="140461" y="90424"/>
                </a:lnTo>
                <a:close/>
              </a:path>
              <a:path w="923925" h="145414">
                <a:moveTo>
                  <a:pt x="298957" y="119506"/>
                </a:moveTo>
                <a:lnTo>
                  <a:pt x="158496" y="119506"/>
                </a:lnTo>
                <a:lnTo>
                  <a:pt x="158496" y="134873"/>
                </a:lnTo>
                <a:lnTo>
                  <a:pt x="298957" y="134873"/>
                </a:lnTo>
                <a:lnTo>
                  <a:pt x="298957" y="119506"/>
                </a:lnTo>
                <a:close/>
              </a:path>
              <a:path w="923925" h="145414">
                <a:moveTo>
                  <a:pt x="236854" y="80263"/>
                </a:moveTo>
                <a:lnTo>
                  <a:pt x="220218" y="80263"/>
                </a:lnTo>
                <a:lnTo>
                  <a:pt x="220218" y="119506"/>
                </a:lnTo>
                <a:lnTo>
                  <a:pt x="236854" y="119506"/>
                </a:lnTo>
                <a:lnTo>
                  <a:pt x="236854" y="80263"/>
                </a:lnTo>
                <a:close/>
              </a:path>
              <a:path w="923925" h="145414">
                <a:moveTo>
                  <a:pt x="253944" y="47243"/>
                </a:moveTo>
                <a:lnTo>
                  <a:pt x="226949" y="47243"/>
                </a:lnTo>
                <a:lnTo>
                  <a:pt x="286893" y="87629"/>
                </a:lnTo>
                <a:lnTo>
                  <a:pt x="295782" y="74675"/>
                </a:lnTo>
                <a:lnTo>
                  <a:pt x="253944" y="47243"/>
                </a:lnTo>
                <a:close/>
              </a:path>
              <a:path w="923925" h="145414">
                <a:moveTo>
                  <a:pt x="226949" y="1650"/>
                </a:moveTo>
                <a:lnTo>
                  <a:pt x="208391" y="44582"/>
                </a:lnTo>
                <a:lnTo>
                  <a:pt x="176244" y="69151"/>
                </a:lnTo>
                <a:lnTo>
                  <a:pt x="161289" y="71627"/>
                </a:lnTo>
                <a:lnTo>
                  <a:pt x="161289" y="87122"/>
                </a:lnTo>
                <a:lnTo>
                  <a:pt x="197993" y="76326"/>
                </a:lnTo>
                <a:lnTo>
                  <a:pt x="226949" y="47243"/>
                </a:lnTo>
                <a:lnTo>
                  <a:pt x="253944" y="47243"/>
                </a:lnTo>
                <a:lnTo>
                  <a:pt x="234187" y="34289"/>
                </a:lnTo>
                <a:lnTo>
                  <a:pt x="236347" y="29717"/>
                </a:lnTo>
                <a:lnTo>
                  <a:pt x="238251" y="25018"/>
                </a:lnTo>
                <a:lnTo>
                  <a:pt x="239802" y="20367"/>
                </a:lnTo>
                <a:lnTo>
                  <a:pt x="241426" y="15112"/>
                </a:lnTo>
                <a:lnTo>
                  <a:pt x="242824" y="9905"/>
                </a:lnTo>
                <a:lnTo>
                  <a:pt x="243712" y="4699"/>
                </a:lnTo>
                <a:lnTo>
                  <a:pt x="226949" y="1650"/>
                </a:lnTo>
                <a:close/>
              </a:path>
              <a:path w="923925" h="145414">
                <a:moveTo>
                  <a:pt x="852551" y="21081"/>
                </a:moveTo>
                <a:lnTo>
                  <a:pt x="836168" y="21081"/>
                </a:lnTo>
                <a:lnTo>
                  <a:pt x="835691" y="33891"/>
                </a:lnTo>
                <a:lnTo>
                  <a:pt x="834644" y="46021"/>
                </a:lnTo>
                <a:lnTo>
                  <a:pt x="825023" y="86963"/>
                </a:lnTo>
                <a:lnTo>
                  <a:pt x="795654" y="117093"/>
                </a:lnTo>
                <a:lnTo>
                  <a:pt x="795654" y="133222"/>
                </a:lnTo>
                <a:lnTo>
                  <a:pt x="829637" y="111734"/>
                </a:lnTo>
                <a:lnTo>
                  <a:pt x="843406" y="83819"/>
                </a:lnTo>
                <a:lnTo>
                  <a:pt x="862916" y="83819"/>
                </a:lnTo>
                <a:lnTo>
                  <a:pt x="848105" y="65531"/>
                </a:lnTo>
                <a:lnTo>
                  <a:pt x="849502" y="58927"/>
                </a:lnTo>
                <a:lnTo>
                  <a:pt x="850519" y="51942"/>
                </a:lnTo>
                <a:lnTo>
                  <a:pt x="852043" y="37084"/>
                </a:lnTo>
                <a:lnTo>
                  <a:pt x="852424" y="29337"/>
                </a:lnTo>
                <a:lnTo>
                  <a:pt x="852551" y="21081"/>
                </a:lnTo>
                <a:close/>
              </a:path>
              <a:path w="923925" h="145414">
                <a:moveTo>
                  <a:pt x="862916" y="83819"/>
                </a:moveTo>
                <a:lnTo>
                  <a:pt x="843406" y="83819"/>
                </a:lnTo>
                <a:lnTo>
                  <a:pt x="881252" y="132079"/>
                </a:lnTo>
                <a:lnTo>
                  <a:pt x="894079" y="122300"/>
                </a:lnTo>
                <a:lnTo>
                  <a:pt x="862916" y="83819"/>
                </a:lnTo>
                <a:close/>
              </a:path>
              <a:path w="923925" h="145414">
                <a:moveTo>
                  <a:pt x="888619" y="6095"/>
                </a:moveTo>
                <a:lnTo>
                  <a:pt x="798956" y="6095"/>
                </a:lnTo>
                <a:lnTo>
                  <a:pt x="798956" y="21081"/>
                </a:lnTo>
                <a:lnTo>
                  <a:pt x="888619" y="21081"/>
                </a:lnTo>
                <a:lnTo>
                  <a:pt x="888619" y="6095"/>
                </a:lnTo>
                <a:close/>
              </a:path>
              <a:path w="923925" h="145414">
                <a:moveTo>
                  <a:pt x="923671" y="1015"/>
                </a:moveTo>
                <a:lnTo>
                  <a:pt x="907414" y="1015"/>
                </a:lnTo>
                <a:lnTo>
                  <a:pt x="907414" y="141604"/>
                </a:lnTo>
                <a:lnTo>
                  <a:pt x="923671" y="141604"/>
                </a:lnTo>
                <a:lnTo>
                  <a:pt x="923671" y="1015"/>
                </a:lnTo>
                <a:close/>
              </a:path>
              <a:path w="923925" h="145414">
                <a:moveTo>
                  <a:pt x="68325" y="0"/>
                </a:moveTo>
                <a:lnTo>
                  <a:pt x="50474" y="36907"/>
                </a:lnTo>
                <a:lnTo>
                  <a:pt x="18256" y="58070"/>
                </a:lnTo>
                <a:lnTo>
                  <a:pt x="3301" y="60070"/>
                </a:lnTo>
                <a:lnTo>
                  <a:pt x="3301" y="75564"/>
                </a:lnTo>
                <a:lnTo>
                  <a:pt x="47918" y="61146"/>
                </a:lnTo>
                <a:lnTo>
                  <a:pt x="68706" y="40893"/>
                </a:lnTo>
                <a:lnTo>
                  <a:pt x="99241" y="40893"/>
                </a:lnTo>
                <a:lnTo>
                  <a:pt x="76580" y="28320"/>
                </a:lnTo>
                <a:lnTo>
                  <a:pt x="78485" y="24384"/>
                </a:lnTo>
                <a:lnTo>
                  <a:pt x="80263" y="20319"/>
                </a:lnTo>
                <a:lnTo>
                  <a:pt x="81645" y="16049"/>
                </a:lnTo>
                <a:lnTo>
                  <a:pt x="83184" y="11684"/>
                </a:lnTo>
                <a:lnTo>
                  <a:pt x="84327" y="7238"/>
                </a:lnTo>
                <a:lnTo>
                  <a:pt x="85089" y="2666"/>
                </a:lnTo>
                <a:lnTo>
                  <a:pt x="68325" y="0"/>
                </a:lnTo>
                <a:close/>
              </a:path>
              <a:path w="923925" h="145414">
                <a:moveTo>
                  <a:pt x="99241" y="40893"/>
                </a:moveTo>
                <a:lnTo>
                  <a:pt x="68706" y="40893"/>
                </a:lnTo>
                <a:lnTo>
                  <a:pt x="129381" y="75564"/>
                </a:lnTo>
                <a:lnTo>
                  <a:pt x="129088" y="75564"/>
                </a:lnTo>
                <a:lnTo>
                  <a:pt x="136778" y="61722"/>
                </a:lnTo>
                <a:lnTo>
                  <a:pt x="99241" y="40893"/>
                </a:lnTo>
                <a:close/>
              </a:path>
            </a:pathLst>
          </a:custGeom>
          <a:solidFill>
            <a:srgbClr val="4E6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817231" y="3135248"/>
            <a:ext cx="449580" cy="140970"/>
          </a:xfrm>
          <a:custGeom>
            <a:avLst/>
            <a:gdLst/>
            <a:ahLst/>
            <a:cxnLst/>
            <a:rect l="l" t="t" r="r" b="b"/>
            <a:pathLst>
              <a:path w="449579" h="140970">
                <a:moveTo>
                  <a:pt x="296418" y="118491"/>
                </a:moveTo>
                <a:lnTo>
                  <a:pt x="155955" y="118491"/>
                </a:lnTo>
                <a:lnTo>
                  <a:pt x="155955" y="133857"/>
                </a:lnTo>
                <a:lnTo>
                  <a:pt x="296418" y="133857"/>
                </a:lnTo>
                <a:lnTo>
                  <a:pt x="296418" y="118491"/>
                </a:lnTo>
                <a:close/>
              </a:path>
              <a:path w="449579" h="140970">
                <a:moveTo>
                  <a:pt x="449579" y="91439"/>
                </a:moveTo>
                <a:lnTo>
                  <a:pt x="326771" y="91439"/>
                </a:lnTo>
                <a:lnTo>
                  <a:pt x="326771" y="138811"/>
                </a:lnTo>
                <a:lnTo>
                  <a:pt x="449579" y="138811"/>
                </a:lnTo>
                <a:lnTo>
                  <a:pt x="449579" y="125730"/>
                </a:lnTo>
                <a:lnTo>
                  <a:pt x="342773" y="125730"/>
                </a:lnTo>
                <a:lnTo>
                  <a:pt x="342773" y="104393"/>
                </a:lnTo>
                <a:lnTo>
                  <a:pt x="449579" y="104393"/>
                </a:lnTo>
                <a:lnTo>
                  <a:pt x="449579" y="91439"/>
                </a:lnTo>
                <a:close/>
              </a:path>
              <a:path w="449579" h="140970">
                <a:moveTo>
                  <a:pt x="449579" y="104393"/>
                </a:moveTo>
                <a:lnTo>
                  <a:pt x="433577" y="104393"/>
                </a:lnTo>
                <a:lnTo>
                  <a:pt x="433577" y="125730"/>
                </a:lnTo>
                <a:lnTo>
                  <a:pt x="449579" y="125730"/>
                </a:lnTo>
                <a:lnTo>
                  <a:pt x="449579" y="104393"/>
                </a:lnTo>
                <a:close/>
              </a:path>
              <a:path w="449579" h="140970">
                <a:moveTo>
                  <a:pt x="415544" y="888"/>
                </a:moveTo>
                <a:lnTo>
                  <a:pt x="400176" y="888"/>
                </a:lnTo>
                <a:lnTo>
                  <a:pt x="400176" y="29210"/>
                </a:lnTo>
                <a:lnTo>
                  <a:pt x="383159" y="29210"/>
                </a:lnTo>
                <a:lnTo>
                  <a:pt x="383159" y="43687"/>
                </a:lnTo>
                <a:lnTo>
                  <a:pt x="400176" y="43687"/>
                </a:lnTo>
                <a:lnTo>
                  <a:pt x="400176" y="82169"/>
                </a:lnTo>
                <a:lnTo>
                  <a:pt x="415544" y="82169"/>
                </a:lnTo>
                <a:lnTo>
                  <a:pt x="415544" y="888"/>
                </a:lnTo>
                <a:close/>
              </a:path>
              <a:path w="449579" h="140970">
                <a:moveTo>
                  <a:pt x="379349" y="3428"/>
                </a:moveTo>
                <a:lnTo>
                  <a:pt x="318770" y="3428"/>
                </a:lnTo>
                <a:lnTo>
                  <a:pt x="318770" y="78359"/>
                </a:lnTo>
                <a:lnTo>
                  <a:pt x="355853" y="78359"/>
                </a:lnTo>
                <a:lnTo>
                  <a:pt x="363347" y="77977"/>
                </a:lnTo>
                <a:lnTo>
                  <a:pt x="377063" y="76200"/>
                </a:lnTo>
                <a:lnTo>
                  <a:pt x="382904" y="74929"/>
                </a:lnTo>
                <a:lnTo>
                  <a:pt x="387603" y="73151"/>
                </a:lnTo>
                <a:lnTo>
                  <a:pt x="387603" y="65532"/>
                </a:lnTo>
                <a:lnTo>
                  <a:pt x="334264" y="65532"/>
                </a:lnTo>
                <a:lnTo>
                  <a:pt x="334264" y="46989"/>
                </a:lnTo>
                <a:lnTo>
                  <a:pt x="375412" y="46989"/>
                </a:lnTo>
                <a:lnTo>
                  <a:pt x="375412" y="34416"/>
                </a:lnTo>
                <a:lnTo>
                  <a:pt x="334264" y="34416"/>
                </a:lnTo>
                <a:lnTo>
                  <a:pt x="334264" y="16383"/>
                </a:lnTo>
                <a:lnTo>
                  <a:pt x="379349" y="16383"/>
                </a:lnTo>
                <a:lnTo>
                  <a:pt x="379349" y="3428"/>
                </a:lnTo>
                <a:close/>
              </a:path>
              <a:path w="449579" h="140970">
                <a:moveTo>
                  <a:pt x="387603" y="60325"/>
                </a:moveTo>
                <a:lnTo>
                  <a:pt x="382777" y="62102"/>
                </a:lnTo>
                <a:lnTo>
                  <a:pt x="377190" y="63373"/>
                </a:lnTo>
                <a:lnTo>
                  <a:pt x="364109" y="65150"/>
                </a:lnTo>
                <a:lnTo>
                  <a:pt x="356870" y="65532"/>
                </a:lnTo>
                <a:lnTo>
                  <a:pt x="387603" y="65532"/>
                </a:lnTo>
                <a:lnTo>
                  <a:pt x="387603" y="60325"/>
                </a:lnTo>
                <a:close/>
              </a:path>
              <a:path w="449579" h="140970">
                <a:moveTo>
                  <a:pt x="43688" y="3428"/>
                </a:moveTo>
                <a:lnTo>
                  <a:pt x="40794" y="45291"/>
                </a:lnTo>
                <a:lnTo>
                  <a:pt x="28321" y="89505"/>
                </a:lnTo>
                <a:lnTo>
                  <a:pt x="0" y="115697"/>
                </a:lnTo>
                <a:lnTo>
                  <a:pt x="0" y="132206"/>
                </a:lnTo>
                <a:lnTo>
                  <a:pt x="35208" y="110188"/>
                </a:lnTo>
                <a:lnTo>
                  <a:pt x="49657" y="80899"/>
                </a:lnTo>
                <a:lnTo>
                  <a:pt x="68969" y="80899"/>
                </a:lnTo>
                <a:lnTo>
                  <a:pt x="54737" y="61975"/>
                </a:lnTo>
                <a:lnTo>
                  <a:pt x="55997" y="55497"/>
                </a:lnTo>
                <a:lnTo>
                  <a:pt x="57102" y="48815"/>
                </a:lnTo>
                <a:lnTo>
                  <a:pt x="60325" y="4190"/>
                </a:lnTo>
                <a:lnTo>
                  <a:pt x="43688" y="3428"/>
                </a:lnTo>
                <a:close/>
              </a:path>
              <a:path w="449579" h="140970">
                <a:moveTo>
                  <a:pt x="68969" y="80899"/>
                </a:moveTo>
                <a:lnTo>
                  <a:pt x="49657" y="80899"/>
                </a:lnTo>
                <a:lnTo>
                  <a:pt x="86995" y="131825"/>
                </a:lnTo>
                <a:lnTo>
                  <a:pt x="100202" y="122428"/>
                </a:lnTo>
                <a:lnTo>
                  <a:pt x="68969" y="80899"/>
                </a:lnTo>
                <a:close/>
              </a:path>
              <a:path w="449579" h="140970">
                <a:moveTo>
                  <a:pt x="250627" y="47244"/>
                </a:moveTo>
                <a:lnTo>
                  <a:pt x="224282" y="47244"/>
                </a:lnTo>
                <a:lnTo>
                  <a:pt x="284352" y="88900"/>
                </a:lnTo>
                <a:lnTo>
                  <a:pt x="293243" y="75946"/>
                </a:lnTo>
                <a:lnTo>
                  <a:pt x="250627" y="47244"/>
                </a:lnTo>
                <a:close/>
              </a:path>
              <a:path w="449579" h="140970">
                <a:moveTo>
                  <a:pt x="224409" y="635"/>
                </a:moveTo>
                <a:lnTo>
                  <a:pt x="222144" y="10400"/>
                </a:lnTo>
                <a:lnTo>
                  <a:pt x="219200" y="19558"/>
                </a:lnTo>
                <a:lnTo>
                  <a:pt x="219154" y="19700"/>
                </a:lnTo>
                <a:lnTo>
                  <a:pt x="194230" y="57709"/>
                </a:lnTo>
                <a:lnTo>
                  <a:pt x="158750" y="72898"/>
                </a:lnTo>
                <a:lnTo>
                  <a:pt x="158750" y="88391"/>
                </a:lnTo>
                <a:lnTo>
                  <a:pt x="195325" y="77215"/>
                </a:lnTo>
                <a:lnTo>
                  <a:pt x="224282" y="47244"/>
                </a:lnTo>
                <a:lnTo>
                  <a:pt x="250627" y="47244"/>
                </a:lnTo>
                <a:lnTo>
                  <a:pt x="231394" y="34289"/>
                </a:lnTo>
                <a:lnTo>
                  <a:pt x="233679" y="29590"/>
                </a:lnTo>
                <a:lnTo>
                  <a:pt x="235585" y="24637"/>
                </a:lnTo>
                <a:lnTo>
                  <a:pt x="237189" y="19700"/>
                </a:lnTo>
                <a:lnTo>
                  <a:pt x="238887" y="14350"/>
                </a:lnTo>
                <a:lnTo>
                  <a:pt x="240284" y="9144"/>
                </a:lnTo>
                <a:lnTo>
                  <a:pt x="241173" y="3683"/>
                </a:lnTo>
                <a:lnTo>
                  <a:pt x="224409" y="635"/>
                </a:lnTo>
                <a:close/>
              </a:path>
              <a:path w="449579" h="140970">
                <a:moveTo>
                  <a:pt x="449579" y="0"/>
                </a:moveTo>
                <a:lnTo>
                  <a:pt x="434086" y="0"/>
                </a:lnTo>
                <a:lnTo>
                  <a:pt x="434086" y="83693"/>
                </a:lnTo>
                <a:lnTo>
                  <a:pt x="449579" y="83693"/>
                </a:lnTo>
                <a:lnTo>
                  <a:pt x="449579" y="0"/>
                </a:lnTo>
                <a:close/>
              </a:path>
              <a:path w="449579" h="140970">
                <a:moveTo>
                  <a:pt x="128650" y="0"/>
                </a:moveTo>
                <a:lnTo>
                  <a:pt x="112395" y="0"/>
                </a:lnTo>
                <a:lnTo>
                  <a:pt x="112395" y="140588"/>
                </a:lnTo>
                <a:lnTo>
                  <a:pt x="128650" y="140588"/>
                </a:lnTo>
                <a:lnTo>
                  <a:pt x="128650" y="0"/>
                </a:lnTo>
                <a:close/>
              </a:path>
            </a:pathLst>
          </a:custGeom>
          <a:solidFill>
            <a:srgbClr val="4E6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337422" y="3135248"/>
            <a:ext cx="294005" cy="141605"/>
          </a:xfrm>
          <a:custGeom>
            <a:avLst/>
            <a:gdLst/>
            <a:ahLst/>
            <a:cxnLst/>
            <a:rect l="l" t="t" r="r" b="b"/>
            <a:pathLst>
              <a:path w="294004" h="141604">
                <a:moveTo>
                  <a:pt x="70103" y="89535"/>
                </a:moveTo>
                <a:lnTo>
                  <a:pt x="29845" y="93599"/>
                </a:lnTo>
                <a:lnTo>
                  <a:pt x="16891" y="100075"/>
                </a:lnTo>
                <a:lnTo>
                  <a:pt x="11302" y="103759"/>
                </a:lnTo>
                <a:lnTo>
                  <a:pt x="8381" y="108838"/>
                </a:lnTo>
                <a:lnTo>
                  <a:pt x="8381" y="121666"/>
                </a:lnTo>
                <a:lnTo>
                  <a:pt x="46333" y="139757"/>
                </a:lnTo>
                <a:lnTo>
                  <a:pt x="70103" y="141097"/>
                </a:lnTo>
                <a:lnTo>
                  <a:pt x="78410" y="140952"/>
                </a:lnTo>
                <a:lnTo>
                  <a:pt x="117855" y="134238"/>
                </a:lnTo>
                <a:lnTo>
                  <a:pt x="126796" y="128269"/>
                </a:lnTo>
                <a:lnTo>
                  <a:pt x="62356" y="128269"/>
                </a:lnTo>
                <a:lnTo>
                  <a:pt x="55118" y="127888"/>
                </a:lnTo>
                <a:lnTo>
                  <a:pt x="48386" y="127000"/>
                </a:lnTo>
                <a:lnTo>
                  <a:pt x="41655" y="126237"/>
                </a:lnTo>
                <a:lnTo>
                  <a:pt x="36068" y="124841"/>
                </a:lnTo>
                <a:lnTo>
                  <a:pt x="27685" y="121031"/>
                </a:lnTo>
                <a:lnTo>
                  <a:pt x="25526" y="118491"/>
                </a:lnTo>
                <a:lnTo>
                  <a:pt x="25526" y="112141"/>
                </a:lnTo>
                <a:lnTo>
                  <a:pt x="27685" y="109600"/>
                </a:lnTo>
                <a:lnTo>
                  <a:pt x="36068" y="105791"/>
                </a:lnTo>
                <a:lnTo>
                  <a:pt x="41655" y="104393"/>
                </a:lnTo>
                <a:lnTo>
                  <a:pt x="48386" y="103631"/>
                </a:lnTo>
                <a:lnTo>
                  <a:pt x="55118" y="102743"/>
                </a:lnTo>
                <a:lnTo>
                  <a:pt x="62356" y="102362"/>
                </a:lnTo>
                <a:lnTo>
                  <a:pt x="126912" y="102362"/>
                </a:lnTo>
                <a:lnTo>
                  <a:pt x="123444" y="100075"/>
                </a:lnTo>
                <a:lnTo>
                  <a:pt x="86359" y="90122"/>
                </a:lnTo>
                <a:lnTo>
                  <a:pt x="78410" y="89679"/>
                </a:lnTo>
                <a:lnTo>
                  <a:pt x="70103" y="89535"/>
                </a:lnTo>
                <a:close/>
              </a:path>
              <a:path w="294004" h="141604">
                <a:moveTo>
                  <a:pt x="126912" y="102362"/>
                </a:moveTo>
                <a:lnTo>
                  <a:pt x="77850" y="102362"/>
                </a:lnTo>
                <a:lnTo>
                  <a:pt x="85090" y="102743"/>
                </a:lnTo>
                <a:lnTo>
                  <a:pt x="91948" y="103631"/>
                </a:lnTo>
                <a:lnTo>
                  <a:pt x="98678" y="104393"/>
                </a:lnTo>
                <a:lnTo>
                  <a:pt x="104140" y="105791"/>
                </a:lnTo>
                <a:lnTo>
                  <a:pt x="108330" y="107696"/>
                </a:lnTo>
                <a:lnTo>
                  <a:pt x="112649" y="109600"/>
                </a:lnTo>
                <a:lnTo>
                  <a:pt x="114807" y="112141"/>
                </a:lnTo>
                <a:lnTo>
                  <a:pt x="114807" y="118491"/>
                </a:lnTo>
                <a:lnTo>
                  <a:pt x="112649" y="121031"/>
                </a:lnTo>
                <a:lnTo>
                  <a:pt x="108330" y="122936"/>
                </a:lnTo>
                <a:lnTo>
                  <a:pt x="104140" y="124841"/>
                </a:lnTo>
                <a:lnTo>
                  <a:pt x="98678" y="126237"/>
                </a:lnTo>
                <a:lnTo>
                  <a:pt x="91948" y="127000"/>
                </a:lnTo>
                <a:lnTo>
                  <a:pt x="85090" y="127888"/>
                </a:lnTo>
                <a:lnTo>
                  <a:pt x="77850" y="128269"/>
                </a:lnTo>
                <a:lnTo>
                  <a:pt x="126796" y="128269"/>
                </a:lnTo>
                <a:lnTo>
                  <a:pt x="129031" y="126746"/>
                </a:lnTo>
                <a:lnTo>
                  <a:pt x="131825" y="121666"/>
                </a:lnTo>
                <a:lnTo>
                  <a:pt x="131825" y="108838"/>
                </a:lnTo>
                <a:lnTo>
                  <a:pt x="129031" y="103759"/>
                </a:lnTo>
                <a:lnTo>
                  <a:pt x="126912" y="102362"/>
                </a:lnTo>
                <a:close/>
              </a:path>
              <a:path w="294004" h="141604">
                <a:moveTo>
                  <a:pt x="140461" y="63881"/>
                </a:moveTo>
                <a:lnTo>
                  <a:pt x="0" y="63881"/>
                </a:lnTo>
                <a:lnTo>
                  <a:pt x="0" y="77088"/>
                </a:lnTo>
                <a:lnTo>
                  <a:pt x="140461" y="77088"/>
                </a:lnTo>
                <a:lnTo>
                  <a:pt x="140461" y="63881"/>
                </a:lnTo>
                <a:close/>
              </a:path>
              <a:path w="294004" h="141604">
                <a:moveTo>
                  <a:pt x="259587" y="74040"/>
                </a:moveTo>
                <a:lnTo>
                  <a:pt x="244221" y="74040"/>
                </a:lnTo>
                <a:lnTo>
                  <a:pt x="244221" y="138175"/>
                </a:lnTo>
                <a:lnTo>
                  <a:pt x="259587" y="138175"/>
                </a:lnTo>
                <a:lnTo>
                  <a:pt x="259587" y="74040"/>
                </a:lnTo>
                <a:close/>
              </a:path>
              <a:path w="294004" h="141604">
                <a:moveTo>
                  <a:pt x="193040" y="3301"/>
                </a:moveTo>
                <a:lnTo>
                  <a:pt x="162480" y="39290"/>
                </a:lnTo>
                <a:lnTo>
                  <a:pt x="160274" y="68707"/>
                </a:lnTo>
                <a:lnTo>
                  <a:pt x="160871" y="84520"/>
                </a:lnTo>
                <a:lnTo>
                  <a:pt x="173430" y="125269"/>
                </a:lnTo>
                <a:lnTo>
                  <a:pt x="185700" y="133153"/>
                </a:lnTo>
                <a:lnTo>
                  <a:pt x="186144" y="133153"/>
                </a:lnTo>
                <a:lnTo>
                  <a:pt x="193040" y="133985"/>
                </a:lnTo>
                <a:lnTo>
                  <a:pt x="216829" y="119253"/>
                </a:lnTo>
                <a:lnTo>
                  <a:pt x="187198" y="119253"/>
                </a:lnTo>
                <a:lnTo>
                  <a:pt x="182879" y="115188"/>
                </a:lnTo>
                <a:lnTo>
                  <a:pt x="175884" y="74040"/>
                </a:lnTo>
                <a:lnTo>
                  <a:pt x="175768" y="68707"/>
                </a:lnTo>
                <a:lnTo>
                  <a:pt x="175986" y="58674"/>
                </a:lnTo>
                <a:lnTo>
                  <a:pt x="187067" y="18161"/>
                </a:lnTo>
                <a:lnTo>
                  <a:pt x="216760" y="18161"/>
                </a:lnTo>
                <a:lnTo>
                  <a:pt x="216026" y="16637"/>
                </a:lnTo>
                <a:lnTo>
                  <a:pt x="211524" y="10731"/>
                </a:lnTo>
                <a:lnTo>
                  <a:pt x="206200" y="6540"/>
                </a:lnTo>
                <a:lnTo>
                  <a:pt x="200042" y="4063"/>
                </a:lnTo>
                <a:lnTo>
                  <a:pt x="193040" y="3301"/>
                </a:lnTo>
                <a:close/>
              </a:path>
              <a:path w="294004" h="141604">
                <a:moveTo>
                  <a:pt x="216760" y="18161"/>
                </a:moveTo>
                <a:lnTo>
                  <a:pt x="199012" y="18161"/>
                </a:lnTo>
                <a:lnTo>
                  <a:pt x="203200" y="22225"/>
                </a:lnTo>
                <a:lnTo>
                  <a:pt x="205994" y="30479"/>
                </a:lnTo>
                <a:lnTo>
                  <a:pt x="210069" y="74040"/>
                </a:lnTo>
                <a:lnTo>
                  <a:pt x="209923" y="80752"/>
                </a:lnTo>
                <a:lnTo>
                  <a:pt x="198881" y="119253"/>
                </a:lnTo>
                <a:lnTo>
                  <a:pt x="216829" y="119253"/>
                </a:lnTo>
                <a:lnTo>
                  <a:pt x="220303" y="111367"/>
                </a:lnTo>
                <a:lnTo>
                  <a:pt x="223027" y="101028"/>
                </a:lnTo>
                <a:lnTo>
                  <a:pt x="224823" y="88594"/>
                </a:lnTo>
                <a:lnTo>
                  <a:pt x="225678" y="74040"/>
                </a:lnTo>
                <a:lnTo>
                  <a:pt x="259587" y="74040"/>
                </a:lnTo>
                <a:lnTo>
                  <a:pt x="259587" y="58674"/>
                </a:lnTo>
                <a:lnTo>
                  <a:pt x="225551" y="58674"/>
                </a:lnTo>
                <a:lnTo>
                  <a:pt x="224533" y="46212"/>
                </a:lnTo>
                <a:lnTo>
                  <a:pt x="224456" y="45265"/>
                </a:lnTo>
                <a:lnTo>
                  <a:pt x="222503" y="33797"/>
                </a:lnTo>
                <a:lnTo>
                  <a:pt x="219694" y="24258"/>
                </a:lnTo>
                <a:lnTo>
                  <a:pt x="216760" y="18161"/>
                </a:lnTo>
                <a:close/>
              </a:path>
              <a:path w="294004" h="141604">
                <a:moveTo>
                  <a:pt x="259587" y="888"/>
                </a:moveTo>
                <a:lnTo>
                  <a:pt x="244221" y="888"/>
                </a:lnTo>
                <a:lnTo>
                  <a:pt x="244221" y="58674"/>
                </a:lnTo>
                <a:lnTo>
                  <a:pt x="259587" y="58674"/>
                </a:lnTo>
                <a:lnTo>
                  <a:pt x="259587" y="888"/>
                </a:lnTo>
                <a:close/>
              </a:path>
              <a:path w="294004" h="141604">
                <a:moveTo>
                  <a:pt x="130428" y="1650"/>
                </a:moveTo>
                <a:lnTo>
                  <a:pt x="10032" y="1650"/>
                </a:lnTo>
                <a:lnTo>
                  <a:pt x="10032" y="50291"/>
                </a:lnTo>
                <a:lnTo>
                  <a:pt x="132079" y="50291"/>
                </a:lnTo>
                <a:lnTo>
                  <a:pt x="132079" y="37084"/>
                </a:lnTo>
                <a:lnTo>
                  <a:pt x="26288" y="37084"/>
                </a:lnTo>
                <a:lnTo>
                  <a:pt x="26288" y="14859"/>
                </a:lnTo>
                <a:lnTo>
                  <a:pt x="130428" y="14859"/>
                </a:lnTo>
                <a:lnTo>
                  <a:pt x="130428" y="1650"/>
                </a:lnTo>
                <a:close/>
              </a:path>
              <a:path w="294004" h="141604">
                <a:moveTo>
                  <a:pt x="293624" y="0"/>
                </a:moveTo>
                <a:lnTo>
                  <a:pt x="278129" y="0"/>
                </a:lnTo>
                <a:lnTo>
                  <a:pt x="278129" y="140588"/>
                </a:lnTo>
                <a:lnTo>
                  <a:pt x="293624" y="140588"/>
                </a:lnTo>
                <a:lnTo>
                  <a:pt x="293624" y="0"/>
                </a:lnTo>
                <a:close/>
              </a:path>
            </a:pathLst>
          </a:custGeom>
          <a:solidFill>
            <a:srgbClr val="4E6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700134" y="3135248"/>
            <a:ext cx="305435" cy="144145"/>
          </a:xfrm>
          <a:custGeom>
            <a:avLst/>
            <a:gdLst/>
            <a:ahLst/>
            <a:cxnLst/>
            <a:rect l="l" t="t" r="r" b="b"/>
            <a:pathLst>
              <a:path w="305434" h="144145">
                <a:moveTo>
                  <a:pt x="78359" y="110998"/>
                </a:moveTo>
                <a:lnTo>
                  <a:pt x="61722" y="110998"/>
                </a:lnTo>
                <a:lnTo>
                  <a:pt x="61722" y="143891"/>
                </a:lnTo>
                <a:lnTo>
                  <a:pt x="78359" y="143891"/>
                </a:lnTo>
                <a:lnTo>
                  <a:pt x="78359" y="110998"/>
                </a:lnTo>
                <a:close/>
              </a:path>
              <a:path w="305434" h="144145">
                <a:moveTo>
                  <a:pt x="140462" y="96138"/>
                </a:moveTo>
                <a:lnTo>
                  <a:pt x="0" y="96138"/>
                </a:lnTo>
                <a:lnTo>
                  <a:pt x="0" y="110998"/>
                </a:lnTo>
                <a:lnTo>
                  <a:pt x="140462" y="110998"/>
                </a:lnTo>
                <a:lnTo>
                  <a:pt x="140462" y="96138"/>
                </a:lnTo>
                <a:close/>
              </a:path>
              <a:path w="305434" h="144145">
                <a:moveTo>
                  <a:pt x="216408" y="20065"/>
                </a:moveTo>
                <a:lnTo>
                  <a:pt x="200025" y="20065"/>
                </a:lnTo>
                <a:lnTo>
                  <a:pt x="199570" y="32875"/>
                </a:lnTo>
                <a:lnTo>
                  <a:pt x="198687" y="43687"/>
                </a:lnTo>
                <a:lnTo>
                  <a:pt x="189214" y="85947"/>
                </a:lnTo>
                <a:lnTo>
                  <a:pt x="160147" y="116078"/>
                </a:lnTo>
                <a:lnTo>
                  <a:pt x="160147" y="132206"/>
                </a:lnTo>
                <a:lnTo>
                  <a:pt x="193907" y="110849"/>
                </a:lnTo>
                <a:lnTo>
                  <a:pt x="207391" y="83185"/>
                </a:lnTo>
                <a:lnTo>
                  <a:pt x="226907" y="83185"/>
                </a:lnTo>
                <a:lnTo>
                  <a:pt x="212217" y="64770"/>
                </a:lnTo>
                <a:lnTo>
                  <a:pt x="213487" y="58165"/>
                </a:lnTo>
                <a:lnTo>
                  <a:pt x="214503" y="51053"/>
                </a:lnTo>
                <a:lnTo>
                  <a:pt x="215265" y="43687"/>
                </a:lnTo>
                <a:lnTo>
                  <a:pt x="215900" y="36195"/>
                </a:lnTo>
                <a:lnTo>
                  <a:pt x="216408" y="28321"/>
                </a:lnTo>
                <a:lnTo>
                  <a:pt x="216408" y="20065"/>
                </a:lnTo>
                <a:close/>
              </a:path>
              <a:path w="305434" h="144145">
                <a:moveTo>
                  <a:pt x="226907" y="83185"/>
                </a:moveTo>
                <a:lnTo>
                  <a:pt x="207391" y="83185"/>
                </a:lnTo>
                <a:lnTo>
                  <a:pt x="244475" y="131063"/>
                </a:lnTo>
                <a:lnTo>
                  <a:pt x="257301" y="121285"/>
                </a:lnTo>
                <a:lnTo>
                  <a:pt x="226907" y="83185"/>
                </a:lnTo>
                <a:close/>
              </a:path>
              <a:path w="305434" h="144145">
                <a:moveTo>
                  <a:pt x="251841" y="5079"/>
                </a:moveTo>
                <a:lnTo>
                  <a:pt x="163449" y="5079"/>
                </a:lnTo>
                <a:lnTo>
                  <a:pt x="163449" y="20065"/>
                </a:lnTo>
                <a:lnTo>
                  <a:pt x="251841" y="20065"/>
                </a:lnTo>
                <a:lnTo>
                  <a:pt x="251841" y="5079"/>
                </a:lnTo>
                <a:close/>
              </a:path>
              <a:path w="305434" h="144145">
                <a:moveTo>
                  <a:pt x="130810" y="4190"/>
                </a:moveTo>
                <a:lnTo>
                  <a:pt x="9779" y="4190"/>
                </a:lnTo>
                <a:lnTo>
                  <a:pt x="9779" y="79501"/>
                </a:lnTo>
                <a:lnTo>
                  <a:pt x="132969" y="79501"/>
                </a:lnTo>
                <a:lnTo>
                  <a:pt x="132969" y="65150"/>
                </a:lnTo>
                <a:lnTo>
                  <a:pt x="26035" y="65150"/>
                </a:lnTo>
                <a:lnTo>
                  <a:pt x="26035" y="48768"/>
                </a:lnTo>
                <a:lnTo>
                  <a:pt x="129032" y="48768"/>
                </a:lnTo>
                <a:lnTo>
                  <a:pt x="129032" y="34925"/>
                </a:lnTo>
                <a:lnTo>
                  <a:pt x="26035" y="34925"/>
                </a:lnTo>
                <a:lnTo>
                  <a:pt x="26035" y="18414"/>
                </a:lnTo>
                <a:lnTo>
                  <a:pt x="130810" y="18414"/>
                </a:lnTo>
                <a:lnTo>
                  <a:pt x="130810" y="4190"/>
                </a:lnTo>
                <a:close/>
              </a:path>
              <a:path w="305434" h="144145">
                <a:moveTo>
                  <a:pt x="285750" y="0"/>
                </a:moveTo>
                <a:lnTo>
                  <a:pt x="269494" y="0"/>
                </a:lnTo>
                <a:lnTo>
                  <a:pt x="269494" y="140588"/>
                </a:lnTo>
                <a:lnTo>
                  <a:pt x="285750" y="140588"/>
                </a:lnTo>
                <a:lnTo>
                  <a:pt x="285750" y="72644"/>
                </a:lnTo>
                <a:lnTo>
                  <a:pt x="305435" y="72644"/>
                </a:lnTo>
                <a:lnTo>
                  <a:pt x="305435" y="57023"/>
                </a:lnTo>
                <a:lnTo>
                  <a:pt x="285750" y="57023"/>
                </a:lnTo>
                <a:lnTo>
                  <a:pt x="285750" y="0"/>
                </a:lnTo>
                <a:close/>
              </a:path>
            </a:pathLst>
          </a:custGeom>
          <a:solidFill>
            <a:srgbClr val="4E6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982211" y="3468623"/>
            <a:ext cx="5977255" cy="0"/>
          </a:xfrm>
          <a:custGeom>
            <a:avLst/>
            <a:gdLst/>
            <a:ahLst/>
            <a:cxnLst/>
            <a:rect l="l" t="t" r="r" b="b"/>
            <a:pathLst>
              <a:path w="5977255">
                <a:moveTo>
                  <a:pt x="0" y="0"/>
                </a:moveTo>
                <a:lnTo>
                  <a:pt x="5977128" y="0"/>
                </a:lnTo>
              </a:path>
            </a:pathLst>
          </a:custGeom>
          <a:ln w="15239">
            <a:solidFill>
              <a:srgbClr val="D9D9D9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650029" y="3461003"/>
            <a:ext cx="0" cy="15240"/>
          </a:xfrm>
          <a:custGeom>
            <a:avLst/>
            <a:gdLst/>
            <a:ahLst/>
            <a:cxnLst/>
            <a:rect l="l" t="t" r="r" b="b"/>
            <a:pathLst>
              <a:path h="15239">
                <a:moveTo>
                  <a:pt x="0" y="0"/>
                </a:moveTo>
                <a:lnTo>
                  <a:pt x="0" y="15240"/>
                </a:lnTo>
              </a:path>
            </a:pathLst>
          </a:custGeom>
          <a:ln w="3175">
            <a:solidFill>
              <a:srgbClr val="D9D9D9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1" name="object 8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991355" y="3692651"/>
            <a:ext cx="182880" cy="182879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4258436" y="3690365"/>
            <a:ext cx="803275" cy="185420"/>
          </a:xfrm>
          <a:custGeom>
            <a:avLst/>
            <a:gdLst/>
            <a:ahLst/>
            <a:cxnLst/>
            <a:rect l="l" t="t" r="r" b="b"/>
            <a:pathLst>
              <a:path w="803275" h="185420">
                <a:moveTo>
                  <a:pt x="592327" y="145414"/>
                </a:moveTo>
                <a:lnTo>
                  <a:pt x="405384" y="145414"/>
                </a:lnTo>
                <a:lnTo>
                  <a:pt x="405384" y="178942"/>
                </a:lnTo>
                <a:lnTo>
                  <a:pt x="592327" y="178942"/>
                </a:lnTo>
                <a:lnTo>
                  <a:pt x="592327" y="145414"/>
                </a:lnTo>
                <a:close/>
              </a:path>
              <a:path w="803275" h="185420">
                <a:moveTo>
                  <a:pt x="186943" y="144779"/>
                </a:moveTo>
                <a:lnTo>
                  <a:pt x="0" y="144779"/>
                </a:lnTo>
                <a:lnTo>
                  <a:pt x="0" y="178942"/>
                </a:lnTo>
                <a:lnTo>
                  <a:pt x="186943" y="178942"/>
                </a:lnTo>
                <a:lnTo>
                  <a:pt x="186943" y="144779"/>
                </a:lnTo>
                <a:close/>
              </a:path>
              <a:path w="803275" h="185420">
                <a:moveTo>
                  <a:pt x="316484" y="4952"/>
                </a:moveTo>
                <a:lnTo>
                  <a:pt x="208914" y="4952"/>
                </a:lnTo>
                <a:lnTo>
                  <a:pt x="208914" y="176783"/>
                </a:lnTo>
                <a:lnTo>
                  <a:pt x="316484" y="176783"/>
                </a:lnTo>
                <a:lnTo>
                  <a:pt x="316484" y="142874"/>
                </a:lnTo>
                <a:lnTo>
                  <a:pt x="245490" y="142874"/>
                </a:lnTo>
                <a:lnTo>
                  <a:pt x="245490" y="38988"/>
                </a:lnTo>
                <a:lnTo>
                  <a:pt x="316484" y="38988"/>
                </a:lnTo>
                <a:lnTo>
                  <a:pt x="316484" y="4952"/>
                </a:lnTo>
                <a:close/>
              </a:path>
              <a:path w="803275" h="185420">
                <a:moveTo>
                  <a:pt x="316484" y="38988"/>
                </a:moveTo>
                <a:lnTo>
                  <a:pt x="279908" y="38988"/>
                </a:lnTo>
                <a:lnTo>
                  <a:pt x="279908" y="142874"/>
                </a:lnTo>
                <a:lnTo>
                  <a:pt x="316484" y="142874"/>
                </a:lnTo>
                <a:lnTo>
                  <a:pt x="316484" y="38988"/>
                </a:lnTo>
                <a:close/>
              </a:path>
              <a:path w="803275" h="185420">
                <a:moveTo>
                  <a:pt x="719454" y="4952"/>
                </a:moveTo>
                <a:lnTo>
                  <a:pt x="613283" y="4952"/>
                </a:lnTo>
                <a:lnTo>
                  <a:pt x="613283" y="37845"/>
                </a:lnTo>
                <a:lnTo>
                  <a:pt x="683133" y="37845"/>
                </a:lnTo>
                <a:lnTo>
                  <a:pt x="683133" y="68325"/>
                </a:lnTo>
                <a:lnTo>
                  <a:pt x="613283" y="68325"/>
                </a:lnTo>
                <a:lnTo>
                  <a:pt x="613283" y="101472"/>
                </a:lnTo>
                <a:lnTo>
                  <a:pt x="677037" y="101472"/>
                </a:lnTo>
                <a:lnTo>
                  <a:pt x="672492" y="111261"/>
                </a:lnTo>
                <a:lnTo>
                  <a:pt x="643858" y="136870"/>
                </a:lnTo>
                <a:lnTo>
                  <a:pt x="613283" y="142620"/>
                </a:lnTo>
                <a:lnTo>
                  <a:pt x="613283" y="176783"/>
                </a:lnTo>
                <a:lnTo>
                  <a:pt x="655895" y="168943"/>
                </a:lnTo>
                <a:lnTo>
                  <a:pt x="689578" y="146288"/>
                </a:lnTo>
                <a:lnTo>
                  <a:pt x="711668" y="109777"/>
                </a:lnTo>
                <a:lnTo>
                  <a:pt x="719454" y="60324"/>
                </a:lnTo>
                <a:lnTo>
                  <a:pt x="719454" y="4952"/>
                </a:lnTo>
                <a:close/>
              </a:path>
              <a:path w="803275" h="185420">
                <a:moveTo>
                  <a:pt x="582167" y="4952"/>
                </a:moveTo>
                <a:lnTo>
                  <a:pt x="415798" y="4952"/>
                </a:lnTo>
                <a:lnTo>
                  <a:pt x="415798" y="128269"/>
                </a:lnTo>
                <a:lnTo>
                  <a:pt x="584326" y="128269"/>
                </a:lnTo>
                <a:lnTo>
                  <a:pt x="584326" y="96265"/>
                </a:lnTo>
                <a:lnTo>
                  <a:pt x="451865" y="96265"/>
                </a:lnTo>
                <a:lnTo>
                  <a:pt x="451865" y="81787"/>
                </a:lnTo>
                <a:lnTo>
                  <a:pt x="579120" y="81787"/>
                </a:lnTo>
                <a:lnTo>
                  <a:pt x="579120" y="51434"/>
                </a:lnTo>
                <a:lnTo>
                  <a:pt x="451865" y="51434"/>
                </a:lnTo>
                <a:lnTo>
                  <a:pt x="451865" y="36956"/>
                </a:lnTo>
                <a:lnTo>
                  <a:pt x="582167" y="36956"/>
                </a:lnTo>
                <a:lnTo>
                  <a:pt x="582167" y="4952"/>
                </a:lnTo>
                <a:close/>
              </a:path>
              <a:path w="803275" h="185420">
                <a:moveTo>
                  <a:pt x="781558" y="634"/>
                </a:moveTo>
                <a:lnTo>
                  <a:pt x="744982" y="634"/>
                </a:lnTo>
                <a:lnTo>
                  <a:pt x="744982" y="185419"/>
                </a:lnTo>
                <a:lnTo>
                  <a:pt x="781558" y="185419"/>
                </a:lnTo>
                <a:lnTo>
                  <a:pt x="781558" y="103631"/>
                </a:lnTo>
                <a:lnTo>
                  <a:pt x="803275" y="103631"/>
                </a:lnTo>
                <a:lnTo>
                  <a:pt x="803275" y="68198"/>
                </a:lnTo>
                <a:lnTo>
                  <a:pt x="781558" y="68198"/>
                </a:lnTo>
                <a:lnTo>
                  <a:pt x="781558" y="634"/>
                </a:lnTo>
                <a:close/>
              </a:path>
              <a:path w="803275" h="185420">
                <a:moveTo>
                  <a:pt x="376174" y="634"/>
                </a:moveTo>
                <a:lnTo>
                  <a:pt x="339598" y="634"/>
                </a:lnTo>
                <a:lnTo>
                  <a:pt x="339598" y="185419"/>
                </a:lnTo>
                <a:lnTo>
                  <a:pt x="376174" y="185419"/>
                </a:lnTo>
                <a:lnTo>
                  <a:pt x="376174" y="103631"/>
                </a:lnTo>
                <a:lnTo>
                  <a:pt x="397890" y="103631"/>
                </a:lnTo>
                <a:lnTo>
                  <a:pt x="397890" y="68198"/>
                </a:lnTo>
                <a:lnTo>
                  <a:pt x="376174" y="68198"/>
                </a:lnTo>
                <a:lnTo>
                  <a:pt x="376174" y="634"/>
                </a:lnTo>
                <a:close/>
              </a:path>
              <a:path w="803275" h="185420">
                <a:moveTo>
                  <a:pt x="155955" y="70992"/>
                </a:moveTo>
                <a:lnTo>
                  <a:pt x="92201" y="70992"/>
                </a:lnTo>
                <a:lnTo>
                  <a:pt x="167893" y="119506"/>
                </a:lnTo>
                <a:lnTo>
                  <a:pt x="187198" y="89788"/>
                </a:lnTo>
                <a:lnTo>
                  <a:pt x="155955" y="70992"/>
                </a:lnTo>
                <a:close/>
              </a:path>
              <a:path w="803275" h="185420">
                <a:moveTo>
                  <a:pt x="81407" y="0"/>
                </a:moveTo>
                <a:lnTo>
                  <a:pt x="79101" y="12094"/>
                </a:lnTo>
                <a:lnTo>
                  <a:pt x="75819" y="23415"/>
                </a:lnTo>
                <a:lnTo>
                  <a:pt x="71684" y="33702"/>
                </a:lnTo>
                <a:lnTo>
                  <a:pt x="71584" y="33950"/>
                </a:lnTo>
                <a:lnTo>
                  <a:pt x="46489" y="67315"/>
                </a:lnTo>
                <a:lnTo>
                  <a:pt x="3683" y="83946"/>
                </a:lnTo>
                <a:lnTo>
                  <a:pt x="3683" y="118617"/>
                </a:lnTo>
                <a:lnTo>
                  <a:pt x="41491" y="111081"/>
                </a:lnTo>
                <a:lnTo>
                  <a:pt x="74263" y="90598"/>
                </a:lnTo>
                <a:lnTo>
                  <a:pt x="92201" y="70992"/>
                </a:lnTo>
                <a:lnTo>
                  <a:pt x="155955" y="70992"/>
                </a:lnTo>
                <a:lnTo>
                  <a:pt x="108458" y="42417"/>
                </a:lnTo>
                <a:lnTo>
                  <a:pt x="111787" y="33950"/>
                </a:lnTo>
                <a:lnTo>
                  <a:pt x="111885" y="33702"/>
                </a:lnTo>
                <a:lnTo>
                  <a:pt x="114728" y="24701"/>
                </a:lnTo>
                <a:lnTo>
                  <a:pt x="116976" y="15414"/>
                </a:lnTo>
                <a:lnTo>
                  <a:pt x="118617" y="5841"/>
                </a:lnTo>
                <a:lnTo>
                  <a:pt x="8140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115178" y="3688207"/>
            <a:ext cx="386080" cy="189865"/>
          </a:xfrm>
          <a:custGeom>
            <a:avLst/>
            <a:gdLst/>
            <a:ahLst/>
            <a:cxnLst/>
            <a:rect l="l" t="t" r="r" b="b"/>
            <a:pathLst>
              <a:path w="386079" h="189864">
                <a:moveTo>
                  <a:pt x="385699" y="109220"/>
                </a:moveTo>
                <a:lnTo>
                  <a:pt x="220345" y="109220"/>
                </a:lnTo>
                <a:lnTo>
                  <a:pt x="220345" y="187579"/>
                </a:lnTo>
                <a:lnTo>
                  <a:pt x="385699" y="187579"/>
                </a:lnTo>
                <a:lnTo>
                  <a:pt x="385699" y="157480"/>
                </a:lnTo>
                <a:lnTo>
                  <a:pt x="256921" y="157480"/>
                </a:lnTo>
                <a:lnTo>
                  <a:pt x="256921" y="139319"/>
                </a:lnTo>
                <a:lnTo>
                  <a:pt x="385699" y="139319"/>
                </a:lnTo>
                <a:lnTo>
                  <a:pt x="385699" y="109220"/>
                </a:lnTo>
                <a:close/>
              </a:path>
              <a:path w="386079" h="189864">
                <a:moveTo>
                  <a:pt x="385699" y="139319"/>
                </a:moveTo>
                <a:lnTo>
                  <a:pt x="349123" y="139319"/>
                </a:lnTo>
                <a:lnTo>
                  <a:pt x="349123" y="157480"/>
                </a:lnTo>
                <a:lnTo>
                  <a:pt x="385699" y="157480"/>
                </a:lnTo>
                <a:lnTo>
                  <a:pt x="385699" y="139319"/>
                </a:lnTo>
                <a:close/>
              </a:path>
              <a:path w="386079" h="189864">
                <a:moveTo>
                  <a:pt x="188213" y="128778"/>
                </a:moveTo>
                <a:lnTo>
                  <a:pt x="15112" y="128778"/>
                </a:lnTo>
                <a:lnTo>
                  <a:pt x="15112" y="158623"/>
                </a:lnTo>
                <a:lnTo>
                  <a:pt x="151511" y="158623"/>
                </a:lnTo>
                <a:lnTo>
                  <a:pt x="151511" y="189738"/>
                </a:lnTo>
                <a:lnTo>
                  <a:pt x="188213" y="189738"/>
                </a:lnTo>
                <a:lnTo>
                  <a:pt x="188213" y="128778"/>
                </a:lnTo>
                <a:close/>
              </a:path>
              <a:path w="386079" h="189864">
                <a:moveTo>
                  <a:pt x="50800" y="48514"/>
                </a:moveTo>
                <a:lnTo>
                  <a:pt x="12743" y="63404"/>
                </a:lnTo>
                <a:lnTo>
                  <a:pt x="5207" y="84836"/>
                </a:lnTo>
                <a:lnTo>
                  <a:pt x="6137" y="92583"/>
                </a:lnTo>
                <a:lnTo>
                  <a:pt x="41344" y="120489"/>
                </a:lnTo>
                <a:lnTo>
                  <a:pt x="50800" y="121158"/>
                </a:lnTo>
                <a:lnTo>
                  <a:pt x="60255" y="120489"/>
                </a:lnTo>
                <a:lnTo>
                  <a:pt x="92963" y="100076"/>
                </a:lnTo>
                <a:lnTo>
                  <a:pt x="94626" y="95377"/>
                </a:lnTo>
                <a:lnTo>
                  <a:pt x="46862" y="95377"/>
                </a:lnTo>
                <a:lnTo>
                  <a:pt x="43561" y="94488"/>
                </a:lnTo>
                <a:lnTo>
                  <a:pt x="41021" y="92583"/>
                </a:lnTo>
                <a:lnTo>
                  <a:pt x="38354" y="90678"/>
                </a:lnTo>
                <a:lnTo>
                  <a:pt x="37084" y="88138"/>
                </a:lnTo>
                <a:lnTo>
                  <a:pt x="37084" y="81407"/>
                </a:lnTo>
                <a:lnTo>
                  <a:pt x="38354" y="78867"/>
                </a:lnTo>
                <a:lnTo>
                  <a:pt x="41021" y="76962"/>
                </a:lnTo>
                <a:lnTo>
                  <a:pt x="43561" y="75184"/>
                </a:lnTo>
                <a:lnTo>
                  <a:pt x="46862" y="74295"/>
                </a:lnTo>
                <a:lnTo>
                  <a:pt x="50800" y="74168"/>
                </a:lnTo>
                <a:lnTo>
                  <a:pt x="94581" y="74168"/>
                </a:lnTo>
                <a:lnTo>
                  <a:pt x="92963" y="69596"/>
                </a:lnTo>
                <a:lnTo>
                  <a:pt x="60255" y="49129"/>
                </a:lnTo>
                <a:lnTo>
                  <a:pt x="50800" y="48514"/>
                </a:lnTo>
                <a:close/>
              </a:path>
              <a:path w="386079" h="189864">
                <a:moveTo>
                  <a:pt x="94581" y="74168"/>
                </a:moveTo>
                <a:lnTo>
                  <a:pt x="50800" y="74168"/>
                </a:lnTo>
                <a:lnTo>
                  <a:pt x="54863" y="74295"/>
                </a:lnTo>
                <a:lnTo>
                  <a:pt x="58038" y="75184"/>
                </a:lnTo>
                <a:lnTo>
                  <a:pt x="60706" y="76962"/>
                </a:lnTo>
                <a:lnTo>
                  <a:pt x="63246" y="78867"/>
                </a:lnTo>
                <a:lnTo>
                  <a:pt x="64643" y="81407"/>
                </a:lnTo>
                <a:lnTo>
                  <a:pt x="64643" y="88138"/>
                </a:lnTo>
                <a:lnTo>
                  <a:pt x="63246" y="90678"/>
                </a:lnTo>
                <a:lnTo>
                  <a:pt x="60706" y="92583"/>
                </a:lnTo>
                <a:lnTo>
                  <a:pt x="58038" y="94488"/>
                </a:lnTo>
                <a:lnTo>
                  <a:pt x="54863" y="95377"/>
                </a:lnTo>
                <a:lnTo>
                  <a:pt x="94626" y="95377"/>
                </a:lnTo>
                <a:lnTo>
                  <a:pt x="95492" y="92932"/>
                </a:lnTo>
                <a:lnTo>
                  <a:pt x="96520" y="84836"/>
                </a:lnTo>
                <a:lnTo>
                  <a:pt x="95520" y="76962"/>
                </a:lnTo>
                <a:lnTo>
                  <a:pt x="95492" y="76739"/>
                </a:lnTo>
                <a:lnTo>
                  <a:pt x="94626" y="74295"/>
                </a:lnTo>
                <a:lnTo>
                  <a:pt x="94581" y="74168"/>
                </a:lnTo>
                <a:close/>
              </a:path>
              <a:path w="386079" h="189864">
                <a:moveTo>
                  <a:pt x="259587" y="3683"/>
                </a:moveTo>
                <a:lnTo>
                  <a:pt x="245237" y="48387"/>
                </a:lnTo>
                <a:lnTo>
                  <a:pt x="209423" y="68834"/>
                </a:lnTo>
                <a:lnTo>
                  <a:pt x="209423" y="101473"/>
                </a:lnTo>
                <a:lnTo>
                  <a:pt x="254126" y="86625"/>
                </a:lnTo>
                <a:lnTo>
                  <a:pt x="274700" y="67945"/>
                </a:lnTo>
                <a:lnTo>
                  <a:pt x="334017" y="67945"/>
                </a:lnTo>
                <a:lnTo>
                  <a:pt x="290068" y="40640"/>
                </a:lnTo>
                <a:lnTo>
                  <a:pt x="292810" y="32256"/>
                </a:lnTo>
                <a:lnTo>
                  <a:pt x="294767" y="23669"/>
                </a:lnTo>
                <a:lnTo>
                  <a:pt x="295961" y="14868"/>
                </a:lnTo>
                <a:lnTo>
                  <a:pt x="296418" y="5842"/>
                </a:lnTo>
                <a:lnTo>
                  <a:pt x="259587" y="3683"/>
                </a:lnTo>
                <a:close/>
              </a:path>
              <a:path w="386079" h="189864">
                <a:moveTo>
                  <a:pt x="334017" y="67945"/>
                </a:moveTo>
                <a:lnTo>
                  <a:pt x="274700" y="67945"/>
                </a:lnTo>
                <a:lnTo>
                  <a:pt x="322707" y="98933"/>
                </a:lnTo>
                <a:lnTo>
                  <a:pt x="341375" y="72517"/>
                </a:lnTo>
                <a:lnTo>
                  <a:pt x="334017" y="67945"/>
                </a:lnTo>
                <a:close/>
              </a:path>
              <a:path w="386079" h="189864">
                <a:moveTo>
                  <a:pt x="385699" y="2794"/>
                </a:moveTo>
                <a:lnTo>
                  <a:pt x="349123" y="2794"/>
                </a:lnTo>
                <a:lnTo>
                  <a:pt x="349123" y="102743"/>
                </a:lnTo>
                <a:lnTo>
                  <a:pt x="385699" y="102743"/>
                </a:lnTo>
                <a:lnTo>
                  <a:pt x="385699" y="2794"/>
                </a:lnTo>
                <a:close/>
              </a:path>
              <a:path w="386079" h="189864">
                <a:moveTo>
                  <a:pt x="188213" y="78359"/>
                </a:moveTo>
                <a:lnTo>
                  <a:pt x="154686" y="78359"/>
                </a:lnTo>
                <a:lnTo>
                  <a:pt x="154686" y="122301"/>
                </a:lnTo>
                <a:lnTo>
                  <a:pt x="188213" y="122301"/>
                </a:lnTo>
                <a:lnTo>
                  <a:pt x="188213" y="78359"/>
                </a:lnTo>
                <a:close/>
              </a:path>
              <a:path w="386079" h="189864">
                <a:moveTo>
                  <a:pt x="139826" y="3683"/>
                </a:moveTo>
                <a:lnTo>
                  <a:pt x="106680" y="3683"/>
                </a:lnTo>
                <a:lnTo>
                  <a:pt x="106680" y="120269"/>
                </a:lnTo>
                <a:lnTo>
                  <a:pt x="139826" y="120269"/>
                </a:lnTo>
                <a:lnTo>
                  <a:pt x="139826" y="78359"/>
                </a:lnTo>
                <a:lnTo>
                  <a:pt x="188213" y="78359"/>
                </a:lnTo>
                <a:lnTo>
                  <a:pt x="188213" y="45212"/>
                </a:lnTo>
                <a:lnTo>
                  <a:pt x="139826" y="45212"/>
                </a:lnTo>
                <a:lnTo>
                  <a:pt x="139826" y="3683"/>
                </a:lnTo>
                <a:close/>
              </a:path>
              <a:path w="386079" h="189864">
                <a:moveTo>
                  <a:pt x="188213" y="2794"/>
                </a:moveTo>
                <a:lnTo>
                  <a:pt x="154686" y="2794"/>
                </a:lnTo>
                <a:lnTo>
                  <a:pt x="154686" y="45212"/>
                </a:lnTo>
                <a:lnTo>
                  <a:pt x="188213" y="45212"/>
                </a:lnTo>
                <a:lnTo>
                  <a:pt x="188213" y="2794"/>
                </a:lnTo>
                <a:close/>
              </a:path>
              <a:path w="386079" h="189864">
                <a:moveTo>
                  <a:pt x="99060" y="15748"/>
                </a:moveTo>
                <a:lnTo>
                  <a:pt x="0" y="15748"/>
                </a:lnTo>
                <a:lnTo>
                  <a:pt x="0" y="43688"/>
                </a:lnTo>
                <a:lnTo>
                  <a:pt x="99060" y="43688"/>
                </a:lnTo>
                <a:lnTo>
                  <a:pt x="99060" y="15748"/>
                </a:lnTo>
                <a:close/>
              </a:path>
              <a:path w="386079" h="189864">
                <a:moveTo>
                  <a:pt x="68580" y="0"/>
                </a:moveTo>
                <a:lnTo>
                  <a:pt x="32258" y="0"/>
                </a:lnTo>
                <a:lnTo>
                  <a:pt x="32258" y="15748"/>
                </a:lnTo>
                <a:lnTo>
                  <a:pt x="68580" y="15748"/>
                </a:lnTo>
                <a:lnTo>
                  <a:pt x="6858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583809" y="3685794"/>
            <a:ext cx="796290" cy="190500"/>
          </a:xfrm>
          <a:custGeom>
            <a:avLst/>
            <a:gdLst/>
            <a:ahLst/>
            <a:cxnLst/>
            <a:rect l="l" t="t" r="r" b="b"/>
            <a:pathLst>
              <a:path w="796289" h="190500">
                <a:moveTo>
                  <a:pt x="774445" y="104266"/>
                </a:moveTo>
                <a:lnTo>
                  <a:pt x="611124" y="104266"/>
                </a:lnTo>
                <a:lnTo>
                  <a:pt x="611124" y="128777"/>
                </a:lnTo>
                <a:lnTo>
                  <a:pt x="738631" y="128777"/>
                </a:lnTo>
                <a:lnTo>
                  <a:pt x="738631" y="135889"/>
                </a:lnTo>
                <a:lnTo>
                  <a:pt x="611504" y="135889"/>
                </a:lnTo>
                <a:lnTo>
                  <a:pt x="611504" y="189991"/>
                </a:lnTo>
                <a:lnTo>
                  <a:pt x="776477" y="189991"/>
                </a:lnTo>
                <a:lnTo>
                  <a:pt x="776477" y="165607"/>
                </a:lnTo>
                <a:lnTo>
                  <a:pt x="647445" y="165607"/>
                </a:lnTo>
                <a:lnTo>
                  <a:pt x="647445" y="158368"/>
                </a:lnTo>
                <a:lnTo>
                  <a:pt x="774445" y="158368"/>
                </a:lnTo>
                <a:lnTo>
                  <a:pt x="774445" y="104266"/>
                </a:lnTo>
                <a:close/>
              </a:path>
              <a:path w="796289" h="190500">
                <a:moveTo>
                  <a:pt x="371728" y="111632"/>
                </a:moveTo>
                <a:lnTo>
                  <a:pt x="206120" y="111632"/>
                </a:lnTo>
                <a:lnTo>
                  <a:pt x="206120" y="134619"/>
                </a:lnTo>
                <a:lnTo>
                  <a:pt x="336041" y="134619"/>
                </a:lnTo>
                <a:lnTo>
                  <a:pt x="336041" y="141096"/>
                </a:lnTo>
                <a:lnTo>
                  <a:pt x="206628" y="141096"/>
                </a:lnTo>
                <a:lnTo>
                  <a:pt x="206628" y="189991"/>
                </a:lnTo>
                <a:lnTo>
                  <a:pt x="373633" y="189991"/>
                </a:lnTo>
                <a:lnTo>
                  <a:pt x="373633" y="166877"/>
                </a:lnTo>
                <a:lnTo>
                  <a:pt x="242315" y="166877"/>
                </a:lnTo>
                <a:lnTo>
                  <a:pt x="242315" y="160400"/>
                </a:lnTo>
                <a:lnTo>
                  <a:pt x="371728" y="160400"/>
                </a:lnTo>
                <a:lnTo>
                  <a:pt x="371728" y="111632"/>
                </a:lnTo>
                <a:close/>
              </a:path>
              <a:path w="796289" h="190500">
                <a:moveTo>
                  <a:pt x="307213" y="103631"/>
                </a:moveTo>
                <a:lnTo>
                  <a:pt x="270890" y="103631"/>
                </a:lnTo>
                <a:lnTo>
                  <a:pt x="270890" y="111632"/>
                </a:lnTo>
                <a:lnTo>
                  <a:pt x="307213" y="111632"/>
                </a:lnTo>
                <a:lnTo>
                  <a:pt x="307213" y="103631"/>
                </a:lnTo>
                <a:close/>
              </a:path>
              <a:path w="796289" h="190500">
                <a:moveTo>
                  <a:pt x="382524" y="77088"/>
                </a:moveTo>
                <a:lnTo>
                  <a:pt x="195579" y="77088"/>
                </a:lnTo>
                <a:lnTo>
                  <a:pt x="195579" y="103631"/>
                </a:lnTo>
                <a:lnTo>
                  <a:pt x="382524" y="103631"/>
                </a:lnTo>
                <a:lnTo>
                  <a:pt x="382524" y="77088"/>
                </a:lnTo>
                <a:close/>
              </a:path>
              <a:path w="796289" h="190500">
                <a:moveTo>
                  <a:pt x="640588" y="7365"/>
                </a:moveTo>
                <a:lnTo>
                  <a:pt x="605027" y="7365"/>
                </a:lnTo>
                <a:lnTo>
                  <a:pt x="605027" y="93979"/>
                </a:lnTo>
                <a:lnTo>
                  <a:pt x="717803" y="93979"/>
                </a:lnTo>
                <a:lnTo>
                  <a:pt x="717803" y="65531"/>
                </a:lnTo>
                <a:lnTo>
                  <a:pt x="640588" y="65531"/>
                </a:lnTo>
                <a:lnTo>
                  <a:pt x="640588" y="50164"/>
                </a:lnTo>
                <a:lnTo>
                  <a:pt x="717803" y="50164"/>
                </a:lnTo>
                <a:lnTo>
                  <a:pt x="717803" y="22478"/>
                </a:lnTo>
                <a:lnTo>
                  <a:pt x="640588" y="22478"/>
                </a:lnTo>
                <a:lnTo>
                  <a:pt x="640588" y="7365"/>
                </a:lnTo>
                <a:close/>
              </a:path>
              <a:path w="796289" h="190500">
                <a:moveTo>
                  <a:pt x="717803" y="50164"/>
                </a:moveTo>
                <a:lnTo>
                  <a:pt x="682370" y="50164"/>
                </a:lnTo>
                <a:lnTo>
                  <a:pt x="682370" y="65531"/>
                </a:lnTo>
                <a:lnTo>
                  <a:pt x="717803" y="65531"/>
                </a:lnTo>
                <a:lnTo>
                  <a:pt x="717803" y="50164"/>
                </a:lnTo>
                <a:close/>
              </a:path>
              <a:path w="796289" h="190500">
                <a:moveTo>
                  <a:pt x="717803" y="7365"/>
                </a:moveTo>
                <a:lnTo>
                  <a:pt x="682370" y="7365"/>
                </a:lnTo>
                <a:lnTo>
                  <a:pt x="682370" y="22478"/>
                </a:lnTo>
                <a:lnTo>
                  <a:pt x="717803" y="22478"/>
                </a:lnTo>
                <a:lnTo>
                  <a:pt x="717803" y="7365"/>
                </a:lnTo>
                <a:close/>
              </a:path>
              <a:path w="796289" h="190500">
                <a:moveTo>
                  <a:pt x="481964" y="9524"/>
                </a:moveTo>
                <a:lnTo>
                  <a:pt x="400812" y="9524"/>
                </a:lnTo>
                <a:lnTo>
                  <a:pt x="400812" y="42417"/>
                </a:lnTo>
                <a:lnTo>
                  <a:pt x="446913" y="42417"/>
                </a:lnTo>
                <a:lnTo>
                  <a:pt x="446913" y="66039"/>
                </a:lnTo>
                <a:lnTo>
                  <a:pt x="439769" y="113938"/>
                </a:lnTo>
                <a:lnTo>
                  <a:pt x="410908" y="145188"/>
                </a:lnTo>
                <a:lnTo>
                  <a:pt x="400812" y="147192"/>
                </a:lnTo>
                <a:lnTo>
                  <a:pt x="400812" y="181355"/>
                </a:lnTo>
                <a:lnTo>
                  <a:pt x="441325" y="168274"/>
                </a:lnTo>
                <a:lnTo>
                  <a:pt x="470662" y="129666"/>
                </a:lnTo>
                <a:lnTo>
                  <a:pt x="481072" y="84324"/>
                </a:lnTo>
                <a:lnTo>
                  <a:pt x="481181" y="83464"/>
                </a:lnTo>
                <a:lnTo>
                  <a:pt x="481911" y="66039"/>
                </a:lnTo>
                <a:lnTo>
                  <a:pt x="481964" y="9524"/>
                </a:lnTo>
                <a:close/>
              </a:path>
              <a:path w="796289" h="190500">
                <a:moveTo>
                  <a:pt x="106425" y="9524"/>
                </a:moveTo>
                <a:lnTo>
                  <a:pt x="0" y="9524"/>
                </a:lnTo>
                <a:lnTo>
                  <a:pt x="0" y="42925"/>
                </a:lnTo>
                <a:lnTo>
                  <a:pt x="69087" y="42925"/>
                </a:lnTo>
                <a:lnTo>
                  <a:pt x="69087" y="59562"/>
                </a:lnTo>
                <a:lnTo>
                  <a:pt x="67973" y="77757"/>
                </a:lnTo>
                <a:lnTo>
                  <a:pt x="67917" y="78682"/>
                </a:lnTo>
                <a:lnTo>
                  <a:pt x="64579" y="95646"/>
                </a:lnTo>
                <a:lnTo>
                  <a:pt x="59144" y="110194"/>
                </a:lnTo>
                <a:lnTo>
                  <a:pt x="59051" y="110444"/>
                </a:lnTo>
                <a:lnTo>
                  <a:pt x="29702" y="140446"/>
                </a:lnTo>
                <a:lnTo>
                  <a:pt x="0" y="146684"/>
                </a:lnTo>
                <a:lnTo>
                  <a:pt x="0" y="181355"/>
                </a:lnTo>
                <a:lnTo>
                  <a:pt x="43934" y="172926"/>
                </a:lnTo>
                <a:lnTo>
                  <a:pt x="77517" y="148574"/>
                </a:lnTo>
                <a:lnTo>
                  <a:pt x="98860" y="110444"/>
                </a:lnTo>
                <a:lnTo>
                  <a:pt x="98960" y="110194"/>
                </a:lnTo>
                <a:lnTo>
                  <a:pt x="103060" y="94630"/>
                </a:lnTo>
                <a:lnTo>
                  <a:pt x="105540" y="77757"/>
                </a:lnTo>
                <a:lnTo>
                  <a:pt x="106425" y="59562"/>
                </a:lnTo>
                <a:lnTo>
                  <a:pt x="106425" y="9524"/>
                </a:lnTo>
                <a:close/>
              </a:path>
              <a:path w="796289" h="190500">
                <a:moveTo>
                  <a:pt x="774445" y="5206"/>
                </a:moveTo>
                <a:lnTo>
                  <a:pt x="737869" y="5206"/>
                </a:lnTo>
                <a:lnTo>
                  <a:pt x="737869" y="97789"/>
                </a:lnTo>
                <a:lnTo>
                  <a:pt x="774445" y="97789"/>
                </a:lnTo>
                <a:lnTo>
                  <a:pt x="774445" y="64515"/>
                </a:lnTo>
                <a:lnTo>
                  <a:pt x="796163" y="64515"/>
                </a:lnTo>
                <a:lnTo>
                  <a:pt x="796163" y="31241"/>
                </a:lnTo>
                <a:lnTo>
                  <a:pt x="774445" y="31241"/>
                </a:lnTo>
                <a:lnTo>
                  <a:pt x="774445" y="5206"/>
                </a:lnTo>
                <a:close/>
              </a:path>
              <a:path w="796289" h="190500">
                <a:moveTo>
                  <a:pt x="582167" y="107822"/>
                </a:moveTo>
                <a:lnTo>
                  <a:pt x="547624" y="107822"/>
                </a:lnTo>
                <a:lnTo>
                  <a:pt x="547624" y="189991"/>
                </a:lnTo>
                <a:lnTo>
                  <a:pt x="582167" y="189991"/>
                </a:lnTo>
                <a:lnTo>
                  <a:pt x="582167" y="107822"/>
                </a:lnTo>
                <a:close/>
              </a:path>
              <a:path w="796289" h="190500">
                <a:moveTo>
                  <a:pt x="530860" y="6095"/>
                </a:moveTo>
                <a:lnTo>
                  <a:pt x="496696" y="6095"/>
                </a:lnTo>
                <a:lnTo>
                  <a:pt x="496696" y="186816"/>
                </a:lnTo>
                <a:lnTo>
                  <a:pt x="530860" y="186816"/>
                </a:lnTo>
                <a:lnTo>
                  <a:pt x="530860" y="107822"/>
                </a:lnTo>
                <a:lnTo>
                  <a:pt x="582167" y="107822"/>
                </a:lnTo>
                <a:lnTo>
                  <a:pt x="582167" y="73151"/>
                </a:lnTo>
                <a:lnTo>
                  <a:pt x="530860" y="73151"/>
                </a:lnTo>
                <a:lnTo>
                  <a:pt x="530860" y="6095"/>
                </a:lnTo>
                <a:close/>
              </a:path>
              <a:path w="796289" h="190500">
                <a:moveTo>
                  <a:pt x="582167" y="5206"/>
                </a:moveTo>
                <a:lnTo>
                  <a:pt x="547624" y="5206"/>
                </a:lnTo>
                <a:lnTo>
                  <a:pt x="547624" y="73151"/>
                </a:lnTo>
                <a:lnTo>
                  <a:pt x="582167" y="73151"/>
                </a:lnTo>
                <a:lnTo>
                  <a:pt x="582167" y="5206"/>
                </a:lnTo>
                <a:close/>
              </a:path>
              <a:path w="796289" h="190500">
                <a:moveTo>
                  <a:pt x="171576" y="5206"/>
                </a:moveTo>
                <a:lnTo>
                  <a:pt x="135000" y="5206"/>
                </a:lnTo>
                <a:lnTo>
                  <a:pt x="135000" y="189991"/>
                </a:lnTo>
                <a:lnTo>
                  <a:pt x="171576" y="189991"/>
                </a:lnTo>
                <a:lnTo>
                  <a:pt x="171576" y="5206"/>
                </a:lnTo>
                <a:close/>
              </a:path>
              <a:path w="796289" h="190500">
                <a:moveTo>
                  <a:pt x="376875" y="44195"/>
                </a:moveTo>
                <a:lnTo>
                  <a:pt x="288670" y="44195"/>
                </a:lnTo>
                <a:lnTo>
                  <a:pt x="368426" y="72135"/>
                </a:lnTo>
                <a:lnTo>
                  <a:pt x="379983" y="45211"/>
                </a:lnTo>
                <a:lnTo>
                  <a:pt x="376875" y="44195"/>
                </a:lnTo>
                <a:close/>
              </a:path>
              <a:path w="796289" h="190500">
                <a:moveTo>
                  <a:pt x="276987" y="0"/>
                </a:moveTo>
                <a:lnTo>
                  <a:pt x="249904" y="30273"/>
                </a:lnTo>
                <a:lnTo>
                  <a:pt x="209768" y="42165"/>
                </a:lnTo>
                <a:lnTo>
                  <a:pt x="200913" y="42925"/>
                </a:lnTo>
                <a:lnTo>
                  <a:pt x="200913" y="71627"/>
                </a:lnTo>
                <a:lnTo>
                  <a:pt x="249808" y="63880"/>
                </a:lnTo>
                <a:lnTo>
                  <a:pt x="288670" y="44195"/>
                </a:lnTo>
                <a:lnTo>
                  <a:pt x="376875" y="44195"/>
                </a:lnTo>
                <a:lnTo>
                  <a:pt x="308101" y="21716"/>
                </a:lnTo>
                <a:lnTo>
                  <a:pt x="310641" y="16890"/>
                </a:lnTo>
                <a:lnTo>
                  <a:pt x="312674" y="11937"/>
                </a:lnTo>
                <a:lnTo>
                  <a:pt x="313943" y="6476"/>
                </a:lnTo>
                <a:lnTo>
                  <a:pt x="27698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5" name="object 85"/>
          <p:cNvGrpSpPr/>
          <p:nvPr/>
        </p:nvGrpSpPr>
        <p:grpSpPr>
          <a:xfrm>
            <a:off x="6461759" y="3665219"/>
            <a:ext cx="1457325" cy="228600"/>
            <a:chOff x="6461759" y="3665219"/>
            <a:chExt cx="1457325" cy="228600"/>
          </a:xfrm>
        </p:grpSpPr>
        <p:sp>
          <p:nvSpPr>
            <p:cNvPr id="86" name="object 86"/>
            <p:cNvSpPr/>
            <p:nvPr/>
          </p:nvSpPr>
          <p:spPr>
            <a:xfrm>
              <a:off x="6461759" y="3665219"/>
              <a:ext cx="1457325" cy="228600"/>
            </a:xfrm>
            <a:custGeom>
              <a:avLst/>
              <a:gdLst/>
              <a:ahLst/>
              <a:cxnLst/>
              <a:rect l="l" t="t" r="r" b="b"/>
              <a:pathLst>
                <a:path w="1457325" h="228600">
                  <a:moveTo>
                    <a:pt x="1342643" y="0"/>
                  </a:moveTo>
                  <a:lnTo>
                    <a:pt x="114299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299" y="228600"/>
                  </a:lnTo>
                  <a:lnTo>
                    <a:pt x="1342643" y="228600"/>
                  </a:lnTo>
                  <a:lnTo>
                    <a:pt x="1387131" y="219616"/>
                  </a:lnTo>
                  <a:lnTo>
                    <a:pt x="1423463" y="195119"/>
                  </a:lnTo>
                  <a:lnTo>
                    <a:pt x="1447960" y="158787"/>
                  </a:lnTo>
                  <a:lnTo>
                    <a:pt x="1456943" y="114300"/>
                  </a:lnTo>
                  <a:lnTo>
                    <a:pt x="1447960" y="69812"/>
                  </a:lnTo>
                  <a:lnTo>
                    <a:pt x="1423463" y="33480"/>
                  </a:lnTo>
                  <a:lnTo>
                    <a:pt x="1387131" y="8983"/>
                  </a:lnTo>
                  <a:lnTo>
                    <a:pt x="1342643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683374" y="3704081"/>
              <a:ext cx="160527" cy="12979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63206" y="3701922"/>
              <a:ext cx="127126" cy="135381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7012686" y="3701922"/>
              <a:ext cx="678180" cy="148590"/>
            </a:xfrm>
            <a:custGeom>
              <a:avLst/>
              <a:gdLst/>
              <a:ahLst/>
              <a:cxnLst/>
              <a:rect l="l" t="t" r="r" b="b"/>
              <a:pathLst>
                <a:path w="678179" h="148589">
                  <a:moveTo>
                    <a:pt x="20828" y="112268"/>
                  </a:moveTo>
                  <a:lnTo>
                    <a:pt x="4953" y="112268"/>
                  </a:lnTo>
                  <a:lnTo>
                    <a:pt x="0" y="148082"/>
                  </a:lnTo>
                  <a:lnTo>
                    <a:pt x="12954" y="148082"/>
                  </a:lnTo>
                  <a:lnTo>
                    <a:pt x="20828" y="112268"/>
                  </a:lnTo>
                  <a:close/>
                </a:path>
                <a:path w="678179" h="148589">
                  <a:moveTo>
                    <a:pt x="171069" y="117602"/>
                  </a:moveTo>
                  <a:lnTo>
                    <a:pt x="106680" y="117602"/>
                  </a:lnTo>
                  <a:lnTo>
                    <a:pt x="140081" y="84963"/>
                  </a:lnTo>
                  <a:lnTo>
                    <a:pt x="146646" y="78066"/>
                  </a:lnTo>
                  <a:lnTo>
                    <a:pt x="166878" y="46863"/>
                  </a:lnTo>
                  <a:lnTo>
                    <a:pt x="166814" y="43942"/>
                  </a:lnTo>
                  <a:lnTo>
                    <a:pt x="166751" y="40259"/>
                  </a:lnTo>
                  <a:lnTo>
                    <a:pt x="166039" y="32893"/>
                  </a:lnTo>
                  <a:lnTo>
                    <a:pt x="165950" y="32029"/>
                  </a:lnTo>
                  <a:lnTo>
                    <a:pt x="163880" y="25019"/>
                  </a:lnTo>
                  <a:lnTo>
                    <a:pt x="163779" y="24663"/>
                  </a:lnTo>
                  <a:lnTo>
                    <a:pt x="125933" y="2159"/>
                  </a:lnTo>
                  <a:lnTo>
                    <a:pt x="115570" y="2159"/>
                  </a:lnTo>
                  <a:lnTo>
                    <a:pt x="107950" y="4064"/>
                  </a:lnTo>
                  <a:lnTo>
                    <a:pt x="95123" y="11557"/>
                  </a:lnTo>
                  <a:lnTo>
                    <a:pt x="90170" y="16510"/>
                  </a:lnTo>
                  <a:lnTo>
                    <a:pt x="86741" y="22860"/>
                  </a:lnTo>
                  <a:lnTo>
                    <a:pt x="83185" y="29083"/>
                  </a:lnTo>
                  <a:lnTo>
                    <a:pt x="81407" y="36195"/>
                  </a:lnTo>
                  <a:lnTo>
                    <a:pt x="81407" y="43942"/>
                  </a:lnTo>
                  <a:lnTo>
                    <a:pt x="98044" y="43942"/>
                  </a:lnTo>
                  <a:lnTo>
                    <a:pt x="98044" y="36576"/>
                  </a:lnTo>
                  <a:lnTo>
                    <a:pt x="100330" y="30353"/>
                  </a:lnTo>
                  <a:lnTo>
                    <a:pt x="104775" y="25019"/>
                  </a:lnTo>
                  <a:lnTo>
                    <a:pt x="109220" y="19812"/>
                  </a:lnTo>
                  <a:lnTo>
                    <a:pt x="115697" y="17018"/>
                  </a:lnTo>
                  <a:lnTo>
                    <a:pt x="124333" y="16764"/>
                  </a:lnTo>
                  <a:lnTo>
                    <a:pt x="140322" y="17018"/>
                  </a:lnTo>
                  <a:lnTo>
                    <a:pt x="132727" y="17018"/>
                  </a:lnTo>
                  <a:lnTo>
                    <a:pt x="138684" y="18923"/>
                  </a:lnTo>
                  <a:lnTo>
                    <a:pt x="147828" y="27051"/>
                  </a:lnTo>
                  <a:lnTo>
                    <a:pt x="150241" y="32893"/>
                  </a:lnTo>
                  <a:lnTo>
                    <a:pt x="150368" y="44831"/>
                  </a:lnTo>
                  <a:lnTo>
                    <a:pt x="148717" y="49911"/>
                  </a:lnTo>
                  <a:lnTo>
                    <a:pt x="82804" y="121285"/>
                  </a:lnTo>
                  <a:lnTo>
                    <a:pt x="82804" y="131953"/>
                  </a:lnTo>
                  <a:lnTo>
                    <a:pt x="171069" y="131953"/>
                  </a:lnTo>
                  <a:lnTo>
                    <a:pt x="171069" y="117602"/>
                  </a:lnTo>
                  <a:close/>
                </a:path>
                <a:path w="678179" h="148589">
                  <a:moveTo>
                    <a:pt x="275209" y="97409"/>
                  </a:moveTo>
                  <a:lnTo>
                    <a:pt x="275082" y="91567"/>
                  </a:lnTo>
                  <a:lnTo>
                    <a:pt x="273812" y="86614"/>
                  </a:lnTo>
                  <a:lnTo>
                    <a:pt x="271272" y="82423"/>
                  </a:lnTo>
                  <a:lnTo>
                    <a:pt x="268859" y="78232"/>
                  </a:lnTo>
                  <a:lnTo>
                    <a:pt x="249174" y="67564"/>
                  </a:lnTo>
                  <a:lnTo>
                    <a:pt x="255270" y="66040"/>
                  </a:lnTo>
                  <a:lnTo>
                    <a:pt x="260477" y="62738"/>
                  </a:lnTo>
                  <a:lnTo>
                    <a:pt x="269367" y="52578"/>
                  </a:lnTo>
                  <a:lnTo>
                    <a:pt x="271653" y="46228"/>
                  </a:lnTo>
                  <a:lnTo>
                    <a:pt x="271665" y="45466"/>
                  </a:lnTo>
                  <a:lnTo>
                    <a:pt x="271792" y="41783"/>
                  </a:lnTo>
                  <a:lnTo>
                    <a:pt x="263512" y="16383"/>
                  </a:lnTo>
                  <a:lnTo>
                    <a:pt x="260096" y="12700"/>
                  </a:lnTo>
                  <a:lnTo>
                    <a:pt x="253847" y="8178"/>
                  </a:lnTo>
                  <a:lnTo>
                    <a:pt x="246545" y="4889"/>
                  </a:lnTo>
                  <a:lnTo>
                    <a:pt x="238455" y="2921"/>
                  </a:lnTo>
                  <a:lnTo>
                    <a:pt x="238963" y="2921"/>
                  </a:lnTo>
                  <a:lnTo>
                    <a:pt x="228727" y="2032"/>
                  </a:lnTo>
                  <a:lnTo>
                    <a:pt x="219392" y="2921"/>
                  </a:lnTo>
                  <a:lnTo>
                    <a:pt x="211048" y="5143"/>
                  </a:lnTo>
                  <a:lnTo>
                    <a:pt x="185674" y="41783"/>
                  </a:lnTo>
                  <a:lnTo>
                    <a:pt x="202311" y="41783"/>
                  </a:lnTo>
                  <a:lnTo>
                    <a:pt x="202311" y="34925"/>
                  </a:lnTo>
                  <a:lnTo>
                    <a:pt x="204597" y="28956"/>
                  </a:lnTo>
                  <a:lnTo>
                    <a:pt x="209042" y="24003"/>
                  </a:lnTo>
                  <a:lnTo>
                    <a:pt x="213614" y="19177"/>
                  </a:lnTo>
                  <a:lnTo>
                    <a:pt x="220218" y="16510"/>
                  </a:lnTo>
                  <a:lnTo>
                    <a:pt x="228727" y="16383"/>
                  </a:lnTo>
                  <a:lnTo>
                    <a:pt x="237236" y="16510"/>
                  </a:lnTo>
                  <a:lnTo>
                    <a:pt x="243713" y="18669"/>
                  </a:lnTo>
                  <a:lnTo>
                    <a:pt x="252984" y="27178"/>
                  </a:lnTo>
                  <a:lnTo>
                    <a:pt x="255397" y="32512"/>
                  </a:lnTo>
                  <a:lnTo>
                    <a:pt x="255270" y="45466"/>
                  </a:lnTo>
                  <a:lnTo>
                    <a:pt x="252730" y="50927"/>
                  </a:lnTo>
                  <a:lnTo>
                    <a:pt x="247904" y="54991"/>
                  </a:lnTo>
                  <a:lnTo>
                    <a:pt x="243078" y="58928"/>
                  </a:lnTo>
                  <a:lnTo>
                    <a:pt x="236080" y="61214"/>
                  </a:lnTo>
                  <a:lnTo>
                    <a:pt x="214376" y="61214"/>
                  </a:lnTo>
                  <a:lnTo>
                    <a:pt x="214376" y="75057"/>
                  </a:lnTo>
                  <a:lnTo>
                    <a:pt x="237998" y="75057"/>
                  </a:lnTo>
                  <a:lnTo>
                    <a:pt x="245491" y="76962"/>
                  </a:lnTo>
                  <a:lnTo>
                    <a:pt x="256159" y="84836"/>
                  </a:lnTo>
                  <a:lnTo>
                    <a:pt x="258826" y="90424"/>
                  </a:lnTo>
                  <a:lnTo>
                    <a:pt x="258749" y="104292"/>
                  </a:lnTo>
                  <a:lnTo>
                    <a:pt x="256286" y="109474"/>
                  </a:lnTo>
                  <a:lnTo>
                    <a:pt x="246380" y="118110"/>
                  </a:lnTo>
                  <a:lnTo>
                    <a:pt x="239395" y="120269"/>
                  </a:lnTo>
                  <a:lnTo>
                    <a:pt x="221488" y="120269"/>
                  </a:lnTo>
                  <a:lnTo>
                    <a:pt x="215011" y="118110"/>
                  </a:lnTo>
                  <a:lnTo>
                    <a:pt x="214757" y="118110"/>
                  </a:lnTo>
                  <a:lnTo>
                    <a:pt x="204851" y="108966"/>
                  </a:lnTo>
                  <a:lnTo>
                    <a:pt x="202311" y="103124"/>
                  </a:lnTo>
                  <a:lnTo>
                    <a:pt x="201993" y="97409"/>
                  </a:lnTo>
                  <a:lnTo>
                    <a:pt x="201930" y="96139"/>
                  </a:lnTo>
                  <a:lnTo>
                    <a:pt x="185547" y="96139"/>
                  </a:lnTo>
                  <a:lnTo>
                    <a:pt x="212293" y="132003"/>
                  </a:lnTo>
                  <a:lnTo>
                    <a:pt x="212432" y="132003"/>
                  </a:lnTo>
                  <a:lnTo>
                    <a:pt x="220853" y="134073"/>
                  </a:lnTo>
                  <a:lnTo>
                    <a:pt x="221018" y="134073"/>
                  </a:lnTo>
                  <a:lnTo>
                    <a:pt x="230505" y="134874"/>
                  </a:lnTo>
                  <a:lnTo>
                    <a:pt x="240093" y="134073"/>
                  </a:lnTo>
                  <a:lnTo>
                    <a:pt x="248691" y="132003"/>
                  </a:lnTo>
                  <a:lnTo>
                    <a:pt x="256286" y="128689"/>
                  </a:lnTo>
                  <a:lnTo>
                    <a:pt x="262890" y="124079"/>
                  </a:lnTo>
                  <a:lnTo>
                    <a:pt x="266509" y="120269"/>
                  </a:lnTo>
                  <a:lnTo>
                    <a:pt x="268147" y="118554"/>
                  </a:lnTo>
                  <a:lnTo>
                    <a:pt x="271945" y="112268"/>
                  </a:lnTo>
                  <a:lnTo>
                    <a:pt x="274294" y="105219"/>
                  </a:lnTo>
                  <a:lnTo>
                    <a:pt x="275209" y="97409"/>
                  </a:lnTo>
                  <a:close/>
                </a:path>
                <a:path w="678179" h="148589">
                  <a:moveTo>
                    <a:pt x="378841" y="91440"/>
                  </a:moveTo>
                  <a:lnTo>
                    <a:pt x="367207" y="60960"/>
                  </a:lnTo>
                  <a:lnTo>
                    <a:pt x="366903" y="60579"/>
                  </a:lnTo>
                  <a:lnTo>
                    <a:pt x="360730" y="55562"/>
                  </a:lnTo>
                  <a:lnTo>
                    <a:pt x="353669" y="51917"/>
                  </a:lnTo>
                  <a:lnTo>
                    <a:pt x="345732" y="49657"/>
                  </a:lnTo>
                  <a:lnTo>
                    <a:pt x="338188" y="48895"/>
                  </a:lnTo>
                  <a:lnTo>
                    <a:pt x="329692" y="48895"/>
                  </a:lnTo>
                  <a:lnTo>
                    <a:pt x="308356" y="60960"/>
                  </a:lnTo>
                  <a:lnTo>
                    <a:pt x="310515" y="19431"/>
                  </a:lnTo>
                  <a:lnTo>
                    <a:pt x="372364" y="19431"/>
                  </a:lnTo>
                  <a:lnTo>
                    <a:pt x="372364" y="5080"/>
                  </a:lnTo>
                  <a:lnTo>
                    <a:pt x="295275" y="5080"/>
                  </a:lnTo>
                  <a:lnTo>
                    <a:pt x="291909" y="74104"/>
                  </a:lnTo>
                  <a:lnTo>
                    <a:pt x="291795" y="76327"/>
                  </a:lnTo>
                  <a:lnTo>
                    <a:pt x="291719" y="78105"/>
                  </a:lnTo>
                  <a:lnTo>
                    <a:pt x="307975" y="78105"/>
                  </a:lnTo>
                  <a:lnTo>
                    <a:pt x="310095" y="74104"/>
                  </a:lnTo>
                  <a:lnTo>
                    <a:pt x="313309" y="70485"/>
                  </a:lnTo>
                  <a:lnTo>
                    <a:pt x="321818" y="64770"/>
                  </a:lnTo>
                  <a:lnTo>
                    <a:pt x="327406" y="63246"/>
                  </a:lnTo>
                  <a:lnTo>
                    <a:pt x="342773" y="63246"/>
                  </a:lnTo>
                  <a:lnTo>
                    <a:pt x="349631" y="65913"/>
                  </a:lnTo>
                  <a:lnTo>
                    <a:pt x="359791" y="76327"/>
                  </a:lnTo>
                  <a:lnTo>
                    <a:pt x="362331" y="83058"/>
                  </a:lnTo>
                  <a:lnTo>
                    <a:pt x="362458" y="99949"/>
                  </a:lnTo>
                  <a:lnTo>
                    <a:pt x="359918" y="106807"/>
                  </a:lnTo>
                  <a:lnTo>
                    <a:pt x="349758" y="117475"/>
                  </a:lnTo>
                  <a:lnTo>
                    <a:pt x="342900" y="120269"/>
                  </a:lnTo>
                  <a:lnTo>
                    <a:pt x="324993" y="120269"/>
                  </a:lnTo>
                  <a:lnTo>
                    <a:pt x="318287" y="118046"/>
                  </a:lnTo>
                  <a:lnTo>
                    <a:pt x="317588" y="117475"/>
                  </a:lnTo>
                  <a:lnTo>
                    <a:pt x="313309" y="113411"/>
                  </a:lnTo>
                  <a:lnTo>
                    <a:pt x="308483" y="108966"/>
                  </a:lnTo>
                  <a:lnTo>
                    <a:pt x="305816" y="103124"/>
                  </a:lnTo>
                  <a:lnTo>
                    <a:pt x="305562" y="96139"/>
                  </a:lnTo>
                  <a:lnTo>
                    <a:pt x="289179" y="96139"/>
                  </a:lnTo>
                  <a:lnTo>
                    <a:pt x="315531" y="131927"/>
                  </a:lnTo>
                  <a:lnTo>
                    <a:pt x="334010" y="134874"/>
                  </a:lnTo>
                  <a:lnTo>
                    <a:pt x="342823" y="134048"/>
                  </a:lnTo>
                  <a:lnTo>
                    <a:pt x="343331" y="134048"/>
                  </a:lnTo>
                  <a:lnTo>
                    <a:pt x="352196" y="131622"/>
                  </a:lnTo>
                  <a:lnTo>
                    <a:pt x="359791" y="127825"/>
                  </a:lnTo>
                  <a:lnTo>
                    <a:pt x="366395" y="122555"/>
                  </a:lnTo>
                  <a:lnTo>
                    <a:pt x="368300" y="120269"/>
                  </a:lnTo>
                  <a:lnTo>
                    <a:pt x="371729" y="116179"/>
                  </a:lnTo>
                  <a:lnTo>
                    <a:pt x="375500" y="108966"/>
                  </a:lnTo>
                  <a:lnTo>
                    <a:pt x="376148" y="106807"/>
                  </a:lnTo>
                  <a:lnTo>
                    <a:pt x="377926" y="100609"/>
                  </a:lnTo>
                  <a:lnTo>
                    <a:pt x="378841" y="91440"/>
                  </a:lnTo>
                  <a:close/>
                </a:path>
                <a:path w="678179" h="148589">
                  <a:moveTo>
                    <a:pt x="522097" y="88265"/>
                  </a:moveTo>
                  <a:lnTo>
                    <a:pt x="407289" y="88265"/>
                  </a:lnTo>
                  <a:lnTo>
                    <a:pt x="407289" y="101854"/>
                  </a:lnTo>
                  <a:lnTo>
                    <a:pt x="506095" y="101854"/>
                  </a:lnTo>
                  <a:lnTo>
                    <a:pt x="506095" y="135382"/>
                  </a:lnTo>
                  <a:lnTo>
                    <a:pt x="522097" y="135382"/>
                  </a:lnTo>
                  <a:lnTo>
                    <a:pt x="522097" y="88265"/>
                  </a:lnTo>
                  <a:close/>
                </a:path>
                <a:path w="678179" h="148589">
                  <a:moveTo>
                    <a:pt x="522097" y="0"/>
                  </a:moveTo>
                  <a:lnTo>
                    <a:pt x="506349" y="0"/>
                  </a:lnTo>
                  <a:lnTo>
                    <a:pt x="506349" y="30226"/>
                  </a:lnTo>
                  <a:lnTo>
                    <a:pt x="478663" y="30226"/>
                  </a:lnTo>
                  <a:lnTo>
                    <a:pt x="476631" y="21590"/>
                  </a:lnTo>
                  <a:lnTo>
                    <a:pt x="472059" y="14732"/>
                  </a:lnTo>
                  <a:lnTo>
                    <a:pt x="464947" y="9525"/>
                  </a:lnTo>
                  <a:lnTo>
                    <a:pt x="463689" y="8763"/>
                  </a:lnTo>
                  <a:lnTo>
                    <a:pt x="463689" y="31115"/>
                  </a:lnTo>
                  <a:lnTo>
                    <a:pt x="463689" y="46875"/>
                  </a:lnTo>
                  <a:lnTo>
                    <a:pt x="461391" y="52578"/>
                  </a:lnTo>
                  <a:lnTo>
                    <a:pt x="451866" y="61087"/>
                  </a:lnTo>
                  <a:lnTo>
                    <a:pt x="445643" y="63373"/>
                  </a:lnTo>
                  <a:lnTo>
                    <a:pt x="429895" y="63373"/>
                  </a:lnTo>
                  <a:lnTo>
                    <a:pt x="423545" y="61087"/>
                  </a:lnTo>
                  <a:lnTo>
                    <a:pt x="414020" y="52578"/>
                  </a:lnTo>
                  <a:lnTo>
                    <a:pt x="411708" y="46875"/>
                  </a:lnTo>
                  <a:lnTo>
                    <a:pt x="411708" y="31115"/>
                  </a:lnTo>
                  <a:lnTo>
                    <a:pt x="414020" y="25400"/>
                  </a:lnTo>
                  <a:lnTo>
                    <a:pt x="423545" y="16891"/>
                  </a:lnTo>
                  <a:lnTo>
                    <a:pt x="429539" y="14732"/>
                  </a:lnTo>
                  <a:lnTo>
                    <a:pt x="445985" y="14732"/>
                  </a:lnTo>
                  <a:lnTo>
                    <a:pt x="451866" y="16891"/>
                  </a:lnTo>
                  <a:lnTo>
                    <a:pt x="461391" y="25400"/>
                  </a:lnTo>
                  <a:lnTo>
                    <a:pt x="463689" y="31115"/>
                  </a:lnTo>
                  <a:lnTo>
                    <a:pt x="463689" y="8763"/>
                  </a:lnTo>
                  <a:lnTo>
                    <a:pt x="459244" y="6032"/>
                  </a:lnTo>
                  <a:lnTo>
                    <a:pt x="452831" y="3517"/>
                  </a:lnTo>
                  <a:lnTo>
                    <a:pt x="445668" y="1981"/>
                  </a:lnTo>
                  <a:lnTo>
                    <a:pt x="437769" y="1397"/>
                  </a:lnTo>
                  <a:lnTo>
                    <a:pt x="428548" y="2209"/>
                  </a:lnTo>
                  <a:lnTo>
                    <a:pt x="396506" y="31115"/>
                  </a:lnTo>
                  <a:lnTo>
                    <a:pt x="395732" y="38989"/>
                  </a:lnTo>
                  <a:lnTo>
                    <a:pt x="396481" y="46609"/>
                  </a:lnTo>
                  <a:lnTo>
                    <a:pt x="396506" y="46875"/>
                  </a:lnTo>
                  <a:lnTo>
                    <a:pt x="429018" y="75895"/>
                  </a:lnTo>
                  <a:lnTo>
                    <a:pt x="429907" y="75895"/>
                  </a:lnTo>
                  <a:lnTo>
                    <a:pt x="437769" y="76581"/>
                  </a:lnTo>
                  <a:lnTo>
                    <a:pt x="474764" y="57594"/>
                  </a:lnTo>
                  <a:lnTo>
                    <a:pt x="479171" y="44831"/>
                  </a:lnTo>
                  <a:lnTo>
                    <a:pt x="506349" y="44831"/>
                  </a:lnTo>
                  <a:lnTo>
                    <a:pt x="506349" y="80772"/>
                  </a:lnTo>
                  <a:lnTo>
                    <a:pt x="522097" y="80772"/>
                  </a:lnTo>
                  <a:lnTo>
                    <a:pt x="522097" y="44831"/>
                  </a:lnTo>
                  <a:lnTo>
                    <a:pt x="522097" y="30226"/>
                  </a:lnTo>
                  <a:lnTo>
                    <a:pt x="522097" y="0"/>
                  </a:lnTo>
                  <a:close/>
                </a:path>
                <a:path w="678179" h="148589">
                  <a:moveTo>
                    <a:pt x="635381" y="26670"/>
                  </a:moveTo>
                  <a:lnTo>
                    <a:pt x="635228" y="21971"/>
                  </a:lnTo>
                  <a:lnTo>
                    <a:pt x="635127" y="18161"/>
                  </a:lnTo>
                  <a:lnTo>
                    <a:pt x="632079" y="12700"/>
                  </a:lnTo>
                  <a:lnTo>
                    <a:pt x="631444" y="11557"/>
                  </a:lnTo>
                  <a:lnTo>
                    <a:pt x="624205" y="7112"/>
                  </a:lnTo>
                  <a:lnTo>
                    <a:pt x="619887" y="5003"/>
                  </a:lnTo>
                  <a:lnTo>
                    <a:pt x="619887" y="21971"/>
                  </a:lnTo>
                  <a:lnTo>
                    <a:pt x="619887" y="31242"/>
                  </a:lnTo>
                  <a:lnTo>
                    <a:pt x="617474" y="34798"/>
                  </a:lnTo>
                  <a:lnTo>
                    <a:pt x="612902" y="37211"/>
                  </a:lnTo>
                  <a:lnTo>
                    <a:pt x="608457" y="39497"/>
                  </a:lnTo>
                  <a:lnTo>
                    <a:pt x="602488" y="40767"/>
                  </a:lnTo>
                  <a:lnTo>
                    <a:pt x="588010" y="40767"/>
                  </a:lnTo>
                  <a:lnTo>
                    <a:pt x="582041" y="39497"/>
                  </a:lnTo>
                  <a:lnTo>
                    <a:pt x="577469" y="37211"/>
                  </a:lnTo>
                  <a:lnTo>
                    <a:pt x="573024" y="34798"/>
                  </a:lnTo>
                  <a:lnTo>
                    <a:pt x="570611" y="31242"/>
                  </a:lnTo>
                  <a:lnTo>
                    <a:pt x="570611" y="21971"/>
                  </a:lnTo>
                  <a:lnTo>
                    <a:pt x="573024" y="18415"/>
                  </a:lnTo>
                  <a:lnTo>
                    <a:pt x="577469" y="16129"/>
                  </a:lnTo>
                  <a:lnTo>
                    <a:pt x="582041" y="13843"/>
                  </a:lnTo>
                  <a:lnTo>
                    <a:pt x="588010" y="12700"/>
                  </a:lnTo>
                  <a:lnTo>
                    <a:pt x="602488" y="12700"/>
                  </a:lnTo>
                  <a:lnTo>
                    <a:pt x="608457" y="13843"/>
                  </a:lnTo>
                  <a:lnTo>
                    <a:pt x="612902" y="16129"/>
                  </a:lnTo>
                  <a:lnTo>
                    <a:pt x="617474" y="18415"/>
                  </a:lnTo>
                  <a:lnTo>
                    <a:pt x="595249" y="254"/>
                  </a:lnTo>
                  <a:lnTo>
                    <a:pt x="586714" y="762"/>
                  </a:lnTo>
                  <a:lnTo>
                    <a:pt x="555117" y="26670"/>
                  </a:lnTo>
                  <a:lnTo>
                    <a:pt x="555244" y="31242"/>
                  </a:lnTo>
                  <a:lnTo>
                    <a:pt x="595249" y="53086"/>
                  </a:lnTo>
                  <a:lnTo>
                    <a:pt x="603770" y="52666"/>
                  </a:lnTo>
                  <a:lnTo>
                    <a:pt x="632002" y="40767"/>
                  </a:lnTo>
                  <a:lnTo>
                    <a:pt x="635127" y="35179"/>
                  </a:lnTo>
                  <a:lnTo>
                    <a:pt x="635381" y="26670"/>
                  </a:lnTo>
                  <a:close/>
                </a:path>
                <a:path w="678179" h="148589">
                  <a:moveTo>
                    <a:pt x="647446" y="57150"/>
                  </a:moveTo>
                  <a:lnTo>
                    <a:pt x="607758" y="62611"/>
                  </a:lnTo>
                  <a:lnTo>
                    <a:pt x="547116" y="62611"/>
                  </a:lnTo>
                  <a:lnTo>
                    <a:pt x="547116" y="75565"/>
                  </a:lnTo>
                  <a:lnTo>
                    <a:pt x="584454" y="75565"/>
                  </a:lnTo>
                  <a:lnTo>
                    <a:pt x="584454" y="99822"/>
                  </a:lnTo>
                  <a:lnTo>
                    <a:pt x="600202" y="99822"/>
                  </a:lnTo>
                  <a:lnTo>
                    <a:pt x="600202" y="75565"/>
                  </a:lnTo>
                  <a:lnTo>
                    <a:pt x="607453" y="75565"/>
                  </a:lnTo>
                  <a:lnTo>
                    <a:pt x="616470" y="75272"/>
                  </a:lnTo>
                  <a:lnTo>
                    <a:pt x="647446" y="70231"/>
                  </a:lnTo>
                  <a:lnTo>
                    <a:pt x="647446" y="57150"/>
                  </a:lnTo>
                  <a:close/>
                </a:path>
                <a:path w="678179" h="148589">
                  <a:moveTo>
                    <a:pt x="674497" y="0"/>
                  </a:moveTo>
                  <a:lnTo>
                    <a:pt x="658749" y="0"/>
                  </a:lnTo>
                  <a:lnTo>
                    <a:pt x="658749" y="84963"/>
                  </a:lnTo>
                  <a:lnTo>
                    <a:pt x="617728" y="84963"/>
                  </a:lnTo>
                  <a:lnTo>
                    <a:pt x="617728" y="97663"/>
                  </a:lnTo>
                  <a:lnTo>
                    <a:pt x="658749" y="97663"/>
                  </a:lnTo>
                  <a:lnTo>
                    <a:pt x="658749" y="106045"/>
                  </a:lnTo>
                  <a:lnTo>
                    <a:pt x="674497" y="106045"/>
                  </a:lnTo>
                  <a:lnTo>
                    <a:pt x="674497" y="0"/>
                  </a:lnTo>
                  <a:close/>
                </a:path>
                <a:path w="678179" h="148589">
                  <a:moveTo>
                    <a:pt x="677926" y="120269"/>
                  </a:moveTo>
                  <a:lnTo>
                    <a:pt x="575310" y="120269"/>
                  </a:lnTo>
                  <a:lnTo>
                    <a:pt x="575310" y="92583"/>
                  </a:lnTo>
                  <a:lnTo>
                    <a:pt x="559562" y="92583"/>
                  </a:lnTo>
                  <a:lnTo>
                    <a:pt x="559562" y="133604"/>
                  </a:lnTo>
                  <a:lnTo>
                    <a:pt x="677926" y="133604"/>
                  </a:lnTo>
                  <a:lnTo>
                    <a:pt x="677926" y="12026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/>
          <p:nvPr/>
        </p:nvSpPr>
        <p:spPr>
          <a:xfrm>
            <a:off x="4350130" y="4020692"/>
            <a:ext cx="57785" cy="59055"/>
          </a:xfrm>
          <a:custGeom>
            <a:avLst/>
            <a:gdLst/>
            <a:ahLst/>
            <a:cxnLst/>
            <a:rect l="l" t="t" r="r" b="b"/>
            <a:pathLst>
              <a:path w="57785" h="59054">
                <a:moveTo>
                  <a:pt x="35179" y="0"/>
                </a:moveTo>
                <a:lnTo>
                  <a:pt x="21971" y="0"/>
                </a:lnTo>
                <a:lnTo>
                  <a:pt x="24130" y="21843"/>
                </a:lnTo>
                <a:lnTo>
                  <a:pt x="6477" y="9016"/>
                </a:lnTo>
                <a:lnTo>
                  <a:pt x="0" y="20446"/>
                </a:lnTo>
                <a:lnTo>
                  <a:pt x="19812" y="29463"/>
                </a:lnTo>
                <a:lnTo>
                  <a:pt x="0" y="38353"/>
                </a:lnTo>
                <a:lnTo>
                  <a:pt x="6350" y="49656"/>
                </a:lnTo>
                <a:lnTo>
                  <a:pt x="24130" y="37083"/>
                </a:lnTo>
                <a:lnTo>
                  <a:pt x="21971" y="58800"/>
                </a:lnTo>
                <a:lnTo>
                  <a:pt x="35179" y="58800"/>
                </a:lnTo>
                <a:lnTo>
                  <a:pt x="33020" y="36829"/>
                </a:lnTo>
                <a:lnTo>
                  <a:pt x="50673" y="49656"/>
                </a:lnTo>
                <a:lnTo>
                  <a:pt x="57277" y="38353"/>
                </a:lnTo>
                <a:lnTo>
                  <a:pt x="37338" y="29463"/>
                </a:lnTo>
                <a:lnTo>
                  <a:pt x="57277" y="20446"/>
                </a:lnTo>
                <a:lnTo>
                  <a:pt x="50800" y="9270"/>
                </a:lnTo>
                <a:lnTo>
                  <a:pt x="33020" y="21843"/>
                </a:lnTo>
                <a:lnTo>
                  <a:pt x="35179" y="0"/>
                </a:lnTo>
                <a:close/>
              </a:path>
            </a:pathLst>
          </a:custGeom>
          <a:solidFill>
            <a:srgbClr val="4E6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467986" y="4017136"/>
            <a:ext cx="615950" cy="140970"/>
          </a:xfrm>
          <a:custGeom>
            <a:avLst/>
            <a:gdLst/>
            <a:ahLst/>
            <a:cxnLst/>
            <a:rect l="l" t="t" r="r" b="b"/>
            <a:pathLst>
              <a:path w="615950" h="140970">
                <a:moveTo>
                  <a:pt x="386079" y="82550"/>
                </a:moveTo>
                <a:lnTo>
                  <a:pt x="346583" y="87375"/>
                </a:lnTo>
                <a:lnTo>
                  <a:pt x="326009" y="104648"/>
                </a:lnTo>
                <a:lnTo>
                  <a:pt x="326009" y="118744"/>
                </a:lnTo>
                <a:lnTo>
                  <a:pt x="362577" y="139235"/>
                </a:lnTo>
                <a:lnTo>
                  <a:pt x="386079" y="140843"/>
                </a:lnTo>
                <a:lnTo>
                  <a:pt x="394418" y="140672"/>
                </a:lnTo>
                <a:lnTo>
                  <a:pt x="432942" y="132842"/>
                </a:lnTo>
                <a:lnTo>
                  <a:pt x="439845" y="127381"/>
                </a:lnTo>
                <a:lnTo>
                  <a:pt x="378078" y="127381"/>
                </a:lnTo>
                <a:lnTo>
                  <a:pt x="370839" y="126746"/>
                </a:lnTo>
                <a:lnTo>
                  <a:pt x="364489" y="125730"/>
                </a:lnTo>
                <a:lnTo>
                  <a:pt x="358013" y="124587"/>
                </a:lnTo>
                <a:lnTo>
                  <a:pt x="352933" y="122936"/>
                </a:lnTo>
                <a:lnTo>
                  <a:pt x="349123" y="120523"/>
                </a:lnTo>
                <a:lnTo>
                  <a:pt x="345313" y="118237"/>
                </a:lnTo>
                <a:lnTo>
                  <a:pt x="343408" y="115316"/>
                </a:lnTo>
                <a:lnTo>
                  <a:pt x="343280" y="111633"/>
                </a:lnTo>
                <a:lnTo>
                  <a:pt x="343408" y="108077"/>
                </a:lnTo>
                <a:lnTo>
                  <a:pt x="345313" y="105156"/>
                </a:lnTo>
                <a:lnTo>
                  <a:pt x="352933" y="100584"/>
                </a:lnTo>
                <a:lnTo>
                  <a:pt x="358013" y="98806"/>
                </a:lnTo>
                <a:lnTo>
                  <a:pt x="364489" y="97790"/>
                </a:lnTo>
                <a:lnTo>
                  <a:pt x="370839" y="96647"/>
                </a:lnTo>
                <a:lnTo>
                  <a:pt x="378078" y="96012"/>
                </a:lnTo>
                <a:lnTo>
                  <a:pt x="439845" y="96012"/>
                </a:lnTo>
                <a:lnTo>
                  <a:pt x="438276" y="94742"/>
                </a:lnTo>
                <a:lnTo>
                  <a:pt x="394418" y="82720"/>
                </a:lnTo>
                <a:lnTo>
                  <a:pt x="386079" y="82550"/>
                </a:lnTo>
                <a:close/>
              </a:path>
              <a:path w="615950" h="140970">
                <a:moveTo>
                  <a:pt x="439845" y="96012"/>
                </a:moveTo>
                <a:lnTo>
                  <a:pt x="394208" y="96012"/>
                </a:lnTo>
                <a:lnTo>
                  <a:pt x="401447" y="96647"/>
                </a:lnTo>
                <a:lnTo>
                  <a:pt x="407924" y="97790"/>
                </a:lnTo>
                <a:lnTo>
                  <a:pt x="414274" y="98806"/>
                </a:lnTo>
                <a:lnTo>
                  <a:pt x="419480" y="100584"/>
                </a:lnTo>
                <a:lnTo>
                  <a:pt x="423163" y="102869"/>
                </a:lnTo>
                <a:lnTo>
                  <a:pt x="426974" y="105156"/>
                </a:lnTo>
                <a:lnTo>
                  <a:pt x="428878" y="108077"/>
                </a:lnTo>
                <a:lnTo>
                  <a:pt x="428878" y="115316"/>
                </a:lnTo>
                <a:lnTo>
                  <a:pt x="426974" y="118237"/>
                </a:lnTo>
                <a:lnTo>
                  <a:pt x="423163" y="120523"/>
                </a:lnTo>
                <a:lnTo>
                  <a:pt x="419480" y="122936"/>
                </a:lnTo>
                <a:lnTo>
                  <a:pt x="414274" y="124587"/>
                </a:lnTo>
                <a:lnTo>
                  <a:pt x="407924" y="125730"/>
                </a:lnTo>
                <a:lnTo>
                  <a:pt x="401447" y="126746"/>
                </a:lnTo>
                <a:lnTo>
                  <a:pt x="394208" y="127381"/>
                </a:lnTo>
                <a:lnTo>
                  <a:pt x="439845" y="127381"/>
                </a:lnTo>
                <a:lnTo>
                  <a:pt x="443611" y="124333"/>
                </a:lnTo>
                <a:lnTo>
                  <a:pt x="446277" y="118744"/>
                </a:lnTo>
                <a:lnTo>
                  <a:pt x="446277" y="104648"/>
                </a:lnTo>
                <a:lnTo>
                  <a:pt x="443611" y="99060"/>
                </a:lnTo>
                <a:lnTo>
                  <a:pt x="439845" y="96012"/>
                </a:lnTo>
                <a:close/>
              </a:path>
              <a:path w="615950" h="140970">
                <a:moveTo>
                  <a:pt x="193548" y="47879"/>
                </a:moveTo>
                <a:lnTo>
                  <a:pt x="163417" y="72453"/>
                </a:lnTo>
                <a:lnTo>
                  <a:pt x="161036" y="90931"/>
                </a:lnTo>
                <a:lnTo>
                  <a:pt x="161636" y="100203"/>
                </a:lnTo>
                <a:lnTo>
                  <a:pt x="186735" y="133350"/>
                </a:lnTo>
                <a:lnTo>
                  <a:pt x="193548" y="134112"/>
                </a:lnTo>
                <a:lnTo>
                  <a:pt x="200451" y="133350"/>
                </a:lnTo>
                <a:lnTo>
                  <a:pt x="206676" y="131254"/>
                </a:lnTo>
                <a:lnTo>
                  <a:pt x="212211" y="127825"/>
                </a:lnTo>
                <a:lnTo>
                  <a:pt x="217042" y="123062"/>
                </a:lnTo>
                <a:lnTo>
                  <a:pt x="219164" y="119761"/>
                </a:lnTo>
                <a:lnTo>
                  <a:pt x="188467" y="119761"/>
                </a:lnTo>
                <a:lnTo>
                  <a:pt x="184276" y="117221"/>
                </a:lnTo>
                <a:lnTo>
                  <a:pt x="177926" y="107315"/>
                </a:lnTo>
                <a:lnTo>
                  <a:pt x="176275" y="100203"/>
                </a:lnTo>
                <a:lnTo>
                  <a:pt x="176275" y="81661"/>
                </a:lnTo>
                <a:lnTo>
                  <a:pt x="177926" y="74549"/>
                </a:lnTo>
                <a:lnTo>
                  <a:pt x="184276" y="64643"/>
                </a:lnTo>
                <a:lnTo>
                  <a:pt x="188467" y="62230"/>
                </a:lnTo>
                <a:lnTo>
                  <a:pt x="219165" y="62230"/>
                </a:lnTo>
                <a:lnTo>
                  <a:pt x="217042" y="58928"/>
                </a:lnTo>
                <a:lnTo>
                  <a:pt x="212211" y="54094"/>
                </a:lnTo>
                <a:lnTo>
                  <a:pt x="206676" y="50641"/>
                </a:lnTo>
                <a:lnTo>
                  <a:pt x="200451" y="48569"/>
                </a:lnTo>
                <a:lnTo>
                  <a:pt x="193548" y="47879"/>
                </a:lnTo>
                <a:close/>
              </a:path>
              <a:path w="615950" h="140970">
                <a:moveTo>
                  <a:pt x="219165" y="62230"/>
                </a:moveTo>
                <a:lnTo>
                  <a:pt x="198754" y="62230"/>
                </a:lnTo>
                <a:lnTo>
                  <a:pt x="203073" y="64643"/>
                </a:lnTo>
                <a:lnTo>
                  <a:pt x="206248" y="69596"/>
                </a:lnTo>
                <a:lnTo>
                  <a:pt x="209550" y="74549"/>
                </a:lnTo>
                <a:lnTo>
                  <a:pt x="211200" y="81661"/>
                </a:lnTo>
                <a:lnTo>
                  <a:pt x="211200" y="100203"/>
                </a:lnTo>
                <a:lnTo>
                  <a:pt x="209550" y="107315"/>
                </a:lnTo>
                <a:lnTo>
                  <a:pt x="206248" y="112268"/>
                </a:lnTo>
                <a:lnTo>
                  <a:pt x="203073" y="117221"/>
                </a:lnTo>
                <a:lnTo>
                  <a:pt x="198754" y="119761"/>
                </a:lnTo>
                <a:lnTo>
                  <a:pt x="219164" y="119761"/>
                </a:lnTo>
                <a:lnTo>
                  <a:pt x="220991" y="116917"/>
                </a:lnTo>
                <a:lnTo>
                  <a:pt x="223869" y="109521"/>
                </a:lnTo>
                <a:lnTo>
                  <a:pt x="225651" y="100863"/>
                </a:lnTo>
                <a:lnTo>
                  <a:pt x="226313" y="90931"/>
                </a:lnTo>
                <a:lnTo>
                  <a:pt x="225690" y="81661"/>
                </a:lnTo>
                <a:lnTo>
                  <a:pt x="225651" y="81073"/>
                </a:lnTo>
                <a:lnTo>
                  <a:pt x="223869" y="72453"/>
                </a:lnTo>
                <a:lnTo>
                  <a:pt x="220991" y="65071"/>
                </a:lnTo>
                <a:lnTo>
                  <a:pt x="219165" y="62230"/>
                </a:lnTo>
                <a:close/>
              </a:path>
              <a:path w="615950" h="140970">
                <a:moveTo>
                  <a:pt x="140462" y="118744"/>
                </a:moveTo>
                <a:lnTo>
                  <a:pt x="0" y="118744"/>
                </a:lnTo>
                <a:lnTo>
                  <a:pt x="0" y="134112"/>
                </a:lnTo>
                <a:lnTo>
                  <a:pt x="140462" y="134112"/>
                </a:lnTo>
                <a:lnTo>
                  <a:pt x="140462" y="118744"/>
                </a:lnTo>
                <a:close/>
              </a:path>
              <a:path w="615950" h="140970">
                <a:moveTo>
                  <a:pt x="69087" y="56006"/>
                </a:moveTo>
                <a:lnTo>
                  <a:pt x="52324" y="56006"/>
                </a:lnTo>
                <a:lnTo>
                  <a:pt x="52324" y="118744"/>
                </a:lnTo>
                <a:lnTo>
                  <a:pt x="69087" y="118744"/>
                </a:lnTo>
                <a:lnTo>
                  <a:pt x="69087" y="56006"/>
                </a:lnTo>
                <a:close/>
              </a:path>
              <a:path w="615950" h="140970">
                <a:moveTo>
                  <a:pt x="131063" y="5206"/>
                </a:moveTo>
                <a:lnTo>
                  <a:pt x="8636" y="5206"/>
                </a:lnTo>
                <a:lnTo>
                  <a:pt x="8636" y="20574"/>
                </a:lnTo>
                <a:lnTo>
                  <a:pt x="114046" y="20574"/>
                </a:lnTo>
                <a:lnTo>
                  <a:pt x="114046" y="98043"/>
                </a:lnTo>
                <a:lnTo>
                  <a:pt x="131063" y="98043"/>
                </a:lnTo>
                <a:lnTo>
                  <a:pt x="131063" y="5206"/>
                </a:lnTo>
                <a:close/>
              </a:path>
              <a:path w="615950" h="140970">
                <a:moveTo>
                  <a:pt x="615950" y="118999"/>
                </a:moveTo>
                <a:lnTo>
                  <a:pt x="475488" y="118999"/>
                </a:lnTo>
                <a:lnTo>
                  <a:pt x="475488" y="134112"/>
                </a:lnTo>
                <a:lnTo>
                  <a:pt x="615950" y="134112"/>
                </a:lnTo>
                <a:lnTo>
                  <a:pt x="615950" y="118999"/>
                </a:lnTo>
                <a:close/>
              </a:path>
              <a:path w="615950" h="140970">
                <a:moveTo>
                  <a:pt x="553847" y="84836"/>
                </a:moveTo>
                <a:lnTo>
                  <a:pt x="537210" y="84836"/>
                </a:lnTo>
                <a:lnTo>
                  <a:pt x="537210" y="118999"/>
                </a:lnTo>
                <a:lnTo>
                  <a:pt x="553847" y="118999"/>
                </a:lnTo>
                <a:lnTo>
                  <a:pt x="553847" y="84836"/>
                </a:lnTo>
                <a:close/>
              </a:path>
              <a:path w="615950" h="140970">
                <a:moveTo>
                  <a:pt x="606678" y="5334"/>
                </a:moveTo>
                <a:lnTo>
                  <a:pt x="484759" y="5334"/>
                </a:lnTo>
                <a:lnTo>
                  <a:pt x="484759" y="84836"/>
                </a:lnTo>
                <a:lnTo>
                  <a:pt x="608329" y="84836"/>
                </a:lnTo>
                <a:lnTo>
                  <a:pt x="608329" y="69723"/>
                </a:lnTo>
                <a:lnTo>
                  <a:pt x="501396" y="69723"/>
                </a:lnTo>
                <a:lnTo>
                  <a:pt x="501396" y="20574"/>
                </a:lnTo>
                <a:lnTo>
                  <a:pt x="606678" y="20574"/>
                </a:lnTo>
                <a:lnTo>
                  <a:pt x="606678" y="5334"/>
                </a:lnTo>
                <a:close/>
              </a:path>
              <a:path w="615950" h="140970">
                <a:moveTo>
                  <a:pt x="359917" y="1524"/>
                </a:moveTo>
                <a:lnTo>
                  <a:pt x="359577" y="7747"/>
                </a:lnTo>
                <a:lnTo>
                  <a:pt x="359515" y="8882"/>
                </a:lnTo>
                <a:lnTo>
                  <a:pt x="358505" y="15906"/>
                </a:lnTo>
                <a:lnTo>
                  <a:pt x="340105" y="49530"/>
                </a:lnTo>
                <a:lnTo>
                  <a:pt x="333883" y="55118"/>
                </a:lnTo>
                <a:lnTo>
                  <a:pt x="326263" y="58674"/>
                </a:lnTo>
                <a:lnTo>
                  <a:pt x="317373" y="60325"/>
                </a:lnTo>
                <a:lnTo>
                  <a:pt x="317373" y="75184"/>
                </a:lnTo>
                <a:lnTo>
                  <a:pt x="356123" y="55753"/>
                </a:lnTo>
                <a:lnTo>
                  <a:pt x="364871" y="44323"/>
                </a:lnTo>
                <a:lnTo>
                  <a:pt x="390950" y="44323"/>
                </a:lnTo>
                <a:lnTo>
                  <a:pt x="371221" y="31496"/>
                </a:lnTo>
                <a:lnTo>
                  <a:pt x="372872" y="27050"/>
                </a:lnTo>
                <a:lnTo>
                  <a:pt x="373985" y="22598"/>
                </a:lnTo>
                <a:lnTo>
                  <a:pt x="375792" y="12827"/>
                </a:lnTo>
                <a:lnTo>
                  <a:pt x="376187" y="8882"/>
                </a:lnTo>
                <a:lnTo>
                  <a:pt x="376300" y="2540"/>
                </a:lnTo>
                <a:lnTo>
                  <a:pt x="359917" y="1524"/>
                </a:lnTo>
                <a:close/>
              </a:path>
              <a:path w="615950" h="140970">
                <a:moveTo>
                  <a:pt x="390950" y="44323"/>
                </a:moveTo>
                <a:lnTo>
                  <a:pt x="364871" y="44323"/>
                </a:lnTo>
                <a:lnTo>
                  <a:pt x="406400" y="71881"/>
                </a:lnTo>
                <a:lnTo>
                  <a:pt x="414782" y="59817"/>
                </a:lnTo>
                <a:lnTo>
                  <a:pt x="390950" y="44323"/>
                </a:lnTo>
                <a:close/>
              </a:path>
              <a:path w="615950" h="140970">
                <a:moveTo>
                  <a:pt x="444246" y="254"/>
                </a:moveTo>
                <a:lnTo>
                  <a:pt x="427989" y="254"/>
                </a:lnTo>
                <a:lnTo>
                  <a:pt x="427989" y="77978"/>
                </a:lnTo>
                <a:lnTo>
                  <a:pt x="444246" y="77978"/>
                </a:lnTo>
                <a:lnTo>
                  <a:pt x="444246" y="42544"/>
                </a:lnTo>
                <a:lnTo>
                  <a:pt x="463930" y="42544"/>
                </a:lnTo>
                <a:lnTo>
                  <a:pt x="463930" y="27050"/>
                </a:lnTo>
                <a:lnTo>
                  <a:pt x="444246" y="27050"/>
                </a:lnTo>
                <a:lnTo>
                  <a:pt x="444246" y="254"/>
                </a:lnTo>
                <a:close/>
              </a:path>
              <a:path w="615950" h="140970">
                <a:moveTo>
                  <a:pt x="293624" y="72136"/>
                </a:moveTo>
                <a:lnTo>
                  <a:pt x="278511" y="72136"/>
                </a:lnTo>
                <a:lnTo>
                  <a:pt x="278511" y="140843"/>
                </a:lnTo>
                <a:lnTo>
                  <a:pt x="293624" y="140843"/>
                </a:lnTo>
                <a:lnTo>
                  <a:pt x="293624" y="72136"/>
                </a:lnTo>
                <a:close/>
              </a:path>
              <a:path w="615950" h="140970">
                <a:moveTo>
                  <a:pt x="255904" y="1143"/>
                </a:moveTo>
                <a:lnTo>
                  <a:pt x="240791" y="1143"/>
                </a:lnTo>
                <a:lnTo>
                  <a:pt x="240791" y="138303"/>
                </a:lnTo>
                <a:lnTo>
                  <a:pt x="255904" y="138303"/>
                </a:lnTo>
                <a:lnTo>
                  <a:pt x="255904" y="72136"/>
                </a:lnTo>
                <a:lnTo>
                  <a:pt x="293624" y="72136"/>
                </a:lnTo>
                <a:lnTo>
                  <a:pt x="293624" y="56896"/>
                </a:lnTo>
                <a:lnTo>
                  <a:pt x="255904" y="56896"/>
                </a:lnTo>
                <a:lnTo>
                  <a:pt x="255904" y="1143"/>
                </a:lnTo>
                <a:close/>
              </a:path>
              <a:path w="615950" h="140970">
                <a:moveTo>
                  <a:pt x="293624" y="254"/>
                </a:moveTo>
                <a:lnTo>
                  <a:pt x="278511" y="254"/>
                </a:lnTo>
                <a:lnTo>
                  <a:pt x="278511" y="56896"/>
                </a:lnTo>
                <a:lnTo>
                  <a:pt x="293624" y="56896"/>
                </a:lnTo>
                <a:lnTo>
                  <a:pt x="293624" y="254"/>
                </a:lnTo>
                <a:close/>
              </a:path>
              <a:path w="615950" h="140970">
                <a:moveTo>
                  <a:pt x="230377" y="22098"/>
                </a:moveTo>
                <a:lnTo>
                  <a:pt x="155448" y="22098"/>
                </a:lnTo>
                <a:lnTo>
                  <a:pt x="155448" y="36830"/>
                </a:lnTo>
                <a:lnTo>
                  <a:pt x="230377" y="36830"/>
                </a:lnTo>
                <a:lnTo>
                  <a:pt x="230377" y="22098"/>
                </a:lnTo>
                <a:close/>
              </a:path>
              <a:path w="615950" h="140970">
                <a:moveTo>
                  <a:pt x="200913" y="0"/>
                </a:moveTo>
                <a:lnTo>
                  <a:pt x="184785" y="0"/>
                </a:lnTo>
                <a:lnTo>
                  <a:pt x="184785" y="22098"/>
                </a:lnTo>
                <a:lnTo>
                  <a:pt x="200913" y="22098"/>
                </a:lnTo>
                <a:lnTo>
                  <a:pt x="200913" y="0"/>
                </a:lnTo>
                <a:close/>
              </a:path>
            </a:pathLst>
          </a:custGeom>
          <a:solidFill>
            <a:srgbClr val="4E6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155438" y="4017390"/>
            <a:ext cx="457834" cy="140970"/>
          </a:xfrm>
          <a:custGeom>
            <a:avLst/>
            <a:gdLst/>
            <a:ahLst/>
            <a:cxnLst/>
            <a:rect l="l" t="t" r="r" b="b"/>
            <a:pathLst>
              <a:path w="457835" h="140970">
                <a:moveTo>
                  <a:pt x="200787" y="3301"/>
                </a:moveTo>
                <a:lnTo>
                  <a:pt x="165064" y="28380"/>
                </a:lnTo>
                <a:lnTo>
                  <a:pt x="158241" y="68706"/>
                </a:lnTo>
                <a:lnTo>
                  <a:pt x="159071" y="84282"/>
                </a:lnTo>
                <a:lnTo>
                  <a:pt x="176444" y="125055"/>
                </a:lnTo>
                <a:lnTo>
                  <a:pt x="200787" y="133984"/>
                </a:lnTo>
                <a:lnTo>
                  <a:pt x="209837" y="133056"/>
                </a:lnTo>
                <a:lnTo>
                  <a:pt x="217947" y="130079"/>
                </a:lnTo>
                <a:lnTo>
                  <a:pt x="225129" y="125055"/>
                </a:lnTo>
                <a:lnTo>
                  <a:pt x="230381" y="119125"/>
                </a:lnTo>
                <a:lnTo>
                  <a:pt x="193166" y="119125"/>
                </a:lnTo>
                <a:lnTo>
                  <a:pt x="186944" y="115188"/>
                </a:lnTo>
                <a:lnTo>
                  <a:pt x="174498" y="68706"/>
                </a:lnTo>
                <a:lnTo>
                  <a:pt x="175045" y="56352"/>
                </a:lnTo>
                <a:lnTo>
                  <a:pt x="192966" y="18287"/>
                </a:lnTo>
                <a:lnTo>
                  <a:pt x="230494" y="18287"/>
                </a:lnTo>
                <a:lnTo>
                  <a:pt x="225129" y="12231"/>
                </a:lnTo>
                <a:lnTo>
                  <a:pt x="217947" y="7207"/>
                </a:lnTo>
                <a:lnTo>
                  <a:pt x="209837" y="4230"/>
                </a:lnTo>
                <a:lnTo>
                  <a:pt x="200787" y="3301"/>
                </a:lnTo>
                <a:close/>
              </a:path>
              <a:path w="457835" h="140970">
                <a:moveTo>
                  <a:pt x="230494" y="18287"/>
                </a:moveTo>
                <a:lnTo>
                  <a:pt x="208480" y="18287"/>
                </a:lnTo>
                <a:lnTo>
                  <a:pt x="214502" y="22097"/>
                </a:lnTo>
                <a:lnTo>
                  <a:pt x="219456" y="30098"/>
                </a:lnTo>
                <a:lnTo>
                  <a:pt x="222646" y="37024"/>
                </a:lnTo>
                <a:lnTo>
                  <a:pt x="224980" y="45783"/>
                </a:lnTo>
                <a:lnTo>
                  <a:pt x="226456" y="56352"/>
                </a:lnTo>
                <a:lnTo>
                  <a:pt x="227075" y="68706"/>
                </a:lnTo>
                <a:lnTo>
                  <a:pt x="226456" y="81041"/>
                </a:lnTo>
                <a:lnTo>
                  <a:pt x="208279" y="119125"/>
                </a:lnTo>
                <a:lnTo>
                  <a:pt x="230381" y="119125"/>
                </a:lnTo>
                <a:lnTo>
                  <a:pt x="243332" y="68706"/>
                </a:lnTo>
                <a:lnTo>
                  <a:pt x="242448" y="53058"/>
                </a:lnTo>
                <a:lnTo>
                  <a:pt x="240172" y="39623"/>
                </a:lnTo>
                <a:lnTo>
                  <a:pt x="236491" y="28380"/>
                </a:lnTo>
                <a:lnTo>
                  <a:pt x="231394" y="19303"/>
                </a:lnTo>
                <a:lnTo>
                  <a:pt x="230494" y="18287"/>
                </a:lnTo>
                <a:close/>
              </a:path>
              <a:path w="457835" h="140970">
                <a:moveTo>
                  <a:pt x="398525" y="5079"/>
                </a:moveTo>
                <a:lnTo>
                  <a:pt x="317373" y="5079"/>
                </a:lnTo>
                <a:lnTo>
                  <a:pt x="317373" y="132206"/>
                </a:lnTo>
                <a:lnTo>
                  <a:pt x="379222" y="132206"/>
                </a:lnTo>
                <a:lnTo>
                  <a:pt x="386079" y="131571"/>
                </a:lnTo>
                <a:lnTo>
                  <a:pt x="399541" y="129285"/>
                </a:lnTo>
                <a:lnTo>
                  <a:pt x="405129" y="127634"/>
                </a:lnTo>
                <a:lnTo>
                  <a:pt x="409575" y="125475"/>
                </a:lnTo>
                <a:lnTo>
                  <a:pt x="409575" y="117347"/>
                </a:lnTo>
                <a:lnTo>
                  <a:pt x="334010" y="117347"/>
                </a:lnTo>
                <a:lnTo>
                  <a:pt x="334010" y="19938"/>
                </a:lnTo>
                <a:lnTo>
                  <a:pt x="398525" y="19938"/>
                </a:lnTo>
                <a:lnTo>
                  <a:pt x="398525" y="5079"/>
                </a:lnTo>
                <a:close/>
              </a:path>
              <a:path w="457835" h="140970">
                <a:moveTo>
                  <a:pt x="409575" y="110616"/>
                </a:moveTo>
                <a:lnTo>
                  <a:pt x="379984" y="117347"/>
                </a:lnTo>
                <a:lnTo>
                  <a:pt x="409575" y="117347"/>
                </a:lnTo>
                <a:lnTo>
                  <a:pt x="409575" y="110616"/>
                </a:lnTo>
                <a:close/>
              </a:path>
              <a:path w="457835" h="140970">
                <a:moveTo>
                  <a:pt x="78104" y="5079"/>
                </a:moveTo>
                <a:lnTo>
                  <a:pt x="0" y="5079"/>
                </a:lnTo>
                <a:lnTo>
                  <a:pt x="0" y="20065"/>
                </a:lnTo>
                <a:lnTo>
                  <a:pt x="61722" y="20065"/>
                </a:lnTo>
                <a:lnTo>
                  <a:pt x="61722" y="60070"/>
                </a:lnTo>
                <a:lnTo>
                  <a:pt x="381" y="60070"/>
                </a:lnTo>
                <a:lnTo>
                  <a:pt x="381" y="132206"/>
                </a:lnTo>
                <a:lnTo>
                  <a:pt x="62737" y="132206"/>
                </a:lnTo>
                <a:lnTo>
                  <a:pt x="69469" y="131571"/>
                </a:lnTo>
                <a:lnTo>
                  <a:pt x="82676" y="129285"/>
                </a:lnTo>
                <a:lnTo>
                  <a:pt x="88137" y="127634"/>
                </a:lnTo>
                <a:lnTo>
                  <a:pt x="92583" y="125475"/>
                </a:lnTo>
                <a:lnTo>
                  <a:pt x="92583" y="117220"/>
                </a:lnTo>
                <a:lnTo>
                  <a:pt x="16510" y="117220"/>
                </a:lnTo>
                <a:lnTo>
                  <a:pt x="16510" y="75056"/>
                </a:lnTo>
                <a:lnTo>
                  <a:pt x="78104" y="75056"/>
                </a:lnTo>
                <a:lnTo>
                  <a:pt x="78104" y="5079"/>
                </a:lnTo>
                <a:close/>
              </a:path>
              <a:path w="457835" h="140970">
                <a:moveTo>
                  <a:pt x="92583" y="110616"/>
                </a:moveTo>
                <a:lnTo>
                  <a:pt x="88137" y="112648"/>
                </a:lnTo>
                <a:lnTo>
                  <a:pt x="82676" y="114299"/>
                </a:lnTo>
                <a:lnTo>
                  <a:pt x="69596" y="116585"/>
                </a:lnTo>
                <a:lnTo>
                  <a:pt x="62991" y="117220"/>
                </a:lnTo>
                <a:lnTo>
                  <a:pt x="92583" y="117220"/>
                </a:lnTo>
                <a:lnTo>
                  <a:pt x="92583" y="110616"/>
                </a:lnTo>
                <a:close/>
              </a:path>
              <a:path w="457835" h="140970">
                <a:moveTo>
                  <a:pt x="438023" y="0"/>
                </a:moveTo>
                <a:lnTo>
                  <a:pt x="421766" y="0"/>
                </a:lnTo>
                <a:lnTo>
                  <a:pt x="421766" y="140588"/>
                </a:lnTo>
                <a:lnTo>
                  <a:pt x="438023" y="140588"/>
                </a:lnTo>
                <a:lnTo>
                  <a:pt x="438023" y="72643"/>
                </a:lnTo>
                <a:lnTo>
                  <a:pt x="457708" y="72643"/>
                </a:lnTo>
                <a:lnTo>
                  <a:pt x="457708" y="57022"/>
                </a:lnTo>
                <a:lnTo>
                  <a:pt x="438023" y="57022"/>
                </a:lnTo>
                <a:lnTo>
                  <a:pt x="438023" y="0"/>
                </a:lnTo>
                <a:close/>
              </a:path>
              <a:path w="457835" h="140970">
                <a:moveTo>
                  <a:pt x="283590" y="0"/>
                </a:moveTo>
                <a:lnTo>
                  <a:pt x="267208" y="0"/>
                </a:lnTo>
                <a:lnTo>
                  <a:pt x="267208" y="140588"/>
                </a:lnTo>
                <a:lnTo>
                  <a:pt x="283590" y="140588"/>
                </a:lnTo>
                <a:lnTo>
                  <a:pt x="283590" y="0"/>
                </a:lnTo>
                <a:close/>
              </a:path>
              <a:path w="457835" h="140970">
                <a:moveTo>
                  <a:pt x="121031" y="0"/>
                </a:moveTo>
                <a:lnTo>
                  <a:pt x="104775" y="0"/>
                </a:lnTo>
                <a:lnTo>
                  <a:pt x="104775" y="140588"/>
                </a:lnTo>
                <a:lnTo>
                  <a:pt x="121031" y="140588"/>
                </a:lnTo>
                <a:lnTo>
                  <a:pt x="121031" y="72643"/>
                </a:lnTo>
                <a:lnTo>
                  <a:pt x="140715" y="72643"/>
                </a:lnTo>
                <a:lnTo>
                  <a:pt x="140715" y="57022"/>
                </a:lnTo>
                <a:lnTo>
                  <a:pt x="121031" y="57022"/>
                </a:lnTo>
                <a:lnTo>
                  <a:pt x="121031" y="0"/>
                </a:lnTo>
                <a:close/>
              </a:path>
            </a:pathLst>
          </a:custGeom>
          <a:solidFill>
            <a:srgbClr val="4E6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3" name="object 9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671946" y="4019041"/>
            <a:ext cx="140462" cy="139445"/>
          </a:xfrm>
          <a:prstGeom prst="rect">
            <a:avLst/>
          </a:prstGeom>
        </p:spPr>
      </p:pic>
      <p:sp>
        <p:nvSpPr>
          <p:cNvPr id="94" name="object 94"/>
          <p:cNvSpPr/>
          <p:nvPr/>
        </p:nvSpPr>
        <p:spPr>
          <a:xfrm>
            <a:off x="5876163" y="4017390"/>
            <a:ext cx="339090" cy="154305"/>
          </a:xfrm>
          <a:custGeom>
            <a:avLst/>
            <a:gdLst/>
            <a:ahLst/>
            <a:cxnLst/>
            <a:rect l="l" t="t" r="r" b="b"/>
            <a:pathLst>
              <a:path w="339089" h="154304">
                <a:moveTo>
                  <a:pt x="75946" y="73914"/>
                </a:moveTo>
                <a:lnTo>
                  <a:pt x="57391" y="55499"/>
                </a:lnTo>
                <a:lnTo>
                  <a:pt x="41783" y="40005"/>
                </a:lnTo>
                <a:lnTo>
                  <a:pt x="43180" y="34417"/>
                </a:lnTo>
                <a:lnTo>
                  <a:pt x="44323" y="28448"/>
                </a:lnTo>
                <a:lnTo>
                  <a:pt x="44958" y="22098"/>
                </a:lnTo>
                <a:lnTo>
                  <a:pt x="45720" y="15748"/>
                </a:lnTo>
                <a:lnTo>
                  <a:pt x="46024" y="10160"/>
                </a:lnTo>
                <a:lnTo>
                  <a:pt x="46101" y="2159"/>
                </a:lnTo>
                <a:lnTo>
                  <a:pt x="30480" y="1651"/>
                </a:lnTo>
                <a:lnTo>
                  <a:pt x="30314" y="9017"/>
                </a:lnTo>
                <a:lnTo>
                  <a:pt x="30289" y="10160"/>
                </a:lnTo>
                <a:lnTo>
                  <a:pt x="29730" y="18313"/>
                </a:lnTo>
                <a:lnTo>
                  <a:pt x="28816" y="26111"/>
                </a:lnTo>
                <a:lnTo>
                  <a:pt x="27559" y="33528"/>
                </a:lnTo>
                <a:lnTo>
                  <a:pt x="25895" y="40005"/>
                </a:lnTo>
                <a:lnTo>
                  <a:pt x="25793" y="40411"/>
                </a:lnTo>
                <a:lnTo>
                  <a:pt x="0" y="70612"/>
                </a:lnTo>
                <a:lnTo>
                  <a:pt x="0" y="85979"/>
                </a:lnTo>
                <a:lnTo>
                  <a:pt x="32639" y="63754"/>
                </a:lnTo>
                <a:lnTo>
                  <a:pt x="36449" y="55499"/>
                </a:lnTo>
                <a:lnTo>
                  <a:pt x="65024" y="84328"/>
                </a:lnTo>
                <a:lnTo>
                  <a:pt x="65151" y="84455"/>
                </a:lnTo>
                <a:lnTo>
                  <a:pt x="75946" y="73914"/>
                </a:lnTo>
                <a:close/>
              </a:path>
              <a:path w="339089" h="154304">
                <a:moveTo>
                  <a:pt x="100203" y="889"/>
                </a:moveTo>
                <a:lnTo>
                  <a:pt x="84963" y="889"/>
                </a:lnTo>
                <a:lnTo>
                  <a:pt x="84963" y="26111"/>
                </a:lnTo>
                <a:lnTo>
                  <a:pt x="60198" y="26111"/>
                </a:lnTo>
                <a:lnTo>
                  <a:pt x="60198" y="41021"/>
                </a:lnTo>
                <a:lnTo>
                  <a:pt x="84963" y="41021"/>
                </a:lnTo>
                <a:lnTo>
                  <a:pt x="84963" y="102997"/>
                </a:lnTo>
                <a:lnTo>
                  <a:pt x="100203" y="102997"/>
                </a:lnTo>
                <a:lnTo>
                  <a:pt x="100203" y="889"/>
                </a:lnTo>
                <a:close/>
              </a:path>
              <a:path w="339089" h="154304">
                <a:moveTo>
                  <a:pt x="135128" y="0"/>
                </a:moveTo>
                <a:lnTo>
                  <a:pt x="119634" y="0"/>
                </a:lnTo>
                <a:lnTo>
                  <a:pt x="119634" y="105537"/>
                </a:lnTo>
                <a:lnTo>
                  <a:pt x="135128" y="105537"/>
                </a:lnTo>
                <a:lnTo>
                  <a:pt x="135128" y="0"/>
                </a:lnTo>
                <a:close/>
              </a:path>
              <a:path w="339089" h="154304">
                <a:moveTo>
                  <a:pt x="138557" y="123952"/>
                </a:moveTo>
                <a:lnTo>
                  <a:pt x="29845" y="123952"/>
                </a:lnTo>
                <a:lnTo>
                  <a:pt x="29845" y="95123"/>
                </a:lnTo>
                <a:lnTo>
                  <a:pt x="13208" y="95123"/>
                </a:lnTo>
                <a:lnTo>
                  <a:pt x="13208" y="138811"/>
                </a:lnTo>
                <a:lnTo>
                  <a:pt x="138557" y="138811"/>
                </a:lnTo>
                <a:lnTo>
                  <a:pt x="138557" y="123952"/>
                </a:lnTo>
                <a:close/>
              </a:path>
              <a:path w="339089" h="154304">
                <a:moveTo>
                  <a:pt x="257048" y="123571"/>
                </a:moveTo>
                <a:lnTo>
                  <a:pt x="226669" y="77216"/>
                </a:lnTo>
                <a:lnTo>
                  <a:pt x="213106" y="56515"/>
                </a:lnTo>
                <a:lnTo>
                  <a:pt x="214503" y="48641"/>
                </a:lnTo>
                <a:lnTo>
                  <a:pt x="215519" y="40386"/>
                </a:lnTo>
                <a:lnTo>
                  <a:pt x="216649" y="25031"/>
                </a:lnTo>
                <a:lnTo>
                  <a:pt x="217004" y="18224"/>
                </a:lnTo>
                <a:lnTo>
                  <a:pt x="217220" y="11239"/>
                </a:lnTo>
                <a:lnTo>
                  <a:pt x="217297" y="4064"/>
                </a:lnTo>
                <a:lnTo>
                  <a:pt x="200660" y="3429"/>
                </a:lnTo>
                <a:lnTo>
                  <a:pt x="200291" y="18059"/>
                </a:lnTo>
                <a:lnTo>
                  <a:pt x="199428" y="31623"/>
                </a:lnTo>
                <a:lnTo>
                  <a:pt x="193382" y="69481"/>
                </a:lnTo>
                <a:lnTo>
                  <a:pt x="186639" y="89103"/>
                </a:lnTo>
                <a:lnTo>
                  <a:pt x="186524" y="89408"/>
                </a:lnTo>
                <a:lnTo>
                  <a:pt x="159639" y="115570"/>
                </a:lnTo>
                <a:lnTo>
                  <a:pt x="159639" y="132207"/>
                </a:lnTo>
                <a:lnTo>
                  <a:pt x="194589" y="108724"/>
                </a:lnTo>
                <a:lnTo>
                  <a:pt x="208407" y="77216"/>
                </a:lnTo>
                <a:lnTo>
                  <a:pt x="243459" y="132461"/>
                </a:lnTo>
                <a:lnTo>
                  <a:pt x="257048" y="123571"/>
                </a:lnTo>
                <a:close/>
              </a:path>
              <a:path w="339089" h="154304">
                <a:moveTo>
                  <a:pt x="290830" y="0"/>
                </a:moveTo>
                <a:lnTo>
                  <a:pt x="274574" y="0"/>
                </a:lnTo>
                <a:lnTo>
                  <a:pt x="274574" y="50927"/>
                </a:lnTo>
                <a:lnTo>
                  <a:pt x="238379" y="50927"/>
                </a:lnTo>
                <a:lnTo>
                  <a:pt x="238379" y="66167"/>
                </a:lnTo>
                <a:lnTo>
                  <a:pt x="274574" y="66167"/>
                </a:lnTo>
                <a:lnTo>
                  <a:pt x="274574" y="140589"/>
                </a:lnTo>
                <a:lnTo>
                  <a:pt x="290830" y="140589"/>
                </a:lnTo>
                <a:lnTo>
                  <a:pt x="290830" y="0"/>
                </a:lnTo>
                <a:close/>
              </a:path>
              <a:path w="339089" h="154304">
                <a:moveTo>
                  <a:pt x="338709" y="116586"/>
                </a:moveTo>
                <a:lnTo>
                  <a:pt x="322326" y="116586"/>
                </a:lnTo>
                <a:lnTo>
                  <a:pt x="316992" y="153797"/>
                </a:lnTo>
                <a:lnTo>
                  <a:pt x="330454" y="153797"/>
                </a:lnTo>
                <a:lnTo>
                  <a:pt x="338709" y="116586"/>
                </a:lnTo>
                <a:close/>
              </a:path>
            </a:pathLst>
          </a:custGeom>
          <a:solidFill>
            <a:srgbClr val="4E6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281673" y="4015485"/>
            <a:ext cx="610870" cy="146050"/>
          </a:xfrm>
          <a:custGeom>
            <a:avLst/>
            <a:gdLst/>
            <a:ahLst/>
            <a:cxnLst/>
            <a:rect l="l" t="t" r="r" b="b"/>
            <a:pathLst>
              <a:path w="610870" h="146050">
                <a:moveTo>
                  <a:pt x="556500" y="91912"/>
                </a:moveTo>
                <a:lnTo>
                  <a:pt x="539329" y="91912"/>
                </a:lnTo>
                <a:lnTo>
                  <a:pt x="531209" y="92360"/>
                </a:lnTo>
                <a:lnTo>
                  <a:pt x="488187" y="105918"/>
                </a:lnTo>
                <a:lnTo>
                  <a:pt x="485394" y="110870"/>
                </a:lnTo>
                <a:lnTo>
                  <a:pt x="485394" y="123317"/>
                </a:lnTo>
                <a:lnTo>
                  <a:pt x="523517" y="141154"/>
                </a:lnTo>
                <a:lnTo>
                  <a:pt x="547877" y="142494"/>
                </a:lnTo>
                <a:lnTo>
                  <a:pt x="556500" y="142349"/>
                </a:lnTo>
                <a:lnTo>
                  <a:pt x="596519" y="135636"/>
                </a:lnTo>
                <a:lnTo>
                  <a:pt x="605382" y="129793"/>
                </a:lnTo>
                <a:lnTo>
                  <a:pt x="539496" y="129793"/>
                </a:lnTo>
                <a:lnTo>
                  <a:pt x="531876" y="129412"/>
                </a:lnTo>
                <a:lnTo>
                  <a:pt x="525018" y="128397"/>
                </a:lnTo>
                <a:lnTo>
                  <a:pt x="518159" y="127507"/>
                </a:lnTo>
                <a:lnTo>
                  <a:pt x="512699" y="126111"/>
                </a:lnTo>
                <a:lnTo>
                  <a:pt x="508634" y="124332"/>
                </a:lnTo>
                <a:lnTo>
                  <a:pt x="504571" y="122428"/>
                </a:lnTo>
                <a:lnTo>
                  <a:pt x="502411" y="120014"/>
                </a:lnTo>
                <a:lnTo>
                  <a:pt x="502411" y="114173"/>
                </a:lnTo>
                <a:lnTo>
                  <a:pt x="537591" y="104520"/>
                </a:lnTo>
                <a:lnTo>
                  <a:pt x="605575" y="104520"/>
                </a:lnTo>
                <a:lnTo>
                  <a:pt x="596519" y="98551"/>
                </a:lnTo>
                <a:lnTo>
                  <a:pt x="589026" y="95885"/>
                </a:lnTo>
                <a:lnTo>
                  <a:pt x="579627" y="94234"/>
                </a:lnTo>
                <a:lnTo>
                  <a:pt x="572363" y="93142"/>
                </a:lnTo>
                <a:lnTo>
                  <a:pt x="564657" y="92360"/>
                </a:lnTo>
                <a:lnTo>
                  <a:pt x="556500" y="91912"/>
                </a:lnTo>
                <a:close/>
              </a:path>
              <a:path w="610870" h="146050">
                <a:moveTo>
                  <a:pt x="605575" y="104520"/>
                </a:moveTo>
                <a:lnTo>
                  <a:pt x="558164" y="104520"/>
                </a:lnTo>
                <a:lnTo>
                  <a:pt x="563879" y="104901"/>
                </a:lnTo>
                <a:lnTo>
                  <a:pt x="577596" y="106680"/>
                </a:lnTo>
                <a:lnTo>
                  <a:pt x="583056" y="108076"/>
                </a:lnTo>
                <a:lnTo>
                  <a:pt x="587248" y="109981"/>
                </a:lnTo>
                <a:lnTo>
                  <a:pt x="591311" y="111887"/>
                </a:lnTo>
                <a:lnTo>
                  <a:pt x="593471" y="114173"/>
                </a:lnTo>
                <a:lnTo>
                  <a:pt x="593471" y="120014"/>
                </a:lnTo>
                <a:lnTo>
                  <a:pt x="570737" y="128397"/>
                </a:lnTo>
                <a:lnTo>
                  <a:pt x="563879" y="129412"/>
                </a:lnTo>
                <a:lnTo>
                  <a:pt x="556259" y="129793"/>
                </a:lnTo>
                <a:lnTo>
                  <a:pt x="605382" y="129793"/>
                </a:lnTo>
                <a:lnTo>
                  <a:pt x="607695" y="128269"/>
                </a:lnTo>
                <a:lnTo>
                  <a:pt x="610489" y="123317"/>
                </a:lnTo>
                <a:lnTo>
                  <a:pt x="610489" y="110870"/>
                </a:lnTo>
                <a:lnTo>
                  <a:pt x="607695" y="105918"/>
                </a:lnTo>
                <a:lnTo>
                  <a:pt x="605575" y="104520"/>
                </a:lnTo>
                <a:close/>
              </a:path>
              <a:path w="610870" h="146050">
                <a:moveTo>
                  <a:pt x="393573" y="106425"/>
                </a:moveTo>
                <a:lnTo>
                  <a:pt x="377062" y="106425"/>
                </a:lnTo>
                <a:lnTo>
                  <a:pt x="377062" y="145795"/>
                </a:lnTo>
                <a:lnTo>
                  <a:pt x="393573" y="145795"/>
                </a:lnTo>
                <a:lnTo>
                  <a:pt x="393573" y="106425"/>
                </a:lnTo>
                <a:close/>
              </a:path>
              <a:path w="610870" h="146050">
                <a:moveTo>
                  <a:pt x="455802" y="91312"/>
                </a:moveTo>
                <a:lnTo>
                  <a:pt x="315341" y="91312"/>
                </a:lnTo>
                <a:lnTo>
                  <a:pt x="315341" y="106425"/>
                </a:lnTo>
                <a:lnTo>
                  <a:pt x="455802" y="106425"/>
                </a:lnTo>
                <a:lnTo>
                  <a:pt x="455802" y="91312"/>
                </a:lnTo>
                <a:close/>
              </a:path>
              <a:path w="610870" h="146050">
                <a:moveTo>
                  <a:pt x="287527" y="85470"/>
                </a:moveTo>
                <a:lnTo>
                  <a:pt x="166242" y="85470"/>
                </a:lnTo>
                <a:lnTo>
                  <a:pt x="166242" y="97662"/>
                </a:lnTo>
                <a:lnTo>
                  <a:pt x="271525" y="97662"/>
                </a:lnTo>
                <a:lnTo>
                  <a:pt x="271525" y="107442"/>
                </a:lnTo>
                <a:lnTo>
                  <a:pt x="166624" y="107442"/>
                </a:lnTo>
                <a:lnTo>
                  <a:pt x="166624" y="140843"/>
                </a:lnTo>
                <a:lnTo>
                  <a:pt x="290068" y="140843"/>
                </a:lnTo>
                <a:lnTo>
                  <a:pt x="290068" y="128650"/>
                </a:lnTo>
                <a:lnTo>
                  <a:pt x="182499" y="128650"/>
                </a:lnTo>
                <a:lnTo>
                  <a:pt x="182499" y="118999"/>
                </a:lnTo>
                <a:lnTo>
                  <a:pt x="287527" y="118999"/>
                </a:lnTo>
                <a:lnTo>
                  <a:pt x="287527" y="85470"/>
                </a:lnTo>
                <a:close/>
              </a:path>
              <a:path w="610870" h="146050">
                <a:moveTo>
                  <a:pt x="208534" y="72517"/>
                </a:moveTo>
                <a:lnTo>
                  <a:pt x="192531" y="72517"/>
                </a:lnTo>
                <a:lnTo>
                  <a:pt x="192531" y="85470"/>
                </a:lnTo>
                <a:lnTo>
                  <a:pt x="208534" y="85470"/>
                </a:lnTo>
                <a:lnTo>
                  <a:pt x="208534" y="72517"/>
                </a:lnTo>
                <a:close/>
              </a:path>
              <a:path w="610870" h="146050">
                <a:moveTo>
                  <a:pt x="261366" y="72517"/>
                </a:moveTo>
                <a:lnTo>
                  <a:pt x="245364" y="72517"/>
                </a:lnTo>
                <a:lnTo>
                  <a:pt x="245364" y="85470"/>
                </a:lnTo>
                <a:lnTo>
                  <a:pt x="261366" y="85470"/>
                </a:lnTo>
                <a:lnTo>
                  <a:pt x="261366" y="72517"/>
                </a:lnTo>
                <a:close/>
              </a:path>
              <a:path w="610870" h="146050">
                <a:moveTo>
                  <a:pt x="297306" y="60070"/>
                </a:moveTo>
                <a:lnTo>
                  <a:pt x="156845" y="60070"/>
                </a:lnTo>
                <a:lnTo>
                  <a:pt x="156845" y="72517"/>
                </a:lnTo>
                <a:lnTo>
                  <a:pt x="297306" y="72517"/>
                </a:lnTo>
                <a:lnTo>
                  <a:pt x="297306" y="60070"/>
                </a:lnTo>
                <a:close/>
              </a:path>
              <a:path w="610870" h="146050">
                <a:moveTo>
                  <a:pt x="509524" y="34670"/>
                </a:moveTo>
                <a:lnTo>
                  <a:pt x="476757" y="52324"/>
                </a:lnTo>
                <a:lnTo>
                  <a:pt x="476757" y="68453"/>
                </a:lnTo>
                <a:lnTo>
                  <a:pt x="479932" y="74675"/>
                </a:lnTo>
                <a:lnTo>
                  <a:pt x="492251" y="83693"/>
                </a:lnTo>
                <a:lnTo>
                  <a:pt x="499999" y="85979"/>
                </a:lnTo>
                <a:lnTo>
                  <a:pt x="519049" y="85979"/>
                </a:lnTo>
                <a:lnTo>
                  <a:pt x="526923" y="83693"/>
                </a:lnTo>
                <a:lnTo>
                  <a:pt x="539242" y="74675"/>
                </a:lnTo>
                <a:lnTo>
                  <a:pt x="539565" y="74041"/>
                </a:lnTo>
                <a:lnTo>
                  <a:pt x="503935" y="74041"/>
                </a:lnTo>
                <a:lnTo>
                  <a:pt x="499491" y="72770"/>
                </a:lnTo>
                <a:lnTo>
                  <a:pt x="496189" y="70104"/>
                </a:lnTo>
                <a:lnTo>
                  <a:pt x="492886" y="67563"/>
                </a:lnTo>
                <a:lnTo>
                  <a:pt x="491235" y="64262"/>
                </a:lnTo>
                <a:lnTo>
                  <a:pt x="491235" y="56387"/>
                </a:lnTo>
                <a:lnTo>
                  <a:pt x="492886" y="53086"/>
                </a:lnTo>
                <a:lnTo>
                  <a:pt x="499491" y="48006"/>
                </a:lnTo>
                <a:lnTo>
                  <a:pt x="503935" y="46609"/>
                </a:lnTo>
                <a:lnTo>
                  <a:pt x="509524" y="46481"/>
                </a:lnTo>
                <a:lnTo>
                  <a:pt x="539496" y="46481"/>
                </a:lnTo>
                <a:lnTo>
                  <a:pt x="539242" y="45974"/>
                </a:lnTo>
                <a:lnTo>
                  <a:pt x="533146" y="41529"/>
                </a:lnTo>
                <a:lnTo>
                  <a:pt x="526923" y="37084"/>
                </a:lnTo>
                <a:lnTo>
                  <a:pt x="519049" y="34798"/>
                </a:lnTo>
                <a:lnTo>
                  <a:pt x="509524" y="34670"/>
                </a:lnTo>
                <a:close/>
              </a:path>
              <a:path w="610870" h="146050">
                <a:moveTo>
                  <a:pt x="539496" y="46481"/>
                </a:moveTo>
                <a:lnTo>
                  <a:pt x="509524" y="46481"/>
                </a:lnTo>
                <a:lnTo>
                  <a:pt x="515239" y="46609"/>
                </a:lnTo>
                <a:lnTo>
                  <a:pt x="519683" y="48006"/>
                </a:lnTo>
                <a:lnTo>
                  <a:pt x="526287" y="53086"/>
                </a:lnTo>
                <a:lnTo>
                  <a:pt x="527939" y="56387"/>
                </a:lnTo>
                <a:lnTo>
                  <a:pt x="527939" y="64262"/>
                </a:lnTo>
                <a:lnTo>
                  <a:pt x="526287" y="67563"/>
                </a:lnTo>
                <a:lnTo>
                  <a:pt x="522985" y="70104"/>
                </a:lnTo>
                <a:lnTo>
                  <a:pt x="519683" y="72770"/>
                </a:lnTo>
                <a:lnTo>
                  <a:pt x="515239" y="74041"/>
                </a:lnTo>
                <a:lnTo>
                  <a:pt x="539565" y="74041"/>
                </a:lnTo>
                <a:lnTo>
                  <a:pt x="542417" y="68453"/>
                </a:lnTo>
                <a:lnTo>
                  <a:pt x="542417" y="52324"/>
                </a:lnTo>
                <a:lnTo>
                  <a:pt x="539559" y="46609"/>
                </a:lnTo>
                <a:lnTo>
                  <a:pt x="539496" y="46481"/>
                </a:lnTo>
                <a:close/>
              </a:path>
              <a:path w="610870" h="146050">
                <a:moveTo>
                  <a:pt x="226949" y="1397"/>
                </a:moveTo>
                <a:lnTo>
                  <a:pt x="186689" y="5461"/>
                </a:lnTo>
                <a:lnTo>
                  <a:pt x="173736" y="11937"/>
                </a:lnTo>
                <a:lnTo>
                  <a:pt x="168275" y="15620"/>
                </a:lnTo>
                <a:lnTo>
                  <a:pt x="165353" y="20447"/>
                </a:lnTo>
                <a:lnTo>
                  <a:pt x="165353" y="32766"/>
                </a:lnTo>
                <a:lnTo>
                  <a:pt x="168275" y="37718"/>
                </a:lnTo>
                <a:lnTo>
                  <a:pt x="173736" y="41401"/>
                </a:lnTo>
                <a:lnTo>
                  <a:pt x="179197" y="45212"/>
                </a:lnTo>
                <a:lnTo>
                  <a:pt x="218588" y="51798"/>
                </a:lnTo>
                <a:lnTo>
                  <a:pt x="226949" y="51943"/>
                </a:lnTo>
                <a:lnTo>
                  <a:pt x="235329" y="51798"/>
                </a:lnTo>
                <a:lnTo>
                  <a:pt x="274700" y="45212"/>
                </a:lnTo>
                <a:lnTo>
                  <a:pt x="282925" y="39624"/>
                </a:lnTo>
                <a:lnTo>
                  <a:pt x="218693" y="39624"/>
                </a:lnTo>
                <a:lnTo>
                  <a:pt x="211200" y="39243"/>
                </a:lnTo>
                <a:lnTo>
                  <a:pt x="197612" y="37464"/>
                </a:lnTo>
                <a:lnTo>
                  <a:pt x="192277" y="36068"/>
                </a:lnTo>
                <a:lnTo>
                  <a:pt x="184150" y="32257"/>
                </a:lnTo>
                <a:lnTo>
                  <a:pt x="182117" y="29718"/>
                </a:lnTo>
                <a:lnTo>
                  <a:pt x="182117" y="23494"/>
                </a:lnTo>
                <a:lnTo>
                  <a:pt x="218693" y="13716"/>
                </a:lnTo>
                <a:lnTo>
                  <a:pt x="282925" y="13716"/>
                </a:lnTo>
                <a:lnTo>
                  <a:pt x="274700" y="8128"/>
                </a:lnTo>
                <a:lnTo>
                  <a:pt x="235329" y="1541"/>
                </a:lnTo>
                <a:lnTo>
                  <a:pt x="226949" y="1397"/>
                </a:lnTo>
                <a:close/>
              </a:path>
              <a:path w="610870" h="146050">
                <a:moveTo>
                  <a:pt x="282925" y="13716"/>
                </a:moveTo>
                <a:lnTo>
                  <a:pt x="235203" y="13716"/>
                </a:lnTo>
                <a:lnTo>
                  <a:pt x="242824" y="14224"/>
                </a:lnTo>
                <a:lnTo>
                  <a:pt x="249554" y="14986"/>
                </a:lnTo>
                <a:lnTo>
                  <a:pt x="256285" y="15875"/>
                </a:lnTo>
                <a:lnTo>
                  <a:pt x="261620" y="17272"/>
                </a:lnTo>
                <a:lnTo>
                  <a:pt x="269748" y="21081"/>
                </a:lnTo>
                <a:lnTo>
                  <a:pt x="271779" y="23494"/>
                </a:lnTo>
                <a:lnTo>
                  <a:pt x="271779" y="29718"/>
                </a:lnTo>
                <a:lnTo>
                  <a:pt x="235203" y="39624"/>
                </a:lnTo>
                <a:lnTo>
                  <a:pt x="282925" y="39624"/>
                </a:lnTo>
                <a:lnTo>
                  <a:pt x="285750" y="37718"/>
                </a:lnTo>
                <a:lnTo>
                  <a:pt x="288544" y="32766"/>
                </a:lnTo>
                <a:lnTo>
                  <a:pt x="288544" y="20447"/>
                </a:lnTo>
                <a:lnTo>
                  <a:pt x="285750" y="15620"/>
                </a:lnTo>
                <a:lnTo>
                  <a:pt x="282925" y="13716"/>
                </a:lnTo>
                <a:close/>
              </a:path>
              <a:path w="610870" h="146050">
                <a:moveTo>
                  <a:pt x="56261" y="21970"/>
                </a:moveTo>
                <a:lnTo>
                  <a:pt x="39877" y="21970"/>
                </a:lnTo>
                <a:lnTo>
                  <a:pt x="39423" y="34780"/>
                </a:lnTo>
                <a:lnTo>
                  <a:pt x="38540" y="45593"/>
                </a:lnTo>
                <a:lnTo>
                  <a:pt x="29067" y="87852"/>
                </a:lnTo>
                <a:lnTo>
                  <a:pt x="0" y="117982"/>
                </a:lnTo>
                <a:lnTo>
                  <a:pt x="0" y="134112"/>
                </a:lnTo>
                <a:lnTo>
                  <a:pt x="33760" y="112647"/>
                </a:lnTo>
                <a:lnTo>
                  <a:pt x="47243" y="85089"/>
                </a:lnTo>
                <a:lnTo>
                  <a:pt x="66828" y="85089"/>
                </a:lnTo>
                <a:lnTo>
                  <a:pt x="52070" y="66548"/>
                </a:lnTo>
                <a:lnTo>
                  <a:pt x="53339" y="60070"/>
                </a:lnTo>
                <a:lnTo>
                  <a:pt x="54355" y="52959"/>
                </a:lnTo>
                <a:lnTo>
                  <a:pt x="55117" y="45593"/>
                </a:lnTo>
                <a:lnTo>
                  <a:pt x="55752" y="38100"/>
                </a:lnTo>
                <a:lnTo>
                  <a:pt x="56261" y="30225"/>
                </a:lnTo>
                <a:lnTo>
                  <a:pt x="56261" y="21970"/>
                </a:lnTo>
                <a:close/>
              </a:path>
              <a:path w="610870" h="146050">
                <a:moveTo>
                  <a:pt x="66828" y="85089"/>
                </a:moveTo>
                <a:lnTo>
                  <a:pt x="47243" y="85089"/>
                </a:lnTo>
                <a:lnTo>
                  <a:pt x="84327" y="132969"/>
                </a:lnTo>
                <a:lnTo>
                  <a:pt x="97154" y="123189"/>
                </a:lnTo>
                <a:lnTo>
                  <a:pt x="66828" y="85089"/>
                </a:lnTo>
                <a:close/>
              </a:path>
              <a:path w="610870" h="146050">
                <a:moveTo>
                  <a:pt x="91693" y="6985"/>
                </a:moveTo>
                <a:lnTo>
                  <a:pt x="3301" y="6985"/>
                </a:lnTo>
                <a:lnTo>
                  <a:pt x="3301" y="21970"/>
                </a:lnTo>
                <a:lnTo>
                  <a:pt x="91693" y="21970"/>
                </a:lnTo>
                <a:lnTo>
                  <a:pt x="91693" y="6985"/>
                </a:lnTo>
                <a:close/>
              </a:path>
              <a:path w="610870" h="146050">
                <a:moveTo>
                  <a:pt x="395731" y="20319"/>
                </a:moveTo>
                <a:lnTo>
                  <a:pt x="378332" y="20319"/>
                </a:lnTo>
                <a:lnTo>
                  <a:pt x="375261" y="28727"/>
                </a:lnTo>
                <a:lnTo>
                  <a:pt x="370808" y="36242"/>
                </a:lnTo>
                <a:lnTo>
                  <a:pt x="330487" y="59535"/>
                </a:lnTo>
                <a:lnTo>
                  <a:pt x="319912" y="60960"/>
                </a:lnTo>
                <a:lnTo>
                  <a:pt x="319912" y="76200"/>
                </a:lnTo>
                <a:lnTo>
                  <a:pt x="363309" y="63535"/>
                </a:lnTo>
                <a:lnTo>
                  <a:pt x="382650" y="47498"/>
                </a:lnTo>
                <a:lnTo>
                  <a:pt x="419510" y="47498"/>
                </a:lnTo>
                <a:lnTo>
                  <a:pt x="390905" y="34798"/>
                </a:lnTo>
                <a:lnTo>
                  <a:pt x="391922" y="32638"/>
                </a:lnTo>
                <a:lnTo>
                  <a:pt x="392937" y="30225"/>
                </a:lnTo>
                <a:lnTo>
                  <a:pt x="393700" y="27812"/>
                </a:lnTo>
                <a:lnTo>
                  <a:pt x="394589" y="25400"/>
                </a:lnTo>
                <a:lnTo>
                  <a:pt x="395224" y="22860"/>
                </a:lnTo>
                <a:lnTo>
                  <a:pt x="395731" y="20319"/>
                </a:lnTo>
                <a:close/>
              </a:path>
              <a:path w="610870" h="146050">
                <a:moveTo>
                  <a:pt x="419510" y="47498"/>
                </a:moveTo>
                <a:lnTo>
                  <a:pt x="382650" y="47498"/>
                </a:lnTo>
                <a:lnTo>
                  <a:pt x="445389" y="75692"/>
                </a:lnTo>
                <a:lnTo>
                  <a:pt x="452120" y="61975"/>
                </a:lnTo>
                <a:lnTo>
                  <a:pt x="419510" y="47498"/>
                </a:lnTo>
                <a:close/>
              </a:path>
              <a:path w="610870" h="146050">
                <a:moveTo>
                  <a:pt x="447548" y="5587"/>
                </a:moveTo>
                <a:lnTo>
                  <a:pt x="323469" y="5587"/>
                </a:lnTo>
                <a:lnTo>
                  <a:pt x="323469" y="20319"/>
                </a:lnTo>
                <a:lnTo>
                  <a:pt x="447548" y="20319"/>
                </a:lnTo>
                <a:lnTo>
                  <a:pt x="447548" y="5587"/>
                </a:lnTo>
                <a:close/>
              </a:path>
              <a:path w="610870" h="146050">
                <a:moveTo>
                  <a:pt x="608965" y="49530"/>
                </a:moveTo>
                <a:lnTo>
                  <a:pt x="593851" y="49530"/>
                </a:lnTo>
                <a:lnTo>
                  <a:pt x="593851" y="89026"/>
                </a:lnTo>
                <a:lnTo>
                  <a:pt x="608965" y="89026"/>
                </a:lnTo>
                <a:lnTo>
                  <a:pt x="608965" y="49530"/>
                </a:lnTo>
                <a:close/>
              </a:path>
              <a:path w="610870" h="146050">
                <a:moveTo>
                  <a:pt x="571500" y="2793"/>
                </a:moveTo>
                <a:lnTo>
                  <a:pt x="556259" y="2793"/>
                </a:lnTo>
                <a:lnTo>
                  <a:pt x="556259" y="84074"/>
                </a:lnTo>
                <a:lnTo>
                  <a:pt x="571500" y="84074"/>
                </a:lnTo>
                <a:lnTo>
                  <a:pt x="571500" y="49530"/>
                </a:lnTo>
                <a:lnTo>
                  <a:pt x="608965" y="49530"/>
                </a:lnTo>
                <a:lnTo>
                  <a:pt x="608965" y="34798"/>
                </a:lnTo>
                <a:lnTo>
                  <a:pt x="571500" y="34798"/>
                </a:lnTo>
                <a:lnTo>
                  <a:pt x="571500" y="2793"/>
                </a:lnTo>
                <a:close/>
              </a:path>
              <a:path w="610870" h="146050">
                <a:moveTo>
                  <a:pt x="608965" y="1905"/>
                </a:moveTo>
                <a:lnTo>
                  <a:pt x="593851" y="1905"/>
                </a:lnTo>
                <a:lnTo>
                  <a:pt x="593851" y="34798"/>
                </a:lnTo>
                <a:lnTo>
                  <a:pt x="608965" y="34798"/>
                </a:lnTo>
                <a:lnTo>
                  <a:pt x="608965" y="1905"/>
                </a:lnTo>
                <a:close/>
              </a:path>
              <a:path w="610870" h="146050">
                <a:moveTo>
                  <a:pt x="125602" y="1905"/>
                </a:moveTo>
                <a:lnTo>
                  <a:pt x="109347" y="1905"/>
                </a:lnTo>
                <a:lnTo>
                  <a:pt x="109347" y="142494"/>
                </a:lnTo>
                <a:lnTo>
                  <a:pt x="125602" y="142494"/>
                </a:lnTo>
                <a:lnTo>
                  <a:pt x="125602" y="74549"/>
                </a:lnTo>
                <a:lnTo>
                  <a:pt x="145287" y="74549"/>
                </a:lnTo>
                <a:lnTo>
                  <a:pt x="145287" y="58928"/>
                </a:lnTo>
                <a:lnTo>
                  <a:pt x="125602" y="58928"/>
                </a:lnTo>
                <a:lnTo>
                  <a:pt x="125602" y="1905"/>
                </a:lnTo>
                <a:close/>
              </a:path>
              <a:path w="610870" h="146050">
                <a:moveTo>
                  <a:pt x="546100" y="14224"/>
                </a:moveTo>
                <a:lnTo>
                  <a:pt x="471424" y="14224"/>
                </a:lnTo>
                <a:lnTo>
                  <a:pt x="471424" y="26797"/>
                </a:lnTo>
                <a:lnTo>
                  <a:pt x="546100" y="26797"/>
                </a:lnTo>
                <a:lnTo>
                  <a:pt x="546100" y="14224"/>
                </a:lnTo>
                <a:close/>
              </a:path>
              <a:path w="610870" h="146050">
                <a:moveTo>
                  <a:pt x="517525" y="0"/>
                </a:moveTo>
                <a:lnTo>
                  <a:pt x="501142" y="0"/>
                </a:lnTo>
                <a:lnTo>
                  <a:pt x="501142" y="14224"/>
                </a:lnTo>
                <a:lnTo>
                  <a:pt x="517525" y="14224"/>
                </a:lnTo>
                <a:lnTo>
                  <a:pt x="517525" y="0"/>
                </a:lnTo>
                <a:close/>
              </a:path>
            </a:pathLst>
          </a:custGeom>
          <a:solidFill>
            <a:srgbClr val="4E6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960107" y="4019550"/>
            <a:ext cx="334010" cy="151765"/>
          </a:xfrm>
          <a:custGeom>
            <a:avLst/>
            <a:gdLst/>
            <a:ahLst/>
            <a:cxnLst/>
            <a:rect l="l" t="t" r="r" b="b"/>
            <a:pathLst>
              <a:path w="334009" h="151764">
                <a:moveTo>
                  <a:pt x="333756" y="114427"/>
                </a:moveTo>
                <a:lnTo>
                  <a:pt x="317373" y="114427"/>
                </a:lnTo>
                <a:lnTo>
                  <a:pt x="312039" y="151637"/>
                </a:lnTo>
                <a:lnTo>
                  <a:pt x="325500" y="151637"/>
                </a:lnTo>
                <a:lnTo>
                  <a:pt x="333756" y="114427"/>
                </a:lnTo>
                <a:close/>
              </a:path>
              <a:path w="334009" h="151764">
                <a:moveTo>
                  <a:pt x="137795" y="3175"/>
                </a:moveTo>
                <a:lnTo>
                  <a:pt x="119888" y="3175"/>
                </a:lnTo>
                <a:lnTo>
                  <a:pt x="159766" y="135000"/>
                </a:lnTo>
                <a:lnTo>
                  <a:pt x="177292" y="135000"/>
                </a:lnTo>
                <a:lnTo>
                  <a:pt x="185145" y="109093"/>
                </a:lnTo>
                <a:lnTo>
                  <a:pt x="185222" y="108839"/>
                </a:lnTo>
                <a:lnTo>
                  <a:pt x="169037" y="108839"/>
                </a:lnTo>
                <a:lnTo>
                  <a:pt x="137795" y="3175"/>
                </a:lnTo>
                <a:close/>
              </a:path>
              <a:path w="334009" h="151764">
                <a:moveTo>
                  <a:pt x="226433" y="29845"/>
                </a:moveTo>
                <a:lnTo>
                  <a:pt x="209169" y="29845"/>
                </a:lnTo>
                <a:lnTo>
                  <a:pt x="240919" y="135000"/>
                </a:lnTo>
                <a:lnTo>
                  <a:pt x="258445" y="135000"/>
                </a:lnTo>
                <a:lnTo>
                  <a:pt x="266332" y="109093"/>
                </a:lnTo>
                <a:lnTo>
                  <a:pt x="249809" y="109093"/>
                </a:lnTo>
                <a:lnTo>
                  <a:pt x="226433" y="29845"/>
                </a:lnTo>
                <a:close/>
              </a:path>
              <a:path w="334009" h="151764">
                <a:moveTo>
                  <a:pt x="298576" y="3175"/>
                </a:moveTo>
                <a:lnTo>
                  <a:pt x="281177" y="3175"/>
                </a:lnTo>
                <a:lnTo>
                  <a:pt x="249884" y="108839"/>
                </a:lnTo>
                <a:lnTo>
                  <a:pt x="249809" y="109093"/>
                </a:lnTo>
                <a:lnTo>
                  <a:pt x="266332" y="109093"/>
                </a:lnTo>
                <a:lnTo>
                  <a:pt x="298576" y="3175"/>
                </a:lnTo>
                <a:close/>
              </a:path>
              <a:path w="334009" h="151764">
                <a:moveTo>
                  <a:pt x="218567" y="3175"/>
                </a:moveTo>
                <a:lnTo>
                  <a:pt x="200151" y="3175"/>
                </a:lnTo>
                <a:lnTo>
                  <a:pt x="169037" y="108839"/>
                </a:lnTo>
                <a:lnTo>
                  <a:pt x="185222" y="108839"/>
                </a:lnTo>
                <a:lnTo>
                  <a:pt x="209169" y="29845"/>
                </a:lnTo>
                <a:lnTo>
                  <a:pt x="226433" y="29845"/>
                </a:lnTo>
                <a:lnTo>
                  <a:pt x="218567" y="3175"/>
                </a:lnTo>
                <a:close/>
              </a:path>
              <a:path w="334009" h="151764">
                <a:moveTo>
                  <a:pt x="17780" y="95631"/>
                </a:moveTo>
                <a:lnTo>
                  <a:pt x="0" y="95631"/>
                </a:lnTo>
                <a:lnTo>
                  <a:pt x="1686" y="104826"/>
                </a:lnTo>
                <a:lnTo>
                  <a:pt x="4925" y="112775"/>
                </a:lnTo>
                <a:lnTo>
                  <a:pt x="5016" y="112998"/>
                </a:lnTo>
                <a:lnTo>
                  <a:pt x="43674" y="137116"/>
                </a:lnTo>
                <a:lnTo>
                  <a:pt x="54864" y="137922"/>
                </a:lnTo>
                <a:lnTo>
                  <a:pt x="62029" y="137636"/>
                </a:lnTo>
                <a:lnTo>
                  <a:pt x="97967" y="122936"/>
                </a:lnTo>
                <a:lnTo>
                  <a:pt x="56007" y="122936"/>
                </a:lnTo>
                <a:lnTo>
                  <a:pt x="48053" y="122388"/>
                </a:lnTo>
                <a:lnTo>
                  <a:pt x="18796" y="103759"/>
                </a:lnTo>
                <a:lnTo>
                  <a:pt x="17780" y="95631"/>
                </a:lnTo>
                <a:close/>
              </a:path>
              <a:path w="334009" h="151764">
                <a:moveTo>
                  <a:pt x="54864" y="0"/>
                </a:moveTo>
                <a:lnTo>
                  <a:pt x="15113" y="11049"/>
                </a:lnTo>
                <a:lnTo>
                  <a:pt x="10795" y="16383"/>
                </a:lnTo>
                <a:lnTo>
                  <a:pt x="6476" y="21590"/>
                </a:lnTo>
                <a:lnTo>
                  <a:pt x="4191" y="27940"/>
                </a:lnTo>
                <a:lnTo>
                  <a:pt x="4064" y="35179"/>
                </a:lnTo>
                <a:lnTo>
                  <a:pt x="4736" y="41910"/>
                </a:lnTo>
                <a:lnTo>
                  <a:pt x="4829" y="42842"/>
                </a:lnTo>
                <a:lnTo>
                  <a:pt x="38566" y="71542"/>
                </a:lnTo>
                <a:lnTo>
                  <a:pt x="58973" y="76307"/>
                </a:lnTo>
                <a:lnTo>
                  <a:pt x="67484" y="78740"/>
                </a:lnTo>
                <a:lnTo>
                  <a:pt x="74543" y="81363"/>
                </a:lnTo>
                <a:lnTo>
                  <a:pt x="80137" y="84200"/>
                </a:lnTo>
                <a:lnTo>
                  <a:pt x="86614" y="88011"/>
                </a:lnTo>
                <a:lnTo>
                  <a:pt x="89789" y="93599"/>
                </a:lnTo>
                <a:lnTo>
                  <a:pt x="89662" y="100711"/>
                </a:lnTo>
                <a:lnTo>
                  <a:pt x="89535" y="107442"/>
                </a:lnTo>
                <a:lnTo>
                  <a:pt x="86360" y="112775"/>
                </a:lnTo>
                <a:lnTo>
                  <a:pt x="80264" y="116712"/>
                </a:lnTo>
                <a:lnTo>
                  <a:pt x="74168" y="120777"/>
                </a:lnTo>
                <a:lnTo>
                  <a:pt x="65532" y="122936"/>
                </a:lnTo>
                <a:lnTo>
                  <a:pt x="97967" y="122936"/>
                </a:lnTo>
                <a:lnTo>
                  <a:pt x="100180" y="120169"/>
                </a:lnTo>
                <a:lnTo>
                  <a:pt x="104901" y="114427"/>
                </a:lnTo>
                <a:lnTo>
                  <a:pt x="107188" y="107696"/>
                </a:lnTo>
                <a:lnTo>
                  <a:pt x="107315" y="99695"/>
                </a:lnTo>
                <a:lnTo>
                  <a:pt x="106798" y="93599"/>
                </a:lnTo>
                <a:lnTo>
                  <a:pt x="73092" y="63561"/>
                </a:lnTo>
                <a:lnTo>
                  <a:pt x="52081" y="58517"/>
                </a:lnTo>
                <a:lnTo>
                  <a:pt x="43719" y="56149"/>
                </a:lnTo>
                <a:lnTo>
                  <a:pt x="36738" y="53615"/>
                </a:lnTo>
                <a:lnTo>
                  <a:pt x="31115" y="50927"/>
                </a:lnTo>
                <a:lnTo>
                  <a:pt x="24638" y="47117"/>
                </a:lnTo>
                <a:lnTo>
                  <a:pt x="21463" y="41910"/>
                </a:lnTo>
                <a:lnTo>
                  <a:pt x="21590" y="29210"/>
                </a:lnTo>
                <a:lnTo>
                  <a:pt x="24384" y="24256"/>
                </a:lnTo>
                <a:lnTo>
                  <a:pt x="35538" y="16904"/>
                </a:lnTo>
                <a:lnTo>
                  <a:pt x="43561" y="14859"/>
                </a:lnTo>
                <a:lnTo>
                  <a:pt x="95146" y="14859"/>
                </a:lnTo>
                <a:lnTo>
                  <a:pt x="91059" y="11049"/>
                </a:lnTo>
                <a:lnTo>
                  <a:pt x="83510" y="6357"/>
                </a:lnTo>
                <a:lnTo>
                  <a:pt x="74961" y="2952"/>
                </a:lnTo>
                <a:lnTo>
                  <a:pt x="65412" y="833"/>
                </a:lnTo>
                <a:lnTo>
                  <a:pt x="54864" y="0"/>
                </a:lnTo>
                <a:close/>
              </a:path>
              <a:path w="334009" h="151764">
                <a:moveTo>
                  <a:pt x="95146" y="14859"/>
                </a:moveTo>
                <a:lnTo>
                  <a:pt x="53975" y="14859"/>
                </a:lnTo>
                <a:lnTo>
                  <a:pt x="61360" y="15361"/>
                </a:lnTo>
                <a:lnTo>
                  <a:pt x="67913" y="16684"/>
                </a:lnTo>
                <a:lnTo>
                  <a:pt x="89026" y="39497"/>
                </a:lnTo>
                <a:lnTo>
                  <a:pt x="106807" y="39497"/>
                </a:lnTo>
                <a:lnTo>
                  <a:pt x="105239" y="31140"/>
                </a:lnTo>
                <a:lnTo>
                  <a:pt x="102076" y="23606"/>
                </a:lnTo>
                <a:lnTo>
                  <a:pt x="97341" y="16904"/>
                </a:lnTo>
                <a:lnTo>
                  <a:pt x="95146" y="14859"/>
                </a:lnTo>
                <a:close/>
              </a:path>
            </a:pathLst>
          </a:custGeom>
          <a:solidFill>
            <a:srgbClr val="4E6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357364" y="4017390"/>
            <a:ext cx="610870" cy="144145"/>
          </a:xfrm>
          <a:custGeom>
            <a:avLst/>
            <a:gdLst/>
            <a:ahLst/>
            <a:cxnLst/>
            <a:rect l="l" t="t" r="r" b="b"/>
            <a:pathLst>
              <a:path w="610870" h="144145">
                <a:moveTo>
                  <a:pt x="187959" y="93979"/>
                </a:moveTo>
                <a:lnTo>
                  <a:pt x="171322" y="93979"/>
                </a:lnTo>
                <a:lnTo>
                  <a:pt x="171322" y="138810"/>
                </a:lnTo>
                <a:lnTo>
                  <a:pt x="293877" y="138810"/>
                </a:lnTo>
                <a:lnTo>
                  <a:pt x="293877" y="124078"/>
                </a:lnTo>
                <a:lnTo>
                  <a:pt x="187959" y="124078"/>
                </a:lnTo>
                <a:lnTo>
                  <a:pt x="187959" y="93979"/>
                </a:lnTo>
                <a:close/>
              </a:path>
              <a:path w="610870" h="144145">
                <a:moveTo>
                  <a:pt x="290956" y="0"/>
                </a:moveTo>
                <a:lnTo>
                  <a:pt x="274700" y="0"/>
                </a:lnTo>
                <a:lnTo>
                  <a:pt x="274700" y="33273"/>
                </a:lnTo>
                <a:lnTo>
                  <a:pt x="247395" y="33273"/>
                </a:lnTo>
                <a:lnTo>
                  <a:pt x="247395" y="47624"/>
                </a:lnTo>
                <a:lnTo>
                  <a:pt x="274700" y="47624"/>
                </a:lnTo>
                <a:lnTo>
                  <a:pt x="274700" y="104520"/>
                </a:lnTo>
                <a:lnTo>
                  <a:pt x="290956" y="104520"/>
                </a:lnTo>
                <a:lnTo>
                  <a:pt x="290956" y="0"/>
                </a:lnTo>
                <a:close/>
              </a:path>
              <a:path w="610870" h="144145">
                <a:moveTo>
                  <a:pt x="217550" y="17779"/>
                </a:moveTo>
                <a:lnTo>
                  <a:pt x="201040" y="17779"/>
                </a:lnTo>
                <a:lnTo>
                  <a:pt x="199896" y="27991"/>
                </a:lnTo>
                <a:lnTo>
                  <a:pt x="197596" y="37274"/>
                </a:lnTo>
                <a:lnTo>
                  <a:pt x="169874" y="67425"/>
                </a:lnTo>
                <a:lnTo>
                  <a:pt x="161416" y="69468"/>
                </a:lnTo>
                <a:lnTo>
                  <a:pt x="161416" y="84454"/>
                </a:lnTo>
                <a:lnTo>
                  <a:pt x="168303" y="83311"/>
                </a:lnTo>
                <a:lnTo>
                  <a:pt x="168603" y="83311"/>
                </a:lnTo>
                <a:lnTo>
                  <a:pt x="176149" y="81137"/>
                </a:lnTo>
                <a:lnTo>
                  <a:pt x="208152" y="53212"/>
                </a:lnTo>
                <a:lnTo>
                  <a:pt x="232543" y="53212"/>
                </a:lnTo>
                <a:lnTo>
                  <a:pt x="213994" y="39369"/>
                </a:lnTo>
                <a:lnTo>
                  <a:pt x="215772" y="32511"/>
                </a:lnTo>
                <a:lnTo>
                  <a:pt x="217042" y="25272"/>
                </a:lnTo>
                <a:lnTo>
                  <a:pt x="217424" y="21589"/>
                </a:lnTo>
                <a:lnTo>
                  <a:pt x="217550" y="17779"/>
                </a:lnTo>
                <a:close/>
              </a:path>
              <a:path w="610870" h="144145">
                <a:moveTo>
                  <a:pt x="232543" y="53212"/>
                </a:moveTo>
                <a:lnTo>
                  <a:pt x="208152" y="53212"/>
                </a:lnTo>
                <a:lnTo>
                  <a:pt x="247903" y="83311"/>
                </a:lnTo>
                <a:lnTo>
                  <a:pt x="257047" y="71500"/>
                </a:lnTo>
                <a:lnTo>
                  <a:pt x="232543" y="53212"/>
                </a:lnTo>
                <a:close/>
              </a:path>
              <a:path w="610870" h="144145">
                <a:moveTo>
                  <a:pt x="252983" y="3682"/>
                </a:moveTo>
                <a:lnTo>
                  <a:pt x="163194" y="3682"/>
                </a:lnTo>
                <a:lnTo>
                  <a:pt x="163194" y="17779"/>
                </a:lnTo>
                <a:lnTo>
                  <a:pt x="252983" y="17779"/>
                </a:lnTo>
                <a:lnTo>
                  <a:pt x="252983" y="3682"/>
                </a:lnTo>
                <a:close/>
              </a:path>
              <a:path w="610870" h="144145">
                <a:moveTo>
                  <a:pt x="28066" y="92836"/>
                </a:moveTo>
                <a:lnTo>
                  <a:pt x="11556" y="92836"/>
                </a:lnTo>
                <a:lnTo>
                  <a:pt x="11556" y="138810"/>
                </a:lnTo>
                <a:lnTo>
                  <a:pt x="131190" y="138810"/>
                </a:lnTo>
                <a:lnTo>
                  <a:pt x="131190" y="123951"/>
                </a:lnTo>
                <a:lnTo>
                  <a:pt x="28066" y="123951"/>
                </a:lnTo>
                <a:lnTo>
                  <a:pt x="28066" y="92836"/>
                </a:lnTo>
                <a:close/>
              </a:path>
              <a:path w="610870" h="144145">
                <a:moveTo>
                  <a:pt x="127380" y="0"/>
                </a:moveTo>
                <a:lnTo>
                  <a:pt x="111125" y="0"/>
                </a:lnTo>
                <a:lnTo>
                  <a:pt x="111125" y="104393"/>
                </a:lnTo>
                <a:lnTo>
                  <a:pt x="127380" y="104393"/>
                </a:lnTo>
                <a:lnTo>
                  <a:pt x="127380" y="49021"/>
                </a:lnTo>
                <a:lnTo>
                  <a:pt x="147065" y="49021"/>
                </a:lnTo>
                <a:lnTo>
                  <a:pt x="147065" y="33400"/>
                </a:lnTo>
                <a:lnTo>
                  <a:pt x="127380" y="33400"/>
                </a:lnTo>
                <a:lnTo>
                  <a:pt x="127380" y="0"/>
                </a:lnTo>
                <a:close/>
              </a:path>
              <a:path w="610870" h="144145">
                <a:moveTo>
                  <a:pt x="43941" y="1523"/>
                </a:moveTo>
                <a:lnTo>
                  <a:pt x="6715" y="19127"/>
                </a:lnTo>
                <a:lnTo>
                  <a:pt x="0" y="42290"/>
                </a:lnTo>
                <a:lnTo>
                  <a:pt x="789" y="50672"/>
                </a:lnTo>
                <a:lnTo>
                  <a:pt x="25590" y="80057"/>
                </a:lnTo>
                <a:lnTo>
                  <a:pt x="43941" y="83184"/>
                </a:lnTo>
                <a:lnTo>
                  <a:pt x="53657" y="82305"/>
                </a:lnTo>
                <a:lnTo>
                  <a:pt x="62229" y="80057"/>
                </a:lnTo>
                <a:lnTo>
                  <a:pt x="69659" y="76452"/>
                </a:lnTo>
                <a:lnTo>
                  <a:pt x="75945" y="71500"/>
                </a:lnTo>
                <a:lnTo>
                  <a:pt x="77770" y="69341"/>
                </a:lnTo>
                <a:lnTo>
                  <a:pt x="43941" y="69341"/>
                </a:lnTo>
                <a:lnTo>
                  <a:pt x="35559" y="69214"/>
                </a:lnTo>
                <a:lnTo>
                  <a:pt x="16446" y="33744"/>
                </a:lnTo>
                <a:lnTo>
                  <a:pt x="18922" y="27304"/>
                </a:lnTo>
                <a:lnTo>
                  <a:pt x="28828" y="17652"/>
                </a:lnTo>
                <a:lnTo>
                  <a:pt x="35559" y="15239"/>
                </a:lnTo>
                <a:lnTo>
                  <a:pt x="77765" y="15239"/>
                </a:lnTo>
                <a:lnTo>
                  <a:pt x="75945" y="13080"/>
                </a:lnTo>
                <a:lnTo>
                  <a:pt x="69659" y="8149"/>
                </a:lnTo>
                <a:lnTo>
                  <a:pt x="62229" y="4587"/>
                </a:lnTo>
                <a:lnTo>
                  <a:pt x="53657" y="2383"/>
                </a:lnTo>
                <a:lnTo>
                  <a:pt x="43941" y="1523"/>
                </a:lnTo>
                <a:close/>
              </a:path>
              <a:path w="610870" h="144145">
                <a:moveTo>
                  <a:pt x="77765" y="15239"/>
                </a:moveTo>
                <a:lnTo>
                  <a:pt x="52324" y="15239"/>
                </a:lnTo>
                <a:lnTo>
                  <a:pt x="58927" y="17652"/>
                </a:lnTo>
                <a:lnTo>
                  <a:pt x="68833" y="27304"/>
                </a:lnTo>
                <a:lnTo>
                  <a:pt x="71061" y="33400"/>
                </a:lnTo>
                <a:lnTo>
                  <a:pt x="71167" y="50891"/>
                </a:lnTo>
                <a:lnTo>
                  <a:pt x="68833" y="57276"/>
                </a:lnTo>
                <a:lnTo>
                  <a:pt x="63880" y="62102"/>
                </a:lnTo>
                <a:lnTo>
                  <a:pt x="58927" y="66801"/>
                </a:lnTo>
                <a:lnTo>
                  <a:pt x="52324" y="69214"/>
                </a:lnTo>
                <a:lnTo>
                  <a:pt x="43941" y="69341"/>
                </a:lnTo>
                <a:lnTo>
                  <a:pt x="77770" y="69341"/>
                </a:lnTo>
                <a:lnTo>
                  <a:pt x="81041" y="65472"/>
                </a:lnTo>
                <a:lnTo>
                  <a:pt x="84708" y="58610"/>
                </a:lnTo>
                <a:lnTo>
                  <a:pt x="86947" y="50891"/>
                </a:lnTo>
                <a:lnTo>
                  <a:pt x="87756" y="42290"/>
                </a:lnTo>
                <a:lnTo>
                  <a:pt x="86962" y="33908"/>
                </a:lnTo>
                <a:lnTo>
                  <a:pt x="86847" y="33400"/>
                </a:lnTo>
                <a:lnTo>
                  <a:pt x="84708" y="26019"/>
                </a:lnTo>
                <a:lnTo>
                  <a:pt x="81041" y="19127"/>
                </a:lnTo>
                <a:lnTo>
                  <a:pt x="77765" y="15239"/>
                </a:lnTo>
                <a:close/>
              </a:path>
              <a:path w="610870" h="144145">
                <a:moveTo>
                  <a:pt x="367537" y="93979"/>
                </a:moveTo>
                <a:lnTo>
                  <a:pt x="351154" y="93979"/>
                </a:lnTo>
                <a:lnTo>
                  <a:pt x="351154" y="143890"/>
                </a:lnTo>
                <a:lnTo>
                  <a:pt x="367537" y="143890"/>
                </a:lnTo>
                <a:lnTo>
                  <a:pt x="367537" y="93979"/>
                </a:lnTo>
                <a:close/>
              </a:path>
              <a:path w="610870" h="144145">
                <a:moveTo>
                  <a:pt x="423290" y="93979"/>
                </a:moveTo>
                <a:lnTo>
                  <a:pt x="407034" y="93979"/>
                </a:lnTo>
                <a:lnTo>
                  <a:pt x="407034" y="143890"/>
                </a:lnTo>
                <a:lnTo>
                  <a:pt x="423290" y="143890"/>
                </a:lnTo>
                <a:lnTo>
                  <a:pt x="423290" y="93979"/>
                </a:lnTo>
                <a:close/>
              </a:path>
              <a:path w="610870" h="144145">
                <a:moveTo>
                  <a:pt x="457580" y="78993"/>
                </a:moveTo>
                <a:lnTo>
                  <a:pt x="317118" y="78993"/>
                </a:lnTo>
                <a:lnTo>
                  <a:pt x="317118" y="93979"/>
                </a:lnTo>
                <a:lnTo>
                  <a:pt x="457580" y="93979"/>
                </a:lnTo>
                <a:lnTo>
                  <a:pt x="457580" y="78993"/>
                </a:lnTo>
                <a:close/>
              </a:path>
              <a:path w="610870" h="144145">
                <a:moveTo>
                  <a:pt x="574420" y="888"/>
                </a:moveTo>
                <a:lnTo>
                  <a:pt x="558926" y="888"/>
                </a:lnTo>
                <a:lnTo>
                  <a:pt x="558926" y="53466"/>
                </a:lnTo>
                <a:lnTo>
                  <a:pt x="536701" y="53466"/>
                </a:lnTo>
                <a:lnTo>
                  <a:pt x="536701" y="68833"/>
                </a:lnTo>
                <a:lnTo>
                  <a:pt x="558926" y="68833"/>
                </a:lnTo>
                <a:lnTo>
                  <a:pt x="558926" y="138048"/>
                </a:lnTo>
                <a:lnTo>
                  <a:pt x="574420" y="138048"/>
                </a:lnTo>
                <a:lnTo>
                  <a:pt x="574420" y="888"/>
                </a:lnTo>
                <a:close/>
              </a:path>
              <a:path w="610870" h="144145">
                <a:moveTo>
                  <a:pt x="520572" y="19938"/>
                </a:moveTo>
                <a:lnTo>
                  <a:pt x="504951" y="19938"/>
                </a:lnTo>
                <a:lnTo>
                  <a:pt x="504703" y="31460"/>
                </a:lnTo>
                <a:lnTo>
                  <a:pt x="504668" y="33079"/>
                </a:lnTo>
                <a:lnTo>
                  <a:pt x="504015" y="45434"/>
                </a:lnTo>
                <a:lnTo>
                  <a:pt x="497712" y="86375"/>
                </a:lnTo>
                <a:lnTo>
                  <a:pt x="476757" y="116204"/>
                </a:lnTo>
                <a:lnTo>
                  <a:pt x="476757" y="132206"/>
                </a:lnTo>
                <a:lnTo>
                  <a:pt x="489162" y="127466"/>
                </a:lnTo>
                <a:lnTo>
                  <a:pt x="499506" y="117998"/>
                </a:lnTo>
                <a:lnTo>
                  <a:pt x="507779" y="103792"/>
                </a:lnTo>
                <a:lnTo>
                  <a:pt x="513968" y="84835"/>
                </a:lnTo>
                <a:lnTo>
                  <a:pt x="530810" y="84835"/>
                </a:lnTo>
                <a:lnTo>
                  <a:pt x="518032" y="62356"/>
                </a:lnTo>
                <a:lnTo>
                  <a:pt x="518973" y="53466"/>
                </a:lnTo>
                <a:lnTo>
                  <a:pt x="519054" y="52693"/>
                </a:lnTo>
                <a:lnTo>
                  <a:pt x="519826" y="42386"/>
                </a:lnTo>
                <a:lnTo>
                  <a:pt x="520261" y="33079"/>
                </a:lnTo>
                <a:lnTo>
                  <a:pt x="520336" y="31460"/>
                </a:lnTo>
                <a:lnTo>
                  <a:pt x="520572" y="19938"/>
                </a:lnTo>
                <a:close/>
              </a:path>
              <a:path w="610870" h="144145">
                <a:moveTo>
                  <a:pt x="530810" y="84835"/>
                </a:moveTo>
                <a:lnTo>
                  <a:pt x="513968" y="84835"/>
                </a:lnTo>
                <a:lnTo>
                  <a:pt x="538987" y="130174"/>
                </a:lnTo>
                <a:lnTo>
                  <a:pt x="552322" y="122681"/>
                </a:lnTo>
                <a:lnTo>
                  <a:pt x="530810" y="84835"/>
                </a:lnTo>
                <a:close/>
              </a:path>
              <a:path w="610870" h="144145">
                <a:moveTo>
                  <a:pt x="545210" y="5079"/>
                </a:moveTo>
                <a:lnTo>
                  <a:pt x="479043" y="5079"/>
                </a:lnTo>
                <a:lnTo>
                  <a:pt x="479043" y="19938"/>
                </a:lnTo>
                <a:lnTo>
                  <a:pt x="545210" y="19938"/>
                </a:lnTo>
                <a:lnTo>
                  <a:pt x="545210" y="5079"/>
                </a:lnTo>
                <a:close/>
              </a:path>
              <a:path w="610870" h="144145">
                <a:moveTo>
                  <a:pt x="447547" y="3301"/>
                </a:moveTo>
                <a:lnTo>
                  <a:pt x="326389" y="3301"/>
                </a:lnTo>
                <a:lnTo>
                  <a:pt x="326389" y="18668"/>
                </a:lnTo>
                <a:lnTo>
                  <a:pt x="430529" y="18668"/>
                </a:lnTo>
                <a:lnTo>
                  <a:pt x="430529" y="67436"/>
                </a:lnTo>
                <a:lnTo>
                  <a:pt x="447547" y="67436"/>
                </a:lnTo>
                <a:lnTo>
                  <a:pt x="447547" y="3301"/>
                </a:lnTo>
                <a:close/>
              </a:path>
              <a:path w="610870" h="144145">
                <a:moveTo>
                  <a:pt x="610742" y="0"/>
                </a:moveTo>
                <a:lnTo>
                  <a:pt x="595249" y="0"/>
                </a:lnTo>
                <a:lnTo>
                  <a:pt x="595249" y="140588"/>
                </a:lnTo>
                <a:lnTo>
                  <a:pt x="610742" y="140588"/>
                </a:lnTo>
                <a:lnTo>
                  <a:pt x="610742" y="0"/>
                </a:lnTo>
                <a:close/>
              </a:path>
            </a:pathLst>
          </a:custGeom>
          <a:solidFill>
            <a:srgbClr val="4E6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043036" y="4014088"/>
            <a:ext cx="612140" cy="144145"/>
          </a:xfrm>
          <a:custGeom>
            <a:avLst/>
            <a:gdLst/>
            <a:ahLst/>
            <a:cxnLst/>
            <a:rect l="l" t="t" r="r" b="b"/>
            <a:pathLst>
              <a:path w="612140" h="144145">
                <a:moveTo>
                  <a:pt x="232588" y="93289"/>
                </a:moveTo>
                <a:lnTo>
                  <a:pt x="215995" y="93289"/>
                </a:lnTo>
                <a:lnTo>
                  <a:pt x="208089" y="93694"/>
                </a:lnTo>
                <a:lnTo>
                  <a:pt x="171069" y="103377"/>
                </a:lnTo>
                <a:lnTo>
                  <a:pt x="162687" y="112140"/>
                </a:lnTo>
                <a:lnTo>
                  <a:pt x="162687" y="124967"/>
                </a:lnTo>
                <a:lnTo>
                  <a:pt x="200564" y="142930"/>
                </a:lnTo>
                <a:lnTo>
                  <a:pt x="215995" y="144073"/>
                </a:lnTo>
                <a:lnTo>
                  <a:pt x="232588" y="144073"/>
                </a:lnTo>
                <a:lnTo>
                  <a:pt x="271907" y="137540"/>
                </a:lnTo>
                <a:lnTo>
                  <a:pt x="280847" y="131444"/>
                </a:lnTo>
                <a:lnTo>
                  <a:pt x="216662" y="131444"/>
                </a:lnTo>
                <a:lnTo>
                  <a:pt x="209423" y="130936"/>
                </a:lnTo>
                <a:lnTo>
                  <a:pt x="195961" y="129412"/>
                </a:lnTo>
                <a:lnTo>
                  <a:pt x="190500" y="128015"/>
                </a:lnTo>
                <a:lnTo>
                  <a:pt x="186309" y="126110"/>
                </a:lnTo>
                <a:lnTo>
                  <a:pt x="182118" y="124332"/>
                </a:lnTo>
                <a:lnTo>
                  <a:pt x="179959" y="121792"/>
                </a:lnTo>
                <a:lnTo>
                  <a:pt x="179959" y="115315"/>
                </a:lnTo>
                <a:lnTo>
                  <a:pt x="216662" y="106044"/>
                </a:lnTo>
                <a:lnTo>
                  <a:pt x="281541" y="106044"/>
                </a:lnTo>
                <a:lnTo>
                  <a:pt x="271907" y="99694"/>
                </a:lnTo>
                <a:lnTo>
                  <a:pt x="264541" y="97027"/>
                </a:lnTo>
                <a:lnTo>
                  <a:pt x="255270" y="95503"/>
                </a:lnTo>
                <a:lnTo>
                  <a:pt x="248106" y="94432"/>
                </a:lnTo>
                <a:lnTo>
                  <a:pt x="240538" y="93694"/>
                </a:lnTo>
                <a:lnTo>
                  <a:pt x="232588" y="93289"/>
                </a:lnTo>
                <a:close/>
              </a:path>
              <a:path w="612140" h="144145">
                <a:moveTo>
                  <a:pt x="224282" y="131317"/>
                </a:moveTo>
                <a:lnTo>
                  <a:pt x="216662" y="131444"/>
                </a:lnTo>
                <a:lnTo>
                  <a:pt x="232029" y="131444"/>
                </a:lnTo>
                <a:lnTo>
                  <a:pt x="224282" y="131317"/>
                </a:lnTo>
                <a:close/>
              </a:path>
              <a:path w="612140" h="144145">
                <a:moveTo>
                  <a:pt x="281541" y="106044"/>
                </a:moveTo>
                <a:lnTo>
                  <a:pt x="232029" y="106044"/>
                </a:lnTo>
                <a:lnTo>
                  <a:pt x="239268" y="106425"/>
                </a:lnTo>
                <a:lnTo>
                  <a:pt x="252730" y="107949"/>
                </a:lnTo>
                <a:lnTo>
                  <a:pt x="258191" y="109219"/>
                </a:lnTo>
                <a:lnTo>
                  <a:pt x="262382" y="110997"/>
                </a:lnTo>
                <a:lnTo>
                  <a:pt x="266573" y="112902"/>
                </a:lnTo>
                <a:lnTo>
                  <a:pt x="268732" y="115315"/>
                </a:lnTo>
                <a:lnTo>
                  <a:pt x="268732" y="121792"/>
                </a:lnTo>
                <a:lnTo>
                  <a:pt x="266573" y="124332"/>
                </a:lnTo>
                <a:lnTo>
                  <a:pt x="262382" y="126110"/>
                </a:lnTo>
                <a:lnTo>
                  <a:pt x="258191" y="128015"/>
                </a:lnTo>
                <a:lnTo>
                  <a:pt x="252730" y="129412"/>
                </a:lnTo>
                <a:lnTo>
                  <a:pt x="239268" y="130936"/>
                </a:lnTo>
                <a:lnTo>
                  <a:pt x="232029" y="131444"/>
                </a:lnTo>
                <a:lnTo>
                  <a:pt x="280847" y="131444"/>
                </a:lnTo>
                <a:lnTo>
                  <a:pt x="283083" y="129920"/>
                </a:lnTo>
                <a:lnTo>
                  <a:pt x="285877" y="124967"/>
                </a:lnTo>
                <a:lnTo>
                  <a:pt x="285877" y="112140"/>
                </a:lnTo>
                <a:lnTo>
                  <a:pt x="283083" y="107060"/>
                </a:lnTo>
                <a:lnTo>
                  <a:pt x="281541" y="106044"/>
                </a:lnTo>
                <a:close/>
              </a:path>
              <a:path w="612140" h="144145">
                <a:moveTo>
                  <a:pt x="294640" y="67817"/>
                </a:moveTo>
                <a:lnTo>
                  <a:pt x="154178" y="67817"/>
                </a:lnTo>
                <a:lnTo>
                  <a:pt x="154178" y="81025"/>
                </a:lnTo>
                <a:lnTo>
                  <a:pt x="294640" y="81025"/>
                </a:lnTo>
                <a:lnTo>
                  <a:pt x="294640" y="67817"/>
                </a:lnTo>
                <a:close/>
              </a:path>
              <a:path w="612140" h="144145">
                <a:moveTo>
                  <a:pt x="601853" y="86613"/>
                </a:moveTo>
                <a:lnTo>
                  <a:pt x="480568" y="86613"/>
                </a:lnTo>
                <a:lnTo>
                  <a:pt x="480568" y="98805"/>
                </a:lnTo>
                <a:lnTo>
                  <a:pt x="585851" y="98805"/>
                </a:lnTo>
                <a:lnTo>
                  <a:pt x="585851" y="108711"/>
                </a:lnTo>
                <a:lnTo>
                  <a:pt x="480949" y="108711"/>
                </a:lnTo>
                <a:lnTo>
                  <a:pt x="480949" y="142239"/>
                </a:lnTo>
                <a:lnTo>
                  <a:pt x="604393" y="142239"/>
                </a:lnTo>
                <a:lnTo>
                  <a:pt x="604393" y="130047"/>
                </a:lnTo>
                <a:lnTo>
                  <a:pt x="496824" y="130047"/>
                </a:lnTo>
                <a:lnTo>
                  <a:pt x="496824" y="120141"/>
                </a:lnTo>
                <a:lnTo>
                  <a:pt x="601853" y="120141"/>
                </a:lnTo>
                <a:lnTo>
                  <a:pt x="601853" y="86613"/>
                </a:lnTo>
                <a:close/>
              </a:path>
              <a:path w="612140" h="144145">
                <a:moveTo>
                  <a:pt x="549402" y="73913"/>
                </a:moveTo>
                <a:lnTo>
                  <a:pt x="533273" y="73913"/>
                </a:lnTo>
                <a:lnTo>
                  <a:pt x="533273" y="86613"/>
                </a:lnTo>
                <a:lnTo>
                  <a:pt x="549402" y="86613"/>
                </a:lnTo>
                <a:lnTo>
                  <a:pt x="549402" y="73913"/>
                </a:lnTo>
                <a:close/>
              </a:path>
              <a:path w="612140" h="144145">
                <a:moveTo>
                  <a:pt x="611632" y="61213"/>
                </a:moveTo>
                <a:lnTo>
                  <a:pt x="471170" y="61213"/>
                </a:lnTo>
                <a:lnTo>
                  <a:pt x="471170" y="73913"/>
                </a:lnTo>
                <a:lnTo>
                  <a:pt x="611632" y="73913"/>
                </a:lnTo>
                <a:lnTo>
                  <a:pt x="611632" y="61213"/>
                </a:lnTo>
                <a:close/>
              </a:path>
              <a:path w="612140" h="144145">
                <a:moveTo>
                  <a:pt x="232662" y="2653"/>
                </a:moveTo>
                <a:lnTo>
                  <a:pt x="215921" y="2653"/>
                </a:lnTo>
                <a:lnTo>
                  <a:pt x="207978" y="3159"/>
                </a:lnTo>
                <a:lnTo>
                  <a:pt x="165481" y="18033"/>
                </a:lnTo>
                <a:lnTo>
                  <a:pt x="162687" y="23113"/>
                </a:lnTo>
                <a:lnTo>
                  <a:pt x="162687" y="35940"/>
                </a:lnTo>
                <a:lnTo>
                  <a:pt x="164712" y="39623"/>
                </a:lnTo>
                <a:lnTo>
                  <a:pt x="165655" y="41147"/>
                </a:lnTo>
                <a:lnTo>
                  <a:pt x="171069" y="45084"/>
                </a:lnTo>
                <a:lnTo>
                  <a:pt x="176530" y="49148"/>
                </a:lnTo>
                <a:lnTo>
                  <a:pt x="215921" y="56473"/>
                </a:lnTo>
                <a:lnTo>
                  <a:pt x="224282" y="56641"/>
                </a:lnTo>
                <a:lnTo>
                  <a:pt x="232662" y="56473"/>
                </a:lnTo>
                <a:lnTo>
                  <a:pt x="272034" y="49148"/>
                </a:lnTo>
                <a:lnTo>
                  <a:pt x="279499" y="43687"/>
                </a:lnTo>
                <a:lnTo>
                  <a:pt x="216154" y="43687"/>
                </a:lnTo>
                <a:lnTo>
                  <a:pt x="208661" y="43179"/>
                </a:lnTo>
                <a:lnTo>
                  <a:pt x="179959" y="32765"/>
                </a:lnTo>
                <a:lnTo>
                  <a:pt x="179959" y="26288"/>
                </a:lnTo>
                <a:lnTo>
                  <a:pt x="181991" y="23621"/>
                </a:lnTo>
                <a:lnTo>
                  <a:pt x="185928" y="21462"/>
                </a:lnTo>
                <a:lnTo>
                  <a:pt x="189992" y="19430"/>
                </a:lnTo>
                <a:lnTo>
                  <a:pt x="194881" y="18033"/>
                </a:lnTo>
                <a:lnTo>
                  <a:pt x="194492" y="18033"/>
                </a:lnTo>
                <a:lnTo>
                  <a:pt x="208661" y="15874"/>
                </a:lnTo>
                <a:lnTo>
                  <a:pt x="216154" y="15366"/>
                </a:lnTo>
                <a:lnTo>
                  <a:pt x="279499" y="15366"/>
                </a:lnTo>
                <a:lnTo>
                  <a:pt x="277622" y="13969"/>
                </a:lnTo>
                <a:lnTo>
                  <a:pt x="240649" y="3159"/>
                </a:lnTo>
                <a:lnTo>
                  <a:pt x="232662" y="2653"/>
                </a:lnTo>
                <a:close/>
              </a:path>
              <a:path w="612140" h="144145">
                <a:moveTo>
                  <a:pt x="279499" y="15366"/>
                </a:moveTo>
                <a:lnTo>
                  <a:pt x="232537" y="15366"/>
                </a:lnTo>
                <a:lnTo>
                  <a:pt x="240030" y="15874"/>
                </a:lnTo>
                <a:lnTo>
                  <a:pt x="254198" y="18033"/>
                </a:lnTo>
                <a:lnTo>
                  <a:pt x="253809" y="18033"/>
                </a:lnTo>
                <a:lnTo>
                  <a:pt x="258699" y="19430"/>
                </a:lnTo>
                <a:lnTo>
                  <a:pt x="262636" y="21462"/>
                </a:lnTo>
                <a:lnTo>
                  <a:pt x="266573" y="23621"/>
                </a:lnTo>
                <a:lnTo>
                  <a:pt x="268605" y="26288"/>
                </a:lnTo>
                <a:lnTo>
                  <a:pt x="268605" y="32765"/>
                </a:lnTo>
                <a:lnTo>
                  <a:pt x="232537" y="43687"/>
                </a:lnTo>
                <a:lnTo>
                  <a:pt x="279499" y="43687"/>
                </a:lnTo>
                <a:lnTo>
                  <a:pt x="282912" y="41147"/>
                </a:lnTo>
                <a:lnTo>
                  <a:pt x="283851" y="39623"/>
                </a:lnTo>
                <a:lnTo>
                  <a:pt x="285877" y="35940"/>
                </a:lnTo>
                <a:lnTo>
                  <a:pt x="285877" y="23113"/>
                </a:lnTo>
                <a:lnTo>
                  <a:pt x="283083" y="18033"/>
                </a:lnTo>
                <a:lnTo>
                  <a:pt x="279499" y="15366"/>
                </a:lnTo>
                <a:close/>
              </a:path>
              <a:path w="612140" h="144145">
                <a:moveTo>
                  <a:pt x="397256" y="8381"/>
                </a:moveTo>
                <a:lnTo>
                  <a:pt x="319278" y="8381"/>
                </a:lnTo>
                <a:lnTo>
                  <a:pt x="319278" y="23367"/>
                </a:lnTo>
                <a:lnTo>
                  <a:pt x="380619" y="23367"/>
                </a:lnTo>
                <a:lnTo>
                  <a:pt x="380619" y="42671"/>
                </a:lnTo>
                <a:lnTo>
                  <a:pt x="371385" y="87588"/>
                </a:lnTo>
                <a:lnTo>
                  <a:pt x="332966" y="118183"/>
                </a:lnTo>
                <a:lnTo>
                  <a:pt x="319278" y="119633"/>
                </a:lnTo>
                <a:lnTo>
                  <a:pt x="319278" y="135127"/>
                </a:lnTo>
                <a:lnTo>
                  <a:pt x="360807" y="123570"/>
                </a:lnTo>
                <a:lnTo>
                  <a:pt x="387731" y="91439"/>
                </a:lnTo>
                <a:lnTo>
                  <a:pt x="397239" y="42671"/>
                </a:lnTo>
                <a:lnTo>
                  <a:pt x="397256" y="8381"/>
                </a:lnTo>
                <a:close/>
              </a:path>
              <a:path w="612140" h="144145">
                <a:moveTo>
                  <a:pt x="60706" y="8381"/>
                </a:moveTo>
                <a:lnTo>
                  <a:pt x="0" y="8381"/>
                </a:lnTo>
                <a:lnTo>
                  <a:pt x="0" y="135508"/>
                </a:lnTo>
                <a:lnTo>
                  <a:pt x="38735" y="135508"/>
                </a:lnTo>
                <a:lnTo>
                  <a:pt x="44958" y="135000"/>
                </a:lnTo>
                <a:lnTo>
                  <a:pt x="51181" y="133984"/>
                </a:lnTo>
                <a:lnTo>
                  <a:pt x="57277" y="133095"/>
                </a:lnTo>
                <a:lnTo>
                  <a:pt x="62484" y="131698"/>
                </a:lnTo>
                <a:lnTo>
                  <a:pt x="66802" y="129920"/>
                </a:lnTo>
                <a:lnTo>
                  <a:pt x="66802" y="121030"/>
                </a:lnTo>
                <a:lnTo>
                  <a:pt x="16002" y="121030"/>
                </a:lnTo>
                <a:lnTo>
                  <a:pt x="16002" y="22859"/>
                </a:lnTo>
                <a:lnTo>
                  <a:pt x="60706" y="22859"/>
                </a:lnTo>
                <a:lnTo>
                  <a:pt x="60706" y="8381"/>
                </a:lnTo>
                <a:close/>
              </a:path>
              <a:path w="612140" h="144145">
                <a:moveTo>
                  <a:pt x="66802" y="115569"/>
                </a:moveTo>
                <a:lnTo>
                  <a:pt x="40132" y="121030"/>
                </a:lnTo>
                <a:lnTo>
                  <a:pt x="66802" y="121030"/>
                </a:lnTo>
                <a:lnTo>
                  <a:pt x="66802" y="115569"/>
                </a:lnTo>
                <a:close/>
              </a:path>
              <a:path w="612140" h="144145">
                <a:moveTo>
                  <a:pt x="443865" y="3301"/>
                </a:moveTo>
                <a:lnTo>
                  <a:pt x="427609" y="3301"/>
                </a:lnTo>
                <a:lnTo>
                  <a:pt x="427609" y="143890"/>
                </a:lnTo>
                <a:lnTo>
                  <a:pt x="443865" y="143890"/>
                </a:lnTo>
                <a:lnTo>
                  <a:pt x="443865" y="3301"/>
                </a:lnTo>
                <a:close/>
              </a:path>
              <a:path w="612140" h="144145">
                <a:moveTo>
                  <a:pt x="130810" y="75183"/>
                </a:moveTo>
                <a:lnTo>
                  <a:pt x="115316" y="75183"/>
                </a:lnTo>
                <a:lnTo>
                  <a:pt x="115316" y="143890"/>
                </a:lnTo>
                <a:lnTo>
                  <a:pt x="130810" y="143890"/>
                </a:lnTo>
                <a:lnTo>
                  <a:pt x="130810" y="75183"/>
                </a:lnTo>
                <a:close/>
              </a:path>
              <a:path w="612140" h="144145">
                <a:moveTo>
                  <a:pt x="92456" y="4190"/>
                </a:moveTo>
                <a:lnTo>
                  <a:pt x="76962" y="4190"/>
                </a:lnTo>
                <a:lnTo>
                  <a:pt x="76962" y="141350"/>
                </a:lnTo>
                <a:lnTo>
                  <a:pt x="92456" y="141350"/>
                </a:lnTo>
                <a:lnTo>
                  <a:pt x="92456" y="75183"/>
                </a:lnTo>
                <a:lnTo>
                  <a:pt x="130810" y="75183"/>
                </a:lnTo>
                <a:lnTo>
                  <a:pt x="130810" y="59943"/>
                </a:lnTo>
                <a:lnTo>
                  <a:pt x="92456" y="59943"/>
                </a:lnTo>
                <a:lnTo>
                  <a:pt x="92456" y="4190"/>
                </a:lnTo>
                <a:close/>
              </a:path>
              <a:path w="612140" h="144145">
                <a:moveTo>
                  <a:pt x="130810" y="3301"/>
                </a:moveTo>
                <a:lnTo>
                  <a:pt x="115316" y="3301"/>
                </a:lnTo>
                <a:lnTo>
                  <a:pt x="115316" y="59943"/>
                </a:lnTo>
                <a:lnTo>
                  <a:pt x="130810" y="59943"/>
                </a:lnTo>
                <a:lnTo>
                  <a:pt x="130810" y="3301"/>
                </a:lnTo>
                <a:close/>
              </a:path>
              <a:path w="612140" h="144145">
                <a:moveTo>
                  <a:pt x="575518" y="28193"/>
                </a:moveTo>
                <a:lnTo>
                  <a:pt x="540131" y="28193"/>
                </a:lnTo>
                <a:lnTo>
                  <a:pt x="601853" y="52831"/>
                </a:lnTo>
                <a:lnTo>
                  <a:pt x="607187" y="40639"/>
                </a:lnTo>
                <a:lnTo>
                  <a:pt x="575518" y="28193"/>
                </a:lnTo>
                <a:close/>
              </a:path>
              <a:path w="612140" h="144145">
                <a:moveTo>
                  <a:pt x="539115" y="0"/>
                </a:moveTo>
                <a:lnTo>
                  <a:pt x="509785" y="31164"/>
                </a:lnTo>
                <a:lnTo>
                  <a:pt x="476250" y="38988"/>
                </a:lnTo>
                <a:lnTo>
                  <a:pt x="476250" y="52577"/>
                </a:lnTo>
                <a:lnTo>
                  <a:pt x="519396" y="42142"/>
                </a:lnTo>
                <a:lnTo>
                  <a:pt x="540131" y="28193"/>
                </a:lnTo>
                <a:lnTo>
                  <a:pt x="575518" y="28193"/>
                </a:lnTo>
                <a:lnTo>
                  <a:pt x="549021" y="17779"/>
                </a:lnTo>
                <a:lnTo>
                  <a:pt x="550545" y="15493"/>
                </a:lnTo>
                <a:lnTo>
                  <a:pt x="551815" y="13080"/>
                </a:lnTo>
                <a:lnTo>
                  <a:pt x="552958" y="10667"/>
                </a:lnTo>
                <a:lnTo>
                  <a:pt x="553974" y="8127"/>
                </a:lnTo>
                <a:lnTo>
                  <a:pt x="554863" y="5587"/>
                </a:lnTo>
                <a:lnTo>
                  <a:pt x="555498" y="3047"/>
                </a:lnTo>
                <a:lnTo>
                  <a:pt x="539115" y="0"/>
                </a:lnTo>
                <a:close/>
              </a:path>
            </a:pathLst>
          </a:custGeom>
          <a:solidFill>
            <a:srgbClr val="4E6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19946" y="4017390"/>
            <a:ext cx="294005" cy="141605"/>
          </a:xfrm>
          <a:custGeom>
            <a:avLst/>
            <a:gdLst/>
            <a:ahLst/>
            <a:cxnLst/>
            <a:rect l="l" t="t" r="r" b="b"/>
            <a:pathLst>
              <a:path w="294004" h="141604">
                <a:moveTo>
                  <a:pt x="70103" y="89534"/>
                </a:moveTo>
                <a:lnTo>
                  <a:pt x="29845" y="93598"/>
                </a:lnTo>
                <a:lnTo>
                  <a:pt x="8381" y="108838"/>
                </a:lnTo>
                <a:lnTo>
                  <a:pt x="8381" y="121665"/>
                </a:lnTo>
                <a:lnTo>
                  <a:pt x="11302" y="126745"/>
                </a:lnTo>
                <a:lnTo>
                  <a:pt x="16891" y="130428"/>
                </a:lnTo>
                <a:lnTo>
                  <a:pt x="22351" y="134238"/>
                </a:lnTo>
                <a:lnTo>
                  <a:pt x="61815" y="140952"/>
                </a:lnTo>
                <a:lnTo>
                  <a:pt x="70103" y="141096"/>
                </a:lnTo>
                <a:lnTo>
                  <a:pt x="78410" y="140952"/>
                </a:lnTo>
                <a:lnTo>
                  <a:pt x="117855" y="134238"/>
                </a:lnTo>
                <a:lnTo>
                  <a:pt x="123444" y="130428"/>
                </a:lnTo>
                <a:lnTo>
                  <a:pt x="126719" y="128269"/>
                </a:lnTo>
                <a:lnTo>
                  <a:pt x="62356" y="128269"/>
                </a:lnTo>
                <a:lnTo>
                  <a:pt x="55118" y="127888"/>
                </a:lnTo>
                <a:lnTo>
                  <a:pt x="48386" y="126999"/>
                </a:lnTo>
                <a:lnTo>
                  <a:pt x="41655" y="126237"/>
                </a:lnTo>
                <a:lnTo>
                  <a:pt x="36068" y="124840"/>
                </a:lnTo>
                <a:lnTo>
                  <a:pt x="27685" y="121030"/>
                </a:lnTo>
                <a:lnTo>
                  <a:pt x="25526" y="118490"/>
                </a:lnTo>
                <a:lnTo>
                  <a:pt x="25526" y="112013"/>
                </a:lnTo>
                <a:lnTo>
                  <a:pt x="27685" y="109600"/>
                </a:lnTo>
                <a:lnTo>
                  <a:pt x="36068" y="105790"/>
                </a:lnTo>
                <a:lnTo>
                  <a:pt x="41655" y="104393"/>
                </a:lnTo>
                <a:lnTo>
                  <a:pt x="47265" y="103758"/>
                </a:lnTo>
                <a:lnTo>
                  <a:pt x="47425" y="103758"/>
                </a:lnTo>
                <a:lnTo>
                  <a:pt x="55118" y="102742"/>
                </a:lnTo>
                <a:lnTo>
                  <a:pt x="62356" y="102361"/>
                </a:lnTo>
                <a:lnTo>
                  <a:pt x="126983" y="102361"/>
                </a:lnTo>
                <a:lnTo>
                  <a:pt x="123444" y="99948"/>
                </a:lnTo>
                <a:lnTo>
                  <a:pt x="86359" y="90122"/>
                </a:lnTo>
                <a:lnTo>
                  <a:pt x="78410" y="89679"/>
                </a:lnTo>
                <a:lnTo>
                  <a:pt x="70103" y="89534"/>
                </a:lnTo>
                <a:close/>
              </a:path>
              <a:path w="294004" h="141604">
                <a:moveTo>
                  <a:pt x="126983" y="102361"/>
                </a:moveTo>
                <a:lnTo>
                  <a:pt x="77850" y="102361"/>
                </a:lnTo>
                <a:lnTo>
                  <a:pt x="85089" y="102742"/>
                </a:lnTo>
                <a:lnTo>
                  <a:pt x="92927" y="103758"/>
                </a:lnTo>
                <a:lnTo>
                  <a:pt x="93069" y="103758"/>
                </a:lnTo>
                <a:lnTo>
                  <a:pt x="98678" y="104393"/>
                </a:lnTo>
                <a:lnTo>
                  <a:pt x="104139" y="105790"/>
                </a:lnTo>
                <a:lnTo>
                  <a:pt x="108330" y="107695"/>
                </a:lnTo>
                <a:lnTo>
                  <a:pt x="112649" y="109600"/>
                </a:lnTo>
                <a:lnTo>
                  <a:pt x="114807" y="112013"/>
                </a:lnTo>
                <a:lnTo>
                  <a:pt x="114807" y="118490"/>
                </a:lnTo>
                <a:lnTo>
                  <a:pt x="112649" y="121030"/>
                </a:lnTo>
                <a:lnTo>
                  <a:pt x="108330" y="122935"/>
                </a:lnTo>
                <a:lnTo>
                  <a:pt x="104139" y="124840"/>
                </a:lnTo>
                <a:lnTo>
                  <a:pt x="98678" y="126237"/>
                </a:lnTo>
                <a:lnTo>
                  <a:pt x="91948" y="126999"/>
                </a:lnTo>
                <a:lnTo>
                  <a:pt x="85089" y="127888"/>
                </a:lnTo>
                <a:lnTo>
                  <a:pt x="77850" y="128269"/>
                </a:lnTo>
                <a:lnTo>
                  <a:pt x="126719" y="128269"/>
                </a:lnTo>
                <a:lnTo>
                  <a:pt x="129031" y="126745"/>
                </a:lnTo>
                <a:lnTo>
                  <a:pt x="131825" y="121665"/>
                </a:lnTo>
                <a:lnTo>
                  <a:pt x="131825" y="108838"/>
                </a:lnTo>
                <a:lnTo>
                  <a:pt x="129031" y="103758"/>
                </a:lnTo>
                <a:lnTo>
                  <a:pt x="126983" y="102361"/>
                </a:lnTo>
                <a:close/>
              </a:path>
              <a:path w="294004" h="141604">
                <a:moveTo>
                  <a:pt x="140461" y="63880"/>
                </a:moveTo>
                <a:lnTo>
                  <a:pt x="0" y="63880"/>
                </a:lnTo>
                <a:lnTo>
                  <a:pt x="0" y="77088"/>
                </a:lnTo>
                <a:lnTo>
                  <a:pt x="140461" y="77088"/>
                </a:lnTo>
                <a:lnTo>
                  <a:pt x="140461" y="63880"/>
                </a:lnTo>
                <a:close/>
              </a:path>
              <a:path w="294004" h="141604">
                <a:moveTo>
                  <a:pt x="259587" y="74040"/>
                </a:moveTo>
                <a:lnTo>
                  <a:pt x="244221" y="74040"/>
                </a:lnTo>
                <a:lnTo>
                  <a:pt x="244221" y="138048"/>
                </a:lnTo>
                <a:lnTo>
                  <a:pt x="259587" y="138048"/>
                </a:lnTo>
                <a:lnTo>
                  <a:pt x="259587" y="74040"/>
                </a:lnTo>
                <a:close/>
              </a:path>
              <a:path w="294004" h="141604">
                <a:moveTo>
                  <a:pt x="193039" y="3301"/>
                </a:moveTo>
                <a:lnTo>
                  <a:pt x="162480" y="39290"/>
                </a:lnTo>
                <a:lnTo>
                  <a:pt x="160274" y="68706"/>
                </a:lnTo>
                <a:lnTo>
                  <a:pt x="160871" y="84466"/>
                </a:lnTo>
                <a:lnTo>
                  <a:pt x="173430" y="125269"/>
                </a:lnTo>
                <a:lnTo>
                  <a:pt x="185700" y="133153"/>
                </a:lnTo>
                <a:lnTo>
                  <a:pt x="186144" y="133153"/>
                </a:lnTo>
                <a:lnTo>
                  <a:pt x="193039" y="133984"/>
                </a:lnTo>
                <a:lnTo>
                  <a:pt x="216829" y="119252"/>
                </a:lnTo>
                <a:lnTo>
                  <a:pt x="187198" y="119252"/>
                </a:lnTo>
                <a:lnTo>
                  <a:pt x="182879" y="115188"/>
                </a:lnTo>
                <a:lnTo>
                  <a:pt x="175884" y="74040"/>
                </a:lnTo>
                <a:lnTo>
                  <a:pt x="175768" y="68706"/>
                </a:lnTo>
                <a:lnTo>
                  <a:pt x="175989" y="58546"/>
                </a:lnTo>
                <a:lnTo>
                  <a:pt x="176031" y="56608"/>
                </a:lnTo>
                <a:lnTo>
                  <a:pt x="187198" y="18033"/>
                </a:lnTo>
                <a:lnTo>
                  <a:pt x="216699" y="18033"/>
                </a:lnTo>
                <a:lnTo>
                  <a:pt x="216026" y="16636"/>
                </a:lnTo>
                <a:lnTo>
                  <a:pt x="211524" y="10731"/>
                </a:lnTo>
                <a:lnTo>
                  <a:pt x="206200" y="6540"/>
                </a:lnTo>
                <a:lnTo>
                  <a:pt x="200042" y="4063"/>
                </a:lnTo>
                <a:lnTo>
                  <a:pt x="193039" y="3301"/>
                </a:lnTo>
                <a:close/>
              </a:path>
              <a:path w="294004" h="141604">
                <a:moveTo>
                  <a:pt x="216699" y="18033"/>
                </a:moveTo>
                <a:lnTo>
                  <a:pt x="198881" y="18033"/>
                </a:lnTo>
                <a:lnTo>
                  <a:pt x="203200" y="22224"/>
                </a:lnTo>
                <a:lnTo>
                  <a:pt x="205994" y="30479"/>
                </a:lnTo>
                <a:lnTo>
                  <a:pt x="210069" y="74040"/>
                </a:lnTo>
                <a:lnTo>
                  <a:pt x="209923" y="80752"/>
                </a:lnTo>
                <a:lnTo>
                  <a:pt x="198881" y="119252"/>
                </a:lnTo>
                <a:lnTo>
                  <a:pt x="216829" y="119252"/>
                </a:lnTo>
                <a:lnTo>
                  <a:pt x="220303" y="111349"/>
                </a:lnTo>
                <a:lnTo>
                  <a:pt x="223027" y="100980"/>
                </a:lnTo>
                <a:lnTo>
                  <a:pt x="224823" y="88540"/>
                </a:lnTo>
                <a:lnTo>
                  <a:pt x="225678" y="74040"/>
                </a:lnTo>
                <a:lnTo>
                  <a:pt x="259587" y="74040"/>
                </a:lnTo>
                <a:lnTo>
                  <a:pt x="259587" y="58546"/>
                </a:lnTo>
                <a:lnTo>
                  <a:pt x="225551" y="58546"/>
                </a:lnTo>
                <a:lnTo>
                  <a:pt x="224538" y="46212"/>
                </a:lnTo>
                <a:lnTo>
                  <a:pt x="224456" y="45211"/>
                </a:lnTo>
                <a:lnTo>
                  <a:pt x="222503" y="33781"/>
                </a:lnTo>
                <a:lnTo>
                  <a:pt x="219694" y="24256"/>
                </a:lnTo>
                <a:lnTo>
                  <a:pt x="216760" y="18160"/>
                </a:lnTo>
                <a:lnTo>
                  <a:pt x="216699" y="18033"/>
                </a:lnTo>
                <a:close/>
              </a:path>
              <a:path w="294004" h="141604">
                <a:moveTo>
                  <a:pt x="259587" y="888"/>
                </a:moveTo>
                <a:lnTo>
                  <a:pt x="244221" y="888"/>
                </a:lnTo>
                <a:lnTo>
                  <a:pt x="244221" y="58546"/>
                </a:lnTo>
                <a:lnTo>
                  <a:pt x="259587" y="58546"/>
                </a:lnTo>
                <a:lnTo>
                  <a:pt x="259587" y="888"/>
                </a:lnTo>
                <a:close/>
              </a:path>
              <a:path w="294004" h="141604">
                <a:moveTo>
                  <a:pt x="198881" y="18033"/>
                </a:moveTo>
                <a:lnTo>
                  <a:pt x="187198" y="18033"/>
                </a:lnTo>
                <a:lnTo>
                  <a:pt x="193039" y="18160"/>
                </a:lnTo>
                <a:lnTo>
                  <a:pt x="198881" y="18033"/>
                </a:lnTo>
                <a:close/>
              </a:path>
              <a:path w="294004" h="141604">
                <a:moveTo>
                  <a:pt x="130428" y="1650"/>
                </a:moveTo>
                <a:lnTo>
                  <a:pt x="10032" y="1650"/>
                </a:lnTo>
                <a:lnTo>
                  <a:pt x="10032" y="50164"/>
                </a:lnTo>
                <a:lnTo>
                  <a:pt x="132079" y="50164"/>
                </a:lnTo>
                <a:lnTo>
                  <a:pt x="132079" y="37083"/>
                </a:lnTo>
                <a:lnTo>
                  <a:pt x="26288" y="37083"/>
                </a:lnTo>
                <a:lnTo>
                  <a:pt x="26288" y="14858"/>
                </a:lnTo>
                <a:lnTo>
                  <a:pt x="130428" y="14858"/>
                </a:lnTo>
                <a:lnTo>
                  <a:pt x="130428" y="1650"/>
                </a:lnTo>
                <a:close/>
              </a:path>
              <a:path w="294004" h="141604">
                <a:moveTo>
                  <a:pt x="293624" y="0"/>
                </a:moveTo>
                <a:lnTo>
                  <a:pt x="278129" y="0"/>
                </a:lnTo>
                <a:lnTo>
                  <a:pt x="278129" y="140588"/>
                </a:lnTo>
                <a:lnTo>
                  <a:pt x="293624" y="140588"/>
                </a:lnTo>
                <a:lnTo>
                  <a:pt x="293624" y="0"/>
                </a:lnTo>
                <a:close/>
              </a:path>
            </a:pathLst>
          </a:custGeom>
          <a:solidFill>
            <a:srgbClr val="4E6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082658" y="4017390"/>
            <a:ext cx="305435" cy="144145"/>
          </a:xfrm>
          <a:custGeom>
            <a:avLst/>
            <a:gdLst/>
            <a:ahLst/>
            <a:cxnLst/>
            <a:rect l="l" t="t" r="r" b="b"/>
            <a:pathLst>
              <a:path w="305434" h="144145">
                <a:moveTo>
                  <a:pt x="78359" y="110997"/>
                </a:moveTo>
                <a:lnTo>
                  <a:pt x="61722" y="110997"/>
                </a:lnTo>
                <a:lnTo>
                  <a:pt x="61722" y="143890"/>
                </a:lnTo>
                <a:lnTo>
                  <a:pt x="78359" y="143890"/>
                </a:lnTo>
                <a:lnTo>
                  <a:pt x="78359" y="110997"/>
                </a:lnTo>
                <a:close/>
              </a:path>
              <a:path w="305434" h="144145">
                <a:moveTo>
                  <a:pt x="140462" y="96138"/>
                </a:moveTo>
                <a:lnTo>
                  <a:pt x="0" y="96138"/>
                </a:lnTo>
                <a:lnTo>
                  <a:pt x="0" y="110997"/>
                </a:lnTo>
                <a:lnTo>
                  <a:pt x="140462" y="110997"/>
                </a:lnTo>
                <a:lnTo>
                  <a:pt x="140462" y="96138"/>
                </a:lnTo>
                <a:close/>
              </a:path>
              <a:path w="305434" h="144145">
                <a:moveTo>
                  <a:pt x="216408" y="20065"/>
                </a:moveTo>
                <a:lnTo>
                  <a:pt x="200025" y="20065"/>
                </a:lnTo>
                <a:lnTo>
                  <a:pt x="199570" y="32875"/>
                </a:lnTo>
                <a:lnTo>
                  <a:pt x="198687" y="43687"/>
                </a:lnTo>
                <a:lnTo>
                  <a:pt x="189214" y="85947"/>
                </a:lnTo>
                <a:lnTo>
                  <a:pt x="160147" y="116077"/>
                </a:lnTo>
                <a:lnTo>
                  <a:pt x="160147" y="132206"/>
                </a:lnTo>
                <a:lnTo>
                  <a:pt x="193907" y="110742"/>
                </a:lnTo>
                <a:lnTo>
                  <a:pt x="207391" y="83184"/>
                </a:lnTo>
                <a:lnTo>
                  <a:pt x="226975" y="83184"/>
                </a:lnTo>
                <a:lnTo>
                  <a:pt x="212217" y="64642"/>
                </a:lnTo>
                <a:lnTo>
                  <a:pt x="213487" y="58165"/>
                </a:lnTo>
                <a:lnTo>
                  <a:pt x="214502" y="51053"/>
                </a:lnTo>
                <a:lnTo>
                  <a:pt x="215265" y="43687"/>
                </a:lnTo>
                <a:lnTo>
                  <a:pt x="215900" y="36194"/>
                </a:lnTo>
                <a:lnTo>
                  <a:pt x="216408" y="28320"/>
                </a:lnTo>
                <a:lnTo>
                  <a:pt x="216408" y="20065"/>
                </a:lnTo>
                <a:close/>
              </a:path>
              <a:path w="305434" h="144145">
                <a:moveTo>
                  <a:pt x="226975" y="83184"/>
                </a:moveTo>
                <a:lnTo>
                  <a:pt x="207391" y="83184"/>
                </a:lnTo>
                <a:lnTo>
                  <a:pt x="244475" y="131063"/>
                </a:lnTo>
                <a:lnTo>
                  <a:pt x="257301" y="121284"/>
                </a:lnTo>
                <a:lnTo>
                  <a:pt x="226975" y="83184"/>
                </a:lnTo>
                <a:close/>
              </a:path>
              <a:path w="305434" h="144145">
                <a:moveTo>
                  <a:pt x="251841" y="5079"/>
                </a:moveTo>
                <a:lnTo>
                  <a:pt x="163449" y="5079"/>
                </a:lnTo>
                <a:lnTo>
                  <a:pt x="163449" y="20065"/>
                </a:lnTo>
                <a:lnTo>
                  <a:pt x="251841" y="20065"/>
                </a:lnTo>
                <a:lnTo>
                  <a:pt x="251841" y="5079"/>
                </a:lnTo>
                <a:close/>
              </a:path>
              <a:path w="305434" h="144145">
                <a:moveTo>
                  <a:pt x="130810" y="4063"/>
                </a:moveTo>
                <a:lnTo>
                  <a:pt x="9779" y="4063"/>
                </a:lnTo>
                <a:lnTo>
                  <a:pt x="9779" y="79501"/>
                </a:lnTo>
                <a:lnTo>
                  <a:pt x="132969" y="79501"/>
                </a:lnTo>
                <a:lnTo>
                  <a:pt x="132969" y="65150"/>
                </a:lnTo>
                <a:lnTo>
                  <a:pt x="26035" y="65150"/>
                </a:lnTo>
                <a:lnTo>
                  <a:pt x="26035" y="48767"/>
                </a:lnTo>
                <a:lnTo>
                  <a:pt x="129032" y="48767"/>
                </a:lnTo>
                <a:lnTo>
                  <a:pt x="129032" y="34924"/>
                </a:lnTo>
                <a:lnTo>
                  <a:pt x="26035" y="34924"/>
                </a:lnTo>
                <a:lnTo>
                  <a:pt x="26035" y="18414"/>
                </a:lnTo>
                <a:lnTo>
                  <a:pt x="130810" y="18414"/>
                </a:lnTo>
                <a:lnTo>
                  <a:pt x="130810" y="4063"/>
                </a:lnTo>
                <a:close/>
              </a:path>
              <a:path w="305434" h="144145">
                <a:moveTo>
                  <a:pt x="285750" y="0"/>
                </a:moveTo>
                <a:lnTo>
                  <a:pt x="269494" y="0"/>
                </a:lnTo>
                <a:lnTo>
                  <a:pt x="269494" y="140588"/>
                </a:lnTo>
                <a:lnTo>
                  <a:pt x="285750" y="140588"/>
                </a:lnTo>
                <a:lnTo>
                  <a:pt x="285750" y="72643"/>
                </a:lnTo>
                <a:lnTo>
                  <a:pt x="305435" y="72643"/>
                </a:lnTo>
                <a:lnTo>
                  <a:pt x="305435" y="57022"/>
                </a:lnTo>
                <a:lnTo>
                  <a:pt x="285750" y="57022"/>
                </a:lnTo>
                <a:lnTo>
                  <a:pt x="285750" y="0"/>
                </a:lnTo>
                <a:close/>
              </a:path>
            </a:pathLst>
          </a:custGeom>
          <a:solidFill>
            <a:srgbClr val="4E6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982211" y="4351019"/>
            <a:ext cx="5977255" cy="0"/>
          </a:xfrm>
          <a:custGeom>
            <a:avLst/>
            <a:gdLst/>
            <a:ahLst/>
            <a:cxnLst/>
            <a:rect l="l" t="t" r="r" b="b"/>
            <a:pathLst>
              <a:path w="5977255">
                <a:moveTo>
                  <a:pt x="0" y="0"/>
                </a:moveTo>
                <a:lnTo>
                  <a:pt x="5977128" y="0"/>
                </a:lnTo>
              </a:path>
            </a:pathLst>
          </a:custGeom>
          <a:ln w="15239">
            <a:solidFill>
              <a:srgbClr val="D9D9D9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650029" y="4343400"/>
            <a:ext cx="0" cy="15240"/>
          </a:xfrm>
          <a:custGeom>
            <a:avLst/>
            <a:gdLst/>
            <a:ahLst/>
            <a:cxnLst/>
            <a:rect l="l" t="t" r="r" b="b"/>
            <a:pathLst>
              <a:path h="15239">
                <a:moveTo>
                  <a:pt x="0" y="0"/>
                </a:moveTo>
                <a:lnTo>
                  <a:pt x="0" y="15240"/>
                </a:lnTo>
              </a:path>
            </a:pathLst>
          </a:custGeom>
          <a:ln w="3175">
            <a:solidFill>
              <a:srgbClr val="D9D9D9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3" name="object 103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991355" y="4575047"/>
            <a:ext cx="182880" cy="184404"/>
          </a:xfrm>
          <a:prstGeom prst="rect">
            <a:avLst/>
          </a:prstGeom>
        </p:spPr>
      </p:pic>
      <p:sp>
        <p:nvSpPr>
          <p:cNvPr id="104" name="object 104"/>
          <p:cNvSpPr/>
          <p:nvPr/>
        </p:nvSpPr>
        <p:spPr>
          <a:xfrm>
            <a:off x="4258436" y="4567427"/>
            <a:ext cx="1194435" cy="196850"/>
          </a:xfrm>
          <a:custGeom>
            <a:avLst/>
            <a:gdLst/>
            <a:ahLst/>
            <a:cxnLst/>
            <a:rect l="l" t="t" r="r" b="b"/>
            <a:pathLst>
              <a:path w="1194435" h="196850">
                <a:moveTo>
                  <a:pt x="922782" y="117856"/>
                </a:moveTo>
                <a:lnTo>
                  <a:pt x="885571" y="117856"/>
                </a:lnTo>
                <a:lnTo>
                  <a:pt x="885571" y="127254"/>
                </a:lnTo>
                <a:lnTo>
                  <a:pt x="871305" y="128345"/>
                </a:lnTo>
                <a:lnTo>
                  <a:pt x="830107" y="140954"/>
                </a:lnTo>
                <a:lnTo>
                  <a:pt x="819785" y="160528"/>
                </a:lnTo>
                <a:lnTo>
                  <a:pt x="819857" y="165227"/>
                </a:lnTo>
                <a:lnTo>
                  <a:pt x="851245" y="189253"/>
                </a:lnTo>
                <a:lnTo>
                  <a:pt x="892067" y="194117"/>
                </a:lnTo>
                <a:lnTo>
                  <a:pt x="904239" y="194310"/>
                </a:lnTo>
                <a:lnTo>
                  <a:pt x="916410" y="194117"/>
                </a:lnTo>
                <a:lnTo>
                  <a:pt x="957163" y="189253"/>
                </a:lnTo>
                <a:lnTo>
                  <a:pt x="988567" y="168910"/>
                </a:lnTo>
                <a:lnTo>
                  <a:pt x="988567" y="167798"/>
                </a:lnTo>
                <a:lnTo>
                  <a:pt x="894455" y="167798"/>
                </a:lnTo>
                <a:lnTo>
                  <a:pt x="885682" y="167513"/>
                </a:lnTo>
                <a:lnTo>
                  <a:pt x="858520" y="160528"/>
                </a:lnTo>
                <a:lnTo>
                  <a:pt x="858774" y="157861"/>
                </a:lnTo>
                <a:lnTo>
                  <a:pt x="894455" y="153259"/>
                </a:lnTo>
                <a:lnTo>
                  <a:pt x="987354" y="153259"/>
                </a:lnTo>
                <a:lnTo>
                  <a:pt x="987303" y="152955"/>
                </a:lnTo>
                <a:lnTo>
                  <a:pt x="949801" y="130270"/>
                </a:lnTo>
                <a:lnTo>
                  <a:pt x="922782" y="127254"/>
                </a:lnTo>
                <a:lnTo>
                  <a:pt x="922782" y="117856"/>
                </a:lnTo>
                <a:close/>
              </a:path>
              <a:path w="1194435" h="196850">
                <a:moveTo>
                  <a:pt x="987354" y="153259"/>
                </a:moveTo>
                <a:lnTo>
                  <a:pt x="914024" y="153259"/>
                </a:lnTo>
                <a:lnTo>
                  <a:pt x="922797" y="153558"/>
                </a:lnTo>
                <a:lnTo>
                  <a:pt x="930546" y="154072"/>
                </a:lnTo>
                <a:lnTo>
                  <a:pt x="937260" y="154813"/>
                </a:lnTo>
                <a:lnTo>
                  <a:pt x="945514" y="155956"/>
                </a:lnTo>
                <a:lnTo>
                  <a:pt x="949705" y="157861"/>
                </a:lnTo>
                <a:lnTo>
                  <a:pt x="949833" y="160528"/>
                </a:lnTo>
                <a:lnTo>
                  <a:pt x="949705" y="163322"/>
                </a:lnTo>
                <a:lnTo>
                  <a:pt x="914024" y="167798"/>
                </a:lnTo>
                <a:lnTo>
                  <a:pt x="988567" y="167798"/>
                </a:lnTo>
                <a:lnTo>
                  <a:pt x="988567" y="160528"/>
                </a:lnTo>
                <a:lnTo>
                  <a:pt x="987614" y="154813"/>
                </a:lnTo>
                <a:lnTo>
                  <a:pt x="987490" y="154072"/>
                </a:lnTo>
                <a:lnTo>
                  <a:pt x="987404" y="153558"/>
                </a:lnTo>
                <a:lnTo>
                  <a:pt x="987354" y="153259"/>
                </a:lnTo>
                <a:close/>
              </a:path>
              <a:path w="1194435" h="196850">
                <a:moveTo>
                  <a:pt x="997712" y="90424"/>
                </a:moveTo>
                <a:lnTo>
                  <a:pt x="810767" y="90424"/>
                </a:lnTo>
                <a:lnTo>
                  <a:pt x="810767" y="117856"/>
                </a:lnTo>
                <a:lnTo>
                  <a:pt x="997712" y="117856"/>
                </a:lnTo>
                <a:lnTo>
                  <a:pt x="997712" y="90424"/>
                </a:lnTo>
                <a:close/>
              </a:path>
              <a:path w="1194435" h="196850">
                <a:moveTo>
                  <a:pt x="46482" y="111887"/>
                </a:moveTo>
                <a:lnTo>
                  <a:pt x="10795" y="111887"/>
                </a:lnTo>
                <a:lnTo>
                  <a:pt x="10795" y="192151"/>
                </a:lnTo>
                <a:lnTo>
                  <a:pt x="176149" y="192151"/>
                </a:lnTo>
                <a:lnTo>
                  <a:pt x="176149" y="165227"/>
                </a:lnTo>
                <a:lnTo>
                  <a:pt x="46482" y="165227"/>
                </a:lnTo>
                <a:lnTo>
                  <a:pt x="46482" y="151892"/>
                </a:lnTo>
                <a:lnTo>
                  <a:pt x="176149" y="151892"/>
                </a:lnTo>
                <a:lnTo>
                  <a:pt x="176149" y="125730"/>
                </a:lnTo>
                <a:lnTo>
                  <a:pt x="46482" y="125730"/>
                </a:lnTo>
                <a:lnTo>
                  <a:pt x="46482" y="111887"/>
                </a:lnTo>
                <a:close/>
              </a:path>
              <a:path w="1194435" h="196850">
                <a:moveTo>
                  <a:pt x="176149" y="151892"/>
                </a:moveTo>
                <a:lnTo>
                  <a:pt x="140462" y="151892"/>
                </a:lnTo>
                <a:lnTo>
                  <a:pt x="140462" y="165227"/>
                </a:lnTo>
                <a:lnTo>
                  <a:pt x="176149" y="165227"/>
                </a:lnTo>
                <a:lnTo>
                  <a:pt x="176149" y="151892"/>
                </a:lnTo>
                <a:close/>
              </a:path>
              <a:path w="1194435" h="196850">
                <a:moveTo>
                  <a:pt x="176149" y="111887"/>
                </a:moveTo>
                <a:lnTo>
                  <a:pt x="140462" y="111887"/>
                </a:lnTo>
                <a:lnTo>
                  <a:pt x="140462" y="125730"/>
                </a:lnTo>
                <a:lnTo>
                  <a:pt x="176149" y="125730"/>
                </a:lnTo>
                <a:lnTo>
                  <a:pt x="176149" y="111887"/>
                </a:lnTo>
                <a:close/>
              </a:path>
              <a:path w="1194435" h="196850">
                <a:moveTo>
                  <a:pt x="378840" y="132207"/>
                </a:moveTo>
                <a:lnTo>
                  <a:pt x="212598" y="132207"/>
                </a:lnTo>
                <a:lnTo>
                  <a:pt x="212598" y="161163"/>
                </a:lnTo>
                <a:lnTo>
                  <a:pt x="341757" y="161163"/>
                </a:lnTo>
                <a:lnTo>
                  <a:pt x="341757" y="194310"/>
                </a:lnTo>
                <a:lnTo>
                  <a:pt x="378840" y="194310"/>
                </a:lnTo>
                <a:lnTo>
                  <a:pt x="378840" y="132207"/>
                </a:lnTo>
                <a:close/>
              </a:path>
              <a:path w="1194435" h="196850">
                <a:moveTo>
                  <a:pt x="1063371" y="127381"/>
                </a:moveTo>
                <a:lnTo>
                  <a:pt x="1026160" y="127381"/>
                </a:lnTo>
                <a:lnTo>
                  <a:pt x="1026160" y="192151"/>
                </a:lnTo>
                <a:lnTo>
                  <a:pt x="1194180" y="192151"/>
                </a:lnTo>
                <a:lnTo>
                  <a:pt x="1194180" y="159385"/>
                </a:lnTo>
                <a:lnTo>
                  <a:pt x="1063371" y="159385"/>
                </a:lnTo>
                <a:lnTo>
                  <a:pt x="1063371" y="127381"/>
                </a:lnTo>
                <a:close/>
              </a:path>
              <a:path w="1194435" h="196850">
                <a:moveTo>
                  <a:pt x="1191514" y="7366"/>
                </a:moveTo>
                <a:lnTo>
                  <a:pt x="1154938" y="7366"/>
                </a:lnTo>
                <a:lnTo>
                  <a:pt x="1154938" y="46736"/>
                </a:lnTo>
                <a:lnTo>
                  <a:pt x="1130300" y="46736"/>
                </a:lnTo>
                <a:lnTo>
                  <a:pt x="1130300" y="78486"/>
                </a:lnTo>
                <a:lnTo>
                  <a:pt x="1154938" y="78486"/>
                </a:lnTo>
                <a:lnTo>
                  <a:pt x="1154938" y="144272"/>
                </a:lnTo>
                <a:lnTo>
                  <a:pt x="1191514" y="144272"/>
                </a:lnTo>
                <a:lnTo>
                  <a:pt x="1191514" y="7366"/>
                </a:lnTo>
                <a:close/>
              </a:path>
              <a:path w="1194435" h="196850">
                <a:moveTo>
                  <a:pt x="1095628" y="40640"/>
                </a:moveTo>
                <a:lnTo>
                  <a:pt x="1058926" y="40640"/>
                </a:lnTo>
                <a:lnTo>
                  <a:pt x="1057066" y="49474"/>
                </a:lnTo>
                <a:lnTo>
                  <a:pt x="1054147" y="57689"/>
                </a:lnTo>
                <a:lnTo>
                  <a:pt x="1024062" y="85889"/>
                </a:lnTo>
                <a:lnTo>
                  <a:pt x="1015111" y="87630"/>
                </a:lnTo>
                <a:lnTo>
                  <a:pt x="1015111" y="120650"/>
                </a:lnTo>
                <a:lnTo>
                  <a:pt x="1058741" y="105836"/>
                </a:lnTo>
                <a:lnTo>
                  <a:pt x="1077976" y="86995"/>
                </a:lnTo>
                <a:lnTo>
                  <a:pt x="1134509" y="86995"/>
                </a:lnTo>
                <a:lnTo>
                  <a:pt x="1092453" y="57912"/>
                </a:lnTo>
                <a:lnTo>
                  <a:pt x="1094104" y="52324"/>
                </a:lnTo>
                <a:lnTo>
                  <a:pt x="1095198" y="46736"/>
                </a:lnTo>
                <a:lnTo>
                  <a:pt x="1095248" y="46482"/>
                </a:lnTo>
                <a:lnTo>
                  <a:pt x="1095628" y="40640"/>
                </a:lnTo>
                <a:close/>
              </a:path>
              <a:path w="1194435" h="196850">
                <a:moveTo>
                  <a:pt x="1134509" y="86995"/>
                </a:moveTo>
                <a:lnTo>
                  <a:pt x="1077976" y="86995"/>
                </a:lnTo>
                <a:lnTo>
                  <a:pt x="1122934" y="119126"/>
                </a:lnTo>
                <a:lnTo>
                  <a:pt x="1143508" y="93218"/>
                </a:lnTo>
                <a:lnTo>
                  <a:pt x="1134509" y="86995"/>
                </a:lnTo>
                <a:close/>
              </a:path>
              <a:path w="1194435" h="196850">
                <a:moveTo>
                  <a:pt x="1135507" y="9525"/>
                </a:moveTo>
                <a:lnTo>
                  <a:pt x="1017777" y="9525"/>
                </a:lnTo>
                <a:lnTo>
                  <a:pt x="1017777" y="40640"/>
                </a:lnTo>
                <a:lnTo>
                  <a:pt x="1135507" y="40640"/>
                </a:lnTo>
                <a:lnTo>
                  <a:pt x="1135507" y="9525"/>
                </a:lnTo>
                <a:close/>
              </a:path>
              <a:path w="1194435" h="196850">
                <a:moveTo>
                  <a:pt x="659511" y="127381"/>
                </a:moveTo>
                <a:lnTo>
                  <a:pt x="622300" y="127381"/>
                </a:lnTo>
                <a:lnTo>
                  <a:pt x="622300" y="192151"/>
                </a:lnTo>
                <a:lnTo>
                  <a:pt x="790321" y="192151"/>
                </a:lnTo>
                <a:lnTo>
                  <a:pt x="790321" y="159385"/>
                </a:lnTo>
                <a:lnTo>
                  <a:pt x="659511" y="159385"/>
                </a:lnTo>
                <a:lnTo>
                  <a:pt x="659511" y="127381"/>
                </a:lnTo>
                <a:close/>
              </a:path>
              <a:path w="1194435" h="196850">
                <a:moveTo>
                  <a:pt x="787653" y="7366"/>
                </a:moveTo>
                <a:lnTo>
                  <a:pt x="751077" y="7366"/>
                </a:lnTo>
                <a:lnTo>
                  <a:pt x="751077" y="31369"/>
                </a:lnTo>
                <a:lnTo>
                  <a:pt x="717803" y="31369"/>
                </a:lnTo>
                <a:lnTo>
                  <a:pt x="717803" y="64897"/>
                </a:lnTo>
                <a:lnTo>
                  <a:pt x="751077" y="64897"/>
                </a:lnTo>
                <a:lnTo>
                  <a:pt x="751077" y="144272"/>
                </a:lnTo>
                <a:lnTo>
                  <a:pt x="787653" y="144272"/>
                </a:lnTo>
                <a:lnTo>
                  <a:pt x="787653" y="7366"/>
                </a:lnTo>
                <a:close/>
              </a:path>
              <a:path w="1194435" h="196850">
                <a:moveTo>
                  <a:pt x="656589" y="8128"/>
                </a:moveTo>
                <a:lnTo>
                  <a:pt x="649986" y="46228"/>
                </a:lnTo>
                <a:lnTo>
                  <a:pt x="627302" y="79174"/>
                </a:lnTo>
                <a:lnTo>
                  <a:pt x="607567" y="87122"/>
                </a:lnTo>
                <a:lnTo>
                  <a:pt x="607567" y="121158"/>
                </a:lnTo>
                <a:lnTo>
                  <a:pt x="651646" y="104128"/>
                </a:lnTo>
                <a:lnTo>
                  <a:pt x="671592" y="82946"/>
                </a:lnTo>
                <a:lnTo>
                  <a:pt x="671702" y="82804"/>
                </a:lnTo>
                <a:lnTo>
                  <a:pt x="723307" y="82804"/>
                </a:lnTo>
                <a:lnTo>
                  <a:pt x="686180" y="53340"/>
                </a:lnTo>
                <a:lnTo>
                  <a:pt x="688593" y="46609"/>
                </a:lnTo>
                <a:lnTo>
                  <a:pt x="690372" y="39624"/>
                </a:lnTo>
                <a:lnTo>
                  <a:pt x="691514" y="32385"/>
                </a:lnTo>
                <a:lnTo>
                  <a:pt x="692785" y="25146"/>
                </a:lnTo>
                <a:lnTo>
                  <a:pt x="693252" y="18367"/>
                </a:lnTo>
                <a:lnTo>
                  <a:pt x="693292" y="10287"/>
                </a:lnTo>
                <a:lnTo>
                  <a:pt x="656589" y="8128"/>
                </a:lnTo>
                <a:close/>
              </a:path>
              <a:path w="1194435" h="196850">
                <a:moveTo>
                  <a:pt x="723307" y="82804"/>
                </a:moveTo>
                <a:lnTo>
                  <a:pt x="671702" y="82804"/>
                </a:lnTo>
                <a:lnTo>
                  <a:pt x="715390" y="119126"/>
                </a:lnTo>
                <a:lnTo>
                  <a:pt x="737870" y="94361"/>
                </a:lnTo>
                <a:lnTo>
                  <a:pt x="723307" y="82804"/>
                </a:lnTo>
                <a:close/>
              </a:path>
              <a:path w="1194435" h="196850">
                <a:moveTo>
                  <a:pt x="517651" y="154940"/>
                </a:moveTo>
                <a:lnTo>
                  <a:pt x="480060" y="154940"/>
                </a:lnTo>
                <a:lnTo>
                  <a:pt x="480060" y="196469"/>
                </a:lnTo>
                <a:lnTo>
                  <a:pt x="517651" y="196469"/>
                </a:lnTo>
                <a:lnTo>
                  <a:pt x="517651" y="154940"/>
                </a:lnTo>
                <a:close/>
              </a:path>
              <a:path w="1194435" h="196850">
                <a:moveTo>
                  <a:pt x="592327" y="121158"/>
                </a:moveTo>
                <a:lnTo>
                  <a:pt x="405384" y="121158"/>
                </a:lnTo>
                <a:lnTo>
                  <a:pt x="405384" y="154940"/>
                </a:lnTo>
                <a:lnTo>
                  <a:pt x="592327" y="154940"/>
                </a:lnTo>
                <a:lnTo>
                  <a:pt x="592327" y="121158"/>
                </a:lnTo>
                <a:close/>
              </a:path>
              <a:path w="1194435" h="196850">
                <a:moveTo>
                  <a:pt x="186943" y="73279"/>
                </a:moveTo>
                <a:lnTo>
                  <a:pt x="0" y="73279"/>
                </a:lnTo>
                <a:lnTo>
                  <a:pt x="0" y="102489"/>
                </a:lnTo>
                <a:lnTo>
                  <a:pt x="186943" y="102489"/>
                </a:lnTo>
                <a:lnTo>
                  <a:pt x="186943" y="73279"/>
                </a:lnTo>
                <a:close/>
              </a:path>
              <a:path w="1194435" h="196850">
                <a:moveTo>
                  <a:pt x="389636" y="93472"/>
                </a:moveTo>
                <a:lnTo>
                  <a:pt x="202691" y="93472"/>
                </a:lnTo>
                <a:lnTo>
                  <a:pt x="202691" y="122682"/>
                </a:lnTo>
                <a:lnTo>
                  <a:pt x="389636" y="122682"/>
                </a:lnTo>
                <a:lnTo>
                  <a:pt x="389636" y="93472"/>
                </a:lnTo>
                <a:close/>
              </a:path>
              <a:path w="1194435" h="196850">
                <a:moveTo>
                  <a:pt x="314325" y="71755"/>
                </a:moveTo>
                <a:lnTo>
                  <a:pt x="278002" y="71755"/>
                </a:lnTo>
                <a:lnTo>
                  <a:pt x="278002" y="93472"/>
                </a:lnTo>
                <a:lnTo>
                  <a:pt x="314325" y="93472"/>
                </a:lnTo>
                <a:lnTo>
                  <a:pt x="314325" y="71755"/>
                </a:lnTo>
                <a:close/>
              </a:path>
              <a:path w="1194435" h="196850">
                <a:moveTo>
                  <a:pt x="284099" y="2159"/>
                </a:moveTo>
                <a:lnTo>
                  <a:pt x="263691" y="34498"/>
                </a:lnTo>
                <a:lnTo>
                  <a:pt x="225536" y="51181"/>
                </a:lnTo>
                <a:lnTo>
                  <a:pt x="216497" y="52578"/>
                </a:lnTo>
                <a:lnTo>
                  <a:pt x="295275" y="52578"/>
                </a:lnTo>
                <a:lnTo>
                  <a:pt x="374650" y="84582"/>
                </a:lnTo>
                <a:lnTo>
                  <a:pt x="387858" y="56642"/>
                </a:lnTo>
                <a:lnTo>
                  <a:pt x="314071" y="28321"/>
                </a:lnTo>
                <a:lnTo>
                  <a:pt x="317373" y="21971"/>
                </a:lnTo>
                <a:lnTo>
                  <a:pt x="319659" y="15367"/>
                </a:lnTo>
                <a:lnTo>
                  <a:pt x="321055" y="8128"/>
                </a:lnTo>
                <a:lnTo>
                  <a:pt x="284099" y="2159"/>
                </a:lnTo>
                <a:close/>
              </a:path>
              <a:path w="1194435" h="196850">
                <a:moveTo>
                  <a:pt x="295275" y="52578"/>
                </a:moveTo>
                <a:lnTo>
                  <a:pt x="216123" y="52578"/>
                </a:lnTo>
                <a:lnTo>
                  <a:pt x="208025" y="53213"/>
                </a:lnTo>
                <a:lnTo>
                  <a:pt x="208025" y="83693"/>
                </a:lnTo>
                <a:lnTo>
                  <a:pt x="220858" y="82932"/>
                </a:lnTo>
                <a:lnTo>
                  <a:pt x="267503" y="70580"/>
                </a:lnTo>
                <a:lnTo>
                  <a:pt x="295275" y="52578"/>
                </a:lnTo>
                <a:close/>
              </a:path>
              <a:path w="1194435" h="196850">
                <a:moveTo>
                  <a:pt x="581533" y="9525"/>
                </a:moveTo>
                <a:lnTo>
                  <a:pt x="416178" y="9525"/>
                </a:lnTo>
                <a:lnTo>
                  <a:pt x="416178" y="105791"/>
                </a:lnTo>
                <a:lnTo>
                  <a:pt x="581533" y="105791"/>
                </a:lnTo>
                <a:lnTo>
                  <a:pt x="581533" y="72390"/>
                </a:lnTo>
                <a:lnTo>
                  <a:pt x="452374" y="72390"/>
                </a:lnTo>
                <a:lnTo>
                  <a:pt x="452374" y="43053"/>
                </a:lnTo>
                <a:lnTo>
                  <a:pt x="581533" y="43053"/>
                </a:lnTo>
                <a:lnTo>
                  <a:pt x="581533" y="9525"/>
                </a:lnTo>
                <a:close/>
              </a:path>
              <a:path w="1194435" h="196850">
                <a:moveTo>
                  <a:pt x="581533" y="43053"/>
                </a:moveTo>
                <a:lnTo>
                  <a:pt x="545338" y="43053"/>
                </a:lnTo>
                <a:lnTo>
                  <a:pt x="545338" y="72390"/>
                </a:lnTo>
                <a:lnTo>
                  <a:pt x="581533" y="72390"/>
                </a:lnTo>
                <a:lnTo>
                  <a:pt x="581533" y="43053"/>
                </a:lnTo>
                <a:close/>
              </a:path>
              <a:path w="1194435" h="196850">
                <a:moveTo>
                  <a:pt x="175260" y="7366"/>
                </a:moveTo>
                <a:lnTo>
                  <a:pt x="10795" y="7366"/>
                </a:lnTo>
                <a:lnTo>
                  <a:pt x="10795" y="37211"/>
                </a:lnTo>
                <a:lnTo>
                  <a:pt x="138049" y="37211"/>
                </a:lnTo>
                <a:lnTo>
                  <a:pt x="138049" y="66421"/>
                </a:lnTo>
                <a:lnTo>
                  <a:pt x="175260" y="66421"/>
                </a:lnTo>
                <a:lnTo>
                  <a:pt x="175260" y="7366"/>
                </a:lnTo>
                <a:close/>
              </a:path>
              <a:path w="1194435" h="196850">
                <a:moveTo>
                  <a:pt x="990246" y="67056"/>
                </a:moveTo>
                <a:lnTo>
                  <a:pt x="898398" y="67056"/>
                </a:lnTo>
                <a:lnTo>
                  <a:pt x="985012" y="85598"/>
                </a:lnTo>
                <a:lnTo>
                  <a:pt x="990246" y="67056"/>
                </a:lnTo>
                <a:close/>
              </a:path>
              <a:path w="1194435" h="196850">
                <a:moveTo>
                  <a:pt x="924813" y="41275"/>
                </a:moveTo>
                <a:lnTo>
                  <a:pt x="884554" y="41275"/>
                </a:lnTo>
                <a:lnTo>
                  <a:pt x="880617" y="44450"/>
                </a:lnTo>
                <a:lnTo>
                  <a:pt x="875157" y="47117"/>
                </a:lnTo>
                <a:lnTo>
                  <a:pt x="837582" y="56066"/>
                </a:lnTo>
                <a:lnTo>
                  <a:pt x="816990" y="57531"/>
                </a:lnTo>
                <a:lnTo>
                  <a:pt x="816990" y="84836"/>
                </a:lnTo>
                <a:lnTo>
                  <a:pt x="861695" y="79756"/>
                </a:lnTo>
                <a:lnTo>
                  <a:pt x="898398" y="67056"/>
                </a:lnTo>
                <a:lnTo>
                  <a:pt x="990246" y="67056"/>
                </a:lnTo>
                <a:lnTo>
                  <a:pt x="992504" y="59055"/>
                </a:lnTo>
                <a:lnTo>
                  <a:pt x="923036" y="45212"/>
                </a:lnTo>
                <a:lnTo>
                  <a:pt x="923798" y="43942"/>
                </a:lnTo>
                <a:lnTo>
                  <a:pt x="924305" y="42545"/>
                </a:lnTo>
                <a:lnTo>
                  <a:pt x="924813" y="41275"/>
                </a:lnTo>
                <a:close/>
              </a:path>
              <a:path w="1194435" h="196850">
                <a:moveTo>
                  <a:pt x="988187" y="14224"/>
                </a:moveTo>
                <a:lnTo>
                  <a:pt x="820292" y="14224"/>
                </a:lnTo>
                <a:lnTo>
                  <a:pt x="820292" y="41275"/>
                </a:lnTo>
                <a:lnTo>
                  <a:pt x="988187" y="41275"/>
                </a:lnTo>
                <a:lnTo>
                  <a:pt x="988187" y="14224"/>
                </a:lnTo>
                <a:close/>
              </a:path>
              <a:path w="1194435" h="196850">
                <a:moveTo>
                  <a:pt x="922782" y="0"/>
                </a:moveTo>
                <a:lnTo>
                  <a:pt x="885571" y="0"/>
                </a:lnTo>
                <a:lnTo>
                  <a:pt x="885571" y="14224"/>
                </a:lnTo>
                <a:lnTo>
                  <a:pt x="922782" y="14224"/>
                </a:lnTo>
                <a:lnTo>
                  <a:pt x="92278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528945" y="4569586"/>
            <a:ext cx="796290" cy="190500"/>
          </a:xfrm>
          <a:custGeom>
            <a:avLst/>
            <a:gdLst/>
            <a:ahLst/>
            <a:cxnLst/>
            <a:rect l="l" t="t" r="r" b="b"/>
            <a:pathLst>
              <a:path w="796289" h="190500">
                <a:moveTo>
                  <a:pt x="774445" y="104267"/>
                </a:moveTo>
                <a:lnTo>
                  <a:pt x="611124" y="104267"/>
                </a:lnTo>
                <a:lnTo>
                  <a:pt x="611124" y="128778"/>
                </a:lnTo>
                <a:lnTo>
                  <a:pt x="738631" y="128778"/>
                </a:lnTo>
                <a:lnTo>
                  <a:pt x="738631" y="135890"/>
                </a:lnTo>
                <a:lnTo>
                  <a:pt x="611504" y="135890"/>
                </a:lnTo>
                <a:lnTo>
                  <a:pt x="611504" y="189992"/>
                </a:lnTo>
                <a:lnTo>
                  <a:pt x="776477" y="189992"/>
                </a:lnTo>
                <a:lnTo>
                  <a:pt x="776477" y="165481"/>
                </a:lnTo>
                <a:lnTo>
                  <a:pt x="647445" y="165481"/>
                </a:lnTo>
                <a:lnTo>
                  <a:pt x="647445" y="158369"/>
                </a:lnTo>
                <a:lnTo>
                  <a:pt x="774445" y="158369"/>
                </a:lnTo>
                <a:lnTo>
                  <a:pt x="774445" y="104267"/>
                </a:lnTo>
                <a:close/>
              </a:path>
              <a:path w="796289" h="190500">
                <a:moveTo>
                  <a:pt x="371728" y="111633"/>
                </a:moveTo>
                <a:lnTo>
                  <a:pt x="206120" y="111633"/>
                </a:lnTo>
                <a:lnTo>
                  <a:pt x="206120" y="134619"/>
                </a:lnTo>
                <a:lnTo>
                  <a:pt x="336041" y="134619"/>
                </a:lnTo>
                <a:lnTo>
                  <a:pt x="336041" y="141097"/>
                </a:lnTo>
                <a:lnTo>
                  <a:pt x="206628" y="141097"/>
                </a:lnTo>
                <a:lnTo>
                  <a:pt x="206628" y="189992"/>
                </a:lnTo>
                <a:lnTo>
                  <a:pt x="373633" y="189992"/>
                </a:lnTo>
                <a:lnTo>
                  <a:pt x="373633" y="166750"/>
                </a:lnTo>
                <a:lnTo>
                  <a:pt x="242315" y="166750"/>
                </a:lnTo>
                <a:lnTo>
                  <a:pt x="242315" y="160274"/>
                </a:lnTo>
                <a:lnTo>
                  <a:pt x="371728" y="160274"/>
                </a:lnTo>
                <a:lnTo>
                  <a:pt x="371728" y="111633"/>
                </a:lnTo>
                <a:close/>
              </a:path>
              <a:path w="796289" h="190500">
                <a:moveTo>
                  <a:pt x="307213" y="103631"/>
                </a:moveTo>
                <a:lnTo>
                  <a:pt x="270890" y="103631"/>
                </a:lnTo>
                <a:lnTo>
                  <a:pt x="270890" y="111633"/>
                </a:lnTo>
                <a:lnTo>
                  <a:pt x="307213" y="111633"/>
                </a:lnTo>
                <a:lnTo>
                  <a:pt x="307213" y="103631"/>
                </a:lnTo>
                <a:close/>
              </a:path>
              <a:path w="796289" h="190500">
                <a:moveTo>
                  <a:pt x="382524" y="76962"/>
                </a:moveTo>
                <a:lnTo>
                  <a:pt x="195579" y="76962"/>
                </a:lnTo>
                <a:lnTo>
                  <a:pt x="195579" y="103631"/>
                </a:lnTo>
                <a:lnTo>
                  <a:pt x="382524" y="103631"/>
                </a:lnTo>
                <a:lnTo>
                  <a:pt x="382524" y="76962"/>
                </a:lnTo>
                <a:close/>
              </a:path>
              <a:path w="796289" h="190500">
                <a:moveTo>
                  <a:pt x="640588" y="7366"/>
                </a:moveTo>
                <a:lnTo>
                  <a:pt x="605027" y="7366"/>
                </a:lnTo>
                <a:lnTo>
                  <a:pt x="605027" y="93853"/>
                </a:lnTo>
                <a:lnTo>
                  <a:pt x="717803" y="93853"/>
                </a:lnTo>
                <a:lnTo>
                  <a:pt x="717803" y="65531"/>
                </a:lnTo>
                <a:lnTo>
                  <a:pt x="640588" y="65531"/>
                </a:lnTo>
                <a:lnTo>
                  <a:pt x="640588" y="50165"/>
                </a:lnTo>
                <a:lnTo>
                  <a:pt x="717803" y="50165"/>
                </a:lnTo>
                <a:lnTo>
                  <a:pt x="717803" y="22479"/>
                </a:lnTo>
                <a:lnTo>
                  <a:pt x="640588" y="22479"/>
                </a:lnTo>
                <a:lnTo>
                  <a:pt x="640588" y="7366"/>
                </a:lnTo>
                <a:close/>
              </a:path>
              <a:path w="796289" h="190500">
                <a:moveTo>
                  <a:pt x="717803" y="50165"/>
                </a:moveTo>
                <a:lnTo>
                  <a:pt x="682370" y="50165"/>
                </a:lnTo>
                <a:lnTo>
                  <a:pt x="682370" y="65531"/>
                </a:lnTo>
                <a:lnTo>
                  <a:pt x="717803" y="65531"/>
                </a:lnTo>
                <a:lnTo>
                  <a:pt x="717803" y="50165"/>
                </a:lnTo>
                <a:close/>
              </a:path>
              <a:path w="796289" h="190500">
                <a:moveTo>
                  <a:pt x="717803" y="7366"/>
                </a:moveTo>
                <a:lnTo>
                  <a:pt x="682370" y="7366"/>
                </a:lnTo>
                <a:lnTo>
                  <a:pt x="682370" y="22479"/>
                </a:lnTo>
                <a:lnTo>
                  <a:pt x="717803" y="22479"/>
                </a:lnTo>
                <a:lnTo>
                  <a:pt x="717803" y="7366"/>
                </a:lnTo>
                <a:close/>
              </a:path>
              <a:path w="796289" h="190500">
                <a:moveTo>
                  <a:pt x="481964" y="9525"/>
                </a:moveTo>
                <a:lnTo>
                  <a:pt x="400812" y="9525"/>
                </a:lnTo>
                <a:lnTo>
                  <a:pt x="400812" y="42418"/>
                </a:lnTo>
                <a:lnTo>
                  <a:pt x="446913" y="42418"/>
                </a:lnTo>
                <a:lnTo>
                  <a:pt x="446913" y="65912"/>
                </a:lnTo>
                <a:lnTo>
                  <a:pt x="446095" y="83409"/>
                </a:lnTo>
                <a:lnTo>
                  <a:pt x="446055" y="84252"/>
                </a:lnTo>
                <a:lnTo>
                  <a:pt x="443674" y="100234"/>
                </a:lnTo>
                <a:lnTo>
                  <a:pt x="419861" y="140811"/>
                </a:lnTo>
                <a:lnTo>
                  <a:pt x="400812" y="147066"/>
                </a:lnTo>
                <a:lnTo>
                  <a:pt x="400812" y="181356"/>
                </a:lnTo>
                <a:lnTo>
                  <a:pt x="441325" y="168148"/>
                </a:lnTo>
                <a:lnTo>
                  <a:pt x="470662" y="129540"/>
                </a:lnTo>
                <a:lnTo>
                  <a:pt x="481074" y="84252"/>
                </a:lnTo>
                <a:lnTo>
                  <a:pt x="481181" y="83409"/>
                </a:lnTo>
                <a:lnTo>
                  <a:pt x="481911" y="65912"/>
                </a:lnTo>
                <a:lnTo>
                  <a:pt x="481964" y="9525"/>
                </a:lnTo>
                <a:close/>
              </a:path>
              <a:path w="796289" h="190500">
                <a:moveTo>
                  <a:pt x="106425" y="9525"/>
                </a:moveTo>
                <a:lnTo>
                  <a:pt x="0" y="9525"/>
                </a:lnTo>
                <a:lnTo>
                  <a:pt x="0" y="42799"/>
                </a:lnTo>
                <a:lnTo>
                  <a:pt x="69087" y="42799"/>
                </a:lnTo>
                <a:lnTo>
                  <a:pt x="69087" y="59436"/>
                </a:lnTo>
                <a:lnTo>
                  <a:pt x="67975" y="77650"/>
                </a:lnTo>
                <a:lnTo>
                  <a:pt x="67917" y="78609"/>
                </a:lnTo>
                <a:lnTo>
                  <a:pt x="64579" y="95567"/>
                </a:lnTo>
                <a:lnTo>
                  <a:pt x="41523" y="133058"/>
                </a:lnTo>
                <a:lnTo>
                  <a:pt x="0" y="146685"/>
                </a:lnTo>
                <a:lnTo>
                  <a:pt x="0" y="181356"/>
                </a:lnTo>
                <a:lnTo>
                  <a:pt x="43934" y="172872"/>
                </a:lnTo>
                <a:lnTo>
                  <a:pt x="77517" y="148558"/>
                </a:lnTo>
                <a:lnTo>
                  <a:pt x="98896" y="110335"/>
                </a:lnTo>
                <a:lnTo>
                  <a:pt x="106425" y="59436"/>
                </a:lnTo>
                <a:lnTo>
                  <a:pt x="106425" y="9525"/>
                </a:lnTo>
                <a:close/>
              </a:path>
              <a:path w="796289" h="190500">
                <a:moveTo>
                  <a:pt x="774445" y="5206"/>
                </a:moveTo>
                <a:lnTo>
                  <a:pt x="737869" y="5206"/>
                </a:lnTo>
                <a:lnTo>
                  <a:pt x="737869" y="97790"/>
                </a:lnTo>
                <a:lnTo>
                  <a:pt x="774445" y="97790"/>
                </a:lnTo>
                <a:lnTo>
                  <a:pt x="774445" y="64388"/>
                </a:lnTo>
                <a:lnTo>
                  <a:pt x="796163" y="64388"/>
                </a:lnTo>
                <a:lnTo>
                  <a:pt x="796163" y="31115"/>
                </a:lnTo>
                <a:lnTo>
                  <a:pt x="774445" y="31115"/>
                </a:lnTo>
                <a:lnTo>
                  <a:pt x="774445" y="5206"/>
                </a:lnTo>
                <a:close/>
              </a:path>
              <a:path w="796289" h="190500">
                <a:moveTo>
                  <a:pt x="582167" y="107696"/>
                </a:moveTo>
                <a:lnTo>
                  <a:pt x="547624" y="107696"/>
                </a:lnTo>
                <a:lnTo>
                  <a:pt x="547624" y="189992"/>
                </a:lnTo>
                <a:lnTo>
                  <a:pt x="582167" y="189992"/>
                </a:lnTo>
                <a:lnTo>
                  <a:pt x="582167" y="107696"/>
                </a:lnTo>
                <a:close/>
              </a:path>
              <a:path w="796289" h="190500">
                <a:moveTo>
                  <a:pt x="530859" y="5968"/>
                </a:moveTo>
                <a:lnTo>
                  <a:pt x="496696" y="5968"/>
                </a:lnTo>
                <a:lnTo>
                  <a:pt x="496696" y="186690"/>
                </a:lnTo>
                <a:lnTo>
                  <a:pt x="530859" y="186690"/>
                </a:lnTo>
                <a:lnTo>
                  <a:pt x="530859" y="107696"/>
                </a:lnTo>
                <a:lnTo>
                  <a:pt x="582167" y="107696"/>
                </a:lnTo>
                <a:lnTo>
                  <a:pt x="582167" y="73152"/>
                </a:lnTo>
                <a:lnTo>
                  <a:pt x="530859" y="73152"/>
                </a:lnTo>
                <a:lnTo>
                  <a:pt x="530859" y="5968"/>
                </a:lnTo>
                <a:close/>
              </a:path>
              <a:path w="796289" h="190500">
                <a:moveTo>
                  <a:pt x="582167" y="5206"/>
                </a:moveTo>
                <a:lnTo>
                  <a:pt x="547624" y="5206"/>
                </a:lnTo>
                <a:lnTo>
                  <a:pt x="547624" y="73152"/>
                </a:lnTo>
                <a:lnTo>
                  <a:pt x="582167" y="73152"/>
                </a:lnTo>
                <a:lnTo>
                  <a:pt x="582167" y="5206"/>
                </a:lnTo>
                <a:close/>
              </a:path>
              <a:path w="796289" h="190500">
                <a:moveTo>
                  <a:pt x="171576" y="5206"/>
                </a:moveTo>
                <a:lnTo>
                  <a:pt x="135000" y="5206"/>
                </a:lnTo>
                <a:lnTo>
                  <a:pt x="135000" y="189992"/>
                </a:lnTo>
                <a:lnTo>
                  <a:pt x="171576" y="189992"/>
                </a:lnTo>
                <a:lnTo>
                  <a:pt x="171576" y="5206"/>
                </a:lnTo>
                <a:close/>
              </a:path>
              <a:path w="796289" h="190500">
                <a:moveTo>
                  <a:pt x="376505" y="44068"/>
                </a:moveTo>
                <a:lnTo>
                  <a:pt x="288670" y="44068"/>
                </a:lnTo>
                <a:lnTo>
                  <a:pt x="368426" y="72009"/>
                </a:lnTo>
                <a:lnTo>
                  <a:pt x="379983" y="45212"/>
                </a:lnTo>
                <a:lnTo>
                  <a:pt x="376505" y="44068"/>
                </a:lnTo>
                <a:close/>
              </a:path>
              <a:path w="796289" h="190500">
                <a:moveTo>
                  <a:pt x="276987" y="0"/>
                </a:moveTo>
                <a:lnTo>
                  <a:pt x="249904" y="30225"/>
                </a:lnTo>
                <a:lnTo>
                  <a:pt x="209768" y="42058"/>
                </a:lnTo>
                <a:lnTo>
                  <a:pt x="200913" y="42799"/>
                </a:lnTo>
                <a:lnTo>
                  <a:pt x="200913" y="71628"/>
                </a:lnTo>
                <a:lnTo>
                  <a:pt x="249808" y="63881"/>
                </a:lnTo>
                <a:lnTo>
                  <a:pt x="288670" y="44068"/>
                </a:lnTo>
                <a:lnTo>
                  <a:pt x="376505" y="44068"/>
                </a:lnTo>
                <a:lnTo>
                  <a:pt x="308101" y="21590"/>
                </a:lnTo>
                <a:lnTo>
                  <a:pt x="310533" y="17091"/>
                </a:lnTo>
                <a:lnTo>
                  <a:pt x="310641" y="16891"/>
                </a:lnTo>
                <a:lnTo>
                  <a:pt x="312674" y="11811"/>
                </a:lnTo>
                <a:lnTo>
                  <a:pt x="313943" y="6477"/>
                </a:lnTo>
                <a:lnTo>
                  <a:pt x="27698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6" name="object 106"/>
          <p:cNvGrpSpPr/>
          <p:nvPr/>
        </p:nvGrpSpPr>
        <p:grpSpPr>
          <a:xfrm>
            <a:off x="6393179" y="4549139"/>
            <a:ext cx="858519" cy="228600"/>
            <a:chOff x="6393179" y="4549139"/>
            <a:chExt cx="858519" cy="228600"/>
          </a:xfrm>
        </p:grpSpPr>
        <p:sp>
          <p:nvSpPr>
            <p:cNvPr id="107" name="object 107"/>
            <p:cNvSpPr/>
            <p:nvPr/>
          </p:nvSpPr>
          <p:spPr>
            <a:xfrm>
              <a:off x="6393179" y="4549139"/>
              <a:ext cx="858519" cy="228600"/>
            </a:xfrm>
            <a:custGeom>
              <a:avLst/>
              <a:gdLst/>
              <a:ahLst/>
              <a:cxnLst/>
              <a:rect l="l" t="t" r="r" b="b"/>
              <a:pathLst>
                <a:path w="858520" h="228600">
                  <a:moveTo>
                    <a:pt x="743712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299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599"/>
                  </a:lnTo>
                  <a:lnTo>
                    <a:pt x="743712" y="228599"/>
                  </a:lnTo>
                  <a:lnTo>
                    <a:pt x="788199" y="219616"/>
                  </a:lnTo>
                  <a:lnTo>
                    <a:pt x="824531" y="195119"/>
                  </a:lnTo>
                  <a:lnTo>
                    <a:pt x="849028" y="158787"/>
                  </a:lnTo>
                  <a:lnTo>
                    <a:pt x="858012" y="114299"/>
                  </a:lnTo>
                  <a:lnTo>
                    <a:pt x="849028" y="69812"/>
                  </a:lnTo>
                  <a:lnTo>
                    <a:pt x="824531" y="33480"/>
                  </a:lnTo>
                  <a:lnTo>
                    <a:pt x="788199" y="8983"/>
                  </a:lnTo>
                  <a:lnTo>
                    <a:pt x="743712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565137" y="4587747"/>
              <a:ext cx="205739" cy="132714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6788657" y="4585588"/>
              <a:ext cx="282575" cy="135890"/>
            </a:xfrm>
            <a:custGeom>
              <a:avLst/>
              <a:gdLst/>
              <a:ahLst/>
              <a:cxnLst/>
              <a:rect l="l" t="t" r="r" b="b"/>
              <a:pathLst>
                <a:path w="282575" h="135889">
                  <a:moveTo>
                    <a:pt x="179577" y="92582"/>
                  </a:moveTo>
                  <a:lnTo>
                    <a:pt x="163830" y="92582"/>
                  </a:lnTo>
                  <a:lnTo>
                    <a:pt x="163830" y="133603"/>
                  </a:lnTo>
                  <a:lnTo>
                    <a:pt x="282321" y="133603"/>
                  </a:lnTo>
                  <a:lnTo>
                    <a:pt x="282321" y="120395"/>
                  </a:lnTo>
                  <a:lnTo>
                    <a:pt x="179577" y="120395"/>
                  </a:lnTo>
                  <a:lnTo>
                    <a:pt x="179577" y="92582"/>
                  </a:lnTo>
                  <a:close/>
                </a:path>
                <a:path w="282575" h="135889">
                  <a:moveTo>
                    <a:pt x="278765" y="0"/>
                  </a:moveTo>
                  <a:lnTo>
                    <a:pt x="263144" y="0"/>
                  </a:lnTo>
                  <a:lnTo>
                    <a:pt x="263144" y="84962"/>
                  </a:lnTo>
                  <a:lnTo>
                    <a:pt x="221996" y="84962"/>
                  </a:lnTo>
                  <a:lnTo>
                    <a:pt x="221996" y="97662"/>
                  </a:lnTo>
                  <a:lnTo>
                    <a:pt x="263144" y="97662"/>
                  </a:lnTo>
                  <a:lnTo>
                    <a:pt x="263144" y="106044"/>
                  </a:lnTo>
                  <a:lnTo>
                    <a:pt x="278765" y="106044"/>
                  </a:lnTo>
                  <a:lnTo>
                    <a:pt x="278765" y="0"/>
                  </a:lnTo>
                  <a:close/>
                </a:path>
                <a:path w="282575" h="135889">
                  <a:moveTo>
                    <a:pt x="204470" y="75691"/>
                  </a:moveTo>
                  <a:lnTo>
                    <a:pt x="188722" y="75691"/>
                  </a:lnTo>
                  <a:lnTo>
                    <a:pt x="188722" y="99948"/>
                  </a:lnTo>
                  <a:lnTo>
                    <a:pt x="204470" y="99948"/>
                  </a:lnTo>
                  <a:lnTo>
                    <a:pt x="204470" y="75691"/>
                  </a:lnTo>
                  <a:close/>
                </a:path>
                <a:path w="282575" h="135889">
                  <a:moveTo>
                    <a:pt x="251714" y="57276"/>
                  </a:moveTo>
                  <a:lnTo>
                    <a:pt x="213615" y="62610"/>
                  </a:lnTo>
                  <a:lnTo>
                    <a:pt x="151384" y="62610"/>
                  </a:lnTo>
                  <a:lnTo>
                    <a:pt x="151384" y="75691"/>
                  </a:lnTo>
                  <a:lnTo>
                    <a:pt x="211630" y="75691"/>
                  </a:lnTo>
                  <a:lnTo>
                    <a:pt x="220805" y="75342"/>
                  </a:lnTo>
                  <a:lnTo>
                    <a:pt x="251714" y="70230"/>
                  </a:lnTo>
                  <a:lnTo>
                    <a:pt x="251714" y="57276"/>
                  </a:lnTo>
                  <a:close/>
                </a:path>
                <a:path w="282575" h="135889">
                  <a:moveTo>
                    <a:pt x="199517" y="380"/>
                  </a:moveTo>
                  <a:lnTo>
                    <a:pt x="159639" y="18160"/>
                  </a:lnTo>
                  <a:lnTo>
                    <a:pt x="159385" y="26669"/>
                  </a:lnTo>
                  <a:lnTo>
                    <a:pt x="159523" y="31368"/>
                  </a:lnTo>
                  <a:lnTo>
                    <a:pt x="199517" y="53085"/>
                  </a:lnTo>
                  <a:lnTo>
                    <a:pt x="208113" y="52659"/>
                  </a:lnTo>
                  <a:lnTo>
                    <a:pt x="236289" y="40766"/>
                  </a:lnTo>
                  <a:lnTo>
                    <a:pt x="192277" y="40766"/>
                  </a:lnTo>
                  <a:lnTo>
                    <a:pt x="186309" y="39623"/>
                  </a:lnTo>
                  <a:lnTo>
                    <a:pt x="181864" y="37210"/>
                  </a:lnTo>
                  <a:lnTo>
                    <a:pt x="177292" y="34924"/>
                  </a:lnTo>
                  <a:lnTo>
                    <a:pt x="175006" y="31368"/>
                  </a:lnTo>
                  <a:lnTo>
                    <a:pt x="174751" y="26669"/>
                  </a:lnTo>
                  <a:lnTo>
                    <a:pt x="175006" y="21970"/>
                  </a:lnTo>
                  <a:lnTo>
                    <a:pt x="177292" y="18541"/>
                  </a:lnTo>
                  <a:lnTo>
                    <a:pt x="181864" y="16255"/>
                  </a:lnTo>
                  <a:lnTo>
                    <a:pt x="186309" y="13842"/>
                  </a:lnTo>
                  <a:lnTo>
                    <a:pt x="192277" y="12699"/>
                  </a:lnTo>
                  <a:lnTo>
                    <a:pt x="236289" y="12699"/>
                  </a:lnTo>
                  <a:lnTo>
                    <a:pt x="235712" y="11683"/>
                  </a:lnTo>
                  <a:lnTo>
                    <a:pt x="228473" y="7111"/>
                  </a:lnTo>
                  <a:lnTo>
                    <a:pt x="222591" y="4185"/>
                  </a:lnTo>
                  <a:lnTo>
                    <a:pt x="215804" y="2079"/>
                  </a:lnTo>
                  <a:lnTo>
                    <a:pt x="208113" y="807"/>
                  </a:lnTo>
                  <a:lnTo>
                    <a:pt x="199517" y="380"/>
                  </a:lnTo>
                  <a:close/>
                </a:path>
                <a:path w="282575" h="135889">
                  <a:moveTo>
                    <a:pt x="236289" y="12699"/>
                  </a:moveTo>
                  <a:lnTo>
                    <a:pt x="206756" y="12699"/>
                  </a:lnTo>
                  <a:lnTo>
                    <a:pt x="212725" y="13842"/>
                  </a:lnTo>
                  <a:lnTo>
                    <a:pt x="217297" y="16255"/>
                  </a:lnTo>
                  <a:lnTo>
                    <a:pt x="221742" y="18541"/>
                  </a:lnTo>
                  <a:lnTo>
                    <a:pt x="224155" y="21970"/>
                  </a:lnTo>
                  <a:lnTo>
                    <a:pt x="224155" y="31368"/>
                  </a:lnTo>
                  <a:lnTo>
                    <a:pt x="221742" y="34924"/>
                  </a:lnTo>
                  <a:lnTo>
                    <a:pt x="217297" y="37210"/>
                  </a:lnTo>
                  <a:lnTo>
                    <a:pt x="212725" y="39623"/>
                  </a:lnTo>
                  <a:lnTo>
                    <a:pt x="206756" y="40766"/>
                  </a:lnTo>
                  <a:lnTo>
                    <a:pt x="236289" y="40766"/>
                  </a:lnTo>
                  <a:lnTo>
                    <a:pt x="239395" y="35305"/>
                  </a:lnTo>
                  <a:lnTo>
                    <a:pt x="239649" y="26669"/>
                  </a:lnTo>
                  <a:lnTo>
                    <a:pt x="239508" y="21970"/>
                  </a:lnTo>
                  <a:lnTo>
                    <a:pt x="239395" y="18160"/>
                  </a:lnTo>
                  <a:lnTo>
                    <a:pt x="236289" y="12699"/>
                  </a:lnTo>
                  <a:close/>
                </a:path>
                <a:path w="282575" h="135889">
                  <a:moveTo>
                    <a:pt x="126365" y="88391"/>
                  </a:moveTo>
                  <a:lnTo>
                    <a:pt x="11684" y="88391"/>
                  </a:lnTo>
                  <a:lnTo>
                    <a:pt x="11684" y="101980"/>
                  </a:lnTo>
                  <a:lnTo>
                    <a:pt x="110363" y="101980"/>
                  </a:lnTo>
                  <a:lnTo>
                    <a:pt x="110363" y="135381"/>
                  </a:lnTo>
                  <a:lnTo>
                    <a:pt x="126365" y="135381"/>
                  </a:lnTo>
                  <a:lnTo>
                    <a:pt x="126365" y="88391"/>
                  </a:lnTo>
                  <a:close/>
                </a:path>
                <a:path w="282575" h="135889">
                  <a:moveTo>
                    <a:pt x="126365" y="44957"/>
                  </a:moveTo>
                  <a:lnTo>
                    <a:pt x="110744" y="44957"/>
                  </a:lnTo>
                  <a:lnTo>
                    <a:pt x="110744" y="80898"/>
                  </a:lnTo>
                  <a:lnTo>
                    <a:pt x="126365" y="80898"/>
                  </a:lnTo>
                  <a:lnTo>
                    <a:pt x="126365" y="44957"/>
                  </a:lnTo>
                  <a:close/>
                </a:path>
                <a:path w="282575" h="135889">
                  <a:moveTo>
                    <a:pt x="42037" y="1523"/>
                  </a:moveTo>
                  <a:lnTo>
                    <a:pt x="6518" y="17736"/>
                  </a:lnTo>
                  <a:lnTo>
                    <a:pt x="0" y="38988"/>
                  </a:lnTo>
                  <a:lnTo>
                    <a:pt x="809" y="46608"/>
                  </a:lnTo>
                  <a:lnTo>
                    <a:pt x="839" y="46892"/>
                  </a:lnTo>
                  <a:lnTo>
                    <a:pt x="32843" y="75771"/>
                  </a:lnTo>
                  <a:lnTo>
                    <a:pt x="42037" y="76580"/>
                  </a:lnTo>
                  <a:lnTo>
                    <a:pt x="50391" y="75959"/>
                  </a:lnTo>
                  <a:lnTo>
                    <a:pt x="57912" y="74279"/>
                  </a:lnTo>
                  <a:lnTo>
                    <a:pt x="64575" y="71526"/>
                  </a:lnTo>
                  <a:lnTo>
                    <a:pt x="70358" y="67690"/>
                  </a:lnTo>
                  <a:lnTo>
                    <a:pt x="74767" y="63499"/>
                  </a:lnTo>
                  <a:lnTo>
                    <a:pt x="42037" y="63499"/>
                  </a:lnTo>
                  <a:lnTo>
                    <a:pt x="34163" y="63372"/>
                  </a:lnTo>
                  <a:lnTo>
                    <a:pt x="27813" y="61213"/>
                  </a:lnTo>
                  <a:lnTo>
                    <a:pt x="23114" y="56895"/>
                  </a:lnTo>
                  <a:lnTo>
                    <a:pt x="18288" y="52577"/>
                  </a:lnTo>
                  <a:lnTo>
                    <a:pt x="15989" y="46892"/>
                  </a:lnTo>
                  <a:lnTo>
                    <a:pt x="15875" y="31495"/>
                  </a:lnTo>
                  <a:lnTo>
                    <a:pt x="18288" y="25526"/>
                  </a:lnTo>
                  <a:lnTo>
                    <a:pt x="23114" y="21208"/>
                  </a:lnTo>
                  <a:lnTo>
                    <a:pt x="27813" y="16890"/>
                  </a:lnTo>
                  <a:lnTo>
                    <a:pt x="34163" y="14731"/>
                  </a:lnTo>
                  <a:lnTo>
                    <a:pt x="42037" y="14604"/>
                  </a:lnTo>
                  <a:lnTo>
                    <a:pt x="76280" y="14604"/>
                  </a:lnTo>
                  <a:lnTo>
                    <a:pt x="69342" y="9524"/>
                  </a:lnTo>
                  <a:lnTo>
                    <a:pt x="63628" y="6095"/>
                  </a:lnTo>
                  <a:lnTo>
                    <a:pt x="57165" y="3619"/>
                  </a:lnTo>
                  <a:lnTo>
                    <a:pt x="49964" y="2095"/>
                  </a:lnTo>
                  <a:lnTo>
                    <a:pt x="42037" y="1523"/>
                  </a:lnTo>
                  <a:close/>
                </a:path>
                <a:path w="282575" h="135889">
                  <a:moveTo>
                    <a:pt x="76280" y="14604"/>
                  </a:moveTo>
                  <a:lnTo>
                    <a:pt x="42037" y="14604"/>
                  </a:lnTo>
                  <a:lnTo>
                    <a:pt x="49911" y="14731"/>
                  </a:lnTo>
                  <a:lnTo>
                    <a:pt x="56134" y="16890"/>
                  </a:lnTo>
                  <a:lnTo>
                    <a:pt x="60960" y="21208"/>
                  </a:lnTo>
                  <a:lnTo>
                    <a:pt x="65659" y="25526"/>
                  </a:lnTo>
                  <a:lnTo>
                    <a:pt x="67935" y="31158"/>
                  </a:lnTo>
                  <a:lnTo>
                    <a:pt x="67957" y="46892"/>
                  </a:lnTo>
                  <a:lnTo>
                    <a:pt x="65659" y="52577"/>
                  </a:lnTo>
                  <a:lnTo>
                    <a:pt x="60960" y="56895"/>
                  </a:lnTo>
                  <a:lnTo>
                    <a:pt x="56134" y="61213"/>
                  </a:lnTo>
                  <a:lnTo>
                    <a:pt x="49911" y="63372"/>
                  </a:lnTo>
                  <a:lnTo>
                    <a:pt x="42037" y="63499"/>
                  </a:lnTo>
                  <a:lnTo>
                    <a:pt x="74767" y="63499"/>
                  </a:lnTo>
                  <a:lnTo>
                    <a:pt x="75241" y="63049"/>
                  </a:lnTo>
                  <a:lnTo>
                    <a:pt x="79041" y="57705"/>
                  </a:lnTo>
                  <a:lnTo>
                    <a:pt x="81770" y="51671"/>
                  </a:lnTo>
                  <a:lnTo>
                    <a:pt x="83439" y="44957"/>
                  </a:lnTo>
                  <a:lnTo>
                    <a:pt x="126365" y="44957"/>
                  </a:lnTo>
                  <a:lnTo>
                    <a:pt x="126365" y="30352"/>
                  </a:lnTo>
                  <a:lnTo>
                    <a:pt x="82931" y="30352"/>
                  </a:lnTo>
                  <a:lnTo>
                    <a:pt x="80899" y="21716"/>
                  </a:lnTo>
                  <a:lnTo>
                    <a:pt x="76453" y="14731"/>
                  </a:lnTo>
                  <a:lnTo>
                    <a:pt x="76280" y="14604"/>
                  </a:lnTo>
                  <a:close/>
                </a:path>
                <a:path w="282575" h="135889">
                  <a:moveTo>
                    <a:pt x="126365" y="0"/>
                  </a:moveTo>
                  <a:lnTo>
                    <a:pt x="110744" y="0"/>
                  </a:lnTo>
                  <a:lnTo>
                    <a:pt x="110744" y="30352"/>
                  </a:lnTo>
                  <a:lnTo>
                    <a:pt x="126365" y="30352"/>
                  </a:lnTo>
                  <a:lnTo>
                    <a:pt x="12636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3651503" y="2342387"/>
            <a:ext cx="7117080" cy="3634740"/>
            <a:chOff x="3651503" y="2342387"/>
            <a:chExt cx="7117080" cy="3634740"/>
          </a:xfrm>
        </p:grpSpPr>
        <p:pic>
          <p:nvPicPr>
            <p:cNvPr id="111" name="object 11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959339" y="2689859"/>
              <a:ext cx="690372" cy="3110484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67367" y="4296409"/>
              <a:ext cx="1572259" cy="1644142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3665981" y="2356865"/>
              <a:ext cx="7088505" cy="3599815"/>
            </a:xfrm>
            <a:custGeom>
              <a:avLst/>
              <a:gdLst/>
              <a:ahLst/>
              <a:cxnLst/>
              <a:rect l="l" t="t" r="r" b="b"/>
              <a:pathLst>
                <a:path w="7088505" h="3599815">
                  <a:moveTo>
                    <a:pt x="0" y="115570"/>
                  </a:moveTo>
                  <a:lnTo>
                    <a:pt x="9074" y="70562"/>
                  </a:lnTo>
                  <a:lnTo>
                    <a:pt x="33829" y="33829"/>
                  </a:lnTo>
                  <a:lnTo>
                    <a:pt x="70562" y="9074"/>
                  </a:lnTo>
                  <a:lnTo>
                    <a:pt x="115569" y="0"/>
                  </a:lnTo>
                  <a:lnTo>
                    <a:pt x="6972554" y="0"/>
                  </a:lnTo>
                  <a:lnTo>
                    <a:pt x="7017561" y="9074"/>
                  </a:lnTo>
                  <a:lnTo>
                    <a:pt x="7054294" y="33829"/>
                  </a:lnTo>
                  <a:lnTo>
                    <a:pt x="7079049" y="70562"/>
                  </a:lnTo>
                  <a:lnTo>
                    <a:pt x="7088123" y="115570"/>
                  </a:lnTo>
                  <a:lnTo>
                    <a:pt x="7088123" y="3484168"/>
                  </a:lnTo>
                  <a:lnTo>
                    <a:pt x="7079049" y="3529136"/>
                  </a:lnTo>
                  <a:lnTo>
                    <a:pt x="7054294" y="3565855"/>
                  </a:lnTo>
                  <a:lnTo>
                    <a:pt x="7017561" y="3590610"/>
                  </a:lnTo>
                  <a:lnTo>
                    <a:pt x="6972554" y="3599688"/>
                  </a:lnTo>
                  <a:lnTo>
                    <a:pt x="115569" y="3599688"/>
                  </a:lnTo>
                  <a:lnTo>
                    <a:pt x="70562" y="3590610"/>
                  </a:lnTo>
                  <a:lnTo>
                    <a:pt x="33829" y="3565855"/>
                  </a:lnTo>
                  <a:lnTo>
                    <a:pt x="9074" y="3529136"/>
                  </a:lnTo>
                  <a:lnTo>
                    <a:pt x="0" y="3484168"/>
                  </a:lnTo>
                  <a:lnTo>
                    <a:pt x="0" y="115570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958327" y="4419599"/>
              <a:ext cx="2729483" cy="1557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19915" cy="9235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59663" y="1773935"/>
            <a:ext cx="10789285" cy="4548505"/>
            <a:chOff x="359663" y="1773935"/>
            <a:chExt cx="10789285" cy="454850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3" y="1773935"/>
              <a:ext cx="10789158" cy="454837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10600944" y="0"/>
                  </a:moveTo>
                  <a:lnTo>
                    <a:pt x="0" y="0"/>
                  </a:lnTo>
                  <a:lnTo>
                    <a:pt x="0" y="4360164"/>
                  </a:lnTo>
                  <a:lnTo>
                    <a:pt x="10600944" y="4360164"/>
                  </a:lnTo>
                  <a:lnTo>
                    <a:pt x="10600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0" y="4360164"/>
                  </a:moveTo>
                  <a:lnTo>
                    <a:pt x="10600944" y="4360164"/>
                  </a:lnTo>
                  <a:lnTo>
                    <a:pt x="10600944" y="0"/>
                  </a:lnTo>
                  <a:lnTo>
                    <a:pt x="0" y="0"/>
                  </a:lnTo>
                  <a:lnTo>
                    <a:pt x="0" y="4360164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2687" y="2042159"/>
              <a:ext cx="1115695" cy="417830"/>
            </a:xfrm>
            <a:custGeom>
              <a:avLst/>
              <a:gdLst/>
              <a:ahLst/>
              <a:cxnLst/>
              <a:rect l="l" t="t" r="r" b="b"/>
              <a:pathLst>
                <a:path w="1115695" h="417830">
                  <a:moveTo>
                    <a:pt x="997457" y="0"/>
                  </a:moveTo>
                  <a:lnTo>
                    <a:pt x="118109" y="0"/>
                  </a:lnTo>
                  <a:lnTo>
                    <a:pt x="72137" y="9274"/>
                  </a:lnTo>
                  <a:lnTo>
                    <a:pt x="34594" y="34575"/>
                  </a:lnTo>
                  <a:lnTo>
                    <a:pt x="9282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82" y="345459"/>
                  </a:lnTo>
                  <a:lnTo>
                    <a:pt x="34594" y="383000"/>
                  </a:lnTo>
                  <a:lnTo>
                    <a:pt x="72137" y="408301"/>
                  </a:lnTo>
                  <a:lnTo>
                    <a:pt x="118109" y="417575"/>
                  </a:lnTo>
                  <a:lnTo>
                    <a:pt x="997457" y="417575"/>
                  </a:lnTo>
                  <a:lnTo>
                    <a:pt x="1043451" y="408301"/>
                  </a:lnTo>
                  <a:lnTo>
                    <a:pt x="1080992" y="383000"/>
                  </a:lnTo>
                  <a:lnTo>
                    <a:pt x="1106293" y="345459"/>
                  </a:lnTo>
                  <a:lnTo>
                    <a:pt x="1115568" y="299465"/>
                  </a:lnTo>
                  <a:lnTo>
                    <a:pt x="1115568" y="118110"/>
                  </a:lnTo>
                  <a:lnTo>
                    <a:pt x="1106293" y="72116"/>
                  </a:lnTo>
                  <a:lnTo>
                    <a:pt x="1080992" y="34575"/>
                  </a:lnTo>
                  <a:lnTo>
                    <a:pt x="1043451" y="9274"/>
                  </a:lnTo>
                  <a:lnTo>
                    <a:pt x="997457" y="0"/>
                  </a:lnTo>
                  <a:close/>
                </a:path>
              </a:pathLst>
            </a:custGeom>
            <a:solidFill>
              <a:srgbClr val="8B9E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7083" y="2095880"/>
              <a:ext cx="368300" cy="180340"/>
            </a:xfrm>
            <a:custGeom>
              <a:avLst/>
              <a:gdLst/>
              <a:ahLst/>
              <a:cxnLst/>
              <a:rect l="l" t="t" r="r" b="b"/>
              <a:pathLst>
                <a:path w="368300" h="180339">
                  <a:moveTo>
                    <a:pt x="357632" y="121792"/>
                  </a:moveTo>
                  <a:lnTo>
                    <a:pt x="201929" y="121792"/>
                  </a:lnTo>
                  <a:lnTo>
                    <a:pt x="201929" y="148970"/>
                  </a:lnTo>
                  <a:lnTo>
                    <a:pt x="322960" y="148970"/>
                  </a:lnTo>
                  <a:lnTo>
                    <a:pt x="322960" y="179958"/>
                  </a:lnTo>
                  <a:lnTo>
                    <a:pt x="357632" y="179958"/>
                  </a:lnTo>
                  <a:lnTo>
                    <a:pt x="357632" y="121792"/>
                  </a:lnTo>
                  <a:close/>
                </a:path>
                <a:path w="368300" h="180339">
                  <a:moveTo>
                    <a:pt x="125222" y="127888"/>
                  </a:moveTo>
                  <a:lnTo>
                    <a:pt x="93853" y="127888"/>
                  </a:lnTo>
                  <a:lnTo>
                    <a:pt x="93853" y="174878"/>
                  </a:lnTo>
                  <a:lnTo>
                    <a:pt x="125222" y="174878"/>
                  </a:lnTo>
                  <a:lnTo>
                    <a:pt x="125222" y="127888"/>
                  </a:lnTo>
                  <a:close/>
                </a:path>
                <a:path w="368300" h="180339">
                  <a:moveTo>
                    <a:pt x="75184" y="8889"/>
                  </a:moveTo>
                  <a:lnTo>
                    <a:pt x="0" y="8889"/>
                  </a:lnTo>
                  <a:lnTo>
                    <a:pt x="0" y="39624"/>
                  </a:lnTo>
                  <a:lnTo>
                    <a:pt x="42544" y="39624"/>
                  </a:lnTo>
                  <a:lnTo>
                    <a:pt x="42544" y="61721"/>
                  </a:lnTo>
                  <a:lnTo>
                    <a:pt x="35883" y="106674"/>
                  </a:lnTo>
                  <a:lnTo>
                    <a:pt x="9233" y="135937"/>
                  </a:lnTo>
                  <a:lnTo>
                    <a:pt x="0" y="137794"/>
                  </a:lnTo>
                  <a:lnTo>
                    <a:pt x="0" y="169799"/>
                  </a:lnTo>
                  <a:lnTo>
                    <a:pt x="42846" y="153249"/>
                  </a:lnTo>
                  <a:lnTo>
                    <a:pt x="56056" y="137794"/>
                  </a:lnTo>
                  <a:lnTo>
                    <a:pt x="56181" y="137628"/>
                  </a:lnTo>
                  <a:lnTo>
                    <a:pt x="61849" y="127888"/>
                  </a:lnTo>
                  <a:lnTo>
                    <a:pt x="125222" y="127888"/>
                  </a:lnTo>
                  <a:lnTo>
                    <a:pt x="125222" y="96012"/>
                  </a:lnTo>
                  <a:lnTo>
                    <a:pt x="72135" y="96012"/>
                  </a:lnTo>
                  <a:lnTo>
                    <a:pt x="72771" y="92455"/>
                  </a:lnTo>
                  <a:lnTo>
                    <a:pt x="73787" y="85089"/>
                  </a:lnTo>
                  <a:lnTo>
                    <a:pt x="74549" y="77342"/>
                  </a:lnTo>
                  <a:lnTo>
                    <a:pt x="74803" y="73278"/>
                  </a:lnTo>
                  <a:lnTo>
                    <a:pt x="125222" y="73278"/>
                  </a:lnTo>
                  <a:lnTo>
                    <a:pt x="125222" y="41528"/>
                  </a:lnTo>
                  <a:lnTo>
                    <a:pt x="75184" y="41528"/>
                  </a:lnTo>
                  <a:lnTo>
                    <a:pt x="75184" y="8889"/>
                  </a:lnTo>
                  <a:close/>
                </a:path>
                <a:path w="368300" h="180339">
                  <a:moveTo>
                    <a:pt x="125222" y="73278"/>
                  </a:moveTo>
                  <a:lnTo>
                    <a:pt x="93853" y="73278"/>
                  </a:lnTo>
                  <a:lnTo>
                    <a:pt x="93853" y="96012"/>
                  </a:lnTo>
                  <a:lnTo>
                    <a:pt x="125222" y="96012"/>
                  </a:lnTo>
                  <a:lnTo>
                    <a:pt x="125222" y="73278"/>
                  </a:lnTo>
                  <a:close/>
                </a:path>
                <a:path w="368300" h="180339">
                  <a:moveTo>
                    <a:pt x="125222" y="5587"/>
                  </a:moveTo>
                  <a:lnTo>
                    <a:pt x="93853" y="5587"/>
                  </a:lnTo>
                  <a:lnTo>
                    <a:pt x="93853" y="41528"/>
                  </a:lnTo>
                  <a:lnTo>
                    <a:pt x="125222" y="41528"/>
                  </a:lnTo>
                  <a:lnTo>
                    <a:pt x="125222" y="5587"/>
                  </a:lnTo>
                  <a:close/>
                </a:path>
                <a:path w="368300" h="180339">
                  <a:moveTo>
                    <a:pt x="367791" y="85470"/>
                  </a:moveTo>
                  <a:lnTo>
                    <a:pt x="192659" y="85470"/>
                  </a:lnTo>
                  <a:lnTo>
                    <a:pt x="192659" y="112902"/>
                  </a:lnTo>
                  <a:lnTo>
                    <a:pt x="367791" y="112902"/>
                  </a:lnTo>
                  <a:lnTo>
                    <a:pt x="367791" y="85470"/>
                  </a:lnTo>
                  <a:close/>
                </a:path>
                <a:path w="368300" h="180339">
                  <a:moveTo>
                    <a:pt x="297179" y="65277"/>
                  </a:moveTo>
                  <a:lnTo>
                    <a:pt x="263144" y="65277"/>
                  </a:lnTo>
                  <a:lnTo>
                    <a:pt x="263144" y="85470"/>
                  </a:lnTo>
                  <a:lnTo>
                    <a:pt x="297179" y="85470"/>
                  </a:lnTo>
                  <a:lnTo>
                    <a:pt x="297179" y="65277"/>
                  </a:lnTo>
                  <a:close/>
                </a:path>
                <a:path w="368300" h="180339">
                  <a:moveTo>
                    <a:pt x="268859" y="0"/>
                  </a:moveTo>
                  <a:lnTo>
                    <a:pt x="243649" y="34591"/>
                  </a:lnTo>
                  <a:lnTo>
                    <a:pt x="205320" y="47243"/>
                  </a:lnTo>
                  <a:lnTo>
                    <a:pt x="279400" y="47243"/>
                  </a:lnTo>
                  <a:lnTo>
                    <a:pt x="353695" y="77215"/>
                  </a:lnTo>
                  <a:lnTo>
                    <a:pt x="366141" y="51053"/>
                  </a:lnTo>
                  <a:lnTo>
                    <a:pt x="297053" y="24511"/>
                  </a:lnTo>
                  <a:lnTo>
                    <a:pt x="300100" y="18541"/>
                  </a:lnTo>
                  <a:lnTo>
                    <a:pt x="302259" y="12318"/>
                  </a:lnTo>
                  <a:lnTo>
                    <a:pt x="303529" y="5587"/>
                  </a:lnTo>
                  <a:lnTo>
                    <a:pt x="268859" y="0"/>
                  </a:lnTo>
                  <a:close/>
                </a:path>
                <a:path w="368300" h="180339">
                  <a:moveTo>
                    <a:pt x="279400" y="47243"/>
                  </a:moveTo>
                  <a:lnTo>
                    <a:pt x="204565" y="47243"/>
                  </a:lnTo>
                  <a:lnTo>
                    <a:pt x="197738" y="47751"/>
                  </a:lnTo>
                  <a:lnTo>
                    <a:pt x="197738" y="76326"/>
                  </a:lnTo>
                  <a:lnTo>
                    <a:pt x="209718" y="75610"/>
                  </a:lnTo>
                  <a:lnTo>
                    <a:pt x="253325" y="64085"/>
                  </a:lnTo>
                  <a:lnTo>
                    <a:pt x="279400" y="47243"/>
                  </a:lnTo>
                  <a:close/>
                </a:path>
                <a:path w="368300" h="180339">
                  <a:moveTo>
                    <a:pt x="169799" y="4825"/>
                  </a:moveTo>
                  <a:lnTo>
                    <a:pt x="138049" y="4825"/>
                  </a:lnTo>
                  <a:lnTo>
                    <a:pt x="138049" y="177926"/>
                  </a:lnTo>
                  <a:lnTo>
                    <a:pt x="169799" y="177926"/>
                  </a:lnTo>
                  <a:lnTo>
                    <a:pt x="169799" y="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112" y="2033015"/>
              <a:ext cx="399288" cy="3733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144" y="2369819"/>
              <a:ext cx="2675382" cy="36019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45236" y="2343911"/>
              <a:ext cx="2674620" cy="3601720"/>
            </a:xfrm>
            <a:custGeom>
              <a:avLst/>
              <a:gdLst/>
              <a:ahLst/>
              <a:cxnLst/>
              <a:rect l="l" t="t" r="r" b="b"/>
              <a:pathLst>
                <a:path w="2674620" h="3601720">
                  <a:moveTo>
                    <a:pt x="2588767" y="0"/>
                  </a:moveTo>
                  <a:lnTo>
                    <a:pt x="85826" y="0"/>
                  </a:lnTo>
                  <a:lnTo>
                    <a:pt x="52420" y="6752"/>
                  </a:lnTo>
                  <a:lnTo>
                    <a:pt x="25139" y="25161"/>
                  </a:lnTo>
                  <a:lnTo>
                    <a:pt x="6745" y="52452"/>
                  </a:lnTo>
                  <a:lnTo>
                    <a:pt x="0" y="85851"/>
                  </a:lnTo>
                  <a:lnTo>
                    <a:pt x="0" y="3515385"/>
                  </a:lnTo>
                  <a:lnTo>
                    <a:pt x="6745" y="3548791"/>
                  </a:lnTo>
                  <a:lnTo>
                    <a:pt x="25139" y="3576072"/>
                  </a:lnTo>
                  <a:lnTo>
                    <a:pt x="52420" y="3594466"/>
                  </a:lnTo>
                  <a:lnTo>
                    <a:pt x="85826" y="3601212"/>
                  </a:lnTo>
                  <a:lnTo>
                    <a:pt x="2588767" y="3601212"/>
                  </a:lnTo>
                  <a:lnTo>
                    <a:pt x="2622167" y="3594466"/>
                  </a:lnTo>
                  <a:lnTo>
                    <a:pt x="2649458" y="3576072"/>
                  </a:lnTo>
                  <a:lnTo>
                    <a:pt x="2667867" y="3548791"/>
                  </a:lnTo>
                  <a:lnTo>
                    <a:pt x="2674619" y="3515385"/>
                  </a:lnTo>
                  <a:lnTo>
                    <a:pt x="2674619" y="85851"/>
                  </a:lnTo>
                  <a:lnTo>
                    <a:pt x="2667867" y="52452"/>
                  </a:lnTo>
                  <a:lnTo>
                    <a:pt x="2649458" y="25161"/>
                  </a:lnTo>
                  <a:lnTo>
                    <a:pt x="2622167" y="6752"/>
                  </a:lnTo>
                  <a:lnTo>
                    <a:pt x="2588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3711" y="4783150"/>
              <a:ext cx="2659379" cy="1160449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797552" y="198145"/>
            <a:ext cx="1546225" cy="543560"/>
            <a:chOff x="4797552" y="198145"/>
            <a:chExt cx="1546225" cy="54356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3980" y="198145"/>
              <a:ext cx="1169682" cy="54328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90947" y="310133"/>
              <a:ext cx="941705" cy="326390"/>
            </a:xfrm>
            <a:custGeom>
              <a:avLst/>
              <a:gdLst/>
              <a:ahLst/>
              <a:cxnLst/>
              <a:rect l="l" t="t" r="r" b="b"/>
              <a:pathLst>
                <a:path w="941704" h="326390">
                  <a:moveTo>
                    <a:pt x="941324" y="258825"/>
                  </a:moveTo>
                  <a:lnTo>
                    <a:pt x="639572" y="258825"/>
                  </a:lnTo>
                  <a:lnTo>
                    <a:pt x="639572" y="305053"/>
                  </a:lnTo>
                  <a:lnTo>
                    <a:pt x="941324" y="305053"/>
                  </a:lnTo>
                  <a:lnTo>
                    <a:pt x="941324" y="258825"/>
                  </a:lnTo>
                  <a:close/>
                </a:path>
                <a:path w="941704" h="326390">
                  <a:moveTo>
                    <a:pt x="821689" y="208406"/>
                  </a:moveTo>
                  <a:lnTo>
                    <a:pt x="759205" y="208406"/>
                  </a:lnTo>
                  <a:lnTo>
                    <a:pt x="759205" y="258825"/>
                  </a:lnTo>
                  <a:lnTo>
                    <a:pt x="821689" y="258825"/>
                  </a:lnTo>
                  <a:lnTo>
                    <a:pt x="821689" y="208406"/>
                  </a:lnTo>
                  <a:close/>
                </a:path>
                <a:path w="941704" h="326390">
                  <a:moveTo>
                    <a:pt x="58927" y="3175"/>
                  </a:moveTo>
                  <a:lnTo>
                    <a:pt x="0" y="3175"/>
                  </a:lnTo>
                  <a:lnTo>
                    <a:pt x="0" y="300736"/>
                  </a:lnTo>
                  <a:lnTo>
                    <a:pt x="139826" y="300736"/>
                  </a:lnTo>
                  <a:lnTo>
                    <a:pt x="150548" y="300162"/>
                  </a:lnTo>
                  <a:lnTo>
                    <a:pt x="180891" y="269873"/>
                  </a:lnTo>
                  <a:lnTo>
                    <a:pt x="181482" y="259206"/>
                  </a:lnTo>
                  <a:lnTo>
                    <a:pt x="181482" y="253111"/>
                  </a:lnTo>
                  <a:lnTo>
                    <a:pt x="58927" y="253111"/>
                  </a:lnTo>
                  <a:lnTo>
                    <a:pt x="58927" y="144144"/>
                  </a:lnTo>
                  <a:lnTo>
                    <a:pt x="181482" y="144144"/>
                  </a:lnTo>
                  <a:lnTo>
                    <a:pt x="181482" y="96519"/>
                  </a:lnTo>
                  <a:lnTo>
                    <a:pt x="58927" y="96519"/>
                  </a:lnTo>
                  <a:lnTo>
                    <a:pt x="58927" y="3175"/>
                  </a:lnTo>
                  <a:close/>
                </a:path>
                <a:path w="941704" h="326390">
                  <a:moveTo>
                    <a:pt x="181482" y="144144"/>
                  </a:moveTo>
                  <a:lnTo>
                    <a:pt x="122427" y="144144"/>
                  </a:lnTo>
                  <a:lnTo>
                    <a:pt x="122427" y="253111"/>
                  </a:lnTo>
                  <a:lnTo>
                    <a:pt x="181482" y="253111"/>
                  </a:lnTo>
                  <a:lnTo>
                    <a:pt x="181482" y="144144"/>
                  </a:lnTo>
                  <a:close/>
                </a:path>
                <a:path w="941704" h="326390">
                  <a:moveTo>
                    <a:pt x="181482" y="3175"/>
                  </a:moveTo>
                  <a:lnTo>
                    <a:pt x="122427" y="3175"/>
                  </a:lnTo>
                  <a:lnTo>
                    <a:pt x="122427" y="96519"/>
                  </a:lnTo>
                  <a:lnTo>
                    <a:pt x="181482" y="96519"/>
                  </a:lnTo>
                  <a:lnTo>
                    <a:pt x="181482" y="3175"/>
                  </a:lnTo>
                  <a:close/>
                </a:path>
                <a:path w="941704" h="326390">
                  <a:moveTo>
                    <a:pt x="851915" y="4190"/>
                  </a:moveTo>
                  <a:lnTo>
                    <a:pt x="728979" y="4190"/>
                  </a:lnTo>
                  <a:lnTo>
                    <a:pt x="719998" y="4641"/>
                  </a:lnTo>
                  <a:lnTo>
                    <a:pt x="682545" y="19812"/>
                  </a:lnTo>
                  <a:lnTo>
                    <a:pt x="658749" y="52651"/>
                  </a:lnTo>
                  <a:lnTo>
                    <a:pt x="650239" y="99440"/>
                  </a:lnTo>
                  <a:lnTo>
                    <a:pt x="650579" y="109722"/>
                  </a:lnTo>
                  <a:lnTo>
                    <a:pt x="651541" y="119014"/>
                  </a:lnTo>
                  <a:lnTo>
                    <a:pt x="651589" y="119475"/>
                  </a:lnTo>
                  <a:lnTo>
                    <a:pt x="666559" y="161172"/>
                  </a:lnTo>
                  <a:lnTo>
                    <a:pt x="695960" y="187325"/>
                  </a:lnTo>
                  <a:lnTo>
                    <a:pt x="728979" y="194183"/>
                  </a:lnTo>
                  <a:lnTo>
                    <a:pt x="851915" y="194183"/>
                  </a:lnTo>
                  <a:lnTo>
                    <a:pt x="891911" y="183465"/>
                  </a:lnTo>
                  <a:lnTo>
                    <a:pt x="918527" y="153971"/>
                  </a:lnTo>
                  <a:lnTo>
                    <a:pt x="921261" y="148081"/>
                  </a:lnTo>
                  <a:lnTo>
                    <a:pt x="750697" y="148081"/>
                  </a:lnTo>
                  <a:lnTo>
                    <a:pt x="741031" y="147226"/>
                  </a:lnTo>
                  <a:lnTo>
                    <a:pt x="711755" y="119014"/>
                  </a:lnTo>
                  <a:lnTo>
                    <a:pt x="709167" y="99440"/>
                  </a:lnTo>
                  <a:lnTo>
                    <a:pt x="709806" y="89179"/>
                  </a:lnTo>
                  <a:lnTo>
                    <a:pt x="732615" y="53832"/>
                  </a:lnTo>
                  <a:lnTo>
                    <a:pt x="750697" y="50418"/>
                  </a:lnTo>
                  <a:lnTo>
                    <a:pt x="921111" y="50418"/>
                  </a:lnTo>
                  <a:lnTo>
                    <a:pt x="918527" y="44846"/>
                  </a:lnTo>
                  <a:lnTo>
                    <a:pt x="891911" y="15236"/>
                  </a:lnTo>
                  <a:lnTo>
                    <a:pt x="860897" y="4641"/>
                  </a:lnTo>
                  <a:lnTo>
                    <a:pt x="851915" y="4190"/>
                  </a:lnTo>
                  <a:close/>
                </a:path>
                <a:path w="941704" h="326390">
                  <a:moveTo>
                    <a:pt x="921111" y="50418"/>
                  </a:moveTo>
                  <a:lnTo>
                    <a:pt x="830199" y="50418"/>
                  </a:lnTo>
                  <a:lnTo>
                    <a:pt x="839864" y="51274"/>
                  </a:lnTo>
                  <a:lnTo>
                    <a:pt x="848280" y="53832"/>
                  </a:lnTo>
                  <a:lnTo>
                    <a:pt x="871089" y="89179"/>
                  </a:lnTo>
                  <a:lnTo>
                    <a:pt x="871727" y="99440"/>
                  </a:lnTo>
                  <a:lnTo>
                    <a:pt x="871083" y="109722"/>
                  </a:lnTo>
                  <a:lnTo>
                    <a:pt x="848280" y="144668"/>
                  </a:lnTo>
                  <a:lnTo>
                    <a:pt x="830199" y="148081"/>
                  </a:lnTo>
                  <a:lnTo>
                    <a:pt x="921261" y="148081"/>
                  </a:lnTo>
                  <a:lnTo>
                    <a:pt x="930423" y="109722"/>
                  </a:lnTo>
                  <a:lnTo>
                    <a:pt x="930782" y="99440"/>
                  </a:lnTo>
                  <a:lnTo>
                    <a:pt x="930427" y="89179"/>
                  </a:lnTo>
                  <a:lnTo>
                    <a:pt x="922146" y="52651"/>
                  </a:lnTo>
                  <a:lnTo>
                    <a:pt x="921111" y="50418"/>
                  </a:lnTo>
                  <a:close/>
                </a:path>
                <a:path w="941704" h="326390">
                  <a:moveTo>
                    <a:pt x="421258" y="0"/>
                  </a:moveTo>
                  <a:lnTo>
                    <a:pt x="375475" y="8509"/>
                  </a:lnTo>
                  <a:lnTo>
                    <a:pt x="343487" y="32305"/>
                  </a:lnTo>
                  <a:lnTo>
                    <a:pt x="329084" y="69812"/>
                  </a:lnTo>
                  <a:lnTo>
                    <a:pt x="328675" y="78739"/>
                  </a:lnTo>
                  <a:lnTo>
                    <a:pt x="328675" y="231521"/>
                  </a:lnTo>
                  <a:lnTo>
                    <a:pt x="339095" y="271516"/>
                  </a:lnTo>
                  <a:lnTo>
                    <a:pt x="367855" y="298132"/>
                  </a:lnTo>
                  <a:lnTo>
                    <a:pt x="411206" y="309925"/>
                  </a:lnTo>
                  <a:lnTo>
                    <a:pt x="421258" y="310261"/>
                  </a:lnTo>
                  <a:lnTo>
                    <a:pt x="431385" y="309925"/>
                  </a:lnTo>
                  <a:lnTo>
                    <a:pt x="474773" y="298132"/>
                  </a:lnTo>
                  <a:lnTo>
                    <a:pt x="503547" y="271516"/>
                  </a:lnTo>
                  <a:lnTo>
                    <a:pt x="507927" y="262763"/>
                  </a:lnTo>
                  <a:lnTo>
                    <a:pt x="421258" y="262763"/>
                  </a:lnTo>
                  <a:lnTo>
                    <a:pt x="413617" y="262098"/>
                  </a:lnTo>
                  <a:lnTo>
                    <a:pt x="388274" y="231521"/>
                  </a:lnTo>
                  <a:lnTo>
                    <a:pt x="388149" y="230880"/>
                  </a:lnTo>
                  <a:lnTo>
                    <a:pt x="387603" y="221234"/>
                  </a:lnTo>
                  <a:lnTo>
                    <a:pt x="387603" y="89153"/>
                  </a:lnTo>
                  <a:lnTo>
                    <a:pt x="401095" y="53445"/>
                  </a:lnTo>
                  <a:lnTo>
                    <a:pt x="421258" y="47498"/>
                  </a:lnTo>
                  <a:lnTo>
                    <a:pt x="507925" y="47498"/>
                  </a:lnTo>
                  <a:lnTo>
                    <a:pt x="507238" y="45719"/>
                  </a:lnTo>
                  <a:lnTo>
                    <a:pt x="481784" y="16319"/>
                  </a:lnTo>
                  <a:lnTo>
                    <a:pt x="441023" y="1349"/>
                  </a:lnTo>
                  <a:lnTo>
                    <a:pt x="431385" y="335"/>
                  </a:lnTo>
                  <a:lnTo>
                    <a:pt x="421258" y="0"/>
                  </a:lnTo>
                  <a:close/>
                </a:path>
                <a:path w="941704" h="326390">
                  <a:moveTo>
                    <a:pt x="507925" y="47498"/>
                  </a:moveTo>
                  <a:lnTo>
                    <a:pt x="421258" y="47498"/>
                  </a:lnTo>
                  <a:lnTo>
                    <a:pt x="428974" y="48162"/>
                  </a:lnTo>
                  <a:lnTo>
                    <a:pt x="435737" y="50149"/>
                  </a:lnTo>
                  <a:lnTo>
                    <a:pt x="455040" y="89153"/>
                  </a:lnTo>
                  <a:lnTo>
                    <a:pt x="455040" y="221234"/>
                  </a:lnTo>
                  <a:lnTo>
                    <a:pt x="435737" y="260111"/>
                  </a:lnTo>
                  <a:lnTo>
                    <a:pt x="421258" y="262763"/>
                  </a:lnTo>
                  <a:lnTo>
                    <a:pt x="507927" y="262763"/>
                  </a:lnTo>
                  <a:lnTo>
                    <a:pt x="510164" y="256988"/>
                  </a:lnTo>
                  <a:lnTo>
                    <a:pt x="512270" y="248983"/>
                  </a:lnTo>
                  <a:lnTo>
                    <a:pt x="513542" y="240502"/>
                  </a:lnTo>
                  <a:lnTo>
                    <a:pt x="513968" y="231521"/>
                  </a:lnTo>
                  <a:lnTo>
                    <a:pt x="513968" y="78739"/>
                  </a:lnTo>
                  <a:lnTo>
                    <a:pt x="513600" y="71024"/>
                  </a:lnTo>
                  <a:lnTo>
                    <a:pt x="513542" y="69812"/>
                  </a:lnTo>
                  <a:lnTo>
                    <a:pt x="512270" y="61325"/>
                  </a:lnTo>
                  <a:lnTo>
                    <a:pt x="510205" y="53445"/>
                  </a:lnTo>
                  <a:lnTo>
                    <a:pt x="510164" y="53290"/>
                  </a:lnTo>
                  <a:lnTo>
                    <a:pt x="507925" y="47498"/>
                  </a:lnTo>
                  <a:close/>
                </a:path>
                <a:path w="941704" h="326390">
                  <a:moveTo>
                    <a:pt x="602106" y="2412"/>
                  </a:moveTo>
                  <a:lnTo>
                    <a:pt x="543051" y="2412"/>
                  </a:lnTo>
                  <a:lnTo>
                    <a:pt x="543051" y="326263"/>
                  </a:lnTo>
                  <a:lnTo>
                    <a:pt x="602106" y="326263"/>
                  </a:lnTo>
                  <a:lnTo>
                    <a:pt x="602106" y="2412"/>
                  </a:lnTo>
                  <a:close/>
                </a:path>
                <a:path w="941704" h="326390">
                  <a:moveTo>
                    <a:pt x="266318" y="2412"/>
                  </a:moveTo>
                  <a:lnTo>
                    <a:pt x="207390" y="2412"/>
                  </a:lnTo>
                  <a:lnTo>
                    <a:pt x="207390" y="326263"/>
                  </a:lnTo>
                  <a:lnTo>
                    <a:pt x="266318" y="326263"/>
                  </a:lnTo>
                  <a:lnTo>
                    <a:pt x="266318" y="165100"/>
                  </a:lnTo>
                  <a:lnTo>
                    <a:pt x="304673" y="165100"/>
                  </a:lnTo>
                  <a:lnTo>
                    <a:pt x="304673" y="113918"/>
                  </a:lnTo>
                  <a:lnTo>
                    <a:pt x="266318" y="113918"/>
                  </a:lnTo>
                  <a:lnTo>
                    <a:pt x="266318" y="24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07458" y="29794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345948"/>
                  </a:moveTo>
                  <a:lnTo>
                    <a:pt x="345948" y="345948"/>
                  </a:lnTo>
                  <a:lnTo>
                    <a:pt x="34594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02073" y="352805"/>
              <a:ext cx="153669" cy="238378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6735" y="124840"/>
            <a:ext cx="1080871" cy="11544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35636" y="99059"/>
            <a:ext cx="157480" cy="157480"/>
            <a:chOff x="135636" y="99059"/>
            <a:chExt cx="157480" cy="157480"/>
          </a:xfrm>
        </p:grpSpPr>
        <p:sp>
          <p:nvSpPr>
            <p:cNvPr id="21" name="object 21"/>
            <p:cNvSpPr/>
            <p:nvPr/>
          </p:nvSpPr>
          <p:spPr>
            <a:xfrm>
              <a:off x="160870" y="119760"/>
              <a:ext cx="108585" cy="100965"/>
            </a:xfrm>
            <a:custGeom>
              <a:avLst/>
              <a:gdLst/>
              <a:ahLst/>
              <a:cxnLst/>
              <a:rect l="l" t="t" r="r" b="b"/>
              <a:pathLst>
                <a:path w="108585" h="100964">
                  <a:moveTo>
                    <a:pt x="108242" y="0"/>
                  </a:moveTo>
                  <a:lnTo>
                    <a:pt x="86271" y="0"/>
                  </a:lnTo>
                  <a:lnTo>
                    <a:pt x="86271" y="9525"/>
                  </a:lnTo>
                  <a:lnTo>
                    <a:pt x="86271" y="91059"/>
                  </a:lnTo>
                  <a:lnTo>
                    <a:pt x="59359" y="91059"/>
                  </a:lnTo>
                  <a:lnTo>
                    <a:pt x="59359" y="9525"/>
                  </a:lnTo>
                  <a:lnTo>
                    <a:pt x="86271" y="9525"/>
                  </a:lnTo>
                  <a:lnTo>
                    <a:pt x="86271" y="0"/>
                  </a:lnTo>
                  <a:lnTo>
                    <a:pt x="48958" y="0"/>
                  </a:lnTo>
                  <a:lnTo>
                    <a:pt x="48958" y="9525"/>
                  </a:lnTo>
                  <a:lnTo>
                    <a:pt x="48958" y="91059"/>
                  </a:lnTo>
                  <a:lnTo>
                    <a:pt x="22047" y="91059"/>
                  </a:lnTo>
                  <a:lnTo>
                    <a:pt x="22047" y="9525"/>
                  </a:lnTo>
                  <a:lnTo>
                    <a:pt x="48958" y="9525"/>
                  </a:lnTo>
                  <a:lnTo>
                    <a:pt x="48958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11645" y="9525"/>
                  </a:lnTo>
                  <a:lnTo>
                    <a:pt x="11645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108242" y="100584"/>
                  </a:lnTo>
                  <a:lnTo>
                    <a:pt x="108242" y="91059"/>
                  </a:lnTo>
                  <a:lnTo>
                    <a:pt x="96608" y="91059"/>
                  </a:lnTo>
                  <a:lnTo>
                    <a:pt x="96608" y="9525"/>
                  </a:lnTo>
                  <a:lnTo>
                    <a:pt x="108242" y="9525"/>
                  </a:lnTo>
                  <a:lnTo>
                    <a:pt x="1082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57200" y="1152143"/>
            <a:ext cx="10601325" cy="630555"/>
            <a:chOff x="457200" y="1152143"/>
            <a:chExt cx="10601325" cy="630555"/>
          </a:xfrm>
        </p:grpSpPr>
        <p:sp>
          <p:nvSpPr>
            <p:cNvPr id="24" name="object 24"/>
            <p:cNvSpPr/>
            <p:nvPr/>
          </p:nvSpPr>
          <p:spPr>
            <a:xfrm>
              <a:off x="457200" y="1152143"/>
              <a:ext cx="10601325" cy="591820"/>
            </a:xfrm>
            <a:custGeom>
              <a:avLst/>
              <a:gdLst/>
              <a:ahLst/>
              <a:cxnLst/>
              <a:rect l="l" t="t" r="r" b="b"/>
              <a:pathLst>
                <a:path w="10601325" h="591819">
                  <a:moveTo>
                    <a:pt x="10502392" y="0"/>
                  </a:moveTo>
                  <a:lnTo>
                    <a:pt x="98551" y="0"/>
                  </a:lnTo>
                  <a:lnTo>
                    <a:pt x="60189" y="7737"/>
                  </a:lnTo>
                  <a:lnTo>
                    <a:pt x="28863" y="28844"/>
                  </a:lnTo>
                  <a:lnTo>
                    <a:pt x="7744" y="60168"/>
                  </a:lnTo>
                  <a:lnTo>
                    <a:pt x="0" y="98551"/>
                  </a:lnTo>
                  <a:lnTo>
                    <a:pt x="0" y="492759"/>
                  </a:lnTo>
                  <a:lnTo>
                    <a:pt x="7744" y="531143"/>
                  </a:lnTo>
                  <a:lnTo>
                    <a:pt x="28863" y="562467"/>
                  </a:lnTo>
                  <a:lnTo>
                    <a:pt x="60189" y="583574"/>
                  </a:lnTo>
                  <a:lnTo>
                    <a:pt x="98551" y="591312"/>
                  </a:lnTo>
                  <a:lnTo>
                    <a:pt x="10502392" y="591312"/>
                  </a:lnTo>
                  <a:lnTo>
                    <a:pt x="10540775" y="583574"/>
                  </a:lnTo>
                  <a:lnTo>
                    <a:pt x="10572099" y="562467"/>
                  </a:lnTo>
                  <a:lnTo>
                    <a:pt x="10593206" y="531143"/>
                  </a:lnTo>
                  <a:lnTo>
                    <a:pt x="10600944" y="492759"/>
                  </a:lnTo>
                  <a:lnTo>
                    <a:pt x="10600944" y="98551"/>
                  </a:lnTo>
                  <a:lnTo>
                    <a:pt x="10593206" y="60168"/>
                  </a:lnTo>
                  <a:lnTo>
                    <a:pt x="10572099" y="28844"/>
                  </a:lnTo>
                  <a:lnTo>
                    <a:pt x="10540775" y="7737"/>
                  </a:lnTo>
                  <a:lnTo>
                    <a:pt x="105023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4677" y="1331721"/>
              <a:ext cx="1506855" cy="203200"/>
            </a:xfrm>
            <a:custGeom>
              <a:avLst/>
              <a:gdLst/>
              <a:ahLst/>
              <a:cxnLst/>
              <a:rect l="l" t="t" r="r" b="b"/>
              <a:pathLst>
                <a:path w="1506855" h="203200">
                  <a:moveTo>
                    <a:pt x="101955" y="89662"/>
                  </a:moveTo>
                  <a:lnTo>
                    <a:pt x="80835" y="57048"/>
                  </a:lnTo>
                  <a:lnTo>
                    <a:pt x="68249" y="52895"/>
                  </a:lnTo>
                  <a:lnTo>
                    <a:pt x="68249" y="86106"/>
                  </a:lnTo>
                  <a:lnTo>
                    <a:pt x="68249" y="93091"/>
                  </a:lnTo>
                  <a:lnTo>
                    <a:pt x="66840" y="95885"/>
                  </a:lnTo>
                  <a:lnTo>
                    <a:pt x="64122" y="97790"/>
                  </a:lnTo>
                  <a:lnTo>
                    <a:pt x="61391" y="99822"/>
                  </a:lnTo>
                  <a:lnTo>
                    <a:pt x="57924" y="100838"/>
                  </a:lnTo>
                  <a:lnTo>
                    <a:pt x="49504" y="100838"/>
                  </a:lnTo>
                  <a:lnTo>
                    <a:pt x="46037" y="99822"/>
                  </a:lnTo>
                  <a:lnTo>
                    <a:pt x="43319" y="97790"/>
                  </a:lnTo>
                  <a:lnTo>
                    <a:pt x="40589" y="95885"/>
                  </a:lnTo>
                  <a:lnTo>
                    <a:pt x="39179" y="93091"/>
                  </a:lnTo>
                  <a:lnTo>
                    <a:pt x="39179" y="86106"/>
                  </a:lnTo>
                  <a:lnTo>
                    <a:pt x="40589" y="83312"/>
                  </a:lnTo>
                  <a:lnTo>
                    <a:pt x="46037" y="79502"/>
                  </a:lnTo>
                  <a:lnTo>
                    <a:pt x="49504" y="78486"/>
                  </a:lnTo>
                  <a:lnTo>
                    <a:pt x="57924" y="78486"/>
                  </a:lnTo>
                  <a:lnTo>
                    <a:pt x="61391" y="79502"/>
                  </a:lnTo>
                  <a:lnTo>
                    <a:pt x="66840" y="83312"/>
                  </a:lnTo>
                  <a:lnTo>
                    <a:pt x="68249" y="86106"/>
                  </a:lnTo>
                  <a:lnTo>
                    <a:pt x="68249" y="52895"/>
                  </a:lnTo>
                  <a:lnTo>
                    <a:pt x="63677" y="51904"/>
                  </a:lnTo>
                  <a:lnTo>
                    <a:pt x="53721" y="51181"/>
                  </a:lnTo>
                  <a:lnTo>
                    <a:pt x="43738" y="51904"/>
                  </a:lnTo>
                  <a:lnTo>
                    <a:pt x="9182" y="73571"/>
                  </a:lnTo>
                  <a:lnTo>
                    <a:pt x="5486" y="89662"/>
                  </a:lnTo>
                  <a:lnTo>
                    <a:pt x="6464" y="97790"/>
                  </a:lnTo>
                  <a:lnTo>
                    <a:pt x="6515" y="98221"/>
                  </a:lnTo>
                  <a:lnTo>
                    <a:pt x="34696" y="125463"/>
                  </a:lnTo>
                  <a:lnTo>
                    <a:pt x="53721" y="128016"/>
                  </a:lnTo>
                  <a:lnTo>
                    <a:pt x="63677" y="127381"/>
                  </a:lnTo>
                  <a:lnTo>
                    <a:pt x="98234" y="105765"/>
                  </a:lnTo>
                  <a:lnTo>
                    <a:pt x="99974" y="100838"/>
                  </a:lnTo>
                  <a:lnTo>
                    <a:pt x="100901" y="98221"/>
                  </a:lnTo>
                  <a:lnTo>
                    <a:pt x="101955" y="89662"/>
                  </a:lnTo>
                  <a:close/>
                </a:path>
                <a:path w="1506855" h="203200">
                  <a:moveTo>
                    <a:pt x="104698" y="16764"/>
                  </a:moveTo>
                  <a:lnTo>
                    <a:pt x="72466" y="16764"/>
                  </a:lnTo>
                  <a:lnTo>
                    <a:pt x="72466" y="0"/>
                  </a:lnTo>
                  <a:lnTo>
                    <a:pt x="34061" y="0"/>
                  </a:lnTo>
                  <a:lnTo>
                    <a:pt x="34061" y="16764"/>
                  </a:lnTo>
                  <a:lnTo>
                    <a:pt x="0" y="16764"/>
                  </a:lnTo>
                  <a:lnTo>
                    <a:pt x="0" y="46228"/>
                  </a:lnTo>
                  <a:lnTo>
                    <a:pt x="104698" y="46228"/>
                  </a:lnTo>
                  <a:lnTo>
                    <a:pt x="104698" y="16764"/>
                  </a:lnTo>
                  <a:close/>
                </a:path>
                <a:path w="1506855" h="203200">
                  <a:moveTo>
                    <a:pt x="198882" y="136017"/>
                  </a:moveTo>
                  <a:lnTo>
                    <a:pt x="16002" y="136017"/>
                  </a:lnTo>
                  <a:lnTo>
                    <a:pt x="16002" y="167640"/>
                  </a:lnTo>
                  <a:lnTo>
                    <a:pt x="160020" y="167640"/>
                  </a:lnTo>
                  <a:lnTo>
                    <a:pt x="160020" y="200533"/>
                  </a:lnTo>
                  <a:lnTo>
                    <a:pt x="198882" y="200533"/>
                  </a:lnTo>
                  <a:lnTo>
                    <a:pt x="198882" y="136017"/>
                  </a:lnTo>
                  <a:close/>
                </a:path>
                <a:path w="1506855" h="203200">
                  <a:moveTo>
                    <a:pt x="198882" y="3048"/>
                  </a:moveTo>
                  <a:lnTo>
                    <a:pt x="163449" y="3048"/>
                  </a:lnTo>
                  <a:lnTo>
                    <a:pt x="163449" y="47752"/>
                  </a:lnTo>
                  <a:lnTo>
                    <a:pt x="147675" y="47752"/>
                  </a:lnTo>
                  <a:lnTo>
                    <a:pt x="147675" y="3937"/>
                  </a:lnTo>
                  <a:lnTo>
                    <a:pt x="112699" y="3937"/>
                  </a:lnTo>
                  <a:lnTo>
                    <a:pt x="112699" y="127127"/>
                  </a:lnTo>
                  <a:lnTo>
                    <a:pt x="147675" y="127127"/>
                  </a:lnTo>
                  <a:lnTo>
                    <a:pt x="147675" y="82804"/>
                  </a:lnTo>
                  <a:lnTo>
                    <a:pt x="163449" y="82804"/>
                  </a:lnTo>
                  <a:lnTo>
                    <a:pt x="163449" y="129159"/>
                  </a:lnTo>
                  <a:lnTo>
                    <a:pt x="198882" y="129159"/>
                  </a:lnTo>
                  <a:lnTo>
                    <a:pt x="198882" y="82804"/>
                  </a:lnTo>
                  <a:lnTo>
                    <a:pt x="198882" y="47752"/>
                  </a:lnTo>
                  <a:lnTo>
                    <a:pt x="198882" y="3048"/>
                  </a:lnTo>
                  <a:close/>
                </a:path>
                <a:path w="1506855" h="203200">
                  <a:moveTo>
                    <a:pt x="359892" y="76581"/>
                  </a:moveTo>
                  <a:lnTo>
                    <a:pt x="352082" y="71755"/>
                  </a:lnTo>
                  <a:lnTo>
                    <a:pt x="305714" y="43053"/>
                  </a:lnTo>
                  <a:lnTo>
                    <a:pt x="308584" y="34175"/>
                  </a:lnTo>
                  <a:lnTo>
                    <a:pt x="310654" y="25069"/>
                  </a:lnTo>
                  <a:lnTo>
                    <a:pt x="311899" y="15748"/>
                  </a:lnTo>
                  <a:lnTo>
                    <a:pt x="312343" y="6223"/>
                  </a:lnTo>
                  <a:lnTo>
                    <a:pt x="273481" y="3937"/>
                  </a:lnTo>
                  <a:lnTo>
                    <a:pt x="272199" y="17678"/>
                  </a:lnTo>
                  <a:lnTo>
                    <a:pt x="269240" y="30137"/>
                  </a:lnTo>
                  <a:lnTo>
                    <a:pt x="241655" y="65786"/>
                  </a:lnTo>
                  <a:lnTo>
                    <a:pt x="220446" y="72771"/>
                  </a:lnTo>
                  <a:lnTo>
                    <a:pt x="220446" y="107188"/>
                  </a:lnTo>
                  <a:lnTo>
                    <a:pt x="259245" y="96647"/>
                  </a:lnTo>
                  <a:lnTo>
                    <a:pt x="289483" y="71755"/>
                  </a:lnTo>
                  <a:lnTo>
                    <a:pt x="340233" y="104521"/>
                  </a:lnTo>
                  <a:lnTo>
                    <a:pt x="359892" y="76581"/>
                  </a:lnTo>
                  <a:close/>
                </a:path>
                <a:path w="1506855" h="203200">
                  <a:moveTo>
                    <a:pt x="406755" y="115443"/>
                  </a:moveTo>
                  <a:lnTo>
                    <a:pt x="368122" y="115443"/>
                  </a:lnTo>
                  <a:lnTo>
                    <a:pt x="368122" y="147193"/>
                  </a:lnTo>
                  <a:lnTo>
                    <a:pt x="368122" y="166497"/>
                  </a:lnTo>
                  <a:lnTo>
                    <a:pt x="270738" y="166497"/>
                  </a:lnTo>
                  <a:lnTo>
                    <a:pt x="270738" y="147193"/>
                  </a:lnTo>
                  <a:lnTo>
                    <a:pt x="368122" y="147193"/>
                  </a:lnTo>
                  <a:lnTo>
                    <a:pt x="368122" y="115443"/>
                  </a:lnTo>
                  <a:lnTo>
                    <a:pt x="232105" y="115443"/>
                  </a:lnTo>
                  <a:lnTo>
                    <a:pt x="232105" y="198247"/>
                  </a:lnTo>
                  <a:lnTo>
                    <a:pt x="406755" y="198247"/>
                  </a:lnTo>
                  <a:lnTo>
                    <a:pt x="406755" y="166497"/>
                  </a:lnTo>
                  <a:lnTo>
                    <a:pt x="406755" y="147193"/>
                  </a:lnTo>
                  <a:lnTo>
                    <a:pt x="406755" y="115443"/>
                  </a:lnTo>
                  <a:close/>
                </a:path>
                <a:path w="1506855" h="203200">
                  <a:moveTo>
                    <a:pt x="406755" y="3048"/>
                  </a:moveTo>
                  <a:lnTo>
                    <a:pt x="368122" y="3048"/>
                  </a:lnTo>
                  <a:lnTo>
                    <a:pt x="368122" y="108585"/>
                  </a:lnTo>
                  <a:lnTo>
                    <a:pt x="406755" y="108585"/>
                  </a:lnTo>
                  <a:lnTo>
                    <a:pt x="406755" y="3048"/>
                  </a:lnTo>
                  <a:close/>
                </a:path>
                <a:path w="1506855" h="203200">
                  <a:moveTo>
                    <a:pt x="679373" y="88773"/>
                  </a:moveTo>
                  <a:lnTo>
                    <a:pt x="540308" y="88773"/>
                  </a:lnTo>
                  <a:lnTo>
                    <a:pt x="540308" y="77470"/>
                  </a:lnTo>
                  <a:lnTo>
                    <a:pt x="673785" y="77470"/>
                  </a:lnTo>
                  <a:lnTo>
                    <a:pt x="673785" y="48006"/>
                  </a:lnTo>
                  <a:lnTo>
                    <a:pt x="540308" y="48006"/>
                  </a:lnTo>
                  <a:lnTo>
                    <a:pt x="540308" y="36830"/>
                  </a:lnTo>
                  <a:lnTo>
                    <a:pt x="677087" y="36830"/>
                  </a:lnTo>
                  <a:lnTo>
                    <a:pt x="677087" y="5334"/>
                  </a:lnTo>
                  <a:lnTo>
                    <a:pt x="502158" y="5334"/>
                  </a:lnTo>
                  <a:lnTo>
                    <a:pt x="502158" y="120269"/>
                  </a:lnTo>
                  <a:lnTo>
                    <a:pt x="679373" y="120269"/>
                  </a:lnTo>
                  <a:lnTo>
                    <a:pt x="679373" y="88773"/>
                  </a:lnTo>
                  <a:close/>
                </a:path>
                <a:path w="1506855" h="203200">
                  <a:moveTo>
                    <a:pt x="688263" y="132334"/>
                  </a:moveTo>
                  <a:lnTo>
                    <a:pt x="490728" y="132334"/>
                  </a:lnTo>
                  <a:lnTo>
                    <a:pt x="490728" y="167132"/>
                  </a:lnTo>
                  <a:lnTo>
                    <a:pt x="569645" y="167132"/>
                  </a:lnTo>
                  <a:lnTo>
                    <a:pt x="569645" y="202819"/>
                  </a:lnTo>
                  <a:lnTo>
                    <a:pt x="609396" y="202819"/>
                  </a:lnTo>
                  <a:lnTo>
                    <a:pt x="609396" y="167132"/>
                  </a:lnTo>
                  <a:lnTo>
                    <a:pt x="688263" y="167132"/>
                  </a:lnTo>
                  <a:lnTo>
                    <a:pt x="688263" y="132334"/>
                  </a:lnTo>
                  <a:close/>
                </a:path>
                <a:path w="1506855" h="203200">
                  <a:moveTo>
                    <a:pt x="843965" y="165481"/>
                  </a:moveTo>
                  <a:lnTo>
                    <a:pt x="821143" y="135382"/>
                  </a:lnTo>
                  <a:lnTo>
                    <a:pt x="788212" y="91948"/>
                  </a:lnTo>
                  <a:lnTo>
                    <a:pt x="789609" y="84455"/>
                  </a:lnTo>
                  <a:lnTo>
                    <a:pt x="790625" y="76708"/>
                  </a:lnTo>
                  <a:lnTo>
                    <a:pt x="793038" y="43053"/>
                  </a:lnTo>
                  <a:lnTo>
                    <a:pt x="833932" y="43053"/>
                  </a:lnTo>
                  <a:lnTo>
                    <a:pt x="833932" y="7620"/>
                  </a:lnTo>
                  <a:lnTo>
                    <a:pt x="710996" y="7620"/>
                  </a:lnTo>
                  <a:lnTo>
                    <a:pt x="710996" y="43053"/>
                  </a:lnTo>
                  <a:lnTo>
                    <a:pt x="754176" y="43053"/>
                  </a:lnTo>
                  <a:lnTo>
                    <a:pt x="752792" y="65582"/>
                  </a:lnTo>
                  <a:lnTo>
                    <a:pt x="745693" y="103492"/>
                  </a:lnTo>
                  <a:lnTo>
                    <a:pt x="724916" y="140944"/>
                  </a:lnTo>
                  <a:lnTo>
                    <a:pt x="705408" y="150241"/>
                  </a:lnTo>
                  <a:lnTo>
                    <a:pt x="705408" y="189103"/>
                  </a:lnTo>
                  <a:lnTo>
                    <a:pt x="745286" y="174879"/>
                  </a:lnTo>
                  <a:lnTo>
                    <a:pt x="775004" y="135382"/>
                  </a:lnTo>
                  <a:lnTo>
                    <a:pt x="813257" y="188087"/>
                  </a:lnTo>
                  <a:lnTo>
                    <a:pt x="813358" y="188214"/>
                  </a:lnTo>
                  <a:lnTo>
                    <a:pt x="843965" y="165481"/>
                  </a:lnTo>
                  <a:close/>
                </a:path>
                <a:path w="1506855" h="203200">
                  <a:moveTo>
                    <a:pt x="910259" y="74295"/>
                  </a:moveTo>
                  <a:lnTo>
                    <a:pt x="887387" y="74295"/>
                  </a:lnTo>
                  <a:lnTo>
                    <a:pt x="887387" y="3048"/>
                  </a:lnTo>
                  <a:lnTo>
                    <a:pt x="848791" y="3048"/>
                  </a:lnTo>
                  <a:lnTo>
                    <a:pt x="848791" y="198247"/>
                  </a:lnTo>
                  <a:lnTo>
                    <a:pt x="887387" y="198247"/>
                  </a:lnTo>
                  <a:lnTo>
                    <a:pt x="887387" y="111760"/>
                  </a:lnTo>
                  <a:lnTo>
                    <a:pt x="910259" y="111760"/>
                  </a:lnTo>
                  <a:lnTo>
                    <a:pt x="910259" y="74295"/>
                  </a:lnTo>
                  <a:close/>
                </a:path>
                <a:path w="1506855" h="203200">
                  <a:moveTo>
                    <a:pt x="1160957" y="3048"/>
                  </a:moveTo>
                  <a:lnTo>
                    <a:pt x="1123238" y="3048"/>
                  </a:lnTo>
                  <a:lnTo>
                    <a:pt x="1123238" y="17653"/>
                  </a:lnTo>
                  <a:lnTo>
                    <a:pt x="1123238" y="45974"/>
                  </a:lnTo>
                  <a:lnTo>
                    <a:pt x="1123238" y="60579"/>
                  </a:lnTo>
                  <a:lnTo>
                    <a:pt x="1024940" y="60579"/>
                  </a:lnTo>
                  <a:lnTo>
                    <a:pt x="1024940" y="45974"/>
                  </a:lnTo>
                  <a:lnTo>
                    <a:pt x="1123238" y="45974"/>
                  </a:lnTo>
                  <a:lnTo>
                    <a:pt x="1123238" y="17653"/>
                  </a:lnTo>
                  <a:lnTo>
                    <a:pt x="1024940" y="17653"/>
                  </a:lnTo>
                  <a:lnTo>
                    <a:pt x="1024940" y="3048"/>
                  </a:lnTo>
                  <a:lnTo>
                    <a:pt x="987221" y="3048"/>
                  </a:lnTo>
                  <a:lnTo>
                    <a:pt x="987221" y="89662"/>
                  </a:lnTo>
                  <a:lnTo>
                    <a:pt x="1160957" y="89662"/>
                  </a:lnTo>
                  <a:lnTo>
                    <a:pt x="1160957" y="60579"/>
                  </a:lnTo>
                  <a:lnTo>
                    <a:pt x="1160957" y="45974"/>
                  </a:lnTo>
                  <a:lnTo>
                    <a:pt x="1160957" y="17653"/>
                  </a:lnTo>
                  <a:lnTo>
                    <a:pt x="1160957" y="3048"/>
                  </a:lnTo>
                  <a:close/>
                </a:path>
                <a:path w="1506855" h="203200">
                  <a:moveTo>
                    <a:pt x="1163751" y="166497"/>
                  </a:moveTo>
                  <a:lnTo>
                    <a:pt x="1026083" y="166497"/>
                  </a:lnTo>
                  <a:lnTo>
                    <a:pt x="1026083" y="143383"/>
                  </a:lnTo>
                  <a:lnTo>
                    <a:pt x="986840" y="143383"/>
                  </a:lnTo>
                  <a:lnTo>
                    <a:pt x="986840" y="198247"/>
                  </a:lnTo>
                  <a:lnTo>
                    <a:pt x="1163751" y="198247"/>
                  </a:lnTo>
                  <a:lnTo>
                    <a:pt x="1163751" y="166497"/>
                  </a:lnTo>
                  <a:close/>
                </a:path>
                <a:path w="1506855" h="203200">
                  <a:moveTo>
                    <a:pt x="1172895" y="100838"/>
                  </a:moveTo>
                  <a:lnTo>
                    <a:pt x="975410" y="100838"/>
                  </a:lnTo>
                  <a:lnTo>
                    <a:pt x="975410" y="132334"/>
                  </a:lnTo>
                  <a:lnTo>
                    <a:pt x="1054658" y="132334"/>
                  </a:lnTo>
                  <a:lnTo>
                    <a:pt x="1054658" y="155702"/>
                  </a:lnTo>
                  <a:lnTo>
                    <a:pt x="1093520" y="155702"/>
                  </a:lnTo>
                  <a:lnTo>
                    <a:pt x="1093520" y="132334"/>
                  </a:lnTo>
                  <a:lnTo>
                    <a:pt x="1172895" y="132334"/>
                  </a:lnTo>
                  <a:lnTo>
                    <a:pt x="1172895" y="100838"/>
                  </a:lnTo>
                  <a:close/>
                </a:path>
                <a:path w="1506855" h="203200">
                  <a:moveTo>
                    <a:pt x="1313357" y="98298"/>
                  </a:moveTo>
                  <a:lnTo>
                    <a:pt x="1312164" y="75895"/>
                  </a:lnTo>
                  <a:lnTo>
                    <a:pt x="1308989" y="56667"/>
                  </a:lnTo>
                  <a:lnTo>
                    <a:pt x="1303883" y="40767"/>
                  </a:lnTo>
                  <a:lnTo>
                    <a:pt x="1303832" y="40601"/>
                  </a:lnTo>
                  <a:lnTo>
                    <a:pt x="1277658" y="10795"/>
                  </a:lnTo>
                  <a:lnTo>
                    <a:pt x="1275130" y="9906"/>
                  </a:lnTo>
                  <a:lnTo>
                    <a:pt x="1275130" y="98298"/>
                  </a:lnTo>
                  <a:lnTo>
                    <a:pt x="1274648" y="113284"/>
                  </a:lnTo>
                  <a:lnTo>
                    <a:pt x="1264589" y="152146"/>
                  </a:lnTo>
                  <a:lnTo>
                    <a:pt x="1259382" y="156337"/>
                  </a:lnTo>
                  <a:lnTo>
                    <a:pt x="1253680" y="156006"/>
                  </a:lnTo>
                  <a:lnTo>
                    <a:pt x="1252118" y="156006"/>
                  </a:lnTo>
                  <a:lnTo>
                    <a:pt x="1231023" y="113284"/>
                  </a:lnTo>
                  <a:lnTo>
                    <a:pt x="1230553" y="98298"/>
                  </a:lnTo>
                  <a:lnTo>
                    <a:pt x="1231023" y="83400"/>
                  </a:lnTo>
                  <a:lnTo>
                    <a:pt x="1241094" y="44577"/>
                  </a:lnTo>
                  <a:lnTo>
                    <a:pt x="1246428" y="40386"/>
                  </a:lnTo>
                  <a:lnTo>
                    <a:pt x="1252905" y="40767"/>
                  </a:lnTo>
                  <a:lnTo>
                    <a:pt x="1259382" y="40386"/>
                  </a:lnTo>
                  <a:lnTo>
                    <a:pt x="1274648" y="83400"/>
                  </a:lnTo>
                  <a:lnTo>
                    <a:pt x="1275130" y="98298"/>
                  </a:lnTo>
                  <a:lnTo>
                    <a:pt x="1275130" y="9906"/>
                  </a:lnTo>
                  <a:lnTo>
                    <a:pt x="1265999" y="6654"/>
                  </a:lnTo>
                  <a:lnTo>
                    <a:pt x="1252905" y="5334"/>
                  </a:lnTo>
                  <a:lnTo>
                    <a:pt x="1239799" y="6654"/>
                  </a:lnTo>
                  <a:lnTo>
                    <a:pt x="1202004" y="40386"/>
                  </a:lnTo>
                  <a:lnTo>
                    <a:pt x="1192326" y="98298"/>
                  </a:lnTo>
                  <a:lnTo>
                    <a:pt x="1193507" y="120713"/>
                  </a:lnTo>
                  <a:lnTo>
                    <a:pt x="1209090" y="168910"/>
                  </a:lnTo>
                  <a:lnTo>
                    <a:pt x="1252905" y="191389"/>
                  </a:lnTo>
                  <a:lnTo>
                    <a:pt x="1265999" y="190055"/>
                  </a:lnTo>
                  <a:lnTo>
                    <a:pt x="1277658" y="185864"/>
                  </a:lnTo>
                  <a:lnTo>
                    <a:pt x="1287907" y="178816"/>
                  </a:lnTo>
                  <a:lnTo>
                    <a:pt x="1296720" y="168910"/>
                  </a:lnTo>
                  <a:lnTo>
                    <a:pt x="1303642" y="156337"/>
                  </a:lnTo>
                  <a:lnTo>
                    <a:pt x="1303832" y="156006"/>
                  </a:lnTo>
                  <a:lnTo>
                    <a:pt x="1308989" y="139941"/>
                  </a:lnTo>
                  <a:lnTo>
                    <a:pt x="1312164" y="120713"/>
                  </a:lnTo>
                  <a:lnTo>
                    <a:pt x="1313357" y="98298"/>
                  </a:lnTo>
                  <a:close/>
                </a:path>
                <a:path w="1506855" h="203200">
                  <a:moveTo>
                    <a:pt x="1394891" y="43434"/>
                  </a:moveTo>
                  <a:lnTo>
                    <a:pt x="1372031" y="43434"/>
                  </a:lnTo>
                  <a:lnTo>
                    <a:pt x="1372031" y="3048"/>
                  </a:lnTo>
                  <a:lnTo>
                    <a:pt x="1333423" y="3048"/>
                  </a:lnTo>
                  <a:lnTo>
                    <a:pt x="1333423" y="198247"/>
                  </a:lnTo>
                  <a:lnTo>
                    <a:pt x="1372031" y="198247"/>
                  </a:lnTo>
                  <a:lnTo>
                    <a:pt x="1372031" y="145669"/>
                  </a:lnTo>
                  <a:lnTo>
                    <a:pt x="1394891" y="145669"/>
                  </a:lnTo>
                  <a:lnTo>
                    <a:pt x="1394891" y="109474"/>
                  </a:lnTo>
                  <a:lnTo>
                    <a:pt x="1372031" y="109474"/>
                  </a:lnTo>
                  <a:lnTo>
                    <a:pt x="1372031" y="79629"/>
                  </a:lnTo>
                  <a:lnTo>
                    <a:pt x="1394891" y="79629"/>
                  </a:lnTo>
                  <a:lnTo>
                    <a:pt x="1394891" y="43434"/>
                  </a:lnTo>
                  <a:close/>
                </a:path>
                <a:path w="1506855" h="203200">
                  <a:moveTo>
                    <a:pt x="1506397" y="140589"/>
                  </a:moveTo>
                  <a:lnTo>
                    <a:pt x="1483918" y="124333"/>
                  </a:lnTo>
                  <a:lnTo>
                    <a:pt x="1477187" y="124587"/>
                  </a:lnTo>
                  <a:lnTo>
                    <a:pt x="1471726" y="126746"/>
                  </a:lnTo>
                  <a:lnTo>
                    <a:pt x="1463344" y="135128"/>
                  </a:lnTo>
                  <a:lnTo>
                    <a:pt x="1461185" y="140589"/>
                  </a:lnTo>
                  <a:lnTo>
                    <a:pt x="1461185" y="153924"/>
                  </a:lnTo>
                  <a:lnTo>
                    <a:pt x="1463344" y="159385"/>
                  </a:lnTo>
                  <a:lnTo>
                    <a:pt x="1471726" y="167767"/>
                  </a:lnTo>
                  <a:lnTo>
                    <a:pt x="1477187" y="169926"/>
                  </a:lnTo>
                  <a:lnTo>
                    <a:pt x="1490522" y="169926"/>
                  </a:lnTo>
                  <a:lnTo>
                    <a:pt x="1495983" y="167767"/>
                  </a:lnTo>
                  <a:lnTo>
                    <a:pt x="1500174" y="163576"/>
                  </a:lnTo>
                  <a:lnTo>
                    <a:pt x="1504238" y="159385"/>
                  </a:lnTo>
                  <a:lnTo>
                    <a:pt x="1506397" y="153924"/>
                  </a:lnTo>
                  <a:lnTo>
                    <a:pt x="1506397" y="140589"/>
                  </a:lnTo>
                  <a:close/>
                </a:path>
                <a:path w="1506855" h="203200">
                  <a:moveTo>
                    <a:pt x="1506397" y="49911"/>
                  </a:moveTo>
                  <a:lnTo>
                    <a:pt x="1504238" y="44450"/>
                  </a:lnTo>
                  <a:lnTo>
                    <a:pt x="1500174" y="40132"/>
                  </a:lnTo>
                  <a:lnTo>
                    <a:pt x="1495983" y="35941"/>
                  </a:lnTo>
                  <a:lnTo>
                    <a:pt x="1490522" y="33782"/>
                  </a:lnTo>
                  <a:lnTo>
                    <a:pt x="1477187" y="33782"/>
                  </a:lnTo>
                  <a:lnTo>
                    <a:pt x="1471726" y="35941"/>
                  </a:lnTo>
                  <a:lnTo>
                    <a:pt x="1467535" y="40132"/>
                  </a:lnTo>
                  <a:lnTo>
                    <a:pt x="1463344" y="44450"/>
                  </a:lnTo>
                  <a:lnTo>
                    <a:pt x="1461185" y="49911"/>
                  </a:lnTo>
                  <a:lnTo>
                    <a:pt x="1461185" y="63119"/>
                  </a:lnTo>
                  <a:lnTo>
                    <a:pt x="1463344" y="68580"/>
                  </a:lnTo>
                  <a:lnTo>
                    <a:pt x="1467535" y="72771"/>
                  </a:lnTo>
                  <a:lnTo>
                    <a:pt x="1471726" y="77089"/>
                  </a:lnTo>
                  <a:lnTo>
                    <a:pt x="1477187" y="79248"/>
                  </a:lnTo>
                  <a:lnTo>
                    <a:pt x="1490522" y="79248"/>
                  </a:lnTo>
                  <a:lnTo>
                    <a:pt x="1495983" y="77089"/>
                  </a:lnTo>
                  <a:lnTo>
                    <a:pt x="1504238" y="68580"/>
                  </a:lnTo>
                  <a:lnTo>
                    <a:pt x="1506397" y="63119"/>
                  </a:lnTo>
                  <a:lnTo>
                    <a:pt x="1506397" y="49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0300" y="1181150"/>
              <a:ext cx="3214878" cy="6011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54451" y="1267967"/>
              <a:ext cx="2294381" cy="41833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67355" y="1248155"/>
              <a:ext cx="3014980" cy="401320"/>
            </a:xfrm>
            <a:custGeom>
              <a:avLst/>
              <a:gdLst/>
              <a:ahLst/>
              <a:cxnLst/>
              <a:rect l="l" t="t" r="r" b="b"/>
              <a:pathLst>
                <a:path w="3014979" h="401319">
                  <a:moveTo>
                    <a:pt x="2814066" y="0"/>
                  </a:moveTo>
                  <a:lnTo>
                    <a:pt x="200406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289" y="246377"/>
                  </a:lnTo>
                  <a:lnTo>
                    <a:pt x="20358" y="288566"/>
                  </a:lnTo>
                  <a:lnTo>
                    <a:pt x="44007" y="325776"/>
                  </a:lnTo>
                  <a:lnTo>
                    <a:pt x="75035" y="356804"/>
                  </a:lnTo>
                  <a:lnTo>
                    <a:pt x="112245" y="380453"/>
                  </a:lnTo>
                  <a:lnTo>
                    <a:pt x="154434" y="395522"/>
                  </a:lnTo>
                  <a:lnTo>
                    <a:pt x="200406" y="400812"/>
                  </a:lnTo>
                  <a:lnTo>
                    <a:pt x="2814066" y="400812"/>
                  </a:lnTo>
                  <a:lnTo>
                    <a:pt x="2860037" y="395522"/>
                  </a:lnTo>
                  <a:lnTo>
                    <a:pt x="2902226" y="380453"/>
                  </a:lnTo>
                  <a:lnTo>
                    <a:pt x="2939436" y="356804"/>
                  </a:lnTo>
                  <a:lnTo>
                    <a:pt x="2970464" y="325776"/>
                  </a:lnTo>
                  <a:lnTo>
                    <a:pt x="2994113" y="288566"/>
                  </a:lnTo>
                  <a:lnTo>
                    <a:pt x="3009182" y="246377"/>
                  </a:lnTo>
                  <a:lnTo>
                    <a:pt x="3014472" y="200405"/>
                  </a:lnTo>
                  <a:lnTo>
                    <a:pt x="3009182" y="154434"/>
                  </a:lnTo>
                  <a:lnTo>
                    <a:pt x="2994113" y="112245"/>
                  </a:lnTo>
                  <a:lnTo>
                    <a:pt x="2970464" y="75035"/>
                  </a:lnTo>
                  <a:lnTo>
                    <a:pt x="2939436" y="44007"/>
                  </a:lnTo>
                  <a:lnTo>
                    <a:pt x="2902226" y="20358"/>
                  </a:lnTo>
                  <a:lnTo>
                    <a:pt x="2860037" y="5289"/>
                  </a:lnTo>
                  <a:lnTo>
                    <a:pt x="2814066" y="0"/>
                  </a:lnTo>
                  <a:close/>
                </a:path>
              </a:pathLst>
            </a:custGeom>
            <a:solidFill>
              <a:srgbClr val="7A4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18460" y="1331950"/>
              <a:ext cx="2099310" cy="2232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86984" y="1181150"/>
              <a:ext cx="2893314" cy="60116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90844" y="1267967"/>
              <a:ext cx="2067305" cy="4183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54040" y="1248155"/>
              <a:ext cx="2693035" cy="401320"/>
            </a:xfrm>
            <a:custGeom>
              <a:avLst/>
              <a:gdLst/>
              <a:ahLst/>
              <a:cxnLst/>
              <a:rect l="l" t="t" r="r" b="b"/>
              <a:pathLst>
                <a:path w="2693034" h="401319">
                  <a:moveTo>
                    <a:pt x="2492502" y="0"/>
                  </a:moveTo>
                  <a:lnTo>
                    <a:pt x="200406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303" y="246377"/>
                  </a:lnTo>
                  <a:lnTo>
                    <a:pt x="20393" y="288566"/>
                  </a:lnTo>
                  <a:lnTo>
                    <a:pt x="44060" y="325776"/>
                  </a:lnTo>
                  <a:lnTo>
                    <a:pt x="75098" y="356804"/>
                  </a:lnTo>
                  <a:lnTo>
                    <a:pt x="112307" y="380453"/>
                  </a:lnTo>
                  <a:lnTo>
                    <a:pt x="154492" y="395522"/>
                  </a:lnTo>
                  <a:lnTo>
                    <a:pt x="200406" y="400812"/>
                  </a:lnTo>
                  <a:lnTo>
                    <a:pt x="2492502" y="400812"/>
                  </a:lnTo>
                  <a:lnTo>
                    <a:pt x="2538433" y="395522"/>
                  </a:lnTo>
                  <a:lnTo>
                    <a:pt x="2580607" y="380453"/>
                  </a:lnTo>
                  <a:lnTo>
                    <a:pt x="2617818" y="356804"/>
                  </a:lnTo>
                  <a:lnTo>
                    <a:pt x="2648860" y="325776"/>
                  </a:lnTo>
                  <a:lnTo>
                    <a:pt x="2672527" y="288566"/>
                  </a:lnTo>
                  <a:lnTo>
                    <a:pt x="2687611" y="246377"/>
                  </a:lnTo>
                  <a:lnTo>
                    <a:pt x="2692908" y="200405"/>
                  </a:lnTo>
                  <a:lnTo>
                    <a:pt x="2687618" y="154434"/>
                  </a:lnTo>
                  <a:lnTo>
                    <a:pt x="2672549" y="112245"/>
                  </a:lnTo>
                  <a:lnTo>
                    <a:pt x="2648900" y="75035"/>
                  </a:lnTo>
                  <a:lnTo>
                    <a:pt x="2617872" y="44007"/>
                  </a:lnTo>
                  <a:lnTo>
                    <a:pt x="2580662" y="20358"/>
                  </a:lnTo>
                  <a:lnTo>
                    <a:pt x="2538473" y="5289"/>
                  </a:lnTo>
                  <a:lnTo>
                    <a:pt x="2492502" y="0"/>
                  </a:lnTo>
                  <a:close/>
                </a:path>
              </a:pathLst>
            </a:custGeom>
            <a:solidFill>
              <a:srgbClr val="7A4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4852" y="1331950"/>
              <a:ext cx="1872233" cy="22329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52104" y="1181150"/>
              <a:ext cx="2434590" cy="60116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69095" y="1267967"/>
              <a:ext cx="1780794" cy="4183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519159" y="1248155"/>
              <a:ext cx="2234565" cy="401320"/>
            </a:xfrm>
            <a:custGeom>
              <a:avLst/>
              <a:gdLst/>
              <a:ahLst/>
              <a:cxnLst/>
              <a:rect l="l" t="t" r="r" b="b"/>
              <a:pathLst>
                <a:path w="2234565" h="401319">
                  <a:moveTo>
                    <a:pt x="2033778" y="0"/>
                  </a:moveTo>
                  <a:lnTo>
                    <a:pt x="200406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303" y="246377"/>
                  </a:lnTo>
                  <a:lnTo>
                    <a:pt x="20393" y="288566"/>
                  </a:lnTo>
                  <a:lnTo>
                    <a:pt x="44060" y="325776"/>
                  </a:lnTo>
                  <a:lnTo>
                    <a:pt x="75098" y="356804"/>
                  </a:lnTo>
                  <a:lnTo>
                    <a:pt x="112307" y="380453"/>
                  </a:lnTo>
                  <a:lnTo>
                    <a:pt x="154492" y="395522"/>
                  </a:lnTo>
                  <a:lnTo>
                    <a:pt x="200406" y="400812"/>
                  </a:lnTo>
                  <a:lnTo>
                    <a:pt x="2033778" y="400812"/>
                  </a:lnTo>
                  <a:lnTo>
                    <a:pt x="2079709" y="395522"/>
                  </a:lnTo>
                  <a:lnTo>
                    <a:pt x="2121883" y="380453"/>
                  </a:lnTo>
                  <a:lnTo>
                    <a:pt x="2159094" y="356804"/>
                  </a:lnTo>
                  <a:lnTo>
                    <a:pt x="2190136" y="325776"/>
                  </a:lnTo>
                  <a:lnTo>
                    <a:pt x="2213803" y="288566"/>
                  </a:lnTo>
                  <a:lnTo>
                    <a:pt x="2228887" y="246377"/>
                  </a:lnTo>
                  <a:lnTo>
                    <a:pt x="2234184" y="200405"/>
                  </a:lnTo>
                  <a:lnTo>
                    <a:pt x="2228894" y="154434"/>
                  </a:lnTo>
                  <a:lnTo>
                    <a:pt x="2213825" y="112245"/>
                  </a:lnTo>
                  <a:lnTo>
                    <a:pt x="2190176" y="75035"/>
                  </a:lnTo>
                  <a:lnTo>
                    <a:pt x="2159148" y="44007"/>
                  </a:lnTo>
                  <a:lnTo>
                    <a:pt x="2121938" y="20358"/>
                  </a:lnTo>
                  <a:lnTo>
                    <a:pt x="2079749" y="5289"/>
                  </a:lnTo>
                  <a:lnTo>
                    <a:pt x="2033778" y="0"/>
                  </a:lnTo>
                  <a:close/>
                </a:path>
              </a:pathLst>
            </a:custGeom>
            <a:solidFill>
              <a:srgbClr val="7A4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33104" y="1331950"/>
              <a:ext cx="1585722" cy="223291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3651503" y="2033015"/>
            <a:ext cx="7128509" cy="3938904"/>
            <a:chOff x="3651503" y="2033015"/>
            <a:chExt cx="7128509" cy="3938904"/>
          </a:xfrm>
        </p:grpSpPr>
        <p:sp>
          <p:nvSpPr>
            <p:cNvPr id="39" name="object 39"/>
            <p:cNvSpPr/>
            <p:nvPr/>
          </p:nvSpPr>
          <p:spPr>
            <a:xfrm>
              <a:off x="3852671" y="2042159"/>
              <a:ext cx="1117600" cy="417830"/>
            </a:xfrm>
            <a:custGeom>
              <a:avLst/>
              <a:gdLst/>
              <a:ahLst/>
              <a:cxnLst/>
              <a:rect l="l" t="t" r="r" b="b"/>
              <a:pathLst>
                <a:path w="1117600" h="417830">
                  <a:moveTo>
                    <a:pt x="998981" y="0"/>
                  </a:moveTo>
                  <a:lnTo>
                    <a:pt x="118110" y="0"/>
                  </a:lnTo>
                  <a:lnTo>
                    <a:pt x="72116" y="9274"/>
                  </a:lnTo>
                  <a:lnTo>
                    <a:pt x="34575" y="34575"/>
                  </a:lnTo>
                  <a:lnTo>
                    <a:pt x="9274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74" y="345459"/>
                  </a:lnTo>
                  <a:lnTo>
                    <a:pt x="34575" y="383000"/>
                  </a:lnTo>
                  <a:lnTo>
                    <a:pt x="72116" y="408301"/>
                  </a:lnTo>
                  <a:lnTo>
                    <a:pt x="118110" y="417575"/>
                  </a:lnTo>
                  <a:lnTo>
                    <a:pt x="998981" y="417575"/>
                  </a:lnTo>
                  <a:lnTo>
                    <a:pt x="1044975" y="408301"/>
                  </a:lnTo>
                  <a:lnTo>
                    <a:pt x="1082516" y="383000"/>
                  </a:lnTo>
                  <a:lnTo>
                    <a:pt x="1107817" y="345459"/>
                  </a:lnTo>
                  <a:lnTo>
                    <a:pt x="1117091" y="299465"/>
                  </a:lnTo>
                  <a:lnTo>
                    <a:pt x="1117091" y="118110"/>
                  </a:lnTo>
                  <a:lnTo>
                    <a:pt x="1107817" y="72116"/>
                  </a:lnTo>
                  <a:lnTo>
                    <a:pt x="1082516" y="34575"/>
                  </a:lnTo>
                  <a:lnTo>
                    <a:pt x="1044975" y="9274"/>
                  </a:lnTo>
                  <a:lnTo>
                    <a:pt x="99898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28083" y="2100706"/>
              <a:ext cx="368300" cy="177165"/>
            </a:xfrm>
            <a:custGeom>
              <a:avLst/>
              <a:gdLst/>
              <a:ahLst/>
              <a:cxnLst/>
              <a:rect l="l" t="t" r="r" b="b"/>
              <a:pathLst>
                <a:path w="368300" h="177164">
                  <a:moveTo>
                    <a:pt x="45212" y="112521"/>
                  </a:moveTo>
                  <a:lnTo>
                    <a:pt x="10287" y="112521"/>
                  </a:lnTo>
                  <a:lnTo>
                    <a:pt x="10287" y="173100"/>
                  </a:lnTo>
                  <a:lnTo>
                    <a:pt x="167639" y="173100"/>
                  </a:lnTo>
                  <a:lnTo>
                    <a:pt x="167639" y="142239"/>
                  </a:lnTo>
                  <a:lnTo>
                    <a:pt x="45212" y="142239"/>
                  </a:lnTo>
                  <a:lnTo>
                    <a:pt x="45212" y="112521"/>
                  </a:lnTo>
                  <a:close/>
                </a:path>
                <a:path w="368300" h="177164">
                  <a:moveTo>
                    <a:pt x="165226" y="0"/>
                  </a:moveTo>
                  <a:lnTo>
                    <a:pt x="130937" y="0"/>
                  </a:lnTo>
                  <a:lnTo>
                    <a:pt x="130937" y="128142"/>
                  </a:lnTo>
                  <a:lnTo>
                    <a:pt x="165226" y="128142"/>
                  </a:lnTo>
                  <a:lnTo>
                    <a:pt x="165226" y="0"/>
                  </a:lnTo>
                  <a:close/>
                </a:path>
                <a:path w="368300" h="177164">
                  <a:moveTo>
                    <a:pt x="46989" y="762"/>
                  </a:moveTo>
                  <a:lnTo>
                    <a:pt x="37383" y="43138"/>
                  </a:lnTo>
                  <a:lnTo>
                    <a:pt x="6665" y="71338"/>
                  </a:lnTo>
                  <a:lnTo>
                    <a:pt x="0" y="72770"/>
                  </a:lnTo>
                  <a:lnTo>
                    <a:pt x="0" y="104520"/>
                  </a:lnTo>
                  <a:lnTo>
                    <a:pt x="41360" y="89060"/>
                  </a:lnTo>
                  <a:lnTo>
                    <a:pt x="60451" y="69468"/>
                  </a:lnTo>
                  <a:lnTo>
                    <a:pt x="112610" y="69468"/>
                  </a:lnTo>
                  <a:lnTo>
                    <a:pt x="74549" y="42544"/>
                  </a:lnTo>
                  <a:lnTo>
                    <a:pt x="76835" y="36321"/>
                  </a:lnTo>
                  <a:lnTo>
                    <a:pt x="78486" y="29971"/>
                  </a:lnTo>
                  <a:lnTo>
                    <a:pt x="81533" y="2793"/>
                  </a:lnTo>
                  <a:lnTo>
                    <a:pt x="46989" y="762"/>
                  </a:lnTo>
                  <a:close/>
                </a:path>
                <a:path w="368300" h="177164">
                  <a:moveTo>
                    <a:pt x="112610" y="69468"/>
                  </a:moveTo>
                  <a:lnTo>
                    <a:pt x="60451" y="69468"/>
                  </a:lnTo>
                  <a:lnTo>
                    <a:pt x="104393" y="102107"/>
                  </a:lnTo>
                  <a:lnTo>
                    <a:pt x="124460" y="77850"/>
                  </a:lnTo>
                  <a:lnTo>
                    <a:pt x="112610" y="69468"/>
                  </a:lnTo>
                  <a:close/>
                </a:path>
                <a:path w="368300" h="177164">
                  <a:moveTo>
                    <a:pt x="263143" y="124587"/>
                  </a:moveTo>
                  <a:lnTo>
                    <a:pt x="228853" y="124587"/>
                  </a:lnTo>
                  <a:lnTo>
                    <a:pt x="228853" y="177164"/>
                  </a:lnTo>
                  <a:lnTo>
                    <a:pt x="263143" y="177164"/>
                  </a:lnTo>
                  <a:lnTo>
                    <a:pt x="263143" y="124587"/>
                  </a:lnTo>
                  <a:close/>
                </a:path>
                <a:path w="368300" h="177164">
                  <a:moveTo>
                    <a:pt x="331850" y="124587"/>
                  </a:moveTo>
                  <a:lnTo>
                    <a:pt x="297688" y="124587"/>
                  </a:lnTo>
                  <a:lnTo>
                    <a:pt x="297688" y="177164"/>
                  </a:lnTo>
                  <a:lnTo>
                    <a:pt x="331850" y="177164"/>
                  </a:lnTo>
                  <a:lnTo>
                    <a:pt x="331850" y="124587"/>
                  </a:lnTo>
                  <a:close/>
                </a:path>
                <a:path w="368300" h="177164">
                  <a:moveTo>
                    <a:pt x="367918" y="93217"/>
                  </a:moveTo>
                  <a:lnTo>
                    <a:pt x="192786" y="93217"/>
                  </a:lnTo>
                  <a:lnTo>
                    <a:pt x="192786" y="124587"/>
                  </a:lnTo>
                  <a:lnTo>
                    <a:pt x="367918" y="124587"/>
                  </a:lnTo>
                  <a:lnTo>
                    <a:pt x="367918" y="93217"/>
                  </a:lnTo>
                  <a:close/>
                </a:path>
                <a:path w="368300" h="177164">
                  <a:moveTo>
                    <a:pt x="357886" y="2031"/>
                  </a:moveTo>
                  <a:lnTo>
                    <a:pt x="202564" y="2031"/>
                  </a:lnTo>
                  <a:lnTo>
                    <a:pt x="202564" y="33781"/>
                  </a:lnTo>
                  <a:lnTo>
                    <a:pt x="322325" y="33781"/>
                  </a:lnTo>
                  <a:lnTo>
                    <a:pt x="322325" y="82930"/>
                  </a:lnTo>
                  <a:lnTo>
                    <a:pt x="357886" y="82930"/>
                  </a:lnTo>
                  <a:lnTo>
                    <a:pt x="357886" y="2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17619" y="2033015"/>
              <a:ext cx="399288" cy="3733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91127" y="2369819"/>
              <a:ext cx="7088885" cy="360197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665219" y="2343911"/>
              <a:ext cx="7088505" cy="3601720"/>
            </a:xfrm>
            <a:custGeom>
              <a:avLst/>
              <a:gdLst/>
              <a:ahLst/>
              <a:cxnLst/>
              <a:rect l="l" t="t" r="r" b="b"/>
              <a:pathLst>
                <a:path w="7088505" h="3601720">
                  <a:moveTo>
                    <a:pt x="6972554" y="0"/>
                  </a:moveTo>
                  <a:lnTo>
                    <a:pt x="115569" y="0"/>
                  </a:lnTo>
                  <a:lnTo>
                    <a:pt x="70562" y="9074"/>
                  </a:lnTo>
                  <a:lnTo>
                    <a:pt x="33829" y="33829"/>
                  </a:lnTo>
                  <a:lnTo>
                    <a:pt x="9074" y="70562"/>
                  </a:lnTo>
                  <a:lnTo>
                    <a:pt x="0" y="115570"/>
                  </a:lnTo>
                  <a:lnTo>
                    <a:pt x="0" y="3485654"/>
                  </a:lnTo>
                  <a:lnTo>
                    <a:pt x="9074" y="3530633"/>
                  </a:lnTo>
                  <a:lnTo>
                    <a:pt x="33829" y="3567364"/>
                  </a:lnTo>
                  <a:lnTo>
                    <a:pt x="70562" y="3592130"/>
                  </a:lnTo>
                  <a:lnTo>
                    <a:pt x="115569" y="3601212"/>
                  </a:lnTo>
                  <a:lnTo>
                    <a:pt x="6972554" y="3601212"/>
                  </a:lnTo>
                  <a:lnTo>
                    <a:pt x="7017561" y="3592130"/>
                  </a:lnTo>
                  <a:lnTo>
                    <a:pt x="7054294" y="3567364"/>
                  </a:lnTo>
                  <a:lnTo>
                    <a:pt x="7079049" y="3530633"/>
                  </a:lnTo>
                  <a:lnTo>
                    <a:pt x="7088124" y="3485654"/>
                  </a:lnTo>
                  <a:lnTo>
                    <a:pt x="7088124" y="115570"/>
                  </a:lnTo>
                  <a:lnTo>
                    <a:pt x="7079049" y="70562"/>
                  </a:lnTo>
                  <a:lnTo>
                    <a:pt x="7054294" y="33829"/>
                  </a:lnTo>
                  <a:lnTo>
                    <a:pt x="7017561" y="9074"/>
                  </a:lnTo>
                  <a:lnTo>
                    <a:pt x="69725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91355" y="2604515"/>
              <a:ext cx="182880" cy="18440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264660" y="2595752"/>
              <a:ext cx="2913380" cy="196850"/>
            </a:xfrm>
            <a:custGeom>
              <a:avLst/>
              <a:gdLst/>
              <a:ahLst/>
              <a:cxnLst/>
              <a:rect l="l" t="t" r="r" b="b"/>
              <a:pathLst>
                <a:path w="2913379" h="196850">
                  <a:moveTo>
                    <a:pt x="107569" y="11684"/>
                  </a:moveTo>
                  <a:lnTo>
                    <a:pt x="71628" y="11684"/>
                  </a:lnTo>
                  <a:lnTo>
                    <a:pt x="71628" y="66040"/>
                  </a:lnTo>
                  <a:lnTo>
                    <a:pt x="71628" y="99314"/>
                  </a:lnTo>
                  <a:lnTo>
                    <a:pt x="71628" y="149987"/>
                  </a:lnTo>
                  <a:lnTo>
                    <a:pt x="35941" y="149987"/>
                  </a:lnTo>
                  <a:lnTo>
                    <a:pt x="35941" y="99314"/>
                  </a:lnTo>
                  <a:lnTo>
                    <a:pt x="71628" y="99314"/>
                  </a:lnTo>
                  <a:lnTo>
                    <a:pt x="71628" y="66040"/>
                  </a:lnTo>
                  <a:lnTo>
                    <a:pt x="35941" y="66040"/>
                  </a:lnTo>
                  <a:lnTo>
                    <a:pt x="35941" y="11684"/>
                  </a:lnTo>
                  <a:lnTo>
                    <a:pt x="0" y="11684"/>
                  </a:lnTo>
                  <a:lnTo>
                    <a:pt x="0" y="183515"/>
                  </a:lnTo>
                  <a:lnTo>
                    <a:pt x="107569" y="183515"/>
                  </a:lnTo>
                  <a:lnTo>
                    <a:pt x="107569" y="149987"/>
                  </a:lnTo>
                  <a:lnTo>
                    <a:pt x="107569" y="99314"/>
                  </a:lnTo>
                  <a:lnTo>
                    <a:pt x="107569" y="66040"/>
                  </a:lnTo>
                  <a:lnTo>
                    <a:pt x="107569" y="11684"/>
                  </a:lnTo>
                  <a:close/>
                </a:path>
                <a:path w="2913379" h="196850">
                  <a:moveTo>
                    <a:pt x="188976" y="74930"/>
                  </a:moveTo>
                  <a:lnTo>
                    <a:pt x="167259" y="74930"/>
                  </a:lnTo>
                  <a:lnTo>
                    <a:pt x="167259" y="7366"/>
                  </a:lnTo>
                  <a:lnTo>
                    <a:pt x="130683" y="7366"/>
                  </a:lnTo>
                  <a:lnTo>
                    <a:pt x="130683" y="192151"/>
                  </a:lnTo>
                  <a:lnTo>
                    <a:pt x="167259" y="192151"/>
                  </a:lnTo>
                  <a:lnTo>
                    <a:pt x="167259" y="110363"/>
                  </a:lnTo>
                  <a:lnTo>
                    <a:pt x="188976" y="110363"/>
                  </a:lnTo>
                  <a:lnTo>
                    <a:pt x="188976" y="74930"/>
                  </a:lnTo>
                  <a:close/>
                </a:path>
                <a:path w="2913379" h="196850">
                  <a:moveTo>
                    <a:pt x="318008" y="97663"/>
                  </a:moveTo>
                  <a:lnTo>
                    <a:pt x="313918" y="58204"/>
                  </a:lnTo>
                  <a:lnTo>
                    <a:pt x="293649" y="21412"/>
                  </a:lnTo>
                  <a:lnTo>
                    <a:pt x="281940" y="14097"/>
                  </a:lnTo>
                  <a:lnTo>
                    <a:pt x="281940" y="97663"/>
                  </a:lnTo>
                  <a:lnTo>
                    <a:pt x="281457" y="111836"/>
                  </a:lnTo>
                  <a:lnTo>
                    <a:pt x="271399" y="148590"/>
                  </a:lnTo>
                  <a:lnTo>
                    <a:pt x="266319" y="152527"/>
                  </a:lnTo>
                  <a:lnTo>
                    <a:pt x="261353" y="152234"/>
                  </a:lnTo>
                  <a:lnTo>
                    <a:pt x="258800" y="152234"/>
                  </a:lnTo>
                  <a:lnTo>
                    <a:pt x="238467" y="111836"/>
                  </a:lnTo>
                  <a:lnTo>
                    <a:pt x="237998" y="97663"/>
                  </a:lnTo>
                  <a:lnTo>
                    <a:pt x="238467" y="83502"/>
                  </a:lnTo>
                  <a:lnTo>
                    <a:pt x="248539" y="46736"/>
                  </a:lnTo>
                  <a:lnTo>
                    <a:pt x="253746" y="42799"/>
                  </a:lnTo>
                  <a:lnTo>
                    <a:pt x="260096" y="43053"/>
                  </a:lnTo>
                  <a:lnTo>
                    <a:pt x="266319" y="42799"/>
                  </a:lnTo>
                  <a:lnTo>
                    <a:pt x="281457" y="83502"/>
                  </a:lnTo>
                  <a:lnTo>
                    <a:pt x="281940" y="97663"/>
                  </a:lnTo>
                  <a:lnTo>
                    <a:pt x="281940" y="14097"/>
                  </a:lnTo>
                  <a:lnTo>
                    <a:pt x="272643" y="10795"/>
                  </a:lnTo>
                  <a:lnTo>
                    <a:pt x="260096" y="9525"/>
                  </a:lnTo>
                  <a:lnTo>
                    <a:pt x="247523" y="10795"/>
                  </a:lnTo>
                  <a:lnTo>
                    <a:pt x="211099" y="42799"/>
                  </a:lnTo>
                  <a:lnTo>
                    <a:pt x="201803" y="97663"/>
                  </a:lnTo>
                  <a:lnTo>
                    <a:pt x="202946" y="118846"/>
                  </a:lnTo>
                  <a:lnTo>
                    <a:pt x="217932" y="164465"/>
                  </a:lnTo>
                  <a:lnTo>
                    <a:pt x="260096" y="185674"/>
                  </a:lnTo>
                  <a:lnTo>
                    <a:pt x="272643" y="184416"/>
                  </a:lnTo>
                  <a:lnTo>
                    <a:pt x="283819" y="180454"/>
                  </a:lnTo>
                  <a:lnTo>
                    <a:pt x="293649" y="173799"/>
                  </a:lnTo>
                  <a:lnTo>
                    <a:pt x="302133" y="164465"/>
                  </a:lnTo>
                  <a:lnTo>
                    <a:pt x="308813" y="152527"/>
                  </a:lnTo>
                  <a:lnTo>
                    <a:pt x="308978" y="152234"/>
                  </a:lnTo>
                  <a:lnTo>
                    <a:pt x="313918" y="137020"/>
                  </a:lnTo>
                  <a:lnTo>
                    <a:pt x="316928" y="118846"/>
                  </a:lnTo>
                  <a:lnTo>
                    <a:pt x="318008" y="97663"/>
                  </a:lnTo>
                  <a:close/>
                </a:path>
                <a:path w="2913379" h="196850">
                  <a:moveTo>
                    <a:pt x="375158" y="7366"/>
                  </a:moveTo>
                  <a:lnTo>
                    <a:pt x="338582" y="7366"/>
                  </a:lnTo>
                  <a:lnTo>
                    <a:pt x="338582" y="192151"/>
                  </a:lnTo>
                  <a:lnTo>
                    <a:pt x="375158" y="192151"/>
                  </a:lnTo>
                  <a:lnTo>
                    <a:pt x="375158" y="7366"/>
                  </a:lnTo>
                  <a:close/>
                </a:path>
                <a:path w="2913379" h="196850">
                  <a:moveTo>
                    <a:pt x="586105" y="151511"/>
                  </a:moveTo>
                  <a:lnTo>
                    <a:pt x="511175" y="151511"/>
                  </a:lnTo>
                  <a:lnTo>
                    <a:pt x="511175" y="125476"/>
                  </a:lnTo>
                  <a:lnTo>
                    <a:pt x="525983" y="122694"/>
                  </a:lnTo>
                  <a:lnTo>
                    <a:pt x="539153" y="118516"/>
                  </a:lnTo>
                  <a:lnTo>
                    <a:pt x="550697" y="112928"/>
                  </a:lnTo>
                  <a:lnTo>
                    <a:pt x="560578" y="105918"/>
                  </a:lnTo>
                  <a:lnTo>
                    <a:pt x="568452" y="97713"/>
                  </a:lnTo>
                  <a:lnTo>
                    <a:pt x="570915" y="93726"/>
                  </a:lnTo>
                  <a:lnTo>
                    <a:pt x="574167" y="88493"/>
                  </a:lnTo>
                  <a:lnTo>
                    <a:pt x="577684" y="78282"/>
                  </a:lnTo>
                  <a:lnTo>
                    <a:pt x="578993" y="67056"/>
                  </a:lnTo>
                  <a:lnTo>
                    <a:pt x="578256" y="58928"/>
                  </a:lnTo>
                  <a:lnTo>
                    <a:pt x="578231" y="58547"/>
                  </a:lnTo>
                  <a:lnTo>
                    <a:pt x="555091" y="24180"/>
                  </a:lnTo>
                  <a:lnTo>
                    <a:pt x="540258" y="16319"/>
                  </a:lnTo>
                  <a:lnTo>
                    <a:pt x="540258" y="67056"/>
                  </a:lnTo>
                  <a:lnTo>
                    <a:pt x="540004" y="75057"/>
                  </a:lnTo>
                  <a:lnTo>
                    <a:pt x="502793" y="93205"/>
                  </a:lnTo>
                  <a:lnTo>
                    <a:pt x="492633" y="93726"/>
                  </a:lnTo>
                  <a:lnTo>
                    <a:pt x="482409" y="93205"/>
                  </a:lnTo>
                  <a:lnTo>
                    <a:pt x="445262" y="75057"/>
                  </a:lnTo>
                  <a:lnTo>
                    <a:pt x="445008" y="67056"/>
                  </a:lnTo>
                  <a:lnTo>
                    <a:pt x="445262" y="58928"/>
                  </a:lnTo>
                  <a:lnTo>
                    <a:pt x="482409" y="41046"/>
                  </a:lnTo>
                  <a:lnTo>
                    <a:pt x="492633" y="40513"/>
                  </a:lnTo>
                  <a:lnTo>
                    <a:pt x="502793" y="41046"/>
                  </a:lnTo>
                  <a:lnTo>
                    <a:pt x="540004" y="58928"/>
                  </a:lnTo>
                  <a:lnTo>
                    <a:pt x="540258" y="67056"/>
                  </a:lnTo>
                  <a:lnTo>
                    <a:pt x="540258" y="16319"/>
                  </a:lnTo>
                  <a:lnTo>
                    <a:pt x="492633" y="7620"/>
                  </a:lnTo>
                  <a:lnTo>
                    <a:pt x="480072" y="8102"/>
                  </a:lnTo>
                  <a:lnTo>
                    <a:pt x="438188" y="19342"/>
                  </a:lnTo>
                  <a:lnTo>
                    <a:pt x="409105" y="50520"/>
                  </a:lnTo>
                  <a:lnTo>
                    <a:pt x="406273" y="67056"/>
                  </a:lnTo>
                  <a:lnTo>
                    <a:pt x="407555" y="78282"/>
                  </a:lnTo>
                  <a:lnTo>
                    <a:pt x="434555" y="112928"/>
                  </a:lnTo>
                  <a:lnTo>
                    <a:pt x="473964" y="125476"/>
                  </a:lnTo>
                  <a:lnTo>
                    <a:pt x="473964" y="151511"/>
                  </a:lnTo>
                  <a:lnTo>
                    <a:pt x="399161" y="151511"/>
                  </a:lnTo>
                  <a:lnTo>
                    <a:pt x="399161" y="185674"/>
                  </a:lnTo>
                  <a:lnTo>
                    <a:pt x="586105" y="185674"/>
                  </a:lnTo>
                  <a:lnTo>
                    <a:pt x="586105" y="151511"/>
                  </a:lnTo>
                  <a:close/>
                </a:path>
                <a:path w="2913379" h="196850">
                  <a:moveTo>
                    <a:pt x="730123" y="141986"/>
                  </a:moveTo>
                  <a:lnTo>
                    <a:pt x="709422" y="148082"/>
                  </a:lnTo>
                  <a:lnTo>
                    <a:pt x="709422" y="44831"/>
                  </a:lnTo>
                  <a:lnTo>
                    <a:pt x="723265" y="44831"/>
                  </a:lnTo>
                  <a:lnTo>
                    <a:pt x="723265" y="11684"/>
                  </a:lnTo>
                  <a:lnTo>
                    <a:pt x="673481" y="11684"/>
                  </a:lnTo>
                  <a:lnTo>
                    <a:pt x="673481" y="44831"/>
                  </a:lnTo>
                  <a:lnTo>
                    <a:pt x="673481" y="150368"/>
                  </a:lnTo>
                  <a:lnTo>
                    <a:pt x="654685" y="150368"/>
                  </a:lnTo>
                  <a:lnTo>
                    <a:pt x="654685" y="44831"/>
                  </a:lnTo>
                  <a:lnTo>
                    <a:pt x="673481" y="44831"/>
                  </a:lnTo>
                  <a:lnTo>
                    <a:pt x="673481" y="11684"/>
                  </a:lnTo>
                  <a:lnTo>
                    <a:pt x="604901" y="11684"/>
                  </a:lnTo>
                  <a:lnTo>
                    <a:pt x="604901" y="44831"/>
                  </a:lnTo>
                  <a:lnTo>
                    <a:pt x="618744" y="44831"/>
                  </a:lnTo>
                  <a:lnTo>
                    <a:pt x="618744" y="150368"/>
                  </a:lnTo>
                  <a:lnTo>
                    <a:pt x="603504" y="150368"/>
                  </a:lnTo>
                  <a:lnTo>
                    <a:pt x="603504" y="183515"/>
                  </a:lnTo>
                  <a:lnTo>
                    <a:pt x="680847" y="183515"/>
                  </a:lnTo>
                  <a:lnTo>
                    <a:pt x="687679" y="183375"/>
                  </a:lnTo>
                  <a:lnTo>
                    <a:pt x="730123" y="174625"/>
                  </a:lnTo>
                  <a:lnTo>
                    <a:pt x="730123" y="148082"/>
                  </a:lnTo>
                  <a:lnTo>
                    <a:pt x="730123" y="141986"/>
                  </a:lnTo>
                  <a:close/>
                </a:path>
                <a:path w="2913379" h="196850">
                  <a:moveTo>
                    <a:pt x="797052" y="74930"/>
                  </a:moveTo>
                  <a:lnTo>
                    <a:pt x="775335" y="74930"/>
                  </a:lnTo>
                  <a:lnTo>
                    <a:pt x="775335" y="7366"/>
                  </a:lnTo>
                  <a:lnTo>
                    <a:pt x="738759" y="7366"/>
                  </a:lnTo>
                  <a:lnTo>
                    <a:pt x="738759" y="192151"/>
                  </a:lnTo>
                  <a:lnTo>
                    <a:pt x="775335" y="192151"/>
                  </a:lnTo>
                  <a:lnTo>
                    <a:pt x="775335" y="110363"/>
                  </a:lnTo>
                  <a:lnTo>
                    <a:pt x="797052" y="110363"/>
                  </a:lnTo>
                  <a:lnTo>
                    <a:pt x="797052" y="74930"/>
                  </a:lnTo>
                  <a:close/>
                </a:path>
                <a:path w="2913379" h="196850">
                  <a:moveTo>
                    <a:pt x="982853" y="161925"/>
                  </a:moveTo>
                  <a:lnTo>
                    <a:pt x="852551" y="161925"/>
                  </a:lnTo>
                  <a:lnTo>
                    <a:pt x="852551" y="137414"/>
                  </a:lnTo>
                  <a:lnTo>
                    <a:pt x="815340" y="137414"/>
                  </a:lnTo>
                  <a:lnTo>
                    <a:pt x="815340" y="192151"/>
                  </a:lnTo>
                  <a:lnTo>
                    <a:pt x="982853" y="192151"/>
                  </a:lnTo>
                  <a:lnTo>
                    <a:pt x="982853" y="161925"/>
                  </a:lnTo>
                  <a:close/>
                </a:path>
                <a:path w="2913379" h="196850">
                  <a:moveTo>
                    <a:pt x="982853" y="46355"/>
                  </a:moveTo>
                  <a:lnTo>
                    <a:pt x="982065" y="39458"/>
                  </a:lnTo>
                  <a:lnTo>
                    <a:pt x="979995" y="33388"/>
                  </a:lnTo>
                  <a:lnTo>
                    <a:pt x="979932" y="33197"/>
                  </a:lnTo>
                  <a:lnTo>
                    <a:pt x="979500" y="32512"/>
                  </a:lnTo>
                  <a:lnTo>
                    <a:pt x="976452" y="27597"/>
                  </a:lnTo>
                  <a:lnTo>
                    <a:pt x="971677" y="22606"/>
                  </a:lnTo>
                  <a:lnTo>
                    <a:pt x="965669" y="18249"/>
                  </a:lnTo>
                  <a:lnTo>
                    <a:pt x="958684" y="14503"/>
                  </a:lnTo>
                  <a:lnTo>
                    <a:pt x="950709" y="11341"/>
                  </a:lnTo>
                  <a:lnTo>
                    <a:pt x="943737" y="9347"/>
                  </a:lnTo>
                  <a:lnTo>
                    <a:pt x="943737" y="41910"/>
                  </a:lnTo>
                  <a:lnTo>
                    <a:pt x="943737" y="50927"/>
                  </a:lnTo>
                  <a:lnTo>
                    <a:pt x="939546" y="54356"/>
                  </a:lnTo>
                  <a:lnTo>
                    <a:pt x="931291" y="56642"/>
                  </a:lnTo>
                  <a:lnTo>
                    <a:pt x="924623" y="58166"/>
                  </a:lnTo>
                  <a:lnTo>
                    <a:pt x="915949" y="59410"/>
                  </a:lnTo>
                  <a:lnTo>
                    <a:pt x="915200" y="59410"/>
                  </a:lnTo>
                  <a:lnTo>
                    <a:pt x="907961" y="59969"/>
                  </a:lnTo>
                  <a:lnTo>
                    <a:pt x="898017" y="60198"/>
                  </a:lnTo>
                  <a:lnTo>
                    <a:pt x="888009" y="59969"/>
                  </a:lnTo>
                  <a:lnTo>
                    <a:pt x="880770" y="59410"/>
                  </a:lnTo>
                  <a:lnTo>
                    <a:pt x="880021" y="59410"/>
                  </a:lnTo>
                  <a:lnTo>
                    <a:pt x="852170" y="46355"/>
                  </a:lnTo>
                  <a:lnTo>
                    <a:pt x="852297" y="41910"/>
                  </a:lnTo>
                  <a:lnTo>
                    <a:pt x="898017" y="32512"/>
                  </a:lnTo>
                  <a:lnTo>
                    <a:pt x="907961" y="32740"/>
                  </a:lnTo>
                  <a:lnTo>
                    <a:pt x="943737" y="41910"/>
                  </a:lnTo>
                  <a:lnTo>
                    <a:pt x="943737" y="9347"/>
                  </a:lnTo>
                  <a:lnTo>
                    <a:pt x="898017" y="4318"/>
                  </a:lnTo>
                  <a:lnTo>
                    <a:pt x="886053" y="4610"/>
                  </a:lnTo>
                  <a:lnTo>
                    <a:pt x="845299" y="11341"/>
                  </a:lnTo>
                  <a:lnTo>
                    <a:pt x="813943" y="39458"/>
                  </a:lnTo>
                  <a:lnTo>
                    <a:pt x="813181" y="46355"/>
                  </a:lnTo>
                  <a:lnTo>
                    <a:pt x="813943" y="53200"/>
                  </a:lnTo>
                  <a:lnTo>
                    <a:pt x="845299" y="81254"/>
                  </a:lnTo>
                  <a:lnTo>
                    <a:pt x="886053" y="88011"/>
                  </a:lnTo>
                  <a:lnTo>
                    <a:pt x="898017" y="88265"/>
                  </a:lnTo>
                  <a:lnTo>
                    <a:pt x="909942" y="88011"/>
                  </a:lnTo>
                  <a:lnTo>
                    <a:pt x="950709" y="81254"/>
                  </a:lnTo>
                  <a:lnTo>
                    <a:pt x="979436" y="60198"/>
                  </a:lnTo>
                  <a:lnTo>
                    <a:pt x="979932" y="59410"/>
                  </a:lnTo>
                  <a:lnTo>
                    <a:pt x="982065" y="53200"/>
                  </a:lnTo>
                  <a:lnTo>
                    <a:pt x="982853" y="46355"/>
                  </a:lnTo>
                  <a:close/>
                </a:path>
                <a:path w="2913379" h="196850">
                  <a:moveTo>
                    <a:pt x="991489" y="96520"/>
                  </a:moveTo>
                  <a:lnTo>
                    <a:pt x="804545" y="96520"/>
                  </a:lnTo>
                  <a:lnTo>
                    <a:pt x="804545" y="126619"/>
                  </a:lnTo>
                  <a:lnTo>
                    <a:pt x="879602" y="126619"/>
                  </a:lnTo>
                  <a:lnTo>
                    <a:pt x="879602" y="151765"/>
                  </a:lnTo>
                  <a:lnTo>
                    <a:pt x="916432" y="151765"/>
                  </a:lnTo>
                  <a:lnTo>
                    <a:pt x="916432" y="126619"/>
                  </a:lnTo>
                  <a:lnTo>
                    <a:pt x="991489" y="126619"/>
                  </a:lnTo>
                  <a:lnTo>
                    <a:pt x="991489" y="96520"/>
                  </a:lnTo>
                  <a:close/>
                </a:path>
                <a:path w="2913379" h="196850">
                  <a:moveTo>
                    <a:pt x="1184656" y="92202"/>
                  </a:moveTo>
                  <a:lnTo>
                    <a:pt x="1053338" y="92202"/>
                  </a:lnTo>
                  <a:lnTo>
                    <a:pt x="1053338" y="45720"/>
                  </a:lnTo>
                  <a:lnTo>
                    <a:pt x="1182497" y="45720"/>
                  </a:lnTo>
                  <a:lnTo>
                    <a:pt x="1182497" y="11684"/>
                  </a:lnTo>
                  <a:lnTo>
                    <a:pt x="1015873" y="11684"/>
                  </a:lnTo>
                  <a:lnTo>
                    <a:pt x="1015873" y="125984"/>
                  </a:lnTo>
                  <a:lnTo>
                    <a:pt x="1184656" y="125984"/>
                  </a:lnTo>
                  <a:lnTo>
                    <a:pt x="1184656" y="92202"/>
                  </a:lnTo>
                  <a:close/>
                </a:path>
                <a:path w="2913379" h="196850">
                  <a:moveTo>
                    <a:pt x="1192657" y="151511"/>
                  </a:moveTo>
                  <a:lnTo>
                    <a:pt x="1005713" y="151511"/>
                  </a:lnTo>
                  <a:lnTo>
                    <a:pt x="1005713" y="185674"/>
                  </a:lnTo>
                  <a:lnTo>
                    <a:pt x="1192657" y="185674"/>
                  </a:lnTo>
                  <a:lnTo>
                    <a:pt x="1192657" y="151511"/>
                  </a:lnTo>
                  <a:close/>
                </a:path>
                <a:path w="2913379" h="196850">
                  <a:moveTo>
                    <a:pt x="1340866" y="141732"/>
                  </a:moveTo>
                  <a:lnTo>
                    <a:pt x="1299692" y="150469"/>
                  </a:lnTo>
                  <a:lnTo>
                    <a:pt x="1292987" y="150622"/>
                  </a:lnTo>
                  <a:lnTo>
                    <a:pt x="1252982" y="150622"/>
                  </a:lnTo>
                  <a:lnTo>
                    <a:pt x="1252982" y="113411"/>
                  </a:lnTo>
                  <a:lnTo>
                    <a:pt x="1323721" y="113411"/>
                  </a:lnTo>
                  <a:lnTo>
                    <a:pt x="1323721" y="11684"/>
                  </a:lnTo>
                  <a:lnTo>
                    <a:pt x="1216152" y="11684"/>
                  </a:lnTo>
                  <a:lnTo>
                    <a:pt x="1216152" y="44577"/>
                  </a:lnTo>
                  <a:lnTo>
                    <a:pt x="1287399" y="44577"/>
                  </a:lnTo>
                  <a:lnTo>
                    <a:pt x="1287399" y="80899"/>
                  </a:lnTo>
                  <a:lnTo>
                    <a:pt x="1216660" y="80899"/>
                  </a:lnTo>
                  <a:lnTo>
                    <a:pt x="1216660" y="183515"/>
                  </a:lnTo>
                  <a:lnTo>
                    <a:pt x="1291463" y="183515"/>
                  </a:lnTo>
                  <a:lnTo>
                    <a:pt x="1298460" y="183375"/>
                  </a:lnTo>
                  <a:lnTo>
                    <a:pt x="1340866" y="174625"/>
                  </a:lnTo>
                  <a:lnTo>
                    <a:pt x="1340866" y="150622"/>
                  </a:lnTo>
                  <a:lnTo>
                    <a:pt x="1340866" y="141732"/>
                  </a:lnTo>
                  <a:close/>
                </a:path>
                <a:path w="2913379" h="196850">
                  <a:moveTo>
                    <a:pt x="1387094" y="7366"/>
                  </a:moveTo>
                  <a:lnTo>
                    <a:pt x="1350518" y="7366"/>
                  </a:lnTo>
                  <a:lnTo>
                    <a:pt x="1350518" y="192151"/>
                  </a:lnTo>
                  <a:lnTo>
                    <a:pt x="1387094" y="192151"/>
                  </a:lnTo>
                  <a:lnTo>
                    <a:pt x="1387094" y="7366"/>
                  </a:lnTo>
                  <a:close/>
                </a:path>
                <a:path w="2913379" h="196850">
                  <a:moveTo>
                    <a:pt x="1579245" y="62992"/>
                  </a:moveTo>
                  <a:lnTo>
                    <a:pt x="1578051" y="50977"/>
                  </a:lnTo>
                  <a:lnTo>
                    <a:pt x="1574863" y="40259"/>
                  </a:lnTo>
                  <a:lnTo>
                    <a:pt x="1573669" y="38100"/>
                  </a:lnTo>
                  <a:lnTo>
                    <a:pt x="1569669" y="30835"/>
                  </a:lnTo>
                  <a:lnTo>
                    <a:pt x="1562481" y="22733"/>
                  </a:lnTo>
                  <a:lnTo>
                    <a:pt x="1553514" y="16217"/>
                  </a:lnTo>
                  <a:lnTo>
                    <a:pt x="1543215" y="11518"/>
                  </a:lnTo>
                  <a:lnTo>
                    <a:pt x="1542923" y="11455"/>
                  </a:lnTo>
                  <a:lnTo>
                    <a:pt x="1542923" y="62992"/>
                  </a:lnTo>
                  <a:lnTo>
                    <a:pt x="1542796" y="70993"/>
                  </a:lnTo>
                  <a:lnTo>
                    <a:pt x="1540510" y="77216"/>
                  </a:lnTo>
                  <a:lnTo>
                    <a:pt x="1535938" y="81407"/>
                  </a:lnTo>
                  <a:lnTo>
                    <a:pt x="1531315" y="85801"/>
                  </a:lnTo>
                  <a:lnTo>
                    <a:pt x="1525651" y="87884"/>
                  </a:lnTo>
                  <a:lnTo>
                    <a:pt x="1511300" y="87884"/>
                  </a:lnTo>
                  <a:lnTo>
                    <a:pt x="1505623" y="85801"/>
                  </a:lnTo>
                  <a:lnTo>
                    <a:pt x="1501013" y="81407"/>
                  </a:lnTo>
                  <a:lnTo>
                    <a:pt x="1496441" y="77216"/>
                  </a:lnTo>
                  <a:lnTo>
                    <a:pt x="1494155" y="70993"/>
                  </a:lnTo>
                  <a:lnTo>
                    <a:pt x="1494155" y="54991"/>
                  </a:lnTo>
                  <a:lnTo>
                    <a:pt x="1496441" y="48768"/>
                  </a:lnTo>
                  <a:lnTo>
                    <a:pt x="1501013" y="44577"/>
                  </a:lnTo>
                  <a:lnTo>
                    <a:pt x="1505458" y="40259"/>
                  </a:lnTo>
                  <a:lnTo>
                    <a:pt x="1511300" y="38100"/>
                  </a:lnTo>
                  <a:lnTo>
                    <a:pt x="1525651" y="38100"/>
                  </a:lnTo>
                  <a:lnTo>
                    <a:pt x="1531493" y="40259"/>
                  </a:lnTo>
                  <a:lnTo>
                    <a:pt x="1535938" y="44577"/>
                  </a:lnTo>
                  <a:lnTo>
                    <a:pt x="1540510" y="48768"/>
                  </a:lnTo>
                  <a:lnTo>
                    <a:pt x="1542796" y="54991"/>
                  </a:lnTo>
                  <a:lnTo>
                    <a:pt x="1542923" y="62992"/>
                  </a:lnTo>
                  <a:lnTo>
                    <a:pt x="1542923" y="11455"/>
                  </a:lnTo>
                  <a:lnTo>
                    <a:pt x="1531556" y="8648"/>
                  </a:lnTo>
                  <a:lnTo>
                    <a:pt x="1518539" y="7620"/>
                  </a:lnTo>
                  <a:lnTo>
                    <a:pt x="1505432" y="8648"/>
                  </a:lnTo>
                  <a:lnTo>
                    <a:pt x="1467269" y="30835"/>
                  </a:lnTo>
                  <a:lnTo>
                    <a:pt x="1457706" y="62992"/>
                  </a:lnTo>
                  <a:lnTo>
                    <a:pt x="1458887" y="75069"/>
                  </a:lnTo>
                  <a:lnTo>
                    <a:pt x="1483423" y="109766"/>
                  </a:lnTo>
                  <a:lnTo>
                    <a:pt x="1518539" y="118364"/>
                  </a:lnTo>
                  <a:lnTo>
                    <a:pt x="1531556" y="117297"/>
                  </a:lnTo>
                  <a:lnTo>
                    <a:pt x="1569669" y="95186"/>
                  </a:lnTo>
                  <a:lnTo>
                    <a:pt x="1573695" y="87884"/>
                  </a:lnTo>
                  <a:lnTo>
                    <a:pt x="1574863" y="85801"/>
                  </a:lnTo>
                  <a:lnTo>
                    <a:pt x="1578051" y="75069"/>
                  </a:lnTo>
                  <a:lnTo>
                    <a:pt x="1579245" y="62992"/>
                  </a:lnTo>
                  <a:close/>
                </a:path>
                <a:path w="2913379" h="196850">
                  <a:moveTo>
                    <a:pt x="1637030" y="7366"/>
                  </a:moveTo>
                  <a:lnTo>
                    <a:pt x="1600454" y="7366"/>
                  </a:lnTo>
                  <a:lnTo>
                    <a:pt x="1600454" y="144145"/>
                  </a:lnTo>
                  <a:lnTo>
                    <a:pt x="1637030" y="144145"/>
                  </a:lnTo>
                  <a:lnTo>
                    <a:pt x="1637030" y="7366"/>
                  </a:lnTo>
                  <a:close/>
                </a:path>
                <a:path w="2913379" h="196850">
                  <a:moveTo>
                    <a:pt x="1639697" y="159258"/>
                  </a:moveTo>
                  <a:lnTo>
                    <a:pt x="1511173" y="159258"/>
                  </a:lnTo>
                  <a:lnTo>
                    <a:pt x="1511173" y="127508"/>
                  </a:lnTo>
                  <a:lnTo>
                    <a:pt x="1473835" y="127508"/>
                  </a:lnTo>
                  <a:lnTo>
                    <a:pt x="1473835" y="192151"/>
                  </a:lnTo>
                  <a:lnTo>
                    <a:pt x="1639697" y="192151"/>
                  </a:lnTo>
                  <a:lnTo>
                    <a:pt x="1639697" y="159258"/>
                  </a:lnTo>
                  <a:close/>
                </a:path>
                <a:path w="2913379" h="196850">
                  <a:moveTo>
                    <a:pt x="1839595" y="93218"/>
                  </a:moveTo>
                  <a:lnTo>
                    <a:pt x="1811401" y="93218"/>
                  </a:lnTo>
                  <a:lnTo>
                    <a:pt x="1811401" y="45466"/>
                  </a:lnTo>
                  <a:lnTo>
                    <a:pt x="1837563" y="45466"/>
                  </a:lnTo>
                  <a:lnTo>
                    <a:pt x="1837563" y="11684"/>
                  </a:lnTo>
                  <a:lnTo>
                    <a:pt x="1774571" y="11684"/>
                  </a:lnTo>
                  <a:lnTo>
                    <a:pt x="1774571" y="45466"/>
                  </a:lnTo>
                  <a:lnTo>
                    <a:pt x="1774571" y="93218"/>
                  </a:lnTo>
                  <a:lnTo>
                    <a:pt x="1734312" y="93218"/>
                  </a:lnTo>
                  <a:lnTo>
                    <a:pt x="1734312" y="45466"/>
                  </a:lnTo>
                  <a:lnTo>
                    <a:pt x="1774571" y="45466"/>
                  </a:lnTo>
                  <a:lnTo>
                    <a:pt x="1774571" y="11684"/>
                  </a:lnTo>
                  <a:lnTo>
                    <a:pt x="1671447" y="11684"/>
                  </a:lnTo>
                  <a:lnTo>
                    <a:pt x="1671447" y="45466"/>
                  </a:lnTo>
                  <a:lnTo>
                    <a:pt x="1697609" y="45466"/>
                  </a:lnTo>
                  <a:lnTo>
                    <a:pt x="1697609" y="93218"/>
                  </a:lnTo>
                  <a:lnTo>
                    <a:pt x="1669415" y="93218"/>
                  </a:lnTo>
                  <a:lnTo>
                    <a:pt x="1669415" y="126873"/>
                  </a:lnTo>
                  <a:lnTo>
                    <a:pt x="1839595" y="126873"/>
                  </a:lnTo>
                  <a:lnTo>
                    <a:pt x="1839595" y="93218"/>
                  </a:lnTo>
                  <a:close/>
                </a:path>
                <a:path w="2913379" h="196850">
                  <a:moveTo>
                    <a:pt x="1847977" y="151511"/>
                  </a:moveTo>
                  <a:lnTo>
                    <a:pt x="1661033" y="151511"/>
                  </a:lnTo>
                  <a:lnTo>
                    <a:pt x="1661033" y="185674"/>
                  </a:lnTo>
                  <a:lnTo>
                    <a:pt x="1847977" y="185674"/>
                  </a:lnTo>
                  <a:lnTo>
                    <a:pt x="1847977" y="151511"/>
                  </a:lnTo>
                  <a:close/>
                </a:path>
                <a:path w="2913379" h="196850">
                  <a:moveTo>
                    <a:pt x="1991995" y="142240"/>
                  </a:moveTo>
                  <a:lnTo>
                    <a:pt x="1950885" y="150482"/>
                  </a:lnTo>
                  <a:lnTo>
                    <a:pt x="1944243" y="150622"/>
                  </a:lnTo>
                  <a:lnTo>
                    <a:pt x="1906397" y="150622"/>
                  </a:lnTo>
                  <a:lnTo>
                    <a:pt x="1906397" y="113411"/>
                  </a:lnTo>
                  <a:lnTo>
                    <a:pt x="1975104" y="113411"/>
                  </a:lnTo>
                  <a:lnTo>
                    <a:pt x="1975104" y="11684"/>
                  </a:lnTo>
                  <a:lnTo>
                    <a:pt x="1869567" y="11684"/>
                  </a:lnTo>
                  <a:lnTo>
                    <a:pt x="1869567" y="44577"/>
                  </a:lnTo>
                  <a:lnTo>
                    <a:pt x="1938782" y="44577"/>
                  </a:lnTo>
                  <a:lnTo>
                    <a:pt x="1938782" y="80899"/>
                  </a:lnTo>
                  <a:lnTo>
                    <a:pt x="1869948" y="80899"/>
                  </a:lnTo>
                  <a:lnTo>
                    <a:pt x="1869948" y="183515"/>
                  </a:lnTo>
                  <a:lnTo>
                    <a:pt x="1943100" y="183515"/>
                  </a:lnTo>
                  <a:lnTo>
                    <a:pt x="1949907" y="183375"/>
                  </a:lnTo>
                  <a:lnTo>
                    <a:pt x="1991995" y="174625"/>
                  </a:lnTo>
                  <a:lnTo>
                    <a:pt x="1991995" y="150622"/>
                  </a:lnTo>
                  <a:lnTo>
                    <a:pt x="1991995" y="142240"/>
                  </a:lnTo>
                  <a:close/>
                </a:path>
                <a:path w="2913379" h="196850">
                  <a:moveTo>
                    <a:pt x="2058924" y="74930"/>
                  </a:moveTo>
                  <a:lnTo>
                    <a:pt x="2037207" y="74930"/>
                  </a:lnTo>
                  <a:lnTo>
                    <a:pt x="2037207" y="7366"/>
                  </a:lnTo>
                  <a:lnTo>
                    <a:pt x="2000631" y="7366"/>
                  </a:lnTo>
                  <a:lnTo>
                    <a:pt x="2000631" y="192151"/>
                  </a:lnTo>
                  <a:lnTo>
                    <a:pt x="2037207" y="192151"/>
                  </a:lnTo>
                  <a:lnTo>
                    <a:pt x="2037207" y="110363"/>
                  </a:lnTo>
                  <a:lnTo>
                    <a:pt x="2058924" y="110363"/>
                  </a:lnTo>
                  <a:lnTo>
                    <a:pt x="2058924" y="74930"/>
                  </a:lnTo>
                  <a:close/>
                </a:path>
                <a:path w="2913379" h="196850">
                  <a:moveTo>
                    <a:pt x="2231771" y="11684"/>
                  </a:moveTo>
                  <a:lnTo>
                    <a:pt x="2125345" y="11684"/>
                  </a:lnTo>
                  <a:lnTo>
                    <a:pt x="2125345" y="45085"/>
                  </a:lnTo>
                  <a:lnTo>
                    <a:pt x="2194433" y="45085"/>
                  </a:lnTo>
                  <a:lnTo>
                    <a:pt x="2194433" y="61722"/>
                  </a:lnTo>
                  <a:lnTo>
                    <a:pt x="2184489" y="112356"/>
                  </a:lnTo>
                  <a:lnTo>
                    <a:pt x="2155037" y="142608"/>
                  </a:lnTo>
                  <a:lnTo>
                    <a:pt x="2125345" y="148844"/>
                  </a:lnTo>
                  <a:lnTo>
                    <a:pt x="2125345" y="183515"/>
                  </a:lnTo>
                  <a:lnTo>
                    <a:pt x="2169274" y="175094"/>
                  </a:lnTo>
                  <a:lnTo>
                    <a:pt x="2202853" y="150736"/>
                  </a:lnTo>
                  <a:lnTo>
                    <a:pt x="2224201" y="112610"/>
                  </a:lnTo>
                  <a:lnTo>
                    <a:pt x="2231771" y="61722"/>
                  </a:lnTo>
                  <a:lnTo>
                    <a:pt x="2231771" y="11684"/>
                  </a:lnTo>
                  <a:close/>
                </a:path>
                <a:path w="2913379" h="196850">
                  <a:moveTo>
                    <a:pt x="2296909" y="7366"/>
                  </a:moveTo>
                  <a:lnTo>
                    <a:pt x="2260346" y="7366"/>
                  </a:lnTo>
                  <a:lnTo>
                    <a:pt x="2260346" y="192151"/>
                  </a:lnTo>
                  <a:lnTo>
                    <a:pt x="2296909" y="192151"/>
                  </a:lnTo>
                  <a:lnTo>
                    <a:pt x="2296909" y="7366"/>
                  </a:lnTo>
                  <a:close/>
                </a:path>
                <a:path w="2913379" h="196850">
                  <a:moveTo>
                    <a:pt x="2437765" y="9525"/>
                  </a:moveTo>
                  <a:lnTo>
                    <a:pt x="2402078" y="9525"/>
                  </a:lnTo>
                  <a:lnTo>
                    <a:pt x="2402078" y="32893"/>
                  </a:lnTo>
                  <a:lnTo>
                    <a:pt x="2402078" y="62738"/>
                  </a:lnTo>
                  <a:lnTo>
                    <a:pt x="2402078" y="86995"/>
                  </a:lnTo>
                  <a:lnTo>
                    <a:pt x="2360663" y="86995"/>
                  </a:lnTo>
                  <a:lnTo>
                    <a:pt x="2360663" y="62738"/>
                  </a:lnTo>
                  <a:lnTo>
                    <a:pt x="2402078" y="62738"/>
                  </a:lnTo>
                  <a:lnTo>
                    <a:pt x="2402078" y="32893"/>
                  </a:lnTo>
                  <a:lnTo>
                    <a:pt x="2360663" y="32893"/>
                  </a:lnTo>
                  <a:lnTo>
                    <a:pt x="2360663" y="9525"/>
                  </a:lnTo>
                  <a:lnTo>
                    <a:pt x="2324989" y="9525"/>
                  </a:lnTo>
                  <a:lnTo>
                    <a:pt x="2324989" y="117475"/>
                  </a:lnTo>
                  <a:lnTo>
                    <a:pt x="2437765" y="117475"/>
                  </a:lnTo>
                  <a:lnTo>
                    <a:pt x="2437765" y="86995"/>
                  </a:lnTo>
                  <a:lnTo>
                    <a:pt x="2437765" y="62738"/>
                  </a:lnTo>
                  <a:lnTo>
                    <a:pt x="2437765" y="32893"/>
                  </a:lnTo>
                  <a:lnTo>
                    <a:pt x="2437765" y="9525"/>
                  </a:lnTo>
                  <a:close/>
                </a:path>
                <a:path w="2913379" h="196850">
                  <a:moveTo>
                    <a:pt x="2497074" y="159258"/>
                  </a:moveTo>
                  <a:lnTo>
                    <a:pt x="2368537" y="159258"/>
                  </a:lnTo>
                  <a:lnTo>
                    <a:pt x="2368537" y="128397"/>
                  </a:lnTo>
                  <a:lnTo>
                    <a:pt x="2331339" y="128397"/>
                  </a:lnTo>
                  <a:lnTo>
                    <a:pt x="2331339" y="192151"/>
                  </a:lnTo>
                  <a:lnTo>
                    <a:pt x="2497074" y="192151"/>
                  </a:lnTo>
                  <a:lnTo>
                    <a:pt x="2497074" y="159258"/>
                  </a:lnTo>
                  <a:close/>
                </a:path>
                <a:path w="2913379" h="196850">
                  <a:moveTo>
                    <a:pt x="2516124" y="44831"/>
                  </a:moveTo>
                  <a:lnTo>
                    <a:pt x="2494407" y="44831"/>
                  </a:lnTo>
                  <a:lnTo>
                    <a:pt x="2494407" y="7366"/>
                  </a:lnTo>
                  <a:lnTo>
                    <a:pt x="2457831" y="7366"/>
                  </a:lnTo>
                  <a:lnTo>
                    <a:pt x="2457831" y="144145"/>
                  </a:lnTo>
                  <a:lnTo>
                    <a:pt x="2494407" y="144145"/>
                  </a:lnTo>
                  <a:lnTo>
                    <a:pt x="2494407" y="80264"/>
                  </a:lnTo>
                  <a:lnTo>
                    <a:pt x="2516124" y="80264"/>
                  </a:lnTo>
                  <a:lnTo>
                    <a:pt x="2516124" y="44831"/>
                  </a:lnTo>
                  <a:close/>
                </a:path>
                <a:path w="2913379" h="196850">
                  <a:moveTo>
                    <a:pt x="2699766" y="9525"/>
                  </a:moveTo>
                  <a:lnTo>
                    <a:pt x="2534031" y="9525"/>
                  </a:lnTo>
                  <a:lnTo>
                    <a:pt x="2534031" y="43561"/>
                  </a:lnTo>
                  <a:lnTo>
                    <a:pt x="2661920" y="43561"/>
                  </a:lnTo>
                  <a:lnTo>
                    <a:pt x="2661920" y="96901"/>
                  </a:lnTo>
                  <a:lnTo>
                    <a:pt x="2699766" y="96901"/>
                  </a:lnTo>
                  <a:lnTo>
                    <a:pt x="2699766" y="9525"/>
                  </a:lnTo>
                  <a:close/>
                </a:path>
                <a:path w="2913379" h="196850">
                  <a:moveTo>
                    <a:pt x="2710561" y="107950"/>
                  </a:moveTo>
                  <a:lnTo>
                    <a:pt x="2523617" y="107950"/>
                  </a:lnTo>
                  <a:lnTo>
                    <a:pt x="2523617" y="141986"/>
                  </a:lnTo>
                  <a:lnTo>
                    <a:pt x="2596896" y="141986"/>
                  </a:lnTo>
                  <a:lnTo>
                    <a:pt x="2596896" y="196469"/>
                  </a:lnTo>
                  <a:lnTo>
                    <a:pt x="2634869" y="196469"/>
                  </a:lnTo>
                  <a:lnTo>
                    <a:pt x="2634869" y="141986"/>
                  </a:lnTo>
                  <a:lnTo>
                    <a:pt x="2710561" y="141986"/>
                  </a:lnTo>
                  <a:lnTo>
                    <a:pt x="2710561" y="107950"/>
                  </a:lnTo>
                  <a:close/>
                </a:path>
                <a:path w="2913379" h="196850">
                  <a:moveTo>
                    <a:pt x="2908681" y="63246"/>
                  </a:moveTo>
                  <a:lnTo>
                    <a:pt x="2838831" y="47625"/>
                  </a:lnTo>
                  <a:lnTo>
                    <a:pt x="2840736" y="43561"/>
                  </a:lnTo>
                  <a:lnTo>
                    <a:pt x="2903728" y="43561"/>
                  </a:lnTo>
                  <a:lnTo>
                    <a:pt x="2903728" y="15621"/>
                  </a:lnTo>
                  <a:lnTo>
                    <a:pt x="2838323" y="15621"/>
                  </a:lnTo>
                  <a:lnTo>
                    <a:pt x="2838323" y="0"/>
                  </a:lnTo>
                  <a:lnTo>
                    <a:pt x="2801112" y="0"/>
                  </a:lnTo>
                  <a:lnTo>
                    <a:pt x="2801112" y="15621"/>
                  </a:lnTo>
                  <a:lnTo>
                    <a:pt x="2735834" y="15621"/>
                  </a:lnTo>
                  <a:lnTo>
                    <a:pt x="2735834" y="43561"/>
                  </a:lnTo>
                  <a:lnTo>
                    <a:pt x="2799461" y="43561"/>
                  </a:lnTo>
                  <a:lnTo>
                    <a:pt x="2794000" y="47447"/>
                  </a:lnTo>
                  <a:lnTo>
                    <a:pt x="2752534" y="59931"/>
                  </a:lnTo>
                  <a:lnTo>
                    <a:pt x="2732532" y="61468"/>
                  </a:lnTo>
                  <a:lnTo>
                    <a:pt x="2732532" y="89789"/>
                  </a:lnTo>
                  <a:lnTo>
                    <a:pt x="2777744" y="84328"/>
                  </a:lnTo>
                  <a:lnTo>
                    <a:pt x="2814828" y="70104"/>
                  </a:lnTo>
                  <a:lnTo>
                    <a:pt x="2900045" y="90678"/>
                  </a:lnTo>
                  <a:lnTo>
                    <a:pt x="2906522" y="70104"/>
                  </a:lnTo>
                  <a:lnTo>
                    <a:pt x="2908681" y="63246"/>
                  </a:lnTo>
                  <a:close/>
                </a:path>
                <a:path w="2913379" h="196850">
                  <a:moveTo>
                    <a:pt x="2913253" y="95631"/>
                  </a:moveTo>
                  <a:lnTo>
                    <a:pt x="2726309" y="95631"/>
                  </a:lnTo>
                  <a:lnTo>
                    <a:pt x="2726309" y="124714"/>
                  </a:lnTo>
                  <a:lnTo>
                    <a:pt x="2801620" y="124714"/>
                  </a:lnTo>
                  <a:lnTo>
                    <a:pt x="2801620" y="135255"/>
                  </a:lnTo>
                  <a:lnTo>
                    <a:pt x="2736215" y="135255"/>
                  </a:lnTo>
                  <a:lnTo>
                    <a:pt x="2736215" y="163830"/>
                  </a:lnTo>
                  <a:lnTo>
                    <a:pt x="2865374" y="163830"/>
                  </a:lnTo>
                  <a:lnTo>
                    <a:pt x="2865374" y="194310"/>
                  </a:lnTo>
                  <a:lnTo>
                    <a:pt x="2902458" y="194310"/>
                  </a:lnTo>
                  <a:lnTo>
                    <a:pt x="2902458" y="135255"/>
                  </a:lnTo>
                  <a:lnTo>
                    <a:pt x="2837942" y="135255"/>
                  </a:lnTo>
                  <a:lnTo>
                    <a:pt x="2837942" y="124714"/>
                  </a:lnTo>
                  <a:lnTo>
                    <a:pt x="2913253" y="124714"/>
                  </a:lnTo>
                  <a:lnTo>
                    <a:pt x="2913253" y="9563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257288" y="2581655"/>
              <a:ext cx="2966085" cy="228600"/>
            </a:xfrm>
            <a:custGeom>
              <a:avLst/>
              <a:gdLst/>
              <a:ahLst/>
              <a:cxnLst/>
              <a:rect l="l" t="t" r="r" b="b"/>
              <a:pathLst>
                <a:path w="2966084" h="228600">
                  <a:moveTo>
                    <a:pt x="2851404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2851404" y="228600"/>
                  </a:lnTo>
                  <a:lnTo>
                    <a:pt x="2895891" y="219616"/>
                  </a:lnTo>
                  <a:lnTo>
                    <a:pt x="2932223" y="195119"/>
                  </a:lnTo>
                  <a:lnTo>
                    <a:pt x="2956720" y="158787"/>
                  </a:lnTo>
                  <a:lnTo>
                    <a:pt x="2965704" y="114300"/>
                  </a:lnTo>
                  <a:lnTo>
                    <a:pt x="2956720" y="69812"/>
                  </a:lnTo>
                  <a:lnTo>
                    <a:pt x="2932223" y="33480"/>
                  </a:lnTo>
                  <a:lnTo>
                    <a:pt x="2895891" y="8983"/>
                  </a:lnTo>
                  <a:lnTo>
                    <a:pt x="2851404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431659" y="2612643"/>
              <a:ext cx="286385" cy="154305"/>
            </a:xfrm>
            <a:custGeom>
              <a:avLst/>
              <a:gdLst/>
              <a:ahLst/>
              <a:cxnLst/>
              <a:rect l="l" t="t" r="r" b="b"/>
              <a:pathLst>
                <a:path w="286384" h="154305">
                  <a:moveTo>
                    <a:pt x="41021" y="27940"/>
                  </a:moveTo>
                  <a:lnTo>
                    <a:pt x="19304" y="0"/>
                  </a:lnTo>
                  <a:lnTo>
                    <a:pt x="0" y="0"/>
                  </a:lnTo>
                  <a:lnTo>
                    <a:pt x="24892" y="27940"/>
                  </a:lnTo>
                  <a:lnTo>
                    <a:pt x="41021" y="27940"/>
                  </a:lnTo>
                  <a:close/>
                </a:path>
                <a:path w="286384" h="154305">
                  <a:moveTo>
                    <a:pt x="145542" y="123317"/>
                  </a:moveTo>
                  <a:lnTo>
                    <a:pt x="81153" y="123317"/>
                  </a:lnTo>
                  <a:lnTo>
                    <a:pt x="114427" y="90678"/>
                  </a:lnTo>
                  <a:lnTo>
                    <a:pt x="120992" y="83781"/>
                  </a:lnTo>
                  <a:lnTo>
                    <a:pt x="141224" y="52578"/>
                  </a:lnTo>
                  <a:lnTo>
                    <a:pt x="141224" y="46101"/>
                  </a:lnTo>
                  <a:lnTo>
                    <a:pt x="116243" y="10541"/>
                  </a:lnTo>
                  <a:lnTo>
                    <a:pt x="107188" y="8470"/>
                  </a:lnTo>
                  <a:lnTo>
                    <a:pt x="107188" y="22225"/>
                  </a:lnTo>
                  <a:lnTo>
                    <a:pt x="98679" y="22479"/>
                  </a:lnTo>
                  <a:lnTo>
                    <a:pt x="82423" y="22225"/>
                  </a:lnTo>
                  <a:lnTo>
                    <a:pt x="107188" y="22225"/>
                  </a:lnTo>
                  <a:lnTo>
                    <a:pt x="107188" y="8470"/>
                  </a:lnTo>
                  <a:lnTo>
                    <a:pt x="98933" y="7747"/>
                  </a:lnTo>
                  <a:lnTo>
                    <a:pt x="90043" y="7874"/>
                  </a:lnTo>
                  <a:lnTo>
                    <a:pt x="82423" y="9779"/>
                  </a:lnTo>
                  <a:lnTo>
                    <a:pt x="75946" y="13589"/>
                  </a:lnTo>
                  <a:lnTo>
                    <a:pt x="69469" y="17272"/>
                  </a:lnTo>
                  <a:lnTo>
                    <a:pt x="64516" y="22225"/>
                  </a:lnTo>
                  <a:lnTo>
                    <a:pt x="61010" y="28702"/>
                  </a:lnTo>
                  <a:lnTo>
                    <a:pt x="57658" y="34798"/>
                  </a:lnTo>
                  <a:lnTo>
                    <a:pt x="55880" y="41910"/>
                  </a:lnTo>
                  <a:lnTo>
                    <a:pt x="55867" y="42291"/>
                  </a:lnTo>
                  <a:lnTo>
                    <a:pt x="55753" y="49657"/>
                  </a:lnTo>
                  <a:lnTo>
                    <a:pt x="72390" y="49657"/>
                  </a:lnTo>
                  <a:lnTo>
                    <a:pt x="72390" y="42291"/>
                  </a:lnTo>
                  <a:lnTo>
                    <a:pt x="74676" y="36068"/>
                  </a:lnTo>
                  <a:lnTo>
                    <a:pt x="79121" y="30734"/>
                  </a:lnTo>
                  <a:lnTo>
                    <a:pt x="83566" y="25527"/>
                  </a:lnTo>
                  <a:lnTo>
                    <a:pt x="90170" y="22733"/>
                  </a:lnTo>
                  <a:lnTo>
                    <a:pt x="107188" y="22733"/>
                  </a:lnTo>
                  <a:lnTo>
                    <a:pt x="124714" y="46101"/>
                  </a:lnTo>
                  <a:lnTo>
                    <a:pt x="124841" y="50546"/>
                  </a:lnTo>
                  <a:lnTo>
                    <a:pt x="102235" y="81788"/>
                  </a:lnTo>
                  <a:lnTo>
                    <a:pt x="57277" y="127000"/>
                  </a:lnTo>
                  <a:lnTo>
                    <a:pt x="57277" y="137795"/>
                  </a:lnTo>
                  <a:lnTo>
                    <a:pt x="145542" y="137795"/>
                  </a:lnTo>
                  <a:lnTo>
                    <a:pt x="145542" y="123317"/>
                  </a:lnTo>
                  <a:close/>
                </a:path>
                <a:path w="286384" h="154305">
                  <a:moveTo>
                    <a:pt x="249555" y="97155"/>
                  </a:moveTo>
                  <a:lnTo>
                    <a:pt x="239864" y="68961"/>
                  </a:lnTo>
                  <a:lnTo>
                    <a:pt x="239763" y="68834"/>
                  </a:lnTo>
                  <a:lnTo>
                    <a:pt x="238137" y="66802"/>
                  </a:lnTo>
                  <a:lnTo>
                    <a:pt x="237744" y="66294"/>
                  </a:lnTo>
                  <a:lnTo>
                    <a:pt x="231521" y="61277"/>
                  </a:lnTo>
                  <a:lnTo>
                    <a:pt x="224472" y="57632"/>
                  </a:lnTo>
                  <a:lnTo>
                    <a:pt x="216560" y="55372"/>
                  </a:lnTo>
                  <a:lnTo>
                    <a:pt x="207772" y="54483"/>
                  </a:lnTo>
                  <a:lnTo>
                    <a:pt x="200533" y="54737"/>
                  </a:lnTo>
                  <a:lnTo>
                    <a:pt x="179070" y="66802"/>
                  </a:lnTo>
                  <a:lnTo>
                    <a:pt x="181229" y="25273"/>
                  </a:lnTo>
                  <a:lnTo>
                    <a:pt x="243078" y="25273"/>
                  </a:lnTo>
                  <a:lnTo>
                    <a:pt x="243078" y="10795"/>
                  </a:lnTo>
                  <a:lnTo>
                    <a:pt x="166116" y="10795"/>
                  </a:lnTo>
                  <a:lnTo>
                    <a:pt x="162623" y="79819"/>
                  </a:lnTo>
                  <a:lnTo>
                    <a:pt x="162521" y="82042"/>
                  </a:lnTo>
                  <a:lnTo>
                    <a:pt x="162433" y="83820"/>
                  </a:lnTo>
                  <a:lnTo>
                    <a:pt x="178689" y="83820"/>
                  </a:lnTo>
                  <a:lnTo>
                    <a:pt x="180809" y="79819"/>
                  </a:lnTo>
                  <a:lnTo>
                    <a:pt x="184023" y="76327"/>
                  </a:lnTo>
                  <a:lnTo>
                    <a:pt x="188341" y="73406"/>
                  </a:lnTo>
                  <a:lnTo>
                    <a:pt x="192532" y="70485"/>
                  </a:lnTo>
                  <a:lnTo>
                    <a:pt x="198120" y="68961"/>
                  </a:lnTo>
                  <a:lnTo>
                    <a:pt x="205105" y="68834"/>
                  </a:lnTo>
                  <a:lnTo>
                    <a:pt x="213614" y="68961"/>
                  </a:lnTo>
                  <a:lnTo>
                    <a:pt x="220345" y="71628"/>
                  </a:lnTo>
                  <a:lnTo>
                    <a:pt x="230505" y="82042"/>
                  </a:lnTo>
                  <a:lnTo>
                    <a:pt x="233172" y="88900"/>
                  </a:lnTo>
                  <a:lnTo>
                    <a:pt x="233172" y="105664"/>
                  </a:lnTo>
                  <a:lnTo>
                    <a:pt x="230632" y="112522"/>
                  </a:lnTo>
                  <a:lnTo>
                    <a:pt x="220599" y="123317"/>
                  </a:lnTo>
                  <a:lnTo>
                    <a:pt x="213614" y="125984"/>
                  </a:lnTo>
                  <a:lnTo>
                    <a:pt x="204724" y="126238"/>
                  </a:lnTo>
                  <a:lnTo>
                    <a:pt x="195707" y="125984"/>
                  </a:lnTo>
                  <a:lnTo>
                    <a:pt x="189166" y="123812"/>
                  </a:lnTo>
                  <a:lnTo>
                    <a:pt x="188950" y="123812"/>
                  </a:lnTo>
                  <a:lnTo>
                    <a:pt x="184023" y="119126"/>
                  </a:lnTo>
                  <a:lnTo>
                    <a:pt x="179197" y="114681"/>
                  </a:lnTo>
                  <a:lnTo>
                    <a:pt x="176657" y="108966"/>
                  </a:lnTo>
                  <a:lnTo>
                    <a:pt x="176403" y="101981"/>
                  </a:lnTo>
                  <a:lnTo>
                    <a:pt x="159893" y="101981"/>
                  </a:lnTo>
                  <a:lnTo>
                    <a:pt x="186283" y="137642"/>
                  </a:lnTo>
                  <a:lnTo>
                    <a:pt x="204724" y="140589"/>
                  </a:lnTo>
                  <a:lnTo>
                    <a:pt x="213626" y="139763"/>
                  </a:lnTo>
                  <a:lnTo>
                    <a:pt x="214122" y="139763"/>
                  </a:lnTo>
                  <a:lnTo>
                    <a:pt x="246278" y="114681"/>
                  </a:lnTo>
                  <a:lnTo>
                    <a:pt x="248691" y="106324"/>
                  </a:lnTo>
                  <a:lnTo>
                    <a:pt x="249555" y="97155"/>
                  </a:lnTo>
                  <a:close/>
                </a:path>
                <a:path w="286384" h="154305">
                  <a:moveTo>
                    <a:pt x="286385" y="117983"/>
                  </a:moveTo>
                  <a:lnTo>
                    <a:pt x="270510" y="117983"/>
                  </a:lnTo>
                  <a:lnTo>
                    <a:pt x="265430" y="153797"/>
                  </a:lnTo>
                  <a:lnTo>
                    <a:pt x="278384" y="153797"/>
                  </a:lnTo>
                  <a:lnTo>
                    <a:pt x="286385" y="117983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80527" y="2620390"/>
              <a:ext cx="192913" cy="13284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990840" y="2612643"/>
              <a:ext cx="1088390" cy="148590"/>
            </a:xfrm>
            <a:custGeom>
              <a:avLst/>
              <a:gdLst/>
              <a:ahLst/>
              <a:cxnLst/>
              <a:rect l="l" t="t" r="r" b="b"/>
              <a:pathLst>
                <a:path w="1088390" h="148589">
                  <a:moveTo>
                    <a:pt x="126238" y="93980"/>
                  </a:moveTo>
                  <a:lnTo>
                    <a:pt x="11557" y="93980"/>
                  </a:lnTo>
                  <a:lnTo>
                    <a:pt x="11557" y="107696"/>
                  </a:lnTo>
                  <a:lnTo>
                    <a:pt x="110236" y="107696"/>
                  </a:lnTo>
                  <a:lnTo>
                    <a:pt x="110236" y="141097"/>
                  </a:lnTo>
                  <a:lnTo>
                    <a:pt x="126238" y="141097"/>
                  </a:lnTo>
                  <a:lnTo>
                    <a:pt x="126238" y="93980"/>
                  </a:lnTo>
                  <a:close/>
                </a:path>
                <a:path w="1088390" h="148589">
                  <a:moveTo>
                    <a:pt x="126238" y="5715"/>
                  </a:moveTo>
                  <a:lnTo>
                    <a:pt x="110617" y="5715"/>
                  </a:lnTo>
                  <a:lnTo>
                    <a:pt x="110617" y="35941"/>
                  </a:lnTo>
                  <a:lnTo>
                    <a:pt x="82804" y="35941"/>
                  </a:lnTo>
                  <a:lnTo>
                    <a:pt x="80899" y="27432"/>
                  </a:lnTo>
                  <a:lnTo>
                    <a:pt x="76327" y="20447"/>
                  </a:lnTo>
                  <a:lnTo>
                    <a:pt x="69215" y="15240"/>
                  </a:lnTo>
                  <a:lnTo>
                    <a:pt x="67856" y="14427"/>
                  </a:lnTo>
                  <a:lnTo>
                    <a:pt x="67856" y="36880"/>
                  </a:lnTo>
                  <a:lnTo>
                    <a:pt x="67830" y="52590"/>
                  </a:lnTo>
                  <a:lnTo>
                    <a:pt x="65532" y="58293"/>
                  </a:lnTo>
                  <a:lnTo>
                    <a:pt x="60833" y="62611"/>
                  </a:lnTo>
                  <a:lnTo>
                    <a:pt x="56007" y="66802"/>
                  </a:lnTo>
                  <a:lnTo>
                    <a:pt x="49784" y="69088"/>
                  </a:lnTo>
                  <a:lnTo>
                    <a:pt x="34036" y="69088"/>
                  </a:lnTo>
                  <a:lnTo>
                    <a:pt x="15621" y="44704"/>
                  </a:lnTo>
                  <a:lnTo>
                    <a:pt x="15748" y="37084"/>
                  </a:lnTo>
                  <a:lnTo>
                    <a:pt x="18161" y="31115"/>
                  </a:lnTo>
                  <a:lnTo>
                    <a:pt x="22987" y="26924"/>
                  </a:lnTo>
                  <a:lnTo>
                    <a:pt x="27686" y="22606"/>
                  </a:lnTo>
                  <a:lnTo>
                    <a:pt x="34036" y="20447"/>
                  </a:lnTo>
                  <a:lnTo>
                    <a:pt x="49784" y="20447"/>
                  </a:lnTo>
                  <a:lnTo>
                    <a:pt x="56007" y="22606"/>
                  </a:lnTo>
                  <a:lnTo>
                    <a:pt x="65532" y="31115"/>
                  </a:lnTo>
                  <a:lnTo>
                    <a:pt x="67856" y="36880"/>
                  </a:lnTo>
                  <a:lnTo>
                    <a:pt x="67856" y="14427"/>
                  </a:lnTo>
                  <a:lnTo>
                    <a:pt x="63500" y="11798"/>
                  </a:lnTo>
                  <a:lnTo>
                    <a:pt x="57035" y="9271"/>
                  </a:lnTo>
                  <a:lnTo>
                    <a:pt x="49834" y="7708"/>
                  </a:lnTo>
                  <a:lnTo>
                    <a:pt x="41910" y="7112"/>
                  </a:lnTo>
                  <a:lnTo>
                    <a:pt x="32715" y="7924"/>
                  </a:lnTo>
                  <a:lnTo>
                    <a:pt x="774" y="36880"/>
                  </a:lnTo>
                  <a:lnTo>
                    <a:pt x="0" y="44704"/>
                  </a:lnTo>
                  <a:lnTo>
                    <a:pt x="749" y="52324"/>
                  </a:lnTo>
                  <a:lnTo>
                    <a:pt x="774" y="52590"/>
                  </a:lnTo>
                  <a:lnTo>
                    <a:pt x="32715" y="81495"/>
                  </a:lnTo>
                  <a:lnTo>
                    <a:pt x="41910" y="82296"/>
                  </a:lnTo>
                  <a:lnTo>
                    <a:pt x="50253" y="81661"/>
                  </a:lnTo>
                  <a:lnTo>
                    <a:pt x="57797" y="79959"/>
                  </a:lnTo>
                  <a:lnTo>
                    <a:pt x="64490" y="77190"/>
                  </a:lnTo>
                  <a:lnTo>
                    <a:pt x="70358" y="73406"/>
                  </a:lnTo>
                  <a:lnTo>
                    <a:pt x="74790" y="69088"/>
                  </a:lnTo>
                  <a:lnTo>
                    <a:pt x="75184" y="68719"/>
                  </a:lnTo>
                  <a:lnTo>
                    <a:pt x="78968" y="63360"/>
                  </a:lnTo>
                  <a:lnTo>
                    <a:pt x="81686" y="57315"/>
                  </a:lnTo>
                  <a:lnTo>
                    <a:pt x="83312" y="50546"/>
                  </a:lnTo>
                  <a:lnTo>
                    <a:pt x="110617" y="50546"/>
                  </a:lnTo>
                  <a:lnTo>
                    <a:pt x="110617" y="86614"/>
                  </a:lnTo>
                  <a:lnTo>
                    <a:pt x="126238" y="86614"/>
                  </a:lnTo>
                  <a:lnTo>
                    <a:pt x="126238" y="50546"/>
                  </a:lnTo>
                  <a:lnTo>
                    <a:pt x="126238" y="35941"/>
                  </a:lnTo>
                  <a:lnTo>
                    <a:pt x="126238" y="5715"/>
                  </a:lnTo>
                  <a:close/>
                </a:path>
                <a:path w="1088390" h="148589">
                  <a:moveTo>
                    <a:pt x="239395" y="23876"/>
                  </a:moveTo>
                  <a:lnTo>
                    <a:pt x="236232" y="18415"/>
                  </a:lnTo>
                  <a:lnTo>
                    <a:pt x="235585" y="17272"/>
                  </a:lnTo>
                  <a:lnTo>
                    <a:pt x="228346" y="12827"/>
                  </a:lnTo>
                  <a:lnTo>
                    <a:pt x="224028" y="10693"/>
                  </a:lnTo>
                  <a:lnTo>
                    <a:pt x="224028" y="27686"/>
                  </a:lnTo>
                  <a:lnTo>
                    <a:pt x="224028" y="37084"/>
                  </a:lnTo>
                  <a:lnTo>
                    <a:pt x="221742" y="40513"/>
                  </a:lnTo>
                  <a:lnTo>
                    <a:pt x="217170" y="42926"/>
                  </a:lnTo>
                  <a:lnTo>
                    <a:pt x="212598" y="45212"/>
                  </a:lnTo>
                  <a:lnTo>
                    <a:pt x="206756" y="46482"/>
                  </a:lnTo>
                  <a:lnTo>
                    <a:pt x="192151" y="46482"/>
                  </a:lnTo>
                  <a:lnTo>
                    <a:pt x="186309" y="45212"/>
                  </a:lnTo>
                  <a:lnTo>
                    <a:pt x="181737" y="42926"/>
                  </a:lnTo>
                  <a:lnTo>
                    <a:pt x="177165" y="40513"/>
                  </a:lnTo>
                  <a:lnTo>
                    <a:pt x="174879" y="37084"/>
                  </a:lnTo>
                  <a:lnTo>
                    <a:pt x="174879" y="27686"/>
                  </a:lnTo>
                  <a:lnTo>
                    <a:pt x="177165" y="24130"/>
                  </a:lnTo>
                  <a:lnTo>
                    <a:pt x="186309" y="19558"/>
                  </a:lnTo>
                  <a:lnTo>
                    <a:pt x="192151" y="18415"/>
                  </a:lnTo>
                  <a:lnTo>
                    <a:pt x="206756" y="18415"/>
                  </a:lnTo>
                  <a:lnTo>
                    <a:pt x="212598" y="19558"/>
                  </a:lnTo>
                  <a:lnTo>
                    <a:pt x="221742" y="24130"/>
                  </a:lnTo>
                  <a:lnTo>
                    <a:pt x="224028" y="27686"/>
                  </a:lnTo>
                  <a:lnTo>
                    <a:pt x="224028" y="10693"/>
                  </a:lnTo>
                  <a:lnTo>
                    <a:pt x="222453" y="9906"/>
                  </a:lnTo>
                  <a:lnTo>
                    <a:pt x="215671" y="7797"/>
                  </a:lnTo>
                  <a:lnTo>
                    <a:pt x="207975" y="6527"/>
                  </a:lnTo>
                  <a:lnTo>
                    <a:pt x="199390" y="6096"/>
                  </a:lnTo>
                  <a:lnTo>
                    <a:pt x="190881" y="6527"/>
                  </a:lnTo>
                  <a:lnTo>
                    <a:pt x="159512" y="23876"/>
                  </a:lnTo>
                  <a:lnTo>
                    <a:pt x="159512" y="40894"/>
                  </a:lnTo>
                  <a:lnTo>
                    <a:pt x="199390" y="58801"/>
                  </a:lnTo>
                  <a:lnTo>
                    <a:pt x="207975" y="58381"/>
                  </a:lnTo>
                  <a:lnTo>
                    <a:pt x="236169" y="46482"/>
                  </a:lnTo>
                  <a:lnTo>
                    <a:pt x="239395" y="40894"/>
                  </a:lnTo>
                  <a:lnTo>
                    <a:pt x="239395" y="23876"/>
                  </a:lnTo>
                  <a:close/>
                </a:path>
                <a:path w="1088390" h="148589">
                  <a:moveTo>
                    <a:pt x="251587" y="62992"/>
                  </a:moveTo>
                  <a:lnTo>
                    <a:pt x="211836" y="68326"/>
                  </a:lnTo>
                  <a:lnTo>
                    <a:pt x="151257" y="68326"/>
                  </a:lnTo>
                  <a:lnTo>
                    <a:pt x="151257" y="81280"/>
                  </a:lnTo>
                  <a:lnTo>
                    <a:pt x="188595" y="81280"/>
                  </a:lnTo>
                  <a:lnTo>
                    <a:pt x="188595" y="105537"/>
                  </a:lnTo>
                  <a:lnTo>
                    <a:pt x="204343" y="105537"/>
                  </a:lnTo>
                  <a:lnTo>
                    <a:pt x="204343" y="81280"/>
                  </a:lnTo>
                  <a:lnTo>
                    <a:pt x="211709" y="81280"/>
                  </a:lnTo>
                  <a:lnTo>
                    <a:pt x="220675" y="80987"/>
                  </a:lnTo>
                  <a:lnTo>
                    <a:pt x="227088" y="80594"/>
                  </a:lnTo>
                  <a:lnTo>
                    <a:pt x="241046" y="79248"/>
                  </a:lnTo>
                  <a:lnTo>
                    <a:pt x="247142" y="77851"/>
                  </a:lnTo>
                  <a:lnTo>
                    <a:pt x="251587" y="75946"/>
                  </a:lnTo>
                  <a:lnTo>
                    <a:pt x="251587" y="62992"/>
                  </a:lnTo>
                  <a:close/>
                </a:path>
                <a:path w="1088390" h="148589">
                  <a:moveTo>
                    <a:pt x="278638" y="5715"/>
                  </a:moveTo>
                  <a:lnTo>
                    <a:pt x="263017" y="5715"/>
                  </a:lnTo>
                  <a:lnTo>
                    <a:pt x="263017" y="90678"/>
                  </a:lnTo>
                  <a:lnTo>
                    <a:pt x="221996" y="90678"/>
                  </a:lnTo>
                  <a:lnTo>
                    <a:pt x="221996" y="103378"/>
                  </a:lnTo>
                  <a:lnTo>
                    <a:pt x="263017" y="103378"/>
                  </a:lnTo>
                  <a:lnTo>
                    <a:pt x="263017" y="111760"/>
                  </a:lnTo>
                  <a:lnTo>
                    <a:pt x="278638" y="111760"/>
                  </a:lnTo>
                  <a:lnTo>
                    <a:pt x="278638" y="5715"/>
                  </a:lnTo>
                  <a:close/>
                </a:path>
                <a:path w="1088390" h="148589">
                  <a:moveTo>
                    <a:pt x="282194" y="125984"/>
                  </a:moveTo>
                  <a:lnTo>
                    <a:pt x="179451" y="125984"/>
                  </a:lnTo>
                  <a:lnTo>
                    <a:pt x="179451" y="98298"/>
                  </a:lnTo>
                  <a:lnTo>
                    <a:pt x="163830" y="98298"/>
                  </a:lnTo>
                  <a:lnTo>
                    <a:pt x="163830" y="139319"/>
                  </a:lnTo>
                  <a:lnTo>
                    <a:pt x="282194" y="139319"/>
                  </a:lnTo>
                  <a:lnTo>
                    <a:pt x="282194" y="125984"/>
                  </a:lnTo>
                  <a:close/>
                </a:path>
                <a:path w="1088390" h="148589">
                  <a:moveTo>
                    <a:pt x="421640" y="127"/>
                  </a:moveTo>
                  <a:lnTo>
                    <a:pt x="405130" y="127"/>
                  </a:lnTo>
                  <a:lnTo>
                    <a:pt x="347091" y="148336"/>
                  </a:lnTo>
                  <a:lnTo>
                    <a:pt x="363601" y="148336"/>
                  </a:lnTo>
                  <a:lnTo>
                    <a:pt x="421640" y="127"/>
                  </a:lnTo>
                  <a:close/>
                </a:path>
                <a:path w="1088390" h="148589">
                  <a:moveTo>
                    <a:pt x="521208" y="27940"/>
                  </a:moveTo>
                  <a:lnTo>
                    <a:pt x="499491" y="0"/>
                  </a:lnTo>
                  <a:lnTo>
                    <a:pt x="480187" y="0"/>
                  </a:lnTo>
                  <a:lnTo>
                    <a:pt x="505079" y="27940"/>
                  </a:lnTo>
                  <a:lnTo>
                    <a:pt x="521208" y="27940"/>
                  </a:lnTo>
                  <a:close/>
                </a:path>
                <a:path w="1088390" h="148589">
                  <a:moveTo>
                    <a:pt x="625729" y="123317"/>
                  </a:moveTo>
                  <a:lnTo>
                    <a:pt x="561340" y="123317"/>
                  </a:lnTo>
                  <a:lnTo>
                    <a:pt x="594614" y="90678"/>
                  </a:lnTo>
                  <a:lnTo>
                    <a:pt x="601179" y="83781"/>
                  </a:lnTo>
                  <a:lnTo>
                    <a:pt x="621411" y="52578"/>
                  </a:lnTo>
                  <a:lnTo>
                    <a:pt x="621411" y="46101"/>
                  </a:lnTo>
                  <a:lnTo>
                    <a:pt x="596430" y="10541"/>
                  </a:lnTo>
                  <a:lnTo>
                    <a:pt x="587362" y="8470"/>
                  </a:lnTo>
                  <a:lnTo>
                    <a:pt x="587362" y="22225"/>
                  </a:lnTo>
                  <a:lnTo>
                    <a:pt x="578853" y="22479"/>
                  </a:lnTo>
                  <a:lnTo>
                    <a:pt x="562610" y="22225"/>
                  </a:lnTo>
                  <a:lnTo>
                    <a:pt x="587362" y="22225"/>
                  </a:lnTo>
                  <a:lnTo>
                    <a:pt x="587362" y="8470"/>
                  </a:lnTo>
                  <a:lnTo>
                    <a:pt x="579120" y="7747"/>
                  </a:lnTo>
                  <a:lnTo>
                    <a:pt x="570230" y="7874"/>
                  </a:lnTo>
                  <a:lnTo>
                    <a:pt x="562610" y="9779"/>
                  </a:lnTo>
                  <a:lnTo>
                    <a:pt x="556133" y="13589"/>
                  </a:lnTo>
                  <a:lnTo>
                    <a:pt x="549656" y="17272"/>
                  </a:lnTo>
                  <a:lnTo>
                    <a:pt x="544703" y="22225"/>
                  </a:lnTo>
                  <a:lnTo>
                    <a:pt x="541197" y="28702"/>
                  </a:lnTo>
                  <a:lnTo>
                    <a:pt x="537845" y="34798"/>
                  </a:lnTo>
                  <a:lnTo>
                    <a:pt x="536067" y="41910"/>
                  </a:lnTo>
                  <a:lnTo>
                    <a:pt x="535940" y="49657"/>
                  </a:lnTo>
                  <a:lnTo>
                    <a:pt x="552577" y="49657"/>
                  </a:lnTo>
                  <a:lnTo>
                    <a:pt x="552577" y="42291"/>
                  </a:lnTo>
                  <a:lnTo>
                    <a:pt x="554863" y="36068"/>
                  </a:lnTo>
                  <a:lnTo>
                    <a:pt x="559308" y="30734"/>
                  </a:lnTo>
                  <a:lnTo>
                    <a:pt x="563753" y="25527"/>
                  </a:lnTo>
                  <a:lnTo>
                    <a:pt x="570357" y="22733"/>
                  </a:lnTo>
                  <a:lnTo>
                    <a:pt x="587375" y="22733"/>
                  </a:lnTo>
                  <a:lnTo>
                    <a:pt x="604901" y="46101"/>
                  </a:lnTo>
                  <a:lnTo>
                    <a:pt x="605028" y="50546"/>
                  </a:lnTo>
                  <a:lnTo>
                    <a:pt x="582422" y="81788"/>
                  </a:lnTo>
                  <a:lnTo>
                    <a:pt x="537464" y="127000"/>
                  </a:lnTo>
                  <a:lnTo>
                    <a:pt x="537464" y="137795"/>
                  </a:lnTo>
                  <a:lnTo>
                    <a:pt x="625729" y="137795"/>
                  </a:lnTo>
                  <a:lnTo>
                    <a:pt x="625729" y="123317"/>
                  </a:lnTo>
                  <a:close/>
                </a:path>
                <a:path w="1088390" h="148589">
                  <a:moveTo>
                    <a:pt x="729742" y="97155"/>
                  </a:moveTo>
                  <a:lnTo>
                    <a:pt x="720051" y="68961"/>
                  </a:lnTo>
                  <a:lnTo>
                    <a:pt x="719950" y="68834"/>
                  </a:lnTo>
                  <a:lnTo>
                    <a:pt x="718324" y="66802"/>
                  </a:lnTo>
                  <a:lnTo>
                    <a:pt x="717931" y="66294"/>
                  </a:lnTo>
                  <a:lnTo>
                    <a:pt x="711708" y="61277"/>
                  </a:lnTo>
                  <a:lnTo>
                    <a:pt x="704659" y="57632"/>
                  </a:lnTo>
                  <a:lnTo>
                    <a:pt x="696747" y="55372"/>
                  </a:lnTo>
                  <a:lnTo>
                    <a:pt x="687959" y="54483"/>
                  </a:lnTo>
                  <a:lnTo>
                    <a:pt x="680720" y="54737"/>
                  </a:lnTo>
                  <a:lnTo>
                    <a:pt x="659257" y="66802"/>
                  </a:lnTo>
                  <a:lnTo>
                    <a:pt x="661416" y="25273"/>
                  </a:lnTo>
                  <a:lnTo>
                    <a:pt x="723265" y="25273"/>
                  </a:lnTo>
                  <a:lnTo>
                    <a:pt x="723265" y="10795"/>
                  </a:lnTo>
                  <a:lnTo>
                    <a:pt x="646303" y="10795"/>
                  </a:lnTo>
                  <a:lnTo>
                    <a:pt x="642810" y="79819"/>
                  </a:lnTo>
                  <a:lnTo>
                    <a:pt x="642708" y="82042"/>
                  </a:lnTo>
                  <a:lnTo>
                    <a:pt x="642620" y="83820"/>
                  </a:lnTo>
                  <a:lnTo>
                    <a:pt x="658876" y="83820"/>
                  </a:lnTo>
                  <a:lnTo>
                    <a:pt x="660996" y="79819"/>
                  </a:lnTo>
                  <a:lnTo>
                    <a:pt x="664210" y="76327"/>
                  </a:lnTo>
                  <a:lnTo>
                    <a:pt x="668528" y="73406"/>
                  </a:lnTo>
                  <a:lnTo>
                    <a:pt x="672719" y="70485"/>
                  </a:lnTo>
                  <a:lnTo>
                    <a:pt x="678307" y="68961"/>
                  </a:lnTo>
                  <a:lnTo>
                    <a:pt x="685292" y="68834"/>
                  </a:lnTo>
                  <a:lnTo>
                    <a:pt x="693801" y="68961"/>
                  </a:lnTo>
                  <a:lnTo>
                    <a:pt x="700532" y="71628"/>
                  </a:lnTo>
                  <a:lnTo>
                    <a:pt x="710692" y="82042"/>
                  </a:lnTo>
                  <a:lnTo>
                    <a:pt x="713359" y="88900"/>
                  </a:lnTo>
                  <a:lnTo>
                    <a:pt x="713359" y="105664"/>
                  </a:lnTo>
                  <a:lnTo>
                    <a:pt x="710819" y="112522"/>
                  </a:lnTo>
                  <a:lnTo>
                    <a:pt x="700786" y="123317"/>
                  </a:lnTo>
                  <a:lnTo>
                    <a:pt x="693801" y="125984"/>
                  </a:lnTo>
                  <a:lnTo>
                    <a:pt x="684911" y="126238"/>
                  </a:lnTo>
                  <a:lnTo>
                    <a:pt x="675894" y="125984"/>
                  </a:lnTo>
                  <a:lnTo>
                    <a:pt x="669353" y="123812"/>
                  </a:lnTo>
                  <a:lnTo>
                    <a:pt x="669137" y="123812"/>
                  </a:lnTo>
                  <a:lnTo>
                    <a:pt x="664210" y="119126"/>
                  </a:lnTo>
                  <a:lnTo>
                    <a:pt x="659384" y="114681"/>
                  </a:lnTo>
                  <a:lnTo>
                    <a:pt x="656844" y="108966"/>
                  </a:lnTo>
                  <a:lnTo>
                    <a:pt x="656590" y="101981"/>
                  </a:lnTo>
                  <a:lnTo>
                    <a:pt x="640080" y="101981"/>
                  </a:lnTo>
                  <a:lnTo>
                    <a:pt x="666470" y="137642"/>
                  </a:lnTo>
                  <a:lnTo>
                    <a:pt x="684911" y="140589"/>
                  </a:lnTo>
                  <a:lnTo>
                    <a:pt x="693813" y="139763"/>
                  </a:lnTo>
                  <a:lnTo>
                    <a:pt x="694309" y="139763"/>
                  </a:lnTo>
                  <a:lnTo>
                    <a:pt x="726465" y="114681"/>
                  </a:lnTo>
                  <a:lnTo>
                    <a:pt x="728878" y="106324"/>
                  </a:lnTo>
                  <a:lnTo>
                    <a:pt x="729742" y="97155"/>
                  </a:lnTo>
                  <a:close/>
                </a:path>
                <a:path w="1088390" h="148589">
                  <a:moveTo>
                    <a:pt x="818515" y="62230"/>
                  </a:moveTo>
                  <a:lnTo>
                    <a:pt x="817930" y="62865"/>
                  </a:lnTo>
                  <a:lnTo>
                    <a:pt x="816102" y="65278"/>
                  </a:lnTo>
                  <a:lnTo>
                    <a:pt x="813435" y="67818"/>
                  </a:lnTo>
                  <a:lnTo>
                    <a:pt x="810641" y="69596"/>
                  </a:lnTo>
                  <a:lnTo>
                    <a:pt x="807974" y="71501"/>
                  </a:lnTo>
                  <a:lnTo>
                    <a:pt x="804672" y="72390"/>
                  </a:lnTo>
                  <a:lnTo>
                    <a:pt x="797585" y="72390"/>
                  </a:lnTo>
                  <a:lnTo>
                    <a:pt x="793775" y="71501"/>
                  </a:lnTo>
                  <a:lnTo>
                    <a:pt x="793483" y="71501"/>
                  </a:lnTo>
                  <a:lnTo>
                    <a:pt x="789800" y="69596"/>
                  </a:lnTo>
                  <a:lnTo>
                    <a:pt x="782193" y="65786"/>
                  </a:lnTo>
                  <a:lnTo>
                    <a:pt x="778256" y="64008"/>
                  </a:lnTo>
                  <a:lnTo>
                    <a:pt x="774446" y="62230"/>
                  </a:lnTo>
                  <a:lnTo>
                    <a:pt x="770255" y="61214"/>
                  </a:lnTo>
                  <a:lnTo>
                    <a:pt x="761009" y="61214"/>
                  </a:lnTo>
                  <a:lnTo>
                    <a:pt x="758063" y="61722"/>
                  </a:lnTo>
                  <a:lnTo>
                    <a:pt x="754888" y="62865"/>
                  </a:lnTo>
                  <a:lnTo>
                    <a:pt x="751586" y="64008"/>
                  </a:lnTo>
                  <a:lnTo>
                    <a:pt x="748919" y="65786"/>
                  </a:lnTo>
                  <a:lnTo>
                    <a:pt x="746506" y="68072"/>
                  </a:lnTo>
                  <a:lnTo>
                    <a:pt x="746506" y="83820"/>
                  </a:lnTo>
                  <a:lnTo>
                    <a:pt x="748919" y="81280"/>
                  </a:lnTo>
                  <a:lnTo>
                    <a:pt x="751586" y="79248"/>
                  </a:lnTo>
                  <a:lnTo>
                    <a:pt x="754380" y="77724"/>
                  </a:lnTo>
                  <a:lnTo>
                    <a:pt x="757047" y="76327"/>
                  </a:lnTo>
                  <a:lnTo>
                    <a:pt x="759688" y="75819"/>
                  </a:lnTo>
                  <a:lnTo>
                    <a:pt x="767969" y="75819"/>
                  </a:lnTo>
                  <a:lnTo>
                    <a:pt x="771779" y="76708"/>
                  </a:lnTo>
                  <a:lnTo>
                    <a:pt x="775462" y="78613"/>
                  </a:lnTo>
                  <a:lnTo>
                    <a:pt x="779145" y="80391"/>
                  </a:lnTo>
                  <a:lnTo>
                    <a:pt x="782828" y="82296"/>
                  </a:lnTo>
                  <a:lnTo>
                    <a:pt x="790702" y="85852"/>
                  </a:lnTo>
                  <a:lnTo>
                    <a:pt x="795413" y="86995"/>
                  </a:lnTo>
                  <a:lnTo>
                    <a:pt x="803529" y="86995"/>
                  </a:lnTo>
                  <a:lnTo>
                    <a:pt x="807212" y="86233"/>
                  </a:lnTo>
                  <a:lnTo>
                    <a:pt x="813562" y="83185"/>
                  </a:lnTo>
                  <a:lnTo>
                    <a:pt x="816229" y="80899"/>
                  </a:lnTo>
                  <a:lnTo>
                    <a:pt x="818515" y="78105"/>
                  </a:lnTo>
                  <a:lnTo>
                    <a:pt x="818515" y="75819"/>
                  </a:lnTo>
                  <a:lnTo>
                    <a:pt x="818515" y="72390"/>
                  </a:lnTo>
                  <a:lnTo>
                    <a:pt x="818515" y="62230"/>
                  </a:lnTo>
                  <a:close/>
                </a:path>
                <a:path w="1088390" h="148589">
                  <a:moveTo>
                    <a:pt x="879348" y="27940"/>
                  </a:moveTo>
                  <a:lnTo>
                    <a:pt x="857631" y="0"/>
                  </a:lnTo>
                  <a:lnTo>
                    <a:pt x="838327" y="0"/>
                  </a:lnTo>
                  <a:lnTo>
                    <a:pt x="863219" y="27940"/>
                  </a:lnTo>
                  <a:lnTo>
                    <a:pt x="879348" y="27940"/>
                  </a:lnTo>
                  <a:close/>
                </a:path>
                <a:path w="1088390" h="148589">
                  <a:moveTo>
                    <a:pt x="983869" y="123317"/>
                  </a:moveTo>
                  <a:lnTo>
                    <a:pt x="919480" y="123317"/>
                  </a:lnTo>
                  <a:lnTo>
                    <a:pt x="952754" y="90678"/>
                  </a:lnTo>
                  <a:lnTo>
                    <a:pt x="959319" y="83781"/>
                  </a:lnTo>
                  <a:lnTo>
                    <a:pt x="979551" y="52578"/>
                  </a:lnTo>
                  <a:lnTo>
                    <a:pt x="979551" y="46101"/>
                  </a:lnTo>
                  <a:lnTo>
                    <a:pt x="954570" y="10541"/>
                  </a:lnTo>
                  <a:lnTo>
                    <a:pt x="945515" y="8470"/>
                  </a:lnTo>
                  <a:lnTo>
                    <a:pt x="945515" y="22225"/>
                  </a:lnTo>
                  <a:lnTo>
                    <a:pt x="937006" y="22479"/>
                  </a:lnTo>
                  <a:lnTo>
                    <a:pt x="920750" y="22225"/>
                  </a:lnTo>
                  <a:lnTo>
                    <a:pt x="945515" y="22225"/>
                  </a:lnTo>
                  <a:lnTo>
                    <a:pt x="945515" y="8470"/>
                  </a:lnTo>
                  <a:lnTo>
                    <a:pt x="937260" y="7747"/>
                  </a:lnTo>
                  <a:lnTo>
                    <a:pt x="928370" y="7874"/>
                  </a:lnTo>
                  <a:lnTo>
                    <a:pt x="920750" y="9779"/>
                  </a:lnTo>
                  <a:lnTo>
                    <a:pt x="914273" y="13589"/>
                  </a:lnTo>
                  <a:lnTo>
                    <a:pt x="907796" y="17272"/>
                  </a:lnTo>
                  <a:lnTo>
                    <a:pt x="902843" y="22225"/>
                  </a:lnTo>
                  <a:lnTo>
                    <a:pt x="899337" y="28702"/>
                  </a:lnTo>
                  <a:lnTo>
                    <a:pt x="895985" y="34798"/>
                  </a:lnTo>
                  <a:lnTo>
                    <a:pt x="894207" y="41910"/>
                  </a:lnTo>
                  <a:lnTo>
                    <a:pt x="894080" y="49657"/>
                  </a:lnTo>
                  <a:lnTo>
                    <a:pt x="910717" y="49657"/>
                  </a:lnTo>
                  <a:lnTo>
                    <a:pt x="910717" y="42291"/>
                  </a:lnTo>
                  <a:lnTo>
                    <a:pt x="913003" y="36068"/>
                  </a:lnTo>
                  <a:lnTo>
                    <a:pt x="917448" y="30734"/>
                  </a:lnTo>
                  <a:lnTo>
                    <a:pt x="921893" y="25527"/>
                  </a:lnTo>
                  <a:lnTo>
                    <a:pt x="928497" y="22733"/>
                  </a:lnTo>
                  <a:lnTo>
                    <a:pt x="945515" y="22733"/>
                  </a:lnTo>
                  <a:lnTo>
                    <a:pt x="963041" y="46101"/>
                  </a:lnTo>
                  <a:lnTo>
                    <a:pt x="963168" y="50546"/>
                  </a:lnTo>
                  <a:lnTo>
                    <a:pt x="940562" y="81788"/>
                  </a:lnTo>
                  <a:lnTo>
                    <a:pt x="895604" y="127000"/>
                  </a:lnTo>
                  <a:lnTo>
                    <a:pt x="895604" y="137795"/>
                  </a:lnTo>
                  <a:lnTo>
                    <a:pt x="983869" y="137795"/>
                  </a:lnTo>
                  <a:lnTo>
                    <a:pt x="983869" y="123317"/>
                  </a:lnTo>
                  <a:close/>
                </a:path>
                <a:path w="1088390" h="148589">
                  <a:moveTo>
                    <a:pt x="1088263" y="57658"/>
                  </a:moveTo>
                  <a:lnTo>
                    <a:pt x="1088136" y="42291"/>
                  </a:lnTo>
                  <a:lnTo>
                    <a:pt x="1086104" y="34671"/>
                  </a:lnTo>
                  <a:lnTo>
                    <a:pt x="1078369" y="22352"/>
                  </a:lnTo>
                  <a:lnTo>
                    <a:pt x="1077976" y="21717"/>
                  </a:lnTo>
                  <a:lnTo>
                    <a:pt x="1072388" y="16764"/>
                  </a:lnTo>
                  <a:lnTo>
                    <a:pt x="1071880" y="16510"/>
                  </a:lnTo>
                  <a:lnTo>
                    <a:pt x="1071880" y="42799"/>
                  </a:lnTo>
                  <a:lnTo>
                    <a:pt x="1071829" y="59436"/>
                  </a:lnTo>
                  <a:lnTo>
                    <a:pt x="1070190" y="63627"/>
                  </a:lnTo>
                  <a:lnTo>
                    <a:pt x="1069086" y="66294"/>
                  </a:lnTo>
                  <a:lnTo>
                    <a:pt x="1063879" y="71628"/>
                  </a:lnTo>
                  <a:lnTo>
                    <a:pt x="1058672" y="77089"/>
                  </a:lnTo>
                  <a:lnTo>
                    <a:pt x="1051433" y="79883"/>
                  </a:lnTo>
                  <a:lnTo>
                    <a:pt x="1032891" y="79883"/>
                  </a:lnTo>
                  <a:lnTo>
                    <a:pt x="1025652" y="77089"/>
                  </a:lnTo>
                  <a:lnTo>
                    <a:pt x="1020445" y="71628"/>
                  </a:lnTo>
                  <a:lnTo>
                    <a:pt x="1015238" y="66294"/>
                  </a:lnTo>
                  <a:lnTo>
                    <a:pt x="1012571" y="59436"/>
                  </a:lnTo>
                  <a:lnTo>
                    <a:pt x="1012571" y="42799"/>
                  </a:lnTo>
                  <a:lnTo>
                    <a:pt x="1015238" y="35941"/>
                  </a:lnTo>
                  <a:lnTo>
                    <a:pt x="1020445" y="30607"/>
                  </a:lnTo>
                  <a:lnTo>
                    <a:pt x="1025652" y="25146"/>
                  </a:lnTo>
                  <a:lnTo>
                    <a:pt x="1032891" y="22352"/>
                  </a:lnTo>
                  <a:lnTo>
                    <a:pt x="1051433" y="22352"/>
                  </a:lnTo>
                  <a:lnTo>
                    <a:pt x="1058672" y="25146"/>
                  </a:lnTo>
                  <a:lnTo>
                    <a:pt x="1063879" y="30607"/>
                  </a:lnTo>
                  <a:lnTo>
                    <a:pt x="1069213" y="35941"/>
                  </a:lnTo>
                  <a:lnTo>
                    <a:pt x="1071880" y="42799"/>
                  </a:lnTo>
                  <a:lnTo>
                    <a:pt x="1071880" y="16510"/>
                  </a:lnTo>
                  <a:lnTo>
                    <a:pt x="1058545" y="9652"/>
                  </a:lnTo>
                  <a:lnTo>
                    <a:pt x="1050798" y="7874"/>
                  </a:lnTo>
                  <a:lnTo>
                    <a:pt x="1042162" y="7747"/>
                  </a:lnTo>
                  <a:lnTo>
                    <a:pt x="1033526" y="7874"/>
                  </a:lnTo>
                  <a:lnTo>
                    <a:pt x="998347" y="34671"/>
                  </a:lnTo>
                  <a:lnTo>
                    <a:pt x="996188" y="42291"/>
                  </a:lnTo>
                  <a:lnTo>
                    <a:pt x="996188" y="59817"/>
                  </a:lnTo>
                  <a:lnTo>
                    <a:pt x="998220" y="67437"/>
                  </a:lnTo>
                  <a:lnTo>
                    <a:pt x="1002284" y="73787"/>
                  </a:lnTo>
                  <a:lnTo>
                    <a:pt x="1006221" y="80137"/>
                  </a:lnTo>
                  <a:lnTo>
                    <a:pt x="1011555" y="85090"/>
                  </a:lnTo>
                  <a:lnTo>
                    <a:pt x="1025017" y="92202"/>
                  </a:lnTo>
                  <a:lnTo>
                    <a:pt x="1032510" y="93980"/>
                  </a:lnTo>
                  <a:lnTo>
                    <a:pt x="1043686" y="93980"/>
                  </a:lnTo>
                  <a:lnTo>
                    <a:pt x="1054481" y="91059"/>
                  </a:lnTo>
                  <a:lnTo>
                    <a:pt x="1022477" y="137541"/>
                  </a:lnTo>
                  <a:lnTo>
                    <a:pt x="1041527" y="137541"/>
                  </a:lnTo>
                  <a:lnTo>
                    <a:pt x="1072515" y="91059"/>
                  </a:lnTo>
                  <a:lnTo>
                    <a:pt x="1075817" y="86106"/>
                  </a:lnTo>
                  <a:lnTo>
                    <a:pt x="1079754" y="80391"/>
                  </a:lnTo>
                  <a:lnTo>
                    <a:pt x="1080020" y="79883"/>
                  </a:lnTo>
                  <a:lnTo>
                    <a:pt x="1082802" y="74803"/>
                  </a:lnTo>
                  <a:lnTo>
                    <a:pt x="1087120" y="63627"/>
                  </a:lnTo>
                  <a:lnTo>
                    <a:pt x="1088263" y="5765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44888" y="2613024"/>
              <a:ext cx="900556" cy="15341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91355" y="3166871"/>
              <a:ext cx="182880" cy="18440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264660" y="3163061"/>
              <a:ext cx="2245360" cy="190500"/>
            </a:xfrm>
            <a:custGeom>
              <a:avLst/>
              <a:gdLst/>
              <a:ahLst/>
              <a:cxnLst/>
              <a:rect l="l" t="t" r="r" b="b"/>
              <a:pathLst>
                <a:path w="2245359" h="190500">
                  <a:moveTo>
                    <a:pt x="107569" y="7366"/>
                  </a:moveTo>
                  <a:lnTo>
                    <a:pt x="71628" y="7366"/>
                  </a:lnTo>
                  <a:lnTo>
                    <a:pt x="71628" y="61722"/>
                  </a:lnTo>
                  <a:lnTo>
                    <a:pt x="71628" y="94996"/>
                  </a:lnTo>
                  <a:lnTo>
                    <a:pt x="71628" y="145669"/>
                  </a:lnTo>
                  <a:lnTo>
                    <a:pt x="35941" y="145669"/>
                  </a:lnTo>
                  <a:lnTo>
                    <a:pt x="35941" y="94996"/>
                  </a:lnTo>
                  <a:lnTo>
                    <a:pt x="71628" y="94996"/>
                  </a:lnTo>
                  <a:lnTo>
                    <a:pt x="71628" y="61722"/>
                  </a:lnTo>
                  <a:lnTo>
                    <a:pt x="35941" y="61722"/>
                  </a:lnTo>
                  <a:lnTo>
                    <a:pt x="35941" y="7366"/>
                  </a:lnTo>
                  <a:lnTo>
                    <a:pt x="0" y="7366"/>
                  </a:lnTo>
                  <a:lnTo>
                    <a:pt x="0" y="179197"/>
                  </a:lnTo>
                  <a:lnTo>
                    <a:pt x="107569" y="179197"/>
                  </a:lnTo>
                  <a:lnTo>
                    <a:pt x="107569" y="145669"/>
                  </a:lnTo>
                  <a:lnTo>
                    <a:pt x="107569" y="94996"/>
                  </a:lnTo>
                  <a:lnTo>
                    <a:pt x="107569" y="61722"/>
                  </a:lnTo>
                  <a:lnTo>
                    <a:pt x="107569" y="7366"/>
                  </a:lnTo>
                  <a:close/>
                </a:path>
                <a:path w="2245359" h="190500">
                  <a:moveTo>
                    <a:pt x="188976" y="70612"/>
                  </a:moveTo>
                  <a:lnTo>
                    <a:pt x="167259" y="70612"/>
                  </a:lnTo>
                  <a:lnTo>
                    <a:pt x="167259" y="3048"/>
                  </a:lnTo>
                  <a:lnTo>
                    <a:pt x="130683" y="3048"/>
                  </a:lnTo>
                  <a:lnTo>
                    <a:pt x="130683" y="187833"/>
                  </a:lnTo>
                  <a:lnTo>
                    <a:pt x="167259" y="187833"/>
                  </a:lnTo>
                  <a:lnTo>
                    <a:pt x="167259" y="106045"/>
                  </a:lnTo>
                  <a:lnTo>
                    <a:pt x="188976" y="106045"/>
                  </a:lnTo>
                  <a:lnTo>
                    <a:pt x="188976" y="70612"/>
                  </a:lnTo>
                  <a:close/>
                </a:path>
                <a:path w="2245359" h="190500">
                  <a:moveTo>
                    <a:pt x="318008" y="93345"/>
                  </a:moveTo>
                  <a:lnTo>
                    <a:pt x="313918" y="53886"/>
                  </a:lnTo>
                  <a:lnTo>
                    <a:pt x="293649" y="17094"/>
                  </a:lnTo>
                  <a:lnTo>
                    <a:pt x="281940" y="9779"/>
                  </a:lnTo>
                  <a:lnTo>
                    <a:pt x="281940" y="93345"/>
                  </a:lnTo>
                  <a:lnTo>
                    <a:pt x="281457" y="107518"/>
                  </a:lnTo>
                  <a:lnTo>
                    <a:pt x="271399" y="144272"/>
                  </a:lnTo>
                  <a:lnTo>
                    <a:pt x="266319" y="148209"/>
                  </a:lnTo>
                  <a:lnTo>
                    <a:pt x="261353" y="147916"/>
                  </a:lnTo>
                  <a:lnTo>
                    <a:pt x="258800" y="147916"/>
                  </a:lnTo>
                  <a:lnTo>
                    <a:pt x="238467" y="107518"/>
                  </a:lnTo>
                  <a:lnTo>
                    <a:pt x="237998" y="93345"/>
                  </a:lnTo>
                  <a:lnTo>
                    <a:pt x="238467" y="79184"/>
                  </a:lnTo>
                  <a:lnTo>
                    <a:pt x="248539" y="42430"/>
                  </a:lnTo>
                  <a:lnTo>
                    <a:pt x="253746" y="38493"/>
                  </a:lnTo>
                  <a:lnTo>
                    <a:pt x="260096" y="38735"/>
                  </a:lnTo>
                  <a:lnTo>
                    <a:pt x="266319" y="38493"/>
                  </a:lnTo>
                  <a:lnTo>
                    <a:pt x="281457" y="79184"/>
                  </a:lnTo>
                  <a:lnTo>
                    <a:pt x="281940" y="93345"/>
                  </a:lnTo>
                  <a:lnTo>
                    <a:pt x="281940" y="9779"/>
                  </a:lnTo>
                  <a:lnTo>
                    <a:pt x="272643" y="6477"/>
                  </a:lnTo>
                  <a:lnTo>
                    <a:pt x="260096" y="5219"/>
                  </a:lnTo>
                  <a:lnTo>
                    <a:pt x="247523" y="6477"/>
                  </a:lnTo>
                  <a:lnTo>
                    <a:pt x="211099" y="38493"/>
                  </a:lnTo>
                  <a:lnTo>
                    <a:pt x="201803" y="93345"/>
                  </a:lnTo>
                  <a:lnTo>
                    <a:pt x="202946" y="114528"/>
                  </a:lnTo>
                  <a:lnTo>
                    <a:pt x="217932" y="160147"/>
                  </a:lnTo>
                  <a:lnTo>
                    <a:pt x="260096" y="181356"/>
                  </a:lnTo>
                  <a:lnTo>
                    <a:pt x="272643" y="180098"/>
                  </a:lnTo>
                  <a:lnTo>
                    <a:pt x="283819" y="176136"/>
                  </a:lnTo>
                  <a:lnTo>
                    <a:pt x="293649" y="169481"/>
                  </a:lnTo>
                  <a:lnTo>
                    <a:pt x="302133" y="160147"/>
                  </a:lnTo>
                  <a:lnTo>
                    <a:pt x="308813" y="148209"/>
                  </a:lnTo>
                  <a:lnTo>
                    <a:pt x="308978" y="147916"/>
                  </a:lnTo>
                  <a:lnTo>
                    <a:pt x="313918" y="132702"/>
                  </a:lnTo>
                  <a:lnTo>
                    <a:pt x="316928" y="114528"/>
                  </a:lnTo>
                  <a:lnTo>
                    <a:pt x="318008" y="93345"/>
                  </a:lnTo>
                  <a:close/>
                </a:path>
                <a:path w="2245359" h="190500">
                  <a:moveTo>
                    <a:pt x="375158" y="3048"/>
                  </a:moveTo>
                  <a:lnTo>
                    <a:pt x="338582" y="3048"/>
                  </a:lnTo>
                  <a:lnTo>
                    <a:pt x="338582" y="187833"/>
                  </a:lnTo>
                  <a:lnTo>
                    <a:pt x="375158" y="187833"/>
                  </a:lnTo>
                  <a:lnTo>
                    <a:pt x="375158" y="3048"/>
                  </a:lnTo>
                  <a:close/>
                </a:path>
                <a:path w="2245359" h="190500">
                  <a:moveTo>
                    <a:pt x="586105" y="147193"/>
                  </a:moveTo>
                  <a:lnTo>
                    <a:pt x="511175" y="147193"/>
                  </a:lnTo>
                  <a:lnTo>
                    <a:pt x="511175" y="121158"/>
                  </a:lnTo>
                  <a:lnTo>
                    <a:pt x="525983" y="118427"/>
                  </a:lnTo>
                  <a:lnTo>
                    <a:pt x="539153" y="114249"/>
                  </a:lnTo>
                  <a:lnTo>
                    <a:pt x="550697" y="108623"/>
                  </a:lnTo>
                  <a:lnTo>
                    <a:pt x="560578" y="101600"/>
                  </a:lnTo>
                  <a:lnTo>
                    <a:pt x="568452" y="93395"/>
                  </a:lnTo>
                  <a:lnTo>
                    <a:pt x="570915" y="89408"/>
                  </a:lnTo>
                  <a:lnTo>
                    <a:pt x="574167" y="84175"/>
                  </a:lnTo>
                  <a:lnTo>
                    <a:pt x="577684" y="73964"/>
                  </a:lnTo>
                  <a:lnTo>
                    <a:pt x="578993" y="62738"/>
                  </a:lnTo>
                  <a:lnTo>
                    <a:pt x="578256" y="54610"/>
                  </a:lnTo>
                  <a:lnTo>
                    <a:pt x="578231" y="54229"/>
                  </a:lnTo>
                  <a:lnTo>
                    <a:pt x="576148" y="46202"/>
                  </a:lnTo>
                  <a:lnTo>
                    <a:pt x="572757" y="38709"/>
                  </a:lnTo>
                  <a:lnTo>
                    <a:pt x="571068" y="36207"/>
                  </a:lnTo>
                  <a:lnTo>
                    <a:pt x="568071" y="31750"/>
                  </a:lnTo>
                  <a:lnTo>
                    <a:pt x="562114" y="25450"/>
                  </a:lnTo>
                  <a:lnTo>
                    <a:pt x="555091" y="19862"/>
                  </a:lnTo>
                  <a:lnTo>
                    <a:pt x="547014" y="15024"/>
                  </a:lnTo>
                  <a:lnTo>
                    <a:pt x="540258" y="12001"/>
                  </a:lnTo>
                  <a:lnTo>
                    <a:pt x="540258" y="62738"/>
                  </a:lnTo>
                  <a:lnTo>
                    <a:pt x="540004" y="70866"/>
                  </a:lnTo>
                  <a:lnTo>
                    <a:pt x="502793" y="88887"/>
                  </a:lnTo>
                  <a:lnTo>
                    <a:pt x="492633" y="89408"/>
                  </a:lnTo>
                  <a:lnTo>
                    <a:pt x="482409" y="88887"/>
                  </a:lnTo>
                  <a:lnTo>
                    <a:pt x="445262" y="70866"/>
                  </a:lnTo>
                  <a:lnTo>
                    <a:pt x="445008" y="62738"/>
                  </a:lnTo>
                  <a:lnTo>
                    <a:pt x="445262" y="54610"/>
                  </a:lnTo>
                  <a:lnTo>
                    <a:pt x="482409" y="36728"/>
                  </a:lnTo>
                  <a:lnTo>
                    <a:pt x="492633" y="36207"/>
                  </a:lnTo>
                  <a:lnTo>
                    <a:pt x="502793" y="36728"/>
                  </a:lnTo>
                  <a:lnTo>
                    <a:pt x="540004" y="54610"/>
                  </a:lnTo>
                  <a:lnTo>
                    <a:pt x="540258" y="62738"/>
                  </a:lnTo>
                  <a:lnTo>
                    <a:pt x="540258" y="12001"/>
                  </a:lnTo>
                  <a:lnTo>
                    <a:pt x="492633" y="3302"/>
                  </a:lnTo>
                  <a:lnTo>
                    <a:pt x="480072" y="3784"/>
                  </a:lnTo>
                  <a:lnTo>
                    <a:pt x="438188" y="15024"/>
                  </a:lnTo>
                  <a:lnTo>
                    <a:pt x="409105" y="46202"/>
                  </a:lnTo>
                  <a:lnTo>
                    <a:pt x="406273" y="62738"/>
                  </a:lnTo>
                  <a:lnTo>
                    <a:pt x="407555" y="73964"/>
                  </a:lnTo>
                  <a:lnTo>
                    <a:pt x="434555" y="108623"/>
                  </a:lnTo>
                  <a:lnTo>
                    <a:pt x="473964" y="121158"/>
                  </a:lnTo>
                  <a:lnTo>
                    <a:pt x="473964" y="147193"/>
                  </a:lnTo>
                  <a:lnTo>
                    <a:pt x="399161" y="147193"/>
                  </a:lnTo>
                  <a:lnTo>
                    <a:pt x="399161" y="181356"/>
                  </a:lnTo>
                  <a:lnTo>
                    <a:pt x="586105" y="181356"/>
                  </a:lnTo>
                  <a:lnTo>
                    <a:pt x="586105" y="147193"/>
                  </a:lnTo>
                  <a:close/>
                </a:path>
                <a:path w="2245359" h="190500">
                  <a:moveTo>
                    <a:pt x="730123" y="137668"/>
                  </a:moveTo>
                  <a:lnTo>
                    <a:pt x="709422" y="143764"/>
                  </a:lnTo>
                  <a:lnTo>
                    <a:pt x="709422" y="40513"/>
                  </a:lnTo>
                  <a:lnTo>
                    <a:pt x="723265" y="40513"/>
                  </a:lnTo>
                  <a:lnTo>
                    <a:pt x="723265" y="7366"/>
                  </a:lnTo>
                  <a:lnTo>
                    <a:pt x="673481" y="7366"/>
                  </a:lnTo>
                  <a:lnTo>
                    <a:pt x="673481" y="40513"/>
                  </a:lnTo>
                  <a:lnTo>
                    <a:pt x="673481" y="146050"/>
                  </a:lnTo>
                  <a:lnTo>
                    <a:pt x="654685" y="146050"/>
                  </a:lnTo>
                  <a:lnTo>
                    <a:pt x="654685" y="40513"/>
                  </a:lnTo>
                  <a:lnTo>
                    <a:pt x="673481" y="40513"/>
                  </a:lnTo>
                  <a:lnTo>
                    <a:pt x="673481" y="7366"/>
                  </a:lnTo>
                  <a:lnTo>
                    <a:pt x="604901" y="7366"/>
                  </a:lnTo>
                  <a:lnTo>
                    <a:pt x="604901" y="40513"/>
                  </a:lnTo>
                  <a:lnTo>
                    <a:pt x="618744" y="40513"/>
                  </a:lnTo>
                  <a:lnTo>
                    <a:pt x="618744" y="146050"/>
                  </a:lnTo>
                  <a:lnTo>
                    <a:pt x="603504" y="146050"/>
                  </a:lnTo>
                  <a:lnTo>
                    <a:pt x="603504" y="179197"/>
                  </a:lnTo>
                  <a:lnTo>
                    <a:pt x="680847" y="179197"/>
                  </a:lnTo>
                  <a:lnTo>
                    <a:pt x="687679" y="179057"/>
                  </a:lnTo>
                  <a:lnTo>
                    <a:pt x="730123" y="170307"/>
                  </a:lnTo>
                  <a:lnTo>
                    <a:pt x="730123" y="143764"/>
                  </a:lnTo>
                  <a:lnTo>
                    <a:pt x="730123" y="137668"/>
                  </a:lnTo>
                  <a:close/>
                </a:path>
                <a:path w="2245359" h="190500">
                  <a:moveTo>
                    <a:pt x="797052" y="70612"/>
                  </a:moveTo>
                  <a:lnTo>
                    <a:pt x="775335" y="70612"/>
                  </a:lnTo>
                  <a:lnTo>
                    <a:pt x="775335" y="3048"/>
                  </a:lnTo>
                  <a:lnTo>
                    <a:pt x="738759" y="3048"/>
                  </a:lnTo>
                  <a:lnTo>
                    <a:pt x="738759" y="187833"/>
                  </a:lnTo>
                  <a:lnTo>
                    <a:pt x="775335" y="187833"/>
                  </a:lnTo>
                  <a:lnTo>
                    <a:pt x="775335" y="106045"/>
                  </a:lnTo>
                  <a:lnTo>
                    <a:pt x="797052" y="106045"/>
                  </a:lnTo>
                  <a:lnTo>
                    <a:pt x="797052" y="70612"/>
                  </a:lnTo>
                  <a:close/>
                </a:path>
                <a:path w="2245359" h="190500">
                  <a:moveTo>
                    <a:pt x="982853" y="157607"/>
                  </a:moveTo>
                  <a:lnTo>
                    <a:pt x="852551" y="157607"/>
                  </a:lnTo>
                  <a:lnTo>
                    <a:pt x="852551" y="133096"/>
                  </a:lnTo>
                  <a:lnTo>
                    <a:pt x="815340" y="133096"/>
                  </a:lnTo>
                  <a:lnTo>
                    <a:pt x="815340" y="187833"/>
                  </a:lnTo>
                  <a:lnTo>
                    <a:pt x="982853" y="187833"/>
                  </a:lnTo>
                  <a:lnTo>
                    <a:pt x="982853" y="157607"/>
                  </a:lnTo>
                  <a:close/>
                </a:path>
                <a:path w="2245359" h="190500">
                  <a:moveTo>
                    <a:pt x="982853" y="42037"/>
                  </a:moveTo>
                  <a:lnTo>
                    <a:pt x="982065" y="35140"/>
                  </a:lnTo>
                  <a:lnTo>
                    <a:pt x="979995" y="29070"/>
                  </a:lnTo>
                  <a:lnTo>
                    <a:pt x="979932" y="28879"/>
                  </a:lnTo>
                  <a:lnTo>
                    <a:pt x="979500" y="28206"/>
                  </a:lnTo>
                  <a:lnTo>
                    <a:pt x="976452" y="23279"/>
                  </a:lnTo>
                  <a:lnTo>
                    <a:pt x="971677" y="18288"/>
                  </a:lnTo>
                  <a:lnTo>
                    <a:pt x="965669" y="13931"/>
                  </a:lnTo>
                  <a:lnTo>
                    <a:pt x="958684" y="10198"/>
                  </a:lnTo>
                  <a:lnTo>
                    <a:pt x="950709" y="7073"/>
                  </a:lnTo>
                  <a:lnTo>
                    <a:pt x="943737" y="5143"/>
                  </a:lnTo>
                  <a:lnTo>
                    <a:pt x="943737" y="37592"/>
                  </a:lnTo>
                  <a:lnTo>
                    <a:pt x="943737" y="46609"/>
                  </a:lnTo>
                  <a:lnTo>
                    <a:pt x="939546" y="50038"/>
                  </a:lnTo>
                  <a:lnTo>
                    <a:pt x="931291" y="52324"/>
                  </a:lnTo>
                  <a:lnTo>
                    <a:pt x="924623" y="53898"/>
                  </a:lnTo>
                  <a:lnTo>
                    <a:pt x="916279" y="55092"/>
                  </a:lnTo>
                  <a:lnTo>
                    <a:pt x="915771" y="55092"/>
                  </a:lnTo>
                  <a:lnTo>
                    <a:pt x="907961" y="55664"/>
                  </a:lnTo>
                  <a:lnTo>
                    <a:pt x="898017" y="55892"/>
                  </a:lnTo>
                  <a:lnTo>
                    <a:pt x="888009" y="55664"/>
                  </a:lnTo>
                  <a:lnTo>
                    <a:pt x="880211" y="55092"/>
                  </a:lnTo>
                  <a:lnTo>
                    <a:pt x="879690" y="55092"/>
                  </a:lnTo>
                  <a:lnTo>
                    <a:pt x="852170" y="42037"/>
                  </a:lnTo>
                  <a:lnTo>
                    <a:pt x="852297" y="37592"/>
                  </a:lnTo>
                  <a:lnTo>
                    <a:pt x="898017" y="28206"/>
                  </a:lnTo>
                  <a:lnTo>
                    <a:pt x="907961" y="28422"/>
                  </a:lnTo>
                  <a:lnTo>
                    <a:pt x="943737" y="37592"/>
                  </a:lnTo>
                  <a:lnTo>
                    <a:pt x="943737" y="5143"/>
                  </a:lnTo>
                  <a:lnTo>
                    <a:pt x="898017" y="0"/>
                  </a:lnTo>
                  <a:lnTo>
                    <a:pt x="886053" y="292"/>
                  </a:lnTo>
                  <a:lnTo>
                    <a:pt x="845299" y="7073"/>
                  </a:lnTo>
                  <a:lnTo>
                    <a:pt x="813943" y="35140"/>
                  </a:lnTo>
                  <a:lnTo>
                    <a:pt x="813181" y="42037"/>
                  </a:lnTo>
                  <a:lnTo>
                    <a:pt x="813943" y="48882"/>
                  </a:lnTo>
                  <a:lnTo>
                    <a:pt x="845299" y="76936"/>
                  </a:lnTo>
                  <a:lnTo>
                    <a:pt x="886053" y="83693"/>
                  </a:lnTo>
                  <a:lnTo>
                    <a:pt x="898017" y="83947"/>
                  </a:lnTo>
                  <a:lnTo>
                    <a:pt x="909942" y="83693"/>
                  </a:lnTo>
                  <a:lnTo>
                    <a:pt x="950709" y="76936"/>
                  </a:lnTo>
                  <a:lnTo>
                    <a:pt x="982065" y="48882"/>
                  </a:lnTo>
                  <a:lnTo>
                    <a:pt x="982853" y="42037"/>
                  </a:lnTo>
                  <a:close/>
                </a:path>
                <a:path w="2245359" h="190500">
                  <a:moveTo>
                    <a:pt x="991489" y="92202"/>
                  </a:moveTo>
                  <a:lnTo>
                    <a:pt x="804545" y="92202"/>
                  </a:lnTo>
                  <a:lnTo>
                    <a:pt x="804545" y="122301"/>
                  </a:lnTo>
                  <a:lnTo>
                    <a:pt x="879602" y="122301"/>
                  </a:lnTo>
                  <a:lnTo>
                    <a:pt x="879602" y="147447"/>
                  </a:lnTo>
                  <a:lnTo>
                    <a:pt x="916432" y="147447"/>
                  </a:lnTo>
                  <a:lnTo>
                    <a:pt x="916432" y="122301"/>
                  </a:lnTo>
                  <a:lnTo>
                    <a:pt x="991489" y="122301"/>
                  </a:lnTo>
                  <a:lnTo>
                    <a:pt x="991489" y="92202"/>
                  </a:lnTo>
                  <a:close/>
                </a:path>
                <a:path w="2245359" h="190500">
                  <a:moveTo>
                    <a:pt x="1184656" y="87884"/>
                  </a:moveTo>
                  <a:lnTo>
                    <a:pt x="1053338" y="87884"/>
                  </a:lnTo>
                  <a:lnTo>
                    <a:pt x="1053338" y="41402"/>
                  </a:lnTo>
                  <a:lnTo>
                    <a:pt x="1182497" y="41402"/>
                  </a:lnTo>
                  <a:lnTo>
                    <a:pt x="1182497" y="7366"/>
                  </a:lnTo>
                  <a:lnTo>
                    <a:pt x="1015873" y="7366"/>
                  </a:lnTo>
                  <a:lnTo>
                    <a:pt x="1015873" y="121666"/>
                  </a:lnTo>
                  <a:lnTo>
                    <a:pt x="1184656" y="121666"/>
                  </a:lnTo>
                  <a:lnTo>
                    <a:pt x="1184656" y="87884"/>
                  </a:lnTo>
                  <a:close/>
                </a:path>
                <a:path w="2245359" h="190500">
                  <a:moveTo>
                    <a:pt x="1192657" y="147193"/>
                  </a:moveTo>
                  <a:lnTo>
                    <a:pt x="1005713" y="147193"/>
                  </a:lnTo>
                  <a:lnTo>
                    <a:pt x="1005713" y="181356"/>
                  </a:lnTo>
                  <a:lnTo>
                    <a:pt x="1192657" y="181356"/>
                  </a:lnTo>
                  <a:lnTo>
                    <a:pt x="1192657" y="147193"/>
                  </a:lnTo>
                  <a:close/>
                </a:path>
                <a:path w="2245359" h="190500">
                  <a:moveTo>
                    <a:pt x="1340866" y="137414"/>
                  </a:moveTo>
                  <a:lnTo>
                    <a:pt x="1299692" y="146151"/>
                  </a:lnTo>
                  <a:lnTo>
                    <a:pt x="1292987" y="146304"/>
                  </a:lnTo>
                  <a:lnTo>
                    <a:pt x="1252982" y="146304"/>
                  </a:lnTo>
                  <a:lnTo>
                    <a:pt x="1252982" y="109093"/>
                  </a:lnTo>
                  <a:lnTo>
                    <a:pt x="1323721" y="109093"/>
                  </a:lnTo>
                  <a:lnTo>
                    <a:pt x="1323721" y="7366"/>
                  </a:lnTo>
                  <a:lnTo>
                    <a:pt x="1216152" y="7366"/>
                  </a:lnTo>
                  <a:lnTo>
                    <a:pt x="1216152" y="40259"/>
                  </a:lnTo>
                  <a:lnTo>
                    <a:pt x="1287399" y="40259"/>
                  </a:lnTo>
                  <a:lnTo>
                    <a:pt x="1287399" y="76581"/>
                  </a:lnTo>
                  <a:lnTo>
                    <a:pt x="1216660" y="76581"/>
                  </a:lnTo>
                  <a:lnTo>
                    <a:pt x="1216660" y="179197"/>
                  </a:lnTo>
                  <a:lnTo>
                    <a:pt x="1291463" y="179197"/>
                  </a:lnTo>
                  <a:lnTo>
                    <a:pt x="1298460" y="179057"/>
                  </a:lnTo>
                  <a:lnTo>
                    <a:pt x="1340866" y="170307"/>
                  </a:lnTo>
                  <a:lnTo>
                    <a:pt x="1340866" y="146304"/>
                  </a:lnTo>
                  <a:lnTo>
                    <a:pt x="1340866" y="137414"/>
                  </a:lnTo>
                  <a:close/>
                </a:path>
                <a:path w="2245359" h="190500">
                  <a:moveTo>
                    <a:pt x="1387094" y="3048"/>
                  </a:moveTo>
                  <a:lnTo>
                    <a:pt x="1350518" y="3048"/>
                  </a:lnTo>
                  <a:lnTo>
                    <a:pt x="1350518" y="187833"/>
                  </a:lnTo>
                  <a:lnTo>
                    <a:pt x="1387094" y="187833"/>
                  </a:lnTo>
                  <a:lnTo>
                    <a:pt x="1387094" y="3048"/>
                  </a:lnTo>
                  <a:close/>
                </a:path>
                <a:path w="2245359" h="190500">
                  <a:moveTo>
                    <a:pt x="1550543" y="85090"/>
                  </a:moveTo>
                  <a:lnTo>
                    <a:pt x="1549539" y="77216"/>
                  </a:lnTo>
                  <a:lnTo>
                    <a:pt x="1549514" y="77000"/>
                  </a:lnTo>
                  <a:lnTo>
                    <a:pt x="1548638" y="74549"/>
                  </a:lnTo>
                  <a:lnTo>
                    <a:pt x="1518666" y="50330"/>
                  </a:lnTo>
                  <a:lnTo>
                    <a:pt x="1518666" y="81661"/>
                  </a:lnTo>
                  <a:lnTo>
                    <a:pt x="1518666" y="88392"/>
                  </a:lnTo>
                  <a:lnTo>
                    <a:pt x="1517269" y="90932"/>
                  </a:lnTo>
                  <a:lnTo>
                    <a:pt x="1514729" y="92837"/>
                  </a:lnTo>
                  <a:lnTo>
                    <a:pt x="1512062" y="94742"/>
                  </a:lnTo>
                  <a:lnTo>
                    <a:pt x="1508887" y="95631"/>
                  </a:lnTo>
                  <a:lnTo>
                    <a:pt x="1500886" y="95631"/>
                  </a:lnTo>
                  <a:lnTo>
                    <a:pt x="1497584" y="94742"/>
                  </a:lnTo>
                  <a:lnTo>
                    <a:pt x="1495044" y="92837"/>
                  </a:lnTo>
                  <a:lnTo>
                    <a:pt x="1492377" y="90932"/>
                  </a:lnTo>
                  <a:lnTo>
                    <a:pt x="1491107" y="88392"/>
                  </a:lnTo>
                  <a:lnTo>
                    <a:pt x="1491107" y="81661"/>
                  </a:lnTo>
                  <a:lnTo>
                    <a:pt x="1492377" y="79121"/>
                  </a:lnTo>
                  <a:lnTo>
                    <a:pt x="1495044" y="77216"/>
                  </a:lnTo>
                  <a:lnTo>
                    <a:pt x="1497584" y="75438"/>
                  </a:lnTo>
                  <a:lnTo>
                    <a:pt x="1500886" y="74549"/>
                  </a:lnTo>
                  <a:lnTo>
                    <a:pt x="1508887" y="74549"/>
                  </a:lnTo>
                  <a:lnTo>
                    <a:pt x="1512062" y="75438"/>
                  </a:lnTo>
                  <a:lnTo>
                    <a:pt x="1514729" y="77216"/>
                  </a:lnTo>
                  <a:lnTo>
                    <a:pt x="1517269" y="79121"/>
                  </a:lnTo>
                  <a:lnTo>
                    <a:pt x="1518666" y="81661"/>
                  </a:lnTo>
                  <a:lnTo>
                    <a:pt x="1518666" y="50330"/>
                  </a:lnTo>
                  <a:lnTo>
                    <a:pt x="1514271" y="49390"/>
                  </a:lnTo>
                  <a:lnTo>
                    <a:pt x="1504823" y="48780"/>
                  </a:lnTo>
                  <a:lnTo>
                    <a:pt x="1495361" y="49390"/>
                  </a:lnTo>
                  <a:lnTo>
                    <a:pt x="1462722" y="69862"/>
                  </a:lnTo>
                  <a:lnTo>
                    <a:pt x="1459230" y="85090"/>
                  </a:lnTo>
                  <a:lnTo>
                    <a:pt x="1460157" y="92837"/>
                  </a:lnTo>
                  <a:lnTo>
                    <a:pt x="1460195" y="93192"/>
                  </a:lnTo>
                  <a:lnTo>
                    <a:pt x="1495361" y="120751"/>
                  </a:lnTo>
                  <a:lnTo>
                    <a:pt x="1504823" y="121412"/>
                  </a:lnTo>
                  <a:lnTo>
                    <a:pt x="1514271" y="120751"/>
                  </a:lnTo>
                  <a:lnTo>
                    <a:pt x="1546974" y="100330"/>
                  </a:lnTo>
                  <a:lnTo>
                    <a:pt x="1548638" y="95631"/>
                  </a:lnTo>
                  <a:lnTo>
                    <a:pt x="1549514" y="93192"/>
                  </a:lnTo>
                  <a:lnTo>
                    <a:pt x="1550543" y="85090"/>
                  </a:lnTo>
                  <a:close/>
                </a:path>
                <a:path w="2245359" h="190500">
                  <a:moveTo>
                    <a:pt x="1553083" y="16002"/>
                  </a:moveTo>
                  <a:lnTo>
                    <a:pt x="1522603" y="16002"/>
                  </a:lnTo>
                  <a:lnTo>
                    <a:pt x="1522603" y="254"/>
                  </a:lnTo>
                  <a:lnTo>
                    <a:pt x="1486281" y="254"/>
                  </a:lnTo>
                  <a:lnTo>
                    <a:pt x="1486281" y="16002"/>
                  </a:lnTo>
                  <a:lnTo>
                    <a:pt x="1454023" y="16002"/>
                  </a:lnTo>
                  <a:lnTo>
                    <a:pt x="1454023" y="43942"/>
                  </a:lnTo>
                  <a:lnTo>
                    <a:pt x="1553083" y="43942"/>
                  </a:lnTo>
                  <a:lnTo>
                    <a:pt x="1553083" y="16002"/>
                  </a:lnTo>
                  <a:close/>
                </a:path>
                <a:path w="2245359" h="190500">
                  <a:moveTo>
                    <a:pt x="1642237" y="129032"/>
                  </a:moveTo>
                  <a:lnTo>
                    <a:pt x="1469136" y="129032"/>
                  </a:lnTo>
                  <a:lnTo>
                    <a:pt x="1469136" y="158877"/>
                  </a:lnTo>
                  <a:lnTo>
                    <a:pt x="1605534" y="158877"/>
                  </a:lnTo>
                  <a:lnTo>
                    <a:pt x="1605534" y="189992"/>
                  </a:lnTo>
                  <a:lnTo>
                    <a:pt x="1642237" y="189992"/>
                  </a:lnTo>
                  <a:lnTo>
                    <a:pt x="1642237" y="129032"/>
                  </a:lnTo>
                  <a:close/>
                </a:path>
                <a:path w="2245359" h="190500">
                  <a:moveTo>
                    <a:pt x="1642237" y="3048"/>
                  </a:moveTo>
                  <a:lnTo>
                    <a:pt x="1608709" y="3048"/>
                  </a:lnTo>
                  <a:lnTo>
                    <a:pt x="1608709" y="45466"/>
                  </a:lnTo>
                  <a:lnTo>
                    <a:pt x="1593850" y="45466"/>
                  </a:lnTo>
                  <a:lnTo>
                    <a:pt x="1593850" y="3937"/>
                  </a:lnTo>
                  <a:lnTo>
                    <a:pt x="1560703" y="3937"/>
                  </a:lnTo>
                  <a:lnTo>
                    <a:pt x="1560703" y="120523"/>
                  </a:lnTo>
                  <a:lnTo>
                    <a:pt x="1593850" y="120523"/>
                  </a:lnTo>
                  <a:lnTo>
                    <a:pt x="1593850" y="78613"/>
                  </a:lnTo>
                  <a:lnTo>
                    <a:pt x="1608709" y="78613"/>
                  </a:lnTo>
                  <a:lnTo>
                    <a:pt x="1608709" y="122555"/>
                  </a:lnTo>
                  <a:lnTo>
                    <a:pt x="1642237" y="122555"/>
                  </a:lnTo>
                  <a:lnTo>
                    <a:pt x="1642237" y="78613"/>
                  </a:lnTo>
                  <a:lnTo>
                    <a:pt x="1642237" y="45466"/>
                  </a:lnTo>
                  <a:lnTo>
                    <a:pt x="1642237" y="3048"/>
                  </a:lnTo>
                  <a:close/>
                </a:path>
                <a:path w="2245359" h="190500">
                  <a:moveTo>
                    <a:pt x="1795399" y="72771"/>
                  </a:moveTo>
                  <a:lnTo>
                    <a:pt x="1788033" y="68199"/>
                  </a:lnTo>
                  <a:lnTo>
                    <a:pt x="1744091" y="40906"/>
                  </a:lnTo>
                  <a:lnTo>
                    <a:pt x="1746821" y="32512"/>
                  </a:lnTo>
                  <a:lnTo>
                    <a:pt x="1748790" y="23926"/>
                  </a:lnTo>
                  <a:lnTo>
                    <a:pt x="1749983" y="15125"/>
                  </a:lnTo>
                  <a:lnTo>
                    <a:pt x="1750441" y="6096"/>
                  </a:lnTo>
                  <a:lnTo>
                    <a:pt x="1713611" y="3937"/>
                  </a:lnTo>
                  <a:lnTo>
                    <a:pt x="1712417" y="16967"/>
                  </a:lnTo>
                  <a:lnTo>
                    <a:pt x="1709623" y="28778"/>
                  </a:lnTo>
                  <a:lnTo>
                    <a:pt x="1683448" y="62484"/>
                  </a:lnTo>
                  <a:lnTo>
                    <a:pt x="1663446" y="69088"/>
                  </a:lnTo>
                  <a:lnTo>
                    <a:pt x="1663446" y="101727"/>
                  </a:lnTo>
                  <a:lnTo>
                    <a:pt x="1708150" y="86880"/>
                  </a:lnTo>
                  <a:lnTo>
                    <a:pt x="1728724" y="68199"/>
                  </a:lnTo>
                  <a:lnTo>
                    <a:pt x="1776730" y="99187"/>
                  </a:lnTo>
                  <a:lnTo>
                    <a:pt x="1795399" y="72771"/>
                  </a:lnTo>
                  <a:close/>
                </a:path>
                <a:path w="2245359" h="190500">
                  <a:moveTo>
                    <a:pt x="1839722" y="109474"/>
                  </a:moveTo>
                  <a:lnTo>
                    <a:pt x="1803146" y="109474"/>
                  </a:lnTo>
                  <a:lnTo>
                    <a:pt x="1803146" y="139573"/>
                  </a:lnTo>
                  <a:lnTo>
                    <a:pt x="1803146" y="157734"/>
                  </a:lnTo>
                  <a:lnTo>
                    <a:pt x="1710944" y="157734"/>
                  </a:lnTo>
                  <a:lnTo>
                    <a:pt x="1710944" y="139573"/>
                  </a:lnTo>
                  <a:lnTo>
                    <a:pt x="1803146" y="139573"/>
                  </a:lnTo>
                  <a:lnTo>
                    <a:pt x="1803146" y="109474"/>
                  </a:lnTo>
                  <a:lnTo>
                    <a:pt x="1674368" y="109474"/>
                  </a:lnTo>
                  <a:lnTo>
                    <a:pt x="1674368" y="187833"/>
                  </a:lnTo>
                  <a:lnTo>
                    <a:pt x="1839722" y="187833"/>
                  </a:lnTo>
                  <a:lnTo>
                    <a:pt x="1839722" y="157734"/>
                  </a:lnTo>
                  <a:lnTo>
                    <a:pt x="1839722" y="139573"/>
                  </a:lnTo>
                  <a:lnTo>
                    <a:pt x="1839722" y="109474"/>
                  </a:lnTo>
                  <a:close/>
                </a:path>
                <a:path w="2245359" h="190500">
                  <a:moveTo>
                    <a:pt x="1839722" y="3048"/>
                  </a:moveTo>
                  <a:lnTo>
                    <a:pt x="1803146" y="3048"/>
                  </a:lnTo>
                  <a:lnTo>
                    <a:pt x="1803146" y="102997"/>
                  </a:lnTo>
                  <a:lnTo>
                    <a:pt x="1839722" y="102997"/>
                  </a:lnTo>
                  <a:lnTo>
                    <a:pt x="1839722" y="3048"/>
                  </a:lnTo>
                  <a:close/>
                </a:path>
                <a:path w="2245359" h="190500">
                  <a:moveTo>
                    <a:pt x="1977263" y="7366"/>
                  </a:moveTo>
                  <a:lnTo>
                    <a:pt x="1870837" y="7366"/>
                  </a:lnTo>
                  <a:lnTo>
                    <a:pt x="1870837" y="40767"/>
                  </a:lnTo>
                  <a:lnTo>
                    <a:pt x="1939925" y="40767"/>
                  </a:lnTo>
                  <a:lnTo>
                    <a:pt x="1939925" y="57404"/>
                  </a:lnTo>
                  <a:lnTo>
                    <a:pt x="1929980" y="108038"/>
                  </a:lnTo>
                  <a:lnTo>
                    <a:pt x="1900529" y="138290"/>
                  </a:lnTo>
                  <a:lnTo>
                    <a:pt x="1870837" y="144526"/>
                  </a:lnTo>
                  <a:lnTo>
                    <a:pt x="1870837" y="179197"/>
                  </a:lnTo>
                  <a:lnTo>
                    <a:pt x="1914766" y="170776"/>
                  </a:lnTo>
                  <a:lnTo>
                    <a:pt x="1948345" y="146418"/>
                  </a:lnTo>
                  <a:lnTo>
                    <a:pt x="1969693" y="108292"/>
                  </a:lnTo>
                  <a:lnTo>
                    <a:pt x="1977263" y="57404"/>
                  </a:lnTo>
                  <a:lnTo>
                    <a:pt x="1977263" y="7366"/>
                  </a:lnTo>
                  <a:close/>
                </a:path>
                <a:path w="2245359" h="190500">
                  <a:moveTo>
                    <a:pt x="2042414" y="3048"/>
                  </a:moveTo>
                  <a:lnTo>
                    <a:pt x="2005838" y="3048"/>
                  </a:lnTo>
                  <a:lnTo>
                    <a:pt x="2005838" y="187833"/>
                  </a:lnTo>
                  <a:lnTo>
                    <a:pt x="2042414" y="187833"/>
                  </a:lnTo>
                  <a:lnTo>
                    <a:pt x="2042414" y="3048"/>
                  </a:lnTo>
                  <a:close/>
                </a:path>
                <a:path w="2245359" h="190500">
                  <a:moveTo>
                    <a:pt x="2179955" y="7366"/>
                  </a:moveTo>
                  <a:lnTo>
                    <a:pt x="2073529" y="7366"/>
                  </a:lnTo>
                  <a:lnTo>
                    <a:pt x="2073529" y="40767"/>
                  </a:lnTo>
                  <a:lnTo>
                    <a:pt x="2142617" y="40767"/>
                  </a:lnTo>
                  <a:lnTo>
                    <a:pt x="2142617" y="57404"/>
                  </a:lnTo>
                  <a:lnTo>
                    <a:pt x="2132673" y="108038"/>
                  </a:lnTo>
                  <a:lnTo>
                    <a:pt x="2103221" y="138290"/>
                  </a:lnTo>
                  <a:lnTo>
                    <a:pt x="2073529" y="144526"/>
                  </a:lnTo>
                  <a:lnTo>
                    <a:pt x="2073529" y="179197"/>
                  </a:lnTo>
                  <a:lnTo>
                    <a:pt x="2117458" y="170776"/>
                  </a:lnTo>
                  <a:lnTo>
                    <a:pt x="2151037" y="146418"/>
                  </a:lnTo>
                  <a:lnTo>
                    <a:pt x="2172385" y="108292"/>
                  </a:lnTo>
                  <a:lnTo>
                    <a:pt x="2179955" y="57404"/>
                  </a:lnTo>
                  <a:lnTo>
                    <a:pt x="2179955" y="7366"/>
                  </a:lnTo>
                  <a:close/>
                </a:path>
                <a:path w="2245359" h="190500">
                  <a:moveTo>
                    <a:pt x="2245106" y="3048"/>
                  </a:moveTo>
                  <a:lnTo>
                    <a:pt x="2208530" y="3048"/>
                  </a:lnTo>
                  <a:lnTo>
                    <a:pt x="2208530" y="187833"/>
                  </a:lnTo>
                  <a:lnTo>
                    <a:pt x="2245106" y="187833"/>
                  </a:lnTo>
                  <a:lnTo>
                    <a:pt x="2245106" y="304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90156" y="3166109"/>
              <a:ext cx="178943" cy="18694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842252" y="3166109"/>
              <a:ext cx="853440" cy="187325"/>
            </a:xfrm>
            <a:custGeom>
              <a:avLst/>
              <a:gdLst/>
              <a:ahLst/>
              <a:cxnLst/>
              <a:rect l="l" t="t" r="r" b="b"/>
              <a:pathLst>
                <a:path w="853440" h="187325">
                  <a:moveTo>
                    <a:pt x="126746" y="69723"/>
                  </a:moveTo>
                  <a:lnTo>
                    <a:pt x="78359" y="42799"/>
                  </a:lnTo>
                  <a:lnTo>
                    <a:pt x="78740" y="41148"/>
                  </a:lnTo>
                  <a:lnTo>
                    <a:pt x="79121" y="39382"/>
                  </a:lnTo>
                  <a:lnTo>
                    <a:pt x="79502" y="37719"/>
                  </a:lnTo>
                  <a:lnTo>
                    <a:pt x="79883" y="35941"/>
                  </a:lnTo>
                  <a:lnTo>
                    <a:pt x="80137" y="34163"/>
                  </a:lnTo>
                  <a:lnTo>
                    <a:pt x="80264" y="32512"/>
                  </a:lnTo>
                  <a:lnTo>
                    <a:pt x="120269" y="32512"/>
                  </a:lnTo>
                  <a:lnTo>
                    <a:pt x="120269" y="2171"/>
                  </a:lnTo>
                  <a:lnTo>
                    <a:pt x="2540" y="2171"/>
                  </a:lnTo>
                  <a:lnTo>
                    <a:pt x="2540" y="32512"/>
                  </a:lnTo>
                  <a:lnTo>
                    <a:pt x="43307" y="32512"/>
                  </a:lnTo>
                  <a:lnTo>
                    <a:pt x="41275" y="39116"/>
                  </a:lnTo>
                  <a:lnTo>
                    <a:pt x="8534" y="67322"/>
                  </a:lnTo>
                  <a:lnTo>
                    <a:pt x="0" y="68580"/>
                  </a:lnTo>
                  <a:lnTo>
                    <a:pt x="0" y="100584"/>
                  </a:lnTo>
                  <a:lnTo>
                    <a:pt x="44284" y="87096"/>
                  </a:lnTo>
                  <a:lnTo>
                    <a:pt x="63627" y="70104"/>
                  </a:lnTo>
                  <a:lnTo>
                    <a:pt x="109728" y="96774"/>
                  </a:lnTo>
                  <a:lnTo>
                    <a:pt x="126504" y="70104"/>
                  </a:lnTo>
                  <a:lnTo>
                    <a:pt x="126746" y="69723"/>
                  </a:lnTo>
                  <a:close/>
                </a:path>
                <a:path w="853440" h="187325">
                  <a:moveTo>
                    <a:pt x="173101" y="145669"/>
                  </a:moveTo>
                  <a:lnTo>
                    <a:pt x="172313" y="138430"/>
                  </a:lnTo>
                  <a:lnTo>
                    <a:pt x="170726" y="133667"/>
                  </a:lnTo>
                  <a:lnTo>
                    <a:pt x="170662" y="133477"/>
                  </a:lnTo>
                  <a:lnTo>
                    <a:pt x="133731" y="108648"/>
                  </a:lnTo>
                  <a:lnTo>
                    <a:pt x="133731" y="145669"/>
                  </a:lnTo>
                  <a:lnTo>
                    <a:pt x="133477" y="149987"/>
                  </a:lnTo>
                  <a:lnTo>
                    <a:pt x="98793" y="157632"/>
                  </a:lnTo>
                  <a:lnTo>
                    <a:pt x="80772" y="157632"/>
                  </a:lnTo>
                  <a:lnTo>
                    <a:pt x="45847" y="145669"/>
                  </a:lnTo>
                  <a:lnTo>
                    <a:pt x="46101" y="141351"/>
                  </a:lnTo>
                  <a:lnTo>
                    <a:pt x="50228" y="138430"/>
                  </a:lnTo>
                  <a:lnTo>
                    <a:pt x="49860" y="138430"/>
                  </a:lnTo>
                  <a:lnTo>
                    <a:pt x="89789" y="133477"/>
                  </a:lnTo>
                  <a:lnTo>
                    <a:pt x="98793" y="133667"/>
                  </a:lnTo>
                  <a:lnTo>
                    <a:pt x="106959" y="134226"/>
                  </a:lnTo>
                  <a:lnTo>
                    <a:pt x="114325" y="135140"/>
                  </a:lnTo>
                  <a:lnTo>
                    <a:pt x="120904" y="136398"/>
                  </a:lnTo>
                  <a:lnTo>
                    <a:pt x="129705" y="138430"/>
                  </a:lnTo>
                  <a:lnTo>
                    <a:pt x="129336" y="138430"/>
                  </a:lnTo>
                  <a:lnTo>
                    <a:pt x="133477" y="141351"/>
                  </a:lnTo>
                  <a:lnTo>
                    <a:pt x="112077" y="105244"/>
                  </a:lnTo>
                  <a:lnTo>
                    <a:pt x="89789" y="104267"/>
                  </a:lnTo>
                  <a:lnTo>
                    <a:pt x="78359" y="104508"/>
                  </a:lnTo>
                  <a:lnTo>
                    <a:pt x="38620" y="110528"/>
                  </a:lnTo>
                  <a:lnTo>
                    <a:pt x="7251" y="138430"/>
                  </a:lnTo>
                  <a:lnTo>
                    <a:pt x="6477" y="145669"/>
                  </a:lnTo>
                  <a:lnTo>
                    <a:pt x="7251" y="152920"/>
                  </a:lnTo>
                  <a:lnTo>
                    <a:pt x="38620" y="180822"/>
                  </a:lnTo>
                  <a:lnTo>
                    <a:pt x="78359" y="186778"/>
                  </a:lnTo>
                  <a:lnTo>
                    <a:pt x="89789" y="186944"/>
                  </a:lnTo>
                  <a:lnTo>
                    <a:pt x="101219" y="186778"/>
                  </a:lnTo>
                  <a:lnTo>
                    <a:pt x="140944" y="180822"/>
                  </a:lnTo>
                  <a:lnTo>
                    <a:pt x="172224" y="153162"/>
                  </a:lnTo>
                  <a:lnTo>
                    <a:pt x="172313" y="152920"/>
                  </a:lnTo>
                  <a:lnTo>
                    <a:pt x="173101" y="145669"/>
                  </a:lnTo>
                  <a:close/>
                </a:path>
                <a:path w="853440" h="187325">
                  <a:moveTo>
                    <a:pt x="193040" y="28333"/>
                  </a:moveTo>
                  <a:lnTo>
                    <a:pt x="171323" y="28333"/>
                  </a:lnTo>
                  <a:lnTo>
                    <a:pt x="171323" y="0"/>
                  </a:lnTo>
                  <a:lnTo>
                    <a:pt x="134747" y="0"/>
                  </a:lnTo>
                  <a:lnTo>
                    <a:pt x="134747" y="101727"/>
                  </a:lnTo>
                  <a:lnTo>
                    <a:pt x="171323" y="101727"/>
                  </a:lnTo>
                  <a:lnTo>
                    <a:pt x="171323" y="63246"/>
                  </a:lnTo>
                  <a:lnTo>
                    <a:pt x="193040" y="63246"/>
                  </a:lnTo>
                  <a:lnTo>
                    <a:pt x="193040" y="28333"/>
                  </a:lnTo>
                  <a:close/>
                </a:path>
                <a:path w="853440" h="187325">
                  <a:moveTo>
                    <a:pt x="318262" y="4318"/>
                  </a:moveTo>
                  <a:lnTo>
                    <a:pt x="282321" y="4318"/>
                  </a:lnTo>
                  <a:lnTo>
                    <a:pt x="282321" y="58674"/>
                  </a:lnTo>
                  <a:lnTo>
                    <a:pt x="282321" y="91948"/>
                  </a:lnTo>
                  <a:lnTo>
                    <a:pt x="282321" y="142621"/>
                  </a:lnTo>
                  <a:lnTo>
                    <a:pt x="244602" y="142621"/>
                  </a:lnTo>
                  <a:lnTo>
                    <a:pt x="244602" y="91948"/>
                  </a:lnTo>
                  <a:lnTo>
                    <a:pt x="282321" y="91948"/>
                  </a:lnTo>
                  <a:lnTo>
                    <a:pt x="282321" y="58674"/>
                  </a:lnTo>
                  <a:lnTo>
                    <a:pt x="244602" y="58674"/>
                  </a:lnTo>
                  <a:lnTo>
                    <a:pt x="244602" y="4318"/>
                  </a:lnTo>
                  <a:lnTo>
                    <a:pt x="208788" y="4318"/>
                  </a:lnTo>
                  <a:lnTo>
                    <a:pt x="208788" y="176149"/>
                  </a:lnTo>
                  <a:lnTo>
                    <a:pt x="318262" y="176149"/>
                  </a:lnTo>
                  <a:lnTo>
                    <a:pt x="318262" y="142621"/>
                  </a:lnTo>
                  <a:lnTo>
                    <a:pt x="318262" y="91948"/>
                  </a:lnTo>
                  <a:lnTo>
                    <a:pt x="318262" y="58674"/>
                  </a:lnTo>
                  <a:lnTo>
                    <a:pt x="318262" y="4318"/>
                  </a:lnTo>
                  <a:close/>
                </a:path>
                <a:path w="853440" h="187325">
                  <a:moveTo>
                    <a:pt x="379095" y="0"/>
                  </a:moveTo>
                  <a:lnTo>
                    <a:pt x="342519" y="0"/>
                  </a:lnTo>
                  <a:lnTo>
                    <a:pt x="342519" y="184785"/>
                  </a:lnTo>
                  <a:lnTo>
                    <a:pt x="379095" y="184785"/>
                  </a:lnTo>
                  <a:lnTo>
                    <a:pt x="379095" y="0"/>
                  </a:lnTo>
                  <a:close/>
                </a:path>
                <a:path w="853440" h="187325">
                  <a:moveTo>
                    <a:pt x="538734" y="4318"/>
                  </a:moveTo>
                  <a:lnTo>
                    <a:pt x="457581" y="4318"/>
                  </a:lnTo>
                  <a:lnTo>
                    <a:pt x="457581" y="37211"/>
                  </a:lnTo>
                  <a:lnTo>
                    <a:pt x="503682" y="37211"/>
                  </a:lnTo>
                  <a:lnTo>
                    <a:pt x="503682" y="60845"/>
                  </a:lnTo>
                  <a:lnTo>
                    <a:pt x="502856" y="78270"/>
                  </a:lnTo>
                  <a:lnTo>
                    <a:pt x="502818" y="79121"/>
                  </a:lnTo>
                  <a:lnTo>
                    <a:pt x="500443" y="95097"/>
                  </a:lnTo>
                  <a:lnTo>
                    <a:pt x="476631" y="135674"/>
                  </a:lnTo>
                  <a:lnTo>
                    <a:pt x="457581" y="141986"/>
                  </a:lnTo>
                  <a:lnTo>
                    <a:pt x="457581" y="176149"/>
                  </a:lnTo>
                  <a:lnTo>
                    <a:pt x="498094" y="163068"/>
                  </a:lnTo>
                  <a:lnTo>
                    <a:pt x="527431" y="124460"/>
                  </a:lnTo>
                  <a:lnTo>
                    <a:pt x="537832" y="79121"/>
                  </a:lnTo>
                  <a:lnTo>
                    <a:pt x="537946" y="78270"/>
                  </a:lnTo>
                  <a:lnTo>
                    <a:pt x="538670" y="60845"/>
                  </a:lnTo>
                  <a:lnTo>
                    <a:pt x="538734" y="4318"/>
                  </a:lnTo>
                  <a:close/>
                </a:path>
                <a:path w="853440" h="187325">
                  <a:moveTo>
                    <a:pt x="638937" y="0"/>
                  </a:moveTo>
                  <a:lnTo>
                    <a:pt x="604393" y="0"/>
                  </a:lnTo>
                  <a:lnTo>
                    <a:pt x="604393" y="67945"/>
                  </a:lnTo>
                  <a:lnTo>
                    <a:pt x="587629" y="67945"/>
                  </a:lnTo>
                  <a:lnTo>
                    <a:pt x="587629" y="889"/>
                  </a:lnTo>
                  <a:lnTo>
                    <a:pt x="553466" y="889"/>
                  </a:lnTo>
                  <a:lnTo>
                    <a:pt x="553466" y="181610"/>
                  </a:lnTo>
                  <a:lnTo>
                    <a:pt x="587629" y="181610"/>
                  </a:lnTo>
                  <a:lnTo>
                    <a:pt x="587629" y="102616"/>
                  </a:lnTo>
                  <a:lnTo>
                    <a:pt x="604393" y="102616"/>
                  </a:lnTo>
                  <a:lnTo>
                    <a:pt x="604393" y="184785"/>
                  </a:lnTo>
                  <a:lnTo>
                    <a:pt x="638937" y="184785"/>
                  </a:lnTo>
                  <a:lnTo>
                    <a:pt x="638937" y="102616"/>
                  </a:lnTo>
                  <a:lnTo>
                    <a:pt x="638937" y="67945"/>
                  </a:lnTo>
                  <a:lnTo>
                    <a:pt x="638937" y="0"/>
                  </a:lnTo>
                  <a:close/>
                </a:path>
                <a:path w="853440" h="187325">
                  <a:moveTo>
                    <a:pt x="774573" y="2171"/>
                  </a:moveTo>
                  <a:lnTo>
                    <a:pt x="739140" y="2171"/>
                  </a:lnTo>
                  <a:lnTo>
                    <a:pt x="739140" y="17284"/>
                  </a:lnTo>
                  <a:lnTo>
                    <a:pt x="739140" y="44970"/>
                  </a:lnTo>
                  <a:lnTo>
                    <a:pt x="739140" y="60325"/>
                  </a:lnTo>
                  <a:lnTo>
                    <a:pt x="697357" y="60325"/>
                  </a:lnTo>
                  <a:lnTo>
                    <a:pt x="697357" y="44970"/>
                  </a:lnTo>
                  <a:lnTo>
                    <a:pt x="739140" y="44970"/>
                  </a:lnTo>
                  <a:lnTo>
                    <a:pt x="739140" y="17284"/>
                  </a:lnTo>
                  <a:lnTo>
                    <a:pt x="697357" y="17284"/>
                  </a:lnTo>
                  <a:lnTo>
                    <a:pt x="697357" y="2171"/>
                  </a:lnTo>
                  <a:lnTo>
                    <a:pt x="661797" y="2171"/>
                  </a:lnTo>
                  <a:lnTo>
                    <a:pt x="661797" y="88773"/>
                  </a:lnTo>
                  <a:lnTo>
                    <a:pt x="774573" y="88773"/>
                  </a:lnTo>
                  <a:lnTo>
                    <a:pt x="774573" y="60325"/>
                  </a:lnTo>
                  <a:lnTo>
                    <a:pt x="774573" y="44970"/>
                  </a:lnTo>
                  <a:lnTo>
                    <a:pt x="774573" y="17284"/>
                  </a:lnTo>
                  <a:lnTo>
                    <a:pt x="774573" y="2171"/>
                  </a:lnTo>
                  <a:close/>
                </a:path>
                <a:path w="853440" h="187325">
                  <a:moveTo>
                    <a:pt x="833247" y="160401"/>
                  </a:moveTo>
                  <a:lnTo>
                    <a:pt x="704215" y="160401"/>
                  </a:lnTo>
                  <a:lnTo>
                    <a:pt x="704215" y="153162"/>
                  </a:lnTo>
                  <a:lnTo>
                    <a:pt x="831215" y="153162"/>
                  </a:lnTo>
                  <a:lnTo>
                    <a:pt x="831215" y="99060"/>
                  </a:lnTo>
                  <a:lnTo>
                    <a:pt x="667893" y="99060"/>
                  </a:lnTo>
                  <a:lnTo>
                    <a:pt x="667893" y="123571"/>
                  </a:lnTo>
                  <a:lnTo>
                    <a:pt x="795401" y="123571"/>
                  </a:lnTo>
                  <a:lnTo>
                    <a:pt x="795401" y="130683"/>
                  </a:lnTo>
                  <a:lnTo>
                    <a:pt x="668274" y="130683"/>
                  </a:lnTo>
                  <a:lnTo>
                    <a:pt x="668274" y="184785"/>
                  </a:lnTo>
                  <a:lnTo>
                    <a:pt x="833247" y="184785"/>
                  </a:lnTo>
                  <a:lnTo>
                    <a:pt x="833247" y="160401"/>
                  </a:lnTo>
                  <a:close/>
                </a:path>
                <a:path w="853440" h="187325">
                  <a:moveTo>
                    <a:pt x="852932" y="26035"/>
                  </a:moveTo>
                  <a:lnTo>
                    <a:pt x="831215" y="26035"/>
                  </a:lnTo>
                  <a:lnTo>
                    <a:pt x="831215" y="0"/>
                  </a:lnTo>
                  <a:lnTo>
                    <a:pt x="794639" y="0"/>
                  </a:lnTo>
                  <a:lnTo>
                    <a:pt x="794639" y="92583"/>
                  </a:lnTo>
                  <a:lnTo>
                    <a:pt x="831215" y="92583"/>
                  </a:lnTo>
                  <a:lnTo>
                    <a:pt x="831215" y="59321"/>
                  </a:lnTo>
                  <a:lnTo>
                    <a:pt x="852932" y="59321"/>
                  </a:lnTo>
                  <a:lnTo>
                    <a:pt x="852932" y="2603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775447" y="3140963"/>
              <a:ext cx="855344" cy="228600"/>
            </a:xfrm>
            <a:custGeom>
              <a:avLst/>
              <a:gdLst/>
              <a:ahLst/>
              <a:cxnLst/>
              <a:rect l="l" t="t" r="r" b="b"/>
              <a:pathLst>
                <a:path w="855345" h="228600">
                  <a:moveTo>
                    <a:pt x="740663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740663" y="228600"/>
                  </a:lnTo>
                  <a:lnTo>
                    <a:pt x="785151" y="219616"/>
                  </a:lnTo>
                  <a:lnTo>
                    <a:pt x="821483" y="195119"/>
                  </a:lnTo>
                  <a:lnTo>
                    <a:pt x="845980" y="158787"/>
                  </a:lnTo>
                  <a:lnTo>
                    <a:pt x="854963" y="114300"/>
                  </a:lnTo>
                  <a:lnTo>
                    <a:pt x="845980" y="69812"/>
                  </a:lnTo>
                  <a:lnTo>
                    <a:pt x="821483" y="33480"/>
                  </a:lnTo>
                  <a:lnTo>
                    <a:pt x="785151" y="8983"/>
                  </a:lnTo>
                  <a:lnTo>
                    <a:pt x="740663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48421" y="3179190"/>
              <a:ext cx="200025" cy="129921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8165972" y="3177031"/>
              <a:ext cx="282575" cy="135890"/>
            </a:xfrm>
            <a:custGeom>
              <a:avLst/>
              <a:gdLst/>
              <a:ahLst/>
              <a:cxnLst/>
              <a:rect l="l" t="t" r="r" b="b"/>
              <a:pathLst>
                <a:path w="282575" h="135889">
                  <a:moveTo>
                    <a:pt x="179450" y="92582"/>
                  </a:moveTo>
                  <a:lnTo>
                    <a:pt x="163702" y="92582"/>
                  </a:lnTo>
                  <a:lnTo>
                    <a:pt x="163702" y="133603"/>
                  </a:lnTo>
                  <a:lnTo>
                    <a:pt x="282194" y="133603"/>
                  </a:lnTo>
                  <a:lnTo>
                    <a:pt x="282194" y="120268"/>
                  </a:lnTo>
                  <a:lnTo>
                    <a:pt x="179450" y="120268"/>
                  </a:lnTo>
                  <a:lnTo>
                    <a:pt x="179450" y="92582"/>
                  </a:lnTo>
                  <a:close/>
                </a:path>
                <a:path w="282575" h="135889">
                  <a:moveTo>
                    <a:pt x="278637" y="0"/>
                  </a:moveTo>
                  <a:lnTo>
                    <a:pt x="263017" y="0"/>
                  </a:lnTo>
                  <a:lnTo>
                    <a:pt x="263017" y="84962"/>
                  </a:lnTo>
                  <a:lnTo>
                    <a:pt x="221869" y="84962"/>
                  </a:lnTo>
                  <a:lnTo>
                    <a:pt x="221869" y="97662"/>
                  </a:lnTo>
                  <a:lnTo>
                    <a:pt x="263017" y="97662"/>
                  </a:lnTo>
                  <a:lnTo>
                    <a:pt x="263017" y="106044"/>
                  </a:lnTo>
                  <a:lnTo>
                    <a:pt x="278637" y="106044"/>
                  </a:lnTo>
                  <a:lnTo>
                    <a:pt x="278637" y="0"/>
                  </a:lnTo>
                  <a:close/>
                </a:path>
                <a:path w="282575" h="135889">
                  <a:moveTo>
                    <a:pt x="204343" y="75564"/>
                  </a:moveTo>
                  <a:lnTo>
                    <a:pt x="188595" y="75564"/>
                  </a:lnTo>
                  <a:lnTo>
                    <a:pt x="188595" y="99821"/>
                  </a:lnTo>
                  <a:lnTo>
                    <a:pt x="204343" y="99821"/>
                  </a:lnTo>
                  <a:lnTo>
                    <a:pt x="204343" y="75564"/>
                  </a:lnTo>
                  <a:close/>
                </a:path>
                <a:path w="282575" h="135889">
                  <a:moveTo>
                    <a:pt x="251586" y="57149"/>
                  </a:moveTo>
                  <a:lnTo>
                    <a:pt x="211909" y="62610"/>
                  </a:lnTo>
                  <a:lnTo>
                    <a:pt x="151256" y="62610"/>
                  </a:lnTo>
                  <a:lnTo>
                    <a:pt x="151256" y="75564"/>
                  </a:lnTo>
                  <a:lnTo>
                    <a:pt x="211721" y="75564"/>
                  </a:lnTo>
                  <a:lnTo>
                    <a:pt x="220678" y="75263"/>
                  </a:lnTo>
                  <a:lnTo>
                    <a:pt x="251586" y="70230"/>
                  </a:lnTo>
                  <a:lnTo>
                    <a:pt x="251586" y="57149"/>
                  </a:lnTo>
                  <a:close/>
                </a:path>
                <a:path w="282575" h="135889">
                  <a:moveTo>
                    <a:pt x="199390" y="253"/>
                  </a:moveTo>
                  <a:lnTo>
                    <a:pt x="159511" y="18161"/>
                  </a:lnTo>
                  <a:lnTo>
                    <a:pt x="159257" y="26669"/>
                  </a:lnTo>
                  <a:lnTo>
                    <a:pt x="159394" y="31241"/>
                  </a:lnTo>
                  <a:lnTo>
                    <a:pt x="199390" y="53085"/>
                  </a:lnTo>
                  <a:lnTo>
                    <a:pt x="207986" y="52657"/>
                  </a:lnTo>
                  <a:lnTo>
                    <a:pt x="236151" y="40766"/>
                  </a:lnTo>
                  <a:lnTo>
                    <a:pt x="192150" y="40766"/>
                  </a:lnTo>
                  <a:lnTo>
                    <a:pt x="186181" y="39496"/>
                  </a:lnTo>
                  <a:lnTo>
                    <a:pt x="181736" y="37211"/>
                  </a:lnTo>
                  <a:lnTo>
                    <a:pt x="177165" y="34798"/>
                  </a:lnTo>
                  <a:lnTo>
                    <a:pt x="174878" y="31241"/>
                  </a:lnTo>
                  <a:lnTo>
                    <a:pt x="174625" y="26669"/>
                  </a:lnTo>
                  <a:lnTo>
                    <a:pt x="174878" y="21970"/>
                  </a:lnTo>
                  <a:lnTo>
                    <a:pt x="177165" y="18414"/>
                  </a:lnTo>
                  <a:lnTo>
                    <a:pt x="181736" y="16128"/>
                  </a:lnTo>
                  <a:lnTo>
                    <a:pt x="186181" y="13842"/>
                  </a:lnTo>
                  <a:lnTo>
                    <a:pt x="192150" y="12700"/>
                  </a:lnTo>
                  <a:lnTo>
                    <a:pt x="236222" y="12700"/>
                  </a:lnTo>
                  <a:lnTo>
                    <a:pt x="235584" y="11556"/>
                  </a:lnTo>
                  <a:lnTo>
                    <a:pt x="228346" y="7112"/>
                  </a:lnTo>
                  <a:lnTo>
                    <a:pt x="222464" y="4183"/>
                  </a:lnTo>
                  <a:lnTo>
                    <a:pt x="215677" y="2063"/>
                  </a:lnTo>
                  <a:lnTo>
                    <a:pt x="207986" y="754"/>
                  </a:lnTo>
                  <a:lnTo>
                    <a:pt x="199390" y="253"/>
                  </a:lnTo>
                  <a:close/>
                </a:path>
                <a:path w="282575" h="135889">
                  <a:moveTo>
                    <a:pt x="236222" y="12700"/>
                  </a:moveTo>
                  <a:lnTo>
                    <a:pt x="206628" y="12700"/>
                  </a:lnTo>
                  <a:lnTo>
                    <a:pt x="212598" y="13842"/>
                  </a:lnTo>
                  <a:lnTo>
                    <a:pt x="217170" y="16128"/>
                  </a:lnTo>
                  <a:lnTo>
                    <a:pt x="221615" y="18414"/>
                  </a:lnTo>
                  <a:lnTo>
                    <a:pt x="224027" y="21970"/>
                  </a:lnTo>
                  <a:lnTo>
                    <a:pt x="224027" y="31241"/>
                  </a:lnTo>
                  <a:lnTo>
                    <a:pt x="221615" y="34798"/>
                  </a:lnTo>
                  <a:lnTo>
                    <a:pt x="217170" y="37211"/>
                  </a:lnTo>
                  <a:lnTo>
                    <a:pt x="212598" y="39496"/>
                  </a:lnTo>
                  <a:lnTo>
                    <a:pt x="206628" y="40766"/>
                  </a:lnTo>
                  <a:lnTo>
                    <a:pt x="236151" y="40766"/>
                  </a:lnTo>
                  <a:lnTo>
                    <a:pt x="239268" y="35178"/>
                  </a:lnTo>
                  <a:lnTo>
                    <a:pt x="239522" y="26669"/>
                  </a:lnTo>
                  <a:lnTo>
                    <a:pt x="239381" y="21970"/>
                  </a:lnTo>
                  <a:lnTo>
                    <a:pt x="239268" y="18161"/>
                  </a:lnTo>
                  <a:lnTo>
                    <a:pt x="236222" y="12700"/>
                  </a:lnTo>
                  <a:close/>
                </a:path>
                <a:path w="282575" h="135889">
                  <a:moveTo>
                    <a:pt x="126237" y="88264"/>
                  </a:moveTo>
                  <a:lnTo>
                    <a:pt x="11556" y="88264"/>
                  </a:lnTo>
                  <a:lnTo>
                    <a:pt x="11556" y="101853"/>
                  </a:lnTo>
                  <a:lnTo>
                    <a:pt x="110235" y="101853"/>
                  </a:lnTo>
                  <a:lnTo>
                    <a:pt x="110235" y="135381"/>
                  </a:lnTo>
                  <a:lnTo>
                    <a:pt x="126237" y="135381"/>
                  </a:lnTo>
                  <a:lnTo>
                    <a:pt x="126237" y="88264"/>
                  </a:lnTo>
                  <a:close/>
                </a:path>
                <a:path w="282575" h="135889">
                  <a:moveTo>
                    <a:pt x="126237" y="44830"/>
                  </a:moveTo>
                  <a:lnTo>
                    <a:pt x="110617" y="44830"/>
                  </a:lnTo>
                  <a:lnTo>
                    <a:pt x="110617" y="80771"/>
                  </a:lnTo>
                  <a:lnTo>
                    <a:pt x="126237" y="80771"/>
                  </a:lnTo>
                  <a:lnTo>
                    <a:pt x="126237" y="44830"/>
                  </a:lnTo>
                  <a:close/>
                </a:path>
                <a:path w="282575" h="135889">
                  <a:moveTo>
                    <a:pt x="41909" y="1396"/>
                  </a:moveTo>
                  <a:lnTo>
                    <a:pt x="6447" y="17664"/>
                  </a:lnTo>
                  <a:lnTo>
                    <a:pt x="0" y="38988"/>
                  </a:lnTo>
                  <a:lnTo>
                    <a:pt x="757" y="46608"/>
                  </a:lnTo>
                  <a:lnTo>
                    <a:pt x="783" y="46872"/>
                  </a:lnTo>
                  <a:lnTo>
                    <a:pt x="33187" y="75888"/>
                  </a:lnTo>
                  <a:lnTo>
                    <a:pt x="34065" y="75888"/>
                  </a:lnTo>
                  <a:lnTo>
                    <a:pt x="41909" y="76580"/>
                  </a:lnTo>
                  <a:lnTo>
                    <a:pt x="74719" y="63372"/>
                  </a:lnTo>
                  <a:lnTo>
                    <a:pt x="34035" y="63372"/>
                  </a:lnTo>
                  <a:lnTo>
                    <a:pt x="27685" y="61086"/>
                  </a:lnTo>
                  <a:lnTo>
                    <a:pt x="18160" y="52577"/>
                  </a:lnTo>
                  <a:lnTo>
                    <a:pt x="15854" y="46872"/>
                  </a:lnTo>
                  <a:lnTo>
                    <a:pt x="15855" y="31103"/>
                  </a:lnTo>
                  <a:lnTo>
                    <a:pt x="18160" y="25400"/>
                  </a:lnTo>
                  <a:lnTo>
                    <a:pt x="27685" y="16890"/>
                  </a:lnTo>
                  <a:lnTo>
                    <a:pt x="33683" y="14731"/>
                  </a:lnTo>
                  <a:lnTo>
                    <a:pt x="76326" y="14731"/>
                  </a:lnTo>
                  <a:lnTo>
                    <a:pt x="69215" y="9525"/>
                  </a:lnTo>
                  <a:lnTo>
                    <a:pt x="63501" y="6022"/>
                  </a:lnTo>
                  <a:lnTo>
                    <a:pt x="57038" y="3508"/>
                  </a:lnTo>
                  <a:lnTo>
                    <a:pt x="49837" y="1970"/>
                  </a:lnTo>
                  <a:lnTo>
                    <a:pt x="41909" y="1396"/>
                  </a:lnTo>
                  <a:close/>
                </a:path>
                <a:path w="282575" h="135889">
                  <a:moveTo>
                    <a:pt x="76326" y="14731"/>
                  </a:moveTo>
                  <a:lnTo>
                    <a:pt x="50129" y="14731"/>
                  </a:lnTo>
                  <a:lnTo>
                    <a:pt x="56006" y="16890"/>
                  </a:lnTo>
                  <a:lnTo>
                    <a:pt x="60832" y="21081"/>
                  </a:lnTo>
                  <a:lnTo>
                    <a:pt x="65531" y="25400"/>
                  </a:lnTo>
                  <a:lnTo>
                    <a:pt x="67837" y="31103"/>
                  </a:lnTo>
                  <a:lnTo>
                    <a:pt x="67838" y="46872"/>
                  </a:lnTo>
                  <a:lnTo>
                    <a:pt x="65531" y="52577"/>
                  </a:lnTo>
                  <a:lnTo>
                    <a:pt x="60832" y="56895"/>
                  </a:lnTo>
                  <a:lnTo>
                    <a:pt x="56006" y="61086"/>
                  </a:lnTo>
                  <a:lnTo>
                    <a:pt x="49783" y="63372"/>
                  </a:lnTo>
                  <a:lnTo>
                    <a:pt x="74719" y="63372"/>
                  </a:lnTo>
                  <a:lnTo>
                    <a:pt x="75132" y="62976"/>
                  </a:lnTo>
                  <a:lnTo>
                    <a:pt x="78962" y="57594"/>
                  </a:lnTo>
                  <a:lnTo>
                    <a:pt x="81696" y="51546"/>
                  </a:lnTo>
                  <a:lnTo>
                    <a:pt x="83311" y="44830"/>
                  </a:lnTo>
                  <a:lnTo>
                    <a:pt x="126237" y="44830"/>
                  </a:lnTo>
                  <a:lnTo>
                    <a:pt x="126237" y="30225"/>
                  </a:lnTo>
                  <a:lnTo>
                    <a:pt x="82803" y="30225"/>
                  </a:lnTo>
                  <a:lnTo>
                    <a:pt x="80772" y="21589"/>
                  </a:lnTo>
                  <a:lnTo>
                    <a:pt x="76326" y="14731"/>
                  </a:lnTo>
                  <a:close/>
                </a:path>
                <a:path w="282575" h="135889">
                  <a:moveTo>
                    <a:pt x="126237" y="0"/>
                  </a:moveTo>
                  <a:lnTo>
                    <a:pt x="110617" y="0"/>
                  </a:lnTo>
                  <a:lnTo>
                    <a:pt x="110617" y="30225"/>
                  </a:lnTo>
                  <a:lnTo>
                    <a:pt x="126237" y="30225"/>
                  </a:lnTo>
                  <a:lnTo>
                    <a:pt x="12623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91355" y="3767327"/>
              <a:ext cx="182880" cy="18440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49927" y="3771645"/>
              <a:ext cx="228092" cy="17640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504817" y="3761104"/>
              <a:ext cx="2769870" cy="190500"/>
            </a:xfrm>
            <a:custGeom>
              <a:avLst/>
              <a:gdLst/>
              <a:ahLst/>
              <a:cxnLst/>
              <a:rect l="l" t="t" r="r" b="b"/>
              <a:pathLst>
                <a:path w="2769870" h="190500">
                  <a:moveTo>
                    <a:pt x="106426" y="9525"/>
                  </a:moveTo>
                  <a:lnTo>
                    <a:pt x="0" y="9525"/>
                  </a:lnTo>
                  <a:lnTo>
                    <a:pt x="0" y="42799"/>
                  </a:lnTo>
                  <a:lnTo>
                    <a:pt x="69088" y="42799"/>
                  </a:lnTo>
                  <a:lnTo>
                    <a:pt x="69088" y="59436"/>
                  </a:lnTo>
                  <a:lnTo>
                    <a:pt x="59105" y="110185"/>
                  </a:lnTo>
                  <a:lnTo>
                    <a:pt x="29692" y="140385"/>
                  </a:lnTo>
                  <a:lnTo>
                    <a:pt x="0" y="146685"/>
                  </a:lnTo>
                  <a:lnTo>
                    <a:pt x="0" y="181356"/>
                  </a:lnTo>
                  <a:lnTo>
                    <a:pt x="43929" y="172885"/>
                  </a:lnTo>
                  <a:lnTo>
                    <a:pt x="77508" y="148564"/>
                  </a:lnTo>
                  <a:lnTo>
                    <a:pt x="98894" y="110337"/>
                  </a:lnTo>
                  <a:lnTo>
                    <a:pt x="98958" y="110185"/>
                  </a:lnTo>
                  <a:lnTo>
                    <a:pt x="103060" y="94576"/>
                  </a:lnTo>
                  <a:lnTo>
                    <a:pt x="105537" y="77660"/>
                  </a:lnTo>
                  <a:lnTo>
                    <a:pt x="106426" y="59436"/>
                  </a:lnTo>
                  <a:lnTo>
                    <a:pt x="106426" y="9525"/>
                  </a:lnTo>
                  <a:close/>
                </a:path>
                <a:path w="2769870" h="190500">
                  <a:moveTo>
                    <a:pt x="171577" y="5207"/>
                  </a:moveTo>
                  <a:lnTo>
                    <a:pt x="135001" y="5207"/>
                  </a:lnTo>
                  <a:lnTo>
                    <a:pt x="135001" y="189992"/>
                  </a:lnTo>
                  <a:lnTo>
                    <a:pt x="171577" y="189992"/>
                  </a:lnTo>
                  <a:lnTo>
                    <a:pt x="171577" y="5207"/>
                  </a:lnTo>
                  <a:close/>
                </a:path>
                <a:path w="2769870" h="190500">
                  <a:moveTo>
                    <a:pt x="379984" y="45212"/>
                  </a:moveTo>
                  <a:lnTo>
                    <a:pt x="376504" y="44069"/>
                  </a:lnTo>
                  <a:lnTo>
                    <a:pt x="308102" y="21590"/>
                  </a:lnTo>
                  <a:lnTo>
                    <a:pt x="310527" y="17094"/>
                  </a:lnTo>
                  <a:lnTo>
                    <a:pt x="310642" y="16891"/>
                  </a:lnTo>
                  <a:lnTo>
                    <a:pt x="312674" y="11811"/>
                  </a:lnTo>
                  <a:lnTo>
                    <a:pt x="313944" y="6477"/>
                  </a:lnTo>
                  <a:lnTo>
                    <a:pt x="276987" y="0"/>
                  </a:lnTo>
                  <a:lnTo>
                    <a:pt x="274789" y="6096"/>
                  </a:lnTo>
                  <a:lnTo>
                    <a:pt x="271614" y="11811"/>
                  </a:lnTo>
                  <a:lnTo>
                    <a:pt x="234950" y="36576"/>
                  </a:lnTo>
                  <a:lnTo>
                    <a:pt x="200914" y="42799"/>
                  </a:lnTo>
                  <a:lnTo>
                    <a:pt x="200914" y="71628"/>
                  </a:lnTo>
                  <a:lnTo>
                    <a:pt x="249809" y="63881"/>
                  </a:lnTo>
                  <a:lnTo>
                    <a:pt x="288671" y="44069"/>
                  </a:lnTo>
                  <a:lnTo>
                    <a:pt x="368427" y="72009"/>
                  </a:lnTo>
                  <a:lnTo>
                    <a:pt x="379984" y="45212"/>
                  </a:lnTo>
                  <a:close/>
                </a:path>
                <a:path w="2769870" h="190500">
                  <a:moveTo>
                    <a:pt x="382524" y="76962"/>
                  </a:moveTo>
                  <a:lnTo>
                    <a:pt x="195580" y="76962"/>
                  </a:lnTo>
                  <a:lnTo>
                    <a:pt x="195580" y="103632"/>
                  </a:lnTo>
                  <a:lnTo>
                    <a:pt x="270891" y="103632"/>
                  </a:lnTo>
                  <a:lnTo>
                    <a:pt x="270891" y="111633"/>
                  </a:lnTo>
                  <a:lnTo>
                    <a:pt x="206121" y="111633"/>
                  </a:lnTo>
                  <a:lnTo>
                    <a:pt x="206121" y="134620"/>
                  </a:lnTo>
                  <a:lnTo>
                    <a:pt x="336042" y="134620"/>
                  </a:lnTo>
                  <a:lnTo>
                    <a:pt x="336042" y="141097"/>
                  </a:lnTo>
                  <a:lnTo>
                    <a:pt x="206629" y="141097"/>
                  </a:lnTo>
                  <a:lnTo>
                    <a:pt x="206629" y="189992"/>
                  </a:lnTo>
                  <a:lnTo>
                    <a:pt x="373634" y="189992"/>
                  </a:lnTo>
                  <a:lnTo>
                    <a:pt x="373634" y="166751"/>
                  </a:lnTo>
                  <a:lnTo>
                    <a:pt x="242316" y="166751"/>
                  </a:lnTo>
                  <a:lnTo>
                    <a:pt x="242316" y="160274"/>
                  </a:lnTo>
                  <a:lnTo>
                    <a:pt x="371729" y="160274"/>
                  </a:lnTo>
                  <a:lnTo>
                    <a:pt x="371729" y="111633"/>
                  </a:lnTo>
                  <a:lnTo>
                    <a:pt x="307213" y="111633"/>
                  </a:lnTo>
                  <a:lnTo>
                    <a:pt x="307213" y="103632"/>
                  </a:lnTo>
                  <a:lnTo>
                    <a:pt x="382524" y="103632"/>
                  </a:lnTo>
                  <a:lnTo>
                    <a:pt x="382524" y="76962"/>
                  </a:lnTo>
                  <a:close/>
                </a:path>
                <a:path w="2769870" h="190500">
                  <a:moveTo>
                    <a:pt x="511810" y="9525"/>
                  </a:moveTo>
                  <a:lnTo>
                    <a:pt x="405384" y="9525"/>
                  </a:lnTo>
                  <a:lnTo>
                    <a:pt x="405384" y="42799"/>
                  </a:lnTo>
                  <a:lnTo>
                    <a:pt x="474472" y="42799"/>
                  </a:lnTo>
                  <a:lnTo>
                    <a:pt x="474472" y="59436"/>
                  </a:lnTo>
                  <a:lnTo>
                    <a:pt x="464489" y="110185"/>
                  </a:lnTo>
                  <a:lnTo>
                    <a:pt x="435076" y="140385"/>
                  </a:lnTo>
                  <a:lnTo>
                    <a:pt x="405384" y="146685"/>
                  </a:lnTo>
                  <a:lnTo>
                    <a:pt x="405384" y="181356"/>
                  </a:lnTo>
                  <a:lnTo>
                    <a:pt x="449313" y="172885"/>
                  </a:lnTo>
                  <a:lnTo>
                    <a:pt x="482892" y="148564"/>
                  </a:lnTo>
                  <a:lnTo>
                    <a:pt x="504278" y="110337"/>
                  </a:lnTo>
                  <a:lnTo>
                    <a:pt x="504342" y="110185"/>
                  </a:lnTo>
                  <a:lnTo>
                    <a:pt x="508444" y="94576"/>
                  </a:lnTo>
                  <a:lnTo>
                    <a:pt x="510921" y="77660"/>
                  </a:lnTo>
                  <a:lnTo>
                    <a:pt x="511810" y="59436"/>
                  </a:lnTo>
                  <a:lnTo>
                    <a:pt x="511810" y="9525"/>
                  </a:lnTo>
                  <a:close/>
                </a:path>
                <a:path w="2769870" h="190500">
                  <a:moveTo>
                    <a:pt x="576961" y="5207"/>
                  </a:moveTo>
                  <a:lnTo>
                    <a:pt x="540385" y="5207"/>
                  </a:lnTo>
                  <a:lnTo>
                    <a:pt x="540385" y="189992"/>
                  </a:lnTo>
                  <a:lnTo>
                    <a:pt x="576961" y="189992"/>
                  </a:lnTo>
                  <a:lnTo>
                    <a:pt x="576961" y="5207"/>
                  </a:lnTo>
                  <a:close/>
                </a:path>
                <a:path w="2769870" h="190500">
                  <a:moveTo>
                    <a:pt x="717804" y="7366"/>
                  </a:moveTo>
                  <a:lnTo>
                    <a:pt x="682117" y="7366"/>
                  </a:lnTo>
                  <a:lnTo>
                    <a:pt x="682117" y="30734"/>
                  </a:lnTo>
                  <a:lnTo>
                    <a:pt x="682117" y="60579"/>
                  </a:lnTo>
                  <a:lnTo>
                    <a:pt x="682117" y="84836"/>
                  </a:lnTo>
                  <a:lnTo>
                    <a:pt x="640715" y="84836"/>
                  </a:lnTo>
                  <a:lnTo>
                    <a:pt x="640715" y="60579"/>
                  </a:lnTo>
                  <a:lnTo>
                    <a:pt x="682117" y="60579"/>
                  </a:lnTo>
                  <a:lnTo>
                    <a:pt x="682117" y="30734"/>
                  </a:lnTo>
                  <a:lnTo>
                    <a:pt x="640715" y="30734"/>
                  </a:lnTo>
                  <a:lnTo>
                    <a:pt x="640715" y="7366"/>
                  </a:lnTo>
                  <a:lnTo>
                    <a:pt x="605028" y="7366"/>
                  </a:lnTo>
                  <a:lnTo>
                    <a:pt x="605028" y="115316"/>
                  </a:lnTo>
                  <a:lnTo>
                    <a:pt x="717804" y="115316"/>
                  </a:lnTo>
                  <a:lnTo>
                    <a:pt x="717804" y="84836"/>
                  </a:lnTo>
                  <a:lnTo>
                    <a:pt x="717804" y="60579"/>
                  </a:lnTo>
                  <a:lnTo>
                    <a:pt x="717804" y="30734"/>
                  </a:lnTo>
                  <a:lnTo>
                    <a:pt x="717804" y="7366"/>
                  </a:lnTo>
                  <a:close/>
                </a:path>
                <a:path w="2769870" h="190500">
                  <a:moveTo>
                    <a:pt x="777113" y="157099"/>
                  </a:moveTo>
                  <a:lnTo>
                    <a:pt x="648589" y="157099"/>
                  </a:lnTo>
                  <a:lnTo>
                    <a:pt x="648589" y="126111"/>
                  </a:lnTo>
                  <a:lnTo>
                    <a:pt x="611378" y="126111"/>
                  </a:lnTo>
                  <a:lnTo>
                    <a:pt x="611378" y="189992"/>
                  </a:lnTo>
                  <a:lnTo>
                    <a:pt x="777113" y="189992"/>
                  </a:lnTo>
                  <a:lnTo>
                    <a:pt x="777113" y="157099"/>
                  </a:lnTo>
                  <a:close/>
                </a:path>
                <a:path w="2769870" h="190500">
                  <a:moveTo>
                    <a:pt x="796163" y="42545"/>
                  </a:moveTo>
                  <a:lnTo>
                    <a:pt x="774446" y="42545"/>
                  </a:lnTo>
                  <a:lnTo>
                    <a:pt x="774446" y="5207"/>
                  </a:lnTo>
                  <a:lnTo>
                    <a:pt x="737870" y="5207"/>
                  </a:lnTo>
                  <a:lnTo>
                    <a:pt x="737870" y="141859"/>
                  </a:lnTo>
                  <a:lnTo>
                    <a:pt x="774446" y="141859"/>
                  </a:lnTo>
                  <a:lnTo>
                    <a:pt x="774446" y="78105"/>
                  </a:lnTo>
                  <a:lnTo>
                    <a:pt x="796163" y="78105"/>
                  </a:lnTo>
                  <a:lnTo>
                    <a:pt x="796163" y="42545"/>
                  </a:lnTo>
                  <a:close/>
                </a:path>
                <a:path w="2769870" h="190500">
                  <a:moveTo>
                    <a:pt x="984885" y="139573"/>
                  </a:moveTo>
                  <a:lnTo>
                    <a:pt x="943711" y="147815"/>
                  </a:lnTo>
                  <a:lnTo>
                    <a:pt x="937006" y="147955"/>
                  </a:lnTo>
                  <a:lnTo>
                    <a:pt x="897636" y="147955"/>
                  </a:lnTo>
                  <a:lnTo>
                    <a:pt x="897636" y="42799"/>
                  </a:lnTo>
                  <a:lnTo>
                    <a:pt x="970280" y="42799"/>
                  </a:lnTo>
                  <a:lnTo>
                    <a:pt x="970280" y="9525"/>
                  </a:lnTo>
                  <a:lnTo>
                    <a:pt x="860679" y="9525"/>
                  </a:lnTo>
                  <a:lnTo>
                    <a:pt x="860679" y="181356"/>
                  </a:lnTo>
                  <a:lnTo>
                    <a:pt x="935482" y="181356"/>
                  </a:lnTo>
                  <a:lnTo>
                    <a:pt x="942314" y="181140"/>
                  </a:lnTo>
                  <a:lnTo>
                    <a:pt x="984885" y="172466"/>
                  </a:lnTo>
                  <a:lnTo>
                    <a:pt x="984885" y="147955"/>
                  </a:lnTo>
                  <a:lnTo>
                    <a:pt x="984885" y="139573"/>
                  </a:lnTo>
                  <a:close/>
                </a:path>
                <a:path w="2769870" h="190500">
                  <a:moveTo>
                    <a:pt x="1031113" y="5207"/>
                  </a:moveTo>
                  <a:lnTo>
                    <a:pt x="994537" y="5207"/>
                  </a:lnTo>
                  <a:lnTo>
                    <a:pt x="994537" y="189992"/>
                  </a:lnTo>
                  <a:lnTo>
                    <a:pt x="1031113" y="189992"/>
                  </a:lnTo>
                  <a:lnTo>
                    <a:pt x="1031113" y="5207"/>
                  </a:lnTo>
                  <a:close/>
                </a:path>
                <a:path w="2769870" h="190500">
                  <a:moveTo>
                    <a:pt x="1191260" y="158750"/>
                  </a:moveTo>
                  <a:lnTo>
                    <a:pt x="1168908" y="129794"/>
                  </a:lnTo>
                  <a:lnTo>
                    <a:pt x="1137539" y="89154"/>
                  </a:lnTo>
                  <a:lnTo>
                    <a:pt x="1139253" y="78346"/>
                  </a:lnTo>
                  <a:lnTo>
                    <a:pt x="1140587" y="67056"/>
                  </a:lnTo>
                  <a:lnTo>
                    <a:pt x="1141539" y="55295"/>
                  </a:lnTo>
                  <a:lnTo>
                    <a:pt x="1142111" y="43053"/>
                  </a:lnTo>
                  <a:lnTo>
                    <a:pt x="1181735" y="43053"/>
                  </a:lnTo>
                  <a:lnTo>
                    <a:pt x="1181735" y="9525"/>
                  </a:lnTo>
                  <a:lnTo>
                    <a:pt x="1063498" y="9525"/>
                  </a:lnTo>
                  <a:lnTo>
                    <a:pt x="1063498" y="43053"/>
                  </a:lnTo>
                  <a:lnTo>
                    <a:pt x="1105281" y="43053"/>
                  </a:lnTo>
                  <a:lnTo>
                    <a:pt x="1103972" y="64401"/>
                  </a:lnTo>
                  <a:lnTo>
                    <a:pt x="1091438" y="114808"/>
                  </a:lnTo>
                  <a:lnTo>
                    <a:pt x="1058291" y="144526"/>
                  </a:lnTo>
                  <a:lnTo>
                    <a:pt x="1058291" y="181356"/>
                  </a:lnTo>
                  <a:lnTo>
                    <a:pt x="1067701" y="180467"/>
                  </a:lnTo>
                  <a:lnTo>
                    <a:pt x="1068324" y="180467"/>
                  </a:lnTo>
                  <a:lnTo>
                    <a:pt x="1078509" y="177800"/>
                  </a:lnTo>
                  <a:lnTo>
                    <a:pt x="1112227" y="151688"/>
                  </a:lnTo>
                  <a:lnTo>
                    <a:pt x="1118857" y="141617"/>
                  </a:lnTo>
                  <a:lnTo>
                    <a:pt x="1118958" y="141465"/>
                  </a:lnTo>
                  <a:lnTo>
                    <a:pt x="1124966" y="129794"/>
                  </a:lnTo>
                  <a:lnTo>
                    <a:pt x="1162177" y="180467"/>
                  </a:lnTo>
                  <a:lnTo>
                    <a:pt x="1191260" y="158750"/>
                  </a:lnTo>
                  <a:close/>
                </a:path>
                <a:path w="2769870" h="190500">
                  <a:moveTo>
                    <a:pt x="1233805" y="5207"/>
                  </a:moveTo>
                  <a:lnTo>
                    <a:pt x="1197229" y="5207"/>
                  </a:lnTo>
                  <a:lnTo>
                    <a:pt x="1197229" y="189992"/>
                  </a:lnTo>
                  <a:lnTo>
                    <a:pt x="1233805" y="189992"/>
                  </a:lnTo>
                  <a:lnTo>
                    <a:pt x="1233805" y="5207"/>
                  </a:lnTo>
                  <a:close/>
                </a:path>
                <a:path w="2769870" h="190500">
                  <a:moveTo>
                    <a:pt x="1383030" y="66802"/>
                  </a:moveTo>
                  <a:lnTo>
                    <a:pt x="1348867" y="72263"/>
                  </a:lnTo>
                  <a:lnTo>
                    <a:pt x="1299083" y="72263"/>
                  </a:lnTo>
                  <a:lnTo>
                    <a:pt x="1299083" y="64008"/>
                  </a:lnTo>
                  <a:lnTo>
                    <a:pt x="1366012" y="64008"/>
                  </a:lnTo>
                  <a:lnTo>
                    <a:pt x="1366012" y="40894"/>
                  </a:lnTo>
                  <a:lnTo>
                    <a:pt x="1299083" y="40894"/>
                  </a:lnTo>
                  <a:lnTo>
                    <a:pt x="1299083" y="32639"/>
                  </a:lnTo>
                  <a:lnTo>
                    <a:pt x="1372489" y="32639"/>
                  </a:lnTo>
                  <a:lnTo>
                    <a:pt x="1372489" y="7366"/>
                  </a:lnTo>
                  <a:lnTo>
                    <a:pt x="1263015" y="7366"/>
                  </a:lnTo>
                  <a:lnTo>
                    <a:pt x="1263015" y="97536"/>
                  </a:lnTo>
                  <a:lnTo>
                    <a:pt x="1342440" y="97536"/>
                  </a:lnTo>
                  <a:lnTo>
                    <a:pt x="1351051" y="97180"/>
                  </a:lnTo>
                  <a:lnTo>
                    <a:pt x="1383030" y="91694"/>
                  </a:lnTo>
                  <a:lnTo>
                    <a:pt x="1383030" y="72263"/>
                  </a:lnTo>
                  <a:lnTo>
                    <a:pt x="1383030" y="66802"/>
                  </a:lnTo>
                  <a:close/>
                </a:path>
                <a:path w="2769870" h="190500">
                  <a:moveTo>
                    <a:pt x="1437386" y="5207"/>
                  </a:moveTo>
                  <a:lnTo>
                    <a:pt x="1400810" y="5207"/>
                  </a:lnTo>
                  <a:lnTo>
                    <a:pt x="1400810" y="31115"/>
                  </a:lnTo>
                  <a:lnTo>
                    <a:pt x="1377696" y="31115"/>
                  </a:lnTo>
                  <a:lnTo>
                    <a:pt x="1377696" y="60960"/>
                  </a:lnTo>
                  <a:lnTo>
                    <a:pt x="1400810" y="60960"/>
                  </a:lnTo>
                  <a:lnTo>
                    <a:pt x="1400810" y="99314"/>
                  </a:lnTo>
                  <a:lnTo>
                    <a:pt x="1437386" y="99314"/>
                  </a:lnTo>
                  <a:lnTo>
                    <a:pt x="1437386" y="5207"/>
                  </a:lnTo>
                  <a:close/>
                </a:path>
                <a:path w="2769870" h="190500">
                  <a:moveTo>
                    <a:pt x="1439291" y="165227"/>
                  </a:moveTo>
                  <a:lnTo>
                    <a:pt x="1308227" y="165227"/>
                  </a:lnTo>
                  <a:lnTo>
                    <a:pt x="1308227" y="158623"/>
                  </a:lnTo>
                  <a:lnTo>
                    <a:pt x="1437386" y="158623"/>
                  </a:lnTo>
                  <a:lnTo>
                    <a:pt x="1437386" y="105791"/>
                  </a:lnTo>
                  <a:lnTo>
                    <a:pt x="1271905" y="105791"/>
                  </a:lnTo>
                  <a:lnTo>
                    <a:pt x="1271905" y="130175"/>
                  </a:lnTo>
                  <a:lnTo>
                    <a:pt x="1401445" y="130175"/>
                  </a:lnTo>
                  <a:lnTo>
                    <a:pt x="1401445" y="136779"/>
                  </a:lnTo>
                  <a:lnTo>
                    <a:pt x="1272286" y="136779"/>
                  </a:lnTo>
                  <a:lnTo>
                    <a:pt x="1272286" y="189992"/>
                  </a:lnTo>
                  <a:lnTo>
                    <a:pt x="1439291" y="189992"/>
                  </a:lnTo>
                  <a:lnTo>
                    <a:pt x="1439291" y="165227"/>
                  </a:lnTo>
                  <a:close/>
                </a:path>
                <a:path w="2769870" h="190500">
                  <a:moveTo>
                    <a:pt x="1633728" y="66421"/>
                  </a:moveTo>
                  <a:lnTo>
                    <a:pt x="1617091" y="22860"/>
                  </a:lnTo>
                  <a:lnTo>
                    <a:pt x="1598549" y="10845"/>
                  </a:lnTo>
                  <a:lnTo>
                    <a:pt x="1598549" y="58420"/>
                  </a:lnTo>
                  <a:lnTo>
                    <a:pt x="1598549" y="74422"/>
                  </a:lnTo>
                  <a:lnTo>
                    <a:pt x="1596390" y="80899"/>
                  </a:lnTo>
                  <a:lnTo>
                    <a:pt x="1592199" y="85979"/>
                  </a:lnTo>
                  <a:lnTo>
                    <a:pt x="1587728" y="90995"/>
                  </a:lnTo>
                  <a:lnTo>
                    <a:pt x="1582166" y="93472"/>
                  </a:lnTo>
                  <a:lnTo>
                    <a:pt x="1567434" y="93472"/>
                  </a:lnTo>
                  <a:lnTo>
                    <a:pt x="1561731" y="90995"/>
                  </a:lnTo>
                  <a:lnTo>
                    <a:pt x="1557401" y="85979"/>
                  </a:lnTo>
                  <a:lnTo>
                    <a:pt x="1553210" y="80899"/>
                  </a:lnTo>
                  <a:lnTo>
                    <a:pt x="1551051" y="74422"/>
                  </a:lnTo>
                  <a:lnTo>
                    <a:pt x="1551051" y="58420"/>
                  </a:lnTo>
                  <a:lnTo>
                    <a:pt x="1553210" y="51943"/>
                  </a:lnTo>
                  <a:lnTo>
                    <a:pt x="1557401" y="46863"/>
                  </a:lnTo>
                  <a:lnTo>
                    <a:pt x="1561592" y="41910"/>
                  </a:lnTo>
                  <a:lnTo>
                    <a:pt x="1567434" y="39243"/>
                  </a:lnTo>
                  <a:lnTo>
                    <a:pt x="1582166" y="39243"/>
                  </a:lnTo>
                  <a:lnTo>
                    <a:pt x="1587881" y="41910"/>
                  </a:lnTo>
                  <a:lnTo>
                    <a:pt x="1592199" y="46863"/>
                  </a:lnTo>
                  <a:lnTo>
                    <a:pt x="1596390" y="51943"/>
                  </a:lnTo>
                  <a:lnTo>
                    <a:pt x="1598549" y="58420"/>
                  </a:lnTo>
                  <a:lnTo>
                    <a:pt x="1598549" y="10845"/>
                  </a:lnTo>
                  <a:lnTo>
                    <a:pt x="1598422" y="10769"/>
                  </a:lnTo>
                  <a:lnTo>
                    <a:pt x="1587220" y="7645"/>
                  </a:lnTo>
                  <a:lnTo>
                    <a:pt x="1574800" y="6477"/>
                  </a:lnTo>
                  <a:lnTo>
                    <a:pt x="1562290" y="7645"/>
                  </a:lnTo>
                  <a:lnTo>
                    <a:pt x="1525257" y="31597"/>
                  </a:lnTo>
                  <a:lnTo>
                    <a:pt x="1515745" y="66421"/>
                  </a:lnTo>
                  <a:lnTo>
                    <a:pt x="1516926" y="79425"/>
                  </a:lnTo>
                  <a:lnTo>
                    <a:pt x="1541094" y="116954"/>
                  </a:lnTo>
                  <a:lnTo>
                    <a:pt x="1574800" y="126365"/>
                  </a:lnTo>
                  <a:lnTo>
                    <a:pt x="1587220" y="125196"/>
                  </a:lnTo>
                  <a:lnTo>
                    <a:pt x="1624190" y="101142"/>
                  </a:lnTo>
                  <a:lnTo>
                    <a:pt x="1632483" y="79425"/>
                  </a:lnTo>
                  <a:lnTo>
                    <a:pt x="1633728" y="66421"/>
                  </a:lnTo>
                  <a:close/>
                </a:path>
                <a:path w="2769870" h="190500">
                  <a:moveTo>
                    <a:pt x="1642745" y="139700"/>
                  </a:moveTo>
                  <a:lnTo>
                    <a:pt x="1599425" y="147066"/>
                  </a:lnTo>
                  <a:lnTo>
                    <a:pt x="1510792" y="147066"/>
                  </a:lnTo>
                  <a:lnTo>
                    <a:pt x="1510792" y="181356"/>
                  </a:lnTo>
                  <a:lnTo>
                    <a:pt x="1593469" y="181356"/>
                  </a:lnTo>
                  <a:lnTo>
                    <a:pt x="1600441" y="181229"/>
                  </a:lnTo>
                  <a:lnTo>
                    <a:pt x="1642745" y="173482"/>
                  </a:lnTo>
                  <a:lnTo>
                    <a:pt x="1642745" y="139700"/>
                  </a:lnTo>
                  <a:close/>
                </a:path>
                <a:path w="2769870" h="190500">
                  <a:moveTo>
                    <a:pt x="1689989" y="5207"/>
                  </a:moveTo>
                  <a:lnTo>
                    <a:pt x="1653413" y="5207"/>
                  </a:lnTo>
                  <a:lnTo>
                    <a:pt x="1653413" y="189992"/>
                  </a:lnTo>
                  <a:lnTo>
                    <a:pt x="1689989" y="189992"/>
                  </a:lnTo>
                  <a:lnTo>
                    <a:pt x="1689989" y="5207"/>
                  </a:lnTo>
                  <a:close/>
                </a:path>
                <a:path w="2769870" h="190500">
                  <a:moveTo>
                    <a:pt x="1900428" y="150622"/>
                  </a:moveTo>
                  <a:lnTo>
                    <a:pt x="1860677" y="150622"/>
                  </a:lnTo>
                  <a:lnTo>
                    <a:pt x="1860677" y="128524"/>
                  </a:lnTo>
                  <a:lnTo>
                    <a:pt x="1892427" y="128524"/>
                  </a:lnTo>
                  <a:lnTo>
                    <a:pt x="1892427" y="96647"/>
                  </a:lnTo>
                  <a:lnTo>
                    <a:pt x="1824101" y="96647"/>
                  </a:lnTo>
                  <a:lnTo>
                    <a:pt x="1824101" y="128524"/>
                  </a:lnTo>
                  <a:lnTo>
                    <a:pt x="1824101" y="150622"/>
                  </a:lnTo>
                  <a:lnTo>
                    <a:pt x="1789811" y="150622"/>
                  </a:lnTo>
                  <a:lnTo>
                    <a:pt x="1789811" y="128524"/>
                  </a:lnTo>
                  <a:lnTo>
                    <a:pt x="1824101" y="128524"/>
                  </a:lnTo>
                  <a:lnTo>
                    <a:pt x="1824101" y="96647"/>
                  </a:lnTo>
                  <a:lnTo>
                    <a:pt x="1759966" y="96647"/>
                  </a:lnTo>
                  <a:lnTo>
                    <a:pt x="1759966" y="84074"/>
                  </a:lnTo>
                  <a:lnTo>
                    <a:pt x="1890268" y="84074"/>
                  </a:lnTo>
                  <a:lnTo>
                    <a:pt x="1890268" y="9525"/>
                  </a:lnTo>
                  <a:lnTo>
                    <a:pt x="1723390" y="9525"/>
                  </a:lnTo>
                  <a:lnTo>
                    <a:pt x="1723390" y="41275"/>
                  </a:lnTo>
                  <a:lnTo>
                    <a:pt x="1854073" y="41275"/>
                  </a:lnTo>
                  <a:lnTo>
                    <a:pt x="1854073" y="53848"/>
                  </a:lnTo>
                  <a:lnTo>
                    <a:pt x="1723898" y="53848"/>
                  </a:lnTo>
                  <a:lnTo>
                    <a:pt x="1723898" y="128524"/>
                  </a:lnTo>
                  <a:lnTo>
                    <a:pt x="1753235" y="128524"/>
                  </a:lnTo>
                  <a:lnTo>
                    <a:pt x="1753235" y="150622"/>
                  </a:lnTo>
                  <a:lnTo>
                    <a:pt x="1713484" y="150622"/>
                  </a:lnTo>
                  <a:lnTo>
                    <a:pt x="1713484" y="183515"/>
                  </a:lnTo>
                  <a:lnTo>
                    <a:pt x="1900428" y="183515"/>
                  </a:lnTo>
                  <a:lnTo>
                    <a:pt x="1900428" y="150622"/>
                  </a:lnTo>
                  <a:close/>
                </a:path>
                <a:path w="2769870" h="190500">
                  <a:moveTo>
                    <a:pt x="2053082" y="5969"/>
                  </a:moveTo>
                  <a:lnTo>
                    <a:pt x="2019427" y="5969"/>
                  </a:lnTo>
                  <a:lnTo>
                    <a:pt x="2019427" y="70993"/>
                  </a:lnTo>
                  <a:lnTo>
                    <a:pt x="1995805" y="70993"/>
                  </a:lnTo>
                  <a:lnTo>
                    <a:pt x="1995805" y="105283"/>
                  </a:lnTo>
                  <a:lnTo>
                    <a:pt x="2019427" y="105283"/>
                  </a:lnTo>
                  <a:lnTo>
                    <a:pt x="2019427" y="157988"/>
                  </a:lnTo>
                  <a:lnTo>
                    <a:pt x="2006307" y="135255"/>
                  </a:lnTo>
                  <a:lnTo>
                    <a:pt x="1978914" y="87757"/>
                  </a:lnTo>
                  <a:lnTo>
                    <a:pt x="1979930" y="77292"/>
                  </a:lnTo>
                  <a:lnTo>
                    <a:pt x="1980704" y="66255"/>
                  </a:lnTo>
                  <a:lnTo>
                    <a:pt x="1981212" y="54673"/>
                  </a:lnTo>
                  <a:lnTo>
                    <a:pt x="1981454" y="42545"/>
                  </a:lnTo>
                  <a:lnTo>
                    <a:pt x="2007489" y="42545"/>
                  </a:lnTo>
                  <a:lnTo>
                    <a:pt x="2007489" y="9525"/>
                  </a:lnTo>
                  <a:lnTo>
                    <a:pt x="1919859" y="9525"/>
                  </a:lnTo>
                  <a:lnTo>
                    <a:pt x="1919859" y="42545"/>
                  </a:lnTo>
                  <a:lnTo>
                    <a:pt x="1946910" y="42545"/>
                  </a:lnTo>
                  <a:lnTo>
                    <a:pt x="1946148" y="64668"/>
                  </a:lnTo>
                  <a:lnTo>
                    <a:pt x="1938274" y="116205"/>
                  </a:lnTo>
                  <a:lnTo>
                    <a:pt x="1915883" y="145669"/>
                  </a:lnTo>
                  <a:lnTo>
                    <a:pt x="1916176" y="145669"/>
                  </a:lnTo>
                  <a:lnTo>
                    <a:pt x="1916176" y="181356"/>
                  </a:lnTo>
                  <a:lnTo>
                    <a:pt x="1924812" y="180314"/>
                  </a:lnTo>
                  <a:lnTo>
                    <a:pt x="1958924" y="154774"/>
                  </a:lnTo>
                  <a:lnTo>
                    <a:pt x="1968246" y="135255"/>
                  </a:lnTo>
                  <a:lnTo>
                    <a:pt x="1992122" y="178435"/>
                  </a:lnTo>
                  <a:lnTo>
                    <a:pt x="2019427" y="163322"/>
                  </a:lnTo>
                  <a:lnTo>
                    <a:pt x="2019427" y="186690"/>
                  </a:lnTo>
                  <a:lnTo>
                    <a:pt x="2053082" y="186690"/>
                  </a:lnTo>
                  <a:lnTo>
                    <a:pt x="2053082" y="163322"/>
                  </a:lnTo>
                  <a:lnTo>
                    <a:pt x="2053082" y="157988"/>
                  </a:lnTo>
                  <a:lnTo>
                    <a:pt x="2053082" y="5969"/>
                  </a:lnTo>
                  <a:close/>
                </a:path>
                <a:path w="2769870" h="190500">
                  <a:moveTo>
                    <a:pt x="2100072" y="5207"/>
                  </a:moveTo>
                  <a:lnTo>
                    <a:pt x="2065909" y="5207"/>
                  </a:lnTo>
                  <a:lnTo>
                    <a:pt x="2065909" y="189992"/>
                  </a:lnTo>
                  <a:lnTo>
                    <a:pt x="2100072" y="189992"/>
                  </a:lnTo>
                  <a:lnTo>
                    <a:pt x="2100072" y="5207"/>
                  </a:lnTo>
                  <a:close/>
                </a:path>
                <a:path w="2769870" h="190500">
                  <a:moveTo>
                    <a:pt x="2296287" y="51943"/>
                  </a:moveTo>
                  <a:lnTo>
                    <a:pt x="2267966" y="51943"/>
                  </a:lnTo>
                  <a:lnTo>
                    <a:pt x="2267966" y="32639"/>
                  </a:lnTo>
                  <a:lnTo>
                    <a:pt x="2294382" y="32639"/>
                  </a:lnTo>
                  <a:lnTo>
                    <a:pt x="2294382" y="5207"/>
                  </a:lnTo>
                  <a:lnTo>
                    <a:pt x="2231644" y="5207"/>
                  </a:lnTo>
                  <a:lnTo>
                    <a:pt x="2231644" y="32639"/>
                  </a:lnTo>
                  <a:lnTo>
                    <a:pt x="2231644" y="51943"/>
                  </a:lnTo>
                  <a:lnTo>
                    <a:pt x="2193036" y="51943"/>
                  </a:lnTo>
                  <a:lnTo>
                    <a:pt x="2193036" y="32639"/>
                  </a:lnTo>
                  <a:lnTo>
                    <a:pt x="2231644" y="32639"/>
                  </a:lnTo>
                  <a:lnTo>
                    <a:pt x="2231644" y="5207"/>
                  </a:lnTo>
                  <a:lnTo>
                    <a:pt x="2130298" y="5207"/>
                  </a:lnTo>
                  <a:lnTo>
                    <a:pt x="2130298" y="32639"/>
                  </a:lnTo>
                  <a:lnTo>
                    <a:pt x="2156714" y="32639"/>
                  </a:lnTo>
                  <a:lnTo>
                    <a:pt x="2156714" y="51943"/>
                  </a:lnTo>
                  <a:lnTo>
                    <a:pt x="2128380" y="51943"/>
                  </a:lnTo>
                  <a:lnTo>
                    <a:pt x="2128380" y="79375"/>
                  </a:lnTo>
                  <a:lnTo>
                    <a:pt x="2296287" y="79375"/>
                  </a:lnTo>
                  <a:lnTo>
                    <a:pt x="2296287" y="51943"/>
                  </a:lnTo>
                  <a:close/>
                </a:path>
                <a:path w="2769870" h="190500">
                  <a:moveTo>
                    <a:pt x="2305812" y="87757"/>
                  </a:moveTo>
                  <a:lnTo>
                    <a:pt x="2118855" y="87757"/>
                  </a:lnTo>
                  <a:lnTo>
                    <a:pt x="2118855" y="115570"/>
                  </a:lnTo>
                  <a:lnTo>
                    <a:pt x="2194179" y="115570"/>
                  </a:lnTo>
                  <a:lnTo>
                    <a:pt x="2194179" y="125222"/>
                  </a:lnTo>
                  <a:lnTo>
                    <a:pt x="2129663" y="125222"/>
                  </a:lnTo>
                  <a:lnTo>
                    <a:pt x="2129663" y="189992"/>
                  </a:lnTo>
                  <a:lnTo>
                    <a:pt x="2295017" y="189992"/>
                  </a:lnTo>
                  <a:lnTo>
                    <a:pt x="2295017" y="163068"/>
                  </a:lnTo>
                  <a:lnTo>
                    <a:pt x="2295017" y="152146"/>
                  </a:lnTo>
                  <a:lnTo>
                    <a:pt x="2295017" y="125222"/>
                  </a:lnTo>
                  <a:lnTo>
                    <a:pt x="2258822" y="125222"/>
                  </a:lnTo>
                  <a:lnTo>
                    <a:pt x="2258822" y="152146"/>
                  </a:lnTo>
                  <a:lnTo>
                    <a:pt x="2258822" y="163068"/>
                  </a:lnTo>
                  <a:lnTo>
                    <a:pt x="2165858" y="163068"/>
                  </a:lnTo>
                  <a:lnTo>
                    <a:pt x="2165858" y="152146"/>
                  </a:lnTo>
                  <a:lnTo>
                    <a:pt x="2258822" y="152146"/>
                  </a:lnTo>
                  <a:lnTo>
                    <a:pt x="2258822" y="125222"/>
                  </a:lnTo>
                  <a:lnTo>
                    <a:pt x="2230501" y="125222"/>
                  </a:lnTo>
                  <a:lnTo>
                    <a:pt x="2230501" y="115570"/>
                  </a:lnTo>
                  <a:lnTo>
                    <a:pt x="2305812" y="115570"/>
                  </a:lnTo>
                  <a:lnTo>
                    <a:pt x="2305812" y="87757"/>
                  </a:lnTo>
                  <a:close/>
                </a:path>
                <a:path w="2769870" h="190500">
                  <a:moveTo>
                    <a:pt x="2455545" y="9525"/>
                  </a:moveTo>
                  <a:lnTo>
                    <a:pt x="2374392" y="9525"/>
                  </a:lnTo>
                  <a:lnTo>
                    <a:pt x="2374392" y="42418"/>
                  </a:lnTo>
                  <a:lnTo>
                    <a:pt x="2420493" y="42418"/>
                  </a:lnTo>
                  <a:lnTo>
                    <a:pt x="2420493" y="65913"/>
                  </a:lnTo>
                  <a:lnTo>
                    <a:pt x="2419667" y="83413"/>
                  </a:lnTo>
                  <a:lnTo>
                    <a:pt x="2419629" y="84264"/>
                  </a:lnTo>
                  <a:lnTo>
                    <a:pt x="2417254" y="100241"/>
                  </a:lnTo>
                  <a:lnTo>
                    <a:pt x="2393442" y="140817"/>
                  </a:lnTo>
                  <a:lnTo>
                    <a:pt x="2374392" y="147066"/>
                  </a:lnTo>
                  <a:lnTo>
                    <a:pt x="2374392" y="181356"/>
                  </a:lnTo>
                  <a:lnTo>
                    <a:pt x="2414905" y="168148"/>
                  </a:lnTo>
                  <a:lnTo>
                    <a:pt x="2444242" y="129540"/>
                  </a:lnTo>
                  <a:lnTo>
                    <a:pt x="2454643" y="84264"/>
                  </a:lnTo>
                  <a:lnTo>
                    <a:pt x="2454757" y="83413"/>
                  </a:lnTo>
                  <a:lnTo>
                    <a:pt x="2455481" y="65913"/>
                  </a:lnTo>
                  <a:lnTo>
                    <a:pt x="2455545" y="9525"/>
                  </a:lnTo>
                  <a:close/>
                </a:path>
                <a:path w="2769870" h="190500">
                  <a:moveTo>
                    <a:pt x="2555748" y="5207"/>
                  </a:moveTo>
                  <a:lnTo>
                    <a:pt x="2521204" y="5207"/>
                  </a:lnTo>
                  <a:lnTo>
                    <a:pt x="2521204" y="73152"/>
                  </a:lnTo>
                  <a:lnTo>
                    <a:pt x="2504440" y="73152"/>
                  </a:lnTo>
                  <a:lnTo>
                    <a:pt x="2504440" y="5969"/>
                  </a:lnTo>
                  <a:lnTo>
                    <a:pt x="2470277" y="5969"/>
                  </a:lnTo>
                  <a:lnTo>
                    <a:pt x="2470277" y="186690"/>
                  </a:lnTo>
                  <a:lnTo>
                    <a:pt x="2504440" y="186690"/>
                  </a:lnTo>
                  <a:lnTo>
                    <a:pt x="2504440" y="107696"/>
                  </a:lnTo>
                  <a:lnTo>
                    <a:pt x="2521204" y="107696"/>
                  </a:lnTo>
                  <a:lnTo>
                    <a:pt x="2521204" y="189992"/>
                  </a:lnTo>
                  <a:lnTo>
                    <a:pt x="2555748" y="189992"/>
                  </a:lnTo>
                  <a:lnTo>
                    <a:pt x="2555748" y="107696"/>
                  </a:lnTo>
                  <a:lnTo>
                    <a:pt x="2555748" y="73152"/>
                  </a:lnTo>
                  <a:lnTo>
                    <a:pt x="2555748" y="5207"/>
                  </a:lnTo>
                  <a:close/>
                </a:path>
                <a:path w="2769870" h="190500">
                  <a:moveTo>
                    <a:pt x="2691384" y="7366"/>
                  </a:moveTo>
                  <a:lnTo>
                    <a:pt x="2655951" y="7366"/>
                  </a:lnTo>
                  <a:lnTo>
                    <a:pt x="2655951" y="22479"/>
                  </a:lnTo>
                  <a:lnTo>
                    <a:pt x="2655951" y="50165"/>
                  </a:lnTo>
                  <a:lnTo>
                    <a:pt x="2655951" y="65532"/>
                  </a:lnTo>
                  <a:lnTo>
                    <a:pt x="2614168" y="65532"/>
                  </a:lnTo>
                  <a:lnTo>
                    <a:pt x="2614168" y="50165"/>
                  </a:lnTo>
                  <a:lnTo>
                    <a:pt x="2655951" y="50165"/>
                  </a:lnTo>
                  <a:lnTo>
                    <a:pt x="2655951" y="22479"/>
                  </a:lnTo>
                  <a:lnTo>
                    <a:pt x="2614168" y="22479"/>
                  </a:lnTo>
                  <a:lnTo>
                    <a:pt x="2614168" y="7366"/>
                  </a:lnTo>
                  <a:lnTo>
                    <a:pt x="2578608" y="7366"/>
                  </a:lnTo>
                  <a:lnTo>
                    <a:pt x="2578608" y="93853"/>
                  </a:lnTo>
                  <a:lnTo>
                    <a:pt x="2691384" y="93853"/>
                  </a:lnTo>
                  <a:lnTo>
                    <a:pt x="2691384" y="65532"/>
                  </a:lnTo>
                  <a:lnTo>
                    <a:pt x="2691384" y="50165"/>
                  </a:lnTo>
                  <a:lnTo>
                    <a:pt x="2691384" y="22479"/>
                  </a:lnTo>
                  <a:lnTo>
                    <a:pt x="2691384" y="7366"/>
                  </a:lnTo>
                  <a:close/>
                </a:path>
                <a:path w="2769870" h="190500">
                  <a:moveTo>
                    <a:pt x="2750058" y="165481"/>
                  </a:moveTo>
                  <a:lnTo>
                    <a:pt x="2621026" y="165481"/>
                  </a:lnTo>
                  <a:lnTo>
                    <a:pt x="2621026" y="158369"/>
                  </a:lnTo>
                  <a:lnTo>
                    <a:pt x="2748026" y="158369"/>
                  </a:lnTo>
                  <a:lnTo>
                    <a:pt x="2748026" y="104267"/>
                  </a:lnTo>
                  <a:lnTo>
                    <a:pt x="2584704" y="104267"/>
                  </a:lnTo>
                  <a:lnTo>
                    <a:pt x="2584704" y="128778"/>
                  </a:lnTo>
                  <a:lnTo>
                    <a:pt x="2712212" y="128778"/>
                  </a:lnTo>
                  <a:lnTo>
                    <a:pt x="2712212" y="135890"/>
                  </a:lnTo>
                  <a:lnTo>
                    <a:pt x="2585085" y="135890"/>
                  </a:lnTo>
                  <a:lnTo>
                    <a:pt x="2585085" y="189992"/>
                  </a:lnTo>
                  <a:lnTo>
                    <a:pt x="2750058" y="189992"/>
                  </a:lnTo>
                  <a:lnTo>
                    <a:pt x="2750058" y="165481"/>
                  </a:lnTo>
                  <a:close/>
                </a:path>
                <a:path w="2769870" h="190500">
                  <a:moveTo>
                    <a:pt x="2769743" y="31115"/>
                  </a:moveTo>
                  <a:lnTo>
                    <a:pt x="2748026" y="31115"/>
                  </a:lnTo>
                  <a:lnTo>
                    <a:pt x="2748026" y="5207"/>
                  </a:lnTo>
                  <a:lnTo>
                    <a:pt x="2711450" y="5207"/>
                  </a:lnTo>
                  <a:lnTo>
                    <a:pt x="2711450" y="97790"/>
                  </a:lnTo>
                  <a:lnTo>
                    <a:pt x="2748026" y="97790"/>
                  </a:lnTo>
                  <a:lnTo>
                    <a:pt x="2748026" y="64389"/>
                  </a:lnTo>
                  <a:lnTo>
                    <a:pt x="2769743" y="64389"/>
                  </a:lnTo>
                  <a:lnTo>
                    <a:pt x="2769743" y="3111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348727" y="3744467"/>
              <a:ext cx="840105" cy="228600"/>
            </a:xfrm>
            <a:custGeom>
              <a:avLst/>
              <a:gdLst/>
              <a:ahLst/>
              <a:cxnLst/>
              <a:rect l="l" t="t" r="r" b="b"/>
              <a:pathLst>
                <a:path w="840104" h="228600">
                  <a:moveTo>
                    <a:pt x="725424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299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599"/>
                  </a:lnTo>
                  <a:lnTo>
                    <a:pt x="725424" y="228599"/>
                  </a:lnTo>
                  <a:lnTo>
                    <a:pt x="769911" y="219616"/>
                  </a:lnTo>
                  <a:lnTo>
                    <a:pt x="806243" y="195119"/>
                  </a:lnTo>
                  <a:lnTo>
                    <a:pt x="830740" y="158787"/>
                  </a:lnTo>
                  <a:lnTo>
                    <a:pt x="839724" y="114299"/>
                  </a:lnTo>
                  <a:lnTo>
                    <a:pt x="830740" y="69812"/>
                  </a:lnTo>
                  <a:lnTo>
                    <a:pt x="806243" y="33480"/>
                  </a:lnTo>
                  <a:lnTo>
                    <a:pt x="769911" y="8983"/>
                  </a:lnTo>
                  <a:lnTo>
                    <a:pt x="725424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518653" y="3783583"/>
              <a:ext cx="194310" cy="13284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729346" y="3781551"/>
              <a:ext cx="282575" cy="135255"/>
            </a:xfrm>
            <a:custGeom>
              <a:avLst/>
              <a:gdLst/>
              <a:ahLst/>
              <a:cxnLst/>
              <a:rect l="l" t="t" r="r" b="b"/>
              <a:pathLst>
                <a:path w="282575" h="135254">
                  <a:moveTo>
                    <a:pt x="179577" y="92456"/>
                  </a:moveTo>
                  <a:lnTo>
                    <a:pt x="163829" y="92456"/>
                  </a:lnTo>
                  <a:lnTo>
                    <a:pt x="163829" y="133604"/>
                  </a:lnTo>
                  <a:lnTo>
                    <a:pt x="282194" y="133604"/>
                  </a:lnTo>
                  <a:lnTo>
                    <a:pt x="282194" y="120269"/>
                  </a:lnTo>
                  <a:lnTo>
                    <a:pt x="179577" y="120269"/>
                  </a:lnTo>
                  <a:lnTo>
                    <a:pt x="179577" y="92456"/>
                  </a:lnTo>
                  <a:close/>
                </a:path>
                <a:path w="282575" h="135254">
                  <a:moveTo>
                    <a:pt x="278764" y="0"/>
                  </a:moveTo>
                  <a:lnTo>
                    <a:pt x="263017" y="0"/>
                  </a:lnTo>
                  <a:lnTo>
                    <a:pt x="263017" y="84963"/>
                  </a:lnTo>
                  <a:lnTo>
                    <a:pt x="221996" y="84963"/>
                  </a:lnTo>
                  <a:lnTo>
                    <a:pt x="221996" y="97536"/>
                  </a:lnTo>
                  <a:lnTo>
                    <a:pt x="263017" y="97536"/>
                  </a:lnTo>
                  <a:lnTo>
                    <a:pt x="263017" y="106045"/>
                  </a:lnTo>
                  <a:lnTo>
                    <a:pt x="278764" y="106045"/>
                  </a:lnTo>
                  <a:lnTo>
                    <a:pt x="278764" y="0"/>
                  </a:lnTo>
                  <a:close/>
                </a:path>
                <a:path w="282575" h="135254">
                  <a:moveTo>
                    <a:pt x="204470" y="75565"/>
                  </a:moveTo>
                  <a:lnTo>
                    <a:pt x="188722" y="75565"/>
                  </a:lnTo>
                  <a:lnTo>
                    <a:pt x="188722" y="99822"/>
                  </a:lnTo>
                  <a:lnTo>
                    <a:pt x="204470" y="99822"/>
                  </a:lnTo>
                  <a:lnTo>
                    <a:pt x="204470" y="75565"/>
                  </a:lnTo>
                  <a:close/>
                </a:path>
                <a:path w="282575" h="135254">
                  <a:moveTo>
                    <a:pt x="251713" y="57150"/>
                  </a:moveTo>
                  <a:lnTo>
                    <a:pt x="212036" y="62611"/>
                  </a:lnTo>
                  <a:lnTo>
                    <a:pt x="151383" y="62611"/>
                  </a:lnTo>
                  <a:lnTo>
                    <a:pt x="151383" y="75565"/>
                  </a:lnTo>
                  <a:lnTo>
                    <a:pt x="211727" y="75565"/>
                  </a:lnTo>
                  <a:lnTo>
                    <a:pt x="220741" y="75263"/>
                  </a:lnTo>
                  <a:lnTo>
                    <a:pt x="251713" y="70104"/>
                  </a:lnTo>
                  <a:lnTo>
                    <a:pt x="251713" y="57150"/>
                  </a:lnTo>
                  <a:close/>
                </a:path>
                <a:path w="282575" h="135254">
                  <a:moveTo>
                    <a:pt x="199517" y="254"/>
                  </a:moveTo>
                  <a:lnTo>
                    <a:pt x="159638" y="18034"/>
                  </a:lnTo>
                  <a:lnTo>
                    <a:pt x="159384" y="26543"/>
                  </a:lnTo>
                  <a:lnTo>
                    <a:pt x="159523" y="31242"/>
                  </a:lnTo>
                  <a:lnTo>
                    <a:pt x="159638" y="35179"/>
                  </a:lnTo>
                  <a:lnTo>
                    <a:pt x="199517" y="53086"/>
                  </a:lnTo>
                  <a:lnTo>
                    <a:pt x="208041" y="52603"/>
                  </a:lnTo>
                  <a:lnTo>
                    <a:pt x="236349" y="40640"/>
                  </a:lnTo>
                  <a:lnTo>
                    <a:pt x="192277" y="40640"/>
                  </a:lnTo>
                  <a:lnTo>
                    <a:pt x="186308" y="39497"/>
                  </a:lnTo>
                  <a:lnTo>
                    <a:pt x="181863" y="37084"/>
                  </a:lnTo>
                  <a:lnTo>
                    <a:pt x="177292" y="34798"/>
                  </a:lnTo>
                  <a:lnTo>
                    <a:pt x="174878" y="31242"/>
                  </a:lnTo>
                  <a:lnTo>
                    <a:pt x="174878" y="21844"/>
                  </a:lnTo>
                  <a:lnTo>
                    <a:pt x="177292" y="18415"/>
                  </a:lnTo>
                  <a:lnTo>
                    <a:pt x="181863" y="16129"/>
                  </a:lnTo>
                  <a:lnTo>
                    <a:pt x="186308" y="13843"/>
                  </a:lnTo>
                  <a:lnTo>
                    <a:pt x="192277" y="12573"/>
                  </a:lnTo>
                  <a:lnTo>
                    <a:pt x="236289" y="12573"/>
                  </a:lnTo>
                  <a:lnTo>
                    <a:pt x="235711" y="11557"/>
                  </a:lnTo>
                  <a:lnTo>
                    <a:pt x="228473" y="7112"/>
                  </a:lnTo>
                  <a:lnTo>
                    <a:pt x="222519" y="4111"/>
                  </a:lnTo>
                  <a:lnTo>
                    <a:pt x="215709" y="1968"/>
                  </a:lnTo>
                  <a:lnTo>
                    <a:pt x="208041" y="682"/>
                  </a:lnTo>
                  <a:lnTo>
                    <a:pt x="199517" y="254"/>
                  </a:lnTo>
                  <a:close/>
                </a:path>
                <a:path w="282575" h="135254">
                  <a:moveTo>
                    <a:pt x="236289" y="12573"/>
                  </a:moveTo>
                  <a:lnTo>
                    <a:pt x="206755" y="12573"/>
                  </a:lnTo>
                  <a:lnTo>
                    <a:pt x="212725" y="13843"/>
                  </a:lnTo>
                  <a:lnTo>
                    <a:pt x="217170" y="16129"/>
                  </a:lnTo>
                  <a:lnTo>
                    <a:pt x="221742" y="18415"/>
                  </a:lnTo>
                  <a:lnTo>
                    <a:pt x="224154" y="21844"/>
                  </a:lnTo>
                  <a:lnTo>
                    <a:pt x="224154" y="31242"/>
                  </a:lnTo>
                  <a:lnTo>
                    <a:pt x="221742" y="34798"/>
                  </a:lnTo>
                  <a:lnTo>
                    <a:pt x="217170" y="37084"/>
                  </a:lnTo>
                  <a:lnTo>
                    <a:pt x="212725" y="39497"/>
                  </a:lnTo>
                  <a:lnTo>
                    <a:pt x="206755" y="40640"/>
                  </a:lnTo>
                  <a:lnTo>
                    <a:pt x="236349" y="40640"/>
                  </a:lnTo>
                  <a:lnTo>
                    <a:pt x="239395" y="35179"/>
                  </a:lnTo>
                  <a:lnTo>
                    <a:pt x="239649" y="26543"/>
                  </a:lnTo>
                  <a:lnTo>
                    <a:pt x="239508" y="21844"/>
                  </a:lnTo>
                  <a:lnTo>
                    <a:pt x="239395" y="18034"/>
                  </a:lnTo>
                  <a:lnTo>
                    <a:pt x="236289" y="12573"/>
                  </a:lnTo>
                  <a:close/>
                </a:path>
                <a:path w="282575" h="135254">
                  <a:moveTo>
                    <a:pt x="126364" y="88265"/>
                  </a:moveTo>
                  <a:lnTo>
                    <a:pt x="11556" y="88265"/>
                  </a:lnTo>
                  <a:lnTo>
                    <a:pt x="11556" y="101854"/>
                  </a:lnTo>
                  <a:lnTo>
                    <a:pt x="110362" y="101854"/>
                  </a:lnTo>
                  <a:lnTo>
                    <a:pt x="110362" y="135255"/>
                  </a:lnTo>
                  <a:lnTo>
                    <a:pt x="126364" y="135255"/>
                  </a:lnTo>
                  <a:lnTo>
                    <a:pt x="126364" y="88265"/>
                  </a:lnTo>
                  <a:close/>
                </a:path>
                <a:path w="282575" h="135254">
                  <a:moveTo>
                    <a:pt x="126364" y="44831"/>
                  </a:moveTo>
                  <a:lnTo>
                    <a:pt x="110617" y="44831"/>
                  </a:lnTo>
                  <a:lnTo>
                    <a:pt x="110617" y="80772"/>
                  </a:lnTo>
                  <a:lnTo>
                    <a:pt x="126364" y="80772"/>
                  </a:lnTo>
                  <a:lnTo>
                    <a:pt x="126364" y="44831"/>
                  </a:lnTo>
                  <a:close/>
                </a:path>
                <a:path w="282575" h="135254">
                  <a:moveTo>
                    <a:pt x="42036" y="1397"/>
                  </a:moveTo>
                  <a:lnTo>
                    <a:pt x="6500" y="17664"/>
                  </a:lnTo>
                  <a:lnTo>
                    <a:pt x="0" y="38989"/>
                  </a:lnTo>
                  <a:lnTo>
                    <a:pt x="751" y="46482"/>
                  </a:lnTo>
                  <a:lnTo>
                    <a:pt x="33299" y="75832"/>
                  </a:lnTo>
                  <a:lnTo>
                    <a:pt x="34286" y="75832"/>
                  </a:lnTo>
                  <a:lnTo>
                    <a:pt x="42036" y="76454"/>
                  </a:lnTo>
                  <a:lnTo>
                    <a:pt x="74901" y="63246"/>
                  </a:lnTo>
                  <a:lnTo>
                    <a:pt x="34162" y="63246"/>
                  </a:lnTo>
                  <a:lnTo>
                    <a:pt x="27812" y="61087"/>
                  </a:lnTo>
                  <a:lnTo>
                    <a:pt x="23113" y="56769"/>
                  </a:lnTo>
                  <a:lnTo>
                    <a:pt x="18287" y="52451"/>
                  </a:lnTo>
                  <a:lnTo>
                    <a:pt x="15875" y="46482"/>
                  </a:lnTo>
                  <a:lnTo>
                    <a:pt x="15982" y="31103"/>
                  </a:lnTo>
                  <a:lnTo>
                    <a:pt x="18287" y="25400"/>
                  </a:lnTo>
                  <a:lnTo>
                    <a:pt x="23113" y="21082"/>
                  </a:lnTo>
                  <a:lnTo>
                    <a:pt x="27812" y="16764"/>
                  </a:lnTo>
                  <a:lnTo>
                    <a:pt x="34162" y="14605"/>
                  </a:lnTo>
                  <a:lnTo>
                    <a:pt x="76157" y="14605"/>
                  </a:lnTo>
                  <a:lnTo>
                    <a:pt x="69214" y="9398"/>
                  </a:lnTo>
                  <a:lnTo>
                    <a:pt x="63521" y="5968"/>
                  </a:lnTo>
                  <a:lnTo>
                    <a:pt x="57102" y="3492"/>
                  </a:lnTo>
                  <a:lnTo>
                    <a:pt x="49944" y="1968"/>
                  </a:lnTo>
                  <a:lnTo>
                    <a:pt x="42036" y="1397"/>
                  </a:lnTo>
                  <a:close/>
                </a:path>
                <a:path w="282575" h="135254">
                  <a:moveTo>
                    <a:pt x="76157" y="14605"/>
                  </a:moveTo>
                  <a:lnTo>
                    <a:pt x="49910" y="14605"/>
                  </a:lnTo>
                  <a:lnTo>
                    <a:pt x="56133" y="16764"/>
                  </a:lnTo>
                  <a:lnTo>
                    <a:pt x="60832" y="21082"/>
                  </a:lnTo>
                  <a:lnTo>
                    <a:pt x="65658" y="25400"/>
                  </a:lnTo>
                  <a:lnTo>
                    <a:pt x="67964" y="31103"/>
                  </a:lnTo>
                  <a:lnTo>
                    <a:pt x="68072" y="46482"/>
                  </a:lnTo>
                  <a:lnTo>
                    <a:pt x="65658" y="52451"/>
                  </a:lnTo>
                  <a:lnTo>
                    <a:pt x="60832" y="56769"/>
                  </a:lnTo>
                  <a:lnTo>
                    <a:pt x="56133" y="61087"/>
                  </a:lnTo>
                  <a:lnTo>
                    <a:pt x="49910" y="63246"/>
                  </a:lnTo>
                  <a:lnTo>
                    <a:pt x="74901" y="63246"/>
                  </a:lnTo>
                  <a:lnTo>
                    <a:pt x="75241" y="62922"/>
                  </a:lnTo>
                  <a:lnTo>
                    <a:pt x="79041" y="57578"/>
                  </a:lnTo>
                  <a:lnTo>
                    <a:pt x="81770" y="51544"/>
                  </a:lnTo>
                  <a:lnTo>
                    <a:pt x="83438" y="44831"/>
                  </a:lnTo>
                  <a:lnTo>
                    <a:pt x="126364" y="44831"/>
                  </a:lnTo>
                  <a:lnTo>
                    <a:pt x="126364" y="30226"/>
                  </a:lnTo>
                  <a:lnTo>
                    <a:pt x="82930" y="30226"/>
                  </a:lnTo>
                  <a:lnTo>
                    <a:pt x="80899" y="21590"/>
                  </a:lnTo>
                  <a:lnTo>
                    <a:pt x="76326" y="14732"/>
                  </a:lnTo>
                  <a:lnTo>
                    <a:pt x="76157" y="14605"/>
                  </a:lnTo>
                  <a:close/>
                </a:path>
                <a:path w="282575" h="135254">
                  <a:moveTo>
                    <a:pt x="126364" y="0"/>
                  </a:moveTo>
                  <a:lnTo>
                    <a:pt x="110617" y="0"/>
                  </a:lnTo>
                  <a:lnTo>
                    <a:pt x="110617" y="30226"/>
                  </a:lnTo>
                  <a:lnTo>
                    <a:pt x="126364" y="30226"/>
                  </a:lnTo>
                  <a:lnTo>
                    <a:pt x="12636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91355" y="4357115"/>
              <a:ext cx="182880" cy="18440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264660" y="4351273"/>
              <a:ext cx="3581400" cy="194310"/>
            </a:xfrm>
            <a:custGeom>
              <a:avLst/>
              <a:gdLst/>
              <a:ahLst/>
              <a:cxnLst/>
              <a:rect l="l" t="t" r="r" b="b"/>
              <a:pathLst>
                <a:path w="3581400" h="194310">
                  <a:moveTo>
                    <a:pt x="107569" y="9525"/>
                  </a:moveTo>
                  <a:lnTo>
                    <a:pt x="71628" y="9525"/>
                  </a:lnTo>
                  <a:lnTo>
                    <a:pt x="71628" y="63881"/>
                  </a:lnTo>
                  <a:lnTo>
                    <a:pt x="71628" y="97155"/>
                  </a:lnTo>
                  <a:lnTo>
                    <a:pt x="71628" y="147828"/>
                  </a:lnTo>
                  <a:lnTo>
                    <a:pt x="35941" y="147828"/>
                  </a:lnTo>
                  <a:lnTo>
                    <a:pt x="35941" y="97155"/>
                  </a:lnTo>
                  <a:lnTo>
                    <a:pt x="71628" y="97155"/>
                  </a:lnTo>
                  <a:lnTo>
                    <a:pt x="71628" y="63881"/>
                  </a:lnTo>
                  <a:lnTo>
                    <a:pt x="35941" y="63881"/>
                  </a:lnTo>
                  <a:lnTo>
                    <a:pt x="35941" y="9525"/>
                  </a:lnTo>
                  <a:lnTo>
                    <a:pt x="0" y="9525"/>
                  </a:lnTo>
                  <a:lnTo>
                    <a:pt x="0" y="181356"/>
                  </a:lnTo>
                  <a:lnTo>
                    <a:pt x="107569" y="181356"/>
                  </a:lnTo>
                  <a:lnTo>
                    <a:pt x="107569" y="147828"/>
                  </a:lnTo>
                  <a:lnTo>
                    <a:pt x="107569" y="97155"/>
                  </a:lnTo>
                  <a:lnTo>
                    <a:pt x="107569" y="63881"/>
                  </a:lnTo>
                  <a:lnTo>
                    <a:pt x="107569" y="9525"/>
                  </a:lnTo>
                  <a:close/>
                </a:path>
                <a:path w="3581400" h="194310">
                  <a:moveTo>
                    <a:pt x="188976" y="72771"/>
                  </a:moveTo>
                  <a:lnTo>
                    <a:pt x="167259" y="72771"/>
                  </a:lnTo>
                  <a:lnTo>
                    <a:pt x="167259" y="5207"/>
                  </a:lnTo>
                  <a:lnTo>
                    <a:pt x="130683" y="5207"/>
                  </a:lnTo>
                  <a:lnTo>
                    <a:pt x="130683" y="189992"/>
                  </a:lnTo>
                  <a:lnTo>
                    <a:pt x="167259" y="189992"/>
                  </a:lnTo>
                  <a:lnTo>
                    <a:pt x="167259" y="108204"/>
                  </a:lnTo>
                  <a:lnTo>
                    <a:pt x="188976" y="108204"/>
                  </a:lnTo>
                  <a:lnTo>
                    <a:pt x="188976" y="72771"/>
                  </a:lnTo>
                  <a:close/>
                </a:path>
                <a:path w="3581400" h="194310">
                  <a:moveTo>
                    <a:pt x="318008" y="95504"/>
                  </a:moveTo>
                  <a:lnTo>
                    <a:pt x="313918" y="56045"/>
                  </a:lnTo>
                  <a:lnTo>
                    <a:pt x="293649" y="19253"/>
                  </a:lnTo>
                  <a:lnTo>
                    <a:pt x="281940" y="11938"/>
                  </a:lnTo>
                  <a:lnTo>
                    <a:pt x="281940" y="95504"/>
                  </a:lnTo>
                  <a:lnTo>
                    <a:pt x="281457" y="109677"/>
                  </a:lnTo>
                  <a:lnTo>
                    <a:pt x="271399" y="146431"/>
                  </a:lnTo>
                  <a:lnTo>
                    <a:pt x="266319" y="150368"/>
                  </a:lnTo>
                  <a:lnTo>
                    <a:pt x="260096" y="149987"/>
                  </a:lnTo>
                  <a:lnTo>
                    <a:pt x="253746" y="150368"/>
                  </a:lnTo>
                  <a:lnTo>
                    <a:pt x="238467" y="109677"/>
                  </a:lnTo>
                  <a:lnTo>
                    <a:pt x="237998" y="95504"/>
                  </a:lnTo>
                  <a:lnTo>
                    <a:pt x="238467" y="81343"/>
                  </a:lnTo>
                  <a:lnTo>
                    <a:pt x="248539" y="44577"/>
                  </a:lnTo>
                  <a:lnTo>
                    <a:pt x="253746" y="40640"/>
                  </a:lnTo>
                  <a:lnTo>
                    <a:pt x="260096" y="40894"/>
                  </a:lnTo>
                  <a:lnTo>
                    <a:pt x="266319" y="40640"/>
                  </a:lnTo>
                  <a:lnTo>
                    <a:pt x="281457" y="81343"/>
                  </a:lnTo>
                  <a:lnTo>
                    <a:pt x="281940" y="95504"/>
                  </a:lnTo>
                  <a:lnTo>
                    <a:pt x="281940" y="11938"/>
                  </a:lnTo>
                  <a:lnTo>
                    <a:pt x="272643" y="8636"/>
                  </a:lnTo>
                  <a:lnTo>
                    <a:pt x="260096" y="7366"/>
                  </a:lnTo>
                  <a:lnTo>
                    <a:pt x="247523" y="8636"/>
                  </a:lnTo>
                  <a:lnTo>
                    <a:pt x="211099" y="40640"/>
                  </a:lnTo>
                  <a:lnTo>
                    <a:pt x="201803" y="95504"/>
                  </a:lnTo>
                  <a:lnTo>
                    <a:pt x="202946" y="116700"/>
                  </a:lnTo>
                  <a:lnTo>
                    <a:pt x="217932" y="162306"/>
                  </a:lnTo>
                  <a:lnTo>
                    <a:pt x="260096" y="183515"/>
                  </a:lnTo>
                  <a:lnTo>
                    <a:pt x="272643" y="182283"/>
                  </a:lnTo>
                  <a:lnTo>
                    <a:pt x="283819" y="178346"/>
                  </a:lnTo>
                  <a:lnTo>
                    <a:pt x="293649" y="171704"/>
                  </a:lnTo>
                  <a:lnTo>
                    <a:pt x="302133" y="162306"/>
                  </a:lnTo>
                  <a:lnTo>
                    <a:pt x="308838" y="150368"/>
                  </a:lnTo>
                  <a:lnTo>
                    <a:pt x="308978" y="150126"/>
                  </a:lnTo>
                  <a:lnTo>
                    <a:pt x="313918" y="134912"/>
                  </a:lnTo>
                  <a:lnTo>
                    <a:pt x="316928" y="116700"/>
                  </a:lnTo>
                  <a:lnTo>
                    <a:pt x="318008" y="95504"/>
                  </a:lnTo>
                  <a:close/>
                </a:path>
                <a:path w="3581400" h="194310">
                  <a:moveTo>
                    <a:pt x="375158" y="5207"/>
                  </a:moveTo>
                  <a:lnTo>
                    <a:pt x="338582" y="5207"/>
                  </a:lnTo>
                  <a:lnTo>
                    <a:pt x="338582" y="189992"/>
                  </a:lnTo>
                  <a:lnTo>
                    <a:pt x="375158" y="189992"/>
                  </a:lnTo>
                  <a:lnTo>
                    <a:pt x="375158" y="5207"/>
                  </a:lnTo>
                  <a:close/>
                </a:path>
                <a:path w="3581400" h="194310">
                  <a:moveTo>
                    <a:pt x="586105" y="149352"/>
                  </a:moveTo>
                  <a:lnTo>
                    <a:pt x="511175" y="149352"/>
                  </a:lnTo>
                  <a:lnTo>
                    <a:pt x="511175" y="123444"/>
                  </a:lnTo>
                  <a:lnTo>
                    <a:pt x="525983" y="120637"/>
                  </a:lnTo>
                  <a:lnTo>
                    <a:pt x="539153" y="116420"/>
                  </a:lnTo>
                  <a:lnTo>
                    <a:pt x="550697" y="110782"/>
                  </a:lnTo>
                  <a:lnTo>
                    <a:pt x="560578" y="103759"/>
                  </a:lnTo>
                  <a:lnTo>
                    <a:pt x="568452" y="95554"/>
                  </a:lnTo>
                  <a:lnTo>
                    <a:pt x="570915" y="91567"/>
                  </a:lnTo>
                  <a:lnTo>
                    <a:pt x="574167" y="86334"/>
                  </a:lnTo>
                  <a:lnTo>
                    <a:pt x="577684" y="76123"/>
                  </a:lnTo>
                  <a:lnTo>
                    <a:pt x="578993" y="64897"/>
                  </a:lnTo>
                  <a:lnTo>
                    <a:pt x="578269" y="56896"/>
                  </a:lnTo>
                  <a:lnTo>
                    <a:pt x="578231" y="56388"/>
                  </a:lnTo>
                  <a:lnTo>
                    <a:pt x="555091" y="22021"/>
                  </a:lnTo>
                  <a:lnTo>
                    <a:pt x="540258" y="14160"/>
                  </a:lnTo>
                  <a:lnTo>
                    <a:pt x="540258" y="64897"/>
                  </a:lnTo>
                  <a:lnTo>
                    <a:pt x="540004" y="73025"/>
                  </a:lnTo>
                  <a:lnTo>
                    <a:pt x="502793" y="91046"/>
                  </a:lnTo>
                  <a:lnTo>
                    <a:pt x="492633" y="91567"/>
                  </a:lnTo>
                  <a:lnTo>
                    <a:pt x="482409" y="91046"/>
                  </a:lnTo>
                  <a:lnTo>
                    <a:pt x="445262" y="73025"/>
                  </a:lnTo>
                  <a:lnTo>
                    <a:pt x="445008" y="64897"/>
                  </a:lnTo>
                  <a:lnTo>
                    <a:pt x="445262" y="56896"/>
                  </a:lnTo>
                  <a:lnTo>
                    <a:pt x="482409" y="38887"/>
                  </a:lnTo>
                  <a:lnTo>
                    <a:pt x="492633" y="38354"/>
                  </a:lnTo>
                  <a:lnTo>
                    <a:pt x="502793" y="38887"/>
                  </a:lnTo>
                  <a:lnTo>
                    <a:pt x="540004" y="56896"/>
                  </a:lnTo>
                  <a:lnTo>
                    <a:pt x="540258" y="64897"/>
                  </a:lnTo>
                  <a:lnTo>
                    <a:pt x="540258" y="14160"/>
                  </a:lnTo>
                  <a:lnTo>
                    <a:pt x="492633" y="5461"/>
                  </a:lnTo>
                  <a:lnTo>
                    <a:pt x="480072" y="6019"/>
                  </a:lnTo>
                  <a:lnTo>
                    <a:pt x="438188" y="17183"/>
                  </a:lnTo>
                  <a:lnTo>
                    <a:pt x="409105" y="48361"/>
                  </a:lnTo>
                  <a:lnTo>
                    <a:pt x="406273" y="64897"/>
                  </a:lnTo>
                  <a:lnTo>
                    <a:pt x="407555" y="76123"/>
                  </a:lnTo>
                  <a:lnTo>
                    <a:pt x="434555" y="110782"/>
                  </a:lnTo>
                  <a:lnTo>
                    <a:pt x="473964" y="123444"/>
                  </a:lnTo>
                  <a:lnTo>
                    <a:pt x="473964" y="149352"/>
                  </a:lnTo>
                  <a:lnTo>
                    <a:pt x="399161" y="149352"/>
                  </a:lnTo>
                  <a:lnTo>
                    <a:pt x="399161" y="183515"/>
                  </a:lnTo>
                  <a:lnTo>
                    <a:pt x="586105" y="183515"/>
                  </a:lnTo>
                  <a:lnTo>
                    <a:pt x="586105" y="149352"/>
                  </a:lnTo>
                  <a:close/>
                </a:path>
                <a:path w="3581400" h="194310">
                  <a:moveTo>
                    <a:pt x="724789" y="66421"/>
                  </a:moveTo>
                  <a:lnTo>
                    <a:pt x="708152" y="22987"/>
                  </a:lnTo>
                  <a:lnTo>
                    <a:pt x="689610" y="10858"/>
                  </a:lnTo>
                  <a:lnTo>
                    <a:pt x="689610" y="58547"/>
                  </a:lnTo>
                  <a:lnTo>
                    <a:pt x="689610" y="74549"/>
                  </a:lnTo>
                  <a:lnTo>
                    <a:pt x="687451" y="81026"/>
                  </a:lnTo>
                  <a:lnTo>
                    <a:pt x="683247" y="85979"/>
                  </a:lnTo>
                  <a:lnTo>
                    <a:pt x="678827" y="91109"/>
                  </a:lnTo>
                  <a:lnTo>
                    <a:pt x="673227" y="93599"/>
                  </a:lnTo>
                  <a:lnTo>
                    <a:pt x="658495" y="93599"/>
                  </a:lnTo>
                  <a:lnTo>
                    <a:pt x="652754" y="91109"/>
                  </a:lnTo>
                  <a:lnTo>
                    <a:pt x="648462" y="85979"/>
                  </a:lnTo>
                  <a:lnTo>
                    <a:pt x="644271" y="81026"/>
                  </a:lnTo>
                  <a:lnTo>
                    <a:pt x="642112" y="74549"/>
                  </a:lnTo>
                  <a:lnTo>
                    <a:pt x="642112" y="58547"/>
                  </a:lnTo>
                  <a:lnTo>
                    <a:pt x="644271" y="52070"/>
                  </a:lnTo>
                  <a:lnTo>
                    <a:pt x="652653" y="41910"/>
                  </a:lnTo>
                  <a:lnTo>
                    <a:pt x="658495" y="39370"/>
                  </a:lnTo>
                  <a:lnTo>
                    <a:pt x="673227" y="39370"/>
                  </a:lnTo>
                  <a:lnTo>
                    <a:pt x="678942" y="41910"/>
                  </a:lnTo>
                  <a:lnTo>
                    <a:pt x="683260" y="46990"/>
                  </a:lnTo>
                  <a:lnTo>
                    <a:pt x="687451" y="52070"/>
                  </a:lnTo>
                  <a:lnTo>
                    <a:pt x="689610" y="58547"/>
                  </a:lnTo>
                  <a:lnTo>
                    <a:pt x="689610" y="10858"/>
                  </a:lnTo>
                  <a:lnTo>
                    <a:pt x="689483" y="10782"/>
                  </a:lnTo>
                  <a:lnTo>
                    <a:pt x="678281" y="7658"/>
                  </a:lnTo>
                  <a:lnTo>
                    <a:pt x="665861" y="6477"/>
                  </a:lnTo>
                  <a:lnTo>
                    <a:pt x="653351" y="7658"/>
                  </a:lnTo>
                  <a:lnTo>
                    <a:pt x="616318" y="31711"/>
                  </a:lnTo>
                  <a:lnTo>
                    <a:pt x="606806" y="66421"/>
                  </a:lnTo>
                  <a:lnTo>
                    <a:pt x="607987" y="79502"/>
                  </a:lnTo>
                  <a:lnTo>
                    <a:pt x="632155" y="117030"/>
                  </a:lnTo>
                  <a:lnTo>
                    <a:pt x="665861" y="126365"/>
                  </a:lnTo>
                  <a:lnTo>
                    <a:pt x="678281" y="125260"/>
                  </a:lnTo>
                  <a:lnTo>
                    <a:pt x="715251" y="101269"/>
                  </a:lnTo>
                  <a:lnTo>
                    <a:pt x="719112" y="93599"/>
                  </a:lnTo>
                  <a:lnTo>
                    <a:pt x="720369" y="91109"/>
                  </a:lnTo>
                  <a:lnTo>
                    <a:pt x="723544" y="79502"/>
                  </a:lnTo>
                  <a:lnTo>
                    <a:pt x="724789" y="66421"/>
                  </a:lnTo>
                  <a:close/>
                </a:path>
                <a:path w="3581400" h="194310">
                  <a:moveTo>
                    <a:pt x="733806" y="139827"/>
                  </a:moveTo>
                  <a:lnTo>
                    <a:pt x="690537" y="147193"/>
                  </a:lnTo>
                  <a:lnTo>
                    <a:pt x="601853" y="147193"/>
                  </a:lnTo>
                  <a:lnTo>
                    <a:pt x="601853" y="181356"/>
                  </a:lnTo>
                  <a:lnTo>
                    <a:pt x="689216" y="181356"/>
                  </a:lnTo>
                  <a:lnTo>
                    <a:pt x="698347" y="180886"/>
                  </a:lnTo>
                  <a:lnTo>
                    <a:pt x="733806" y="173609"/>
                  </a:lnTo>
                  <a:lnTo>
                    <a:pt x="733806" y="139827"/>
                  </a:lnTo>
                  <a:close/>
                </a:path>
                <a:path w="3581400" h="194310">
                  <a:moveTo>
                    <a:pt x="781050" y="5207"/>
                  </a:moveTo>
                  <a:lnTo>
                    <a:pt x="744474" y="5207"/>
                  </a:lnTo>
                  <a:lnTo>
                    <a:pt x="744474" y="189992"/>
                  </a:lnTo>
                  <a:lnTo>
                    <a:pt x="781050" y="189992"/>
                  </a:lnTo>
                  <a:lnTo>
                    <a:pt x="781050" y="5207"/>
                  </a:lnTo>
                  <a:close/>
                </a:path>
                <a:path w="3581400" h="194310">
                  <a:moveTo>
                    <a:pt x="921385" y="58420"/>
                  </a:moveTo>
                  <a:lnTo>
                    <a:pt x="920203" y="47180"/>
                  </a:lnTo>
                  <a:lnTo>
                    <a:pt x="917079" y="37084"/>
                  </a:lnTo>
                  <a:lnTo>
                    <a:pt x="916203" y="35560"/>
                  </a:lnTo>
                  <a:lnTo>
                    <a:pt x="911961" y="28130"/>
                  </a:lnTo>
                  <a:lnTo>
                    <a:pt x="904875" y="20320"/>
                  </a:lnTo>
                  <a:lnTo>
                    <a:pt x="896175" y="13970"/>
                  </a:lnTo>
                  <a:lnTo>
                    <a:pt x="886104" y="9372"/>
                  </a:lnTo>
                  <a:lnTo>
                    <a:pt x="884936" y="9093"/>
                  </a:lnTo>
                  <a:lnTo>
                    <a:pt x="884936" y="51308"/>
                  </a:lnTo>
                  <a:lnTo>
                    <a:pt x="884936" y="65659"/>
                  </a:lnTo>
                  <a:lnTo>
                    <a:pt x="882777" y="71247"/>
                  </a:lnTo>
                  <a:lnTo>
                    <a:pt x="878586" y="75311"/>
                  </a:lnTo>
                  <a:lnTo>
                    <a:pt x="874395" y="79248"/>
                  </a:lnTo>
                  <a:lnTo>
                    <a:pt x="868807" y="81280"/>
                  </a:lnTo>
                  <a:lnTo>
                    <a:pt x="854837" y="81280"/>
                  </a:lnTo>
                  <a:lnTo>
                    <a:pt x="838708" y="58420"/>
                  </a:lnTo>
                  <a:lnTo>
                    <a:pt x="838835" y="51308"/>
                  </a:lnTo>
                  <a:lnTo>
                    <a:pt x="840994" y="45593"/>
                  </a:lnTo>
                  <a:lnTo>
                    <a:pt x="849249" y="37592"/>
                  </a:lnTo>
                  <a:lnTo>
                    <a:pt x="854837" y="35560"/>
                  </a:lnTo>
                  <a:lnTo>
                    <a:pt x="868807" y="35560"/>
                  </a:lnTo>
                  <a:lnTo>
                    <a:pt x="874395" y="37592"/>
                  </a:lnTo>
                  <a:lnTo>
                    <a:pt x="878586" y="41656"/>
                  </a:lnTo>
                  <a:lnTo>
                    <a:pt x="882777" y="45593"/>
                  </a:lnTo>
                  <a:lnTo>
                    <a:pt x="884936" y="51308"/>
                  </a:lnTo>
                  <a:lnTo>
                    <a:pt x="884936" y="9093"/>
                  </a:lnTo>
                  <a:lnTo>
                    <a:pt x="874649" y="6540"/>
                  </a:lnTo>
                  <a:lnTo>
                    <a:pt x="861822" y="5461"/>
                  </a:lnTo>
                  <a:lnTo>
                    <a:pt x="849058" y="6540"/>
                  </a:lnTo>
                  <a:lnTo>
                    <a:pt x="811733" y="28130"/>
                  </a:lnTo>
                  <a:lnTo>
                    <a:pt x="802386" y="58420"/>
                  </a:lnTo>
                  <a:lnTo>
                    <a:pt x="803541" y="69735"/>
                  </a:lnTo>
                  <a:lnTo>
                    <a:pt x="827532" y="103009"/>
                  </a:lnTo>
                  <a:lnTo>
                    <a:pt x="861822" y="111506"/>
                  </a:lnTo>
                  <a:lnTo>
                    <a:pt x="874649" y="110439"/>
                  </a:lnTo>
                  <a:lnTo>
                    <a:pt x="911961" y="88836"/>
                  </a:lnTo>
                  <a:lnTo>
                    <a:pt x="916266" y="81280"/>
                  </a:lnTo>
                  <a:lnTo>
                    <a:pt x="917079" y="79870"/>
                  </a:lnTo>
                  <a:lnTo>
                    <a:pt x="920203" y="69735"/>
                  </a:lnTo>
                  <a:lnTo>
                    <a:pt x="921385" y="58420"/>
                  </a:lnTo>
                  <a:close/>
                </a:path>
                <a:path w="3581400" h="194310">
                  <a:moveTo>
                    <a:pt x="978027" y="121666"/>
                  </a:moveTo>
                  <a:lnTo>
                    <a:pt x="816229" y="121666"/>
                  </a:lnTo>
                  <a:lnTo>
                    <a:pt x="816229" y="153035"/>
                  </a:lnTo>
                  <a:lnTo>
                    <a:pt x="940816" y="153035"/>
                  </a:lnTo>
                  <a:lnTo>
                    <a:pt x="940816" y="192151"/>
                  </a:lnTo>
                  <a:lnTo>
                    <a:pt x="978027" y="192151"/>
                  </a:lnTo>
                  <a:lnTo>
                    <a:pt x="978027" y="121666"/>
                  </a:lnTo>
                  <a:close/>
                </a:path>
                <a:path w="3581400" h="194310">
                  <a:moveTo>
                    <a:pt x="999744" y="19685"/>
                  </a:moveTo>
                  <a:lnTo>
                    <a:pt x="978027" y="19685"/>
                  </a:lnTo>
                  <a:lnTo>
                    <a:pt x="978027" y="5207"/>
                  </a:lnTo>
                  <a:lnTo>
                    <a:pt x="941451" y="5207"/>
                  </a:lnTo>
                  <a:lnTo>
                    <a:pt x="941451" y="115189"/>
                  </a:lnTo>
                  <a:lnTo>
                    <a:pt x="978027" y="115189"/>
                  </a:lnTo>
                  <a:lnTo>
                    <a:pt x="978027" y="95250"/>
                  </a:lnTo>
                  <a:lnTo>
                    <a:pt x="999744" y="95250"/>
                  </a:lnTo>
                  <a:lnTo>
                    <a:pt x="999744" y="64262"/>
                  </a:lnTo>
                  <a:lnTo>
                    <a:pt x="978027" y="64262"/>
                  </a:lnTo>
                  <a:lnTo>
                    <a:pt x="978027" y="50673"/>
                  </a:lnTo>
                  <a:lnTo>
                    <a:pt x="999744" y="50673"/>
                  </a:lnTo>
                  <a:lnTo>
                    <a:pt x="999744" y="19685"/>
                  </a:lnTo>
                  <a:close/>
                </a:path>
                <a:path w="3581400" h="194310">
                  <a:moveTo>
                    <a:pt x="1183132" y="51943"/>
                  </a:moveTo>
                  <a:lnTo>
                    <a:pt x="1154811" y="51943"/>
                  </a:lnTo>
                  <a:lnTo>
                    <a:pt x="1154811" y="32766"/>
                  </a:lnTo>
                  <a:lnTo>
                    <a:pt x="1181227" y="32766"/>
                  </a:lnTo>
                  <a:lnTo>
                    <a:pt x="1181227" y="5207"/>
                  </a:lnTo>
                  <a:lnTo>
                    <a:pt x="1118489" y="5207"/>
                  </a:lnTo>
                  <a:lnTo>
                    <a:pt x="1118489" y="32766"/>
                  </a:lnTo>
                  <a:lnTo>
                    <a:pt x="1118489" y="51943"/>
                  </a:lnTo>
                  <a:lnTo>
                    <a:pt x="1079881" y="51943"/>
                  </a:lnTo>
                  <a:lnTo>
                    <a:pt x="1079881" y="32766"/>
                  </a:lnTo>
                  <a:lnTo>
                    <a:pt x="1118489" y="32766"/>
                  </a:lnTo>
                  <a:lnTo>
                    <a:pt x="1118489" y="5207"/>
                  </a:lnTo>
                  <a:lnTo>
                    <a:pt x="1017143" y="5207"/>
                  </a:lnTo>
                  <a:lnTo>
                    <a:pt x="1017143" y="32766"/>
                  </a:lnTo>
                  <a:lnTo>
                    <a:pt x="1043559" y="32766"/>
                  </a:lnTo>
                  <a:lnTo>
                    <a:pt x="1043559" y="51943"/>
                  </a:lnTo>
                  <a:lnTo>
                    <a:pt x="1015238" y="51943"/>
                  </a:lnTo>
                  <a:lnTo>
                    <a:pt x="1015238" y="79502"/>
                  </a:lnTo>
                  <a:lnTo>
                    <a:pt x="1183132" y="79502"/>
                  </a:lnTo>
                  <a:lnTo>
                    <a:pt x="1183132" y="51943"/>
                  </a:lnTo>
                  <a:close/>
                </a:path>
                <a:path w="3581400" h="194310">
                  <a:moveTo>
                    <a:pt x="1192657" y="87884"/>
                  </a:moveTo>
                  <a:lnTo>
                    <a:pt x="1005713" y="87884"/>
                  </a:lnTo>
                  <a:lnTo>
                    <a:pt x="1005713" y="115570"/>
                  </a:lnTo>
                  <a:lnTo>
                    <a:pt x="1081024" y="115570"/>
                  </a:lnTo>
                  <a:lnTo>
                    <a:pt x="1081024" y="125349"/>
                  </a:lnTo>
                  <a:lnTo>
                    <a:pt x="1016508" y="125349"/>
                  </a:lnTo>
                  <a:lnTo>
                    <a:pt x="1016508" y="189992"/>
                  </a:lnTo>
                  <a:lnTo>
                    <a:pt x="1181862" y="189992"/>
                  </a:lnTo>
                  <a:lnTo>
                    <a:pt x="1181862" y="163195"/>
                  </a:lnTo>
                  <a:lnTo>
                    <a:pt x="1181862" y="152146"/>
                  </a:lnTo>
                  <a:lnTo>
                    <a:pt x="1181862" y="125349"/>
                  </a:lnTo>
                  <a:lnTo>
                    <a:pt x="1145667" y="125349"/>
                  </a:lnTo>
                  <a:lnTo>
                    <a:pt x="1145667" y="152146"/>
                  </a:lnTo>
                  <a:lnTo>
                    <a:pt x="1145667" y="163195"/>
                  </a:lnTo>
                  <a:lnTo>
                    <a:pt x="1052703" y="163195"/>
                  </a:lnTo>
                  <a:lnTo>
                    <a:pt x="1052703" y="152146"/>
                  </a:lnTo>
                  <a:lnTo>
                    <a:pt x="1145667" y="152146"/>
                  </a:lnTo>
                  <a:lnTo>
                    <a:pt x="1145667" y="125349"/>
                  </a:lnTo>
                  <a:lnTo>
                    <a:pt x="1117346" y="125349"/>
                  </a:lnTo>
                  <a:lnTo>
                    <a:pt x="1117346" y="115570"/>
                  </a:lnTo>
                  <a:lnTo>
                    <a:pt x="1192657" y="115570"/>
                  </a:lnTo>
                  <a:lnTo>
                    <a:pt x="1192657" y="87884"/>
                  </a:lnTo>
                  <a:close/>
                </a:path>
                <a:path w="3581400" h="194310">
                  <a:moveTo>
                    <a:pt x="1377696" y="54102"/>
                  </a:moveTo>
                  <a:lnTo>
                    <a:pt x="1376502" y="43611"/>
                  </a:lnTo>
                  <a:lnTo>
                    <a:pt x="1373657" y="35179"/>
                  </a:lnTo>
                  <a:lnTo>
                    <a:pt x="1373606" y="35052"/>
                  </a:lnTo>
                  <a:lnTo>
                    <a:pt x="1373327" y="34213"/>
                  </a:lnTo>
                  <a:lnTo>
                    <a:pt x="1342085" y="8940"/>
                  </a:lnTo>
                  <a:lnTo>
                    <a:pt x="1341247" y="8763"/>
                  </a:lnTo>
                  <a:lnTo>
                    <a:pt x="1341247" y="48260"/>
                  </a:lnTo>
                  <a:lnTo>
                    <a:pt x="1341247" y="60071"/>
                  </a:lnTo>
                  <a:lnTo>
                    <a:pt x="1338948" y="64757"/>
                  </a:lnTo>
                  <a:lnTo>
                    <a:pt x="1330579" y="71374"/>
                  </a:lnTo>
                  <a:lnTo>
                    <a:pt x="1324737" y="73152"/>
                  </a:lnTo>
                  <a:lnTo>
                    <a:pt x="1310259" y="73152"/>
                  </a:lnTo>
                  <a:lnTo>
                    <a:pt x="1304544" y="71374"/>
                  </a:lnTo>
                  <a:lnTo>
                    <a:pt x="1300226" y="68072"/>
                  </a:lnTo>
                  <a:lnTo>
                    <a:pt x="1296149" y="64757"/>
                  </a:lnTo>
                  <a:lnTo>
                    <a:pt x="1293876" y="60071"/>
                  </a:lnTo>
                  <a:lnTo>
                    <a:pt x="1293876" y="48260"/>
                  </a:lnTo>
                  <a:lnTo>
                    <a:pt x="1296009" y="43611"/>
                  </a:lnTo>
                  <a:lnTo>
                    <a:pt x="1304544" y="36830"/>
                  </a:lnTo>
                  <a:lnTo>
                    <a:pt x="1310259" y="35179"/>
                  </a:lnTo>
                  <a:lnTo>
                    <a:pt x="1317498" y="35052"/>
                  </a:lnTo>
                  <a:lnTo>
                    <a:pt x="1324737" y="35179"/>
                  </a:lnTo>
                  <a:lnTo>
                    <a:pt x="1330579" y="36830"/>
                  </a:lnTo>
                  <a:lnTo>
                    <a:pt x="1334770" y="40259"/>
                  </a:lnTo>
                  <a:lnTo>
                    <a:pt x="1339100" y="43611"/>
                  </a:lnTo>
                  <a:lnTo>
                    <a:pt x="1341247" y="48260"/>
                  </a:lnTo>
                  <a:lnTo>
                    <a:pt x="1341247" y="8763"/>
                  </a:lnTo>
                  <a:lnTo>
                    <a:pt x="1330490" y="6388"/>
                  </a:lnTo>
                  <a:lnTo>
                    <a:pt x="1317498" y="5461"/>
                  </a:lnTo>
                  <a:lnTo>
                    <a:pt x="1304544" y="6388"/>
                  </a:lnTo>
                  <a:lnTo>
                    <a:pt x="1266837" y="25946"/>
                  </a:lnTo>
                  <a:lnTo>
                    <a:pt x="1257427" y="54102"/>
                  </a:lnTo>
                  <a:lnTo>
                    <a:pt x="1258595" y="64757"/>
                  </a:lnTo>
                  <a:lnTo>
                    <a:pt x="1282738" y="95237"/>
                  </a:lnTo>
                  <a:lnTo>
                    <a:pt x="1317498" y="102870"/>
                  </a:lnTo>
                  <a:lnTo>
                    <a:pt x="1330490" y="101904"/>
                  </a:lnTo>
                  <a:lnTo>
                    <a:pt x="1368171" y="82473"/>
                  </a:lnTo>
                  <a:lnTo>
                    <a:pt x="1373670" y="73152"/>
                  </a:lnTo>
                  <a:lnTo>
                    <a:pt x="1376502" y="64757"/>
                  </a:lnTo>
                  <a:lnTo>
                    <a:pt x="1377696" y="54102"/>
                  </a:lnTo>
                  <a:close/>
                </a:path>
                <a:path w="3581400" h="194310">
                  <a:moveTo>
                    <a:pt x="1435862" y="111760"/>
                  </a:moveTo>
                  <a:lnTo>
                    <a:pt x="1399286" y="111760"/>
                  </a:lnTo>
                  <a:lnTo>
                    <a:pt x="1399286" y="141732"/>
                  </a:lnTo>
                  <a:lnTo>
                    <a:pt x="1399286" y="160020"/>
                  </a:lnTo>
                  <a:lnTo>
                    <a:pt x="1309243" y="160020"/>
                  </a:lnTo>
                  <a:lnTo>
                    <a:pt x="1309243" y="141732"/>
                  </a:lnTo>
                  <a:lnTo>
                    <a:pt x="1399286" y="141732"/>
                  </a:lnTo>
                  <a:lnTo>
                    <a:pt x="1399286" y="111760"/>
                  </a:lnTo>
                  <a:lnTo>
                    <a:pt x="1272667" y="111760"/>
                  </a:lnTo>
                  <a:lnTo>
                    <a:pt x="1272667" y="189992"/>
                  </a:lnTo>
                  <a:lnTo>
                    <a:pt x="1435862" y="189992"/>
                  </a:lnTo>
                  <a:lnTo>
                    <a:pt x="1435862" y="160020"/>
                  </a:lnTo>
                  <a:lnTo>
                    <a:pt x="1435862" y="141732"/>
                  </a:lnTo>
                  <a:lnTo>
                    <a:pt x="1435862" y="111760"/>
                  </a:lnTo>
                  <a:close/>
                </a:path>
                <a:path w="3581400" h="194310">
                  <a:moveTo>
                    <a:pt x="1435862" y="5207"/>
                  </a:moveTo>
                  <a:lnTo>
                    <a:pt x="1399286" y="5207"/>
                  </a:lnTo>
                  <a:lnTo>
                    <a:pt x="1399286" y="105156"/>
                  </a:lnTo>
                  <a:lnTo>
                    <a:pt x="1435862" y="105156"/>
                  </a:lnTo>
                  <a:lnTo>
                    <a:pt x="1435862" y="5207"/>
                  </a:lnTo>
                  <a:close/>
                </a:path>
                <a:path w="3581400" h="194310">
                  <a:moveTo>
                    <a:pt x="1590167" y="74930"/>
                  </a:moveTo>
                  <a:lnTo>
                    <a:pt x="1583550" y="70739"/>
                  </a:lnTo>
                  <a:lnTo>
                    <a:pt x="1539875" y="43053"/>
                  </a:lnTo>
                  <a:lnTo>
                    <a:pt x="1542440" y="34671"/>
                  </a:lnTo>
                  <a:lnTo>
                    <a:pt x="1544269" y="26085"/>
                  </a:lnTo>
                  <a:lnTo>
                    <a:pt x="1545348" y="17284"/>
                  </a:lnTo>
                  <a:lnTo>
                    <a:pt x="1545717" y="8255"/>
                  </a:lnTo>
                  <a:lnTo>
                    <a:pt x="1509014" y="6096"/>
                  </a:lnTo>
                  <a:lnTo>
                    <a:pt x="1507845" y="19481"/>
                  </a:lnTo>
                  <a:lnTo>
                    <a:pt x="1505140" y="31623"/>
                  </a:lnTo>
                  <a:lnTo>
                    <a:pt x="1479753" y="66611"/>
                  </a:lnTo>
                  <a:lnTo>
                    <a:pt x="1459865" y="73406"/>
                  </a:lnTo>
                  <a:lnTo>
                    <a:pt x="1459865" y="106045"/>
                  </a:lnTo>
                  <a:lnTo>
                    <a:pt x="1496949" y="95504"/>
                  </a:lnTo>
                  <a:lnTo>
                    <a:pt x="1525143" y="70739"/>
                  </a:lnTo>
                  <a:lnTo>
                    <a:pt x="1571498" y="101346"/>
                  </a:lnTo>
                  <a:lnTo>
                    <a:pt x="1590167" y="74930"/>
                  </a:lnTo>
                  <a:close/>
                </a:path>
                <a:path w="3581400" h="194310">
                  <a:moveTo>
                    <a:pt x="1635125" y="150876"/>
                  </a:moveTo>
                  <a:lnTo>
                    <a:pt x="1634337" y="143637"/>
                  </a:lnTo>
                  <a:lnTo>
                    <a:pt x="1632762" y="138938"/>
                  </a:lnTo>
                  <a:lnTo>
                    <a:pt x="1632178" y="137160"/>
                  </a:lnTo>
                  <a:lnTo>
                    <a:pt x="1595755" y="113855"/>
                  </a:lnTo>
                  <a:lnTo>
                    <a:pt x="1595755" y="150876"/>
                  </a:lnTo>
                  <a:lnTo>
                    <a:pt x="1595501" y="155321"/>
                  </a:lnTo>
                  <a:lnTo>
                    <a:pt x="1560817" y="162852"/>
                  </a:lnTo>
                  <a:lnTo>
                    <a:pt x="1542796" y="162852"/>
                  </a:lnTo>
                  <a:lnTo>
                    <a:pt x="1507871" y="150876"/>
                  </a:lnTo>
                  <a:lnTo>
                    <a:pt x="1508125" y="146558"/>
                  </a:lnTo>
                  <a:lnTo>
                    <a:pt x="1512252" y="143637"/>
                  </a:lnTo>
                  <a:lnTo>
                    <a:pt x="1511884" y="143637"/>
                  </a:lnTo>
                  <a:lnTo>
                    <a:pt x="1520698" y="141605"/>
                  </a:lnTo>
                  <a:lnTo>
                    <a:pt x="1527263" y="140347"/>
                  </a:lnTo>
                  <a:lnTo>
                    <a:pt x="1534629" y="139446"/>
                  </a:lnTo>
                  <a:lnTo>
                    <a:pt x="1542796" y="138938"/>
                  </a:lnTo>
                  <a:lnTo>
                    <a:pt x="1560817" y="138938"/>
                  </a:lnTo>
                  <a:lnTo>
                    <a:pt x="1568983" y="139446"/>
                  </a:lnTo>
                  <a:lnTo>
                    <a:pt x="1576349" y="140347"/>
                  </a:lnTo>
                  <a:lnTo>
                    <a:pt x="1582928" y="141605"/>
                  </a:lnTo>
                  <a:lnTo>
                    <a:pt x="1591729" y="143637"/>
                  </a:lnTo>
                  <a:lnTo>
                    <a:pt x="1591360" y="143637"/>
                  </a:lnTo>
                  <a:lnTo>
                    <a:pt x="1595501" y="146558"/>
                  </a:lnTo>
                  <a:lnTo>
                    <a:pt x="1574101" y="110464"/>
                  </a:lnTo>
                  <a:lnTo>
                    <a:pt x="1551813" y="109601"/>
                  </a:lnTo>
                  <a:lnTo>
                    <a:pt x="1540383" y="109778"/>
                  </a:lnTo>
                  <a:lnTo>
                    <a:pt x="1500644" y="115735"/>
                  </a:lnTo>
                  <a:lnTo>
                    <a:pt x="1469275" y="143637"/>
                  </a:lnTo>
                  <a:lnTo>
                    <a:pt x="1468501" y="150876"/>
                  </a:lnTo>
                  <a:lnTo>
                    <a:pt x="1469275" y="158115"/>
                  </a:lnTo>
                  <a:lnTo>
                    <a:pt x="1500644" y="186029"/>
                  </a:lnTo>
                  <a:lnTo>
                    <a:pt x="1540383" y="191985"/>
                  </a:lnTo>
                  <a:lnTo>
                    <a:pt x="1551813" y="192151"/>
                  </a:lnTo>
                  <a:lnTo>
                    <a:pt x="1563243" y="191985"/>
                  </a:lnTo>
                  <a:lnTo>
                    <a:pt x="1602968" y="186029"/>
                  </a:lnTo>
                  <a:lnTo>
                    <a:pt x="1634248" y="158369"/>
                  </a:lnTo>
                  <a:lnTo>
                    <a:pt x="1634337" y="158115"/>
                  </a:lnTo>
                  <a:lnTo>
                    <a:pt x="1635125" y="150876"/>
                  </a:lnTo>
                  <a:close/>
                </a:path>
                <a:path w="3581400" h="194310">
                  <a:moveTo>
                    <a:pt x="1655064" y="33528"/>
                  </a:moveTo>
                  <a:lnTo>
                    <a:pt x="1633347" y="33528"/>
                  </a:lnTo>
                  <a:lnTo>
                    <a:pt x="1633347" y="5207"/>
                  </a:lnTo>
                  <a:lnTo>
                    <a:pt x="1596771" y="5207"/>
                  </a:lnTo>
                  <a:lnTo>
                    <a:pt x="1596771" y="106934"/>
                  </a:lnTo>
                  <a:lnTo>
                    <a:pt x="1633347" y="106934"/>
                  </a:lnTo>
                  <a:lnTo>
                    <a:pt x="1633347" y="68453"/>
                  </a:lnTo>
                  <a:lnTo>
                    <a:pt x="1655064" y="68453"/>
                  </a:lnTo>
                  <a:lnTo>
                    <a:pt x="1655064" y="33528"/>
                  </a:lnTo>
                  <a:close/>
                </a:path>
                <a:path w="3581400" h="194310">
                  <a:moveTo>
                    <a:pt x="1892935" y="55626"/>
                  </a:moveTo>
                  <a:lnTo>
                    <a:pt x="1891334" y="44831"/>
                  </a:lnTo>
                  <a:lnTo>
                    <a:pt x="1891258" y="44373"/>
                  </a:lnTo>
                  <a:lnTo>
                    <a:pt x="1887918" y="36830"/>
                  </a:lnTo>
                  <a:lnTo>
                    <a:pt x="1886839" y="34391"/>
                  </a:lnTo>
                  <a:lnTo>
                    <a:pt x="1879638" y="25704"/>
                  </a:lnTo>
                  <a:lnTo>
                    <a:pt x="1869694" y="18288"/>
                  </a:lnTo>
                  <a:lnTo>
                    <a:pt x="1857311" y="12420"/>
                  </a:lnTo>
                  <a:lnTo>
                    <a:pt x="1854327" y="11544"/>
                  </a:lnTo>
                  <a:lnTo>
                    <a:pt x="1854327" y="55626"/>
                  </a:lnTo>
                  <a:lnTo>
                    <a:pt x="1854073" y="61722"/>
                  </a:lnTo>
                  <a:lnTo>
                    <a:pt x="1817484" y="74117"/>
                  </a:lnTo>
                  <a:lnTo>
                    <a:pt x="1807845" y="74422"/>
                  </a:lnTo>
                  <a:lnTo>
                    <a:pt x="1798193" y="74117"/>
                  </a:lnTo>
                  <a:lnTo>
                    <a:pt x="1761617" y="61722"/>
                  </a:lnTo>
                  <a:lnTo>
                    <a:pt x="1761363" y="55626"/>
                  </a:lnTo>
                  <a:lnTo>
                    <a:pt x="1761617" y="49530"/>
                  </a:lnTo>
                  <a:lnTo>
                    <a:pt x="1798193" y="37147"/>
                  </a:lnTo>
                  <a:lnTo>
                    <a:pt x="1807845" y="36830"/>
                  </a:lnTo>
                  <a:lnTo>
                    <a:pt x="1817484" y="37147"/>
                  </a:lnTo>
                  <a:lnTo>
                    <a:pt x="1854073" y="49530"/>
                  </a:lnTo>
                  <a:lnTo>
                    <a:pt x="1854327" y="55626"/>
                  </a:lnTo>
                  <a:lnTo>
                    <a:pt x="1854327" y="11544"/>
                  </a:lnTo>
                  <a:lnTo>
                    <a:pt x="1842858" y="8153"/>
                  </a:lnTo>
                  <a:lnTo>
                    <a:pt x="1826361" y="5524"/>
                  </a:lnTo>
                  <a:lnTo>
                    <a:pt x="1807845" y="4572"/>
                  </a:lnTo>
                  <a:lnTo>
                    <a:pt x="1789315" y="5524"/>
                  </a:lnTo>
                  <a:lnTo>
                    <a:pt x="1745996" y="18288"/>
                  </a:lnTo>
                  <a:lnTo>
                    <a:pt x="1722755" y="55626"/>
                  </a:lnTo>
                  <a:lnTo>
                    <a:pt x="1724342" y="66421"/>
                  </a:lnTo>
                  <a:lnTo>
                    <a:pt x="1758365" y="98894"/>
                  </a:lnTo>
                  <a:lnTo>
                    <a:pt x="1807845" y="106680"/>
                  </a:lnTo>
                  <a:lnTo>
                    <a:pt x="1826361" y="105752"/>
                  </a:lnTo>
                  <a:lnTo>
                    <a:pt x="1869694" y="92964"/>
                  </a:lnTo>
                  <a:lnTo>
                    <a:pt x="1887918" y="74422"/>
                  </a:lnTo>
                  <a:lnTo>
                    <a:pt x="1891258" y="66890"/>
                  </a:lnTo>
                  <a:lnTo>
                    <a:pt x="1892935" y="55626"/>
                  </a:lnTo>
                  <a:close/>
                </a:path>
                <a:path w="3581400" h="194310">
                  <a:moveTo>
                    <a:pt x="1901317" y="117729"/>
                  </a:moveTo>
                  <a:lnTo>
                    <a:pt x="1714373" y="117729"/>
                  </a:lnTo>
                  <a:lnTo>
                    <a:pt x="1714373" y="151130"/>
                  </a:lnTo>
                  <a:lnTo>
                    <a:pt x="1753489" y="151130"/>
                  </a:lnTo>
                  <a:lnTo>
                    <a:pt x="1753489" y="194310"/>
                  </a:lnTo>
                  <a:lnTo>
                    <a:pt x="1789938" y="194310"/>
                  </a:lnTo>
                  <a:lnTo>
                    <a:pt x="1789938" y="151130"/>
                  </a:lnTo>
                  <a:lnTo>
                    <a:pt x="1825752" y="151130"/>
                  </a:lnTo>
                  <a:lnTo>
                    <a:pt x="1825752" y="194310"/>
                  </a:lnTo>
                  <a:lnTo>
                    <a:pt x="1862201" y="194310"/>
                  </a:lnTo>
                  <a:lnTo>
                    <a:pt x="1862201" y="151130"/>
                  </a:lnTo>
                  <a:lnTo>
                    <a:pt x="1901317" y="151130"/>
                  </a:lnTo>
                  <a:lnTo>
                    <a:pt x="1901317" y="117729"/>
                  </a:lnTo>
                  <a:close/>
                </a:path>
                <a:path w="3581400" h="194310">
                  <a:moveTo>
                    <a:pt x="2097913" y="20574"/>
                  </a:moveTo>
                  <a:lnTo>
                    <a:pt x="2029333" y="20574"/>
                  </a:lnTo>
                  <a:lnTo>
                    <a:pt x="2029333" y="2794"/>
                  </a:lnTo>
                  <a:lnTo>
                    <a:pt x="1991741" y="2794"/>
                  </a:lnTo>
                  <a:lnTo>
                    <a:pt x="1991741" y="20574"/>
                  </a:lnTo>
                  <a:lnTo>
                    <a:pt x="1923161" y="20574"/>
                  </a:lnTo>
                  <a:lnTo>
                    <a:pt x="1923161" y="52451"/>
                  </a:lnTo>
                  <a:lnTo>
                    <a:pt x="2097913" y="52451"/>
                  </a:lnTo>
                  <a:lnTo>
                    <a:pt x="2097913" y="20574"/>
                  </a:lnTo>
                  <a:close/>
                </a:path>
                <a:path w="3581400" h="194310">
                  <a:moveTo>
                    <a:pt x="2104009" y="151511"/>
                  </a:moveTo>
                  <a:lnTo>
                    <a:pt x="2067433" y="151511"/>
                  </a:lnTo>
                  <a:lnTo>
                    <a:pt x="2067433" y="133350"/>
                  </a:lnTo>
                  <a:lnTo>
                    <a:pt x="2067433" y="125984"/>
                  </a:lnTo>
                  <a:lnTo>
                    <a:pt x="2075053" y="122936"/>
                  </a:lnTo>
                  <a:lnTo>
                    <a:pt x="2081022" y="118999"/>
                  </a:lnTo>
                  <a:lnTo>
                    <a:pt x="2085213" y="114173"/>
                  </a:lnTo>
                  <a:lnTo>
                    <a:pt x="2089531" y="109347"/>
                  </a:lnTo>
                  <a:lnTo>
                    <a:pt x="2091004" y="105092"/>
                  </a:lnTo>
                  <a:lnTo>
                    <a:pt x="2091563" y="103505"/>
                  </a:lnTo>
                  <a:lnTo>
                    <a:pt x="2091563" y="88011"/>
                  </a:lnTo>
                  <a:lnTo>
                    <a:pt x="2091563" y="87630"/>
                  </a:lnTo>
                  <a:lnTo>
                    <a:pt x="2088007" y="80264"/>
                  </a:lnTo>
                  <a:lnTo>
                    <a:pt x="2054225" y="62979"/>
                  </a:lnTo>
                  <a:lnTo>
                    <a:pt x="2054225" y="96520"/>
                  </a:lnTo>
                  <a:lnTo>
                    <a:pt x="2053971" y="99695"/>
                  </a:lnTo>
                  <a:lnTo>
                    <a:pt x="2049907" y="101854"/>
                  </a:lnTo>
                  <a:lnTo>
                    <a:pt x="2041906" y="103251"/>
                  </a:lnTo>
                  <a:lnTo>
                    <a:pt x="2035441" y="104114"/>
                  </a:lnTo>
                  <a:lnTo>
                    <a:pt x="2031111" y="104482"/>
                  </a:lnTo>
                  <a:lnTo>
                    <a:pt x="2031111" y="133350"/>
                  </a:lnTo>
                  <a:lnTo>
                    <a:pt x="2031111" y="151511"/>
                  </a:lnTo>
                  <a:lnTo>
                    <a:pt x="1989963" y="151511"/>
                  </a:lnTo>
                  <a:lnTo>
                    <a:pt x="1989963" y="133350"/>
                  </a:lnTo>
                  <a:lnTo>
                    <a:pt x="1996440" y="133985"/>
                  </a:lnTo>
                  <a:lnTo>
                    <a:pt x="2003298" y="134239"/>
                  </a:lnTo>
                  <a:lnTo>
                    <a:pt x="2017649" y="134239"/>
                  </a:lnTo>
                  <a:lnTo>
                    <a:pt x="2024507" y="133985"/>
                  </a:lnTo>
                  <a:lnTo>
                    <a:pt x="2031111" y="133350"/>
                  </a:lnTo>
                  <a:lnTo>
                    <a:pt x="2031111" y="104482"/>
                  </a:lnTo>
                  <a:lnTo>
                    <a:pt x="2028075" y="104736"/>
                  </a:lnTo>
                  <a:lnTo>
                    <a:pt x="2019769" y="105092"/>
                  </a:lnTo>
                  <a:lnTo>
                    <a:pt x="2001291" y="105092"/>
                  </a:lnTo>
                  <a:lnTo>
                    <a:pt x="1992985" y="104736"/>
                  </a:lnTo>
                  <a:lnTo>
                    <a:pt x="1966849" y="96520"/>
                  </a:lnTo>
                  <a:lnTo>
                    <a:pt x="1967103" y="93472"/>
                  </a:lnTo>
                  <a:lnTo>
                    <a:pt x="2001291" y="88011"/>
                  </a:lnTo>
                  <a:lnTo>
                    <a:pt x="2019769" y="88011"/>
                  </a:lnTo>
                  <a:lnTo>
                    <a:pt x="2054225" y="96520"/>
                  </a:lnTo>
                  <a:lnTo>
                    <a:pt x="2054225" y="62979"/>
                  </a:lnTo>
                  <a:lnTo>
                    <a:pt x="2010537" y="58674"/>
                  </a:lnTo>
                  <a:lnTo>
                    <a:pt x="1999056" y="58915"/>
                  </a:lnTo>
                  <a:lnTo>
                    <a:pt x="1960105" y="64681"/>
                  </a:lnTo>
                  <a:lnTo>
                    <a:pt x="1929511" y="87630"/>
                  </a:lnTo>
                  <a:lnTo>
                    <a:pt x="1929384" y="103505"/>
                  </a:lnTo>
                  <a:lnTo>
                    <a:pt x="1931543" y="109347"/>
                  </a:lnTo>
                  <a:lnTo>
                    <a:pt x="1935861" y="114173"/>
                  </a:lnTo>
                  <a:lnTo>
                    <a:pt x="1940052" y="118999"/>
                  </a:lnTo>
                  <a:lnTo>
                    <a:pt x="1946021" y="122936"/>
                  </a:lnTo>
                  <a:lnTo>
                    <a:pt x="1953641" y="125984"/>
                  </a:lnTo>
                  <a:lnTo>
                    <a:pt x="1953641" y="151511"/>
                  </a:lnTo>
                  <a:lnTo>
                    <a:pt x="1917065" y="151511"/>
                  </a:lnTo>
                  <a:lnTo>
                    <a:pt x="1917065" y="183515"/>
                  </a:lnTo>
                  <a:lnTo>
                    <a:pt x="2104009" y="183515"/>
                  </a:lnTo>
                  <a:lnTo>
                    <a:pt x="2104009" y="151511"/>
                  </a:lnTo>
                  <a:close/>
                </a:path>
                <a:path w="3581400" h="194310">
                  <a:moveTo>
                    <a:pt x="2248535" y="78613"/>
                  </a:moveTo>
                  <a:lnTo>
                    <a:pt x="2239848" y="72771"/>
                  </a:lnTo>
                  <a:lnTo>
                    <a:pt x="2198751" y="45085"/>
                  </a:lnTo>
                  <a:lnTo>
                    <a:pt x="2201430" y="36296"/>
                  </a:lnTo>
                  <a:lnTo>
                    <a:pt x="2203386" y="27241"/>
                  </a:lnTo>
                  <a:lnTo>
                    <a:pt x="2204567" y="17907"/>
                  </a:lnTo>
                  <a:lnTo>
                    <a:pt x="2204974" y="8255"/>
                  </a:lnTo>
                  <a:lnTo>
                    <a:pt x="2168271" y="6096"/>
                  </a:lnTo>
                  <a:lnTo>
                    <a:pt x="2167051" y="19697"/>
                  </a:lnTo>
                  <a:lnTo>
                    <a:pt x="2164334" y="32092"/>
                  </a:lnTo>
                  <a:lnTo>
                    <a:pt x="2138959" y="67983"/>
                  </a:lnTo>
                  <a:lnTo>
                    <a:pt x="2119249" y="74930"/>
                  </a:lnTo>
                  <a:lnTo>
                    <a:pt x="2119249" y="107823"/>
                  </a:lnTo>
                  <a:lnTo>
                    <a:pt x="2155952" y="97282"/>
                  </a:lnTo>
                  <a:lnTo>
                    <a:pt x="2184019" y="72771"/>
                  </a:lnTo>
                  <a:lnTo>
                    <a:pt x="2228342" y="103759"/>
                  </a:lnTo>
                  <a:lnTo>
                    <a:pt x="2248535" y="78613"/>
                  </a:lnTo>
                  <a:close/>
                </a:path>
                <a:path w="3581400" h="194310">
                  <a:moveTo>
                    <a:pt x="2299335" y="5207"/>
                  </a:moveTo>
                  <a:lnTo>
                    <a:pt x="2262759" y="5207"/>
                  </a:lnTo>
                  <a:lnTo>
                    <a:pt x="2262759" y="24257"/>
                  </a:lnTo>
                  <a:lnTo>
                    <a:pt x="2229485" y="24257"/>
                  </a:lnTo>
                  <a:lnTo>
                    <a:pt x="2229485" y="56896"/>
                  </a:lnTo>
                  <a:lnTo>
                    <a:pt x="2262759" y="56896"/>
                  </a:lnTo>
                  <a:lnTo>
                    <a:pt x="2262759" y="108712"/>
                  </a:lnTo>
                  <a:lnTo>
                    <a:pt x="2299335" y="108712"/>
                  </a:lnTo>
                  <a:lnTo>
                    <a:pt x="2299335" y="5207"/>
                  </a:lnTo>
                  <a:close/>
                </a:path>
                <a:path w="3581400" h="194310">
                  <a:moveTo>
                    <a:pt x="2301113" y="151765"/>
                  </a:moveTo>
                  <a:lnTo>
                    <a:pt x="2300274" y="144653"/>
                  </a:lnTo>
                  <a:lnTo>
                    <a:pt x="2298776" y="140258"/>
                  </a:lnTo>
                  <a:lnTo>
                    <a:pt x="2298712" y="140081"/>
                  </a:lnTo>
                  <a:lnTo>
                    <a:pt x="2298103" y="138303"/>
                  </a:lnTo>
                  <a:lnTo>
                    <a:pt x="2261743" y="115620"/>
                  </a:lnTo>
                  <a:lnTo>
                    <a:pt x="2261743" y="151765"/>
                  </a:lnTo>
                  <a:lnTo>
                    <a:pt x="2261362" y="155956"/>
                  </a:lnTo>
                  <a:lnTo>
                    <a:pt x="2216658" y="163449"/>
                  </a:lnTo>
                  <a:lnTo>
                    <a:pt x="2207514" y="163283"/>
                  </a:lnTo>
                  <a:lnTo>
                    <a:pt x="2171700" y="151765"/>
                  </a:lnTo>
                  <a:lnTo>
                    <a:pt x="2171954" y="147701"/>
                  </a:lnTo>
                  <a:lnTo>
                    <a:pt x="2216658" y="140081"/>
                  </a:lnTo>
                  <a:lnTo>
                    <a:pt x="2225852" y="140258"/>
                  </a:lnTo>
                  <a:lnTo>
                    <a:pt x="2261743" y="151765"/>
                  </a:lnTo>
                  <a:lnTo>
                    <a:pt x="2261743" y="115620"/>
                  </a:lnTo>
                  <a:lnTo>
                    <a:pt x="2216658" y="111252"/>
                  </a:lnTo>
                  <a:lnTo>
                    <a:pt x="2205050" y="111493"/>
                  </a:lnTo>
                  <a:lnTo>
                    <a:pt x="2164829" y="117360"/>
                  </a:lnTo>
                  <a:lnTo>
                    <a:pt x="2133104" y="144653"/>
                  </a:lnTo>
                  <a:lnTo>
                    <a:pt x="2132330" y="151765"/>
                  </a:lnTo>
                  <a:lnTo>
                    <a:pt x="2133117" y="158877"/>
                  </a:lnTo>
                  <a:lnTo>
                    <a:pt x="2164829" y="186118"/>
                  </a:lnTo>
                  <a:lnTo>
                    <a:pt x="2205050" y="191985"/>
                  </a:lnTo>
                  <a:lnTo>
                    <a:pt x="2216658" y="192151"/>
                  </a:lnTo>
                  <a:lnTo>
                    <a:pt x="2228265" y="191985"/>
                  </a:lnTo>
                  <a:lnTo>
                    <a:pt x="2268550" y="186118"/>
                  </a:lnTo>
                  <a:lnTo>
                    <a:pt x="2300249" y="158877"/>
                  </a:lnTo>
                  <a:lnTo>
                    <a:pt x="2301113" y="151765"/>
                  </a:lnTo>
                  <a:close/>
                </a:path>
                <a:path w="3581400" h="194310">
                  <a:moveTo>
                    <a:pt x="2494534" y="74041"/>
                  </a:moveTo>
                  <a:lnTo>
                    <a:pt x="2492248" y="74676"/>
                  </a:lnTo>
                  <a:lnTo>
                    <a:pt x="2489708" y="75311"/>
                  </a:lnTo>
                  <a:lnTo>
                    <a:pt x="2483993" y="76327"/>
                  </a:lnTo>
                  <a:lnTo>
                    <a:pt x="2477516" y="77089"/>
                  </a:lnTo>
                  <a:lnTo>
                    <a:pt x="2477516" y="36449"/>
                  </a:lnTo>
                  <a:lnTo>
                    <a:pt x="2491740" y="36449"/>
                  </a:lnTo>
                  <a:lnTo>
                    <a:pt x="2491740" y="7366"/>
                  </a:lnTo>
                  <a:lnTo>
                    <a:pt x="2442845" y="7366"/>
                  </a:lnTo>
                  <a:lnTo>
                    <a:pt x="2442845" y="36449"/>
                  </a:lnTo>
                  <a:lnTo>
                    <a:pt x="2442845" y="78105"/>
                  </a:lnTo>
                  <a:lnTo>
                    <a:pt x="2423795" y="78105"/>
                  </a:lnTo>
                  <a:lnTo>
                    <a:pt x="2423795" y="36449"/>
                  </a:lnTo>
                  <a:lnTo>
                    <a:pt x="2442845" y="36449"/>
                  </a:lnTo>
                  <a:lnTo>
                    <a:pt x="2442845" y="7366"/>
                  </a:lnTo>
                  <a:lnTo>
                    <a:pt x="2375281" y="7366"/>
                  </a:lnTo>
                  <a:lnTo>
                    <a:pt x="2375281" y="36449"/>
                  </a:lnTo>
                  <a:lnTo>
                    <a:pt x="2389111" y="36449"/>
                  </a:lnTo>
                  <a:lnTo>
                    <a:pt x="2389111" y="78105"/>
                  </a:lnTo>
                  <a:lnTo>
                    <a:pt x="2374011" y="78105"/>
                  </a:lnTo>
                  <a:lnTo>
                    <a:pt x="2374011" y="106934"/>
                  </a:lnTo>
                  <a:lnTo>
                    <a:pt x="2454287" y="106934"/>
                  </a:lnTo>
                  <a:lnTo>
                    <a:pt x="2462822" y="106641"/>
                  </a:lnTo>
                  <a:lnTo>
                    <a:pt x="2469070" y="106248"/>
                  </a:lnTo>
                  <a:lnTo>
                    <a:pt x="2483104" y="104902"/>
                  </a:lnTo>
                  <a:lnTo>
                    <a:pt x="2489581" y="103759"/>
                  </a:lnTo>
                  <a:lnTo>
                    <a:pt x="2494534" y="102235"/>
                  </a:lnTo>
                  <a:lnTo>
                    <a:pt x="2494534" y="77089"/>
                  </a:lnTo>
                  <a:lnTo>
                    <a:pt x="2494534" y="74041"/>
                  </a:lnTo>
                  <a:close/>
                </a:path>
                <a:path w="3581400" h="194310">
                  <a:moveTo>
                    <a:pt x="2552319" y="5207"/>
                  </a:moveTo>
                  <a:lnTo>
                    <a:pt x="2516378" y="5207"/>
                  </a:lnTo>
                  <a:lnTo>
                    <a:pt x="2516378" y="20193"/>
                  </a:lnTo>
                  <a:lnTo>
                    <a:pt x="2499741" y="20193"/>
                  </a:lnTo>
                  <a:lnTo>
                    <a:pt x="2499741" y="49403"/>
                  </a:lnTo>
                  <a:lnTo>
                    <a:pt x="2516378" y="49403"/>
                  </a:lnTo>
                  <a:lnTo>
                    <a:pt x="2516378" y="61976"/>
                  </a:lnTo>
                  <a:lnTo>
                    <a:pt x="2499741" y="61976"/>
                  </a:lnTo>
                  <a:lnTo>
                    <a:pt x="2499741" y="91186"/>
                  </a:lnTo>
                  <a:lnTo>
                    <a:pt x="2516378" y="91186"/>
                  </a:lnTo>
                  <a:lnTo>
                    <a:pt x="2516378" y="110871"/>
                  </a:lnTo>
                  <a:lnTo>
                    <a:pt x="2552319" y="110871"/>
                  </a:lnTo>
                  <a:lnTo>
                    <a:pt x="2552319" y="5207"/>
                  </a:lnTo>
                  <a:close/>
                </a:path>
                <a:path w="3581400" h="194310">
                  <a:moveTo>
                    <a:pt x="2554097" y="153035"/>
                  </a:moveTo>
                  <a:lnTo>
                    <a:pt x="2529560" y="122516"/>
                  </a:lnTo>
                  <a:lnTo>
                    <a:pt x="2514727" y="118021"/>
                  </a:lnTo>
                  <a:lnTo>
                    <a:pt x="2514727" y="153035"/>
                  </a:lnTo>
                  <a:lnTo>
                    <a:pt x="2514346" y="156972"/>
                  </a:lnTo>
                  <a:lnTo>
                    <a:pt x="2478836" y="163741"/>
                  </a:lnTo>
                  <a:lnTo>
                    <a:pt x="2460498" y="163741"/>
                  </a:lnTo>
                  <a:lnTo>
                    <a:pt x="2424684" y="153035"/>
                  </a:lnTo>
                  <a:lnTo>
                    <a:pt x="2424938" y="149225"/>
                  </a:lnTo>
                  <a:lnTo>
                    <a:pt x="2460498" y="142570"/>
                  </a:lnTo>
                  <a:lnTo>
                    <a:pt x="2478836" y="142570"/>
                  </a:lnTo>
                  <a:lnTo>
                    <a:pt x="2514727" y="153035"/>
                  </a:lnTo>
                  <a:lnTo>
                    <a:pt x="2514727" y="118021"/>
                  </a:lnTo>
                  <a:lnTo>
                    <a:pt x="2469642" y="113919"/>
                  </a:lnTo>
                  <a:lnTo>
                    <a:pt x="2458034" y="114084"/>
                  </a:lnTo>
                  <a:lnTo>
                    <a:pt x="2417813" y="119697"/>
                  </a:lnTo>
                  <a:lnTo>
                    <a:pt x="2386088" y="146164"/>
                  </a:lnTo>
                  <a:lnTo>
                    <a:pt x="2385314" y="153035"/>
                  </a:lnTo>
                  <a:lnTo>
                    <a:pt x="2386076" y="159766"/>
                  </a:lnTo>
                  <a:lnTo>
                    <a:pt x="2386088" y="159918"/>
                  </a:lnTo>
                  <a:lnTo>
                    <a:pt x="2417813" y="186385"/>
                  </a:lnTo>
                  <a:lnTo>
                    <a:pt x="2458034" y="191998"/>
                  </a:lnTo>
                  <a:lnTo>
                    <a:pt x="2469642" y="192151"/>
                  </a:lnTo>
                  <a:lnTo>
                    <a:pt x="2481249" y="191998"/>
                  </a:lnTo>
                  <a:lnTo>
                    <a:pt x="2521534" y="186385"/>
                  </a:lnTo>
                  <a:lnTo>
                    <a:pt x="2553246" y="159918"/>
                  </a:lnTo>
                  <a:lnTo>
                    <a:pt x="2554097" y="153035"/>
                  </a:lnTo>
                  <a:close/>
                </a:path>
                <a:path w="3581400" h="194310">
                  <a:moveTo>
                    <a:pt x="2685161" y="9525"/>
                  </a:moveTo>
                  <a:lnTo>
                    <a:pt x="2580640" y="9525"/>
                  </a:lnTo>
                  <a:lnTo>
                    <a:pt x="2580640" y="42926"/>
                  </a:lnTo>
                  <a:lnTo>
                    <a:pt x="2647950" y="42926"/>
                  </a:lnTo>
                  <a:lnTo>
                    <a:pt x="2647950" y="59563"/>
                  </a:lnTo>
                  <a:lnTo>
                    <a:pt x="2646883" y="77762"/>
                  </a:lnTo>
                  <a:lnTo>
                    <a:pt x="2646819" y="78905"/>
                  </a:lnTo>
                  <a:lnTo>
                    <a:pt x="2643619" y="95973"/>
                  </a:lnTo>
                  <a:lnTo>
                    <a:pt x="2621419" y="133299"/>
                  </a:lnTo>
                  <a:lnTo>
                    <a:pt x="2580640" y="146812"/>
                  </a:lnTo>
                  <a:lnTo>
                    <a:pt x="2580640" y="181356"/>
                  </a:lnTo>
                  <a:lnTo>
                    <a:pt x="2623947" y="172935"/>
                  </a:lnTo>
                  <a:lnTo>
                    <a:pt x="2656878" y="148628"/>
                  </a:lnTo>
                  <a:lnTo>
                    <a:pt x="2677795" y="110197"/>
                  </a:lnTo>
                  <a:lnTo>
                    <a:pt x="2685161" y="59563"/>
                  </a:lnTo>
                  <a:lnTo>
                    <a:pt x="2685161" y="9525"/>
                  </a:lnTo>
                  <a:close/>
                </a:path>
                <a:path w="3581400" h="194310">
                  <a:moveTo>
                    <a:pt x="2770632" y="72771"/>
                  </a:moveTo>
                  <a:lnTo>
                    <a:pt x="2748915" y="72771"/>
                  </a:lnTo>
                  <a:lnTo>
                    <a:pt x="2748915" y="5207"/>
                  </a:lnTo>
                  <a:lnTo>
                    <a:pt x="2712339" y="5207"/>
                  </a:lnTo>
                  <a:lnTo>
                    <a:pt x="2712339" y="189992"/>
                  </a:lnTo>
                  <a:lnTo>
                    <a:pt x="2748915" y="189992"/>
                  </a:lnTo>
                  <a:lnTo>
                    <a:pt x="2748915" y="108204"/>
                  </a:lnTo>
                  <a:lnTo>
                    <a:pt x="2770632" y="108204"/>
                  </a:lnTo>
                  <a:lnTo>
                    <a:pt x="2770632" y="72771"/>
                  </a:lnTo>
                  <a:close/>
                </a:path>
                <a:path w="3581400" h="194310">
                  <a:moveTo>
                    <a:pt x="2891663" y="9525"/>
                  </a:moveTo>
                  <a:lnTo>
                    <a:pt x="2785237" y="9525"/>
                  </a:lnTo>
                  <a:lnTo>
                    <a:pt x="2785237" y="42926"/>
                  </a:lnTo>
                  <a:lnTo>
                    <a:pt x="2854325" y="42926"/>
                  </a:lnTo>
                  <a:lnTo>
                    <a:pt x="2854325" y="59563"/>
                  </a:lnTo>
                  <a:lnTo>
                    <a:pt x="2844381" y="110197"/>
                  </a:lnTo>
                  <a:lnTo>
                    <a:pt x="2814929" y="140512"/>
                  </a:lnTo>
                  <a:lnTo>
                    <a:pt x="2785237" y="146812"/>
                  </a:lnTo>
                  <a:lnTo>
                    <a:pt x="2785237" y="181356"/>
                  </a:lnTo>
                  <a:lnTo>
                    <a:pt x="2829166" y="172935"/>
                  </a:lnTo>
                  <a:lnTo>
                    <a:pt x="2862745" y="148628"/>
                  </a:lnTo>
                  <a:lnTo>
                    <a:pt x="2884093" y="110451"/>
                  </a:lnTo>
                  <a:lnTo>
                    <a:pt x="2891663" y="59563"/>
                  </a:lnTo>
                  <a:lnTo>
                    <a:pt x="2891663" y="9525"/>
                  </a:lnTo>
                  <a:close/>
                </a:path>
                <a:path w="3581400" h="194310">
                  <a:moveTo>
                    <a:pt x="2956814" y="5207"/>
                  </a:moveTo>
                  <a:lnTo>
                    <a:pt x="2920238" y="5207"/>
                  </a:lnTo>
                  <a:lnTo>
                    <a:pt x="2920238" y="189992"/>
                  </a:lnTo>
                  <a:lnTo>
                    <a:pt x="2956814" y="189992"/>
                  </a:lnTo>
                  <a:lnTo>
                    <a:pt x="2956814" y="5207"/>
                  </a:lnTo>
                  <a:close/>
                </a:path>
                <a:path w="3581400" h="194310">
                  <a:moveTo>
                    <a:pt x="3165221" y="45212"/>
                  </a:moveTo>
                  <a:lnTo>
                    <a:pt x="3162109" y="44196"/>
                  </a:lnTo>
                  <a:lnTo>
                    <a:pt x="3093339" y="21717"/>
                  </a:lnTo>
                  <a:lnTo>
                    <a:pt x="3095879" y="16891"/>
                  </a:lnTo>
                  <a:lnTo>
                    <a:pt x="3097911" y="11938"/>
                  </a:lnTo>
                  <a:lnTo>
                    <a:pt x="3099181" y="6477"/>
                  </a:lnTo>
                  <a:lnTo>
                    <a:pt x="3062224" y="0"/>
                  </a:lnTo>
                  <a:lnTo>
                    <a:pt x="3060027" y="6172"/>
                  </a:lnTo>
                  <a:lnTo>
                    <a:pt x="3056826" y="11938"/>
                  </a:lnTo>
                  <a:lnTo>
                    <a:pt x="3020187" y="36576"/>
                  </a:lnTo>
                  <a:lnTo>
                    <a:pt x="2986151" y="42926"/>
                  </a:lnTo>
                  <a:lnTo>
                    <a:pt x="2986151" y="71628"/>
                  </a:lnTo>
                  <a:lnTo>
                    <a:pt x="3035046" y="63881"/>
                  </a:lnTo>
                  <a:lnTo>
                    <a:pt x="3073908" y="44196"/>
                  </a:lnTo>
                  <a:lnTo>
                    <a:pt x="3153664" y="72136"/>
                  </a:lnTo>
                  <a:lnTo>
                    <a:pt x="3165221" y="45212"/>
                  </a:lnTo>
                  <a:close/>
                </a:path>
                <a:path w="3581400" h="194310">
                  <a:moveTo>
                    <a:pt x="3167761" y="77089"/>
                  </a:moveTo>
                  <a:lnTo>
                    <a:pt x="2980817" y="77089"/>
                  </a:lnTo>
                  <a:lnTo>
                    <a:pt x="2980817" y="103759"/>
                  </a:lnTo>
                  <a:lnTo>
                    <a:pt x="3056128" y="103759"/>
                  </a:lnTo>
                  <a:lnTo>
                    <a:pt x="3056128" y="111760"/>
                  </a:lnTo>
                  <a:lnTo>
                    <a:pt x="2991358" y="111760"/>
                  </a:lnTo>
                  <a:lnTo>
                    <a:pt x="2991358" y="134620"/>
                  </a:lnTo>
                  <a:lnTo>
                    <a:pt x="3121279" y="134620"/>
                  </a:lnTo>
                  <a:lnTo>
                    <a:pt x="3121279" y="141097"/>
                  </a:lnTo>
                  <a:lnTo>
                    <a:pt x="2991866" y="141097"/>
                  </a:lnTo>
                  <a:lnTo>
                    <a:pt x="2991866" y="189992"/>
                  </a:lnTo>
                  <a:lnTo>
                    <a:pt x="3158871" y="189992"/>
                  </a:lnTo>
                  <a:lnTo>
                    <a:pt x="3158871" y="166878"/>
                  </a:lnTo>
                  <a:lnTo>
                    <a:pt x="3027553" y="166878"/>
                  </a:lnTo>
                  <a:lnTo>
                    <a:pt x="3027553" y="160401"/>
                  </a:lnTo>
                  <a:lnTo>
                    <a:pt x="3156966" y="160401"/>
                  </a:lnTo>
                  <a:lnTo>
                    <a:pt x="3156966" y="111760"/>
                  </a:lnTo>
                  <a:lnTo>
                    <a:pt x="3092450" y="111760"/>
                  </a:lnTo>
                  <a:lnTo>
                    <a:pt x="3092450" y="103759"/>
                  </a:lnTo>
                  <a:lnTo>
                    <a:pt x="3167761" y="103759"/>
                  </a:lnTo>
                  <a:lnTo>
                    <a:pt x="3167761" y="77089"/>
                  </a:lnTo>
                  <a:close/>
                </a:path>
                <a:path w="3581400" h="194310">
                  <a:moveTo>
                    <a:pt x="3267202" y="9525"/>
                  </a:moveTo>
                  <a:lnTo>
                    <a:pt x="3186049" y="9525"/>
                  </a:lnTo>
                  <a:lnTo>
                    <a:pt x="3186049" y="42418"/>
                  </a:lnTo>
                  <a:lnTo>
                    <a:pt x="3232150" y="42418"/>
                  </a:lnTo>
                  <a:lnTo>
                    <a:pt x="3232150" y="66040"/>
                  </a:lnTo>
                  <a:lnTo>
                    <a:pt x="3231324" y="83489"/>
                  </a:lnTo>
                  <a:lnTo>
                    <a:pt x="3231286" y="84328"/>
                  </a:lnTo>
                  <a:lnTo>
                    <a:pt x="3228911" y="100304"/>
                  </a:lnTo>
                  <a:lnTo>
                    <a:pt x="3205099" y="140881"/>
                  </a:lnTo>
                  <a:lnTo>
                    <a:pt x="3186049" y="147193"/>
                  </a:lnTo>
                  <a:lnTo>
                    <a:pt x="3186049" y="181356"/>
                  </a:lnTo>
                  <a:lnTo>
                    <a:pt x="3226562" y="168275"/>
                  </a:lnTo>
                  <a:lnTo>
                    <a:pt x="3255899" y="129667"/>
                  </a:lnTo>
                  <a:lnTo>
                    <a:pt x="3266300" y="84328"/>
                  </a:lnTo>
                  <a:lnTo>
                    <a:pt x="3266414" y="83489"/>
                  </a:lnTo>
                  <a:lnTo>
                    <a:pt x="3267138" y="66040"/>
                  </a:lnTo>
                  <a:lnTo>
                    <a:pt x="3267202" y="9525"/>
                  </a:lnTo>
                  <a:close/>
                </a:path>
                <a:path w="3581400" h="194310">
                  <a:moveTo>
                    <a:pt x="3367405" y="5207"/>
                  </a:moveTo>
                  <a:lnTo>
                    <a:pt x="3332861" y="5207"/>
                  </a:lnTo>
                  <a:lnTo>
                    <a:pt x="3332861" y="73152"/>
                  </a:lnTo>
                  <a:lnTo>
                    <a:pt x="3316097" y="73152"/>
                  </a:lnTo>
                  <a:lnTo>
                    <a:pt x="3316097" y="6096"/>
                  </a:lnTo>
                  <a:lnTo>
                    <a:pt x="3281934" y="6096"/>
                  </a:lnTo>
                  <a:lnTo>
                    <a:pt x="3281934" y="186817"/>
                  </a:lnTo>
                  <a:lnTo>
                    <a:pt x="3316097" y="186817"/>
                  </a:lnTo>
                  <a:lnTo>
                    <a:pt x="3316097" y="107823"/>
                  </a:lnTo>
                  <a:lnTo>
                    <a:pt x="3332861" y="107823"/>
                  </a:lnTo>
                  <a:lnTo>
                    <a:pt x="3332861" y="189992"/>
                  </a:lnTo>
                  <a:lnTo>
                    <a:pt x="3367405" y="189992"/>
                  </a:lnTo>
                  <a:lnTo>
                    <a:pt x="3367405" y="107823"/>
                  </a:lnTo>
                  <a:lnTo>
                    <a:pt x="3367405" y="73152"/>
                  </a:lnTo>
                  <a:lnTo>
                    <a:pt x="3367405" y="5207"/>
                  </a:lnTo>
                  <a:close/>
                </a:path>
                <a:path w="3581400" h="194310">
                  <a:moveTo>
                    <a:pt x="3503041" y="7366"/>
                  </a:moveTo>
                  <a:lnTo>
                    <a:pt x="3467608" y="7366"/>
                  </a:lnTo>
                  <a:lnTo>
                    <a:pt x="3467608" y="22606"/>
                  </a:lnTo>
                  <a:lnTo>
                    <a:pt x="3467608" y="50292"/>
                  </a:lnTo>
                  <a:lnTo>
                    <a:pt x="3467608" y="65659"/>
                  </a:lnTo>
                  <a:lnTo>
                    <a:pt x="3425825" y="65659"/>
                  </a:lnTo>
                  <a:lnTo>
                    <a:pt x="3425825" y="50292"/>
                  </a:lnTo>
                  <a:lnTo>
                    <a:pt x="3467608" y="50292"/>
                  </a:lnTo>
                  <a:lnTo>
                    <a:pt x="3467608" y="22606"/>
                  </a:lnTo>
                  <a:lnTo>
                    <a:pt x="3425825" y="22606"/>
                  </a:lnTo>
                  <a:lnTo>
                    <a:pt x="3425825" y="7366"/>
                  </a:lnTo>
                  <a:lnTo>
                    <a:pt x="3390265" y="7366"/>
                  </a:lnTo>
                  <a:lnTo>
                    <a:pt x="3390265" y="93980"/>
                  </a:lnTo>
                  <a:lnTo>
                    <a:pt x="3503041" y="93980"/>
                  </a:lnTo>
                  <a:lnTo>
                    <a:pt x="3503041" y="65659"/>
                  </a:lnTo>
                  <a:lnTo>
                    <a:pt x="3503041" y="50292"/>
                  </a:lnTo>
                  <a:lnTo>
                    <a:pt x="3503041" y="22606"/>
                  </a:lnTo>
                  <a:lnTo>
                    <a:pt x="3503041" y="7366"/>
                  </a:lnTo>
                  <a:close/>
                </a:path>
                <a:path w="3581400" h="194310">
                  <a:moveTo>
                    <a:pt x="3561715" y="165608"/>
                  </a:moveTo>
                  <a:lnTo>
                    <a:pt x="3432683" y="165608"/>
                  </a:lnTo>
                  <a:lnTo>
                    <a:pt x="3432683" y="158496"/>
                  </a:lnTo>
                  <a:lnTo>
                    <a:pt x="3559683" y="158496"/>
                  </a:lnTo>
                  <a:lnTo>
                    <a:pt x="3559683" y="104394"/>
                  </a:lnTo>
                  <a:lnTo>
                    <a:pt x="3396361" y="104394"/>
                  </a:lnTo>
                  <a:lnTo>
                    <a:pt x="3396361" y="128778"/>
                  </a:lnTo>
                  <a:lnTo>
                    <a:pt x="3523869" y="128778"/>
                  </a:lnTo>
                  <a:lnTo>
                    <a:pt x="3523869" y="135890"/>
                  </a:lnTo>
                  <a:lnTo>
                    <a:pt x="3396742" y="135890"/>
                  </a:lnTo>
                  <a:lnTo>
                    <a:pt x="3396742" y="189992"/>
                  </a:lnTo>
                  <a:lnTo>
                    <a:pt x="3561715" y="189992"/>
                  </a:lnTo>
                  <a:lnTo>
                    <a:pt x="3561715" y="165608"/>
                  </a:lnTo>
                  <a:close/>
                </a:path>
                <a:path w="3581400" h="194310">
                  <a:moveTo>
                    <a:pt x="3581400" y="31242"/>
                  </a:moveTo>
                  <a:lnTo>
                    <a:pt x="3559683" y="31242"/>
                  </a:lnTo>
                  <a:lnTo>
                    <a:pt x="3559683" y="5207"/>
                  </a:lnTo>
                  <a:lnTo>
                    <a:pt x="3523107" y="5207"/>
                  </a:lnTo>
                  <a:lnTo>
                    <a:pt x="3523107" y="97790"/>
                  </a:lnTo>
                  <a:lnTo>
                    <a:pt x="3559683" y="97790"/>
                  </a:lnTo>
                  <a:lnTo>
                    <a:pt x="3559683" y="64516"/>
                  </a:lnTo>
                  <a:lnTo>
                    <a:pt x="3581400" y="64516"/>
                  </a:lnTo>
                  <a:lnTo>
                    <a:pt x="3581400" y="3124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91355" y="4931663"/>
              <a:ext cx="182880" cy="184403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264660" y="4925440"/>
              <a:ext cx="1859280" cy="190500"/>
            </a:xfrm>
            <a:custGeom>
              <a:avLst/>
              <a:gdLst/>
              <a:ahLst/>
              <a:cxnLst/>
              <a:rect l="l" t="t" r="r" b="b"/>
              <a:pathLst>
                <a:path w="1859279" h="190500">
                  <a:moveTo>
                    <a:pt x="107569" y="9525"/>
                  </a:moveTo>
                  <a:lnTo>
                    <a:pt x="71628" y="9525"/>
                  </a:lnTo>
                  <a:lnTo>
                    <a:pt x="71628" y="63754"/>
                  </a:lnTo>
                  <a:lnTo>
                    <a:pt x="71628" y="97155"/>
                  </a:lnTo>
                  <a:lnTo>
                    <a:pt x="71628" y="147828"/>
                  </a:lnTo>
                  <a:lnTo>
                    <a:pt x="35941" y="147828"/>
                  </a:lnTo>
                  <a:lnTo>
                    <a:pt x="35941" y="97155"/>
                  </a:lnTo>
                  <a:lnTo>
                    <a:pt x="71628" y="97155"/>
                  </a:lnTo>
                  <a:lnTo>
                    <a:pt x="71628" y="63754"/>
                  </a:lnTo>
                  <a:lnTo>
                    <a:pt x="35941" y="63754"/>
                  </a:lnTo>
                  <a:lnTo>
                    <a:pt x="35941" y="9525"/>
                  </a:lnTo>
                  <a:lnTo>
                    <a:pt x="0" y="9525"/>
                  </a:lnTo>
                  <a:lnTo>
                    <a:pt x="0" y="181356"/>
                  </a:lnTo>
                  <a:lnTo>
                    <a:pt x="107569" y="181356"/>
                  </a:lnTo>
                  <a:lnTo>
                    <a:pt x="107569" y="147828"/>
                  </a:lnTo>
                  <a:lnTo>
                    <a:pt x="107569" y="97155"/>
                  </a:lnTo>
                  <a:lnTo>
                    <a:pt x="107569" y="63754"/>
                  </a:lnTo>
                  <a:lnTo>
                    <a:pt x="107569" y="9525"/>
                  </a:lnTo>
                  <a:close/>
                </a:path>
                <a:path w="1859279" h="190500">
                  <a:moveTo>
                    <a:pt x="188976" y="72644"/>
                  </a:moveTo>
                  <a:lnTo>
                    <a:pt x="167259" y="72644"/>
                  </a:lnTo>
                  <a:lnTo>
                    <a:pt x="167259" y="5207"/>
                  </a:lnTo>
                  <a:lnTo>
                    <a:pt x="130683" y="5207"/>
                  </a:lnTo>
                  <a:lnTo>
                    <a:pt x="130683" y="189992"/>
                  </a:lnTo>
                  <a:lnTo>
                    <a:pt x="167259" y="189992"/>
                  </a:lnTo>
                  <a:lnTo>
                    <a:pt x="167259" y="108204"/>
                  </a:lnTo>
                  <a:lnTo>
                    <a:pt x="188976" y="108204"/>
                  </a:lnTo>
                  <a:lnTo>
                    <a:pt x="188976" y="72644"/>
                  </a:lnTo>
                  <a:close/>
                </a:path>
                <a:path w="1859279" h="190500">
                  <a:moveTo>
                    <a:pt x="318008" y="95377"/>
                  </a:moveTo>
                  <a:lnTo>
                    <a:pt x="313918" y="55981"/>
                  </a:lnTo>
                  <a:lnTo>
                    <a:pt x="293649" y="19189"/>
                  </a:lnTo>
                  <a:lnTo>
                    <a:pt x="281940" y="11887"/>
                  </a:lnTo>
                  <a:lnTo>
                    <a:pt x="281940" y="95377"/>
                  </a:lnTo>
                  <a:lnTo>
                    <a:pt x="281457" y="109575"/>
                  </a:lnTo>
                  <a:lnTo>
                    <a:pt x="271399" y="146431"/>
                  </a:lnTo>
                  <a:lnTo>
                    <a:pt x="266319" y="150241"/>
                  </a:lnTo>
                  <a:lnTo>
                    <a:pt x="261937" y="150063"/>
                  </a:lnTo>
                  <a:lnTo>
                    <a:pt x="258203" y="150063"/>
                  </a:lnTo>
                  <a:lnTo>
                    <a:pt x="238467" y="109575"/>
                  </a:lnTo>
                  <a:lnTo>
                    <a:pt x="237998" y="95377"/>
                  </a:lnTo>
                  <a:lnTo>
                    <a:pt x="238467" y="81280"/>
                  </a:lnTo>
                  <a:lnTo>
                    <a:pt x="248539" y="44450"/>
                  </a:lnTo>
                  <a:lnTo>
                    <a:pt x="253746" y="40513"/>
                  </a:lnTo>
                  <a:lnTo>
                    <a:pt x="260096" y="40894"/>
                  </a:lnTo>
                  <a:lnTo>
                    <a:pt x="266319" y="40513"/>
                  </a:lnTo>
                  <a:lnTo>
                    <a:pt x="281457" y="81280"/>
                  </a:lnTo>
                  <a:lnTo>
                    <a:pt x="281940" y="95377"/>
                  </a:lnTo>
                  <a:lnTo>
                    <a:pt x="281940" y="11887"/>
                  </a:lnTo>
                  <a:lnTo>
                    <a:pt x="272643" y="8610"/>
                  </a:lnTo>
                  <a:lnTo>
                    <a:pt x="260096" y="7366"/>
                  </a:lnTo>
                  <a:lnTo>
                    <a:pt x="247523" y="8610"/>
                  </a:lnTo>
                  <a:lnTo>
                    <a:pt x="210997" y="40767"/>
                  </a:lnTo>
                  <a:lnTo>
                    <a:pt x="201803" y="95377"/>
                  </a:lnTo>
                  <a:lnTo>
                    <a:pt x="202946" y="116624"/>
                  </a:lnTo>
                  <a:lnTo>
                    <a:pt x="217932" y="162306"/>
                  </a:lnTo>
                  <a:lnTo>
                    <a:pt x="260096" y="183515"/>
                  </a:lnTo>
                  <a:lnTo>
                    <a:pt x="272643" y="182257"/>
                  </a:lnTo>
                  <a:lnTo>
                    <a:pt x="283819" y="178295"/>
                  </a:lnTo>
                  <a:lnTo>
                    <a:pt x="293649" y="171640"/>
                  </a:lnTo>
                  <a:lnTo>
                    <a:pt x="302133" y="162306"/>
                  </a:lnTo>
                  <a:lnTo>
                    <a:pt x="308876" y="150241"/>
                  </a:lnTo>
                  <a:lnTo>
                    <a:pt x="308978" y="150063"/>
                  </a:lnTo>
                  <a:lnTo>
                    <a:pt x="313918" y="134848"/>
                  </a:lnTo>
                  <a:lnTo>
                    <a:pt x="316928" y="116624"/>
                  </a:lnTo>
                  <a:lnTo>
                    <a:pt x="318008" y="95377"/>
                  </a:lnTo>
                  <a:close/>
                </a:path>
                <a:path w="1859279" h="190500">
                  <a:moveTo>
                    <a:pt x="375158" y="5207"/>
                  </a:moveTo>
                  <a:lnTo>
                    <a:pt x="338582" y="5207"/>
                  </a:lnTo>
                  <a:lnTo>
                    <a:pt x="338582" y="189992"/>
                  </a:lnTo>
                  <a:lnTo>
                    <a:pt x="375158" y="189992"/>
                  </a:lnTo>
                  <a:lnTo>
                    <a:pt x="375158" y="5207"/>
                  </a:lnTo>
                  <a:close/>
                </a:path>
                <a:path w="1859279" h="190500">
                  <a:moveTo>
                    <a:pt x="586105" y="149352"/>
                  </a:moveTo>
                  <a:lnTo>
                    <a:pt x="511175" y="149352"/>
                  </a:lnTo>
                  <a:lnTo>
                    <a:pt x="511175" y="123317"/>
                  </a:lnTo>
                  <a:lnTo>
                    <a:pt x="525983" y="120535"/>
                  </a:lnTo>
                  <a:lnTo>
                    <a:pt x="539153" y="116332"/>
                  </a:lnTo>
                  <a:lnTo>
                    <a:pt x="550697" y="110718"/>
                  </a:lnTo>
                  <a:lnTo>
                    <a:pt x="560578" y="103632"/>
                  </a:lnTo>
                  <a:lnTo>
                    <a:pt x="568452" y="95427"/>
                  </a:lnTo>
                  <a:lnTo>
                    <a:pt x="570839" y="91567"/>
                  </a:lnTo>
                  <a:lnTo>
                    <a:pt x="574167" y="86220"/>
                  </a:lnTo>
                  <a:lnTo>
                    <a:pt x="577684" y="76047"/>
                  </a:lnTo>
                  <a:lnTo>
                    <a:pt x="578993" y="64897"/>
                  </a:lnTo>
                  <a:lnTo>
                    <a:pt x="578269" y="56769"/>
                  </a:lnTo>
                  <a:lnTo>
                    <a:pt x="578231" y="56324"/>
                  </a:lnTo>
                  <a:lnTo>
                    <a:pt x="555091" y="22021"/>
                  </a:lnTo>
                  <a:lnTo>
                    <a:pt x="540258" y="14160"/>
                  </a:lnTo>
                  <a:lnTo>
                    <a:pt x="540258" y="64897"/>
                  </a:lnTo>
                  <a:lnTo>
                    <a:pt x="540004" y="72898"/>
                  </a:lnTo>
                  <a:lnTo>
                    <a:pt x="502793" y="91033"/>
                  </a:lnTo>
                  <a:lnTo>
                    <a:pt x="492633" y="91567"/>
                  </a:lnTo>
                  <a:lnTo>
                    <a:pt x="482409" y="91033"/>
                  </a:lnTo>
                  <a:lnTo>
                    <a:pt x="445262" y="72898"/>
                  </a:lnTo>
                  <a:lnTo>
                    <a:pt x="445008" y="64897"/>
                  </a:lnTo>
                  <a:lnTo>
                    <a:pt x="445262" y="56769"/>
                  </a:lnTo>
                  <a:lnTo>
                    <a:pt x="482409" y="38760"/>
                  </a:lnTo>
                  <a:lnTo>
                    <a:pt x="492633" y="38227"/>
                  </a:lnTo>
                  <a:lnTo>
                    <a:pt x="502793" y="38760"/>
                  </a:lnTo>
                  <a:lnTo>
                    <a:pt x="540004" y="56769"/>
                  </a:lnTo>
                  <a:lnTo>
                    <a:pt x="540258" y="64897"/>
                  </a:lnTo>
                  <a:lnTo>
                    <a:pt x="540258" y="14160"/>
                  </a:lnTo>
                  <a:lnTo>
                    <a:pt x="492633" y="5334"/>
                  </a:lnTo>
                  <a:lnTo>
                    <a:pt x="480072" y="5892"/>
                  </a:lnTo>
                  <a:lnTo>
                    <a:pt x="438188" y="17183"/>
                  </a:lnTo>
                  <a:lnTo>
                    <a:pt x="409105" y="48310"/>
                  </a:lnTo>
                  <a:lnTo>
                    <a:pt x="406273" y="64897"/>
                  </a:lnTo>
                  <a:lnTo>
                    <a:pt x="407555" y="76047"/>
                  </a:lnTo>
                  <a:lnTo>
                    <a:pt x="434555" y="110718"/>
                  </a:lnTo>
                  <a:lnTo>
                    <a:pt x="473964" y="123317"/>
                  </a:lnTo>
                  <a:lnTo>
                    <a:pt x="473964" y="149352"/>
                  </a:lnTo>
                  <a:lnTo>
                    <a:pt x="399161" y="149352"/>
                  </a:lnTo>
                  <a:lnTo>
                    <a:pt x="399161" y="183515"/>
                  </a:lnTo>
                  <a:lnTo>
                    <a:pt x="586105" y="183515"/>
                  </a:lnTo>
                  <a:lnTo>
                    <a:pt x="586105" y="149352"/>
                  </a:lnTo>
                  <a:close/>
                </a:path>
                <a:path w="1859279" h="190500">
                  <a:moveTo>
                    <a:pt x="733425" y="88646"/>
                  </a:moveTo>
                  <a:lnTo>
                    <a:pt x="719759" y="78486"/>
                  </a:lnTo>
                  <a:lnTo>
                    <a:pt x="680847" y="49530"/>
                  </a:lnTo>
                  <a:lnTo>
                    <a:pt x="683031" y="43307"/>
                  </a:lnTo>
                  <a:lnTo>
                    <a:pt x="683133" y="43053"/>
                  </a:lnTo>
                  <a:lnTo>
                    <a:pt x="684784" y="36322"/>
                  </a:lnTo>
                  <a:lnTo>
                    <a:pt x="685927" y="29337"/>
                  </a:lnTo>
                  <a:lnTo>
                    <a:pt x="687197" y="22352"/>
                  </a:lnTo>
                  <a:lnTo>
                    <a:pt x="687654" y="16027"/>
                  </a:lnTo>
                  <a:lnTo>
                    <a:pt x="687705" y="8255"/>
                  </a:lnTo>
                  <a:lnTo>
                    <a:pt x="651002" y="5969"/>
                  </a:lnTo>
                  <a:lnTo>
                    <a:pt x="650417" y="15367"/>
                  </a:lnTo>
                  <a:lnTo>
                    <a:pt x="650379" y="16027"/>
                  </a:lnTo>
                  <a:lnTo>
                    <a:pt x="649071" y="25590"/>
                  </a:lnTo>
                  <a:lnTo>
                    <a:pt x="647090" y="34696"/>
                  </a:lnTo>
                  <a:lnTo>
                    <a:pt x="644474" y="43053"/>
                  </a:lnTo>
                  <a:lnTo>
                    <a:pt x="644398" y="43307"/>
                  </a:lnTo>
                  <a:lnTo>
                    <a:pt x="621703" y="75184"/>
                  </a:lnTo>
                  <a:lnTo>
                    <a:pt x="601853" y="82804"/>
                  </a:lnTo>
                  <a:lnTo>
                    <a:pt x="601853" y="116840"/>
                  </a:lnTo>
                  <a:lnTo>
                    <a:pt x="638302" y="105410"/>
                  </a:lnTo>
                  <a:lnTo>
                    <a:pt x="666369" y="78486"/>
                  </a:lnTo>
                  <a:lnTo>
                    <a:pt x="711581" y="114173"/>
                  </a:lnTo>
                  <a:lnTo>
                    <a:pt x="733425" y="88646"/>
                  </a:lnTo>
                  <a:close/>
                </a:path>
                <a:path w="1859279" h="190500">
                  <a:moveTo>
                    <a:pt x="778002" y="157099"/>
                  </a:moveTo>
                  <a:lnTo>
                    <a:pt x="649478" y="157099"/>
                  </a:lnTo>
                  <a:lnTo>
                    <a:pt x="649478" y="125222"/>
                  </a:lnTo>
                  <a:lnTo>
                    <a:pt x="612267" y="125222"/>
                  </a:lnTo>
                  <a:lnTo>
                    <a:pt x="612267" y="189992"/>
                  </a:lnTo>
                  <a:lnTo>
                    <a:pt x="778002" y="189992"/>
                  </a:lnTo>
                  <a:lnTo>
                    <a:pt x="778002" y="157099"/>
                  </a:lnTo>
                  <a:close/>
                </a:path>
                <a:path w="1859279" h="190500">
                  <a:moveTo>
                    <a:pt x="797052" y="40005"/>
                  </a:moveTo>
                  <a:lnTo>
                    <a:pt x="775335" y="40005"/>
                  </a:lnTo>
                  <a:lnTo>
                    <a:pt x="775335" y="5207"/>
                  </a:lnTo>
                  <a:lnTo>
                    <a:pt x="738759" y="5207"/>
                  </a:lnTo>
                  <a:lnTo>
                    <a:pt x="738759" y="141986"/>
                  </a:lnTo>
                  <a:lnTo>
                    <a:pt x="775335" y="141986"/>
                  </a:lnTo>
                  <a:lnTo>
                    <a:pt x="775335" y="75438"/>
                  </a:lnTo>
                  <a:lnTo>
                    <a:pt x="797052" y="75438"/>
                  </a:lnTo>
                  <a:lnTo>
                    <a:pt x="797052" y="40005"/>
                  </a:lnTo>
                  <a:close/>
                </a:path>
                <a:path w="1859279" h="190500">
                  <a:moveTo>
                    <a:pt x="984123" y="107315"/>
                  </a:moveTo>
                  <a:lnTo>
                    <a:pt x="948182" y="107315"/>
                  </a:lnTo>
                  <a:lnTo>
                    <a:pt x="948182" y="119380"/>
                  </a:lnTo>
                  <a:lnTo>
                    <a:pt x="948182" y="147828"/>
                  </a:lnTo>
                  <a:lnTo>
                    <a:pt x="948182" y="161036"/>
                  </a:lnTo>
                  <a:lnTo>
                    <a:pt x="856869" y="161036"/>
                  </a:lnTo>
                  <a:lnTo>
                    <a:pt x="856869" y="147828"/>
                  </a:lnTo>
                  <a:lnTo>
                    <a:pt x="948182" y="147828"/>
                  </a:lnTo>
                  <a:lnTo>
                    <a:pt x="948182" y="119380"/>
                  </a:lnTo>
                  <a:lnTo>
                    <a:pt x="856869" y="119380"/>
                  </a:lnTo>
                  <a:lnTo>
                    <a:pt x="856869" y="107315"/>
                  </a:lnTo>
                  <a:lnTo>
                    <a:pt x="820928" y="107315"/>
                  </a:lnTo>
                  <a:lnTo>
                    <a:pt x="820928" y="189992"/>
                  </a:lnTo>
                  <a:lnTo>
                    <a:pt x="984123" y="189992"/>
                  </a:lnTo>
                  <a:lnTo>
                    <a:pt x="984123" y="161036"/>
                  </a:lnTo>
                  <a:lnTo>
                    <a:pt x="984123" y="147828"/>
                  </a:lnTo>
                  <a:lnTo>
                    <a:pt x="984123" y="119380"/>
                  </a:lnTo>
                  <a:lnTo>
                    <a:pt x="984123" y="107315"/>
                  </a:lnTo>
                  <a:close/>
                </a:path>
                <a:path w="1859279" h="190500">
                  <a:moveTo>
                    <a:pt x="984123" y="5207"/>
                  </a:moveTo>
                  <a:lnTo>
                    <a:pt x="947547" y="5207"/>
                  </a:lnTo>
                  <a:lnTo>
                    <a:pt x="947547" y="35433"/>
                  </a:lnTo>
                  <a:lnTo>
                    <a:pt x="918972" y="35433"/>
                  </a:lnTo>
                  <a:lnTo>
                    <a:pt x="918705" y="34925"/>
                  </a:lnTo>
                  <a:lnTo>
                    <a:pt x="918629" y="34798"/>
                  </a:lnTo>
                  <a:lnTo>
                    <a:pt x="915492" y="28778"/>
                  </a:lnTo>
                  <a:lnTo>
                    <a:pt x="886079" y="8509"/>
                  </a:lnTo>
                  <a:lnTo>
                    <a:pt x="886079" y="47371"/>
                  </a:lnTo>
                  <a:lnTo>
                    <a:pt x="886079" y="58547"/>
                  </a:lnTo>
                  <a:lnTo>
                    <a:pt x="883920" y="62992"/>
                  </a:lnTo>
                  <a:lnTo>
                    <a:pt x="879856" y="66167"/>
                  </a:lnTo>
                  <a:lnTo>
                    <a:pt x="875766" y="69596"/>
                  </a:lnTo>
                  <a:lnTo>
                    <a:pt x="875487" y="69596"/>
                  </a:lnTo>
                  <a:lnTo>
                    <a:pt x="870331" y="71120"/>
                  </a:lnTo>
                  <a:lnTo>
                    <a:pt x="856107" y="71120"/>
                  </a:lnTo>
                  <a:lnTo>
                    <a:pt x="850938" y="69596"/>
                  </a:lnTo>
                  <a:lnTo>
                    <a:pt x="850671" y="69596"/>
                  </a:lnTo>
                  <a:lnTo>
                    <a:pt x="846455" y="66167"/>
                  </a:lnTo>
                  <a:lnTo>
                    <a:pt x="842391" y="62992"/>
                  </a:lnTo>
                  <a:lnTo>
                    <a:pt x="840359" y="58547"/>
                  </a:lnTo>
                  <a:lnTo>
                    <a:pt x="840232" y="52959"/>
                  </a:lnTo>
                  <a:lnTo>
                    <a:pt x="840359" y="47371"/>
                  </a:lnTo>
                  <a:lnTo>
                    <a:pt x="863219" y="34798"/>
                  </a:lnTo>
                  <a:lnTo>
                    <a:pt x="870331" y="34925"/>
                  </a:lnTo>
                  <a:lnTo>
                    <a:pt x="875919" y="36576"/>
                  </a:lnTo>
                  <a:lnTo>
                    <a:pt x="883920" y="43053"/>
                  </a:lnTo>
                  <a:lnTo>
                    <a:pt x="886079" y="47371"/>
                  </a:lnTo>
                  <a:lnTo>
                    <a:pt x="886079" y="8509"/>
                  </a:lnTo>
                  <a:lnTo>
                    <a:pt x="882548" y="7454"/>
                  </a:lnTo>
                  <a:lnTo>
                    <a:pt x="873290" y="5918"/>
                  </a:lnTo>
                  <a:lnTo>
                    <a:pt x="863219" y="5334"/>
                  </a:lnTo>
                  <a:lnTo>
                    <a:pt x="850379" y="6299"/>
                  </a:lnTo>
                  <a:lnTo>
                    <a:pt x="813206" y="25349"/>
                  </a:lnTo>
                  <a:lnTo>
                    <a:pt x="803910" y="52959"/>
                  </a:lnTo>
                  <a:lnTo>
                    <a:pt x="805027" y="62992"/>
                  </a:lnTo>
                  <a:lnTo>
                    <a:pt x="805065" y="63423"/>
                  </a:lnTo>
                  <a:lnTo>
                    <a:pt x="828852" y="93230"/>
                  </a:lnTo>
                  <a:lnTo>
                    <a:pt x="863219" y="100584"/>
                  </a:lnTo>
                  <a:lnTo>
                    <a:pt x="873404" y="100012"/>
                  </a:lnTo>
                  <a:lnTo>
                    <a:pt x="911491" y="82638"/>
                  </a:lnTo>
                  <a:lnTo>
                    <a:pt x="918718" y="71120"/>
                  </a:lnTo>
                  <a:lnTo>
                    <a:pt x="919480" y="69596"/>
                  </a:lnTo>
                  <a:lnTo>
                    <a:pt x="947547" y="69596"/>
                  </a:lnTo>
                  <a:lnTo>
                    <a:pt x="947547" y="100838"/>
                  </a:lnTo>
                  <a:lnTo>
                    <a:pt x="984123" y="100838"/>
                  </a:lnTo>
                  <a:lnTo>
                    <a:pt x="984123" y="35433"/>
                  </a:lnTo>
                  <a:lnTo>
                    <a:pt x="984123" y="5207"/>
                  </a:lnTo>
                  <a:close/>
                </a:path>
                <a:path w="1859279" h="190500">
                  <a:moveTo>
                    <a:pt x="1169543" y="9525"/>
                  </a:moveTo>
                  <a:lnTo>
                    <a:pt x="1063117" y="9525"/>
                  </a:lnTo>
                  <a:lnTo>
                    <a:pt x="1063117" y="42799"/>
                  </a:lnTo>
                  <a:lnTo>
                    <a:pt x="1132205" y="42799"/>
                  </a:lnTo>
                  <a:lnTo>
                    <a:pt x="1132205" y="59436"/>
                  </a:lnTo>
                  <a:lnTo>
                    <a:pt x="1122248" y="110185"/>
                  </a:lnTo>
                  <a:lnTo>
                    <a:pt x="1092809" y="140385"/>
                  </a:lnTo>
                  <a:lnTo>
                    <a:pt x="1063117" y="146685"/>
                  </a:lnTo>
                  <a:lnTo>
                    <a:pt x="1063117" y="181356"/>
                  </a:lnTo>
                  <a:lnTo>
                    <a:pt x="1107046" y="172885"/>
                  </a:lnTo>
                  <a:lnTo>
                    <a:pt x="1140625" y="148564"/>
                  </a:lnTo>
                  <a:lnTo>
                    <a:pt x="1161986" y="110401"/>
                  </a:lnTo>
                  <a:lnTo>
                    <a:pt x="1162075" y="110185"/>
                  </a:lnTo>
                  <a:lnTo>
                    <a:pt x="1166177" y="94576"/>
                  </a:lnTo>
                  <a:lnTo>
                    <a:pt x="1168654" y="77660"/>
                  </a:lnTo>
                  <a:lnTo>
                    <a:pt x="1169543" y="59436"/>
                  </a:lnTo>
                  <a:lnTo>
                    <a:pt x="1169543" y="9525"/>
                  </a:lnTo>
                  <a:close/>
                </a:path>
                <a:path w="1859279" h="190500">
                  <a:moveTo>
                    <a:pt x="1234694" y="5207"/>
                  </a:moveTo>
                  <a:lnTo>
                    <a:pt x="1198118" y="5207"/>
                  </a:lnTo>
                  <a:lnTo>
                    <a:pt x="1198118" y="189992"/>
                  </a:lnTo>
                  <a:lnTo>
                    <a:pt x="1234694" y="189992"/>
                  </a:lnTo>
                  <a:lnTo>
                    <a:pt x="1234694" y="5207"/>
                  </a:lnTo>
                  <a:close/>
                </a:path>
                <a:path w="1859279" h="190500">
                  <a:moveTo>
                    <a:pt x="1443101" y="45212"/>
                  </a:moveTo>
                  <a:lnTo>
                    <a:pt x="1439621" y="44069"/>
                  </a:lnTo>
                  <a:lnTo>
                    <a:pt x="1371219" y="21590"/>
                  </a:lnTo>
                  <a:lnTo>
                    <a:pt x="1373644" y="17094"/>
                  </a:lnTo>
                  <a:lnTo>
                    <a:pt x="1373759" y="16891"/>
                  </a:lnTo>
                  <a:lnTo>
                    <a:pt x="1375791" y="11811"/>
                  </a:lnTo>
                  <a:lnTo>
                    <a:pt x="1377061" y="6477"/>
                  </a:lnTo>
                  <a:lnTo>
                    <a:pt x="1340104" y="0"/>
                  </a:lnTo>
                  <a:lnTo>
                    <a:pt x="1337906" y="6096"/>
                  </a:lnTo>
                  <a:lnTo>
                    <a:pt x="1334731" y="11811"/>
                  </a:lnTo>
                  <a:lnTo>
                    <a:pt x="1298067" y="36576"/>
                  </a:lnTo>
                  <a:lnTo>
                    <a:pt x="1264031" y="42799"/>
                  </a:lnTo>
                  <a:lnTo>
                    <a:pt x="1264031" y="71628"/>
                  </a:lnTo>
                  <a:lnTo>
                    <a:pt x="1312926" y="63881"/>
                  </a:lnTo>
                  <a:lnTo>
                    <a:pt x="1351788" y="44069"/>
                  </a:lnTo>
                  <a:lnTo>
                    <a:pt x="1431544" y="72009"/>
                  </a:lnTo>
                  <a:lnTo>
                    <a:pt x="1443101" y="45212"/>
                  </a:lnTo>
                  <a:close/>
                </a:path>
                <a:path w="1859279" h="190500">
                  <a:moveTo>
                    <a:pt x="1445641" y="76962"/>
                  </a:moveTo>
                  <a:lnTo>
                    <a:pt x="1258697" y="76962"/>
                  </a:lnTo>
                  <a:lnTo>
                    <a:pt x="1258697" y="103632"/>
                  </a:lnTo>
                  <a:lnTo>
                    <a:pt x="1334008" y="103632"/>
                  </a:lnTo>
                  <a:lnTo>
                    <a:pt x="1334008" y="111633"/>
                  </a:lnTo>
                  <a:lnTo>
                    <a:pt x="1269238" y="111633"/>
                  </a:lnTo>
                  <a:lnTo>
                    <a:pt x="1269238" y="134620"/>
                  </a:lnTo>
                  <a:lnTo>
                    <a:pt x="1399159" y="134620"/>
                  </a:lnTo>
                  <a:lnTo>
                    <a:pt x="1399159" y="141097"/>
                  </a:lnTo>
                  <a:lnTo>
                    <a:pt x="1269746" y="141097"/>
                  </a:lnTo>
                  <a:lnTo>
                    <a:pt x="1269746" y="189992"/>
                  </a:lnTo>
                  <a:lnTo>
                    <a:pt x="1436751" y="189992"/>
                  </a:lnTo>
                  <a:lnTo>
                    <a:pt x="1436751" y="166878"/>
                  </a:lnTo>
                  <a:lnTo>
                    <a:pt x="1305433" y="166878"/>
                  </a:lnTo>
                  <a:lnTo>
                    <a:pt x="1305433" y="160274"/>
                  </a:lnTo>
                  <a:lnTo>
                    <a:pt x="1434846" y="160274"/>
                  </a:lnTo>
                  <a:lnTo>
                    <a:pt x="1434846" y="111633"/>
                  </a:lnTo>
                  <a:lnTo>
                    <a:pt x="1370330" y="111633"/>
                  </a:lnTo>
                  <a:lnTo>
                    <a:pt x="1370330" y="103632"/>
                  </a:lnTo>
                  <a:lnTo>
                    <a:pt x="1445641" y="103632"/>
                  </a:lnTo>
                  <a:lnTo>
                    <a:pt x="1445641" y="76962"/>
                  </a:lnTo>
                  <a:close/>
                </a:path>
                <a:path w="1859279" h="190500">
                  <a:moveTo>
                    <a:pt x="1545082" y="9525"/>
                  </a:moveTo>
                  <a:lnTo>
                    <a:pt x="1463929" y="9525"/>
                  </a:lnTo>
                  <a:lnTo>
                    <a:pt x="1463929" y="42418"/>
                  </a:lnTo>
                  <a:lnTo>
                    <a:pt x="1510030" y="42418"/>
                  </a:lnTo>
                  <a:lnTo>
                    <a:pt x="1510030" y="66040"/>
                  </a:lnTo>
                  <a:lnTo>
                    <a:pt x="1509204" y="83413"/>
                  </a:lnTo>
                  <a:lnTo>
                    <a:pt x="1509166" y="84315"/>
                  </a:lnTo>
                  <a:lnTo>
                    <a:pt x="1506791" y="100253"/>
                  </a:lnTo>
                  <a:lnTo>
                    <a:pt x="1482979" y="140830"/>
                  </a:lnTo>
                  <a:lnTo>
                    <a:pt x="1463929" y="147193"/>
                  </a:lnTo>
                  <a:lnTo>
                    <a:pt x="1463929" y="181356"/>
                  </a:lnTo>
                  <a:lnTo>
                    <a:pt x="1504442" y="168148"/>
                  </a:lnTo>
                  <a:lnTo>
                    <a:pt x="1533779" y="129540"/>
                  </a:lnTo>
                  <a:lnTo>
                    <a:pt x="1544180" y="84315"/>
                  </a:lnTo>
                  <a:lnTo>
                    <a:pt x="1544294" y="83413"/>
                  </a:lnTo>
                  <a:lnTo>
                    <a:pt x="1545018" y="66040"/>
                  </a:lnTo>
                  <a:lnTo>
                    <a:pt x="1545082" y="9525"/>
                  </a:lnTo>
                  <a:close/>
                </a:path>
                <a:path w="1859279" h="190500">
                  <a:moveTo>
                    <a:pt x="1645285" y="5207"/>
                  </a:moveTo>
                  <a:lnTo>
                    <a:pt x="1610741" y="5207"/>
                  </a:lnTo>
                  <a:lnTo>
                    <a:pt x="1610741" y="73152"/>
                  </a:lnTo>
                  <a:lnTo>
                    <a:pt x="1593977" y="73152"/>
                  </a:lnTo>
                  <a:lnTo>
                    <a:pt x="1593977" y="5969"/>
                  </a:lnTo>
                  <a:lnTo>
                    <a:pt x="1559814" y="5969"/>
                  </a:lnTo>
                  <a:lnTo>
                    <a:pt x="1559814" y="186690"/>
                  </a:lnTo>
                  <a:lnTo>
                    <a:pt x="1593977" y="186690"/>
                  </a:lnTo>
                  <a:lnTo>
                    <a:pt x="1593977" y="107696"/>
                  </a:lnTo>
                  <a:lnTo>
                    <a:pt x="1610741" y="107696"/>
                  </a:lnTo>
                  <a:lnTo>
                    <a:pt x="1610741" y="189992"/>
                  </a:lnTo>
                  <a:lnTo>
                    <a:pt x="1645285" y="189992"/>
                  </a:lnTo>
                  <a:lnTo>
                    <a:pt x="1645285" y="107696"/>
                  </a:lnTo>
                  <a:lnTo>
                    <a:pt x="1645285" y="73152"/>
                  </a:lnTo>
                  <a:lnTo>
                    <a:pt x="1645285" y="5207"/>
                  </a:lnTo>
                  <a:close/>
                </a:path>
                <a:path w="1859279" h="190500">
                  <a:moveTo>
                    <a:pt x="1780921" y="7366"/>
                  </a:moveTo>
                  <a:lnTo>
                    <a:pt x="1745488" y="7366"/>
                  </a:lnTo>
                  <a:lnTo>
                    <a:pt x="1745488" y="22479"/>
                  </a:lnTo>
                  <a:lnTo>
                    <a:pt x="1745488" y="50165"/>
                  </a:lnTo>
                  <a:lnTo>
                    <a:pt x="1745488" y="65532"/>
                  </a:lnTo>
                  <a:lnTo>
                    <a:pt x="1703705" y="65532"/>
                  </a:lnTo>
                  <a:lnTo>
                    <a:pt x="1703705" y="50165"/>
                  </a:lnTo>
                  <a:lnTo>
                    <a:pt x="1745488" y="50165"/>
                  </a:lnTo>
                  <a:lnTo>
                    <a:pt x="1745488" y="22479"/>
                  </a:lnTo>
                  <a:lnTo>
                    <a:pt x="1703705" y="22479"/>
                  </a:lnTo>
                  <a:lnTo>
                    <a:pt x="1703705" y="7366"/>
                  </a:lnTo>
                  <a:lnTo>
                    <a:pt x="1668145" y="7366"/>
                  </a:lnTo>
                  <a:lnTo>
                    <a:pt x="1668145" y="93853"/>
                  </a:lnTo>
                  <a:lnTo>
                    <a:pt x="1780921" y="93853"/>
                  </a:lnTo>
                  <a:lnTo>
                    <a:pt x="1780921" y="65532"/>
                  </a:lnTo>
                  <a:lnTo>
                    <a:pt x="1780921" y="50165"/>
                  </a:lnTo>
                  <a:lnTo>
                    <a:pt x="1780921" y="22479"/>
                  </a:lnTo>
                  <a:lnTo>
                    <a:pt x="1780921" y="7366"/>
                  </a:lnTo>
                  <a:close/>
                </a:path>
                <a:path w="1859279" h="190500">
                  <a:moveTo>
                    <a:pt x="1839595" y="165481"/>
                  </a:moveTo>
                  <a:lnTo>
                    <a:pt x="1710563" y="165481"/>
                  </a:lnTo>
                  <a:lnTo>
                    <a:pt x="1710563" y="158369"/>
                  </a:lnTo>
                  <a:lnTo>
                    <a:pt x="1837563" y="158369"/>
                  </a:lnTo>
                  <a:lnTo>
                    <a:pt x="1837563" y="104267"/>
                  </a:lnTo>
                  <a:lnTo>
                    <a:pt x="1674241" y="104267"/>
                  </a:lnTo>
                  <a:lnTo>
                    <a:pt x="1674241" y="128778"/>
                  </a:lnTo>
                  <a:lnTo>
                    <a:pt x="1801749" y="128778"/>
                  </a:lnTo>
                  <a:lnTo>
                    <a:pt x="1801749" y="135890"/>
                  </a:lnTo>
                  <a:lnTo>
                    <a:pt x="1674622" y="135890"/>
                  </a:lnTo>
                  <a:lnTo>
                    <a:pt x="1674622" y="189992"/>
                  </a:lnTo>
                  <a:lnTo>
                    <a:pt x="1839595" y="189992"/>
                  </a:lnTo>
                  <a:lnTo>
                    <a:pt x="1839595" y="165481"/>
                  </a:lnTo>
                  <a:close/>
                </a:path>
                <a:path w="1859279" h="190500">
                  <a:moveTo>
                    <a:pt x="1859280" y="31115"/>
                  </a:moveTo>
                  <a:lnTo>
                    <a:pt x="1837563" y="31115"/>
                  </a:lnTo>
                  <a:lnTo>
                    <a:pt x="1837563" y="5207"/>
                  </a:lnTo>
                  <a:lnTo>
                    <a:pt x="1800987" y="5207"/>
                  </a:lnTo>
                  <a:lnTo>
                    <a:pt x="1800987" y="97790"/>
                  </a:lnTo>
                  <a:lnTo>
                    <a:pt x="1837563" y="97790"/>
                  </a:lnTo>
                  <a:lnTo>
                    <a:pt x="1837563" y="64516"/>
                  </a:lnTo>
                  <a:lnTo>
                    <a:pt x="1859280" y="64516"/>
                  </a:lnTo>
                  <a:lnTo>
                    <a:pt x="1859280" y="3111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304410" y="5260288"/>
              <a:ext cx="57785" cy="59055"/>
            </a:xfrm>
            <a:custGeom>
              <a:avLst/>
              <a:gdLst/>
              <a:ahLst/>
              <a:cxnLst/>
              <a:rect l="l" t="t" r="r" b="b"/>
              <a:pathLst>
                <a:path w="57785" h="59054">
                  <a:moveTo>
                    <a:pt x="35178" y="0"/>
                  </a:moveTo>
                  <a:lnTo>
                    <a:pt x="21971" y="0"/>
                  </a:lnTo>
                  <a:lnTo>
                    <a:pt x="24129" y="21894"/>
                  </a:lnTo>
                  <a:lnTo>
                    <a:pt x="6476" y="9055"/>
                  </a:lnTo>
                  <a:lnTo>
                    <a:pt x="0" y="20408"/>
                  </a:lnTo>
                  <a:lnTo>
                    <a:pt x="19812" y="29463"/>
                  </a:lnTo>
                  <a:lnTo>
                    <a:pt x="0" y="38353"/>
                  </a:lnTo>
                  <a:lnTo>
                    <a:pt x="6350" y="49707"/>
                  </a:lnTo>
                  <a:lnTo>
                    <a:pt x="24129" y="37033"/>
                  </a:lnTo>
                  <a:lnTo>
                    <a:pt x="21971" y="58762"/>
                  </a:lnTo>
                  <a:lnTo>
                    <a:pt x="35178" y="58762"/>
                  </a:lnTo>
                  <a:lnTo>
                    <a:pt x="33019" y="36868"/>
                  </a:lnTo>
                  <a:lnTo>
                    <a:pt x="50673" y="49707"/>
                  </a:lnTo>
                  <a:lnTo>
                    <a:pt x="57276" y="38353"/>
                  </a:lnTo>
                  <a:lnTo>
                    <a:pt x="37337" y="29463"/>
                  </a:lnTo>
                  <a:lnTo>
                    <a:pt x="57276" y="20408"/>
                  </a:lnTo>
                  <a:lnTo>
                    <a:pt x="50800" y="9220"/>
                  </a:lnTo>
                  <a:lnTo>
                    <a:pt x="33019" y="21894"/>
                  </a:lnTo>
                  <a:lnTo>
                    <a:pt x="35178" y="0"/>
                  </a:lnTo>
                  <a:close/>
                </a:path>
              </a:pathLst>
            </a:custGeom>
            <a:solidFill>
              <a:srgbClr val="875F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416678" y="5262270"/>
              <a:ext cx="162051" cy="13183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608703" y="5256999"/>
              <a:ext cx="808355" cy="140970"/>
            </a:xfrm>
            <a:custGeom>
              <a:avLst/>
              <a:gdLst/>
              <a:ahLst/>
              <a:cxnLst/>
              <a:rect l="l" t="t" r="r" b="b"/>
              <a:pathLst>
                <a:path w="808354" h="140970">
                  <a:moveTo>
                    <a:pt x="77978" y="5105"/>
                  </a:moveTo>
                  <a:lnTo>
                    <a:pt x="0" y="5105"/>
                  </a:lnTo>
                  <a:lnTo>
                    <a:pt x="0" y="20078"/>
                  </a:lnTo>
                  <a:lnTo>
                    <a:pt x="61341" y="20078"/>
                  </a:lnTo>
                  <a:lnTo>
                    <a:pt x="61341" y="39344"/>
                  </a:lnTo>
                  <a:lnTo>
                    <a:pt x="52095" y="84289"/>
                  </a:lnTo>
                  <a:lnTo>
                    <a:pt x="13677" y="114871"/>
                  </a:lnTo>
                  <a:lnTo>
                    <a:pt x="0" y="116370"/>
                  </a:lnTo>
                  <a:lnTo>
                    <a:pt x="0" y="131838"/>
                  </a:lnTo>
                  <a:lnTo>
                    <a:pt x="41529" y="120281"/>
                  </a:lnTo>
                  <a:lnTo>
                    <a:pt x="68453" y="88099"/>
                  </a:lnTo>
                  <a:lnTo>
                    <a:pt x="77952" y="39344"/>
                  </a:lnTo>
                  <a:lnTo>
                    <a:pt x="77978" y="5105"/>
                  </a:lnTo>
                  <a:close/>
                </a:path>
                <a:path w="808354" h="140970">
                  <a:moveTo>
                    <a:pt x="124587" y="0"/>
                  </a:moveTo>
                  <a:lnTo>
                    <a:pt x="108331" y="0"/>
                  </a:lnTo>
                  <a:lnTo>
                    <a:pt x="108331" y="140563"/>
                  </a:lnTo>
                  <a:lnTo>
                    <a:pt x="124587" y="140563"/>
                  </a:lnTo>
                  <a:lnTo>
                    <a:pt x="124587" y="0"/>
                  </a:lnTo>
                  <a:close/>
                </a:path>
                <a:path w="808354" h="140970">
                  <a:moveTo>
                    <a:pt x="239014" y="2476"/>
                  </a:moveTo>
                  <a:lnTo>
                    <a:pt x="223012" y="2476"/>
                  </a:lnTo>
                  <a:lnTo>
                    <a:pt x="223012" y="27000"/>
                  </a:lnTo>
                  <a:lnTo>
                    <a:pt x="223012" y="40817"/>
                  </a:lnTo>
                  <a:lnTo>
                    <a:pt x="223012" y="67652"/>
                  </a:lnTo>
                  <a:lnTo>
                    <a:pt x="172847" y="67652"/>
                  </a:lnTo>
                  <a:lnTo>
                    <a:pt x="172847" y="40817"/>
                  </a:lnTo>
                  <a:lnTo>
                    <a:pt x="223012" y="40817"/>
                  </a:lnTo>
                  <a:lnTo>
                    <a:pt x="223012" y="27000"/>
                  </a:lnTo>
                  <a:lnTo>
                    <a:pt x="172847" y="27000"/>
                  </a:lnTo>
                  <a:lnTo>
                    <a:pt x="172847" y="2476"/>
                  </a:lnTo>
                  <a:lnTo>
                    <a:pt x="156845" y="2476"/>
                  </a:lnTo>
                  <a:lnTo>
                    <a:pt x="156845" y="81635"/>
                  </a:lnTo>
                  <a:lnTo>
                    <a:pt x="239014" y="81635"/>
                  </a:lnTo>
                  <a:lnTo>
                    <a:pt x="239014" y="67652"/>
                  </a:lnTo>
                  <a:lnTo>
                    <a:pt x="239014" y="40817"/>
                  </a:lnTo>
                  <a:lnTo>
                    <a:pt x="239014" y="27000"/>
                  </a:lnTo>
                  <a:lnTo>
                    <a:pt x="239014" y="2476"/>
                  </a:lnTo>
                  <a:close/>
                </a:path>
                <a:path w="808354" h="140970">
                  <a:moveTo>
                    <a:pt x="282956" y="123939"/>
                  </a:moveTo>
                  <a:lnTo>
                    <a:pt x="178054" y="123939"/>
                  </a:lnTo>
                  <a:lnTo>
                    <a:pt x="178054" y="93814"/>
                  </a:lnTo>
                  <a:lnTo>
                    <a:pt x="161671" y="93814"/>
                  </a:lnTo>
                  <a:lnTo>
                    <a:pt x="161671" y="138747"/>
                  </a:lnTo>
                  <a:lnTo>
                    <a:pt x="282956" y="138747"/>
                  </a:lnTo>
                  <a:lnTo>
                    <a:pt x="282956" y="123939"/>
                  </a:lnTo>
                  <a:close/>
                </a:path>
                <a:path w="808354" h="140970">
                  <a:moveTo>
                    <a:pt x="298831" y="33909"/>
                  </a:moveTo>
                  <a:lnTo>
                    <a:pt x="279146" y="33909"/>
                  </a:lnTo>
                  <a:lnTo>
                    <a:pt x="279146" y="0"/>
                  </a:lnTo>
                  <a:lnTo>
                    <a:pt x="262890" y="0"/>
                  </a:lnTo>
                  <a:lnTo>
                    <a:pt x="262890" y="104355"/>
                  </a:lnTo>
                  <a:lnTo>
                    <a:pt x="279146" y="104355"/>
                  </a:lnTo>
                  <a:lnTo>
                    <a:pt x="279146" y="49542"/>
                  </a:lnTo>
                  <a:lnTo>
                    <a:pt x="298831" y="49542"/>
                  </a:lnTo>
                  <a:lnTo>
                    <a:pt x="298831" y="33909"/>
                  </a:lnTo>
                  <a:close/>
                </a:path>
                <a:path w="808354" h="140970">
                  <a:moveTo>
                    <a:pt x="457962" y="110439"/>
                  </a:moveTo>
                  <a:lnTo>
                    <a:pt x="453517" y="112522"/>
                  </a:lnTo>
                  <a:lnTo>
                    <a:pt x="448056" y="114160"/>
                  </a:lnTo>
                  <a:lnTo>
                    <a:pt x="435102" y="116560"/>
                  </a:lnTo>
                  <a:lnTo>
                    <a:pt x="428218" y="117195"/>
                  </a:lnTo>
                  <a:lnTo>
                    <a:pt x="380873" y="117195"/>
                  </a:lnTo>
                  <a:lnTo>
                    <a:pt x="380873" y="20078"/>
                  </a:lnTo>
                  <a:lnTo>
                    <a:pt x="447040" y="20078"/>
                  </a:lnTo>
                  <a:lnTo>
                    <a:pt x="447040" y="5105"/>
                  </a:lnTo>
                  <a:lnTo>
                    <a:pt x="364363" y="5105"/>
                  </a:lnTo>
                  <a:lnTo>
                    <a:pt x="364363" y="132168"/>
                  </a:lnTo>
                  <a:lnTo>
                    <a:pt x="427697" y="132168"/>
                  </a:lnTo>
                  <a:lnTo>
                    <a:pt x="434848" y="131533"/>
                  </a:lnTo>
                  <a:lnTo>
                    <a:pt x="448056" y="129146"/>
                  </a:lnTo>
                  <a:lnTo>
                    <a:pt x="453517" y="127508"/>
                  </a:lnTo>
                  <a:lnTo>
                    <a:pt x="457962" y="125425"/>
                  </a:lnTo>
                  <a:lnTo>
                    <a:pt x="457962" y="117195"/>
                  </a:lnTo>
                  <a:lnTo>
                    <a:pt x="457962" y="110439"/>
                  </a:lnTo>
                  <a:close/>
                </a:path>
                <a:path w="808354" h="140970">
                  <a:moveTo>
                    <a:pt x="487299" y="0"/>
                  </a:moveTo>
                  <a:lnTo>
                    <a:pt x="471043" y="0"/>
                  </a:lnTo>
                  <a:lnTo>
                    <a:pt x="471043" y="140728"/>
                  </a:lnTo>
                  <a:lnTo>
                    <a:pt x="487299" y="140563"/>
                  </a:lnTo>
                  <a:lnTo>
                    <a:pt x="487299" y="0"/>
                  </a:lnTo>
                  <a:close/>
                </a:path>
                <a:path w="808354" h="140970">
                  <a:moveTo>
                    <a:pt x="616204" y="121310"/>
                  </a:moveTo>
                  <a:lnTo>
                    <a:pt x="585012" y="82791"/>
                  </a:lnTo>
                  <a:lnTo>
                    <a:pt x="570230" y="64516"/>
                  </a:lnTo>
                  <a:lnTo>
                    <a:pt x="571627" y="57924"/>
                  </a:lnTo>
                  <a:lnTo>
                    <a:pt x="572643" y="50914"/>
                  </a:lnTo>
                  <a:lnTo>
                    <a:pt x="574167" y="36042"/>
                  </a:lnTo>
                  <a:lnTo>
                    <a:pt x="574548" y="28244"/>
                  </a:lnTo>
                  <a:lnTo>
                    <a:pt x="574675" y="20078"/>
                  </a:lnTo>
                  <a:lnTo>
                    <a:pt x="610743" y="20078"/>
                  </a:lnTo>
                  <a:lnTo>
                    <a:pt x="610743" y="5105"/>
                  </a:lnTo>
                  <a:lnTo>
                    <a:pt x="521081" y="5105"/>
                  </a:lnTo>
                  <a:lnTo>
                    <a:pt x="521081" y="20078"/>
                  </a:lnTo>
                  <a:lnTo>
                    <a:pt x="558292" y="20078"/>
                  </a:lnTo>
                  <a:lnTo>
                    <a:pt x="557809" y="32880"/>
                  </a:lnTo>
                  <a:lnTo>
                    <a:pt x="550303" y="77012"/>
                  </a:lnTo>
                  <a:lnTo>
                    <a:pt x="529412" y="110959"/>
                  </a:lnTo>
                  <a:lnTo>
                    <a:pt x="517779" y="116039"/>
                  </a:lnTo>
                  <a:lnTo>
                    <a:pt x="517779" y="132168"/>
                  </a:lnTo>
                  <a:lnTo>
                    <a:pt x="551751" y="110693"/>
                  </a:lnTo>
                  <a:lnTo>
                    <a:pt x="565531" y="82791"/>
                  </a:lnTo>
                  <a:lnTo>
                    <a:pt x="603377" y="131013"/>
                  </a:lnTo>
                  <a:lnTo>
                    <a:pt x="616204" y="121310"/>
                  </a:lnTo>
                  <a:close/>
                </a:path>
                <a:path w="808354" h="140970">
                  <a:moveTo>
                    <a:pt x="645795" y="0"/>
                  </a:moveTo>
                  <a:lnTo>
                    <a:pt x="629539" y="0"/>
                  </a:lnTo>
                  <a:lnTo>
                    <a:pt x="629539" y="140563"/>
                  </a:lnTo>
                  <a:lnTo>
                    <a:pt x="645795" y="140563"/>
                  </a:lnTo>
                  <a:lnTo>
                    <a:pt x="645795" y="0"/>
                  </a:lnTo>
                  <a:close/>
                </a:path>
                <a:path w="808354" h="140970">
                  <a:moveTo>
                    <a:pt x="771525" y="49872"/>
                  </a:moveTo>
                  <a:lnTo>
                    <a:pt x="731824" y="55968"/>
                  </a:lnTo>
                  <a:lnTo>
                    <a:pt x="694944" y="55968"/>
                  </a:lnTo>
                  <a:lnTo>
                    <a:pt x="694944" y="41478"/>
                  </a:lnTo>
                  <a:lnTo>
                    <a:pt x="755523" y="41478"/>
                  </a:lnTo>
                  <a:lnTo>
                    <a:pt x="755523" y="29794"/>
                  </a:lnTo>
                  <a:lnTo>
                    <a:pt x="694944" y="29794"/>
                  </a:lnTo>
                  <a:lnTo>
                    <a:pt x="694944" y="15633"/>
                  </a:lnTo>
                  <a:lnTo>
                    <a:pt x="761492" y="15633"/>
                  </a:lnTo>
                  <a:lnTo>
                    <a:pt x="761492" y="3454"/>
                  </a:lnTo>
                  <a:lnTo>
                    <a:pt x="678815" y="3454"/>
                  </a:lnTo>
                  <a:lnTo>
                    <a:pt x="678815" y="68148"/>
                  </a:lnTo>
                  <a:lnTo>
                    <a:pt x="730669" y="68148"/>
                  </a:lnTo>
                  <a:lnTo>
                    <a:pt x="740219" y="67729"/>
                  </a:lnTo>
                  <a:lnTo>
                    <a:pt x="771525" y="62052"/>
                  </a:lnTo>
                  <a:lnTo>
                    <a:pt x="771525" y="55968"/>
                  </a:lnTo>
                  <a:lnTo>
                    <a:pt x="771525" y="49872"/>
                  </a:lnTo>
                  <a:close/>
                </a:path>
                <a:path w="808354" h="140970">
                  <a:moveTo>
                    <a:pt x="805434" y="0"/>
                  </a:moveTo>
                  <a:lnTo>
                    <a:pt x="789178" y="0"/>
                  </a:lnTo>
                  <a:lnTo>
                    <a:pt x="789178" y="24523"/>
                  </a:lnTo>
                  <a:lnTo>
                    <a:pt x="765810" y="24523"/>
                  </a:lnTo>
                  <a:lnTo>
                    <a:pt x="765810" y="38188"/>
                  </a:lnTo>
                  <a:lnTo>
                    <a:pt x="789178" y="38188"/>
                  </a:lnTo>
                  <a:lnTo>
                    <a:pt x="789178" y="71932"/>
                  </a:lnTo>
                  <a:lnTo>
                    <a:pt x="805434" y="71932"/>
                  </a:lnTo>
                  <a:lnTo>
                    <a:pt x="805434" y="0"/>
                  </a:lnTo>
                  <a:close/>
                </a:path>
                <a:path w="808354" h="140970">
                  <a:moveTo>
                    <a:pt x="808355" y="126568"/>
                  </a:moveTo>
                  <a:lnTo>
                    <a:pt x="702056" y="126568"/>
                  </a:lnTo>
                  <a:lnTo>
                    <a:pt x="702056" y="114884"/>
                  </a:lnTo>
                  <a:lnTo>
                    <a:pt x="804926" y="114884"/>
                  </a:lnTo>
                  <a:lnTo>
                    <a:pt x="804926" y="79667"/>
                  </a:lnTo>
                  <a:lnTo>
                    <a:pt x="685673" y="79667"/>
                  </a:lnTo>
                  <a:lnTo>
                    <a:pt x="685673" y="91846"/>
                  </a:lnTo>
                  <a:lnTo>
                    <a:pt x="789051" y="91846"/>
                  </a:lnTo>
                  <a:lnTo>
                    <a:pt x="789051" y="103365"/>
                  </a:lnTo>
                  <a:lnTo>
                    <a:pt x="685927" y="103365"/>
                  </a:lnTo>
                  <a:lnTo>
                    <a:pt x="685927" y="138747"/>
                  </a:lnTo>
                  <a:lnTo>
                    <a:pt x="808355" y="138747"/>
                  </a:lnTo>
                  <a:lnTo>
                    <a:pt x="808355" y="126568"/>
                  </a:lnTo>
                  <a:close/>
                </a:path>
              </a:pathLst>
            </a:custGeom>
            <a:solidFill>
              <a:srgbClr val="875F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239130" y="5251399"/>
              <a:ext cx="1944116" cy="34757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406011" y="5373534"/>
              <a:ext cx="2822575" cy="222250"/>
            </a:xfrm>
            <a:custGeom>
              <a:avLst/>
              <a:gdLst/>
              <a:ahLst/>
              <a:cxnLst/>
              <a:rect l="l" t="t" r="r" b="b"/>
              <a:pathLst>
                <a:path w="2822575" h="222250">
                  <a:moveTo>
                    <a:pt x="78232" y="85699"/>
                  </a:moveTo>
                  <a:lnTo>
                    <a:pt x="62103" y="85699"/>
                  </a:lnTo>
                  <a:lnTo>
                    <a:pt x="62103" y="134086"/>
                  </a:lnTo>
                  <a:lnTo>
                    <a:pt x="62103" y="149072"/>
                  </a:lnTo>
                  <a:lnTo>
                    <a:pt x="62103" y="198780"/>
                  </a:lnTo>
                  <a:lnTo>
                    <a:pt x="16129" y="198780"/>
                  </a:lnTo>
                  <a:lnTo>
                    <a:pt x="16129" y="149072"/>
                  </a:lnTo>
                  <a:lnTo>
                    <a:pt x="62103" y="149072"/>
                  </a:lnTo>
                  <a:lnTo>
                    <a:pt x="62103" y="134086"/>
                  </a:lnTo>
                  <a:lnTo>
                    <a:pt x="16129" y="134086"/>
                  </a:lnTo>
                  <a:lnTo>
                    <a:pt x="16129" y="85699"/>
                  </a:lnTo>
                  <a:lnTo>
                    <a:pt x="0" y="85699"/>
                  </a:lnTo>
                  <a:lnTo>
                    <a:pt x="0" y="213753"/>
                  </a:lnTo>
                  <a:lnTo>
                    <a:pt x="78232" y="213753"/>
                  </a:lnTo>
                  <a:lnTo>
                    <a:pt x="78232" y="198780"/>
                  </a:lnTo>
                  <a:lnTo>
                    <a:pt x="78232" y="149072"/>
                  </a:lnTo>
                  <a:lnTo>
                    <a:pt x="78232" y="134086"/>
                  </a:lnTo>
                  <a:lnTo>
                    <a:pt x="78232" y="85699"/>
                  </a:lnTo>
                  <a:close/>
                </a:path>
                <a:path w="2822575" h="222250">
                  <a:moveTo>
                    <a:pt x="140335" y="138531"/>
                  </a:moveTo>
                  <a:lnTo>
                    <a:pt x="120650" y="138531"/>
                  </a:lnTo>
                  <a:lnTo>
                    <a:pt x="120650" y="81584"/>
                  </a:lnTo>
                  <a:lnTo>
                    <a:pt x="104394" y="81584"/>
                  </a:lnTo>
                  <a:lnTo>
                    <a:pt x="104394" y="222148"/>
                  </a:lnTo>
                  <a:lnTo>
                    <a:pt x="120650" y="222148"/>
                  </a:lnTo>
                  <a:lnTo>
                    <a:pt x="120650" y="154178"/>
                  </a:lnTo>
                  <a:lnTo>
                    <a:pt x="140335" y="154178"/>
                  </a:lnTo>
                  <a:lnTo>
                    <a:pt x="140335" y="138531"/>
                  </a:lnTo>
                  <a:close/>
                </a:path>
                <a:path w="2822575" h="222250">
                  <a:moveTo>
                    <a:pt x="242951" y="150215"/>
                  </a:moveTo>
                  <a:lnTo>
                    <a:pt x="236105" y="109931"/>
                  </a:lnTo>
                  <a:lnTo>
                    <a:pt x="230035" y="99733"/>
                  </a:lnTo>
                  <a:lnTo>
                    <a:pt x="226695" y="96012"/>
                  </a:lnTo>
                  <a:lnTo>
                    <a:pt x="226695" y="150215"/>
                  </a:lnTo>
                  <a:lnTo>
                    <a:pt x="226072" y="162610"/>
                  </a:lnTo>
                  <a:lnTo>
                    <a:pt x="207899" y="200723"/>
                  </a:lnTo>
                  <a:lnTo>
                    <a:pt x="200406" y="200583"/>
                  </a:lnTo>
                  <a:lnTo>
                    <a:pt x="192786" y="200723"/>
                  </a:lnTo>
                  <a:lnTo>
                    <a:pt x="174663" y="162610"/>
                  </a:lnTo>
                  <a:lnTo>
                    <a:pt x="174117" y="150215"/>
                  </a:lnTo>
                  <a:lnTo>
                    <a:pt x="174663" y="137896"/>
                  </a:lnTo>
                  <a:lnTo>
                    <a:pt x="192786" y="99733"/>
                  </a:lnTo>
                  <a:lnTo>
                    <a:pt x="200406" y="99860"/>
                  </a:lnTo>
                  <a:lnTo>
                    <a:pt x="207899" y="99733"/>
                  </a:lnTo>
                  <a:lnTo>
                    <a:pt x="226072" y="137896"/>
                  </a:lnTo>
                  <a:lnTo>
                    <a:pt x="226695" y="150215"/>
                  </a:lnTo>
                  <a:lnTo>
                    <a:pt x="226695" y="96012"/>
                  </a:lnTo>
                  <a:lnTo>
                    <a:pt x="224739" y="93814"/>
                  </a:lnTo>
                  <a:lnTo>
                    <a:pt x="217563" y="88823"/>
                  </a:lnTo>
                  <a:lnTo>
                    <a:pt x="209448" y="85839"/>
                  </a:lnTo>
                  <a:lnTo>
                    <a:pt x="200406" y="84874"/>
                  </a:lnTo>
                  <a:lnTo>
                    <a:pt x="191350" y="85839"/>
                  </a:lnTo>
                  <a:lnTo>
                    <a:pt x="160972" y="121196"/>
                  </a:lnTo>
                  <a:lnTo>
                    <a:pt x="157861" y="150215"/>
                  </a:lnTo>
                  <a:lnTo>
                    <a:pt x="158686" y="165823"/>
                  </a:lnTo>
                  <a:lnTo>
                    <a:pt x="176060" y="206641"/>
                  </a:lnTo>
                  <a:lnTo>
                    <a:pt x="200406" y="215569"/>
                  </a:lnTo>
                  <a:lnTo>
                    <a:pt x="209448" y="214617"/>
                  </a:lnTo>
                  <a:lnTo>
                    <a:pt x="217563" y="211632"/>
                  </a:lnTo>
                  <a:lnTo>
                    <a:pt x="224739" y="206641"/>
                  </a:lnTo>
                  <a:lnTo>
                    <a:pt x="230022" y="200723"/>
                  </a:lnTo>
                  <a:lnTo>
                    <a:pt x="231013" y="199618"/>
                  </a:lnTo>
                  <a:lnTo>
                    <a:pt x="236105" y="190525"/>
                  </a:lnTo>
                  <a:lnTo>
                    <a:pt x="239788" y="179247"/>
                  </a:lnTo>
                  <a:lnTo>
                    <a:pt x="242062" y="165823"/>
                  </a:lnTo>
                  <a:lnTo>
                    <a:pt x="242951" y="150215"/>
                  </a:lnTo>
                  <a:close/>
                </a:path>
                <a:path w="2822575" h="222250">
                  <a:moveTo>
                    <a:pt x="283210" y="81584"/>
                  </a:moveTo>
                  <a:lnTo>
                    <a:pt x="266827" y="81584"/>
                  </a:lnTo>
                  <a:lnTo>
                    <a:pt x="266827" y="222148"/>
                  </a:lnTo>
                  <a:lnTo>
                    <a:pt x="283210" y="222148"/>
                  </a:lnTo>
                  <a:lnTo>
                    <a:pt x="283210" y="81584"/>
                  </a:lnTo>
                  <a:close/>
                </a:path>
                <a:path w="2822575" h="222250">
                  <a:moveTo>
                    <a:pt x="450850" y="200088"/>
                  </a:moveTo>
                  <a:lnTo>
                    <a:pt x="388747" y="200088"/>
                  </a:lnTo>
                  <a:lnTo>
                    <a:pt x="388747" y="170141"/>
                  </a:lnTo>
                  <a:lnTo>
                    <a:pt x="400812" y="168579"/>
                  </a:lnTo>
                  <a:lnTo>
                    <a:pt x="411518" y="165836"/>
                  </a:lnTo>
                  <a:lnTo>
                    <a:pt x="420865" y="161925"/>
                  </a:lnTo>
                  <a:lnTo>
                    <a:pt x="428879" y="156819"/>
                  </a:lnTo>
                  <a:lnTo>
                    <a:pt x="430110" y="155651"/>
                  </a:lnTo>
                  <a:lnTo>
                    <a:pt x="435317" y="150723"/>
                  </a:lnTo>
                  <a:lnTo>
                    <a:pt x="439991" y="143776"/>
                  </a:lnTo>
                  <a:lnTo>
                    <a:pt x="442836" y="135991"/>
                  </a:lnTo>
                  <a:lnTo>
                    <a:pt x="443865" y="127342"/>
                  </a:lnTo>
                  <a:lnTo>
                    <a:pt x="442734" y="118668"/>
                  </a:lnTo>
                  <a:lnTo>
                    <a:pt x="442645" y="117970"/>
                  </a:lnTo>
                  <a:lnTo>
                    <a:pt x="439356" y="109613"/>
                  </a:lnTo>
                  <a:lnTo>
                    <a:pt x="433959" y="102273"/>
                  </a:lnTo>
                  <a:lnTo>
                    <a:pt x="429933" y="98869"/>
                  </a:lnTo>
                  <a:lnTo>
                    <a:pt x="426593" y="96062"/>
                  </a:lnTo>
                  <a:lnTo>
                    <a:pt x="426593" y="118668"/>
                  </a:lnTo>
                  <a:lnTo>
                    <a:pt x="426567" y="135991"/>
                  </a:lnTo>
                  <a:lnTo>
                    <a:pt x="390512" y="155105"/>
                  </a:lnTo>
                  <a:lnTo>
                    <a:pt x="380492" y="155651"/>
                  </a:lnTo>
                  <a:lnTo>
                    <a:pt x="370535" y="155105"/>
                  </a:lnTo>
                  <a:lnTo>
                    <a:pt x="334657" y="135991"/>
                  </a:lnTo>
                  <a:lnTo>
                    <a:pt x="334391" y="127342"/>
                  </a:lnTo>
                  <a:lnTo>
                    <a:pt x="334645" y="118668"/>
                  </a:lnTo>
                  <a:lnTo>
                    <a:pt x="370535" y="99428"/>
                  </a:lnTo>
                  <a:lnTo>
                    <a:pt x="380492" y="98869"/>
                  </a:lnTo>
                  <a:lnTo>
                    <a:pt x="390512" y="99428"/>
                  </a:lnTo>
                  <a:lnTo>
                    <a:pt x="426593" y="118668"/>
                  </a:lnTo>
                  <a:lnTo>
                    <a:pt x="426593" y="96062"/>
                  </a:lnTo>
                  <a:lnTo>
                    <a:pt x="380492" y="84061"/>
                  </a:lnTo>
                  <a:lnTo>
                    <a:pt x="366750" y="84912"/>
                  </a:lnTo>
                  <a:lnTo>
                    <a:pt x="327063" y="102273"/>
                  </a:lnTo>
                  <a:lnTo>
                    <a:pt x="317119" y="127342"/>
                  </a:lnTo>
                  <a:lnTo>
                    <a:pt x="318185" y="135991"/>
                  </a:lnTo>
                  <a:lnTo>
                    <a:pt x="349440" y="165836"/>
                  </a:lnTo>
                  <a:lnTo>
                    <a:pt x="372110" y="170141"/>
                  </a:lnTo>
                  <a:lnTo>
                    <a:pt x="372110" y="200088"/>
                  </a:lnTo>
                  <a:lnTo>
                    <a:pt x="310388" y="200088"/>
                  </a:lnTo>
                  <a:lnTo>
                    <a:pt x="310388" y="215404"/>
                  </a:lnTo>
                  <a:lnTo>
                    <a:pt x="450850" y="215404"/>
                  </a:lnTo>
                  <a:lnTo>
                    <a:pt x="450850" y="200088"/>
                  </a:lnTo>
                  <a:close/>
                </a:path>
                <a:path w="2822575" h="222250">
                  <a:moveTo>
                    <a:pt x="606171" y="155155"/>
                  </a:moveTo>
                  <a:lnTo>
                    <a:pt x="564438" y="127838"/>
                  </a:lnTo>
                  <a:lnTo>
                    <a:pt x="544576" y="114833"/>
                  </a:lnTo>
                  <a:lnTo>
                    <a:pt x="546735" y="110299"/>
                  </a:lnTo>
                  <a:lnTo>
                    <a:pt x="548640" y="105549"/>
                  </a:lnTo>
                  <a:lnTo>
                    <a:pt x="550176" y="100914"/>
                  </a:lnTo>
                  <a:lnTo>
                    <a:pt x="551815" y="95605"/>
                  </a:lnTo>
                  <a:lnTo>
                    <a:pt x="553212" y="90487"/>
                  </a:lnTo>
                  <a:lnTo>
                    <a:pt x="554101" y="85204"/>
                  </a:lnTo>
                  <a:lnTo>
                    <a:pt x="537337" y="82245"/>
                  </a:lnTo>
                  <a:lnTo>
                    <a:pt x="535063" y="91833"/>
                  </a:lnTo>
                  <a:lnTo>
                    <a:pt x="532193" y="100571"/>
                  </a:lnTo>
                  <a:lnTo>
                    <a:pt x="507149" y="137655"/>
                  </a:lnTo>
                  <a:lnTo>
                    <a:pt x="471678" y="152196"/>
                  </a:lnTo>
                  <a:lnTo>
                    <a:pt x="471678" y="167665"/>
                  </a:lnTo>
                  <a:lnTo>
                    <a:pt x="508381" y="156819"/>
                  </a:lnTo>
                  <a:lnTo>
                    <a:pt x="537337" y="127838"/>
                  </a:lnTo>
                  <a:lnTo>
                    <a:pt x="597281" y="168160"/>
                  </a:lnTo>
                  <a:lnTo>
                    <a:pt x="606171" y="155155"/>
                  </a:lnTo>
                  <a:close/>
                </a:path>
                <a:path w="2822575" h="222250">
                  <a:moveTo>
                    <a:pt x="609346" y="200088"/>
                  </a:moveTo>
                  <a:lnTo>
                    <a:pt x="547243" y="200088"/>
                  </a:lnTo>
                  <a:lnTo>
                    <a:pt x="547243" y="160756"/>
                  </a:lnTo>
                  <a:lnTo>
                    <a:pt x="530606" y="160756"/>
                  </a:lnTo>
                  <a:lnTo>
                    <a:pt x="530606" y="200088"/>
                  </a:lnTo>
                  <a:lnTo>
                    <a:pt x="468884" y="200088"/>
                  </a:lnTo>
                  <a:lnTo>
                    <a:pt x="468884" y="215404"/>
                  </a:lnTo>
                  <a:lnTo>
                    <a:pt x="609346" y="215404"/>
                  </a:lnTo>
                  <a:lnTo>
                    <a:pt x="609346" y="200088"/>
                  </a:lnTo>
                  <a:close/>
                </a:path>
                <a:path w="2822575" h="222250">
                  <a:moveTo>
                    <a:pt x="704088" y="204203"/>
                  </a:moveTo>
                  <a:lnTo>
                    <a:pt x="682536" y="166357"/>
                  </a:lnTo>
                  <a:lnTo>
                    <a:pt x="669798" y="143967"/>
                  </a:lnTo>
                  <a:lnTo>
                    <a:pt x="670814" y="134277"/>
                  </a:lnTo>
                  <a:lnTo>
                    <a:pt x="671588" y="123977"/>
                  </a:lnTo>
                  <a:lnTo>
                    <a:pt x="672020" y="114668"/>
                  </a:lnTo>
                  <a:lnTo>
                    <a:pt x="672096" y="113042"/>
                  </a:lnTo>
                  <a:lnTo>
                    <a:pt x="672338" y="101498"/>
                  </a:lnTo>
                  <a:lnTo>
                    <a:pt x="696849" y="101498"/>
                  </a:lnTo>
                  <a:lnTo>
                    <a:pt x="696849" y="86690"/>
                  </a:lnTo>
                  <a:lnTo>
                    <a:pt x="630682" y="86690"/>
                  </a:lnTo>
                  <a:lnTo>
                    <a:pt x="630682" y="101498"/>
                  </a:lnTo>
                  <a:lnTo>
                    <a:pt x="656717" y="101498"/>
                  </a:lnTo>
                  <a:lnTo>
                    <a:pt x="656463" y="113042"/>
                  </a:lnTo>
                  <a:lnTo>
                    <a:pt x="651624" y="159169"/>
                  </a:lnTo>
                  <a:lnTo>
                    <a:pt x="634746" y="195999"/>
                  </a:lnTo>
                  <a:lnTo>
                    <a:pt x="628523" y="197789"/>
                  </a:lnTo>
                  <a:lnTo>
                    <a:pt x="628523" y="213753"/>
                  </a:lnTo>
                  <a:lnTo>
                    <a:pt x="640918" y="209042"/>
                  </a:lnTo>
                  <a:lnTo>
                    <a:pt x="651268" y="199567"/>
                  </a:lnTo>
                  <a:lnTo>
                    <a:pt x="659536" y="185343"/>
                  </a:lnTo>
                  <a:lnTo>
                    <a:pt x="665734" y="166357"/>
                  </a:lnTo>
                  <a:lnTo>
                    <a:pt x="690753" y="211785"/>
                  </a:lnTo>
                  <a:lnTo>
                    <a:pt x="704088" y="204203"/>
                  </a:lnTo>
                  <a:close/>
                </a:path>
                <a:path w="2822575" h="222250">
                  <a:moveTo>
                    <a:pt x="762508" y="81584"/>
                  </a:moveTo>
                  <a:lnTo>
                    <a:pt x="747014" y="81584"/>
                  </a:lnTo>
                  <a:lnTo>
                    <a:pt x="747014" y="138201"/>
                  </a:lnTo>
                  <a:lnTo>
                    <a:pt x="724154" y="138201"/>
                  </a:lnTo>
                  <a:lnTo>
                    <a:pt x="724154" y="82410"/>
                  </a:lnTo>
                  <a:lnTo>
                    <a:pt x="708660" y="82410"/>
                  </a:lnTo>
                  <a:lnTo>
                    <a:pt x="708660" y="219684"/>
                  </a:lnTo>
                  <a:lnTo>
                    <a:pt x="724154" y="219684"/>
                  </a:lnTo>
                  <a:lnTo>
                    <a:pt x="724154" y="153682"/>
                  </a:lnTo>
                  <a:lnTo>
                    <a:pt x="747014" y="153682"/>
                  </a:lnTo>
                  <a:lnTo>
                    <a:pt x="747014" y="222148"/>
                  </a:lnTo>
                  <a:lnTo>
                    <a:pt x="762508" y="222148"/>
                  </a:lnTo>
                  <a:lnTo>
                    <a:pt x="762508" y="153682"/>
                  </a:lnTo>
                  <a:lnTo>
                    <a:pt x="762508" y="138201"/>
                  </a:lnTo>
                  <a:lnTo>
                    <a:pt x="762508" y="81584"/>
                  </a:lnTo>
                  <a:close/>
                </a:path>
                <a:path w="2822575" h="222250">
                  <a:moveTo>
                    <a:pt x="2822321" y="0"/>
                  </a:moveTo>
                  <a:lnTo>
                    <a:pt x="2805938" y="0"/>
                  </a:lnTo>
                  <a:lnTo>
                    <a:pt x="2800604" y="37198"/>
                  </a:lnTo>
                  <a:lnTo>
                    <a:pt x="2814066" y="37198"/>
                  </a:lnTo>
                  <a:lnTo>
                    <a:pt x="2822321" y="0"/>
                  </a:lnTo>
                  <a:close/>
                </a:path>
              </a:pathLst>
            </a:custGeom>
            <a:solidFill>
              <a:srgbClr val="875F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982211" y="2974847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40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650029" y="2967227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40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982211" y="3567683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0650029" y="3560063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39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982211" y="4158995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0650029" y="4151375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40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982211" y="4739639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0650029" y="4732019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39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959339" y="2689859"/>
              <a:ext cx="690372" cy="311048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167367" y="4296409"/>
              <a:ext cx="1572259" cy="1644142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665981" y="2356865"/>
              <a:ext cx="7088505" cy="3599815"/>
            </a:xfrm>
            <a:custGeom>
              <a:avLst/>
              <a:gdLst/>
              <a:ahLst/>
              <a:cxnLst/>
              <a:rect l="l" t="t" r="r" b="b"/>
              <a:pathLst>
                <a:path w="7088505" h="3599815">
                  <a:moveTo>
                    <a:pt x="0" y="115570"/>
                  </a:moveTo>
                  <a:lnTo>
                    <a:pt x="9074" y="70562"/>
                  </a:lnTo>
                  <a:lnTo>
                    <a:pt x="33829" y="33829"/>
                  </a:lnTo>
                  <a:lnTo>
                    <a:pt x="70562" y="9074"/>
                  </a:lnTo>
                  <a:lnTo>
                    <a:pt x="115569" y="0"/>
                  </a:lnTo>
                  <a:lnTo>
                    <a:pt x="6972554" y="0"/>
                  </a:lnTo>
                  <a:lnTo>
                    <a:pt x="7017561" y="9074"/>
                  </a:lnTo>
                  <a:lnTo>
                    <a:pt x="7054294" y="33829"/>
                  </a:lnTo>
                  <a:lnTo>
                    <a:pt x="7079049" y="70562"/>
                  </a:lnTo>
                  <a:lnTo>
                    <a:pt x="7088123" y="115570"/>
                  </a:lnTo>
                  <a:lnTo>
                    <a:pt x="7088123" y="3484168"/>
                  </a:lnTo>
                  <a:lnTo>
                    <a:pt x="7079049" y="3529136"/>
                  </a:lnTo>
                  <a:lnTo>
                    <a:pt x="7054294" y="3565855"/>
                  </a:lnTo>
                  <a:lnTo>
                    <a:pt x="7017561" y="3590610"/>
                  </a:lnTo>
                  <a:lnTo>
                    <a:pt x="6972554" y="3599688"/>
                  </a:lnTo>
                  <a:lnTo>
                    <a:pt x="115569" y="3599688"/>
                  </a:lnTo>
                  <a:lnTo>
                    <a:pt x="70562" y="3590610"/>
                  </a:lnTo>
                  <a:lnTo>
                    <a:pt x="33829" y="3565855"/>
                  </a:lnTo>
                  <a:lnTo>
                    <a:pt x="9074" y="3529136"/>
                  </a:lnTo>
                  <a:lnTo>
                    <a:pt x="0" y="3484168"/>
                  </a:lnTo>
                  <a:lnTo>
                    <a:pt x="0" y="115570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731519" y="2342387"/>
            <a:ext cx="2703830" cy="3629025"/>
            <a:chOff x="731519" y="2342387"/>
            <a:chExt cx="2703830" cy="3629025"/>
          </a:xfrm>
        </p:grpSpPr>
        <p:pic>
          <p:nvPicPr>
            <p:cNvPr id="85" name="object 8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52855" y="4472939"/>
              <a:ext cx="2660904" cy="1496568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745997" y="2356865"/>
              <a:ext cx="2674620" cy="3599815"/>
            </a:xfrm>
            <a:custGeom>
              <a:avLst/>
              <a:gdLst/>
              <a:ahLst/>
              <a:cxnLst/>
              <a:rect l="l" t="t" r="r" b="b"/>
              <a:pathLst>
                <a:path w="2674620" h="3599815">
                  <a:moveTo>
                    <a:pt x="0" y="85852"/>
                  </a:moveTo>
                  <a:lnTo>
                    <a:pt x="6745" y="52452"/>
                  </a:lnTo>
                  <a:lnTo>
                    <a:pt x="25139" y="25161"/>
                  </a:lnTo>
                  <a:lnTo>
                    <a:pt x="52420" y="6752"/>
                  </a:lnTo>
                  <a:lnTo>
                    <a:pt x="85826" y="0"/>
                  </a:lnTo>
                  <a:lnTo>
                    <a:pt x="2588767" y="0"/>
                  </a:lnTo>
                  <a:lnTo>
                    <a:pt x="2622167" y="6752"/>
                  </a:lnTo>
                  <a:lnTo>
                    <a:pt x="2649458" y="25161"/>
                  </a:lnTo>
                  <a:lnTo>
                    <a:pt x="2667867" y="52452"/>
                  </a:lnTo>
                  <a:lnTo>
                    <a:pt x="2674619" y="85852"/>
                  </a:lnTo>
                  <a:lnTo>
                    <a:pt x="2674619" y="3513861"/>
                  </a:lnTo>
                  <a:lnTo>
                    <a:pt x="2667867" y="3547267"/>
                  </a:lnTo>
                  <a:lnTo>
                    <a:pt x="2649458" y="3574548"/>
                  </a:lnTo>
                  <a:lnTo>
                    <a:pt x="2622167" y="3592942"/>
                  </a:lnTo>
                  <a:lnTo>
                    <a:pt x="2588767" y="3599688"/>
                  </a:lnTo>
                  <a:lnTo>
                    <a:pt x="85826" y="3599688"/>
                  </a:lnTo>
                  <a:lnTo>
                    <a:pt x="52420" y="3592942"/>
                  </a:lnTo>
                  <a:lnTo>
                    <a:pt x="25139" y="3574548"/>
                  </a:lnTo>
                  <a:lnTo>
                    <a:pt x="6745" y="3547267"/>
                  </a:lnTo>
                  <a:lnTo>
                    <a:pt x="0" y="3513861"/>
                  </a:lnTo>
                  <a:lnTo>
                    <a:pt x="0" y="85852"/>
                  </a:lnTo>
                  <a:close/>
                </a:path>
              </a:pathLst>
            </a:custGeom>
            <a:ln w="28956">
              <a:solidFill>
                <a:srgbClr val="8B9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7906511" y="4331207"/>
            <a:ext cx="871855" cy="228600"/>
            <a:chOff x="7906511" y="4331207"/>
            <a:chExt cx="871855" cy="228600"/>
          </a:xfrm>
        </p:grpSpPr>
        <p:sp>
          <p:nvSpPr>
            <p:cNvPr id="88" name="object 88"/>
            <p:cNvSpPr/>
            <p:nvPr/>
          </p:nvSpPr>
          <p:spPr>
            <a:xfrm>
              <a:off x="7906511" y="4331207"/>
              <a:ext cx="871855" cy="228600"/>
            </a:xfrm>
            <a:custGeom>
              <a:avLst/>
              <a:gdLst/>
              <a:ahLst/>
              <a:cxnLst/>
              <a:rect l="l" t="t" r="r" b="b"/>
              <a:pathLst>
                <a:path w="871854" h="228600">
                  <a:moveTo>
                    <a:pt x="757428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757428" y="228600"/>
                  </a:lnTo>
                  <a:lnTo>
                    <a:pt x="801915" y="219616"/>
                  </a:lnTo>
                  <a:lnTo>
                    <a:pt x="838247" y="195119"/>
                  </a:lnTo>
                  <a:lnTo>
                    <a:pt x="862744" y="158787"/>
                  </a:lnTo>
                  <a:lnTo>
                    <a:pt x="871728" y="114300"/>
                  </a:lnTo>
                  <a:lnTo>
                    <a:pt x="862744" y="69812"/>
                  </a:lnTo>
                  <a:lnTo>
                    <a:pt x="838247" y="33480"/>
                  </a:lnTo>
                  <a:lnTo>
                    <a:pt x="801915" y="8983"/>
                  </a:lnTo>
                  <a:lnTo>
                    <a:pt x="757428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108060" y="4369561"/>
              <a:ext cx="147447" cy="129921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8286876" y="4367402"/>
              <a:ext cx="282575" cy="135890"/>
            </a:xfrm>
            <a:custGeom>
              <a:avLst/>
              <a:gdLst/>
              <a:ahLst/>
              <a:cxnLst/>
              <a:rect l="l" t="t" r="r" b="b"/>
              <a:pathLst>
                <a:path w="282575" h="135889">
                  <a:moveTo>
                    <a:pt x="179450" y="92583"/>
                  </a:moveTo>
                  <a:lnTo>
                    <a:pt x="163829" y="92583"/>
                  </a:lnTo>
                  <a:lnTo>
                    <a:pt x="163829" y="133604"/>
                  </a:lnTo>
                  <a:lnTo>
                    <a:pt x="282194" y="133604"/>
                  </a:lnTo>
                  <a:lnTo>
                    <a:pt x="282194" y="120269"/>
                  </a:lnTo>
                  <a:lnTo>
                    <a:pt x="179450" y="120269"/>
                  </a:lnTo>
                  <a:lnTo>
                    <a:pt x="179450" y="92583"/>
                  </a:lnTo>
                  <a:close/>
                </a:path>
                <a:path w="282575" h="135889">
                  <a:moveTo>
                    <a:pt x="278765" y="0"/>
                  </a:moveTo>
                  <a:lnTo>
                    <a:pt x="263017" y="0"/>
                  </a:lnTo>
                  <a:lnTo>
                    <a:pt x="263017" y="84963"/>
                  </a:lnTo>
                  <a:lnTo>
                    <a:pt x="221996" y="84963"/>
                  </a:lnTo>
                  <a:lnTo>
                    <a:pt x="221996" y="97663"/>
                  </a:lnTo>
                  <a:lnTo>
                    <a:pt x="263017" y="97663"/>
                  </a:lnTo>
                  <a:lnTo>
                    <a:pt x="263017" y="106045"/>
                  </a:lnTo>
                  <a:lnTo>
                    <a:pt x="278765" y="106045"/>
                  </a:lnTo>
                  <a:lnTo>
                    <a:pt x="278765" y="0"/>
                  </a:lnTo>
                  <a:close/>
                </a:path>
                <a:path w="282575" h="135889">
                  <a:moveTo>
                    <a:pt x="204343" y="75565"/>
                  </a:moveTo>
                  <a:lnTo>
                    <a:pt x="188722" y="75565"/>
                  </a:lnTo>
                  <a:lnTo>
                    <a:pt x="188722" y="99822"/>
                  </a:lnTo>
                  <a:lnTo>
                    <a:pt x="204343" y="99822"/>
                  </a:lnTo>
                  <a:lnTo>
                    <a:pt x="204343" y="75565"/>
                  </a:lnTo>
                  <a:close/>
                </a:path>
                <a:path w="282575" h="135889">
                  <a:moveTo>
                    <a:pt x="251587" y="57277"/>
                  </a:moveTo>
                  <a:lnTo>
                    <a:pt x="211960" y="62611"/>
                  </a:lnTo>
                  <a:lnTo>
                    <a:pt x="151256" y="62611"/>
                  </a:lnTo>
                  <a:lnTo>
                    <a:pt x="151256" y="75565"/>
                  </a:lnTo>
                  <a:lnTo>
                    <a:pt x="211729" y="75565"/>
                  </a:lnTo>
                  <a:lnTo>
                    <a:pt x="220725" y="75263"/>
                  </a:lnTo>
                  <a:lnTo>
                    <a:pt x="227151" y="74868"/>
                  </a:lnTo>
                  <a:lnTo>
                    <a:pt x="241046" y="73533"/>
                  </a:lnTo>
                  <a:lnTo>
                    <a:pt x="247142" y="72136"/>
                  </a:lnTo>
                  <a:lnTo>
                    <a:pt x="251587" y="70231"/>
                  </a:lnTo>
                  <a:lnTo>
                    <a:pt x="251587" y="57277"/>
                  </a:lnTo>
                  <a:close/>
                </a:path>
                <a:path w="282575" h="135889">
                  <a:moveTo>
                    <a:pt x="199517" y="381"/>
                  </a:moveTo>
                  <a:lnTo>
                    <a:pt x="159512" y="18161"/>
                  </a:lnTo>
                  <a:lnTo>
                    <a:pt x="159512" y="35179"/>
                  </a:lnTo>
                  <a:lnTo>
                    <a:pt x="199517" y="53086"/>
                  </a:lnTo>
                  <a:lnTo>
                    <a:pt x="208039" y="52657"/>
                  </a:lnTo>
                  <a:lnTo>
                    <a:pt x="236171" y="40767"/>
                  </a:lnTo>
                  <a:lnTo>
                    <a:pt x="192150" y="40767"/>
                  </a:lnTo>
                  <a:lnTo>
                    <a:pt x="186308" y="39497"/>
                  </a:lnTo>
                  <a:lnTo>
                    <a:pt x="181737" y="37211"/>
                  </a:lnTo>
                  <a:lnTo>
                    <a:pt x="177165" y="34798"/>
                  </a:lnTo>
                  <a:lnTo>
                    <a:pt x="174878" y="31369"/>
                  </a:lnTo>
                  <a:lnTo>
                    <a:pt x="174878" y="21971"/>
                  </a:lnTo>
                  <a:lnTo>
                    <a:pt x="177165" y="18415"/>
                  </a:lnTo>
                  <a:lnTo>
                    <a:pt x="186308" y="13843"/>
                  </a:lnTo>
                  <a:lnTo>
                    <a:pt x="192150" y="12700"/>
                  </a:lnTo>
                  <a:lnTo>
                    <a:pt x="236244" y="12700"/>
                  </a:lnTo>
                  <a:lnTo>
                    <a:pt x="235584" y="11557"/>
                  </a:lnTo>
                  <a:lnTo>
                    <a:pt x="228346" y="7112"/>
                  </a:lnTo>
                  <a:lnTo>
                    <a:pt x="222466" y="4185"/>
                  </a:lnTo>
                  <a:lnTo>
                    <a:pt x="215693" y="2079"/>
                  </a:lnTo>
                  <a:lnTo>
                    <a:pt x="208039" y="807"/>
                  </a:lnTo>
                  <a:lnTo>
                    <a:pt x="199517" y="381"/>
                  </a:lnTo>
                  <a:close/>
                </a:path>
                <a:path w="282575" h="135889">
                  <a:moveTo>
                    <a:pt x="236244" y="12700"/>
                  </a:moveTo>
                  <a:lnTo>
                    <a:pt x="206755" y="12700"/>
                  </a:lnTo>
                  <a:lnTo>
                    <a:pt x="212598" y="13843"/>
                  </a:lnTo>
                  <a:lnTo>
                    <a:pt x="221742" y="18415"/>
                  </a:lnTo>
                  <a:lnTo>
                    <a:pt x="224027" y="21971"/>
                  </a:lnTo>
                  <a:lnTo>
                    <a:pt x="224027" y="31369"/>
                  </a:lnTo>
                  <a:lnTo>
                    <a:pt x="221742" y="34798"/>
                  </a:lnTo>
                  <a:lnTo>
                    <a:pt x="217170" y="37211"/>
                  </a:lnTo>
                  <a:lnTo>
                    <a:pt x="212598" y="39497"/>
                  </a:lnTo>
                  <a:lnTo>
                    <a:pt x="206755" y="40767"/>
                  </a:lnTo>
                  <a:lnTo>
                    <a:pt x="236171" y="40767"/>
                  </a:lnTo>
                  <a:lnTo>
                    <a:pt x="239395" y="35179"/>
                  </a:lnTo>
                  <a:lnTo>
                    <a:pt x="239395" y="18161"/>
                  </a:lnTo>
                  <a:lnTo>
                    <a:pt x="236244" y="12700"/>
                  </a:lnTo>
                  <a:close/>
                </a:path>
                <a:path w="282575" h="135889">
                  <a:moveTo>
                    <a:pt x="126365" y="88265"/>
                  </a:moveTo>
                  <a:lnTo>
                    <a:pt x="11556" y="88265"/>
                  </a:lnTo>
                  <a:lnTo>
                    <a:pt x="11556" y="101981"/>
                  </a:lnTo>
                  <a:lnTo>
                    <a:pt x="110236" y="101981"/>
                  </a:lnTo>
                  <a:lnTo>
                    <a:pt x="110236" y="135382"/>
                  </a:lnTo>
                  <a:lnTo>
                    <a:pt x="126365" y="135382"/>
                  </a:lnTo>
                  <a:lnTo>
                    <a:pt x="126365" y="88265"/>
                  </a:lnTo>
                  <a:close/>
                </a:path>
                <a:path w="282575" h="135889">
                  <a:moveTo>
                    <a:pt x="126365" y="44831"/>
                  </a:moveTo>
                  <a:lnTo>
                    <a:pt x="110617" y="44831"/>
                  </a:lnTo>
                  <a:lnTo>
                    <a:pt x="110617" y="80899"/>
                  </a:lnTo>
                  <a:lnTo>
                    <a:pt x="126365" y="80899"/>
                  </a:lnTo>
                  <a:lnTo>
                    <a:pt x="126365" y="44831"/>
                  </a:lnTo>
                  <a:close/>
                </a:path>
                <a:path w="282575" h="135889">
                  <a:moveTo>
                    <a:pt x="42037" y="1397"/>
                  </a:moveTo>
                  <a:lnTo>
                    <a:pt x="6447" y="17718"/>
                  </a:lnTo>
                  <a:lnTo>
                    <a:pt x="0" y="38989"/>
                  </a:lnTo>
                  <a:lnTo>
                    <a:pt x="757" y="46609"/>
                  </a:lnTo>
                  <a:lnTo>
                    <a:pt x="783" y="46874"/>
                  </a:lnTo>
                  <a:lnTo>
                    <a:pt x="32769" y="75771"/>
                  </a:lnTo>
                  <a:lnTo>
                    <a:pt x="42037" y="76581"/>
                  </a:lnTo>
                  <a:lnTo>
                    <a:pt x="50373" y="75942"/>
                  </a:lnTo>
                  <a:lnTo>
                    <a:pt x="57864" y="74231"/>
                  </a:lnTo>
                  <a:lnTo>
                    <a:pt x="64521" y="71473"/>
                  </a:lnTo>
                  <a:lnTo>
                    <a:pt x="70357" y="67691"/>
                  </a:lnTo>
                  <a:lnTo>
                    <a:pt x="74845" y="63373"/>
                  </a:lnTo>
                  <a:lnTo>
                    <a:pt x="34036" y="63373"/>
                  </a:lnTo>
                  <a:lnTo>
                    <a:pt x="27813" y="61087"/>
                  </a:lnTo>
                  <a:lnTo>
                    <a:pt x="22987" y="56896"/>
                  </a:lnTo>
                  <a:lnTo>
                    <a:pt x="18288" y="52578"/>
                  </a:lnTo>
                  <a:lnTo>
                    <a:pt x="15861" y="46874"/>
                  </a:lnTo>
                  <a:lnTo>
                    <a:pt x="15860" y="31105"/>
                  </a:lnTo>
                  <a:lnTo>
                    <a:pt x="18288" y="25400"/>
                  </a:lnTo>
                  <a:lnTo>
                    <a:pt x="27813" y="16891"/>
                  </a:lnTo>
                  <a:lnTo>
                    <a:pt x="33690" y="14732"/>
                  </a:lnTo>
                  <a:lnTo>
                    <a:pt x="76326" y="14732"/>
                  </a:lnTo>
                  <a:lnTo>
                    <a:pt x="69215" y="9525"/>
                  </a:lnTo>
                  <a:lnTo>
                    <a:pt x="63503" y="6076"/>
                  </a:lnTo>
                  <a:lnTo>
                    <a:pt x="57054" y="3556"/>
                  </a:lnTo>
                  <a:lnTo>
                    <a:pt x="49891" y="1988"/>
                  </a:lnTo>
                  <a:lnTo>
                    <a:pt x="42037" y="1397"/>
                  </a:lnTo>
                  <a:close/>
                </a:path>
                <a:path w="282575" h="135889">
                  <a:moveTo>
                    <a:pt x="76326" y="14732"/>
                  </a:moveTo>
                  <a:lnTo>
                    <a:pt x="50136" y="14732"/>
                  </a:lnTo>
                  <a:lnTo>
                    <a:pt x="56133" y="16891"/>
                  </a:lnTo>
                  <a:lnTo>
                    <a:pt x="60832" y="21209"/>
                  </a:lnTo>
                  <a:lnTo>
                    <a:pt x="65531" y="25400"/>
                  </a:lnTo>
                  <a:lnTo>
                    <a:pt x="67838" y="31105"/>
                  </a:lnTo>
                  <a:lnTo>
                    <a:pt x="67945" y="31369"/>
                  </a:lnTo>
                  <a:lnTo>
                    <a:pt x="68199" y="38989"/>
                  </a:lnTo>
                  <a:lnTo>
                    <a:pt x="68004" y="44831"/>
                  </a:lnTo>
                  <a:lnTo>
                    <a:pt x="49783" y="63373"/>
                  </a:lnTo>
                  <a:lnTo>
                    <a:pt x="74845" y="63373"/>
                  </a:lnTo>
                  <a:lnTo>
                    <a:pt x="75239" y="62993"/>
                  </a:lnTo>
                  <a:lnTo>
                    <a:pt x="79025" y="57642"/>
                  </a:lnTo>
                  <a:lnTo>
                    <a:pt x="81716" y="51599"/>
                  </a:lnTo>
                  <a:lnTo>
                    <a:pt x="83312" y="44831"/>
                  </a:lnTo>
                  <a:lnTo>
                    <a:pt x="126365" y="44831"/>
                  </a:lnTo>
                  <a:lnTo>
                    <a:pt x="126365" y="30226"/>
                  </a:lnTo>
                  <a:lnTo>
                    <a:pt x="82930" y="30226"/>
                  </a:lnTo>
                  <a:lnTo>
                    <a:pt x="80899" y="21717"/>
                  </a:lnTo>
                  <a:lnTo>
                    <a:pt x="76326" y="14732"/>
                  </a:lnTo>
                  <a:close/>
                </a:path>
                <a:path w="282575" h="135889">
                  <a:moveTo>
                    <a:pt x="126365" y="0"/>
                  </a:moveTo>
                  <a:lnTo>
                    <a:pt x="110617" y="0"/>
                  </a:lnTo>
                  <a:lnTo>
                    <a:pt x="110617" y="30226"/>
                  </a:lnTo>
                  <a:lnTo>
                    <a:pt x="126365" y="30226"/>
                  </a:lnTo>
                  <a:lnTo>
                    <a:pt x="12636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6211823" y="4905755"/>
            <a:ext cx="1346200" cy="228600"/>
            <a:chOff x="6211823" y="4905755"/>
            <a:chExt cx="1346200" cy="228600"/>
          </a:xfrm>
        </p:grpSpPr>
        <p:sp>
          <p:nvSpPr>
            <p:cNvPr id="92" name="object 92"/>
            <p:cNvSpPr/>
            <p:nvPr/>
          </p:nvSpPr>
          <p:spPr>
            <a:xfrm>
              <a:off x="6211823" y="4905755"/>
              <a:ext cx="1346200" cy="228600"/>
            </a:xfrm>
            <a:custGeom>
              <a:avLst/>
              <a:gdLst/>
              <a:ahLst/>
              <a:cxnLst/>
              <a:rect l="l" t="t" r="r" b="b"/>
              <a:pathLst>
                <a:path w="1346200" h="228600">
                  <a:moveTo>
                    <a:pt x="1231392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299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599"/>
                  </a:lnTo>
                  <a:lnTo>
                    <a:pt x="1231392" y="228599"/>
                  </a:lnTo>
                  <a:lnTo>
                    <a:pt x="1275879" y="219616"/>
                  </a:lnTo>
                  <a:lnTo>
                    <a:pt x="1312211" y="195119"/>
                  </a:lnTo>
                  <a:lnTo>
                    <a:pt x="1336708" y="158787"/>
                  </a:lnTo>
                  <a:lnTo>
                    <a:pt x="1345692" y="114299"/>
                  </a:lnTo>
                  <a:lnTo>
                    <a:pt x="1336708" y="69812"/>
                  </a:lnTo>
                  <a:lnTo>
                    <a:pt x="1312211" y="33480"/>
                  </a:lnTo>
                  <a:lnTo>
                    <a:pt x="1275879" y="8983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368160" y="4941569"/>
              <a:ext cx="339216" cy="135255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6729603" y="4941569"/>
              <a:ext cx="666115" cy="147955"/>
            </a:xfrm>
            <a:custGeom>
              <a:avLst/>
              <a:gdLst/>
              <a:ahLst/>
              <a:cxnLst/>
              <a:rect l="l" t="t" r="r" b="b"/>
              <a:pathLst>
                <a:path w="666115" h="147954">
                  <a:moveTo>
                    <a:pt x="20955" y="112141"/>
                  </a:moveTo>
                  <a:lnTo>
                    <a:pt x="5080" y="112141"/>
                  </a:lnTo>
                  <a:lnTo>
                    <a:pt x="0" y="147955"/>
                  </a:lnTo>
                  <a:lnTo>
                    <a:pt x="13081" y="147955"/>
                  </a:lnTo>
                  <a:lnTo>
                    <a:pt x="20955" y="112141"/>
                  </a:lnTo>
                  <a:close/>
                </a:path>
                <a:path w="666115" h="147954">
                  <a:moveTo>
                    <a:pt x="171704" y="91440"/>
                  </a:moveTo>
                  <a:lnTo>
                    <a:pt x="170891" y="83058"/>
                  </a:lnTo>
                  <a:lnTo>
                    <a:pt x="170815" y="82232"/>
                  </a:lnTo>
                  <a:lnTo>
                    <a:pt x="168541" y="74041"/>
                  </a:lnTo>
                  <a:lnTo>
                    <a:pt x="164858" y="66802"/>
                  </a:lnTo>
                  <a:lnTo>
                    <a:pt x="161950" y="63246"/>
                  </a:lnTo>
                  <a:lnTo>
                    <a:pt x="161848" y="63119"/>
                  </a:lnTo>
                  <a:lnTo>
                    <a:pt x="161734" y="62992"/>
                  </a:lnTo>
                  <a:lnTo>
                    <a:pt x="160070" y="60960"/>
                  </a:lnTo>
                  <a:lnTo>
                    <a:pt x="159766" y="60579"/>
                  </a:lnTo>
                  <a:lnTo>
                    <a:pt x="153593" y="55486"/>
                  </a:lnTo>
                  <a:lnTo>
                    <a:pt x="146532" y="51816"/>
                  </a:lnTo>
                  <a:lnTo>
                    <a:pt x="138595" y="49580"/>
                  </a:lnTo>
                  <a:lnTo>
                    <a:pt x="131165" y="48895"/>
                  </a:lnTo>
                  <a:lnTo>
                    <a:pt x="122555" y="48895"/>
                  </a:lnTo>
                  <a:lnTo>
                    <a:pt x="116586" y="50165"/>
                  </a:lnTo>
                  <a:lnTo>
                    <a:pt x="111760" y="52705"/>
                  </a:lnTo>
                  <a:lnTo>
                    <a:pt x="107061" y="55118"/>
                  </a:lnTo>
                  <a:lnTo>
                    <a:pt x="103505" y="57912"/>
                  </a:lnTo>
                  <a:lnTo>
                    <a:pt x="101219" y="60960"/>
                  </a:lnTo>
                  <a:lnTo>
                    <a:pt x="103378" y="19431"/>
                  </a:lnTo>
                  <a:lnTo>
                    <a:pt x="165227" y="19431"/>
                  </a:lnTo>
                  <a:lnTo>
                    <a:pt x="165227" y="4953"/>
                  </a:lnTo>
                  <a:lnTo>
                    <a:pt x="88138" y="4953"/>
                  </a:lnTo>
                  <a:lnTo>
                    <a:pt x="84658" y="74041"/>
                  </a:lnTo>
                  <a:lnTo>
                    <a:pt x="84543" y="76327"/>
                  </a:lnTo>
                  <a:lnTo>
                    <a:pt x="84455" y="78105"/>
                  </a:lnTo>
                  <a:lnTo>
                    <a:pt x="100838" y="78105"/>
                  </a:lnTo>
                  <a:lnTo>
                    <a:pt x="102997" y="74041"/>
                  </a:lnTo>
                  <a:lnTo>
                    <a:pt x="106172" y="70485"/>
                  </a:lnTo>
                  <a:lnTo>
                    <a:pt x="110363" y="67564"/>
                  </a:lnTo>
                  <a:lnTo>
                    <a:pt x="114681" y="64643"/>
                  </a:lnTo>
                  <a:lnTo>
                    <a:pt x="120269" y="63119"/>
                  </a:lnTo>
                  <a:lnTo>
                    <a:pt x="127127" y="62992"/>
                  </a:lnTo>
                  <a:lnTo>
                    <a:pt x="135636" y="63246"/>
                  </a:lnTo>
                  <a:lnTo>
                    <a:pt x="142494" y="65913"/>
                  </a:lnTo>
                  <a:lnTo>
                    <a:pt x="152654" y="76327"/>
                  </a:lnTo>
                  <a:lnTo>
                    <a:pt x="155194" y="83058"/>
                  </a:lnTo>
                  <a:lnTo>
                    <a:pt x="155321" y="99949"/>
                  </a:lnTo>
                  <a:lnTo>
                    <a:pt x="152654" y="106807"/>
                  </a:lnTo>
                  <a:lnTo>
                    <a:pt x="147701" y="112141"/>
                  </a:lnTo>
                  <a:lnTo>
                    <a:pt x="142621" y="117475"/>
                  </a:lnTo>
                  <a:lnTo>
                    <a:pt x="135763" y="120269"/>
                  </a:lnTo>
                  <a:lnTo>
                    <a:pt x="126873" y="120396"/>
                  </a:lnTo>
                  <a:lnTo>
                    <a:pt x="117856" y="120269"/>
                  </a:lnTo>
                  <a:lnTo>
                    <a:pt x="111340" y="117983"/>
                  </a:lnTo>
                  <a:lnTo>
                    <a:pt x="111125" y="117983"/>
                  </a:lnTo>
                  <a:lnTo>
                    <a:pt x="101231" y="108864"/>
                  </a:lnTo>
                  <a:lnTo>
                    <a:pt x="98679" y="103124"/>
                  </a:lnTo>
                  <a:lnTo>
                    <a:pt x="98425" y="96139"/>
                  </a:lnTo>
                  <a:lnTo>
                    <a:pt x="81915" y="96139"/>
                  </a:lnTo>
                  <a:lnTo>
                    <a:pt x="108394" y="131914"/>
                  </a:lnTo>
                  <a:lnTo>
                    <a:pt x="126873" y="134874"/>
                  </a:lnTo>
                  <a:lnTo>
                    <a:pt x="135712" y="134048"/>
                  </a:lnTo>
                  <a:lnTo>
                    <a:pt x="136207" y="134048"/>
                  </a:lnTo>
                  <a:lnTo>
                    <a:pt x="145059" y="131622"/>
                  </a:lnTo>
                  <a:lnTo>
                    <a:pt x="152654" y="127825"/>
                  </a:lnTo>
                  <a:lnTo>
                    <a:pt x="159258" y="122555"/>
                  </a:lnTo>
                  <a:lnTo>
                    <a:pt x="161061" y="120396"/>
                  </a:lnTo>
                  <a:lnTo>
                    <a:pt x="164592" y="116179"/>
                  </a:lnTo>
                  <a:lnTo>
                    <a:pt x="168427" y="108864"/>
                  </a:lnTo>
                  <a:lnTo>
                    <a:pt x="170789" y="100609"/>
                  </a:lnTo>
                  <a:lnTo>
                    <a:pt x="171704" y="91440"/>
                  </a:lnTo>
                  <a:close/>
                </a:path>
                <a:path w="666115" h="147954">
                  <a:moveTo>
                    <a:pt x="271018" y="5080"/>
                  </a:moveTo>
                  <a:lnTo>
                    <a:pt x="184023" y="5080"/>
                  </a:lnTo>
                  <a:lnTo>
                    <a:pt x="184023" y="19558"/>
                  </a:lnTo>
                  <a:lnTo>
                    <a:pt x="251841" y="19558"/>
                  </a:lnTo>
                  <a:lnTo>
                    <a:pt x="200152" y="131953"/>
                  </a:lnTo>
                  <a:lnTo>
                    <a:pt x="217805" y="131953"/>
                  </a:lnTo>
                  <a:lnTo>
                    <a:pt x="271018" y="16129"/>
                  </a:lnTo>
                  <a:lnTo>
                    <a:pt x="271018" y="5080"/>
                  </a:lnTo>
                  <a:close/>
                </a:path>
                <a:path w="666115" h="147954">
                  <a:moveTo>
                    <a:pt x="368554" y="5080"/>
                  </a:moveTo>
                  <a:lnTo>
                    <a:pt x="281559" y="5080"/>
                  </a:lnTo>
                  <a:lnTo>
                    <a:pt x="281559" y="19558"/>
                  </a:lnTo>
                  <a:lnTo>
                    <a:pt x="349377" y="19558"/>
                  </a:lnTo>
                  <a:lnTo>
                    <a:pt x="297688" y="131953"/>
                  </a:lnTo>
                  <a:lnTo>
                    <a:pt x="315341" y="131953"/>
                  </a:lnTo>
                  <a:lnTo>
                    <a:pt x="368554" y="16129"/>
                  </a:lnTo>
                  <a:lnTo>
                    <a:pt x="368554" y="5080"/>
                  </a:lnTo>
                  <a:close/>
                </a:path>
                <a:path w="666115" h="147954">
                  <a:moveTo>
                    <a:pt x="510032" y="88265"/>
                  </a:moveTo>
                  <a:lnTo>
                    <a:pt x="395224" y="88265"/>
                  </a:lnTo>
                  <a:lnTo>
                    <a:pt x="395224" y="101854"/>
                  </a:lnTo>
                  <a:lnTo>
                    <a:pt x="494030" y="101854"/>
                  </a:lnTo>
                  <a:lnTo>
                    <a:pt x="494030" y="135255"/>
                  </a:lnTo>
                  <a:lnTo>
                    <a:pt x="510032" y="135255"/>
                  </a:lnTo>
                  <a:lnTo>
                    <a:pt x="510032" y="88265"/>
                  </a:lnTo>
                  <a:close/>
                </a:path>
                <a:path w="666115" h="147954">
                  <a:moveTo>
                    <a:pt x="510032" y="0"/>
                  </a:moveTo>
                  <a:lnTo>
                    <a:pt x="494284" y="0"/>
                  </a:lnTo>
                  <a:lnTo>
                    <a:pt x="494284" y="30226"/>
                  </a:lnTo>
                  <a:lnTo>
                    <a:pt x="466598" y="30226"/>
                  </a:lnTo>
                  <a:lnTo>
                    <a:pt x="464566" y="21590"/>
                  </a:lnTo>
                  <a:lnTo>
                    <a:pt x="459994" y="14605"/>
                  </a:lnTo>
                  <a:lnTo>
                    <a:pt x="459816" y="14478"/>
                  </a:lnTo>
                  <a:lnTo>
                    <a:pt x="452882" y="9398"/>
                  </a:lnTo>
                  <a:lnTo>
                    <a:pt x="451739" y="8712"/>
                  </a:lnTo>
                  <a:lnTo>
                    <a:pt x="451739" y="46482"/>
                  </a:lnTo>
                  <a:lnTo>
                    <a:pt x="449326" y="52451"/>
                  </a:lnTo>
                  <a:lnTo>
                    <a:pt x="444500" y="56769"/>
                  </a:lnTo>
                  <a:lnTo>
                    <a:pt x="439801" y="61087"/>
                  </a:lnTo>
                  <a:lnTo>
                    <a:pt x="433451" y="63246"/>
                  </a:lnTo>
                  <a:lnTo>
                    <a:pt x="417830" y="63246"/>
                  </a:lnTo>
                  <a:lnTo>
                    <a:pt x="411480" y="61087"/>
                  </a:lnTo>
                  <a:lnTo>
                    <a:pt x="406654" y="56769"/>
                  </a:lnTo>
                  <a:lnTo>
                    <a:pt x="401955" y="52451"/>
                  </a:lnTo>
                  <a:lnTo>
                    <a:pt x="399542" y="46482"/>
                  </a:lnTo>
                  <a:lnTo>
                    <a:pt x="399656" y="31089"/>
                  </a:lnTo>
                  <a:lnTo>
                    <a:pt x="425704" y="14478"/>
                  </a:lnTo>
                  <a:lnTo>
                    <a:pt x="433451" y="14605"/>
                  </a:lnTo>
                  <a:lnTo>
                    <a:pt x="439801" y="16764"/>
                  </a:lnTo>
                  <a:lnTo>
                    <a:pt x="444500" y="21082"/>
                  </a:lnTo>
                  <a:lnTo>
                    <a:pt x="449326" y="25400"/>
                  </a:lnTo>
                  <a:lnTo>
                    <a:pt x="451612" y="31089"/>
                  </a:lnTo>
                  <a:lnTo>
                    <a:pt x="451739" y="46482"/>
                  </a:lnTo>
                  <a:lnTo>
                    <a:pt x="451739" y="8712"/>
                  </a:lnTo>
                  <a:lnTo>
                    <a:pt x="447179" y="5969"/>
                  </a:lnTo>
                  <a:lnTo>
                    <a:pt x="440766" y="3492"/>
                  </a:lnTo>
                  <a:lnTo>
                    <a:pt x="433603" y="1968"/>
                  </a:lnTo>
                  <a:lnTo>
                    <a:pt x="425704" y="1397"/>
                  </a:lnTo>
                  <a:lnTo>
                    <a:pt x="416483" y="2209"/>
                  </a:lnTo>
                  <a:lnTo>
                    <a:pt x="384441" y="31089"/>
                  </a:lnTo>
                  <a:lnTo>
                    <a:pt x="383667" y="38989"/>
                  </a:lnTo>
                  <a:lnTo>
                    <a:pt x="384416" y="46482"/>
                  </a:lnTo>
                  <a:lnTo>
                    <a:pt x="384441" y="46824"/>
                  </a:lnTo>
                  <a:lnTo>
                    <a:pt x="416953" y="75844"/>
                  </a:lnTo>
                  <a:lnTo>
                    <a:pt x="417944" y="75844"/>
                  </a:lnTo>
                  <a:lnTo>
                    <a:pt x="425704" y="76454"/>
                  </a:lnTo>
                  <a:lnTo>
                    <a:pt x="458558" y="63246"/>
                  </a:lnTo>
                  <a:lnTo>
                    <a:pt x="458901" y="62928"/>
                  </a:lnTo>
                  <a:lnTo>
                    <a:pt x="462699" y="57581"/>
                  </a:lnTo>
                  <a:lnTo>
                    <a:pt x="465429" y="51549"/>
                  </a:lnTo>
                  <a:lnTo>
                    <a:pt x="467106" y="44831"/>
                  </a:lnTo>
                  <a:lnTo>
                    <a:pt x="494284" y="44831"/>
                  </a:lnTo>
                  <a:lnTo>
                    <a:pt x="494284" y="80772"/>
                  </a:lnTo>
                  <a:lnTo>
                    <a:pt x="510032" y="80772"/>
                  </a:lnTo>
                  <a:lnTo>
                    <a:pt x="510032" y="44831"/>
                  </a:lnTo>
                  <a:lnTo>
                    <a:pt x="510032" y="30226"/>
                  </a:lnTo>
                  <a:lnTo>
                    <a:pt x="510032" y="0"/>
                  </a:lnTo>
                  <a:close/>
                </a:path>
                <a:path w="666115" h="147954">
                  <a:moveTo>
                    <a:pt x="623316" y="26543"/>
                  </a:moveTo>
                  <a:lnTo>
                    <a:pt x="623163" y="21844"/>
                  </a:lnTo>
                  <a:lnTo>
                    <a:pt x="623062" y="18034"/>
                  </a:lnTo>
                  <a:lnTo>
                    <a:pt x="619950" y="12573"/>
                  </a:lnTo>
                  <a:lnTo>
                    <a:pt x="619379" y="11557"/>
                  </a:lnTo>
                  <a:lnTo>
                    <a:pt x="612013" y="7112"/>
                  </a:lnTo>
                  <a:lnTo>
                    <a:pt x="607949" y="5041"/>
                  </a:lnTo>
                  <a:lnTo>
                    <a:pt x="607949" y="26543"/>
                  </a:lnTo>
                  <a:lnTo>
                    <a:pt x="607695" y="31242"/>
                  </a:lnTo>
                  <a:lnTo>
                    <a:pt x="605409" y="34798"/>
                  </a:lnTo>
                  <a:lnTo>
                    <a:pt x="600837" y="37084"/>
                  </a:lnTo>
                  <a:lnTo>
                    <a:pt x="596392" y="39497"/>
                  </a:lnTo>
                  <a:lnTo>
                    <a:pt x="590423" y="40640"/>
                  </a:lnTo>
                  <a:lnTo>
                    <a:pt x="575945" y="40640"/>
                  </a:lnTo>
                  <a:lnTo>
                    <a:pt x="569976" y="39497"/>
                  </a:lnTo>
                  <a:lnTo>
                    <a:pt x="565404" y="37084"/>
                  </a:lnTo>
                  <a:lnTo>
                    <a:pt x="560959" y="34798"/>
                  </a:lnTo>
                  <a:lnTo>
                    <a:pt x="558546" y="31242"/>
                  </a:lnTo>
                  <a:lnTo>
                    <a:pt x="558546" y="21844"/>
                  </a:lnTo>
                  <a:lnTo>
                    <a:pt x="560959" y="18415"/>
                  </a:lnTo>
                  <a:lnTo>
                    <a:pt x="565404" y="16129"/>
                  </a:lnTo>
                  <a:lnTo>
                    <a:pt x="569976" y="13716"/>
                  </a:lnTo>
                  <a:lnTo>
                    <a:pt x="575945" y="12573"/>
                  </a:lnTo>
                  <a:lnTo>
                    <a:pt x="590423" y="12573"/>
                  </a:lnTo>
                  <a:lnTo>
                    <a:pt x="596392" y="13716"/>
                  </a:lnTo>
                  <a:lnTo>
                    <a:pt x="600837" y="16129"/>
                  </a:lnTo>
                  <a:lnTo>
                    <a:pt x="605409" y="18415"/>
                  </a:lnTo>
                  <a:lnTo>
                    <a:pt x="607695" y="21844"/>
                  </a:lnTo>
                  <a:lnTo>
                    <a:pt x="607949" y="26543"/>
                  </a:lnTo>
                  <a:lnTo>
                    <a:pt x="607949" y="5041"/>
                  </a:lnTo>
                  <a:lnTo>
                    <a:pt x="606132" y="4114"/>
                  </a:lnTo>
                  <a:lnTo>
                    <a:pt x="599351" y="1968"/>
                  </a:lnTo>
                  <a:lnTo>
                    <a:pt x="591705" y="685"/>
                  </a:lnTo>
                  <a:lnTo>
                    <a:pt x="583184" y="254"/>
                  </a:lnTo>
                  <a:lnTo>
                    <a:pt x="574649" y="685"/>
                  </a:lnTo>
                  <a:lnTo>
                    <a:pt x="543052" y="26543"/>
                  </a:lnTo>
                  <a:lnTo>
                    <a:pt x="543179" y="31242"/>
                  </a:lnTo>
                  <a:lnTo>
                    <a:pt x="583184" y="53086"/>
                  </a:lnTo>
                  <a:lnTo>
                    <a:pt x="591705" y="52590"/>
                  </a:lnTo>
                  <a:lnTo>
                    <a:pt x="619950" y="40640"/>
                  </a:lnTo>
                  <a:lnTo>
                    <a:pt x="623062" y="35179"/>
                  </a:lnTo>
                  <a:lnTo>
                    <a:pt x="623316" y="26543"/>
                  </a:lnTo>
                  <a:close/>
                </a:path>
                <a:path w="666115" h="147954">
                  <a:moveTo>
                    <a:pt x="635254" y="57150"/>
                  </a:moveTo>
                  <a:lnTo>
                    <a:pt x="595693" y="62611"/>
                  </a:lnTo>
                  <a:lnTo>
                    <a:pt x="534924" y="62611"/>
                  </a:lnTo>
                  <a:lnTo>
                    <a:pt x="534924" y="75565"/>
                  </a:lnTo>
                  <a:lnTo>
                    <a:pt x="572389" y="75565"/>
                  </a:lnTo>
                  <a:lnTo>
                    <a:pt x="572389" y="99822"/>
                  </a:lnTo>
                  <a:lnTo>
                    <a:pt x="588137" y="99822"/>
                  </a:lnTo>
                  <a:lnTo>
                    <a:pt x="588137" y="75565"/>
                  </a:lnTo>
                  <a:lnTo>
                    <a:pt x="595388" y="75565"/>
                  </a:lnTo>
                  <a:lnTo>
                    <a:pt x="604405" y="75272"/>
                  </a:lnTo>
                  <a:lnTo>
                    <a:pt x="635254" y="70104"/>
                  </a:lnTo>
                  <a:lnTo>
                    <a:pt x="635254" y="57150"/>
                  </a:lnTo>
                  <a:close/>
                </a:path>
                <a:path w="666115" h="147954">
                  <a:moveTo>
                    <a:pt x="662432" y="0"/>
                  </a:moveTo>
                  <a:lnTo>
                    <a:pt x="646684" y="0"/>
                  </a:lnTo>
                  <a:lnTo>
                    <a:pt x="646684" y="84836"/>
                  </a:lnTo>
                  <a:lnTo>
                    <a:pt x="605663" y="84836"/>
                  </a:lnTo>
                  <a:lnTo>
                    <a:pt x="605663" y="97536"/>
                  </a:lnTo>
                  <a:lnTo>
                    <a:pt x="646684" y="97536"/>
                  </a:lnTo>
                  <a:lnTo>
                    <a:pt x="646684" y="105918"/>
                  </a:lnTo>
                  <a:lnTo>
                    <a:pt x="662432" y="105918"/>
                  </a:lnTo>
                  <a:lnTo>
                    <a:pt x="662432" y="0"/>
                  </a:lnTo>
                  <a:close/>
                </a:path>
                <a:path w="666115" h="147954">
                  <a:moveTo>
                    <a:pt x="665861" y="120269"/>
                  </a:moveTo>
                  <a:lnTo>
                    <a:pt x="563245" y="120269"/>
                  </a:lnTo>
                  <a:lnTo>
                    <a:pt x="563245" y="92456"/>
                  </a:lnTo>
                  <a:lnTo>
                    <a:pt x="547497" y="92456"/>
                  </a:lnTo>
                  <a:lnTo>
                    <a:pt x="547497" y="133604"/>
                  </a:lnTo>
                  <a:lnTo>
                    <a:pt x="665861" y="133604"/>
                  </a:lnTo>
                  <a:lnTo>
                    <a:pt x="665861" y="12026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880872" y="2490215"/>
            <a:ext cx="2432050" cy="400050"/>
            <a:chOff x="880872" y="2490215"/>
            <a:chExt cx="2432050" cy="400050"/>
          </a:xfrm>
        </p:grpSpPr>
        <p:pic>
          <p:nvPicPr>
            <p:cNvPr id="96" name="object 9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80872" y="2490215"/>
              <a:ext cx="2431541" cy="40005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95044" y="2586215"/>
              <a:ext cx="1204721" cy="19279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86968" y="2496311"/>
              <a:ext cx="2403347" cy="371856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1505584" y="2597403"/>
              <a:ext cx="1167765" cy="154940"/>
            </a:xfrm>
            <a:custGeom>
              <a:avLst/>
              <a:gdLst/>
              <a:ahLst/>
              <a:cxnLst/>
              <a:rect l="l" t="t" r="r" b="b"/>
              <a:pathLst>
                <a:path w="1167764" h="154939">
                  <a:moveTo>
                    <a:pt x="832104" y="130683"/>
                  </a:moveTo>
                  <a:lnTo>
                    <a:pt x="679958" y="130683"/>
                  </a:lnTo>
                  <a:lnTo>
                    <a:pt x="679958" y="147193"/>
                  </a:lnTo>
                  <a:lnTo>
                    <a:pt x="832104" y="147193"/>
                  </a:lnTo>
                  <a:lnTo>
                    <a:pt x="832104" y="130683"/>
                  </a:lnTo>
                  <a:close/>
                </a:path>
                <a:path w="1167764" h="154939">
                  <a:moveTo>
                    <a:pt x="654177" y="91821"/>
                  </a:moveTo>
                  <a:lnTo>
                    <a:pt x="519938" y="91821"/>
                  </a:lnTo>
                  <a:lnTo>
                    <a:pt x="519938" y="104775"/>
                  </a:lnTo>
                  <a:lnTo>
                    <a:pt x="636904" y="104775"/>
                  </a:lnTo>
                  <a:lnTo>
                    <a:pt x="636904" y="115824"/>
                  </a:lnTo>
                  <a:lnTo>
                    <a:pt x="520191" y="115824"/>
                  </a:lnTo>
                  <a:lnTo>
                    <a:pt x="520191" y="152527"/>
                  </a:lnTo>
                  <a:lnTo>
                    <a:pt x="657860" y="152527"/>
                  </a:lnTo>
                  <a:lnTo>
                    <a:pt x="657860" y="139573"/>
                  </a:lnTo>
                  <a:lnTo>
                    <a:pt x="537591" y="139573"/>
                  </a:lnTo>
                  <a:lnTo>
                    <a:pt x="537591" y="128270"/>
                  </a:lnTo>
                  <a:lnTo>
                    <a:pt x="654177" y="128270"/>
                  </a:lnTo>
                  <a:lnTo>
                    <a:pt x="654177" y="91821"/>
                  </a:lnTo>
                  <a:close/>
                </a:path>
                <a:path w="1167764" h="154939">
                  <a:moveTo>
                    <a:pt x="478409" y="88519"/>
                  </a:moveTo>
                  <a:lnTo>
                    <a:pt x="349122" y="88519"/>
                  </a:lnTo>
                  <a:lnTo>
                    <a:pt x="349122" y="101727"/>
                  </a:lnTo>
                  <a:lnTo>
                    <a:pt x="461009" y="101727"/>
                  </a:lnTo>
                  <a:lnTo>
                    <a:pt x="461009" y="114300"/>
                  </a:lnTo>
                  <a:lnTo>
                    <a:pt x="349503" y="114300"/>
                  </a:lnTo>
                  <a:lnTo>
                    <a:pt x="349503" y="152527"/>
                  </a:lnTo>
                  <a:lnTo>
                    <a:pt x="482091" y="152527"/>
                  </a:lnTo>
                  <a:lnTo>
                    <a:pt x="482091" y="139446"/>
                  </a:lnTo>
                  <a:lnTo>
                    <a:pt x="366903" y="139446"/>
                  </a:lnTo>
                  <a:lnTo>
                    <a:pt x="366903" y="126746"/>
                  </a:lnTo>
                  <a:lnTo>
                    <a:pt x="478409" y="126746"/>
                  </a:lnTo>
                  <a:lnTo>
                    <a:pt x="478409" y="88519"/>
                  </a:lnTo>
                  <a:close/>
                </a:path>
                <a:path w="1167764" h="154939">
                  <a:moveTo>
                    <a:pt x="545719" y="34925"/>
                  </a:moveTo>
                  <a:lnTo>
                    <a:pt x="510794" y="50927"/>
                  </a:lnTo>
                  <a:lnTo>
                    <a:pt x="510794" y="66675"/>
                  </a:lnTo>
                  <a:lnTo>
                    <a:pt x="545719" y="82677"/>
                  </a:lnTo>
                  <a:lnTo>
                    <a:pt x="553077" y="82296"/>
                  </a:lnTo>
                  <a:lnTo>
                    <a:pt x="559720" y="81153"/>
                  </a:lnTo>
                  <a:lnTo>
                    <a:pt x="565650" y="79248"/>
                  </a:lnTo>
                  <a:lnTo>
                    <a:pt x="570865" y="76581"/>
                  </a:lnTo>
                  <a:lnTo>
                    <a:pt x="577139" y="72644"/>
                  </a:lnTo>
                  <a:lnTo>
                    <a:pt x="577271" y="72644"/>
                  </a:lnTo>
                  <a:lnTo>
                    <a:pt x="578536" y="70358"/>
                  </a:lnTo>
                  <a:lnTo>
                    <a:pt x="539622" y="70358"/>
                  </a:lnTo>
                  <a:lnTo>
                    <a:pt x="534923" y="69215"/>
                  </a:lnTo>
                  <a:lnTo>
                    <a:pt x="531495" y="67183"/>
                  </a:lnTo>
                  <a:lnTo>
                    <a:pt x="528066" y="65024"/>
                  </a:lnTo>
                  <a:lnTo>
                    <a:pt x="526415" y="62230"/>
                  </a:lnTo>
                  <a:lnTo>
                    <a:pt x="526415" y="55372"/>
                  </a:lnTo>
                  <a:lnTo>
                    <a:pt x="528066" y="52578"/>
                  </a:lnTo>
                  <a:lnTo>
                    <a:pt x="531495" y="50419"/>
                  </a:lnTo>
                  <a:lnTo>
                    <a:pt x="534923" y="48387"/>
                  </a:lnTo>
                  <a:lnTo>
                    <a:pt x="539622" y="47244"/>
                  </a:lnTo>
                  <a:lnTo>
                    <a:pt x="578606" y="47244"/>
                  </a:lnTo>
                  <a:lnTo>
                    <a:pt x="577341" y="44958"/>
                  </a:lnTo>
                  <a:lnTo>
                    <a:pt x="570865" y="41021"/>
                  </a:lnTo>
                  <a:lnTo>
                    <a:pt x="565650" y="38354"/>
                  </a:lnTo>
                  <a:lnTo>
                    <a:pt x="559720" y="36449"/>
                  </a:lnTo>
                  <a:lnTo>
                    <a:pt x="553077" y="35306"/>
                  </a:lnTo>
                  <a:lnTo>
                    <a:pt x="545719" y="34925"/>
                  </a:lnTo>
                  <a:close/>
                </a:path>
                <a:path w="1167764" h="154939">
                  <a:moveTo>
                    <a:pt x="578606" y="47244"/>
                  </a:moveTo>
                  <a:lnTo>
                    <a:pt x="551815" y="47244"/>
                  </a:lnTo>
                  <a:lnTo>
                    <a:pt x="556641" y="48387"/>
                  </a:lnTo>
                  <a:lnTo>
                    <a:pt x="559942" y="50419"/>
                  </a:lnTo>
                  <a:lnTo>
                    <a:pt x="563372" y="52578"/>
                  </a:lnTo>
                  <a:lnTo>
                    <a:pt x="565150" y="55372"/>
                  </a:lnTo>
                  <a:lnTo>
                    <a:pt x="565150" y="62230"/>
                  </a:lnTo>
                  <a:lnTo>
                    <a:pt x="563372" y="65024"/>
                  </a:lnTo>
                  <a:lnTo>
                    <a:pt x="559942" y="67183"/>
                  </a:lnTo>
                  <a:lnTo>
                    <a:pt x="556641" y="69215"/>
                  </a:lnTo>
                  <a:lnTo>
                    <a:pt x="551815" y="70358"/>
                  </a:lnTo>
                  <a:lnTo>
                    <a:pt x="578536" y="70358"/>
                  </a:lnTo>
                  <a:lnTo>
                    <a:pt x="580573" y="66675"/>
                  </a:lnTo>
                  <a:lnTo>
                    <a:pt x="580644" y="50927"/>
                  </a:lnTo>
                  <a:lnTo>
                    <a:pt x="578606" y="47244"/>
                  </a:lnTo>
                  <a:close/>
                </a:path>
                <a:path w="1167764" h="154939">
                  <a:moveTo>
                    <a:pt x="1167765" y="81915"/>
                  </a:moveTo>
                  <a:lnTo>
                    <a:pt x="1150112" y="81915"/>
                  </a:lnTo>
                  <a:lnTo>
                    <a:pt x="1150112" y="154559"/>
                  </a:lnTo>
                  <a:lnTo>
                    <a:pt x="1167765" y="154559"/>
                  </a:lnTo>
                  <a:lnTo>
                    <a:pt x="1167765" y="81915"/>
                  </a:lnTo>
                  <a:close/>
                </a:path>
                <a:path w="1167764" h="154939">
                  <a:moveTo>
                    <a:pt x="1075563" y="5842"/>
                  </a:moveTo>
                  <a:lnTo>
                    <a:pt x="1037365" y="32968"/>
                  </a:lnTo>
                  <a:lnTo>
                    <a:pt x="1030097" y="76581"/>
                  </a:lnTo>
                  <a:lnTo>
                    <a:pt x="1031027" y="93491"/>
                  </a:lnTo>
                  <a:lnTo>
                    <a:pt x="1042797" y="130175"/>
                  </a:lnTo>
                  <a:lnTo>
                    <a:pt x="1066068" y="146446"/>
                  </a:lnTo>
                  <a:lnTo>
                    <a:pt x="1066534" y="146446"/>
                  </a:lnTo>
                  <a:lnTo>
                    <a:pt x="1075563" y="147447"/>
                  </a:lnTo>
                  <a:lnTo>
                    <a:pt x="1084826" y="146446"/>
                  </a:lnTo>
                  <a:lnTo>
                    <a:pt x="1093184" y="143446"/>
                  </a:lnTo>
                  <a:lnTo>
                    <a:pt x="1100637" y="138445"/>
                  </a:lnTo>
                  <a:lnTo>
                    <a:pt x="1107186" y="131445"/>
                  </a:lnTo>
                  <a:lnTo>
                    <a:pt x="1067635" y="131445"/>
                  </a:lnTo>
                  <a:lnTo>
                    <a:pt x="1060831" y="127127"/>
                  </a:lnTo>
                  <a:lnTo>
                    <a:pt x="1048321" y="90039"/>
                  </a:lnTo>
                  <a:lnTo>
                    <a:pt x="1047750" y="76581"/>
                  </a:lnTo>
                  <a:lnTo>
                    <a:pt x="1048229" y="65405"/>
                  </a:lnTo>
                  <a:lnTo>
                    <a:pt x="1048321" y="63249"/>
                  </a:lnTo>
                  <a:lnTo>
                    <a:pt x="1060831" y="26162"/>
                  </a:lnTo>
                  <a:lnTo>
                    <a:pt x="1067234" y="22098"/>
                  </a:lnTo>
                  <a:lnTo>
                    <a:pt x="1107325" y="22098"/>
                  </a:lnTo>
                  <a:lnTo>
                    <a:pt x="1106170" y="20320"/>
                  </a:lnTo>
                  <a:lnTo>
                    <a:pt x="1099762" y="13968"/>
                  </a:lnTo>
                  <a:lnTo>
                    <a:pt x="1092533" y="9413"/>
                  </a:lnTo>
                  <a:lnTo>
                    <a:pt x="1084470" y="6693"/>
                  </a:lnTo>
                  <a:lnTo>
                    <a:pt x="1075563" y="5842"/>
                  </a:lnTo>
                  <a:close/>
                </a:path>
                <a:path w="1167764" h="154939">
                  <a:moveTo>
                    <a:pt x="1107325" y="22098"/>
                  </a:moveTo>
                  <a:lnTo>
                    <a:pt x="1083764" y="22098"/>
                  </a:lnTo>
                  <a:lnTo>
                    <a:pt x="1090167" y="26162"/>
                  </a:lnTo>
                  <a:lnTo>
                    <a:pt x="1095248" y="34925"/>
                  </a:lnTo>
                  <a:lnTo>
                    <a:pt x="1098605" y="42398"/>
                  </a:lnTo>
                  <a:lnTo>
                    <a:pt x="1101058" y="51847"/>
                  </a:lnTo>
                  <a:lnTo>
                    <a:pt x="1102606" y="63249"/>
                  </a:lnTo>
                  <a:lnTo>
                    <a:pt x="1103248" y="76581"/>
                  </a:lnTo>
                  <a:lnTo>
                    <a:pt x="1102606" y="90039"/>
                  </a:lnTo>
                  <a:lnTo>
                    <a:pt x="1090167" y="127127"/>
                  </a:lnTo>
                  <a:lnTo>
                    <a:pt x="1083363" y="131445"/>
                  </a:lnTo>
                  <a:lnTo>
                    <a:pt x="1107186" y="131445"/>
                  </a:lnTo>
                  <a:lnTo>
                    <a:pt x="1112668" y="122277"/>
                  </a:lnTo>
                  <a:lnTo>
                    <a:pt x="1116758" y="110966"/>
                  </a:lnTo>
                  <a:lnTo>
                    <a:pt x="1119491" y="97512"/>
                  </a:lnTo>
                  <a:lnTo>
                    <a:pt x="1120902" y="81915"/>
                  </a:lnTo>
                  <a:lnTo>
                    <a:pt x="1167765" y="81915"/>
                  </a:lnTo>
                  <a:lnTo>
                    <a:pt x="1167765" y="65405"/>
                  </a:lnTo>
                  <a:lnTo>
                    <a:pt x="1120521" y="65405"/>
                  </a:lnTo>
                  <a:lnTo>
                    <a:pt x="1118845" y="51847"/>
                  </a:lnTo>
                  <a:lnTo>
                    <a:pt x="1118760" y="51163"/>
                  </a:lnTo>
                  <a:lnTo>
                    <a:pt x="1115774" y="38909"/>
                  </a:lnTo>
                  <a:lnTo>
                    <a:pt x="1111573" y="28632"/>
                  </a:lnTo>
                  <a:lnTo>
                    <a:pt x="1107325" y="22098"/>
                  </a:lnTo>
                  <a:close/>
                </a:path>
                <a:path w="1167764" h="154939">
                  <a:moveTo>
                    <a:pt x="1167765" y="2286"/>
                  </a:moveTo>
                  <a:lnTo>
                    <a:pt x="1150112" y="2286"/>
                  </a:lnTo>
                  <a:lnTo>
                    <a:pt x="1150112" y="65405"/>
                  </a:lnTo>
                  <a:lnTo>
                    <a:pt x="1167765" y="65405"/>
                  </a:lnTo>
                  <a:lnTo>
                    <a:pt x="1167765" y="2286"/>
                  </a:lnTo>
                  <a:close/>
                </a:path>
                <a:path w="1167764" h="154939">
                  <a:moveTo>
                    <a:pt x="228472" y="24003"/>
                  </a:moveTo>
                  <a:lnTo>
                    <a:pt x="210565" y="24003"/>
                  </a:lnTo>
                  <a:lnTo>
                    <a:pt x="210100" y="36988"/>
                  </a:lnTo>
                  <a:lnTo>
                    <a:pt x="210067" y="37889"/>
                  </a:lnTo>
                  <a:lnTo>
                    <a:pt x="202047" y="85643"/>
                  </a:lnTo>
                  <a:lnTo>
                    <a:pt x="179323" y="122459"/>
                  </a:lnTo>
                  <a:lnTo>
                    <a:pt x="166751" y="128016"/>
                  </a:lnTo>
                  <a:lnTo>
                    <a:pt x="166751" y="145415"/>
                  </a:lnTo>
                  <a:lnTo>
                    <a:pt x="203491" y="122166"/>
                  </a:lnTo>
                  <a:lnTo>
                    <a:pt x="218440" y="91948"/>
                  </a:lnTo>
                  <a:lnTo>
                    <a:pt x="239619" y="91948"/>
                  </a:lnTo>
                  <a:lnTo>
                    <a:pt x="223647" y="72136"/>
                  </a:lnTo>
                  <a:lnTo>
                    <a:pt x="225044" y="65024"/>
                  </a:lnTo>
                  <a:lnTo>
                    <a:pt x="226187" y="57404"/>
                  </a:lnTo>
                  <a:lnTo>
                    <a:pt x="227544" y="43255"/>
                  </a:lnTo>
                  <a:lnTo>
                    <a:pt x="227931" y="37889"/>
                  </a:lnTo>
                  <a:lnTo>
                    <a:pt x="227996" y="36988"/>
                  </a:lnTo>
                  <a:lnTo>
                    <a:pt x="228306" y="30579"/>
                  </a:lnTo>
                  <a:lnTo>
                    <a:pt x="228472" y="24003"/>
                  </a:lnTo>
                  <a:close/>
                </a:path>
                <a:path w="1167764" h="154939">
                  <a:moveTo>
                    <a:pt x="239619" y="91948"/>
                  </a:moveTo>
                  <a:lnTo>
                    <a:pt x="218440" y="91948"/>
                  </a:lnTo>
                  <a:lnTo>
                    <a:pt x="259460" y="144145"/>
                  </a:lnTo>
                  <a:lnTo>
                    <a:pt x="273303" y="133731"/>
                  </a:lnTo>
                  <a:lnTo>
                    <a:pt x="239619" y="91948"/>
                  </a:lnTo>
                  <a:close/>
                </a:path>
                <a:path w="1167764" h="154939">
                  <a:moveTo>
                    <a:pt x="267462" y="7747"/>
                  </a:moveTo>
                  <a:lnTo>
                    <a:pt x="170307" y="7747"/>
                  </a:lnTo>
                  <a:lnTo>
                    <a:pt x="170307" y="24003"/>
                  </a:lnTo>
                  <a:lnTo>
                    <a:pt x="267462" y="24003"/>
                  </a:lnTo>
                  <a:lnTo>
                    <a:pt x="267462" y="7747"/>
                  </a:lnTo>
                  <a:close/>
                </a:path>
                <a:path w="1167764" h="154939">
                  <a:moveTo>
                    <a:pt x="89534" y="7747"/>
                  </a:moveTo>
                  <a:lnTo>
                    <a:pt x="0" y="7747"/>
                  </a:lnTo>
                  <a:lnTo>
                    <a:pt x="0" y="145415"/>
                  </a:lnTo>
                  <a:lnTo>
                    <a:pt x="69087" y="145415"/>
                  </a:lnTo>
                  <a:lnTo>
                    <a:pt x="76327" y="144780"/>
                  </a:lnTo>
                  <a:lnTo>
                    <a:pt x="83565" y="143510"/>
                  </a:lnTo>
                  <a:lnTo>
                    <a:pt x="90678" y="142113"/>
                  </a:lnTo>
                  <a:lnTo>
                    <a:pt x="96647" y="140335"/>
                  </a:lnTo>
                  <a:lnTo>
                    <a:pt x="101473" y="138176"/>
                  </a:lnTo>
                  <a:lnTo>
                    <a:pt x="101473" y="129286"/>
                  </a:lnTo>
                  <a:lnTo>
                    <a:pt x="17906" y="129286"/>
                  </a:lnTo>
                  <a:lnTo>
                    <a:pt x="17906" y="24003"/>
                  </a:lnTo>
                  <a:lnTo>
                    <a:pt x="89534" y="24003"/>
                  </a:lnTo>
                  <a:lnTo>
                    <a:pt x="89534" y="7747"/>
                  </a:lnTo>
                  <a:close/>
                </a:path>
                <a:path w="1167764" h="154939">
                  <a:moveTo>
                    <a:pt x="101473" y="121920"/>
                  </a:moveTo>
                  <a:lnTo>
                    <a:pt x="96647" y="124206"/>
                  </a:lnTo>
                  <a:lnTo>
                    <a:pt x="90805" y="125984"/>
                  </a:lnTo>
                  <a:lnTo>
                    <a:pt x="76708" y="128524"/>
                  </a:lnTo>
                  <a:lnTo>
                    <a:pt x="68021" y="129286"/>
                  </a:lnTo>
                  <a:lnTo>
                    <a:pt x="101473" y="129286"/>
                  </a:lnTo>
                  <a:lnTo>
                    <a:pt x="101473" y="121920"/>
                  </a:lnTo>
                  <a:close/>
                </a:path>
                <a:path w="1167764" h="154939">
                  <a:moveTo>
                    <a:pt x="478916" y="2286"/>
                  </a:moveTo>
                  <a:lnTo>
                    <a:pt x="461264" y="2286"/>
                  </a:lnTo>
                  <a:lnTo>
                    <a:pt x="461264" y="28829"/>
                  </a:lnTo>
                  <a:lnTo>
                    <a:pt x="435991" y="28829"/>
                  </a:lnTo>
                  <a:lnTo>
                    <a:pt x="435991" y="43688"/>
                  </a:lnTo>
                  <a:lnTo>
                    <a:pt x="461264" y="43688"/>
                  </a:lnTo>
                  <a:lnTo>
                    <a:pt x="461264" y="80137"/>
                  </a:lnTo>
                  <a:lnTo>
                    <a:pt x="478916" y="80137"/>
                  </a:lnTo>
                  <a:lnTo>
                    <a:pt x="478916" y="2286"/>
                  </a:lnTo>
                  <a:close/>
                </a:path>
                <a:path w="1167764" h="154939">
                  <a:moveTo>
                    <a:pt x="431291" y="5969"/>
                  </a:moveTo>
                  <a:lnTo>
                    <a:pt x="341757" y="5969"/>
                  </a:lnTo>
                  <a:lnTo>
                    <a:pt x="341757" y="76073"/>
                  </a:lnTo>
                  <a:lnTo>
                    <a:pt x="398208" y="76073"/>
                  </a:lnTo>
                  <a:lnTo>
                    <a:pt x="408273" y="75612"/>
                  </a:lnTo>
                  <a:lnTo>
                    <a:pt x="442214" y="69469"/>
                  </a:lnTo>
                  <a:lnTo>
                    <a:pt x="442214" y="62865"/>
                  </a:lnTo>
                  <a:lnTo>
                    <a:pt x="359283" y="62865"/>
                  </a:lnTo>
                  <a:lnTo>
                    <a:pt x="359283" y="47244"/>
                  </a:lnTo>
                  <a:lnTo>
                    <a:pt x="424815" y="47244"/>
                  </a:lnTo>
                  <a:lnTo>
                    <a:pt x="424815" y="34544"/>
                  </a:lnTo>
                  <a:lnTo>
                    <a:pt x="359283" y="34544"/>
                  </a:lnTo>
                  <a:lnTo>
                    <a:pt x="359283" y="19177"/>
                  </a:lnTo>
                  <a:lnTo>
                    <a:pt x="431291" y="19177"/>
                  </a:lnTo>
                  <a:lnTo>
                    <a:pt x="431291" y="5969"/>
                  </a:lnTo>
                  <a:close/>
                </a:path>
                <a:path w="1167764" h="154939">
                  <a:moveTo>
                    <a:pt x="442214" y="56261"/>
                  </a:moveTo>
                  <a:lnTo>
                    <a:pt x="399361" y="62865"/>
                  </a:lnTo>
                  <a:lnTo>
                    <a:pt x="442214" y="62865"/>
                  </a:lnTo>
                  <a:lnTo>
                    <a:pt x="442214" y="56261"/>
                  </a:lnTo>
                  <a:close/>
                </a:path>
                <a:path w="1167764" h="154939">
                  <a:moveTo>
                    <a:pt x="961009" y="80518"/>
                  </a:moveTo>
                  <a:lnTo>
                    <a:pt x="944372" y="80518"/>
                  </a:lnTo>
                  <a:lnTo>
                    <a:pt x="944372" y="151892"/>
                  </a:lnTo>
                  <a:lnTo>
                    <a:pt x="961009" y="151892"/>
                  </a:lnTo>
                  <a:lnTo>
                    <a:pt x="961009" y="80518"/>
                  </a:lnTo>
                  <a:close/>
                </a:path>
                <a:path w="1167764" h="154939">
                  <a:moveTo>
                    <a:pt x="920496" y="7747"/>
                  </a:moveTo>
                  <a:lnTo>
                    <a:pt x="855598" y="7747"/>
                  </a:lnTo>
                  <a:lnTo>
                    <a:pt x="855598" y="23622"/>
                  </a:lnTo>
                  <a:lnTo>
                    <a:pt x="903732" y="23622"/>
                  </a:lnTo>
                  <a:lnTo>
                    <a:pt x="903732" y="63246"/>
                  </a:lnTo>
                  <a:lnTo>
                    <a:pt x="855598" y="63246"/>
                  </a:lnTo>
                  <a:lnTo>
                    <a:pt x="855598" y="79121"/>
                  </a:lnTo>
                  <a:lnTo>
                    <a:pt x="902462" y="79121"/>
                  </a:lnTo>
                  <a:lnTo>
                    <a:pt x="900316" y="89620"/>
                  </a:lnTo>
                  <a:lnTo>
                    <a:pt x="873680" y="124618"/>
                  </a:lnTo>
                  <a:lnTo>
                    <a:pt x="855598" y="128905"/>
                  </a:lnTo>
                  <a:lnTo>
                    <a:pt x="855598" y="145034"/>
                  </a:lnTo>
                  <a:lnTo>
                    <a:pt x="897635" y="127254"/>
                  </a:lnTo>
                  <a:lnTo>
                    <a:pt x="918845" y="80518"/>
                  </a:lnTo>
                  <a:lnTo>
                    <a:pt x="961009" y="80518"/>
                  </a:lnTo>
                  <a:lnTo>
                    <a:pt x="961009" y="64008"/>
                  </a:lnTo>
                  <a:lnTo>
                    <a:pt x="920496" y="64008"/>
                  </a:lnTo>
                  <a:lnTo>
                    <a:pt x="920496" y="7747"/>
                  </a:lnTo>
                  <a:close/>
                </a:path>
                <a:path w="1167764" h="154939">
                  <a:moveTo>
                    <a:pt x="961009" y="3175"/>
                  </a:moveTo>
                  <a:lnTo>
                    <a:pt x="944372" y="3175"/>
                  </a:lnTo>
                  <a:lnTo>
                    <a:pt x="944372" y="64008"/>
                  </a:lnTo>
                  <a:lnTo>
                    <a:pt x="961009" y="64008"/>
                  </a:lnTo>
                  <a:lnTo>
                    <a:pt x="961009" y="3175"/>
                  </a:lnTo>
                  <a:close/>
                </a:path>
                <a:path w="1167764" h="154939">
                  <a:moveTo>
                    <a:pt x="618871" y="3175"/>
                  </a:moveTo>
                  <a:lnTo>
                    <a:pt x="602488" y="3175"/>
                  </a:lnTo>
                  <a:lnTo>
                    <a:pt x="602488" y="39116"/>
                  </a:lnTo>
                  <a:lnTo>
                    <a:pt x="584962" y="39116"/>
                  </a:lnTo>
                  <a:lnTo>
                    <a:pt x="584962" y="53975"/>
                  </a:lnTo>
                  <a:lnTo>
                    <a:pt x="602488" y="53975"/>
                  </a:lnTo>
                  <a:lnTo>
                    <a:pt x="602488" y="81788"/>
                  </a:lnTo>
                  <a:lnTo>
                    <a:pt x="618871" y="81788"/>
                  </a:lnTo>
                  <a:lnTo>
                    <a:pt x="618871" y="3175"/>
                  </a:lnTo>
                  <a:close/>
                </a:path>
                <a:path w="1167764" h="154939">
                  <a:moveTo>
                    <a:pt x="586232" y="14224"/>
                  </a:moveTo>
                  <a:lnTo>
                    <a:pt x="505078" y="14224"/>
                  </a:lnTo>
                  <a:lnTo>
                    <a:pt x="505078" y="27432"/>
                  </a:lnTo>
                  <a:lnTo>
                    <a:pt x="586232" y="27432"/>
                  </a:lnTo>
                  <a:lnTo>
                    <a:pt x="586232" y="14224"/>
                  </a:lnTo>
                  <a:close/>
                </a:path>
                <a:path w="1167764" h="154939">
                  <a:moveTo>
                    <a:pt x="554482" y="0"/>
                  </a:moveTo>
                  <a:lnTo>
                    <a:pt x="536829" y="0"/>
                  </a:lnTo>
                  <a:lnTo>
                    <a:pt x="536829" y="14224"/>
                  </a:lnTo>
                  <a:lnTo>
                    <a:pt x="554482" y="14224"/>
                  </a:lnTo>
                  <a:lnTo>
                    <a:pt x="554482" y="0"/>
                  </a:lnTo>
                  <a:close/>
                </a:path>
                <a:path w="1167764" h="154939">
                  <a:moveTo>
                    <a:pt x="782585" y="53467"/>
                  </a:moveTo>
                  <a:lnTo>
                    <a:pt x="753998" y="53467"/>
                  </a:lnTo>
                  <a:lnTo>
                    <a:pt x="819022" y="98552"/>
                  </a:lnTo>
                  <a:lnTo>
                    <a:pt x="828675" y="84455"/>
                  </a:lnTo>
                  <a:lnTo>
                    <a:pt x="782585" y="53467"/>
                  </a:lnTo>
                  <a:close/>
                </a:path>
                <a:path w="1167764" h="154939">
                  <a:moveTo>
                    <a:pt x="754126" y="2921"/>
                  </a:moveTo>
                  <a:lnTo>
                    <a:pt x="739521" y="42164"/>
                  </a:lnTo>
                  <a:lnTo>
                    <a:pt x="706901" y="75082"/>
                  </a:lnTo>
                  <a:lnTo>
                    <a:pt x="683006" y="81280"/>
                  </a:lnTo>
                  <a:lnTo>
                    <a:pt x="683006" y="98044"/>
                  </a:lnTo>
                  <a:lnTo>
                    <a:pt x="722503" y="85852"/>
                  </a:lnTo>
                  <a:lnTo>
                    <a:pt x="753998" y="53467"/>
                  </a:lnTo>
                  <a:lnTo>
                    <a:pt x="782585" y="53467"/>
                  </a:lnTo>
                  <a:lnTo>
                    <a:pt x="761619" y="39370"/>
                  </a:lnTo>
                  <a:lnTo>
                    <a:pt x="764159" y="34290"/>
                  </a:lnTo>
                  <a:lnTo>
                    <a:pt x="766317" y="28956"/>
                  </a:lnTo>
                  <a:lnTo>
                    <a:pt x="769873" y="17780"/>
                  </a:lnTo>
                  <a:lnTo>
                    <a:pt x="771271" y="12065"/>
                  </a:lnTo>
                  <a:lnTo>
                    <a:pt x="772287" y="6223"/>
                  </a:lnTo>
                  <a:lnTo>
                    <a:pt x="754126" y="2921"/>
                  </a:lnTo>
                  <a:close/>
                </a:path>
                <a:path w="1167764" h="154939">
                  <a:moveTo>
                    <a:pt x="998601" y="2286"/>
                  </a:moveTo>
                  <a:lnTo>
                    <a:pt x="981837" y="2286"/>
                  </a:lnTo>
                  <a:lnTo>
                    <a:pt x="981837" y="154559"/>
                  </a:lnTo>
                  <a:lnTo>
                    <a:pt x="998601" y="154559"/>
                  </a:lnTo>
                  <a:lnTo>
                    <a:pt x="998601" y="2286"/>
                  </a:lnTo>
                  <a:close/>
                </a:path>
                <a:path w="1167764" h="154939">
                  <a:moveTo>
                    <a:pt x="654177" y="2286"/>
                  </a:moveTo>
                  <a:lnTo>
                    <a:pt x="637794" y="2286"/>
                  </a:lnTo>
                  <a:lnTo>
                    <a:pt x="637794" y="83439"/>
                  </a:lnTo>
                  <a:lnTo>
                    <a:pt x="654177" y="83439"/>
                  </a:lnTo>
                  <a:lnTo>
                    <a:pt x="654177" y="2286"/>
                  </a:lnTo>
                  <a:close/>
                </a:path>
                <a:path w="1167764" h="154939">
                  <a:moveTo>
                    <a:pt x="305434" y="2286"/>
                  </a:moveTo>
                  <a:lnTo>
                    <a:pt x="287782" y="2286"/>
                  </a:lnTo>
                  <a:lnTo>
                    <a:pt x="287782" y="154559"/>
                  </a:lnTo>
                  <a:lnTo>
                    <a:pt x="305434" y="154559"/>
                  </a:lnTo>
                  <a:lnTo>
                    <a:pt x="305434" y="2286"/>
                  </a:lnTo>
                  <a:close/>
                </a:path>
                <a:path w="1167764" h="154939">
                  <a:moveTo>
                    <a:pt x="133222" y="2286"/>
                  </a:moveTo>
                  <a:lnTo>
                    <a:pt x="115570" y="2286"/>
                  </a:lnTo>
                  <a:lnTo>
                    <a:pt x="115570" y="154686"/>
                  </a:lnTo>
                  <a:lnTo>
                    <a:pt x="133222" y="154686"/>
                  </a:lnTo>
                  <a:lnTo>
                    <a:pt x="133222" y="228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880872" y="2942856"/>
            <a:ext cx="2432050" cy="401955"/>
            <a:chOff x="880872" y="2942856"/>
            <a:chExt cx="2432050" cy="401955"/>
          </a:xfrm>
        </p:grpSpPr>
        <p:pic>
          <p:nvPicPr>
            <p:cNvPr id="101" name="object 10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80872" y="2942856"/>
              <a:ext cx="2431541" cy="401561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79220" y="3038843"/>
              <a:ext cx="1431797" cy="192798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86968" y="2948939"/>
              <a:ext cx="2403347" cy="37338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1390015" y="3049904"/>
              <a:ext cx="1395095" cy="155575"/>
            </a:xfrm>
            <a:custGeom>
              <a:avLst/>
              <a:gdLst/>
              <a:ahLst/>
              <a:cxnLst/>
              <a:rect l="l" t="t" r="r" b="b"/>
              <a:pathLst>
                <a:path w="1395095" h="155575">
                  <a:moveTo>
                    <a:pt x="102108" y="75692"/>
                  </a:moveTo>
                  <a:lnTo>
                    <a:pt x="77622" y="60452"/>
                  </a:lnTo>
                  <a:lnTo>
                    <a:pt x="56007" y="46990"/>
                  </a:lnTo>
                  <a:lnTo>
                    <a:pt x="57785" y="42037"/>
                  </a:lnTo>
                  <a:lnTo>
                    <a:pt x="58928" y="36957"/>
                  </a:lnTo>
                  <a:lnTo>
                    <a:pt x="59690" y="31750"/>
                  </a:lnTo>
                  <a:lnTo>
                    <a:pt x="99441" y="31750"/>
                  </a:lnTo>
                  <a:lnTo>
                    <a:pt x="99441" y="17018"/>
                  </a:lnTo>
                  <a:lnTo>
                    <a:pt x="59690" y="17018"/>
                  </a:lnTo>
                  <a:lnTo>
                    <a:pt x="59690" y="0"/>
                  </a:lnTo>
                  <a:lnTo>
                    <a:pt x="41910" y="0"/>
                  </a:lnTo>
                  <a:lnTo>
                    <a:pt x="41910" y="17018"/>
                  </a:lnTo>
                  <a:lnTo>
                    <a:pt x="1524" y="17018"/>
                  </a:lnTo>
                  <a:lnTo>
                    <a:pt x="1524" y="31750"/>
                  </a:lnTo>
                  <a:lnTo>
                    <a:pt x="41656" y="31750"/>
                  </a:lnTo>
                  <a:lnTo>
                    <a:pt x="39928" y="39624"/>
                  </a:lnTo>
                  <a:lnTo>
                    <a:pt x="39890" y="39801"/>
                  </a:lnTo>
                  <a:lnTo>
                    <a:pt x="15875" y="69380"/>
                  </a:lnTo>
                  <a:lnTo>
                    <a:pt x="0" y="74422"/>
                  </a:lnTo>
                  <a:lnTo>
                    <a:pt x="0" y="89789"/>
                  </a:lnTo>
                  <a:lnTo>
                    <a:pt x="39789" y="71348"/>
                  </a:lnTo>
                  <a:lnTo>
                    <a:pt x="48768" y="60452"/>
                  </a:lnTo>
                  <a:lnTo>
                    <a:pt x="93726" y="88900"/>
                  </a:lnTo>
                  <a:lnTo>
                    <a:pt x="102108" y="75692"/>
                  </a:lnTo>
                  <a:close/>
                </a:path>
                <a:path w="1395095" h="155575">
                  <a:moveTo>
                    <a:pt x="140335" y="100330"/>
                  </a:moveTo>
                  <a:lnTo>
                    <a:pt x="122682" y="100330"/>
                  </a:lnTo>
                  <a:lnTo>
                    <a:pt x="122682" y="114681"/>
                  </a:lnTo>
                  <a:lnTo>
                    <a:pt x="122682" y="138557"/>
                  </a:lnTo>
                  <a:lnTo>
                    <a:pt x="28321" y="138557"/>
                  </a:lnTo>
                  <a:lnTo>
                    <a:pt x="28321" y="114681"/>
                  </a:lnTo>
                  <a:lnTo>
                    <a:pt x="122682" y="114681"/>
                  </a:lnTo>
                  <a:lnTo>
                    <a:pt x="122682" y="100330"/>
                  </a:lnTo>
                  <a:lnTo>
                    <a:pt x="10668" y="100330"/>
                  </a:lnTo>
                  <a:lnTo>
                    <a:pt x="10668" y="153035"/>
                  </a:lnTo>
                  <a:lnTo>
                    <a:pt x="140335" y="153035"/>
                  </a:lnTo>
                  <a:lnTo>
                    <a:pt x="140335" y="138557"/>
                  </a:lnTo>
                  <a:lnTo>
                    <a:pt x="140335" y="114681"/>
                  </a:lnTo>
                  <a:lnTo>
                    <a:pt x="140335" y="100330"/>
                  </a:lnTo>
                  <a:close/>
                </a:path>
                <a:path w="1395095" h="155575">
                  <a:moveTo>
                    <a:pt x="140335" y="2794"/>
                  </a:moveTo>
                  <a:lnTo>
                    <a:pt x="122682" y="2794"/>
                  </a:lnTo>
                  <a:lnTo>
                    <a:pt x="122682" y="39624"/>
                  </a:lnTo>
                  <a:lnTo>
                    <a:pt x="93345" y="39624"/>
                  </a:lnTo>
                  <a:lnTo>
                    <a:pt x="93345" y="55372"/>
                  </a:lnTo>
                  <a:lnTo>
                    <a:pt x="122682" y="55372"/>
                  </a:lnTo>
                  <a:lnTo>
                    <a:pt x="122682" y="91948"/>
                  </a:lnTo>
                  <a:lnTo>
                    <a:pt x="140335" y="91948"/>
                  </a:lnTo>
                  <a:lnTo>
                    <a:pt x="140335" y="2794"/>
                  </a:lnTo>
                  <a:close/>
                </a:path>
                <a:path w="1395095" h="155575">
                  <a:moveTo>
                    <a:pt x="278257" y="66929"/>
                  </a:moveTo>
                  <a:lnTo>
                    <a:pt x="235394" y="73533"/>
                  </a:lnTo>
                  <a:lnTo>
                    <a:pt x="192278" y="73533"/>
                  </a:lnTo>
                  <a:lnTo>
                    <a:pt x="192278" y="21844"/>
                  </a:lnTo>
                  <a:lnTo>
                    <a:pt x="267335" y="21844"/>
                  </a:lnTo>
                  <a:lnTo>
                    <a:pt x="267335" y="6477"/>
                  </a:lnTo>
                  <a:lnTo>
                    <a:pt x="174498" y="6477"/>
                  </a:lnTo>
                  <a:lnTo>
                    <a:pt x="174498" y="88900"/>
                  </a:lnTo>
                  <a:lnTo>
                    <a:pt x="229235" y="88900"/>
                  </a:lnTo>
                  <a:lnTo>
                    <a:pt x="237185" y="88734"/>
                  </a:lnTo>
                  <a:lnTo>
                    <a:pt x="278257" y="82042"/>
                  </a:lnTo>
                  <a:lnTo>
                    <a:pt x="278257" y="73533"/>
                  </a:lnTo>
                  <a:lnTo>
                    <a:pt x="278257" y="66929"/>
                  </a:lnTo>
                  <a:close/>
                </a:path>
                <a:path w="1395095" h="155575">
                  <a:moveTo>
                    <a:pt x="311023" y="137033"/>
                  </a:moveTo>
                  <a:lnTo>
                    <a:pt x="197485" y="137033"/>
                  </a:lnTo>
                  <a:lnTo>
                    <a:pt x="197485" y="103632"/>
                  </a:lnTo>
                  <a:lnTo>
                    <a:pt x="179705" y="103632"/>
                  </a:lnTo>
                  <a:lnTo>
                    <a:pt x="179705" y="153035"/>
                  </a:lnTo>
                  <a:lnTo>
                    <a:pt x="311023" y="153035"/>
                  </a:lnTo>
                  <a:lnTo>
                    <a:pt x="311023" y="137033"/>
                  </a:lnTo>
                  <a:close/>
                </a:path>
                <a:path w="1395095" h="155575">
                  <a:moveTo>
                    <a:pt x="328422" y="38989"/>
                  </a:moveTo>
                  <a:lnTo>
                    <a:pt x="306959" y="38989"/>
                  </a:lnTo>
                  <a:lnTo>
                    <a:pt x="306959" y="2794"/>
                  </a:lnTo>
                  <a:lnTo>
                    <a:pt x="289306" y="2794"/>
                  </a:lnTo>
                  <a:lnTo>
                    <a:pt x="289306" y="115824"/>
                  </a:lnTo>
                  <a:lnTo>
                    <a:pt x="306959" y="115824"/>
                  </a:lnTo>
                  <a:lnTo>
                    <a:pt x="306959" y="55880"/>
                  </a:lnTo>
                  <a:lnTo>
                    <a:pt x="328422" y="55880"/>
                  </a:lnTo>
                  <a:lnTo>
                    <a:pt x="328422" y="38989"/>
                  </a:lnTo>
                  <a:close/>
                </a:path>
                <a:path w="1395095" h="155575">
                  <a:moveTo>
                    <a:pt x="433197" y="7239"/>
                  </a:moveTo>
                  <a:lnTo>
                    <a:pt x="415671" y="7239"/>
                  </a:lnTo>
                  <a:lnTo>
                    <a:pt x="415671" y="59563"/>
                  </a:lnTo>
                  <a:lnTo>
                    <a:pt x="415671" y="75819"/>
                  </a:lnTo>
                  <a:lnTo>
                    <a:pt x="415671" y="129667"/>
                  </a:lnTo>
                  <a:lnTo>
                    <a:pt x="366014" y="129667"/>
                  </a:lnTo>
                  <a:lnTo>
                    <a:pt x="366014" y="75819"/>
                  </a:lnTo>
                  <a:lnTo>
                    <a:pt x="415671" y="75819"/>
                  </a:lnTo>
                  <a:lnTo>
                    <a:pt x="415671" y="59563"/>
                  </a:lnTo>
                  <a:lnTo>
                    <a:pt x="366014" y="59563"/>
                  </a:lnTo>
                  <a:lnTo>
                    <a:pt x="366014" y="7239"/>
                  </a:lnTo>
                  <a:lnTo>
                    <a:pt x="348488" y="7239"/>
                  </a:lnTo>
                  <a:lnTo>
                    <a:pt x="348488" y="145923"/>
                  </a:lnTo>
                  <a:lnTo>
                    <a:pt x="433197" y="145923"/>
                  </a:lnTo>
                  <a:lnTo>
                    <a:pt x="433197" y="129667"/>
                  </a:lnTo>
                  <a:lnTo>
                    <a:pt x="433197" y="75819"/>
                  </a:lnTo>
                  <a:lnTo>
                    <a:pt x="433197" y="59563"/>
                  </a:lnTo>
                  <a:lnTo>
                    <a:pt x="433197" y="7239"/>
                  </a:lnTo>
                  <a:close/>
                </a:path>
                <a:path w="1395095" h="155575">
                  <a:moveTo>
                    <a:pt x="500634" y="64389"/>
                  </a:moveTo>
                  <a:lnTo>
                    <a:pt x="479171" y="64389"/>
                  </a:lnTo>
                  <a:lnTo>
                    <a:pt x="479171" y="2794"/>
                  </a:lnTo>
                  <a:lnTo>
                    <a:pt x="461518" y="2794"/>
                  </a:lnTo>
                  <a:lnTo>
                    <a:pt x="461518" y="155067"/>
                  </a:lnTo>
                  <a:lnTo>
                    <a:pt x="479171" y="155067"/>
                  </a:lnTo>
                  <a:lnTo>
                    <a:pt x="479171" y="81407"/>
                  </a:lnTo>
                  <a:lnTo>
                    <a:pt x="500634" y="81407"/>
                  </a:lnTo>
                  <a:lnTo>
                    <a:pt x="500634" y="64389"/>
                  </a:lnTo>
                  <a:close/>
                </a:path>
                <a:path w="1395095" h="155575">
                  <a:moveTo>
                    <a:pt x="612140" y="77089"/>
                  </a:moveTo>
                  <a:lnTo>
                    <a:pt x="604812" y="33464"/>
                  </a:lnTo>
                  <a:lnTo>
                    <a:pt x="594487" y="18199"/>
                  </a:lnTo>
                  <a:lnTo>
                    <a:pt x="594487" y="77089"/>
                  </a:lnTo>
                  <a:lnTo>
                    <a:pt x="593890" y="90500"/>
                  </a:lnTo>
                  <a:lnTo>
                    <a:pt x="581025" y="127508"/>
                  </a:lnTo>
                  <a:lnTo>
                    <a:pt x="574294" y="131838"/>
                  </a:lnTo>
                  <a:lnTo>
                    <a:pt x="566166" y="131699"/>
                  </a:lnTo>
                  <a:lnTo>
                    <a:pt x="557911" y="131838"/>
                  </a:lnTo>
                  <a:lnTo>
                    <a:pt x="538226" y="90500"/>
                  </a:lnTo>
                  <a:lnTo>
                    <a:pt x="537591" y="77089"/>
                  </a:lnTo>
                  <a:lnTo>
                    <a:pt x="538226" y="63703"/>
                  </a:lnTo>
                  <a:lnTo>
                    <a:pt x="551053" y="26670"/>
                  </a:lnTo>
                  <a:lnTo>
                    <a:pt x="557707" y="22479"/>
                  </a:lnTo>
                  <a:lnTo>
                    <a:pt x="574484" y="22479"/>
                  </a:lnTo>
                  <a:lnTo>
                    <a:pt x="593890" y="63703"/>
                  </a:lnTo>
                  <a:lnTo>
                    <a:pt x="594487" y="77089"/>
                  </a:lnTo>
                  <a:lnTo>
                    <a:pt x="594487" y="18199"/>
                  </a:lnTo>
                  <a:lnTo>
                    <a:pt x="592518" y="15976"/>
                  </a:lnTo>
                  <a:lnTo>
                    <a:pt x="584733" y="10566"/>
                  </a:lnTo>
                  <a:lnTo>
                    <a:pt x="575945" y="7353"/>
                  </a:lnTo>
                  <a:lnTo>
                    <a:pt x="566166" y="6350"/>
                  </a:lnTo>
                  <a:lnTo>
                    <a:pt x="556298" y="7353"/>
                  </a:lnTo>
                  <a:lnTo>
                    <a:pt x="527367" y="33464"/>
                  </a:lnTo>
                  <a:lnTo>
                    <a:pt x="519938" y="77089"/>
                  </a:lnTo>
                  <a:lnTo>
                    <a:pt x="520890" y="94005"/>
                  </a:lnTo>
                  <a:lnTo>
                    <a:pt x="532892" y="130556"/>
                  </a:lnTo>
                  <a:lnTo>
                    <a:pt x="566166" y="147828"/>
                  </a:lnTo>
                  <a:lnTo>
                    <a:pt x="575945" y="146837"/>
                  </a:lnTo>
                  <a:lnTo>
                    <a:pt x="604812" y="120726"/>
                  </a:lnTo>
                  <a:lnTo>
                    <a:pt x="611200" y="94005"/>
                  </a:lnTo>
                  <a:lnTo>
                    <a:pt x="612140" y="77089"/>
                  </a:lnTo>
                  <a:close/>
                </a:path>
                <a:path w="1395095" h="155575">
                  <a:moveTo>
                    <a:pt x="655828" y="2794"/>
                  </a:moveTo>
                  <a:lnTo>
                    <a:pt x="638048" y="2794"/>
                  </a:lnTo>
                  <a:lnTo>
                    <a:pt x="638048" y="155067"/>
                  </a:lnTo>
                  <a:lnTo>
                    <a:pt x="655828" y="155067"/>
                  </a:lnTo>
                  <a:lnTo>
                    <a:pt x="655828" y="2794"/>
                  </a:lnTo>
                  <a:close/>
                </a:path>
                <a:path w="1395095" h="155575">
                  <a:moveTo>
                    <a:pt x="837819" y="131076"/>
                  </a:moveTo>
                  <a:lnTo>
                    <a:pt x="770636" y="131076"/>
                  </a:lnTo>
                  <a:lnTo>
                    <a:pt x="770636" y="98679"/>
                  </a:lnTo>
                  <a:lnTo>
                    <a:pt x="783704" y="96989"/>
                  </a:lnTo>
                  <a:lnTo>
                    <a:pt x="795312" y="94018"/>
                  </a:lnTo>
                  <a:lnTo>
                    <a:pt x="805472" y="89750"/>
                  </a:lnTo>
                  <a:lnTo>
                    <a:pt x="814197" y="84201"/>
                  </a:lnTo>
                  <a:lnTo>
                    <a:pt x="815530" y="82931"/>
                  </a:lnTo>
                  <a:lnTo>
                    <a:pt x="821143" y="77635"/>
                  </a:lnTo>
                  <a:lnTo>
                    <a:pt x="826160" y="70129"/>
                  </a:lnTo>
                  <a:lnTo>
                    <a:pt x="829233" y="61683"/>
                  </a:lnTo>
                  <a:lnTo>
                    <a:pt x="830326" y="52324"/>
                  </a:lnTo>
                  <a:lnTo>
                    <a:pt x="829005" y="42138"/>
                  </a:lnTo>
                  <a:lnTo>
                    <a:pt x="825449" y="33070"/>
                  </a:lnTo>
                  <a:lnTo>
                    <a:pt x="819619" y="25133"/>
                  </a:lnTo>
                  <a:lnTo>
                    <a:pt x="815289" y="21463"/>
                  </a:lnTo>
                  <a:lnTo>
                    <a:pt x="811784" y="18503"/>
                  </a:lnTo>
                  <a:lnTo>
                    <a:pt x="811784" y="52324"/>
                  </a:lnTo>
                  <a:lnTo>
                    <a:pt x="810844" y="58940"/>
                  </a:lnTo>
                  <a:lnTo>
                    <a:pt x="772591" y="82346"/>
                  </a:lnTo>
                  <a:lnTo>
                    <a:pt x="761746" y="82931"/>
                  </a:lnTo>
                  <a:lnTo>
                    <a:pt x="750900" y="82346"/>
                  </a:lnTo>
                  <a:lnTo>
                    <a:pt x="715352" y="64871"/>
                  </a:lnTo>
                  <a:lnTo>
                    <a:pt x="711835" y="52324"/>
                  </a:lnTo>
                  <a:lnTo>
                    <a:pt x="712762" y="45643"/>
                  </a:lnTo>
                  <a:lnTo>
                    <a:pt x="750900" y="22072"/>
                  </a:lnTo>
                  <a:lnTo>
                    <a:pt x="761746" y="21463"/>
                  </a:lnTo>
                  <a:lnTo>
                    <a:pt x="772591" y="22072"/>
                  </a:lnTo>
                  <a:lnTo>
                    <a:pt x="808253" y="39674"/>
                  </a:lnTo>
                  <a:lnTo>
                    <a:pt x="811784" y="52324"/>
                  </a:lnTo>
                  <a:lnTo>
                    <a:pt x="811784" y="18503"/>
                  </a:lnTo>
                  <a:lnTo>
                    <a:pt x="761746" y="5461"/>
                  </a:lnTo>
                  <a:lnTo>
                    <a:pt x="746836" y="6350"/>
                  </a:lnTo>
                  <a:lnTo>
                    <a:pt x="703859" y="25133"/>
                  </a:lnTo>
                  <a:lnTo>
                    <a:pt x="693039" y="52324"/>
                  </a:lnTo>
                  <a:lnTo>
                    <a:pt x="694194" y="61683"/>
                  </a:lnTo>
                  <a:lnTo>
                    <a:pt x="728040" y="94018"/>
                  </a:lnTo>
                  <a:lnTo>
                    <a:pt x="752602" y="98679"/>
                  </a:lnTo>
                  <a:lnTo>
                    <a:pt x="752602" y="131076"/>
                  </a:lnTo>
                  <a:lnTo>
                    <a:pt x="685800" y="131076"/>
                  </a:lnTo>
                  <a:lnTo>
                    <a:pt x="685800" y="147713"/>
                  </a:lnTo>
                  <a:lnTo>
                    <a:pt x="837819" y="147713"/>
                  </a:lnTo>
                  <a:lnTo>
                    <a:pt x="837819" y="131076"/>
                  </a:lnTo>
                  <a:close/>
                </a:path>
                <a:path w="1395095" h="155575">
                  <a:moveTo>
                    <a:pt x="1012952" y="78359"/>
                  </a:moveTo>
                  <a:lnTo>
                    <a:pt x="984262" y="57150"/>
                  </a:lnTo>
                  <a:lnTo>
                    <a:pt x="964184" y="42291"/>
                  </a:lnTo>
                  <a:lnTo>
                    <a:pt x="966343" y="36576"/>
                  </a:lnTo>
                  <a:lnTo>
                    <a:pt x="967994" y="30607"/>
                  </a:lnTo>
                  <a:lnTo>
                    <a:pt x="969010" y="24384"/>
                  </a:lnTo>
                  <a:lnTo>
                    <a:pt x="970153" y="18161"/>
                  </a:lnTo>
                  <a:lnTo>
                    <a:pt x="970661" y="12992"/>
                  </a:lnTo>
                  <a:lnTo>
                    <a:pt x="970788" y="5207"/>
                  </a:lnTo>
                  <a:lnTo>
                    <a:pt x="953135" y="4191"/>
                  </a:lnTo>
                  <a:lnTo>
                    <a:pt x="952690" y="11811"/>
                  </a:lnTo>
                  <a:lnTo>
                    <a:pt x="952627" y="12992"/>
                  </a:lnTo>
                  <a:lnTo>
                    <a:pt x="951484" y="21450"/>
                  </a:lnTo>
                  <a:lnTo>
                    <a:pt x="935964" y="57670"/>
                  </a:lnTo>
                  <a:lnTo>
                    <a:pt x="906018" y="76200"/>
                  </a:lnTo>
                  <a:lnTo>
                    <a:pt x="906018" y="92837"/>
                  </a:lnTo>
                  <a:lnTo>
                    <a:pt x="941819" y="76034"/>
                  </a:lnTo>
                  <a:lnTo>
                    <a:pt x="957199" y="57150"/>
                  </a:lnTo>
                  <a:lnTo>
                    <a:pt x="1002538" y="91198"/>
                  </a:lnTo>
                  <a:lnTo>
                    <a:pt x="1012952" y="78359"/>
                  </a:lnTo>
                  <a:close/>
                </a:path>
                <a:path w="1395095" h="155575">
                  <a:moveTo>
                    <a:pt x="1045845" y="2794"/>
                  </a:moveTo>
                  <a:lnTo>
                    <a:pt x="1028192" y="2794"/>
                  </a:lnTo>
                  <a:lnTo>
                    <a:pt x="1028192" y="115824"/>
                  </a:lnTo>
                  <a:lnTo>
                    <a:pt x="1045845" y="115824"/>
                  </a:lnTo>
                  <a:lnTo>
                    <a:pt x="1045845" y="2794"/>
                  </a:lnTo>
                  <a:close/>
                </a:path>
                <a:path w="1395095" h="155575">
                  <a:moveTo>
                    <a:pt x="1049909" y="137426"/>
                  </a:moveTo>
                  <a:lnTo>
                    <a:pt x="934593" y="137426"/>
                  </a:lnTo>
                  <a:lnTo>
                    <a:pt x="934593" y="104521"/>
                  </a:lnTo>
                  <a:lnTo>
                    <a:pt x="916686" y="104521"/>
                  </a:lnTo>
                  <a:lnTo>
                    <a:pt x="916686" y="153035"/>
                  </a:lnTo>
                  <a:lnTo>
                    <a:pt x="1049909" y="153035"/>
                  </a:lnTo>
                  <a:lnTo>
                    <a:pt x="1049909" y="137426"/>
                  </a:lnTo>
                  <a:close/>
                </a:path>
                <a:path w="1395095" h="155575">
                  <a:moveTo>
                    <a:pt x="1224661" y="82423"/>
                  </a:moveTo>
                  <a:lnTo>
                    <a:pt x="1179499" y="52832"/>
                  </a:lnTo>
                  <a:lnTo>
                    <a:pt x="1157986" y="38735"/>
                  </a:lnTo>
                  <a:lnTo>
                    <a:pt x="1160272" y="33782"/>
                  </a:lnTo>
                  <a:lnTo>
                    <a:pt x="1162304" y="28702"/>
                  </a:lnTo>
                  <a:lnTo>
                    <a:pt x="1163967" y="23710"/>
                  </a:lnTo>
                  <a:lnTo>
                    <a:pt x="1165860" y="17907"/>
                  </a:lnTo>
                  <a:lnTo>
                    <a:pt x="1167257" y="12319"/>
                  </a:lnTo>
                  <a:lnTo>
                    <a:pt x="1168273" y="6604"/>
                  </a:lnTo>
                  <a:lnTo>
                    <a:pt x="1150112" y="3429"/>
                  </a:lnTo>
                  <a:lnTo>
                    <a:pt x="1147622" y="13843"/>
                  </a:lnTo>
                  <a:lnTo>
                    <a:pt x="1144485" y="23368"/>
                  </a:lnTo>
                  <a:lnTo>
                    <a:pt x="1123975" y="57137"/>
                  </a:lnTo>
                  <a:lnTo>
                    <a:pt x="1087170" y="78536"/>
                  </a:lnTo>
                  <a:lnTo>
                    <a:pt x="1078992" y="79248"/>
                  </a:lnTo>
                  <a:lnTo>
                    <a:pt x="1078992" y="96012"/>
                  </a:lnTo>
                  <a:lnTo>
                    <a:pt x="1118616" y="84201"/>
                  </a:lnTo>
                  <a:lnTo>
                    <a:pt x="1150112" y="52832"/>
                  </a:lnTo>
                  <a:lnTo>
                    <a:pt x="1215009" y="96520"/>
                  </a:lnTo>
                  <a:lnTo>
                    <a:pt x="1224661" y="82423"/>
                  </a:lnTo>
                  <a:close/>
                </a:path>
                <a:path w="1395095" h="155575">
                  <a:moveTo>
                    <a:pt x="1227963" y="131076"/>
                  </a:moveTo>
                  <a:lnTo>
                    <a:pt x="1160780" y="131076"/>
                  </a:lnTo>
                  <a:lnTo>
                    <a:pt x="1160780" y="88519"/>
                  </a:lnTo>
                  <a:lnTo>
                    <a:pt x="1142746" y="88519"/>
                  </a:lnTo>
                  <a:lnTo>
                    <a:pt x="1142746" y="131076"/>
                  </a:lnTo>
                  <a:lnTo>
                    <a:pt x="1075944" y="131076"/>
                  </a:lnTo>
                  <a:lnTo>
                    <a:pt x="1075944" y="147713"/>
                  </a:lnTo>
                  <a:lnTo>
                    <a:pt x="1227963" y="147713"/>
                  </a:lnTo>
                  <a:lnTo>
                    <a:pt x="1227963" y="131076"/>
                  </a:lnTo>
                  <a:close/>
                </a:path>
                <a:path w="1395095" h="155575">
                  <a:moveTo>
                    <a:pt x="1331214" y="135636"/>
                  </a:moveTo>
                  <a:lnTo>
                    <a:pt x="1307909" y="94615"/>
                  </a:lnTo>
                  <a:lnTo>
                    <a:pt x="1294130" y="70358"/>
                  </a:lnTo>
                  <a:lnTo>
                    <a:pt x="1295222" y="59842"/>
                  </a:lnTo>
                  <a:lnTo>
                    <a:pt x="1296035" y="48641"/>
                  </a:lnTo>
                  <a:lnTo>
                    <a:pt x="1296479" y="38569"/>
                  </a:lnTo>
                  <a:lnTo>
                    <a:pt x="1296555" y="36791"/>
                  </a:lnTo>
                  <a:lnTo>
                    <a:pt x="1296797" y="24257"/>
                  </a:lnTo>
                  <a:lnTo>
                    <a:pt x="1323340" y="24257"/>
                  </a:lnTo>
                  <a:lnTo>
                    <a:pt x="1323340" y="8255"/>
                  </a:lnTo>
                  <a:lnTo>
                    <a:pt x="1251712" y="8255"/>
                  </a:lnTo>
                  <a:lnTo>
                    <a:pt x="1251712" y="24257"/>
                  </a:lnTo>
                  <a:lnTo>
                    <a:pt x="1279906" y="24257"/>
                  </a:lnTo>
                  <a:lnTo>
                    <a:pt x="1279626" y="36791"/>
                  </a:lnTo>
                  <a:lnTo>
                    <a:pt x="1276350" y="76073"/>
                  </a:lnTo>
                  <a:lnTo>
                    <a:pt x="1261745" y="121158"/>
                  </a:lnTo>
                  <a:lnTo>
                    <a:pt x="1249426" y="128663"/>
                  </a:lnTo>
                  <a:lnTo>
                    <a:pt x="1249426" y="145923"/>
                  </a:lnTo>
                  <a:lnTo>
                    <a:pt x="1262799" y="140804"/>
                  </a:lnTo>
                  <a:lnTo>
                    <a:pt x="1273975" y="130568"/>
                  </a:lnTo>
                  <a:lnTo>
                    <a:pt x="1282941" y="115176"/>
                  </a:lnTo>
                  <a:lnTo>
                    <a:pt x="1289685" y="94615"/>
                  </a:lnTo>
                  <a:lnTo>
                    <a:pt x="1316736" y="143776"/>
                  </a:lnTo>
                  <a:lnTo>
                    <a:pt x="1331214" y="135636"/>
                  </a:lnTo>
                  <a:close/>
                </a:path>
                <a:path w="1395095" h="155575">
                  <a:moveTo>
                    <a:pt x="1394587" y="2794"/>
                  </a:moveTo>
                  <a:lnTo>
                    <a:pt x="1377823" y="2794"/>
                  </a:lnTo>
                  <a:lnTo>
                    <a:pt x="1377823" y="64135"/>
                  </a:lnTo>
                  <a:lnTo>
                    <a:pt x="1352931" y="64135"/>
                  </a:lnTo>
                  <a:lnTo>
                    <a:pt x="1352931" y="3683"/>
                  </a:lnTo>
                  <a:lnTo>
                    <a:pt x="1336167" y="3683"/>
                  </a:lnTo>
                  <a:lnTo>
                    <a:pt x="1336167" y="152412"/>
                  </a:lnTo>
                  <a:lnTo>
                    <a:pt x="1352931" y="152412"/>
                  </a:lnTo>
                  <a:lnTo>
                    <a:pt x="1352931" y="80899"/>
                  </a:lnTo>
                  <a:lnTo>
                    <a:pt x="1377823" y="80899"/>
                  </a:lnTo>
                  <a:lnTo>
                    <a:pt x="1377823" y="155067"/>
                  </a:lnTo>
                  <a:lnTo>
                    <a:pt x="1394587" y="155067"/>
                  </a:lnTo>
                  <a:lnTo>
                    <a:pt x="1394587" y="80899"/>
                  </a:lnTo>
                  <a:lnTo>
                    <a:pt x="1394587" y="64135"/>
                  </a:lnTo>
                  <a:lnTo>
                    <a:pt x="1394587" y="2794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880872" y="3396995"/>
            <a:ext cx="2432050" cy="400050"/>
            <a:chOff x="880872" y="3396995"/>
            <a:chExt cx="2432050" cy="400050"/>
          </a:xfrm>
        </p:grpSpPr>
        <p:pic>
          <p:nvPicPr>
            <p:cNvPr id="106" name="object 10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80872" y="3396995"/>
              <a:ext cx="2431541" cy="40005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95400" y="3488448"/>
              <a:ext cx="1607058" cy="195821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86968" y="3403091"/>
              <a:ext cx="2403347" cy="371856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1306957" y="3499611"/>
              <a:ext cx="1569085" cy="158750"/>
            </a:xfrm>
            <a:custGeom>
              <a:avLst/>
              <a:gdLst/>
              <a:ahLst/>
              <a:cxnLst/>
              <a:rect l="l" t="t" r="r" b="b"/>
              <a:pathLst>
                <a:path w="1569085" h="158750">
                  <a:moveTo>
                    <a:pt x="89027" y="9779"/>
                  </a:moveTo>
                  <a:lnTo>
                    <a:pt x="71501" y="9779"/>
                  </a:lnTo>
                  <a:lnTo>
                    <a:pt x="71501" y="24765"/>
                  </a:lnTo>
                  <a:lnTo>
                    <a:pt x="71501" y="66421"/>
                  </a:lnTo>
                  <a:lnTo>
                    <a:pt x="17526" y="66421"/>
                  </a:lnTo>
                  <a:lnTo>
                    <a:pt x="17526" y="24765"/>
                  </a:lnTo>
                  <a:lnTo>
                    <a:pt x="71501" y="24765"/>
                  </a:lnTo>
                  <a:lnTo>
                    <a:pt x="71501" y="9779"/>
                  </a:lnTo>
                  <a:lnTo>
                    <a:pt x="0" y="9779"/>
                  </a:lnTo>
                  <a:lnTo>
                    <a:pt x="0" y="81407"/>
                  </a:lnTo>
                  <a:lnTo>
                    <a:pt x="89027" y="81407"/>
                  </a:lnTo>
                  <a:lnTo>
                    <a:pt x="89027" y="66421"/>
                  </a:lnTo>
                  <a:lnTo>
                    <a:pt x="89027" y="24765"/>
                  </a:lnTo>
                  <a:lnTo>
                    <a:pt x="89027" y="9779"/>
                  </a:lnTo>
                  <a:close/>
                </a:path>
                <a:path w="1569085" h="158750">
                  <a:moveTo>
                    <a:pt x="138557" y="143129"/>
                  </a:moveTo>
                  <a:lnTo>
                    <a:pt x="114020" y="135255"/>
                  </a:lnTo>
                  <a:lnTo>
                    <a:pt x="76847" y="123317"/>
                  </a:lnTo>
                  <a:lnTo>
                    <a:pt x="76377" y="123317"/>
                  </a:lnTo>
                  <a:lnTo>
                    <a:pt x="81280" y="111887"/>
                  </a:lnTo>
                  <a:lnTo>
                    <a:pt x="134493" y="111887"/>
                  </a:lnTo>
                  <a:lnTo>
                    <a:pt x="134493" y="97155"/>
                  </a:lnTo>
                  <a:lnTo>
                    <a:pt x="4826" y="97155"/>
                  </a:lnTo>
                  <a:lnTo>
                    <a:pt x="4826" y="111887"/>
                  </a:lnTo>
                  <a:lnTo>
                    <a:pt x="62738" y="111887"/>
                  </a:lnTo>
                  <a:lnTo>
                    <a:pt x="60299" y="117856"/>
                  </a:lnTo>
                  <a:lnTo>
                    <a:pt x="60198" y="118110"/>
                  </a:lnTo>
                  <a:lnTo>
                    <a:pt x="55880" y="123317"/>
                  </a:lnTo>
                  <a:lnTo>
                    <a:pt x="49911" y="127635"/>
                  </a:lnTo>
                  <a:lnTo>
                    <a:pt x="44069" y="131953"/>
                  </a:lnTo>
                  <a:lnTo>
                    <a:pt x="3048" y="140970"/>
                  </a:lnTo>
                  <a:lnTo>
                    <a:pt x="3048" y="156337"/>
                  </a:lnTo>
                  <a:lnTo>
                    <a:pt x="46278" y="148005"/>
                  </a:lnTo>
                  <a:lnTo>
                    <a:pt x="66509" y="135255"/>
                  </a:lnTo>
                  <a:lnTo>
                    <a:pt x="67030" y="135255"/>
                  </a:lnTo>
                  <a:lnTo>
                    <a:pt x="133604" y="158242"/>
                  </a:lnTo>
                  <a:lnTo>
                    <a:pt x="138557" y="143129"/>
                  </a:lnTo>
                  <a:close/>
                </a:path>
                <a:path w="1569085" h="158750">
                  <a:moveTo>
                    <a:pt x="153924" y="37211"/>
                  </a:moveTo>
                  <a:lnTo>
                    <a:pt x="132461" y="37211"/>
                  </a:lnTo>
                  <a:lnTo>
                    <a:pt x="132461" y="5969"/>
                  </a:lnTo>
                  <a:lnTo>
                    <a:pt x="114808" y="5969"/>
                  </a:lnTo>
                  <a:lnTo>
                    <a:pt x="114808" y="88773"/>
                  </a:lnTo>
                  <a:lnTo>
                    <a:pt x="132461" y="88773"/>
                  </a:lnTo>
                  <a:lnTo>
                    <a:pt x="132461" y="54102"/>
                  </a:lnTo>
                  <a:lnTo>
                    <a:pt x="153924" y="54102"/>
                  </a:lnTo>
                  <a:lnTo>
                    <a:pt x="153924" y="37211"/>
                  </a:lnTo>
                  <a:close/>
                </a:path>
                <a:path w="1569085" h="158750">
                  <a:moveTo>
                    <a:pt x="313309" y="54864"/>
                  </a:moveTo>
                  <a:lnTo>
                    <a:pt x="292163" y="49276"/>
                  </a:lnTo>
                  <a:lnTo>
                    <a:pt x="249428" y="37973"/>
                  </a:lnTo>
                  <a:lnTo>
                    <a:pt x="250317" y="36576"/>
                  </a:lnTo>
                  <a:lnTo>
                    <a:pt x="251079" y="35179"/>
                  </a:lnTo>
                  <a:lnTo>
                    <a:pt x="251714" y="33655"/>
                  </a:lnTo>
                  <a:lnTo>
                    <a:pt x="252476" y="32131"/>
                  </a:lnTo>
                  <a:lnTo>
                    <a:pt x="252984" y="30607"/>
                  </a:lnTo>
                  <a:lnTo>
                    <a:pt x="253365" y="28956"/>
                  </a:lnTo>
                  <a:lnTo>
                    <a:pt x="309880" y="28956"/>
                  </a:lnTo>
                  <a:lnTo>
                    <a:pt x="309880" y="14859"/>
                  </a:lnTo>
                  <a:lnTo>
                    <a:pt x="251968" y="14859"/>
                  </a:lnTo>
                  <a:lnTo>
                    <a:pt x="251968" y="0"/>
                  </a:lnTo>
                  <a:lnTo>
                    <a:pt x="233934" y="0"/>
                  </a:lnTo>
                  <a:lnTo>
                    <a:pt x="233934" y="14859"/>
                  </a:lnTo>
                  <a:lnTo>
                    <a:pt x="175768" y="14859"/>
                  </a:lnTo>
                  <a:lnTo>
                    <a:pt x="175768" y="28956"/>
                  </a:lnTo>
                  <a:lnTo>
                    <a:pt x="234950" y="28956"/>
                  </a:lnTo>
                  <a:lnTo>
                    <a:pt x="232537" y="34417"/>
                  </a:lnTo>
                  <a:lnTo>
                    <a:pt x="192163" y="52209"/>
                  </a:lnTo>
                  <a:lnTo>
                    <a:pt x="172974" y="54102"/>
                  </a:lnTo>
                  <a:lnTo>
                    <a:pt x="172974" y="68199"/>
                  </a:lnTo>
                  <a:lnTo>
                    <a:pt x="217487" y="60477"/>
                  </a:lnTo>
                  <a:lnTo>
                    <a:pt x="238887" y="49276"/>
                  </a:lnTo>
                  <a:lnTo>
                    <a:pt x="309118" y="68580"/>
                  </a:lnTo>
                  <a:lnTo>
                    <a:pt x="313309" y="54864"/>
                  </a:lnTo>
                  <a:close/>
                </a:path>
                <a:path w="1569085" h="158750">
                  <a:moveTo>
                    <a:pt x="318897" y="78613"/>
                  </a:moveTo>
                  <a:lnTo>
                    <a:pt x="166878" y="78613"/>
                  </a:lnTo>
                  <a:lnTo>
                    <a:pt x="166878" y="92710"/>
                  </a:lnTo>
                  <a:lnTo>
                    <a:pt x="233934" y="92710"/>
                  </a:lnTo>
                  <a:lnTo>
                    <a:pt x="233934" y="108585"/>
                  </a:lnTo>
                  <a:lnTo>
                    <a:pt x="177419" y="108585"/>
                  </a:lnTo>
                  <a:lnTo>
                    <a:pt x="177419" y="156464"/>
                  </a:lnTo>
                  <a:lnTo>
                    <a:pt x="308229" y="156464"/>
                  </a:lnTo>
                  <a:lnTo>
                    <a:pt x="308229" y="142621"/>
                  </a:lnTo>
                  <a:lnTo>
                    <a:pt x="308229" y="122301"/>
                  </a:lnTo>
                  <a:lnTo>
                    <a:pt x="308229" y="108585"/>
                  </a:lnTo>
                  <a:lnTo>
                    <a:pt x="290830" y="108585"/>
                  </a:lnTo>
                  <a:lnTo>
                    <a:pt x="290830" y="122301"/>
                  </a:lnTo>
                  <a:lnTo>
                    <a:pt x="290830" y="142621"/>
                  </a:lnTo>
                  <a:lnTo>
                    <a:pt x="195072" y="142621"/>
                  </a:lnTo>
                  <a:lnTo>
                    <a:pt x="195072" y="122301"/>
                  </a:lnTo>
                  <a:lnTo>
                    <a:pt x="290830" y="122301"/>
                  </a:lnTo>
                  <a:lnTo>
                    <a:pt x="290830" y="108585"/>
                  </a:lnTo>
                  <a:lnTo>
                    <a:pt x="251714" y="108585"/>
                  </a:lnTo>
                  <a:lnTo>
                    <a:pt x="251714" y="92710"/>
                  </a:lnTo>
                  <a:lnTo>
                    <a:pt x="318897" y="92710"/>
                  </a:lnTo>
                  <a:lnTo>
                    <a:pt x="318897" y="78613"/>
                  </a:lnTo>
                  <a:close/>
                </a:path>
                <a:path w="1569085" h="158750">
                  <a:moveTo>
                    <a:pt x="434086" y="59309"/>
                  </a:moveTo>
                  <a:lnTo>
                    <a:pt x="431063" y="54229"/>
                  </a:lnTo>
                  <a:lnTo>
                    <a:pt x="430022" y="52451"/>
                  </a:lnTo>
                  <a:lnTo>
                    <a:pt x="422021" y="47752"/>
                  </a:lnTo>
                  <a:lnTo>
                    <a:pt x="417449" y="45631"/>
                  </a:lnTo>
                  <a:lnTo>
                    <a:pt x="417449" y="64135"/>
                  </a:lnTo>
                  <a:lnTo>
                    <a:pt x="417449" y="72390"/>
                  </a:lnTo>
                  <a:lnTo>
                    <a:pt x="415163" y="75692"/>
                  </a:lnTo>
                  <a:lnTo>
                    <a:pt x="410718" y="78359"/>
                  </a:lnTo>
                  <a:lnTo>
                    <a:pt x="406146" y="81026"/>
                  </a:lnTo>
                  <a:lnTo>
                    <a:pt x="399415" y="82423"/>
                  </a:lnTo>
                  <a:lnTo>
                    <a:pt x="381635" y="82423"/>
                  </a:lnTo>
                  <a:lnTo>
                    <a:pt x="374904" y="81026"/>
                  </a:lnTo>
                  <a:lnTo>
                    <a:pt x="365760" y="75692"/>
                  </a:lnTo>
                  <a:lnTo>
                    <a:pt x="363474" y="72390"/>
                  </a:lnTo>
                  <a:lnTo>
                    <a:pt x="363474" y="64135"/>
                  </a:lnTo>
                  <a:lnTo>
                    <a:pt x="365760" y="60833"/>
                  </a:lnTo>
                  <a:lnTo>
                    <a:pt x="370332" y="58166"/>
                  </a:lnTo>
                  <a:lnTo>
                    <a:pt x="374904" y="55626"/>
                  </a:lnTo>
                  <a:lnTo>
                    <a:pt x="381635" y="54229"/>
                  </a:lnTo>
                  <a:lnTo>
                    <a:pt x="399415" y="54229"/>
                  </a:lnTo>
                  <a:lnTo>
                    <a:pt x="406146" y="55626"/>
                  </a:lnTo>
                  <a:lnTo>
                    <a:pt x="410718" y="58166"/>
                  </a:lnTo>
                  <a:lnTo>
                    <a:pt x="415163" y="60833"/>
                  </a:lnTo>
                  <a:lnTo>
                    <a:pt x="417449" y="64135"/>
                  </a:lnTo>
                  <a:lnTo>
                    <a:pt x="417449" y="45631"/>
                  </a:lnTo>
                  <a:lnTo>
                    <a:pt x="415556" y="44742"/>
                  </a:lnTo>
                  <a:lnTo>
                    <a:pt x="408190" y="42557"/>
                  </a:lnTo>
                  <a:lnTo>
                    <a:pt x="399884" y="41224"/>
                  </a:lnTo>
                  <a:lnTo>
                    <a:pt x="390652" y="40767"/>
                  </a:lnTo>
                  <a:lnTo>
                    <a:pt x="381330" y="41224"/>
                  </a:lnTo>
                  <a:lnTo>
                    <a:pt x="346951" y="59309"/>
                  </a:lnTo>
                  <a:lnTo>
                    <a:pt x="346951" y="77216"/>
                  </a:lnTo>
                  <a:lnTo>
                    <a:pt x="381330" y="95211"/>
                  </a:lnTo>
                  <a:lnTo>
                    <a:pt x="390652" y="95631"/>
                  </a:lnTo>
                  <a:lnTo>
                    <a:pt x="399884" y="95211"/>
                  </a:lnTo>
                  <a:lnTo>
                    <a:pt x="430936" y="82423"/>
                  </a:lnTo>
                  <a:lnTo>
                    <a:pt x="434086" y="77216"/>
                  </a:lnTo>
                  <a:lnTo>
                    <a:pt x="434086" y="59309"/>
                  </a:lnTo>
                  <a:close/>
                </a:path>
                <a:path w="1569085" h="158750">
                  <a:moveTo>
                    <a:pt x="437642" y="18669"/>
                  </a:moveTo>
                  <a:lnTo>
                    <a:pt x="399542" y="18669"/>
                  </a:lnTo>
                  <a:lnTo>
                    <a:pt x="399542" y="3302"/>
                  </a:lnTo>
                  <a:lnTo>
                    <a:pt x="381635" y="3302"/>
                  </a:lnTo>
                  <a:lnTo>
                    <a:pt x="381635" y="18669"/>
                  </a:lnTo>
                  <a:lnTo>
                    <a:pt x="339458" y="18669"/>
                  </a:lnTo>
                  <a:lnTo>
                    <a:pt x="339458" y="32385"/>
                  </a:lnTo>
                  <a:lnTo>
                    <a:pt x="437642" y="32385"/>
                  </a:lnTo>
                  <a:lnTo>
                    <a:pt x="437642" y="18669"/>
                  </a:lnTo>
                  <a:close/>
                </a:path>
                <a:path w="1569085" h="158750">
                  <a:moveTo>
                    <a:pt x="482473" y="5969"/>
                  </a:moveTo>
                  <a:lnTo>
                    <a:pt x="464947" y="5969"/>
                  </a:lnTo>
                  <a:lnTo>
                    <a:pt x="464947" y="32385"/>
                  </a:lnTo>
                  <a:lnTo>
                    <a:pt x="441960" y="32385"/>
                  </a:lnTo>
                  <a:lnTo>
                    <a:pt x="441960" y="47371"/>
                  </a:lnTo>
                  <a:lnTo>
                    <a:pt x="464947" y="47371"/>
                  </a:lnTo>
                  <a:lnTo>
                    <a:pt x="464947" y="65024"/>
                  </a:lnTo>
                  <a:lnTo>
                    <a:pt x="441960" y="65024"/>
                  </a:lnTo>
                  <a:lnTo>
                    <a:pt x="441960" y="80010"/>
                  </a:lnTo>
                  <a:lnTo>
                    <a:pt x="464947" y="80010"/>
                  </a:lnTo>
                  <a:lnTo>
                    <a:pt x="464947" y="98933"/>
                  </a:lnTo>
                  <a:lnTo>
                    <a:pt x="482473" y="98933"/>
                  </a:lnTo>
                  <a:lnTo>
                    <a:pt x="482473" y="5969"/>
                  </a:lnTo>
                  <a:close/>
                </a:path>
                <a:path w="1569085" h="158750">
                  <a:moveTo>
                    <a:pt x="483870" y="123825"/>
                  </a:moveTo>
                  <a:lnTo>
                    <a:pt x="480949" y="118364"/>
                  </a:lnTo>
                  <a:lnTo>
                    <a:pt x="478624" y="116713"/>
                  </a:lnTo>
                  <a:lnTo>
                    <a:pt x="475234" y="114300"/>
                  </a:lnTo>
                  <a:lnTo>
                    <a:pt x="469392" y="110363"/>
                  </a:lnTo>
                  <a:lnTo>
                    <a:pt x="465455" y="108889"/>
                  </a:lnTo>
                  <a:lnTo>
                    <a:pt x="465455" y="127381"/>
                  </a:lnTo>
                  <a:lnTo>
                    <a:pt x="465455" y="133858"/>
                  </a:lnTo>
                  <a:lnTo>
                    <a:pt x="463296" y="136525"/>
                  </a:lnTo>
                  <a:lnTo>
                    <a:pt x="459105" y="138557"/>
                  </a:lnTo>
                  <a:lnTo>
                    <a:pt x="454914" y="140716"/>
                  </a:lnTo>
                  <a:lnTo>
                    <a:pt x="449326" y="142113"/>
                  </a:lnTo>
                  <a:lnTo>
                    <a:pt x="442214" y="143129"/>
                  </a:lnTo>
                  <a:lnTo>
                    <a:pt x="435229" y="144018"/>
                  </a:lnTo>
                  <a:lnTo>
                    <a:pt x="427228" y="144526"/>
                  </a:lnTo>
                  <a:lnTo>
                    <a:pt x="409575" y="144526"/>
                  </a:lnTo>
                  <a:lnTo>
                    <a:pt x="377571" y="138557"/>
                  </a:lnTo>
                  <a:lnTo>
                    <a:pt x="373380" y="136525"/>
                  </a:lnTo>
                  <a:lnTo>
                    <a:pt x="371221" y="133858"/>
                  </a:lnTo>
                  <a:lnTo>
                    <a:pt x="371221" y="127381"/>
                  </a:lnTo>
                  <a:lnTo>
                    <a:pt x="409575" y="116713"/>
                  </a:lnTo>
                  <a:lnTo>
                    <a:pt x="427228" y="116713"/>
                  </a:lnTo>
                  <a:lnTo>
                    <a:pt x="465455" y="127381"/>
                  </a:lnTo>
                  <a:lnTo>
                    <a:pt x="465455" y="108889"/>
                  </a:lnTo>
                  <a:lnTo>
                    <a:pt x="427482" y="103174"/>
                  </a:lnTo>
                  <a:lnTo>
                    <a:pt x="418465" y="102997"/>
                  </a:lnTo>
                  <a:lnTo>
                    <a:pt x="409359" y="103174"/>
                  </a:lnTo>
                  <a:lnTo>
                    <a:pt x="367157" y="110363"/>
                  </a:lnTo>
                  <a:lnTo>
                    <a:pt x="352539" y="123825"/>
                  </a:lnTo>
                  <a:lnTo>
                    <a:pt x="352539" y="137414"/>
                  </a:lnTo>
                  <a:lnTo>
                    <a:pt x="392595" y="156819"/>
                  </a:lnTo>
                  <a:lnTo>
                    <a:pt x="409359" y="158153"/>
                  </a:lnTo>
                  <a:lnTo>
                    <a:pt x="427482" y="158153"/>
                  </a:lnTo>
                  <a:lnTo>
                    <a:pt x="469392" y="150876"/>
                  </a:lnTo>
                  <a:lnTo>
                    <a:pt x="478447" y="144526"/>
                  </a:lnTo>
                  <a:lnTo>
                    <a:pt x="480949" y="142748"/>
                  </a:lnTo>
                  <a:lnTo>
                    <a:pt x="483870" y="137414"/>
                  </a:lnTo>
                  <a:lnTo>
                    <a:pt x="483870" y="123825"/>
                  </a:lnTo>
                  <a:close/>
                </a:path>
                <a:path w="1569085" h="158750">
                  <a:moveTo>
                    <a:pt x="620268" y="81788"/>
                  </a:moveTo>
                  <a:lnTo>
                    <a:pt x="593585" y="62357"/>
                  </a:lnTo>
                  <a:lnTo>
                    <a:pt x="573024" y="47371"/>
                  </a:lnTo>
                  <a:lnTo>
                    <a:pt x="573913" y="43942"/>
                  </a:lnTo>
                  <a:lnTo>
                    <a:pt x="574802" y="40386"/>
                  </a:lnTo>
                  <a:lnTo>
                    <a:pt x="576072" y="33020"/>
                  </a:lnTo>
                  <a:lnTo>
                    <a:pt x="576453" y="29210"/>
                  </a:lnTo>
                  <a:lnTo>
                    <a:pt x="576580" y="25273"/>
                  </a:lnTo>
                  <a:lnTo>
                    <a:pt x="615823" y="25273"/>
                  </a:lnTo>
                  <a:lnTo>
                    <a:pt x="615823" y="9906"/>
                  </a:lnTo>
                  <a:lnTo>
                    <a:pt x="517144" y="9906"/>
                  </a:lnTo>
                  <a:lnTo>
                    <a:pt x="517144" y="25273"/>
                  </a:lnTo>
                  <a:lnTo>
                    <a:pt x="558927" y="25273"/>
                  </a:lnTo>
                  <a:lnTo>
                    <a:pt x="557542" y="36017"/>
                  </a:lnTo>
                  <a:lnTo>
                    <a:pt x="532599" y="73977"/>
                  </a:lnTo>
                  <a:lnTo>
                    <a:pt x="515239" y="79883"/>
                  </a:lnTo>
                  <a:lnTo>
                    <a:pt x="515239" y="96012"/>
                  </a:lnTo>
                  <a:lnTo>
                    <a:pt x="551700" y="80683"/>
                  </a:lnTo>
                  <a:lnTo>
                    <a:pt x="566547" y="62357"/>
                  </a:lnTo>
                  <a:lnTo>
                    <a:pt x="610362" y="94742"/>
                  </a:lnTo>
                  <a:lnTo>
                    <a:pt x="620268" y="81788"/>
                  </a:lnTo>
                  <a:close/>
                </a:path>
                <a:path w="1569085" h="158750">
                  <a:moveTo>
                    <a:pt x="653415" y="5969"/>
                  </a:moveTo>
                  <a:lnTo>
                    <a:pt x="635762" y="5969"/>
                  </a:lnTo>
                  <a:lnTo>
                    <a:pt x="635762" y="118999"/>
                  </a:lnTo>
                  <a:lnTo>
                    <a:pt x="653415" y="118999"/>
                  </a:lnTo>
                  <a:lnTo>
                    <a:pt x="653415" y="5969"/>
                  </a:lnTo>
                  <a:close/>
                </a:path>
                <a:path w="1569085" h="158750">
                  <a:moveTo>
                    <a:pt x="657479" y="140208"/>
                  </a:moveTo>
                  <a:lnTo>
                    <a:pt x="542163" y="140208"/>
                  </a:lnTo>
                  <a:lnTo>
                    <a:pt x="542163" y="107823"/>
                  </a:lnTo>
                  <a:lnTo>
                    <a:pt x="524256" y="107823"/>
                  </a:lnTo>
                  <a:lnTo>
                    <a:pt x="524256" y="156337"/>
                  </a:lnTo>
                  <a:lnTo>
                    <a:pt x="657479" y="156337"/>
                  </a:lnTo>
                  <a:lnTo>
                    <a:pt x="657479" y="140208"/>
                  </a:lnTo>
                  <a:close/>
                </a:path>
                <a:path w="1569085" h="158750">
                  <a:moveTo>
                    <a:pt x="792607" y="70231"/>
                  </a:moveTo>
                  <a:lnTo>
                    <a:pt x="749808" y="76835"/>
                  </a:lnTo>
                  <a:lnTo>
                    <a:pt x="706628" y="76835"/>
                  </a:lnTo>
                  <a:lnTo>
                    <a:pt x="706628" y="25019"/>
                  </a:lnTo>
                  <a:lnTo>
                    <a:pt x="781685" y="25019"/>
                  </a:lnTo>
                  <a:lnTo>
                    <a:pt x="781685" y="9779"/>
                  </a:lnTo>
                  <a:lnTo>
                    <a:pt x="688848" y="9779"/>
                  </a:lnTo>
                  <a:lnTo>
                    <a:pt x="688848" y="92075"/>
                  </a:lnTo>
                  <a:lnTo>
                    <a:pt x="748982" y="92075"/>
                  </a:lnTo>
                  <a:lnTo>
                    <a:pt x="759028" y="91617"/>
                  </a:lnTo>
                  <a:lnTo>
                    <a:pt x="792607" y="85344"/>
                  </a:lnTo>
                  <a:lnTo>
                    <a:pt x="792607" y="76835"/>
                  </a:lnTo>
                  <a:lnTo>
                    <a:pt x="792607" y="70231"/>
                  </a:lnTo>
                  <a:close/>
                </a:path>
                <a:path w="1569085" h="158750">
                  <a:moveTo>
                    <a:pt x="825373" y="140208"/>
                  </a:moveTo>
                  <a:lnTo>
                    <a:pt x="711835" y="140208"/>
                  </a:lnTo>
                  <a:lnTo>
                    <a:pt x="711835" y="106934"/>
                  </a:lnTo>
                  <a:lnTo>
                    <a:pt x="694055" y="106934"/>
                  </a:lnTo>
                  <a:lnTo>
                    <a:pt x="694055" y="156337"/>
                  </a:lnTo>
                  <a:lnTo>
                    <a:pt x="825373" y="156337"/>
                  </a:lnTo>
                  <a:lnTo>
                    <a:pt x="825373" y="140208"/>
                  </a:lnTo>
                  <a:close/>
                </a:path>
                <a:path w="1569085" h="158750">
                  <a:moveTo>
                    <a:pt x="842772" y="42164"/>
                  </a:moveTo>
                  <a:lnTo>
                    <a:pt x="821309" y="42164"/>
                  </a:lnTo>
                  <a:lnTo>
                    <a:pt x="821309" y="5969"/>
                  </a:lnTo>
                  <a:lnTo>
                    <a:pt x="803656" y="5969"/>
                  </a:lnTo>
                  <a:lnTo>
                    <a:pt x="803656" y="118999"/>
                  </a:lnTo>
                  <a:lnTo>
                    <a:pt x="821309" y="118999"/>
                  </a:lnTo>
                  <a:lnTo>
                    <a:pt x="821309" y="59182"/>
                  </a:lnTo>
                  <a:lnTo>
                    <a:pt x="842772" y="59182"/>
                  </a:lnTo>
                  <a:lnTo>
                    <a:pt x="842772" y="42164"/>
                  </a:lnTo>
                  <a:close/>
                </a:path>
                <a:path w="1569085" h="158750">
                  <a:moveTo>
                    <a:pt x="965708" y="137541"/>
                  </a:moveTo>
                  <a:lnTo>
                    <a:pt x="933018" y="99441"/>
                  </a:lnTo>
                  <a:lnTo>
                    <a:pt x="916686" y="80391"/>
                  </a:lnTo>
                  <a:lnTo>
                    <a:pt x="918235" y="72326"/>
                  </a:lnTo>
                  <a:lnTo>
                    <a:pt x="919454" y="63906"/>
                  </a:lnTo>
                  <a:lnTo>
                    <a:pt x="920381" y="55130"/>
                  </a:lnTo>
                  <a:lnTo>
                    <a:pt x="921004" y="45974"/>
                  </a:lnTo>
                  <a:lnTo>
                    <a:pt x="960755" y="45974"/>
                  </a:lnTo>
                  <a:lnTo>
                    <a:pt x="960755" y="29591"/>
                  </a:lnTo>
                  <a:lnTo>
                    <a:pt x="921131" y="29591"/>
                  </a:lnTo>
                  <a:lnTo>
                    <a:pt x="921131" y="4572"/>
                  </a:lnTo>
                  <a:lnTo>
                    <a:pt x="903097" y="4572"/>
                  </a:lnTo>
                  <a:lnTo>
                    <a:pt x="903097" y="29591"/>
                  </a:lnTo>
                  <a:lnTo>
                    <a:pt x="861568" y="29591"/>
                  </a:lnTo>
                  <a:lnTo>
                    <a:pt x="861568" y="45974"/>
                  </a:lnTo>
                  <a:lnTo>
                    <a:pt x="903097" y="45974"/>
                  </a:lnTo>
                  <a:lnTo>
                    <a:pt x="902258" y="57315"/>
                  </a:lnTo>
                  <a:lnTo>
                    <a:pt x="893470" y="96570"/>
                  </a:lnTo>
                  <a:lnTo>
                    <a:pt x="865162" y="130022"/>
                  </a:lnTo>
                  <a:lnTo>
                    <a:pt x="858901" y="131826"/>
                  </a:lnTo>
                  <a:lnTo>
                    <a:pt x="858901" y="149225"/>
                  </a:lnTo>
                  <a:lnTo>
                    <a:pt x="896162" y="127393"/>
                  </a:lnTo>
                  <a:lnTo>
                    <a:pt x="911352" y="99441"/>
                  </a:lnTo>
                  <a:lnTo>
                    <a:pt x="952881" y="148971"/>
                  </a:lnTo>
                  <a:lnTo>
                    <a:pt x="965708" y="137541"/>
                  </a:lnTo>
                  <a:close/>
                </a:path>
                <a:path w="1569085" h="158750">
                  <a:moveTo>
                    <a:pt x="997839" y="5969"/>
                  </a:moveTo>
                  <a:lnTo>
                    <a:pt x="980186" y="5969"/>
                  </a:lnTo>
                  <a:lnTo>
                    <a:pt x="980186" y="158242"/>
                  </a:lnTo>
                  <a:lnTo>
                    <a:pt x="997839" y="158242"/>
                  </a:lnTo>
                  <a:lnTo>
                    <a:pt x="997839" y="5969"/>
                  </a:lnTo>
                  <a:close/>
                </a:path>
                <a:path w="1569085" h="158750">
                  <a:moveTo>
                    <a:pt x="1179957" y="134874"/>
                  </a:moveTo>
                  <a:lnTo>
                    <a:pt x="1141984" y="134874"/>
                  </a:lnTo>
                  <a:lnTo>
                    <a:pt x="1141984" y="105283"/>
                  </a:lnTo>
                  <a:lnTo>
                    <a:pt x="1172337" y="105283"/>
                  </a:lnTo>
                  <a:lnTo>
                    <a:pt x="1172337" y="89662"/>
                  </a:lnTo>
                  <a:lnTo>
                    <a:pt x="1124331" y="89662"/>
                  </a:lnTo>
                  <a:lnTo>
                    <a:pt x="1124331" y="105283"/>
                  </a:lnTo>
                  <a:lnTo>
                    <a:pt x="1124331" y="134874"/>
                  </a:lnTo>
                  <a:lnTo>
                    <a:pt x="1083564" y="134874"/>
                  </a:lnTo>
                  <a:lnTo>
                    <a:pt x="1083564" y="105283"/>
                  </a:lnTo>
                  <a:lnTo>
                    <a:pt x="1124331" y="105283"/>
                  </a:lnTo>
                  <a:lnTo>
                    <a:pt x="1124331" y="89662"/>
                  </a:lnTo>
                  <a:lnTo>
                    <a:pt x="1055751" y="89662"/>
                  </a:lnTo>
                  <a:lnTo>
                    <a:pt x="1055751" y="65913"/>
                  </a:lnTo>
                  <a:lnTo>
                    <a:pt x="1170051" y="65913"/>
                  </a:lnTo>
                  <a:lnTo>
                    <a:pt x="1170051" y="11557"/>
                  </a:lnTo>
                  <a:lnTo>
                    <a:pt x="1038098" y="11557"/>
                  </a:lnTo>
                  <a:lnTo>
                    <a:pt x="1038098" y="27178"/>
                  </a:lnTo>
                  <a:lnTo>
                    <a:pt x="1152525" y="27178"/>
                  </a:lnTo>
                  <a:lnTo>
                    <a:pt x="1152525" y="50800"/>
                  </a:lnTo>
                  <a:lnTo>
                    <a:pt x="1038098" y="50800"/>
                  </a:lnTo>
                  <a:lnTo>
                    <a:pt x="1038098" y="105283"/>
                  </a:lnTo>
                  <a:lnTo>
                    <a:pt x="1065911" y="105283"/>
                  </a:lnTo>
                  <a:lnTo>
                    <a:pt x="1065911" y="134874"/>
                  </a:lnTo>
                  <a:lnTo>
                    <a:pt x="1027938" y="134874"/>
                  </a:lnTo>
                  <a:lnTo>
                    <a:pt x="1027938" y="151003"/>
                  </a:lnTo>
                  <a:lnTo>
                    <a:pt x="1179957" y="151003"/>
                  </a:lnTo>
                  <a:lnTo>
                    <a:pt x="1179957" y="134874"/>
                  </a:lnTo>
                  <a:close/>
                </a:path>
                <a:path w="1569085" h="158750">
                  <a:moveTo>
                    <a:pt x="1327404" y="138811"/>
                  </a:moveTo>
                  <a:lnTo>
                    <a:pt x="1304099" y="97790"/>
                  </a:lnTo>
                  <a:lnTo>
                    <a:pt x="1290320" y="73533"/>
                  </a:lnTo>
                  <a:lnTo>
                    <a:pt x="1291310" y="64008"/>
                  </a:lnTo>
                  <a:lnTo>
                    <a:pt x="1291412" y="63093"/>
                  </a:lnTo>
                  <a:lnTo>
                    <a:pt x="1292225" y="51930"/>
                  </a:lnTo>
                  <a:lnTo>
                    <a:pt x="1292669" y="41808"/>
                  </a:lnTo>
                  <a:lnTo>
                    <a:pt x="1292745" y="40093"/>
                  </a:lnTo>
                  <a:lnTo>
                    <a:pt x="1292987" y="27559"/>
                  </a:lnTo>
                  <a:lnTo>
                    <a:pt x="1319784" y="27559"/>
                  </a:lnTo>
                  <a:lnTo>
                    <a:pt x="1319784" y="11557"/>
                  </a:lnTo>
                  <a:lnTo>
                    <a:pt x="1248029" y="11557"/>
                  </a:lnTo>
                  <a:lnTo>
                    <a:pt x="1248029" y="27559"/>
                  </a:lnTo>
                  <a:lnTo>
                    <a:pt x="1276096" y="27559"/>
                  </a:lnTo>
                  <a:lnTo>
                    <a:pt x="1275816" y="40093"/>
                  </a:lnTo>
                  <a:lnTo>
                    <a:pt x="1272540" y="79375"/>
                  </a:lnTo>
                  <a:lnTo>
                    <a:pt x="1257935" y="124460"/>
                  </a:lnTo>
                  <a:lnTo>
                    <a:pt x="1245616" y="131826"/>
                  </a:lnTo>
                  <a:lnTo>
                    <a:pt x="1245616" y="149225"/>
                  </a:lnTo>
                  <a:lnTo>
                    <a:pt x="1258989" y="144094"/>
                  </a:lnTo>
                  <a:lnTo>
                    <a:pt x="1270165" y="133807"/>
                  </a:lnTo>
                  <a:lnTo>
                    <a:pt x="1279131" y="118376"/>
                  </a:lnTo>
                  <a:lnTo>
                    <a:pt x="1285875" y="97790"/>
                  </a:lnTo>
                  <a:lnTo>
                    <a:pt x="1312926" y="147066"/>
                  </a:lnTo>
                  <a:lnTo>
                    <a:pt x="1327404" y="138811"/>
                  </a:lnTo>
                  <a:close/>
                </a:path>
                <a:path w="1569085" h="158750">
                  <a:moveTo>
                    <a:pt x="1351280" y="6858"/>
                  </a:moveTo>
                  <a:lnTo>
                    <a:pt x="1334516" y="6858"/>
                  </a:lnTo>
                  <a:lnTo>
                    <a:pt x="1334516" y="64008"/>
                  </a:lnTo>
                  <a:lnTo>
                    <a:pt x="1310513" y="64008"/>
                  </a:lnTo>
                  <a:lnTo>
                    <a:pt x="1310513" y="80518"/>
                  </a:lnTo>
                  <a:lnTo>
                    <a:pt x="1334516" y="80518"/>
                  </a:lnTo>
                  <a:lnTo>
                    <a:pt x="1334516" y="155575"/>
                  </a:lnTo>
                  <a:lnTo>
                    <a:pt x="1351280" y="155575"/>
                  </a:lnTo>
                  <a:lnTo>
                    <a:pt x="1351280" y="6858"/>
                  </a:lnTo>
                  <a:close/>
                </a:path>
                <a:path w="1569085" h="158750">
                  <a:moveTo>
                    <a:pt x="1390777" y="5969"/>
                  </a:moveTo>
                  <a:lnTo>
                    <a:pt x="1374013" y="5969"/>
                  </a:lnTo>
                  <a:lnTo>
                    <a:pt x="1374013" y="158242"/>
                  </a:lnTo>
                  <a:lnTo>
                    <a:pt x="1390777" y="158242"/>
                  </a:lnTo>
                  <a:lnTo>
                    <a:pt x="1390777" y="5969"/>
                  </a:lnTo>
                  <a:close/>
                </a:path>
                <a:path w="1569085" h="158750">
                  <a:moveTo>
                    <a:pt x="1559687" y="50927"/>
                  </a:moveTo>
                  <a:lnTo>
                    <a:pt x="1532763" y="50927"/>
                  </a:lnTo>
                  <a:lnTo>
                    <a:pt x="1532763" y="21717"/>
                  </a:lnTo>
                  <a:lnTo>
                    <a:pt x="1558163" y="21717"/>
                  </a:lnTo>
                  <a:lnTo>
                    <a:pt x="1558163" y="7747"/>
                  </a:lnTo>
                  <a:lnTo>
                    <a:pt x="1515110" y="7747"/>
                  </a:lnTo>
                  <a:lnTo>
                    <a:pt x="1515110" y="21717"/>
                  </a:lnTo>
                  <a:lnTo>
                    <a:pt x="1515110" y="50927"/>
                  </a:lnTo>
                  <a:lnTo>
                    <a:pt x="1469898" y="50927"/>
                  </a:lnTo>
                  <a:lnTo>
                    <a:pt x="1469898" y="21717"/>
                  </a:lnTo>
                  <a:lnTo>
                    <a:pt x="1515110" y="21717"/>
                  </a:lnTo>
                  <a:lnTo>
                    <a:pt x="1515110" y="7747"/>
                  </a:lnTo>
                  <a:lnTo>
                    <a:pt x="1426845" y="7747"/>
                  </a:lnTo>
                  <a:lnTo>
                    <a:pt x="1426845" y="21717"/>
                  </a:lnTo>
                  <a:lnTo>
                    <a:pt x="1452245" y="21717"/>
                  </a:lnTo>
                  <a:lnTo>
                    <a:pt x="1452245" y="50927"/>
                  </a:lnTo>
                  <a:lnTo>
                    <a:pt x="1425321" y="50927"/>
                  </a:lnTo>
                  <a:lnTo>
                    <a:pt x="1425321" y="64897"/>
                  </a:lnTo>
                  <a:lnTo>
                    <a:pt x="1559687" y="64897"/>
                  </a:lnTo>
                  <a:lnTo>
                    <a:pt x="1559687" y="50927"/>
                  </a:lnTo>
                  <a:close/>
                </a:path>
                <a:path w="1569085" h="158750">
                  <a:moveTo>
                    <a:pt x="1568577" y="78232"/>
                  </a:moveTo>
                  <a:lnTo>
                    <a:pt x="1416558" y="78232"/>
                  </a:lnTo>
                  <a:lnTo>
                    <a:pt x="1416558" y="92329"/>
                  </a:lnTo>
                  <a:lnTo>
                    <a:pt x="1483741" y="92329"/>
                  </a:lnTo>
                  <a:lnTo>
                    <a:pt x="1483741" y="108204"/>
                  </a:lnTo>
                  <a:lnTo>
                    <a:pt x="1427099" y="108204"/>
                  </a:lnTo>
                  <a:lnTo>
                    <a:pt x="1427099" y="156464"/>
                  </a:lnTo>
                  <a:lnTo>
                    <a:pt x="1557909" y="156464"/>
                  </a:lnTo>
                  <a:lnTo>
                    <a:pt x="1557909" y="142748"/>
                  </a:lnTo>
                  <a:lnTo>
                    <a:pt x="1557909" y="121666"/>
                  </a:lnTo>
                  <a:lnTo>
                    <a:pt x="1557909" y="108204"/>
                  </a:lnTo>
                  <a:lnTo>
                    <a:pt x="1540510" y="108204"/>
                  </a:lnTo>
                  <a:lnTo>
                    <a:pt x="1540510" y="121666"/>
                  </a:lnTo>
                  <a:lnTo>
                    <a:pt x="1540510" y="142748"/>
                  </a:lnTo>
                  <a:lnTo>
                    <a:pt x="1444752" y="142748"/>
                  </a:lnTo>
                  <a:lnTo>
                    <a:pt x="1444752" y="121666"/>
                  </a:lnTo>
                  <a:lnTo>
                    <a:pt x="1540510" y="121666"/>
                  </a:lnTo>
                  <a:lnTo>
                    <a:pt x="1540510" y="108204"/>
                  </a:lnTo>
                  <a:lnTo>
                    <a:pt x="1501267" y="108204"/>
                  </a:lnTo>
                  <a:lnTo>
                    <a:pt x="1501267" y="92329"/>
                  </a:lnTo>
                  <a:lnTo>
                    <a:pt x="1568577" y="92329"/>
                  </a:lnTo>
                  <a:lnTo>
                    <a:pt x="1568577" y="7823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880872" y="3849623"/>
            <a:ext cx="2432050" cy="400050"/>
            <a:chOff x="880872" y="3849623"/>
            <a:chExt cx="2432050" cy="400050"/>
          </a:xfrm>
        </p:grpSpPr>
        <p:pic>
          <p:nvPicPr>
            <p:cNvPr id="111" name="object 11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80872" y="3849623"/>
              <a:ext cx="2431541" cy="40005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71244" y="3947159"/>
              <a:ext cx="1056894" cy="189737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86968" y="3855719"/>
              <a:ext cx="2403347" cy="371855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1582038" y="3958589"/>
              <a:ext cx="1020444" cy="152400"/>
            </a:xfrm>
            <a:custGeom>
              <a:avLst/>
              <a:gdLst/>
              <a:ahLst/>
              <a:cxnLst/>
              <a:rect l="l" t="t" r="r" b="b"/>
              <a:pathLst>
                <a:path w="1020444" h="152400">
                  <a:moveTo>
                    <a:pt x="375285" y="101853"/>
                  </a:moveTo>
                  <a:lnTo>
                    <a:pt x="357505" y="101853"/>
                  </a:lnTo>
                  <a:lnTo>
                    <a:pt x="357505" y="150367"/>
                  </a:lnTo>
                  <a:lnTo>
                    <a:pt x="490600" y="150367"/>
                  </a:lnTo>
                  <a:lnTo>
                    <a:pt x="490600" y="134619"/>
                  </a:lnTo>
                  <a:lnTo>
                    <a:pt x="375285" y="134619"/>
                  </a:lnTo>
                  <a:lnTo>
                    <a:pt x="375285" y="101853"/>
                  </a:lnTo>
                  <a:close/>
                </a:path>
                <a:path w="1020444" h="152400">
                  <a:moveTo>
                    <a:pt x="486537" y="0"/>
                  </a:moveTo>
                  <a:lnTo>
                    <a:pt x="468884" y="0"/>
                  </a:lnTo>
                  <a:lnTo>
                    <a:pt x="468884" y="113029"/>
                  </a:lnTo>
                  <a:lnTo>
                    <a:pt x="486537" y="113029"/>
                  </a:lnTo>
                  <a:lnTo>
                    <a:pt x="486537" y="0"/>
                  </a:lnTo>
                  <a:close/>
                </a:path>
                <a:path w="1020444" h="152400">
                  <a:moveTo>
                    <a:pt x="393827" y="1396"/>
                  </a:moveTo>
                  <a:lnTo>
                    <a:pt x="384712" y="42054"/>
                  </a:lnTo>
                  <a:lnTo>
                    <a:pt x="353708" y="71576"/>
                  </a:lnTo>
                  <a:lnTo>
                    <a:pt x="346710" y="73405"/>
                  </a:lnTo>
                  <a:lnTo>
                    <a:pt x="346710" y="90042"/>
                  </a:lnTo>
                  <a:lnTo>
                    <a:pt x="382514" y="73233"/>
                  </a:lnTo>
                  <a:lnTo>
                    <a:pt x="397891" y="54355"/>
                  </a:lnTo>
                  <a:lnTo>
                    <a:pt x="424917" y="54355"/>
                  </a:lnTo>
                  <a:lnTo>
                    <a:pt x="404875" y="39623"/>
                  </a:lnTo>
                  <a:lnTo>
                    <a:pt x="407035" y="33908"/>
                  </a:lnTo>
                  <a:lnTo>
                    <a:pt x="408686" y="27812"/>
                  </a:lnTo>
                  <a:lnTo>
                    <a:pt x="409829" y="21589"/>
                  </a:lnTo>
                  <a:lnTo>
                    <a:pt x="410844" y="15366"/>
                  </a:lnTo>
                  <a:lnTo>
                    <a:pt x="411361" y="10203"/>
                  </a:lnTo>
                  <a:lnTo>
                    <a:pt x="411480" y="2539"/>
                  </a:lnTo>
                  <a:lnTo>
                    <a:pt x="393827" y="1396"/>
                  </a:lnTo>
                  <a:close/>
                </a:path>
                <a:path w="1020444" h="152400">
                  <a:moveTo>
                    <a:pt x="424917" y="54355"/>
                  </a:moveTo>
                  <a:lnTo>
                    <a:pt x="397891" y="54355"/>
                  </a:lnTo>
                  <a:lnTo>
                    <a:pt x="443304" y="88447"/>
                  </a:lnTo>
                  <a:lnTo>
                    <a:pt x="445239" y="85947"/>
                  </a:lnTo>
                  <a:lnTo>
                    <a:pt x="453771" y="75564"/>
                  </a:lnTo>
                  <a:lnTo>
                    <a:pt x="424917" y="54355"/>
                  </a:lnTo>
                  <a:close/>
                </a:path>
                <a:path w="1020444" h="152400">
                  <a:moveTo>
                    <a:pt x="654431" y="99313"/>
                  </a:moveTo>
                  <a:lnTo>
                    <a:pt x="527558" y="99313"/>
                  </a:lnTo>
                  <a:lnTo>
                    <a:pt x="527558" y="114680"/>
                  </a:lnTo>
                  <a:lnTo>
                    <a:pt x="636651" y="114680"/>
                  </a:lnTo>
                  <a:lnTo>
                    <a:pt x="636651" y="152272"/>
                  </a:lnTo>
                  <a:lnTo>
                    <a:pt x="654431" y="152272"/>
                  </a:lnTo>
                  <a:lnTo>
                    <a:pt x="654431" y="99313"/>
                  </a:lnTo>
                  <a:close/>
                </a:path>
                <a:path w="1020444" h="152400">
                  <a:moveTo>
                    <a:pt x="998855" y="84708"/>
                  </a:moveTo>
                  <a:lnTo>
                    <a:pt x="871474" y="84708"/>
                  </a:lnTo>
                  <a:lnTo>
                    <a:pt x="871474" y="98424"/>
                  </a:lnTo>
                  <a:lnTo>
                    <a:pt x="981456" y="98424"/>
                  </a:lnTo>
                  <a:lnTo>
                    <a:pt x="981456" y="110870"/>
                  </a:lnTo>
                  <a:lnTo>
                    <a:pt x="871728" y="110870"/>
                  </a:lnTo>
                  <a:lnTo>
                    <a:pt x="871728" y="150367"/>
                  </a:lnTo>
                  <a:lnTo>
                    <a:pt x="1002665" y="150367"/>
                  </a:lnTo>
                  <a:lnTo>
                    <a:pt x="1002665" y="136524"/>
                  </a:lnTo>
                  <a:lnTo>
                    <a:pt x="889254" y="136524"/>
                  </a:lnTo>
                  <a:lnTo>
                    <a:pt x="889254" y="123951"/>
                  </a:lnTo>
                  <a:lnTo>
                    <a:pt x="998855" y="123951"/>
                  </a:lnTo>
                  <a:lnTo>
                    <a:pt x="998855" y="84708"/>
                  </a:lnTo>
                  <a:close/>
                </a:path>
                <a:path w="1020444" h="152400">
                  <a:moveTo>
                    <a:pt x="141350" y="101980"/>
                  </a:moveTo>
                  <a:lnTo>
                    <a:pt x="9271" y="101980"/>
                  </a:lnTo>
                  <a:lnTo>
                    <a:pt x="9271" y="117093"/>
                  </a:lnTo>
                  <a:lnTo>
                    <a:pt x="123571" y="117093"/>
                  </a:lnTo>
                  <a:lnTo>
                    <a:pt x="123571" y="152399"/>
                  </a:lnTo>
                  <a:lnTo>
                    <a:pt x="141350" y="152399"/>
                  </a:lnTo>
                  <a:lnTo>
                    <a:pt x="141350" y="101980"/>
                  </a:lnTo>
                  <a:close/>
                </a:path>
                <a:path w="1020444" h="152400">
                  <a:moveTo>
                    <a:pt x="84836" y="77342"/>
                  </a:moveTo>
                  <a:lnTo>
                    <a:pt x="67056" y="77342"/>
                  </a:lnTo>
                  <a:lnTo>
                    <a:pt x="67056" y="101980"/>
                  </a:lnTo>
                  <a:lnTo>
                    <a:pt x="84836" y="101980"/>
                  </a:lnTo>
                  <a:lnTo>
                    <a:pt x="84836" y="77342"/>
                  </a:lnTo>
                  <a:close/>
                </a:path>
                <a:path w="1020444" h="152400">
                  <a:moveTo>
                    <a:pt x="152146" y="62229"/>
                  </a:moveTo>
                  <a:lnTo>
                    <a:pt x="0" y="62229"/>
                  </a:lnTo>
                  <a:lnTo>
                    <a:pt x="0" y="77342"/>
                  </a:lnTo>
                  <a:lnTo>
                    <a:pt x="152146" y="77342"/>
                  </a:lnTo>
                  <a:lnTo>
                    <a:pt x="152146" y="62229"/>
                  </a:lnTo>
                  <a:close/>
                </a:path>
                <a:path w="1020444" h="152400">
                  <a:moveTo>
                    <a:pt x="883666" y="2666"/>
                  </a:moveTo>
                  <a:lnTo>
                    <a:pt x="866394" y="2666"/>
                  </a:lnTo>
                  <a:lnTo>
                    <a:pt x="866394" y="70738"/>
                  </a:lnTo>
                  <a:lnTo>
                    <a:pt x="955421" y="70738"/>
                  </a:lnTo>
                  <a:lnTo>
                    <a:pt x="955421" y="56514"/>
                  </a:lnTo>
                  <a:lnTo>
                    <a:pt x="883666" y="56514"/>
                  </a:lnTo>
                  <a:lnTo>
                    <a:pt x="883666" y="35686"/>
                  </a:lnTo>
                  <a:lnTo>
                    <a:pt x="955421" y="35686"/>
                  </a:lnTo>
                  <a:lnTo>
                    <a:pt x="955421" y="21589"/>
                  </a:lnTo>
                  <a:lnTo>
                    <a:pt x="883666" y="21589"/>
                  </a:lnTo>
                  <a:lnTo>
                    <a:pt x="883666" y="2666"/>
                  </a:lnTo>
                  <a:close/>
                </a:path>
                <a:path w="1020444" h="152400">
                  <a:moveTo>
                    <a:pt x="955421" y="35686"/>
                  </a:moveTo>
                  <a:lnTo>
                    <a:pt x="938149" y="35686"/>
                  </a:lnTo>
                  <a:lnTo>
                    <a:pt x="938149" y="56514"/>
                  </a:lnTo>
                  <a:lnTo>
                    <a:pt x="955421" y="56514"/>
                  </a:lnTo>
                  <a:lnTo>
                    <a:pt x="955421" y="35686"/>
                  </a:lnTo>
                  <a:close/>
                </a:path>
                <a:path w="1020444" h="152400">
                  <a:moveTo>
                    <a:pt x="955421" y="2666"/>
                  </a:moveTo>
                  <a:lnTo>
                    <a:pt x="938149" y="2666"/>
                  </a:lnTo>
                  <a:lnTo>
                    <a:pt x="938149" y="21589"/>
                  </a:lnTo>
                  <a:lnTo>
                    <a:pt x="955421" y="21589"/>
                  </a:lnTo>
                  <a:lnTo>
                    <a:pt x="955421" y="2666"/>
                  </a:lnTo>
                  <a:close/>
                </a:path>
                <a:path w="1020444" h="152400">
                  <a:moveTo>
                    <a:pt x="564134" y="1650"/>
                  </a:moveTo>
                  <a:lnTo>
                    <a:pt x="524085" y="19901"/>
                  </a:lnTo>
                  <a:lnTo>
                    <a:pt x="516763" y="43814"/>
                  </a:lnTo>
                  <a:lnTo>
                    <a:pt x="517669" y="52450"/>
                  </a:lnTo>
                  <a:lnTo>
                    <a:pt x="517695" y="52699"/>
                  </a:lnTo>
                  <a:lnTo>
                    <a:pt x="544528" y="82930"/>
                  </a:lnTo>
                  <a:lnTo>
                    <a:pt x="564134" y="86105"/>
                  </a:lnTo>
                  <a:lnTo>
                    <a:pt x="574421" y="85220"/>
                  </a:lnTo>
                  <a:lnTo>
                    <a:pt x="583565" y="82930"/>
                  </a:lnTo>
                  <a:lnTo>
                    <a:pt x="591566" y="79212"/>
                  </a:lnTo>
                  <a:lnTo>
                    <a:pt x="598424" y="74040"/>
                  </a:lnTo>
                  <a:lnTo>
                    <a:pt x="600752" y="71373"/>
                  </a:lnTo>
                  <a:lnTo>
                    <a:pt x="564134" y="71373"/>
                  </a:lnTo>
                  <a:lnTo>
                    <a:pt x="555244" y="71246"/>
                  </a:lnTo>
                  <a:lnTo>
                    <a:pt x="548132" y="68833"/>
                  </a:lnTo>
                  <a:lnTo>
                    <a:pt x="537337" y="59054"/>
                  </a:lnTo>
                  <a:lnTo>
                    <a:pt x="534770" y="52699"/>
                  </a:lnTo>
                  <a:lnTo>
                    <a:pt x="534669" y="52450"/>
                  </a:lnTo>
                  <a:lnTo>
                    <a:pt x="534416" y="43814"/>
                  </a:lnTo>
                  <a:lnTo>
                    <a:pt x="534669" y="35305"/>
                  </a:lnTo>
                  <a:lnTo>
                    <a:pt x="537337" y="28574"/>
                  </a:lnTo>
                  <a:lnTo>
                    <a:pt x="542671" y="23748"/>
                  </a:lnTo>
                  <a:lnTo>
                    <a:pt x="548132" y="18922"/>
                  </a:lnTo>
                  <a:lnTo>
                    <a:pt x="555244" y="16509"/>
                  </a:lnTo>
                  <a:lnTo>
                    <a:pt x="600945" y="16509"/>
                  </a:lnTo>
                  <a:lnTo>
                    <a:pt x="598424" y="13588"/>
                  </a:lnTo>
                  <a:lnTo>
                    <a:pt x="591566" y="8491"/>
                  </a:lnTo>
                  <a:lnTo>
                    <a:pt x="583565" y="4810"/>
                  </a:lnTo>
                  <a:lnTo>
                    <a:pt x="574421" y="2534"/>
                  </a:lnTo>
                  <a:lnTo>
                    <a:pt x="564134" y="1650"/>
                  </a:lnTo>
                  <a:close/>
                </a:path>
                <a:path w="1020444" h="152400">
                  <a:moveTo>
                    <a:pt x="600945" y="16509"/>
                  </a:moveTo>
                  <a:lnTo>
                    <a:pt x="572897" y="16509"/>
                  </a:lnTo>
                  <a:lnTo>
                    <a:pt x="579882" y="18922"/>
                  </a:lnTo>
                  <a:lnTo>
                    <a:pt x="590550" y="28574"/>
                  </a:lnTo>
                  <a:lnTo>
                    <a:pt x="593217" y="35002"/>
                  </a:lnTo>
                  <a:lnTo>
                    <a:pt x="593344" y="35305"/>
                  </a:lnTo>
                  <a:lnTo>
                    <a:pt x="593471" y="43814"/>
                  </a:lnTo>
                  <a:lnTo>
                    <a:pt x="593344" y="52450"/>
                  </a:lnTo>
                  <a:lnTo>
                    <a:pt x="590550" y="59054"/>
                  </a:lnTo>
                  <a:lnTo>
                    <a:pt x="585216" y="63880"/>
                  </a:lnTo>
                  <a:lnTo>
                    <a:pt x="579882" y="68833"/>
                  </a:lnTo>
                  <a:lnTo>
                    <a:pt x="572897" y="71246"/>
                  </a:lnTo>
                  <a:lnTo>
                    <a:pt x="564134" y="71373"/>
                  </a:lnTo>
                  <a:lnTo>
                    <a:pt x="600752" y="71373"/>
                  </a:lnTo>
                  <a:lnTo>
                    <a:pt x="603873" y="67800"/>
                  </a:lnTo>
                  <a:lnTo>
                    <a:pt x="607822" y="60690"/>
                  </a:lnTo>
                  <a:lnTo>
                    <a:pt x="610246" y="52699"/>
                  </a:lnTo>
                  <a:lnTo>
                    <a:pt x="611124" y="43814"/>
                  </a:lnTo>
                  <a:lnTo>
                    <a:pt x="610277" y="35305"/>
                  </a:lnTo>
                  <a:lnTo>
                    <a:pt x="610246" y="35002"/>
                  </a:lnTo>
                  <a:lnTo>
                    <a:pt x="607822" y="27035"/>
                  </a:lnTo>
                  <a:lnTo>
                    <a:pt x="603873" y="19901"/>
                  </a:lnTo>
                  <a:lnTo>
                    <a:pt x="600945" y="16509"/>
                  </a:lnTo>
                  <a:close/>
                </a:path>
                <a:path w="1020444" h="152400">
                  <a:moveTo>
                    <a:pt x="755904" y="5460"/>
                  </a:moveTo>
                  <a:lnTo>
                    <a:pt x="692277" y="5460"/>
                  </a:lnTo>
                  <a:lnTo>
                    <a:pt x="692277" y="21589"/>
                  </a:lnTo>
                  <a:lnTo>
                    <a:pt x="738759" y="21589"/>
                  </a:lnTo>
                  <a:lnTo>
                    <a:pt x="738759" y="47370"/>
                  </a:lnTo>
                  <a:lnTo>
                    <a:pt x="731615" y="92733"/>
                  </a:lnTo>
                  <a:lnTo>
                    <a:pt x="702468" y="124428"/>
                  </a:lnTo>
                  <a:lnTo>
                    <a:pt x="692277" y="126237"/>
                  </a:lnTo>
                  <a:lnTo>
                    <a:pt x="692277" y="142874"/>
                  </a:lnTo>
                  <a:lnTo>
                    <a:pt x="731931" y="124428"/>
                  </a:lnTo>
                  <a:lnTo>
                    <a:pt x="751224" y="86344"/>
                  </a:lnTo>
                  <a:lnTo>
                    <a:pt x="755868" y="47370"/>
                  </a:lnTo>
                  <a:lnTo>
                    <a:pt x="755904" y="5460"/>
                  </a:lnTo>
                  <a:close/>
                </a:path>
                <a:path w="1020444" h="152400">
                  <a:moveTo>
                    <a:pt x="260604" y="5460"/>
                  </a:moveTo>
                  <a:lnTo>
                    <a:pt x="177800" y="5460"/>
                  </a:lnTo>
                  <a:lnTo>
                    <a:pt x="177800" y="21716"/>
                  </a:lnTo>
                  <a:lnTo>
                    <a:pt x="242697" y="21716"/>
                  </a:lnTo>
                  <a:lnTo>
                    <a:pt x="242697" y="42544"/>
                  </a:lnTo>
                  <a:lnTo>
                    <a:pt x="233035" y="91283"/>
                  </a:lnTo>
                  <a:lnTo>
                    <a:pt x="205311" y="120126"/>
                  </a:lnTo>
                  <a:lnTo>
                    <a:pt x="177800" y="126110"/>
                  </a:lnTo>
                  <a:lnTo>
                    <a:pt x="177800" y="142874"/>
                  </a:lnTo>
                  <a:lnTo>
                    <a:pt x="222250" y="130174"/>
                  </a:lnTo>
                  <a:lnTo>
                    <a:pt x="250698" y="95249"/>
                  </a:lnTo>
                  <a:lnTo>
                    <a:pt x="259984" y="57030"/>
                  </a:lnTo>
                  <a:lnTo>
                    <a:pt x="260593" y="42544"/>
                  </a:lnTo>
                  <a:lnTo>
                    <a:pt x="260604" y="5460"/>
                  </a:lnTo>
                  <a:close/>
                </a:path>
                <a:path w="1020444" h="152400">
                  <a:moveTo>
                    <a:pt x="140843" y="1777"/>
                  </a:moveTo>
                  <a:lnTo>
                    <a:pt x="10541" y="1777"/>
                  </a:lnTo>
                  <a:lnTo>
                    <a:pt x="10541" y="17144"/>
                  </a:lnTo>
                  <a:lnTo>
                    <a:pt x="123062" y="17144"/>
                  </a:lnTo>
                  <a:lnTo>
                    <a:pt x="123062" y="53466"/>
                  </a:lnTo>
                  <a:lnTo>
                    <a:pt x="140843" y="53466"/>
                  </a:lnTo>
                  <a:lnTo>
                    <a:pt x="140843" y="1777"/>
                  </a:lnTo>
                  <a:close/>
                </a:path>
                <a:path w="1020444" h="152400">
                  <a:moveTo>
                    <a:pt x="998855" y="0"/>
                  </a:moveTo>
                  <a:lnTo>
                    <a:pt x="981202" y="0"/>
                  </a:lnTo>
                  <a:lnTo>
                    <a:pt x="981202" y="76326"/>
                  </a:lnTo>
                  <a:lnTo>
                    <a:pt x="998855" y="76326"/>
                  </a:lnTo>
                  <a:lnTo>
                    <a:pt x="998855" y="43560"/>
                  </a:lnTo>
                  <a:lnTo>
                    <a:pt x="1020318" y="43560"/>
                  </a:lnTo>
                  <a:lnTo>
                    <a:pt x="1020318" y="27304"/>
                  </a:lnTo>
                  <a:lnTo>
                    <a:pt x="998855" y="27304"/>
                  </a:lnTo>
                  <a:lnTo>
                    <a:pt x="998855" y="0"/>
                  </a:lnTo>
                  <a:close/>
                </a:path>
                <a:path w="1020444" h="152400">
                  <a:moveTo>
                    <a:pt x="835279" y="77850"/>
                  </a:moveTo>
                  <a:lnTo>
                    <a:pt x="818261" y="77850"/>
                  </a:lnTo>
                  <a:lnTo>
                    <a:pt x="818261" y="152272"/>
                  </a:lnTo>
                  <a:lnTo>
                    <a:pt x="835279" y="152272"/>
                  </a:lnTo>
                  <a:lnTo>
                    <a:pt x="835279" y="77850"/>
                  </a:lnTo>
                  <a:close/>
                </a:path>
                <a:path w="1020444" h="152400">
                  <a:moveTo>
                    <a:pt x="792226" y="888"/>
                  </a:moveTo>
                  <a:lnTo>
                    <a:pt x="775335" y="888"/>
                  </a:lnTo>
                  <a:lnTo>
                    <a:pt x="775335" y="149605"/>
                  </a:lnTo>
                  <a:lnTo>
                    <a:pt x="792226" y="149605"/>
                  </a:lnTo>
                  <a:lnTo>
                    <a:pt x="792226" y="77850"/>
                  </a:lnTo>
                  <a:lnTo>
                    <a:pt x="835279" y="77850"/>
                  </a:lnTo>
                  <a:lnTo>
                    <a:pt x="835279" y="61340"/>
                  </a:lnTo>
                  <a:lnTo>
                    <a:pt x="792226" y="61340"/>
                  </a:lnTo>
                  <a:lnTo>
                    <a:pt x="792226" y="888"/>
                  </a:lnTo>
                  <a:close/>
                </a:path>
                <a:path w="1020444" h="152400">
                  <a:moveTo>
                    <a:pt x="835279" y="0"/>
                  </a:moveTo>
                  <a:lnTo>
                    <a:pt x="818261" y="0"/>
                  </a:lnTo>
                  <a:lnTo>
                    <a:pt x="818261" y="61340"/>
                  </a:lnTo>
                  <a:lnTo>
                    <a:pt x="835279" y="61340"/>
                  </a:lnTo>
                  <a:lnTo>
                    <a:pt x="835279" y="0"/>
                  </a:lnTo>
                  <a:close/>
                </a:path>
                <a:path w="1020444" h="152400">
                  <a:moveTo>
                    <a:pt x="654431" y="0"/>
                  </a:moveTo>
                  <a:lnTo>
                    <a:pt x="636778" y="0"/>
                  </a:lnTo>
                  <a:lnTo>
                    <a:pt x="636778" y="90931"/>
                  </a:lnTo>
                  <a:lnTo>
                    <a:pt x="654431" y="90931"/>
                  </a:lnTo>
                  <a:lnTo>
                    <a:pt x="654431" y="70230"/>
                  </a:lnTo>
                  <a:lnTo>
                    <a:pt x="675894" y="70230"/>
                  </a:lnTo>
                  <a:lnTo>
                    <a:pt x="675894" y="54863"/>
                  </a:lnTo>
                  <a:lnTo>
                    <a:pt x="654431" y="54863"/>
                  </a:lnTo>
                  <a:lnTo>
                    <a:pt x="654431" y="32765"/>
                  </a:lnTo>
                  <a:lnTo>
                    <a:pt x="675894" y="32765"/>
                  </a:lnTo>
                  <a:lnTo>
                    <a:pt x="675894" y="17525"/>
                  </a:lnTo>
                  <a:lnTo>
                    <a:pt x="654431" y="17525"/>
                  </a:lnTo>
                  <a:lnTo>
                    <a:pt x="654431" y="0"/>
                  </a:lnTo>
                  <a:close/>
                </a:path>
                <a:path w="1020444" h="152400">
                  <a:moveTo>
                    <a:pt x="310006" y="0"/>
                  </a:moveTo>
                  <a:lnTo>
                    <a:pt x="292354" y="0"/>
                  </a:lnTo>
                  <a:lnTo>
                    <a:pt x="292354" y="152272"/>
                  </a:lnTo>
                  <a:lnTo>
                    <a:pt x="310006" y="152272"/>
                  </a:lnTo>
                  <a:lnTo>
                    <a:pt x="310006" y="78612"/>
                  </a:lnTo>
                  <a:lnTo>
                    <a:pt x="331469" y="78612"/>
                  </a:lnTo>
                  <a:lnTo>
                    <a:pt x="331469" y="61721"/>
                  </a:lnTo>
                  <a:lnTo>
                    <a:pt x="310006" y="61721"/>
                  </a:lnTo>
                  <a:lnTo>
                    <a:pt x="31000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" name="object 115"/>
          <p:cNvGrpSpPr/>
          <p:nvPr/>
        </p:nvGrpSpPr>
        <p:grpSpPr>
          <a:xfrm>
            <a:off x="880872" y="4302251"/>
            <a:ext cx="2432050" cy="400050"/>
            <a:chOff x="880872" y="4302251"/>
            <a:chExt cx="2432050" cy="400050"/>
          </a:xfrm>
        </p:grpSpPr>
        <p:pic>
          <p:nvPicPr>
            <p:cNvPr id="116" name="object 11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80872" y="4302251"/>
              <a:ext cx="2431541" cy="40005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69492" y="4401299"/>
              <a:ext cx="1663446" cy="192798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86968" y="4308347"/>
              <a:ext cx="2403347" cy="371856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1280287" y="4411598"/>
              <a:ext cx="1626870" cy="156210"/>
            </a:xfrm>
            <a:custGeom>
              <a:avLst/>
              <a:gdLst/>
              <a:ahLst/>
              <a:cxnLst/>
              <a:rect l="l" t="t" r="r" b="b"/>
              <a:pathLst>
                <a:path w="1626870" h="156210">
                  <a:moveTo>
                    <a:pt x="103632" y="77343"/>
                  </a:moveTo>
                  <a:lnTo>
                    <a:pt x="77012" y="57531"/>
                  </a:lnTo>
                  <a:lnTo>
                    <a:pt x="56896" y="42545"/>
                  </a:lnTo>
                  <a:lnTo>
                    <a:pt x="57912" y="38862"/>
                  </a:lnTo>
                  <a:lnTo>
                    <a:pt x="58801" y="35179"/>
                  </a:lnTo>
                  <a:lnTo>
                    <a:pt x="59563" y="31242"/>
                  </a:lnTo>
                  <a:lnTo>
                    <a:pt x="60198" y="27305"/>
                  </a:lnTo>
                  <a:lnTo>
                    <a:pt x="60579" y="23368"/>
                  </a:lnTo>
                  <a:lnTo>
                    <a:pt x="60833" y="19177"/>
                  </a:lnTo>
                  <a:lnTo>
                    <a:pt x="99187" y="19177"/>
                  </a:lnTo>
                  <a:lnTo>
                    <a:pt x="99187" y="3937"/>
                  </a:lnTo>
                  <a:lnTo>
                    <a:pt x="1905" y="3937"/>
                  </a:lnTo>
                  <a:lnTo>
                    <a:pt x="1905" y="19177"/>
                  </a:lnTo>
                  <a:lnTo>
                    <a:pt x="42926" y="19177"/>
                  </a:lnTo>
                  <a:lnTo>
                    <a:pt x="41630" y="30276"/>
                  </a:lnTo>
                  <a:lnTo>
                    <a:pt x="17233" y="69189"/>
                  </a:lnTo>
                  <a:lnTo>
                    <a:pt x="0" y="75184"/>
                  </a:lnTo>
                  <a:lnTo>
                    <a:pt x="0" y="91440"/>
                  </a:lnTo>
                  <a:lnTo>
                    <a:pt x="7543" y="90170"/>
                  </a:lnTo>
                  <a:lnTo>
                    <a:pt x="7823" y="90170"/>
                  </a:lnTo>
                  <a:lnTo>
                    <a:pt x="15913" y="87833"/>
                  </a:lnTo>
                  <a:lnTo>
                    <a:pt x="46431" y="64414"/>
                  </a:lnTo>
                  <a:lnTo>
                    <a:pt x="50673" y="57531"/>
                  </a:lnTo>
                  <a:lnTo>
                    <a:pt x="93599" y="90170"/>
                  </a:lnTo>
                  <a:lnTo>
                    <a:pt x="103632" y="77343"/>
                  </a:lnTo>
                  <a:close/>
                </a:path>
                <a:path w="1626870" h="156210">
                  <a:moveTo>
                    <a:pt x="140335" y="0"/>
                  </a:moveTo>
                  <a:lnTo>
                    <a:pt x="122682" y="0"/>
                  </a:lnTo>
                  <a:lnTo>
                    <a:pt x="122682" y="35941"/>
                  </a:lnTo>
                  <a:lnTo>
                    <a:pt x="93091" y="35941"/>
                  </a:lnTo>
                  <a:lnTo>
                    <a:pt x="93091" y="51435"/>
                  </a:lnTo>
                  <a:lnTo>
                    <a:pt x="122682" y="51435"/>
                  </a:lnTo>
                  <a:lnTo>
                    <a:pt x="122682" y="113157"/>
                  </a:lnTo>
                  <a:lnTo>
                    <a:pt x="140335" y="113157"/>
                  </a:lnTo>
                  <a:lnTo>
                    <a:pt x="140335" y="0"/>
                  </a:lnTo>
                  <a:close/>
                </a:path>
                <a:path w="1626870" h="156210">
                  <a:moveTo>
                    <a:pt x="143510" y="134366"/>
                  </a:moveTo>
                  <a:lnTo>
                    <a:pt x="28702" y="134366"/>
                  </a:lnTo>
                  <a:lnTo>
                    <a:pt x="28702" y="101727"/>
                  </a:lnTo>
                  <a:lnTo>
                    <a:pt x="10668" y="101727"/>
                  </a:lnTo>
                  <a:lnTo>
                    <a:pt x="10668" y="150241"/>
                  </a:lnTo>
                  <a:lnTo>
                    <a:pt x="143510" y="150241"/>
                  </a:lnTo>
                  <a:lnTo>
                    <a:pt x="143510" y="134366"/>
                  </a:lnTo>
                  <a:close/>
                </a:path>
                <a:path w="1626870" h="156210">
                  <a:moveTo>
                    <a:pt x="317373" y="65024"/>
                  </a:moveTo>
                  <a:lnTo>
                    <a:pt x="282219" y="49403"/>
                  </a:lnTo>
                  <a:lnTo>
                    <a:pt x="251079" y="35560"/>
                  </a:lnTo>
                  <a:lnTo>
                    <a:pt x="252222" y="33147"/>
                  </a:lnTo>
                  <a:lnTo>
                    <a:pt x="253238" y="30734"/>
                  </a:lnTo>
                  <a:lnTo>
                    <a:pt x="254127" y="28067"/>
                  </a:lnTo>
                  <a:lnTo>
                    <a:pt x="255651" y="22733"/>
                  </a:lnTo>
                  <a:lnTo>
                    <a:pt x="256159" y="19939"/>
                  </a:lnTo>
                  <a:lnTo>
                    <a:pt x="312293" y="19939"/>
                  </a:lnTo>
                  <a:lnTo>
                    <a:pt x="312293" y="3937"/>
                  </a:lnTo>
                  <a:lnTo>
                    <a:pt x="177927" y="3937"/>
                  </a:lnTo>
                  <a:lnTo>
                    <a:pt x="177927" y="19939"/>
                  </a:lnTo>
                  <a:lnTo>
                    <a:pt x="237490" y="19939"/>
                  </a:lnTo>
                  <a:lnTo>
                    <a:pt x="234073" y="29019"/>
                  </a:lnTo>
                  <a:lnTo>
                    <a:pt x="206019" y="55676"/>
                  </a:lnTo>
                  <a:lnTo>
                    <a:pt x="174117" y="64008"/>
                  </a:lnTo>
                  <a:lnTo>
                    <a:pt x="174117" y="80391"/>
                  </a:lnTo>
                  <a:lnTo>
                    <a:pt x="212725" y="70993"/>
                  </a:lnTo>
                  <a:lnTo>
                    <a:pt x="242062" y="49403"/>
                  </a:lnTo>
                  <a:lnTo>
                    <a:pt x="310007" y="79883"/>
                  </a:lnTo>
                  <a:lnTo>
                    <a:pt x="317373" y="65024"/>
                  </a:lnTo>
                  <a:close/>
                </a:path>
                <a:path w="1626870" h="156210">
                  <a:moveTo>
                    <a:pt x="321310" y="96774"/>
                  </a:moveTo>
                  <a:lnTo>
                    <a:pt x="169164" y="96774"/>
                  </a:lnTo>
                  <a:lnTo>
                    <a:pt x="169164" y="113157"/>
                  </a:lnTo>
                  <a:lnTo>
                    <a:pt x="236093" y="113157"/>
                  </a:lnTo>
                  <a:lnTo>
                    <a:pt x="236093" y="155829"/>
                  </a:lnTo>
                  <a:lnTo>
                    <a:pt x="253873" y="155829"/>
                  </a:lnTo>
                  <a:lnTo>
                    <a:pt x="253873" y="113157"/>
                  </a:lnTo>
                  <a:lnTo>
                    <a:pt x="321310" y="113157"/>
                  </a:lnTo>
                  <a:lnTo>
                    <a:pt x="321310" y="96774"/>
                  </a:lnTo>
                  <a:close/>
                </a:path>
                <a:path w="1626870" h="156210">
                  <a:moveTo>
                    <a:pt x="433070" y="5461"/>
                  </a:moveTo>
                  <a:lnTo>
                    <a:pt x="348488" y="5461"/>
                  </a:lnTo>
                  <a:lnTo>
                    <a:pt x="348488" y="21717"/>
                  </a:lnTo>
                  <a:lnTo>
                    <a:pt x="415036" y="21717"/>
                  </a:lnTo>
                  <a:lnTo>
                    <a:pt x="415036" y="42545"/>
                  </a:lnTo>
                  <a:lnTo>
                    <a:pt x="404990" y="91287"/>
                  </a:lnTo>
                  <a:lnTo>
                    <a:pt x="376402" y="120065"/>
                  </a:lnTo>
                  <a:lnTo>
                    <a:pt x="348488" y="125984"/>
                  </a:lnTo>
                  <a:lnTo>
                    <a:pt x="348488" y="142748"/>
                  </a:lnTo>
                  <a:lnTo>
                    <a:pt x="393573" y="130302"/>
                  </a:lnTo>
                  <a:lnTo>
                    <a:pt x="422656" y="95377"/>
                  </a:lnTo>
                  <a:lnTo>
                    <a:pt x="432346" y="56997"/>
                  </a:lnTo>
                  <a:lnTo>
                    <a:pt x="433044" y="42545"/>
                  </a:lnTo>
                  <a:lnTo>
                    <a:pt x="433070" y="5461"/>
                  </a:lnTo>
                  <a:close/>
                </a:path>
                <a:path w="1626870" h="156210">
                  <a:moveTo>
                    <a:pt x="483489" y="0"/>
                  </a:moveTo>
                  <a:lnTo>
                    <a:pt x="465836" y="0"/>
                  </a:lnTo>
                  <a:lnTo>
                    <a:pt x="465836" y="152273"/>
                  </a:lnTo>
                  <a:lnTo>
                    <a:pt x="483489" y="152273"/>
                  </a:lnTo>
                  <a:lnTo>
                    <a:pt x="483489" y="0"/>
                  </a:lnTo>
                  <a:close/>
                </a:path>
                <a:path w="1626870" h="156210">
                  <a:moveTo>
                    <a:pt x="660146" y="51181"/>
                  </a:moveTo>
                  <a:lnTo>
                    <a:pt x="659244" y="41783"/>
                  </a:lnTo>
                  <a:lnTo>
                    <a:pt x="659168" y="40881"/>
                  </a:lnTo>
                  <a:lnTo>
                    <a:pt x="656615" y="31661"/>
                  </a:lnTo>
                  <a:lnTo>
                    <a:pt x="652500" y="23545"/>
                  </a:lnTo>
                  <a:lnTo>
                    <a:pt x="648970" y="19177"/>
                  </a:lnTo>
                  <a:lnTo>
                    <a:pt x="646811" y="16510"/>
                  </a:lnTo>
                  <a:lnTo>
                    <a:pt x="642874" y="13271"/>
                  </a:lnTo>
                  <a:lnTo>
                    <a:pt x="642874" y="51181"/>
                  </a:lnTo>
                  <a:lnTo>
                    <a:pt x="642747" y="60452"/>
                  </a:lnTo>
                  <a:lnTo>
                    <a:pt x="613029" y="83058"/>
                  </a:lnTo>
                  <a:lnTo>
                    <a:pt x="603885" y="82804"/>
                  </a:lnTo>
                  <a:lnTo>
                    <a:pt x="596646" y="79756"/>
                  </a:lnTo>
                  <a:lnTo>
                    <a:pt x="586105" y="67945"/>
                  </a:lnTo>
                  <a:lnTo>
                    <a:pt x="583438" y="60452"/>
                  </a:lnTo>
                  <a:lnTo>
                    <a:pt x="583438" y="41783"/>
                  </a:lnTo>
                  <a:lnTo>
                    <a:pt x="586105" y="34163"/>
                  </a:lnTo>
                  <a:lnTo>
                    <a:pt x="591439" y="28321"/>
                  </a:lnTo>
                  <a:lnTo>
                    <a:pt x="596646" y="22352"/>
                  </a:lnTo>
                  <a:lnTo>
                    <a:pt x="603885" y="19177"/>
                  </a:lnTo>
                  <a:lnTo>
                    <a:pt x="622173" y="19177"/>
                  </a:lnTo>
                  <a:lnTo>
                    <a:pt x="629412" y="22352"/>
                  </a:lnTo>
                  <a:lnTo>
                    <a:pt x="634746" y="28321"/>
                  </a:lnTo>
                  <a:lnTo>
                    <a:pt x="640080" y="34163"/>
                  </a:lnTo>
                  <a:lnTo>
                    <a:pt x="642747" y="41783"/>
                  </a:lnTo>
                  <a:lnTo>
                    <a:pt x="642874" y="51181"/>
                  </a:lnTo>
                  <a:lnTo>
                    <a:pt x="642874" y="13271"/>
                  </a:lnTo>
                  <a:lnTo>
                    <a:pt x="639902" y="10820"/>
                  </a:lnTo>
                  <a:lnTo>
                    <a:pt x="631964" y="6705"/>
                  </a:lnTo>
                  <a:lnTo>
                    <a:pt x="622998" y="4152"/>
                  </a:lnTo>
                  <a:lnTo>
                    <a:pt x="613029" y="3175"/>
                  </a:lnTo>
                  <a:lnTo>
                    <a:pt x="603059" y="4152"/>
                  </a:lnTo>
                  <a:lnTo>
                    <a:pt x="569493" y="31661"/>
                  </a:lnTo>
                  <a:lnTo>
                    <a:pt x="566039" y="51181"/>
                  </a:lnTo>
                  <a:lnTo>
                    <a:pt x="566902" y="60452"/>
                  </a:lnTo>
                  <a:lnTo>
                    <a:pt x="566991" y="61429"/>
                  </a:lnTo>
                  <a:lnTo>
                    <a:pt x="594131" y="95542"/>
                  </a:lnTo>
                  <a:lnTo>
                    <a:pt x="613029" y="99060"/>
                  </a:lnTo>
                  <a:lnTo>
                    <a:pt x="622998" y="98094"/>
                  </a:lnTo>
                  <a:lnTo>
                    <a:pt x="631964" y="95542"/>
                  </a:lnTo>
                  <a:lnTo>
                    <a:pt x="639902" y="91427"/>
                  </a:lnTo>
                  <a:lnTo>
                    <a:pt x="646811" y="85725"/>
                  </a:lnTo>
                  <a:lnTo>
                    <a:pt x="648970" y="83058"/>
                  </a:lnTo>
                  <a:lnTo>
                    <a:pt x="652500" y="78714"/>
                  </a:lnTo>
                  <a:lnTo>
                    <a:pt x="656615" y="70599"/>
                  </a:lnTo>
                  <a:lnTo>
                    <a:pt x="659168" y="61429"/>
                  </a:lnTo>
                  <a:lnTo>
                    <a:pt x="660146" y="51181"/>
                  </a:lnTo>
                  <a:close/>
                </a:path>
                <a:path w="1626870" h="156210">
                  <a:moveTo>
                    <a:pt x="672973" y="119380"/>
                  </a:moveTo>
                  <a:lnTo>
                    <a:pt x="628396" y="126492"/>
                  </a:lnTo>
                  <a:lnTo>
                    <a:pt x="560832" y="126492"/>
                  </a:lnTo>
                  <a:lnTo>
                    <a:pt x="560832" y="143129"/>
                  </a:lnTo>
                  <a:lnTo>
                    <a:pt x="627557" y="143129"/>
                  </a:lnTo>
                  <a:lnTo>
                    <a:pt x="637768" y="142659"/>
                  </a:lnTo>
                  <a:lnTo>
                    <a:pt x="672973" y="135763"/>
                  </a:lnTo>
                  <a:lnTo>
                    <a:pt x="672973" y="119380"/>
                  </a:lnTo>
                  <a:close/>
                </a:path>
                <a:path w="1626870" h="156210">
                  <a:moveTo>
                    <a:pt x="703453" y="0"/>
                  </a:moveTo>
                  <a:lnTo>
                    <a:pt x="685800" y="0"/>
                  </a:lnTo>
                  <a:lnTo>
                    <a:pt x="685800" y="152273"/>
                  </a:lnTo>
                  <a:lnTo>
                    <a:pt x="703453" y="152273"/>
                  </a:lnTo>
                  <a:lnTo>
                    <a:pt x="703453" y="0"/>
                  </a:lnTo>
                  <a:close/>
                </a:path>
                <a:path w="1626870" h="156210">
                  <a:moveTo>
                    <a:pt x="885190" y="128905"/>
                  </a:moveTo>
                  <a:lnTo>
                    <a:pt x="847217" y="128905"/>
                  </a:lnTo>
                  <a:lnTo>
                    <a:pt x="847217" y="99314"/>
                  </a:lnTo>
                  <a:lnTo>
                    <a:pt x="877443" y="99314"/>
                  </a:lnTo>
                  <a:lnTo>
                    <a:pt x="877443" y="83566"/>
                  </a:lnTo>
                  <a:lnTo>
                    <a:pt x="829564" y="83566"/>
                  </a:lnTo>
                  <a:lnTo>
                    <a:pt x="829564" y="99314"/>
                  </a:lnTo>
                  <a:lnTo>
                    <a:pt x="829564" y="128905"/>
                  </a:lnTo>
                  <a:lnTo>
                    <a:pt x="788670" y="128905"/>
                  </a:lnTo>
                  <a:lnTo>
                    <a:pt x="788670" y="99314"/>
                  </a:lnTo>
                  <a:lnTo>
                    <a:pt x="829564" y="99314"/>
                  </a:lnTo>
                  <a:lnTo>
                    <a:pt x="829564" y="83566"/>
                  </a:lnTo>
                  <a:lnTo>
                    <a:pt x="760857" y="83566"/>
                  </a:lnTo>
                  <a:lnTo>
                    <a:pt x="760857" y="59817"/>
                  </a:lnTo>
                  <a:lnTo>
                    <a:pt x="875157" y="59817"/>
                  </a:lnTo>
                  <a:lnTo>
                    <a:pt x="875157" y="5461"/>
                  </a:lnTo>
                  <a:lnTo>
                    <a:pt x="743204" y="5461"/>
                  </a:lnTo>
                  <a:lnTo>
                    <a:pt x="743204" y="21209"/>
                  </a:lnTo>
                  <a:lnTo>
                    <a:pt x="857631" y="21209"/>
                  </a:lnTo>
                  <a:lnTo>
                    <a:pt x="857631" y="44704"/>
                  </a:lnTo>
                  <a:lnTo>
                    <a:pt x="743204" y="44704"/>
                  </a:lnTo>
                  <a:lnTo>
                    <a:pt x="743204" y="99314"/>
                  </a:lnTo>
                  <a:lnTo>
                    <a:pt x="771017" y="99314"/>
                  </a:lnTo>
                  <a:lnTo>
                    <a:pt x="771017" y="128905"/>
                  </a:lnTo>
                  <a:lnTo>
                    <a:pt x="733044" y="128905"/>
                  </a:lnTo>
                  <a:lnTo>
                    <a:pt x="733044" y="144907"/>
                  </a:lnTo>
                  <a:lnTo>
                    <a:pt x="885190" y="144907"/>
                  </a:lnTo>
                  <a:lnTo>
                    <a:pt x="885190" y="128905"/>
                  </a:lnTo>
                  <a:close/>
                </a:path>
                <a:path w="1626870" h="156210">
                  <a:moveTo>
                    <a:pt x="996950" y="5461"/>
                  </a:moveTo>
                  <a:lnTo>
                    <a:pt x="912368" y="5461"/>
                  </a:lnTo>
                  <a:lnTo>
                    <a:pt x="912368" y="21717"/>
                  </a:lnTo>
                  <a:lnTo>
                    <a:pt x="978916" y="21717"/>
                  </a:lnTo>
                  <a:lnTo>
                    <a:pt x="978916" y="42545"/>
                  </a:lnTo>
                  <a:lnTo>
                    <a:pt x="968870" y="91287"/>
                  </a:lnTo>
                  <a:lnTo>
                    <a:pt x="940282" y="120065"/>
                  </a:lnTo>
                  <a:lnTo>
                    <a:pt x="912368" y="125984"/>
                  </a:lnTo>
                  <a:lnTo>
                    <a:pt x="912368" y="142748"/>
                  </a:lnTo>
                  <a:lnTo>
                    <a:pt x="957453" y="130302"/>
                  </a:lnTo>
                  <a:lnTo>
                    <a:pt x="986536" y="95377"/>
                  </a:lnTo>
                  <a:lnTo>
                    <a:pt x="996226" y="56997"/>
                  </a:lnTo>
                  <a:lnTo>
                    <a:pt x="996924" y="42545"/>
                  </a:lnTo>
                  <a:lnTo>
                    <a:pt x="996950" y="5461"/>
                  </a:lnTo>
                  <a:close/>
                </a:path>
                <a:path w="1626870" h="156210">
                  <a:moveTo>
                    <a:pt x="1047369" y="0"/>
                  </a:moveTo>
                  <a:lnTo>
                    <a:pt x="1029716" y="0"/>
                  </a:lnTo>
                  <a:lnTo>
                    <a:pt x="1029716" y="152273"/>
                  </a:lnTo>
                  <a:lnTo>
                    <a:pt x="1047369" y="152273"/>
                  </a:lnTo>
                  <a:lnTo>
                    <a:pt x="1047369" y="0"/>
                  </a:lnTo>
                  <a:close/>
                </a:path>
                <a:path w="1626870" h="156210">
                  <a:moveTo>
                    <a:pt x="1169162" y="5461"/>
                  </a:moveTo>
                  <a:lnTo>
                    <a:pt x="1084580" y="5461"/>
                  </a:lnTo>
                  <a:lnTo>
                    <a:pt x="1084580" y="21717"/>
                  </a:lnTo>
                  <a:lnTo>
                    <a:pt x="1151128" y="21717"/>
                  </a:lnTo>
                  <a:lnTo>
                    <a:pt x="1151128" y="42545"/>
                  </a:lnTo>
                  <a:lnTo>
                    <a:pt x="1141082" y="91287"/>
                  </a:lnTo>
                  <a:lnTo>
                    <a:pt x="1112494" y="120065"/>
                  </a:lnTo>
                  <a:lnTo>
                    <a:pt x="1084580" y="125984"/>
                  </a:lnTo>
                  <a:lnTo>
                    <a:pt x="1084580" y="142748"/>
                  </a:lnTo>
                  <a:lnTo>
                    <a:pt x="1129665" y="130302"/>
                  </a:lnTo>
                  <a:lnTo>
                    <a:pt x="1158748" y="95377"/>
                  </a:lnTo>
                  <a:lnTo>
                    <a:pt x="1168438" y="56997"/>
                  </a:lnTo>
                  <a:lnTo>
                    <a:pt x="1169136" y="42545"/>
                  </a:lnTo>
                  <a:lnTo>
                    <a:pt x="1169162" y="5461"/>
                  </a:lnTo>
                  <a:close/>
                </a:path>
                <a:path w="1626870" h="156210">
                  <a:moveTo>
                    <a:pt x="1219581" y="0"/>
                  </a:moveTo>
                  <a:lnTo>
                    <a:pt x="1201928" y="0"/>
                  </a:lnTo>
                  <a:lnTo>
                    <a:pt x="1201928" y="152273"/>
                  </a:lnTo>
                  <a:lnTo>
                    <a:pt x="1219581" y="152273"/>
                  </a:lnTo>
                  <a:lnTo>
                    <a:pt x="1219581" y="0"/>
                  </a:lnTo>
                  <a:close/>
                </a:path>
                <a:path w="1626870" h="156210">
                  <a:moveTo>
                    <a:pt x="1362456" y="5461"/>
                  </a:moveTo>
                  <a:lnTo>
                    <a:pt x="1298829" y="5461"/>
                  </a:lnTo>
                  <a:lnTo>
                    <a:pt x="1298829" y="21590"/>
                  </a:lnTo>
                  <a:lnTo>
                    <a:pt x="1345311" y="21590"/>
                  </a:lnTo>
                  <a:lnTo>
                    <a:pt x="1345311" y="47371"/>
                  </a:lnTo>
                  <a:lnTo>
                    <a:pt x="1338160" y="92735"/>
                  </a:lnTo>
                  <a:lnTo>
                    <a:pt x="1309014" y="124434"/>
                  </a:lnTo>
                  <a:lnTo>
                    <a:pt x="1298829" y="126238"/>
                  </a:lnTo>
                  <a:lnTo>
                    <a:pt x="1298829" y="142748"/>
                  </a:lnTo>
                  <a:lnTo>
                    <a:pt x="1338605" y="124256"/>
                  </a:lnTo>
                  <a:lnTo>
                    <a:pt x="1357769" y="86283"/>
                  </a:lnTo>
                  <a:lnTo>
                    <a:pt x="1362417" y="47371"/>
                  </a:lnTo>
                  <a:lnTo>
                    <a:pt x="1362456" y="5461"/>
                  </a:lnTo>
                  <a:close/>
                </a:path>
                <a:path w="1626870" h="156210">
                  <a:moveTo>
                    <a:pt x="1441831" y="0"/>
                  </a:moveTo>
                  <a:lnTo>
                    <a:pt x="1424813" y="0"/>
                  </a:lnTo>
                  <a:lnTo>
                    <a:pt x="1424813" y="61341"/>
                  </a:lnTo>
                  <a:lnTo>
                    <a:pt x="1398778" y="61341"/>
                  </a:lnTo>
                  <a:lnTo>
                    <a:pt x="1398778" y="889"/>
                  </a:lnTo>
                  <a:lnTo>
                    <a:pt x="1381887" y="889"/>
                  </a:lnTo>
                  <a:lnTo>
                    <a:pt x="1381887" y="149606"/>
                  </a:lnTo>
                  <a:lnTo>
                    <a:pt x="1398778" y="149606"/>
                  </a:lnTo>
                  <a:lnTo>
                    <a:pt x="1398778" y="77851"/>
                  </a:lnTo>
                  <a:lnTo>
                    <a:pt x="1424813" y="77851"/>
                  </a:lnTo>
                  <a:lnTo>
                    <a:pt x="1424813" y="152273"/>
                  </a:lnTo>
                  <a:lnTo>
                    <a:pt x="1441831" y="152273"/>
                  </a:lnTo>
                  <a:lnTo>
                    <a:pt x="1441831" y="77851"/>
                  </a:lnTo>
                  <a:lnTo>
                    <a:pt x="1441831" y="61341"/>
                  </a:lnTo>
                  <a:lnTo>
                    <a:pt x="1441831" y="0"/>
                  </a:lnTo>
                  <a:close/>
                </a:path>
                <a:path w="1626870" h="156210">
                  <a:moveTo>
                    <a:pt x="1561973" y="2667"/>
                  </a:moveTo>
                  <a:lnTo>
                    <a:pt x="1544701" y="2667"/>
                  </a:lnTo>
                  <a:lnTo>
                    <a:pt x="1544701" y="21590"/>
                  </a:lnTo>
                  <a:lnTo>
                    <a:pt x="1544701" y="35560"/>
                  </a:lnTo>
                  <a:lnTo>
                    <a:pt x="1544701" y="56515"/>
                  </a:lnTo>
                  <a:lnTo>
                    <a:pt x="1490218" y="56515"/>
                  </a:lnTo>
                  <a:lnTo>
                    <a:pt x="1490218" y="35560"/>
                  </a:lnTo>
                  <a:lnTo>
                    <a:pt x="1544701" y="35560"/>
                  </a:lnTo>
                  <a:lnTo>
                    <a:pt x="1544701" y="21590"/>
                  </a:lnTo>
                  <a:lnTo>
                    <a:pt x="1490218" y="21590"/>
                  </a:lnTo>
                  <a:lnTo>
                    <a:pt x="1490218" y="2667"/>
                  </a:lnTo>
                  <a:lnTo>
                    <a:pt x="1472946" y="2667"/>
                  </a:lnTo>
                  <a:lnTo>
                    <a:pt x="1472946" y="70739"/>
                  </a:lnTo>
                  <a:lnTo>
                    <a:pt x="1561973" y="70739"/>
                  </a:lnTo>
                  <a:lnTo>
                    <a:pt x="1561973" y="56515"/>
                  </a:lnTo>
                  <a:lnTo>
                    <a:pt x="1561973" y="35560"/>
                  </a:lnTo>
                  <a:lnTo>
                    <a:pt x="1561973" y="21590"/>
                  </a:lnTo>
                  <a:lnTo>
                    <a:pt x="1561973" y="2667"/>
                  </a:lnTo>
                  <a:close/>
                </a:path>
                <a:path w="1626870" h="156210">
                  <a:moveTo>
                    <a:pt x="1609217" y="136525"/>
                  </a:moveTo>
                  <a:lnTo>
                    <a:pt x="1495806" y="136525"/>
                  </a:lnTo>
                  <a:lnTo>
                    <a:pt x="1495806" y="123825"/>
                  </a:lnTo>
                  <a:lnTo>
                    <a:pt x="1605407" y="123825"/>
                  </a:lnTo>
                  <a:lnTo>
                    <a:pt x="1605407" y="84709"/>
                  </a:lnTo>
                  <a:lnTo>
                    <a:pt x="1478026" y="84709"/>
                  </a:lnTo>
                  <a:lnTo>
                    <a:pt x="1478026" y="98425"/>
                  </a:lnTo>
                  <a:lnTo>
                    <a:pt x="1588008" y="98425"/>
                  </a:lnTo>
                  <a:lnTo>
                    <a:pt x="1588008" y="110871"/>
                  </a:lnTo>
                  <a:lnTo>
                    <a:pt x="1478280" y="110871"/>
                  </a:lnTo>
                  <a:lnTo>
                    <a:pt x="1478280" y="150241"/>
                  </a:lnTo>
                  <a:lnTo>
                    <a:pt x="1609217" y="150241"/>
                  </a:lnTo>
                  <a:lnTo>
                    <a:pt x="1609217" y="136525"/>
                  </a:lnTo>
                  <a:close/>
                </a:path>
                <a:path w="1626870" h="156210">
                  <a:moveTo>
                    <a:pt x="1626870" y="27178"/>
                  </a:moveTo>
                  <a:lnTo>
                    <a:pt x="1605407" y="27178"/>
                  </a:lnTo>
                  <a:lnTo>
                    <a:pt x="1605407" y="0"/>
                  </a:lnTo>
                  <a:lnTo>
                    <a:pt x="1587754" y="0"/>
                  </a:lnTo>
                  <a:lnTo>
                    <a:pt x="1587754" y="76327"/>
                  </a:lnTo>
                  <a:lnTo>
                    <a:pt x="1605407" y="76327"/>
                  </a:lnTo>
                  <a:lnTo>
                    <a:pt x="1605407" y="43434"/>
                  </a:lnTo>
                  <a:lnTo>
                    <a:pt x="1626870" y="43434"/>
                  </a:lnTo>
                  <a:lnTo>
                    <a:pt x="1626870" y="2717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0" name="object 120"/>
          <p:cNvGrpSpPr/>
          <p:nvPr/>
        </p:nvGrpSpPr>
        <p:grpSpPr>
          <a:xfrm>
            <a:off x="880872" y="4754892"/>
            <a:ext cx="2432050" cy="401955"/>
            <a:chOff x="880872" y="4754892"/>
            <a:chExt cx="2432050" cy="401955"/>
          </a:xfrm>
        </p:grpSpPr>
        <p:pic>
          <p:nvPicPr>
            <p:cNvPr id="121" name="object 12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80872" y="4754892"/>
              <a:ext cx="2431541" cy="401561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274063" y="4847844"/>
              <a:ext cx="1652777" cy="198882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86968" y="4760976"/>
              <a:ext cx="2403347" cy="373380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1284351" y="4858511"/>
              <a:ext cx="1616075" cy="161925"/>
            </a:xfrm>
            <a:custGeom>
              <a:avLst/>
              <a:gdLst/>
              <a:ahLst/>
              <a:cxnLst/>
              <a:rect l="l" t="t" r="r" b="b"/>
              <a:pathLst>
                <a:path w="1616075" h="161925">
                  <a:moveTo>
                    <a:pt x="84709" y="10414"/>
                  </a:moveTo>
                  <a:lnTo>
                    <a:pt x="67310" y="10414"/>
                  </a:lnTo>
                  <a:lnTo>
                    <a:pt x="67310" y="62865"/>
                  </a:lnTo>
                  <a:lnTo>
                    <a:pt x="67310" y="79121"/>
                  </a:lnTo>
                  <a:lnTo>
                    <a:pt x="67310" y="132969"/>
                  </a:lnTo>
                  <a:lnTo>
                    <a:pt x="17526" y="132969"/>
                  </a:lnTo>
                  <a:lnTo>
                    <a:pt x="17526" y="79121"/>
                  </a:lnTo>
                  <a:lnTo>
                    <a:pt x="67310" y="79121"/>
                  </a:lnTo>
                  <a:lnTo>
                    <a:pt x="67310" y="62865"/>
                  </a:lnTo>
                  <a:lnTo>
                    <a:pt x="17526" y="62865"/>
                  </a:lnTo>
                  <a:lnTo>
                    <a:pt x="17526" y="10414"/>
                  </a:lnTo>
                  <a:lnTo>
                    <a:pt x="0" y="10414"/>
                  </a:lnTo>
                  <a:lnTo>
                    <a:pt x="0" y="149225"/>
                  </a:lnTo>
                  <a:lnTo>
                    <a:pt x="84709" y="149225"/>
                  </a:lnTo>
                  <a:lnTo>
                    <a:pt x="84709" y="132969"/>
                  </a:lnTo>
                  <a:lnTo>
                    <a:pt x="84709" y="79121"/>
                  </a:lnTo>
                  <a:lnTo>
                    <a:pt x="84709" y="62865"/>
                  </a:lnTo>
                  <a:lnTo>
                    <a:pt x="84709" y="10414"/>
                  </a:lnTo>
                  <a:close/>
                </a:path>
                <a:path w="1616075" h="161925">
                  <a:moveTo>
                    <a:pt x="152146" y="67691"/>
                  </a:moveTo>
                  <a:lnTo>
                    <a:pt x="130683" y="67691"/>
                  </a:lnTo>
                  <a:lnTo>
                    <a:pt x="130683" y="5969"/>
                  </a:lnTo>
                  <a:lnTo>
                    <a:pt x="113030" y="5969"/>
                  </a:lnTo>
                  <a:lnTo>
                    <a:pt x="113030" y="158242"/>
                  </a:lnTo>
                  <a:lnTo>
                    <a:pt x="130683" y="158242"/>
                  </a:lnTo>
                  <a:lnTo>
                    <a:pt x="130683" y="84582"/>
                  </a:lnTo>
                  <a:lnTo>
                    <a:pt x="152146" y="84582"/>
                  </a:lnTo>
                  <a:lnTo>
                    <a:pt x="152146" y="67691"/>
                  </a:lnTo>
                  <a:close/>
                </a:path>
                <a:path w="1616075" h="161925">
                  <a:moveTo>
                    <a:pt x="263652" y="80391"/>
                  </a:moveTo>
                  <a:lnTo>
                    <a:pt x="256336" y="36715"/>
                  </a:lnTo>
                  <a:lnTo>
                    <a:pt x="249910" y="25781"/>
                  </a:lnTo>
                  <a:lnTo>
                    <a:pt x="246126" y="21564"/>
                  </a:lnTo>
                  <a:lnTo>
                    <a:pt x="246126" y="80391"/>
                  </a:lnTo>
                  <a:lnTo>
                    <a:pt x="245452" y="93802"/>
                  </a:lnTo>
                  <a:lnTo>
                    <a:pt x="232537" y="130810"/>
                  </a:lnTo>
                  <a:lnTo>
                    <a:pt x="225806" y="135128"/>
                  </a:lnTo>
                  <a:lnTo>
                    <a:pt x="217678" y="134874"/>
                  </a:lnTo>
                  <a:lnTo>
                    <a:pt x="209423" y="135128"/>
                  </a:lnTo>
                  <a:lnTo>
                    <a:pt x="189801" y="93802"/>
                  </a:lnTo>
                  <a:lnTo>
                    <a:pt x="189230" y="80391"/>
                  </a:lnTo>
                  <a:lnTo>
                    <a:pt x="189801" y="67005"/>
                  </a:lnTo>
                  <a:lnTo>
                    <a:pt x="202692" y="29972"/>
                  </a:lnTo>
                  <a:lnTo>
                    <a:pt x="209219" y="25781"/>
                  </a:lnTo>
                  <a:lnTo>
                    <a:pt x="225996" y="25781"/>
                  </a:lnTo>
                  <a:lnTo>
                    <a:pt x="245452" y="67005"/>
                  </a:lnTo>
                  <a:lnTo>
                    <a:pt x="246126" y="80391"/>
                  </a:lnTo>
                  <a:lnTo>
                    <a:pt x="246126" y="21564"/>
                  </a:lnTo>
                  <a:lnTo>
                    <a:pt x="244030" y="19227"/>
                  </a:lnTo>
                  <a:lnTo>
                    <a:pt x="236245" y="13830"/>
                  </a:lnTo>
                  <a:lnTo>
                    <a:pt x="227457" y="10604"/>
                  </a:lnTo>
                  <a:lnTo>
                    <a:pt x="217678" y="9525"/>
                  </a:lnTo>
                  <a:lnTo>
                    <a:pt x="207860" y="10604"/>
                  </a:lnTo>
                  <a:lnTo>
                    <a:pt x="178879" y="36715"/>
                  </a:lnTo>
                  <a:lnTo>
                    <a:pt x="171577" y="80391"/>
                  </a:lnTo>
                  <a:lnTo>
                    <a:pt x="172453" y="97256"/>
                  </a:lnTo>
                  <a:lnTo>
                    <a:pt x="184404" y="133858"/>
                  </a:lnTo>
                  <a:lnTo>
                    <a:pt x="217678" y="151130"/>
                  </a:lnTo>
                  <a:lnTo>
                    <a:pt x="227457" y="150114"/>
                  </a:lnTo>
                  <a:lnTo>
                    <a:pt x="236245" y="146875"/>
                  </a:lnTo>
                  <a:lnTo>
                    <a:pt x="244030" y="141452"/>
                  </a:lnTo>
                  <a:lnTo>
                    <a:pt x="249682" y="135128"/>
                  </a:lnTo>
                  <a:lnTo>
                    <a:pt x="250825" y="133858"/>
                  </a:lnTo>
                  <a:lnTo>
                    <a:pt x="256336" y="124015"/>
                  </a:lnTo>
                  <a:lnTo>
                    <a:pt x="260324" y="111798"/>
                  </a:lnTo>
                  <a:lnTo>
                    <a:pt x="262763" y="97256"/>
                  </a:lnTo>
                  <a:lnTo>
                    <a:pt x="263652" y="80391"/>
                  </a:lnTo>
                  <a:close/>
                </a:path>
                <a:path w="1616075" h="161925">
                  <a:moveTo>
                    <a:pt x="307340" y="5969"/>
                  </a:moveTo>
                  <a:lnTo>
                    <a:pt x="289560" y="5969"/>
                  </a:lnTo>
                  <a:lnTo>
                    <a:pt x="289560" y="158242"/>
                  </a:lnTo>
                  <a:lnTo>
                    <a:pt x="307340" y="158242"/>
                  </a:lnTo>
                  <a:lnTo>
                    <a:pt x="307340" y="5969"/>
                  </a:lnTo>
                  <a:close/>
                </a:path>
                <a:path w="1616075" h="161925">
                  <a:moveTo>
                    <a:pt x="489458" y="134366"/>
                  </a:moveTo>
                  <a:lnTo>
                    <a:pt x="422148" y="134366"/>
                  </a:lnTo>
                  <a:lnTo>
                    <a:pt x="422148" y="101981"/>
                  </a:lnTo>
                  <a:lnTo>
                    <a:pt x="435216" y="100291"/>
                  </a:lnTo>
                  <a:lnTo>
                    <a:pt x="446824" y="97320"/>
                  </a:lnTo>
                  <a:lnTo>
                    <a:pt x="456984" y="93052"/>
                  </a:lnTo>
                  <a:lnTo>
                    <a:pt x="465709" y="87503"/>
                  </a:lnTo>
                  <a:lnTo>
                    <a:pt x="467042" y="86233"/>
                  </a:lnTo>
                  <a:lnTo>
                    <a:pt x="472655" y="80937"/>
                  </a:lnTo>
                  <a:lnTo>
                    <a:pt x="477685" y="73431"/>
                  </a:lnTo>
                  <a:lnTo>
                    <a:pt x="480796" y="64985"/>
                  </a:lnTo>
                  <a:lnTo>
                    <a:pt x="481965" y="55626"/>
                  </a:lnTo>
                  <a:lnTo>
                    <a:pt x="480631" y="45440"/>
                  </a:lnTo>
                  <a:lnTo>
                    <a:pt x="477037" y="36372"/>
                  </a:lnTo>
                  <a:lnTo>
                    <a:pt x="471208" y="28435"/>
                  </a:lnTo>
                  <a:lnTo>
                    <a:pt x="466902" y="24765"/>
                  </a:lnTo>
                  <a:lnTo>
                    <a:pt x="463423" y="21818"/>
                  </a:lnTo>
                  <a:lnTo>
                    <a:pt x="463423" y="55626"/>
                  </a:lnTo>
                  <a:lnTo>
                    <a:pt x="462419" y="62230"/>
                  </a:lnTo>
                  <a:lnTo>
                    <a:pt x="424103" y="85648"/>
                  </a:lnTo>
                  <a:lnTo>
                    <a:pt x="413258" y="86233"/>
                  </a:lnTo>
                  <a:lnTo>
                    <a:pt x="402488" y="85648"/>
                  </a:lnTo>
                  <a:lnTo>
                    <a:pt x="366966" y="68122"/>
                  </a:lnTo>
                  <a:lnTo>
                    <a:pt x="363347" y="55626"/>
                  </a:lnTo>
                  <a:lnTo>
                    <a:pt x="364337" y="48945"/>
                  </a:lnTo>
                  <a:lnTo>
                    <a:pt x="402488" y="25361"/>
                  </a:lnTo>
                  <a:lnTo>
                    <a:pt x="413258" y="24765"/>
                  </a:lnTo>
                  <a:lnTo>
                    <a:pt x="424103" y="25361"/>
                  </a:lnTo>
                  <a:lnTo>
                    <a:pt x="459778" y="42964"/>
                  </a:lnTo>
                  <a:lnTo>
                    <a:pt x="463423" y="55626"/>
                  </a:lnTo>
                  <a:lnTo>
                    <a:pt x="463423" y="21818"/>
                  </a:lnTo>
                  <a:lnTo>
                    <a:pt x="413258" y="8636"/>
                  </a:lnTo>
                  <a:lnTo>
                    <a:pt x="398348" y="9588"/>
                  </a:lnTo>
                  <a:lnTo>
                    <a:pt x="355371" y="28435"/>
                  </a:lnTo>
                  <a:lnTo>
                    <a:pt x="344678" y="55626"/>
                  </a:lnTo>
                  <a:lnTo>
                    <a:pt x="345757" y="64985"/>
                  </a:lnTo>
                  <a:lnTo>
                    <a:pt x="379615" y="97320"/>
                  </a:lnTo>
                  <a:lnTo>
                    <a:pt x="404241" y="101981"/>
                  </a:lnTo>
                  <a:lnTo>
                    <a:pt x="404241" y="134366"/>
                  </a:lnTo>
                  <a:lnTo>
                    <a:pt x="337312" y="134366"/>
                  </a:lnTo>
                  <a:lnTo>
                    <a:pt x="337312" y="151003"/>
                  </a:lnTo>
                  <a:lnTo>
                    <a:pt x="489458" y="151003"/>
                  </a:lnTo>
                  <a:lnTo>
                    <a:pt x="489458" y="134366"/>
                  </a:lnTo>
                  <a:close/>
                </a:path>
                <a:path w="1616075" h="161925">
                  <a:moveTo>
                    <a:pt x="654304" y="8636"/>
                  </a:moveTo>
                  <a:lnTo>
                    <a:pt x="637032" y="8636"/>
                  </a:lnTo>
                  <a:lnTo>
                    <a:pt x="637032" y="34036"/>
                  </a:lnTo>
                  <a:lnTo>
                    <a:pt x="637032" y="48387"/>
                  </a:lnTo>
                  <a:lnTo>
                    <a:pt x="637032" y="76327"/>
                  </a:lnTo>
                  <a:lnTo>
                    <a:pt x="581025" y="76327"/>
                  </a:lnTo>
                  <a:lnTo>
                    <a:pt x="581025" y="48387"/>
                  </a:lnTo>
                  <a:lnTo>
                    <a:pt x="637032" y="48387"/>
                  </a:lnTo>
                  <a:lnTo>
                    <a:pt x="637032" y="34036"/>
                  </a:lnTo>
                  <a:lnTo>
                    <a:pt x="581025" y="34036"/>
                  </a:lnTo>
                  <a:lnTo>
                    <a:pt x="581025" y="8636"/>
                  </a:lnTo>
                  <a:lnTo>
                    <a:pt x="563753" y="8636"/>
                  </a:lnTo>
                  <a:lnTo>
                    <a:pt x="563753" y="91059"/>
                  </a:lnTo>
                  <a:lnTo>
                    <a:pt x="654304" y="91059"/>
                  </a:lnTo>
                  <a:lnTo>
                    <a:pt x="654304" y="76327"/>
                  </a:lnTo>
                  <a:lnTo>
                    <a:pt x="654304" y="48387"/>
                  </a:lnTo>
                  <a:lnTo>
                    <a:pt x="654304" y="34036"/>
                  </a:lnTo>
                  <a:lnTo>
                    <a:pt x="654304" y="8636"/>
                  </a:lnTo>
                  <a:close/>
                </a:path>
                <a:path w="1616075" h="161925">
                  <a:moveTo>
                    <a:pt x="698881" y="107823"/>
                  </a:moveTo>
                  <a:lnTo>
                    <a:pt x="568325" y="107823"/>
                  </a:lnTo>
                  <a:lnTo>
                    <a:pt x="568325" y="122936"/>
                  </a:lnTo>
                  <a:lnTo>
                    <a:pt x="681101" y="122936"/>
                  </a:lnTo>
                  <a:lnTo>
                    <a:pt x="681101" y="158242"/>
                  </a:lnTo>
                  <a:lnTo>
                    <a:pt x="698881" y="158242"/>
                  </a:lnTo>
                  <a:lnTo>
                    <a:pt x="698881" y="107823"/>
                  </a:lnTo>
                  <a:close/>
                </a:path>
                <a:path w="1616075" h="161925">
                  <a:moveTo>
                    <a:pt x="698881" y="5969"/>
                  </a:moveTo>
                  <a:lnTo>
                    <a:pt x="681228" y="5969"/>
                  </a:lnTo>
                  <a:lnTo>
                    <a:pt x="681228" y="99441"/>
                  </a:lnTo>
                  <a:lnTo>
                    <a:pt x="698881" y="99441"/>
                  </a:lnTo>
                  <a:lnTo>
                    <a:pt x="698881" y="5969"/>
                  </a:lnTo>
                  <a:close/>
                </a:path>
                <a:path w="1616075" h="161925">
                  <a:moveTo>
                    <a:pt x="807847" y="126746"/>
                  </a:moveTo>
                  <a:lnTo>
                    <a:pt x="778891" y="133477"/>
                  </a:lnTo>
                  <a:lnTo>
                    <a:pt x="750951" y="133477"/>
                  </a:lnTo>
                  <a:lnTo>
                    <a:pt x="750951" y="27178"/>
                  </a:lnTo>
                  <a:lnTo>
                    <a:pt x="801243" y="27178"/>
                  </a:lnTo>
                  <a:lnTo>
                    <a:pt x="801243" y="11557"/>
                  </a:lnTo>
                  <a:lnTo>
                    <a:pt x="733679" y="11557"/>
                  </a:lnTo>
                  <a:lnTo>
                    <a:pt x="733679" y="149225"/>
                  </a:lnTo>
                  <a:lnTo>
                    <a:pt x="777367" y="149225"/>
                  </a:lnTo>
                  <a:lnTo>
                    <a:pt x="784225" y="148590"/>
                  </a:lnTo>
                  <a:lnTo>
                    <a:pt x="797433" y="146050"/>
                  </a:lnTo>
                  <a:lnTo>
                    <a:pt x="803148" y="144399"/>
                  </a:lnTo>
                  <a:lnTo>
                    <a:pt x="807847" y="142240"/>
                  </a:lnTo>
                  <a:lnTo>
                    <a:pt x="807847" y="133477"/>
                  </a:lnTo>
                  <a:lnTo>
                    <a:pt x="807847" y="126746"/>
                  </a:lnTo>
                  <a:close/>
                </a:path>
                <a:path w="1616075" h="161925">
                  <a:moveTo>
                    <a:pt x="838454" y="6858"/>
                  </a:moveTo>
                  <a:lnTo>
                    <a:pt x="821944" y="6858"/>
                  </a:lnTo>
                  <a:lnTo>
                    <a:pt x="821944" y="67310"/>
                  </a:lnTo>
                  <a:lnTo>
                    <a:pt x="782955" y="67310"/>
                  </a:lnTo>
                  <a:lnTo>
                    <a:pt x="782955" y="83693"/>
                  </a:lnTo>
                  <a:lnTo>
                    <a:pt x="821944" y="83693"/>
                  </a:lnTo>
                  <a:lnTo>
                    <a:pt x="821944" y="155575"/>
                  </a:lnTo>
                  <a:lnTo>
                    <a:pt x="838454" y="155575"/>
                  </a:lnTo>
                  <a:lnTo>
                    <a:pt x="838454" y="6858"/>
                  </a:lnTo>
                  <a:close/>
                </a:path>
                <a:path w="1616075" h="161925">
                  <a:moveTo>
                    <a:pt x="875411" y="5969"/>
                  </a:moveTo>
                  <a:lnTo>
                    <a:pt x="858647" y="5969"/>
                  </a:lnTo>
                  <a:lnTo>
                    <a:pt x="858647" y="158242"/>
                  </a:lnTo>
                  <a:lnTo>
                    <a:pt x="875411" y="158242"/>
                  </a:lnTo>
                  <a:lnTo>
                    <a:pt x="875411" y="5969"/>
                  </a:lnTo>
                  <a:close/>
                </a:path>
                <a:path w="1616075" h="161925">
                  <a:moveTo>
                    <a:pt x="999744" y="80391"/>
                  </a:moveTo>
                  <a:lnTo>
                    <a:pt x="992428" y="36715"/>
                  </a:lnTo>
                  <a:lnTo>
                    <a:pt x="986002" y="25781"/>
                  </a:lnTo>
                  <a:lnTo>
                    <a:pt x="982218" y="21564"/>
                  </a:lnTo>
                  <a:lnTo>
                    <a:pt x="982218" y="80391"/>
                  </a:lnTo>
                  <a:lnTo>
                    <a:pt x="981544" y="93802"/>
                  </a:lnTo>
                  <a:lnTo>
                    <a:pt x="968629" y="130810"/>
                  </a:lnTo>
                  <a:lnTo>
                    <a:pt x="961898" y="135128"/>
                  </a:lnTo>
                  <a:lnTo>
                    <a:pt x="953770" y="134874"/>
                  </a:lnTo>
                  <a:lnTo>
                    <a:pt x="945515" y="135128"/>
                  </a:lnTo>
                  <a:lnTo>
                    <a:pt x="925893" y="93802"/>
                  </a:lnTo>
                  <a:lnTo>
                    <a:pt x="925322" y="80391"/>
                  </a:lnTo>
                  <a:lnTo>
                    <a:pt x="925893" y="67005"/>
                  </a:lnTo>
                  <a:lnTo>
                    <a:pt x="938784" y="29972"/>
                  </a:lnTo>
                  <a:lnTo>
                    <a:pt x="945311" y="25781"/>
                  </a:lnTo>
                  <a:lnTo>
                    <a:pt x="962088" y="25781"/>
                  </a:lnTo>
                  <a:lnTo>
                    <a:pt x="981544" y="67005"/>
                  </a:lnTo>
                  <a:lnTo>
                    <a:pt x="982218" y="80391"/>
                  </a:lnTo>
                  <a:lnTo>
                    <a:pt x="982218" y="21564"/>
                  </a:lnTo>
                  <a:lnTo>
                    <a:pt x="980122" y="19227"/>
                  </a:lnTo>
                  <a:lnTo>
                    <a:pt x="972337" y="13830"/>
                  </a:lnTo>
                  <a:lnTo>
                    <a:pt x="963549" y="10604"/>
                  </a:lnTo>
                  <a:lnTo>
                    <a:pt x="953770" y="9525"/>
                  </a:lnTo>
                  <a:lnTo>
                    <a:pt x="943952" y="10604"/>
                  </a:lnTo>
                  <a:lnTo>
                    <a:pt x="914971" y="36715"/>
                  </a:lnTo>
                  <a:lnTo>
                    <a:pt x="907669" y="80391"/>
                  </a:lnTo>
                  <a:lnTo>
                    <a:pt x="908545" y="97256"/>
                  </a:lnTo>
                  <a:lnTo>
                    <a:pt x="920496" y="133858"/>
                  </a:lnTo>
                  <a:lnTo>
                    <a:pt x="953770" y="151130"/>
                  </a:lnTo>
                  <a:lnTo>
                    <a:pt x="963549" y="150114"/>
                  </a:lnTo>
                  <a:lnTo>
                    <a:pt x="972337" y="146875"/>
                  </a:lnTo>
                  <a:lnTo>
                    <a:pt x="980122" y="141452"/>
                  </a:lnTo>
                  <a:lnTo>
                    <a:pt x="985774" y="135128"/>
                  </a:lnTo>
                  <a:lnTo>
                    <a:pt x="986917" y="133858"/>
                  </a:lnTo>
                  <a:lnTo>
                    <a:pt x="992428" y="124015"/>
                  </a:lnTo>
                  <a:lnTo>
                    <a:pt x="996416" y="111798"/>
                  </a:lnTo>
                  <a:lnTo>
                    <a:pt x="998855" y="97256"/>
                  </a:lnTo>
                  <a:lnTo>
                    <a:pt x="999744" y="80391"/>
                  </a:lnTo>
                  <a:close/>
                </a:path>
                <a:path w="1616075" h="161925">
                  <a:moveTo>
                    <a:pt x="1043432" y="5969"/>
                  </a:moveTo>
                  <a:lnTo>
                    <a:pt x="1025652" y="5969"/>
                  </a:lnTo>
                  <a:lnTo>
                    <a:pt x="1025652" y="158242"/>
                  </a:lnTo>
                  <a:lnTo>
                    <a:pt x="1043432" y="158242"/>
                  </a:lnTo>
                  <a:lnTo>
                    <a:pt x="1043432" y="5969"/>
                  </a:lnTo>
                  <a:close/>
                </a:path>
                <a:path w="1616075" h="161925">
                  <a:moveTo>
                    <a:pt x="1179195" y="125603"/>
                  </a:moveTo>
                  <a:lnTo>
                    <a:pt x="1174369" y="127889"/>
                  </a:lnTo>
                  <a:lnTo>
                    <a:pt x="1168400" y="129667"/>
                  </a:lnTo>
                  <a:lnTo>
                    <a:pt x="1161415" y="130937"/>
                  </a:lnTo>
                  <a:lnTo>
                    <a:pt x="1154303" y="132334"/>
                  </a:lnTo>
                  <a:lnTo>
                    <a:pt x="1147064" y="132969"/>
                  </a:lnTo>
                  <a:lnTo>
                    <a:pt x="1099058" y="132969"/>
                  </a:lnTo>
                  <a:lnTo>
                    <a:pt x="1099058" y="87376"/>
                  </a:lnTo>
                  <a:lnTo>
                    <a:pt x="1159891" y="87376"/>
                  </a:lnTo>
                  <a:lnTo>
                    <a:pt x="1159891" y="71120"/>
                  </a:lnTo>
                  <a:lnTo>
                    <a:pt x="1099058" y="71120"/>
                  </a:lnTo>
                  <a:lnTo>
                    <a:pt x="1099058" y="27813"/>
                  </a:lnTo>
                  <a:lnTo>
                    <a:pt x="1168400" y="27813"/>
                  </a:lnTo>
                  <a:lnTo>
                    <a:pt x="1168400" y="11557"/>
                  </a:lnTo>
                  <a:lnTo>
                    <a:pt x="1081405" y="11557"/>
                  </a:lnTo>
                  <a:lnTo>
                    <a:pt x="1081405" y="149225"/>
                  </a:lnTo>
                  <a:lnTo>
                    <a:pt x="1147191" y="149225"/>
                  </a:lnTo>
                  <a:lnTo>
                    <a:pt x="1154430" y="148590"/>
                  </a:lnTo>
                  <a:lnTo>
                    <a:pt x="1168527" y="146050"/>
                  </a:lnTo>
                  <a:lnTo>
                    <a:pt x="1174369" y="144272"/>
                  </a:lnTo>
                  <a:lnTo>
                    <a:pt x="1179195" y="141859"/>
                  </a:lnTo>
                  <a:lnTo>
                    <a:pt x="1179195" y="132969"/>
                  </a:lnTo>
                  <a:lnTo>
                    <a:pt x="1179195" y="125603"/>
                  </a:lnTo>
                  <a:close/>
                </a:path>
                <a:path w="1616075" h="161925">
                  <a:moveTo>
                    <a:pt x="1216787" y="5969"/>
                  </a:moveTo>
                  <a:lnTo>
                    <a:pt x="1199007" y="5969"/>
                  </a:lnTo>
                  <a:lnTo>
                    <a:pt x="1199007" y="68072"/>
                  </a:lnTo>
                  <a:lnTo>
                    <a:pt x="1170813" y="68072"/>
                  </a:lnTo>
                  <a:lnTo>
                    <a:pt x="1170813" y="84582"/>
                  </a:lnTo>
                  <a:lnTo>
                    <a:pt x="1199007" y="84582"/>
                  </a:lnTo>
                  <a:lnTo>
                    <a:pt x="1199007" y="158242"/>
                  </a:lnTo>
                  <a:lnTo>
                    <a:pt x="1216787" y="158242"/>
                  </a:lnTo>
                  <a:lnTo>
                    <a:pt x="1216787" y="5969"/>
                  </a:lnTo>
                  <a:close/>
                </a:path>
                <a:path w="1616075" h="161925">
                  <a:moveTo>
                    <a:pt x="1432560" y="9525"/>
                  </a:moveTo>
                  <a:lnTo>
                    <a:pt x="1301369" y="9525"/>
                  </a:lnTo>
                  <a:lnTo>
                    <a:pt x="1301369" y="26162"/>
                  </a:lnTo>
                  <a:lnTo>
                    <a:pt x="1414145" y="26162"/>
                  </a:lnTo>
                  <a:lnTo>
                    <a:pt x="1414145" y="79121"/>
                  </a:lnTo>
                  <a:lnTo>
                    <a:pt x="1432560" y="79121"/>
                  </a:lnTo>
                  <a:lnTo>
                    <a:pt x="1432560" y="9525"/>
                  </a:lnTo>
                  <a:close/>
                </a:path>
                <a:path w="1616075" h="161925">
                  <a:moveTo>
                    <a:pt x="1443482" y="91821"/>
                  </a:moveTo>
                  <a:lnTo>
                    <a:pt x="1291336" y="91821"/>
                  </a:lnTo>
                  <a:lnTo>
                    <a:pt x="1291336" y="108585"/>
                  </a:lnTo>
                  <a:lnTo>
                    <a:pt x="1357376" y="108585"/>
                  </a:lnTo>
                  <a:lnTo>
                    <a:pt x="1357376" y="161798"/>
                  </a:lnTo>
                  <a:lnTo>
                    <a:pt x="1375537" y="161798"/>
                  </a:lnTo>
                  <a:lnTo>
                    <a:pt x="1375537" y="108585"/>
                  </a:lnTo>
                  <a:lnTo>
                    <a:pt x="1443482" y="108585"/>
                  </a:lnTo>
                  <a:lnTo>
                    <a:pt x="1443482" y="91821"/>
                  </a:lnTo>
                  <a:close/>
                </a:path>
                <a:path w="1616075" h="161925">
                  <a:moveTo>
                    <a:pt x="1610106" y="58801"/>
                  </a:moveTo>
                  <a:lnTo>
                    <a:pt x="1585823" y="51816"/>
                  </a:lnTo>
                  <a:lnTo>
                    <a:pt x="1546098" y="40386"/>
                  </a:lnTo>
                  <a:lnTo>
                    <a:pt x="1548257" y="37211"/>
                  </a:lnTo>
                  <a:lnTo>
                    <a:pt x="1549654" y="33782"/>
                  </a:lnTo>
                  <a:lnTo>
                    <a:pt x="1550543" y="30099"/>
                  </a:lnTo>
                  <a:lnTo>
                    <a:pt x="1606550" y="30099"/>
                  </a:lnTo>
                  <a:lnTo>
                    <a:pt x="1606550" y="16002"/>
                  </a:lnTo>
                  <a:lnTo>
                    <a:pt x="1548638" y="16002"/>
                  </a:lnTo>
                  <a:lnTo>
                    <a:pt x="1548638" y="0"/>
                  </a:lnTo>
                  <a:lnTo>
                    <a:pt x="1530604" y="0"/>
                  </a:lnTo>
                  <a:lnTo>
                    <a:pt x="1530604" y="16002"/>
                  </a:lnTo>
                  <a:lnTo>
                    <a:pt x="1472438" y="16002"/>
                  </a:lnTo>
                  <a:lnTo>
                    <a:pt x="1472438" y="30099"/>
                  </a:lnTo>
                  <a:lnTo>
                    <a:pt x="1532001" y="30099"/>
                  </a:lnTo>
                  <a:lnTo>
                    <a:pt x="1529588" y="36068"/>
                  </a:lnTo>
                  <a:lnTo>
                    <a:pt x="1495552" y="54483"/>
                  </a:lnTo>
                  <a:lnTo>
                    <a:pt x="1469644" y="58039"/>
                  </a:lnTo>
                  <a:lnTo>
                    <a:pt x="1469644" y="72390"/>
                  </a:lnTo>
                  <a:lnTo>
                    <a:pt x="1514487" y="63931"/>
                  </a:lnTo>
                  <a:lnTo>
                    <a:pt x="1535938" y="51816"/>
                  </a:lnTo>
                  <a:lnTo>
                    <a:pt x="1605534" y="72517"/>
                  </a:lnTo>
                  <a:lnTo>
                    <a:pt x="1610106" y="58801"/>
                  </a:lnTo>
                  <a:close/>
                </a:path>
                <a:path w="1616075" h="161925">
                  <a:moveTo>
                    <a:pt x="1615694" y="83185"/>
                  </a:moveTo>
                  <a:lnTo>
                    <a:pt x="1463548" y="83185"/>
                  </a:lnTo>
                  <a:lnTo>
                    <a:pt x="1463548" y="97790"/>
                  </a:lnTo>
                  <a:lnTo>
                    <a:pt x="1530731" y="97790"/>
                  </a:lnTo>
                  <a:lnTo>
                    <a:pt x="1530731" y="114046"/>
                  </a:lnTo>
                  <a:lnTo>
                    <a:pt x="1472819" y="114046"/>
                  </a:lnTo>
                  <a:lnTo>
                    <a:pt x="1472819" y="128524"/>
                  </a:lnTo>
                  <a:lnTo>
                    <a:pt x="1587119" y="128524"/>
                  </a:lnTo>
                  <a:lnTo>
                    <a:pt x="1587119" y="158496"/>
                  </a:lnTo>
                  <a:lnTo>
                    <a:pt x="1604899" y="158496"/>
                  </a:lnTo>
                  <a:lnTo>
                    <a:pt x="1604899" y="114046"/>
                  </a:lnTo>
                  <a:lnTo>
                    <a:pt x="1548257" y="114046"/>
                  </a:lnTo>
                  <a:lnTo>
                    <a:pt x="1548257" y="97790"/>
                  </a:lnTo>
                  <a:lnTo>
                    <a:pt x="1615694" y="97790"/>
                  </a:lnTo>
                  <a:lnTo>
                    <a:pt x="1615694" y="83185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5" name="object 125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8763000" y="4434839"/>
            <a:ext cx="1964435" cy="15377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19915" cy="9235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59663" y="2061971"/>
            <a:ext cx="10789285" cy="4260850"/>
            <a:chOff x="359663" y="2061971"/>
            <a:chExt cx="10789285" cy="426085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3" y="2061971"/>
              <a:ext cx="10789158" cy="426034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199" y="2147315"/>
              <a:ext cx="10601325" cy="4072254"/>
            </a:xfrm>
            <a:custGeom>
              <a:avLst/>
              <a:gdLst/>
              <a:ahLst/>
              <a:cxnLst/>
              <a:rect l="l" t="t" r="r" b="b"/>
              <a:pathLst>
                <a:path w="10601325" h="4072254">
                  <a:moveTo>
                    <a:pt x="10600944" y="0"/>
                  </a:moveTo>
                  <a:lnTo>
                    <a:pt x="0" y="0"/>
                  </a:lnTo>
                  <a:lnTo>
                    <a:pt x="0" y="4072128"/>
                  </a:lnTo>
                  <a:lnTo>
                    <a:pt x="10600944" y="4072128"/>
                  </a:lnTo>
                  <a:lnTo>
                    <a:pt x="10600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199" y="2147315"/>
              <a:ext cx="10601325" cy="4072254"/>
            </a:xfrm>
            <a:custGeom>
              <a:avLst/>
              <a:gdLst/>
              <a:ahLst/>
              <a:cxnLst/>
              <a:rect l="l" t="t" r="r" b="b"/>
              <a:pathLst>
                <a:path w="10601325" h="4072254">
                  <a:moveTo>
                    <a:pt x="0" y="4072128"/>
                  </a:moveTo>
                  <a:lnTo>
                    <a:pt x="10600944" y="4072128"/>
                  </a:lnTo>
                  <a:lnTo>
                    <a:pt x="10600944" y="0"/>
                  </a:lnTo>
                  <a:lnTo>
                    <a:pt x="0" y="0"/>
                  </a:lnTo>
                  <a:lnTo>
                    <a:pt x="0" y="4072128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2687" y="2351531"/>
              <a:ext cx="1115695" cy="417830"/>
            </a:xfrm>
            <a:custGeom>
              <a:avLst/>
              <a:gdLst/>
              <a:ahLst/>
              <a:cxnLst/>
              <a:rect l="l" t="t" r="r" b="b"/>
              <a:pathLst>
                <a:path w="1115695" h="417830">
                  <a:moveTo>
                    <a:pt x="997457" y="0"/>
                  </a:moveTo>
                  <a:lnTo>
                    <a:pt x="118109" y="0"/>
                  </a:lnTo>
                  <a:lnTo>
                    <a:pt x="72137" y="9274"/>
                  </a:lnTo>
                  <a:lnTo>
                    <a:pt x="34594" y="34575"/>
                  </a:lnTo>
                  <a:lnTo>
                    <a:pt x="9282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82" y="345459"/>
                  </a:lnTo>
                  <a:lnTo>
                    <a:pt x="34594" y="383000"/>
                  </a:lnTo>
                  <a:lnTo>
                    <a:pt x="72137" y="408301"/>
                  </a:lnTo>
                  <a:lnTo>
                    <a:pt x="118109" y="417575"/>
                  </a:lnTo>
                  <a:lnTo>
                    <a:pt x="997457" y="417575"/>
                  </a:lnTo>
                  <a:lnTo>
                    <a:pt x="1043451" y="408301"/>
                  </a:lnTo>
                  <a:lnTo>
                    <a:pt x="1080992" y="383000"/>
                  </a:lnTo>
                  <a:lnTo>
                    <a:pt x="1106293" y="345459"/>
                  </a:lnTo>
                  <a:lnTo>
                    <a:pt x="1115568" y="299465"/>
                  </a:lnTo>
                  <a:lnTo>
                    <a:pt x="1115568" y="118110"/>
                  </a:lnTo>
                  <a:lnTo>
                    <a:pt x="1106293" y="72116"/>
                  </a:lnTo>
                  <a:lnTo>
                    <a:pt x="1080992" y="34575"/>
                  </a:lnTo>
                  <a:lnTo>
                    <a:pt x="1043451" y="9274"/>
                  </a:lnTo>
                  <a:lnTo>
                    <a:pt x="997457" y="0"/>
                  </a:lnTo>
                  <a:close/>
                </a:path>
              </a:pathLst>
            </a:custGeom>
            <a:solidFill>
              <a:srgbClr val="8B9E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7083" y="2406014"/>
              <a:ext cx="368300" cy="180340"/>
            </a:xfrm>
            <a:custGeom>
              <a:avLst/>
              <a:gdLst/>
              <a:ahLst/>
              <a:cxnLst/>
              <a:rect l="l" t="t" r="r" b="b"/>
              <a:pathLst>
                <a:path w="368300" h="180339">
                  <a:moveTo>
                    <a:pt x="357632" y="121793"/>
                  </a:moveTo>
                  <a:lnTo>
                    <a:pt x="201929" y="121793"/>
                  </a:lnTo>
                  <a:lnTo>
                    <a:pt x="201929" y="148971"/>
                  </a:lnTo>
                  <a:lnTo>
                    <a:pt x="322960" y="148971"/>
                  </a:lnTo>
                  <a:lnTo>
                    <a:pt x="322960" y="179959"/>
                  </a:lnTo>
                  <a:lnTo>
                    <a:pt x="357632" y="179959"/>
                  </a:lnTo>
                  <a:lnTo>
                    <a:pt x="357632" y="121793"/>
                  </a:lnTo>
                  <a:close/>
                </a:path>
                <a:path w="368300" h="180339">
                  <a:moveTo>
                    <a:pt x="125222" y="127888"/>
                  </a:moveTo>
                  <a:lnTo>
                    <a:pt x="93853" y="127888"/>
                  </a:lnTo>
                  <a:lnTo>
                    <a:pt x="93853" y="174879"/>
                  </a:lnTo>
                  <a:lnTo>
                    <a:pt x="125222" y="174879"/>
                  </a:lnTo>
                  <a:lnTo>
                    <a:pt x="125222" y="127888"/>
                  </a:lnTo>
                  <a:close/>
                </a:path>
                <a:path w="368300" h="180339">
                  <a:moveTo>
                    <a:pt x="75184" y="8890"/>
                  </a:moveTo>
                  <a:lnTo>
                    <a:pt x="0" y="8890"/>
                  </a:lnTo>
                  <a:lnTo>
                    <a:pt x="0" y="39750"/>
                  </a:lnTo>
                  <a:lnTo>
                    <a:pt x="42544" y="39750"/>
                  </a:lnTo>
                  <a:lnTo>
                    <a:pt x="42544" y="61849"/>
                  </a:lnTo>
                  <a:lnTo>
                    <a:pt x="41808" y="77470"/>
                  </a:lnTo>
                  <a:lnTo>
                    <a:pt x="41737" y="78968"/>
                  </a:lnTo>
                  <a:lnTo>
                    <a:pt x="39512" y="93932"/>
                  </a:lnTo>
                  <a:lnTo>
                    <a:pt x="17478" y="131953"/>
                  </a:lnTo>
                  <a:lnTo>
                    <a:pt x="0" y="137795"/>
                  </a:lnTo>
                  <a:lnTo>
                    <a:pt x="0" y="169925"/>
                  </a:lnTo>
                  <a:lnTo>
                    <a:pt x="42846" y="153249"/>
                  </a:lnTo>
                  <a:lnTo>
                    <a:pt x="56056" y="137795"/>
                  </a:lnTo>
                  <a:lnTo>
                    <a:pt x="56181" y="137628"/>
                  </a:lnTo>
                  <a:lnTo>
                    <a:pt x="61849" y="127888"/>
                  </a:lnTo>
                  <a:lnTo>
                    <a:pt x="125222" y="127888"/>
                  </a:lnTo>
                  <a:lnTo>
                    <a:pt x="125222" y="96138"/>
                  </a:lnTo>
                  <a:lnTo>
                    <a:pt x="72135" y="96138"/>
                  </a:lnTo>
                  <a:lnTo>
                    <a:pt x="72771" y="92583"/>
                  </a:lnTo>
                  <a:lnTo>
                    <a:pt x="73787" y="85090"/>
                  </a:lnTo>
                  <a:lnTo>
                    <a:pt x="74549" y="77470"/>
                  </a:lnTo>
                  <a:lnTo>
                    <a:pt x="74803" y="73406"/>
                  </a:lnTo>
                  <a:lnTo>
                    <a:pt x="125222" y="73406"/>
                  </a:lnTo>
                  <a:lnTo>
                    <a:pt x="125222" y="41529"/>
                  </a:lnTo>
                  <a:lnTo>
                    <a:pt x="75184" y="41529"/>
                  </a:lnTo>
                  <a:lnTo>
                    <a:pt x="75184" y="8890"/>
                  </a:lnTo>
                  <a:close/>
                </a:path>
                <a:path w="368300" h="180339">
                  <a:moveTo>
                    <a:pt x="125222" y="73406"/>
                  </a:moveTo>
                  <a:lnTo>
                    <a:pt x="93853" y="73406"/>
                  </a:lnTo>
                  <a:lnTo>
                    <a:pt x="93853" y="96138"/>
                  </a:lnTo>
                  <a:lnTo>
                    <a:pt x="125222" y="96138"/>
                  </a:lnTo>
                  <a:lnTo>
                    <a:pt x="125222" y="73406"/>
                  </a:lnTo>
                  <a:close/>
                </a:path>
                <a:path w="368300" h="180339">
                  <a:moveTo>
                    <a:pt x="125222" y="5715"/>
                  </a:moveTo>
                  <a:lnTo>
                    <a:pt x="93853" y="5715"/>
                  </a:lnTo>
                  <a:lnTo>
                    <a:pt x="93853" y="41529"/>
                  </a:lnTo>
                  <a:lnTo>
                    <a:pt x="125222" y="41529"/>
                  </a:lnTo>
                  <a:lnTo>
                    <a:pt x="125222" y="5715"/>
                  </a:lnTo>
                  <a:close/>
                </a:path>
                <a:path w="368300" h="180339">
                  <a:moveTo>
                    <a:pt x="367791" y="85598"/>
                  </a:moveTo>
                  <a:lnTo>
                    <a:pt x="192659" y="85598"/>
                  </a:lnTo>
                  <a:lnTo>
                    <a:pt x="192659" y="112903"/>
                  </a:lnTo>
                  <a:lnTo>
                    <a:pt x="367791" y="112903"/>
                  </a:lnTo>
                  <a:lnTo>
                    <a:pt x="367791" y="85598"/>
                  </a:lnTo>
                  <a:close/>
                </a:path>
                <a:path w="368300" h="180339">
                  <a:moveTo>
                    <a:pt x="297179" y="65278"/>
                  </a:moveTo>
                  <a:lnTo>
                    <a:pt x="263144" y="65278"/>
                  </a:lnTo>
                  <a:lnTo>
                    <a:pt x="263144" y="85598"/>
                  </a:lnTo>
                  <a:lnTo>
                    <a:pt x="297179" y="85598"/>
                  </a:lnTo>
                  <a:lnTo>
                    <a:pt x="297179" y="65278"/>
                  </a:lnTo>
                  <a:close/>
                </a:path>
                <a:path w="368300" h="180339">
                  <a:moveTo>
                    <a:pt x="268859" y="0"/>
                  </a:moveTo>
                  <a:lnTo>
                    <a:pt x="243649" y="34655"/>
                  </a:lnTo>
                  <a:lnTo>
                    <a:pt x="205778" y="47244"/>
                  </a:lnTo>
                  <a:lnTo>
                    <a:pt x="279400" y="47244"/>
                  </a:lnTo>
                  <a:lnTo>
                    <a:pt x="353695" y="77216"/>
                  </a:lnTo>
                  <a:lnTo>
                    <a:pt x="366141" y="51054"/>
                  </a:lnTo>
                  <a:lnTo>
                    <a:pt x="297053" y="24511"/>
                  </a:lnTo>
                  <a:lnTo>
                    <a:pt x="300100" y="18669"/>
                  </a:lnTo>
                  <a:lnTo>
                    <a:pt x="302259" y="12319"/>
                  </a:lnTo>
                  <a:lnTo>
                    <a:pt x="303529" y="5715"/>
                  </a:lnTo>
                  <a:lnTo>
                    <a:pt x="268859" y="0"/>
                  </a:lnTo>
                  <a:close/>
                </a:path>
                <a:path w="368300" h="180339">
                  <a:moveTo>
                    <a:pt x="279400" y="47244"/>
                  </a:moveTo>
                  <a:lnTo>
                    <a:pt x="205565" y="47244"/>
                  </a:lnTo>
                  <a:lnTo>
                    <a:pt x="197738" y="47879"/>
                  </a:lnTo>
                  <a:lnTo>
                    <a:pt x="197738" y="76454"/>
                  </a:lnTo>
                  <a:lnTo>
                    <a:pt x="209718" y="75737"/>
                  </a:lnTo>
                  <a:lnTo>
                    <a:pt x="253325" y="64156"/>
                  </a:lnTo>
                  <a:lnTo>
                    <a:pt x="279400" y="47244"/>
                  </a:lnTo>
                  <a:close/>
                </a:path>
                <a:path w="368300" h="180339">
                  <a:moveTo>
                    <a:pt x="169799" y="4825"/>
                  </a:moveTo>
                  <a:lnTo>
                    <a:pt x="138049" y="4825"/>
                  </a:lnTo>
                  <a:lnTo>
                    <a:pt x="138049" y="177927"/>
                  </a:lnTo>
                  <a:lnTo>
                    <a:pt x="169799" y="177927"/>
                  </a:lnTo>
                  <a:lnTo>
                    <a:pt x="169799" y="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112" y="2344038"/>
              <a:ext cx="399288" cy="3732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144" y="2680715"/>
              <a:ext cx="2675382" cy="328650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45236" y="2654807"/>
              <a:ext cx="2674620" cy="3286125"/>
            </a:xfrm>
            <a:custGeom>
              <a:avLst/>
              <a:gdLst/>
              <a:ahLst/>
              <a:cxnLst/>
              <a:rect l="l" t="t" r="r" b="b"/>
              <a:pathLst>
                <a:path w="2674620" h="3286125">
                  <a:moveTo>
                    <a:pt x="2588767" y="0"/>
                  </a:moveTo>
                  <a:lnTo>
                    <a:pt x="85826" y="0"/>
                  </a:lnTo>
                  <a:lnTo>
                    <a:pt x="52420" y="6752"/>
                  </a:lnTo>
                  <a:lnTo>
                    <a:pt x="25139" y="25161"/>
                  </a:lnTo>
                  <a:lnTo>
                    <a:pt x="6745" y="52452"/>
                  </a:lnTo>
                  <a:lnTo>
                    <a:pt x="0" y="85851"/>
                  </a:lnTo>
                  <a:lnTo>
                    <a:pt x="0" y="3199917"/>
                  </a:lnTo>
                  <a:lnTo>
                    <a:pt x="6745" y="3233323"/>
                  </a:lnTo>
                  <a:lnTo>
                    <a:pt x="25139" y="3260604"/>
                  </a:lnTo>
                  <a:lnTo>
                    <a:pt x="52420" y="3278998"/>
                  </a:lnTo>
                  <a:lnTo>
                    <a:pt x="85826" y="3285743"/>
                  </a:lnTo>
                  <a:lnTo>
                    <a:pt x="2588767" y="3285743"/>
                  </a:lnTo>
                  <a:lnTo>
                    <a:pt x="2622167" y="3278998"/>
                  </a:lnTo>
                  <a:lnTo>
                    <a:pt x="2649458" y="3260604"/>
                  </a:lnTo>
                  <a:lnTo>
                    <a:pt x="2667867" y="3233323"/>
                  </a:lnTo>
                  <a:lnTo>
                    <a:pt x="2674619" y="3199917"/>
                  </a:lnTo>
                  <a:lnTo>
                    <a:pt x="2674619" y="85851"/>
                  </a:lnTo>
                  <a:lnTo>
                    <a:pt x="2667867" y="52452"/>
                  </a:lnTo>
                  <a:lnTo>
                    <a:pt x="2649458" y="25161"/>
                  </a:lnTo>
                  <a:lnTo>
                    <a:pt x="2622167" y="6752"/>
                  </a:lnTo>
                  <a:lnTo>
                    <a:pt x="2588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000" y="4539106"/>
              <a:ext cx="2660904" cy="1412112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437888" y="179781"/>
            <a:ext cx="2284095" cy="561975"/>
            <a:chOff x="4437888" y="179781"/>
            <a:chExt cx="2284095" cy="56197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99076" y="179781"/>
              <a:ext cx="1157490" cy="56151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924298" y="292353"/>
              <a:ext cx="929640" cy="345440"/>
            </a:xfrm>
            <a:custGeom>
              <a:avLst/>
              <a:gdLst/>
              <a:ahLst/>
              <a:cxnLst/>
              <a:rect l="l" t="t" r="r" b="b"/>
              <a:pathLst>
                <a:path w="929639" h="345440">
                  <a:moveTo>
                    <a:pt x="536321" y="224409"/>
                  </a:moveTo>
                  <a:lnTo>
                    <a:pt x="397890" y="224409"/>
                  </a:lnTo>
                  <a:lnTo>
                    <a:pt x="390247" y="224668"/>
                  </a:lnTo>
                  <a:lnTo>
                    <a:pt x="353187" y="235204"/>
                  </a:lnTo>
                  <a:lnTo>
                    <a:pt x="346963" y="240411"/>
                  </a:lnTo>
                  <a:lnTo>
                    <a:pt x="340613" y="245618"/>
                  </a:lnTo>
                  <a:lnTo>
                    <a:pt x="326898" y="284734"/>
                  </a:lnTo>
                  <a:lnTo>
                    <a:pt x="327197" y="290974"/>
                  </a:lnTo>
                  <a:lnTo>
                    <a:pt x="327231" y="291685"/>
                  </a:lnTo>
                  <a:lnTo>
                    <a:pt x="328205" y="298074"/>
                  </a:lnTo>
                  <a:lnTo>
                    <a:pt x="328231" y="298243"/>
                  </a:lnTo>
                  <a:lnTo>
                    <a:pt x="329898" y="304397"/>
                  </a:lnTo>
                  <a:lnTo>
                    <a:pt x="332231" y="310134"/>
                  </a:lnTo>
                  <a:lnTo>
                    <a:pt x="335788" y="317627"/>
                  </a:lnTo>
                  <a:lnTo>
                    <a:pt x="340613" y="323977"/>
                  </a:lnTo>
                  <a:lnTo>
                    <a:pt x="346963" y="329184"/>
                  </a:lnTo>
                  <a:lnTo>
                    <a:pt x="353187" y="334391"/>
                  </a:lnTo>
                  <a:lnTo>
                    <a:pt x="390247" y="344926"/>
                  </a:lnTo>
                  <a:lnTo>
                    <a:pt x="397890" y="345186"/>
                  </a:lnTo>
                  <a:lnTo>
                    <a:pt x="536321" y="345186"/>
                  </a:lnTo>
                  <a:lnTo>
                    <a:pt x="576992" y="336057"/>
                  </a:lnTo>
                  <a:lnTo>
                    <a:pt x="604440" y="304397"/>
                  </a:lnTo>
                  <a:lnTo>
                    <a:pt x="605913" y="298958"/>
                  </a:lnTo>
                  <a:lnTo>
                    <a:pt x="407415" y="298958"/>
                  </a:lnTo>
                  <a:lnTo>
                    <a:pt x="397988" y="298074"/>
                  </a:lnTo>
                  <a:lnTo>
                    <a:pt x="391239" y="295417"/>
                  </a:lnTo>
                  <a:lnTo>
                    <a:pt x="387181" y="290974"/>
                  </a:lnTo>
                  <a:lnTo>
                    <a:pt x="385825" y="284734"/>
                  </a:lnTo>
                  <a:lnTo>
                    <a:pt x="387181" y="278566"/>
                  </a:lnTo>
                  <a:lnTo>
                    <a:pt x="391239" y="274161"/>
                  </a:lnTo>
                  <a:lnTo>
                    <a:pt x="397988" y="271518"/>
                  </a:lnTo>
                  <a:lnTo>
                    <a:pt x="407415" y="270637"/>
                  </a:lnTo>
                  <a:lnTo>
                    <a:pt x="605923" y="270637"/>
                  </a:lnTo>
                  <a:lnTo>
                    <a:pt x="604440" y="265142"/>
                  </a:lnTo>
                  <a:lnTo>
                    <a:pt x="576992" y="233537"/>
                  </a:lnTo>
                  <a:lnTo>
                    <a:pt x="543964" y="224668"/>
                  </a:lnTo>
                  <a:lnTo>
                    <a:pt x="536321" y="224409"/>
                  </a:lnTo>
                  <a:close/>
                </a:path>
                <a:path w="929639" h="345440">
                  <a:moveTo>
                    <a:pt x="605923" y="270637"/>
                  </a:moveTo>
                  <a:lnTo>
                    <a:pt x="526796" y="270637"/>
                  </a:lnTo>
                  <a:lnTo>
                    <a:pt x="536277" y="271518"/>
                  </a:lnTo>
                  <a:lnTo>
                    <a:pt x="543020" y="274161"/>
                  </a:lnTo>
                  <a:lnTo>
                    <a:pt x="547048" y="278566"/>
                  </a:lnTo>
                  <a:lnTo>
                    <a:pt x="548386" y="284734"/>
                  </a:lnTo>
                  <a:lnTo>
                    <a:pt x="547048" y="290974"/>
                  </a:lnTo>
                  <a:lnTo>
                    <a:pt x="543020" y="295417"/>
                  </a:lnTo>
                  <a:lnTo>
                    <a:pt x="536277" y="298074"/>
                  </a:lnTo>
                  <a:lnTo>
                    <a:pt x="526796" y="298958"/>
                  </a:lnTo>
                  <a:lnTo>
                    <a:pt x="605913" y="298958"/>
                  </a:lnTo>
                  <a:lnTo>
                    <a:pt x="606107" y="298243"/>
                  </a:lnTo>
                  <a:lnTo>
                    <a:pt x="607107" y="291685"/>
                  </a:lnTo>
                  <a:lnTo>
                    <a:pt x="607440" y="284734"/>
                  </a:lnTo>
                  <a:lnTo>
                    <a:pt x="607142" y="278566"/>
                  </a:lnTo>
                  <a:lnTo>
                    <a:pt x="607107" y="277854"/>
                  </a:lnTo>
                  <a:lnTo>
                    <a:pt x="606137" y="271518"/>
                  </a:lnTo>
                  <a:lnTo>
                    <a:pt x="606107" y="271319"/>
                  </a:lnTo>
                  <a:lnTo>
                    <a:pt x="605923" y="270637"/>
                  </a:lnTo>
                  <a:close/>
                </a:path>
                <a:path w="929639" h="345440">
                  <a:moveTo>
                    <a:pt x="857885" y="216662"/>
                  </a:moveTo>
                  <a:lnTo>
                    <a:pt x="731901" y="216662"/>
                  </a:lnTo>
                  <a:lnTo>
                    <a:pt x="724235" y="216947"/>
                  </a:lnTo>
                  <a:lnTo>
                    <a:pt x="685391" y="230235"/>
                  </a:lnTo>
                  <a:lnTo>
                    <a:pt x="661520" y="266827"/>
                  </a:lnTo>
                  <a:lnTo>
                    <a:pt x="660146" y="280924"/>
                  </a:lnTo>
                  <a:lnTo>
                    <a:pt x="660457" y="287528"/>
                  </a:lnTo>
                  <a:lnTo>
                    <a:pt x="660479" y="287998"/>
                  </a:lnTo>
                  <a:lnTo>
                    <a:pt x="680338" y="327533"/>
                  </a:lnTo>
                  <a:lnTo>
                    <a:pt x="716867" y="344027"/>
                  </a:lnTo>
                  <a:lnTo>
                    <a:pt x="731901" y="345186"/>
                  </a:lnTo>
                  <a:lnTo>
                    <a:pt x="857885" y="345186"/>
                  </a:lnTo>
                  <a:lnTo>
                    <a:pt x="898937" y="334962"/>
                  </a:lnTo>
                  <a:lnTo>
                    <a:pt x="926639" y="301194"/>
                  </a:lnTo>
                  <a:lnTo>
                    <a:pt x="927218" y="298958"/>
                  </a:lnTo>
                  <a:lnTo>
                    <a:pt x="740028" y="298958"/>
                  </a:lnTo>
                  <a:lnTo>
                    <a:pt x="732409" y="297561"/>
                  </a:lnTo>
                  <a:lnTo>
                    <a:pt x="721740" y="292227"/>
                  </a:lnTo>
                  <a:lnTo>
                    <a:pt x="719074" y="287528"/>
                  </a:lnTo>
                  <a:lnTo>
                    <a:pt x="719074" y="274193"/>
                  </a:lnTo>
                  <a:lnTo>
                    <a:pt x="721613" y="269621"/>
                  </a:lnTo>
                  <a:lnTo>
                    <a:pt x="726693" y="266827"/>
                  </a:lnTo>
                  <a:lnTo>
                    <a:pt x="731774" y="264160"/>
                  </a:lnTo>
                  <a:lnTo>
                    <a:pt x="739521" y="262763"/>
                  </a:lnTo>
                  <a:lnTo>
                    <a:pt x="927216" y="262763"/>
                  </a:lnTo>
                  <a:lnTo>
                    <a:pt x="926639" y="260528"/>
                  </a:lnTo>
                  <a:lnTo>
                    <a:pt x="898937" y="226758"/>
                  </a:lnTo>
                  <a:lnTo>
                    <a:pt x="865550" y="216947"/>
                  </a:lnTo>
                  <a:lnTo>
                    <a:pt x="857885" y="216662"/>
                  </a:lnTo>
                  <a:close/>
                </a:path>
                <a:path w="929639" h="345440">
                  <a:moveTo>
                    <a:pt x="927216" y="262763"/>
                  </a:moveTo>
                  <a:lnTo>
                    <a:pt x="849629" y="262763"/>
                  </a:lnTo>
                  <a:lnTo>
                    <a:pt x="857376" y="264160"/>
                  </a:lnTo>
                  <a:lnTo>
                    <a:pt x="862711" y="266827"/>
                  </a:lnTo>
                  <a:lnTo>
                    <a:pt x="868044" y="269621"/>
                  </a:lnTo>
                  <a:lnTo>
                    <a:pt x="870712" y="274193"/>
                  </a:lnTo>
                  <a:lnTo>
                    <a:pt x="870712" y="287528"/>
                  </a:lnTo>
                  <a:lnTo>
                    <a:pt x="868044" y="292227"/>
                  </a:lnTo>
                  <a:lnTo>
                    <a:pt x="857376" y="297561"/>
                  </a:lnTo>
                  <a:lnTo>
                    <a:pt x="849629" y="298958"/>
                  </a:lnTo>
                  <a:lnTo>
                    <a:pt x="927218" y="298958"/>
                  </a:lnTo>
                  <a:lnTo>
                    <a:pt x="928306" y="294751"/>
                  </a:lnTo>
                  <a:lnTo>
                    <a:pt x="929306" y="287998"/>
                  </a:lnTo>
                  <a:lnTo>
                    <a:pt x="929639" y="280924"/>
                  </a:lnTo>
                  <a:lnTo>
                    <a:pt x="929326" y="274193"/>
                  </a:lnTo>
                  <a:lnTo>
                    <a:pt x="929306" y="273776"/>
                  </a:lnTo>
                  <a:lnTo>
                    <a:pt x="928306" y="266985"/>
                  </a:lnTo>
                  <a:lnTo>
                    <a:pt x="927216" y="262763"/>
                  </a:lnTo>
                  <a:close/>
                </a:path>
                <a:path w="929639" h="345440">
                  <a:moveTo>
                    <a:pt x="617981" y="160528"/>
                  </a:moveTo>
                  <a:lnTo>
                    <a:pt x="316229" y="160528"/>
                  </a:lnTo>
                  <a:lnTo>
                    <a:pt x="316229" y="206629"/>
                  </a:lnTo>
                  <a:lnTo>
                    <a:pt x="617981" y="206629"/>
                  </a:lnTo>
                  <a:lnTo>
                    <a:pt x="617981" y="160528"/>
                  </a:lnTo>
                  <a:close/>
                </a:path>
                <a:path w="929639" h="345440">
                  <a:moveTo>
                    <a:pt x="921892" y="77089"/>
                  </a:moveTo>
                  <a:lnTo>
                    <a:pt x="835913" y="77089"/>
                  </a:lnTo>
                  <a:lnTo>
                    <a:pt x="835913" y="102235"/>
                  </a:lnTo>
                  <a:lnTo>
                    <a:pt x="862838" y="102235"/>
                  </a:lnTo>
                  <a:lnTo>
                    <a:pt x="862838" y="124333"/>
                  </a:lnTo>
                  <a:lnTo>
                    <a:pt x="835913" y="124333"/>
                  </a:lnTo>
                  <a:lnTo>
                    <a:pt x="835913" y="171196"/>
                  </a:lnTo>
                  <a:lnTo>
                    <a:pt x="862838" y="171196"/>
                  </a:lnTo>
                  <a:lnTo>
                    <a:pt x="862838" y="208407"/>
                  </a:lnTo>
                  <a:lnTo>
                    <a:pt x="921892" y="208407"/>
                  </a:lnTo>
                  <a:lnTo>
                    <a:pt x="921892" y="77089"/>
                  </a:lnTo>
                  <a:close/>
                </a:path>
                <a:path w="929639" h="345440">
                  <a:moveTo>
                    <a:pt x="836929" y="32258"/>
                  </a:moveTo>
                  <a:lnTo>
                    <a:pt x="640968" y="32258"/>
                  </a:lnTo>
                  <a:lnTo>
                    <a:pt x="640968" y="77089"/>
                  </a:lnTo>
                  <a:lnTo>
                    <a:pt x="663321" y="77089"/>
                  </a:lnTo>
                  <a:lnTo>
                    <a:pt x="660526" y="80899"/>
                  </a:lnTo>
                  <a:lnTo>
                    <a:pt x="657987" y="85979"/>
                  </a:lnTo>
                  <a:lnTo>
                    <a:pt x="655827" y="92456"/>
                  </a:lnTo>
                  <a:lnTo>
                    <a:pt x="653796" y="99060"/>
                  </a:lnTo>
                  <a:lnTo>
                    <a:pt x="652652" y="105156"/>
                  </a:lnTo>
                  <a:lnTo>
                    <a:pt x="652679" y="130514"/>
                  </a:lnTo>
                  <a:lnTo>
                    <a:pt x="662330" y="169533"/>
                  </a:lnTo>
                  <a:lnTo>
                    <a:pt x="696120" y="196893"/>
                  </a:lnTo>
                  <a:lnTo>
                    <a:pt x="739013" y="203835"/>
                  </a:lnTo>
                  <a:lnTo>
                    <a:pt x="748365" y="203551"/>
                  </a:lnTo>
                  <a:lnTo>
                    <a:pt x="788923" y="193801"/>
                  </a:lnTo>
                  <a:lnTo>
                    <a:pt x="819023" y="162814"/>
                  </a:lnTo>
                  <a:lnTo>
                    <a:pt x="820398" y="159131"/>
                  </a:lnTo>
                  <a:lnTo>
                    <a:pt x="728979" y="159131"/>
                  </a:lnTo>
                  <a:lnTo>
                    <a:pt x="721994" y="156337"/>
                  </a:lnTo>
                  <a:lnTo>
                    <a:pt x="711580" y="120396"/>
                  </a:lnTo>
                  <a:lnTo>
                    <a:pt x="711580" y="112141"/>
                  </a:lnTo>
                  <a:lnTo>
                    <a:pt x="711857" y="105156"/>
                  </a:lnTo>
                  <a:lnTo>
                    <a:pt x="711981" y="102022"/>
                  </a:lnTo>
                  <a:lnTo>
                    <a:pt x="728979" y="73533"/>
                  </a:lnTo>
                  <a:lnTo>
                    <a:pt x="921892" y="73533"/>
                  </a:lnTo>
                  <a:lnTo>
                    <a:pt x="921892" y="55372"/>
                  </a:lnTo>
                  <a:lnTo>
                    <a:pt x="836929" y="55372"/>
                  </a:lnTo>
                  <a:lnTo>
                    <a:pt x="836929" y="32258"/>
                  </a:lnTo>
                  <a:close/>
                </a:path>
                <a:path w="929639" h="345440">
                  <a:moveTo>
                    <a:pt x="921892" y="73533"/>
                  </a:moveTo>
                  <a:lnTo>
                    <a:pt x="748918" y="73533"/>
                  </a:lnTo>
                  <a:lnTo>
                    <a:pt x="755903" y="76327"/>
                  </a:lnTo>
                  <a:lnTo>
                    <a:pt x="760094" y="81788"/>
                  </a:lnTo>
                  <a:lnTo>
                    <a:pt x="762835" y="86834"/>
                  </a:lnTo>
                  <a:lnTo>
                    <a:pt x="764778" y="93583"/>
                  </a:lnTo>
                  <a:lnTo>
                    <a:pt x="765935" y="102022"/>
                  </a:lnTo>
                  <a:lnTo>
                    <a:pt x="766317" y="112141"/>
                  </a:lnTo>
                  <a:lnTo>
                    <a:pt x="766317" y="120396"/>
                  </a:lnTo>
                  <a:lnTo>
                    <a:pt x="765957" y="129921"/>
                  </a:lnTo>
                  <a:lnTo>
                    <a:pt x="765935" y="130514"/>
                  </a:lnTo>
                  <a:lnTo>
                    <a:pt x="748918" y="159131"/>
                  </a:lnTo>
                  <a:lnTo>
                    <a:pt x="820398" y="159131"/>
                  </a:lnTo>
                  <a:lnTo>
                    <a:pt x="825246" y="105156"/>
                  </a:lnTo>
                  <a:lnTo>
                    <a:pt x="824102" y="99060"/>
                  </a:lnTo>
                  <a:lnTo>
                    <a:pt x="821943" y="92456"/>
                  </a:lnTo>
                  <a:lnTo>
                    <a:pt x="819657" y="85979"/>
                  </a:lnTo>
                  <a:lnTo>
                    <a:pt x="817244" y="80899"/>
                  </a:lnTo>
                  <a:lnTo>
                    <a:pt x="814577" y="77089"/>
                  </a:lnTo>
                  <a:lnTo>
                    <a:pt x="921892" y="77089"/>
                  </a:lnTo>
                  <a:lnTo>
                    <a:pt x="921892" y="73533"/>
                  </a:lnTo>
                  <a:close/>
                </a:path>
                <a:path w="929639" h="345440">
                  <a:moveTo>
                    <a:pt x="921892" y="20193"/>
                  </a:moveTo>
                  <a:lnTo>
                    <a:pt x="862838" y="20193"/>
                  </a:lnTo>
                  <a:lnTo>
                    <a:pt x="862838" y="55372"/>
                  </a:lnTo>
                  <a:lnTo>
                    <a:pt x="921892" y="55372"/>
                  </a:lnTo>
                  <a:lnTo>
                    <a:pt x="921892" y="20193"/>
                  </a:lnTo>
                  <a:close/>
                </a:path>
                <a:path w="929639" h="345440">
                  <a:moveTo>
                    <a:pt x="768476" y="0"/>
                  </a:moveTo>
                  <a:lnTo>
                    <a:pt x="709549" y="0"/>
                  </a:lnTo>
                  <a:lnTo>
                    <a:pt x="709549" y="32258"/>
                  </a:lnTo>
                  <a:lnTo>
                    <a:pt x="768476" y="32258"/>
                  </a:lnTo>
                  <a:lnTo>
                    <a:pt x="768476" y="0"/>
                  </a:lnTo>
                  <a:close/>
                </a:path>
                <a:path w="929639" h="345440">
                  <a:moveTo>
                    <a:pt x="95630" y="69596"/>
                  </a:moveTo>
                  <a:lnTo>
                    <a:pt x="34416" y="69596"/>
                  </a:lnTo>
                  <a:lnTo>
                    <a:pt x="0" y="320675"/>
                  </a:lnTo>
                  <a:lnTo>
                    <a:pt x="58927" y="320675"/>
                  </a:lnTo>
                  <a:lnTo>
                    <a:pt x="90550" y="78867"/>
                  </a:lnTo>
                  <a:lnTo>
                    <a:pt x="90931" y="76200"/>
                  </a:lnTo>
                  <a:lnTo>
                    <a:pt x="91821" y="74041"/>
                  </a:lnTo>
                  <a:lnTo>
                    <a:pt x="93852" y="70485"/>
                  </a:lnTo>
                  <a:lnTo>
                    <a:pt x="95630" y="69596"/>
                  </a:lnTo>
                  <a:close/>
                </a:path>
                <a:path w="929639" h="345440">
                  <a:moveTo>
                    <a:pt x="170434" y="69596"/>
                  </a:moveTo>
                  <a:lnTo>
                    <a:pt x="111125" y="69596"/>
                  </a:lnTo>
                  <a:lnTo>
                    <a:pt x="113537" y="72644"/>
                  </a:lnTo>
                  <a:lnTo>
                    <a:pt x="114300" y="78867"/>
                  </a:lnTo>
                  <a:lnTo>
                    <a:pt x="139573" y="320675"/>
                  </a:lnTo>
                  <a:lnTo>
                    <a:pt x="198500" y="320675"/>
                  </a:lnTo>
                  <a:lnTo>
                    <a:pt x="170533" y="70485"/>
                  </a:lnTo>
                  <a:lnTo>
                    <a:pt x="170434" y="69596"/>
                  </a:lnTo>
                  <a:close/>
                </a:path>
                <a:path w="929639" h="345440">
                  <a:moveTo>
                    <a:pt x="205612" y="21971"/>
                  </a:moveTo>
                  <a:lnTo>
                    <a:pt x="2412" y="21971"/>
                  </a:lnTo>
                  <a:lnTo>
                    <a:pt x="2412" y="69596"/>
                  </a:lnTo>
                  <a:lnTo>
                    <a:pt x="205612" y="69596"/>
                  </a:lnTo>
                  <a:lnTo>
                    <a:pt x="205612" y="21971"/>
                  </a:lnTo>
                  <a:close/>
                </a:path>
                <a:path w="929639" h="345440">
                  <a:moveTo>
                    <a:pt x="278764" y="20193"/>
                  </a:moveTo>
                  <a:lnTo>
                    <a:pt x="219710" y="20193"/>
                  </a:lnTo>
                  <a:lnTo>
                    <a:pt x="219710" y="344043"/>
                  </a:lnTo>
                  <a:lnTo>
                    <a:pt x="278764" y="344043"/>
                  </a:lnTo>
                  <a:lnTo>
                    <a:pt x="278764" y="20193"/>
                  </a:lnTo>
                  <a:close/>
                </a:path>
                <a:path w="929639" h="345440">
                  <a:moveTo>
                    <a:pt x="393953" y="19177"/>
                  </a:moveTo>
                  <a:lnTo>
                    <a:pt x="335025" y="19177"/>
                  </a:lnTo>
                  <a:lnTo>
                    <a:pt x="335025" y="142748"/>
                  </a:lnTo>
                  <a:lnTo>
                    <a:pt x="601344" y="142748"/>
                  </a:lnTo>
                  <a:lnTo>
                    <a:pt x="601344" y="97282"/>
                  </a:lnTo>
                  <a:lnTo>
                    <a:pt x="393953" y="97282"/>
                  </a:lnTo>
                  <a:lnTo>
                    <a:pt x="393953" y="19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3496" y="199643"/>
              <a:ext cx="848067" cy="54178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978144" y="311530"/>
              <a:ext cx="625475" cy="326390"/>
            </a:xfrm>
            <a:custGeom>
              <a:avLst/>
              <a:gdLst/>
              <a:ahLst/>
              <a:cxnLst/>
              <a:rect l="l" t="t" r="r" b="b"/>
              <a:pathLst>
                <a:path w="625475" h="326390">
                  <a:moveTo>
                    <a:pt x="301751" y="257428"/>
                  </a:moveTo>
                  <a:lnTo>
                    <a:pt x="0" y="257428"/>
                  </a:lnTo>
                  <a:lnTo>
                    <a:pt x="0" y="303656"/>
                  </a:lnTo>
                  <a:lnTo>
                    <a:pt x="301751" y="303656"/>
                  </a:lnTo>
                  <a:lnTo>
                    <a:pt x="301751" y="257428"/>
                  </a:lnTo>
                  <a:close/>
                </a:path>
                <a:path w="625475" h="326390">
                  <a:moveTo>
                    <a:pt x="182117" y="214121"/>
                  </a:moveTo>
                  <a:lnTo>
                    <a:pt x="119633" y="214121"/>
                  </a:lnTo>
                  <a:lnTo>
                    <a:pt x="119633" y="257428"/>
                  </a:lnTo>
                  <a:lnTo>
                    <a:pt x="182117" y="257428"/>
                  </a:lnTo>
                  <a:lnTo>
                    <a:pt x="182117" y="214121"/>
                  </a:lnTo>
                  <a:close/>
                </a:path>
                <a:path w="625475" h="326390">
                  <a:moveTo>
                    <a:pt x="509650" y="208787"/>
                  </a:moveTo>
                  <a:lnTo>
                    <a:pt x="435228" y="208787"/>
                  </a:lnTo>
                  <a:lnTo>
                    <a:pt x="427481" y="209676"/>
                  </a:lnTo>
                  <a:lnTo>
                    <a:pt x="415416" y="213487"/>
                  </a:lnTo>
                  <a:lnTo>
                    <a:pt x="410209" y="216153"/>
                  </a:lnTo>
                  <a:lnTo>
                    <a:pt x="405891" y="219582"/>
                  </a:lnTo>
                  <a:lnTo>
                    <a:pt x="401446" y="223012"/>
                  </a:lnTo>
                  <a:lnTo>
                    <a:pt x="397509" y="227075"/>
                  </a:lnTo>
                  <a:lnTo>
                    <a:pt x="393953" y="231901"/>
                  </a:lnTo>
                  <a:lnTo>
                    <a:pt x="390397" y="236600"/>
                  </a:lnTo>
                  <a:lnTo>
                    <a:pt x="386460" y="241680"/>
                  </a:lnTo>
                  <a:lnTo>
                    <a:pt x="382269" y="247141"/>
                  </a:lnTo>
                  <a:lnTo>
                    <a:pt x="319785" y="326008"/>
                  </a:lnTo>
                  <a:lnTo>
                    <a:pt x="385825" y="326008"/>
                  </a:lnTo>
                  <a:lnTo>
                    <a:pt x="437006" y="266318"/>
                  </a:lnTo>
                  <a:lnTo>
                    <a:pt x="439546" y="263016"/>
                  </a:lnTo>
                  <a:lnTo>
                    <a:pt x="442086" y="260222"/>
                  </a:lnTo>
                  <a:lnTo>
                    <a:pt x="444626" y="258190"/>
                  </a:lnTo>
                  <a:lnTo>
                    <a:pt x="447039" y="256031"/>
                  </a:lnTo>
                  <a:lnTo>
                    <a:pt x="450850" y="254888"/>
                  </a:lnTo>
                  <a:lnTo>
                    <a:pt x="568747" y="254888"/>
                  </a:lnTo>
                  <a:lnTo>
                    <a:pt x="562609" y="247141"/>
                  </a:lnTo>
                  <a:lnTo>
                    <a:pt x="558419" y="241680"/>
                  </a:lnTo>
                  <a:lnTo>
                    <a:pt x="554481" y="236600"/>
                  </a:lnTo>
                  <a:lnTo>
                    <a:pt x="550926" y="231901"/>
                  </a:lnTo>
                  <a:lnTo>
                    <a:pt x="547370" y="227075"/>
                  </a:lnTo>
                  <a:lnTo>
                    <a:pt x="543432" y="223012"/>
                  </a:lnTo>
                  <a:lnTo>
                    <a:pt x="538987" y="219582"/>
                  </a:lnTo>
                  <a:lnTo>
                    <a:pt x="534670" y="216153"/>
                  </a:lnTo>
                  <a:lnTo>
                    <a:pt x="529462" y="213487"/>
                  </a:lnTo>
                  <a:lnTo>
                    <a:pt x="517397" y="209676"/>
                  </a:lnTo>
                  <a:lnTo>
                    <a:pt x="509650" y="208787"/>
                  </a:lnTo>
                  <a:close/>
                </a:path>
                <a:path w="625475" h="326390">
                  <a:moveTo>
                    <a:pt x="568747" y="254888"/>
                  </a:moveTo>
                  <a:lnTo>
                    <a:pt x="494029" y="254888"/>
                  </a:lnTo>
                  <a:lnTo>
                    <a:pt x="497839" y="256031"/>
                  </a:lnTo>
                  <a:lnTo>
                    <a:pt x="502792" y="260222"/>
                  </a:lnTo>
                  <a:lnTo>
                    <a:pt x="505332" y="263016"/>
                  </a:lnTo>
                  <a:lnTo>
                    <a:pt x="508000" y="266318"/>
                  </a:lnTo>
                  <a:lnTo>
                    <a:pt x="559053" y="326008"/>
                  </a:lnTo>
                  <a:lnTo>
                    <a:pt x="625094" y="326008"/>
                  </a:lnTo>
                  <a:lnTo>
                    <a:pt x="568747" y="254888"/>
                  </a:lnTo>
                  <a:close/>
                </a:path>
                <a:path w="625475" h="326390">
                  <a:moveTo>
                    <a:pt x="623315" y="151256"/>
                  </a:moveTo>
                  <a:lnTo>
                    <a:pt x="321563" y="151256"/>
                  </a:lnTo>
                  <a:lnTo>
                    <a:pt x="321563" y="197484"/>
                  </a:lnTo>
                  <a:lnTo>
                    <a:pt x="623315" y="197484"/>
                  </a:lnTo>
                  <a:lnTo>
                    <a:pt x="623315" y="151256"/>
                  </a:lnTo>
                  <a:close/>
                </a:path>
                <a:path w="625475" h="326390">
                  <a:moveTo>
                    <a:pt x="503681" y="130682"/>
                  </a:moveTo>
                  <a:lnTo>
                    <a:pt x="441197" y="130682"/>
                  </a:lnTo>
                  <a:lnTo>
                    <a:pt x="441197" y="151256"/>
                  </a:lnTo>
                  <a:lnTo>
                    <a:pt x="503681" y="151256"/>
                  </a:lnTo>
                  <a:lnTo>
                    <a:pt x="503681" y="130682"/>
                  </a:lnTo>
                  <a:close/>
                </a:path>
                <a:path w="625475" h="326390">
                  <a:moveTo>
                    <a:pt x="399288" y="0"/>
                  </a:moveTo>
                  <a:lnTo>
                    <a:pt x="340359" y="0"/>
                  </a:lnTo>
                  <a:lnTo>
                    <a:pt x="340359" y="130682"/>
                  </a:lnTo>
                  <a:lnTo>
                    <a:pt x="562990" y="130682"/>
                  </a:lnTo>
                  <a:lnTo>
                    <a:pt x="573658" y="130109"/>
                  </a:lnTo>
                  <a:lnTo>
                    <a:pt x="603948" y="99820"/>
                  </a:lnTo>
                  <a:lnTo>
                    <a:pt x="604520" y="89153"/>
                  </a:lnTo>
                  <a:lnTo>
                    <a:pt x="604520" y="85216"/>
                  </a:lnTo>
                  <a:lnTo>
                    <a:pt x="399288" y="85216"/>
                  </a:lnTo>
                  <a:lnTo>
                    <a:pt x="399288" y="65277"/>
                  </a:lnTo>
                  <a:lnTo>
                    <a:pt x="604520" y="65277"/>
                  </a:lnTo>
                  <a:lnTo>
                    <a:pt x="604520" y="20574"/>
                  </a:lnTo>
                  <a:lnTo>
                    <a:pt x="399288" y="20574"/>
                  </a:lnTo>
                  <a:lnTo>
                    <a:pt x="399288" y="0"/>
                  </a:lnTo>
                  <a:close/>
                </a:path>
                <a:path w="625475" h="326390">
                  <a:moveTo>
                    <a:pt x="604520" y="65277"/>
                  </a:moveTo>
                  <a:lnTo>
                    <a:pt x="545591" y="65277"/>
                  </a:lnTo>
                  <a:lnTo>
                    <a:pt x="545591" y="85216"/>
                  </a:lnTo>
                  <a:lnTo>
                    <a:pt x="604520" y="85216"/>
                  </a:lnTo>
                  <a:lnTo>
                    <a:pt x="604520" y="65277"/>
                  </a:lnTo>
                  <a:close/>
                </a:path>
                <a:path w="625475" h="326390">
                  <a:moveTo>
                    <a:pt x="604520" y="0"/>
                  </a:moveTo>
                  <a:lnTo>
                    <a:pt x="545591" y="0"/>
                  </a:lnTo>
                  <a:lnTo>
                    <a:pt x="545591" y="20574"/>
                  </a:lnTo>
                  <a:lnTo>
                    <a:pt x="604520" y="20574"/>
                  </a:lnTo>
                  <a:lnTo>
                    <a:pt x="604520" y="0"/>
                  </a:lnTo>
                  <a:close/>
                </a:path>
                <a:path w="625475" h="326390">
                  <a:moveTo>
                    <a:pt x="282955" y="1015"/>
                  </a:moveTo>
                  <a:lnTo>
                    <a:pt x="18033" y="1015"/>
                  </a:lnTo>
                  <a:lnTo>
                    <a:pt x="18033" y="47243"/>
                  </a:lnTo>
                  <a:lnTo>
                    <a:pt x="224027" y="47243"/>
                  </a:lnTo>
                  <a:lnTo>
                    <a:pt x="224027" y="77342"/>
                  </a:lnTo>
                  <a:lnTo>
                    <a:pt x="18795" y="77342"/>
                  </a:lnTo>
                  <a:lnTo>
                    <a:pt x="18795" y="199897"/>
                  </a:lnTo>
                  <a:lnTo>
                    <a:pt x="287273" y="199897"/>
                  </a:lnTo>
                  <a:lnTo>
                    <a:pt x="287273" y="153796"/>
                  </a:lnTo>
                  <a:lnTo>
                    <a:pt x="77723" y="153796"/>
                  </a:lnTo>
                  <a:lnTo>
                    <a:pt x="77723" y="123570"/>
                  </a:lnTo>
                  <a:lnTo>
                    <a:pt x="266953" y="123570"/>
                  </a:lnTo>
                  <a:lnTo>
                    <a:pt x="274065" y="121792"/>
                  </a:lnTo>
                  <a:lnTo>
                    <a:pt x="281177" y="114680"/>
                  </a:lnTo>
                  <a:lnTo>
                    <a:pt x="282955" y="107568"/>
                  </a:lnTo>
                  <a:lnTo>
                    <a:pt x="282955" y="10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47794" y="29794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345948"/>
                  </a:moveTo>
                  <a:lnTo>
                    <a:pt x="345948" y="345948"/>
                  </a:lnTo>
                  <a:lnTo>
                    <a:pt x="34594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43022" y="350392"/>
              <a:ext cx="153691" cy="240791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46735" y="124840"/>
            <a:ext cx="1080871" cy="11544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35636" y="99059"/>
            <a:ext cx="157480" cy="157480"/>
            <a:chOff x="135636" y="99059"/>
            <a:chExt cx="157480" cy="157480"/>
          </a:xfrm>
        </p:grpSpPr>
        <p:sp>
          <p:nvSpPr>
            <p:cNvPr id="23" name="object 23"/>
            <p:cNvSpPr/>
            <p:nvPr/>
          </p:nvSpPr>
          <p:spPr>
            <a:xfrm>
              <a:off x="160870" y="119760"/>
              <a:ext cx="108585" cy="100965"/>
            </a:xfrm>
            <a:custGeom>
              <a:avLst/>
              <a:gdLst/>
              <a:ahLst/>
              <a:cxnLst/>
              <a:rect l="l" t="t" r="r" b="b"/>
              <a:pathLst>
                <a:path w="108585" h="100964">
                  <a:moveTo>
                    <a:pt x="108242" y="0"/>
                  </a:moveTo>
                  <a:lnTo>
                    <a:pt x="86271" y="0"/>
                  </a:lnTo>
                  <a:lnTo>
                    <a:pt x="86271" y="9525"/>
                  </a:lnTo>
                  <a:lnTo>
                    <a:pt x="86271" y="91059"/>
                  </a:lnTo>
                  <a:lnTo>
                    <a:pt x="59359" y="91059"/>
                  </a:lnTo>
                  <a:lnTo>
                    <a:pt x="59359" y="9525"/>
                  </a:lnTo>
                  <a:lnTo>
                    <a:pt x="86271" y="9525"/>
                  </a:lnTo>
                  <a:lnTo>
                    <a:pt x="86271" y="0"/>
                  </a:lnTo>
                  <a:lnTo>
                    <a:pt x="48958" y="0"/>
                  </a:lnTo>
                  <a:lnTo>
                    <a:pt x="48958" y="9525"/>
                  </a:lnTo>
                  <a:lnTo>
                    <a:pt x="48958" y="91059"/>
                  </a:lnTo>
                  <a:lnTo>
                    <a:pt x="22047" y="91059"/>
                  </a:lnTo>
                  <a:lnTo>
                    <a:pt x="22047" y="9525"/>
                  </a:lnTo>
                  <a:lnTo>
                    <a:pt x="48958" y="9525"/>
                  </a:lnTo>
                  <a:lnTo>
                    <a:pt x="48958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11645" y="9525"/>
                  </a:lnTo>
                  <a:lnTo>
                    <a:pt x="11645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108242" y="100584"/>
                  </a:lnTo>
                  <a:lnTo>
                    <a:pt x="108242" y="91059"/>
                  </a:lnTo>
                  <a:lnTo>
                    <a:pt x="96608" y="91059"/>
                  </a:lnTo>
                  <a:lnTo>
                    <a:pt x="96608" y="9525"/>
                  </a:lnTo>
                  <a:lnTo>
                    <a:pt x="108242" y="9525"/>
                  </a:lnTo>
                  <a:lnTo>
                    <a:pt x="1082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57200" y="1152143"/>
            <a:ext cx="10601325" cy="630555"/>
            <a:chOff x="457200" y="1152143"/>
            <a:chExt cx="10601325" cy="630555"/>
          </a:xfrm>
        </p:grpSpPr>
        <p:sp>
          <p:nvSpPr>
            <p:cNvPr id="26" name="object 26"/>
            <p:cNvSpPr/>
            <p:nvPr/>
          </p:nvSpPr>
          <p:spPr>
            <a:xfrm>
              <a:off x="457200" y="1152143"/>
              <a:ext cx="10601325" cy="591820"/>
            </a:xfrm>
            <a:custGeom>
              <a:avLst/>
              <a:gdLst/>
              <a:ahLst/>
              <a:cxnLst/>
              <a:rect l="l" t="t" r="r" b="b"/>
              <a:pathLst>
                <a:path w="10601325" h="591819">
                  <a:moveTo>
                    <a:pt x="10502392" y="0"/>
                  </a:moveTo>
                  <a:lnTo>
                    <a:pt x="98551" y="0"/>
                  </a:lnTo>
                  <a:lnTo>
                    <a:pt x="60189" y="7737"/>
                  </a:lnTo>
                  <a:lnTo>
                    <a:pt x="28863" y="28844"/>
                  </a:lnTo>
                  <a:lnTo>
                    <a:pt x="7744" y="60168"/>
                  </a:lnTo>
                  <a:lnTo>
                    <a:pt x="0" y="98551"/>
                  </a:lnTo>
                  <a:lnTo>
                    <a:pt x="0" y="492759"/>
                  </a:lnTo>
                  <a:lnTo>
                    <a:pt x="7744" y="531143"/>
                  </a:lnTo>
                  <a:lnTo>
                    <a:pt x="28863" y="562467"/>
                  </a:lnTo>
                  <a:lnTo>
                    <a:pt x="60189" y="583574"/>
                  </a:lnTo>
                  <a:lnTo>
                    <a:pt x="98551" y="591312"/>
                  </a:lnTo>
                  <a:lnTo>
                    <a:pt x="10502392" y="591312"/>
                  </a:lnTo>
                  <a:lnTo>
                    <a:pt x="10540775" y="583574"/>
                  </a:lnTo>
                  <a:lnTo>
                    <a:pt x="10572099" y="562467"/>
                  </a:lnTo>
                  <a:lnTo>
                    <a:pt x="10593206" y="531143"/>
                  </a:lnTo>
                  <a:lnTo>
                    <a:pt x="10600944" y="492759"/>
                  </a:lnTo>
                  <a:lnTo>
                    <a:pt x="10600944" y="98551"/>
                  </a:lnTo>
                  <a:lnTo>
                    <a:pt x="10593206" y="60168"/>
                  </a:lnTo>
                  <a:lnTo>
                    <a:pt x="10572099" y="28844"/>
                  </a:lnTo>
                  <a:lnTo>
                    <a:pt x="10540775" y="7737"/>
                  </a:lnTo>
                  <a:lnTo>
                    <a:pt x="105023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4677" y="1331721"/>
              <a:ext cx="1506855" cy="203200"/>
            </a:xfrm>
            <a:custGeom>
              <a:avLst/>
              <a:gdLst/>
              <a:ahLst/>
              <a:cxnLst/>
              <a:rect l="l" t="t" r="r" b="b"/>
              <a:pathLst>
                <a:path w="1506855" h="203200">
                  <a:moveTo>
                    <a:pt x="101955" y="89662"/>
                  </a:moveTo>
                  <a:lnTo>
                    <a:pt x="80835" y="57048"/>
                  </a:lnTo>
                  <a:lnTo>
                    <a:pt x="68249" y="52895"/>
                  </a:lnTo>
                  <a:lnTo>
                    <a:pt x="68249" y="86106"/>
                  </a:lnTo>
                  <a:lnTo>
                    <a:pt x="68249" y="93091"/>
                  </a:lnTo>
                  <a:lnTo>
                    <a:pt x="66840" y="95885"/>
                  </a:lnTo>
                  <a:lnTo>
                    <a:pt x="64122" y="97790"/>
                  </a:lnTo>
                  <a:lnTo>
                    <a:pt x="61391" y="99822"/>
                  </a:lnTo>
                  <a:lnTo>
                    <a:pt x="57924" y="100838"/>
                  </a:lnTo>
                  <a:lnTo>
                    <a:pt x="49504" y="100838"/>
                  </a:lnTo>
                  <a:lnTo>
                    <a:pt x="46037" y="99822"/>
                  </a:lnTo>
                  <a:lnTo>
                    <a:pt x="43319" y="97790"/>
                  </a:lnTo>
                  <a:lnTo>
                    <a:pt x="40589" y="95885"/>
                  </a:lnTo>
                  <a:lnTo>
                    <a:pt x="39179" y="93091"/>
                  </a:lnTo>
                  <a:lnTo>
                    <a:pt x="39179" y="86106"/>
                  </a:lnTo>
                  <a:lnTo>
                    <a:pt x="40589" y="83312"/>
                  </a:lnTo>
                  <a:lnTo>
                    <a:pt x="46037" y="79502"/>
                  </a:lnTo>
                  <a:lnTo>
                    <a:pt x="49504" y="78486"/>
                  </a:lnTo>
                  <a:lnTo>
                    <a:pt x="57924" y="78486"/>
                  </a:lnTo>
                  <a:lnTo>
                    <a:pt x="61391" y="79502"/>
                  </a:lnTo>
                  <a:lnTo>
                    <a:pt x="66840" y="83312"/>
                  </a:lnTo>
                  <a:lnTo>
                    <a:pt x="68249" y="86106"/>
                  </a:lnTo>
                  <a:lnTo>
                    <a:pt x="68249" y="52895"/>
                  </a:lnTo>
                  <a:lnTo>
                    <a:pt x="63677" y="51904"/>
                  </a:lnTo>
                  <a:lnTo>
                    <a:pt x="53721" y="51181"/>
                  </a:lnTo>
                  <a:lnTo>
                    <a:pt x="43738" y="51904"/>
                  </a:lnTo>
                  <a:lnTo>
                    <a:pt x="9182" y="73571"/>
                  </a:lnTo>
                  <a:lnTo>
                    <a:pt x="5486" y="89662"/>
                  </a:lnTo>
                  <a:lnTo>
                    <a:pt x="6464" y="97790"/>
                  </a:lnTo>
                  <a:lnTo>
                    <a:pt x="6515" y="98221"/>
                  </a:lnTo>
                  <a:lnTo>
                    <a:pt x="34696" y="125463"/>
                  </a:lnTo>
                  <a:lnTo>
                    <a:pt x="53721" y="128016"/>
                  </a:lnTo>
                  <a:lnTo>
                    <a:pt x="63677" y="127381"/>
                  </a:lnTo>
                  <a:lnTo>
                    <a:pt x="98234" y="105765"/>
                  </a:lnTo>
                  <a:lnTo>
                    <a:pt x="99974" y="100838"/>
                  </a:lnTo>
                  <a:lnTo>
                    <a:pt x="100901" y="98221"/>
                  </a:lnTo>
                  <a:lnTo>
                    <a:pt x="101955" y="89662"/>
                  </a:lnTo>
                  <a:close/>
                </a:path>
                <a:path w="1506855" h="203200">
                  <a:moveTo>
                    <a:pt x="104698" y="16764"/>
                  </a:moveTo>
                  <a:lnTo>
                    <a:pt x="72466" y="16764"/>
                  </a:lnTo>
                  <a:lnTo>
                    <a:pt x="72466" y="0"/>
                  </a:lnTo>
                  <a:lnTo>
                    <a:pt x="34061" y="0"/>
                  </a:lnTo>
                  <a:lnTo>
                    <a:pt x="34061" y="16764"/>
                  </a:lnTo>
                  <a:lnTo>
                    <a:pt x="0" y="16764"/>
                  </a:lnTo>
                  <a:lnTo>
                    <a:pt x="0" y="46228"/>
                  </a:lnTo>
                  <a:lnTo>
                    <a:pt x="104698" y="46228"/>
                  </a:lnTo>
                  <a:lnTo>
                    <a:pt x="104698" y="16764"/>
                  </a:lnTo>
                  <a:close/>
                </a:path>
                <a:path w="1506855" h="203200">
                  <a:moveTo>
                    <a:pt x="198882" y="136017"/>
                  </a:moveTo>
                  <a:lnTo>
                    <a:pt x="16002" y="136017"/>
                  </a:lnTo>
                  <a:lnTo>
                    <a:pt x="16002" y="167640"/>
                  </a:lnTo>
                  <a:lnTo>
                    <a:pt x="160020" y="167640"/>
                  </a:lnTo>
                  <a:lnTo>
                    <a:pt x="160020" y="200533"/>
                  </a:lnTo>
                  <a:lnTo>
                    <a:pt x="198882" y="200533"/>
                  </a:lnTo>
                  <a:lnTo>
                    <a:pt x="198882" y="136017"/>
                  </a:lnTo>
                  <a:close/>
                </a:path>
                <a:path w="1506855" h="203200">
                  <a:moveTo>
                    <a:pt x="198882" y="3048"/>
                  </a:moveTo>
                  <a:lnTo>
                    <a:pt x="163449" y="3048"/>
                  </a:lnTo>
                  <a:lnTo>
                    <a:pt x="163449" y="47752"/>
                  </a:lnTo>
                  <a:lnTo>
                    <a:pt x="147675" y="47752"/>
                  </a:lnTo>
                  <a:lnTo>
                    <a:pt x="147675" y="3937"/>
                  </a:lnTo>
                  <a:lnTo>
                    <a:pt x="112699" y="3937"/>
                  </a:lnTo>
                  <a:lnTo>
                    <a:pt x="112699" y="127127"/>
                  </a:lnTo>
                  <a:lnTo>
                    <a:pt x="147675" y="127127"/>
                  </a:lnTo>
                  <a:lnTo>
                    <a:pt x="147675" y="82804"/>
                  </a:lnTo>
                  <a:lnTo>
                    <a:pt x="163449" y="82804"/>
                  </a:lnTo>
                  <a:lnTo>
                    <a:pt x="163449" y="129159"/>
                  </a:lnTo>
                  <a:lnTo>
                    <a:pt x="198882" y="129159"/>
                  </a:lnTo>
                  <a:lnTo>
                    <a:pt x="198882" y="82804"/>
                  </a:lnTo>
                  <a:lnTo>
                    <a:pt x="198882" y="47752"/>
                  </a:lnTo>
                  <a:lnTo>
                    <a:pt x="198882" y="3048"/>
                  </a:lnTo>
                  <a:close/>
                </a:path>
                <a:path w="1506855" h="203200">
                  <a:moveTo>
                    <a:pt x="359892" y="76581"/>
                  </a:moveTo>
                  <a:lnTo>
                    <a:pt x="352082" y="71755"/>
                  </a:lnTo>
                  <a:lnTo>
                    <a:pt x="305714" y="43053"/>
                  </a:lnTo>
                  <a:lnTo>
                    <a:pt x="308584" y="34175"/>
                  </a:lnTo>
                  <a:lnTo>
                    <a:pt x="310654" y="25069"/>
                  </a:lnTo>
                  <a:lnTo>
                    <a:pt x="311899" y="15748"/>
                  </a:lnTo>
                  <a:lnTo>
                    <a:pt x="312343" y="6223"/>
                  </a:lnTo>
                  <a:lnTo>
                    <a:pt x="273481" y="3937"/>
                  </a:lnTo>
                  <a:lnTo>
                    <a:pt x="272199" y="17678"/>
                  </a:lnTo>
                  <a:lnTo>
                    <a:pt x="269240" y="30137"/>
                  </a:lnTo>
                  <a:lnTo>
                    <a:pt x="241655" y="65786"/>
                  </a:lnTo>
                  <a:lnTo>
                    <a:pt x="220446" y="72771"/>
                  </a:lnTo>
                  <a:lnTo>
                    <a:pt x="220446" y="107188"/>
                  </a:lnTo>
                  <a:lnTo>
                    <a:pt x="259245" y="96647"/>
                  </a:lnTo>
                  <a:lnTo>
                    <a:pt x="289483" y="71755"/>
                  </a:lnTo>
                  <a:lnTo>
                    <a:pt x="340233" y="104521"/>
                  </a:lnTo>
                  <a:lnTo>
                    <a:pt x="359892" y="76581"/>
                  </a:lnTo>
                  <a:close/>
                </a:path>
                <a:path w="1506855" h="203200">
                  <a:moveTo>
                    <a:pt x="406755" y="115443"/>
                  </a:moveTo>
                  <a:lnTo>
                    <a:pt x="368122" y="115443"/>
                  </a:lnTo>
                  <a:lnTo>
                    <a:pt x="368122" y="147193"/>
                  </a:lnTo>
                  <a:lnTo>
                    <a:pt x="368122" y="166497"/>
                  </a:lnTo>
                  <a:lnTo>
                    <a:pt x="270738" y="166497"/>
                  </a:lnTo>
                  <a:lnTo>
                    <a:pt x="270738" y="147193"/>
                  </a:lnTo>
                  <a:lnTo>
                    <a:pt x="368122" y="147193"/>
                  </a:lnTo>
                  <a:lnTo>
                    <a:pt x="368122" y="115443"/>
                  </a:lnTo>
                  <a:lnTo>
                    <a:pt x="232105" y="115443"/>
                  </a:lnTo>
                  <a:lnTo>
                    <a:pt x="232105" y="198247"/>
                  </a:lnTo>
                  <a:lnTo>
                    <a:pt x="406755" y="198247"/>
                  </a:lnTo>
                  <a:lnTo>
                    <a:pt x="406755" y="166497"/>
                  </a:lnTo>
                  <a:lnTo>
                    <a:pt x="406755" y="147193"/>
                  </a:lnTo>
                  <a:lnTo>
                    <a:pt x="406755" y="115443"/>
                  </a:lnTo>
                  <a:close/>
                </a:path>
                <a:path w="1506855" h="203200">
                  <a:moveTo>
                    <a:pt x="406755" y="3048"/>
                  </a:moveTo>
                  <a:lnTo>
                    <a:pt x="368122" y="3048"/>
                  </a:lnTo>
                  <a:lnTo>
                    <a:pt x="368122" y="108585"/>
                  </a:lnTo>
                  <a:lnTo>
                    <a:pt x="406755" y="108585"/>
                  </a:lnTo>
                  <a:lnTo>
                    <a:pt x="406755" y="3048"/>
                  </a:lnTo>
                  <a:close/>
                </a:path>
                <a:path w="1506855" h="203200">
                  <a:moveTo>
                    <a:pt x="679373" y="88773"/>
                  </a:moveTo>
                  <a:lnTo>
                    <a:pt x="540308" y="88773"/>
                  </a:lnTo>
                  <a:lnTo>
                    <a:pt x="540308" y="77470"/>
                  </a:lnTo>
                  <a:lnTo>
                    <a:pt x="673785" y="77470"/>
                  </a:lnTo>
                  <a:lnTo>
                    <a:pt x="673785" y="48006"/>
                  </a:lnTo>
                  <a:lnTo>
                    <a:pt x="540308" y="48006"/>
                  </a:lnTo>
                  <a:lnTo>
                    <a:pt x="540308" y="36830"/>
                  </a:lnTo>
                  <a:lnTo>
                    <a:pt x="677087" y="36830"/>
                  </a:lnTo>
                  <a:lnTo>
                    <a:pt x="677087" y="5334"/>
                  </a:lnTo>
                  <a:lnTo>
                    <a:pt x="502158" y="5334"/>
                  </a:lnTo>
                  <a:lnTo>
                    <a:pt x="502158" y="120269"/>
                  </a:lnTo>
                  <a:lnTo>
                    <a:pt x="679373" y="120269"/>
                  </a:lnTo>
                  <a:lnTo>
                    <a:pt x="679373" y="88773"/>
                  </a:lnTo>
                  <a:close/>
                </a:path>
                <a:path w="1506855" h="203200">
                  <a:moveTo>
                    <a:pt x="688263" y="132334"/>
                  </a:moveTo>
                  <a:lnTo>
                    <a:pt x="490728" y="132334"/>
                  </a:lnTo>
                  <a:lnTo>
                    <a:pt x="490728" y="167132"/>
                  </a:lnTo>
                  <a:lnTo>
                    <a:pt x="569645" y="167132"/>
                  </a:lnTo>
                  <a:lnTo>
                    <a:pt x="569645" y="202819"/>
                  </a:lnTo>
                  <a:lnTo>
                    <a:pt x="609396" y="202819"/>
                  </a:lnTo>
                  <a:lnTo>
                    <a:pt x="609396" y="167132"/>
                  </a:lnTo>
                  <a:lnTo>
                    <a:pt x="688263" y="167132"/>
                  </a:lnTo>
                  <a:lnTo>
                    <a:pt x="688263" y="132334"/>
                  </a:lnTo>
                  <a:close/>
                </a:path>
                <a:path w="1506855" h="203200">
                  <a:moveTo>
                    <a:pt x="843965" y="165481"/>
                  </a:moveTo>
                  <a:lnTo>
                    <a:pt x="821143" y="135382"/>
                  </a:lnTo>
                  <a:lnTo>
                    <a:pt x="788212" y="91948"/>
                  </a:lnTo>
                  <a:lnTo>
                    <a:pt x="789609" y="84455"/>
                  </a:lnTo>
                  <a:lnTo>
                    <a:pt x="790625" y="76708"/>
                  </a:lnTo>
                  <a:lnTo>
                    <a:pt x="793038" y="43053"/>
                  </a:lnTo>
                  <a:lnTo>
                    <a:pt x="833932" y="43053"/>
                  </a:lnTo>
                  <a:lnTo>
                    <a:pt x="833932" y="7620"/>
                  </a:lnTo>
                  <a:lnTo>
                    <a:pt x="710996" y="7620"/>
                  </a:lnTo>
                  <a:lnTo>
                    <a:pt x="710996" y="43053"/>
                  </a:lnTo>
                  <a:lnTo>
                    <a:pt x="754176" y="43053"/>
                  </a:lnTo>
                  <a:lnTo>
                    <a:pt x="752792" y="65582"/>
                  </a:lnTo>
                  <a:lnTo>
                    <a:pt x="745693" y="103492"/>
                  </a:lnTo>
                  <a:lnTo>
                    <a:pt x="724916" y="140944"/>
                  </a:lnTo>
                  <a:lnTo>
                    <a:pt x="705408" y="150241"/>
                  </a:lnTo>
                  <a:lnTo>
                    <a:pt x="705408" y="189103"/>
                  </a:lnTo>
                  <a:lnTo>
                    <a:pt x="745286" y="174879"/>
                  </a:lnTo>
                  <a:lnTo>
                    <a:pt x="775004" y="135382"/>
                  </a:lnTo>
                  <a:lnTo>
                    <a:pt x="813257" y="188087"/>
                  </a:lnTo>
                  <a:lnTo>
                    <a:pt x="813358" y="188214"/>
                  </a:lnTo>
                  <a:lnTo>
                    <a:pt x="843965" y="165481"/>
                  </a:lnTo>
                  <a:close/>
                </a:path>
                <a:path w="1506855" h="203200">
                  <a:moveTo>
                    <a:pt x="910259" y="74295"/>
                  </a:moveTo>
                  <a:lnTo>
                    <a:pt x="887387" y="74295"/>
                  </a:lnTo>
                  <a:lnTo>
                    <a:pt x="887387" y="3048"/>
                  </a:lnTo>
                  <a:lnTo>
                    <a:pt x="848791" y="3048"/>
                  </a:lnTo>
                  <a:lnTo>
                    <a:pt x="848791" y="198247"/>
                  </a:lnTo>
                  <a:lnTo>
                    <a:pt x="887387" y="198247"/>
                  </a:lnTo>
                  <a:lnTo>
                    <a:pt x="887387" y="111760"/>
                  </a:lnTo>
                  <a:lnTo>
                    <a:pt x="910259" y="111760"/>
                  </a:lnTo>
                  <a:lnTo>
                    <a:pt x="910259" y="74295"/>
                  </a:lnTo>
                  <a:close/>
                </a:path>
                <a:path w="1506855" h="203200">
                  <a:moveTo>
                    <a:pt x="1160957" y="3048"/>
                  </a:moveTo>
                  <a:lnTo>
                    <a:pt x="1123238" y="3048"/>
                  </a:lnTo>
                  <a:lnTo>
                    <a:pt x="1123238" y="17653"/>
                  </a:lnTo>
                  <a:lnTo>
                    <a:pt x="1123238" y="45974"/>
                  </a:lnTo>
                  <a:lnTo>
                    <a:pt x="1123238" y="60579"/>
                  </a:lnTo>
                  <a:lnTo>
                    <a:pt x="1024940" y="60579"/>
                  </a:lnTo>
                  <a:lnTo>
                    <a:pt x="1024940" y="45974"/>
                  </a:lnTo>
                  <a:lnTo>
                    <a:pt x="1123238" y="45974"/>
                  </a:lnTo>
                  <a:lnTo>
                    <a:pt x="1123238" y="17653"/>
                  </a:lnTo>
                  <a:lnTo>
                    <a:pt x="1024940" y="17653"/>
                  </a:lnTo>
                  <a:lnTo>
                    <a:pt x="1024940" y="3048"/>
                  </a:lnTo>
                  <a:lnTo>
                    <a:pt x="987221" y="3048"/>
                  </a:lnTo>
                  <a:lnTo>
                    <a:pt x="987221" y="89662"/>
                  </a:lnTo>
                  <a:lnTo>
                    <a:pt x="1160957" y="89662"/>
                  </a:lnTo>
                  <a:lnTo>
                    <a:pt x="1160957" y="60579"/>
                  </a:lnTo>
                  <a:lnTo>
                    <a:pt x="1160957" y="45974"/>
                  </a:lnTo>
                  <a:lnTo>
                    <a:pt x="1160957" y="17653"/>
                  </a:lnTo>
                  <a:lnTo>
                    <a:pt x="1160957" y="3048"/>
                  </a:lnTo>
                  <a:close/>
                </a:path>
                <a:path w="1506855" h="203200">
                  <a:moveTo>
                    <a:pt x="1163751" y="166497"/>
                  </a:moveTo>
                  <a:lnTo>
                    <a:pt x="1026083" y="166497"/>
                  </a:lnTo>
                  <a:lnTo>
                    <a:pt x="1026083" y="143383"/>
                  </a:lnTo>
                  <a:lnTo>
                    <a:pt x="986840" y="143383"/>
                  </a:lnTo>
                  <a:lnTo>
                    <a:pt x="986840" y="198247"/>
                  </a:lnTo>
                  <a:lnTo>
                    <a:pt x="1163751" y="198247"/>
                  </a:lnTo>
                  <a:lnTo>
                    <a:pt x="1163751" y="166497"/>
                  </a:lnTo>
                  <a:close/>
                </a:path>
                <a:path w="1506855" h="203200">
                  <a:moveTo>
                    <a:pt x="1172895" y="100838"/>
                  </a:moveTo>
                  <a:lnTo>
                    <a:pt x="975410" y="100838"/>
                  </a:lnTo>
                  <a:lnTo>
                    <a:pt x="975410" y="132334"/>
                  </a:lnTo>
                  <a:lnTo>
                    <a:pt x="1054658" y="132334"/>
                  </a:lnTo>
                  <a:lnTo>
                    <a:pt x="1054658" y="155702"/>
                  </a:lnTo>
                  <a:lnTo>
                    <a:pt x="1093520" y="155702"/>
                  </a:lnTo>
                  <a:lnTo>
                    <a:pt x="1093520" y="132334"/>
                  </a:lnTo>
                  <a:lnTo>
                    <a:pt x="1172895" y="132334"/>
                  </a:lnTo>
                  <a:lnTo>
                    <a:pt x="1172895" y="100838"/>
                  </a:lnTo>
                  <a:close/>
                </a:path>
                <a:path w="1506855" h="203200">
                  <a:moveTo>
                    <a:pt x="1313357" y="98298"/>
                  </a:moveTo>
                  <a:lnTo>
                    <a:pt x="1312164" y="75895"/>
                  </a:lnTo>
                  <a:lnTo>
                    <a:pt x="1308989" y="56667"/>
                  </a:lnTo>
                  <a:lnTo>
                    <a:pt x="1303883" y="40767"/>
                  </a:lnTo>
                  <a:lnTo>
                    <a:pt x="1303832" y="40601"/>
                  </a:lnTo>
                  <a:lnTo>
                    <a:pt x="1277658" y="10795"/>
                  </a:lnTo>
                  <a:lnTo>
                    <a:pt x="1275130" y="9906"/>
                  </a:lnTo>
                  <a:lnTo>
                    <a:pt x="1275130" y="98298"/>
                  </a:lnTo>
                  <a:lnTo>
                    <a:pt x="1274648" y="113284"/>
                  </a:lnTo>
                  <a:lnTo>
                    <a:pt x="1264589" y="152146"/>
                  </a:lnTo>
                  <a:lnTo>
                    <a:pt x="1259382" y="156337"/>
                  </a:lnTo>
                  <a:lnTo>
                    <a:pt x="1253680" y="156006"/>
                  </a:lnTo>
                  <a:lnTo>
                    <a:pt x="1252118" y="156006"/>
                  </a:lnTo>
                  <a:lnTo>
                    <a:pt x="1231023" y="113284"/>
                  </a:lnTo>
                  <a:lnTo>
                    <a:pt x="1230553" y="98298"/>
                  </a:lnTo>
                  <a:lnTo>
                    <a:pt x="1231023" y="83400"/>
                  </a:lnTo>
                  <a:lnTo>
                    <a:pt x="1241094" y="44577"/>
                  </a:lnTo>
                  <a:lnTo>
                    <a:pt x="1246428" y="40386"/>
                  </a:lnTo>
                  <a:lnTo>
                    <a:pt x="1252905" y="40767"/>
                  </a:lnTo>
                  <a:lnTo>
                    <a:pt x="1259382" y="40386"/>
                  </a:lnTo>
                  <a:lnTo>
                    <a:pt x="1274648" y="83400"/>
                  </a:lnTo>
                  <a:lnTo>
                    <a:pt x="1275130" y="98298"/>
                  </a:lnTo>
                  <a:lnTo>
                    <a:pt x="1275130" y="9906"/>
                  </a:lnTo>
                  <a:lnTo>
                    <a:pt x="1265999" y="6654"/>
                  </a:lnTo>
                  <a:lnTo>
                    <a:pt x="1252905" y="5334"/>
                  </a:lnTo>
                  <a:lnTo>
                    <a:pt x="1239799" y="6654"/>
                  </a:lnTo>
                  <a:lnTo>
                    <a:pt x="1202004" y="40386"/>
                  </a:lnTo>
                  <a:lnTo>
                    <a:pt x="1192326" y="98298"/>
                  </a:lnTo>
                  <a:lnTo>
                    <a:pt x="1193507" y="120713"/>
                  </a:lnTo>
                  <a:lnTo>
                    <a:pt x="1209090" y="168910"/>
                  </a:lnTo>
                  <a:lnTo>
                    <a:pt x="1252905" y="191389"/>
                  </a:lnTo>
                  <a:lnTo>
                    <a:pt x="1265999" y="190055"/>
                  </a:lnTo>
                  <a:lnTo>
                    <a:pt x="1277658" y="185864"/>
                  </a:lnTo>
                  <a:lnTo>
                    <a:pt x="1287907" y="178816"/>
                  </a:lnTo>
                  <a:lnTo>
                    <a:pt x="1296720" y="168910"/>
                  </a:lnTo>
                  <a:lnTo>
                    <a:pt x="1303642" y="156337"/>
                  </a:lnTo>
                  <a:lnTo>
                    <a:pt x="1303832" y="156006"/>
                  </a:lnTo>
                  <a:lnTo>
                    <a:pt x="1308989" y="139941"/>
                  </a:lnTo>
                  <a:lnTo>
                    <a:pt x="1312164" y="120713"/>
                  </a:lnTo>
                  <a:lnTo>
                    <a:pt x="1313357" y="98298"/>
                  </a:lnTo>
                  <a:close/>
                </a:path>
                <a:path w="1506855" h="203200">
                  <a:moveTo>
                    <a:pt x="1394891" y="43434"/>
                  </a:moveTo>
                  <a:lnTo>
                    <a:pt x="1372031" y="43434"/>
                  </a:lnTo>
                  <a:lnTo>
                    <a:pt x="1372031" y="3048"/>
                  </a:lnTo>
                  <a:lnTo>
                    <a:pt x="1333423" y="3048"/>
                  </a:lnTo>
                  <a:lnTo>
                    <a:pt x="1333423" y="198247"/>
                  </a:lnTo>
                  <a:lnTo>
                    <a:pt x="1372031" y="198247"/>
                  </a:lnTo>
                  <a:lnTo>
                    <a:pt x="1372031" y="145669"/>
                  </a:lnTo>
                  <a:lnTo>
                    <a:pt x="1394891" y="145669"/>
                  </a:lnTo>
                  <a:lnTo>
                    <a:pt x="1394891" y="109474"/>
                  </a:lnTo>
                  <a:lnTo>
                    <a:pt x="1372031" y="109474"/>
                  </a:lnTo>
                  <a:lnTo>
                    <a:pt x="1372031" y="79629"/>
                  </a:lnTo>
                  <a:lnTo>
                    <a:pt x="1394891" y="79629"/>
                  </a:lnTo>
                  <a:lnTo>
                    <a:pt x="1394891" y="43434"/>
                  </a:lnTo>
                  <a:close/>
                </a:path>
                <a:path w="1506855" h="203200">
                  <a:moveTo>
                    <a:pt x="1506397" y="140589"/>
                  </a:moveTo>
                  <a:lnTo>
                    <a:pt x="1483918" y="124333"/>
                  </a:lnTo>
                  <a:lnTo>
                    <a:pt x="1477187" y="124587"/>
                  </a:lnTo>
                  <a:lnTo>
                    <a:pt x="1471726" y="126746"/>
                  </a:lnTo>
                  <a:lnTo>
                    <a:pt x="1463344" y="135128"/>
                  </a:lnTo>
                  <a:lnTo>
                    <a:pt x="1461185" y="140589"/>
                  </a:lnTo>
                  <a:lnTo>
                    <a:pt x="1461185" y="153924"/>
                  </a:lnTo>
                  <a:lnTo>
                    <a:pt x="1463344" y="159385"/>
                  </a:lnTo>
                  <a:lnTo>
                    <a:pt x="1471726" y="167767"/>
                  </a:lnTo>
                  <a:lnTo>
                    <a:pt x="1477187" y="169926"/>
                  </a:lnTo>
                  <a:lnTo>
                    <a:pt x="1490522" y="169926"/>
                  </a:lnTo>
                  <a:lnTo>
                    <a:pt x="1495983" y="167767"/>
                  </a:lnTo>
                  <a:lnTo>
                    <a:pt x="1500174" y="163576"/>
                  </a:lnTo>
                  <a:lnTo>
                    <a:pt x="1504238" y="159385"/>
                  </a:lnTo>
                  <a:lnTo>
                    <a:pt x="1506397" y="153924"/>
                  </a:lnTo>
                  <a:lnTo>
                    <a:pt x="1506397" y="140589"/>
                  </a:lnTo>
                  <a:close/>
                </a:path>
                <a:path w="1506855" h="203200">
                  <a:moveTo>
                    <a:pt x="1506397" y="49911"/>
                  </a:moveTo>
                  <a:lnTo>
                    <a:pt x="1504238" y="44450"/>
                  </a:lnTo>
                  <a:lnTo>
                    <a:pt x="1500174" y="40132"/>
                  </a:lnTo>
                  <a:lnTo>
                    <a:pt x="1495983" y="35941"/>
                  </a:lnTo>
                  <a:lnTo>
                    <a:pt x="1490522" y="33782"/>
                  </a:lnTo>
                  <a:lnTo>
                    <a:pt x="1477187" y="33782"/>
                  </a:lnTo>
                  <a:lnTo>
                    <a:pt x="1471726" y="35941"/>
                  </a:lnTo>
                  <a:lnTo>
                    <a:pt x="1467535" y="40132"/>
                  </a:lnTo>
                  <a:lnTo>
                    <a:pt x="1463344" y="44450"/>
                  </a:lnTo>
                  <a:lnTo>
                    <a:pt x="1461185" y="49911"/>
                  </a:lnTo>
                  <a:lnTo>
                    <a:pt x="1461185" y="63119"/>
                  </a:lnTo>
                  <a:lnTo>
                    <a:pt x="1463344" y="68580"/>
                  </a:lnTo>
                  <a:lnTo>
                    <a:pt x="1467535" y="72771"/>
                  </a:lnTo>
                  <a:lnTo>
                    <a:pt x="1471726" y="77089"/>
                  </a:lnTo>
                  <a:lnTo>
                    <a:pt x="1477187" y="79248"/>
                  </a:lnTo>
                  <a:lnTo>
                    <a:pt x="1490522" y="79248"/>
                  </a:lnTo>
                  <a:lnTo>
                    <a:pt x="1495983" y="77089"/>
                  </a:lnTo>
                  <a:lnTo>
                    <a:pt x="1504238" y="68580"/>
                  </a:lnTo>
                  <a:lnTo>
                    <a:pt x="1506397" y="63119"/>
                  </a:lnTo>
                  <a:lnTo>
                    <a:pt x="1506397" y="49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01823" y="1181150"/>
              <a:ext cx="2683002" cy="60116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91967" y="1267967"/>
              <a:ext cx="1895094" cy="41833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468879" y="1248155"/>
              <a:ext cx="2482850" cy="401320"/>
            </a:xfrm>
            <a:custGeom>
              <a:avLst/>
              <a:gdLst/>
              <a:ahLst/>
              <a:cxnLst/>
              <a:rect l="l" t="t" r="r" b="b"/>
              <a:pathLst>
                <a:path w="2482850" h="401319">
                  <a:moveTo>
                    <a:pt x="2282190" y="0"/>
                  </a:moveTo>
                  <a:lnTo>
                    <a:pt x="200406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289" y="246377"/>
                  </a:lnTo>
                  <a:lnTo>
                    <a:pt x="20358" y="288566"/>
                  </a:lnTo>
                  <a:lnTo>
                    <a:pt x="44007" y="325776"/>
                  </a:lnTo>
                  <a:lnTo>
                    <a:pt x="75035" y="356804"/>
                  </a:lnTo>
                  <a:lnTo>
                    <a:pt x="112245" y="380453"/>
                  </a:lnTo>
                  <a:lnTo>
                    <a:pt x="154434" y="395522"/>
                  </a:lnTo>
                  <a:lnTo>
                    <a:pt x="200406" y="400812"/>
                  </a:lnTo>
                  <a:lnTo>
                    <a:pt x="2282190" y="400812"/>
                  </a:lnTo>
                  <a:lnTo>
                    <a:pt x="2328161" y="395522"/>
                  </a:lnTo>
                  <a:lnTo>
                    <a:pt x="2370350" y="380453"/>
                  </a:lnTo>
                  <a:lnTo>
                    <a:pt x="2407560" y="356804"/>
                  </a:lnTo>
                  <a:lnTo>
                    <a:pt x="2438588" y="325776"/>
                  </a:lnTo>
                  <a:lnTo>
                    <a:pt x="2462237" y="288566"/>
                  </a:lnTo>
                  <a:lnTo>
                    <a:pt x="2477306" y="246377"/>
                  </a:lnTo>
                  <a:lnTo>
                    <a:pt x="2482596" y="200405"/>
                  </a:lnTo>
                  <a:lnTo>
                    <a:pt x="2477306" y="154434"/>
                  </a:lnTo>
                  <a:lnTo>
                    <a:pt x="2462237" y="112245"/>
                  </a:lnTo>
                  <a:lnTo>
                    <a:pt x="2438588" y="75035"/>
                  </a:lnTo>
                  <a:lnTo>
                    <a:pt x="2407560" y="44007"/>
                  </a:lnTo>
                  <a:lnTo>
                    <a:pt x="2370350" y="20358"/>
                  </a:lnTo>
                  <a:lnTo>
                    <a:pt x="2328161" y="5289"/>
                  </a:lnTo>
                  <a:lnTo>
                    <a:pt x="228219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55976" y="1331950"/>
              <a:ext cx="1700022" cy="22329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84064" y="1181150"/>
              <a:ext cx="3377945" cy="60116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75732" y="1267967"/>
              <a:ext cx="2582417" cy="41833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151120" y="1248155"/>
              <a:ext cx="3177540" cy="401320"/>
            </a:xfrm>
            <a:custGeom>
              <a:avLst/>
              <a:gdLst/>
              <a:ahLst/>
              <a:cxnLst/>
              <a:rect l="l" t="t" r="r" b="b"/>
              <a:pathLst>
                <a:path w="3177540" h="401319">
                  <a:moveTo>
                    <a:pt x="2977133" y="0"/>
                  </a:moveTo>
                  <a:lnTo>
                    <a:pt x="200405" y="0"/>
                  </a:lnTo>
                  <a:lnTo>
                    <a:pt x="154434" y="5296"/>
                  </a:lnTo>
                  <a:lnTo>
                    <a:pt x="112245" y="20380"/>
                  </a:lnTo>
                  <a:lnTo>
                    <a:pt x="75035" y="44047"/>
                  </a:lnTo>
                  <a:lnTo>
                    <a:pt x="44007" y="75089"/>
                  </a:lnTo>
                  <a:lnTo>
                    <a:pt x="20358" y="112300"/>
                  </a:lnTo>
                  <a:lnTo>
                    <a:pt x="5289" y="154474"/>
                  </a:lnTo>
                  <a:lnTo>
                    <a:pt x="0" y="200405"/>
                  </a:lnTo>
                  <a:lnTo>
                    <a:pt x="5303" y="246377"/>
                  </a:lnTo>
                  <a:lnTo>
                    <a:pt x="20393" y="288566"/>
                  </a:lnTo>
                  <a:lnTo>
                    <a:pt x="44060" y="325776"/>
                  </a:lnTo>
                  <a:lnTo>
                    <a:pt x="75098" y="356804"/>
                  </a:lnTo>
                  <a:lnTo>
                    <a:pt x="112307" y="380453"/>
                  </a:lnTo>
                  <a:lnTo>
                    <a:pt x="154492" y="395522"/>
                  </a:lnTo>
                  <a:lnTo>
                    <a:pt x="200405" y="400812"/>
                  </a:lnTo>
                  <a:lnTo>
                    <a:pt x="2977133" y="400812"/>
                  </a:lnTo>
                  <a:lnTo>
                    <a:pt x="3023065" y="395522"/>
                  </a:lnTo>
                  <a:lnTo>
                    <a:pt x="3065239" y="380453"/>
                  </a:lnTo>
                  <a:lnTo>
                    <a:pt x="3102450" y="356804"/>
                  </a:lnTo>
                  <a:lnTo>
                    <a:pt x="3133492" y="325776"/>
                  </a:lnTo>
                  <a:lnTo>
                    <a:pt x="3157159" y="288566"/>
                  </a:lnTo>
                  <a:lnTo>
                    <a:pt x="3172243" y="246377"/>
                  </a:lnTo>
                  <a:lnTo>
                    <a:pt x="3177539" y="200405"/>
                  </a:lnTo>
                  <a:lnTo>
                    <a:pt x="3172250" y="154474"/>
                  </a:lnTo>
                  <a:lnTo>
                    <a:pt x="3157181" y="112300"/>
                  </a:lnTo>
                  <a:lnTo>
                    <a:pt x="3133532" y="75089"/>
                  </a:lnTo>
                  <a:lnTo>
                    <a:pt x="3102504" y="44047"/>
                  </a:lnTo>
                  <a:lnTo>
                    <a:pt x="3065294" y="20380"/>
                  </a:lnTo>
                  <a:lnTo>
                    <a:pt x="3023105" y="5296"/>
                  </a:lnTo>
                  <a:lnTo>
                    <a:pt x="2977133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39740" y="1331950"/>
              <a:ext cx="2387345" cy="223291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3665220" y="2344038"/>
            <a:ext cx="7115175" cy="3611245"/>
            <a:chOff x="3665220" y="2344038"/>
            <a:chExt cx="7115175" cy="3611245"/>
          </a:xfrm>
        </p:grpSpPr>
        <p:sp>
          <p:nvSpPr>
            <p:cNvPr id="37" name="object 37"/>
            <p:cNvSpPr/>
            <p:nvPr/>
          </p:nvSpPr>
          <p:spPr>
            <a:xfrm>
              <a:off x="3852672" y="2351531"/>
              <a:ext cx="1117600" cy="417830"/>
            </a:xfrm>
            <a:custGeom>
              <a:avLst/>
              <a:gdLst/>
              <a:ahLst/>
              <a:cxnLst/>
              <a:rect l="l" t="t" r="r" b="b"/>
              <a:pathLst>
                <a:path w="1117600" h="417830">
                  <a:moveTo>
                    <a:pt x="998981" y="0"/>
                  </a:moveTo>
                  <a:lnTo>
                    <a:pt x="118110" y="0"/>
                  </a:lnTo>
                  <a:lnTo>
                    <a:pt x="72116" y="9274"/>
                  </a:lnTo>
                  <a:lnTo>
                    <a:pt x="34575" y="34575"/>
                  </a:lnTo>
                  <a:lnTo>
                    <a:pt x="9274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74" y="345459"/>
                  </a:lnTo>
                  <a:lnTo>
                    <a:pt x="34575" y="383000"/>
                  </a:lnTo>
                  <a:lnTo>
                    <a:pt x="72116" y="408301"/>
                  </a:lnTo>
                  <a:lnTo>
                    <a:pt x="118110" y="417575"/>
                  </a:lnTo>
                  <a:lnTo>
                    <a:pt x="998981" y="417575"/>
                  </a:lnTo>
                  <a:lnTo>
                    <a:pt x="1044975" y="408301"/>
                  </a:lnTo>
                  <a:lnTo>
                    <a:pt x="1082516" y="383000"/>
                  </a:lnTo>
                  <a:lnTo>
                    <a:pt x="1107817" y="345459"/>
                  </a:lnTo>
                  <a:lnTo>
                    <a:pt x="1117091" y="299465"/>
                  </a:lnTo>
                  <a:lnTo>
                    <a:pt x="1117091" y="118110"/>
                  </a:lnTo>
                  <a:lnTo>
                    <a:pt x="1107817" y="72116"/>
                  </a:lnTo>
                  <a:lnTo>
                    <a:pt x="1082516" y="34575"/>
                  </a:lnTo>
                  <a:lnTo>
                    <a:pt x="1044975" y="9274"/>
                  </a:lnTo>
                  <a:lnTo>
                    <a:pt x="99898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228084" y="2410840"/>
              <a:ext cx="368300" cy="177165"/>
            </a:xfrm>
            <a:custGeom>
              <a:avLst/>
              <a:gdLst/>
              <a:ahLst/>
              <a:cxnLst/>
              <a:rect l="l" t="t" r="r" b="b"/>
              <a:pathLst>
                <a:path w="368300" h="177164">
                  <a:moveTo>
                    <a:pt x="45212" y="112522"/>
                  </a:moveTo>
                  <a:lnTo>
                    <a:pt x="10287" y="112522"/>
                  </a:lnTo>
                  <a:lnTo>
                    <a:pt x="10287" y="173101"/>
                  </a:lnTo>
                  <a:lnTo>
                    <a:pt x="167639" y="173101"/>
                  </a:lnTo>
                  <a:lnTo>
                    <a:pt x="167639" y="142367"/>
                  </a:lnTo>
                  <a:lnTo>
                    <a:pt x="45212" y="142367"/>
                  </a:lnTo>
                  <a:lnTo>
                    <a:pt x="45212" y="112522"/>
                  </a:lnTo>
                  <a:close/>
                </a:path>
                <a:path w="368300" h="177164">
                  <a:moveTo>
                    <a:pt x="165226" y="0"/>
                  </a:moveTo>
                  <a:lnTo>
                    <a:pt x="130937" y="0"/>
                  </a:lnTo>
                  <a:lnTo>
                    <a:pt x="130937" y="128143"/>
                  </a:lnTo>
                  <a:lnTo>
                    <a:pt x="165226" y="128143"/>
                  </a:lnTo>
                  <a:lnTo>
                    <a:pt x="165226" y="0"/>
                  </a:lnTo>
                  <a:close/>
                </a:path>
                <a:path w="368300" h="177164">
                  <a:moveTo>
                    <a:pt x="46989" y="889"/>
                  </a:moveTo>
                  <a:lnTo>
                    <a:pt x="46473" y="9779"/>
                  </a:lnTo>
                  <a:lnTo>
                    <a:pt x="46444" y="10273"/>
                  </a:lnTo>
                  <a:lnTo>
                    <a:pt x="45196" y="19192"/>
                  </a:lnTo>
                  <a:lnTo>
                    <a:pt x="29156" y="55903"/>
                  </a:lnTo>
                  <a:lnTo>
                    <a:pt x="0" y="72771"/>
                  </a:lnTo>
                  <a:lnTo>
                    <a:pt x="0" y="104648"/>
                  </a:lnTo>
                  <a:lnTo>
                    <a:pt x="41360" y="89134"/>
                  </a:lnTo>
                  <a:lnTo>
                    <a:pt x="60451" y="69596"/>
                  </a:lnTo>
                  <a:lnTo>
                    <a:pt x="112748" y="69596"/>
                  </a:lnTo>
                  <a:lnTo>
                    <a:pt x="74549" y="42672"/>
                  </a:lnTo>
                  <a:lnTo>
                    <a:pt x="76835" y="36449"/>
                  </a:lnTo>
                  <a:lnTo>
                    <a:pt x="78486" y="29972"/>
                  </a:lnTo>
                  <a:lnTo>
                    <a:pt x="81533" y="2921"/>
                  </a:lnTo>
                  <a:lnTo>
                    <a:pt x="46989" y="889"/>
                  </a:lnTo>
                  <a:close/>
                </a:path>
                <a:path w="368300" h="177164">
                  <a:moveTo>
                    <a:pt x="112748" y="69596"/>
                  </a:moveTo>
                  <a:lnTo>
                    <a:pt x="60451" y="69596"/>
                  </a:lnTo>
                  <a:lnTo>
                    <a:pt x="104393" y="102235"/>
                  </a:lnTo>
                  <a:lnTo>
                    <a:pt x="124460" y="77851"/>
                  </a:lnTo>
                  <a:lnTo>
                    <a:pt x="112748" y="69596"/>
                  </a:lnTo>
                  <a:close/>
                </a:path>
                <a:path w="368300" h="177164">
                  <a:moveTo>
                    <a:pt x="263143" y="124714"/>
                  </a:moveTo>
                  <a:lnTo>
                    <a:pt x="228853" y="124714"/>
                  </a:lnTo>
                  <a:lnTo>
                    <a:pt x="228853" y="177165"/>
                  </a:lnTo>
                  <a:lnTo>
                    <a:pt x="263143" y="177165"/>
                  </a:lnTo>
                  <a:lnTo>
                    <a:pt x="263143" y="124714"/>
                  </a:lnTo>
                  <a:close/>
                </a:path>
                <a:path w="368300" h="177164">
                  <a:moveTo>
                    <a:pt x="331850" y="124714"/>
                  </a:moveTo>
                  <a:lnTo>
                    <a:pt x="297688" y="124714"/>
                  </a:lnTo>
                  <a:lnTo>
                    <a:pt x="297688" y="177165"/>
                  </a:lnTo>
                  <a:lnTo>
                    <a:pt x="331850" y="177165"/>
                  </a:lnTo>
                  <a:lnTo>
                    <a:pt x="331850" y="124714"/>
                  </a:lnTo>
                  <a:close/>
                </a:path>
                <a:path w="368300" h="177164">
                  <a:moveTo>
                    <a:pt x="367918" y="93345"/>
                  </a:moveTo>
                  <a:lnTo>
                    <a:pt x="192786" y="93345"/>
                  </a:lnTo>
                  <a:lnTo>
                    <a:pt x="192786" y="124714"/>
                  </a:lnTo>
                  <a:lnTo>
                    <a:pt x="367918" y="124714"/>
                  </a:lnTo>
                  <a:lnTo>
                    <a:pt x="367918" y="93345"/>
                  </a:lnTo>
                  <a:close/>
                </a:path>
                <a:path w="368300" h="177164">
                  <a:moveTo>
                    <a:pt x="357886" y="2032"/>
                  </a:moveTo>
                  <a:lnTo>
                    <a:pt x="202564" y="2032"/>
                  </a:lnTo>
                  <a:lnTo>
                    <a:pt x="202564" y="33909"/>
                  </a:lnTo>
                  <a:lnTo>
                    <a:pt x="322325" y="33909"/>
                  </a:lnTo>
                  <a:lnTo>
                    <a:pt x="322325" y="82931"/>
                  </a:lnTo>
                  <a:lnTo>
                    <a:pt x="357886" y="82931"/>
                  </a:lnTo>
                  <a:lnTo>
                    <a:pt x="357886" y="20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17620" y="2344038"/>
              <a:ext cx="399288" cy="37325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91128" y="2680715"/>
              <a:ext cx="7088885" cy="327431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665220" y="2654807"/>
              <a:ext cx="7088505" cy="3274060"/>
            </a:xfrm>
            <a:custGeom>
              <a:avLst/>
              <a:gdLst/>
              <a:ahLst/>
              <a:cxnLst/>
              <a:rect l="l" t="t" r="r" b="b"/>
              <a:pathLst>
                <a:path w="7088505" h="3274060">
                  <a:moveTo>
                    <a:pt x="6983095" y="0"/>
                  </a:moveTo>
                  <a:lnTo>
                    <a:pt x="105028" y="0"/>
                  </a:lnTo>
                  <a:lnTo>
                    <a:pt x="64133" y="8249"/>
                  </a:lnTo>
                  <a:lnTo>
                    <a:pt x="30749" y="30749"/>
                  </a:lnTo>
                  <a:lnTo>
                    <a:pt x="8249" y="64133"/>
                  </a:lnTo>
                  <a:lnTo>
                    <a:pt x="0" y="105028"/>
                  </a:lnTo>
                  <a:lnTo>
                    <a:pt x="0" y="3168497"/>
                  </a:lnTo>
                  <a:lnTo>
                    <a:pt x="8249" y="3209392"/>
                  </a:lnTo>
                  <a:lnTo>
                    <a:pt x="30749" y="3242784"/>
                  </a:lnTo>
                  <a:lnTo>
                    <a:pt x="64133" y="3265297"/>
                  </a:lnTo>
                  <a:lnTo>
                    <a:pt x="105028" y="3273552"/>
                  </a:lnTo>
                  <a:lnTo>
                    <a:pt x="6983095" y="3273552"/>
                  </a:lnTo>
                  <a:lnTo>
                    <a:pt x="7023990" y="3265297"/>
                  </a:lnTo>
                  <a:lnTo>
                    <a:pt x="7057374" y="3242784"/>
                  </a:lnTo>
                  <a:lnTo>
                    <a:pt x="7079874" y="3209392"/>
                  </a:lnTo>
                  <a:lnTo>
                    <a:pt x="7088124" y="3168497"/>
                  </a:lnTo>
                  <a:lnTo>
                    <a:pt x="7088124" y="105028"/>
                  </a:lnTo>
                  <a:lnTo>
                    <a:pt x="7079874" y="64133"/>
                  </a:lnTo>
                  <a:lnTo>
                    <a:pt x="7057374" y="30749"/>
                  </a:lnTo>
                  <a:lnTo>
                    <a:pt x="7023990" y="8249"/>
                  </a:lnTo>
                  <a:lnTo>
                    <a:pt x="69830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731519" y="2651759"/>
            <a:ext cx="2703830" cy="3304540"/>
            <a:chOff x="731519" y="2651759"/>
            <a:chExt cx="2703830" cy="3304540"/>
          </a:xfrm>
        </p:grpSpPr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2855" y="4475987"/>
              <a:ext cx="2660904" cy="147523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45997" y="2666237"/>
              <a:ext cx="2674620" cy="3275329"/>
            </a:xfrm>
            <a:custGeom>
              <a:avLst/>
              <a:gdLst/>
              <a:ahLst/>
              <a:cxnLst/>
              <a:rect l="l" t="t" r="r" b="b"/>
              <a:pathLst>
                <a:path w="2674620" h="3275329">
                  <a:moveTo>
                    <a:pt x="0" y="85851"/>
                  </a:moveTo>
                  <a:lnTo>
                    <a:pt x="6745" y="52452"/>
                  </a:lnTo>
                  <a:lnTo>
                    <a:pt x="25139" y="25161"/>
                  </a:lnTo>
                  <a:lnTo>
                    <a:pt x="52420" y="6752"/>
                  </a:lnTo>
                  <a:lnTo>
                    <a:pt x="85826" y="0"/>
                  </a:lnTo>
                  <a:lnTo>
                    <a:pt x="2588767" y="0"/>
                  </a:lnTo>
                  <a:lnTo>
                    <a:pt x="2622167" y="6752"/>
                  </a:lnTo>
                  <a:lnTo>
                    <a:pt x="2649458" y="25161"/>
                  </a:lnTo>
                  <a:lnTo>
                    <a:pt x="2667867" y="52452"/>
                  </a:lnTo>
                  <a:lnTo>
                    <a:pt x="2674619" y="85851"/>
                  </a:lnTo>
                  <a:lnTo>
                    <a:pt x="2674619" y="3189249"/>
                  </a:lnTo>
                  <a:lnTo>
                    <a:pt x="2667867" y="3222655"/>
                  </a:lnTo>
                  <a:lnTo>
                    <a:pt x="2649458" y="3249936"/>
                  </a:lnTo>
                  <a:lnTo>
                    <a:pt x="2622167" y="3268330"/>
                  </a:lnTo>
                  <a:lnTo>
                    <a:pt x="2588767" y="3275076"/>
                  </a:lnTo>
                  <a:lnTo>
                    <a:pt x="85826" y="3275076"/>
                  </a:lnTo>
                  <a:lnTo>
                    <a:pt x="52420" y="3268330"/>
                  </a:lnTo>
                  <a:lnTo>
                    <a:pt x="25139" y="3249936"/>
                  </a:lnTo>
                  <a:lnTo>
                    <a:pt x="6745" y="3222655"/>
                  </a:lnTo>
                  <a:lnTo>
                    <a:pt x="0" y="3189249"/>
                  </a:lnTo>
                  <a:lnTo>
                    <a:pt x="0" y="85851"/>
                  </a:lnTo>
                  <a:close/>
                </a:path>
              </a:pathLst>
            </a:custGeom>
            <a:ln w="28956">
              <a:solidFill>
                <a:srgbClr val="8B9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0871" y="2801111"/>
              <a:ext cx="2431541" cy="40005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28927" y="2897136"/>
              <a:ext cx="1543049" cy="19582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6967" y="2807207"/>
              <a:ext cx="2403347" cy="37185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339723" y="2907156"/>
              <a:ext cx="1505585" cy="158750"/>
            </a:xfrm>
            <a:custGeom>
              <a:avLst/>
              <a:gdLst/>
              <a:ahLst/>
              <a:cxnLst/>
              <a:rect l="l" t="t" r="r" b="b"/>
              <a:pathLst>
                <a:path w="1505585" h="158750">
                  <a:moveTo>
                    <a:pt x="102108" y="75692"/>
                  </a:moveTo>
                  <a:lnTo>
                    <a:pt x="77622" y="60452"/>
                  </a:lnTo>
                  <a:lnTo>
                    <a:pt x="56007" y="46990"/>
                  </a:lnTo>
                  <a:lnTo>
                    <a:pt x="57785" y="42037"/>
                  </a:lnTo>
                  <a:lnTo>
                    <a:pt x="58928" y="36957"/>
                  </a:lnTo>
                  <a:lnTo>
                    <a:pt x="59690" y="31750"/>
                  </a:lnTo>
                  <a:lnTo>
                    <a:pt x="99441" y="31750"/>
                  </a:lnTo>
                  <a:lnTo>
                    <a:pt x="99441" y="17018"/>
                  </a:lnTo>
                  <a:lnTo>
                    <a:pt x="59690" y="17018"/>
                  </a:lnTo>
                  <a:lnTo>
                    <a:pt x="59690" y="0"/>
                  </a:lnTo>
                  <a:lnTo>
                    <a:pt x="41910" y="0"/>
                  </a:lnTo>
                  <a:lnTo>
                    <a:pt x="41910" y="17018"/>
                  </a:lnTo>
                  <a:lnTo>
                    <a:pt x="1524" y="17018"/>
                  </a:lnTo>
                  <a:lnTo>
                    <a:pt x="1524" y="31750"/>
                  </a:lnTo>
                  <a:lnTo>
                    <a:pt x="41656" y="31750"/>
                  </a:lnTo>
                  <a:lnTo>
                    <a:pt x="39928" y="39624"/>
                  </a:lnTo>
                  <a:lnTo>
                    <a:pt x="39890" y="39801"/>
                  </a:lnTo>
                  <a:lnTo>
                    <a:pt x="37147" y="46990"/>
                  </a:lnTo>
                  <a:lnTo>
                    <a:pt x="37084" y="47180"/>
                  </a:lnTo>
                  <a:lnTo>
                    <a:pt x="33223" y="53898"/>
                  </a:lnTo>
                  <a:lnTo>
                    <a:pt x="0" y="74422"/>
                  </a:lnTo>
                  <a:lnTo>
                    <a:pt x="0" y="89789"/>
                  </a:lnTo>
                  <a:lnTo>
                    <a:pt x="39789" y="71348"/>
                  </a:lnTo>
                  <a:lnTo>
                    <a:pt x="48768" y="60452"/>
                  </a:lnTo>
                  <a:lnTo>
                    <a:pt x="93726" y="88900"/>
                  </a:lnTo>
                  <a:lnTo>
                    <a:pt x="102108" y="75692"/>
                  </a:lnTo>
                  <a:close/>
                </a:path>
                <a:path w="1505585" h="158750">
                  <a:moveTo>
                    <a:pt x="140335" y="100203"/>
                  </a:moveTo>
                  <a:lnTo>
                    <a:pt x="122682" y="100203"/>
                  </a:lnTo>
                  <a:lnTo>
                    <a:pt x="122682" y="114681"/>
                  </a:lnTo>
                  <a:lnTo>
                    <a:pt x="122682" y="138557"/>
                  </a:lnTo>
                  <a:lnTo>
                    <a:pt x="28321" y="138557"/>
                  </a:lnTo>
                  <a:lnTo>
                    <a:pt x="28321" y="114681"/>
                  </a:lnTo>
                  <a:lnTo>
                    <a:pt x="122682" y="114681"/>
                  </a:lnTo>
                  <a:lnTo>
                    <a:pt x="122682" y="100203"/>
                  </a:lnTo>
                  <a:lnTo>
                    <a:pt x="10668" y="100203"/>
                  </a:lnTo>
                  <a:lnTo>
                    <a:pt x="10668" y="153035"/>
                  </a:lnTo>
                  <a:lnTo>
                    <a:pt x="140335" y="153035"/>
                  </a:lnTo>
                  <a:lnTo>
                    <a:pt x="140335" y="138557"/>
                  </a:lnTo>
                  <a:lnTo>
                    <a:pt x="140335" y="114681"/>
                  </a:lnTo>
                  <a:lnTo>
                    <a:pt x="140335" y="100203"/>
                  </a:lnTo>
                  <a:close/>
                </a:path>
                <a:path w="1505585" h="158750">
                  <a:moveTo>
                    <a:pt x="140335" y="2667"/>
                  </a:moveTo>
                  <a:lnTo>
                    <a:pt x="122682" y="2667"/>
                  </a:lnTo>
                  <a:lnTo>
                    <a:pt x="122682" y="39624"/>
                  </a:lnTo>
                  <a:lnTo>
                    <a:pt x="93345" y="39624"/>
                  </a:lnTo>
                  <a:lnTo>
                    <a:pt x="93345" y="55372"/>
                  </a:lnTo>
                  <a:lnTo>
                    <a:pt x="122682" y="55372"/>
                  </a:lnTo>
                  <a:lnTo>
                    <a:pt x="122682" y="91821"/>
                  </a:lnTo>
                  <a:lnTo>
                    <a:pt x="140335" y="91821"/>
                  </a:lnTo>
                  <a:lnTo>
                    <a:pt x="140335" y="2667"/>
                  </a:lnTo>
                  <a:close/>
                </a:path>
                <a:path w="1505585" h="158750">
                  <a:moveTo>
                    <a:pt x="278257" y="66929"/>
                  </a:moveTo>
                  <a:lnTo>
                    <a:pt x="235394" y="73533"/>
                  </a:lnTo>
                  <a:lnTo>
                    <a:pt x="192278" y="73533"/>
                  </a:lnTo>
                  <a:lnTo>
                    <a:pt x="192278" y="21844"/>
                  </a:lnTo>
                  <a:lnTo>
                    <a:pt x="267335" y="21844"/>
                  </a:lnTo>
                  <a:lnTo>
                    <a:pt x="267335" y="6477"/>
                  </a:lnTo>
                  <a:lnTo>
                    <a:pt x="174498" y="6477"/>
                  </a:lnTo>
                  <a:lnTo>
                    <a:pt x="174498" y="88900"/>
                  </a:lnTo>
                  <a:lnTo>
                    <a:pt x="229235" y="88900"/>
                  </a:lnTo>
                  <a:lnTo>
                    <a:pt x="237185" y="88734"/>
                  </a:lnTo>
                  <a:lnTo>
                    <a:pt x="278257" y="82042"/>
                  </a:lnTo>
                  <a:lnTo>
                    <a:pt x="278257" y="73533"/>
                  </a:lnTo>
                  <a:lnTo>
                    <a:pt x="278257" y="66929"/>
                  </a:lnTo>
                  <a:close/>
                </a:path>
                <a:path w="1505585" h="158750">
                  <a:moveTo>
                    <a:pt x="311010" y="137033"/>
                  </a:moveTo>
                  <a:lnTo>
                    <a:pt x="197485" y="137033"/>
                  </a:lnTo>
                  <a:lnTo>
                    <a:pt x="197485" y="103632"/>
                  </a:lnTo>
                  <a:lnTo>
                    <a:pt x="179705" y="103632"/>
                  </a:lnTo>
                  <a:lnTo>
                    <a:pt x="179705" y="153035"/>
                  </a:lnTo>
                  <a:lnTo>
                    <a:pt x="311010" y="153035"/>
                  </a:lnTo>
                  <a:lnTo>
                    <a:pt x="311010" y="137033"/>
                  </a:lnTo>
                  <a:close/>
                </a:path>
                <a:path w="1505585" h="158750">
                  <a:moveTo>
                    <a:pt x="328422" y="38989"/>
                  </a:moveTo>
                  <a:lnTo>
                    <a:pt x="306959" y="38989"/>
                  </a:lnTo>
                  <a:lnTo>
                    <a:pt x="306959" y="2667"/>
                  </a:lnTo>
                  <a:lnTo>
                    <a:pt x="289306" y="2667"/>
                  </a:lnTo>
                  <a:lnTo>
                    <a:pt x="289306" y="115824"/>
                  </a:lnTo>
                  <a:lnTo>
                    <a:pt x="306959" y="115824"/>
                  </a:lnTo>
                  <a:lnTo>
                    <a:pt x="306959" y="55880"/>
                  </a:lnTo>
                  <a:lnTo>
                    <a:pt x="328422" y="55880"/>
                  </a:lnTo>
                  <a:lnTo>
                    <a:pt x="328422" y="38989"/>
                  </a:lnTo>
                  <a:close/>
                </a:path>
                <a:path w="1505585" h="158750">
                  <a:moveTo>
                    <a:pt x="540639" y="131445"/>
                  </a:moveTo>
                  <a:lnTo>
                    <a:pt x="473329" y="131445"/>
                  </a:lnTo>
                  <a:lnTo>
                    <a:pt x="473329" y="102743"/>
                  </a:lnTo>
                  <a:lnTo>
                    <a:pt x="533019" y="102743"/>
                  </a:lnTo>
                  <a:lnTo>
                    <a:pt x="533019" y="87122"/>
                  </a:lnTo>
                  <a:lnTo>
                    <a:pt x="416433" y="87122"/>
                  </a:lnTo>
                  <a:lnTo>
                    <a:pt x="416433" y="62992"/>
                  </a:lnTo>
                  <a:lnTo>
                    <a:pt x="530733" y="62992"/>
                  </a:lnTo>
                  <a:lnTo>
                    <a:pt x="530733" y="8255"/>
                  </a:lnTo>
                  <a:lnTo>
                    <a:pt x="398780" y="8255"/>
                  </a:lnTo>
                  <a:lnTo>
                    <a:pt x="398780" y="24003"/>
                  </a:lnTo>
                  <a:lnTo>
                    <a:pt x="513207" y="24003"/>
                  </a:lnTo>
                  <a:lnTo>
                    <a:pt x="513207" y="47879"/>
                  </a:lnTo>
                  <a:lnTo>
                    <a:pt x="398780" y="47879"/>
                  </a:lnTo>
                  <a:lnTo>
                    <a:pt x="398780" y="102743"/>
                  </a:lnTo>
                  <a:lnTo>
                    <a:pt x="455295" y="102743"/>
                  </a:lnTo>
                  <a:lnTo>
                    <a:pt x="455295" y="131445"/>
                  </a:lnTo>
                  <a:lnTo>
                    <a:pt x="388620" y="131445"/>
                  </a:lnTo>
                  <a:lnTo>
                    <a:pt x="388620" y="147701"/>
                  </a:lnTo>
                  <a:lnTo>
                    <a:pt x="540639" y="147701"/>
                  </a:lnTo>
                  <a:lnTo>
                    <a:pt x="540639" y="131445"/>
                  </a:lnTo>
                  <a:close/>
                </a:path>
                <a:path w="1505585" h="158750">
                  <a:moveTo>
                    <a:pt x="707263" y="139827"/>
                  </a:moveTo>
                  <a:lnTo>
                    <a:pt x="683031" y="132588"/>
                  </a:lnTo>
                  <a:lnTo>
                    <a:pt x="643509" y="120777"/>
                  </a:lnTo>
                  <a:lnTo>
                    <a:pt x="646430" y="116459"/>
                  </a:lnTo>
                  <a:lnTo>
                    <a:pt x="648335" y="111506"/>
                  </a:lnTo>
                  <a:lnTo>
                    <a:pt x="649605" y="105918"/>
                  </a:lnTo>
                  <a:lnTo>
                    <a:pt x="631952" y="103251"/>
                  </a:lnTo>
                  <a:lnTo>
                    <a:pt x="629920" y="110998"/>
                  </a:lnTo>
                  <a:lnTo>
                    <a:pt x="625729" y="117475"/>
                  </a:lnTo>
                  <a:lnTo>
                    <a:pt x="589800" y="135585"/>
                  </a:lnTo>
                  <a:lnTo>
                    <a:pt x="575043" y="137502"/>
                  </a:lnTo>
                  <a:lnTo>
                    <a:pt x="573811" y="137502"/>
                  </a:lnTo>
                  <a:lnTo>
                    <a:pt x="568325" y="137668"/>
                  </a:lnTo>
                  <a:lnTo>
                    <a:pt x="568325" y="153035"/>
                  </a:lnTo>
                  <a:lnTo>
                    <a:pt x="577557" y="152730"/>
                  </a:lnTo>
                  <a:lnTo>
                    <a:pt x="620166" y="141719"/>
                  </a:lnTo>
                  <a:lnTo>
                    <a:pt x="633730" y="132588"/>
                  </a:lnTo>
                  <a:lnTo>
                    <a:pt x="702437" y="154813"/>
                  </a:lnTo>
                  <a:lnTo>
                    <a:pt x="707263" y="139827"/>
                  </a:lnTo>
                  <a:close/>
                </a:path>
                <a:path w="1505585" h="158750">
                  <a:moveTo>
                    <a:pt x="712851" y="81407"/>
                  </a:moveTo>
                  <a:lnTo>
                    <a:pt x="645541" y="81407"/>
                  </a:lnTo>
                  <a:lnTo>
                    <a:pt x="645541" y="65278"/>
                  </a:lnTo>
                  <a:lnTo>
                    <a:pt x="701802" y="65278"/>
                  </a:lnTo>
                  <a:lnTo>
                    <a:pt x="701802" y="51435"/>
                  </a:lnTo>
                  <a:lnTo>
                    <a:pt x="701802" y="34163"/>
                  </a:lnTo>
                  <a:lnTo>
                    <a:pt x="701802" y="20701"/>
                  </a:lnTo>
                  <a:lnTo>
                    <a:pt x="701802" y="3683"/>
                  </a:lnTo>
                  <a:lnTo>
                    <a:pt x="684530" y="3683"/>
                  </a:lnTo>
                  <a:lnTo>
                    <a:pt x="684530" y="20701"/>
                  </a:lnTo>
                  <a:lnTo>
                    <a:pt x="684530" y="34163"/>
                  </a:lnTo>
                  <a:lnTo>
                    <a:pt x="684530" y="51435"/>
                  </a:lnTo>
                  <a:lnTo>
                    <a:pt x="589153" y="51435"/>
                  </a:lnTo>
                  <a:lnTo>
                    <a:pt x="589153" y="34163"/>
                  </a:lnTo>
                  <a:lnTo>
                    <a:pt x="684530" y="34163"/>
                  </a:lnTo>
                  <a:lnTo>
                    <a:pt x="684530" y="20701"/>
                  </a:lnTo>
                  <a:lnTo>
                    <a:pt x="589153" y="20701"/>
                  </a:lnTo>
                  <a:lnTo>
                    <a:pt x="589153" y="3683"/>
                  </a:lnTo>
                  <a:lnTo>
                    <a:pt x="571627" y="3683"/>
                  </a:lnTo>
                  <a:lnTo>
                    <a:pt x="571627" y="65278"/>
                  </a:lnTo>
                  <a:lnTo>
                    <a:pt x="628015" y="65278"/>
                  </a:lnTo>
                  <a:lnTo>
                    <a:pt x="628015" y="81407"/>
                  </a:lnTo>
                  <a:lnTo>
                    <a:pt x="560832" y="81407"/>
                  </a:lnTo>
                  <a:lnTo>
                    <a:pt x="560832" y="95758"/>
                  </a:lnTo>
                  <a:lnTo>
                    <a:pt x="712851" y="95758"/>
                  </a:lnTo>
                  <a:lnTo>
                    <a:pt x="712851" y="81407"/>
                  </a:lnTo>
                  <a:close/>
                </a:path>
                <a:path w="1505585" h="158750">
                  <a:moveTo>
                    <a:pt x="923163" y="27051"/>
                  </a:moveTo>
                  <a:lnTo>
                    <a:pt x="809752" y="27051"/>
                  </a:lnTo>
                  <a:lnTo>
                    <a:pt x="809752" y="5461"/>
                  </a:lnTo>
                  <a:lnTo>
                    <a:pt x="792353" y="5461"/>
                  </a:lnTo>
                  <a:lnTo>
                    <a:pt x="792353" y="27051"/>
                  </a:lnTo>
                  <a:lnTo>
                    <a:pt x="792353" y="42291"/>
                  </a:lnTo>
                  <a:lnTo>
                    <a:pt x="792353" y="67691"/>
                  </a:lnTo>
                  <a:lnTo>
                    <a:pt x="792353" y="84201"/>
                  </a:lnTo>
                  <a:lnTo>
                    <a:pt x="923163" y="84201"/>
                  </a:lnTo>
                  <a:lnTo>
                    <a:pt x="923163" y="67818"/>
                  </a:lnTo>
                  <a:lnTo>
                    <a:pt x="923163" y="67691"/>
                  </a:lnTo>
                  <a:lnTo>
                    <a:pt x="923163" y="42545"/>
                  </a:lnTo>
                  <a:lnTo>
                    <a:pt x="905764" y="42545"/>
                  </a:lnTo>
                  <a:lnTo>
                    <a:pt x="905764" y="67691"/>
                  </a:lnTo>
                  <a:lnTo>
                    <a:pt x="809752" y="67691"/>
                  </a:lnTo>
                  <a:lnTo>
                    <a:pt x="809752" y="42291"/>
                  </a:lnTo>
                  <a:lnTo>
                    <a:pt x="923163" y="42291"/>
                  </a:lnTo>
                  <a:lnTo>
                    <a:pt x="923163" y="27051"/>
                  </a:lnTo>
                  <a:close/>
                </a:path>
                <a:path w="1505585" h="158750">
                  <a:moveTo>
                    <a:pt x="923163" y="5461"/>
                  </a:moveTo>
                  <a:lnTo>
                    <a:pt x="905764" y="5461"/>
                  </a:lnTo>
                  <a:lnTo>
                    <a:pt x="905764" y="26797"/>
                  </a:lnTo>
                  <a:lnTo>
                    <a:pt x="923163" y="26797"/>
                  </a:lnTo>
                  <a:lnTo>
                    <a:pt x="923163" y="5461"/>
                  </a:lnTo>
                  <a:close/>
                </a:path>
                <a:path w="1505585" h="158750">
                  <a:moveTo>
                    <a:pt x="933831" y="99695"/>
                  </a:moveTo>
                  <a:lnTo>
                    <a:pt x="781812" y="99695"/>
                  </a:lnTo>
                  <a:lnTo>
                    <a:pt x="781812" y="116078"/>
                  </a:lnTo>
                  <a:lnTo>
                    <a:pt x="848614" y="116078"/>
                  </a:lnTo>
                  <a:lnTo>
                    <a:pt x="848614" y="158623"/>
                  </a:lnTo>
                  <a:lnTo>
                    <a:pt x="866902" y="158623"/>
                  </a:lnTo>
                  <a:lnTo>
                    <a:pt x="866902" y="116078"/>
                  </a:lnTo>
                  <a:lnTo>
                    <a:pt x="933831" y="116078"/>
                  </a:lnTo>
                  <a:lnTo>
                    <a:pt x="933831" y="99695"/>
                  </a:lnTo>
                  <a:close/>
                </a:path>
                <a:path w="1505585" h="158750">
                  <a:moveTo>
                    <a:pt x="1097153" y="47625"/>
                  </a:moveTo>
                  <a:lnTo>
                    <a:pt x="1070229" y="47625"/>
                  </a:lnTo>
                  <a:lnTo>
                    <a:pt x="1070229" y="18415"/>
                  </a:lnTo>
                  <a:lnTo>
                    <a:pt x="1095629" y="18415"/>
                  </a:lnTo>
                  <a:lnTo>
                    <a:pt x="1095629" y="4572"/>
                  </a:lnTo>
                  <a:lnTo>
                    <a:pt x="1052576" y="4572"/>
                  </a:lnTo>
                  <a:lnTo>
                    <a:pt x="1052576" y="18415"/>
                  </a:lnTo>
                  <a:lnTo>
                    <a:pt x="1052576" y="47625"/>
                  </a:lnTo>
                  <a:lnTo>
                    <a:pt x="1007364" y="47625"/>
                  </a:lnTo>
                  <a:lnTo>
                    <a:pt x="1007364" y="18415"/>
                  </a:lnTo>
                  <a:lnTo>
                    <a:pt x="1052576" y="18415"/>
                  </a:lnTo>
                  <a:lnTo>
                    <a:pt x="1052576" y="4572"/>
                  </a:lnTo>
                  <a:lnTo>
                    <a:pt x="964311" y="4572"/>
                  </a:lnTo>
                  <a:lnTo>
                    <a:pt x="964311" y="18415"/>
                  </a:lnTo>
                  <a:lnTo>
                    <a:pt x="989711" y="18415"/>
                  </a:lnTo>
                  <a:lnTo>
                    <a:pt x="989711" y="47625"/>
                  </a:lnTo>
                  <a:lnTo>
                    <a:pt x="962787" y="47625"/>
                  </a:lnTo>
                  <a:lnTo>
                    <a:pt x="962787" y="61595"/>
                  </a:lnTo>
                  <a:lnTo>
                    <a:pt x="1097153" y="61595"/>
                  </a:lnTo>
                  <a:lnTo>
                    <a:pt x="1097153" y="47625"/>
                  </a:lnTo>
                  <a:close/>
                </a:path>
                <a:path w="1505585" h="158750">
                  <a:moveTo>
                    <a:pt x="1106043" y="74930"/>
                  </a:moveTo>
                  <a:lnTo>
                    <a:pt x="954024" y="74930"/>
                  </a:lnTo>
                  <a:lnTo>
                    <a:pt x="954024" y="89027"/>
                  </a:lnTo>
                  <a:lnTo>
                    <a:pt x="1021207" y="89027"/>
                  </a:lnTo>
                  <a:lnTo>
                    <a:pt x="1021207" y="104521"/>
                  </a:lnTo>
                  <a:lnTo>
                    <a:pt x="964565" y="104521"/>
                  </a:lnTo>
                  <a:lnTo>
                    <a:pt x="964565" y="118491"/>
                  </a:lnTo>
                  <a:lnTo>
                    <a:pt x="964565" y="140081"/>
                  </a:lnTo>
                  <a:lnTo>
                    <a:pt x="964565" y="152781"/>
                  </a:lnTo>
                  <a:lnTo>
                    <a:pt x="1095375" y="152781"/>
                  </a:lnTo>
                  <a:lnTo>
                    <a:pt x="1095375" y="140081"/>
                  </a:lnTo>
                  <a:lnTo>
                    <a:pt x="982218" y="140081"/>
                  </a:lnTo>
                  <a:lnTo>
                    <a:pt x="982218" y="118491"/>
                  </a:lnTo>
                  <a:lnTo>
                    <a:pt x="1077976" y="118491"/>
                  </a:lnTo>
                  <a:lnTo>
                    <a:pt x="1077976" y="139446"/>
                  </a:lnTo>
                  <a:lnTo>
                    <a:pt x="1095375" y="139446"/>
                  </a:lnTo>
                  <a:lnTo>
                    <a:pt x="1095375" y="118491"/>
                  </a:lnTo>
                  <a:lnTo>
                    <a:pt x="1095375" y="104521"/>
                  </a:lnTo>
                  <a:lnTo>
                    <a:pt x="1038733" y="104521"/>
                  </a:lnTo>
                  <a:lnTo>
                    <a:pt x="1038733" y="89027"/>
                  </a:lnTo>
                  <a:lnTo>
                    <a:pt x="1106043" y="89027"/>
                  </a:lnTo>
                  <a:lnTo>
                    <a:pt x="1106043" y="74930"/>
                  </a:lnTo>
                  <a:close/>
                </a:path>
                <a:path w="1505585" h="158750">
                  <a:moveTo>
                    <a:pt x="1154938" y="69596"/>
                  </a:moveTo>
                  <a:lnTo>
                    <a:pt x="1133856" y="69596"/>
                  </a:lnTo>
                  <a:lnTo>
                    <a:pt x="1133856" y="90297"/>
                  </a:lnTo>
                  <a:lnTo>
                    <a:pt x="1154938" y="90297"/>
                  </a:lnTo>
                  <a:lnTo>
                    <a:pt x="1154938" y="69596"/>
                  </a:lnTo>
                  <a:close/>
                </a:path>
                <a:path w="1505585" h="158750">
                  <a:moveTo>
                    <a:pt x="1299083" y="113157"/>
                  </a:moveTo>
                  <a:lnTo>
                    <a:pt x="1272413" y="77635"/>
                  </a:lnTo>
                  <a:lnTo>
                    <a:pt x="1239329" y="68491"/>
                  </a:lnTo>
                  <a:lnTo>
                    <a:pt x="1230236" y="65913"/>
                  </a:lnTo>
                  <a:lnTo>
                    <a:pt x="1222679" y="63157"/>
                  </a:lnTo>
                  <a:lnTo>
                    <a:pt x="1216660" y="60198"/>
                  </a:lnTo>
                  <a:lnTo>
                    <a:pt x="1209675" y="56134"/>
                  </a:lnTo>
                  <a:lnTo>
                    <a:pt x="1206119" y="50419"/>
                  </a:lnTo>
                  <a:lnTo>
                    <a:pt x="1206246" y="36703"/>
                  </a:lnTo>
                  <a:lnTo>
                    <a:pt x="1232750" y="21653"/>
                  </a:lnTo>
                  <a:lnTo>
                    <a:pt x="1231430" y="21653"/>
                  </a:lnTo>
                  <a:lnTo>
                    <a:pt x="1241425" y="21082"/>
                  </a:lnTo>
                  <a:lnTo>
                    <a:pt x="1249375" y="21653"/>
                  </a:lnTo>
                  <a:lnTo>
                    <a:pt x="1256449" y="23152"/>
                  </a:lnTo>
                  <a:lnTo>
                    <a:pt x="1279398" y="47879"/>
                  </a:lnTo>
                  <a:lnTo>
                    <a:pt x="1298575" y="47879"/>
                  </a:lnTo>
                  <a:lnTo>
                    <a:pt x="1296860" y="38811"/>
                  </a:lnTo>
                  <a:lnTo>
                    <a:pt x="1293444" y="30657"/>
                  </a:lnTo>
                  <a:lnTo>
                    <a:pt x="1288338" y="23431"/>
                  </a:lnTo>
                  <a:lnTo>
                    <a:pt x="1285798" y="21082"/>
                  </a:lnTo>
                  <a:lnTo>
                    <a:pt x="1281557" y="17145"/>
                  </a:lnTo>
                  <a:lnTo>
                    <a:pt x="1273314" y="11976"/>
                  </a:lnTo>
                  <a:lnTo>
                    <a:pt x="1264031" y="8255"/>
                  </a:lnTo>
                  <a:lnTo>
                    <a:pt x="1253693" y="5969"/>
                  </a:lnTo>
                  <a:lnTo>
                    <a:pt x="1242314" y="5080"/>
                  </a:lnTo>
                  <a:lnTo>
                    <a:pt x="1234541" y="5372"/>
                  </a:lnTo>
                  <a:lnTo>
                    <a:pt x="1194562" y="22733"/>
                  </a:lnTo>
                  <a:lnTo>
                    <a:pt x="1187323" y="43180"/>
                  </a:lnTo>
                  <a:lnTo>
                    <a:pt x="1187983" y="50419"/>
                  </a:lnTo>
                  <a:lnTo>
                    <a:pt x="1214780" y="79222"/>
                  </a:lnTo>
                  <a:lnTo>
                    <a:pt x="1246771" y="87757"/>
                  </a:lnTo>
                  <a:lnTo>
                    <a:pt x="1255979" y="90385"/>
                  </a:lnTo>
                  <a:lnTo>
                    <a:pt x="1263586" y="93230"/>
                  </a:lnTo>
                  <a:lnTo>
                    <a:pt x="1269619" y="96266"/>
                  </a:lnTo>
                  <a:lnTo>
                    <a:pt x="1276731" y="100457"/>
                  </a:lnTo>
                  <a:lnTo>
                    <a:pt x="1280160" y="106426"/>
                  </a:lnTo>
                  <a:lnTo>
                    <a:pt x="1280033" y="114173"/>
                  </a:lnTo>
                  <a:lnTo>
                    <a:pt x="1243457" y="138303"/>
                  </a:lnTo>
                  <a:lnTo>
                    <a:pt x="1234871" y="137655"/>
                  </a:lnTo>
                  <a:lnTo>
                    <a:pt x="1202182" y="108585"/>
                  </a:lnTo>
                  <a:lnTo>
                    <a:pt x="1182878" y="108585"/>
                  </a:lnTo>
                  <a:lnTo>
                    <a:pt x="1209370" y="147294"/>
                  </a:lnTo>
                  <a:lnTo>
                    <a:pt x="1242314" y="154432"/>
                  </a:lnTo>
                  <a:lnTo>
                    <a:pt x="1250099" y="154127"/>
                  </a:lnTo>
                  <a:lnTo>
                    <a:pt x="1286383" y="141351"/>
                  </a:lnTo>
                  <a:lnTo>
                    <a:pt x="1288923" y="138303"/>
                  </a:lnTo>
                  <a:lnTo>
                    <a:pt x="1291463" y="135255"/>
                  </a:lnTo>
                  <a:lnTo>
                    <a:pt x="1296416" y="129032"/>
                  </a:lnTo>
                  <a:lnTo>
                    <a:pt x="1299083" y="121666"/>
                  </a:lnTo>
                  <a:lnTo>
                    <a:pt x="1299083" y="113157"/>
                  </a:lnTo>
                  <a:close/>
                </a:path>
                <a:path w="1505585" h="158750">
                  <a:moveTo>
                    <a:pt x="1505204" y="8382"/>
                  </a:moveTo>
                  <a:lnTo>
                    <a:pt x="1486281" y="8382"/>
                  </a:lnTo>
                  <a:lnTo>
                    <a:pt x="1452473" y="122936"/>
                  </a:lnTo>
                  <a:lnTo>
                    <a:pt x="1452372" y="123317"/>
                  </a:lnTo>
                  <a:lnTo>
                    <a:pt x="1427099" y="37338"/>
                  </a:lnTo>
                  <a:lnTo>
                    <a:pt x="1418590" y="8382"/>
                  </a:lnTo>
                  <a:lnTo>
                    <a:pt x="1398524" y="8382"/>
                  </a:lnTo>
                  <a:lnTo>
                    <a:pt x="1364869" y="122936"/>
                  </a:lnTo>
                  <a:lnTo>
                    <a:pt x="1330960" y="8382"/>
                  </a:lnTo>
                  <a:lnTo>
                    <a:pt x="1311529" y="8382"/>
                  </a:lnTo>
                  <a:lnTo>
                    <a:pt x="1354836" y="151257"/>
                  </a:lnTo>
                  <a:lnTo>
                    <a:pt x="1373759" y="151257"/>
                  </a:lnTo>
                  <a:lnTo>
                    <a:pt x="1382229" y="123317"/>
                  </a:lnTo>
                  <a:lnTo>
                    <a:pt x="1382344" y="122936"/>
                  </a:lnTo>
                  <a:lnTo>
                    <a:pt x="1408303" y="37338"/>
                  </a:lnTo>
                  <a:lnTo>
                    <a:pt x="1442720" y="151257"/>
                  </a:lnTo>
                  <a:lnTo>
                    <a:pt x="1461643" y="151257"/>
                  </a:lnTo>
                  <a:lnTo>
                    <a:pt x="1470152" y="123317"/>
                  </a:lnTo>
                  <a:lnTo>
                    <a:pt x="1505204" y="838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0871" y="3253752"/>
              <a:ext cx="2431541" cy="40156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61515" y="3348215"/>
              <a:ext cx="1268730" cy="19737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6967" y="3259835"/>
              <a:ext cx="2403347" cy="37338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472311" y="3359657"/>
              <a:ext cx="1231265" cy="160020"/>
            </a:xfrm>
            <a:custGeom>
              <a:avLst/>
              <a:gdLst/>
              <a:ahLst/>
              <a:cxnLst/>
              <a:rect l="l" t="t" r="r" b="b"/>
              <a:pathLst>
                <a:path w="1231264" h="160020">
                  <a:moveTo>
                    <a:pt x="138938" y="65913"/>
                  </a:moveTo>
                  <a:lnTo>
                    <a:pt x="136144" y="60579"/>
                  </a:lnTo>
                  <a:lnTo>
                    <a:pt x="133159" y="58293"/>
                  </a:lnTo>
                  <a:lnTo>
                    <a:pt x="125222" y="52197"/>
                  </a:lnTo>
                  <a:lnTo>
                    <a:pt x="121031" y="50431"/>
                  </a:lnTo>
                  <a:lnTo>
                    <a:pt x="121031" y="72390"/>
                  </a:lnTo>
                  <a:lnTo>
                    <a:pt x="120777" y="77216"/>
                  </a:lnTo>
                  <a:lnTo>
                    <a:pt x="75946" y="86360"/>
                  </a:lnTo>
                  <a:lnTo>
                    <a:pt x="66433" y="86156"/>
                  </a:lnTo>
                  <a:lnTo>
                    <a:pt x="30861" y="72390"/>
                  </a:lnTo>
                  <a:lnTo>
                    <a:pt x="31115" y="67564"/>
                  </a:lnTo>
                  <a:lnTo>
                    <a:pt x="75946" y="58293"/>
                  </a:lnTo>
                  <a:lnTo>
                    <a:pt x="85394" y="58508"/>
                  </a:lnTo>
                  <a:lnTo>
                    <a:pt x="121031" y="72390"/>
                  </a:lnTo>
                  <a:lnTo>
                    <a:pt x="121031" y="50431"/>
                  </a:lnTo>
                  <a:lnTo>
                    <a:pt x="75946" y="44069"/>
                  </a:lnTo>
                  <a:lnTo>
                    <a:pt x="67132" y="44272"/>
                  </a:lnTo>
                  <a:lnTo>
                    <a:pt x="26670" y="52197"/>
                  </a:lnTo>
                  <a:lnTo>
                    <a:pt x="12954" y="65913"/>
                  </a:lnTo>
                  <a:lnTo>
                    <a:pt x="12954" y="78867"/>
                  </a:lnTo>
                  <a:lnTo>
                    <a:pt x="50939" y="98933"/>
                  </a:lnTo>
                  <a:lnTo>
                    <a:pt x="75946" y="100584"/>
                  </a:lnTo>
                  <a:lnTo>
                    <a:pt x="84747" y="100406"/>
                  </a:lnTo>
                  <a:lnTo>
                    <a:pt x="125222" y="92583"/>
                  </a:lnTo>
                  <a:lnTo>
                    <a:pt x="133324" y="86360"/>
                  </a:lnTo>
                  <a:lnTo>
                    <a:pt x="136144" y="84201"/>
                  </a:lnTo>
                  <a:lnTo>
                    <a:pt x="138938" y="78867"/>
                  </a:lnTo>
                  <a:lnTo>
                    <a:pt x="138938" y="65913"/>
                  </a:lnTo>
                  <a:close/>
                </a:path>
                <a:path w="1231264" h="160020">
                  <a:moveTo>
                    <a:pt x="146177" y="18923"/>
                  </a:moveTo>
                  <a:lnTo>
                    <a:pt x="84836" y="18923"/>
                  </a:lnTo>
                  <a:lnTo>
                    <a:pt x="84836" y="0"/>
                  </a:lnTo>
                  <a:lnTo>
                    <a:pt x="66675" y="0"/>
                  </a:lnTo>
                  <a:lnTo>
                    <a:pt x="66675" y="18923"/>
                  </a:lnTo>
                  <a:lnTo>
                    <a:pt x="5715" y="18923"/>
                  </a:lnTo>
                  <a:lnTo>
                    <a:pt x="5715" y="34290"/>
                  </a:lnTo>
                  <a:lnTo>
                    <a:pt x="146177" y="34290"/>
                  </a:lnTo>
                  <a:lnTo>
                    <a:pt x="146177" y="18923"/>
                  </a:lnTo>
                  <a:close/>
                </a:path>
                <a:path w="1231264" h="160020">
                  <a:moveTo>
                    <a:pt x="152019" y="111506"/>
                  </a:moveTo>
                  <a:lnTo>
                    <a:pt x="0" y="111506"/>
                  </a:lnTo>
                  <a:lnTo>
                    <a:pt x="0" y="127000"/>
                  </a:lnTo>
                  <a:lnTo>
                    <a:pt x="37465" y="127000"/>
                  </a:lnTo>
                  <a:lnTo>
                    <a:pt x="37465" y="159639"/>
                  </a:lnTo>
                  <a:lnTo>
                    <a:pt x="54864" y="159639"/>
                  </a:lnTo>
                  <a:lnTo>
                    <a:pt x="54864" y="127000"/>
                  </a:lnTo>
                  <a:lnTo>
                    <a:pt x="97028" y="127000"/>
                  </a:lnTo>
                  <a:lnTo>
                    <a:pt x="97028" y="159639"/>
                  </a:lnTo>
                  <a:lnTo>
                    <a:pt x="114427" y="159639"/>
                  </a:lnTo>
                  <a:lnTo>
                    <a:pt x="114427" y="127000"/>
                  </a:lnTo>
                  <a:lnTo>
                    <a:pt x="152019" y="127000"/>
                  </a:lnTo>
                  <a:lnTo>
                    <a:pt x="152019" y="111506"/>
                  </a:lnTo>
                  <a:close/>
                </a:path>
                <a:path w="1231264" h="160020">
                  <a:moveTo>
                    <a:pt x="315595" y="3810"/>
                  </a:moveTo>
                  <a:lnTo>
                    <a:pt x="297942" y="3810"/>
                  </a:lnTo>
                  <a:lnTo>
                    <a:pt x="297942" y="65659"/>
                  </a:lnTo>
                  <a:lnTo>
                    <a:pt x="264414" y="65659"/>
                  </a:lnTo>
                  <a:lnTo>
                    <a:pt x="264414" y="25654"/>
                  </a:lnTo>
                  <a:lnTo>
                    <a:pt x="264414" y="9271"/>
                  </a:lnTo>
                  <a:lnTo>
                    <a:pt x="246761" y="9271"/>
                  </a:lnTo>
                  <a:lnTo>
                    <a:pt x="246761" y="25654"/>
                  </a:lnTo>
                  <a:lnTo>
                    <a:pt x="246761" y="130556"/>
                  </a:lnTo>
                  <a:lnTo>
                    <a:pt x="197866" y="130556"/>
                  </a:lnTo>
                  <a:lnTo>
                    <a:pt x="197866" y="25654"/>
                  </a:lnTo>
                  <a:lnTo>
                    <a:pt x="246761" y="25654"/>
                  </a:lnTo>
                  <a:lnTo>
                    <a:pt x="246761" y="9271"/>
                  </a:lnTo>
                  <a:lnTo>
                    <a:pt x="180213" y="9271"/>
                  </a:lnTo>
                  <a:lnTo>
                    <a:pt x="180213" y="146939"/>
                  </a:lnTo>
                  <a:lnTo>
                    <a:pt x="264414" y="146939"/>
                  </a:lnTo>
                  <a:lnTo>
                    <a:pt x="264414" y="130556"/>
                  </a:lnTo>
                  <a:lnTo>
                    <a:pt x="264414" y="82296"/>
                  </a:lnTo>
                  <a:lnTo>
                    <a:pt x="297942" y="82296"/>
                  </a:lnTo>
                  <a:lnTo>
                    <a:pt x="297942" y="156083"/>
                  </a:lnTo>
                  <a:lnTo>
                    <a:pt x="315595" y="156083"/>
                  </a:lnTo>
                  <a:lnTo>
                    <a:pt x="315595" y="82296"/>
                  </a:lnTo>
                  <a:lnTo>
                    <a:pt x="315595" y="65659"/>
                  </a:lnTo>
                  <a:lnTo>
                    <a:pt x="315595" y="3810"/>
                  </a:lnTo>
                  <a:close/>
                </a:path>
                <a:path w="1231264" h="160020">
                  <a:moveTo>
                    <a:pt x="496443" y="132207"/>
                  </a:moveTo>
                  <a:lnTo>
                    <a:pt x="429514" y="132207"/>
                  </a:lnTo>
                  <a:lnTo>
                    <a:pt x="429514" y="92583"/>
                  </a:lnTo>
                  <a:lnTo>
                    <a:pt x="487045" y="92583"/>
                  </a:lnTo>
                  <a:lnTo>
                    <a:pt x="487045" y="75946"/>
                  </a:lnTo>
                  <a:lnTo>
                    <a:pt x="372618" y="75946"/>
                  </a:lnTo>
                  <a:lnTo>
                    <a:pt x="372618" y="7366"/>
                  </a:lnTo>
                  <a:lnTo>
                    <a:pt x="354330" y="7366"/>
                  </a:lnTo>
                  <a:lnTo>
                    <a:pt x="354330" y="92583"/>
                  </a:lnTo>
                  <a:lnTo>
                    <a:pt x="411480" y="92583"/>
                  </a:lnTo>
                  <a:lnTo>
                    <a:pt x="411480" y="132207"/>
                  </a:lnTo>
                  <a:lnTo>
                    <a:pt x="344424" y="132207"/>
                  </a:lnTo>
                  <a:lnTo>
                    <a:pt x="344424" y="148717"/>
                  </a:lnTo>
                  <a:lnTo>
                    <a:pt x="496443" y="148717"/>
                  </a:lnTo>
                  <a:lnTo>
                    <a:pt x="496443" y="132207"/>
                  </a:lnTo>
                  <a:close/>
                </a:path>
                <a:path w="1231264" h="160020">
                  <a:moveTo>
                    <a:pt x="615188" y="78105"/>
                  </a:moveTo>
                  <a:lnTo>
                    <a:pt x="607860" y="34493"/>
                  </a:lnTo>
                  <a:lnTo>
                    <a:pt x="601446" y="23622"/>
                  </a:lnTo>
                  <a:lnTo>
                    <a:pt x="597535" y="19265"/>
                  </a:lnTo>
                  <a:lnTo>
                    <a:pt x="597535" y="78105"/>
                  </a:lnTo>
                  <a:lnTo>
                    <a:pt x="596938" y="91516"/>
                  </a:lnTo>
                  <a:lnTo>
                    <a:pt x="584073" y="128524"/>
                  </a:lnTo>
                  <a:lnTo>
                    <a:pt x="577342" y="132842"/>
                  </a:lnTo>
                  <a:lnTo>
                    <a:pt x="560959" y="132842"/>
                  </a:lnTo>
                  <a:lnTo>
                    <a:pt x="541274" y="91516"/>
                  </a:lnTo>
                  <a:lnTo>
                    <a:pt x="540639" y="78105"/>
                  </a:lnTo>
                  <a:lnTo>
                    <a:pt x="541274" y="64782"/>
                  </a:lnTo>
                  <a:lnTo>
                    <a:pt x="554101" y="27686"/>
                  </a:lnTo>
                  <a:lnTo>
                    <a:pt x="592797" y="43929"/>
                  </a:lnTo>
                  <a:lnTo>
                    <a:pt x="597535" y="78105"/>
                  </a:lnTo>
                  <a:lnTo>
                    <a:pt x="597535" y="19265"/>
                  </a:lnTo>
                  <a:lnTo>
                    <a:pt x="595566" y="17056"/>
                  </a:lnTo>
                  <a:lnTo>
                    <a:pt x="587781" y="11633"/>
                  </a:lnTo>
                  <a:lnTo>
                    <a:pt x="578993" y="8394"/>
                  </a:lnTo>
                  <a:lnTo>
                    <a:pt x="569214" y="7366"/>
                  </a:lnTo>
                  <a:lnTo>
                    <a:pt x="559346" y="8394"/>
                  </a:lnTo>
                  <a:lnTo>
                    <a:pt x="530415" y="34493"/>
                  </a:lnTo>
                  <a:lnTo>
                    <a:pt x="522986" y="78105"/>
                  </a:lnTo>
                  <a:lnTo>
                    <a:pt x="523938" y="95021"/>
                  </a:lnTo>
                  <a:lnTo>
                    <a:pt x="535940" y="131699"/>
                  </a:lnTo>
                  <a:lnTo>
                    <a:pt x="569214" y="148971"/>
                  </a:lnTo>
                  <a:lnTo>
                    <a:pt x="578993" y="147904"/>
                  </a:lnTo>
                  <a:lnTo>
                    <a:pt x="587781" y="144678"/>
                  </a:lnTo>
                  <a:lnTo>
                    <a:pt x="595566" y="139280"/>
                  </a:lnTo>
                  <a:lnTo>
                    <a:pt x="601332" y="132842"/>
                  </a:lnTo>
                  <a:lnTo>
                    <a:pt x="602361" y="131699"/>
                  </a:lnTo>
                  <a:lnTo>
                    <a:pt x="607860" y="121793"/>
                  </a:lnTo>
                  <a:lnTo>
                    <a:pt x="611822" y="109575"/>
                  </a:lnTo>
                  <a:lnTo>
                    <a:pt x="614248" y="95021"/>
                  </a:lnTo>
                  <a:lnTo>
                    <a:pt x="615188" y="78105"/>
                  </a:lnTo>
                  <a:close/>
                </a:path>
                <a:path w="1231264" h="160020">
                  <a:moveTo>
                    <a:pt x="658876" y="3810"/>
                  </a:moveTo>
                  <a:lnTo>
                    <a:pt x="641096" y="3810"/>
                  </a:lnTo>
                  <a:lnTo>
                    <a:pt x="641096" y="156083"/>
                  </a:lnTo>
                  <a:lnTo>
                    <a:pt x="658876" y="156083"/>
                  </a:lnTo>
                  <a:lnTo>
                    <a:pt x="658876" y="3810"/>
                  </a:lnTo>
                  <a:close/>
                </a:path>
                <a:path w="1231264" h="160020">
                  <a:moveTo>
                    <a:pt x="832739" y="82804"/>
                  </a:moveTo>
                  <a:lnTo>
                    <a:pt x="716788" y="82804"/>
                  </a:lnTo>
                  <a:lnTo>
                    <a:pt x="716788" y="25654"/>
                  </a:lnTo>
                  <a:lnTo>
                    <a:pt x="830961" y="25654"/>
                  </a:lnTo>
                  <a:lnTo>
                    <a:pt x="830961" y="9271"/>
                  </a:lnTo>
                  <a:lnTo>
                    <a:pt x="698754" y="9271"/>
                  </a:lnTo>
                  <a:lnTo>
                    <a:pt x="698754" y="99187"/>
                  </a:lnTo>
                  <a:lnTo>
                    <a:pt x="832739" y="99187"/>
                  </a:lnTo>
                  <a:lnTo>
                    <a:pt x="832739" y="82804"/>
                  </a:lnTo>
                  <a:close/>
                </a:path>
                <a:path w="1231264" h="160020">
                  <a:moveTo>
                    <a:pt x="840867" y="132207"/>
                  </a:moveTo>
                  <a:lnTo>
                    <a:pt x="688848" y="132207"/>
                  </a:lnTo>
                  <a:lnTo>
                    <a:pt x="688848" y="148717"/>
                  </a:lnTo>
                  <a:lnTo>
                    <a:pt x="840867" y="148717"/>
                  </a:lnTo>
                  <a:lnTo>
                    <a:pt x="840867" y="132207"/>
                  </a:lnTo>
                  <a:close/>
                </a:path>
                <a:path w="1231264" h="160020">
                  <a:moveTo>
                    <a:pt x="1058799" y="132461"/>
                  </a:moveTo>
                  <a:lnTo>
                    <a:pt x="991489" y="132461"/>
                  </a:lnTo>
                  <a:lnTo>
                    <a:pt x="991489" y="103759"/>
                  </a:lnTo>
                  <a:lnTo>
                    <a:pt x="1051179" y="103759"/>
                  </a:lnTo>
                  <a:lnTo>
                    <a:pt x="1051179" y="88138"/>
                  </a:lnTo>
                  <a:lnTo>
                    <a:pt x="934593" y="88138"/>
                  </a:lnTo>
                  <a:lnTo>
                    <a:pt x="934593" y="64008"/>
                  </a:lnTo>
                  <a:lnTo>
                    <a:pt x="1048893" y="64008"/>
                  </a:lnTo>
                  <a:lnTo>
                    <a:pt x="1048893" y="9271"/>
                  </a:lnTo>
                  <a:lnTo>
                    <a:pt x="916940" y="9271"/>
                  </a:lnTo>
                  <a:lnTo>
                    <a:pt x="916940" y="25019"/>
                  </a:lnTo>
                  <a:lnTo>
                    <a:pt x="1031367" y="25019"/>
                  </a:lnTo>
                  <a:lnTo>
                    <a:pt x="1031367" y="48895"/>
                  </a:lnTo>
                  <a:lnTo>
                    <a:pt x="916940" y="48895"/>
                  </a:lnTo>
                  <a:lnTo>
                    <a:pt x="916940" y="103759"/>
                  </a:lnTo>
                  <a:lnTo>
                    <a:pt x="973455" y="103759"/>
                  </a:lnTo>
                  <a:lnTo>
                    <a:pt x="973455" y="132461"/>
                  </a:lnTo>
                  <a:lnTo>
                    <a:pt x="906780" y="132461"/>
                  </a:lnTo>
                  <a:lnTo>
                    <a:pt x="906780" y="148717"/>
                  </a:lnTo>
                  <a:lnTo>
                    <a:pt x="1058799" y="148717"/>
                  </a:lnTo>
                  <a:lnTo>
                    <a:pt x="1058799" y="132461"/>
                  </a:lnTo>
                  <a:close/>
                </a:path>
                <a:path w="1231264" h="160020">
                  <a:moveTo>
                    <a:pt x="1225423" y="140843"/>
                  </a:moveTo>
                  <a:lnTo>
                    <a:pt x="1201191" y="133604"/>
                  </a:lnTo>
                  <a:lnTo>
                    <a:pt x="1161669" y="121793"/>
                  </a:lnTo>
                  <a:lnTo>
                    <a:pt x="1164590" y="117475"/>
                  </a:lnTo>
                  <a:lnTo>
                    <a:pt x="1166495" y="112522"/>
                  </a:lnTo>
                  <a:lnTo>
                    <a:pt x="1167765" y="107061"/>
                  </a:lnTo>
                  <a:lnTo>
                    <a:pt x="1150112" y="104394"/>
                  </a:lnTo>
                  <a:lnTo>
                    <a:pt x="1148080" y="112014"/>
                  </a:lnTo>
                  <a:lnTo>
                    <a:pt x="1143889" y="118491"/>
                  </a:lnTo>
                  <a:lnTo>
                    <a:pt x="1107960" y="136677"/>
                  </a:lnTo>
                  <a:lnTo>
                    <a:pt x="1086485" y="138811"/>
                  </a:lnTo>
                  <a:lnTo>
                    <a:pt x="1086485" y="154051"/>
                  </a:lnTo>
                  <a:lnTo>
                    <a:pt x="1130630" y="146392"/>
                  </a:lnTo>
                  <a:lnTo>
                    <a:pt x="1151890" y="133604"/>
                  </a:lnTo>
                  <a:lnTo>
                    <a:pt x="1220597" y="155829"/>
                  </a:lnTo>
                  <a:lnTo>
                    <a:pt x="1225423" y="140843"/>
                  </a:lnTo>
                  <a:close/>
                </a:path>
                <a:path w="1231264" h="160020">
                  <a:moveTo>
                    <a:pt x="1231011" y="82423"/>
                  </a:moveTo>
                  <a:lnTo>
                    <a:pt x="1163701" y="82423"/>
                  </a:lnTo>
                  <a:lnTo>
                    <a:pt x="1163701" y="66421"/>
                  </a:lnTo>
                  <a:lnTo>
                    <a:pt x="1219962" y="66421"/>
                  </a:lnTo>
                  <a:lnTo>
                    <a:pt x="1219962" y="52451"/>
                  </a:lnTo>
                  <a:lnTo>
                    <a:pt x="1219962" y="35179"/>
                  </a:lnTo>
                  <a:lnTo>
                    <a:pt x="1219962" y="21844"/>
                  </a:lnTo>
                  <a:lnTo>
                    <a:pt x="1219962" y="4699"/>
                  </a:lnTo>
                  <a:lnTo>
                    <a:pt x="1202690" y="4699"/>
                  </a:lnTo>
                  <a:lnTo>
                    <a:pt x="1202690" y="21844"/>
                  </a:lnTo>
                  <a:lnTo>
                    <a:pt x="1202690" y="35179"/>
                  </a:lnTo>
                  <a:lnTo>
                    <a:pt x="1202690" y="52451"/>
                  </a:lnTo>
                  <a:lnTo>
                    <a:pt x="1107313" y="52451"/>
                  </a:lnTo>
                  <a:lnTo>
                    <a:pt x="1107313" y="35179"/>
                  </a:lnTo>
                  <a:lnTo>
                    <a:pt x="1202690" y="35179"/>
                  </a:lnTo>
                  <a:lnTo>
                    <a:pt x="1202690" y="21844"/>
                  </a:lnTo>
                  <a:lnTo>
                    <a:pt x="1107313" y="21844"/>
                  </a:lnTo>
                  <a:lnTo>
                    <a:pt x="1107313" y="4699"/>
                  </a:lnTo>
                  <a:lnTo>
                    <a:pt x="1089787" y="4699"/>
                  </a:lnTo>
                  <a:lnTo>
                    <a:pt x="1089787" y="66421"/>
                  </a:lnTo>
                  <a:lnTo>
                    <a:pt x="1146175" y="66421"/>
                  </a:lnTo>
                  <a:lnTo>
                    <a:pt x="1146175" y="82423"/>
                  </a:lnTo>
                  <a:lnTo>
                    <a:pt x="1078992" y="82423"/>
                  </a:lnTo>
                  <a:lnTo>
                    <a:pt x="1078992" y="96901"/>
                  </a:lnTo>
                  <a:lnTo>
                    <a:pt x="1231011" y="96901"/>
                  </a:lnTo>
                  <a:lnTo>
                    <a:pt x="1231011" y="82423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0871" y="3707891"/>
              <a:ext cx="2431541" cy="40005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4231" y="3803891"/>
              <a:ext cx="2001774" cy="19279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6967" y="3713987"/>
              <a:ext cx="2403347" cy="37185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105039" y="3814317"/>
              <a:ext cx="1965325" cy="155575"/>
            </a:xfrm>
            <a:custGeom>
              <a:avLst/>
              <a:gdLst/>
              <a:ahLst/>
              <a:cxnLst/>
              <a:rect l="l" t="t" r="r" b="b"/>
              <a:pathLst>
                <a:path w="1965325" h="155575">
                  <a:moveTo>
                    <a:pt x="152095" y="131445"/>
                  </a:moveTo>
                  <a:lnTo>
                    <a:pt x="84696" y="131445"/>
                  </a:lnTo>
                  <a:lnTo>
                    <a:pt x="84696" y="102743"/>
                  </a:lnTo>
                  <a:lnTo>
                    <a:pt x="144424" y="102743"/>
                  </a:lnTo>
                  <a:lnTo>
                    <a:pt x="144424" y="86995"/>
                  </a:lnTo>
                  <a:lnTo>
                    <a:pt x="27813" y="86995"/>
                  </a:lnTo>
                  <a:lnTo>
                    <a:pt x="27813" y="62992"/>
                  </a:lnTo>
                  <a:lnTo>
                    <a:pt x="142113" y="62992"/>
                  </a:lnTo>
                  <a:lnTo>
                    <a:pt x="142113" y="8255"/>
                  </a:lnTo>
                  <a:lnTo>
                    <a:pt x="10160" y="8255"/>
                  </a:lnTo>
                  <a:lnTo>
                    <a:pt x="10160" y="23876"/>
                  </a:lnTo>
                  <a:lnTo>
                    <a:pt x="124637" y="23876"/>
                  </a:lnTo>
                  <a:lnTo>
                    <a:pt x="124637" y="47752"/>
                  </a:lnTo>
                  <a:lnTo>
                    <a:pt x="10160" y="47752"/>
                  </a:lnTo>
                  <a:lnTo>
                    <a:pt x="10160" y="102743"/>
                  </a:lnTo>
                  <a:lnTo>
                    <a:pt x="66687" y="102743"/>
                  </a:lnTo>
                  <a:lnTo>
                    <a:pt x="66687" y="131445"/>
                  </a:lnTo>
                  <a:lnTo>
                    <a:pt x="0" y="131445"/>
                  </a:lnTo>
                  <a:lnTo>
                    <a:pt x="0" y="147701"/>
                  </a:lnTo>
                  <a:lnTo>
                    <a:pt x="152095" y="147701"/>
                  </a:lnTo>
                  <a:lnTo>
                    <a:pt x="152095" y="131445"/>
                  </a:lnTo>
                  <a:close/>
                </a:path>
                <a:path w="1965325" h="155575">
                  <a:moveTo>
                    <a:pt x="318630" y="139827"/>
                  </a:moveTo>
                  <a:lnTo>
                    <a:pt x="294017" y="132461"/>
                  </a:lnTo>
                  <a:lnTo>
                    <a:pt x="255003" y="120777"/>
                  </a:lnTo>
                  <a:lnTo>
                    <a:pt x="257797" y="116459"/>
                  </a:lnTo>
                  <a:lnTo>
                    <a:pt x="259829" y="111506"/>
                  </a:lnTo>
                  <a:lnTo>
                    <a:pt x="260972" y="105918"/>
                  </a:lnTo>
                  <a:lnTo>
                    <a:pt x="243319" y="103251"/>
                  </a:lnTo>
                  <a:lnTo>
                    <a:pt x="241287" y="110998"/>
                  </a:lnTo>
                  <a:lnTo>
                    <a:pt x="237096" y="117348"/>
                  </a:lnTo>
                  <a:lnTo>
                    <a:pt x="201218" y="135534"/>
                  </a:lnTo>
                  <a:lnTo>
                    <a:pt x="179692" y="137668"/>
                  </a:lnTo>
                  <a:lnTo>
                    <a:pt x="179692" y="153035"/>
                  </a:lnTo>
                  <a:lnTo>
                    <a:pt x="223850" y="145249"/>
                  </a:lnTo>
                  <a:lnTo>
                    <a:pt x="245097" y="132461"/>
                  </a:lnTo>
                  <a:lnTo>
                    <a:pt x="313804" y="154813"/>
                  </a:lnTo>
                  <a:lnTo>
                    <a:pt x="318630" y="139827"/>
                  </a:lnTo>
                  <a:close/>
                </a:path>
                <a:path w="1965325" h="155575">
                  <a:moveTo>
                    <a:pt x="324345" y="81280"/>
                  </a:moveTo>
                  <a:lnTo>
                    <a:pt x="256908" y="81280"/>
                  </a:lnTo>
                  <a:lnTo>
                    <a:pt x="256908" y="65278"/>
                  </a:lnTo>
                  <a:lnTo>
                    <a:pt x="313296" y="65278"/>
                  </a:lnTo>
                  <a:lnTo>
                    <a:pt x="313296" y="51308"/>
                  </a:lnTo>
                  <a:lnTo>
                    <a:pt x="313296" y="34036"/>
                  </a:lnTo>
                  <a:lnTo>
                    <a:pt x="313296" y="20701"/>
                  </a:lnTo>
                  <a:lnTo>
                    <a:pt x="313296" y="3556"/>
                  </a:lnTo>
                  <a:lnTo>
                    <a:pt x="295897" y="3556"/>
                  </a:lnTo>
                  <a:lnTo>
                    <a:pt x="295897" y="20701"/>
                  </a:lnTo>
                  <a:lnTo>
                    <a:pt x="295897" y="34036"/>
                  </a:lnTo>
                  <a:lnTo>
                    <a:pt x="295897" y="51308"/>
                  </a:lnTo>
                  <a:lnTo>
                    <a:pt x="200520" y="51308"/>
                  </a:lnTo>
                  <a:lnTo>
                    <a:pt x="200520" y="34036"/>
                  </a:lnTo>
                  <a:lnTo>
                    <a:pt x="295897" y="34036"/>
                  </a:lnTo>
                  <a:lnTo>
                    <a:pt x="295897" y="20701"/>
                  </a:lnTo>
                  <a:lnTo>
                    <a:pt x="200520" y="20701"/>
                  </a:lnTo>
                  <a:lnTo>
                    <a:pt x="200520" y="3556"/>
                  </a:lnTo>
                  <a:lnTo>
                    <a:pt x="183121" y="3556"/>
                  </a:lnTo>
                  <a:lnTo>
                    <a:pt x="183121" y="65278"/>
                  </a:lnTo>
                  <a:lnTo>
                    <a:pt x="239382" y="65278"/>
                  </a:lnTo>
                  <a:lnTo>
                    <a:pt x="239382" y="81280"/>
                  </a:lnTo>
                  <a:lnTo>
                    <a:pt x="172199" y="81280"/>
                  </a:lnTo>
                  <a:lnTo>
                    <a:pt x="172199" y="95758"/>
                  </a:lnTo>
                  <a:lnTo>
                    <a:pt x="324345" y="95758"/>
                  </a:lnTo>
                  <a:lnTo>
                    <a:pt x="324345" y="81280"/>
                  </a:lnTo>
                  <a:close/>
                </a:path>
                <a:path w="1965325" h="155575">
                  <a:moveTo>
                    <a:pt x="436105" y="8255"/>
                  </a:moveTo>
                  <a:lnTo>
                    <a:pt x="351523" y="8255"/>
                  </a:lnTo>
                  <a:lnTo>
                    <a:pt x="351523" y="24384"/>
                  </a:lnTo>
                  <a:lnTo>
                    <a:pt x="418071" y="24384"/>
                  </a:lnTo>
                  <a:lnTo>
                    <a:pt x="418071" y="45339"/>
                  </a:lnTo>
                  <a:lnTo>
                    <a:pt x="408025" y="93980"/>
                  </a:lnTo>
                  <a:lnTo>
                    <a:pt x="379437" y="122796"/>
                  </a:lnTo>
                  <a:lnTo>
                    <a:pt x="351523" y="128778"/>
                  </a:lnTo>
                  <a:lnTo>
                    <a:pt x="351523" y="145542"/>
                  </a:lnTo>
                  <a:lnTo>
                    <a:pt x="396608" y="132969"/>
                  </a:lnTo>
                  <a:lnTo>
                    <a:pt x="425691" y="98171"/>
                  </a:lnTo>
                  <a:lnTo>
                    <a:pt x="435381" y="59778"/>
                  </a:lnTo>
                  <a:lnTo>
                    <a:pt x="436079" y="45339"/>
                  </a:lnTo>
                  <a:lnTo>
                    <a:pt x="436105" y="8255"/>
                  </a:lnTo>
                  <a:close/>
                </a:path>
                <a:path w="1965325" h="155575">
                  <a:moveTo>
                    <a:pt x="486524" y="2667"/>
                  </a:moveTo>
                  <a:lnTo>
                    <a:pt x="468871" y="2667"/>
                  </a:lnTo>
                  <a:lnTo>
                    <a:pt x="468871" y="154940"/>
                  </a:lnTo>
                  <a:lnTo>
                    <a:pt x="486524" y="154940"/>
                  </a:lnTo>
                  <a:lnTo>
                    <a:pt x="486524" y="2667"/>
                  </a:lnTo>
                  <a:close/>
                </a:path>
                <a:path w="1965325" h="155575">
                  <a:moveTo>
                    <a:pt x="610984" y="5334"/>
                  </a:moveTo>
                  <a:lnTo>
                    <a:pt x="593712" y="5334"/>
                  </a:lnTo>
                  <a:lnTo>
                    <a:pt x="593712" y="31877"/>
                  </a:lnTo>
                  <a:lnTo>
                    <a:pt x="593712" y="46863"/>
                  </a:lnTo>
                  <a:lnTo>
                    <a:pt x="593712" y="75946"/>
                  </a:lnTo>
                  <a:lnTo>
                    <a:pt x="539229" y="75946"/>
                  </a:lnTo>
                  <a:lnTo>
                    <a:pt x="539229" y="46863"/>
                  </a:lnTo>
                  <a:lnTo>
                    <a:pt x="593712" y="46863"/>
                  </a:lnTo>
                  <a:lnTo>
                    <a:pt x="593712" y="31877"/>
                  </a:lnTo>
                  <a:lnTo>
                    <a:pt x="539229" y="31877"/>
                  </a:lnTo>
                  <a:lnTo>
                    <a:pt x="539229" y="5334"/>
                  </a:lnTo>
                  <a:lnTo>
                    <a:pt x="521957" y="5334"/>
                  </a:lnTo>
                  <a:lnTo>
                    <a:pt x="521957" y="91059"/>
                  </a:lnTo>
                  <a:lnTo>
                    <a:pt x="610984" y="91059"/>
                  </a:lnTo>
                  <a:lnTo>
                    <a:pt x="610984" y="75946"/>
                  </a:lnTo>
                  <a:lnTo>
                    <a:pt x="610984" y="46863"/>
                  </a:lnTo>
                  <a:lnTo>
                    <a:pt x="610984" y="31877"/>
                  </a:lnTo>
                  <a:lnTo>
                    <a:pt x="610984" y="5334"/>
                  </a:lnTo>
                  <a:close/>
                </a:path>
                <a:path w="1965325" h="155575">
                  <a:moveTo>
                    <a:pt x="658609" y="136906"/>
                  </a:moveTo>
                  <a:lnTo>
                    <a:pt x="544931" y="136906"/>
                  </a:lnTo>
                  <a:lnTo>
                    <a:pt x="544931" y="104267"/>
                  </a:lnTo>
                  <a:lnTo>
                    <a:pt x="527164" y="104267"/>
                  </a:lnTo>
                  <a:lnTo>
                    <a:pt x="527164" y="153035"/>
                  </a:lnTo>
                  <a:lnTo>
                    <a:pt x="658609" y="153035"/>
                  </a:lnTo>
                  <a:lnTo>
                    <a:pt x="658609" y="136906"/>
                  </a:lnTo>
                  <a:close/>
                </a:path>
                <a:path w="1965325" h="155575">
                  <a:moveTo>
                    <a:pt x="675881" y="39370"/>
                  </a:moveTo>
                  <a:lnTo>
                    <a:pt x="654418" y="39370"/>
                  </a:lnTo>
                  <a:lnTo>
                    <a:pt x="654418" y="2667"/>
                  </a:lnTo>
                  <a:lnTo>
                    <a:pt x="636765" y="2667"/>
                  </a:lnTo>
                  <a:lnTo>
                    <a:pt x="636765" y="115697"/>
                  </a:lnTo>
                  <a:lnTo>
                    <a:pt x="654418" y="115697"/>
                  </a:lnTo>
                  <a:lnTo>
                    <a:pt x="654418" y="56388"/>
                  </a:lnTo>
                  <a:lnTo>
                    <a:pt x="675881" y="56388"/>
                  </a:lnTo>
                  <a:lnTo>
                    <a:pt x="675881" y="39370"/>
                  </a:lnTo>
                  <a:close/>
                </a:path>
                <a:path w="1965325" h="155575">
                  <a:moveTo>
                    <a:pt x="844537" y="134112"/>
                  </a:moveTo>
                  <a:lnTo>
                    <a:pt x="810844" y="92329"/>
                  </a:lnTo>
                  <a:lnTo>
                    <a:pt x="794880" y="72517"/>
                  </a:lnTo>
                  <a:lnTo>
                    <a:pt x="796277" y="65405"/>
                  </a:lnTo>
                  <a:lnTo>
                    <a:pt x="797420" y="57785"/>
                  </a:lnTo>
                  <a:lnTo>
                    <a:pt x="799706" y="24384"/>
                  </a:lnTo>
                  <a:lnTo>
                    <a:pt x="838695" y="24384"/>
                  </a:lnTo>
                  <a:lnTo>
                    <a:pt x="838695" y="8255"/>
                  </a:lnTo>
                  <a:lnTo>
                    <a:pt x="741540" y="8255"/>
                  </a:lnTo>
                  <a:lnTo>
                    <a:pt x="741540" y="24384"/>
                  </a:lnTo>
                  <a:lnTo>
                    <a:pt x="781799" y="24384"/>
                  </a:lnTo>
                  <a:lnTo>
                    <a:pt x="781329" y="37376"/>
                  </a:lnTo>
                  <a:lnTo>
                    <a:pt x="776211" y="75438"/>
                  </a:lnTo>
                  <a:lnTo>
                    <a:pt x="761225" y="111760"/>
                  </a:lnTo>
                  <a:lnTo>
                    <a:pt x="737984" y="128397"/>
                  </a:lnTo>
                  <a:lnTo>
                    <a:pt x="737984" y="145796"/>
                  </a:lnTo>
                  <a:lnTo>
                    <a:pt x="774712" y="122555"/>
                  </a:lnTo>
                  <a:lnTo>
                    <a:pt x="789673" y="92329"/>
                  </a:lnTo>
                  <a:lnTo>
                    <a:pt x="830694" y="144653"/>
                  </a:lnTo>
                  <a:lnTo>
                    <a:pt x="844537" y="134112"/>
                  </a:lnTo>
                  <a:close/>
                </a:path>
                <a:path w="1965325" h="155575">
                  <a:moveTo>
                    <a:pt x="876668" y="2667"/>
                  </a:moveTo>
                  <a:lnTo>
                    <a:pt x="859015" y="2667"/>
                  </a:lnTo>
                  <a:lnTo>
                    <a:pt x="859015" y="154940"/>
                  </a:lnTo>
                  <a:lnTo>
                    <a:pt x="876668" y="154940"/>
                  </a:lnTo>
                  <a:lnTo>
                    <a:pt x="876668" y="2667"/>
                  </a:lnTo>
                  <a:close/>
                </a:path>
                <a:path w="1965325" h="155575">
                  <a:moveTo>
                    <a:pt x="1049642" y="127254"/>
                  </a:moveTo>
                  <a:lnTo>
                    <a:pt x="1049502" y="123825"/>
                  </a:lnTo>
                  <a:lnTo>
                    <a:pt x="1049388" y="120396"/>
                  </a:lnTo>
                  <a:lnTo>
                    <a:pt x="1046340" y="114935"/>
                  </a:lnTo>
                  <a:lnTo>
                    <a:pt x="1044092" y="113411"/>
                  </a:lnTo>
                  <a:lnTo>
                    <a:pt x="1040371" y="110871"/>
                  </a:lnTo>
                  <a:lnTo>
                    <a:pt x="1035431" y="108038"/>
                  </a:lnTo>
                  <a:lnTo>
                    <a:pt x="1030973" y="106146"/>
                  </a:lnTo>
                  <a:lnTo>
                    <a:pt x="1030973" y="123825"/>
                  </a:lnTo>
                  <a:lnTo>
                    <a:pt x="1030973" y="130810"/>
                  </a:lnTo>
                  <a:lnTo>
                    <a:pt x="991095" y="141478"/>
                  </a:lnTo>
                  <a:lnTo>
                    <a:pt x="982713" y="141351"/>
                  </a:lnTo>
                  <a:lnTo>
                    <a:pt x="974331" y="141478"/>
                  </a:lnTo>
                  <a:lnTo>
                    <a:pt x="936866" y="133604"/>
                  </a:lnTo>
                  <a:lnTo>
                    <a:pt x="934580" y="130810"/>
                  </a:lnTo>
                  <a:lnTo>
                    <a:pt x="934580" y="123825"/>
                  </a:lnTo>
                  <a:lnTo>
                    <a:pt x="974331" y="113411"/>
                  </a:lnTo>
                  <a:lnTo>
                    <a:pt x="991095" y="113411"/>
                  </a:lnTo>
                  <a:lnTo>
                    <a:pt x="1028560" y="121158"/>
                  </a:lnTo>
                  <a:lnTo>
                    <a:pt x="1030973" y="123825"/>
                  </a:lnTo>
                  <a:lnTo>
                    <a:pt x="1030973" y="106146"/>
                  </a:lnTo>
                  <a:lnTo>
                    <a:pt x="991730" y="99618"/>
                  </a:lnTo>
                  <a:lnTo>
                    <a:pt x="982713" y="99441"/>
                  </a:lnTo>
                  <a:lnTo>
                    <a:pt x="973759" y="99618"/>
                  </a:lnTo>
                  <a:lnTo>
                    <a:pt x="935647" y="105638"/>
                  </a:lnTo>
                  <a:lnTo>
                    <a:pt x="916038" y="120396"/>
                  </a:lnTo>
                  <a:lnTo>
                    <a:pt x="916038" y="134239"/>
                  </a:lnTo>
                  <a:lnTo>
                    <a:pt x="956995" y="153822"/>
                  </a:lnTo>
                  <a:lnTo>
                    <a:pt x="982713" y="155321"/>
                  </a:lnTo>
                  <a:lnTo>
                    <a:pt x="991730" y="155155"/>
                  </a:lnTo>
                  <a:lnTo>
                    <a:pt x="1029779" y="149136"/>
                  </a:lnTo>
                  <a:lnTo>
                    <a:pt x="1043800" y="141478"/>
                  </a:lnTo>
                  <a:lnTo>
                    <a:pt x="1046340" y="139700"/>
                  </a:lnTo>
                  <a:lnTo>
                    <a:pt x="1049388" y="134239"/>
                  </a:lnTo>
                  <a:lnTo>
                    <a:pt x="1049642" y="127254"/>
                  </a:lnTo>
                  <a:close/>
                </a:path>
                <a:path w="1965325" h="155575">
                  <a:moveTo>
                    <a:pt x="1049769" y="42037"/>
                  </a:moveTo>
                  <a:lnTo>
                    <a:pt x="935469" y="42037"/>
                  </a:lnTo>
                  <a:lnTo>
                    <a:pt x="935469" y="2667"/>
                  </a:lnTo>
                  <a:lnTo>
                    <a:pt x="917689" y="2667"/>
                  </a:lnTo>
                  <a:lnTo>
                    <a:pt x="917689" y="56388"/>
                  </a:lnTo>
                  <a:lnTo>
                    <a:pt x="1049769" y="56388"/>
                  </a:lnTo>
                  <a:lnTo>
                    <a:pt x="1049769" y="42037"/>
                  </a:lnTo>
                  <a:close/>
                </a:path>
                <a:path w="1965325" h="155575">
                  <a:moveTo>
                    <a:pt x="1058913" y="71501"/>
                  </a:moveTo>
                  <a:lnTo>
                    <a:pt x="906767" y="71501"/>
                  </a:lnTo>
                  <a:lnTo>
                    <a:pt x="906767" y="85725"/>
                  </a:lnTo>
                  <a:lnTo>
                    <a:pt x="1058913" y="85725"/>
                  </a:lnTo>
                  <a:lnTo>
                    <a:pt x="1058913" y="71501"/>
                  </a:lnTo>
                  <a:close/>
                </a:path>
                <a:path w="1965325" h="155575">
                  <a:moveTo>
                    <a:pt x="1173975" y="56007"/>
                  </a:moveTo>
                  <a:lnTo>
                    <a:pt x="1170952" y="50927"/>
                  </a:lnTo>
                  <a:lnTo>
                    <a:pt x="1170889" y="50800"/>
                  </a:lnTo>
                  <a:lnTo>
                    <a:pt x="1169911" y="49149"/>
                  </a:lnTo>
                  <a:lnTo>
                    <a:pt x="1161910" y="44450"/>
                  </a:lnTo>
                  <a:lnTo>
                    <a:pt x="1157465" y="42392"/>
                  </a:lnTo>
                  <a:lnTo>
                    <a:pt x="1157465" y="60833"/>
                  </a:lnTo>
                  <a:lnTo>
                    <a:pt x="1157465" y="68961"/>
                  </a:lnTo>
                  <a:lnTo>
                    <a:pt x="1155179" y="72390"/>
                  </a:lnTo>
                  <a:lnTo>
                    <a:pt x="1146035" y="77724"/>
                  </a:lnTo>
                  <a:lnTo>
                    <a:pt x="1139304" y="79121"/>
                  </a:lnTo>
                  <a:lnTo>
                    <a:pt x="1121651" y="79121"/>
                  </a:lnTo>
                  <a:lnTo>
                    <a:pt x="1103363" y="64897"/>
                  </a:lnTo>
                  <a:lnTo>
                    <a:pt x="1103490" y="60833"/>
                  </a:lnTo>
                  <a:lnTo>
                    <a:pt x="1105776" y="57404"/>
                  </a:lnTo>
                  <a:lnTo>
                    <a:pt x="1110221" y="54864"/>
                  </a:lnTo>
                  <a:lnTo>
                    <a:pt x="1114793" y="52197"/>
                  </a:lnTo>
                  <a:lnTo>
                    <a:pt x="1121651" y="50927"/>
                  </a:lnTo>
                  <a:lnTo>
                    <a:pt x="1130541" y="50800"/>
                  </a:lnTo>
                  <a:lnTo>
                    <a:pt x="1139304" y="50927"/>
                  </a:lnTo>
                  <a:lnTo>
                    <a:pt x="1146035" y="52197"/>
                  </a:lnTo>
                  <a:lnTo>
                    <a:pt x="1150607" y="54864"/>
                  </a:lnTo>
                  <a:lnTo>
                    <a:pt x="1155179" y="57404"/>
                  </a:lnTo>
                  <a:lnTo>
                    <a:pt x="1130541" y="37465"/>
                  </a:lnTo>
                  <a:lnTo>
                    <a:pt x="1121270" y="37922"/>
                  </a:lnTo>
                  <a:lnTo>
                    <a:pt x="1086853" y="56007"/>
                  </a:lnTo>
                  <a:lnTo>
                    <a:pt x="1086853" y="73787"/>
                  </a:lnTo>
                  <a:lnTo>
                    <a:pt x="1121270" y="91909"/>
                  </a:lnTo>
                  <a:lnTo>
                    <a:pt x="1130541" y="92329"/>
                  </a:lnTo>
                  <a:lnTo>
                    <a:pt x="1139774" y="91909"/>
                  </a:lnTo>
                  <a:lnTo>
                    <a:pt x="1170813" y="79121"/>
                  </a:lnTo>
                  <a:lnTo>
                    <a:pt x="1173975" y="73787"/>
                  </a:lnTo>
                  <a:lnTo>
                    <a:pt x="1173975" y="56007"/>
                  </a:lnTo>
                  <a:close/>
                </a:path>
                <a:path w="1965325" h="155575">
                  <a:moveTo>
                    <a:pt x="1177531" y="15367"/>
                  </a:moveTo>
                  <a:lnTo>
                    <a:pt x="1139431" y="15367"/>
                  </a:lnTo>
                  <a:lnTo>
                    <a:pt x="1139431" y="0"/>
                  </a:lnTo>
                  <a:lnTo>
                    <a:pt x="1121651" y="0"/>
                  </a:lnTo>
                  <a:lnTo>
                    <a:pt x="1121651" y="15367"/>
                  </a:lnTo>
                  <a:lnTo>
                    <a:pt x="1079360" y="15367"/>
                  </a:lnTo>
                  <a:lnTo>
                    <a:pt x="1079360" y="29083"/>
                  </a:lnTo>
                  <a:lnTo>
                    <a:pt x="1177531" y="29083"/>
                  </a:lnTo>
                  <a:lnTo>
                    <a:pt x="1177531" y="15367"/>
                  </a:lnTo>
                  <a:close/>
                </a:path>
                <a:path w="1965325" h="155575">
                  <a:moveTo>
                    <a:pt x="1222362" y="2667"/>
                  </a:moveTo>
                  <a:lnTo>
                    <a:pt x="1204836" y="2667"/>
                  </a:lnTo>
                  <a:lnTo>
                    <a:pt x="1204836" y="29083"/>
                  </a:lnTo>
                  <a:lnTo>
                    <a:pt x="1181849" y="29083"/>
                  </a:lnTo>
                  <a:lnTo>
                    <a:pt x="1181849" y="44069"/>
                  </a:lnTo>
                  <a:lnTo>
                    <a:pt x="1204836" y="44069"/>
                  </a:lnTo>
                  <a:lnTo>
                    <a:pt x="1204836" y="61722"/>
                  </a:lnTo>
                  <a:lnTo>
                    <a:pt x="1181849" y="61722"/>
                  </a:lnTo>
                  <a:lnTo>
                    <a:pt x="1181849" y="76708"/>
                  </a:lnTo>
                  <a:lnTo>
                    <a:pt x="1204836" y="76708"/>
                  </a:lnTo>
                  <a:lnTo>
                    <a:pt x="1204836" y="95631"/>
                  </a:lnTo>
                  <a:lnTo>
                    <a:pt x="1222362" y="95631"/>
                  </a:lnTo>
                  <a:lnTo>
                    <a:pt x="1222362" y="2667"/>
                  </a:lnTo>
                  <a:close/>
                </a:path>
                <a:path w="1965325" h="155575">
                  <a:moveTo>
                    <a:pt x="1223886" y="120523"/>
                  </a:moveTo>
                  <a:lnTo>
                    <a:pt x="1220838" y="115062"/>
                  </a:lnTo>
                  <a:lnTo>
                    <a:pt x="1218514" y="113411"/>
                  </a:lnTo>
                  <a:lnTo>
                    <a:pt x="1215123" y="110998"/>
                  </a:lnTo>
                  <a:lnTo>
                    <a:pt x="1209281" y="106934"/>
                  </a:lnTo>
                  <a:lnTo>
                    <a:pt x="1205471" y="105498"/>
                  </a:lnTo>
                  <a:lnTo>
                    <a:pt x="1205471" y="127254"/>
                  </a:lnTo>
                  <a:lnTo>
                    <a:pt x="1205344" y="130556"/>
                  </a:lnTo>
                  <a:lnTo>
                    <a:pt x="1203185" y="133223"/>
                  </a:lnTo>
                  <a:lnTo>
                    <a:pt x="1198994" y="135255"/>
                  </a:lnTo>
                  <a:lnTo>
                    <a:pt x="1194930" y="137287"/>
                  </a:lnTo>
                  <a:lnTo>
                    <a:pt x="1189215" y="138811"/>
                  </a:lnTo>
                  <a:lnTo>
                    <a:pt x="1182230" y="139827"/>
                  </a:lnTo>
                  <a:lnTo>
                    <a:pt x="1175118" y="140716"/>
                  </a:lnTo>
                  <a:lnTo>
                    <a:pt x="1167117" y="141224"/>
                  </a:lnTo>
                  <a:lnTo>
                    <a:pt x="1149464" y="141224"/>
                  </a:lnTo>
                  <a:lnTo>
                    <a:pt x="1111237" y="130556"/>
                  </a:lnTo>
                  <a:lnTo>
                    <a:pt x="1111237" y="124079"/>
                  </a:lnTo>
                  <a:lnTo>
                    <a:pt x="1149464" y="113411"/>
                  </a:lnTo>
                  <a:lnTo>
                    <a:pt x="1167117" y="113411"/>
                  </a:lnTo>
                  <a:lnTo>
                    <a:pt x="1198994" y="119380"/>
                  </a:lnTo>
                  <a:lnTo>
                    <a:pt x="1203185" y="121412"/>
                  </a:lnTo>
                  <a:lnTo>
                    <a:pt x="1205344" y="124079"/>
                  </a:lnTo>
                  <a:lnTo>
                    <a:pt x="1205471" y="127254"/>
                  </a:lnTo>
                  <a:lnTo>
                    <a:pt x="1205471" y="105498"/>
                  </a:lnTo>
                  <a:lnTo>
                    <a:pt x="1167371" y="99847"/>
                  </a:lnTo>
                  <a:lnTo>
                    <a:pt x="1158354" y="99695"/>
                  </a:lnTo>
                  <a:lnTo>
                    <a:pt x="1149248" y="99847"/>
                  </a:lnTo>
                  <a:lnTo>
                    <a:pt x="1107046" y="106934"/>
                  </a:lnTo>
                  <a:lnTo>
                    <a:pt x="1092441" y="120523"/>
                  </a:lnTo>
                  <a:lnTo>
                    <a:pt x="1092441" y="134112"/>
                  </a:lnTo>
                  <a:lnTo>
                    <a:pt x="1132484" y="153441"/>
                  </a:lnTo>
                  <a:lnTo>
                    <a:pt x="1158354" y="154940"/>
                  </a:lnTo>
                  <a:lnTo>
                    <a:pt x="1167371" y="154774"/>
                  </a:lnTo>
                  <a:lnTo>
                    <a:pt x="1209281" y="147574"/>
                  </a:lnTo>
                  <a:lnTo>
                    <a:pt x="1218336" y="141224"/>
                  </a:lnTo>
                  <a:lnTo>
                    <a:pt x="1220838" y="139446"/>
                  </a:lnTo>
                  <a:lnTo>
                    <a:pt x="1223886" y="134112"/>
                  </a:lnTo>
                  <a:lnTo>
                    <a:pt x="1223886" y="120523"/>
                  </a:lnTo>
                  <a:close/>
                </a:path>
                <a:path w="1965325" h="155575">
                  <a:moveTo>
                    <a:pt x="1439278" y="4445"/>
                  </a:moveTo>
                  <a:lnTo>
                    <a:pt x="1308595" y="4445"/>
                  </a:lnTo>
                  <a:lnTo>
                    <a:pt x="1308595" y="19431"/>
                  </a:lnTo>
                  <a:lnTo>
                    <a:pt x="1421625" y="19431"/>
                  </a:lnTo>
                  <a:lnTo>
                    <a:pt x="1421625" y="56134"/>
                  </a:lnTo>
                  <a:lnTo>
                    <a:pt x="1439278" y="56134"/>
                  </a:lnTo>
                  <a:lnTo>
                    <a:pt x="1439278" y="4445"/>
                  </a:lnTo>
                  <a:close/>
                </a:path>
                <a:path w="1965325" h="155575">
                  <a:moveTo>
                    <a:pt x="1441310" y="125349"/>
                  </a:moveTo>
                  <a:lnTo>
                    <a:pt x="1441170" y="121793"/>
                  </a:lnTo>
                  <a:lnTo>
                    <a:pt x="1441056" y="118364"/>
                  </a:lnTo>
                  <a:lnTo>
                    <a:pt x="1438008" y="112649"/>
                  </a:lnTo>
                  <a:lnTo>
                    <a:pt x="1434249" y="109855"/>
                  </a:lnTo>
                  <a:lnTo>
                    <a:pt x="1432039" y="108204"/>
                  </a:lnTo>
                  <a:lnTo>
                    <a:pt x="1427099" y="105181"/>
                  </a:lnTo>
                  <a:lnTo>
                    <a:pt x="1422641" y="103149"/>
                  </a:lnTo>
                  <a:lnTo>
                    <a:pt x="1422641" y="121793"/>
                  </a:lnTo>
                  <a:lnTo>
                    <a:pt x="1422641" y="128905"/>
                  </a:lnTo>
                  <a:lnTo>
                    <a:pt x="1382763" y="141097"/>
                  </a:lnTo>
                  <a:lnTo>
                    <a:pt x="1365999" y="141097"/>
                  </a:lnTo>
                  <a:lnTo>
                    <a:pt x="1328534" y="131953"/>
                  </a:lnTo>
                  <a:lnTo>
                    <a:pt x="1326248" y="128905"/>
                  </a:lnTo>
                  <a:lnTo>
                    <a:pt x="1326248" y="121793"/>
                  </a:lnTo>
                  <a:lnTo>
                    <a:pt x="1365999" y="109855"/>
                  </a:lnTo>
                  <a:lnTo>
                    <a:pt x="1382763" y="109855"/>
                  </a:lnTo>
                  <a:lnTo>
                    <a:pt x="1390510" y="110363"/>
                  </a:lnTo>
                  <a:lnTo>
                    <a:pt x="1397876" y="111506"/>
                  </a:lnTo>
                  <a:lnTo>
                    <a:pt x="1406017" y="112649"/>
                  </a:lnTo>
                  <a:lnTo>
                    <a:pt x="1405534" y="112649"/>
                  </a:lnTo>
                  <a:lnTo>
                    <a:pt x="1411084" y="114300"/>
                  </a:lnTo>
                  <a:lnTo>
                    <a:pt x="1420228" y="118872"/>
                  </a:lnTo>
                  <a:lnTo>
                    <a:pt x="1422641" y="121793"/>
                  </a:lnTo>
                  <a:lnTo>
                    <a:pt x="1422641" y="103149"/>
                  </a:lnTo>
                  <a:lnTo>
                    <a:pt x="1383398" y="95935"/>
                  </a:lnTo>
                  <a:lnTo>
                    <a:pt x="1374381" y="95758"/>
                  </a:lnTo>
                  <a:lnTo>
                    <a:pt x="1365389" y="95935"/>
                  </a:lnTo>
                  <a:lnTo>
                    <a:pt x="1356702" y="96456"/>
                  </a:lnTo>
                  <a:lnTo>
                    <a:pt x="1348155" y="97370"/>
                  </a:lnTo>
                  <a:lnTo>
                    <a:pt x="1348320" y="97370"/>
                  </a:lnTo>
                  <a:lnTo>
                    <a:pt x="1340053" y="98679"/>
                  </a:lnTo>
                  <a:lnTo>
                    <a:pt x="1340307" y="98679"/>
                  </a:lnTo>
                  <a:lnTo>
                    <a:pt x="1333703" y="100228"/>
                  </a:lnTo>
                  <a:lnTo>
                    <a:pt x="1327315" y="102349"/>
                  </a:lnTo>
                  <a:lnTo>
                    <a:pt x="1307706" y="118110"/>
                  </a:lnTo>
                  <a:lnTo>
                    <a:pt x="1307706" y="132461"/>
                  </a:lnTo>
                  <a:lnTo>
                    <a:pt x="1340853" y="152146"/>
                  </a:lnTo>
                  <a:lnTo>
                    <a:pt x="1365427" y="154952"/>
                  </a:lnTo>
                  <a:lnTo>
                    <a:pt x="1383398" y="154952"/>
                  </a:lnTo>
                  <a:lnTo>
                    <a:pt x="1421447" y="148247"/>
                  </a:lnTo>
                  <a:lnTo>
                    <a:pt x="1434084" y="141097"/>
                  </a:lnTo>
                  <a:lnTo>
                    <a:pt x="1438008" y="138176"/>
                  </a:lnTo>
                  <a:lnTo>
                    <a:pt x="1441056" y="132461"/>
                  </a:lnTo>
                  <a:lnTo>
                    <a:pt x="1441069" y="131953"/>
                  </a:lnTo>
                  <a:lnTo>
                    <a:pt x="1441183" y="128905"/>
                  </a:lnTo>
                  <a:lnTo>
                    <a:pt x="1441310" y="125349"/>
                  </a:lnTo>
                  <a:close/>
                </a:path>
                <a:path w="1965325" h="155575">
                  <a:moveTo>
                    <a:pt x="1450581" y="66802"/>
                  </a:moveTo>
                  <a:lnTo>
                    <a:pt x="1373365" y="66802"/>
                  </a:lnTo>
                  <a:lnTo>
                    <a:pt x="1373365" y="37084"/>
                  </a:lnTo>
                  <a:lnTo>
                    <a:pt x="1355458" y="37084"/>
                  </a:lnTo>
                  <a:lnTo>
                    <a:pt x="1355458" y="66802"/>
                  </a:lnTo>
                  <a:lnTo>
                    <a:pt x="1298435" y="66802"/>
                  </a:lnTo>
                  <a:lnTo>
                    <a:pt x="1298435" y="81534"/>
                  </a:lnTo>
                  <a:lnTo>
                    <a:pt x="1450581" y="81534"/>
                  </a:lnTo>
                  <a:lnTo>
                    <a:pt x="1450581" y="66802"/>
                  </a:lnTo>
                  <a:close/>
                </a:path>
                <a:path w="1965325" h="155575">
                  <a:moveTo>
                    <a:pt x="1577835" y="69215"/>
                  </a:moveTo>
                  <a:lnTo>
                    <a:pt x="1553286" y="53721"/>
                  </a:lnTo>
                  <a:lnTo>
                    <a:pt x="1530972" y="39624"/>
                  </a:lnTo>
                  <a:lnTo>
                    <a:pt x="1531861" y="36703"/>
                  </a:lnTo>
                  <a:lnTo>
                    <a:pt x="1532623" y="33782"/>
                  </a:lnTo>
                  <a:lnTo>
                    <a:pt x="1533042" y="31369"/>
                  </a:lnTo>
                  <a:lnTo>
                    <a:pt x="1533131" y="30861"/>
                  </a:lnTo>
                  <a:lnTo>
                    <a:pt x="1533766" y="27940"/>
                  </a:lnTo>
                  <a:lnTo>
                    <a:pt x="1534147" y="24892"/>
                  </a:lnTo>
                  <a:lnTo>
                    <a:pt x="1534274" y="21717"/>
                  </a:lnTo>
                  <a:lnTo>
                    <a:pt x="1572882" y="21717"/>
                  </a:lnTo>
                  <a:lnTo>
                    <a:pt x="1572882" y="6604"/>
                  </a:lnTo>
                  <a:lnTo>
                    <a:pt x="1475600" y="6604"/>
                  </a:lnTo>
                  <a:lnTo>
                    <a:pt x="1475600" y="21717"/>
                  </a:lnTo>
                  <a:lnTo>
                    <a:pt x="1516621" y="21717"/>
                  </a:lnTo>
                  <a:lnTo>
                    <a:pt x="1515618" y="27940"/>
                  </a:lnTo>
                  <a:lnTo>
                    <a:pt x="1490738" y="62776"/>
                  </a:lnTo>
                  <a:lnTo>
                    <a:pt x="1473695" y="67945"/>
                  </a:lnTo>
                  <a:lnTo>
                    <a:pt x="1473695" y="83820"/>
                  </a:lnTo>
                  <a:lnTo>
                    <a:pt x="1509623" y="69913"/>
                  </a:lnTo>
                  <a:lnTo>
                    <a:pt x="1524368" y="53721"/>
                  </a:lnTo>
                  <a:lnTo>
                    <a:pt x="1569072" y="82423"/>
                  </a:lnTo>
                  <a:lnTo>
                    <a:pt x="1577835" y="69215"/>
                  </a:lnTo>
                  <a:close/>
                </a:path>
                <a:path w="1965325" h="155575">
                  <a:moveTo>
                    <a:pt x="1614030" y="2667"/>
                  </a:moveTo>
                  <a:lnTo>
                    <a:pt x="1596377" y="2667"/>
                  </a:lnTo>
                  <a:lnTo>
                    <a:pt x="1596377" y="31369"/>
                  </a:lnTo>
                  <a:lnTo>
                    <a:pt x="1566786" y="31369"/>
                  </a:lnTo>
                  <a:lnTo>
                    <a:pt x="1566786" y="46736"/>
                  </a:lnTo>
                  <a:lnTo>
                    <a:pt x="1596377" y="46736"/>
                  </a:lnTo>
                  <a:lnTo>
                    <a:pt x="1596377" y="88265"/>
                  </a:lnTo>
                  <a:lnTo>
                    <a:pt x="1614030" y="88265"/>
                  </a:lnTo>
                  <a:lnTo>
                    <a:pt x="1614030" y="2667"/>
                  </a:lnTo>
                  <a:close/>
                </a:path>
                <a:path w="1965325" h="155575">
                  <a:moveTo>
                    <a:pt x="1615173" y="116713"/>
                  </a:moveTo>
                  <a:lnTo>
                    <a:pt x="1612125" y="110744"/>
                  </a:lnTo>
                  <a:lnTo>
                    <a:pt x="1608315" y="107696"/>
                  </a:lnTo>
                  <a:lnTo>
                    <a:pt x="1606410" y="106172"/>
                  </a:lnTo>
                  <a:lnTo>
                    <a:pt x="1601711" y="102984"/>
                  </a:lnTo>
                  <a:lnTo>
                    <a:pt x="1596504" y="100406"/>
                  </a:lnTo>
                  <a:lnTo>
                    <a:pt x="1596504" y="120396"/>
                  </a:lnTo>
                  <a:lnTo>
                    <a:pt x="1596504" y="127889"/>
                  </a:lnTo>
                  <a:lnTo>
                    <a:pt x="1558277" y="140462"/>
                  </a:lnTo>
                  <a:lnTo>
                    <a:pt x="1540624" y="140462"/>
                  </a:lnTo>
                  <a:lnTo>
                    <a:pt x="1502524" y="127889"/>
                  </a:lnTo>
                  <a:lnTo>
                    <a:pt x="1502524" y="120396"/>
                  </a:lnTo>
                  <a:lnTo>
                    <a:pt x="1504556" y="117221"/>
                  </a:lnTo>
                  <a:lnTo>
                    <a:pt x="1512938" y="112395"/>
                  </a:lnTo>
                  <a:lnTo>
                    <a:pt x="1518119" y="110744"/>
                  </a:lnTo>
                  <a:lnTo>
                    <a:pt x="1517738" y="110744"/>
                  </a:lnTo>
                  <a:lnTo>
                    <a:pt x="1532623" y="108331"/>
                  </a:lnTo>
                  <a:lnTo>
                    <a:pt x="1540624" y="107696"/>
                  </a:lnTo>
                  <a:lnTo>
                    <a:pt x="1558277" y="107696"/>
                  </a:lnTo>
                  <a:lnTo>
                    <a:pt x="1566278" y="108331"/>
                  </a:lnTo>
                  <a:lnTo>
                    <a:pt x="1581150" y="110744"/>
                  </a:lnTo>
                  <a:lnTo>
                    <a:pt x="1580769" y="110744"/>
                  </a:lnTo>
                  <a:lnTo>
                    <a:pt x="1585963" y="112395"/>
                  </a:lnTo>
                  <a:lnTo>
                    <a:pt x="1594345" y="117221"/>
                  </a:lnTo>
                  <a:lnTo>
                    <a:pt x="1596504" y="120396"/>
                  </a:lnTo>
                  <a:lnTo>
                    <a:pt x="1596504" y="100406"/>
                  </a:lnTo>
                  <a:lnTo>
                    <a:pt x="1558582" y="93408"/>
                  </a:lnTo>
                  <a:lnTo>
                    <a:pt x="1549514" y="93218"/>
                  </a:lnTo>
                  <a:lnTo>
                    <a:pt x="1540408" y="93408"/>
                  </a:lnTo>
                  <a:lnTo>
                    <a:pt x="1502702" y="100266"/>
                  </a:lnTo>
                  <a:lnTo>
                    <a:pt x="1483855" y="116713"/>
                  </a:lnTo>
                  <a:lnTo>
                    <a:pt x="1483855" y="131445"/>
                  </a:lnTo>
                  <a:lnTo>
                    <a:pt x="1523644" y="153225"/>
                  </a:lnTo>
                  <a:lnTo>
                    <a:pt x="1549514" y="154940"/>
                  </a:lnTo>
                  <a:lnTo>
                    <a:pt x="1558582" y="154762"/>
                  </a:lnTo>
                  <a:lnTo>
                    <a:pt x="1596224" y="147891"/>
                  </a:lnTo>
                  <a:lnTo>
                    <a:pt x="1608315" y="140462"/>
                  </a:lnTo>
                  <a:lnTo>
                    <a:pt x="1612125" y="137414"/>
                  </a:lnTo>
                  <a:lnTo>
                    <a:pt x="1615173" y="131445"/>
                  </a:lnTo>
                  <a:lnTo>
                    <a:pt x="1615173" y="116713"/>
                  </a:lnTo>
                  <a:close/>
                </a:path>
                <a:path w="1965325" h="155575">
                  <a:moveTo>
                    <a:pt x="1795005" y="131064"/>
                  </a:moveTo>
                  <a:lnTo>
                    <a:pt x="1727695" y="131064"/>
                  </a:lnTo>
                  <a:lnTo>
                    <a:pt x="1727695" y="94488"/>
                  </a:lnTo>
                  <a:lnTo>
                    <a:pt x="1784845" y="94488"/>
                  </a:lnTo>
                  <a:lnTo>
                    <a:pt x="1784845" y="78105"/>
                  </a:lnTo>
                  <a:lnTo>
                    <a:pt x="1784845" y="24765"/>
                  </a:lnTo>
                  <a:lnTo>
                    <a:pt x="1784845" y="8255"/>
                  </a:lnTo>
                  <a:lnTo>
                    <a:pt x="1767192" y="8255"/>
                  </a:lnTo>
                  <a:lnTo>
                    <a:pt x="1767192" y="24765"/>
                  </a:lnTo>
                  <a:lnTo>
                    <a:pt x="1767192" y="78105"/>
                  </a:lnTo>
                  <a:lnTo>
                    <a:pt x="1670545" y="78105"/>
                  </a:lnTo>
                  <a:lnTo>
                    <a:pt x="1670545" y="24765"/>
                  </a:lnTo>
                  <a:lnTo>
                    <a:pt x="1767192" y="24765"/>
                  </a:lnTo>
                  <a:lnTo>
                    <a:pt x="1767192" y="8255"/>
                  </a:lnTo>
                  <a:lnTo>
                    <a:pt x="1652892" y="8255"/>
                  </a:lnTo>
                  <a:lnTo>
                    <a:pt x="1652892" y="94488"/>
                  </a:lnTo>
                  <a:lnTo>
                    <a:pt x="1709788" y="94488"/>
                  </a:lnTo>
                  <a:lnTo>
                    <a:pt x="1709788" y="131064"/>
                  </a:lnTo>
                  <a:lnTo>
                    <a:pt x="1642859" y="131064"/>
                  </a:lnTo>
                  <a:lnTo>
                    <a:pt x="1642859" y="147701"/>
                  </a:lnTo>
                  <a:lnTo>
                    <a:pt x="1795005" y="147701"/>
                  </a:lnTo>
                  <a:lnTo>
                    <a:pt x="1795005" y="131064"/>
                  </a:lnTo>
                  <a:close/>
                </a:path>
                <a:path w="1965325" h="155575">
                  <a:moveTo>
                    <a:pt x="1896097" y="59436"/>
                  </a:moveTo>
                  <a:lnTo>
                    <a:pt x="1862315" y="64770"/>
                  </a:lnTo>
                  <a:lnTo>
                    <a:pt x="1836280" y="64770"/>
                  </a:lnTo>
                  <a:lnTo>
                    <a:pt x="1836280" y="19939"/>
                  </a:lnTo>
                  <a:lnTo>
                    <a:pt x="1886953" y="19939"/>
                  </a:lnTo>
                  <a:lnTo>
                    <a:pt x="1886953" y="6477"/>
                  </a:lnTo>
                  <a:lnTo>
                    <a:pt x="1819770" y="6477"/>
                  </a:lnTo>
                  <a:lnTo>
                    <a:pt x="1819770" y="78232"/>
                  </a:lnTo>
                  <a:lnTo>
                    <a:pt x="1860918" y="78232"/>
                  </a:lnTo>
                  <a:lnTo>
                    <a:pt x="1869046" y="77851"/>
                  </a:lnTo>
                  <a:lnTo>
                    <a:pt x="1876539" y="76962"/>
                  </a:lnTo>
                  <a:lnTo>
                    <a:pt x="1884159" y="76200"/>
                  </a:lnTo>
                  <a:lnTo>
                    <a:pt x="1890636" y="74803"/>
                  </a:lnTo>
                  <a:lnTo>
                    <a:pt x="1896097" y="72898"/>
                  </a:lnTo>
                  <a:lnTo>
                    <a:pt x="1896097" y="64770"/>
                  </a:lnTo>
                  <a:lnTo>
                    <a:pt x="1896097" y="59436"/>
                  </a:lnTo>
                  <a:close/>
                </a:path>
                <a:path w="1965325" h="155575">
                  <a:moveTo>
                    <a:pt x="1924545" y="3556"/>
                  </a:moveTo>
                  <a:lnTo>
                    <a:pt x="1908035" y="3556"/>
                  </a:lnTo>
                  <a:lnTo>
                    <a:pt x="1908035" y="33401"/>
                  </a:lnTo>
                  <a:lnTo>
                    <a:pt x="1872094" y="33401"/>
                  </a:lnTo>
                  <a:lnTo>
                    <a:pt x="1872094" y="47244"/>
                  </a:lnTo>
                  <a:lnTo>
                    <a:pt x="1908035" y="47244"/>
                  </a:lnTo>
                  <a:lnTo>
                    <a:pt x="1908035" y="80264"/>
                  </a:lnTo>
                  <a:lnTo>
                    <a:pt x="1924545" y="80264"/>
                  </a:lnTo>
                  <a:lnTo>
                    <a:pt x="1924545" y="3556"/>
                  </a:lnTo>
                  <a:close/>
                </a:path>
                <a:path w="1965325" h="155575">
                  <a:moveTo>
                    <a:pt x="1961502" y="2667"/>
                  </a:moveTo>
                  <a:lnTo>
                    <a:pt x="1944738" y="2667"/>
                  </a:lnTo>
                  <a:lnTo>
                    <a:pt x="1944738" y="81788"/>
                  </a:lnTo>
                  <a:lnTo>
                    <a:pt x="1961502" y="81788"/>
                  </a:lnTo>
                  <a:lnTo>
                    <a:pt x="1961502" y="2667"/>
                  </a:lnTo>
                  <a:close/>
                </a:path>
                <a:path w="1965325" h="155575">
                  <a:moveTo>
                    <a:pt x="1965185" y="139573"/>
                  </a:moveTo>
                  <a:lnTo>
                    <a:pt x="1845805" y="139573"/>
                  </a:lnTo>
                  <a:lnTo>
                    <a:pt x="1845805" y="127635"/>
                  </a:lnTo>
                  <a:lnTo>
                    <a:pt x="1961502" y="127635"/>
                  </a:lnTo>
                  <a:lnTo>
                    <a:pt x="1961502" y="90043"/>
                  </a:lnTo>
                  <a:lnTo>
                    <a:pt x="1828152" y="90043"/>
                  </a:lnTo>
                  <a:lnTo>
                    <a:pt x="1828152" y="103378"/>
                  </a:lnTo>
                  <a:lnTo>
                    <a:pt x="1944230" y="103378"/>
                  </a:lnTo>
                  <a:lnTo>
                    <a:pt x="1944230" y="115062"/>
                  </a:lnTo>
                  <a:lnTo>
                    <a:pt x="1828406" y="115062"/>
                  </a:lnTo>
                  <a:lnTo>
                    <a:pt x="1828406" y="153035"/>
                  </a:lnTo>
                  <a:lnTo>
                    <a:pt x="1965185" y="153035"/>
                  </a:lnTo>
                  <a:lnTo>
                    <a:pt x="1965185" y="139573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0871" y="4162043"/>
              <a:ext cx="2431541" cy="40005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35252" y="4259579"/>
              <a:ext cx="924306" cy="18973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6967" y="4168139"/>
              <a:ext cx="2403347" cy="371856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645793" y="4270501"/>
              <a:ext cx="887094" cy="152400"/>
            </a:xfrm>
            <a:custGeom>
              <a:avLst/>
              <a:gdLst/>
              <a:ahLst/>
              <a:cxnLst/>
              <a:rect l="l" t="t" r="r" b="b"/>
              <a:pathLst>
                <a:path w="887094" h="152400">
                  <a:moveTo>
                    <a:pt x="105537" y="133985"/>
                  </a:moveTo>
                  <a:lnTo>
                    <a:pt x="72618" y="83693"/>
                  </a:lnTo>
                  <a:lnTo>
                    <a:pt x="57912" y="61214"/>
                  </a:lnTo>
                  <a:lnTo>
                    <a:pt x="58851" y="55118"/>
                  </a:lnTo>
                  <a:lnTo>
                    <a:pt x="59677" y="49022"/>
                  </a:lnTo>
                  <a:lnTo>
                    <a:pt x="62357" y="4445"/>
                  </a:lnTo>
                  <a:lnTo>
                    <a:pt x="44323" y="3810"/>
                  </a:lnTo>
                  <a:lnTo>
                    <a:pt x="43992" y="19634"/>
                  </a:lnTo>
                  <a:lnTo>
                    <a:pt x="43040" y="34290"/>
                  </a:lnTo>
                  <a:lnTo>
                    <a:pt x="43014" y="34696"/>
                  </a:lnTo>
                  <a:lnTo>
                    <a:pt x="41516" y="48133"/>
                  </a:lnTo>
                  <a:lnTo>
                    <a:pt x="41427" y="49022"/>
                  </a:lnTo>
                  <a:lnTo>
                    <a:pt x="33045" y="86677"/>
                  </a:lnTo>
                  <a:lnTo>
                    <a:pt x="6959" y="123012"/>
                  </a:lnTo>
                  <a:lnTo>
                    <a:pt x="0" y="125222"/>
                  </a:lnTo>
                  <a:lnTo>
                    <a:pt x="0" y="143256"/>
                  </a:lnTo>
                  <a:lnTo>
                    <a:pt x="37820" y="117792"/>
                  </a:lnTo>
                  <a:lnTo>
                    <a:pt x="52705" y="83693"/>
                  </a:lnTo>
                  <a:lnTo>
                    <a:pt x="90678" y="143637"/>
                  </a:lnTo>
                  <a:lnTo>
                    <a:pt x="105537" y="133985"/>
                  </a:lnTo>
                  <a:close/>
                </a:path>
                <a:path w="887094" h="152400">
                  <a:moveTo>
                    <a:pt x="142113" y="0"/>
                  </a:moveTo>
                  <a:lnTo>
                    <a:pt x="124460" y="0"/>
                  </a:lnTo>
                  <a:lnTo>
                    <a:pt x="124460" y="55118"/>
                  </a:lnTo>
                  <a:lnTo>
                    <a:pt x="85217" y="55118"/>
                  </a:lnTo>
                  <a:lnTo>
                    <a:pt x="85217" y="71755"/>
                  </a:lnTo>
                  <a:lnTo>
                    <a:pt x="124460" y="71755"/>
                  </a:lnTo>
                  <a:lnTo>
                    <a:pt x="124460" y="152273"/>
                  </a:lnTo>
                  <a:lnTo>
                    <a:pt x="142113" y="152273"/>
                  </a:lnTo>
                  <a:lnTo>
                    <a:pt x="142113" y="0"/>
                  </a:lnTo>
                  <a:close/>
                </a:path>
                <a:path w="887094" h="152400">
                  <a:moveTo>
                    <a:pt x="265938" y="4445"/>
                  </a:moveTo>
                  <a:lnTo>
                    <a:pt x="248539" y="4445"/>
                  </a:lnTo>
                  <a:lnTo>
                    <a:pt x="248539" y="56896"/>
                  </a:lnTo>
                  <a:lnTo>
                    <a:pt x="248539" y="73152"/>
                  </a:lnTo>
                  <a:lnTo>
                    <a:pt x="248539" y="127000"/>
                  </a:lnTo>
                  <a:lnTo>
                    <a:pt x="197104" y="127000"/>
                  </a:lnTo>
                  <a:lnTo>
                    <a:pt x="197104" y="73152"/>
                  </a:lnTo>
                  <a:lnTo>
                    <a:pt x="248539" y="73152"/>
                  </a:lnTo>
                  <a:lnTo>
                    <a:pt x="248539" y="56896"/>
                  </a:lnTo>
                  <a:lnTo>
                    <a:pt x="197104" y="56896"/>
                  </a:lnTo>
                  <a:lnTo>
                    <a:pt x="197104" y="4445"/>
                  </a:lnTo>
                  <a:lnTo>
                    <a:pt x="179705" y="4445"/>
                  </a:lnTo>
                  <a:lnTo>
                    <a:pt x="179705" y="143256"/>
                  </a:lnTo>
                  <a:lnTo>
                    <a:pt x="265938" y="143256"/>
                  </a:lnTo>
                  <a:lnTo>
                    <a:pt x="265938" y="127000"/>
                  </a:lnTo>
                  <a:lnTo>
                    <a:pt x="265938" y="73152"/>
                  </a:lnTo>
                  <a:lnTo>
                    <a:pt x="265938" y="56896"/>
                  </a:lnTo>
                  <a:lnTo>
                    <a:pt x="265938" y="4445"/>
                  </a:lnTo>
                  <a:close/>
                </a:path>
                <a:path w="887094" h="152400">
                  <a:moveTo>
                    <a:pt x="313055" y="0"/>
                  </a:moveTo>
                  <a:lnTo>
                    <a:pt x="295402" y="0"/>
                  </a:lnTo>
                  <a:lnTo>
                    <a:pt x="295402" y="152273"/>
                  </a:lnTo>
                  <a:lnTo>
                    <a:pt x="313055" y="152273"/>
                  </a:lnTo>
                  <a:lnTo>
                    <a:pt x="313055" y="0"/>
                  </a:lnTo>
                  <a:close/>
                </a:path>
                <a:path w="887094" h="152400">
                  <a:moveTo>
                    <a:pt x="491871" y="82296"/>
                  </a:moveTo>
                  <a:lnTo>
                    <a:pt x="445719" y="51181"/>
                  </a:lnTo>
                  <a:lnTo>
                    <a:pt x="424815" y="37084"/>
                  </a:lnTo>
                  <a:lnTo>
                    <a:pt x="427355" y="32004"/>
                  </a:lnTo>
                  <a:lnTo>
                    <a:pt x="429387" y="26670"/>
                  </a:lnTo>
                  <a:lnTo>
                    <a:pt x="431114" y="21348"/>
                  </a:lnTo>
                  <a:lnTo>
                    <a:pt x="432943" y="15621"/>
                  </a:lnTo>
                  <a:lnTo>
                    <a:pt x="434467" y="9906"/>
                  </a:lnTo>
                  <a:lnTo>
                    <a:pt x="435483" y="3937"/>
                  </a:lnTo>
                  <a:lnTo>
                    <a:pt x="417322" y="762"/>
                  </a:lnTo>
                  <a:lnTo>
                    <a:pt x="414832" y="11290"/>
                  </a:lnTo>
                  <a:lnTo>
                    <a:pt x="411619" y="21209"/>
                  </a:lnTo>
                  <a:lnTo>
                    <a:pt x="391185" y="55918"/>
                  </a:lnTo>
                  <a:lnTo>
                    <a:pt x="354380" y="78244"/>
                  </a:lnTo>
                  <a:lnTo>
                    <a:pt x="346202" y="78994"/>
                  </a:lnTo>
                  <a:lnTo>
                    <a:pt x="346202" y="95758"/>
                  </a:lnTo>
                  <a:lnTo>
                    <a:pt x="385699" y="83566"/>
                  </a:lnTo>
                  <a:lnTo>
                    <a:pt x="417068" y="51181"/>
                  </a:lnTo>
                  <a:lnTo>
                    <a:pt x="482219" y="96266"/>
                  </a:lnTo>
                  <a:lnTo>
                    <a:pt x="491871" y="82296"/>
                  </a:lnTo>
                  <a:close/>
                </a:path>
                <a:path w="887094" h="152400">
                  <a:moveTo>
                    <a:pt x="495173" y="128397"/>
                  </a:moveTo>
                  <a:lnTo>
                    <a:pt x="343154" y="128397"/>
                  </a:lnTo>
                  <a:lnTo>
                    <a:pt x="343154" y="145034"/>
                  </a:lnTo>
                  <a:lnTo>
                    <a:pt x="495173" y="145034"/>
                  </a:lnTo>
                  <a:lnTo>
                    <a:pt x="495173" y="128397"/>
                  </a:lnTo>
                  <a:close/>
                </a:path>
                <a:path w="887094" h="152400">
                  <a:moveTo>
                    <a:pt x="714629" y="128778"/>
                  </a:moveTo>
                  <a:lnTo>
                    <a:pt x="647319" y="128778"/>
                  </a:lnTo>
                  <a:lnTo>
                    <a:pt x="647319" y="100076"/>
                  </a:lnTo>
                  <a:lnTo>
                    <a:pt x="707009" y="100076"/>
                  </a:lnTo>
                  <a:lnTo>
                    <a:pt x="707009" y="84328"/>
                  </a:lnTo>
                  <a:lnTo>
                    <a:pt x="590423" y="84328"/>
                  </a:lnTo>
                  <a:lnTo>
                    <a:pt x="590423" y="60325"/>
                  </a:lnTo>
                  <a:lnTo>
                    <a:pt x="704723" y="60325"/>
                  </a:lnTo>
                  <a:lnTo>
                    <a:pt x="704723" y="5588"/>
                  </a:lnTo>
                  <a:lnTo>
                    <a:pt x="572770" y="5588"/>
                  </a:lnTo>
                  <a:lnTo>
                    <a:pt x="572770" y="21209"/>
                  </a:lnTo>
                  <a:lnTo>
                    <a:pt x="687197" y="21209"/>
                  </a:lnTo>
                  <a:lnTo>
                    <a:pt x="687197" y="45212"/>
                  </a:lnTo>
                  <a:lnTo>
                    <a:pt x="572770" y="45212"/>
                  </a:lnTo>
                  <a:lnTo>
                    <a:pt x="572770" y="100076"/>
                  </a:lnTo>
                  <a:lnTo>
                    <a:pt x="629285" y="100076"/>
                  </a:lnTo>
                  <a:lnTo>
                    <a:pt x="629285" y="128778"/>
                  </a:lnTo>
                  <a:lnTo>
                    <a:pt x="562610" y="128778"/>
                  </a:lnTo>
                  <a:lnTo>
                    <a:pt x="562610" y="145034"/>
                  </a:lnTo>
                  <a:lnTo>
                    <a:pt x="714629" y="145034"/>
                  </a:lnTo>
                  <a:lnTo>
                    <a:pt x="714629" y="128778"/>
                  </a:lnTo>
                  <a:close/>
                </a:path>
                <a:path w="887094" h="152400">
                  <a:moveTo>
                    <a:pt x="881253" y="137160"/>
                  </a:moveTo>
                  <a:lnTo>
                    <a:pt x="856589" y="129794"/>
                  </a:lnTo>
                  <a:lnTo>
                    <a:pt x="817499" y="118110"/>
                  </a:lnTo>
                  <a:lnTo>
                    <a:pt x="820420" y="113792"/>
                  </a:lnTo>
                  <a:lnTo>
                    <a:pt x="822325" y="108839"/>
                  </a:lnTo>
                  <a:lnTo>
                    <a:pt x="823595" y="103251"/>
                  </a:lnTo>
                  <a:lnTo>
                    <a:pt x="805942" y="100584"/>
                  </a:lnTo>
                  <a:lnTo>
                    <a:pt x="803910" y="108331"/>
                  </a:lnTo>
                  <a:lnTo>
                    <a:pt x="799719" y="114681"/>
                  </a:lnTo>
                  <a:lnTo>
                    <a:pt x="763790" y="132867"/>
                  </a:lnTo>
                  <a:lnTo>
                    <a:pt x="742315" y="135001"/>
                  </a:lnTo>
                  <a:lnTo>
                    <a:pt x="742315" y="150368"/>
                  </a:lnTo>
                  <a:lnTo>
                    <a:pt x="786460" y="142582"/>
                  </a:lnTo>
                  <a:lnTo>
                    <a:pt x="807720" y="129794"/>
                  </a:lnTo>
                  <a:lnTo>
                    <a:pt x="876427" y="152146"/>
                  </a:lnTo>
                  <a:lnTo>
                    <a:pt x="881253" y="137160"/>
                  </a:lnTo>
                  <a:close/>
                </a:path>
                <a:path w="887094" h="152400">
                  <a:moveTo>
                    <a:pt x="886841" y="78613"/>
                  </a:moveTo>
                  <a:lnTo>
                    <a:pt x="819531" y="78613"/>
                  </a:lnTo>
                  <a:lnTo>
                    <a:pt x="819531" y="62611"/>
                  </a:lnTo>
                  <a:lnTo>
                    <a:pt x="875792" y="62611"/>
                  </a:lnTo>
                  <a:lnTo>
                    <a:pt x="875792" y="48768"/>
                  </a:lnTo>
                  <a:lnTo>
                    <a:pt x="875792" y="31369"/>
                  </a:lnTo>
                  <a:lnTo>
                    <a:pt x="875792" y="18034"/>
                  </a:lnTo>
                  <a:lnTo>
                    <a:pt x="875792" y="889"/>
                  </a:lnTo>
                  <a:lnTo>
                    <a:pt x="858520" y="889"/>
                  </a:lnTo>
                  <a:lnTo>
                    <a:pt x="858520" y="18034"/>
                  </a:lnTo>
                  <a:lnTo>
                    <a:pt x="858520" y="31369"/>
                  </a:lnTo>
                  <a:lnTo>
                    <a:pt x="858520" y="48768"/>
                  </a:lnTo>
                  <a:lnTo>
                    <a:pt x="763143" y="48768"/>
                  </a:lnTo>
                  <a:lnTo>
                    <a:pt x="763143" y="31369"/>
                  </a:lnTo>
                  <a:lnTo>
                    <a:pt x="858520" y="31369"/>
                  </a:lnTo>
                  <a:lnTo>
                    <a:pt x="858520" y="18034"/>
                  </a:lnTo>
                  <a:lnTo>
                    <a:pt x="763143" y="18034"/>
                  </a:lnTo>
                  <a:lnTo>
                    <a:pt x="763143" y="889"/>
                  </a:lnTo>
                  <a:lnTo>
                    <a:pt x="745617" y="889"/>
                  </a:lnTo>
                  <a:lnTo>
                    <a:pt x="745617" y="62611"/>
                  </a:lnTo>
                  <a:lnTo>
                    <a:pt x="802005" y="62611"/>
                  </a:lnTo>
                  <a:lnTo>
                    <a:pt x="802005" y="78613"/>
                  </a:lnTo>
                  <a:lnTo>
                    <a:pt x="734822" y="78613"/>
                  </a:lnTo>
                  <a:lnTo>
                    <a:pt x="734822" y="93091"/>
                  </a:lnTo>
                  <a:lnTo>
                    <a:pt x="886841" y="93091"/>
                  </a:lnTo>
                  <a:lnTo>
                    <a:pt x="886841" y="78613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0871" y="4614671"/>
              <a:ext cx="2431541" cy="40005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89303" y="4713731"/>
              <a:ext cx="1613154" cy="18973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86967" y="4620767"/>
              <a:ext cx="2403347" cy="37185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300099" y="4724145"/>
              <a:ext cx="1575435" cy="152400"/>
            </a:xfrm>
            <a:custGeom>
              <a:avLst/>
              <a:gdLst/>
              <a:ahLst/>
              <a:cxnLst/>
              <a:rect l="l" t="t" r="r" b="b"/>
              <a:pathLst>
                <a:path w="1575435" h="152400">
                  <a:moveTo>
                    <a:pt x="140843" y="1778"/>
                  </a:moveTo>
                  <a:lnTo>
                    <a:pt x="10541" y="1778"/>
                  </a:lnTo>
                  <a:lnTo>
                    <a:pt x="10541" y="17018"/>
                  </a:lnTo>
                  <a:lnTo>
                    <a:pt x="123063" y="17018"/>
                  </a:lnTo>
                  <a:lnTo>
                    <a:pt x="123063" y="53467"/>
                  </a:lnTo>
                  <a:lnTo>
                    <a:pt x="140843" y="53467"/>
                  </a:lnTo>
                  <a:lnTo>
                    <a:pt x="140843" y="1778"/>
                  </a:lnTo>
                  <a:close/>
                </a:path>
                <a:path w="1575435" h="152400">
                  <a:moveTo>
                    <a:pt x="152019" y="62230"/>
                  </a:moveTo>
                  <a:lnTo>
                    <a:pt x="0" y="62230"/>
                  </a:lnTo>
                  <a:lnTo>
                    <a:pt x="0" y="77343"/>
                  </a:lnTo>
                  <a:lnTo>
                    <a:pt x="67056" y="77343"/>
                  </a:lnTo>
                  <a:lnTo>
                    <a:pt x="67056" y="101993"/>
                  </a:lnTo>
                  <a:lnTo>
                    <a:pt x="9271" y="101993"/>
                  </a:lnTo>
                  <a:lnTo>
                    <a:pt x="9271" y="117106"/>
                  </a:lnTo>
                  <a:lnTo>
                    <a:pt x="123571" y="117106"/>
                  </a:lnTo>
                  <a:lnTo>
                    <a:pt x="123571" y="152400"/>
                  </a:lnTo>
                  <a:lnTo>
                    <a:pt x="141351" y="152400"/>
                  </a:lnTo>
                  <a:lnTo>
                    <a:pt x="141351" y="101993"/>
                  </a:lnTo>
                  <a:lnTo>
                    <a:pt x="84836" y="101993"/>
                  </a:lnTo>
                  <a:lnTo>
                    <a:pt x="84836" y="77343"/>
                  </a:lnTo>
                  <a:lnTo>
                    <a:pt x="152019" y="77343"/>
                  </a:lnTo>
                  <a:lnTo>
                    <a:pt x="152019" y="62230"/>
                  </a:lnTo>
                  <a:close/>
                </a:path>
                <a:path w="1575435" h="152400">
                  <a:moveTo>
                    <a:pt x="260604" y="5461"/>
                  </a:moveTo>
                  <a:lnTo>
                    <a:pt x="177673" y="5461"/>
                  </a:lnTo>
                  <a:lnTo>
                    <a:pt x="177673" y="21717"/>
                  </a:lnTo>
                  <a:lnTo>
                    <a:pt x="242570" y="21717"/>
                  </a:lnTo>
                  <a:lnTo>
                    <a:pt x="242570" y="42545"/>
                  </a:lnTo>
                  <a:lnTo>
                    <a:pt x="233006" y="91287"/>
                  </a:lnTo>
                  <a:lnTo>
                    <a:pt x="205295" y="120065"/>
                  </a:lnTo>
                  <a:lnTo>
                    <a:pt x="177673" y="125984"/>
                  </a:lnTo>
                  <a:lnTo>
                    <a:pt x="177673" y="142748"/>
                  </a:lnTo>
                  <a:lnTo>
                    <a:pt x="222250" y="130187"/>
                  </a:lnTo>
                  <a:lnTo>
                    <a:pt x="250571" y="95262"/>
                  </a:lnTo>
                  <a:lnTo>
                    <a:pt x="259956" y="56934"/>
                  </a:lnTo>
                  <a:lnTo>
                    <a:pt x="260578" y="42545"/>
                  </a:lnTo>
                  <a:lnTo>
                    <a:pt x="260604" y="5461"/>
                  </a:lnTo>
                  <a:close/>
                </a:path>
                <a:path w="1575435" h="152400">
                  <a:moveTo>
                    <a:pt x="331470" y="61595"/>
                  </a:moveTo>
                  <a:lnTo>
                    <a:pt x="310007" y="61595"/>
                  </a:lnTo>
                  <a:lnTo>
                    <a:pt x="310007" y="0"/>
                  </a:lnTo>
                  <a:lnTo>
                    <a:pt x="292354" y="0"/>
                  </a:lnTo>
                  <a:lnTo>
                    <a:pt x="292354" y="152273"/>
                  </a:lnTo>
                  <a:lnTo>
                    <a:pt x="310007" y="152273"/>
                  </a:lnTo>
                  <a:lnTo>
                    <a:pt x="310007" y="78613"/>
                  </a:lnTo>
                  <a:lnTo>
                    <a:pt x="331470" y="78613"/>
                  </a:lnTo>
                  <a:lnTo>
                    <a:pt x="331470" y="61595"/>
                  </a:lnTo>
                  <a:close/>
                </a:path>
                <a:path w="1575435" h="152400">
                  <a:moveTo>
                    <a:pt x="496443" y="128651"/>
                  </a:moveTo>
                  <a:lnTo>
                    <a:pt x="429133" y="128651"/>
                  </a:lnTo>
                  <a:lnTo>
                    <a:pt x="429133" y="99961"/>
                  </a:lnTo>
                  <a:lnTo>
                    <a:pt x="488823" y="99961"/>
                  </a:lnTo>
                  <a:lnTo>
                    <a:pt x="488823" y="84328"/>
                  </a:lnTo>
                  <a:lnTo>
                    <a:pt x="372237" y="84328"/>
                  </a:lnTo>
                  <a:lnTo>
                    <a:pt x="372237" y="60198"/>
                  </a:lnTo>
                  <a:lnTo>
                    <a:pt x="486537" y="60198"/>
                  </a:lnTo>
                  <a:lnTo>
                    <a:pt x="486537" y="5461"/>
                  </a:lnTo>
                  <a:lnTo>
                    <a:pt x="354571" y="5461"/>
                  </a:lnTo>
                  <a:lnTo>
                    <a:pt x="354571" y="21209"/>
                  </a:lnTo>
                  <a:lnTo>
                    <a:pt x="469011" y="21209"/>
                  </a:lnTo>
                  <a:lnTo>
                    <a:pt x="469011" y="45085"/>
                  </a:lnTo>
                  <a:lnTo>
                    <a:pt x="354571" y="45085"/>
                  </a:lnTo>
                  <a:lnTo>
                    <a:pt x="354571" y="99961"/>
                  </a:lnTo>
                  <a:lnTo>
                    <a:pt x="411099" y="99961"/>
                  </a:lnTo>
                  <a:lnTo>
                    <a:pt x="411099" y="128651"/>
                  </a:lnTo>
                  <a:lnTo>
                    <a:pt x="344424" y="128651"/>
                  </a:lnTo>
                  <a:lnTo>
                    <a:pt x="344424" y="144907"/>
                  </a:lnTo>
                  <a:lnTo>
                    <a:pt x="496443" y="144907"/>
                  </a:lnTo>
                  <a:lnTo>
                    <a:pt x="496443" y="128651"/>
                  </a:lnTo>
                  <a:close/>
                </a:path>
                <a:path w="1575435" h="152400">
                  <a:moveTo>
                    <a:pt x="663067" y="137033"/>
                  </a:moveTo>
                  <a:lnTo>
                    <a:pt x="638835" y="129806"/>
                  </a:lnTo>
                  <a:lnTo>
                    <a:pt x="599313" y="117983"/>
                  </a:lnTo>
                  <a:lnTo>
                    <a:pt x="602234" y="113665"/>
                  </a:lnTo>
                  <a:lnTo>
                    <a:pt x="604139" y="108724"/>
                  </a:lnTo>
                  <a:lnTo>
                    <a:pt x="605409" y="103251"/>
                  </a:lnTo>
                  <a:lnTo>
                    <a:pt x="587756" y="100457"/>
                  </a:lnTo>
                  <a:lnTo>
                    <a:pt x="585724" y="108204"/>
                  </a:lnTo>
                  <a:lnTo>
                    <a:pt x="581533" y="114693"/>
                  </a:lnTo>
                  <a:lnTo>
                    <a:pt x="545604" y="132842"/>
                  </a:lnTo>
                  <a:lnTo>
                    <a:pt x="529132" y="134874"/>
                  </a:lnTo>
                  <a:lnTo>
                    <a:pt x="524129" y="134874"/>
                  </a:lnTo>
                  <a:lnTo>
                    <a:pt x="524129" y="150241"/>
                  </a:lnTo>
                  <a:lnTo>
                    <a:pt x="568274" y="142582"/>
                  </a:lnTo>
                  <a:lnTo>
                    <a:pt x="589534" y="129806"/>
                  </a:lnTo>
                  <a:lnTo>
                    <a:pt x="658241" y="152019"/>
                  </a:lnTo>
                  <a:lnTo>
                    <a:pt x="663067" y="137033"/>
                  </a:lnTo>
                  <a:close/>
                </a:path>
                <a:path w="1575435" h="152400">
                  <a:moveTo>
                    <a:pt x="668655" y="78613"/>
                  </a:moveTo>
                  <a:lnTo>
                    <a:pt x="601345" y="78613"/>
                  </a:lnTo>
                  <a:lnTo>
                    <a:pt x="601345" y="62484"/>
                  </a:lnTo>
                  <a:lnTo>
                    <a:pt x="657606" y="62484"/>
                  </a:lnTo>
                  <a:lnTo>
                    <a:pt x="657606" y="48641"/>
                  </a:lnTo>
                  <a:lnTo>
                    <a:pt x="657606" y="31369"/>
                  </a:lnTo>
                  <a:lnTo>
                    <a:pt x="657606" y="17907"/>
                  </a:lnTo>
                  <a:lnTo>
                    <a:pt x="657606" y="889"/>
                  </a:lnTo>
                  <a:lnTo>
                    <a:pt x="640334" y="889"/>
                  </a:lnTo>
                  <a:lnTo>
                    <a:pt x="640334" y="17907"/>
                  </a:lnTo>
                  <a:lnTo>
                    <a:pt x="640334" y="31369"/>
                  </a:lnTo>
                  <a:lnTo>
                    <a:pt x="640334" y="48641"/>
                  </a:lnTo>
                  <a:lnTo>
                    <a:pt x="544957" y="48641"/>
                  </a:lnTo>
                  <a:lnTo>
                    <a:pt x="544957" y="31369"/>
                  </a:lnTo>
                  <a:lnTo>
                    <a:pt x="640334" y="31369"/>
                  </a:lnTo>
                  <a:lnTo>
                    <a:pt x="640334" y="17907"/>
                  </a:lnTo>
                  <a:lnTo>
                    <a:pt x="544957" y="17907"/>
                  </a:lnTo>
                  <a:lnTo>
                    <a:pt x="544957" y="889"/>
                  </a:lnTo>
                  <a:lnTo>
                    <a:pt x="527431" y="889"/>
                  </a:lnTo>
                  <a:lnTo>
                    <a:pt x="527431" y="62484"/>
                  </a:lnTo>
                  <a:lnTo>
                    <a:pt x="583819" y="62484"/>
                  </a:lnTo>
                  <a:lnTo>
                    <a:pt x="583819" y="78613"/>
                  </a:lnTo>
                  <a:lnTo>
                    <a:pt x="516636" y="78613"/>
                  </a:lnTo>
                  <a:lnTo>
                    <a:pt x="516636" y="92964"/>
                  </a:lnTo>
                  <a:lnTo>
                    <a:pt x="668655" y="92964"/>
                  </a:lnTo>
                  <a:lnTo>
                    <a:pt x="668655" y="78613"/>
                  </a:lnTo>
                  <a:close/>
                </a:path>
                <a:path w="1575435" h="152400">
                  <a:moveTo>
                    <a:pt x="813308" y="120523"/>
                  </a:moveTo>
                  <a:lnTo>
                    <a:pt x="807720" y="122936"/>
                  </a:lnTo>
                  <a:lnTo>
                    <a:pt x="801370" y="124599"/>
                  </a:lnTo>
                  <a:lnTo>
                    <a:pt x="786765" y="126873"/>
                  </a:lnTo>
                  <a:lnTo>
                    <a:pt x="778510" y="127508"/>
                  </a:lnTo>
                  <a:lnTo>
                    <a:pt x="756158" y="127508"/>
                  </a:lnTo>
                  <a:lnTo>
                    <a:pt x="756158" y="80899"/>
                  </a:lnTo>
                  <a:lnTo>
                    <a:pt x="798322" y="80899"/>
                  </a:lnTo>
                  <a:lnTo>
                    <a:pt x="798322" y="65151"/>
                  </a:lnTo>
                  <a:lnTo>
                    <a:pt x="756158" y="65151"/>
                  </a:lnTo>
                  <a:lnTo>
                    <a:pt x="756158" y="21209"/>
                  </a:lnTo>
                  <a:lnTo>
                    <a:pt x="805815" y="21209"/>
                  </a:lnTo>
                  <a:lnTo>
                    <a:pt x="805815" y="5461"/>
                  </a:lnTo>
                  <a:lnTo>
                    <a:pt x="739140" y="5461"/>
                  </a:lnTo>
                  <a:lnTo>
                    <a:pt x="739140" y="143129"/>
                  </a:lnTo>
                  <a:lnTo>
                    <a:pt x="773061" y="143129"/>
                  </a:lnTo>
                  <a:lnTo>
                    <a:pt x="781913" y="142684"/>
                  </a:lnTo>
                  <a:lnTo>
                    <a:pt x="813308" y="136398"/>
                  </a:lnTo>
                  <a:lnTo>
                    <a:pt x="813308" y="127508"/>
                  </a:lnTo>
                  <a:lnTo>
                    <a:pt x="813308" y="120523"/>
                  </a:lnTo>
                  <a:close/>
                </a:path>
                <a:path w="1575435" h="152400">
                  <a:moveTo>
                    <a:pt x="844169" y="889"/>
                  </a:moveTo>
                  <a:lnTo>
                    <a:pt x="827405" y="889"/>
                  </a:lnTo>
                  <a:lnTo>
                    <a:pt x="827405" y="63373"/>
                  </a:lnTo>
                  <a:lnTo>
                    <a:pt x="806450" y="63373"/>
                  </a:lnTo>
                  <a:lnTo>
                    <a:pt x="806450" y="79629"/>
                  </a:lnTo>
                  <a:lnTo>
                    <a:pt x="827405" y="79629"/>
                  </a:lnTo>
                  <a:lnTo>
                    <a:pt x="827405" y="149606"/>
                  </a:lnTo>
                  <a:lnTo>
                    <a:pt x="844169" y="149606"/>
                  </a:lnTo>
                  <a:lnTo>
                    <a:pt x="844169" y="889"/>
                  </a:lnTo>
                  <a:close/>
                </a:path>
                <a:path w="1575435" h="152400">
                  <a:moveTo>
                    <a:pt x="880999" y="0"/>
                  </a:moveTo>
                  <a:lnTo>
                    <a:pt x="864235" y="0"/>
                  </a:lnTo>
                  <a:lnTo>
                    <a:pt x="864235" y="152273"/>
                  </a:lnTo>
                  <a:lnTo>
                    <a:pt x="880999" y="152273"/>
                  </a:lnTo>
                  <a:lnTo>
                    <a:pt x="880999" y="0"/>
                  </a:lnTo>
                  <a:close/>
                </a:path>
                <a:path w="1575435" h="152400">
                  <a:moveTo>
                    <a:pt x="1055497" y="82169"/>
                  </a:moveTo>
                  <a:lnTo>
                    <a:pt x="1009396" y="51181"/>
                  </a:lnTo>
                  <a:lnTo>
                    <a:pt x="988441" y="37084"/>
                  </a:lnTo>
                  <a:lnTo>
                    <a:pt x="990981" y="32004"/>
                  </a:lnTo>
                  <a:lnTo>
                    <a:pt x="993013" y="26670"/>
                  </a:lnTo>
                  <a:lnTo>
                    <a:pt x="996569" y="15494"/>
                  </a:lnTo>
                  <a:lnTo>
                    <a:pt x="998093" y="9779"/>
                  </a:lnTo>
                  <a:lnTo>
                    <a:pt x="999109" y="3810"/>
                  </a:lnTo>
                  <a:lnTo>
                    <a:pt x="980948" y="635"/>
                  </a:lnTo>
                  <a:lnTo>
                    <a:pt x="978458" y="11163"/>
                  </a:lnTo>
                  <a:lnTo>
                    <a:pt x="975207" y="21209"/>
                  </a:lnTo>
                  <a:lnTo>
                    <a:pt x="954811" y="55791"/>
                  </a:lnTo>
                  <a:lnTo>
                    <a:pt x="918006" y="78181"/>
                  </a:lnTo>
                  <a:lnTo>
                    <a:pt x="909828" y="78994"/>
                  </a:lnTo>
                  <a:lnTo>
                    <a:pt x="909828" y="95758"/>
                  </a:lnTo>
                  <a:lnTo>
                    <a:pt x="949325" y="83566"/>
                  </a:lnTo>
                  <a:lnTo>
                    <a:pt x="980694" y="51181"/>
                  </a:lnTo>
                  <a:lnTo>
                    <a:pt x="1045845" y="96266"/>
                  </a:lnTo>
                  <a:lnTo>
                    <a:pt x="1055497" y="82169"/>
                  </a:lnTo>
                  <a:close/>
                </a:path>
                <a:path w="1575435" h="152400">
                  <a:moveTo>
                    <a:pt x="1058799" y="128270"/>
                  </a:moveTo>
                  <a:lnTo>
                    <a:pt x="906780" y="128270"/>
                  </a:lnTo>
                  <a:lnTo>
                    <a:pt x="906780" y="144907"/>
                  </a:lnTo>
                  <a:lnTo>
                    <a:pt x="1058799" y="144907"/>
                  </a:lnTo>
                  <a:lnTo>
                    <a:pt x="1058799" y="128270"/>
                  </a:lnTo>
                  <a:close/>
                </a:path>
                <a:path w="1575435" h="152400">
                  <a:moveTo>
                    <a:pt x="1223391" y="86995"/>
                  </a:moveTo>
                  <a:lnTo>
                    <a:pt x="1106805" y="86995"/>
                  </a:lnTo>
                  <a:lnTo>
                    <a:pt x="1106805" y="61849"/>
                  </a:lnTo>
                  <a:lnTo>
                    <a:pt x="1219073" y="61849"/>
                  </a:lnTo>
                  <a:lnTo>
                    <a:pt x="1219073" y="46355"/>
                  </a:lnTo>
                  <a:lnTo>
                    <a:pt x="1106805" y="46355"/>
                  </a:lnTo>
                  <a:lnTo>
                    <a:pt x="1106805" y="21336"/>
                  </a:lnTo>
                  <a:lnTo>
                    <a:pt x="1221105" y="21336"/>
                  </a:lnTo>
                  <a:lnTo>
                    <a:pt x="1221105" y="5461"/>
                  </a:lnTo>
                  <a:lnTo>
                    <a:pt x="1089152" y="5461"/>
                  </a:lnTo>
                  <a:lnTo>
                    <a:pt x="1089152" y="102870"/>
                  </a:lnTo>
                  <a:lnTo>
                    <a:pt x="1223391" y="102870"/>
                  </a:lnTo>
                  <a:lnTo>
                    <a:pt x="1223391" y="86995"/>
                  </a:lnTo>
                  <a:close/>
                </a:path>
                <a:path w="1575435" h="152400">
                  <a:moveTo>
                    <a:pt x="1231011" y="128651"/>
                  </a:moveTo>
                  <a:lnTo>
                    <a:pt x="1078992" y="128651"/>
                  </a:lnTo>
                  <a:lnTo>
                    <a:pt x="1078992" y="144907"/>
                  </a:lnTo>
                  <a:lnTo>
                    <a:pt x="1231011" y="144907"/>
                  </a:lnTo>
                  <a:lnTo>
                    <a:pt x="1231011" y="128651"/>
                  </a:lnTo>
                  <a:close/>
                </a:path>
                <a:path w="1575435" h="152400">
                  <a:moveTo>
                    <a:pt x="1360678" y="889"/>
                  </a:moveTo>
                  <a:lnTo>
                    <a:pt x="1344041" y="889"/>
                  </a:lnTo>
                  <a:lnTo>
                    <a:pt x="1344041" y="62230"/>
                  </a:lnTo>
                  <a:lnTo>
                    <a:pt x="1321054" y="62230"/>
                  </a:lnTo>
                  <a:lnTo>
                    <a:pt x="1321054" y="57150"/>
                  </a:lnTo>
                  <a:lnTo>
                    <a:pt x="1321054" y="4445"/>
                  </a:lnTo>
                  <a:lnTo>
                    <a:pt x="1304671" y="4445"/>
                  </a:lnTo>
                  <a:lnTo>
                    <a:pt x="1304671" y="57150"/>
                  </a:lnTo>
                  <a:lnTo>
                    <a:pt x="1304671" y="73025"/>
                  </a:lnTo>
                  <a:lnTo>
                    <a:pt x="1304671" y="127127"/>
                  </a:lnTo>
                  <a:lnTo>
                    <a:pt x="1272286" y="127127"/>
                  </a:lnTo>
                  <a:lnTo>
                    <a:pt x="1272286" y="73025"/>
                  </a:lnTo>
                  <a:lnTo>
                    <a:pt x="1304671" y="73025"/>
                  </a:lnTo>
                  <a:lnTo>
                    <a:pt x="1304671" y="57150"/>
                  </a:lnTo>
                  <a:lnTo>
                    <a:pt x="1272286" y="57150"/>
                  </a:lnTo>
                  <a:lnTo>
                    <a:pt x="1272286" y="4445"/>
                  </a:lnTo>
                  <a:lnTo>
                    <a:pt x="1255776" y="4445"/>
                  </a:lnTo>
                  <a:lnTo>
                    <a:pt x="1255776" y="143129"/>
                  </a:lnTo>
                  <a:lnTo>
                    <a:pt x="1321054" y="143129"/>
                  </a:lnTo>
                  <a:lnTo>
                    <a:pt x="1321054" y="127127"/>
                  </a:lnTo>
                  <a:lnTo>
                    <a:pt x="1321054" y="78740"/>
                  </a:lnTo>
                  <a:lnTo>
                    <a:pt x="1344041" y="78740"/>
                  </a:lnTo>
                  <a:lnTo>
                    <a:pt x="1344041" y="149606"/>
                  </a:lnTo>
                  <a:lnTo>
                    <a:pt x="1360678" y="149606"/>
                  </a:lnTo>
                  <a:lnTo>
                    <a:pt x="1360678" y="78740"/>
                  </a:lnTo>
                  <a:lnTo>
                    <a:pt x="1360678" y="73025"/>
                  </a:lnTo>
                  <a:lnTo>
                    <a:pt x="1360678" y="62230"/>
                  </a:lnTo>
                  <a:lnTo>
                    <a:pt x="1360678" y="889"/>
                  </a:lnTo>
                  <a:close/>
                </a:path>
                <a:path w="1575435" h="152400">
                  <a:moveTo>
                    <a:pt x="1397635" y="0"/>
                  </a:moveTo>
                  <a:lnTo>
                    <a:pt x="1380871" y="0"/>
                  </a:lnTo>
                  <a:lnTo>
                    <a:pt x="1380871" y="152273"/>
                  </a:lnTo>
                  <a:lnTo>
                    <a:pt x="1397635" y="152273"/>
                  </a:lnTo>
                  <a:lnTo>
                    <a:pt x="1397635" y="0"/>
                  </a:lnTo>
                  <a:close/>
                </a:path>
                <a:path w="1575435" h="152400">
                  <a:moveTo>
                    <a:pt x="1567307" y="78994"/>
                  </a:moveTo>
                  <a:lnTo>
                    <a:pt x="1451356" y="78994"/>
                  </a:lnTo>
                  <a:lnTo>
                    <a:pt x="1451356" y="21844"/>
                  </a:lnTo>
                  <a:lnTo>
                    <a:pt x="1565529" y="21844"/>
                  </a:lnTo>
                  <a:lnTo>
                    <a:pt x="1565529" y="5461"/>
                  </a:lnTo>
                  <a:lnTo>
                    <a:pt x="1433322" y="5461"/>
                  </a:lnTo>
                  <a:lnTo>
                    <a:pt x="1433322" y="95377"/>
                  </a:lnTo>
                  <a:lnTo>
                    <a:pt x="1567307" y="95377"/>
                  </a:lnTo>
                  <a:lnTo>
                    <a:pt x="1567307" y="78994"/>
                  </a:lnTo>
                  <a:close/>
                </a:path>
                <a:path w="1575435" h="152400">
                  <a:moveTo>
                    <a:pt x="1575435" y="128270"/>
                  </a:moveTo>
                  <a:lnTo>
                    <a:pt x="1423416" y="128270"/>
                  </a:lnTo>
                  <a:lnTo>
                    <a:pt x="1423416" y="144907"/>
                  </a:lnTo>
                  <a:lnTo>
                    <a:pt x="1575435" y="144907"/>
                  </a:lnTo>
                  <a:lnTo>
                    <a:pt x="1575435" y="12827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5" name="object 6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991355" y="3000755"/>
            <a:ext cx="182880" cy="184403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4258436" y="2994532"/>
            <a:ext cx="1610995" cy="192405"/>
          </a:xfrm>
          <a:custGeom>
            <a:avLst/>
            <a:gdLst/>
            <a:ahLst/>
            <a:cxnLst/>
            <a:rect l="l" t="t" r="r" b="b"/>
            <a:pathLst>
              <a:path w="1610995" h="192405">
                <a:moveTo>
                  <a:pt x="660400" y="107314"/>
                </a:moveTo>
                <a:lnTo>
                  <a:pt x="624459" y="107314"/>
                </a:lnTo>
                <a:lnTo>
                  <a:pt x="624459" y="189991"/>
                </a:lnTo>
                <a:lnTo>
                  <a:pt x="787653" y="189991"/>
                </a:lnTo>
                <a:lnTo>
                  <a:pt x="787653" y="160909"/>
                </a:lnTo>
                <a:lnTo>
                  <a:pt x="660400" y="160909"/>
                </a:lnTo>
                <a:lnTo>
                  <a:pt x="660400" y="147700"/>
                </a:lnTo>
                <a:lnTo>
                  <a:pt x="787653" y="147700"/>
                </a:lnTo>
                <a:lnTo>
                  <a:pt x="787653" y="119379"/>
                </a:lnTo>
                <a:lnTo>
                  <a:pt x="660400" y="119379"/>
                </a:lnTo>
                <a:lnTo>
                  <a:pt x="660400" y="107314"/>
                </a:lnTo>
                <a:close/>
              </a:path>
              <a:path w="1610995" h="192405">
                <a:moveTo>
                  <a:pt x="787653" y="147700"/>
                </a:moveTo>
                <a:lnTo>
                  <a:pt x="751713" y="147700"/>
                </a:lnTo>
                <a:lnTo>
                  <a:pt x="751713" y="160909"/>
                </a:lnTo>
                <a:lnTo>
                  <a:pt x="787653" y="160909"/>
                </a:lnTo>
                <a:lnTo>
                  <a:pt x="787653" y="147700"/>
                </a:lnTo>
                <a:close/>
              </a:path>
              <a:path w="1610995" h="192405">
                <a:moveTo>
                  <a:pt x="787653" y="107314"/>
                </a:moveTo>
                <a:lnTo>
                  <a:pt x="751713" y="107314"/>
                </a:lnTo>
                <a:lnTo>
                  <a:pt x="751713" y="119379"/>
                </a:lnTo>
                <a:lnTo>
                  <a:pt x="787653" y="119379"/>
                </a:lnTo>
                <a:lnTo>
                  <a:pt x="787653" y="107314"/>
                </a:lnTo>
                <a:close/>
              </a:path>
              <a:path w="1610995" h="192405">
                <a:moveTo>
                  <a:pt x="383292" y="169417"/>
                </a:moveTo>
                <a:lnTo>
                  <a:pt x="294004" y="169417"/>
                </a:lnTo>
                <a:lnTo>
                  <a:pt x="376047" y="191897"/>
                </a:lnTo>
                <a:lnTo>
                  <a:pt x="383292" y="169417"/>
                </a:lnTo>
                <a:close/>
              </a:path>
              <a:path w="1610995" h="192405">
                <a:moveTo>
                  <a:pt x="282701" y="128015"/>
                </a:moveTo>
                <a:lnTo>
                  <a:pt x="250571" y="153773"/>
                </a:lnTo>
                <a:lnTo>
                  <a:pt x="210692" y="159003"/>
                </a:lnTo>
                <a:lnTo>
                  <a:pt x="210692" y="189991"/>
                </a:lnTo>
                <a:lnTo>
                  <a:pt x="256032" y="185165"/>
                </a:lnTo>
                <a:lnTo>
                  <a:pt x="294004" y="169417"/>
                </a:lnTo>
                <a:lnTo>
                  <a:pt x="383292" y="169417"/>
                </a:lnTo>
                <a:lnTo>
                  <a:pt x="385952" y="161162"/>
                </a:lnTo>
                <a:lnTo>
                  <a:pt x="314960" y="145161"/>
                </a:lnTo>
                <a:lnTo>
                  <a:pt x="316484" y="141604"/>
                </a:lnTo>
                <a:lnTo>
                  <a:pt x="318388" y="135889"/>
                </a:lnTo>
                <a:lnTo>
                  <a:pt x="318897" y="133857"/>
                </a:lnTo>
                <a:lnTo>
                  <a:pt x="282701" y="128015"/>
                </a:lnTo>
                <a:close/>
              </a:path>
              <a:path w="1610995" h="192405">
                <a:moveTo>
                  <a:pt x="453009" y="125222"/>
                </a:moveTo>
                <a:lnTo>
                  <a:pt x="415798" y="125222"/>
                </a:lnTo>
                <a:lnTo>
                  <a:pt x="415798" y="189991"/>
                </a:lnTo>
                <a:lnTo>
                  <a:pt x="581533" y="189991"/>
                </a:lnTo>
                <a:lnTo>
                  <a:pt x="581533" y="157099"/>
                </a:lnTo>
                <a:lnTo>
                  <a:pt x="453009" y="157099"/>
                </a:lnTo>
                <a:lnTo>
                  <a:pt x="453009" y="125222"/>
                </a:lnTo>
                <a:close/>
              </a:path>
              <a:path w="1610995" h="192405">
                <a:moveTo>
                  <a:pt x="578865" y="5206"/>
                </a:moveTo>
                <a:lnTo>
                  <a:pt x="542289" y="5206"/>
                </a:lnTo>
                <a:lnTo>
                  <a:pt x="542289" y="141859"/>
                </a:lnTo>
                <a:lnTo>
                  <a:pt x="578865" y="141859"/>
                </a:lnTo>
                <a:lnTo>
                  <a:pt x="578865" y="75437"/>
                </a:lnTo>
                <a:lnTo>
                  <a:pt x="600583" y="75437"/>
                </a:lnTo>
                <a:lnTo>
                  <a:pt x="600583" y="40004"/>
                </a:lnTo>
                <a:lnTo>
                  <a:pt x="578865" y="40004"/>
                </a:lnTo>
                <a:lnTo>
                  <a:pt x="578865" y="5206"/>
                </a:lnTo>
                <a:close/>
              </a:path>
              <a:path w="1610995" h="192405">
                <a:moveTo>
                  <a:pt x="454533" y="5968"/>
                </a:moveTo>
                <a:lnTo>
                  <a:pt x="453952" y="15366"/>
                </a:lnTo>
                <a:lnTo>
                  <a:pt x="453911" y="16017"/>
                </a:lnTo>
                <a:lnTo>
                  <a:pt x="452612" y="25590"/>
                </a:lnTo>
                <a:lnTo>
                  <a:pt x="436052" y="64791"/>
                </a:lnTo>
                <a:lnTo>
                  <a:pt x="405384" y="82803"/>
                </a:lnTo>
                <a:lnTo>
                  <a:pt x="405384" y="116839"/>
                </a:lnTo>
                <a:lnTo>
                  <a:pt x="441833" y="105410"/>
                </a:lnTo>
                <a:lnTo>
                  <a:pt x="469900" y="78486"/>
                </a:lnTo>
                <a:lnTo>
                  <a:pt x="523299" y="78486"/>
                </a:lnTo>
                <a:lnTo>
                  <a:pt x="484377" y="49529"/>
                </a:lnTo>
                <a:lnTo>
                  <a:pt x="486574" y="43306"/>
                </a:lnTo>
                <a:lnTo>
                  <a:pt x="486663" y="43052"/>
                </a:lnTo>
                <a:lnTo>
                  <a:pt x="488314" y="36322"/>
                </a:lnTo>
                <a:lnTo>
                  <a:pt x="489458" y="29337"/>
                </a:lnTo>
                <a:lnTo>
                  <a:pt x="490727" y="22351"/>
                </a:lnTo>
                <a:lnTo>
                  <a:pt x="491188" y="16017"/>
                </a:lnTo>
                <a:lnTo>
                  <a:pt x="491236" y="8127"/>
                </a:lnTo>
                <a:lnTo>
                  <a:pt x="454533" y="5968"/>
                </a:lnTo>
                <a:close/>
              </a:path>
              <a:path w="1610995" h="192405">
                <a:moveTo>
                  <a:pt x="523299" y="78486"/>
                </a:moveTo>
                <a:lnTo>
                  <a:pt x="469900" y="78486"/>
                </a:lnTo>
                <a:lnTo>
                  <a:pt x="515112" y="114173"/>
                </a:lnTo>
                <a:lnTo>
                  <a:pt x="536955" y="88645"/>
                </a:lnTo>
                <a:lnTo>
                  <a:pt x="523299" y="78486"/>
                </a:lnTo>
                <a:close/>
              </a:path>
              <a:path w="1610995" h="192405">
                <a:moveTo>
                  <a:pt x="1589277" y="104266"/>
                </a:moveTo>
                <a:lnTo>
                  <a:pt x="1425955" y="104266"/>
                </a:lnTo>
                <a:lnTo>
                  <a:pt x="1425955" y="128777"/>
                </a:lnTo>
                <a:lnTo>
                  <a:pt x="1553464" y="128777"/>
                </a:lnTo>
                <a:lnTo>
                  <a:pt x="1553464" y="135889"/>
                </a:lnTo>
                <a:lnTo>
                  <a:pt x="1426337" y="135889"/>
                </a:lnTo>
                <a:lnTo>
                  <a:pt x="1426337" y="189991"/>
                </a:lnTo>
                <a:lnTo>
                  <a:pt x="1591310" y="189991"/>
                </a:lnTo>
                <a:lnTo>
                  <a:pt x="1591310" y="165480"/>
                </a:lnTo>
                <a:lnTo>
                  <a:pt x="1462277" y="165480"/>
                </a:lnTo>
                <a:lnTo>
                  <a:pt x="1462277" y="158368"/>
                </a:lnTo>
                <a:lnTo>
                  <a:pt x="1589277" y="158368"/>
                </a:lnTo>
                <a:lnTo>
                  <a:pt x="1589277" y="104266"/>
                </a:lnTo>
                <a:close/>
              </a:path>
              <a:path w="1610995" h="192405">
                <a:moveTo>
                  <a:pt x="1188085" y="111632"/>
                </a:moveTo>
                <a:lnTo>
                  <a:pt x="1022476" y="111632"/>
                </a:lnTo>
                <a:lnTo>
                  <a:pt x="1022476" y="134619"/>
                </a:lnTo>
                <a:lnTo>
                  <a:pt x="1152398" y="134619"/>
                </a:lnTo>
                <a:lnTo>
                  <a:pt x="1152398" y="141097"/>
                </a:lnTo>
                <a:lnTo>
                  <a:pt x="1022985" y="141097"/>
                </a:lnTo>
                <a:lnTo>
                  <a:pt x="1022985" y="189991"/>
                </a:lnTo>
                <a:lnTo>
                  <a:pt x="1189989" y="189991"/>
                </a:lnTo>
                <a:lnTo>
                  <a:pt x="1189989" y="166750"/>
                </a:lnTo>
                <a:lnTo>
                  <a:pt x="1058672" y="166750"/>
                </a:lnTo>
                <a:lnTo>
                  <a:pt x="1058672" y="160274"/>
                </a:lnTo>
                <a:lnTo>
                  <a:pt x="1188085" y="160274"/>
                </a:lnTo>
                <a:lnTo>
                  <a:pt x="1188085" y="111632"/>
                </a:lnTo>
                <a:close/>
              </a:path>
              <a:path w="1610995" h="192405">
                <a:moveTo>
                  <a:pt x="1123568" y="103631"/>
                </a:moveTo>
                <a:lnTo>
                  <a:pt x="1087247" y="103631"/>
                </a:lnTo>
                <a:lnTo>
                  <a:pt x="1087247" y="111632"/>
                </a:lnTo>
                <a:lnTo>
                  <a:pt x="1123568" y="111632"/>
                </a:lnTo>
                <a:lnTo>
                  <a:pt x="1123568" y="103631"/>
                </a:lnTo>
                <a:close/>
              </a:path>
              <a:path w="1610995" h="192405">
                <a:moveTo>
                  <a:pt x="1198879" y="76962"/>
                </a:moveTo>
                <a:lnTo>
                  <a:pt x="1011936" y="76962"/>
                </a:lnTo>
                <a:lnTo>
                  <a:pt x="1011936" y="103631"/>
                </a:lnTo>
                <a:lnTo>
                  <a:pt x="1198879" y="103631"/>
                </a:lnTo>
                <a:lnTo>
                  <a:pt x="1198879" y="76962"/>
                </a:lnTo>
                <a:close/>
              </a:path>
              <a:path w="1610995" h="192405">
                <a:moveTo>
                  <a:pt x="1455420" y="7365"/>
                </a:moveTo>
                <a:lnTo>
                  <a:pt x="1419860" y="7365"/>
                </a:lnTo>
                <a:lnTo>
                  <a:pt x="1419860" y="93852"/>
                </a:lnTo>
                <a:lnTo>
                  <a:pt x="1532636" y="93852"/>
                </a:lnTo>
                <a:lnTo>
                  <a:pt x="1532636" y="65531"/>
                </a:lnTo>
                <a:lnTo>
                  <a:pt x="1455420" y="65531"/>
                </a:lnTo>
                <a:lnTo>
                  <a:pt x="1455420" y="50164"/>
                </a:lnTo>
                <a:lnTo>
                  <a:pt x="1532636" y="50164"/>
                </a:lnTo>
                <a:lnTo>
                  <a:pt x="1532636" y="22478"/>
                </a:lnTo>
                <a:lnTo>
                  <a:pt x="1455420" y="22478"/>
                </a:lnTo>
                <a:lnTo>
                  <a:pt x="1455420" y="7365"/>
                </a:lnTo>
                <a:close/>
              </a:path>
              <a:path w="1610995" h="192405">
                <a:moveTo>
                  <a:pt x="1532636" y="50164"/>
                </a:moveTo>
                <a:lnTo>
                  <a:pt x="1497202" y="50164"/>
                </a:lnTo>
                <a:lnTo>
                  <a:pt x="1497202" y="65531"/>
                </a:lnTo>
                <a:lnTo>
                  <a:pt x="1532636" y="65531"/>
                </a:lnTo>
                <a:lnTo>
                  <a:pt x="1532636" y="50164"/>
                </a:lnTo>
                <a:close/>
              </a:path>
              <a:path w="1610995" h="192405">
                <a:moveTo>
                  <a:pt x="1532636" y="7365"/>
                </a:moveTo>
                <a:lnTo>
                  <a:pt x="1497202" y="7365"/>
                </a:lnTo>
                <a:lnTo>
                  <a:pt x="1497202" y="22478"/>
                </a:lnTo>
                <a:lnTo>
                  <a:pt x="1532636" y="22478"/>
                </a:lnTo>
                <a:lnTo>
                  <a:pt x="1532636" y="7365"/>
                </a:lnTo>
                <a:close/>
              </a:path>
              <a:path w="1610995" h="192405">
                <a:moveTo>
                  <a:pt x="389636" y="94361"/>
                </a:moveTo>
                <a:lnTo>
                  <a:pt x="202691" y="94361"/>
                </a:lnTo>
                <a:lnTo>
                  <a:pt x="202691" y="123062"/>
                </a:lnTo>
                <a:lnTo>
                  <a:pt x="389636" y="123062"/>
                </a:lnTo>
                <a:lnTo>
                  <a:pt x="389636" y="94361"/>
                </a:lnTo>
                <a:close/>
              </a:path>
              <a:path w="1610995" h="192405">
                <a:moveTo>
                  <a:pt x="314325" y="83312"/>
                </a:moveTo>
                <a:lnTo>
                  <a:pt x="278002" y="83312"/>
                </a:lnTo>
                <a:lnTo>
                  <a:pt x="278002" y="94361"/>
                </a:lnTo>
                <a:lnTo>
                  <a:pt x="314325" y="94361"/>
                </a:lnTo>
                <a:lnTo>
                  <a:pt x="314325" y="83312"/>
                </a:lnTo>
                <a:close/>
              </a:path>
              <a:path w="1610995" h="192405">
                <a:moveTo>
                  <a:pt x="249682" y="5206"/>
                </a:moveTo>
                <a:lnTo>
                  <a:pt x="213867" y="5206"/>
                </a:lnTo>
                <a:lnTo>
                  <a:pt x="213867" y="83312"/>
                </a:lnTo>
                <a:lnTo>
                  <a:pt x="378333" y="83312"/>
                </a:lnTo>
                <a:lnTo>
                  <a:pt x="378333" y="56261"/>
                </a:lnTo>
                <a:lnTo>
                  <a:pt x="249682" y="56261"/>
                </a:lnTo>
                <a:lnTo>
                  <a:pt x="249682" y="44068"/>
                </a:lnTo>
                <a:lnTo>
                  <a:pt x="378333" y="44068"/>
                </a:lnTo>
                <a:lnTo>
                  <a:pt x="378333" y="17652"/>
                </a:lnTo>
                <a:lnTo>
                  <a:pt x="249682" y="17652"/>
                </a:lnTo>
                <a:lnTo>
                  <a:pt x="249682" y="5206"/>
                </a:lnTo>
                <a:close/>
              </a:path>
              <a:path w="1610995" h="192405">
                <a:moveTo>
                  <a:pt x="378333" y="44068"/>
                </a:moveTo>
                <a:lnTo>
                  <a:pt x="342646" y="44068"/>
                </a:lnTo>
                <a:lnTo>
                  <a:pt x="342646" y="56261"/>
                </a:lnTo>
                <a:lnTo>
                  <a:pt x="378333" y="56261"/>
                </a:lnTo>
                <a:lnTo>
                  <a:pt x="378333" y="44068"/>
                </a:lnTo>
                <a:close/>
              </a:path>
              <a:path w="1610995" h="192405">
                <a:moveTo>
                  <a:pt x="378333" y="5206"/>
                </a:moveTo>
                <a:lnTo>
                  <a:pt x="342646" y="5206"/>
                </a:lnTo>
                <a:lnTo>
                  <a:pt x="342646" y="17652"/>
                </a:lnTo>
                <a:lnTo>
                  <a:pt x="378333" y="17652"/>
                </a:lnTo>
                <a:lnTo>
                  <a:pt x="378333" y="5206"/>
                </a:lnTo>
                <a:close/>
              </a:path>
              <a:path w="1610995" h="192405">
                <a:moveTo>
                  <a:pt x="722237" y="34925"/>
                </a:moveTo>
                <a:lnTo>
                  <a:pt x="673862" y="34925"/>
                </a:lnTo>
                <a:lnTo>
                  <a:pt x="679450" y="36575"/>
                </a:lnTo>
                <a:lnTo>
                  <a:pt x="683387" y="39750"/>
                </a:lnTo>
                <a:lnTo>
                  <a:pt x="687451" y="42925"/>
                </a:lnTo>
                <a:lnTo>
                  <a:pt x="689610" y="47370"/>
                </a:lnTo>
                <a:lnTo>
                  <a:pt x="689610" y="58547"/>
                </a:lnTo>
                <a:lnTo>
                  <a:pt x="687451" y="62991"/>
                </a:lnTo>
                <a:lnTo>
                  <a:pt x="683387" y="66166"/>
                </a:lnTo>
                <a:lnTo>
                  <a:pt x="679298" y="69595"/>
                </a:lnTo>
                <a:lnTo>
                  <a:pt x="751077" y="69595"/>
                </a:lnTo>
                <a:lnTo>
                  <a:pt x="751077" y="100837"/>
                </a:lnTo>
                <a:lnTo>
                  <a:pt x="787653" y="100837"/>
                </a:lnTo>
                <a:lnTo>
                  <a:pt x="787653" y="35432"/>
                </a:lnTo>
                <a:lnTo>
                  <a:pt x="722502" y="35432"/>
                </a:lnTo>
                <a:lnTo>
                  <a:pt x="722237" y="34925"/>
                </a:lnTo>
                <a:close/>
              </a:path>
              <a:path w="1610995" h="192405">
                <a:moveTo>
                  <a:pt x="666750" y="5334"/>
                </a:moveTo>
                <a:lnTo>
                  <a:pt x="623697" y="18414"/>
                </a:lnTo>
                <a:lnTo>
                  <a:pt x="607440" y="52959"/>
                </a:lnTo>
                <a:lnTo>
                  <a:pt x="608558" y="62991"/>
                </a:lnTo>
                <a:lnTo>
                  <a:pt x="632388" y="93225"/>
                </a:lnTo>
                <a:lnTo>
                  <a:pt x="666750" y="100584"/>
                </a:lnTo>
                <a:lnTo>
                  <a:pt x="676935" y="100008"/>
                </a:lnTo>
                <a:lnTo>
                  <a:pt x="715025" y="82581"/>
                </a:lnTo>
                <a:lnTo>
                  <a:pt x="722255" y="71119"/>
                </a:lnTo>
                <a:lnTo>
                  <a:pt x="659638" y="71119"/>
                </a:lnTo>
                <a:lnTo>
                  <a:pt x="654479" y="69595"/>
                </a:lnTo>
                <a:lnTo>
                  <a:pt x="654206" y="69595"/>
                </a:lnTo>
                <a:lnTo>
                  <a:pt x="649986" y="66166"/>
                </a:lnTo>
                <a:lnTo>
                  <a:pt x="645922" y="62991"/>
                </a:lnTo>
                <a:lnTo>
                  <a:pt x="643889" y="58547"/>
                </a:lnTo>
                <a:lnTo>
                  <a:pt x="643889" y="47370"/>
                </a:lnTo>
                <a:lnTo>
                  <a:pt x="645922" y="42925"/>
                </a:lnTo>
                <a:lnTo>
                  <a:pt x="654050" y="36575"/>
                </a:lnTo>
                <a:lnTo>
                  <a:pt x="659638" y="34925"/>
                </a:lnTo>
                <a:lnTo>
                  <a:pt x="722237" y="34925"/>
                </a:lnTo>
                <a:lnTo>
                  <a:pt x="719024" y="28767"/>
                </a:lnTo>
                <a:lnTo>
                  <a:pt x="686085" y="7445"/>
                </a:lnTo>
                <a:lnTo>
                  <a:pt x="676822" y="5907"/>
                </a:lnTo>
                <a:lnTo>
                  <a:pt x="666750" y="5334"/>
                </a:lnTo>
                <a:close/>
              </a:path>
              <a:path w="1610995" h="192405">
                <a:moveTo>
                  <a:pt x="723011" y="69595"/>
                </a:moveTo>
                <a:lnTo>
                  <a:pt x="679020" y="69595"/>
                </a:lnTo>
                <a:lnTo>
                  <a:pt x="673862" y="71119"/>
                </a:lnTo>
                <a:lnTo>
                  <a:pt x="722255" y="71119"/>
                </a:lnTo>
                <a:lnTo>
                  <a:pt x="723011" y="69595"/>
                </a:lnTo>
                <a:close/>
              </a:path>
              <a:path w="1610995" h="192405">
                <a:moveTo>
                  <a:pt x="787653" y="5206"/>
                </a:moveTo>
                <a:lnTo>
                  <a:pt x="751077" y="5206"/>
                </a:lnTo>
                <a:lnTo>
                  <a:pt x="751077" y="35432"/>
                </a:lnTo>
                <a:lnTo>
                  <a:pt x="787653" y="35432"/>
                </a:lnTo>
                <a:lnTo>
                  <a:pt x="787653" y="5206"/>
                </a:lnTo>
                <a:close/>
              </a:path>
              <a:path w="1610995" h="192405">
                <a:moveTo>
                  <a:pt x="1298321" y="9525"/>
                </a:moveTo>
                <a:lnTo>
                  <a:pt x="1217167" y="9525"/>
                </a:lnTo>
                <a:lnTo>
                  <a:pt x="1217167" y="42417"/>
                </a:lnTo>
                <a:lnTo>
                  <a:pt x="1263268" y="42417"/>
                </a:lnTo>
                <a:lnTo>
                  <a:pt x="1263268" y="65912"/>
                </a:lnTo>
                <a:lnTo>
                  <a:pt x="1262451" y="83409"/>
                </a:lnTo>
                <a:lnTo>
                  <a:pt x="1262411" y="84252"/>
                </a:lnTo>
                <a:lnTo>
                  <a:pt x="1260030" y="100234"/>
                </a:lnTo>
                <a:lnTo>
                  <a:pt x="1236217" y="140811"/>
                </a:lnTo>
                <a:lnTo>
                  <a:pt x="1217167" y="147065"/>
                </a:lnTo>
                <a:lnTo>
                  <a:pt x="1217167" y="181355"/>
                </a:lnTo>
                <a:lnTo>
                  <a:pt x="1257680" y="168148"/>
                </a:lnTo>
                <a:lnTo>
                  <a:pt x="1287017" y="129539"/>
                </a:lnTo>
                <a:lnTo>
                  <a:pt x="1297430" y="84252"/>
                </a:lnTo>
                <a:lnTo>
                  <a:pt x="1297537" y="83409"/>
                </a:lnTo>
                <a:lnTo>
                  <a:pt x="1298267" y="65912"/>
                </a:lnTo>
                <a:lnTo>
                  <a:pt x="1298321" y="9525"/>
                </a:lnTo>
                <a:close/>
              </a:path>
              <a:path w="1610995" h="192405">
                <a:moveTo>
                  <a:pt x="924305" y="9525"/>
                </a:moveTo>
                <a:lnTo>
                  <a:pt x="817879" y="9525"/>
                </a:lnTo>
                <a:lnTo>
                  <a:pt x="817879" y="42799"/>
                </a:lnTo>
                <a:lnTo>
                  <a:pt x="886967" y="42799"/>
                </a:lnTo>
                <a:lnTo>
                  <a:pt x="886967" y="59436"/>
                </a:lnTo>
                <a:lnTo>
                  <a:pt x="885855" y="77650"/>
                </a:lnTo>
                <a:lnTo>
                  <a:pt x="885797" y="78609"/>
                </a:lnTo>
                <a:lnTo>
                  <a:pt x="882459" y="95567"/>
                </a:lnTo>
                <a:lnTo>
                  <a:pt x="859403" y="133058"/>
                </a:lnTo>
                <a:lnTo>
                  <a:pt x="817879" y="146685"/>
                </a:lnTo>
                <a:lnTo>
                  <a:pt x="817879" y="181355"/>
                </a:lnTo>
                <a:lnTo>
                  <a:pt x="861814" y="172872"/>
                </a:lnTo>
                <a:lnTo>
                  <a:pt x="895397" y="148558"/>
                </a:lnTo>
                <a:lnTo>
                  <a:pt x="916776" y="110335"/>
                </a:lnTo>
                <a:lnTo>
                  <a:pt x="924305" y="59436"/>
                </a:lnTo>
                <a:lnTo>
                  <a:pt x="924305" y="9525"/>
                </a:lnTo>
                <a:close/>
              </a:path>
              <a:path w="1610995" h="192405">
                <a:moveTo>
                  <a:pt x="186943" y="150113"/>
                </a:moveTo>
                <a:lnTo>
                  <a:pt x="0" y="150113"/>
                </a:lnTo>
                <a:lnTo>
                  <a:pt x="0" y="183514"/>
                </a:lnTo>
                <a:lnTo>
                  <a:pt x="186943" y="183514"/>
                </a:lnTo>
                <a:lnTo>
                  <a:pt x="186943" y="150113"/>
                </a:lnTo>
                <a:close/>
              </a:path>
              <a:path w="1610995" h="192405">
                <a:moveTo>
                  <a:pt x="112013" y="129412"/>
                </a:moveTo>
                <a:lnTo>
                  <a:pt x="74802" y="129412"/>
                </a:lnTo>
                <a:lnTo>
                  <a:pt x="74802" y="150113"/>
                </a:lnTo>
                <a:lnTo>
                  <a:pt x="112013" y="150113"/>
                </a:lnTo>
                <a:lnTo>
                  <a:pt x="112013" y="129412"/>
                </a:lnTo>
                <a:close/>
              </a:path>
              <a:path w="1610995" h="192405">
                <a:moveTo>
                  <a:pt x="176784" y="9525"/>
                </a:moveTo>
                <a:lnTo>
                  <a:pt x="9905" y="9525"/>
                </a:lnTo>
                <a:lnTo>
                  <a:pt x="9905" y="41528"/>
                </a:lnTo>
                <a:lnTo>
                  <a:pt x="140588" y="41528"/>
                </a:lnTo>
                <a:lnTo>
                  <a:pt x="140588" y="54101"/>
                </a:lnTo>
                <a:lnTo>
                  <a:pt x="10413" y="54101"/>
                </a:lnTo>
                <a:lnTo>
                  <a:pt x="10413" y="129412"/>
                </a:lnTo>
                <a:lnTo>
                  <a:pt x="178942" y="129412"/>
                </a:lnTo>
                <a:lnTo>
                  <a:pt x="178942" y="97281"/>
                </a:lnTo>
                <a:lnTo>
                  <a:pt x="46482" y="97281"/>
                </a:lnTo>
                <a:lnTo>
                  <a:pt x="46482" y="84581"/>
                </a:lnTo>
                <a:lnTo>
                  <a:pt x="176784" y="84581"/>
                </a:lnTo>
                <a:lnTo>
                  <a:pt x="176784" y="9525"/>
                </a:lnTo>
                <a:close/>
              </a:path>
              <a:path w="1610995" h="192405">
                <a:moveTo>
                  <a:pt x="1589277" y="5206"/>
                </a:moveTo>
                <a:lnTo>
                  <a:pt x="1552702" y="5206"/>
                </a:lnTo>
                <a:lnTo>
                  <a:pt x="1552702" y="97789"/>
                </a:lnTo>
                <a:lnTo>
                  <a:pt x="1589277" y="97789"/>
                </a:lnTo>
                <a:lnTo>
                  <a:pt x="1589277" y="64388"/>
                </a:lnTo>
                <a:lnTo>
                  <a:pt x="1610995" y="64388"/>
                </a:lnTo>
                <a:lnTo>
                  <a:pt x="1610995" y="31114"/>
                </a:lnTo>
                <a:lnTo>
                  <a:pt x="1589277" y="31114"/>
                </a:lnTo>
                <a:lnTo>
                  <a:pt x="1589277" y="5206"/>
                </a:lnTo>
                <a:close/>
              </a:path>
              <a:path w="1610995" h="192405">
                <a:moveTo>
                  <a:pt x="1398524" y="107695"/>
                </a:moveTo>
                <a:lnTo>
                  <a:pt x="1363979" y="107695"/>
                </a:lnTo>
                <a:lnTo>
                  <a:pt x="1363979" y="189991"/>
                </a:lnTo>
                <a:lnTo>
                  <a:pt x="1398524" y="189991"/>
                </a:lnTo>
                <a:lnTo>
                  <a:pt x="1398524" y="107695"/>
                </a:lnTo>
                <a:close/>
              </a:path>
              <a:path w="1610995" h="192405">
                <a:moveTo>
                  <a:pt x="1347215" y="5968"/>
                </a:moveTo>
                <a:lnTo>
                  <a:pt x="1313052" y="5968"/>
                </a:lnTo>
                <a:lnTo>
                  <a:pt x="1313052" y="186689"/>
                </a:lnTo>
                <a:lnTo>
                  <a:pt x="1347215" y="186689"/>
                </a:lnTo>
                <a:lnTo>
                  <a:pt x="1347215" y="107695"/>
                </a:lnTo>
                <a:lnTo>
                  <a:pt x="1398524" y="107695"/>
                </a:lnTo>
                <a:lnTo>
                  <a:pt x="1398524" y="73151"/>
                </a:lnTo>
                <a:lnTo>
                  <a:pt x="1347215" y="73151"/>
                </a:lnTo>
                <a:lnTo>
                  <a:pt x="1347215" y="5968"/>
                </a:lnTo>
                <a:close/>
              </a:path>
              <a:path w="1610995" h="192405">
                <a:moveTo>
                  <a:pt x="1398524" y="5206"/>
                </a:moveTo>
                <a:lnTo>
                  <a:pt x="1363979" y="5206"/>
                </a:lnTo>
                <a:lnTo>
                  <a:pt x="1363979" y="73151"/>
                </a:lnTo>
                <a:lnTo>
                  <a:pt x="1398524" y="73151"/>
                </a:lnTo>
                <a:lnTo>
                  <a:pt x="1398524" y="5206"/>
                </a:lnTo>
                <a:close/>
              </a:path>
              <a:path w="1610995" h="192405">
                <a:moveTo>
                  <a:pt x="989457" y="5206"/>
                </a:moveTo>
                <a:lnTo>
                  <a:pt x="952880" y="5206"/>
                </a:lnTo>
                <a:lnTo>
                  <a:pt x="952880" y="189991"/>
                </a:lnTo>
                <a:lnTo>
                  <a:pt x="989457" y="189991"/>
                </a:lnTo>
                <a:lnTo>
                  <a:pt x="989457" y="5206"/>
                </a:lnTo>
                <a:close/>
              </a:path>
              <a:path w="1610995" h="192405">
                <a:moveTo>
                  <a:pt x="1192861" y="44068"/>
                </a:moveTo>
                <a:lnTo>
                  <a:pt x="1105027" y="44068"/>
                </a:lnTo>
                <a:lnTo>
                  <a:pt x="1184783" y="72009"/>
                </a:lnTo>
                <a:lnTo>
                  <a:pt x="1196339" y="45212"/>
                </a:lnTo>
                <a:lnTo>
                  <a:pt x="1192861" y="44068"/>
                </a:lnTo>
                <a:close/>
              </a:path>
              <a:path w="1610995" h="192405">
                <a:moveTo>
                  <a:pt x="1093342" y="0"/>
                </a:moveTo>
                <a:lnTo>
                  <a:pt x="1066260" y="30225"/>
                </a:lnTo>
                <a:lnTo>
                  <a:pt x="1026124" y="42058"/>
                </a:lnTo>
                <a:lnTo>
                  <a:pt x="1017270" y="42799"/>
                </a:lnTo>
                <a:lnTo>
                  <a:pt x="1017270" y="71627"/>
                </a:lnTo>
                <a:lnTo>
                  <a:pt x="1066164" y="63880"/>
                </a:lnTo>
                <a:lnTo>
                  <a:pt x="1105027" y="44068"/>
                </a:lnTo>
                <a:lnTo>
                  <a:pt x="1192861" y="44068"/>
                </a:lnTo>
                <a:lnTo>
                  <a:pt x="1124458" y="21589"/>
                </a:lnTo>
                <a:lnTo>
                  <a:pt x="1126889" y="17091"/>
                </a:lnTo>
                <a:lnTo>
                  <a:pt x="1126998" y="16890"/>
                </a:lnTo>
                <a:lnTo>
                  <a:pt x="1129029" y="11811"/>
                </a:lnTo>
                <a:lnTo>
                  <a:pt x="1130300" y="6476"/>
                </a:lnTo>
                <a:lnTo>
                  <a:pt x="109334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5969508" y="2974847"/>
            <a:ext cx="1419225" cy="228600"/>
            <a:chOff x="5969508" y="2974847"/>
            <a:chExt cx="1419225" cy="228600"/>
          </a:xfrm>
        </p:grpSpPr>
        <p:sp>
          <p:nvSpPr>
            <p:cNvPr id="68" name="object 68"/>
            <p:cNvSpPr/>
            <p:nvPr/>
          </p:nvSpPr>
          <p:spPr>
            <a:xfrm>
              <a:off x="5969508" y="2974847"/>
              <a:ext cx="1419225" cy="228600"/>
            </a:xfrm>
            <a:custGeom>
              <a:avLst/>
              <a:gdLst/>
              <a:ahLst/>
              <a:cxnLst/>
              <a:rect l="l" t="t" r="r" b="b"/>
              <a:pathLst>
                <a:path w="1419225" h="228600">
                  <a:moveTo>
                    <a:pt x="1304543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304543" y="228600"/>
                  </a:lnTo>
                  <a:lnTo>
                    <a:pt x="1349031" y="219616"/>
                  </a:lnTo>
                  <a:lnTo>
                    <a:pt x="1385363" y="195119"/>
                  </a:lnTo>
                  <a:lnTo>
                    <a:pt x="1409860" y="158787"/>
                  </a:lnTo>
                  <a:lnTo>
                    <a:pt x="1418843" y="114300"/>
                  </a:lnTo>
                  <a:lnTo>
                    <a:pt x="1409860" y="69812"/>
                  </a:lnTo>
                  <a:lnTo>
                    <a:pt x="1385363" y="33480"/>
                  </a:lnTo>
                  <a:lnTo>
                    <a:pt x="1349031" y="8983"/>
                  </a:lnTo>
                  <a:lnTo>
                    <a:pt x="1304543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155944" y="3010534"/>
              <a:ext cx="333628" cy="135382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511798" y="3010534"/>
              <a:ext cx="682625" cy="148590"/>
            </a:xfrm>
            <a:custGeom>
              <a:avLst/>
              <a:gdLst/>
              <a:ahLst/>
              <a:cxnLst/>
              <a:rect l="l" t="t" r="r" b="b"/>
              <a:pathLst>
                <a:path w="682625" h="148589">
                  <a:moveTo>
                    <a:pt x="20955" y="112268"/>
                  </a:moveTo>
                  <a:lnTo>
                    <a:pt x="5080" y="112268"/>
                  </a:lnTo>
                  <a:lnTo>
                    <a:pt x="0" y="148094"/>
                  </a:lnTo>
                  <a:lnTo>
                    <a:pt x="13081" y="148094"/>
                  </a:lnTo>
                  <a:lnTo>
                    <a:pt x="20955" y="112268"/>
                  </a:lnTo>
                  <a:close/>
                </a:path>
                <a:path w="682625" h="148589">
                  <a:moveTo>
                    <a:pt x="171196" y="117602"/>
                  </a:moveTo>
                  <a:lnTo>
                    <a:pt x="106807" y="117602"/>
                  </a:lnTo>
                  <a:lnTo>
                    <a:pt x="140208" y="84963"/>
                  </a:lnTo>
                  <a:lnTo>
                    <a:pt x="146773" y="78079"/>
                  </a:lnTo>
                  <a:lnTo>
                    <a:pt x="167005" y="46863"/>
                  </a:lnTo>
                  <a:lnTo>
                    <a:pt x="166878" y="40259"/>
                  </a:lnTo>
                  <a:lnTo>
                    <a:pt x="141998" y="4914"/>
                  </a:lnTo>
                  <a:lnTo>
                    <a:pt x="124574" y="2159"/>
                  </a:lnTo>
                  <a:lnTo>
                    <a:pt x="115697" y="2159"/>
                  </a:lnTo>
                  <a:lnTo>
                    <a:pt x="108077" y="4064"/>
                  </a:lnTo>
                  <a:lnTo>
                    <a:pt x="101727" y="7874"/>
                  </a:lnTo>
                  <a:lnTo>
                    <a:pt x="95250" y="11557"/>
                  </a:lnTo>
                  <a:lnTo>
                    <a:pt x="90297" y="16637"/>
                  </a:lnTo>
                  <a:lnTo>
                    <a:pt x="86741" y="22860"/>
                  </a:lnTo>
                  <a:lnTo>
                    <a:pt x="83299" y="29210"/>
                  </a:lnTo>
                  <a:lnTo>
                    <a:pt x="81521" y="36195"/>
                  </a:lnTo>
                  <a:lnTo>
                    <a:pt x="81521" y="43942"/>
                  </a:lnTo>
                  <a:lnTo>
                    <a:pt x="98171" y="43942"/>
                  </a:lnTo>
                  <a:lnTo>
                    <a:pt x="98171" y="36703"/>
                  </a:lnTo>
                  <a:lnTo>
                    <a:pt x="100457" y="30353"/>
                  </a:lnTo>
                  <a:lnTo>
                    <a:pt x="104902" y="25146"/>
                  </a:lnTo>
                  <a:lnTo>
                    <a:pt x="109347" y="19812"/>
                  </a:lnTo>
                  <a:lnTo>
                    <a:pt x="115824" y="17145"/>
                  </a:lnTo>
                  <a:lnTo>
                    <a:pt x="124447" y="16891"/>
                  </a:lnTo>
                  <a:lnTo>
                    <a:pt x="132448" y="16891"/>
                  </a:lnTo>
                  <a:lnTo>
                    <a:pt x="138798" y="18923"/>
                  </a:lnTo>
                  <a:lnTo>
                    <a:pt x="143383" y="23114"/>
                  </a:lnTo>
                  <a:lnTo>
                    <a:pt x="147955" y="27178"/>
                  </a:lnTo>
                  <a:lnTo>
                    <a:pt x="150368" y="33020"/>
                  </a:lnTo>
                  <a:lnTo>
                    <a:pt x="150495" y="44831"/>
                  </a:lnTo>
                  <a:lnTo>
                    <a:pt x="148844" y="49911"/>
                  </a:lnTo>
                  <a:lnTo>
                    <a:pt x="82931" y="121285"/>
                  </a:lnTo>
                  <a:lnTo>
                    <a:pt x="82931" y="132080"/>
                  </a:lnTo>
                  <a:lnTo>
                    <a:pt x="171196" y="132080"/>
                  </a:lnTo>
                  <a:lnTo>
                    <a:pt x="171196" y="117602"/>
                  </a:lnTo>
                  <a:close/>
                </a:path>
                <a:path w="682625" h="148589">
                  <a:moveTo>
                    <a:pt x="283591" y="89281"/>
                  </a:moveTo>
                  <a:lnTo>
                    <a:pt x="262763" y="89281"/>
                  </a:lnTo>
                  <a:lnTo>
                    <a:pt x="262763" y="23368"/>
                  </a:lnTo>
                  <a:lnTo>
                    <a:pt x="262763" y="5080"/>
                  </a:lnTo>
                  <a:lnTo>
                    <a:pt x="246888" y="5080"/>
                  </a:lnTo>
                  <a:lnTo>
                    <a:pt x="246888" y="23368"/>
                  </a:lnTo>
                  <a:lnTo>
                    <a:pt x="246888" y="89281"/>
                  </a:lnTo>
                  <a:lnTo>
                    <a:pt x="200025" y="89281"/>
                  </a:lnTo>
                  <a:lnTo>
                    <a:pt x="246888" y="23368"/>
                  </a:lnTo>
                  <a:lnTo>
                    <a:pt x="246888" y="5080"/>
                  </a:lnTo>
                  <a:lnTo>
                    <a:pt x="243078" y="5080"/>
                  </a:lnTo>
                  <a:lnTo>
                    <a:pt x="182880" y="89281"/>
                  </a:lnTo>
                  <a:lnTo>
                    <a:pt x="182880" y="103378"/>
                  </a:lnTo>
                  <a:lnTo>
                    <a:pt x="246888" y="103378"/>
                  </a:lnTo>
                  <a:lnTo>
                    <a:pt x="246888" y="132080"/>
                  </a:lnTo>
                  <a:lnTo>
                    <a:pt x="262763" y="132080"/>
                  </a:lnTo>
                  <a:lnTo>
                    <a:pt x="262763" y="103378"/>
                  </a:lnTo>
                  <a:lnTo>
                    <a:pt x="283591" y="103378"/>
                  </a:lnTo>
                  <a:lnTo>
                    <a:pt x="283591" y="89281"/>
                  </a:lnTo>
                  <a:close/>
                </a:path>
                <a:path w="682625" h="148589">
                  <a:moveTo>
                    <a:pt x="383032" y="117602"/>
                  </a:moveTo>
                  <a:lnTo>
                    <a:pt x="318643" y="117602"/>
                  </a:lnTo>
                  <a:lnTo>
                    <a:pt x="352044" y="84963"/>
                  </a:lnTo>
                  <a:lnTo>
                    <a:pt x="358609" y="78079"/>
                  </a:lnTo>
                  <a:lnTo>
                    <a:pt x="378841" y="46863"/>
                  </a:lnTo>
                  <a:lnTo>
                    <a:pt x="378777" y="43942"/>
                  </a:lnTo>
                  <a:lnTo>
                    <a:pt x="378714" y="40259"/>
                  </a:lnTo>
                  <a:lnTo>
                    <a:pt x="353834" y="4914"/>
                  </a:lnTo>
                  <a:lnTo>
                    <a:pt x="336423" y="2159"/>
                  </a:lnTo>
                  <a:lnTo>
                    <a:pt x="327533" y="2159"/>
                  </a:lnTo>
                  <a:lnTo>
                    <a:pt x="319913" y="4064"/>
                  </a:lnTo>
                  <a:lnTo>
                    <a:pt x="313563" y="7874"/>
                  </a:lnTo>
                  <a:lnTo>
                    <a:pt x="307086" y="11557"/>
                  </a:lnTo>
                  <a:lnTo>
                    <a:pt x="302133" y="16637"/>
                  </a:lnTo>
                  <a:lnTo>
                    <a:pt x="298577" y="22860"/>
                  </a:lnTo>
                  <a:lnTo>
                    <a:pt x="295148" y="29210"/>
                  </a:lnTo>
                  <a:lnTo>
                    <a:pt x="293370" y="36195"/>
                  </a:lnTo>
                  <a:lnTo>
                    <a:pt x="293370" y="43942"/>
                  </a:lnTo>
                  <a:lnTo>
                    <a:pt x="310007" y="43942"/>
                  </a:lnTo>
                  <a:lnTo>
                    <a:pt x="310007" y="36703"/>
                  </a:lnTo>
                  <a:lnTo>
                    <a:pt x="312293" y="30353"/>
                  </a:lnTo>
                  <a:lnTo>
                    <a:pt x="316738" y="25146"/>
                  </a:lnTo>
                  <a:lnTo>
                    <a:pt x="321183" y="19812"/>
                  </a:lnTo>
                  <a:lnTo>
                    <a:pt x="327660" y="17145"/>
                  </a:lnTo>
                  <a:lnTo>
                    <a:pt x="336296" y="16891"/>
                  </a:lnTo>
                  <a:lnTo>
                    <a:pt x="344297" y="16891"/>
                  </a:lnTo>
                  <a:lnTo>
                    <a:pt x="350647" y="18923"/>
                  </a:lnTo>
                  <a:lnTo>
                    <a:pt x="355219" y="23114"/>
                  </a:lnTo>
                  <a:lnTo>
                    <a:pt x="359791" y="27178"/>
                  </a:lnTo>
                  <a:lnTo>
                    <a:pt x="362204" y="33020"/>
                  </a:lnTo>
                  <a:lnTo>
                    <a:pt x="362331" y="44831"/>
                  </a:lnTo>
                  <a:lnTo>
                    <a:pt x="360680" y="49911"/>
                  </a:lnTo>
                  <a:lnTo>
                    <a:pt x="294767" y="121285"/>
                  </a:lnTo>
                  <a:lnTo>
                    <a:pt x="294767" y="132080"/>
                  </a:lnTo>
                  <a:lnTo>
                    <a:pt x="383032" y="132080"/>
                  </a:lnTo>
                  <a:lnTo>
                    <a:pt x="383032" y="117602"/>
                  </a:lnTo>
                  <a:close/>
                </a:path>
                <a:path w="682625" h="148589">
                  <a:moveTo>
                    <a:pt x="526796" y="88392"/>
                  </a:moveTo>
                  <a:lnTo>
                    <a:pt x="411988" y="88392"/>
                  </a:lnTo>
                  <a:lnTo>
                    <a:pt x="411988" y="101981"/>
                  </a:lnTo>
                  <a:lnTo>
                    <a:pt x="510794" y="101981"/>
                  </a:lnTo>
                  <a:lnTo>
                    <a:pt x="510794" y="135382"/>
                  </a:lnTo>
                  <a:lnTo>
                    <a:pt x="526796" y="135382"/>
                  </a:lnTo>
                  <a:lnTo>
                    <a:pt x="526796" y="88392"/>
                  </a:lnTo>
                  <a:close/>
                </a:path>
                <a:path w="682625" h="148589">
                  <a:moveTo>
                    <a:pt x="526796" y="0"/>
                  </a:moveTo>
                  <a:lnTo>
                    <a:pt x="511048" y="0"/>
                  </a:lnTo>
                  <a:lnTo>
                    <a:pt x="511048" y="30353"/>
                  </a:lnTo>
                  <a:lnTo>
                    <a:pt x="483362" y="30353"/>
                  </a:lnTo>
                  <a:lnTo>
                    <a:pt x="481330" y="21717"/>
                  </a:lnTo>
                  <a:lnTo>
                    <a:pt x="476758" y="14732"/>
                  </a:lnTo>
                  <a:lnTo>
                    <a:pt x="476580" y="14605"/>
                  </a:lnTo>
                  <a:lnTo>
                    <a:pt x="469646" y="9525"/>
                  </a:lnTo>
                  <a:lnTo>
                    <a:pt x="468376" y="8763"/>
                  </a:lnTo>
                  <a:lnTo>
                    <a:pt x="468376" y="46901"/>
                  </a:lnTo>
                  <a:lnTo>
                    <a:pt x="466090" y="52578"/>
                  </a:lnTo>
                  <a:lnTo>
                    <a:pt x="461264" y="56896"/>
                  </a:lnTo>
                  <a:lnTo>
                    <a:pt x="456565" y="61214"/>
                  </a:lnTo>
                  <a:lnTo>
                    <a:pt x="450215" y="63373"/>
                  </a:lnTo>
                  <a:lnTo>
                    <a:pt x="434594" y="63373"/>
                  </a:lnTo>
                  <a:lnTo>
                    <a:pt x="428244" y="61214"/>
                  </a:lnTo>
                  <a:lnTo>
                    <a:pt x="423418" y="56896"/>
                  </a:lnTo>
                  <a:lnTo>
                    <a:pt x="418719" y="52578"/>
                  </a:lnTo>
                  <a:lnTo>
                    <a:pt x="416420" y="46901"/>
                  </a:lnTo>
                  <a:lnTo>
                    <a:pt x="416306" y="31496"/>
                  </a:lnTo>
                  <a:lnTo>
                    <a:pt x="418719" y="25527"/>
                  </a:lnTo>
                  <a:lnTo>
                    <a:pt x="423418" y="21209"/>
                  </a:lnTo>
                  <a:lnTo>
                    <a:pt x="428244" y="16891"/>
                  </a:lnTo>
                  <a:lnTo>
                    <a:pt x="434594" y="14732"/>
                  </a:lnTo>
                  <a:lnTo>
                    <a:pt x="442468" y="14605"/>
                  </a:lnTo>
                  <a:lnTo>
                    <a:pt x="450215" y="14732"/>
                  </a:lnTo>
                  <a:lnTo>
                    <a:pt x="456565" y="16891"/>
                  </a:lnTo>
                  <a:lnTo>
                    <a:pt x="461264" y="21209"/>
                  </a:lnTo>
                  <a:lnTo>
                    <a:pt x="466090" y="25527"/>
                  </a:lnTo>
                  <a:lnTo>
                    <a:pt x="468363" y="31165"/>
                  </a:lnTo>
                  <a:lnTo>
                    <a:pt x="468376" y="46901"/>
                  </a:lnTo>
                  <a:lnTo>
                    <a:pt x="468376" y="8763"/>
                  </a:lnTo>
                  <a:lnTo>
                    <a:pt x="463943" y="6096"/>
                  </a:lnTo>
                  <a:lnTo>
                    <a:pt x="457530" y="3619"/>
                  </a:lnTo>
                  <a:lnTo>
                    <a:pt x="450367" y="2095"/>
                  </a:lnTo>
                  <a:lnTo>
                    <a:pt x="442468" y="1524"/>
                  </a:lnTo>
                  <a:lnTo>
                    <a:pt x="433247" y="2273"/>
                  </a:lnTo>
                  <a:lnTo>
                    <a:pt x="401205" y="31165"/>
                  </a:lnTo>
                  <a:lnTo>
                    <a:pt x="400431" y="38989"/>
                  </a:lnTo>
                  <a:lnTo>
                    <a:pt x="401180" y="46609"/>
                  </a:lnTo>
                  <a:lnTo>
                    <a:pt x="401205" y="46901"/>
                  </a:lnTo>
                  <a:lnTo>
                    <a:pt x="433247" y="75780"/>
                  </a:lnTo>
                  <a:lnTo>
                    <a:pt x="442468" y="76581"/>
                  </a:lnTo>
                  <a:lnTo>
                    <a:pt x="450799" y="75971"/>
                  </a:lnTo>
                  <a:lnTo>
                    <a:pt x="458292" y="74282"/>
                  </a:lnTo>
                  <a:lnTo>
                    <a:pt x="464947" y="71539"/>
                  </a:lnTo>
                  <a:lnTo>
                    <a:pt x="470789" y="67691"/>
                  </a:lnTo>
                  <a:lnTo>
                    <a:pt x="475322" y="63373"/>
                  </a:lnTo>
                  <a:lnTo>
                    <a:pt x="475665" y="63055"/>
                  </a:lnTo>
                  <a:lnTo>
                    <a:pt x="479463" y="57708"/>
                  </a:lnTo>
                  <a:lnTo>
                    <a:pt x="482193" y="51676"/>
                  </a:lnTo>
                  <a:lnTo>
                    <a:pt x="483870" y="44958"/>
                  </a:lnTo>
                  <a:lnTo>
                    <a:pt x="511048" y="44958"/>
                  </a:lnTo>
                  <a:lnTo>
                    <a:pt x="511048" y="80899"/>
                  </a:lnTo>
                  <a:lnTo>
                    <a:pt x="526796" y="80899"/>
                  </a:lnTo>
                  <a:lnTo>
                    <a:pt x="526796" y="44958"/>
                  </a:lnTo>
                  <a:lnTo>
                    <a:pt x="526796" y="30353"/>
                  </a:lnTo>
                  <a:lnTo>
                    <a:pt x="526796" y="0"/>
                  </a:lnTo>
                  <a:close/>
                </a:path>
                <a:path w="682625" h="148589">
                  <a:moveTo>
                    <a:pt x="640080" y="26670"/>
                  </a:moveTo>
                  <a:lnTo>
                    <a:pt x="639927" y="21971"/>
                  </a:lnTo>
                  <a:lnTo>
                    <a:pt x="639826" y="18161"/>
                  </a:lnTo>
                  <a:lnTo>
                    <a:pt x="636714" y="12700"/>
                  </a:lnTo>
                  <a:lnTo>
                    <a:pt x="636143" y="11684"/>
                  </a:lnTo>
                  <a:lnTo>
                    <a:pt x="628777" y="7112"/>
                  </a:lnTo>
                  <a:lnTo>
                    <a:pt x="624459" y="4978"/>
                  </a:lnTo>
                  <a:lnTo>
                    <a:pt x="624459" y="21971"/>
                  </a:lnTo>
                  <a:lnTo>
                    <a:pt x="624459" y="31369"/>
                  </a:lnTo>
                  <a:lnTo>
                    <a:pt x="622173" y="34925"/>
                  </a:lnTo>
                  <a:lnTo>
                    <a:pt x="617601" y="37211"/>
                  </a:lnTo>
                  <a:lnTo>
                    <a:pt x="613156" y="39624"/>
                  </a:lnTo>
                  <a:lnTo>
                    <a:pt x="607187" y="40767"/>
                  </a:lnTo>
                  <a:lnTo>
                    <a:pt x="592709" y="40767"/>
                  </a:lnTo>
                  <a:lnTo>
                    <a:pt x="586740" y="39624"/>
                  </a:lnTo>
                  <a:lnTo>
                    <a:pt x="582168" y="37211"/>
                  </a:lnTo>
                  <a:lnTo>
                    <a:pt x="577723" y="34925"/>
                  </a:lnTo>
                  <a:lnTo>
                    <a:pt x="575310" y="31369"/>
                  </a:lnTo>
                  <a:lnTo>
                    <a:pt x="575310" y="21971"/>
                  </a:lnTo>
                  <a:lnTo>
                    <a:pt x="577723" y="18542"/>
                  </a:lnTo>
                  <a:lnTo>
                    <a:pt x="582168" y="16256"/>
                  </a:lnTo>
                  <a:lnTo>
                    <a:pt x="586740" y="13843"/>
                  </a:lnTo>
                  <a:lnTo>
                    <a:pt x="592709" y="12700"/>
                  </a:lnTo>
                  <a:lnTo>
                    <a:pt x="607187" y="12700"/>
                  </a:lnTo>
                  <a:lnTo>
                    <a:pt x="613156" y="13843"/>
                  </a:lnTo>
                  <a:lnTo>
                    <a:pt x="617601" y="16256"/>
                  </a:lnTo>
                  <a:lnTo>
                    <a:pt x="622173" y="18542"/>
                  </a:lnTo>
                  <a:lnTo>
                    <a:pt x="599948" y="381"/>
                  </a:lnTo>
                  <a:lnTo>
                    <a:pt x="591413" y="812"/>
                  </a:lnTo>
                  <a:lnTo>
                    <a:pt x="559816" y="26670"/>
                  </a:lnTo>
                  <a:lnTo>
                    <a:pt x="559943" y="31369"/>
                  </a:lnTo>
                  <a:lnTo>
                    <a:pt x="599948" y="53213"/>
                  </a:lnTo>
                  <a:lnTo>
                    <a:pt x="608469" y="52717"/>
                  </a:lnTo>
                  <a:lnTo>
                    <a:pt x="636714" y="40767"/>
                  </a:lnTo>
                  <a:lnTo>
                    <a:pt x="639826" y="35306"/>
                  </a:lnTo>
                  <a:lnTo>
                    <a:pt x="640080" y="26670"/>
                  </a:lnTo>
                  <a:close/>
                </a:path>
                <a:path w="682625" h="148589">
                  <a:moveTo>
                    <a:pt x="652018" y="57277"/>
                  </a:moveTo>
                  <a:lnTo>
                    <a:pt x="614045" y="62611"/>
                  </a:lnTo>
                  <a:lnTo>
                    <a:pt x="551688" y="62611"/>
                  </a:lnTo>
                  <a:lnTo>
                    <a:pt x="551688" y="75692"/>
                  </a:lnTo>
                  <a:lnTo>
                    <a:pt x="589153" y="75692"/>
                  </a:lnTo>
                  <a:lnTo>
                    <a:pt x="589153" y="99949"/>
                  </a:lnTo>
                  <a:lnTo>
                    <a:pt x="604774" y="99949"/>
                  </a:lnTo>
                  <a:lnTo>
                    <a:pt x="604774" y="75692"/>
                  </a:lnTo>
                  <a:lnTo>
                    <a:pt x="611936" y="75692"/>
                  </a:lnTo>
                  <a:lnTo>
                    <a:pt x="621169" y="75349"/>
                  </a:lnTo>
                  <a:lnTo>
                    <a:pt x="652018" y="70231"/>
                  </a:lnTo>
                  <a:lnTo>
                    <a:pt x="652018" y="57277"/>
                  </a:lnTo>
                  <a:close/>
                </a:path>
                <a:path w="682625" h="148589">
                  <a:moveTo>
                    <a:pt x="679196" y="0"/>
                  </a:moveTo>
                  <a:lnTo>
                    <a:pt x="663448" y="0"/>
                  </a:lnTo>
                  <a:lnTo>
                    <a:pt x="663448" y="84963"/>
                  </a:lnTo>
                  <a:lnTo>
                    <a:pt x="622427" y="84963"/>
                  </a:lnTo>
                  <a:lnTo>
                    <a:pt x="622427" y="97663"/>
                  </a:lnTo>
                  <a:lnTo>
                    <a:pt x="663448" y="97663"/>
                  </a:lnTo>
                  <a:lnTo>
                    <a:pt x="663448" y="106045"/>
                  </a:lnTo>
                  <a:lnTo>
                    <a:pt x="679196" y="106045"/>
                  </a:lnTo>
                  <a:lnTo>
                    <a:pt x="679196" y="0"/>
                  </a:lnTo>
                  <a:close/>
                </a:path>
                <a:path w="682625" h="148589">
                  <a:moveTo>
                    <a:pt x="682625" y="120396"/>
                  </a:moveTo>
                  <a:lnTo>
                    <a:pt x="580009" y="120396"/>
                  </a:lnTo>
                  <a:lnTo>
                    <a:pt x="580009" y="92583"/>
                  </a:lnTo>
                  <a:lnTo>
                    <a:pt x="564261" y="92583"/>
                  </a:lnTo>
                  <a:lnTo>
                    <a:pt x="564261" y="133604"/>
                  </a:lnTo>
                  <a:lnTo>
                    <a:pt x="682625" y="133604"/>
                  </a:lnTo>
                  <a:lnTo>
                    <a:pt x="682625" y="12039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/>
          <p:nvPr/>
        </p:nvSpPr>
        <p:spPr>
          <a:xfrm>
            <a:off x="4350130" y="3329432"/>
            <a:ext cx="57785" cy="59055"/>
          </a:xfrm>
          <a:custGeom>
            <a:avLst/>
            <a:gdLst/>
            <a:ahLst/>
            <a:cxnLst/>
            <a:rect l="l" t="t" r="r" b="b"/>
            <a:pathLst>
              <a:path w="57785" h="59054">
                <a:moveTo>
                  <a:pt x="35179" y="0"/>
                </a:moveTo>
                <a:lnTo>
                  <a:pt x="21971" y="0"/>
                </a:lnTo>
                <a:lnTo>
                  <a:pt x="24130" y="21844"/>
                </a:lnTo>
                <a:lnTo>
                  <a:pt x="6477" y="9017"/>
                </a:lnTo>
                <a:lnTo>
                  <a:pt x="0" y="20320"/>
                </a:lnTo>
                <a:lnTo>
                  <a:pt x="19812" y="29337"/>
                </a:lnTo>
                <a:lnTo>
                  <a:pt x="0" y="38227"/>
                </a:lnTo>
                <a:lnTo>
                  <a:pt x="6350" y="49657"/>
                </a:lnTo>
                <a:lnTo>
                  <a:pt x="24130" y="36957"/>
                </a:lnTo>
                <a:lnTo>
                  <a:pt x="21971" y="58674"/>
                </a:lnTo>
                <a:lnTo>
                  <a:pt x="35179" y="58674"/>
                </a:lnTo>
                <a:lnTo>
                  <a:pt x="33020" y="36830"/>
                </a:lnTo>
                <a:lnTo>
                  <a:pt x="50673" y="49657"/>
                </a:lnTo>
                <a:lnTo>
                  <a:pt x="57277" y="38227"/>
                </a:lnTo>
                <a:lnTo>
                  <a:pt x="37338" y="29337"/>
                </a:lnTo>
                <a:lnTo>
                  <a:pt x="57277" y="20320"/>
                </a:lnTo>
                <a:lnTo>
                  <a:pt x="50800" y="9144"/>
                </a:lnTo>
                <a:lnTo>
                  <a:pt x="33020" y="21844"/>
                </a:lnTo>
                <a:lnTo>
                  <a:pt x="35179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467986" y="3326129"/>
            <a:ext cx="290830" cy="140970"/>
          </a:xfrm>
          <a:custGeom>
            <a:avLst/>
            <a:gdLst/>
            <a:ahLst/>
            <a:cxnLst/>
            <a:rect l="l" t="t" r="r" b="b"/>
            <a:pathLst>
              <a:path w="290829" h="140970">
                <a:moveTo>
                  <a:pt x="29845" y="95123"/>
                </a:moveTo>
                <a:lnTo>
                  <a:pt x="13208" y="95123"/>
                </a:lnTo>
                <a:lnTo>
                  <a:pt x="13208" y="138684"/>
                </a:lnTo>
                <a:lnTo>
                  <a:pt x="138557" y="138684"/>
                </a:lnTo>
                <a:lnTo>
                  <a:pt x="138557" y="123825"/>
                </a:lnTo>
                <a:lnTo>
                  <a:pt x="29845" y="123825"/>
                </a:lnTo>
                <a:lnTo>
                  <a:pt x="29845" y="95123"/>
                </a:lnTo>
                <a:close/>
              </a:path>
              <a:path w="290829" h="140970">
                <a:moveTo>
                  <a:pt x="135127" y="0"/>
                </a:moveTo>
                <a:lnTo>
                  <a:pt x="119634" y="0"/>
                </a:lnTo>
                <a:lnTo>
                  <a:pt x="119634" y="105410"/>
                </a:lnTo>
                <a:lnTo>
                  <a:pt x="135127" y="105410"/>
                </a:lnTo>
                <a:lnTo>
                  <a:pt x="135127" y="0"/>
                </a:lnTo>
                <a:close/>
              </a:path>
              <a:path w="290829" h="140970">
                <a:moveTo>
                  <a:pt x="100202" y="762"/>
                </a:moveTo>
                <a:lnTo>
                  <a:pt x="84962" y="762"/>
                </a:lnTo>
                <a:lnTo>
                  <a:pt x="84962" y="25993"/>
                </a:lnTo>
                <a:lnTo>
                  <a:pt x="60198" y="25993"/>
                </a:lnTo>
                <a:lnTo>
                  <a:pt x="60198" y="40894"/>
                </a:lnTo>
                <a:lnTo>
                  <a:pt x="84962" y="40894"/>
                </a:lnTo>
                <a:lnTo>
                  <a:pt x="84962" y="102997"/>
                </a:lnTo>
                <a:lnTo>
                  <a:pt x="100202" y="102997"/>
                </a:lnTo>
                <a:lnTo>
                  <a:pt x="100202" y="762"/>
                </a:lnTo>
                <a:close/>
              </a:path>
              <a:path w="290829" h="140970">
                <a:moveTo>
                  <a:pt x="30479" y="1651"/>
                </a:moveTo>
                <a:lnTo>
                  <a:pt x="30316" y="9017"/>
                </a:lnTo>
                <a:lnTo>
                  <a:pt x="30291" y="10130"/>
                </a:lnTo>
                <a:lnTo>
                  <a:pt x="29733" y="18240"/>
                </a:lnTo>
                <a:lnTo>
                  <a:pt x="28819" y="25993"/>
                </a:lnTo>
                <a:lnTo>
                  <a:pt x="27559" y="33401"/>
                </a:lnTo>
                <a:lnTo>
                  <a:pt x="25886" y="40005"/>
                </a:lnTo>
                <a:lnTo>
                  <a:pt x="25798" y="40352"/>
                </a:lnTo>
                <a:lnTo>
                  <a:pt x="0" y="70612"/>
                </a:lnTo>
                <a:lnTo>
                  <a:pt x="0" y="85852"/>
                </a:lnTo>
                <a:lnTo>
                  <a:pt x="32638" y="63627"/>
                </a:lnTo>
                <a:lnTo>
                  <a:pt x="36449" y="55372"/>
                </a:lnTo>
                <a:lnTo>
                  <a:pt x="57323" y="55372"/>
                </a:lnTo>
                <a:lnTo>
                  <a:pt x="41783" y="40005"/>
                </a:lnTo>
                <a:lnTo>
                  <a:pt x="43179" y="34290"/>
                </a:lnTo>
                <a:lnTo>
                  <a:pt x="44323" y="28321"/>
                </a:lnTo>
                <a:lnTo>
                  <a:pt x="44958" y="21971"/>
                </a:lnTo>
                <a:lnTo>
                  <a:pt x="45720" y="15621"/>
                </a:lnTo>
                <a:lnTo>
                  <a:pt x="46036" y="10130"/>
                </a:lnTo>
                <a:lnTo>
                  <a:pt x="46100" y="2032"/>
                </a:lnTo>
                <a:lnTo>
                  <a:pt x="30479" y="1651"/>
                </a:lnTo>
                <a:close/>
              </a:path>
              <a:path w="290829" h="140970">
                <a:moveTo>
                  <a:pt x="57323" y="55372"/>
                </a:moveTo>
                <a:lnTo>
                  <a:pt x="36449" y="55372"/>
                </a:lnTo>
                <a:lnTo>
                  <a:pt x="65150" y="84328"/>
                </a:lnTo>
                <a:lnTo>
                  <a:pt x="75946" y="73787"/>
                </a:lnTo>
                <a:lnTo>
                  <a:pt x="57323" y="55372"/>
                </a:lnTo>
                <a:close/>
              </a:path>
              <a:path w="290829" h="140970">
                <a:moveTo>
                  <a:pt x="290829" y="0"/>
                </a:moveTo>
                <a:lnTo>
                  <a:pt x="274574" y="0"/>
                </a:lnTo>
                <a:lnTo>
                  <a:pt x="274574" y="50800"/>
                </a:lnTo>
                <a:lnTo>
                  <a:pt x="238378" y="50800"/>
                </a:lnTo>
                <a:lnTo>
                  <a:pt x="238378" y="66167"/>
                </a:lnTo>
                <a:lnTo>
                  <a:pt x="274574" y="66167"/>
                </a:lnTo>
                <a:lnTo>
                  <a:pt x="274574" y="140462"/>
                </a:lnTo>
                <a:lnTo>
                  <a:pt x="290829" y="140462"/>
                </a:lnTo>
                <a:lnTo>
                  <a:pt x="290829" y="0"/>
                </a:lnTo>
                <a:close/>
              </a:path>
              <a:path w="290829" h="140970">
                <a:moveTo>
                  <a:pt x="226645" y="77089"/>
                </a:moveTo>
                <a:lnTo>
                  <a:pt x="208407" y="77089"/>
                </a:lnTo>
                <a:lnTo>
                  <a:pt x="243459" y="132461"/>
                </a:lnTo>
                <a:lnTo>
                  <a:pt x="257048" y="123571"/>
                </a:lnTo>
                <a:lnTo>
                  <a:pt x="226645" y="77089"/>
                </a:lnTo>
                <a:close/>
              </a:path>
              <a:path w="290829" h="140970">
                <a:moveTo>
                  <a:pt x="200660" y="3429"/>
                </a:moveTo>
                <a:lnTo>
                  <a:pt x="197963" y="45184"/>
                </a:lnTo>
                <a:lnTo>
                  <a:pt x="186531" y="89324"/>
                </a:lnTo>
                <a:lnTo>
                  <a:pt x="159638" y="115443"/>
                </a:lnTo>
                <a:lnTo>
                  <a:pt x="159638" y="132080"/>
                </a:lnTo>
                <a:lnTo>
                  <a:pt x="194601" y="108646"/>
                </a:lnTo>
                <a:lnTo>
                  <a:pt x="208407" y="77089"/>
                </a:lnTo>
                <a:lnTo>
                  <a:pt x="226645" y="77089"/>
                </a:lnTo>
                <a:lnTo>
                  <a:pt x="213105" y="56388"/>
                </a:lnTo>
                <a:lnTo>
                  <a:pt x="214502" y="48641"/>
                </a:lnTo>
                <a:lnTo>
                  <a:pt x="215518" y="40259"/>
                </a:lnTo>
                <a:lnTo>
                  <a:pt x="216654" y="24977"/>
                </a:lnTo>
                <a:lnTo>
                  <a:pt x="217011" y="18176"/>
                </a:lnTo>
                <a:lnTo>
                  <a:pt x="217225" y="11209"/>
                </a:lnTo>
                <a:lnTo>
                  <a:pt x="217297" y="4064"/>
                </a:lnTo>
                <a:lnTo>
                  <a:pt x="200660" y="3429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3" name="object 7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832222" y="3327780"/>
            <a:ext cx="140462" cy="139227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5034026" y="3324097"/>
            <a:ext cx="658495" cy="156210"/>
          </a:xfrm>
          <a:custGeom>
            <a:avLst/>
            <a:gdLst/>
            <a:ahLst/>
            <a:cxnLst/>
            <a:rect l="l" t="t" r="r" b="b"/>
            <a:pathLst>
              <a:path w="658495" h="156210">
                <a:moveTo>
                  <a:pt x="71247" y="63881"/>
                </a:moveTo>
                <a:lnTo>
                  <a:pt x="71107" y="59563"/>
                </a:lnTo>
                <a:lnTo>
                  <a:pt x="70993" y="55372"/>
                </a:lnTo>
                <a:lnTo>
                  <a:pt x="68059" y="49276"/>
                </a:lnTo>
                <a:lnTo>
                  <a:pt x="67818" y="48768"/>
                </a:lnTo>
                <a:lnTo>
                  <a:pt x="56515" y="40055"/>
                </a:lnTo>
                <a:lnTo>
                  <a:pt x="56515" y="59563"/>
                </a:lnTo>
                <a:lnTo>
                  <a:pt x="56515" y="68199"/>
                </a:lnTo>
                <a:lnTo>
                  <a:pt x="54864" y="71755"/>
                </a:lnTo>
                <a:lnTo>
                  <a:pt x="51562" y="74422"/>
                </a:lnTo>
                <a:lnTo>
                  <a:pt x="48387" y="77216"/>
                </a:lnTo>
                <a:lnTo>
                  <a:pt x="43942" y="78613"/>
                </a:lnTo>
                <a:lnTo>
                  <a:pt x="32512" y="78613"/>
                </a:lnTo>
                <a:lnTo>
                  <a:pt x="28067" y="77216"/>
                </a:lnTo>
                <a:lnTo>
                  <a:pt x="24765" y="74422"/>
                </a:lnTo>
                <a:lnTo>
                  <a:pt x="21463" y="71755"/>
                </a:lnTo>
                <a:lnTo>
                  <a:pt x="19812" y="68199"/>
                </a:lnTo>
                <a:lnTo>
                  <a:pt x="19812" y="59563"/>
                </a:lnTo>
                <a:lnTo>
                  <a:pt x="21463" y="56007"/>
                </a:lnTo>
                <a:lnTo>
                  <a:pt x="28067" y="50673"/>
                </a:lnTo>
                <a:lnTo>
                  <a:pt x="32512" y="49276"/>
                </a:lnTo>
                <a:lnTo>
                  <a:pt x="43942" y="49276"/>
                </a:lnTo>
                <a:lnTo>
                  <a:pt x="48387" y="50673"/>
                </a:lnTo>
                <a:lnTo>
                  <a:pt x="51562" y="53340"/>
                </a:lnTo>
                <a:lnTo>
                  <a:pt x="54864" y="56007"/>
                </a:lnTo>
                <a:lnTo>
                  <a:pt x="56515" y="59563"/>
                </a:lnTo>
                <a:lnTo>
                  <a:pt x="56515" y="40055"/>
                </a:lnTo>
                <a:lnTo>
                  <a:pt x="55626" y="39370"/>
                </a:lnTo>
                <a:lnTo>
                  <a:pt x="47752" y="36957"/>
                </a:lnTo>
                <a:lnTo>
                  <a:pt x="28575" y="36957"/>
                </a:lnTo>
                <a:lnTo>
                  <a:pt x="20828" y="39370"/>
                </a:lnTo>
                <a:lnTo>
                  <a:pt x="14605" y="44069"/>
                </a:lnTo>
                <a:lnTo>
                  <a:pt x="8509" y="48768"/>
                </a:lnTo>
                <a:lnTo>
                  <a:pt x="5334" y="55372"/>
                </a:lnTo>
                <a:lnTo>
                  <a:pt x="5334" y="72517"/>
                </a:lnTo>
                <a:lnTo>
                  <a:pt x="8509" y="79121"/>
                </a:lnTo>
                <a:lnTo>
                  <a:pt x="14605" y="83820"/>
                </a:lnTo>
                <a:lnTo>
                  <a:pt x="20828" y="88392"/>
                </a:lnTo>
                <a:lnTo>
                  <a:pt x="28575" y="90805"/>
                </a:lnTo>
                <a:lnTo>
                  <a:pt x="47752" y="90805"/>
                </a:lnTo>
                <a:lnTo>
                  <a:pt x="55626" y="88392"/>
                </a:lnTo>
                <a:lnTo>
                  <a:pt x="61722" y="83820"/>
                </a:lnTo>
                <a:lnTo>
                  <a:pt x="67818" y="79121"/>
                </a:lnTo>
                <a:lnTo>
                  <a:pt x="68059" y="78613"/>
                </a:lnTo>
                <a:lnTo>
                  <a:pt x="70993" y="72517"/>
                </a:lnTo>
                <a:lnTo>
                  <a:pt x="71120" y="68199"/>
                </a:lnTo>
                <a:lnTo>
                  <a:pt x="71247" y="63881"/>
                </a:lnTo>
                <a:close/>
              </a:path>
              <a:path w="658495" h="156210">
                <a:moveTo>
                  <a:pt x="74676" y="16129"/>
                </a:moveTo>
                <a:lnTo>
                  <a:pt x="46101" y="16129"/>
                </a:lnTo>
                <a:lnTo>
                  <a:pt x="46101" y="0"/>
                </a:lnTo>
                <a:lnTo>
                  <a:pt x="29718" y="0"/>
                </a:lnTo>
                <a:lnTo>
                  <a:pt x="29718" y="16129"/>
                </a:lnTo>
                <a:lnTo>
                  <a:pt x="0" y="16129"/>
                </a:lnTo>
                <a:lnTo>
                  <a:pt x="0" y="29337"/>
                </a:lnTo>
                <a:lnTo>
                  <a:pt x="74676" y="29337"/>
                </a:lnTo>
                <a:lnTo>
                  <a:pt x="74676" y="16129"/>
                </a:lnTo>
                <a:close/>
              </a:path>
              <a:path w="658495" h="156210">
                <a:moveTo>
                  <a:pt x="137541" y="100838"/>
                </a:moveTo>
                <a:lnTo>
                  <a:pt x="12827" y="100838"/>
                </a:lnTo>
                <a:lnTo>
                  <a:pt x="12827" y="114554"/>
                </a:lnTo>
                <a:lnTo>
                  <a:pt x="121285" y="114554"/>
                </a:lnTo>
                <a:lnTo>
                  <a:pt x="121285" y="142494"/>
                </a:lnTo>
                <a:lnTo>
                  <a:pt x="137541" y="142494"/>
                </a:lnTo>
                <a:lnTo>
                  <a:pt x="137541" y="100838"/>
                </a:lnTo>
                <a:close/>
              </a:path>
              <a:path w="658495" h="156210">
                <a:moveTo>
                  <a:pt x="137541" y="2032"/>
                </a:moveTo>
                <a:lnTo>
                  <a:pt x="122428" y="2032"/>
                </a:lnTo>
                <a:lnTo>
                  <a:pt x="122428" y="39370"/>
                </a:lnTo>
                <a:lnTo>
                  <a:pt x="100076" y="39370"/>
                </a:lnTo>
                <a:lnTo>
                  <a:pt x="100076" y="2794"/>
                </a:lnTo>
                <a:lnTo>
                  <a:pt x="84836" y="2794"/>
                </a:lnTo>
                <a:lnTo>
                  <a:pt x="84836" y="91694"/>
                </a:lnTo>
                <a:lnTo>
                  <a:pt x="100076" y="91694"/>
                </a:lnTo>
                <a:lnTo>
                  <a:pt x="100076" y="54356"/>
                </a:lnTo>
                <a:lnTo>
                  <a:pt x="122428" y="54356"/>
                </a:lnTo>
                <a:lnTo>
                  <a:pt x="122428" y="93218"/>
                </a:lnTo>
                <a:lnTo>
                  <a:pt x="137541" y="93218"/>
                </a:lnTo>
                <a:lnTo>
                  <a:pt x="137541" y="54356"/>
                </a:lnTo>
                <a:lnTo>
                  <a:pt x="137541" y="39370"/>
                </a:lnTo>
                <a:lnTo>
                  <a:pt x="137541" y="2032"/>
                </a:lnTo>
                <a:close/>
              </a:path>
              <a:path w="658495" h="156210">
                <a:moveTo>
                  <a:pt x="262001" y="61341"/>
                </a:moveTo>
                <a:lnTo>
                  <a:pt x="237502" y="45593"/>
                </a:lnTo>
                <a:lnTo>
                  <a:pt x="217551" y="32766"/>
                </a:lnTo>
                <a:lnTo>
                  <a:pt x="219798" y="26060"/>
                </a:lnTo>
                <a:lnTo>
                  <a:pt x="221437" y="19075"/>
                </a:lnTo>
                <a:lnTo>
                  <a:pt x="222415" y="11823"/>
                </a:lnTo>
                <a:lnTo>
                  <a:pt x="222758" y="4318"/>
                </a:lnTo>
                <a:lnTo>
                  <a:pt x="206502" y="3302"/>
                </a:lnTo>
                <a:lnTo>
                  <a:pt x="206082" y="10388"/>
                </a:lnTo>
                <a:lnTo>
                  <a:pt x="205054" y="17132"/>
                </a:lnTo>
                <a:lnTo>
                  <a:pt x="181076" y="53505"/>
                </a:lnTo>
                <a:lnTo>
                  <a:pt x="163068" y="60452"/>
                </a:lnTo>
                <a:lnTo>
                  <a:pt x="163068" y="75184"/>
                </a:lnTo>
                <a:lnTo>
                  <a:pt x="201853" y="56502"/>
                </a:lnTo>
                <a:lnTo>
                  <a:pt x="210820" y="45593"/>
                </a:lnTo>
                <a:lnTo>
                  <a:pt x="253619" y="73406"/>
                </a:lnTo>
                <a:lnTo>
                  <a:pt x="262001" y="61341"/>
                </a:lnTo>
                <a:close/>
              </a:path>
              <a:path w="658495" h="156210">
                <a:moveTo>
                  <a:pt x="292100" y="86106"/>
                </a:moveTo>
                <a:lnTo>
                  <a:pt x="275844" y="86106"/>
                </a:lnTo>
                <a:lnTo>
                  <a:pt x="275844" y="99949"/>
                </a:lnTo>
                <a:lnTo>
                  <a:pt x="275844" y="127127"/>
                </a:lnTo>
                <a:lnTo>
                  <a:pt x="189230" y="127127"/>
                </a:lnTo>
                <a:lnTo>
                  <a:pt x="189230" y="99949"/>
                </a:lnTo>
                <a:lnTo>
                  <a:pt x="275844" y="99949"/>
                </a:lnTo>
                <a:lnTo>
                  <a:pt x="275844" y="86106"/>
                </a:lnTo>
                <a:lnTo>
                  <a:pt x="172974" y="86106"/>
                </a:lnTo>
                <a:lnTo>
                  <a:pt x="172974" y="140716"/>
                </a:lnTo>
                <a:lnTo>
                  <a:pt x="292100" y="140716"/>
                </a:lnTo>
                <a:lnTo>
                  <a:pt x="292100" y="127127"/>
                </a:lnTo>
                <a:lnTo>
                  <a:pt x="292100" y="99949"/>
                </a:lnTo>
                <a:lnTo>
                  <a:pt x="292100" y="86106"/>
                </a:lnTo>
                <a:close/>
              </a:path>
              <a:path w="658495" h="156210">
                <a:moveTo>
                  <a:pt x="292100" y="2032"/>
                </a:moveTo>
                <a:lnTo>
                  <a:pt x="275844" y="2032"/>
                </a:lnTo>
                <a:lnTo>
                  <a:pt x="275844" y="78359"/>
                </a:lnTo>
                <a:lnTo>
                  <a:pt x="292100" y="78359"/>
                </a:lnTo>
                <a:lnTo>
                  <a:pt x="292100" y="2032"/>
                </a:lnTo>
                <a:close/>
              </a:path>
              <a:path w="658495" h="156210">
                <a:moveTo>
                  <a:pt x="449961" y="4445"/>
                </a:moveTo>
                <a:lnTo>
                  <a:pt x="433832" y="4445"/>
                </a:lnTo>
                <a:lnTo>
                  <a:pt x="433832" y="24257"/>
                </a:lnTo>
                <a:lnTo>
                  <a:pt x="433832" y="38735"/>
                </a:lnTo>
                <a:lnTo>
                  <a:pt x="433832" y="62103"/>
                </a:lnTo>
                <a:lnTo>
                  <a:pt x="345313" y="62103"/>
                </a:lnTo>
                <a:lnTo>
                  <a:pt x="345313" y="38735"/>
                </a:lnTo>
                <a:lnTo>
                  <a:pt x="433832" y="38735"/>
                </a:lnTo>
                <a:lnTo>
                  <a:pt x="433832" y="24257"/>
                </a:lnTo>
                <a:lnTo>
                  <a:pt x="345313" y="24257"/>
                </a:lnTo>
                <a:lnTo>
                  <a:pt x="345313" y="4445"/>
                </a:lnTo>
                <a:lnTo>
                  <a:pt x="329184" y="4445"/>
                </a:lnTo>
                <a:lnTo>
                  <a:pt x="329184" y="76581"/>
                </a:lnTo>
                <a:lnTo>
                  <a:pt x="449961" y="76581"/>
                </a:lnTo>
                <a:lnTo>
                  <a:pt x="449961" y="62103"/>
                </a:lnTo>
                <a:lnTo>
                  <a:pt x="449961" y="38735"/>
                </a:lnTo>
                <a:lnTo>
                  <a:pt x="449961" y="24257"/>
                </a:lnTo>
                <a:lnTo>
                  <a:pt x="449961" y="4445"/>
                </a:lnTo>
                <a:close/>
              </a:path>
              <a:path w="658495" h="156210">
                <a:moveTo>
                  <a:pt x="459867" y="91567"/>
                </a:moveTo>
                <a:lnTo>
                  <a:pt x="319405" y="91567"/>
                </a:lnTo>
                <a:lnTo>
                  <a:pt x="319405" y="106680"/>
                </a:lnTo>
                <a:lnTo>
                  <a:pt x="381127" y="106680"/>
                </a:lnTo>
                <a:lnTo>
                  <a:pt x="381127" y="145796"/>
                </a:lnTo>
                <a:lnTo>
                  <a:pt x="397891" y="145796"/>
                </a:lnTo>
                <a:lnTo>
                  <a:pt x="397891" y="106680"/>
                </a:lnTo>
                <a:lnTo>
                  <a:pt x="459867" y="106680"/>
                </a:lnTo>
                <a:lnTo>
                  <a:pt x="459867" y="91567"/>
                </a:lnTo>
                <a:close/>
              </a:path>
              <a:path w="658495" h="156210">
                <a:moveTo>
                  <a:pt x="610108" y="43434"/>
                </a:moveTo>
                <a:lnTo>
                  <a:pt x="585216" y="43434"/>
                </a:lnTo>
                <a:lnTo>
                  <a:pt x="585216" y="16510"/>
                </a:lnTo>
                <a:lnTo>
                  <a:pt x="608584" y="16510"/>
                </a:lnTo>
                <a:lnTo>
                  <a:pt x="608584" y="3683"/>
                </a:lnTo>
                <a:lnTo>
                  <a:pt x="568960" y="3683"/>
                </a:lnTo>
                <a:lnTo>
                  <a:pt x="568960" y="16510"/>
                </a:lnTo>
                <a:lnTo>
                  <a:pt x="568960" y="43434"/>
                </a:lnTo>
                <a:lnTo>
                  <a:pt x="527177" y="43434"/>
                </a:lnTo>
                <a:lnTo>
                  <a:pt x="527177" y="16510"/>
                </a:lnTo>
                <a:lnTo>
                  <a:pt x="568960" y="16510"/>
                </a:lnTo>
                <a:lnTo>
                  <a:pt x="568960" y="3683"/>
                </a:lnTo>
                <a:lnTo>
                  <a:pt x="487426" y="3683"/>
                </a:lnTo>
                <a:lnTo>
                  <a:pt x="487426" y="16510"/>
                </a:lnTo>
                <a:lnTo>
                  <a:pt x="510794" y="16510"/>
                </a:lnTo>
                <a:lnTo>
                  <a:pt x="510794" y="43434"/>
                </a:lnTo>
                <a:lnTo>
                  <a:pt x="486029" y="43434"/>
                </a:lnTo>
                <a:lnTo>
                  <a:pt x="486029" y="56261"/>
                </a:lnTo>
                <a:lnTo>
                  <a:pt x="610108" y="56261"/>
                </a:lnTo>
                <a:lnTo>
                  <a:pt x="610108" y="43434"/>
                </a:lnTo>
                <a:close/>
              </a:path>
              <a:path w="658495" h="156210">
                <a:moveTo>
                  <a:pt x="618363" y="68580"/>
                </a:moveTo>
                <a:lnTo>
                  <a:pt x="477901" y="68580"/>
                </a:lnTo>
                <a:lnTo>
                  <a:pt x="477901" y="81661"/>
                </a:lnTo>
                <a:lnTo>
                  <a:pt x="540004" y="81661"/>
                </a:lnTo>
                <a:lnTo>
                  <a:pt x="540004" y="96266"/>
                </a:lnTo>
                <a:lnTo>
                  <a:pt x="487680" y="96266"/>
                </a:lnTo>
                <a:lnTo>
                  <a:pt x="487680" y="140843"/>
                </a:lnTo>
                <a:lnTo>
                  <a:pt x="608457" y="140843"/>
                </a:lnTo>
                <a:lnTo>
                  <a:pt x="608457" y="128270"/>
                </a:lnTo>
                <a:lnTo>
                  <a:pt x="608457" y="108839"/>
                </a:lnTo>
                <a:lnTo>
                  <a:pt x="608457" y="96266"/>
                </a:lnTo>
                <a:lnTo>
                  <a:pt x="592328" y="96266"/>
                </a:lnTo>
                <a:lnTo>
                  <a:pt x="592328" y="108839"/>
                </a:lnTo>
                <a:lnTo>
                  <a:pt x="592328" y="128270"/>
                </a:lnTo>
                <a:lnTo>
                  <a:pt x="503936" y="128270"/>
                </a:lnTo>
                <a:lnTo>
                  <a:pt x="503936" y="108839"/>
                </a:lnTo>
                <a:lnTo>
                  <a:pt x="592328" y="108839"/>
                </a:lnTo>
                <a:lnTo>
                  <a:pt x="592328" y="96266"/>
                </a:lnTo>
                <a:lnTo>
                  <a:pt x="556133" y="96266"/>
                </a:lnTo>
                <a:lnTo>
                  <a:pt x="556133" y="81661"/>
                </a:lnTo>
                <a:lnTo>
                  <a:pt x="618363" y="81661"/>
                </a:lnTo>
                <a:lnTo>
                  <a:pt x="618363" y="68580"/>
                </a:lnTo>
                <a:close/>
              </a:path>
              <a:path w="658495" h="156210">
                <a:moveTo>
                  <a:pt x="658114" y="118491"/>
                </a:moveTo>
                <a:lnTo>
                  <a:pt x="641731" y="118491"/>
                </a:lnTo>
                <a:lnTo>
                  <a:pt x="636397" y="155702"/>
                </a:lnTo>
                <a:lnTo>
                  <a:pt x="649859" y="155702"/>
                </a:lnTo>
                <a:lnTo>
                  <a:pt x="658114" y="118491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58941" y="3325713"/>
            <a:ext cx="614680" cy="140970"/>
          </a:xfrm>
          <a:custGeom>
            <a:avLst/>
            <a:gdLst/>
            <a:ahLst/>
            <a:cxnLst/>
            <a:rect l="l" t="t" r="r" b="b"/>
            <a:pathLst>
              <a:path w="614679" h="140970">
                <a:moveTo>
                  <a:pt x="614299" y="118907"/>
                </a:moveTo>
                <a:lnTo>
                  <a:pt x="473837" y="118907"/>
                </a:lnTo>
                <a:lnTo>
                  <a:pt x="473837" y="134147"/>
                </a:lnTo>
                <a:lnTo>
                  <a:pt x="614299" y="134147"/>
                </a:lnTo>
                <a:lnTo>
                  <a:pt x="614299" y="118907"/>
                </a:lnTo>
                <a:close/>
              </a:path>
              <a:path w="614679" h="140970">
                <a:moveTo>
                  <a:pt x="552069" y="83093"/>
                </a:moveTo>
                <a:lnTo>
                  <a:pt x="535686" y="83093"/>
                </a:lnTo>
                <a:lnTo>
                  <a:pt x="535686" y="118907"/>
                </a:lnTo>
                <a:lnTo>
                  <a:pt x="552069" y="118907"/>
                </a:lnTo>
                <a:lnTo>
                  <a:pt x="552069" y="83093"/>
                </a:lnTo>
                <a:close/>
              </a:path>
              <a:path w="614679" h="140970">
                <a:moveTo>
                  <a:pt x="573309" y="53248"/>
                </a:moveTo>
                <a:lnTo>
                  <a:pt x="542036" y="53248"/>
                </a:lnTo>
                <a:lnTo>
                  <a:pt x="603250" y="87411"/>
                </a:lnTo>
                <a:lnTo>
                  <a:pt x="610997" y="74203"/>
                </a:lnTo>
                <a:lnTo>
                  <a:pt x="573309" y="53248"/>
                </a:lnTo>
                <a:close/>
              </a:path>
              <a:path w="614679" h="140970">
                <a:moveTo>
                  <a:pt x="556006" y="20609"/>
                </a:moveTo>
                <a:lnTo>
                  <a:pt x="538734" y="20609"/>
                </a:lnTo>
                <a:lnTo>
                  <a:pt x="535229" y="31420"/>
                </a:lnTo>
                <a:lnTo>
                  <a:pt x="530415" y="40993"/>
                </a:lnTo>
                <a:lnTo>
                  <a:pt x="498871" y="66615"/>
                </a:lnTo>
                <a:lnTo>
                  <a:pt x="478028" y="71282"/>
                </a:lnTo>
                <a:lnTo>
                  <a:pt x="478028" y="86395"/>
                </a:lnTo>
                <a:lnTo>
                  <a:pt x="522301" y="72001"/>
                </a:lnTo>
                <a:lnTo>
                  <a:pt x="542036" y="53248"/>
                </a:lnTo>
                <a:lnTo>
                  <a:pt x="573309" y="53248"/>
                </a:lnTo>
                <a:lnTo>
                  <a:pt x="549783" y="40167"/>
                </a:lnTo>
                <a:lnTo>
                  <a:pt x="552577" y="34198"/>
                </a:lnTo>
                <a:lnTo>
                  <a:pt x="554609" y="27721"/>
                </a:lnTo>
                <a:lnTo>
                  <a:pt x="556006" y="20609"/>
                </a:lnTo>
                <a:close/>
              </a:path>
              <a:path w="614679" h="140970">
                <a:moveTo>
                  <a:pt x="606298" y="5623"/>
                </a:moveTo>
                <a:lnTo>
                  <a:pt x="481075" y="5623"/>
                </a:lnTo>
                <a:lnTo>
                  <a:pt x="481075" y="20609"/>
                </a:lnTo>
                <a:lnTo>
                  <a:pt x="606298" y="20609"/>
                </a:lnTo>
                <a:lnTo>
                  <a:pt x="606298" y="5623"/>
                </a:lnTo>
                <a:close/>
              </a:path>
              <a:path w="614679" h="140970">
                <a:moveTo>
                  <a:pt x="287528" y="83982"/>
                </a:moveTo>
                <a:lnTo>
                  <a:pt x="166243" y="83982"/>
                </a:lnTo>
                <a:lnTo>
                  <a:pt x="166243" y="96174"/>
                </a:lnTo>
                <a:lnTo>
                  <a:pt x="271525" y="96174"/>
                </a:lnTo>
                <a:lnTo>
                  <a:pt x="271525" y="105826"/>
                </a:lnTo>
                <a:lnTo>
                  <a:pt x="166624" y="105826"/>
                </a:lnTo>
                <a:lnTo>
                  <a:pt x="166624" y="139227"/>
                </a:lnTo>
                <a:lnTo>
                  <a:pt x="290068" y="139227"/>
                </a:lnTo>
                <a:lnTo>
                  <a:pt x="290068" y="127162"/>
                </a:lnTo>
                <a:lnTo>
                  <a:pt x="182499" y="127162"/>
                </a:lnTo>
                <a:lnTo>
                  <a:pt x="182499" y="117383"/>
                </a:lnTo>
                <a:lnTo>
                  <a:pt x="287528" y="117383"/>
                </a:lnTo>
                <a:lnTo>
                  <a:pt x="287528" y="83982"/>
                </a:lnTo>
                <a:close/>
              </a:path>
              <a:path w="614679" h="140970">
                <a:moveTo>
                  <a:pt x="208534" y="71028"/>
                </a:moveTo>
                <a:lnTo>
                  <a:pt x="192532" y="71028"/>
                </a:lnTo>
                <a:lnTo>
                  <a:pt x="192532" y="83982"/>
                </a:lnTo>
                <a:lnTo>
                  <a:pt x="208534" y="83982"/>
                </a:lnTo>
                <a:lnTo>
                  <a:pt x="208534" y="71028"/>
                </a:lnTo>
                <a:close/>
              </a:path>
              <a:path w="614679" h="140970">
                <a:moveTo>
                  <a:pt x="261366" y="71028"/>
                </a:moveTo>
                <a:lnTo>
                  <a:pt x="245363" y="71028"/>
                </a:lnTo>
                <a:lnTo>
                  <a:pt x="245363" y="83982"/>
                </a:lnTo>
                <a:lnTo>
                  <a:pt x="261366" y="83982"/>
                </a:lnTo>
                <a:lnTo>
                  <a:pt x="261366" y="71028"/>
                </a:lnTo>
                <a:close/>
              </a:path>
              <a:path w="614679" h="140970">
                <a:moveTo>
                  <a:pt x="297307" y="58455"/>
                </a:moveTo>
                <a:lnTo>
                  <a:pt x="156845" y="58455"/>
                </a:lnTo>
                <a:lnTo>
                  <a:pt x="156845" y="71028"/>
                </a:lnTo>
                <a:lnTo>
                  <a:pt x="297307" y="71028"/>
                </a:lnTo>
                <a:lnTo>
                  <a:pt x="297307" y="58455"/>
                </a:lnTo>
                <a:close/>
              </a:path>
              <a:path w="614679" h="140970">
                <a:moveTo>
                  <a:pt x="235329" y="0"/>
                </a:moveTo>
                <a:lnTo>
                  <a:pt x="218588" y="0"/>
                </a:lnTo>
                <a:lnTo>
                  <a:pt x="210645" y="448"/>
                </a:lnTo>
                <a:lnTo>
                  <a:pt x="168275" y="14005"/>
                </a:lnTo>
                <a:lnTo>
                  <a:pt x="165354" y="18958"/>
                </a:lnTo>
                <a:lnTo>
                  <a:pt x="165354" y="31277"/>
                </a:lnTo>
                <a:lnTo>
                  <a:pt x="203106" y="49008"/>
                </a:lnTo>
                <a:lnTo>
                  <a:pt x="226949" y="50454"/>
                </a:lnTo>
                <a:lnTo>
                  <a:pt x="235329" y="50290"/>
                </a:lnTo>
                <a:lnTo>
                  <a:pt x="274700" y="43596"/>
                </a:lnTo>
                <a:lnTo>
                  <a:pt x="283019" y="38008"/>
                </a:lnTo>
                <a:lnTo>
                  <a:pt x="218694" y="38008"/>
                </a:lnTo>
                <a:lnTo>
                  <a:pt x="211200" y="37627"/>
                </a:lnTo>
                <a:lnTo>
                  <a:pt x="197612" y="35849"/>
                </a:lnTo>
                <a:lnTo>
                  <a:pt x="192278" y="34452"/>
                </a:lnTo>
                <a:lnTo>
                  <a:pt x="184150" y="30642"/>
                </a:lnTo>
                <a:lnTo>
                  <a:pt x="182118" y="28229"/>
                </a:lnTo>
                <a:lnTo>
                  <a:pt x="182118" y="22006"/>
                </a:lnTo>
                <a:lnTo>
                  <a:pt x="184150" y="19466"/>
                </a:lnTo>
                <a:lnTo>
                  <a:pt x="188213" y="17688"/>
                </a:lnTo>
                <a:lnTo>
                  <a:pt x="192278" y="15783"/>
                </a:lnTo>
                <a:lnTo>
                  <a:pt x="197612" y="14386"/>
                </a:lnTo>
                <a:lnTo>
                  <a:pt x="211200" y="12608"/>
                </a:lnTo>
                <a:lnTo>
                  <a:pt x="218694" y="12227"/>
                </a:lnTo>
                <a:lnTo>
                  <a:pt x="283113" y="12227"/>
                </a:lnTo>
                <a:lnTo>
                  <a:pt x="280288" y="10322"/>
                </a:lnTo>
                <a:lnTo>
                  <a:pt x="243316" y="448"/>
                </a:lnTo>
                <a:lnTo>
                  <a:pt x="235329" y="0"/>
                </a:lnTo>
                <a:close/>
              </a:path>
              <a:path w="614679" h="140970">
                <a:moveTo>
                  <a:pt x="283113" y="12227"/>
                </a:moveTo>
                <a:lnTo>
                  <a:pt x="235204" y="12227"/>
                </a:lnTo>
                <a:lnTo>
                  <a:pt x="242824" y="12608"/>
                </a:lnTo>
                <a:lnTo>
                  <a:pt x="256286" y="14386"/>
                </a:lnTo>
                <a:lnTo>
                  <a:pt x="261620" y="15783"/>
                </a:lnTo>
                <a:lnTo>
                  <a:pt x="265684" y="17688"/>
                </a:lnTo>
                <a:lnTo>
                  <a:pt x="269748" y="19466"/>
                </a:lnTo>
                <a:lnTo>
                  <a:pt x="271780" y="22006"/>
                </a:lnTo>
                <a:lnTo>
                  <a:pt x="271780" y="28229"/>
                </a:lnTo>
                <a:lnTo>
                  <a:pt x="235204" y="38008"/>
                </a:lnTo>
                <a:lnTo>
                  <a:pt x="283019" y="38008"/>
                </a:lnTo>
                <a:lnTo>
                  <a:pt x="285750" y="36103"/>
                </a:lnTo>
                <a:lnTo>
                  <a:pt x="288544" y="31277"/>
                </a:lnTo>
                <a:lnTo>
                  <a:pt x="288544" y="18958"/>
                </a:lnTo>
                <a:lnTo>
                  <a:pt x="285750" y="14005"/>
                </a:lnTo>
                <a:lnTo>
                  <a:pt x="283113" y="12227"/>
                </a:lnTo>
                <a:close/>
              </a:path>
              <a:path w="614679" h="140970">
                <a:moveTo>
                  <a:pt x="414147" y="1178"/>
                </a:moveTo>
                <a:lnTo>
                  <a:pt x="398653" y="1178"/>
                </a:lnTo>
                <a:lnTo>
                  <a:pt x="398653" y="53883"/>
                </a:lnTo>
                <a:lnTo>
                  <a:pt x="376428" y="53883"/>
                </a:lnTo>
                <a:lnTo>
                  <a:pt x="376428" y="69123"/>
                </a:lnTo>
                <a:lnTo>
                  <a:pt x="398653" y="69123"/>
                </a:lnTo>
                <a:lnTo>
                  <a:pt x="398653" y="138465"/>
                </a:lnTo>
                <a:lnTo>
                  <a:pt x="414147" y="138465"/>
                </a:lnTo>
                <a:lnTo>
                  <a:pt x="414147" y="1178"/>
                </a:lnTo>
                <a:close/>
              </a:path>
              <a:path w="614679" h="140970">
                <a:moveTo>
                  <a:pt x="360299" y="20228"/>
                </a:moveTo>
                <a:lnTo>
                  <a:pt x="344678" y="20228"/>
                </a:lnTo>
                <a:lnTo>
                  <a:pt x="344429" y="31805"/>
                </a:lnTo>
                <a:lnTo>
                  <a:pt x="344394" y="33424"/>
                </a:lnTo>
                <a:lnTo>
                  <a:pt x="343741" y="45787"/>
                </a:lnTo>
                <a:lnTo>
                  <a:pt x="337438" y="86792"/>
                </a:lnTo>
                <a:lnTo>
                  <a:pt x="316484" y="116621"/>
                </a:lnTo>
                <a:lnTo>
                  <a:pt x="316484" y="132496"/>
                </a:lnTo>
                <a:lnTo>
                  <a:pt x="328888" y="127809"/>
                </a:lnTo>
                <a:lnTo>
                  <a:pt x="339232" y="118336"/>
                </a:lnTo>
                <a:lnTo>
                  <a:pt x="347505" y="104100"/>
                </a:lnTo>
                <a:lnTo>
                  <a:pt x="353695" y="85125"/>
                </a:lnTo>
                <a:lnTo>
                  <a:pt x="370491" y="85125"/>
                </a:lnTo>
                <a:lnTo>
                  <a:pt x="357759" y="62773"/>
                </a:lnTo>
                <a:lnTo>
                  <a:pt x="358693" y="53883"/>
                </a:lnTo>
                <a:lnTo>
                  <a:pt x="358780" y="53054"/>
                </a:lnTo>
                <a:lnTo>
                  <a:pt x="359552" y="42739"/>
                </a:lnTo>
                <a:lnTo>
                  <a:pt x="359987" y="33424"/>
                </a:lnTo>
                <a:lnTo>
                  <a:pt x="360062" y="31805"/>
                </a:lnTo>
                <a:lnTo>
                  <a:pt x="360299" y="20228"/>
                </a:lnTo>
                <a:close/>
              </a:path>
              <a:path w="614679" h="140970">
                <a:moveTo>
                  <a:pt x="370491" y="85125"/>
                </a:moveTo>
                <a:lnTo>
                  <a:pt x="353695" y="85125"/>
                </a:lnTo>
                <a:lnTo>
                  <a:pt x="378713" y="130591"/>
                </a:lnTo>
                <a:lnTo>
                  <a:pt x="392049" y="122971"/>
                </a:lnTo>
                <a:lnTo>
                  <a:pt x="370491" y="85125"/>
                </a:lnTo>
                <a:close/>
              </a:path>
              <a:path w="614679" h="140970">
                <a:moveTo>
                  <a:pt x="384937" y="5496"/>
                </a:moveTo>
                <a:lnTo>
                  <a:pt x="318770" y="5496"/>
                </a:lnTo>
                <a:lnTo>
                  <a:pt x="318770" y="20228"/>
                </a:lnTo>
                <a:lnTo>
                  <a:pt x="384937" y="20228"/>
                </a:lnTo>
                <a:lnTo>
                  <a:pt x="384937" y="5496"/>
                </a:lnTo>
                <a:close/>
              </a:path>
              <a:path w="614679" h="140970">
                <a:moveTo>
                  <a:pt x="56261" y="20482"/>
                </a:moveTo>
                <a:lnTo>
                  <a:pt x="39878" y="20482"/>
                </a:lnTo>
                <a:lnTo>
                  <a:pt x="39423" y="33272"/>
                </a:lnTo>
                <a:lnTo>
                  <a:pt x="38546" y="43977"/>
                </a:lnTo>
                <a:lnTo>
                  <a:pt x="29067" y="86252"/>
                </a:lnTo>
                <a:lnTo>
                  <a:pt x="0" y="116367"/>
                </a:lnTo>
                <a:lnTo>
                  <a:pt x="0" y="132496"/>
                </a:lnTo>
                <a:lnTo>
                  <a:pt x="33760" y="111138"/>
                </a:lnTo>
                <a:lnTo>
                  <a:pt x="47244" y="83474"/>
                </a:lnTo>
                <a:lnTo>
                  <a:pt x="66727" y="83474"/>
                </a:lnTo>
                <a:lnTo>
                  <a:pt x="52070" y="65059"/>
                </a:lnTo>
                <a:lnTo>
                  <a:pt x="53340" y="58455"/>
                </a:lnTo>
                <a:lnTo>
                  <a:pt x="54356" y="51470"/>
                </a:lnTo>
                <a:lnTo>
                  <a:pt x="55118" y="43977"/>
                </a:lnTo>
                <a:lnTo>
                  <a:pt x="55753" y="36484"/>
                </a:lnTo>
                <a:lnTo>
                  <a:pt x="56261" y="28737"/>
                </a:lnTo>
                <a:lnTo>
                  <a:pt x="56261" y="20482"/>
                </a:lnTo>
                <a:close/>
              </a:path>
              <a:path w="614679" h="140970">
                <a:moveTo>
                  <a:pt x="66727" y="83474"/>
                </a:moveTo>
                <a:lnTo>
                  <a:pt x="47244" y="83474"/>
                </a:lnTo>
                <a:lnTo>
                  <a:pt x="84328" y="131353"/>
                </a:lnTo>
                <a:lnTo>
                  <a:pt x="97155" y="121701"/>
                </a:lnTo>
                <a:lnTo>
                  <a:pt x="66727" y="83474"/>
                </a:lnTo>
                <a:close/>
              </a:path>
              <a:path w="614679" h="140970">
                <a:moveTo>
                  <a:pt x="91694" y="5496"/>
                </a:moveTo>
                <a:lnTo>
                  <a:pt x="3302" y="5496"/>
                </a:lnTo>
                <a:lnTo>
                  <a:pt x="3302" y="20482"/>
                </a:lnTo>
                <a:lnTo>
                  <a:pt x="91694" y="20482"/>
                </a:lnTo>
                <a:lnTo>
                  <a:pt x="91694" y="5496"/>
                </a:lnTo>
                <a:close/>
              </a:path>
              <a:path w="614679" h="140970">
                <a:moveTo>
                  <a:pt x="450469" y="416"/>
                </a:moveTo>
                <a:lnTo>
                  <a:pt x="434975" y="416"/>
                </a:lnTo>
                <a:lnTo>
                  <a:pt x="434975" y="140878"/>
                </a:lnTo>
                <a:lnTo>
                  <a:pt x="450469" y="140878"/>
                </a:lnTo>
                <a:lnTo>
                  <a:pt x="450469" y="416"/>
                </a:lnTo>
                <a:close/>
              </a:path>
              <a:path w="614679" h="140970">
                <a:moveTo>
                  <a:pt x="125603" y="416"/>
                </a:moveTo>
                <a:lnTo>
                  <a:pt x="109347" y="416"/>
                </a:lnTo>
                <a:lnTo>
                  <a:pt x="109347" y="140878"/>
                </a:lnTo>
                <a:lnTo>
                  <a:pt x="125603" y="140878"/>
                </a:lnTo>
                <a:lnTo>
                  <a:pt x="125603" y="72933"/>
                </a:lnTo>
                <a:lnTo>
                  <a:pt x="145287" y="72933"/>
                </a:lnTo>
                <a:lnTo>
                  <a:pt x="145287" y="57312"/>
                </a:lnTo>
                <a:lnTo>
                  <a:pt x="125603" y="57312"/>
                </a:lnTo>
                <a:lnTo>
                  <a:pt x="125603" y="416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76"/>
          <p:cNvGrpSpPr/>
          <p:nvPr/>
        </p:nvGrpSpPr>
        <p:grpSpPr>
          <a:xfrm>
            <a:off x="6432930" y="3322827"/>
            <a:ext cx="801370" cy="144145"/>
            <a:chOff x="6432930" y="3322827"/>
            <a:chExt cx="801370" cy="144145"/>
          </a:xfrm>
        </p:grpSpPr>
        <p:pic>
          <p:nvPicPr>
            <p:cNvPr id="77" name="object 7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32930" y="3331336"/>
              <a:ext cx="162051" cy="13182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6621144" y="3322827"/>
              <a:ext cx="613410" cy="144145"/>
            </a:xfrm>
            <a:custGeom>
              <a:avLst/>
              <a:gdLst/>
              <a:ahLst/>
              <a:cxnLst/>
              <a:rect l="l" t="t" r="r" b="b"/>
              <a:pathLst>
                <a:path w="613409" h="144145">
                  <a:moveTo>
                    <a:pt x="225805" y="93091"/>
                  </a:moveTo>
                  <a:lnTo>
                    <a:pt x="185674" y="97028"/>
                  </a:lnTo>
                  <a:lnTo>
                    <a:pt x="164210" y="112141"/>
                  </a:lnTo>
                  <a:lnTo>
                    <a:pt x="164210" y="124841"/>
                  </a:lnTo>
                  <a:lnTo>
                    <a:pt x="202088" y="142805"/>
                  </a:lnTo>
                  <a:lnTo>
                    <a:pt x="225805" y="144145"/>
                  </a:lnTo>
                  <a:lnTo>
                    <a:pt x="234112" y="144000"/>
                  </a:lnTo>
                  <a:lnTo>
                    <a:pt x="273430" y="137414"/>
                  </a:lnTo>
                  <a:lnTo>
                    <a:pt x="282558" y="131318"/>
                  </a:lnTo>
                  <a:lnTo>
                    <a:pt x="218185" y="131318"/>
                  </a:lnTo>
                  <a:lnTo>
                    <a:pt x="210947" y="130937"/>
                  </a:lnTo>
                  <a:lnTo>
                    <a:pt x="181482" y="121666"/>
                  </a:lnTo>
                  <a:lnTo>
                    <a:pt x="181482" y="115316"/>
                  </a:lnTo>
                  <a:lnTo>
                    <a:pt x="183641" y="112776"/>
                  </a:lnTo>
                  <a:lnTo>
                    <a:pt x="187832" y="110998"/>
                  </a:lnTo>
                  <a:lnTo>
                    <a:pt x="192024" y="109093"/>
                  </a:lnTo>
                  <a:lnTo>
                    <a:pt x="197484" y="107823"/>
                  </a:lnTo>
                  <a:lnTo>
                    <a:pt x="210947" y="106299"/>
                  </a:lnTo>
                  <a:lnTo>
                    <a:pt x="218185" y="105918"/>
                  </a:lnTo>
                  <a:lnTo>
                    <a:pt x="282872" y="105918"/>
                  </a:lnTo>
                  <a:lnTo>
                    <a:pt x="279019" y="103378"/>
                  </a:lnTo>
                  <a:lnTo>
                    <a:pt x="242061" y="93662"/>
                  </a:lnTo>
                  <a:lnTo>
                    <a:pt x="234112" y="93233"/>
                  </a:lnTo>
                  <a:lnTo>
                    <a:pt x="225805" y="93091"/>
                  </a:lnTo>
                  <a:close/>
                </a:path>
                <a:path w="613409" h="144145">
                  <a:moveTo>
                    <a:pt x="282872" y="105918"/>
                  </a:moveTo>
                  <a:lnTo>
                    <a:pt x="233552" y="105918"/>
                  </a:lnTo>
                  <a:lnTo>
                    <a:pt x="240791" y="106299"/>
                  </a:lnTo>
                  <a:lnTo>
                    <a:pt x="254253" y="107823"/>
                  </a:lnTo>
                  <a:lnTo>
                    <a:pt x="259714" y="109093"/>
                  </a:lnTo>
                  <a:lnTo>
                    <a:pt x="263905" y="110998"/>
                  </a:lnTo>
                  <a:lnTo>
                    <a:pt x="268097" y="112776"/>
                  </a:lnTo>
                  <a:lnTo>
                    <a:pt x="270255" y="115316"/>
                  </a:lnTo>
                  <a:lnTo>
                    <a:pt x="270255" y="121666"/>
                  </a:lnTo>
                  <a:lnTo>
                    <a:pt x="233552" y="131318"/>
                  </a:lnTo>
                  <a:lnTo>
                    <a:pt x="282558" y="131318"/>
                  </a:lnTo>
                  <a:lnTo>
                    <a:pt x="284606" y="129921"/>
                  </a:lnTo>
                  <a:lnTo>
                    <a:pt x="287400" y="124841"/>
                  </a:lnTo>
                  <a:lnTo>
                    <a:pt x="287400" y="112141"/>
                  </a:lnTo>
                  <a:lnTo>
                    <a:pt x="284606" y="107061"/>
                  </a:lnTo>
                  <a:lnTo>
                    <a:pt x="282872" y="105918"/>
                  </a:lnTo>
                  <a:close/>
                </a:path>
                <a:path w="613409" h="144145">
                  <a:moveTo>
                    <a:pt x="129412" y="96520"/>
                  </a:moveTo>
                  <a:lnTo>
                    <a:pt x="8635" y="96520"/>
                  </a:lnTo>
                  <a:lnTo>
                    <a:pt x="8635" y="110744"/>
                  </a:lnTo>
                  <a:lnTo>
                    <a:pt x="112775" y="110744"/>
                  </a:lnTo>
                  <a:lnTo>
                    <a:pt x="112775" y="143764"/>
                  </a:lnTo>
                  <a:lnTo>
                    <a:pt x="129412" y="143764"/>
                  </a:lnTo>
                  <a:lnTo>
                    <a:pt x="129412" y="96520"/>
                  </a:lnTo>
                  <a:close/>
                </a:path>
                <a:path w="613409" h="144145">
                  <a:moveTo>
                    <a:pt x="603376" y="86487"/>
                  </a:moveTo>
                  <a:lnTo>
                    <a:pt x="482091" y="86487"/>
                  </a:lnTo>
                  <a:lnTo>
                    <a:pt x="482091" y="98679"/>
                  </a:lnTo>
                  <a:lnTo>
                    <a:pt x="587375" y="98679"/>
                  </a:lnTo>
                  <a:lnTo>
                    <a:pt x="587375" y="108585"/>
                  </a:lnTo>
                  <a:lnTo>
                    <a:pt x="482473" y="108585"/>
                  </a:lnTo>
                  <a:lnTo>
                    <a:pt x="482473" y="142113"/>
                  </a:lnTo>
                  <a:lnTo>
                    <a:pt x="605916" y="142113"/>
                  </a:lnTo>
                  <a:lnTo>
                    <a:pt x="605916" y="130048"/>
                  </a:lnTo>
                  <a:lnTo>
                    <a:pt x="498348" y="130048"/>
                  </a:lnTo>
                  <a:lnTo>
                    <a:pt x="498348" y="120142"/>
                  </a:lnTo>
                  <a:lnTo>
                    <a:pt x="603376" y="120142"/>
                  </a:lnTo>
                  <a:lnTo>
                    <a:pt x="603376" y="86487"/>
                  </a:lnTo>
                  <a:close/>
                </a:path>
                <a:path w="613409" h="144145">
                  <a:moveTo>
                    <a:pt x="550926" y="73914"/>
                  </a:moveTo>
                  <a:lnTo>
                    <a:pt x="534797" y="73914"/>
                  </a:lnTo>
                  <a:lnTo>
                    <a:pt x="534797" y="86487"/>
                  </a:lnTo>
                  <a:lnTo>
                    <a:pt x="550926" y="86487"/>
                  </a:lnTo>
                  <a:lnTo>
                    <a:pt x="550926" y="73914"/>
                  </a:lnTo>
                  <a:close/>
                </a:path>
                <a:path w="613409" h="144145">
                  <a:moveTo>
                    <a:pt x="613155" y="61214"/>
                  </a:moveTo>
                  <a:lnTo>
                    <a:pt x="472694" y="61214"/>
                  </a:lnTo>
                  <a:lnTo>
                    <a:pt x="472694" y="73914"/>
                  </a:lnTo>
                  <a:lnTo>
                    <a:pt x="613155" y="73914"/>
                  </a:lnTo>
                  <a:lnTo>
                    <a:pt x="613155" y="61214"/>
                  </a:lnTo>
                  <a:close/>
                </a:path>
                <a:path w="613409" h="144145">
                  <a:moveTo>
                    <a:pt x="296163" y="69088"/>
                  </a:moveTo>
                  <a:lnTo>
                    <a:pt x="155701" y="69088"/>
                  </a:lnTo>
                  <a:lnTo>
                    <a:pt x="155701" y="82296"/>
                  </a:lnTo>
                  <a:lnTo>
                    <a:pt x="296163" y="82296"/>
                  </a:lnTo>
                  <a:lnTo>
                    <a:pt x="296163" y="69088"/>
                  </a:lnTo>
                  <a:close/>
                </a:path>
                <a:path w="613409" h="144145">
                  <a:moveTo>
                    <a:pt x="225805" y="2413"/>
                  </a:moveTo>
                  <a:lnTo>
                    <a:pt x="185293" y="6985"/>
                  </a:lnTo>
                  <a:lnTo>
                    <a:pt x="172338" y="13843"/>
                  </a:lnTo>
                  <a:lnTo>
                    <a:pt x="166750" y="17780"/>
                  </a:lnTo>
                  <a:lnTo>
                    <a:pt x="163956" y="22860"/>
                  </a:lnTo>
                  <a:lnTo>
                    <a:pt x="163829" y="34671"/>
                  </a:lnTo>
                  <a:lnTo>
                    <a:pt x="165015" y="37338"/>
                  </a:lnTo>
                  <a:lnTo>
                    <a:pt x="166002" y="39370"/>
                  </a:lnTo>
                  <a:lnTo>
                    <a:pt x="173989" y="46609"/>
                  </a:lnTo>
                  <a:lnTo>
                    <a:pt x="179450" y="49403"/>
                  </a:lnTo>
                  <a:lnTo>
                    <a:pt x="186435" y="51435"/>
                  </a:lnTo>
                  <a:lnTo>
                    <a:pt x="186435" y="69088"/>
                  </a:lnTo>
                  <a:lnTo>
                    <a:pt x="202564" y="69088"/>
                  </a:lnTo>
                  <a:lnTo>
                    <a:pt x="202564" y="54991"/>
                  </a:lnTo>
                  <a:lnTo>
                    <a:pt x="265175" y="54991"/>
                  </a:lnTo>
                  <a:lnTo>
                    <a:pt x="265175" y="51435"/>
                  </a:lnTo>
                  <a:lnTo>
                    <a:pt x="272160" y="49403"/>
                  </a:lnTo>
                  <a:lnTo>
                    <a:pt x="277622" y="46609"/>
                  </a:lnTo>
                  <a:lnTo>
                    <a:pt x="281125" y="43434"/>
                  </a:lnTo>
                  <a:lnTo>
                    <a:pt x="217550" y="43434"/>
                  </a:lnTo>
                  <a:lnTo>
                    <a:pt x="210057" y="42926"/>
                  </a:lnTo>
                  <a:lnTo>
                    <a:pt x="181101" y="32512"/>
                  </a:lnTo>
                  <a:lnTo>
                    <a:pt x="181101" y="26035"/>
                  </a:lnTo>
                  <a:lnTo>
                    <a:pt x="217550" y="15240"/>
                  </a:lnTo>
                  <a:lnTo>
                    <a:pt x="281337" y="15240"/>
                  </a:lnTo>
                  <a:lnTo>
                    <a:pt x="279400" y="13843"/>
                  </a:lnTo>
                  <a:lnTo>
                    <a:pt x="242284" y="3079"/>
                  </a:lnTo>
                  <a:lnTo>
                    <a:pt x="234259" y="2579"/>
                  </a:lnTo>
                  <a:lnTo>
                    <a:pt x="225805" y="2413"/>
                  </a:lnTo>
                  <a:close/>
                </a:path>
                <a:path w="613409" h="144145">
                  <a:moveTo>
                    <a:pt x="265175" y="54991"/>
                  </a:moveTo>
                  <a:lnTo>
                    <a:pt x="249047" y="54991"/>
                  </a:lnTo>
                  <a:lnTo>
                    <a:pt x="249047" y="69088"/>
                  </a:lnTo>
                  <a:lnTo>
                    <a:pt x="265175" y="69088"/>
                  </a:lnTo>
                  <a:lnTo>
                    <a:pt x="265175" y="54991"/>
                  </a:lnTo>
                  <a:close/>
                </a:path>
                <a:path w="613409" h="144145">
                  <a:moveTo>
                    <a:pt x="249047" y="54991"/>
                  </a:moveTo>
                  <a:lnTo>
                    <a:pt x="202564" y="54991"/>
                  </a:lnTo>
                  <a:lnTo>
                    <a:pt x="209930" y="55753"/>
                  </a:lnTo>
                  <a:lnTo>
                    <a:pt x="217550" y="56261"/>
                  </a:lnTo>
                  <a:lnTo>
                    <a:pt x="234060" y="56261"/>
                  </a:lnTo>
                  <a:lnTo>
                    <a:pt x="241807" y="55753"/>
                  </a:lnTo>
                  <a:lnTo>
                    <a:pt x="249047" y="54991"/>
                  </a:lnTo>
                  <a:close/>
                </a:path>
                <a:path w="613409" h="144145">
                  <a:moveTo>
                    <a:pt x="281337" y="15240"/>
                  </a:moveTo>
                  <a:lnTo>
                    <a:pt x="234060" y="15240"/>
                  </a:lnTo>
                  <a:lnTo>
                    <a:pt x="241553" y="15748"/>
                  </a:lnTo>
                  <a:lnTo>
                    <a:pt x="255015" y="17780"/>
                  </a:lnTo>
                  <a:lnTo>
                    <a:pt x="260476" y="19304"/>
                  </a:lnTo>
                  <a:lnTo>
                    <a:pt x="264413" y="21336"/>
                  </a:lnTo>
                  <a:lnTo>
                    <a:pt x="268477" y="23368"/>
                  </a:lnTo>
                  <a:lnTo>
                    <a:pt x="270509" y="26035"/>
                  </a:lnTo>
                  <a:lnTo>
                    <a:pt x="270509" y="32512"/>
                  </a:lnTo>
                  <a:lnTo>
                    <a:pt x="234060" y="43434"/>
                  </a:lnTo>
                  <a:lnTo>
                    <a:pt x="281125" y="43434"/>
                  </a:lnTo>
                  <a:lnTo>
                    <a:pt x="285609" y="39370"/>
                  </a:lnTo>
                  <a:lnTo>
                    <a:pt x="286596" y="37338"/>
                  </a:lnTo>
                  <a:lnTo>
                    <a:pt x="287781" y="34671"/>
                  </a:lnTo>
                  <a:lnTo>
                    <a:pt x="287781" y="22860"/>
                  </a:lnTo>
                  <a:lnTo>
                    <a:pt x="284860" y="17780"/>
                  </a:lnTo>
                  <a:lnTo>
                    <a:pt x="281337" y="15240"/>
                  </a:lnTo>
                  <a:close/>
                </a:path>
                <a:path w="613409" h="144145">
                  <a:moveTo>
                    <a:pt x="398779" y="8382"/>
                  </a:moveTo>
                  <a:lnTo>
                    <a:pt x="320801" y="8382"/>
                  </a:lnTo>
                  <a:lnTo>
                    <a:pt x="320801" y="23368"/>
                  </a:lnTo>
                  <a:lnTo>
                    <a:pt x="382143" y="23368"/>
                  </a:lnTo>
                  <a:lnTo>
                    <a:pt x="382143" y="42545"/>
                  </a:lnTo>
                  <a:lnTo>
                    <a:pt x="372909" y="87532"/>
                  </a:lnTo>
                  <a:lnTo>
                    <a:pt x="334490" y="118110"/>
                  </a:lnTo>
                  <a:lnTo>
                    <a:pt x="320801" y="119634"/>
                  </a:lnTo>
                  <a:lnTo>
                    <a:pt x="320801" y="135128"/>
                  </a:lnTo>
                  <a:lnTo>
                    <a:pt x="362330" y="123571"/>
                  </a:lnTo>
                  <a:lnTo>
                    <a:pt x="389254" y="91313"/>
                  </a:lnTo>
                  <a:lnTo>
                    <a:pt x="398768" y="42545"/>
                  </a:lnTo>
                  <a:lnTo>
                    <a:pt x="398779" y="8382"/>
                  </a:lnTo>
                  <a:close/>
                </a:path>
                <a:path w="613409" h="144145">
                  <a:moveTo>
                    <a:pt x="129412" y="3302"/>
                  </a:moveTo>
                  <a:lnTo>
                    <a:pt x="113156" y="3302"/>
                  </a:lnTo>
                  <a:lnTo>
                    <a:pt x="113156" y="35687"/>
                  </a:lnTo>
                  <a:lnTo>
                    <a:pt x="85978" y="35687"/>
                  </a:lnTo>
                  <a:lnTo>
                    <a:pt x="85978" y="49784"/>
                  </a:lnTo>
                  <a:lnTo>
                    <a:pt x="113156" y="49784"/>
                  </a:lnTo>
                  <a:lnTo>
                    <a:pt x="113156" y="88900"/>
                  </a:lnTo>
                  <a:lnTo>
                    <a:pt x="129412" y="88900"/>
                  </a:lnTo>
                  <a:lnTo>
                    <a:pt x="129412" y="3302"/>
                  </a:lnTo>
                  <a:close/>
                </a:path>
                <a:path w="613409" h="144145">
                  <a:moveTo>
                    <a:pt x="56133" y="20828"/>
                  </a:moveTo>
                  <a:lnTo>
                    <a:pt x="39624" y="20828"/>
                  </a:lnTo>
                  <a:lnTo>
                    <a:pt x="38407" y="30491"/>
                  </a:lnTo>
                  <a:lnTo>
                    <a:pt x="36083" y="39274"/>
                  </a:lnTo>
                  <a:lnTo>
                    <a:pt x="8403" y="67853"/>
                  </a:lnTo>
                  <a:lnTo>
                    <a:pt x="0" y="69850"/>
                  </a:lnTo>
                  <a:lnTo>
                    <a:pt x="0" y="84709"/>
                  </a:lnTo>
                  <a:lnTo>
                    <a:pt x="7086" y="83566"/>
                  </a:lnTo>
                  <a:lnTo>
                    <a:pt x="7282" y="83566"/>
                  </a:lnTo>
                  <a:lnTo>
                    <a:pt x="14620" y="81534"/>
                  </a:lnTo>
                  <a:lnTo>
                    <a:pt x="46608" y="55245"/>
                  </a:lnTo>
                  <a:lnTo>
                    <a:pt x="72080" y="55245"/>
                  </a:lnTo>
                  <a:lnTo>
                    <a:pt x="52577" y="41783"/>
                  </a:lnTo>
                  <a:lnTo>
                    <a:pt x="53466" y="38608"/>
                  </a:lnTo>
                  <a:lnTo>
                    <a:pt x="54355" y="35179"/>
                  </a:lnTo>
                  <a:lnTo>
                    <a:pt x="55625" y="28194"/>
                  </a:lnTo>
                  <a:lnTo>
                    <a:pt x="56006" y="24511"/>
                  </a:lnTo>
                  <a:lnTo>
                    <a:pt x="56133" y="20828"/>
                  </a:lnTo>
                  <a:close/>
                </a:path>
                <a:path w="613409" h="144145">
                  <a:moveTo>
                    <a:pt x="72080" y="55245"/>
                  </a:moveTo>
                  <a:lnTo>
                    <a:pt x="46608" y="55245"/>
                  </a:lnTo>
                  <a:lnTo>
                    <a:pt x="86868" y="83566"/>
                  </a:lnTo>
                  <a:lnTo>
                    <a:pt x="95630" y="71501"/>
                  </a:lnTo>
                  <a:lnTo>
                    <a:pt x="72080" y="55245"/>
                  </a:lnTo>
                  <a:close/>
                </a:path>
                <a:path w="613409" h="144145">
                  <a:moveTo>
                    <a:pt x="91566" y="6858"/>
                  </a:moveTo>
                  <a:lnTo>
                    <a:pt x="1777" y="6858"/>
                  </a:lnTo>
                  <a:lnTo>
                    <a:pt x="1777" y="20828"/>
                  </a:lnTo>
                  <a:lnTo>
                    <a:pt x="91566" y="20828"/>
                  </a:lnTo>
                  <a:lnTo>
                    <a:pt x="91566" y="6858"/>
                  </a:lnTo>
                  <a:close/>
                </a:path>
                <a:path w="613409" h="144145">
                  <a:moveTo>
                    <a:pt x="445388" y="3302"/>
                  </a:moveTo>
                  <a:lnTo>
                    <a:pt x="429132" y="3302"/>
                  </a:lnTo>
                  <a:lnTo>
                    <a:pt x="429132" y="143764"/>
                  </a:lnTo>
                  <a:lnTo>
                    <a:pt x="445388" y="143764"/>
                  </a:lnTo>
                  <a:lnTo>
                    <a:pt x="445388" y="3302"/>
                  </a:lnTo>
                  <a:close/>
                </a:path>
                <a:path w="613409" h="144145">
                  <a:moveTo>
                    <a:pt x="576719" y="28067"/>
                  </a:moveTo>
                  <a:lnTo>
                    <a:pt x="541654" y="28067"/>
                  </a:lnTo>
                  <a:lnTo>
                    <a:pt x="603376" y="52832"/>
                  </a:lnTo>
                  <a:lnTo>
                    <a:pt x="608710" y="40640"/>
                  </a:lnTo>
                  <a:lnTo>
                    <a:pt x="576719" y="28067"/>
                  </a:lnTo>
                  <a:close/>
                </a:path>
                <a:path w="613409" h="144145">
                  <a:moveTo>
                    <a:pt x="540638" y="0"/>
                  </a:moveTo>
                  <a:lnTo>
                    <a:pt x="511309" y="31109"/>
                  </a:lnTo>
                  <a:lnTo>
                    <a:pt x="477774" y="38989"/>
                  </a:lnTo>
                  <a:lnTo>
                    <a:pt x="477774" y="52451"/>
                  </a:lnTo>
                  <a:lnTo>
                    <a:pt x="520920" y="42068"/>
                  </a:lnTo>
                  <a:lnTo>
                    <a:pt x="541654" y="28067"/>
                  </a:lnTo>
                  <a:lnTo>
                    <a:pt x="576719" y="28067"/>
                  </a:lnTo>
                  <a:lnTo>
                    <a:pt x="550545" y="17780"/>
                  </a:lnTo>
                  <a:lnTo>
                    <a:pt x="552069" y="15367"/>
                  </a:lnTo>
                  <a:lnTo>
                    <a:pt x="553338" y="13081"/>
                  </a:lnTo>
                  <a:lnTo>
                    <a:pt x="554481" y="10541"/>
                  </a:lnTo>
                  <a:lnTo>
                    <a:pt x="555498" y="8128"/>
                  </a:lnTo>
                  <a:lnTo>
                    <a:pt x="556386" y="5588"/>
                  </a:lnTo>
                  <a:lnTo>
                    <a:pt x="557022" y="2921"/>
                  </a:lnTo>
                  <a:lnTo>
                    <a:pt x="540638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/>
          <p:nvPr/>
        </p:nvSpPr>
        <p:spPr>
          <a:xfrm>
            <a:off x="7302754" y="3326129"/>
            <a:ext cx="302260" cy="140970"/>
          </a:xfrm>
          <a:custGeom>
            <a:avLst/>
            <a:gdLst/>
            <a:ahLst/>
            <a:cxnLst/>
            <a:rect l="l" t="t" r="r" b="b"/>
            <a:pathLst>
              <a:path w="302259" h="140970">
                <a:moveTo>
                  <a:pt x="282575" y="78105"/>
                </a:moveTo>
                <a:lnTo>
                  <a:pt x="164846" y="78105"/>
                </a:lnTo>
                <a:lnTo>
                  <a:pt x="164846" y="90805"/>
                </a:lnTo>
                <a:lnTo>
                  <a:pt x="266446" y="90805"/>
                </a:lnTo>
                <a:lnTo>
                  <a:pt x="266446" y="102362"/>
                </a:lnTo>
                <a:lnTo>
                  <a:pt x="165226" y="102362"/>
                </a:lnTo>
                <a:lnTo>
                  <a:pt x="165226" y="138684"/>
                </a:lnTo>
                <a:lnTo>
                  <a:pt x="286003" y="138684"/>
                </a:lnTo>
                <a:lnTo>
                  <a:pt x="286003" y="125984"/>
                </a:lnTo>
                <a:lnTo>
                  <a:pt x="181355" y="125984"/>
                </a:lnTo>
                <a:lnTo>
                  <a:pt x="181355" y="114300"/>
                </a:lnTo>
                <a:lnTo>
                  <a:pt x="282575" y="114300"/>
                </a:lnTo>
                <a:lnTo>
                  <a:pt x="282575" y="78105"/>
                </a:lnTo>
                <a:close/>
              </a:path>
              <a:path w="302259" h="140970">
                <a:moveTo>
                  <a:pt x="176275" y="2413"/>
                </a:moveTo>
                <a:lnTo>
                  <a:pt x="160274" y="2413"/>
                </a:lnTo>
                <a:lnTo>
                  <a:pt x="160274" y="65278"/>
                </a:lnTo>
                <a:lnTo>
                  <a:pt x="242443" y="65278"/>
                </a:lnTo>
                <a:lnTo>
                  <a:pt x="242443" y="52070"/>
                </a:lnTo>
                <a:lnTo>
                  <a:pt x="176275" y="52070"/>
                </a:lnTo>
                <a:lnTo>
                  <a:pt x="176275" y="32893"/>
                </a:lnTo>
                <a:lnTo>
                  <a:pt x="242443" y="32893"/>
                </a:lnTo>
                <a:lnTo>
                  <a:pt x="242443" y="19812"/>
                </a:lnTo>
                <a:lnTo>
                  <a:pt x="176275" y="19812"/>
                </a:lnTo>
                <a:lnTo>
                  <a:pt x="176275" y="2413"/>
                </a:lnTo>
                <a:close/>
              </a:path>
              <a:path w="302259" h="140970">
                <a:moveTo>
                  <a:pt x="242443" y="32893"/>
                </a:moveTo>
                <a:lnTo>
                  <a:pt x="226441" y="32893"/>
                </a:lnTo>
                <a:lnTo>
                  <a:pt x="226441" y="52070"/>
                </a:lnTo>
                <a:lnTo>
                  <a:pt x="242443" y="52070"/>
                </a:lnTo>
                <a:lnTo>
                  <a:pt x="242443" y="32893"/>
                </a:lnTo>
                <a:close/>
              </a:path>
              <a:path w="302259" h="140970">
                <a:moveTo>
                  <a:pt x="242443" y="2413"/>
                </a:moveTo>
                <a:lnTo>
                  <a:pt x="226441" y="2413"/>
                </a:lnTo>
                <a:lnTo>
                  <a:pt x="226441" y="19812"/>
                </a:lnTo>
                <a:lnTo>
                  <a:pt x="242443" y="19812"/>
                </a:lnTo>
                <a:lnTo>
                  <a:pt x="242443" y="2413"/>
                </a:lnTo>
                <a:close/>
              </a:path>
              <a:path w="302259" h="140970">
                <a:moveTo>
                  <a:pt x="58674" y="5080"/>
                </a:moveTo>
                <a:lnTo>
                  <a:pt x="0" y="5080"/>
                </a:lnTo>
                <a:lnTo>
                  <a:pt x="0" y="19812"/>
                </a:lnTo>
                <a:lnTo>
                  <a:pt x="42925" y="19812"/>
                </a:lnTo>
                <a:lnTo>
                  <a:pt x="42925" y="43688"/>
                </a:lnTo>
                <a:lnTo>
                  <a:pt x="36264" y="85568"/>
                </a:lnTo>
                <a:lnTo>
                  <a:pt x="9382" y="114819"/>
                </a:lnTo>
                <a:lnTo>
                  <a:pt x="0" y="116459"/>
                </a:lnTo>
                <a:lnTo>
                  <a:pt x="0" y="131826"/>
                </a:lnTo>
                <a:lnTo>
                  <a:pt x="36714" y="114671"/>
                </a:lnTo>
                <a:lnTo>
                  <a:pt x="54441" y="79662"/>
                </a:lnTo>
                <a:lnTo>
                  <a:pt x="58646" y="43688"/>
                </a:lnTo>
                <a:lnTo>
                  <a:pt x="58674" y="5080"/>
                </a:lnTo>
                <a:close/>
              </a:path>
              <a:path w="302259" h="140970">
                <a:moveTo>
                  <a:pt x="282575" y="0"/>
                </a:moveTo>
                <a:lnTo>
                  <a:pt x="266319" y="0"/>
                </a:lnTo>
                <a:lnTo>
                  <a:pt x="266319" y="70358"/>
                </a:lnTo>
                <a:lnTo>
                  <a:pt x="282575" y="70358"/>
                </a:lnTo>
                <a:lnTo>
                  <a:pt x="282575" y="40132"/>
                </a:lnTo>
                <a:lnTo>
                  <a:pt x="302260" y="40132"/>
                </a:lnTo>
                <a:lnTo>
                  <a:pt x="302260" y="25146"/>
                </a:lnTo>
                <a:lnTo>
                  <a:pt x="282575" y="25146"/>
                </a:lnTo>
                <a:lnTo>
                  <a:pt x="282575" y="0"/>
                </a:lnTo>
                <a:close/>
              </a:path>
              <a:path w="302259" h="140970">
                <a:moveTo>
                  <a:pt x="131952" y="71882"/>
                </a:moveTo>
                <a:lnTo>
                  <a:pt x="116331" y="71882"/>
                </a:lnTo>
                <a:lnTo>
                  <a:pt x="116331" y="140462"/>
                </a:lnTo>
                <a:lnTo>
                  <a:pt x="131952" y="140462"/>
                </a:lnTo>
                <a:lnTo>
                  <a:pt x="131952" y="71882"/>
                </a:lnTo>
                <a:close/>
              </a:path>
              <a:path w="302259" h="140970">
                <a:moveTo>
                  <a:pt x="92328" y="762"/>
                </a:moveTo>
                <a:lnTo>
                  <a:pt x="76707" y="762"/>
                </a:lnTo>
                <a:lnTo>
                  <a:pt x="76707" y="138049"/>
                </a:lnTo>
                <a:lnTo>
                  <a:pt x="92328" y="138049"/>
                </a:lnTo>
                <a:lnTo>
                  <a:pt x="92328" y="71882"/>
                </a:lnTo>
                <a:lnTo>
                  <a:pt x="131952" y="71882"/>
                </a:lnTo>
                <a:lnTo>
                  <a:pt x="131952" y="56515"/>
                </a:lnTo>
                <a:lnTo>
                  <a:pt x="92328" y="56515"/>
                </a:lnTo>
                <a:lnTo>
                  <a:pt x="92328" y="762"/>
                </a:lnTo>
                <a:close/>
              </a:path>
              <a:path w="302259" h="140970">
                <a:moveTo>
                  <a:pt x="131952" y="0"/>
                </a:moveTo>
                <a:lnTo>
                  <a:pt x="116331" y="0"/>
                </a:lnTo>
                <a:lnTo>
                  <a:pt x="116331" y="56515"/>
                </a:lnTo>
                <a:lnTo>
                  <a:pt x="131952" y="56515"/>
                </a:lnTo>
                <a:lnTo>
                  <a:pt x="131952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662291" y="3326129"/>
            <a:ext cx="294005" cy="140970"/>
          </a:xfrm>
          <a:custGeom>
            <a:avLst/>
            <a:gdLst/>
            <a:ahLst/>
            <a:cxnLst/>
            <a:rect l="l" t="t" r="r" b="b"/>
            <a:pathLst>
              <a:path w="294004" h="140970">
                <a:moveTo>
                  <a:pt x="78410" y="89624"/>
                </a:moveTo>
                <a:lnTo>
                  <a:pt x="61815" y="89624"/>
                </a:lnTo>
                <a:lnTo>
                  <a:pt x="53895" y="90058"/>
                </a:lnTo>
                <a:lnTo>
                  <a:pt x="16890" y="99949"/>
                </a:lnTo>
                <a:lnTo>
                  <a:pt x="11302" y="103759"/>
                </a:lnTo>
                <a:lnTo>
                  <a:pt x="8381" y="108839"/>
                </a:lnTo>
                <a:lnTo>
                  <a:pt x="8381" y="121539"/>
                </a:lnTo>
                <a:lnTo>
                  <a:pt x="11302" y="126619"/>
                </a:lnTo>
                <a:lnTo>
                  <a:pt x="16890" y="130429"/>
                </a:lnTo>
                <a:lnTo>
                  <a:pt x="22351" y="134239"/>
                </a:lnTo>
                <a:lnTo>
                  <a:pt x="61815" y="140878"/>
                </a:lnTo>
                <a:lnTo>
                  <a:pt x="78410" y="140878"/>
                </a:lnTo>
                <a:lnTo>
                  <a:pt x="117855" y="134239"/>
                </a:lnTo>
                <a:lnTo>
                  <a:pt x="126796" y="128143"/>
                </a:lnTo>
                <a:lnTo>
                  <a:pt x="62356" y="128143"/>
                </a:lnTo>
                <a:lnTo>
                  <a:pt x="55117" y="127762"/>
                </a:lnTo>
                <a:lnTo>
                  <a:pt x="25526" y="118364"/>
                </a:lnTo>
                <a:lnTo>
                  <a:pt x="25526" y="112014"/>
                </a:lnTo>
                <a:lnTo>
                  <a:pt x="62356" y="102362"/>
                </a:lnTo>
                <a:lnTo>
                  <a:pt x="126983" y="102362"/>
                </a:lnTo>
                <a:lnTo>
                  <a:pt x="117855" y="96139"/>
                </a:lnTo>
                <a:lnTo>
                  <a:pt x="110362" y="93472"/>
                </a:lnTo>
                <a:lnTo>
                  <a:pt x="101091" y="91821"/>
                </a:lnTo>
                <a:lnTo>
                  <a:pt x="93928" y="90803"/>
                </a:lnTo>
                <a:lnTo>
                  <a:pt x="86359" y="90058"/>
                </a:lnTo>
                <a:lnTo>
                  <a:pt x="78410" y="89624"/>
                </a:lnTo>
                <a:close/>
              </a:path>
              <a:path w="294004" h="140970">
                <a:moveTo>
                  <a:pt x="126983" y="102362"/>
                </a:moveTo>
                <a:lnTo>
                  <a:pt x="77850" y="102362"/>
                </a:lnTo>
                <a:lnTo>
                  <a:pt x="85089" y="102743"/>
                </a:lnTo>
                <a:lnTo>
                  <a:pt x="91948" y="103505"/>
                </a:lnTo>
                <a:lnTo>
                  <a:pt x="98678" y="104394"/>
                </a:lnTo>
                <a:lnTo>
                  <a:pt x="104139" y="105664"/>
                </a:lnTo>
                <a:lnTo>
                  <a:pt x="108330" y="107569"/>
                </a:lnTo>
                <a:lnTo>
                  <a:pt x="112649" y="109474"/>
                </a:lnTo>
                <a:lnTo>
                  <a:pt x="114807" y="112014"/>
                </a:lnTo>
                <a:lnTo>
                  <a:pt x="114807" y="118364"/>
                </a:lnTo>
                <a:lnTo>
                  <a:pt x="112649" y="120904"/>
                </a:lnTo>
                <a:lnTo>
                  <a:pt x="108330" y="122809"/>
                </a:lnTo>
                <a:lnTo>
                  <a:pt x="104139" y="124714"/>
                </a:lnTo>
                <a:lnTo>
                  <a:pt x="98678" y="126111"/>
                </a:lnTo>
                <a:lnTo>
                  <a:pt x="91948" y="127000"/>
                </a:lnTo>
                <a:lnTo>
                  <a:pt x="85089" y="127762"/>
                </a:lnTo>
                <a:lnTo>
                  <a:pt x="77850" y="128143"/>
                </a:lnTo>
                <a:lnTo>
                  <a:pt x="126796" y="128143"/>
                </a:lnTo>
                <a:lnTo>
                  <a:pt x="129031" y="126619"/>
                </a:lnTo>
                <a:lnTo>
                  <a:pt x="131825" y="121539"/>
                </a:lnTo>
                <a:lnTo>
                  <a:pt x="131825" y="108839"/>
                </a:lnTo>
                <a:lnTo>
                  <a:pt x="129031" y="103759"/>
                </a:lnTo>
                <a:lnTo>
                  <a:pt x="126983" y="102362"/>
                </a:lnTo>
                <a:close/>
              </a:path>
              <a:path w="294004" h="140970">
                <a:moveTo>
                  <a:pt x="140461" y="63754"/>
                </a:moveTo>
                <a:lnTo>
                  <a:pt x="0" y="63754"/>
                </a:lnTo>
                <a:lnTo>
                  <a:pt x="0" y="76962"/>
                </a:lnTo>
                <a:lnTo>
                  <a:pt x="140461" y="76962"/>
                </a:lnTo>
                <a:lnTo>
                  <a:pt x="140461" y="63754"/>
                </a:lnTo>
                <a:close/>
              </a:path>
              <a:path w="294004" h="140970">
                <a:moveTo>
                  <a:pt x="259587" y="74041"/>
                </a:moveTo>
                <a:lnTo>
                  <a:pt x="244220" y="74041"/>
                </a:lnTo>
                <a:lnTo>
                  <a:pt x="244220" y="138049"/>
                </a:lnTo>
                <a:lnTo>
                  <a:pt x="259587" y="138049"/>
                </a:lnTo>
                <a:lnTo>
                  <a:pt x="259587" y="74041"/>
                </a:lnTo>
                <a:close/>
              </a:path>
              <a:path w="294004" h="140970">
                <a:moveTo>
                  <a:pt x="193039" y="3302"/>
                </a:moveTo>
                <a:lnTo>
                  <a:pt x="162480" y="39227"/>
                </a:lnTo>
                <a:lnTo>
                  <a:pt x="160274" y="68580"/>
                </a:lnTo>
                <a:lnTo>
                  <a:pt x="160871" y="84393"/>
                </a:lnTo>
                <a:lnTo>
                  <a:pt x="173430" y="125144"/>
                </a:lnTo>
                <a:lnTo>
                  <a:pt x="185742" y="133099"/>
                </a:lnTo>
                <a:lnTo>
                  <a:pt x="186250" y="133099"/>
                </a:lnTo>
                <a:lnTo>
                  <a:pt x="193039" y="133985"/>
                </a:lnTo>
                <a:lnTo>
                  <a:pt x="216883" y="119126"/>
                </a:lnTo>
                <a:lnTo>
                  <a:pt x="187198" y="119126"/>
                </a:lnTo>
                <a:lnTo>
                  <a:pt x="182879" y="115062"/>
                </a:lnTo>
                <a:lnTo>
                  <a:pt x="175887" y="74041"/>
                </a:lnTo>
                <a:lnTo>
                  <a:pt x="175767" y="68580"/>
                </a:lnTo>
                <a:lnTo>
                  <a:pt x="175986" y="58547"/>
                </a:lnTo>
                <a:lnTo>
                  <a:pt x="187198" y="18034"/>
                </a:lnTo>
                <a:lnTo>
                  <a:pt x="216758" y="18034"/>
                </a:lnTo>
                <a:lnTo>
                  <a:pt x="216026" y="16510"/>
                </a:lnTo>
                <a:lnTo>
                  <a:pt x="211524" y="10677"/>
                </a:lnTo>
                <a:lnTo>
                  <a:pt x="206200" y="6524"/>
                </a:lnTo>
                <a:lnTo>
                  <a:pt x="200042" y="4062"/>
                </a:lnTo>
                <a:lnTo>
                  <a:pt x="193039" y="3302"/>
                </a:lnTo>
                <a:close/>
              </a:path>
              <a:path w="294004" h="140970">
                <a:moveTo>
                  <a:pt x="216758" y="18034"/>
                </a:moveTo>
                <a:lnTo>
                  <a:pt x="198881" y="18034"/>
                </a:lnTo>
                <a:lnTo>
                  <a:pt x="203200" y="22098"/>
                </a:lnTo>
                <a:lnTo>
                  <a:pt x="205993" y="30353"/>
                </a:lnTo>
                <a:lnTo>
                  <a:pt x="210066" y="74041"/>
                </a:lnTo>
                <a:lnTo>
                  <a:pt x="209923" y="80678"/>
                </a:lnTo>
                <a:lnTo>
                  <a:pt x="198881" y="119126"/>
                </a:lnTo>
                <a:lnTo>
                  <a:pt x="216883" y="119126"/>
                </a:lnTo>
                <a:lnTo>
                  <a:pt x="220303" y="111295"/>
                </a:lnTo>
                <a:lnTo>
                  <a:pt x="223027" y="100933"/>
                </a:lnTo>
                <a:lnTo>
                  <a:pt x="224823" y="88522"/>
                </a:lnTo>
                <a:lnTo>
                  <a:pt x="225678" y="74041"/>
                </a:lnTo>
                <a:lnTo>
                  <a:pt x="259587" y="74041"/>
                </a:lnTo>
                <a:lnTo>
                  <a:pt x="259587" y="58547"/>
                </a:lnTo>
                <a:lnTo>
                  <a:pt x="225551" y="58547"/>
                </a:lnTo>
                <a:lnTo>
                  <a:pt x="224529" y="46085"/>
                </a:lnTo>
                <a:lnTo>
                  <a:pt x="224456" y="45192"/>
                </a:lnTo>
                <a:lnTo>
                  <a:pt x="222503" y="33718"/>
                </a:lnTo>
                <a:lnTo>
                  <a:pt x="219694" y="24149"/>
                </a:lnTo>
                <a:lnTo>
                  <a:pt x="216758" y="18034"/>
                </a:lnTo>
                <a:close/>
              </a:path>
              <a:path w="294004" h="140970">
                <a:moveTo>
                  <a:pt x="259587" y="762"/>
                </a:moveTo>
                <a:lnTo>
                  <a:pt x="244220" y="762"/>
                </a:lnTo>
                <a:lnTo>
                  <a:pt x="244220" y="58547"/>
                </a:lnTo>
                <a:lnTo>
                  <a:pt x="259587" y="58547"/>
                </a:lnTo>
                <a:lnTo>
                  <a:pt x="259587" y="762"/>
                </a:lnTo>
                <a:close/>
              </a:path>
              <a:path w="294004" h="140970">
                <a:moveTo>
                  <a:pt x="130428" y="1651"/>
                </a:moveTo>
                <a:lnTo>
                  <a:pt x="10032" y="1651"/>
                </a:lnTo>
                <a:lnTo>
                  <a:pt x="10032" y="50165"/>
                </a:lnTo>
                <a:lnTo>
                  <a:pt x="132079" y="50165"/>
                </a:lnTo>
                <a:lnTo>
                  <a:pt x="132079" y="36957"/>
                </a:lnTo>
                <a:lnTo>
                  <a:pt x="26288" y="36957"/>
                </a:lnTo>
                <a:lnTo>
                  <a:pt x="26288" y="14732"/>
                </a:lnTo>
                <a:lnTo>
                  <a:pt x="130428" y="14732"/>
                </a:lnTo>
                <a:lnTo>
                  <a:pt x="130428" y="1651"/>
                </a:lnTo>
                <a:close/>
              </a:path>
              <a:path w="294004" h="140970">
                <a:moveTo>
                  <a:pt x="293624" y="0"/>
                </a:moveTo>
                <a:lnTo>
                  <a:pt x="278129" y="0"/>
                </a:lnTo>
                <a:lnTo>
                  <a:pt x="278129" y="140462"/>
                </a:lnTo>
                <a:lnTo>
                  <a:pt x="293624" y="140462"/>
                </a:lnTo>
                <a:lnTo>
                  <a:pt x="293624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26527" y="3326129"/>
            <a:ext cx="305435" cy="144145"/>
          </a:xfrm>
          <a:custGeom>
            <a:avLst/>
            <a:gdLst/>
            <a:ahLst/>
            <a:cxnLst/>
            <a:rect l="l" t="t" r="r" b="b"/>
            <a:pathLst>
              <a:path w="305434" h="144145">
                <a:moveTo>
                  <a:pt x="78358" y="110871"/>
                </a:moveTo>
                <a:lnTo>
                  <a:pt x="61722" y="110871"/>
                </a:lnTo>
                <a:lnTo>
                  <a:pt x="61722" y="143764"/>
                </a:lnTo>
                <a:lnTo>
                  <a:pt x="78358" y="143764"/>
                </a:lnTo>
                <a:lnTo>
                  <a:pt x="78358" y="110871"/>
                </a:lnTo>
                <a:close/>
              </a:path>
              <a:path w="305434" h="144145">
                <a:moveTo>
                  <a:pt x="140462" y="96012"/>
                </a:moveTo>
                <a:lnTo>
                  <a:pt x="0" y="96012"/>
                </a:lnTo>
                <a:lnTo>
                  <a:pt x="0" y="110871"/>
                </a:lnTo>
                <a:lnTo>
                  <a:pt x="140462" y="110871"/>
                </a:lnTo>
                <a:lnTo>
                  <a:pt x="140462" y="96012"/>
                </a:lnTo>
                <a:close/>
              </a:path>
              <a:path w="305434" h="144145">
                <a:moveTo>
                  <a:pt x="216407" y="20066"/>
                </a:moveTo>
                <a:lnTo>
                  <a:pt x="200025" y="20066"/>
                </a:lnTo>
                <a:lnTo>
                  <a:pt x="199570" y="32855"/>
                </a:lnTo>
                <a:lnTo>
                  <a:pt x="198693" y="43561"/>
                </a:lnTo>
                <a:lnTo>
                  <a:pt x="189214" y="85836"/>
                </a:lnTo>
                <a:lnTo>
                  <a:pt x="160147" y="115951"/>
                </a:lnTo>
                <a:lnTo>
                  <a:pt x="160147" y="132080"/>
                </a:lnTo>
                <a:lnTo>
                  <a:pt x="193907" y="110722"/>
                </a:lnTo>
                <a:lnTo>
                  <a:pt x="207391" y="83058"/>
                </a:lnTo>
                <a:lnTo>
                  <a:pt x="226874" y="83058"/>
                </a:lnTo>
                <a:lnTo>
                  <a:pt x="212217" y="64643"/>
                </a:lnTo>
                <a:lnTo>
                  <a:pt x="213487" y="58039"/>
                </a:lnTo>
                <a:lnTo>
                  <a:pt x="214502" y="51054"/>
                </a:lnTo>
                <a:lnTo>
                  <a:pt x="215265" y="43561"/>
                </a:lnTo>
                <a:lnTo>
                  <a:pt x="215900" y="36068"/>
                </a:lnTo>
                <a:lnTo>
                  <a:pt x="216407" y="28321"/>
                </a:lnTo>
                <a:lnTo>
                  <a:pt x="216407" y="20066"/>
                </a:lnTo>
                <a:close/>
              </a:path>
              <a:path w="305434" h="144145">
                <a:moveTo>
                  <a:pt x="226874" y="83058"/>
                </a:moveTo>
                <a:lnTo>
                  <a:pt x="207391" y="83058"/>
                </a:lnTo>
                <a:lnTo>
                  <a:pt x="244475" y="130937"/>
                </a:lnTo>
                <a:lnTo>
                  <a:pt x="257301" y="121285"/>
                </a:lnTo>
                <a:lnTo>
                  <a:pt x="226874" y="83058"/>
                </a:lnTo>
                <a:close/>
              </a:path>
              <a:path w="305434" h="144145">
                <a:moveTo>
                  <a:pt x="251841" y="5080"/>
                </a:moveTo>
                <a:lnTo>
                  <a:pt x="163449" y="5080"/>
                </a:lnTo>
                <a:lnTo>
                  <a:pt x="163449" y="20066"/>
                </a:lnTo>
                <a:lnTo>
                  <a:pt x="251841" y="20066"/>
                </a:lnTo>
                <a:lnTo>
                  <a:pt x="251841" y="5080"/>
                </a:lnTo>
                <a:close/>
              </a:path>
              <a:path w="305434" h="144145">
                <a:moveTo>
                  <a:pt x="130809" y="4064"/>
                </a:moveTo>
                <a:lnTo>
                  <a:pt x="9778" y="4064"/>
                </a:lnTo>
                <a:lnTo>
                  <a:pt x="9778" y="79502"/>
                </a:lnTo>
                <a:lnTo>
                  <a:pt x="132969" y="79502"/>
                </a:lnTo>
                <a:lnTo>
                  <a:pt x="132969" y="65151"/>
                </a:lnTo>
                <a:lnTo>
                  <a:pt x="26034" y="65151"/>
                </a:lnTo>
                <a:lnTo>
                  <a:pt x="26034" y="48641"/>
                </a:lnTo>
                <a:lnTo>
                  <a:pt x="129031" y="48641"/>
                </a:lnTo>
                <a:lnTo>
                  <a:pt x="129031" y="34798"/>
                </a:lnTo>
                <a:lnTo>
                  <a:pt x="26034" y="34798"/>
                </a:lnTo>
                <a:lnTo>
                  <a:pt x="26034" y="18415"/>
                </a:lnTo>
                <a:lnTo>
                  <a:pt x="130809" y="18415"/>
                </a:lnTo>
                <a:lnTo>
                  <a:pt x="130809" y="4064"/>
                </a:lnTo>
                <a:close/>
              </a:path>
              <a:path w="305434" h="144145">
                <a:moveTo>
                  <a:pt x="285750" y="0"/>
                </a:moveTo>
                <a:lnTo>
                  <a:pt x="269494" y="0"/>
                </a:lnTo>
                <a:lnTo>
                  <a:pt x="269494" y="140462"/>
                </a:lnTo>
                <a:lnTo>
                  <a:pt x="285750" y="140462"/>
                </a:lnTo>
                <a:lnTo>
                  <a:pt x="285750" y="72517"/>
                </a:lnTo>
                <a:lnTo>
                  <a:pt x="305434" y="72517"/>
                </a:lnTo>
                <a:lnTo>
                  <a:pt x="305434" y="56896"/>
                </a:lnTo>
                <a:lnTo>
                  <a:pt x="285750" y="56896"/>
                </a:lnTo>
                <a:lnTo>
                  <a:pt x="285750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982211" y="3659123"/>
            <a:ext cx="5977255" cy="0"/>
          </a:xfrm>
          <a:custGeom>
            <a:avLst/>
            <a:gdLst/>
            <a:ahLst/>
            <a:cxnLst/>
            <a:rect l="l" t="t" r="r" b="b"/>
            <a:pathLst>
              <a:path w="5977255">
                <a:moveTo>
                  <a:pt x="0" y="0"/>
                </a:moveTo>
                <a:lnTo>
                  <a:pt x="5977128" y="0"/>
                </a:lnTo>
              </a:path>
            </a:pathLst>
          </a:custGeom>
          <a:ln w="15239">
            <a:solidFill>
              <a:srgbClr val="D9D9D9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3" name="object 83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991355" y="3883151"/>
            <a:ext cx="182880" cy="18440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4257802" y="3881119"/>
            <a:ext cx="793115" cy="186055"/>
          </a:xfrm>
          <a:custGeom>
            <a:avLst/>
            <a:gdLst/>
            <a:ahLst/>
            <a:cxnLst/>
            <a:rect l="l" t="t" r="r" b="b"/>
            <a:pathLst>
              <a:path w="793114" h="186054">
                <a:moveTo>
                  <a:pt x="250951" y="121411"/>
                </a:moveTo>
                <a:lnTo>
                  <a:pt x="213740" y="121411"/>
                </a:lnTo>
                <a:lnTo>
                  <a:pt x="213740" y="185546"/>
                </a:lnTo>
                <a:lnTo>
                  <a:pt x="379475" y="185546"/>
                </a:lnTo>
                <a:lnTo>
                  <a:pt x="379475" y="152653"/>
                </a:lnTo>
                <a:lnTo>
                  <a:pt x="250951" y="152653"/>
                </a:lnTo>
                <a:lnTo>
                  <a:pt x="250951" y="121411"/>
                </a:lnTo>
                <a:close/>
              </a:path>
              <a:path w="793114" h="186054">
                <a:moveTo>
                  <a:pt x="376809" y="634"/>
                </a:moveTo>
                <a:lnTo>
                  <a:pt x="340233" y="634"/>
                </a:lnTo>
                <a:lnTo>
                  <a:pt x="340233" y="137413"/>
                </a:lnTo>
                <a:lnTo>
                  <a:pt x="376809" y="137413"/>
                </a:lnTo>
                <a:lnTo>
                  <a:pt x="376809" y="73025"/>
                </a:lnTo>
                <a:lnTo>
                  <a:pt x="398525" y="73025"/>
                </a:lnTo>
                <a:lnTo>
                  <a:pt x="398525" y="37464"/>
                </a:lnTo>
                <a:lnTo>
                  <a:pt x="376809" y="37464"/>
                </a:lnTo>
                <a:lnTo>
                  <a:pt x="376809" y="634"/>
                </a:lnTo>
                <a:close/>
              </a:path>
              <a:path w="793114" h="186054">
                <a:moveTo>
                  <a:pt x="316738" y="2793"/>
                </a:moveTo>
                <a:lnTo>
                  <a:pt x="206501" y="2793"/>
                </a:lnTo>
                <a:lnTo>
                  <a:pt x="206501" y="34416"/>
                </a:lnTo>
                <a:lnTo>
                  <a:pt x="279526" y="34416"/>
                </a:lnTo>
                <a:lnTo>
                  <a:pt x="279526" y="38607"/>
                </a:lnTo>
                <a:lnTo>
                  <a:pt x="248232" y="73025"/>
                </a:lnTo>
                <a:lnTo>
                  <a:pt x="248086" y="73025"/>
                </a:lnTo>
                <a:lnTo>
                  <a:pt x="236140" y="76374"/>
                </a:lnTo>
                <a:lnTo>
                  <a:pt x="222148" y="78575"/>
                </a:lnTo>
                <a:lnTo>
                  <a:pt x="206501" y="79501"/>
                </a:lnTo>
                <a:lnTo>
                  <a:pt x="206501" y="111759"/>
                </a:lnTo>
                <a:lnTo>
                  <a:pt x="250436" y="106884"/>
                </a:lnTo>
                <a:lnTo>
                  <a:pt x="294471" y="85103"/>
                </a:lnTo>
                <a:lnTo>
                  <a:pt x="315690" y="45348"/>
                </a:lnTo>
                <a:lnTo>
                  <a:pt x="316738" y="32511"/>
                </a:lnTo>
                <a:lnTo>
                  <a:pt x="316738" y="2793"/>
                </a:lnTo>
                <a:close/>
              </a:path>
              <a:path w="793114" h="186054">
                <a:moveTo>
                  <a:pt x="456692" y="120776"/>
                </a:moveTo>
                <a:lnTo>
                  <a:pt x="419353" y="120776"/>
                </a:lnTo>
                <a:lnTo>
                  <a:pt x="419353" y="185546"/>
                </a:lnTo>
                <a:lnTo>
                  <a:pt x="587375" y="185546"/>
                </a:lnTo>
                <a:lnTo>
                  <a:pt x="587375" y="152653"/>
                </a:lnTo>
                <a:lnTo>
                  <a:pt x="456692" y="152653"/>
                </a:lnTo>
                <a:lnTo>
                  <a:pt x="456692" y="120776"/>
                </a:lnTo>
                <a:close/>
              </a:path>
              <a:path w="793114" h="186054">
                <a:moveTo>
                  <a:pt x="584708" y="634"/>
                </a:moveTo>
                <a:lnTo>
                  <a:pt x="548132" y="634"/>
                </a:lnTo>
                <a:lnTo>
                  <a:pt x="548132" y="137413"/>
                </a:lnTo>
                <a:lnTo>
                  <a:pt x="584708" y="137413"/>
                </a:lnTo>
                <a:lnTo>
                  <a:pt x="584708" y="634"/>
                </a:lnTo>
                <a:close/>
              </a:path>
              <a:path w="793114" h="186054">
                <a:moveTo>
                  <a:pt x="458597" y="1523"/>
                </a:moveTo>
                <a:lnTo>
                  <a:pt x="448286" y="46714"/>
                </a:lnTo>
                <a:lnTo>
                  <a:pt x="415549" y="76860"/>
                </a:lnTo>
                <a:lnTo>
                  <a:pt x="408432" y="78358"/>
                </a:lnTo>
                <a:lnTo>
                  <a:pt x="408432" y="112394"/>
                </a:lnTo>
                <a:lnTo>
                  <a:pt x="452532" y="95789"/>
                </a:lnTo>
                <a:lnTo>
                  <a:pt x="472821" y="74929"/>
                </a:lnTo>
                <a:lnTo>
                  <a:pt x="528732" y="74929"/>
                </a:lnTo>
                <a:lnTo>
                  <a:pt x="488061" y="46100"/>
                </a:lnTo>
                <a:lnTo>
                  <a:pt x="490347" y="39496"/>
                </a:lnTo>
                <a:lnTo>
                  <a:pt x="492251" y="32638"/>
                </a:lnTo>
                <a:lnTo>
                  <a:pt x="494792" y="18414"/>
                </a:lnTo>
                <a:lnTo>
                  <a:pt x="495264" y="11570"/>
                </a:lnTo>
                <a:lnTo>
                  <a:pt x="495300" y="11048"/>
                </a:lnTo>
                <a:lnTo>
                  <a:pt x="495426" y="3682"/>
                </a:lnTo>
                <a:lnTo>
                  <a:pt x="458597" y="1523"/>
                </a:lnTo>
                <a:close/>
              </a:path>
              <a:path w="793114" h="186054">
                <a:moveTo>
                  <a:pt x="528732" y="74929"/>
                </a:moveTo>
                <a:lnTo>
                  <a:pt x="472821" y="74929"/>
                </a:lnTo>
                <a:lnTo>
                  <a:pt x="519811" y="109727"/>
                </a:lnTo>
                <a:lnTo>
                  <a:pt x="541274" y="83819"/>
                </a:lnTo>
                <a:lnTo>
                  <a:pt x="528732" y="74929"/>
                </a:lnTo>
                <a:close/>
              </a:path>
              <a:path w="793114" h="186054">
                <a:moveTo>
                  <a:pt x="53467" y="120776"/>
                </a:moveTo>
                <a:lnTo>
                  <a:pt x="16128" y="120776"/>
                </a:lnTo>
                <a:lnTo>
                  <a:pt x="16128" y="185546"/>
                </a:lnTo>
                <a:lnTo>
                  <a:pt x="181990" y="185546"/>
                </a:lnTo>
                <a:lnTo>
                  <a:pt x="181990" y="152653"/>
                </a:lnTo>
                <a:lnTo>
                  <a:pt x="53467" y="152653"/>
                </a:lnTo>
                <a:lnTo>
                  <a:pt x="53467" y="120776"/>
                </a:lnTo>
                <a:close/>
              </a:path>
              <a:path w="793114" h="186054">
                <a:moveTo>
                  <a:pt x="179324" y="634"/>
                </a:moveTo>
                <a:lnTo>
                  <a:pt x="142748" y="634"/>
                </a:lnTo>
                <a:lnTo>
                  <a:pt x="142748" y="137413"/>
                </a:lnTo>
                <a:lnTo>
                  <a:pt x="179324" y="137413"/>
                </a:lnTo>
                <a:lnTo>
                  <a:pt x="179324" y="634"/>
                </a:lnTo>
                <a:close/>
              </a:path>
              <a:path w="793114" h="186054">
                <a:moveTo>
                  <a:pt x="60833" y="888"/>
                </a:moveTo>
                <a:lnTo>
                  <a:pt x="16763" y="16128"/>
                </a:lnTo>
                <a:lnTo>
                  <a:pt x="0" y="56260"/>
                </a:lnTo>
                <a:lnTo>
                  <a:pt x="1190" y="68355"/>
                </a:lnTo>
                <a:lnTo>
                  <a:pt x="25721" y="103044"/>
                </a:lnTo>
                <a:lnTo>
                  <a:pt x="60833" y="111759"/>
                </a:lnTo>
                <a:lnTo>
                  <a:pt x="73860" y="110664"/>
                </a:lnTo>
                <a:lnTo>
                  <a:pt x="111966" y="88497"/>
                </a:lnTo>
                <a:lnTo>
                  <a:pt x="116025" y="81152"/>
                </a:lnTo>
                <a:lnTo>
                  <a:pt x="53594" y="81152"/>
                </a:lnTo>
                <a:lnTo>
                  <a:pt x="48052" y="79105"/>
                </a:lnTo>
                <a:lnTo>
                  <a:pt x="47869" y="79105"/>
                </a:lnTo>
                <a:lnTo>
                  <a:pt x="38735" y="70484"/>
                </a:lnTo>
                <a:lnTo>
                  <a:pt x="36449" y="64388"/>
                </a:lnTo>
                <a:lnTo>
                  <a:pt x="36449" y="48259"/>
                </a:lnTo>
                <a:lnTo>
                  <a:pt x="38735" y="42163"/>
                </a:lnTo>
                <a:lnTo>
                  <a:pt x="47751" y="33654"/>
                </a:lnTo>
                <a:lnTo>
                  <a:pt x="53594" y="31495"/>
                </a:lnTo>
                <a:lnTo>
                  <a:pt x="116005" y="31495"/>
                </a:lnTo>
                <a:lnTo>
                  <a:pt x="111966" y="24203"/>
                </a:lnTo>
                <a:lnTo>
                  <a:pt x="104775" y="16128"/>
                </a:lnTo>
                <a:lnTo>
                  <a:pt x="95819" y="9604"/>
                </a:lnTo>
                <a:lnTo>
                  <a:pt x="85518" y="4889"/>
                </a:lnTo>
                <a:lnTo>
                  <a:pt x="73860" y="1984"/>
                </a:lnTo>
                <a:lnTo>
                  <a:pt x="60833" y="888"/>
                </a:lnTo>
                <a:close/>
              </a:path>
              <a:path w="793114" h="186054">
                <a:moveTo>
                  <a:pt x="116005" y="31495"/>
                </a:moveTo>
                <a:lnTo>
                  <a:pt x="67945" y="31495"/>
                </a:lnTo>
                <a:lnTo>
                  <a:pt x="73787" y="33654"/>
                </a:lnTo>
                <a:lnTo>
                  <a:pt x="82803" y="42163"/>
                </a:lnTo>
                <a:lnTo>
                  <a:pt x="85089" y="48259"/>
                </a:lnTo>
                <a:lnTo>
                  <a:pt x="85217" y="56260"/>
                </a:lnTo>
                <a:lnTo>
                  <a:pt x="85089" y="64388"/>
                </a:lnTo>
                <a:lnTo>
                  <a:pt x="82803" y="70484"/>
                </a:lnTo>
                <a:lnTo>
                  <a:pt x="73669" y="79105"/>
                </a:lnTo>
                <a:lnTo>
                  <a:pt x="73486" y="79105"/>
                </a:lnTo>
                <a:lnTo>
                  <a:pt x="67945" y="81152"/>
                </a:lnTo>
                <a:lnTo>
                  <a:pt x="116025" y="81152"/>
                </a:lnTo>
                <a:lnTo>
                  <a:pt x="117157" y="79105"/>
                </a:lnTo>
                <a:lnTo>
                  <a:pt x="120348" y="68355"/>
                </a:lnTo>
                <a:lnTo>
                  <a:pt x="121538" y="56260"/>
                </a:lnTo>
                <a:lnTo>
                  <a:pt x="120348" y="44257"/>
                </a:lnTo>
                <a:lnTo>
                  <a:pt x="117181" y="33654"/>
                </a:lnTo>
                <a:lnTo>
                  <a:pt x="116005" y="31495"/>
                </a:lnTo>
                <a:close/>
              </a:path>
              <a:path w="793114" h="186054">
                <a:moveTo>
                  <a:pt x="792607" y="634"/>
                </a:moveTo>
                <a:lnTo>
                  <a:pt x="758444" y="634"/>
                </a:lnTo>
                <a:lnTo>
                  <a:pt x="758444" y="185546"/>
                </a:lnTo>
                <a:lnTo>
                  <a:pt x="792607" y="185546"/>
                </a:lnTo>
                <a:lnTo>
                  <a:pt x="792607" y="634"/>
                </a:lnTo>
                <a:close/>
              </a:path>
              <a:path w="793114" h="186054">
                <a:moveTo>
                  <a:pt x="745617" y="158495"/>
                </a:moveTo>
                <a:lnTo>
                  <a:pt x="711962" y="158495"/>
                </a:lnTo>
                <a:lnTo>
                  <a:pt x="711962" y="182244"/>
                </a:lnTo>
                <a:lnTo>
                  <a:pt x="745617" y="182244"/>
                </a:lnTo>
                <a:lnTo>
                  <a:pt x="745617" y="158495"/>
                </a:lnTo>
                <a:close/>
              </a:path>
              <a:path w="793114" h="186054">
                <a:moveTo>
                  <a:pt x="673226" y="54355"/>
                </a:moveTo>
                <a:lnTo>
                  <a:pt x="638556" y="54355"/>
                </a:lnTo>
                <a:lnTo>
                  <a:pt x="637898" y="70992"/>
                </a:lnTo>
                <a:lnTo>
                  <a:pt x="637817" y="73048"/>
                </a:lnTo>
                <a:lnTo>
                  <a:pt x="636174" y="89693"/>
                </a:lnTo>
                <a:lnTo>
                  <a:pt x="625838" y="127055"/>
                </a:lnTo>
                <a:lnTo>
                  <a:pt x="608711" y="141985"/>
                </a:lnTo>
                <a:lnTo>
                  <a:pt x="608711" y="176783"/>
                </a:lnTo>
                <a:lnTo>
                  <a:pt x="645304" y="159698"/>
                </a:lnTo>
                <a:lnTo>
                  <a:pt x="660146" y="134873"/>
                </a:lnTo>
                <a:lnTo>
                  <a:pt x="698272" y="134873"/>
                </a:lnTo>
                <a:lnTo>
                  <a:pt x="670813" y="90550"/>
                </a:lnTo>
                <a:lnTo>
                  <a:pt x="671576" y="84962"/>
                </a:lnTo>
                <a:lnTo>
                  <a:pt x="672084" y="79247"/>
                </a:lnTo>
                <a:lnTo>
                  <a:pt x="672846" y="67055"/>
                </a:lnTo>
                <a:lnTo>
                  <a:pt x="673100" y="60832"/>
                </a:lnTo>
                <a:lnTo>
                  <a:pt x="673226" y="54355"/>
                </a:lnTo>
                <a:close/>
              </a:path>
              <a:path w="793114" h="186054">
                <a:moveTo>
                  <a:pt x="698272" y="134873"/>
                </a:moveTo>
                <a:lnTo>
                  <a:pt x="660146" y="134873"/>
                </a:lnTo>
                <a:lnTo>
                  <a:pt x="683513" y="174625"/>
                </a:lnTo>
                <a:lnTo>
                  <a:pt x="711962" y="158495"/>
                </a:lnTo>
                <a:lnTo>
                  <a:pt x="745617" y="158495"/>
                </a:lnTo>
                <a:lnTo>
                  <a:pt x="745617" y="156971"/>
                </a:lnTo>
                <a:lnTo>
                  <a:pt x="711962" y="156971"/>
                </a:lnTo>
                <a:lnTo>
                  <a:pt x="698272" y="134873"/>
                </a:lnTo>
                <a:close/>
              </a:path>
              <a:path w="793114" h="186054">
                <a:moveTo>
                  <a:pt x="745617" y="1523"/>
                </a:moveTo>
                <a:lnTo>
                  <a:pt x="711962" y="1523"/>
                </a:lnTo>
                <a:lnTo>
                  <a:pt x="711962" y="70992"/>
                </a:lnTo>
                <a:lnTo>
                  <a:pt x="691769" y="70992"/>
                </a:lnTo>
                <a:lnTo>
                  <a:pt x="691769" y="105409"/>
                </a:lnTo>
                <a:lnTo>
                  <a:pt x="711962" y="105409"/>
                </a:lnTo>
                <a:lnTo>
                  <a:pt x="711962" y="156971"/>
                </a:lnTo>
                <a:lnTo>
                  <a:pt x="745617" y="156971"/>
                </a:lnTo>
                <a:lnTo>
                  <a:pt x="745617" y="1523"/>
                </a:lnTo>
                <a:close/>
              </a:path>
              <a:path w="793114" h="186054">
                <a:moveTo>
                  <a:pt x="700024" y="21716"/>
                </a:moveTo>
                <a:lnTo>
                  <a:pt x="611505" y="21716"/>
                </a:lnTo>
                <a:lnTo>
                  <a:pt x="611505" y="54355"/>
                </a:lnTo>
                <a:lnTo>
                  <a:pt x="700024" y="54355"/>
                </a:lnTo>
                <a:lnTo>
                  <a:pt x="700024" y="21716"/>
                </a:lnTo>
                <a:close/>
              </a:path>
              <a:path w="793114" h="186054">
                <a:moveTo>
                  <a:pt x="673226" y="0"/>
                </a:moveTo>
                <a:lnTo>
                  <a:pt x="638556" y="0"/>
                </a:lnTo>
                <a:lnTo>
                  <a:pt x="638556" y="21716"/>
                </a:lnTo>
                <a:lnTo>
                  <a:pt x="673226" y="21716"/>
                </a:lnTo>
                <a:lnTo>
                  <a:pt x="67322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119496" y="3878833"/>
            <a:ext cx="803275" cy="190500"/>
          </a:xfrm>
          <a:custGeom>
            <a:avLst/>
            <a:gdLst/>
            <a:ahLst/>
            <a:cxnLst/>
            <a:rect l="l" t="t" r="r" b="b"/>
            <a:pathLst>
              <a:path w="803275" h="190500">
                <a:moveTo>
                  <a:pt x="176149" y="119633"/>
                </a:moveTo>
                <a:lnTo>
                  <a:pt x="10794" y="119633"/>
                </a:lnTo>
                <a:lnTo>
                  <a:pt x="10794" y="187832"/>
                </a:lnTo>
                <a:lnTo>
                  <a:pt x="176149" y="187832"/>
                </a:lnTo>
                <a:lnTo>
                  <a:pt x="176149" y="160274"/>
                </a:lnTo>
                <a:lnTo>
                  <a:pt x="46989" y="160274"/>
                </a:lnTo>
                <a:lnTo>
                  <a:pt x="46989" y="147065"/>
                </a:lnTo>
                <a:lnTo>
                  <a:pt x="176149" y="147065"/>
                </a:lnTo>
                <a:lnTo>
                  <a:pt x="176149" y="119633"/>
                </a:lnTo>
                <a:close/>
              </a:path>
              <a:path w="803275" h="190500">
                <a:moveTo>
                  <a:pt x="176149" y="147065"/>
                </a:moveTo>
                <a:lnTo>
                  <a:pt x="139953" y="147065"/>
                </a:lnTo>
                <a:lnTo>
                  <a:pt x="139953" y="160274"/>
                </a:lnTo>
                <a:lnTo>
                  <a:pt x="176149" y="160274"/>
                </a:lnTo>
                <a:lnTo>
                  <a:pt x="176149" y="147065"/>
                </a:lnTo>
                <a:close/>
              </a:path>
              <a:path w="803275" h="190500">
                <a:moveTo>
                  <a:pt x="111632" y="109474"/>
                </a:moveTo>
                <a:lnTo>
                  <a:pt x="75311" y="109474"/>
                </a:lnTo>
                <a:lnTo>
                  <a:pt x="75311" y="119633"/>
                </a:lnTo>
                <a:lnTo>
                  <a:pt x="111632" y="119633"/>
                </a:lnTo>
                <a:lnTo>
                  <a:pt x="111632" y="109474"/>
                </a:lnTo>
                <a:close/>
              </a:path>
              <a:path w="803275" h="190500">
                <a:moveTo>
                  <a:pt x="186943" y="81280"/>
                </a:moveTo>
                <a:lnTo>
                  <a:pt x="0" y="81280"/>
                </a:lnTo>
                <a:lnTo>
                  <a:pt x="0" y="109474"/>
                </a:lnTo>
                <a:lnTo>
                  <a:pt x="186943" y="109474"/>
                </a:lnTo>
                <a:lnTo>
                  <a:pt x="186943" y="81280"/>
                </a:lnTo>
                <a:close/>
              </a:path>
              <a:path w="803275" h="190500">
                <a:moveTo>
                  <a:pt x="584073" y="109474"/>
                </a:moveTo>
                <a:lnTo>
                  <a:pt x="420877" y="109474"/>
                </a:lnTo>
                <a:lnTo>
                  <a:pt x="420877" y="187832"/>
                </a:lnTo>
                <a:lnTo>
                  <a:pt x="584073" y="187832"/>
                </a:lnTo>
                <a:lnTo>
                  <a:pt x="584073" y="157733"/>
                </a:lnTo>
                <a:lnTo>
                  <a:pt x="457453" y="157733"/>
                </a:lnTo>
                <a:lnTo>
                  <a:pt x="457453" y="139572"/>
                </a:lnTo>
                <a:lnTo>
                  <a:pt x="584073" y="139572"/>
                </a:lnTo>
                <a:lnTo>
                  <a:pt x="584073" y="109474"/>
                </a:lnTo>
                <a:close/>
              </a:path>
              <a:path w="803275" h="190500">
                <a:moveTo>
                  <a:pt x="584073" y="139572"/>
                </a:moveTo>
                <a:lnTo>
                  <a:pt x="547497" y="139572"/>
                </a:lnTo>
                <a:lnTo>
                  <a:pt x="547497" y="157733"/>
                </a:lnTo>
                <a:lnTo>
                  <a:pt x="584073" y="157733"/>
                </a:lnTo>
                <a:lnTo>
                  <a:pt x="584073" y="139572"/>
                </a:lnTo>
                <a:close/>
              </a:path>
              <a:path w="803275" h="190500">
                <a:moveTo>
                  <a:pt x="381380" y="119380"/>
                </a:moveTo>
                <a:lnTo>
                  <a:pt x="215264" y="119380"/>
                </a:lnTo>
                <a:lnTo>
                  <a:pt x="215264" y="150749"/>
                </a:lnTo>
                <a:lnTo>
                  <a:pt x="344169" y="150749"/>
                </a:lnTo>
                <a:lnTo>
                  <a:pt x="344169" y="189991"/>
                </a:lnTo>
                <a:lnTo>
                  <a:pt x="381380" y="189991"/>
                </a:lnTo>
                <a:lnTo>
                  <a:pt x="381380" y="119380"/>
                </a:lnTo>
                <a:close/>
              </a:path>
              <a:path w="803275" h="190500">
                <a:moveTo>
                  <a:pt x="734822" y="137540"/>
                </a:moveTo>
                <a:lnTo>
                  <a:pt x="691506" y="144906"/>
                </a:lnTo>
                <a:lnTo>
                  <a:pt x="608076" y="144906"/>
                </a:lnTo>
                <a:lnTo>
                  <a:pt x="608076" y="179069"/>
                </a:lnTo>
                <a:lnTo>
                  <a:pt x="692367" y="179069"/>
                </a:lnTo>
                <a:lnTo>
                  <a:pt x="700119" y="178720"/>
                </a:lnTo>
                <a:lnTo>
                  <a:pt x="734822" y="171831"/>
                </a:lnTo>
                <a:lnTo>
                  <a:pt x="734822" y="137540"/>
                </a:lnTo>
                <a:close/>
              </a:path>
              <a:path w="803275" h="190500">
                <a:moveTo>
                  <a:pt x="668401" y="78105"/>
                </a:moveTo>
                <a:lnTo>
                  <a:pt x="631698" y="78105"/>
                </a:lnTo>
                <a:lnTo>
                  <a:pt x="631698" y="144906"/>
                </a:lnTo>
                <a:lnTo>
                  <a:pt x="668401" y="144906"/>
                </a:lnTo>
                <a:lnTo>
                  <a:pt x="668401" y="78105"/>
                </a:lnTo>
                <a:close/>
              </a:path>
              <a:path w="803275" h="190500">
                <a:moveTo>
                  <a:pt x="723011" y="8381"/>
                </a:moveTo>
                <a:lnTo>
                  <a:pt x="613663" y="8381"/>
                </a:lnTo>
                <a:lnTo>
                  <a:pt x="613663" y="42418"/>
                </a:lnTo>
                <a:lnTo>
                  <a:pt x="686180" y="42418"/>
                </a:lnTo>
                <a:lnTo>
                  <a:pt x="686180" y="123951"/>
                </a:lnTo>
                <a:lnTo>
                  <a:pt x="723011" y="123951"/>
                </a:lnTo>
                <a:lnTo>
                  <a:pt x="723011" y="8381"/>
                </a:lnTo>
                <a:close/>
              </a:path>
              <a:path w="803275" h="190500">
                <a:moveTo>
                  <a:pt x="465708" y="3175"/>
                </a:moveTo>
                <a:lnTo>
                  <a:pt x="422148" y="16637"/>
                </a:lnTo>
                <a:lnTo>
                  <a:pt x="405638" y="51943"/>
                </a:lnTo>
                <a:lnTo>
                  <a:pt x="406806" y="62513"/>
                </a:lnTo>
                <a:lnTo>
                  <a:pt x="430954" y="92940"/>
                </a:lnTo>
                <a:lnTo>
                  <a:pt x="465708" y="100583"/>
                </a:lnTo>
                <a:lnTo>
                  <a:pt x="478712" y="99607"/>
                </a:lnTo>
                <a:lnTo>
                  <a:pt x="516387" y="80178"/>
                </a:lnTo>
                <a:lnTo>
                  <a:pt x="521900" y="70865"/>
                </a:lnTo>
                <a:lnTo>
                  <a:pt x="458469" y="70865"/>
                </a:lnTo>
                <a:lnTo>
                  <a:pt x="452754" y="69087"/>
                </a:lnTo>
                <a:lnTo>
                  <a:pt x="448437" y="65786"/>
                </a:lnTo>
                <a:lnTo>
                  <a:pt x="444283" y="62513"/>
                </a:lnTo>
                <a:lnTo>
                  <a:pt x="442087" y="57784"/>
                </a:lnTo>
                <a:lnTo>
                  <a:pt x="442087" y="45974"/>
                </a:lnTo>
                <a:lnTo>
                  <a:pt x="444245" y="41401"/>
                </a:lnTo>
                <a:lnTo>
                  <a:pt x="448437" y="37972"/>
                </a:lnTo>
                <a:lnTo>
                  <a:pt x="452754" y="34670"/>
                </a:lnTo>
                <a:lnTo>
                  <a:pt x="458469" y="32893"/>
                </a:lnTo>
                <a:lnTo>
                  <a:pt x="521857" y="32893"/>
                </a:lnTo>
                <a:lnTo>
                  <a:pt x="521541" y="31956"/>
                </a:lnTo>
                <a:lnTo>
                  <a:pt x="490299" y="6715"/>
                </a:lnTo>
                <a:lnTo>
                  <a:pt x="478712" y="4153"/>
                </a:lnTo>
                <a:lnTo>
                  <a:pt x="465708" y="3175"/>
                </a:lnTo>
                <a:close/>
              </a:path>
              <a:path w="803275" h="190500">
                <a:moveTo>
                  <a:pt x="521857" y="32893"/>
                </a:moveTo>
                <a:lnTo>
                  <a:pt x="472948" y="32893"/>
                </a:lnTo>
                <a:lnTo>
                  <a:pt x="478789" y="34670"/>
                </a:lnTo>
                <a:lnTo>
                  <a:pt x="487299" y="41401"/>
                </a:lnTo>
                <a:lnTo>
                  <a:pt x="489457" y="45974"/>
                </a:lnTo>
                <a:lnTo>
                  <a:pt x="489585" y="51943"/>
                </a:lnTo>
                <a:lnTo>
                  <a:pt x="489457" y="57784"/>
                </a:lnTo>
                <a:lnTo>
                  <a:pt x="487260" y="62513"/>
                </a:lnTo>
                <a:lnTo>
                  <a:pt x="482980" y="65786"/>
                </a:lnTo>
                <a:lnTo>
                  <a:pt x="478789" y="69087"/>
                </a:lnTo>
                <a:lnTo>
                  <a:pt x="472948" y="70865"/>
                </a:lnTo>
                <a:lnTo>
                  <a:pt x="521900" y="70865"/>
                </a:lnTo>
                <a:lnTo>
                  <a:pt x="524718" y="62513"/>
                </a:lnTo>
                <a:lnTo>
                  <a:pt x="525906" y="51943"/>
                </a:lnTo>
                <a:lnTo>
                  <a:pt x="524721" y="41401"/>
                </a:lnTo>
                <a:lnTo>
                  <a:pt x="521857" y="32893"/>
                </a:lnTo>
                <a:close/>
              </a:path>
              <a:path w="803275" h="190500">
                <a:moveTo>
                  <a:pt x="93472" y="0"/>
                </a:moveTo>
                <a:lnTo>
                  <a:pt x="49911" y="3809"/>
                </a:lnTo>
                <a:lnTo>
                  <a:pt x="12953" y="21589"/>
                </a:lnTo>
                <a:lnTo>
                  <a:pt x="9143" y="28825"/>
                </a:lnTo>
                <a:lnTo>
                  <a:pt x="9143" y="46481"/>
                </a:lnTo>
                <a:lnTo>
                  <a:pt x="40961" y="69183"/>
                </a:lnTo>
                <a:lnTo>
                  <a:pt x="81539" y="75070"/>
                </a:lnTo>
                <a:lnTo>
                  <a:pt x="93472" y="75311"/>
                </a:lnTo>
                <a:lnTo>
                  <a:pt x="105404" y="75070"/>
                </a:lnTo>
                <a:lnTo>
                  <a:pt x="145962" y="69183"/>
                </a:lnTo>
                <a:lnTo>
                  <a:pt x="177015" y="47751"/>
                </a:lnTo>
                <a:lnTo>
                  <a:pt x="93472" y="47751"/>
                </a:lnTo>
                <a:lnTo>
                  <a:pt x="83542" y="47607"/>
                </a:lnTo>
                <a:lnTo>
                  <a:pt x="74707" y="47164"/>
                </a:lnTo>
                <a:lnTo>
                  <a:pt x="67683" y="46481"/>
                </a:lnTo>
                <a:lnTo>
                  <a:pt x="67398" y="46481"/>
                </a:lnTo>
                <a:lnTo>
                  <a:pt x="60325" y="45338"/>
                </a:lnTo>
                <a:lnTo>
                  <a:pt x="52324" y="43687"/>
                </a:lnTo>
                <a:lnTo>
                  <a:pt x="48132" y="41147"/>
                </a:lnTo>
                <a:lnTo>
                  <a:pt x="48132" y="34162"/>
                </a:lnTo>
                <a:lnTo>
                  <a:pt x="93472" y="27431"/>
                </a:lnTo>
                <a:lnTo>
                  <a:pt x="177015" y="27431"/>
                </a:lnTo>
                <a:lnTo>
                  <a:pt x="173989" y="21589"/>
                </a:lnTo>
                <a:lnTo>
                  <a:pt x="137032" y="3809"/>
                </a:lnTo>
                <a:lnTo>
                  <a:pt x="105404" y="166"/>
                </a:lnTo>
                <a:lnTo>
                  <a:pt x="93472" y="0"/>
                </a:lnTo>
                <a:close/>
              </a:path>
              <a:path w="803275" h="190500">
                <a:moveTo>
                  <a:pt x="177015" y="27431"/>
                </a:moveTo>
                <a:lnTo>
                  <a:pt x="93472" y="27431"/>
                </a:lnTo>
                <a:lnTo>
                  <a:pt x="103401" y="27578"/>
                </a:lnTo>
                <a:lnTo>
                  <a:pt x="112236" y="28035"/>
                </a:lnTo>
                <a:lnTo>
                  <a:pt x="119975" y="28825"/>
                </a:lnTo>
                <a:lnTo>
                  <a:pt x="126618" y="29971"/>
                </a:lnTo>
                <a:lnTo>
                  <a:pt x="134619" y="31622"/>
                </a:lnTo>
                <a:lnTo>
                  <a:pt x="138811" y="34162"/>
                </a:lnTo>
                <a:lnTo>
                  <a:pt x="138811" y="41147"/>
                </a:lnTo>
                <a:lnTo>
                  <a:pt x="134619" y="43687"/>
                </a:lnTo>
                <a:lnTo>
                  <a:pt x="126618" y="45338"/>
                </a:lnTo>
                <a:lnTo>
                  <a:pt x="119545" y="46481"/>
                </a:lnTo>
                <a:lnTo>
                  <a:pt x="119260" y="46481"/>
                </a:lnTo>
                <a:lnTo>
                  <a:pt x="112236" y="47164"/>
                </a:lnTo>
                <a:lnTo>
                  <a:pt x="103401" y="47607"/>
                </a:lnTo>
                <a:lnTo>
                  <a:pt x="93472" y="47751"/>
                </a:lnTo>
                <a:lnTo>
                  <a:pt x="177015" y="47751"/>
                </a:lnTo>
                <a:lnTo>
                  <a:pt x="177673" y="46481"/>
                </a:lnTo>
                <a:lnTo>
                  <a:pt x="177673" y="28825"/>
                </a:lnTo>
                <a:lnTo>
                  <a:pt x="177327" y="28035"/>
                </a:lnTo>
                <a:lnTo>
                  <a:pt x="177091" y="27578"/>
                </a:lnTo>
                <a:lnTo>
                  <a:pt x="177015" y="27431"/>
                </a:lnTo>
                <a:close/>
              </a:path>
              <a:path w="803275" h="190500">
                <a:moveTo>
                  <a:pt x="288163" y="35813"/>
                </a:moveTo>
                <a:lnTo>
                  <a:pt x="251205" y="35813"/>
                </a:lnTo>
                <a:lnTo>
                  <a:pt x="249324" y="43555"/>
                </a:lnTo>
                <a:lnTo>
                  <a:pt x="246348" y="50784"/>
                </a:lnTo>
                <a:lnTo>
                  <a:pt x="215784" y="75898"/>
                </a:lnTo>
                <a:lnTo>
                  <a:pt x="206755" y="77469"/>
                </a:lnTo>
                <a:lnTo>
                  <a:pt x="206755" y="110362"/>
                </a:lnTo>
                <a:lnTo>
                  <a:pt x="250588" y="96569"/>
                </a:lnTo>
                <a:lnTo>
                  <a:pt x="270001" y="79120"/>
                </a:lnTo>
                <a:lnTo>
                  <a:pt x="330824" y="79120"/>
                </a:lnTo>
                <a:lnTo>
                  <a:pt x="285114" y="51053"/>
                </a:lnTo>
                <a:lnTo>
                  <a:pt x="286638" y="46100"/>
                </a:lnTo>
                <a:lnTo>
                  <a:pt x="287654" y="41020"/>
                </a:lnTo>
                <a:lnTo>
                  <a:pt x="288163" y="35813"/>
                </a:lnTo>
                <a:close/>
              </a:path>
              <a:path w="803275" h="190500">
                <a:moveTo>
                  <a:pt x="330824" y="79120"/>
                </a:moveTo>
                <a:lnTo>
                  <a:pt x="270001" y="79120"/>
                </a:lnTo>
                <a:lnTo>
                  <a:pt x="316991" y="108838"/>
                </a:lnTo>
                <a:lnTo>
                  <a:pt x="335788" y="82168"/>
                </a:lnTo>
                <a:lnTo>
                  <a:pt x="330824" y="79120"/>
                </a:lnTo>
                <a:close/>
              </a:path>
              <a:path w="803275" h="190500">
                <a:moveTo>
                  <a:pt x="328802" y="5080"/>
                </a:moveTo>
                <a:lnTo>
                  <a:pt x="209423" y="5080"/>
                </a:lnTo>
                <a:lnTo>
                  <a:pt x="209423" y="35813"/>
                </a:lnTo>
                <a:lnTo>
                  <a:pt x="328802" y="35813"/>
                </a:lnTo>
                <a:lnTo>
                  <a:pt x="328802" y="5080"/>
                </a:lnTo>
                <a:close/>
              </a:path>
              <a:path w="803275" h="190500">
                <a:moveTo>
                  <a:pt x="782065" y="2920"/>
                </a:moveTo>
                <a:lnTo>
                  <a:pt x="745489" y="2920"/>
                </a:lnTo>
                <a:lnTo>
                  <a:pt x="745489" y="187832"/>
                </a:lnTo>
                <a:lnTo>
                  <a:pt x="782065" y="187832"/>
                </a:lnTo>
                <a:lnTo>
                  <a:pt x="782065" y="104266"/>
                </a:lnTo>
                <a:lnTo>
                  <a:pt x="803275" y="104266"/>
                </a:lnTo>
                <a:lnTo>
                  <a:pt x="803275" y="68706"/>
                </a:lnTo>
                <a:lnTo>
                  <a:pt x="782065" y="68706"/>
                </a:lnTo>
                <a:lnTo>
                  <a:pt x="782065" y="2920"/>
                </a:lnTo>
                <a:close/>
              </a:path>
              <a:path w="803275" h="190500">
                <a:moveTo>
                  <a:pt x="584073" y="2920"/>
                </a:moveTo>
                <a:lnTo>
                  <a:pt x="547497" y="2920"/>
                </a:lnTo>
                <a:lnTo>
                  <a:pt x="547497" y="102996"/>
                </a:lnTo>
                <a:lnTo>
                  <a:pt x="584073" y="102996"/>
                </a:lnTo>
                <a:lnTo>
                  <a:pt x="584073" y="2920"/>
                </a:lnTo>
                <a:close/>
              </a:path>
              <a:path w="803275" h="190500">
                <a:moveTo>
                  <a:pt x="381380" y="2920"/>
                </a:moveTo>
                <a:lnTo>
                  <a:pt x="344804" y="2920"/>
                </a:lnTo>
                <a:lnTo>
                  <a:pt x="344804" y="112902"/>
                </a:lnTo>
                <a:lnTo>
                  <a:pt x="381380" y="112902"/>
                </a:lnTo>
                <a:lnTo>
                  <a:pt x="381380" y="292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979033" y="3878579"/>
            <a:ext cx="600710" cy="192405"/>
          </a:xfrm>
          <a:custGeom>
            <a:avLst/>
            <a:gdLst/>
            <a:ahLst/>
            <a:cxnLst/>
            <a:rect l="l" t="t" r="r" b="b"/>
            <a:pathLst>
              <a:path w="600709" h="192404">
                <a:moveTo>
                  <a:pt x="453008" y="131064"/>
                </a:moveTo>
                <a:lnTo>
                  <a:pt x="415797" y="131064"/>
                </a:lnTo>
                <a:lnTo>
                  <a:pt x="415797" y="188087"/>
                </a:lnTo>
                <a:lnTo>
                  <a:pt x="581533" y="188087"/>
                </a:lnTo>
                <a:lnTo>
                  <a:pt x="581533" y="156210"/>
                </a:lnTo>
                <a:lnTo>
                  <a:pt x="453008" y="156210"/>
                </a:lnTo>
                <a:lnTo>
                  <a:pt x="453008" y="131064"/>
                </a:lnTo>
                <a:close/>
              </a:path>
              <a:path w="600709" h="192404">
                <a:moveTo>
                  <a:pt x="578865" y="3175"/>
                </a:moveTo>
                <a:lnTo>
                  <a:pt x="542289" y="3175"/>
                </a:lnTo>
                <a:lnTo>
                  <a:pt x="542289" y="141097"/>
                </a:lnTo>
                <a:lnTo>
                  <a:pt x="578865" y="141097"/>
                </a:lnTo>
                <a:lnTo>
                  <a:pt x="578865" y="81534"/>
                </a:lnTo>
                <a:lnTo>
                  <a:pt x="600583" y="81534"/>
                </a:lnTo>
                <a:lnTo>
                  <a:pt x="600583" y="46101"/>
                </a:lnTo>
                <a:lnTo>
                  <a:pt x="578865" y="46101"/>
                </a:lnTo>
                <a:lnTo>
                  <a:pt x="578865" y="3175"/>
                </a:lnTo>
                <a:close/>
              </a:path>
              <a:path w="600709" h="192404">
                <a:moveTo>
                  <a:pt x="466851" y="49530"/>
                </a:moveTo>
                <a:lnTo>
                  <a:pt x="423163" y="60960"/>
                </a:lnTo>
                <a:lnTo>
                  <a:pt x="410209" y="79375"/>
                </a:lnTo>
                <a:lnTo>
                  <a:pt x="410209" y="96012"/>
                </a:lnTo>
                <a:lnTo>
                  <a:pt x="445027" y="123318"/>
                </a:lnTo>
                <a:lnTo>
                  <a:pt x="466851" y="125730"/>
                </a:lnTo>
                <a:lnTo>
                  <a:pt x="474420" y="125466"/>
                </a:lnTo>
                <a:lnTo>
                  <a:pt x="520826" y="102997"/>
                </a:lnTo>
                <a:lnTo>
                  <a:pt x="522212" y="99187"/>
                </a:lnTo>
                <a:lnTo>
                  <a:pt x="460120" y="99187"/>
                </a:lnTo>
                <a:lnTo>
                  <a:pt x="454787" y="98044"/>
                </a:lnTo>
                <a:lnTo>
                  <a:pt x="451201" y="96012"/>
                </a:lnTo>
                <a:lnTo>
                  <a:pt x="447039" y="93726"/>
                </a:lnTo>
                <a:lnTo>
                  <a:pt x="445007" y="90932"/>
                </a:lnTo>
                <a:lnTo>
                  <a:pt x="445007" y="84328"/>
                </a:lnTo>
                <a:lnTo>
                  <a:pt x="447039" y="81534"/>
                </a:lnTo>
                <a:lnTo>
                  <a:pt x="450976" y="79375"/>
                </a:lnTo>
                <a:lnTo>
                  <a:pt x="454787" y="77216"/>
                </a:lnTo>
                <a:lnTo>
                  <a:pt x="460120" y="76073"/>
                </a:lnTo>
                <a:lnTo>
                  <a:pt x="466851" y="75946"/>
                </a:lnTo>
                <a:lnTo>
                  <a:pt x="522166" y="75946"/>
                </a:lnTo>
                <a:lnTo>
                  <a:pt x="520826" y="72263"/>
                </a:lnTo>
                <a:lnTo>
                  <a:pt x="481679" y="50593"/>
                </a:lnTo>
                <a:lnTo>
                  <a:pt x="474420" y="49793"/>
                </a:lnTo>
                <a:lnTo>
                  <a:pt x="466851" y="49530"/>
                </a:lnTo>
                <a:close/>
              </a:path>
              <a:path w="600709" h="192404">
                <a:moveTo>
                  <a:pt x="522166" y="75946"/>
                </a:moveTo>
                <a:lnTo>
                  <a:pt x="466851" y="75946"/>
                </a:lnTo>
                <a:lnTo>
                  <a:pt x="473455" y="76073"/>
                </a:lnTo>
                <a:lnTo>
                  <a:pt x="478789" y="77216"/>
                </a:lnTo>
                <a:lnTo>
                  <a:pt x="482726" y="79375"/>
                </a:lnTo>
                <a:lnTo>
                  <a:pt x="486537" y="81534"/>
                </a:lnTo>
                <a:lnTo>
                  <a:pt x="488568" y="84328"/>
                </a:lnTo>
                <a:lnTo>
                  <a:pt x="488568" y="90932"/>
                </a:lnTo>
                <a:lnTo>
                  <a:pt x="486537" y="93726"/>
                </a:lnTo>
                <a:lnTo>
                  <a:pt x="482495" y="96012"/>
                </a:lnTo>
                <a:lnTo>
                  <a:pt x="478789" y="98044"/>
                </a:lnTo>
                <a:lnTo>
                  <a:pt x="473455" y="99187"/>
                </a:lnTo>
                <a:lnTo>
                  <a:pt x="522212" y="99187"/>
                </a:lnTo>
                <a:lnTo>
                  <a:pt x="523366" y="96012"/>
                </a:lnTo>
                <a:lnTo>
                  <a:pt x="523366" y="79375"/>
                </a:lnTo>
                <a:lnTo>
                  <a:pt x="522628" y="77216"/>
                </a:lnTo>
                <a:lnTo>
                  <a:pt x="522212" y="76073"/>
                </a:lnTo>
                <a:lnTo>
                  <a:pt x="522166" y="75946"/>
                </a:lnTo>
                <a:close/>
              </a:path>
              <a:path w="600709" h="192404">
                <a:moveTo>
                  <a:pt x="529970" y="15748"/>
                </a:moveTo>
                <a:lnTo>
                  <a:pt x="403605" y="15748"/>
                </a:lnTo>
                <a:lnTo>
                  <a:pt x="403605" y="44323"/>
                </a:lnTo>
                <a:lnTo>
                  <a:pt x="529970" y="44323"/>
                </a:lnTo>
                <a:lnTo>
                  <a:pt x="529970" y="15748"/>
                </a:lnTo>
                <a:close/>
              </a:path>
              <a:path w="600709" h="192404">
                <a:moveTo>
                  <a:pt x="485393" y="0"/>
                </a:moveTo>
                <a:lnTo>
                  <a:pt x="448182" y="0"/>
                </a:lnTo>
                <a:lnTo>
                  <a:pt x="448182" y="15748"/>
                </a:lnTo>
                <a:lnTo>
                  <a:pt x="485393" y="15748"/>
                </a:lnTo>
                <a:lnTo>
                  <a:pt x="485393" y="0"/>
                </a:lnTo>
                <a:close/>
              </a:path>
              <a:path w="600709" h="192404">
                <a:moveTo>
                  <a:pt x="75564" y="149098"/>
                </a:moveTo>
                <a:lnTo>
                  <a:pt x="39115" y="149098"/>
                </a:lnTo>
                <a:lnTo>
                  <a:pt x="39115" y="192405"/>
                </a:lnTo>
                <a:lnTo>
                  <a:pt x="75564" y="192405"/>
                </a:lnTo>
                <a:lnTo>
                  <a:pt x="75564" y="149098"/>
                </a:lnTo>
                <a:close/>
              </a:path>
              <a:path w="600709" h="192404">
                <a:moveTo>
                  <a:pt x="147827" y="149098"/>
                </a:moveTo>
                <a:lnTo>
                  <a:pt x="111378" y="149098"/>
                </a:lnTo>
                <a:lnTo>
                  <a:pt x="111378" y="192405"/>
                </a:lnTo>
                <a:lnTo>
                  <a:pt x="147827" y="192405"/>
                </a:lnTo>
                <a:lnTo>
                  <a:pt x="147827" y="149098"/>
                </a:lnTo>
                <a:close/>
              </a:path>
              <a:path w="600709" h="192404">
                <a:moveTo>
                  <a:pt x="186943" y="115697"/>
                </a:moveTo>
                <a:lnTo>
                  <a:pt x="0" y="115697"/>
                </a:lnTo>
                <a:lnTo>
                  <a:pt x="0" y="149098"/>
                </a:lnTo>
                <a:lnTo>
                  <a:pt x="186943" y="149098"/>
                </a:lnTo>
                <a:lnTo>
                  <a:pt x="186943" y="115697"/>
                </a:lnTo>
                <a:close/>
              </a:path>
              <a:path w="600709" h="192404">
                <a:moveTo>
                  <a:pt x="93471" y="2540"/>
                </a:moveTo>
                <a:lnTo>
                  <a:pt x="44001" y="10451"/>
                </a:lnTo>
                <a:lnTo>
                  <a:pt x="10048" y="42404"/>
                </a:lnTo>
                <a:lnTo>
                  <a:pt x="8381" y="53594"/>
                </a:lnTo>
                <a:lnTo>
                  <a:pt x="9979" y="64389"/>
                </a:lnTo>
                <a:lnTo>
                  <a:pt x="10048" y="64857"/>
                </a:lnTo>
                <a:lnTo>
                  <a:pt x="44001" y="96863"/>
                </a:lnTo>
                <a:lnTo>
                  <a:pt x="93471" y="104775"/>
                </a:lnTo>
                <a:lnTo>
                  <a:pt x="111994" y="103772"/>
                </a:lnTo>
                <a:lnTo>
                  <a:pt x="155320" y="90932"/>
                </a:lnTo>
                <a:lnTo>
                  <a:pt x="173494" y="72517"/>
                </a:lnTo>
                <a:lnTo>
                  <a:pt x="93471" y="72517"/>
                </a:lnTo>
                <a:lnTo>
                  <a:pt x="83827" y="72153"/>
                </a:lnTo>
                <a:lnTo>
                  <a:pt x="47243" y="59690"/>
                </a:lnTo>
                <a:lnTo>
                  <a:pt x="46989" y="53594"/>
                </a:lnTo>
                <a:lnTo>
                  <a:pt x="47243" y="47498"/>
                </a:lnTo>
                <a:lnTo>
                  <a:pt x="83827" y="35105"/>
                </a:lnTo>
                <a:lnTo>
                  <a:pt x="93471" y="34798"/>
                </a:lnTo>
                <a:lnTo>
                  <a:pt x="173505" y="34798"/>
                </a:lnTo>
                <a:lnTo>
                  <a:pt x="172465" y="32464"/>
                </a:lnTo>
                <a:lnTo>
                  <a:pt x="128492" y="6175"/>
                </a:lnTo>
                <a:lnTo>
                  <a:pt x="111994" y="3542"/>
                </a:lnTo>
                <a:lnTo>
                  <a:pt x="93471" y="2540"/>
                </a:lnTo>
                <a:close/>
              </a:path>
              <a:path w="600709" h="192404">
                <a:moveTo>
                  <a:pt x="173505" y="34798"/>
                </a:moveTo>
                <a:lnTo>
                  <a:pt x="93471" y="34798"/>
                </a:lnTo>
                <a:lnTo>
                  <a:pt x="103116" y="35105"/>
                </a:lnTo>
                <a:lnTo>
                  <a:pt x="111855" y="36020"/>
                </a:lnTo>
                <a:lnTo>
                  <a:pt x="139953" y="53594"/>
                </a:lnTo>
                <a:lnTo>
                  <a:pt x="139700" y="59690"/>
                </a:lnTo>
                <a:lnTo>
                  <a:pt x="103116" y="72153"/>
                </a:lnTo>
                <a:lnTo>
                  <a:pt x="93471" y="72517"/>
                </a:lnTo>
                <a:lnTo>
                  <a:pt x="173494" y="72517"/>
                </a:lnTo>
                <a:lnTo>
                  <a:pt x="176895" y="64857"/>
                </a:lnTo>
                <a:lnTo>
                  <a:pt x="178562" y="53594"/>
                </a:lnTo>
                <a:lnTo>
                  <a:pt x="176953" y="42799"/>
                </a:lnTo>
                <a:lnTo>
                  <a:pt x="176895" y="42404"/>
                </a:lnTo>
                <a:lnTo>
                  <a:pt x="173505" y="34798"/>
                </a:lnTo>
                <a:close/>
              </a:path>
              <a:path w="600709" h="192404">
                <a:moveTo>
                  <a:pt x="252221" y="6858"/>
                </a:moveTo>
                <a:lnTo>
                  <a:pt x="248560" y="60007"/>
                </a:lnTo>
                <a:lnTo>
                  <a:pt x="238474" y="101981"/>
                </a:lnTo>
                <a:lnTo>
                  <a:pt x="216598" y="135937"/>
                </a:lnTo>
                <a:lnTo>
                  <a:pt x="202691" y="141732"/>
                </a:lnTo>
                <a:lnTo>
                  <a:pt x="202691" y="179324"/>
                </a:lnTo>
                <a:lnTo>
                  <a:pt x="240791" y="165227"/>
                </a:lnTo>
                <a:lnTo>
                  <a:pt x="269113" y="125222"/>
                </a:lnTo>
                <a:lnTo>
                  <a:pt x="312435" y="125222"/>
                </a:lnTo>
                <a:lnTo>
                  <a:pt x="282320" y="82804"/>
                </a:lnTo>
                <a:lnTo>
                  <a:pt x="283938" y="74543"/>
                </a:lnTo>
                <a:lnTo>
                  <a:pt x="285353" y="65960"/>
                </a:lnTo>
                <a:lnTo>
                  <a:pt x="289313" y="18589"/>
                </a:lnTo>
                <a:lnTo>
                  <a:pt x="289432" y="8255"/>
                </a:lnTo>
                <a:lnTo>
                  <a:pt x="252221" y="6858"/>
                </a:lnTo>
                <a:close/>
              </a:path>
              <a:path w="600709" h="192404">
                <a:moveTo>
                  <a:pt x="312435" y="125222"/>
                </a:moveTo>
                <a:lnTo>
                  <a:pt x="269113" y="125222"/>
                </a:lnTo>
                <a:lnTo>
                  <a:pt x="306029" y="179324"/>
                </a:lnTo>
                <a:lnTo>
                  <a:pt x="305763" y="179324"/>
                </a:lnTo>
                <a:lnTo>
                  <a:pt x="335788" y="158115"/>
                </a:lnTo>
                <a:lnTo>
                  <a:pt x="312435" y="125222"/>
                </a:lnTo>
                <a:close/>
              </a:path>
              <a:path w="600709" h="192404">
                <a:moveTo>
                  <a:pt x="376174" y="3175"/>
                </a:moveTo>
                <a:lnTo>
                  <a:pt x="339597" y="3175"/>
                </a:lnTo>
                <a:lnTo>
                  <a:pt x="339597" y="188087"/>
                </a:lnTo>
                <a:lnTo>
                  <a:pt x="376174" y="188087"/>
                </a:lnTo>
                <a:lnTo>
                  <a:pt x="376174" y="106299"/>
                </a:lnTo>
                <a:lnTo>
                  <a:pt x="397890" y="106299"/>
                </a:lnTo>
                <a:lnTo>
                  <a:pt x="397890" y="70739"/>
                </a:lnTo>
                <a:lnTo>
                  <a:pt x="376174" y="70739"/>
                </a:lnTo>
                <a:lnTo>
                  <a:pt x="376174" y="317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638670" y="3878579"/>
            <a:ext cx="1199515" cy="190500"/>
          </a:xfrm>
          <a:custGeom>
            <a:avLst/>
            <a:gdLst/>
            <a:ahLst/>
            <a:cxnLst/>
            <a:rect l="l" t="t" r="r" b="b"/>
            <a:pathLst>
              <a:path w="1199515" h="190500">
                <a:moveTo>
                  <a:pt x="1199133" y="147955"/>
                </a:moveTo>
                <a:lnTo>
                  <a:pt x="1012189" y="147955"/>
                </a:lnTo>
                <a:lnTo>
                  <a:pt x="1012189" y="181483"/>
                </a:lnTo>
                <a:lnTo>
                  <a:pt x="1199133" y="181483"/>
                </a:lnTo>
                <a:lnTo>
                  <a:pt x="1199133" y="147955"/>
                </a:lnTo>
                <a:close/>
              </a:path>
              <a:path w="1199515" h="190500">
                <a:moveTo>
                  <a:pt x="996442" y="147320"/>
                </a:moveTo>
                <a:lnTo>
                  <a:pt x="809498" y="147320"/>
                </a:lnTo>
                <a:lnTo>
                  <a:pt x="809498" y="181483"/>
                </a:lnTo>
                <a:lnTo>
                  <a:pt x="996442" y="181483"/>
                </a:lnTo>
                <a:lnTo>
                  <a:pt x="996442" y="147320"/>
                </a:lnTo>
                <a:close/>
              </a:path>
              <a:path w="1199515" h="190500">
                <a:moveTo>
                  <a:pt x="501523" y="117094"/>
                </a:moveTo>
                <a:lnTo>
                  <a:pt x="458597" y="120396"/>
                </a:lnTo>
                <a:lnTo>
                  <a:pt x="421258" y="137287"/>
                </a:lnTo>
                <a:lnTo>
                  <a:pt x="417517" y="144395"/>
                </a:lnTo>
                <a:lnTo>
                  <a:pt x="417518" y="162819"/>
                </a:lnTo>
                <a:lnTo>
                  <a:pt x="449591" y="184816"/>
                </a:lnTo>
                <a:lnTo>
                  <a:pt x="489833" y="190031"/>
                </a:lnTo>
                <a:lnTo>
                  <a:pt x="501523" y="190246"/>
                </a:lnTo>
                <a:lnTo>
                  <a:pt x="513137" y="190031"/>
                </a:lnTo>
                <a:lnTo>
                  <a:pt x="553144" y="184816"/>
                </a:lnTo>
                <a:lnTo>
                  <a:pt x="585019" y="162819"/>
                </a:lnTo>
                <a:lnTo>
                  <a:pt x="492160" y="162819"/>
                </a:lnTo>
                <a:lnTo>
                  <a:pt x="483679" y="162448"/>
                </a:lnTo>
                <a:lnTo>
                  <a:pt x="456056" y="153670"/>
                </a:lnTo>
                <a:lnTo>
                  <a:pt x="456310" y="150241"/>
                </a:lnTo>
                <a:lnTo>
                  <a:pt x="492160" y="144395"/>
                </a:lnTo>
                <a:lnTo>
                  <a:pt x="585020" y="144395"/>
                </a:lnTo>
                <a:lnTo>
                  <a:pt x="581278" y="137287"/>
                </a:lnTo>
                <a:lnTo>
                  <a:pt x="544195" y="120396"/>
                </a:lnTo>
                <a:lnTo>
                  <a:pt x="513137" y="117234"/>
                </a:lnTo>
                <a:lnTo>
                  <a:pt x="501523" y="117094"/>
                </a:lnTo>
                <a:close/>
              </a:path>
              <a:path w="1199515" h="190500">
                <a:moveTo>
                  <a:pt x="585020" y="144395"/>
                </a:moveTo>
                <a:lnTo>
                  <a:pt x="510809" y="144395"/>
                </a:lnTo>
                <a:lnTo>
                  <a:pt x="519239" y="144780"/>
                </a:lnTo>
                <a:lnTo>
                  <a:pt x="526811" y="145450"/>
                </a:lnTo>
                <a:lnTo>
                  <a:pt x="533526" y="146431"/>
                </a:lnTo>
                <a:lnTo>
                  <a:pt x="541908" y="147828"/>
                </a:lnTo>
                <a:lnTo>
                  <a:pt x="546226" y="150241"/>
                </a:lnTo>
                <a:lnTo>
                  <a:pt x="546480" y="153670"/>
                </a:lnTo>
                <a:lnTo>
                  <a:pt x="546226" y="157099"/>
                </a:lnTo>
                <a:lnTo>
                  <a:pt x="510809" y="162819"/>
                </a:lnTo>
                <a:lnTo>
                  <a:pt x="585019" y="162819"/>
                </a:lnTo>
                <a:lnTo>
                  <a:pt x="585020" y="144395"/>
                </a:lnTo>
                <a:close/>
              </a:path>
              <a:path w="1199515" h="190500">
                <a:moveTo>
                  <a:pt x="793750" y="147320"/>
                </a:moveTo>
                <a:lnTo>
                  <a:pt x="606805" y="147320"/>
                </a:lnTo>
                <a:lnTo>
                  <a:pt x="606805" y="181483"/>
                </a:lnTo>
                <a:lnTo>
                  <a:pt x="793750" y="181483"/>
                </a:lnTo>
                <a:lnTo>
                  <a:pt x="793750" y="147320"/>
                </a:lnTo>
                <a:close/>
              </a:path>
              <a:path w="1199515" h="190500">
                <a:moveTo>
                  <a:pt x="718820" y="106426"/>
                </a:moveTo>
                <a:lnTo>
                  <a:pt x="681608" y="106426"/>
                </a:lnTo>
                <a:lnTo>
                  <a:pt x="681608" y="147320"/>
                </a:lnTo>
                <a:lnTo>
                  <a:pt x="718820" y="147320"/>
                </a:lnTo>
                <a:lnTo>
                  <a:pt x="718820" y="106426"/>
                </a:lnTo>
                <a:close/>
              </a:path>
              <a:path w="1199515" h="190500">
                <a:moveTo>
                  <a:pt x="765169" y="72517"/>
                </a:moveTo>
                <a:lnTo>
                  <a:pt x="699134" y="72517"/>
                </a:lnTo>
                <a:lnTo>
                  <a:pt x="774953" y="118999"/>
                </a:lnTo>
                <a:lnTo>
                  <a:pt x="793750" y="89154"/>
                </a:lnTo>
                <a:lnTo>
                  <a:pt x="765169" y="72517"/>
                </a:lnTo>
                <a:close/>
              </a:path>
              <a:path w="1199515" h="190500">
                <a:moveTo>
                  <a:pt x="688212" y="2540"/>
                </a:moveTo>
                <a:lnTo>
                  <a:pt x="673226" y="45339"/>
                </a:lnTo>
                <a:lnTo>
                  <a:pt x="645413" y="73406"/>
                </a:lnTo>
                <a:lnTo>
                  <a:pt x="610488" y="83566"/>
                </a:lnTo>
                <a:lnTo>
                  <a:pt x="610488" y="118110"/>
                </a:lnTo>
                <a:lnTo>
                  <a:pt x="648350" y="111180"/>
                </a:lnTo>
                <a:lnTo>
                  <a:pt x="681243" y="91551"/>
                </a:lnTo>
                <a:lnTo>
                  <a:pt x="699134" y="72517"/>
                </a:lnTo>
                <a:lnTo>
                  <a:pt x="765169" y="72517"/>
                </a:lnTo>
                <a:lnTo>
                  <a:pt x="715645" y="43688"/>
                </a:lnTo>
                <a:lnTo>
                  <a:pt x="718057" y="38227"/>
                </a:lnTo>
                <a:lnTo>
                  <a:pt x="719962" y="32639"/>
                </a:lnTo>
                <a:lnTo>
                  <a:pt x="721613" y="26670"/>
                </a:lnTo>
                <a:lnTo>
                  <a:pt x="723264" y="20828"/>
                </a:lnTo>
                <a:lnTo>
                  <a:pt x="724534" y="14732"/>
                </a:lnTo>
                <a:lnTo>
                  <a:pt x="725424" y="8382"/>
                </a:lnTo>
                <a:lnTo>
                  <a:pt x="688212" y="2540"/>
                </a:lnTo>
                <a:close/>
              </a:path>
              <a:path w="1199515" h="190500">
                <a:moveTo>
                  <a:pt x="377571" y="109728"/>
                </a:moveTo>
                <a:lnTo>
                  <a:pt x="211962" y="109728"/>
                </a:lnTo>
                <a:lnTo>
                  <a:pt x="211962" y="132588"/>
                </a:lnTo>
                <a:lnTo>
                  <a:pt x="341883" y="132588"/>
                </a:lnTo>
                <a:lnTo>
                  <a:pt x="341883" y="139192"/>
                </a:lnTo>
                <a:lnTo>
                  <a:pt x="212471" y="139192"/>
                </a:lnTo>
                <a:lnTo>
                  <a:pt x="212471" y="188087"/>
                </a:lnTo>
                <a:lnTo>
                  <a:pt x="379475" y="188087"/>
                </a:lnTo>
                <a:lnTo>
                  <a:pt x="379475" y="164846"/>
                </a:lnTo>
                <a:lnTo>
                  <a:pt x="248157" y="164846"/>
                </a:lnTo>
                <a:lnTo>
                  <a:pt x="248157" y="158369"/>
                </a:lnTo>
                <a:lnTo>
                  <a:pt x="377571" y="158369"/>
                </a:lnTo>
                <a:lnTo>
                  <a:pt x="377571" y="109728"/>
                </a:lnTo>
                <a:close/>
              </a:path>
              <a:path w="1199515" h="190500">
                <a:moveTo>
                  <a:pt x="278002" y="100584"/>
                </a:moveTo>
                <a:lnTo>
                  <a:pt x="242315" y="100584"/>
                </a:lnTo>
                <a:lnTo>
                  <a:pt x="242315" y="109728"/>
                </a:lnTo>
                <a:lnTo>
                  <a:pt x="278002" y="109728"/>
                </a:lnTo>
                <a:lnTo>
                  <a:pt x="278002" y="100584"/>
                </a:lnTo>
                <a:close/>
              </a:path>
              <a:path w="1199515" h="190500">
                <a:moveTo>
                  <a:pt x="347472" y="100584"/>
                </a:moveTo>
                <a:lnTo>
                  <a:pt x="311784" y="100584"/>
                </a:lnTo>
                <a:lnTo>
                  <a:pt x="311784" y="109728"/>
                </a:lnTo>
                <a:lnTo>
                  <a:pt x="347472" y="109728"/>
                </a:lnTo>
                <a:lnTo>
                  <a:pt x="347472" y="100584"/>
                </a:lnTo>
                <a:close/>
              </a:path>
              <a:path w="1199515" h="190500">
                <a:moveTo>
                  <a:pt x="388365" y="74422"/>
                </a:moveTo>
                <a:lnTo>
                  <a:pt x="201422" y="74422"/>
                </a:lnTo>
                <a:lnTo>
                  <a:pt x="201422" y="100584"/>
                </a:lnTo>
                <a:lnTo>
                  <a:pt x="388365" y="100584"/>
                </a:lnTo>
                <a:lnTo>
                  <a:pt x="388365" y="74422"/>
                </a:lnTo>
                <a:close/>
              </a:path>
              <a:path w="1199515" h="190500">
                <a:moveTo>
                  <a:pt x="465962" y="44958"/>
                </a:moveTo>
                <a:lnTo>
                  <a:pt x="423290" y="54991"/>
                </a:lnTo>
                <a:lnTo>
                  <a:pt x="410972" y="71501"/>
                </a:lnTo>
                <a:lnTo>
                  <a:pt x="410972" y="86868"/>
                </a:lnTo>
                <a:lnTo>
                  <a:pt x="413384" y="93345"/>
                </a:lnTo>
                <a:lnTo>
                  <a:pt x="418337" y="98298"/>
                </a:lnTo>
                <a:lnTo>
                  <a:pt x="423290" y="103378"/>
                </a:lnTo>
                <a:lnTo>
                  <a:pt x="465962" y="113411"/>
                </a:lnTo>
                <a:lnTo>
                  <a:pt x="473487" y="113172"/>
                </a:lnTo>
                <a:lnTo>
                  <a:pt x="513587" y="98298"/>
                </a:lnTo>
                <a:lnTo>
                  <a:pt x="518540" y="93345"/>
                </a:lnTo>
                <a:lnTo>
                  <a:pt x="520782" y="87630"/>
                </a:lnTo>
                <a:lnTo>
                  <a:pt x="459358" y="87630"/>
                </a:lnTo>
                <a:lnTo>
                  <a:pt x="454151" y="86868"/>
                </a:lnTo>
                <a:lnTo>
                  <a:pt x="450596" y="85344"/>
                </a:lnTo>
                <a:lnTo>
                  <a:pt x="446912" y="83820"/>
                </a:lnTo>
                <a:lnTo>
                  <a:pt x="445007" y="81788"/>
                </a:lnTo>
                <a:lnTo>
                  <a:pt x="445007" y="76581"/>
                </a:lnTo>
                <a:lnTo>
                  <a:pt x="446912" y="74549"/>
                </a:lnTo>
                <a:lnTo>
                  <a:pt x="450596" y="73025"/>
                </a:lnTo>
                <a:lnTo>
                  <a:pt x="454151" y="71501"/>
                </a:lnTo>
                <a:lnTo>
                  <a:pt x="459358" y="70739"/>
                </a:lnTo>
                <a:lnTo>
                  <a:pt x="520776" y="70739"/>
                </a:lnTo>
                <a:lnTo>
                  <a:pt x="518540" y="65151"/>
                </a:lnTo>
                <a:lnTo>
                  <a:pt x="480631" y="45910"/>
                </a:lnTo>
                <a:lnTo>
                  <a:pt x="473487" y="45196"/>
                </a:lnTo>
                <a:lnTo>
                  <a:pt x="465962" y="44958"/>
                </a:lnTo>
                <a:close/>
              </a:path>
              <a:path w="1199515" h="190500">
                <a:moveTo>
                  <a:pt x="520776" y="70739"/>
                </a:moveTo>
                <a:lnTo>
                  <a:pt x="472694" y="70739"/>
                </a:lnTo>
                <a:lnTo>
                  <a:pt x="477774" y="71501"/>
                </a:lnTo>
                <a:lnTo>
                  <a:pt x="481753" y="73025"/>
                </a:lnTo>
                <a:lnTo>
                  <a:pt x="485309" y="74549"/>
                </a:lnTo>
                <a:lnTo>
                  <a:pt x="485132" y="74549"/>
                </a:lnTo>
                <a:lnTo>
                  <a:pt x="486918" y="76581"/>
                </a:lnTo>
                <a:lnTo>
                  <a:pt x="486918" y="81788"/>
                </a:lnTo>
                <a:lnTo>
                  <a:pt x="485012" y="83820"/>
                </a:lnTo>
                <a:lnTo>
                  <a:pt x="481456" y="85344"/>
                </a:lnTo>
                <a:lnTo>
                  <a:pt x="477774" y="86868"/>
                </a:lnTo>
                <a:lnTo>
                  <a:pt x="472694" y="87630"/>
                </a:lnTo>
                <a:lnTo>
                  <a:pt x="520782" y="87630"/>
                </a:lnTo>
                <a:lnTo>
                  <a:pt x="521080" y="86868"/>
                </a:lnTo>
                <a:lnTo>
                  <a:pt x="521080" y="71501"/>
                </a:lnTo>
                <a:lnTo>
                  <a:pt x="520776" y="70739"/>
                </a:lnTo>
                <a:close/>
              </a:path>
              <a:path w="1199515" h="190500">
                <a:moveTo>
                  <a:pt x="988059" y="89154"/>
                </a:moveTo>
                <a:lnTo>
                  <a:pt x="817879" y="89154"/>
                </a:lnTo>
                <a:lnTo>
                  <a:pt x="817879" y="122682"/>
                </a:lnTo>
                <a:lnTo>
                  <a:pt x="988059" y="122682"/>
                </a:lnTo>
                <a:lnTo>
                  <a:pt x="988059" y="89154"/>
                </a:lnTo>
                <a:close/>
              </a:path>
              <a:path w="1199515" h="190500">
                <a:moveTo>
                  <a:pt x="882776" y="41275"/>
                </a:moveTo>
                <a:lnTo>
                  <a:pt x="846074" y="41275"/>
                </a:lnTo>
                <a:lnTo>
                  <a:pt x="846074" y="89154"/>
                </a:lnTo>
                <a:lnTo>
                  <a:pt x="882776" y="89154"/>
                </a:lnTo>
                <a:lnTo>
                  <a:pt x="882776" y="41275"/>
                </a:lnTo>
                <a:close/>
              </a:path>
              <a:path w="1199515" h="190500">
                <a:moveTo>
                  <a:pt x="959865" y="41275"/>
                </a:moveTo>
                <a:lnTo>
                  <a:pt x="923035" y="41275"/>
                </a:lnTo>
                <a:lnTo>
                  <a:pt x="923035" y="89154"/>
                </a:lnTo>
                <a:lnTo>
                  <a:pt x="959865" y="89154"/>
                </a:lnTo>
                <a:lnTo>
                  <a:pt x="959865" y="41275"/>
                </a:lnTo>
                <a:close/>
              </a:path>
              <a:path w="1199515" h="190500">
                <a:moveTo>
                  <a:pt x="986027" y="7493"/>
                </a:moveTo>
                <a:lnTo>
                  <a:pt x="819911" y="7493"/>
                </a:lnTo>
                <a:lnTo>
                  <a:pt x="819911" y="41275"/>
                </a:lnTo>
                <a:lnTo>
                  <a:pt x="986027" y="41275"/>
                </a:lnTo>
                <a:lnTo>
                  <a:pt x="986027" y="7493"/>
                </a:lnTo>
                <a:close/>
              </a:path>
              <a:path w="1199515" h="190500">
                <a:moveTo>
                  <a:pt x="294894" y="254"/>
                </a:moveTo>
                <a:lnTo>
                  <a:pt x="251586" y="3556"/>
                </a:lnTo>
                <a:lnTo>
                  <a:pt x="214756" y="19812"/>
                </a:lnTo>
                <a:lnTo>
                  <a:pt x="211074" y="26543"/>
                </a:lnTo>
                <a:lnTo>
                  <a:pt x="211100" y="43608"/>
                </a:lnTo>
                <a:lnTo>
                  <a:pt x="251586" y="66548"/>
                </a:lnTo>
                <a:lnTo>
                  <a:pt x="294894" y="69850"/>
                </a:lnTo>
                <a:lnTo>
                  <a:pt x="306750" y="69709"/>
                </a:lnTo>
                <a:lnTo>
                  <a:pt x="347130" y="64569"/>
                </a:lnTo>
                <a:lnTo>
                  <a:pt x="378474" y="43999"/>
                </a:lnTo>
                <a:lnTo>
                  <a:pt x="284986" y="43999"/>
                </a:lnTo>
                <a:lnTo>
                  <a:pt x="276209" y="43608"/>
                </a:lnTo>
                <a:lnTo>
                  <a:pt x="268551" y="42908"/>
                </a:lnTo>
                <a:lnTo>
                  <a:pt x="262000" y="41910"/>
                </a:lnTo>
                <a:lnTo>
                  <a:pt x="253873" y="40513"/>
                </a:lnTo>
                <a:lnTo>
                  <a:pt x="249808" y="38100"/>
                </a:lnTo>
                <a:lnTo>
                  <a:pt x="249808" y="32004"/>
                </a:lnTo>
                <a:lnTo>
                  <a:pt x="253873" y="29718"/>
                </a:lnTo>
                <a:lnTo>
                  <a:pt x="262000" y="28194"/>
                </a:lnTo>
                <a:lnTo>
                  <a:pt x="268551" y="27193"/>
                </a:lnTo>
                <a:lnTo>
                  <a:pt x="275528" y="26543"/>
                </a:lnTo>
                <a:lnTo>
                  <a:pt x="274908" y="26543"/>
                </a:lnTo>
                <a:lnTo>
                  <a:pt x="284986" y="26050"/>
                </a:lnTo>
                <a:lnTo>
                  <a:pt x="294894" y="25908"/>
                </a:lnTo>
                <a:lnTo>
                  <a:pt x="378366" y="25908"/>
                </a:lnTo>
                <a:lnTo>
                  <a:pt x="375030" y="19812"/>
                </a:lnTo>
                <a:lnTo>
                  <a:pt x="338200" y="3556"/>
                </a:lnTo>
                <a:lnTo>
                  <a:pt x="306750" y="394"/>
                </a:lnTo>
                <a:lnTo>
                  <a:pt x="294894" y="254"/>
                </a:lnTo>
                <a:close/>
              </a:path>
              <a:path w="1199515" h="190500">
                <a:moveTo>
                  <a:pt x="378366" y="25908"/>
                </a:moveTo>
                <a:lnTo>
                  <a:pt x="294894" y="25908"/>
                </a:lnTo>
                <a:lnTo>
                  <a:pt x="304748" y="26050"/>
                </a:lnTo>
                <a:lnTo>
                  <a:pt x="314832" y="26543"/>
                </a:lnTo>
                <a:lnTo>
                  <a:pt x="314214" y="26543"/>
                </a:lnTo>
                <a:lnTo>
                  <a:pt x="321218" y="27193"/>
                </a:lnTo>
                <a:lnTo>
                  <a:pt x="327786" y="28194"/>
                </a:lnTo>
                <a:lnTo>
                  <a:pt x="335787" y="29718"/>
                </a:lnTo>
                <a:lnTo>
                  <a:pt x="339978" y="32004"/>
                </a:lnTo>
                <a:lnTo>
                  <a:pt x="339978" y="38100"/>
                </a:lnTo>
                <a:lnTo>
                  <a:pt x="304748" y="43999"/>
                </a:lnTo>
                <a:lnTo>
                  <a:pt x="378474" y="43999"/>
                </a:lnTo>
                <a:lnTo>
                  <a:pt x="378687" y="43608"/>
                </a:lnTo>
                <a:lnTo>
                  <a:pt x="378713" y="26543"/>
                </a:lnTo>
                <a:lnTo>
                  <a:pt x="378444" y="26050"/>
                </a:lnTo>
                <a:lnTo>
                  <a:pt x="378366" y="25908"/>
                </a:lnTo>
                <a:close/>
              </a:path>
              <a:path w="1199515" h="190500">
                <a:moveTo>
                  <a:pt x="1188974" y="7493"/>
                </a:moveTo>
                <a:lnTo>
                  <a:pt x="1022603" y="7493"/>
                </a:lnTo>
                <a:lnTo>
                  <a:pt x="1022603" y="130937"/>
                </a:lnTo>
                <a:lnTo>
                  <a:pt x="1191132" y="130937"/>
                </a:lnTo>
                <a:lnTo>
                  <a:pt x="1191132" y="98933"/>
                </a:lnTo>
                <a:lnTo>
                  <a:pt x="1058672" y="98933"/>
                </a:lnTo>
                <a:lnTo>
                  <a:pt x="1058672" y="84328"/>
                </a:lnTo>
                <a:lnTo>
                  <a:pt x="1185926" y="84328"/>
                </a:lnTo>
                <a:lnTo>
                  <a:pt x="1185926" y="54102"/>
                </a:lnTo>
                <a:lnTo>
                  <a:pt x="1058672" y="54102"/>
                </a:lnTo>
                <a:lnTo>
                  <a:pt x="1058672" y="39624"/>
                </a:lnTo>
                <a:lnTo>
                  <a:pt x="1188974" y="39624"/>
                </a:lnTo>
                <a:lnTo>
                  <a:pt x="1188974" y="7493"/>
                </a:lnTo>
                <a:close/>
              </a:path>
              <a:path w="1199515" h="190500">
                <a:moveTo>
                  <a:pt x="82930" y="41148"/>
                </a:moveTo>
                <a:lnTo>
                  <a:pt x="46100" y="41148"/>
                </a:lnTo>
                <a:lnTo>
                  <a:pt x="44838" y="62485"/>
                </a:lnTo>
                <a:lnTo>
                  <a:pt x="42195" y="81549"/>
                </a:lnTo>
                <a:lnTo>
                  <a:pt x="26146" y="124833"/>
                </a:lnTo>
                <a:lnTo>
                  <a:pt x="0" y="142621"/>
                </a:lnTo>
                <a:lnTo>
                  <a:pt x="0" y="179324"/>
                </a:lnTo>
                <a:lnTo>
                  <a:pt x="37719" y="165989"/>
                </a:lnTo>
                <a:lnTo>
                  <a:pt x="65785" y="128524"/>
                </a:lnTo>
                <a:lnTo>
                  <a:pt x="109538" y="128524"/>
                </a:lnTo>
                <a:lnTo>
                  <a:pt x="78358" y="87376"/>
                </a:lnTo>
                <a:lnTo>
                  <a:pt x="79628" y="80391"/>
                </a:lnTo>
                <a:lnTo>
                  <a:pt x="80645" y="73025"/>
                </a:lnTo>
                <a:lnTo>
                  <a:pt x="82169" y="57531"/>
                </a:lnTo>
                <a:lnTo>
                  <a:pt x="82676" y="49403"/>
                </a:lnTo>
                <a:lnTo>
                  <a:pt x="82930" y="41148"/>
                </a:lnTo>
                <a:close/>
              </a:path>
              <a:path w="1199515" h="190500">
                <a:moveTo>
                  <a:pt x="109538" y="128524"/>
                </a:moveTo>
                <a:lnTo>
                  <a:pt x="65785" y="128524"/>
                </a:lnTo>
                <a:lnTo>
                  <a:pt x="102004" y="178419"/>
                </a:lnTo>
                <a:lnTo>
                  <a:pt x="102107" y="178562"/>
                </a:lnTo>
                <a:lnTo>
                  <a:pt x="131190" y="157099"/>
                </a:lnTo>
                <a:lnTo>
                  <a:pt x="109538" y="128524"/>
                </a:lnTo>
                <a:close/>
              </a:path>
              <a:path w="1199515" h="190500">
                <a:moveTo>
                  <a:pt x="121665" y="7493"/>
                </a:moveTo>
                <a:lnTo>
                  <a:pt x="5206" y="7493"/>
                </a:lnTo>
                <a:lnTo>
                  <a:pt x="5206" y="41148"/>
                </a:lnTo>
                <a:lnTo>
                  <a:pt x="121665" y="41148"/>
                </a:lnTo>
                <a:lnTo>
                  <a:pt x="121665" y="7493"/>
                </a:lnTo>
                <a:close/>
              </a:path>
              <a:path w="1199515" h="190500">
                <a:moveTo>
                  <a:pt x="583692" y="3175"/>
                </a:moveTo>
                <a:lnTo>
                  <a:pt x="547751" y="3175"/>
                </a:lnTo>
                <a:lnTo>
                  <a:pt x="547751" y="26543"/>
                </a:lnTo>
                <a:lnTo>
                  <a:pt x="529844" y="26543"/>
                </a:lnTo>
                <a:lnTo>
                  <a:pt x="529844" y="56896"/>
                </a:lnTo>
                <a:lnTo>
                  <a:pt x="547751" y="56896"/>
                </a:lnTo>
                <a:lnTo>
                  <a:pt x="547751" y="68961"/>
                </a:lnTo>
                <a:lnTo>
                  <a:pt x="529844" y="68961"/>
                </a:lnTo>
                <a:lnTo>
                  <a:pt x="529844" y="99314"/>
                </a:lnTo>
                <a:lnTo>
                  <a:pt x="547751" y="99314"/>
                </a:lnTo>
                <a:lnTo>
                  <a:pt x="547751" y="114935"/>
                </a:lnTo>
                <a:lnTo>
                  <a:pt x="583692" y="114935"/>
                </a:lnTo>
                <a:lnTo>
                  <a:pt x="583692" y="3175"/>
                </a:lnTo>
                <a:close/>
              </a:path>
              <a:path w="1199515" h="190500">
                <a:moveTo>
                  <a:pt x="172211" y="3175"/>
                </a:moveTo>
                <a:lnTo>
                  <a:pt x="135635" y="3175"/>
                </a:lnTo>
                <a:lnTo>
                  <a:pt x="135635" y="188087"/>
                </a:lnTo>
                <a:lnTo>
                  <a:pt x="172211" y="188087"/>
                </a:lnTo>
                <a:lnTo>
                  <a:pt x="172211" y="106299"/>
                </a:lnTo>
                <a:lnTo>
                  <a:pt x="193928" y="106299"/>
                </a:lnTo>
                <a:lnTo>
                  <a:pt x="193928" y="70739"/>
                </a:lnTo>
                <a:lnTo>
                  <a:pt x="172211" y="70739"/>
                </a:lnTo>
                <a:lnTo>
                  <a:pt x="172211" y="3175"/>
                </a:lnTo>
                <a:close/>
              </a:path>
              <a:path w="1199515" h="190500">
                <a:moveTo>
                  <a:pt x="523494" y="13589"/>
                </a:moveTo>
                <a:lnTo>
                  <a:pt x="403478" y="13589"/>
                </a:lnTo>
                <a:lnTo>
                  <a:pt x="403478" y="40386"/>
                </a:lnTo>
                <a:lnTo>
                  <a:pt x="523494" y="40386"/>
                </a:lnTo>
                <a:lnTo>
                  <a:pt x="523494" y="13589"/>
                </a:lnTo>
                <a:close/>
              </a:path>
              <a:path w="1199515" h="190500">
                <a:moveTo>
                  <a:pt x="484631" y="0"/>
                </a:moveTo>
                <a:lnTo>
                  <a:pt x="447421" y="0"/>
                </a:lnTo>
                <a:lnTo>
                  <a:pt x="447421" y="13589"/>
                </a:lnTo>
                <a:lnTo>
                  <a:pt x="484631" y="13589"/>
                </a:lnTo>
                <a:lnTo>
                  <a:pt x="48463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902320" y="3876675"/>
            <a:ext cx="1198880" cy="192405"/>
          </a:xfrm>
          <a:custGeom>
            <a:avLst/>
            <a:gdLst/>
            <a:ahLst/>
            <a:cxnLst/>
            <a:rect l="l" t="t" r="r" b="b"/>
            <a:pathLst>
              <a:path w="1198879" h="192404">
                <a:moveTo>
                  <a:pt x="786764" y="111633"/>
                </a:moveTo>
                <a:lnTo>
                  <a:pt x="621410" y="111633"/>
                </a:lnTo>
                <a:lnTo>
                  <a:pt x="621410" y="189992"/>
                </a:lnTo>
                <a:lnTo>
                  <a:pt x="786764" y="189992"/>
                </a:lnTo>
                <a:lnTo>
                  <a:pt x="786764" y="159893"/>
                </a:lnTo>
                <a:lnTo>
                  <a:pt x="657986" y="159893"/>
                </a:lnTo>
                <a:lnTo>
                  <a:pt x="657986" y="141731"/>
                </a:lnTo>
                <a:lnTo>
                  <a:pt x="786764" y="141731"/>
                </a:lnTo>
                <a:lnTo>
                  <a:pt x="786764" y="111633"/>
                </a:lnTo>
                <a:close/>
              </a:path>
              <a:path w="1198879" h="192404">
                <a:moveTo>
                  <a:pt x="786764" y="141731"/>
                </a:moveTo>
                <a:lnTo>
                  <a:pt x="750188" y="141731"/>
                </a:lnTo>
                <a:lnTo>
                  <a:pt x="750188" y="159893"/>
                </a:lnTo>
                <a:lnTo>
                  <a:pt x="786764" y="159893"/>
                </a:lnTo>
                <a:lnTo>
                  <a:pt x="786764" y="141731"/>
                </a:lnTo>
                <a:close/>
              </a:path>
              <a:path w="1198879" h="192404">
                <a:moveTo>
                  <a:pt x="589279" y="131064"/>
                </a:moveTo>
                <a:lnTo>
                  <a:pt x="416178" y="131064"/>
                </a:lnTo>
                <a:lnTo>
                  <a:pt x="416178" y="160909"/>
                </a:lnTo>
                <a:lnTo>
                  <a:pt x="552576" y="160909"/>
                </a:lnTo>
                <a:lnTo>
                  <a:pt x="552576" y="192150"/>
                </a:lnTo>
                <a:lnTo>
                  <a:pt x="589279" y="192150"/>
                </a:lnTo>
                <a:lnTo>
                  <a:pt x="589279" y="131064"/>
                </a:lnTo>
                <a:close/>
              </a:path>
              <a:path w="1198879" h="192404">
                <a:moveTo>
                  <a:pt x="383292" y="169418"/>
                </a:moveTo>
                <a:lnTo>
                  <a:pt x="294004" y="169418"/>
                </a:lnTo>
                <a:lnTo>
                  <a:pt x="376047" y="191897"/>
                </a:lnTo>
                <a:lnTo>
                  <a:pt x="383292" y="169418"/>
                </a:lnTo>
                <a:close/>
              </a:path>
              <a:path w="1198879" h="192404">
                <a:moveTo>
                  <a:pt x="282701" y="128016"/>
                </a:moveTo>
                <a:lnTo>
                  <a:pt x="250570" y="153773"/>
                </a:lnTo>
                <a:lnTo>
                  <a:pt x="210693" y="159004"/>
                </a:lnTo>
                <a:lnTo>
                  <a:pt x="210693" y="189992"/>
                </a:lnTo>
                <a:lnTo>
                  <a:pt x="256031" y="185166"/>
                </a:lnTo>
                <a:lnTo>
                  <a:pt x="294004" y="169418"/>
                </a:lnTo>
                <a:lnTo>
                  <a:pt x="383292" y="169418"/>
                </a:lnTo>
                <a:lnTo>
                  <a:pt x="385952" y="161162"/>
                </a:lnTo>
                <a:lnTo>
                  <a:pt x="314959" y="145161"/>
                </a:lnTo>
                <a:lnTo>
                  <a:pt x="316483" y="141605"/>
                </a:lnTo>
                <a:lnTo>
                  <a:pt x="318388" y="135890"/>
                </a:lnTo>
                <a:lnTo>
                  <a:pt x="318897" y="133858"/>
                </a:lnTo>
                <a:lnTo>
                  <a:pt x="282701" y="128016"/>
                </a:lnTo>
                <a:close/>
              </a:path>
              <a:path w="1198879" h="192404">
                <a:moveTo>
                  <a:pt x="1188084" y="111633"/>
                </a:moveTo>
                <a:lnTo>
                  <a:pt x="1022476" y="111633"/>
                </a:lnTo>
                <a:lnTo>
                  <a:pt x="1022476" y="134493"/>
                </a:lnTo>
                <a:lnTo>
                  <a:pt x="1152398" y="134493"/>
                </a:lnTo>
                <a:lnTo>
                  <a:pt x="1152398" y="141097"/>
                </a:lnTo>
                <a:lnTo>
                  <a:pt x="1022984" y="141097"/>
                </a:lnTo>
                <a:lnTo>
                  <a:pt x="1022984" y="189992"/>
                </a:lnTo>
                <a:lnTo>
                  <a:pt x="1189989" y="189992"/>
                </a:lnTo>
                <a:lnTo>
                  <a:pt x="1189989" y="166750"/>
                </a:lnTo>
                <a:lnTo>
                  <a:pt x="1058672" y="166750"/>
                </a:lnTo>
                <a:lnTo>
                  <a:pt x="1058672" y="160274"/>
                </a:lnTo>
                <a:lnTo>
                  <a:pt x="1188084" y="160274"/>
                </a:lnTo>
                <a:lnTo>
                  <a:pt x="1188084" y="111633"/>
                </a:lnTo>
                <a:close/>
              </a:path>
              <a:path w="1198879" h="192404">
                <a:moveTo>
                  <a:pt x="1123569" y="103631"/>
                </a:moveTo>
                <a:lnTo>
                  <a:pt x="1087247" y="103631"/>
                </a:lnTo>
                <a:lnTo>
                  <a:pt x="1087247" y="111633"/>
                </a:lnTo>
                <a:lnTo>
                  <a:pt x="1123569" y="111633"/>
                </a:lnTo>
                <a:lnTo>
                  <a:pt x="1123569" y="103631"/>
                </a:lnTo>
                <a:close/>
              </a:path>
              <a:path w="1198879" h="192404">
                <a:moveTo>
                  <a:pt x="1198879" y="76962"/>
                </a:moveTo>
                <a:lnTo>
                  <a:pt x="1011935" y="76962"/>
                </a:lnTo>
                <a:lnTo>
                  <a:pt x="1011935" y="103631"/>
                </a:lnTo>
                <a:lnTo>
                  <a:pt x="1198879" y="103631"/>
                </a:lnTo>
                <a:lnTo>
                  <a:pt x="1198879" y="76962"/>
                </a:lnTo>
                <a:close/>
              </a:path>
              <a:path w="1198879" h="192404">
                <a:moveTo>
                  <a:pt x="451865" y="50800"/>
                </a:moveTo>
                <a:lnTo>
                  <a:pt x="413809" y="65690"/>
                </a:lnTo>
                <a:lnTo>
                  <a:pt x="406273" y="87122"/>
                </a:lnTo>
                <a:lnTo>
                  <a:pt x="407203" y="94868"/>
                </a:lnTo>
                <a:lnTo>
                  <a:pt x="407245" y="95218"/>
                </a:lnTo>
                <a:lnTo>
                  <a:pt x="442410" y="122828"/>
                </a:lnTo>
                <a:lnTo>
                  <a:pt x="451865" y="123443"/>
                </a:lnTo>
                <a:lnTo>
                  <a:pt x="461321" y="122828"/>
                </a:lnTo>
                <a:lnTo>
                  <a:pt x="494029" y="102362"/>
                </a:lnTo>
                <a:lnTo>
                  <a:pt x="495647" y="97790"/>
                </a:lnTo>
                <a:lnTo>
                  <a:pt x="451865" y="97790"/>
                </a:lnTo>
                <a:lnTo>
                  <a:pt x="447928" y="97662"/>
                </a:lnTo>
                <a:lnTo>
                  <a:pt x="444626" y="96774"/>
                </a:lnTo>
                <a:lnTo>
                  <a:pt x="442086" y="94868"/>
                </a:lnTo>
                <a:lnTo>
                  <a:pt x="439420" y="92964"/>
                </a:lnTo>
                <a:lnTo>
                  <a:pt x="438150" y="90424"/>
                </a:lnTo>
                <a:lnTo>
                  <a:pt x="438150" y="83820"/>
                </a:lnTo>
                <a:lnTo>
                  <a:pt x="439420" y="81153"/>
                </a:lnTo>
                <a:lnTo>
                  <a:pt x="442086" y="79375"/>
                </a:lnTo>
                <a:lnTo>
                  <a:pt x="444626" y="77470"/>
                </a:lnTo>
                <a:lnTo>
                  <a:pt x="447928" y="76581"/>
                </a:lnTo>
                <a:lnTo>
                  <a:pt x="495692" y="76581"/>
                </a:lnTo>
                <a:lnTo>
                  <a:pt x="494029" y="71882"/>
                </a:lnTo>
                <a:lnTo>
                  <a:pt x="461321" y="51468"/>
                </a:lnTo>
                <a:lnTo>
                  <a:pt x="451865" y="50800"/>
                </a:lnTo>
                <a:close/>
              </a:path>
              <a:path w="1198879" h="192404">
                <a:moveTo>
                  <a:pt x="495692" y="76581"/>
                </a:moveTo>
                <a:lnTo>
                  <a:pt x="455929" y="76581"/>
                </a:lnTo>
                <a:lnTo>
                  <a:pt x="459104" y="77470"/>
                </a:lnTo>
                <a:lnTo>
                  <a:pt x="461772" y="79375"/>
                </a:lnTo>
                <a:lnTo>
                  <a:pt x="464311" y="81153"/>
                </a:lnTo>
                <a:lnTo>
                  <a:pt x="465708" y="83820"/>
                </a:lnTo>
                <a:lnTo>
                  <a:pt x="465708" y="90424"/>
                </a:lnTo>
                <a:lnTo>
                  <a:pt x="451865" y="97790"/>
                </a:lnTo>
                <a:lnTo>
                  <a:pt x="495647" y="97790"/>
                </a:lnTo>
                <a:lnTo>
                  <a:pt x="496558" y="95218"/>
                </a:lnTo>
                <a:lnTo>
                  <a:pt x="497585" y="87122"/>
                </a:lnTo>
                <a:lnTo>
                  <a:pt x="496602" y="79375"/>
                </a:lnTo>
                <a:lnTo>
                  <a:pt x="496558" y="79025"/>
                </a:lnTo>
                <a:lnTo>
                  <a:pt x="495692" y="76581"/>
                </a:lnTo>
                <a:close/>
              </a:path>
              <a:path w="1198879" h="192404">
                <a:moveTo>
                  <a:pt x="389635" y="94234"/>
                </a:moveTo>
                <a:lnTo>
                  <a:pt x="202692" y="94234"/>
                </a:lnTo>
                <a:lnTo>
                  <a:pt x="202692" y="123062"/>
                </a:lnTo>
                <a:lnTo>
                  <a:pt x="389635" y="123062"/>
                </a:lnTo>
                <a:lnTo>
                  <a:pt x="389635" y="94234"/>
                </a:lnTo>
                <a:close/>
              </a:path>
              <a:path w="1198879" h="192404">
                <a:moveTo>
                  <a:pt x="314325" y="83312"/>
                </a:moveTo>
                <a:lnTo>
                  <a:pt x="278002" y="83312"/>
                </a:lnTo>
                <a:lnTo>
                  <a:pt x="278002" y="94234"/>
                </a:lnTo>
                <a:lnTo>
                  <a:pt x="314325" y="94234"/>
                </a:lnTo>
                <a:lnTo>
                  <a:pt x="314325" y="83312"/>
                </a:lnTo>
                <a:close/>
              </a:path>
              <a:path w="1198879" h="192404">
                <a:moveTo>
                  <a:pt x="249681" y="5080"/>
                </a:moveTo>
                <a:lnTo>
                  <a:pt x="213868" y="5080"/>
                </a:lnTo>
                <a:lnTo>
                  <a:pt x="213868" y="83312"/>
                </a:lnTo>
                <a:lnTo>
                  <a:pt x="378332" y="83312"/>
                </a:lnTo>
                <a:lnTo>
                  <a:pt x="378332" y="56261"/>
                </a:lnTo>
                <a:lnTo>
                  <a:pt x="249681" y="56261"/>
                </a:lnTo>
                <a:lnTo>
                  <a:pt x="249681" y="44068"/>
                </a:lnTo>
                <a:lnTo>
                  <a:pt x="378332" y="44068"/>
                </a:lnTo>
                <a:lnTo>
                  <a:pt x="378332" y="17653"/>
                </a:lnTo>
                <a:lnTo>
                  <a:pt x="249681" y="17653"/>
                </a:lnTo>
                <a:lnTo>
                  <a:pt x="249681" y="5080"/>
                </a:lnTo>
                <a:close/>
              </a:path>
              <a:path w="1198879" h="192404">
                <a:moveTo>
                  <a:pt x="378332" y="44068"/>
                </a:moveTo>
                <a:lnTo>
                  <a:pt x="342646" y="44068"/>
                </a:lnTo>
                <a:lnTo>
                  <a:pt x="342646" y="56261"/>
                </a:lnTo>
                <a:lnTo>
                  <a:pt x="378332" y="56261"/>
                </a:lnTo>
                <a:lnTo>
                  <a:pt x="378332" y="44068"/>
                </a:lnTo>
                <a:close/>
              </a:path>
              <a:path w="1198879" h="192404">
                <a:moveTo>
                  <a:pt x="378332" y="5080"/>
                </a:moveTo>
                <a:lnTo>
                  <a:pt x="342646" y="5080"/>
                </a:lnTo>
                <a:lnTo>
                  <a:pt x="342646" y="17653"/>
                </a:lnTo>
                <a:lnTo>
                  <a:pt x="378332" y="17653"/>
                </a:lnTo>
                <a:lnTo>
                  <a:pt x="378332" y="5080"/>
                </a:lnTo>
                <a:close/>
              </a:path>
              <a:path w="1198879" h="192404">
                <a:moveTo>
                  <a:pt x="924305" y="9398"/>
                </a:moveTo>
                <a:lnTo>
                  <a:pt x="817879" y="9398"/>
                </a:lnTo>
                <a:lnTo>
                  <a:pt x="817879" y="42799"/>
                </a:lnTo>
                <a:lnTo>
                  <a:pt x="886968" y="42799"/>
                </a:lnTo>
                <a:lnTo>
                  <a:pt x="886968" y="59436"/>
                </a:lnTo>
                <a:lnTo>
                  <a:pt x="885855" y="77650"/>
                </a:lnTo>
                <a:lnTo>
                  <a:pt x="885797" y="78609"/>
                </a:lnTo>
                <a:lnTo>
                  <a:pt x="882459" y="95567"/>
                </a:lnTo>
                <a:lnTo>
                  <a:pt x="859403" y="133058"/>
                </a:lnTo>
                <a:lnTo>
                  <a:pt x="817879" y="146685"/>
                </a:lnTo>
                <a:lnTo>
                  <a:pt x="817879" y="181229"/>
                </a:lnTo>
                <a:lnTo>
                  <a:pt x="861814" y="172817"/>
                </a:lnTo>
                <a:lnTo>
                  <a:pt x="895397" y="148558"/>
                </a:lnTo>
                <a:lnTo>
                  <a:pt x="916776" y="110335"/>
                </a:lnTo>
                <a:lnTo>
                  <a:pt x="916840" y="110174"/>
                </a:lnTo>
                <a:lnTo>
                  <a:pt x="920940" y="94567"/>
                </a:lnTo>
                <a:lnTo>
                  <a:pt x="923420" y="77650"/>
                </a:lnTo>
                <a:lnTo>
                  <a:pt x="924305" y="59436"/>
                </a:lnTo>
                <a:lnTo>
                  <a:pt x="924305" y="9398"/>
                </a:lnTo>
                <a:close/>
              </a:path>
              <a:path w="1198879" h="192404">
                <a:moveTo>
                  <a:pt x="186944" y="150114"/>
                </a:moveTo>
                <a:lnTo>
                  <a:pt x="0" y="150114"/>
                </a:lnTo>
                <a:lnTo>
                  <a:pt x="0" y="183387"/>
                </a:lnTo>
                <a:lnTo>
                  <a:pt x="186944" y="183387"/>
                </a:lnTo>
                <a:lnTo>
                  <a:pt x="186944" y="150114"/>
                </a:lnTo>
                <a:close/>
              </a:path>
              <a:path w="1198879" h="192404">
                <a:moveTo>
                  <a:pt x="112013" y="129286"/>
                </a:moveTo>
                <a:lnTo>
                  <a:pt x="74802" y="129286"/>
                </a:lnTo>
                <a:lnTo>
                  <a:pt x="74802" y="150114"/>
                </a:lnTo>
                <a:lnTo>
                  <a:pt x="112013" y="150114"/>
                </a:lnTo>
                <a:lnTo>
                  <a:pt x="112013" y="129286"/>
                </a:lnTo>
                <a:close/>
              </a:path>
              <a:path w="1198879" h="192404">
                <a:moveTo>
                  <a:pt x="176783" y="9398"/>
                </a:moveTo>
                <a:lnTo>
                  <a:pt x="9905" y="9398"/>
                </a:lnTo>
                <a:lnTo>
                  <a:pt x="9905" y="41529"/>
                </a:lnTo>
                <a:lnTo>
                  <a:pt x="140588" y="41529"/>
                </a:lnTo>
                <a:lnTo>
                  <a:pt x="140588" y="54102"/>
                </a:lnTo>
                <a:lnTo>
                  <a:pt x="10413" y="54102"/>
                </a:lnTo>
                <a:lnTo>
                  <a:pt x="10413" y="129286"/>
                </a:lnTo>
                <a:lnTo>
                  <a:pt x="178943" y="129286"/>
                </a:lnTo>
                <a:lnTo>
                  <a:pt x="178943" y="97281"/>
                </a:lnTo>
                <a:lnTo>
                  <a:pt x="46481" y="97281"/>
                </a:lnTo>
                <a:lnTo>
                  <a:pt x="46481" y="84581"/>
                </a:lnTo>
                <a:lnTo>
                  <a:pt x="176783" y="84581"/>
                </a:lnTo>
                <a:lnTo>
                  <a:pt x="176783" y="9398"/>
                </a:lnTo>
                <a:close/>
              </a:path>
              <a:path w="1198879" h="192404">
                <a:moveTo>
                  <a:pt x="660653" y="5968"/>
                </a:moveTo>
                <a:lnTo>
                  <a:pt x="646302" y="50800"/>
                </a:lnTo>
                <a:lnTo>
                  <a:pt x="610488" y="71120"/>
                </a:lnTo>
                <a:lnTo>
                  <a:pt x="610488" y="103759"/>
                </a:lnTo>
                <a:lnTo>
                  <a:pt x="655192" y="88965"/>
                </a:lnTo>
                <a:lnTo>
                  <a:pt x="675767" y="70231"/>
                </a:lnTo>
                <a:lnTo>
                  <a:pt x="735053" y="70231"/>
                </a:lnTo>
                <a:lnTo>
                  <a:pt x="691133" y="43053"/>
                </a:lnTo>
                <a:lnTo>
                  <a:pt x="693876" y="34595"/>
                </a:lnTo>
                <a:lnTo>
                  <a:pt x="695832" y="25971"/>
                </a:lnTo>
                <a:lnTo>
                  <a:pt x="697027" y="17156"/>
                </a:lnTo>
                <a:lnTo>
                  <a:pt x="697483" y="8128"/>
                </a:lnTo>
                <a:lnTo>
                  <a:pt x="660653" y="5968"/>
                </a:lnTo>
                <a:close/>
              </a:path>
              <a:path w="1198879" h="192404">
                <a:moveTo>
                  <a:pt x="735053" y="70231"/>
                </a:moveTo>
                <a:lnTo>
                  <a:pt x="675767" y="70231"/>
                </a:lnTo>
                <a:lnTo>
                  <a:pt x="723773" y="101218"/>
                </a:lnTo>
                <a:lnTo>
                  <a:pt x="742442" y="74803"/>
                </a:lnTo>
                <a:lnTo>
                  <a:pt x="735053" y="70231"/>
                </a:lnTo>
                <a:close/>
              </a:path>
              <a:path w="1198879" h="192404">
                <a:moveTo>
                  <a:pt x="989456" y="5080"/>
                </a:moveTo>
                <a:lnTo>
                  <a:pt x="952880" y="5080"/>
                </a:lnTo>
                <a:lnTo>
                  <a:pt x="952880" y="189992"/>
                </a:lnTo>
                <a:lnTo>
                  <a:pt x="989456" y="189992"/>
                </a:lnTo>
                <a:lnTo>
                  <a:pt x="989456" y="5080"/>
                </a:lnTo>
                <a:close/>
              </a:path>
              <a:path w="1198879" h="192404">
                <a:moveTo>
                  <a:pt x="786764" y="5080"/>
                </a:moveTo>
                <a:lnTo>
                  <a:pt x="750188" y="5080"/>
                </a:lnTo>
                <a:lnTo>
                  <a:pt x="750188" y="105156"/>
                </a:lnTo>
                <a:lnTo>
                  <a:pt x="786764" y="105156"/>
                </a:lnTo>
                <a:lnTo>
                  <a:pt x="786764" y="5080"/>
                </a:lnTo>
                <a:close/>
              </a:path>
              <a:path w="1198879" h="192404">
                <a:moveTo>
                  <a:pt x="589279" y="80645"/>
                </a:moveTo>
                <a:lnTo>
                  <a:pt x="555751" y="80645"/>
                </a:lnTo>
                <a:lnTo>
                  <a:pt x="555751" y="124587"/>
                </a:lnTo>
                <a:lnTo>
                  <a:pt x="589279" y="124587"/>
                </a:lnTo>
                <a:lnTo>
                  <a:pt x="589279" y="80645"/>
                </a:lnTo>
                <a:close/>
              </a:path>
              <a:path w="1198879" h="192404">
                <a:moveTo>
                  <a:pt x="540893" y="5968"/>
                </a:moveTo>
                <a:lnTo>
                  <a:pt x="507746" y="5968"/>
                </a:lnTo>
                <a:lnTo>
                  <a:pt x="507746" y="122681"/>
                </a:lnTo>
                <a:lnTo>
                  <a:pt x="540893" y="122681"/>
                </a:lnTo>
                <a:lnTo>
                  <a:pt x="540893" y="80645"/>
                </a:lnTo>
                <a:lnTo>
                  <a:pt x="589279" y="80645"/>
                </a:lnTo>
                <a:lnTo>
                  <a:pt x="589279" y="47498"/>
                </a:lnTo>
                <a:lnTo>
                  <a:pt x="540893" y="47498"/>
                </a:lnTo>
                <a:lnTo>
                  <a:pt x="540893" y="5968"/>
                </a:lnTo>
                <a:close/>
              </a:path>
              <a:path w="1198879" h="192404">
                <a:moveTo>
                  <a:pt x="589279" y="5080"/>
                </a:moveTo>
                <a:lnTo>
                  <a:pt x="555751" y="5080"/>
                </a:lnTo>
                <a:lnTo>
                  <a:pt x="555751" y="47498"/>
                </a:lnTo>
                <a:lnTo>
                  <a:pt x="589279" y="47498"/>
                </a:lnTo>
                <a:lnTo>
                  <a:pt x="589279" y="5080"/>
                </a:lnTo>
                <a:close/>
              </a:path>
              <a:path w="1198879" h="192404">
                <a:moveTo>
                  <a:pt x="500125" y="18161"/>
                </a:moveTo>
                <a:lnTo>
                  <a:pt x="401065" y="18161"/>
                </a:lnTo>
                <a:lnTo>
                  <a:pt x="401065" y="45974"/>
                </a:lnTo>
                <a:lnTo>
                  <a:pt x="500125" y="45974"/>
                </a:lnTo>
                <a:lnTo>
                  <a:pt x="500125" y="18161"/>
                </a:lnTo>
                <a:close/>
              </a:path>
              <a:path w="1198879" h="192404">
                <a:moveTo>
                  <a:pt x="469646" y="2286"/>
                </a:moveTo>
                <a:lnTo>
                  <a:pt x="433324" y="2286"/>
                </a:lnTo>
                <a:lnTo>
                  <a:pt x="433324" y="18161"/>
                </a:lnTo>
                <a:lnTo>
                  <a:pt x="469646" y="18161"/>
                </a:lnTo>
                <a:lnTo>
                  <a:pt x="469646" y="2286"/>
                </a:lnTo>
                <a:close/>
              </a:path>
              <a:path w="1198879" h="192404">
                <a:moveTo>
                  <a:pt x="1192861" y="44068"/>
                </a:moveTo>
                <a:lnTo>
                  <a:pt x="1105027" y="44068"/>
                </a:lnTo>
                <a:lnTo>
                  <a:pt x="1184782" y="72009"/>
                </a:lnTo>
                <a:lnTo>
                  <a:pt x="1196339" y="45212"/>
                </a:lnTo>
                <a:lnTo>
                  <a:pt x="1192861" y="44068"/>
                </a:lnTo>
                <a:close/>
              </a:path>
              <a:path w="1198879" h="192404">
                <a:moveTo>
                  <a:pt x="1093343" y="0"/>
                </a:moveTo>
                <a:lnTo>
                  <a:pt x="1066260" y="30225"/>
                </a:lnTo>
                <a:lnTo>
                  <a:pt x="1026124" y="42058"/>
                </a:lnTo>
                <a:lnTo>
                  <a:pt x="1017270" y="42799"/>
                </a:lnTo>
                <a:lnTo>
                  <a:pt x="1017270" y="71628"/>
                </a:lnTo>
                <a:lnTo>
                  <a:pt x="1066164" y="63881"/>
                </a:lnTo>
                <a:lnTo>
                  <a:pt x="1105027" y="44068"/>
                </a:lnTo>
                <a:lnTo>
                  <a:pt x="1192861" y="44068"/>
                </a:lnTo>
                <a:lnTo>
                  <a:pt x="1124457" y="21590"/>
                </a:lnTo>
                <a:lnTo>
                  <a:pt x="1126889" y="17091"/>
                </a:lnTo>
                <a:lnTo>
                  <a:pt x="1126998" y="16891"/>
                </a:lnTo>
                <a:lnTo>
                  <a:pt x="1129029" y="11811"/>
                </a:lnTo>
                <a:lnTo>
                  <a:pt x="1130300" y="6477"/>
                </a:lnTo>
                <a:lnTo>
                  <a:pt x="109334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982211" y="4315967"/>
            <a:ext cx="5977255" cy="0"/>
          </a:xfrm>
          <a:custGeom>
            <a:avLst/>
            <a:gdLst/>
            <a:ahLst/>
            <a:cxnLst/>
            <a:rect l="l" t="t" r="r" b="b"/>
            <a:pathLst>
              <a:path w="5977255">
                <a:moveTo>
                  <a:pt x="0" y="0"/>
                </a:moveTo>
                <a:lnTo>
                  <a:pt x="5977128" y="0"/>
                </a:lnTo>
              </a:path>
            </a:pathLst>
          </a:custGeom>
          <a:ln w="15239">
            <a:solidFill>
              <a:srgbClr val="D9D9D9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0" name="object 90"/>
          <p:cNvGrpSpPr/>
          <p:nvPr/>
        </p:nvGrpSpPr>
        <p:grpSpPr>
          <a:xfrm>
            <a:off x="9167368" y="3000755"/>
            <a:ext cx="1572260" cy="2940050"/>
            <a:chOff x="9167368" y="3000755"/>
            <a:chExt cx="1572260" cy="2940050"/>
          </a:xfrm>
        </p:grpSpPr>
        <p:sp>
          <p:nvSpPr>
            <p:cNvPr id="91" name="object 91"/>
            <p:cNvSpPr/>
            <p:nvPr/>
          </p:nvSpPr>
          <p:spPr>
            <a:xfrm>
              <a:off x="10650029" y="4308347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39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959340" y="3000755"/>
              <a:ext cx="690372" cy="270662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167368" y="4296409"/>
              <a:ext cx="1572259" cy="1644142"/>
            </a:xfrm>
            <a:prstGeom prst="rect">
              <a:avLst/>
            </a:prstGeom>
          </p:spPr>
        </p:pic>
      </p:grpSp>
      <p:sp>
        <p:nvSpPr>
          <p:cNvPr id="94" name="object 94"/>
          <p:cNvSpPr/>
          <p:nvPr/>
        </p:nvSpPr>
        <p:spPr>
          <a:xfrm>
            <a:off x="2598547" y="1865375"/>
            <a:ext cx="57785" cy="59055"/>
          </a:xfrm>
          <a:custGeom>
            <a:avLst/>
            <a:gdLst/>
            <a:ahLst/>
            <a:cxnLst/>
            <a:rect l="l" t="t" r="r" b="b"/>
            <a:pathLst>
              <a:path w="57785" h="59055">
                <a:moveTo>
                  <a:pt x="35178" y="0"/>
                </a:moveTo>
                <a:lnTo>
                  <a:pt x="22097" y="0"/>
                </a:lnTo>
                <a:lnTo>
                  <a:pt x="24129" y="21844"/>
                </a:lnTo>
                <a:lnTo>
                  <a:pt x="6603" y="9017"/>
                </a:lnTo>
                <a:lnTo>
                  <a:pt x="0" y="20447"/>
                </a:lnTo>
                <a:lnTo>
                  <a:pt x="19938" y="29463"/>
                </a:lnTo>
                <a:lnTo>
                  <a:pt x="0" y="38354"/>
                </a:lnTo>
                <a:lnTo>
                  <a:pt x="6350" y="49657"/>
                </a:lnTo>
                <a:lnTo>
                  <a:pt x="24129" y="36957"/>
                </a:lnTo>
                <a:lnTo>
                  <a:pt x="22097" y="58800"/>
                </a:lnTo>
                <a:lnTo>
                  <a:pt x="35178" y="58800"/>
                </a:lnTo>
                <a:lnTo>
                  <a:pt x="33019" y="36830"/>
                </a:lnTo>
                <a:lnTo>
                  <a:pt x="50672" y="49657"/>
                </a:lnTo>
                <a:lnTo>
                  <a:pt x="57276" y="38354"/>
                </a:lnTo>
                <a:lnTo>
                  <a:pt x="37337" y="29463"/>
                </a:lnTo>
                <a:lnTo>
                  <a:pt x="57276" y="20447"/>
                </a:lnTo>
                <a:lnTo>
                  <a:pt x="50800" y="9144"/>
                </a:lnTo>
                <a:lnTo>
                  <a:pt x="33019" y="21844"/>
                </a:lnTo>
                <a:lnTo>
                  <a:pt x="3517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5" name="object 9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651503" y="2651759"/>
            <a:ext cx="7117079" cy="3304031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711957" y="1857628"/>
            <a:ext cx="371221" cy="149098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144139" y="1857628"/>
            <a:ext cx="325500" cy="149098"/>
          </a:xfrm>
          <a:prstGeom prst="rect">
            <a:avLst/>
          </a:prstGeom>
        </p:spPr>
      </p:pic>
      <p:sp>
        <p:nvSpPr>
          <p:cNvPr id="98" name="object 98"/>
          <p:cNvSpPr/>
          <p:nvPr/>
        </p:nvSpPr>
        <p:spPr>
          <a:xfrm>
            <a:off x="3535426" y="1858771"/>
            <a:ext cx="494030" cy="157480"/>
          </a:xfrm>
          <a:custGeom>
            <a:avLst/>
            <a:gdLst/>
            <a:ahLst/>
            <a:cxnLst/>
            <a:rect l="l" t="t" r="r" b="b"/>
            <a:pathLst>
              <a:path w="494029" h="157480">
                <a:moveTo>
                  <a:pt x="81026" y="6731"/>
                </a:moveTo>
                <a:lnTo>
                  <a:pt x="0" y="6731"/>
                </a:lnTo>
                <a:lnTo>
                  <a:pt x="0" y="20574"/>
                </a:lnTo>
                <a:lnTo>
                  <a:pt x="64516" y="20574"/>
                </a:lnTo>
                <a:lnTo>
                  <a:pt x="64516" y="24892"/>
                </a:lnTo>
                <a:lnTo>
                  <a:pt x="37744" y="56515"/>
                </a:lnTo>
                <a:lnTo>
                  <a:pt x="0" y="61595"/>
                </a:lnTo>
                <a:lnTo>
                  <a:pt x="0" y="75692"/>
                </a:lnTo>
                <a:lnTo>
                  <a:pt x="42672" y="70358"/>
                </a:lnTo>
                <a:lnTo>
                  <a:pt x="75158" y="46609"/>
                </a:lnTo>
                <a:lnTo>
                  <a:pt x="81026" y="22098"/>
                </a:lnTo>
                <a:lnTo>
                  <a:pt x="81026" y="6731"/>
                </a:lnTo>
                <a:close/>
              </a:path>
              <a:path w="494029" h="157480">
                <a:moveTo>
                  <a:pt x="123571" y="87376"/>
                </a:moveTo>
                <a:lnTo>
                  <a:pt x="107315" y="87376"/>
                </a:lnTo>
                <a:lnTo>
                  <a:pt x="107315" y="101219"/>
                </a:lnTo>
                <a:lnTo>
                  <a:pt x="107315" y="128270"/>
                </a:lnTo>
                <a:lnTo>
                  <a:pt x="22352" y="128270"/>
                </a:lnTo>
                <a:lnTo>
                  <a:pt x="22352" y="101219"/>
                </a:lnTo>
                <a:lnTo>
                  <a:pt x="107315" y="101219"/>
                </a:lnTo>
                <a:lnTo>
                  <a:pt x="107315" y="87376"/>
                </a:lnTo>
                <a:lnTo>
                  <a:pt x="6096" y="87376"/>
                </a:lnTo>
                <a:lnTo>
                  <a:pt x="6096" y="141986"/>
                </a:lnTo>
                <a:lnTo>
                  <a:pt x="123571" y="141986"/>
                </a:lnTo>
                <a:lnTo>
                  <a:pt x="123571" y="128270"/>
                </a:lnTo>
                <a:lnTo>
                  <a:pt x="123571" y="101219"/>
                </a:lnTo>
                <a:lnTo>
                  <a:pt x="123571" y="87376"/>
                </a:lnTo>
                <a:close/>
              </a:path>
              <a:path w="494029" h="157480">
                <a:moveTo>
                  <a:pt x="143383" y="32131"/>
                </a:moveTo>
                <a:lnTo>
                  <a:pt x="123571" y="32131"/>
                </a:lnTo>
                <a:lnTo>
                  <a:pt x="123571" y="3302"/>
                </a:lnTo>
                <a:lnTo>
                  <a:pt x="107315" y="3302"/>
                </a:lnTo>
                <a:lnTo>
                  <a:pt x="107315" y="79629"/>
                </a:lnTo>
                <a:lnTo>
                  <a:pt x="123571" y="79629"/>
                </a:lnTo>
                <a:lnTo>
                  <a:pt x="123571" y="47752"/>
                </a:lnTo>
                <a:lnTo>
                  <a:pt x="143383" y="47752"/>
                </a:lnTo>
                <a:lnTo>
                  <a:pt x="143383" y="32131"/>
                </a:lnTo>
                <a:close/>
              </a:path>
              <a:path w="494029" h="157480">
                <a:moveTo>
                  <a:pt x="285369" y="100711"/>
                </a:moveTo>
                <a:lnTo>
                  <a:pt x="163449" y="100711"/>
                </a:lnTo>
                <a:lnTo>
                  <a:pt x="163449" y="114173"/>
                </a:lnTo>
                <a:lnTo>
                  <a:pt x="268859" y="114173"/>
                </a:lnTo>
                <a:lnTo>
                  <a:pt x="268859" y="144018"/>
                </a:lnTo>
                <a:lnTo>
                  <a:pt x="285369" y="144018"/>
                </a:lnTo>
                <a:lnTo>
                  <a:pt x="285369" y="100711"/>
                </a:lnTo>
                <a:close/>
              </a:path>
              <a:path w="494029" h="157480">
                <a:moveTo>
                  <a:pt x="290957" y="48260"/>
                </a:moveTo>
                <a:lnTo>
                  <a:pt x="256717" y="32766"/>
                </a:lnTo>
                <a:lnTo>
                  <a:pt x="232029" y="21590"/>
                </a:lnTo>
                <a:lnTo>
                  <a:pt x="233641" y="18719"/>
                </a:lnTo>
                <a:lnTo>
                  <a:pt x="235077" y="15621"/>
                </a:lnTo>
                <a:lnTo>
                  <a:pt x="236347" y="12446"/>
                </a:lnTo>
                <a:lnTo>
                  <a:pt x="237490" y="9271"/>
                </a:lnTo>
                <a:lnTo>
                  <a:pt x="238506" y="5969"/>
                </a:lnTo>
                <a:lnTo>
                  <a:pt x="239141" y="2667"/>
                </a:lnTo>
                <a:lnTo>
                  <a:pt x="222885" y="0"/>
                </a:lnTo>
                <a:lnTo>
                  <a:pt x="220941" y="6718"/>
                </a:lnTo>
                <a:lnTo>
                  <a:pt x="218198" y="12954"/>
                </a:lnTo>
                <a:lnTo>
                  <a:pt x="187071" y="39751"/>
                </a:lnTo>
                <a:lnTo>
                  <a:pt x="160020" y="45974"/>
                </a:lnTo>
                <a:lnTo>
                  <a:pt x="160020" y="60071"/>
                </a:lnTo>
                <a:lnTo>
                  <a:pt x="203034" y="48577"/>
                </a:lnTo>
                <a:lnTo>
                  <a:pt x="223647" y="32766"/>
                </a:lnTo>
                <a:lnTo>
                  <a:pt x="284861" y="60706"/>
                </a:lnTo>
                <a:lnTo>
                  <a:pt x="290957" y="48260"/>
                </a:lnTo>
                <a:close/>
              </a:path>
              <a:path w="494029" h="157480">
                <a:moveTo>
                  <a:pt x="295275" y="73406"/>
                </a:moveTo>
                <a:lnTo>
                  <a:pt x="233045" y="73406"/>
                </a:lnTo>
                <a:lnTo>
                  <a:pt x="233045" y="52070"/>
                </a:lnTo>
                <a:lnTo>
                  <a:pt x="216916" y="52070"/>
                </a:lnTo>
                <a:lnTo>
                  <a:pt x="216916" y="73406"/>
                </a:lnTo>
                <a:lnTo>
                  <a:pt x="154813" y="73406"/>
                </a:lnTo>
                <a:lnTo>
                  <a:pt x="154813" y="86868"/>
                </a:lnTo>
                <a:lnTo>
                  <a:pt x="295275" y="86868"/>
                </a:lnTo>
                <a:lnTo>
                  <a:pt x="295275" y="73406"/>
                </a:lnTo>
                <a:close/>
              </a:path>
              <a:path w="494029" h="157480">
                <a:moveTo>
                  <a:pt x="398018" y="8382"/>
                </a:moveTo>
                <a:lnTo>
                  <a:pt x="319913" y="8382"/>
                </a:lnTo>
                <a:lnTo>
                  <a:pt x="319913" y="23368"/>
                </a:lnTo>
                <a:lnTo>
                  <a:pt x="381381" y="23368"/>
                </a:lnTo>
                <a:lnTo>
                  <a:pt x="381381" y="42672"/>
                </a:lnTo>
                <a:lnTo>
                  <a:pt x="372071" y="87541"/>
                </a:lnTo>
                <a:lnTo>
                  <a:pt x="333590" y="118186"/>
                </a:lnTo>
                <a:lnTo>
                  <a:pt x="319913" y="119634"/>
                </a:lnTo>
                <a:lnTo>
                  <a:pt x="319913" y="135128"/>
                </a:lnTo>
                <a:lnTo>
                  <a:pt x="361569" y="123571"/>
                </a:lnTo>
                <a:lnTo>
                  <a:pt x="388366" y="91440"/>
                </a:lnTo>
                <a:lnTo>
                  <a:pt x="397992" y="42672"/>
                </a:lnTo>
                <a:lnTo>
                  <a:pt x="398018" y="8382"/>
                </a:lnTo>
                <a:close/>
              </a:path>
              <a:path w="494029" h="157480">
                <a:moveTo>
                  <a:pt x="444500" y="3302"/>
                </a:moveTo>
                <a:lnTo>
                  <a:pt x="428244" y="3302"/>
                </a:lnTo>
                <a:lnTo>
                  <a:pt x="428244" y="143891"/>
                </a:lnTo>
                <a:lnTo>
                  <a:pt x="444500" y="143891"/>
                </a:lnTo>
                <a:lnTo>
                  <a:pt x="444500" y="3302"/>
                </a:lnTo>
                <a:close/>
              </a:path>
              <a:path w="494029" h="157480">
                <a:moveTo>
                  <a:pt x="493522" y="119888"/>
                </a:moveTo>
                <a:lnTo>
                  <a:pt x="477139" y="119888"/>
                </a:lnTo>
                <a:lnTo>
                  <a:pt x="471805" y="156972"/>
                </a:lnTo>
                <a:lnTo>
                  <a:pt x="485394" y="156972"/>
                </a:lnTo>
                <a:lnTo>
                  <a:pt x="493522" y="1198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95242" y="1862073"/>
            <a:ext cx="496570" cy="153670"/>
          </a:xfrm>
          <a:custGeom>
            <a:avLst/>
            <a:gdLst/>
            <a:ahLst/>
            <a:cxnLst/>
            <a:rect l="l" t="t" r="r" b="b"/>
            <a:pathLst>
              <a:path w="496570" h="153669">
                <a:moveTo>
                  <a:pt x="75565" y="122555"/>
                </a:moveTo>
                <a:lnTo>
                  <a:pt x="54076" y="84709"/>
                </a:lnTo>
                <a:lnTo>
                  <a:pt x="41402" y="62357"/>
                </a:lnTo>
                <a:lnTo>
                  <a:pt x="42265" y="53467"/>
                </a:lnTo>
                <a:lnTo>
                  <a:pt x="42341" y="52705"/>
                </a:lnTo>
                <a:lnTo>
                  <a:pt x="43078" y="42392"/>
                </a:lnTo>
                <a:lnTo>
                  <a:pt x="43497" y="33083"/>
                </a:lnTo>
                <a:lnTo>
                  <a:pt x="43573" y="31470"/>
                </a:lnTo>
                <a:lnTo>
                  <a:pt x="43815" y="19939"/>
                </a:lnTo>
                <a:lnTo>
                  <a:pt x="68580" y="19939"/>
                </a:lnTo>
                <a:lnTo>
                  <a:pt x="68580" y="5080"/>
                </a:lnTo>
                <a:lnTo>
                  <a:pt x="2413" y="5080"/>
                </a:lnTo>
                <a:lnTo>
                  <a:pt x="2413" y="19939"/>
                </a:lnTo>
                <a:lnTo>
                  <a:pt x="28194" y="19939"/>
                </a:lnTo>
                <a:lnTo>
                  <a:pt x="27952" y="31470"/>
                </a:lnTo>
                <a:lnTo>
                  <a:pt x="23101" y="77558"/>
                </a:lnTo>
                <a:lnTo>
                  <a:pt x="6223" y="114427"/>
                </a:lnTo>
                <a:lnTo>
                  <a:pt x="0" y="116205"/>
                </a:lnTo>
                <a:lnTo>
                  <a:pt x="0" y="132207"/>
                </a:lnTo>
                <a:lnTo>
                  <a:pt x="12395" y="127469"/>
                </a:lnTo>
                <a:lnTo>
                  <a:pt x="22745" y="117983"/>
                </a:lnTo>
                <a:lnTo>
                  <a:pt x="31013" y="103746"/>
                </a:lnTo>
                <a:lnTo>
                  <a:pt x="37211" y="84709"/>
                </a:lnTo>
                <a:lnTo>
                  <a:pt x="62230" y="130175"/>
                </a:lnTo>
                <a:lnTo>
                  <a:pt x="75565" y="122555"/>
                </a:lnTo>
                <a:close/>
              </a:path>
              <a:path w="496570" h="153669">
                <a:moveTo>
                  <a:pt x="97663" y="762"/>
                </a:moveTo>
                <a:lnTo>
                  <a:pt x="82169" y="762"/>
                </a:lnTo>
                <a:lnTo>
                  <a:pt x="82169" y="53467"/>
                </a:lnTo>
                <a:lnTo>
                  <a:pt x="59944" y="53467"/>
                </a:lnTo>
                <a:lnTo>
                  <a:pt x="59944" y="68834"/>
                </a:lnTo>
                <a:lnTo>
                  <a:pt x="82169" y="68834"/>
                </a:lnTo>
                <a:lnTo>
                  <a:pt x="82169" y="138049"/>
                </a:lnTo>
                <a:lnTo>
                  <a:pt x="97663" y="138049"/>
                </a:lnTo>
                <a:lnTo>
                  <a:pt x="97663" y="762"/>
                </a:lnTo>
                <a:close/>
              </a:path>
              <a:path w="496570" h="153669">
                <a:moveTo>
                  <a:pt x="133985" y="0"/>
                </a:moveTo>
                <a:lnTo>
                  <a:pt x="118618" y="0"/>
                </a:lnTo>
                <a:lnTo>
                  <a:pt x="118618" y="140589"/>
                </a:lnTo>
                <a:lnTo>
                  <a:pt x="133985" y="140589"/>
                </a:lnTo>
                <a:lnTo>
                  <a:pt x="133985" y="0"/>
                </a:lnTo>
                <a:close/>
              </a:path>
              <a:path w="496570" h="153669">
                <a:moveTo>
                  <a:pt x="289687" y="0"/>
                </a:moveTo>
                <a:lnTo>
                  <a:pt x="273431" y="0"/>
                </a:lnTo>
                <a:lnTo>
                  <a:pt x="273431" y="58293"/>
                </a:lnTo>
                <a:lnTo>
                  <a:pt x="246126" y="58293"/>
                </a:lnTo>
                <a:lnTo>
                  <a:pt x="233984" y="18288"/>
                </a:lnTo>
                <a:lnTo>
                  <a:pt x="232918" y="16637"/>
                </a:lnTo>
                <a:lnTo>
                  <a:pt x="230124" y="13893"/>
                </a:lnTo>
                <a:lnTo>
                  <a:pt x="230124" y="68580"/>
                </a:lnTo>
                <a:lnTo>
                  <a:pt x="229590" y="81000"/>
                </a:lnTo>
                <a:lnTo>
                  <a:pt x="211886" y="119253"/>
                </a:lnTo>
                <a:lnTo>
                  <a:pt x="197294" y="119253"/>
                </a:lnTo>
                <a:lnTo>
                  <a:pt x="179476" y="81000"/>
                </a:lnTo>
                <a:lnTo>
                  <a:pt x="178943" y="68580"/>
                </a:lnTo>
                <a:lnTo>
                  <a:pt x="179387" y="58293"/>
                </a:lnTo>
                <a:lnTo>
                  <a:pt x="196900" y="18288"/>
                </a:lnTo>
                <a:lnTo>
                  <a:pt x="212280" y="18288"/>
                </a:lnTo>
                <a:lnTo>
                  <a:pt x="229590" y="56248"/>
                </a:lnTo>
                <a:lnTo>
                  <a:pt x="230124" y="68580"/>
                </a:lnTo>
                <a:lnTo>
                  <a:pt x="230124" y="13893"/>
                </a:lnTo>
                <a:lnTo>
                  <a:pt x="226987" y="10795"/>
                </a:lnTo>
                <a:lnTo>
                  <a:pt x="220281" y="6591"/>
                </a:lnTo>
                <a:lnTo>
                  <a:pt x="212801" y="4089"/>
                </a:lnTo>
                <a:lnTo>
                  <a:pt x="204597" y="3302"/>
                </a:lnTo>
                <a:lnTo>
                  <a:pt x="195694" y="4229"/>
                </a:lnTo>
                <a:lnTo>
                  <a:pt x="165709" y="39598"/>
                </a:lnTo>
                <a:lnTo>
                  <a:pt x="162687" y="68580"/>
                </a:lnTo>
                <a:lnTo>
                  <a:pt x="163487" y="84175"/>
                </a:lnTo>
                <a:lnTo>
                  <a:pt x="180555" y="125044"/>
                </a:lnTo>
                <a:lnTo>
                  <a:pt x="195884" y="133083"/>
                </a:lnTo>
                <a:lnTo>
                  <a:pt x="196354" y="133083"/>
                </a:lnTo>
                <a:lnTo>
                  <a:pt x="204597" y="133985"/>
                </a:lnTo>
                <a:lnTo>
                  <a:pt x="238925" y="110832"/>
                </a:lnTo>
                <a:lnTo>
                  <a:pt x="246507" y="73533"/>
                </a:lnTo>
                <a:lnTo>
                  <a:pt x="273431" y="73533"/>
                </a:lnTo>
                <a:lnTo>
                  <a:pt x="273431" y="140589"/>
                </a:lnTo>
                <a:lnTo>
                  <a:pt x="289687" y="140589"/>
                </a:lnTo>
                <a:lnTo>
                  <a:pt x="289687" y="73533"/>
                </a:lnTo>
                <a:lnTo>
                  <a:pt x="289687" y="58293"/>
                </a:lnTo>
                <a:lnTo>
                  <a:pt x="289687" y="0"/>
                </a:lnTo>
                <a:close/>
              </a:path>
              <a:path w="496570" h="153669">
                <a:moveTo>
                  <a:pt x="400558" y="5080"/>
                </a:moveTo>
                <a:lnTo>
                  <a:pt x="322453" y="5080"/>
                </a:lnTo>
                <a:lnTo>
                  <a:pt x="322453" y="20066"/>
                </a:lnTo>
                <a:lnTo>
                  <a:pt x="383921" y="20066"/>
                </a:lnTo>
                <a:lnTo>
                  <a:pt x="383921" y="39370"/>
                </a:lnTo>
                <a:lnTo>
                  <a:pt x="374611" y="84239"/>
                </a:lnTo>
                <a:lnTo>
                  <a:pt x="336130" y="114884"/>
                </a:lnTo>
                <a:lnTo>
                  <a:pt x="322453" y="116332"/>
                </a:lnTo>
                <a:lnTo>
                  <a:pt x="322453" y="131826"/>
                </a:lnTo>
                <a:lnTo>
                  <a:pt x="364109" y="120269"/>
                </a:lnTo>
                <a:lnTo>
                  <a:pt x="390906" y="88138"/>
                </a:lnTo>
                <a:lnTo>
                  <a:pt x="400532" y="39370"/>
                </a:lnTo>
                <a:lnTo>
                  <a:pt x="400558" y="5080"/>
                </a:lnTo>
                <a:close/>
              </a:path>
              <a:path w="496570" h="153669">
                <a:moveTo>
                  <a:pt x="447040" y="0"/>
                </a:moveTo>
                <a:lnTo>
                  <a:pt x="430784" y="0"/>
                </a:lnTo>
                <a:lnTo>
                  <a:pt x="430784" y="140589"/>
                </a:lnTo>
                <a:lnTo>
                  <a:pt x="447040" y="140589"/>
                </a:lnTo>
                <a:lnTo>
                  <a:pt x="447040" y="0"/>
                </a:lnTo>
                <a:close/>
              </a:path>
              <a:path w="496570" h="153669">
                <a:moveTo>
                  <a:pt x="496062" y="116586"/>
                </a:moveTo>
                <a:lnTo>
                  <a:pt x="479679" y="116586"/>
                </a:lnTo>
                <a:lnTo>
                  <a:pt x="474345" y="153670"/>
                </a:lnTo>
                <a:lnTo>
                  <a:pt x="487934" y="153670"/>
                </a:lnTo>
                <a:lnTo>
                  <a:pt x="496062" y="11658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57598" y="1862073"/>
            <a:ext cx="654685" cy="153670"/>
          </a:xfrm>
          <a:custGeom>
            <a:avLst/>
            <a:gdLst/>
            <a:ahLst/>
            <a:cxnLst/>
            <a:rect l="l" t="t" r="r" b="b"/>
            <a:pathLst>
              <a:path w="654685" h="153669">
                <a:moveTo>
                  <a:pt x="97536" y="123571"/>
                </a:moveTo>
                <a:lnTo>
                  <a:pt x="67208" y="77216"/>
                </a:lnTo>
                <a:lnTo>
                  <a:pt x="53594" y="56388"/>
                </a:lnTo>
                <a:lnTo>
                  <a:pt x="54864" y="48641"/>
                </a:lnTo>
                <a:lnTo>
                  <a:pt x="55880" y="40386"/>
                </a:lnTo>
                <a:lnTo>
                  <a:pt x="57658" y="4064"/>
                </a:lnTo>
                <a:lnTo>
                  <a:pt x="41021" y="3429"/>
                </a:lnTo>
                <a:lnTo>
                  <a:pt x="40703" y="18034"/>
                </a:lnTo>
                <a:lnTo>
                  <a:pt x="39827" y="31623"/>
                </a:lnTo>
                <a:lnTo>
                  <a:pt x="33743" y="69430"/>
                </a:lnTo>
                <a:lnTo>
                  <a:pt x="17818" y="104508"/>
                </a:lnTo>
                <a:lnTo>
                  <a:pt x="0" y="115570"/>
                </a:lnTo>
                <a:lnTo>
                  <a:pt x="0" y="132207"/>
                </a:lnTo>
                <a:lnTo>
                  <a:pt x="35064" y="108712"/>
                </a:lnTo>
                <a:lnTo>
                  <a:pt x="48768" y="77216"/>
                </a:lnTo>
                <a:lnTo>
                  <a:pt x="83820" y="132461"/>
                </a:lnTo>
                <a:lnTo>
                  <a:pt x="97536" y="123571"/>
                </a:lnTo>
                <a:close/>
              </a:path>
              <a:path w="654685" h="153669">
                <a:moveTo>
                  <a:pt x="131191" y="0"/>
                </a:moveTo>
                <a:lnTo>
                  <a:pt x="114935" y="0"/>
                </a:lnTo>
                <a:lnTo>
                  <a:pt x="114935" y="50800"/>
                </a:lnTo>
                <a:lnTo>
                  <a:pt x="78740" y="50800"/>
                </a:lnTo>
                <a:lnTo>
                  <a:pt x="78740" y="66167"/>
                </a:lnTo>
                <a:lnTo>
                  <a:pt x="114935" y="66167"/>
                </a:lnTo>
                <a:lnTo>
                  <a:pt x="114935" y="140589"/>
                </a:lnTo>
                <a:lnTo>
                  <a:pt x="131191" y="140589"/>
                </a:lnTo>
                <a:lnTo>
                  <a:pt x="131191" y="0"/>
                </a:lnTo>
                <a:close/>
              </a:path>
              <a:path w="654685" h="153669">
                <a:moveTo>
                  <a:pt x="297815" y="118491"/>
                </a:moveTo>
                <a:lnTo>
                  <a:pt x="235712" y="118491"/>
                </a:lnTo>
                <a:lnTo>
                  <a:pt x="235712" y="86868"/>
                </a:lnTo>
                <a:lnTo>
                  <a:pt x="288417" y="86868"/>
                </a:lnTo>
                <a:lnTo>
                  <a:pt x="288417" y="72263"/>
                </a:lnTo>
                <a:lnTo>
                  <a:pt x="288417" y="43942"/>
                </a:lnTo>
                <a:lnTo>
                  <a:pt x="288417" y="29337"/>
                </a:lnTo>
                <a:lnTo>
                  <a:pt x="288417" y="4064"/>
                </a:lnTo>
                <a:lnTo>
                  <a:pt x="272288" y="4064"/>
                </a:lnTo>
                <a:lnTo>
                  <a:pt x="272288" y="29337"/>
                </a:lnTo>
                <a:lnTo>
                  <a:pt x="272288" y="43942"/>
                </a:lnTo>
                <a:lnTo>
                  <a:pt x="272288" y="72263"/>
                </a:lnTo>
                <a:lnTo>
                  <a:pt x="182753" y="72263"/>
                </a:lnTo>
                <a:lnTo>
                  <a:pt x="182753" y="43942"/>
                </a:lnTo>
                <a:lnTo>
                  <a:pt x="272288" y="43942"/>
                </a:lnTo>
                <a:lnTo>
                  <a:pt x="272288" y="29337"/>
                </a:lnTo>
                <a:lnTo>
                  <a:pt x="182753" y="29337"/>
                </a:lnTo>
                <a:lnTo>
                  <a:pt x="182753" y="4064"/>
                </a:lnTo>
                <a:lnTo>
                  <a:pt x="166624" y="4064"/>
                </a:lnTo>
                <a:lnTo>
                  <a:pt x="166624" y="86868"/>
                </a:lnTo>
                <a:lnTo>
                  <a:pt x="219075" y="86868"/>
                </a:lnTo>
                <a:lnTo>
                  <a:pt x="219075" y="118491"/>
                </a:lnTo>
                <a:lnTo>
                  <a:pt x="157353" y="118491"/>
                </a:lnTo>
                <a:lnTo>
                  <a:pt x="157353" y="133858"/>
                </a:lnTo>
                <a:lnTo>
                  <a:pt x="297815" y="133858"/>
                </a:lnTo>
                <a:lnTo>
                  <a:pt x="297815" y="118491"/>
                </a:lnTo>
                <a:close/>
              </a:path>
              <a:path w="654685" h="153669">
                <a:moveTo>
                  <a:pt x="456311" y="118491"/>
                </a:moveTo>
                <a:lnTo>
                  <a:pt x="394208" y="118491"/>
                </a:lnTo>
                <a:lnTo>
                  <a:pt x="394208" y="84709"/>
                </a:lnTo>
                <a:lnTo>
                  <a:pt x="446913" y="84709"/>
                </a:lnTo>
                <a:lnTo>
                  <a:pt x="446913" y="69596"/>
                </a:lnTo>
                <a:lnTo>
                  <a:pt x="446913" y="20447"/>
                </a:lnTo>
                <a:lnTo>
                  <a:pt x="446913" y="5080"/>
                </a:lnTo>
                <a:lnTo>
                  <a:pt x="430657" y="5080"/>
                </a:lnTo>
                <a:lnTo>
                  <a:pt x="430657" y="20447"/>
                </a:lnTo>
                <a:lnTo>
                  <a:pt x="430657" y="69596"/>
                </a:lnTo>
                <a:lnTo>
                  <a:pt x="341376" y="69596"/>
                </a:lnTo>
                <a:lnTo>
                  <a:pt x="341376" y="20447"/>
                </a:lnTo>
                <a:lnTo>
                  <a:pt x="430657" y="20447"/>
                </a:lnTo>
                <a:lnTo>
                  <a:pt x="430657" y="5080"/>
                </a:lnTo>
                <a:lnTo>
                  <a:pt x="325120" y="5080"/>
                </a:lnTo>
                <a:lnTo>
                  <a:pt x="325120" y="84709"/>
                </a:lnTo>
                <a:lnTo>
                  <a:pt x="377571" y="84709"/>
                </a:lnTo>
                <a:lnTo>
                  <a:pt x="377571" y="118491"/>
                </a:lnTo>
                <a:lnTo>
                  <a:pt x="315849" y="118491"/>
                </a:lnTo>
                <a:lnTo>
                  <a:pt x="315849" y="133858"/>
                </a:lnTo>
                <a:lnTo>
                  <a:pt x="456311" y="133858"/>
                </a:lnTo>
                <a:lnTo>
                  <a:pt x="456311" y="118491"/>
                </a:lnTo>
                <a:close/>
              </a:path>
              <a:path w="654685" h="153669">
                <a:moveTo>
                  <a:pt x="572008" y="110490"/>
                </a:moveTo>
                <a:lnTo>
                  <a:pt x="567563" y="112522"/>
                </a:lnTo>
                <a:lnTo>
                  <a:pt x="562102" y="114173"/>
                </a:lnTo>
                <a:lnTo>
                  <a:pt x="555625" y="115316"/>
                </a:lnTo>
                <a:lnTo>
                  <a:pt x="549148" y="116586"/>
                </a:lnTo>
                <a:lnTo>
                  <a:pt x="542417" y="117221"/>
                </a:lnTo>
                <a:lnTo>
                  <a:pt x="498094" y="117221"/>
                </a:lnTo>
                <a:lnTo>
                  <a:pt x="498094" y="75057"/>
                </a:lnTo>
                <a:lnTo>
                  <a:pt x="554228" y="75057"/>
                </a:lnTo>
                <a:lnTo>
                  <a:pt x="554228" y="60071"/>
                </a:lnTo>
                <a:lnTo>
                  <a:pt x="498094" y="60071"/>
                </a:lnTo>
                <a:lnTo>
                  <a:pt x="498094" y="20066"/>
                </a:lnTo>
                <a:lnTo>
                  <a:pt x="562102" y="20066"/>
                </a:lnTo>
                <a:lnTo>
                  <a:pt x="562102" y="5080"/>
                </a:lnTo>
                <a:lnTo>
                  <a:pt x="481838" y="5080"/>
                </a:lnTo>
                <a:lnTo>
                  <a:pt x="481838" y="132207"/>
                </a:lnTo>
                <a:lnTo>
                  <a:pt x="542544" y="132207"/>
                </a:lnTo>
                <a:lnTo>
                  <a:pt x="549148" y="131572"/>
                </a:lnTo>
                <a:lnTo>
                  <a:pt x="562102" y="129286"/>
                </a:lnTo>
                <a:lnTo>
                  <a:pt x="567563" y="127508"/>
                </a:lnTo>
                <a:lnTo>
                  <a:pt x="572008" y="125349"/>
                </a:lnTo>
                <a:lnTo>
                  <a:pt x="572008" y="117221"/>
                </a:lnTo>
                <a:lnTo>
                  <a:pt x="572008" y="110490"/>
                </a:lnTo>
                <a:close/>
              </a:path>
              <a:path w="654685" h="153669">
                <a:moveTo>
                  <a:pt x="606679" y="0"/>
                </a:moveTo>
                <a:lnTo>
                  <a:pt x="590296" y="0"/>
                </a:lnTo>
                <a:lnTo>
                  <a:pt x="590296" y="57277"/>
                </a:lnTo>
                <a:lnTo>
                  <a:pt x="564261" y="57277"/>
                </a:lnTo>
                <a:lnTo>
                  <a:pt x="564261" y="72517"/>
                </a:lnTo>
                <a:lnTo>
                  <a:pt x="590296" y="72517"/>
                </a:lnTo>
                <a:lnTo>
                  <a:pt x="590296" y="140589"/>
                </a:lnTo>
                <a:lnTo>
                  <a:pt x="606679" y="140589"/>
                </a:lnTo>
                <a:lnTo>
                  <a:pt x="606679" y="0"/>
                </a:lnTo>
                <a:close/>
              </a:path>
              <a:path w="654685" h="153669">
                <a:moveTo>
                  <a:pt x="654558" y="116586"/>
                </a:moveTo>
                <a:lnTo>
                  <a:pt x="638175" y="116586"/>
                </a:lnTo>
                <a:lnTo>
                  <a:pt x="632841" y="153670"/>
                </a:lnTo>
                <a:lnTo>
                  <a:pt x="646430" y="153670"/>
                </a:lnTo>
                <a:lnTo>
                  <a:pt x="654558" y="11658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377307" y="1862073"/>
            <a:ext cx="497205" cy="153670"/>
          </a:xfrm>
          <a:custGeom>
            <a:avLst/>
            <a:gdLst/>
            <a:ahLst/>
            <a:cxnLst/>
            <a:rect l="l" t="t" r="r" b="b"/>
            <a:pathLst>
              <a:path w="497204" h="153669">
                <a:moveTo>
                  <a:pt x="131064" y="4953"/>
                </a:moveTo>
                <a:lnTo>
                  <a:pt x="8636" y="4953"/>
                </a:lnTo>
                <a:lnTo>
                  <a:pt x="8636" y="20193"/>
                </a:lnTo>
                <a:lnTo>
                  <a:pt x="113919" y="20193"/>
                </a:lnTo>
                <a:lnTo>
                  <a:pt x="113919" y="102362"/>
                </a:lnTo>
                <a:lnTo>
                  <a:pt x="131064" y="102362"/>
                </a:lnTo>
                <a:lnTo>
                  <a:pt x="131064" y="4953"/>
                </a:lnTo>
                <a:close/>
              </a:path>
              <a:path w="497204" h="153669">
                <a:moveTo>
                  <a:pt x="140462" y="118491"/>
                </a:moveTo>
                <a:lnTo>
                  <a:pt x="0" y="118491"/>
                </a:lnTo>
                <a:lnTo>
                  <a:pt x="0" y="133858"/>
                </a:lnTo>
                <a:lnTo>
                  <a:pt x="140462" y="133858"/>
                </a:lnTo>
                <a:lnTo>
                  <a:pt x="140462" y="118491"/>
                </a:lnTo>
                <a:close/>
              </a:path>
              <a:path w="497204" h="153669">
                <a:moveTo>
                  <a:pt x="260477" y="110490"/>
                </a:moveTo>
                <a:lnTo>
                  <a:pt x="256032" y="112522"/>
                </a:lnTo>
                <a:lnTo>
                  <a:pt x="250571" y="114173"/>
                </a:lnTo>
                <a:lnTo>
                  <a:pt x="243967" y="115316"/>
                </a:lnTo>
                <a:lnTo>
                  <a:pt x="237490" y="116586"/>
                </a:lnTo>
                <a:lnTo>
                  <a:pt x="230886" y="117221"/>
                </a:lnTo>
                <a:lnTo>
                  <a:pt x="182880" y="117221"/>
                </a:lnTo>
                <a:lnTo>
                  <a:pt x="182880" y="75057"/>
                </a:lnTo>
                <a:lnTo>
                  <a:pt x="245745" y="75057"/>
                </a:lnTo>
                <a:lnTo>
                  <a:pt x="245745" y="5080"/>
                </a:lnTo>
                <a:lnTo>
                  <a:pt x="166243" y="5080"/>
                </a:lnTo>
                <a:lnTo>
                  <a:pt x="166243" y="20066"/>
                </a:lnTo>
                <a:lnTo>
                  <a:pt x="229489" y="20066"/>
                </a:lnTo>
                <a:lnTo>
                  <a:pt x="229489" y="60071"/>
                </a:lnTo>
                <a:lnTo>
                  <a:pt x="166624" y="60071"/>
                </a:lnTo>
                <a:lnTo>
                  <a:pt x="166624" y="132207"/>
                </a:lnTo>
                <a:lnTo>
                  <a:pt x="230505" y="132207"/>
                </a:lnTo>
                <a:lnTo>
                  <a:pt x="237363" y="131572"/>
                </a:lnTo>
                <a:lnTo>
                  <a:pt x="250444" y="129286"/>
                </a:lnTo>
                <a:lnTo>
                  <a:pt x="256032" y="127508"/>
                </a:lnTo>
                <a:lnTo>
                  <a:pt x="260477" y="125349"/>
                </a:lnTo>
                <a:lnTo>
                  <a:pt x="260477" y="117221"/>
                </a:lnTo>
                <a:lnTo>
                  <a:pt x="260477" y="110490"/>
                </a:lnTo>
                <a:close/>
              </a:path>
              <a:path w="497204" h="153669">
                <a:moveTo>
                  <a:pt x="289687" y="0"/>
                </a:moveTo>
                <a:lnTo>
                  <a:pt x="273431" y="0"/>
                </a:lnTo>
                <a:lnTo>
                  <a:pt x="273431" y="140589"/>
                </a:lnTo>
                <a:lnTo>
                  <a:pt x="289687" y="140589"/>
                </a:lnTo>
                <a:lnTo>
                  <a:pt x="289687" y="0"/>
                </a:lnTo>
                <a:close/>
              </a:path>
              <a:path w="497204" h="153669">
                <a:moveTo>
                  <a:pt x="418211" y="109093"/>
                </a:moveTo>
                <a:lnTo>
                  <a:pt x="395351" y="115824"/>
                </a:lnTo>
                <a:lnTo>
                  <a:pt x="395351" y="19939"/>
                </a:lnTo>
                <a:lnTo>
                  <a:pt x="410972" y="19939"/>
                </a:lnTo>
                <a:lnTo>
                  <a:pt x="410972" y="5080"/>
                </a:lnTo>
                <a:lnTo>
                  <a:pt x="379476" y="5080"/>
                </a:lnTo>
                <a:lnTo>
                  <a:pt x="379476" y="19939"/>
                </a:lnTo>
                <a:lnTo>
                  <a:pt x="379476" y="117348"/>
                </a:lnTo>
                <a:lnTo>
                  <a:pt x="351663" y="117348"/>
                </a:lnTo>
                <a:lnTo>
                  <a:pt x="351663" y="19939"/>
                </a:lnTo>
                <a:lnTo>
                  <a:pt x="379476" y="19939"/>
                </a:lnTo>
                <a:lnTo>
                  <a:pt x="379476" y="5080"/>
                </a:lnTo>
                <a:lnTo>
                  <a:pt x="320040" y="5080"/>
                </a:lnTo>
                <a:lnTo>
                  <a:pt x="320040" y="19939"/>
                </a:lnTo>
                <a:lnTo>
                  <a:pt x="335534" y="19939"/>
                </a:lnTo>
                <a:lnTo>
                  <a:pt x="335534" y="117348"/>
                </a:lnTo>
                <a:lnTo>
                  <a:pt x="319151" y="117348"/>
                </a:lnTo>
                <a:lnTo>
                  <a:pt x="319151" y="132207"/>
                </a:lnTo>
                <a:lnTo>
                  <a:pt x="371856" y="132207"/>
                </a:lnTo>
                <a:lnTo>
                  <a:pt x="379260" y="132003"/>
                </a:lnTo>
                <a:lnTo>
                  <a:pt x="418211" y="124079"/>
                </a:lnTo>
                <a:lnTo>
                  <a:pt x="418211" y="115824"/>
                </a:lnTo>
                <a:lnTo>
                  <a:pt x="418211" y="109093"/>
                </a:lnTo>
                <a:close/>
              </a:path>
              <a:path w="497204" h="153669">
                <a:moveTo>
                  <a:pt x="449326" y="0"/>
                </a:moveTo>
                <a:lnTo>
                  <a:pt x="432943" y="0"/>
                </a:lnTo>
                <a:lnTo>
                  <a:pt x="432943" y="56769"/>
                </a:lnTo>
                <a:lnTo>
                  <a:pt x="407924" y="56769"/>
                </a:lnTo>
                <a:lnTo>
                  <a:pt x="407924" y="72136"/>
                </a:lnTo>
                <a:lnTo>
                  <a:pt x="432943" y="72136"/>
                </a:lnTo>
                <a:lnTo>
                  <a:pt x="432943" y="140589"/>
                </a:lnTo>
                <a:lnTo>
                  <a:pt x="449326" y="140589"/>
                </a:lnTo>
                <a:lnTo>
                  <a:pt x="449326" y="0"/>
                </a:lnTo>
                <a:close/>
              </a:path>
              <a:path w="497204" h="153669">
                <a:moveTo>
                  <a:pt x="497205" y="116586"/>
                </a:moveTo>
                <a:lnTo>
                  <a:pt x="480822" y="116586"/>
                </a:lnTo>
                <a:lnTo>
                  <a:pt x="475488" y="153670"/>
                </a:lnTo>
                <a:lnTo>
                  <a:pt x="489077" y="153670"/>
                </a:lnTo>
                <a:lnTo>
                  <a:pt x="497205" y="11658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939663" y="1862073"/>
            <a:ext cx="290830" cy="140970"/>
          </a:xfrm>
          <a:custGeom>
            <a:avLst/>
            <a:gdLst/>
            <a:ahLst/>
            <a:cxnLst/>
            <a:rect l="l" t="t" r="r" b="b"/>
            <a:pathLst>
              <a:path w="290829" h="140969">
                <a:moveTo>
                  <a:pt x="29845" y="95123"/>
                </a:moveTo>
                <a:lnTo>
                  <a:pt x="13208" y="95123"/>
                </a:lnTo>
                <a:lnTo>
                  <a:pt x="13208" y="138684"/>
                </a:lnTo>
                <a:lnTo>
                  <a:pt x="138684" y="138684"/>
                </a:lnTo>
                <a:lnTo>
                  <a:pt x="138684" y="123951"/>
                </a:lnTo>
                <a:lnTo>
                  <a:pt x="29845" y="123951"/>
                </a:lnTo>
                <a:lnTo>
                  <a:pt x="29845" y="95123"/>
                </a:lnTo>
                <a:close/>
              </a:path>
              <a:path w="290829" h="140969">
                <a:moveTo>
                  <a:pt x="135127" y="0"/>
                </a:moveTo>
                <a:lnTo>
                  <a:pt x="119761" y="0"/>
                </a:lnTo>
                <a:lnTo>
                  <a:pt x="119761" y="105537"/>
                </a:lnTo>
                <a:lnTo>
                  <a:pt x="135127" y="105537"/>
                </a:lnTo>
                <a:lnTo>
                  <a:pt x="135127" y="0"/>
                </a:lnTo>
                <a:close/>
              </a:path>
              <a:path w="290829" h="140969">
                <a:moveTo>
                  <a:pt x="100329" y="762"/>
                </a:moveTo>
                <a:lnTo>
                  <a:pt x="84962" y="762"/>
                </a:lnTo>
                <a:lnTo>
                  <a:pt x="84962" y="26035"/>
                </a:lnTo>
                <a:lnTo>
                  <a:pt x="60325" y="26035"/>
                </a:lnTo>
                <a:lnTo>
                  <a:pt x="60325" y="41021"/>
                </a:lnTo>
                <a:lnTo>
                  <a:pt x="84962" y="41021"/>
                </a:lnTo>
                <a:lnTo>
                  <a:pt x="84962" y="102997"/>
                </a:lnTo>
                <a:lnTo>
                  <a:pt x="100329" y="102997"/>
                </a:lnTo>
                <a:lnTo>
                  <a:pt x="100329" y="762"/>
                </a:lnTo>
                <a:close/>
              </a:path>
              <a:path w="290829" h="140969">
                <a:moveTo>
                  <a:pt x="30479" y="1650"/>
                </a:moveTo>
                <a:lnTo>
                  <a:pt x="25903" y="40004"/>
                </a:lnTo>
                <a:lnTo>
                  <a:pt x="0" y="70612"/>
                </a:lnTo>
                <a:lnTo>
                  <a:pt x="0" y="85851"/>
                </a:lnTo>
                <a:lnTo>
                  <a:pt x="7799" y="84454"/>
                </a:lnTo>
                <a:lnTo>
                  <a:pt x="8240" y="84454"/>
                </a:lnTo>
                <a:lnTo>
                  <a:pt x="15748" y="80899"/>
                </a:lnTo>
                <a:lnTo>
                  <a:pt x="21844" y="75691"/>
                </a:lnTo>
                <a:lnTo>
                  <a:pt x="27812" y="70358"/>
                </a:lnTo>
                <a:lnTo>
                  <a:pt x="32765" y="63626"/>
                </a:lnTo>
                <a:lnTo>
                  <a:pt x="36449" y="55499"/>
                </a:lnTo>
                <a:lnTo>
                  <a:pt x="57462" y="55499"/>
                </a:lnTo>
                <a:lnTo>
                  <a:pt x="41910" y="40004"/>
                </a:lnTo>
                <a:lnTo>
                  <a:pt x="43307" y="34416"/>
                </a:lnTo>
                <a:lnTo>
                  <a:pt x="44323" y="28448"/>
                </a:lnTo>
                <a:lnTo>
                  <a:pt x="45085" y="22098"/>
                </a:lnTo>
                <a:lnTo>
                  <a:pt x="45720" y="15748"/>
                </a:lnTo>
                <a:lnTo>
                  <a:pt x="46037" y="10130"/>
                </a:lnTo>
                <a:lnTo>
                  <a:pt x="46100" y="2159"/>
                </a:lnTo>
                <a:lnTo>
                  <a:pt x="30479" y="1650"/>
                </a:lnTo>
                <a:close/>
              </a:path>
              <a:path w="290829" h="140969">
                <a:moveTo>
                  <a:pt x="57462" y="55499"/>
                </a:moveTo>
                <a:lnTo>
                  <a:pt x="36449" y="55499"/>
                </a:lnTo>
                <a:lnTo>
                  <a:pt x="65277" y="84454"/>
                </a:lnTo>
                <a:lnTo>
                  <a:pt x="75946" y="73913"/>
                </a:lnTo>
                <a:lnTo>
                  <a:pt x="57462" y="55499"/>
                </a:lnTo>
                <a:close/>
              </a:path>
              <a:path w="290829" h="140969">
                <a:moveTo>
                  <a:pt x="290829" y="0"/>
                </a:moveTo>
                <a:lnTo>
                  <a:pt x="274574" y="0"/>
                </a:lnTo>
                <a:lnTo>
                  <a:pt x="274574" y="50800"/>
                </a:lnTo>
                <a:lnTo>
                  <a:pt x="238378" y="50800"/>
                </a:lnTo>
                <a:lnTo>
                  <a:pt x="238378" y="66166"/>
                </a:lnTo>
                <a:lnTo>
                  <a:pt x="274574" y="66166"/>
                </a:lnTo>
                <a:lnTo>
                  <a:pt x="274574" y="140588"/>
                </a:lnTo>
                <a:lnTo>
                  <a:pt x="290829" y="140588"/>
                </a:lnTo>
                <a:lnTo>
                  <a:pt x="290829" y="0"/>
                </a:lnTo>
                <a:close/>
              </a:path>
              <a:path w="290829" h="140969">
                <a:moveTo>
                  <a:pt x="226855" y="77215"/>
                </a:moveTo>
                <a:lnTo>
                  <a:pt x="208407" y="77215"/>
                </a:lnTo>
                <a:lnTo>
                  <a:pt x="243459" y="132461"/>
                </a:lnTo>
                <a:lnTo>
                  <a:pt x="257175" y="123571"/>
                </a:lnTo>
                <a:lnTo>
                  <a:pt x="226855" y="77215"/>
                </a:lnTo>
                <a:close/>
              </a:path>
              <a:path w="290829" h="140969">
                <a:moveTo>
                  <a:pt x="200660" y="3428"/>
                </a:moveTo>
                <a:lnTo>
                  <a:pt x="200354" y="18030"/>
                </a:lnTo>
                <a:lnTo>
                  <a:pt x="199474" y="31623"/>
                </a:lnTo>
                <a:lnTo>
                  <a:pt x="199453" y="31940"/>
                </a:lnTo>
                <a:lnTo>
                  <a:pt x="190246" y="79962"/>
                </a:lnTo>
                <a:lnTo>
                  <a:pt x="166135" y="113450"/>
                </a:lnTo>
                <a:lnTo>
                  <a:pt x="159638" y="115570"/>
                </a:lnTo>
                <a:lnTo>
                  <a:pt x="159638" y="132207"/>
                </a:lnTo>
                <a:lnTo>
                  <a:pt x="194708" y="108702"/>
                </a:lnTo>
                <a:lnTo>
                  <a:pt x="208407" y="77215"/>
                </a:lnTo>
                <a:lnTo>
                  <a:pt x="226855" y="77215"/>
                </a:lnTo>
                <a:lnTo>
                  <a:pt x="213233" y="56387"/>
                </a:lnTo>
                <a:lnTo>
                  <a:pt x="214502" y="48640"/>
                </a:lnTo>
                <a:lnTo>
                  <a:pt x="215519" y="40386"/>
                </a:lnTo>
                <a:lnTo>
                  <a:pt x="217297" y="4063"/>
                </a:lnTo>
                <a:lnTo>
                  <a:pt x="200660" y="342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3" name="object 103"/>
          <p:cNvGrpSpPr/>
          <p:nvPr/>
        </p:nvGrpSpPr>
        <p:grpSpPr>
          <a:xfrm>
            <a:off x="6297929" y="1857628"/>
            <a:ext cx="756285" cy="149225"/>
            <a:chOff x="6297929" y="1857628"/>
            <a:chExt cx="756285" cy="149225"/>
          </a:xfrm>
        </p:grpSpPr>
        <p:sp>
          <p:nvSpPr>
            <p:cNvPr id="104" name="object 104"/>
            <p:cNvSpPr/>
            <p:nvPr/>
          </p:nvSpPr>
          <p:spPr>
            <a:xfrm>
              <a:off x="6297929" y="1857628"/>
              <a:ext cx="528320" cy="149225"/>
            </a:xfrm>
            <a:custGeom>
              <a:avLst/>
              <a:gdLst/>
              <a:ahLst/>
              <a:cxnLst/>
              <a:rect l="l" t="t" r="r" b="b"/>
              <a:pathLst>
                <a:path w="528320" h="149225">
                  <a:moveTo>
                    <a:pt x="220345" y="8509"/>
                  </a:moveTo>
                  <a:lnTo>
                    <a:pt x="188214" y="8509"/>
                  </a:lnTo>
                  <a:lnTo>
                    <a:pt x="226949" y="142748"/>
                  </a:lnTo>
                  <a:lnTo>
                    <a:pt x="257175" y="142748"/>
                  </a:lnTo>
                  <a:lnTo>
                    <a:pt x="270425" y="96266"/>
                  </a:lnTo>
                  <a:lnTo>
                    <a:pt x="243331" y="96266"/>
                  </a:lnTo>
                  <a:lnTo>
                    <a:pt x="220345" y="8509"/>
                  </a:lnTo>
                  <a:close/>
                </a:path>
                <a:path w="528320" h="149225">
                  <a:moveTo>
                    <a:pt x="310633" y="58547"/>
                  </a:moveTo>
                  <a:lnTo>
                    <a:pt x="281177" y="58547"/>
                  </a:lnTo>
                  <a:lnTo>
                    <a:pt x="305308" y="142748"/>
                  </a:lnTo>
                  <a:lnTo>
                    <a:pt x="335534" y="142748"/>
                  </a:lnTo>
                  <a:lnTo>
                    <a:pt x="348946" y="96266"/>
                  </a:lnTo>
                  <a:lnTo>
                    <a:pt x="349019" y="96012"/>
                  </a:lnTo>
                  <a:lnTo>
                    <a:pt x="320421" y="96012"/>
                  </a:lnTo>
                  <a:lnTo>
                    <a:pt x="310633" y="58547"/>
                  </a:lnTo>
                  <a:close/>
                </a:path>
                <a:path w="528320" h="149225">
                  <a:moveTo>
                    <a:pt x="297561" y="8509"/>
                  </a:moveTo>
                  <a:lnTo>
                    <a:pt x="266446" y="8509"/>
                  </a:lnTo>
                  <a:lnTo>
                    <a:pt x="243398" y="96012"/>
                  </a:lnTo>
                  <a:lnTo>
                    <a:pt x="243331" y="96266"/>
                  </a:lnTo>
                  <a:lnTo>
                    <a:pt x="270425" y="96266"/>
                  </a:lnTo>
                  <a:lnTo>
                    <a:pt x="281177" y="58547"/>
                  </a:lnTo>
                  <a:lnTo>
                    <a:pt x="310633" y="58547"/>
                  </a:lnTo>
                  <a:lnTo>
                    <a:pt x="297561" y="8509"/>
                  </a:lnTo>
                  <a:close/>
                </a:path>
                <a:path w="528320" h="149225">
                  <a:moveTo>
                    <a:pt x="374269" y="8509"/>
                  </a:moveTo>
                  <a:lnTo>
                    <a:pt x="343662" y="8509"/>
                  </a:lnTo>
                  <a:lnTo>
                    <a:pt x="320421" y="96012"/>
                  </a:lnTo>
                  <a:lnTo>
                    <a:pt x="349019" y="96012"/>
                  </a:lnTo>
                  <a:lnTo>
                    <a:pt x="374269" y="8509"/>
                  </a:lnTo>
                  <a:close/>
                </a:path>
                <a:path w="528320" h="149225">
                  <a:moveTo>
                    <a:pt x="98933" y="99441"/>
                  </a:moveTo>
                  <a:lnTo>
                    <a:pt x="68072" y="99441"/>
                  </a:lnTo>
                  <a:lnTo>
                    <a:pt x="68846" y="106045"/>
                  </a:lnTo>
                  <a:lnTo>
                    <a:pt x="68881" y="106346"/>
                  </a:lnTo>
                  <a:lnTo>
                    <a:pt x="97028" y="140335"/>
                  </a:lnTo>
                  <a:lnTo>
                    <a:pt x="118932" y="145613"/>
                  </a:lnTo>
                  <a:lnTo>
                    <a:pt x="119648" y="145613"/>
                  </a:lnTo>
                  <a:lnTo>
                    <a:pt x="126746" y="145923"/>
                  </a:lnTo>
                  <a:lnTo>
                    <a:pt x="168656" y="132969"/>
                  </a:lnTo>
                  <a:lnTo>
                    <a:pt x="173482" y="126746"/>
                  </a:lnTo>
                  <a:lnTo>
                    <a:pt x="178207" y="120777"/>
                  </a:lnTo>
                  <a:lnTo>
                    <a:pt x="120142" y="120777"/>
                  </a:lnTo>
                  <a:lnTo>
                    <a:pt x="113284" y="118745"/>
                  </a:lnTo>
                  <a:lnTo>
                    <a:pt x="102870" y="111125"/>
                  </a:lnTo>
                  <a:lnTo>
                    <a:pt x="99896" y="106045"/>
                  </a:lnTo>
                  <a:lnTo>
                    <a:pt x="99647" y="104648"/>
                  </a:lnTo>
                  <a:lnTo>
                    <a:pt x="98933" y="99441"/>
                  </a:lnTo>
                  <a:close/>
                </a:path>
                <a:path w="528320" h="149225">
                  <a:moveTo>
                    <a:pt x="126492" y="5207"/>
                  </a:moveTo>
                  <a:lnTo>
                    <a:pt x="117623" y="5635"/>
                  </a:lnTo>
                  <a:lnTo>
                    <a:pt x="118512" y="5635"/>
                  </a:lnTo>
                  <a:lnTo>
                    <a:pt x="111998" y="6461"/>
                  </a:lnTo>
                  <a:lnTo>
                    <a:pt x="74803" y="28956"/>
                  </a:lnTo>
                  <a:lnTo>
                    <a:pt x="72262" y="35814"/>
                  </a:lnTo>
                  <a:lnTo>
                    <a:pt x="72262" y="43942"/>
                  </a:lnTo>
                  <a:lnTo>
                    <a:pt x="97821" y="81152"/>
                  </a:lnTo>
                  <a:lnTo>
                    <a:pt x="125331" y="88211"/>
                  </a:lnTo>
                  <a:lnTo>
                    <a:pt x="132318" y="89963"/>
                  </a:lnTo>
                  <a:lnTo>
                    <a:pt x="138043" y="91882"/>
                  </a:lnTo>
                  <a:lnTo>
                    <a:pt x="142494" y="93980"/>
                  </a:lnTo>
                  <a:lnTo>
                    <a:pt x="147700" y="96774"/>
                  </a:lnTo>
                  <a:lnTo>
                    <a:pt x="150241" y="100838"/>
                  </a:lnTo>
                  <a:lnTo>
                    <a:pt x="150148" y="104648"/>
                  </a:lnTo>
                  <a:lnTo>
                    <a:pt x="135000" y="120777"/>
                  </a:lnTo>
                  <a:lnTo>
                    <a:pt x="178207" y="120777"/>
                  </a:lnTo>
                  <a:lnTo>
                    <a:pt x="178308" y="120650"/>
                  </a:lnTo>
                  <a:lnTo>
                    <a:pt x="180721" y="113284"/>
                  </a:lnTo>
                  <a:lnTo>
                    <a:pt x="180848" y="104648"/>
                  </a:lnTo>
                  <a:lnTo>
                    <a:pt x="180625" y="100838"/>
                  </a:lnTo>
                  <a:lnTo>
                    <a:pt x="158892" y="69262"/>
                  </a:lnTo>
                  <a:lnTo>
                    <a:pt x="130272" y="60958"/>
                  </a:lnTo>
                  <a:lnTo>
                    <a:pt x="122570" y="59039"/>
                  </a:lnTo>
                  <a:lnTo>
                    <a:pt x="116226" y="57096"/>
                  </a:lnTo>
                  <a:lnTo>
                    <a:pt x="111252" y="55118"/>
                  </a:lnTo>
                  <a:lnTo>
                    <a:pt x="105537" y="52451"/>
                  </a:lnTo>
                  <a:lnTo>
                    <a:pt x="102743" y="48768"/>
                  </a:lnTo>
                  <a:lnTo>
                    <a:pt x="102870" y="39878"/>
                  </a:lnTo>
                  <a:lnTo>
                    <a:pt x="104775" y="36576"/>
                  </a:lnTo>
                  <a:lnTo>
                    <a:pt x="108458" y="34036"/>
                  </a:lnTo>
                  <a:lnTo>
                    <a:pt x="112141" y="31623"/>
                  </a:lnTo>
                  <a:lnTo>
                    <a:pt x="117475" y="30353"/>
                  </a:lnTo>
                  <a:lnTo>
                    <a:pt x="175308" y="30353"/>
                  </a:lnTo>
                  <a:lnTo>
                    <a:pt x="167640" y="19812"/>
                  </a:lnTo>
                  <a:lnTo>
                    <a:pt x="133877" y="5635"/>
                  </a:lnTo>
                  <a:lnTo>
                    <a:pt x="126492" y="5207"/>
                  </a:lnTo>
                  <a:close/>
                </a:path>
                <a:path w="528320" h="149225">
                  <a:moveTo>
                    <a:pt x="175308" y="30353"/>
                  </a:moveTo>
                  <a:lnTo>
                    <a:pt x="131699" y="30353"/>
                  </a:lnTo>
                  <a:lnTo>
                    <a:pt x="137414" y="32004"/>
                  </a:lnTo>
                  <a:lnTo>
                    <a:pt x="141605" y="35306"/>
                  </a:lnTo>
                  <a:lnTo>
                    <a:pt x="145923" y="38608"/>
                  </a:lnTo>
                  <a:lnTo>
                    <a:pt x="148462" y="43180"/>
                  </a:lnTo>
                  <a:lnTo>
                    <a:pt x="149313" y="48768"/>
                  </a:lnTo>
                  <a:lnTo>
                    <a:pt x="149352" y="49022"/>
                  </a:lnTo>
                  <a:lnTo>
                    <a:pt x="180340" y="49022"/>
                  </a:lnTo>
                  <a:lnTo>
                    <a:pt x="179705" y="40513"/>
                  </a:lnTo>
                  <a:lnTo>
                    <a:pt x="177165" y="32893"/>
                  </a:lnTo>
                  <a:lnTo>
                    <a:pt x="175308" y="30353"/>
                  </a:lnTo>
                  <a:close/>
                </a:path>
                <a:path w="528320" h="149225">
                  <a:moveTo>
                    <a:pt x="457962" y="103632"/>
                  </a:moveTo>
                  <a:lnTo>
                    <a:pt x="428498" y="103632"/>
                  </a:lnTo>
                  <a:lnTo>
                    <a:pt x="430002" y="112649"/>
                  </a:lnTo>
                  <a:lnTo>
                    <a:pt x="458669" y="143083"/>
                  </a:lnTo>
                  <a:lnTo>
                    <a:pt x="458896" y="143083"/>
                  </a:lnTo>
                  <a:lnTo>
                    <a:pt x="467784" y="145137"/>
                  </a:lnTo>
                  <a:lnTo>
                    <a:pt x="478281" y="145923"/>
                  </a:lnTo>
                  <a:lnTo>
                    <a:pt x="485141" y="145611"/>
                  </a:lnTo>
                  <a:lnTo>
                    <a:pt x="491632" y="144668"/>
                  </a:lnTo>
                  <a:lnTo>
                    <a:pt x="525212" y="120777"/>
                  </a:lnTo>
                  <a:lnTo>
                    <a:pt x="472059" y="120777"/>
                  </a:lnTo>
                  <a:lnTo>
                    <a:pt x="467233" y="119253"/>
                  </a:lnTo>
                  <a:lnTo>
                    <a:pt x="460501" y="113284"/>
                  </a:lnTo>
                  <a:lnTo>
                    <a:pt x="458531" y="109220"/>
                  </a:lnTo>
                  <a:lnTo>
                    <a:pt x="457962" y="103632"/>
                  </a:lnTo>
                  <a:close/>
                </a:path>
                <a:path w="528320" h="149225">
                  <a:moveTo>
                    <a:pt x="521352" y="30099"/>
                  </a:moveTo>
                  <a:lnTo>
                    <a:pt x="483246" y="30099"/>
                  </a:lnTo>
                  <a:lnTo>
                    <a:pt x="487172" y="31369"/>
                  </a:lnTo>
                  <a:lnTo>
                    <a:pt x="490220" y="34290"/>
                  </a:lnTo>
                  <a:lnTo>
                    <a:pt x="493395" y="37084"/>
                  </a:lnTo>
                  <a:lnTo>
                    <a:pt x="494919" y="40894"/>
                  </a:lnTo>
                  <a:lnTo>
                    <a:pt x="494919" y="51054"/>
                  </a:lnTo>
                  <a:lnTo>
                    <a:pt x="475488" y="62738"/>
                  </a:lnTo>
                  <a:lnTo>
                    <a:pt x="462152" y="62738"/>
                  </a:lnTo>
                  <a:lnTo>
                    <a:pt x="462152" y="87122"/>
                  </a:lnTo>
                  <a:lnTo>
                    <a:pt x="482600" y="87122"/>
                  </a:lnTo>
                  <a:lnTo>
                    <a:pt x="488315" y="88519"/>
                  </a:lnTo>
                  <a:lnTo>
                    <a:pt x="496697" y="94361"/>
                  </a:lnTo>
                  <a:lnTo>
                    <a:pt x="498855" y="98552"/>
                  </a:lnTo>
                  <a:lnTo>
                    <a:pt x="498855" y="109220"/>
                  </a:lnTo>
                  <a:lnTo>
                    <a:pt x="497066" y="112918"/>
                  </a:lnTo>
                  <a:lnTo>
                    <a:pt x="496797" y="113284"/>
                  </a:lnTo>
                  <a:lnTo>
                    <a:pt x="489585" y="119253"/>
                  </a:lnTo>
                  <a:lnTo>
                    <a:pt x="484631" y="120777"/>
                  </a:lnTo>
                  <a:lnTo>
                    <a:pt x="525212" y="120777"/>
                  </a:lnTo>
                  <a:lnTo>
                    <a:pt x="525652" y="120142"/>
                  </a:lnTo>
                  <a:lnTo>
                    <a:pt x="527745" y="113284"/>
                  </a:lnTo>
                  <a:lnTo>
                    <a:pt x="527856" y="112918"/>
                  </a:lnTo>
                  <a:lnTo>
                    <a:pt x="527939" y="98298"/>
                  </a:lnTo>
                  <a:lnTo>
                    <a:pt x="526542" y="93218"/>
                  </a:lnTo>
                  <a:lnTo>
                    <a:pt x="524001" y="89027"/>
                  </a:lnTo>
                  <a:lnTo>
                    <a:pt x="521335" y="84836"/>
                  </a:lnTo>
                  <a:lnTo>
                    <a:pt x="518160" y="81407"/>
                  </a:lnTo>
                  <a:lnTo>
                    <a:pt x="514096" y="78867"/>
                  </a:lnTo>
                  <a:lnTo>
                    <a:pt x="510159" y="76327"/>
                  </a:lnTo>
                  <a:lnTo>
                    <a:pt x="506095" y="74676"/>
                  </a:lnTo>
                  <a:lnTo>
                    <a:pt x="501903" y="74041"/>
                  </a:lnTo>
                  <a:lnTo>
                    <a:pt x="507746" y="73025"/>
                  </a:lnTo>
                  <a:lnTo>
                    <a:pt x="524194" y="51054"/>
                  </a:lnTo>
                  <a:lnTo>
                    <a:pt x="524264" y="48895"/>
                  </a:lnTo>
                  <a:lnTo>
                    <a:pt x="524383" y="45212"/>
                  </a:lnTo>
                  <a:lnTo>
                    <a:pt x="523488" y="37084"/>
                  </a:lnTo>
                  <a:lnTo>
                    <a:pt x="523428" y="36542"/>
                  </a:lnTo>
                  <a:lnTo>
                    <a:pt x="521352" y="30099"/>
                  </a:lnTo>
                  <a:close/>
                </a:path>
                <a:path w="528320" h="149225">
                  <a:moveTo>
                    <a:pt x="477393" y="4953"/>
                  </a:moveTo>
                  <a:lnTo>
                    <a:pt x="438068" y="23874"/>
                  </a:lnTo>
                  <a:lnTo>
                    <a:pt x="430656" y="48895"/>
                  </a:lnTo>
                  <a:lnTo>
                    <a:pt x="460121" y="48895"/>
                  </a:lnTo>
                  <a:lnTo>
                    <a:pt x="459994" y="43942"/>
                  </a:lnTo>
                  <a:lnTo>
                    <a:pt x="461387" y="39633"/>
                  </a:lnTo>
                  <a:lnTo>
                    <a:pt x="464185" y="35814"/>
                  </a:lnTo>
                  <a:lnTo>
                    <a:pt x="466978" y="32131"/>
                  </a:lnTo>
                  <a:lnTo>
                    <a:pt x="471297" y="30099"/>
                  </a:lnTo>
                  <a:lnTo>
                    <a:pt x="521352" y="30099"/>
                  </a:lnTo>
                  <a:lnTo>
                    <a:pt x="520938" y="28813"/>
                  </a:lnTo>
                  <a:lnTo>
                    <a:pt x="487441" y="5716"/>
                  </a:lnTo>
                  <a:lnTo>
                    <a:pt x="477393" y="4953"/>
                  </a:lnTo>
                  <a:close/>
                </a:path>
                <a:path w="528320" h="149225">
                  <a:moveTo>
                    <a:pt x="60452" y="0"/>
                  </a:moveTo>
                  <a:lnTo>
                    <a:pt x="30987" y="0"/>
                  </a:lnTo>
                  <a:lnTo>
                    <a:pt x="24225" y="7719"/>
                  </a:lnTo>
                  <a:lnTo>
                    <a:pt x="4839" y="42902"/>
                  </a:lnTo>
                  <a:lnTo>
                    <a:pt x="0" y="74549"/>
                  </a:lnTo>
                  <a:lnTo>
                    <a:pt x="585" y="85476"/>
                  </a:lnTo>
                  <a:lnTo>
                    <a:pt x="597" y="85693"/>
                  </a:lnTo>
                  <a:lnTo>
                    <a:pt x="2160" y="95964"/>
                  </a:lnTo>
                  <a:lnTo>
                    <a:pt x="2206" y="96266"/>
                  </a:lnTo>
                  <a:lnTo>
                    <a:pt x="18318" y="133381"/>
                  </a:lnTo>
                  <a:lnTo>
                    <a:pt x="30987" y="149098"/>
                  </a:lnTo>
                  <a:lnTo>
                    <a:pt x="60452" y="149098"/>
                  </a:lnTo>
                  <a:lnTo>
                    <a:pt x="53665" y="141501"/>
                  </a:lnTo>
                  <a:lnTo>
                    <a:pt x="47593" y="133381"/>
                  </a:lnTo>
                  <a:lnTo>
                    <a:pt x="31086" y="96266"/>
                  </a:lnTo>
                  <a:lnTo>
                    <a:pt x="28702" y="74549"/>
                  </a:lnTo>
                  <a:lnTo>
                    <a:pt x="29323" y="63621"/>
                  </a:lnTo>
                  <a:lnTo>
                    <a:pt x="42217" y="24395"/>
                  </a:lnTo>
                  <a:lnTo>
                    <a:pt x="53573" y="7719"/>
                  </a:lnTo>
                  <a:lnTo>
                    <a:pt x="60452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842886" y="1857628"/>
              <a:ext cx="211201" cy="149098"/>
            </a:xfrm>
            <a:prstGeom prst="rect">
              <a:avLst/>
            </a:prstGeom>
          </p:spPr>
        </p:pic>
      </p:grpSp>
      <p:sp>
        <p:nvSpPr>
          <p:cNvPr id="106" name="object 106"/>
          <p:cNvSpPr/>
          <p:nvPr/>
        </p:nvSpPr>
        <p:spPr>
          <a:xfrm>
            <a:off x="7116318" y="1861565"/>
            <a:ext cx="654050" cy="154305"/>
          </a:xfrm>
          <a:custGeom>
            <a:avLst/>
            <a:gdLst/>
            <a:ahLst/>
            <a:cxnLst/>
            <a:rect l="l" t="t" r="r" b="b"/>
            <a:pathLst>
              <a:path w="654050" h="154305">
                <a:moveTo>
                  <a:pt x="97155" y="121793"/>
                </a:moveTo>
                <a:lnTo>
                  <a:pt x="66725" y="83566"/>
                </a:lnTo>
                <a:lnTo>
                  <a:pt x="52070" y="65151"/>
                </a:lnTo>
                <a:lnTo>
                  <a:pt x="53340" y="58547"/>
                </a:lnTo>
                <a:lnTo>
                  <a:pt x="54356" y="51562"/>
                </a:lnTo>
                <a:lnTo>
                  <a:pt x="55880" y="36703"/>
                </a:lnTo>
                <a:lnTo>
                  <a:pt x="56261" y="28829"/>
                </a:lnTo>
                <a:lnTo>
                  <a:pt x="56388" y="20574"/>
                </a:lnTo>
                <a:lnTo>
                  <a:pt x="91694" y="20574"/>
                </a:lnTo>
                <a:lnTo>
                  <a:pt x="91694" y="5588"/>
                </a:lnTo>
                <a:lnTo>
                  <a:pt x="3302" y="5588"/>
                </a:lnTo>
                <a:lnTo>
                  <a:pt x="3302" y="20574"/>
                </a:lnTo>
                <a:lnTo>
                  <a:pt x="39878" y="20574"/>
                </a:lnTo>
                <a:lnTo>
                  <a:pt x="39420" y="33388"/>
                </a:lnTo>
                <a:lnTo>
                  <a:pt x="32219" y="77470"/>
                </a:lnTo>
                <a:lnTo>
                  <a:pt x="11620" y="111429"/>
                </a:lnTo>
                <a:lnTo>
                  <a:pt x="0" y="116586"/>
                </a:lnTo>
                <a:lnTo>
                  <a:pt x="0" y="132715"/>
                </a:lnTo>
                <a:lnTo>
                  <a:pt x="33756" y="111252"/>
                </a:lnTo>
                <a:lnTo>
                  <a:pt x="47244" y="83566"/>
                </a:lnTo>
                <a:lnTo>
                  <a:pt x="84328" y="131572"/>
                </a:lnTo>
                <a:lnTo>
                  <a:pt x="97155" y="121793"/>
                </a:lnTo>
                <a:close/>
              </a:path>
              <a:path w="654050" h="154305">
                <a:moveTo>
                  <a:pt x="145415" y="57404"/>
                </a:moveTo>
                <a:lnTo>
                  <a:pt x="125603" y="57404"/>
                </a:lnTo>
                <a:lnTo>
                  <a:pt x="125603" y="508"/>
                </a:lnTo>
                <a:lnTo>
                  <a:pt x="109347" y="508"/>
                </a:lnTo>
                <a:lnTo>
                  <a:pt x="109347" y="141097"/>
                </a:lnTo>
                <a:lnTo>
                  <a:pt x="125603" y="141097"/>
                </a:lnTo>
                <a:lnTo>
                  <a:pt x="125603" y="73025"/>
                </a:lnTo>
                <a:lnTo>
                  <a:pt x="145415" y="73025"/>
                </a:lnTo>
                <a:lnTo>
                  <a:pt x="145415" y="57404"/>
                </a:lnTo>
                <a:close/>
              </a:path>
              <a:path w="654050" h="154305">
                <a:moveTo>
                  <a:pt x="288544" y="19050"/>
                </a:moveTo>
                <a:lnTo>
                  <a:pt x="285750" y="14224"/>
                </a:lnTo>
                <a:lnTo>
                  <a:pt x="283019" y="12319"/>
                </a:lnTo>
                <a:lnTo>
                  <a:pt x="280289" y="10414"/>
                </a:lnTo>
                <a:lnTo>
                  <a:pt x="274701" y="6731"/>
                </a:lnTo>
                <a:lnTo>
                  <a:pt x="271780" y="5676"/>
                </a:lnTo>
                <a:lnTo>
                  <a:pt x="271780" y="22098"/>
                </a:lnTo>
                <a:lnTo>
                  <a:pt x="271780" y="28321"/>
                </a:lnTo>
                <a:lnTo>
                  <a:pt x="269748" y="30861"/>
                </a:lnTo>
                <a:lnTo>
                  <a:pt x="265684" y="32766"/>
                </a:lnTo>
                <a:lnTo>
                  <a:pt x="261747" y="34671"/>
                </a:lnTo>
                <a:lnTo>
                  <a:pt x="256286" y="36068"/>
                </a:lnTo>
                <a:lnTo>
                  <a:pt x="249555" y="36957"/>
                </a:lnTo>
                <a:lnTo>
                  <a:pt x="242824" y="37719"/>
                </a:lnTo>
                <a:lnTo>
                  <a:pt x="235331" y="38227"/>
                </a:lnTo>
                <a:lnTo>
                  <a:pt x="218694" y="38227"/>
                </a:lnTo>
                <a:lnTo>
                  <a:pt x="182118" y="28321"/>
                </a:lnTo>
                <a:lnTo>
                  <a:pt x="182118" y="22098"/>
                </a:lnTo>
                <a:lnTo>
                  <a:pt x="218694" y="12319"/>
                </a:lnTo>
                <a:lnTo>
                  <a:pt x="235331" y="12319"/>
                </a:lnTo>
                <a:lnTo>
                  <a:pt x="265684" y="17780"/>
                </a:lnTo>
                <a:lnTo>
                  <a:pt x="269748" y="19685"/>
                </a:lnTo>
                <a:lnTo>
                  <a:pt x="271780" y="22098"/>
                </a:lnTo>
                <a:lnTo>
                  <a:pt x="271780" y="5676"/>
                </a:lnTo>
                <a:lnTo>
                  <a:pt x="226949" y="0"/>
                </a:lnTo>
                <a:lnTo>
                  <a:pt x="218579" y="152"/>
                </a:lnTo>
                <a:lnTo>
                  <a:pt x="179324" y="6731"/>
                </a:lnTo>
                <a:lnTo>
                  <a:pt x="165354" y="22098"/>
                </a:lnTo>
                <a:lnTo>
                  <a:pt x="165227" y="25146"/>
                </a:lnTo>
                <a:lnTo>
                  <a:pt x="195961" y="48133"/>
                </a:lnTo>
                <a:lnTo>
                  <a:pt x="226949" y="50546"/>
                </a:lnTo>
                <a:lnTo>
                  <a:pt x="235381" y="50406"/>
                </a:lnTo>
                <a:lnTo>
                  <a:pt x="274701" y="43688"/>
                </a:lnTo>
                <a:lnTo>
                  <a:pt x="282917" y="38227"/>
                </a:lnTo>
                <a:lnTo>
                  <a:pt x="285750" y="36322"/>
                </a:lnTo>
                <a:lnTo>
                  <a:pt x="288544" y="31369"/>
                </a:lnTo>
                <a:lnTo>
                  <a:pt x="288544" y="19050"/>
                </a:lnTo>
                <a:close/>
              </a:path>
              <a:path w="654050" h="154305">
                <a:moveTo>
                  <a:pt x="297307" y="58547"/>
                </a:moveTo>
                <a:lnTo>
                  <a:pt x="245491" y="58547"/>
                </a:lnTo>
                <a:lnTo>
                  <a:pt x="245491" y="71120"/>
                </a:lnTo>
                <a:lnTo>
                  <a:pt x="245491" y="84074"/>
                </a:lnTo>
                <a:lnTo>
                  <a:pt x="208534" y="84074"/>
                </a:lnTo>
                <a:lnTo>
                  <a:pt x="208534" y="71120"/>
                </a:lnTo>
                <a:lnTo>
                  <a:pt x="245491" y="71120"/>
                </a:lnTo>
                <a:lnTo>
                  <a:pt x="245491" y="58547"/>
                </a:lnTo>
                <a:lnTo>
                  <a:pt x="156845" y="58547"/>
                </a:lnTo>
                <a:lnTo>
                  <a:pt x="156845" y="71120"/>
                </a:lnTo>
                <a:lnTo>
                  <a:pt x="192659" y="71120"/>
                </a:lnTo>
                <a:lnTo>
                  <a:pt x="192659" y="84074"/>
                </a:lnTo>
                <a:lnTo>
                  <a:pt x="166243" y="84074"/>
                </a:lnTo>
                <a:lnTo>
                  <a:pt x="166243" y="96266"/>
                </a:lnTo>
                <a:lnTo>
                  <a:pt x="271653" y="96266"/>
                </a:lnTo>
                <a:lnTo>
                  <a:pt x="271653" y="106045"/>
                </a:lnTo>
                <a:lnTo>
                  <a:pt x="166624" y="106045"/>
                </a:lnTo>
                <a:lnTo>
                  <a:pt x="166624" y="139446"/>
                </a:lnTo>
                <a:lnTo>
                  <a:pt x="290068" y="139446"/>
                </a:lnTo>
                <a:lnTo>
                  <a:pt x="290068" y="127254"/>
                </a:lnTo>
                <a:lnTo>
                  <a:pt x="182626" y="127254"/>
                </a:lnTo>
                <a:lnTo>
                  <a:pt x="182626" y="117475"/>
                </a:lnTo>
                <a:lnTo>
                  <a:pt x="287528" y="117475"/>
                </a:lnTo>
                <a:lnTo>
                  <a:pt x="287528" y="84074"/>
                </a:lnTo>
                <a:lnTo>
                  <a:pt x="261366" y="84074"/>
                </a:lnTo>
                <a:lnTo>
                  <a:pt x="261366" y="71120"/>
                </a:lnTo>
                <a:lnTo>
                  <a:pt x="297307" y="71120"/>
                </a:lnTo>
                <a:lnTo>
                  <a:pt x="297307" y="58547"/>
                </a:lnTo>
                <a:close/>
              </a:path>
              <a:path w="654050" h="154305">
                <a:moveTo>
                  <a:pt x="406400" y="69088"/>
                </a:moveTo>
                <a:lnTo>
                  <a:pt x="399554" y="28841"/>
                </a:lnTo>
                <a:lnTo>
                  <a:pt x="393661" y="18796"/>
                </a:lnTo>
                <a:lnTo>
                  <a:pt x="390144" y="14871"/>
                </a:lnTo>
                <a:lnTo>
                  <a:pt x="390144" y="69088"/>
                </a:lnTo>
                <a:lnTo>
                  <a:pt x="389521" y="81508"/>
                </a:lnTo>
                <a:lnTo>
                  <a:pt x="371475" y="119634"/>
                </a:lnTo>
                <a:lnTo>
                  <a:pt x="356235" y="119634"/>
                </a:lnTo>
                <a:lnTo>
                  <a:pt x="338162" y="81508"/>
                </a:lnTo>
                <a:lnTo>
                  <a:pt x="337566" y="69088"/>
                </a:lnTo>
                <a:lnTo>
                  <a:pt x="338162" y="56756"/>
                </a:lnTo>
                <a:lnTo>
                  <a:pt x="356031" y="18796"/>
                </a:lnTo>
                <a:lnTo>
                  <a:pt x="388048" y="46228"/>
                </a:lnTo>
                <a:lnTo>
                  <a:pt x="390144" y="69088"/>
                </a:lnTo>
                <a:lnTo>
                  <a:pt x="390144" y="14871"/>
                </a:lnTo>
                <a:lnTo>
                  <a:pt x="388188" y="12687"/>
                </a:lnTo>
                <a:lnTo>
                  <a:pt x="381025" y="7708"/>
                </a:lnTo>
                <a:lnTo>
                  <a:pt x="372948" y="4737"/>
                </a:lnTo>
                <a:lnTo>
                  <a:pt x="363982" y="3810"/>
                </a:lnTo>
                <a:lnTo>
                  <a:pt x="354901" y="4737"/>
                </a:lnTo>
                <a:lnTo>
                  <a:pt x="324459" y="40106"/>
                </a:lnTo>
                <a:lnTo>
                  <a:pt x="321310" y="69088"/>
                </a:lnTo>
                <a:lnTo>
                  <a:pt x="322186" y="84683"/>
                </a:lnTo>
                <a:lnTo>
                  <a:pt x="339521" y="125552"/>
                </a:lnTo>
                <a:lnTo>
                  <a:pt x="363982" y="134493"/>
                </a:lnTo>
                <a:lnTo>
                  <a:pt x="372948" y="133515"/>
                </a:lnTo>
                <a:lnTo>
                  <a:pt x="381025" y="130543"/>
                </a:lnTo>
                <a:lnTo>
                  <a:pt x="388188" y="125552"/>
                </a:lnTo>
                <a:lnTo>
                  <a:pt x="393446" y="119634"/>
                </a:lnTo>
                <a:lnTo>
                  <a:pt x="394462" y="118491"/>
                </a:lnTo>
                <a:lnTo>
                  <a:pt x="399554" y="109397"/>
                </a:lnTo>
                <a:lnTo>
                  <a:pt x="403237" y="98132"/>
                </a:lnTo>
                <a:lnTo>
                  <a:pt x="405511" y="84683"/>
                </a:lnTo>
                <a:lnTo>
                  <a:pt x="406400" y="69088"/>
                </a:lnTo>
                <a:close/>
              </a:path>
              <a:path w="654050" h="154305">
                <a:moveTo>
                  <a:pt x="446786" y="508"/>
                </a:moveTo>
                <a:lnTo>
                  <a:pt x="430276" y="508"/>
                </a:lnTo>
                <a:lnTo>
                  <a:pt x="430276" y="141097"/>
                </a:lnTo>
                <a:lnTo>
                  <a:pt x="446786" y="141097"/>
                </a:lnTo>
                <a:lnTo>
                  <a:pt x="446786" y="508"/>
                </a:lnTo>
                <a:close/>
              </a:path>
              <a:path w="654050" h="154305">
                <a:moveTo>
                  <a:pt x="605790" y="109347"/>
                </a:moveTo>
                <a:lnTo>
                  <a:pt x="602869" y="104267"/>
                </a:lnTo>
                <a:lnTo>
                  <a:pt x="600811" y="102870"/>
                </a:lnTo>
                <a:lnTo>
                  <a:pt x="597281" y="100457"/>
                </a:lnTo>
                <a:lnTo>
                  <a:pt x="591693" y="96774"/>
                </a:lnTo>
                <a:lnTo>
                  <a:pt x="588645" y="95618"/>
                </a:lnTo>
                <a:lnTo>
                  <a:pt x="588645" y="112522"/>
                </a:lnTo>
                <a:lnTo>
                  <a:pt x="588645" y="118872"/>
                </a:lnTo>
                <a:lnTo>
                  <a:pt x="551815" y="128778"/>
                </a:lnTo>
                <a:lnTo>
                  <a:pt x="536194" y="128778"/>
                </a:lnTo>
                <a:lnTo>
                  <a:pt x="499364" y="118872"/>
                </a:lnTo>
                <a:lnTo>
                  <a:pt x="499364" y="112522"/>
                </a:lnTo>
                <a:lnTo>
                  <a:pt x="501523" y="109982"/>
                </a:lnTo>
                <a:lnTo>
                  <a:pt x="505714" y="108204"/>
                </a:lnTo>
                <a:lnTo>
                  <a:pt x="510032" y="106299"/>
                </a:lnTo>
                <a:lnTo>
                  <a:pt x="515493" y="104902"/>
                </a:lnTo>
                <a:lnTo>
                  <a:pt x="521093" y="104267"/>
                </a:lnTo>
                <a:lnTo>
                  <a:pt x="521258" y="104267"/>
                </a:lnTo>
                <a:lnTo>
                  <a:pt x="528955" y="103251"/>
                </a:lnTo>
                <a:lnTo>
                  <a:pt x="536194" y="102870"/>
                </a:lnTo>
                <a:lnTo>
                  <a:pt x="551815" y="102870"/>
                </a:lnTo>
                <a:lnTo>
                  <a:pt x="559054" y="103251"/>
                </a:lnTo>
                <a:lnTo>
                  <a:pt x="566737" y="104267"/>
                </a:lnTo>
                <a:lnTo>
                  <a:pt x="566902" y="104267"/>
                </a:lnTo>
                <a:lnTo>
                  <a:pt x="572516" y="104902"/>
                </a:lnTo>
                <a:lnTo>
                  <a:pt x="577977" y="106299"/>
                </a:lnTo>
                <a:lnTo>
                  <a:pt x="582295" y="108204"/>
                </a:lnTo>
                <a:lnTo>
                  <a:pt x="586486" y="109982"/>
                </a:lnTo>
                <a:lnTo>
                  <a:pt x="552297" y="90195"/>
                </a:lnTo>
                <a:lnTo>
                  <a:pt x="543941" y="90043"/>
                </a:lnTo>
                <a:lnTo>
                  <a:pt x="535647" y="90195"/>
                </a:lnTo>
                <a:lnTo>
                  <a:pt x="496316" y="96774"/>
                </a:lnTo>
                <a:lnTo>
                  <a:pt x="482219" y="109347"/>
                </a:lnTo>
                <a:lnTo>
                  <a:pt x="482219" y="122047"/>
                </a:lnTo>
                <a:lnTo>
                  <a:pt x="520217" y="140271"/>
                </a:lnTo>
                <a:lnTo>
                  <a:pt x="543941" y="141605"/>
                </a:lnTo>
                <a:lnTo>
                  <a:pt x="552297" y="141465"/>
                </a:lnTo>
                <a:lnTo>
                  <a:pt x="591693" y="134747"/>
                </a:lnTo>
                <a:lnTo>
                  <a:pt x="600443" y="128778"/>
                </a:lnTo>
                <a:lnTo>
                  <a:pt x="602869" y="127127"/>
                </a:lnTo>
                <a:lnTo>
                  <a:pt x="605790" y="122047"/>
                </a:lnTo>
                <a:lnTo>
                  <a:pt x="605790" y="109347"/>
                </a:lnTo>
                <a:close/>
              </a:path>
              <a:path w="654050" h="154305">
                <a:moveTo>
                  <a:pt x="614299" y="65151"/>
                </a:moveTo>
                <a:lnTo>
                  <a:pt x="552069" y="65151"/>
                </a:lnTo>
                <a:lnTo>
                  <a:pt x="552069" y="50673"/>
                </a:lnTo>
                <a:lnTo>
                  <a:pt x="605917" y="50673"/>
                </a:lnTo>
                <a:lnTo>
                  <a:pt x="605917" y="37592"/>
                </a:lnTo>
                <a:lnTo>
                  <a:pt x="500253" y="37592"/>
                </a:lnTo>
                <a:lnTo>
                  <a:pt x="500253" y="15367"/>
                </a:lnTo>
                <a:lnTo>
                  <a:pt x="604266" y="15367"/>
                </a:lnTo>
                <a:lnTo>
                  <a:pt x="604266" y="2159"/>
                </a:lnTo>
                <a:lnTo>
                  <a:pt x="483870" y="2159"/>
                </a:lnTo>
                <a:lnTo>
                  <a:pt x="483870" y="50673"/>
                </a:lnTo>
                <a:lnTo>
                  <a:pt x="535940" y="50673"/>
                </a:lnTo>
                <a:lnTo>
                  <a:pt x="535940" y="65151"/>
                </a:lnTo>
                <a:lnTo>
                  <a:pt x="473837" y="65151"/>
                </a:lnTo>
                <a:lnTo>
                  <a:pt x="473837" y="78359"/>
                </a:lnTo>
                <a:lnTo>
                  <a:pt x="614299" y="78359"/>
                </a:lnTo>
                <a:lnTo>
                  <a:pt x="614299" y="65151"/>
                </a:lnTo>
                <a:close/>
              </a:path>
              <a:path w="654050" h="154305">
                <a:moveTo>
                  <a:pt x="654050" y="117094"/>
                </a:moveTo>
                <a:lnTo>
                  <a:pt x="637667" y="117094"/>
                </a:lnTo>
                <a:lnTo>
                  <a:pt x="632333" y="154178"/>
                </a:lnTo>
                <a:lnTo>
                  <a:pt x="645922" y="154178"/>
                </a:lnTo>
                <a:lnTo>
                  <a:pt x="654050" y="11709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837170" y="1861565"/>
            <a:ext cx="1005840" cy="154305"/>
          </a:xfrm>
          <a:custGeom>
            <a:avLst/>
            <a:gdLst/>
            <a:ahLst/>
            <a:cxnLst/>
            <a:rect l="l" t="t" r="r" b="b"/>
            <a:pathLst>
              <a:path w="1005840" h="154305">
                <a:moveTo>
                  <a:pt x="97155" y="121793"/>
                </a:moveTo>
                <a:lnTo>
                  <a:pt x="66725" y="83566"/>
                </a:lnTo>
                <a:lnTo>
                  <a:pt x="52070" y="65151"/>
                </a:lnTo>
                <a:lnTo>
                  <a:pt x="53340" y="58547"/>
                </a:lnTo>
                <a:lnTo>
                  <a:pt x="54356" y="51562"/>
                </a:lnTo>
                <a:lnTo>
                  <a:pt x="55880" y="36703"/>
                </a:lnTo>
                <a:lnTo>
                  <a:pt x="56261" y="28829"/>
                </a:lnTo>
                <a:lnTo>
                  <a:pt x="56388" y="20574"/>
                </a:lnTo>
                <a:lnTo>
                  <a:pt x="91694" y="20574"/>
                </a:lnTo>
                <a:lnTo>
                  <a:pt x="91694" y="5588"/>
                </a:lnTo>
                <a:lnTo>
                  <a:pt x="3302" y="5588"/>
                </a:lnTo>
                <a:lnTo>
                  <a:pt x="3302" y="20574"/>
                </a:lnTo>
                <a:lnTo>
                  <a:pt x="39878" y="20574"/>
                </a:lnTo>
                <a:lnTo>
                  <a:pt x="39420" y="33388"/>
                </a:lnTo>
                <a:lnTo>
                  <a:pt x="32219" y="77470"/>
                </a:lnTo>
                <a:lnTo>
                  <a:pt x="11620" y="111429"/>
                </a:lnTo>
                <a:lnTo>
                  <a:pt x="0" y="116586"/>
                </a:lnTo>
                <a:lnTo>
                  <a:pt x="0" y="132715"/>
                </a:lnTo>
                <a:lnTo>
                  <a:pt x="33756" y="111252"/>
                </a:lnTo>
                <a:lnTo>
                  <a:pt x="47244" y="83566"/>
                </a:lnTo>
                <a:lnTo>
                  <a:pt x="84328" y="131572"/>
                </a:lnTo>
                <a:lnTo>
                  <a:pt x="97155" y="121793"/>
                </a:lnTo>
                <a:close/>
              </a:path>
              <a:path w="1005840" h="154305">
                <a:moveTo>
                  <a:pt x="145415" y="57404"/>
                </a:moveTo>
                <a:lnTo>
                  <a:pt x="125603" y="57404"/>
                </a:lnTo>
                <a:lnTo>
                  <a:pt x="125603" y="508"/>
                </a:lnTo>
                <a:lnTo>
                  <a:pt x="109347" y="508"/>
                </a:lnTo>
                <a:lnTo>
                  <a:pt x="109347" y="141097"/>
                </a:lnTo>
                <a:lnTo>
                  <a:pt x="125603" y="141097"/>
                </a:lnTo>
                <a:lnTo>
                  <a:pt x="125603" y="73025"/>
                </a:lnTo>
                <a:lnTo>
                  <a:pt x="145415" y="73025"/>
                </a:lnTo>
                <a:lnTo>
                  <a:pt x="145415" y="57404"/>
                </a:lnTo>
                <a:close/>
              </a:path>
              <a:path w="1005840" h="154305">
                <a:moveTo>
                  <a:pt x="288544" y="19050"/>
                </a:moveTo>
                <a:lnTo>
                  <a:pt x="285750" y="14224"/>
                </a:lnTo>
                <a:lnTo>
                  <a:pt x="283019" y="12319"/>
                </a:lnTo>
                <a:lnTo>
                  <a:pt x="280289" y="10414"/>
                </a:lnTo>
                <a:lnTo>
                  <a:pt x="274701" y="6731"/>
                </a:lnTo>
                <a:lnTo>
                  <a:pt x="271780" y="5676"/>
                </a:lnTo>
                <a:lnTo>
                  <a:pt x="271780" y="22098"/>
                </a:lnTo>
                <a:lnTo>
                  <a:pt x="271780" y="28321"/>
                </a:lnTo>
                <a:lnTo>
                  <a:pt x="269748" y="30861"/>
                </a:lnTo>
                <a:lnTo>
                  <a:pt x="265684" y="32766"/>
                </a:lnTo>
                <a:lnTo>
                  <a:pt x="261747" y="34671"/>
                </a:lnTo>
                <a:lnTo>
                  <a:pt x="256286" y="36068"/>
                </a:lnTo>
                <a:lnTo>
                  <a:pt x="249555" y="36957"/>
                </a:lnTo>
                <a:lnTo>
                  <a:pt x="242824" y="37719"/>
                </a:lnTo>
                <a:lnTo>
                  <a:pt x="235331" y="38227"/>
                </a:lnTo>
                <a:lnTo>
                  <a:pt x="218694" y="38227"/>
                </a:lnTo>
                <a:lnTo>
                  <a:pt x="182118" y="28321"/>
                </a:lnTo>
                <a:lnTo>
                  <a:pt x="182118" y="22098"/>
                </a:lnTo>
                <a:lnTo>
                  <a:pt x="218694" y="12319"/>
                </a:lnTo>
                <a:lnTo>
                  <a:pt x="235331" y="12319"/>
                </a:lnTo>
                <a:lnTo>
                  <a:pt x="265684" y="17780"/>
                </a:lnTo>
                <a:lnTo>
                  <a:pt x="269748" y="19685"/>
                </a:lnTo>
                <a:lnTo>
                  <a:pt x="271780" y="22098"/>
                </a:lnTo>
                <a:lnTo>
                  <a:pt x="271780" y="5676"/>
                </a:lnTo>
                <a:lnTo>
                  <a:pt x="226949" y="0"/>
                </a:lnTo>
                <a:lnTo>
                  <a:pt x="218579" y="152"/>
                </a:lnTo>
                <a:lnTo>
                  <a:pt x="179324" y="6731"/>
                </a:lnTo>
                <a:lnTo>
                  <a:pt x="165354" y="22098"/>
                </a:lnTo>
                <a:lnTo>
                  <a:pt x="165227" y="25146"/>
                </a:lnTo>
                <a:lnTo>
                  <a:pt x="195961" y="48133"/>
                </a:lnTo>
                <a:lnTo>
                  <a:pt x="226949" y="50546"/>
                </a:lnTo>
                <a:lnTo>
                  <a:pt x="235381" y="50406"/>
                </a:lnTo>
                <a:lnTo>
                  <a:pt x="274701" y="43688"/>
                </a:lnTo>
                <a:lnTo>
                  <a:pt x="282917" y="38227"/>
                </a:lnTo>
                <a:lnTo>
                  <a:pt x="285750" y="36322"/>
                </a:lnTo>
                <a:lnTo>
                  <a:pt x="288544" y="31369"/>
                </a:lnTo>
                <a:lnTo>
                  <a:pt x="288544" y="19050"/>
                </a:lnTo>
                <a:close/>
              </a:path>
              <a:path w="1005840" h="154305">
                <a:moveTo>
                  <a:pt x="297307" y="58547"/>
                </a:moveTo>
                <a:lnTo>
                  <a:pt x="245491" y="58547"/>
                </a:lnTo>
                <a:lnTo>
                  <a:pt x="245491" y="71120"/>
                </a:lnTo>
                <a:lnTo>
                  <a:pt x="245491" y="84074"/>
                </a:lnTo>
                <a:lnTo>
                  <a:pt x="208534" y="84074"/>
                </a:lnTo>
                <a:lnTo>
                  <a:pt x="208534" y="71120"/>
                </a:lnTo>
                <a:lnTo>
                  <a:pt x="245491" y="71120"/>
                </a:lnTo>
                <a:lnTo>
                  <a:pt x="245491" y="58547"/>
                </a:lnTo>
                <a:lnTo>
                  <a:pt x="156845" y="58547"/>
                </a:lnTo>
                <a:lnTo>
                  <a:pt x="156845" y="71120"/>
                </a:lnTo>
                <a:lnTo>
                  <a:pt x="192659" y="71120"/>
                </a:lnTo>
                <a:lnTo>
                  <a:pt x="192659" y="84074"/>
                </a:lnTo>
                <a:lnTo>
                  <a:pt x="166243" y="84074"/>
                </a:lnTo>
                <a:lnTo>
                  <a:pt x="166243" y="96266"/>
                </a:lnTo>
                <a:lnTo>
                  <a:pt x="271653" y="96266"/>
                </a:lnTo>
                <a:lnTo>
                  <a:pt x="271653" y="106045"/>
                </a:lnTo>
                <a:lnTo>
                  <a:pt x="166624" y="106045"/>
                </a:lnTo>
                <a:lnTo>
                  <a:pt x="166624" y="139446"/>
                </a:lnTo>
                <a:lnTo>
                  <a:pt x="290068" y="139446"/>
                </a:lnTo>
                <a:lnTo>
                  <a:pt x="290068" y="127254"/>
                </a:lnTo>
                <a:lnTo>
                  <a:pt x="182626" y="127254"/>
                </a:lnTo>
                <a:lnTo>
                  <a:pt x="182626" y="117475"/>
                </a:lnTo>
                <a:lnTo>
                  <a:pt x="287528" y="117475"/>
                </a:lnTo>
                <a:lnTo>
                  <a:pt x="287528" y="84074"/>
                </a:lnTo>
                <a:lnTo>
                  <a:pt x="261366" y="84074"/>
                </a:lnTo>
                <a:lnTo>
                  <a:pt x="261366" y="71120"/>
                </a:lnTo>
                <a:lnTo>
                  <a:pt x="297307" y="71120"/>
                </a:lnTo>
                <a:lnTo>
                  <a:pt x="297307" y="58547"/>
                </a:lnTo>
                <a:close/>
              </a:path>
              <a:path w="1005840" h="154305">
                <a:moveTo>
                  <a:pt x="452501" y="74422"/>
                </a:moveTo>
                <a:lnTo>
                  <a:pt x="414578" y="53340"/>
                </a:lnTo>
                <a:lnTo>
                  <a:pt x="391287" y="40386"/>
                </a:lnTo>
                <a:lnTo>
                  <a:pt x="394081" y="34417"/>
                </a:lnTo>
                <a:lnTo>
                  <a:pt x="396113" y="27813"/>
                </a:lnTo>
                <a:lnTo>
                  <a:pt x="397510" y="20701"/>
                </a:lnTo>
                <a:lnTo>
                  <a:pt x="447929" y="20701"/>
                </a:lnTo>
                <a:lnTo>
                  <a:pt x="447929" y="5715"/>
                </a:lnTo>
                <a:lnTo>
                  <a:pt x="322580" y="5715"/>
                </a:lnTo>
                <a:lnTo>
                  <a:pt x="322580" y="20701"/>
                </a:lnTo>
                <a:lnTo>
                  <a:pt x="380238" y="20701"/>
                </a:lnTo>
                <a:lnTo>
                  <a:pt x="376783" y="31597"/>
                </a:lnTo>
                <a:lnTo>
                  <a:pt x="349694" y="62357"/>
                </a:lnTo>
                <a:lnTo>
                  <a:pt x="319532" y="71501"/>
                </a:lnTo>
                <a:lnTo>
                  <a:pt x="319532" y="86614"/>
                </a:lnTo>
                <a:lnTo>
                  <a:pt x="363804" y="72174"/>
                </a:lnTo>
                <a:lnTo>
                  <a:pt x="383540" y="53340"/>
                </a:lnTo>
                <a:lnTo>
                  <a:pt x="444754" y="87630"/>
                </a:lnTo>
                <a:lnTo>
                  <a:pt x="452501" y="74422"/>
                </a:lnTo>
                <a:close/>
              </a:path>
              <a:path w="1005840" h="154305">
                <a:moveTo>
                  <a:pt x="455803" y="118999"/>
                </a:moveTo>
                <a:lnTo>
                  <a:pt x="393573" y="118999"/>
                </a:lnTo>
                <a:lnTo>
                  <a:pt x="393573" y="83312"/>
                </a:lnTo>
                <a:lnTo>
                  <a:pt x="377317" y="83312"/>
                </a:lnTo>
                <a:lnTo>
                  <a:pt x="377317" y="118999"/>
                </a:lnTo>
                <a:lnTo>
                  <a:pt x="315341" y="118999"/>
                </a:lnTo>
                <a:lnTo>
                  <a:pt x="315341" y="134366"/>
                </a:lnTo>
                <a:lnTo>
                  <a:pt x="455803" y="134366"/>
                </a:lnTo>
                <a:lnTo>
                  <a:pt x="455803" y="118999"/>
                </a:lnTo>
                <a:close/>
              </a:path>
              <a:path w="1005840" h="154305">
                <a:moveTo>
                  <a:pt x="571461" y="67106"/>
                </a:moveTo>
                <a:lnTo>
                  <a:pt x="569226" y="65532"/>
                </a:lnTo>
                <a:lnTo>
                  <a:pt x="548487" y="51562"/>
                </a:lnTo>
                <a:lnTo>
                  <a:pt x="528320" y="37973"/>
                </a:lnTo>
                <a:lnTo>
                  <a:pt x="529336" y="34925"/>
                </a:lnTo>
                <a:lnTo>
                  <a:pt x="530225" y="31750"/>
                </a:lnTo>
                <a:lnTo>
                  <a:pt x="530733" y="28321"/>
                </a:lnTo>
                <a:lnTo>
                  <a:pt x="531368" y="25019"/>
                </a:lnTo>
                <a:lnTo>
                  <a:pt x="531749" y="21590"/>
                </a:lnTo>
                <a:lnTo>
                  <a:pt x="531876" y="18161"/>
                </a:lnTo>
                <a:lnTo>
                  <a:pt x="567309" y="18161"/>
                </a:lnTo>
                <a:lnTo>
                  <a:pt x="567309" y="4064"/>
                </a:lnTo>
                <a:lnTo>
                  <a:pt x="477647" y="4064"/>
                </a:lnTo>
                <a:lnTo>
                  <a:pt x="477647" y="18161"/>
                </a:lnTo>
                <a:lnTo>
                  <a:pt x="515493" y="18161"/>
                </a:lnTo>
                <a:lnTo>
                  <a:pt x="514273" y="27457"/>
                </a:lnTo>
                <a:lnTo>
                  <a:pt x="491756" y="60286"/>
                </a:lnTo>
                <a:lnTo>
                  <a:pt x="475869" y="65532"/>
                </a:lnTo>
                <a:lnTo>
                  <a:pt x="475869" y="80264"/>
                </a:lnTo>
                <a:lnTo>
                  <a:pt x="513778" y="62484"/>
                </a:lnTo>
                <a:lnTo>
                  <a:pt x="522224" y="51562"/>
                </a:lnTo>
                <a:lnTo>
                  <a:pt x="562737" y="79121"/>
                </a:lnTo>
                <a:lnTo>
                  <a:pt x="571461" y="67106"/>
                </a:lnTo>
                <a:close/>
              </a:path>
              <a:path w="1005840" h="154305">
                <a:moveTo>
                  <a:pt x="601091" y="92202"/>
                </a:moveTo>
                <a:lnTo>
                  <a:pt x="482219" y="92202"/>
                </a:lnTo>
                <a:lnTo>
                  <a:pt x="482219" y="106299"/>
                </a:lnTo>
                <a:lnTo>
                  <a:pt x="584708" y="106299"/>
                </a:lnTo>
                <a:lnTo>
                  <a:pt x="584708" y="141097"/>
                </a:lnTo>
                <a:lnTo>
                  <a:pt x="601091" y="141097"/>
                </a:lnTo>
                <a:lnTo>
                  <a:pt x="601091" y="92202"/>
                </a:lnTo>
                <a:close/>
              </a:path>
              <a:path w="1005840" h="154305">
                <a:moveTo>
                  <a:pt x="620903" y="30353"/>
                </a:moveTo>
                <a:lnTo>
                  <a:pt x="601091" y="30353"/>
                </a:lnTo>
                <a:lnTo>
                  <a:pt x="601091" y="508"/>
                </a:lnTo>
                <a:lnTo>
                  <a:pt x="584835" y="508"/>
                </a:lnTo>
                <a:lnTo>
                  <a:pt x="584835" y="84455"/>
                </a:lnTo>
                <a:lnTo>
                  <a:pt x="601091" y="84455"/>
                </a:lnTo>
                <a:lnTo>
                  <a:pt x="601091" y="45720"/>
                </a:lnTo>
                <a:lnTo>
                  <a:pt x="620903" y="45720"/>
                </a:lnTo>
                <a:lnTo>
                  <a:pt x="620903" y="30353"/>
                </a:lnTo>
                <a:close/>
              </a:path>
              <a:path w="1005840" h="154305">
                <a:moveTo>
                  <a:pt x="654050" y="117094"/>
                </a:moveTo>
                <a:lnTo>
                  <a:pt x="637667" y="117094"/>
                </a:lnTo>
                <a:lnTo>
                  <a:pt x="632333" y="154178"/>
                </a:lnTo>
                <a:lnTo>
                  <a:pt x="645922" y="154178"/>
                </a:lnTo>
                <a:lnTo>
                  <a:pt x="654050" y="117094"/>
                </a:lnTo>
                <a:close/>
              </a:path>
              <a:path w="1005840" h="154305">
                <a:moveTo>
                  <a:pt x="835406" y="5715"/>
                </a:moveTo>
                <a:lnTo>
                  <a:pt x="818134" y="5715"/>
                </a:lnTo>
                <a:lnTo>
                  <a:pt x="818134" y="62230"/>
                </a:lnTo>
                <a:lnTo>
                  <a:pt x="741680" y="62230"/>
                </a:lnTo>
                <a:lnTo>
                  <a:pt x="741680" y="5715"/>
                </a:lnTo>
                <a:lnTo>
                  <a:pt x="724408" y="5715"/>
                </a:lnTo>
                <a:lnTo>
                  <a:pt x="724408" y="137668"/>
                </a:lnTo>
                <a:lnTo>
                  <a:pt x="741680" y="137668"/>
                </a:lnTo>
                <a:lnTo>
                  <a:pt x="741680" y="77978"/>
                </a:lnTo>
                <a:lnTo>
                  <a:pt x="818134" y="77978"/>
                </a:lnTo>
                <a:lnTo>
                  <a:pt x="818134" y="137668"/>
                </a:lnTo>
                <a:lnTo>
                  <a:pt x="835406" y="137668"/>
                </a:lnTo>
                <a:lnTo>
                  <a:pt x="835406" y="77978"/>
                </a:lnTo>
                <a:lnTo>
                  <a:pt x="835406" y="62230"/>
                </a:lnTo>
                <a:lnTo>
                  <a:pt x="835406" y="5715"/>
                </a:lnTo>
                <a:close/>
              </a:path>
              <a:path w="1005840" h="154305">
                <a:moveTo>
                  <a:pt x="970153" y="137668"/>
                </a:moveTo>
                <a:lnTo>
                  <a:pt x="939368" y="90678"/>
                </a:lnTo>
                <a:lnTo>
                  <a:pt x="937133" y="87249"/>
                </a:lnTo>
                <a:lnTo>
                  <a:pt x="943508" y="84467"/>
                </a:lnTo>
                <a:lnTo>
                  <a:pt x="949109" y="81064"/>
                </a:lnTo>
                <a:lnTo>
                  <a:pt x="953935" y="77038"/>
                </a:lnTo>
                <a:lnTo>
                  <a:pt x="955205" y="75565"/>
                </a:lnTo>
                <a:lnTo>
                  <a:pt x="957961" y="72390"/>
                </a:lnTo>
                <a:lnTo>
                  <a:pt x="962787" y="65786"/>
                </a:lnTo>
                <a:lnTo>
                  <a:pt x="965200" y="57785"/>
                </a:lnTo>
                <a:lnTo>
                  <a:pt x="965200" y="48387"/>
                </a:lnTo>
                <a:lnTo>
                  <a:pt x="947801" y="14986"/>
                </a:lnTo>
                <a:lnTo>
                  <a:pt x="947801" y="39497"/>
                </a:lnTo>
                <a:lnTo>
                  <a:pt x="947801" y="57277"/>
                </a:lnTo>
                <a:lnTo>
                  <a:pt x="911098" y="75565"/>
                </a:lnTo>
                <a:lnTo>
                  <a:pt x="880364" y="75565"/>
                </a:lnTo>
                <a:lnTo>
                  <a:pt x="880364" y="21209"/>
                </a:lnTo>
                <a:lnTo>
                  <a:pt x="911098" y="21209"/>
                </a:lnTo>
                <a:lnTo>
                  <a:pt x="947801" y="39497"/>
                </a:lnTo>
                <a:lnTo>
                  <a:pt x="947801" y="14986"/>
                </a:lnTo>
                <a:lnTo>
                  <a:pt x="943698" y="12344"/>
                </a:lnTo>
                <a:lnTo>
                  <a:pt x="934669" y="8788"/>
                </a:lnTo>
                <a:lnTo>
                  <a:pt x="924217" y="6578"/>
                </a:lnTo>
                <a:lnTo>
                  <a:pt x="912368" y="5715"/>
                </a:lnTo>
                <a:lnTo>
                  <a:pt x="863092" y="5715"/>
                </a:lnTo>
                <a:lnTo>
                  <a:pt x="863092" y="137668"/>
                </a:lnTo>
                <a:lnTo>
                  <a:pt x="880364" y="137668"/>
                </a:lnTo>
                <a:lnTo>
                  <a:pt x="880364" y="91059"/>
                </a:lnTo>
                <a:lnTo>
                  <a:pt x="916051" y="91059"/>
                </a:lnTo>
                <a:lnTo>
                  <a:pt x="919861" y="90678"/>
                </a:lnTo>
                <a:lnTo>
                  <a:pt x="949833" y="137668"/>
                </a:lnTo>
                <a:lnTo>
                  <a:pt x="970153" y="137668"/>
                </a:lnTo>
                <a:close/>
              </a:path>
              <a:path w="1005840" h="154305">
                <a:moveTo>
                  <a:pt x="1005332" y="5715"/>
                </a:moveTo>
                <a:lnTo>
                  <a:pt x="988060" y="5715"/>
                </a:lnTo>
                <a:lnTo>
                  <a:pt x="988060" y="137668"/>
                </a:lnTo>
                <a:lnTo>
                  <a:pt x="1005332" y="137668"/>
                </a:lnTo>
                <a:lnTo>
                  <a:pt x="1005332" y="571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8" name="object 108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9259823" y="4620767"/>
            <a:ext cx="1716024" cy="13426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19915" cy="9235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59663" y="1773935"/>
            <a:ext cx="10789285" cy="4548505"/>
            <a:chOff x="359663" y="1773935"/>
            <a:chExt cx="10789285" cy="454850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3" y="1773935"/>
              <a:ext cx="10789158" cy="454837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10600944" y="0"/>
                  </a:moveTo>
                  <a:lnTo>
                    <a:pt x="0" y="0"/>
                  </a:lnTo>
                  <a:lnTo>
                    <a:pt x="0" y="4360164"/>
                  </a:lnTo>
                  <a:lnTo>
                    <a:pt x="10600944" y="4360164"/>
                  </a:lnTo>
                  <a:lnTo>
                    <a:pt x="10600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0" y="4360164"/>
                  </a:moveTo>
                  <a:lnTo>
                    <a:pt x="10600944" y="4360164"/>
                  </a:lnTo>
                  <a:lnTo>
                    <a:pt x="10600944" y="0"/>
                  </a:lnTo>
                  <a:lnTo>
                    <a:pt x="0" y="0"/>
                  </a:lnTo>
                  <a:lnTo>
                    <a:pt x="0" y="4360164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2687" y="2042159"/>
              <a:ext cx="1115695" cy="417830"/>
            </a:xfrm>
            <a:custGeom>
              <a:avLst/>
              <a:gdLst/>
              <a:ahLst/>
              <a:cxnLst/>
              <a:rect l="l" t="t" r="r" b="b"/>
              <a:pathLst>
                <a:path w="1115695" h="417830">
                  <a:moveTo>
                    <a:pt x="997457" y="0"/>
                  </a:moveTo>
                  <a:lnTo>
                    <a:pt x="118109" y="0"/>
                  </a:lnTo>
                  <a:lnTo>
                    <a:pt x="72137" y="9274"/>
                  </a:lnTo>
                  <a:lnTo>
                    <a:pt x="34594" y="34575"/>
                  </a:lnTo>
                  <a:lnTo>
                    <a:pt x="9282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82" y="345459"/>
                  </a:lnTo>
                  <a:lnTo>
                    <a:pt x="34594" y="383000"/>
                  </a:lnTo>
                  <a:lnTo>
                    <a:pt x="72137" y="408301"/>
                  </a:lnTo>
                  <a:lnTo>
                    <a:pt x="118109" y="417575"/>
                  </a:lnTo>
                  <a:lnTo>
                    <a:pt x="997457" y="417575"/>
                  </a:lnTo>
                  <a:lnTo>
                    <a:pt x="1043451" y="408301"/>
                  </a:lnTo>
                  <a:lnTo>
                    <a:pt x="1080992" y="383000"/>
                  </a:lnTo>
                  <a:lnTo>
                    <a:pt x="1106293" y="345459"/>
                  </a:lnTo>
                  <a:lnTo>
                    <a:pt x="1115568" y="299465"/>
                  </a:lnTo>
                  <a:lnTo>
                    <a:pt x="1115568" y="118110"/>
                  </a:lnTo>
                  <a:lnTo>
                    <a:pt x="1106293" y="72116"/>
                  </a:lnTo>
                  <a:lnTo>
                    <a:pt x="1080992" y="34575"/>
                  </a:lnTo>
                  <a:lnTo>
                    <a:pt x="1043451" y="9274"/>
                  </a:lnTo>
                  <a:lnTo>
                    <a:pt x="997457" y="0"/>
                  </a:lnTo>
                  <a:close/>
                </a:path>
              </a:pathLst>
            </a:custGeom>
            <a:solidFill>
              <a:srgbClr val="8B9E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7083" y="2095880"/>
              <a:ext cx="368300" cy="180340"/>
            </a:xfrm>
            <a:custGeom>
              <a:avLst/>
              <a:gdLst/>
              <a:ahLst/>
              <a:cxnLst/>
              <a:rect l="l" t="t" r="r" b="b"/>
              <a:pathLst>
                <a:path w="368300" h="180339">
                  <a:moveTo>
                    <a:pt x="357632" y="121792"/>
                  </a:moveTo>
                  <a:lnTo>
                    <a:pt x="201929" y="121792"/>
                  </a:lnTo>
                  <a:lnTo>
                    <a:pt x="201929" y="148970"/>
                  </a:lnTo>
                  <a:lnTo>
                    <a:pt x="322960" y="148970"/>
                  </a:lnTo>
                  <a:lnTo>
                    <a:pt x="322960" y="179958"/>
                  </a:lnTo>
                  <a:lnTo>
                    <a:pt x="357632" y="179958"/>
                  </a:lnTo>
                  <a:lnTo>
                    <a:pt x="357632" y="121792"/>
                  </a:lnTo>
                  <a:close/>
                </a:path>
                <a:path w="368300" h="180339">
                  <a:moveTo>
                    <a:pt x="125222" y="127888"/>
                  </a:moveTo>
                  <a:lnTo>
                    <a:pt x="93853" y="127888"/>
                  </a:lnTo>
                  <a:lnTo>
                    <a:pt x="93853" y="174878"/>
                  </a:lnTo>
                  <a:lnTo>
                    <a:pt x="125222" y="174878"/>
                  </a:lnTo>
                  <a:lnTo>
                    <a:pt x="125222" y="127888"/>
                  </a:lnTo>
                  <a:close/>
                </a:path>
                <a:path w="368300" h="180339">
                  <a:moveTo>
                    <a:pt x="75184" y="8889"/>
                  </a:moveTo>
                  <a:lnTo>
                    <a:pt x="0" y="8889"/>
                  </a:lnTo>
                  <a:lnTo>
                    <a:pt x="0" y="39624"/>
                  </a:lnTo>
                  <a:lnTo>
                    <a:pt x="42544" y="39624"/>
                  </a:lnTo>
                  <a:lnTo>
                    <a:pt x="42544" y="61721"/>
                  </a:lnTo>
                  <a:lnTo>
                    <a:pt x="35883" y="106674"/>
                  </a:lnTo>
                  <a:lnTo>
                    <a:pt x="9233" y="135937"/>
                  </a:lnTo>
                  <a:lnTo>
                    <a:pt x="0" y="137794"/>
                  </a:lnTo>
                  <a:lnTo>
                    <a:pt x="0" y="169799"/>
                  </a:lnTo>
                  <a:lnTo>
                    <a:pt x="42846" y="153249"/>
                  </a:lnTo>
                  <a:lnTo>
                    <a:pt x="56056" y="137794"/>
                  </a:lnTo>
                  <a:lnTo>
                    <a:pt x="56181" y="137628"/>
                  </a:lnTo>
                  <a:lnTo>
                    <a:pt x="61849" y="127888"/>
                  </a:lnTo>
                  <a:lnTo>
                    <a:pt x="125222" y="127888"/>
                  </a:lnTo>
                  <a:lnTo>
                    <a:pt x="125222" y="96012"/>
                  </a:lnTo>
                  <a:lnTo>
                    <a:pt x="72135" y="96012"/>
                  </a:lnTo>
                  <a:lnTo>
                    <a:pt x="72771" y="92455"/>
                  </a:lnTo>
                  <a:lnTo>
                    <a:pt x="73787" y="85089"/>
                  </a:lnTo>
                  <a:lnTo>
                    <a:pt x="74549" y="77342"/>
                  </a:lnTo>
                  <a:lnTo>
                    <a:pt x="74803" y="73278"/>
                  </a:lnTo>
                  <a:lnTo>
                    <a:pt x="125222" y="73278"/>
                  </a:lnTo>
                  <a:lnTo>
                    <a:pt x="125222" y="41528"/>
                  </a:lnTo>
                  <a:lnTo>
                    <a:pt x="75184" y="41528"/>
                  </a:lnTo>
                  <a:lnTo>
                    <a:pt x="75184" y="8889"/>
                  </a:lnTo>
                  <a:close/>
                </a:path>
                <a:path w="368300" h="180339">
                  <a:moveTo>
                    <a:pt x="125222" y="73278"/>
                  </a:moveTo>
                  <a:lnTo>
                    <a:pt x="93853" y="73278"/>
                  </a:lnTo>
                  <a:lnTo>
                    <a:pt x="93853" y="96012"/>
                  </a:lnTo>
                  <a:lnTo>
                    <a:pt x="125222" y="96012"/>
                  </a:lnTo>
                  <a:lnTo>
                    <a:pt x="125222" y="73278"/>
                  </a:lnTo>
                  <a:close/>
                </a:path>
                <a:path w="368300" h="180339">
                  <a:moveTo>
                    <a:pt x="125222" y="5587"/>
                  </a:moveTo>
                  <a:lnTo>
                    <a:pt x="93853" y="5587"/>
                  </a:lnTo>
                  <a:lnTo>
                    <a:pt x="93853" y="41528"/>
                  </a:lnTo>
                  <a:lnTo>
                    <a:pt x="125222" y="41528"/>
                  </a:lnTo>
                  <a:lnTo>
                    <a:pt x="125222" y="5587"/>
                  </a:lnTo>
                  <a:close/>
                </a:path>
                <a:path w="368300" h="180339">
                  <a:moveTo>
                    <a:pt x="367791" y="85470"/>
                  </a:moveTo>
                  <a:lnTo>
                    <a:pt x="192659" y="85470"/>
                  </a:lnTo>
                  <a:lnTo>
                    <a:pt x="192659" y="112902"/>
                  </a:lnTo>
                  <a:lnTo>
                    <a:pt x="367791" y="112902"/>
                  </a:lnTo>
                  <a:lnTo>
                    <a:pt x="367791" y="85470"/>
                  </a:lnTo>
                  <a:close/>
                </a:path>
                <a:path w="368300" h="180339">
                  <a:moveTo>
                    <a:pt x="297179" y="65277"/>
                  </a:moveTo>
                  <a:lnTo>
                    <a:pt x="263144" y="65277"/>
                  </a:lnTo>
                  <a:lnTo>
                    <a:pt x="263144" y="85470"/>
                  </a:lnTo>
                  <a:lnTo>
                    <a:pt x="297179" y="85470"/>
                  </a:lnTo>
                  <a:lnTo>
                    <a:pt x="297179" y="65277"/>
                  </a:lnTo>
                  <a:close/>
                </a:path>
                <a:path w="368300" h="180339">
                  <a:moveTo>
                    <a:pt x="268859" y="0"/>
                  </a:moveTo>
                  <a:lnTo>
                    <a:pt x="243649" y="34591"/>
                  </a:lnTo>
                  <a:lnTo>
                    <a:pt x="205320" y="47243"/>
                  </a:lnTo>
                  <a:lnTo>
                    <a:pt x="279400" y="47243"/>
                  </a:lnTo>
                  <a:lnTo>
                    <a:pt x="353695" y="77215"/>
                  </a:lnTo>
                  <a:lnTo>
                    <a:pt x="366141" y="51053"/>
                  </a:lnTo>
                  <a:lnTo>
                    <a:pt x="297053" y="24511"/>
                  </a:lnTo>
                  <a:lnTo>
                    <a:pt x="300100" y="18541"/>
                  </a:lnTo>
                  <a:lnTo>
                    <a:pt x="302259" y="12318"/>
                  </a:lnTo>
                  <a:lnTo>
                    <a:pt x="303529" y="5587"/>
                  </a:lnTo>
                  <a:lnTo>
                    <a:pt x="268859" y="0"/>
                  </a:lnTo>
                  <a:close/>
                </a:path>
                <a:path w="368300" h="180339">
                  <a:moveTo>
                    <a:pt x="279400" y="47243"/>
                  </a:moveTo>
                  <a:lnTo>
                    <a:pt x="204565" y="47243"/>
                  </a:lnTo>
                  <a:lnTo>
                    <a:pt x="197738" y="47751"/>
                  </a:lnTo>
                  <a:lnTo>
                    <a:pt x="197738" y="76326"/>
                  </a:lnTo>
                  <a:lnTo>
                    <a:pt x="209718" y="75610"/>
                  </a:lnTo>
                  <a:lnTo>
                    <a:pt x="253325" y="64085"/>
                  </a:lnTo>
                  <a:lnTo>
                    <a:pt x="279400" y="47243"/>
                  </a:lnTo>
                  <a:close/>
                </a:path>
                <a:path w="368300" h="180339">
                  <a:moveTo>
                    <a:pt x="169799" y="4825"/>
                  </a:moveTo>
                  <a:lnTo>
                    <a:pt x="138049" y="4825"/>
                  </a:lnTo>
                  <a:lnTo>
                    <a:pt x="138049" y="177926"/>
                  </a:lnTo>
                  <a:lnTo>
                    <a:pt x="169799" y="177926"/>
                  </a:lnTo>
                  <a:lnTo>
                    <a:pt x="169799" y="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112" y="2033015"/>
              <a:ext cx="399288" cy="3733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144" y="2369819"/>
              <a:ext cx="2675382" cy="36019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45236" y="2343911"/>
              <a:ext cx="2674620" cy="3601720"/>
            </a:xfrm>
            <a:custGeom>
              <a:avLst/>
              <a:gdLst/>
              <a:ahLst/>
              <a:cxnLst/>
              <a:rect l="l" t="t" r="r" b="b"/>
              <a:pathLst>
                <a:path w="2674620" h="3601720">
                  <a:moveTo>
                    <a:pt x="2588767" y="0"/>
                  </a:moveTo>
                  <a:lnTo>
                    <a:pt x="85826" y="0"/>
                  </a:lnTo>
                  <a:lnTo>
                    <a:pt x="52420" y="6752"/>
                  </a:lnTo>
                  <a:lnTo>
                    <a:pt x="25139" y="25161"/>
                  </a:lnTo>
                  <a:lnTo>
                    <a:pt x="6745" y="52452"/>
                  </a:lnTo>
                  <a:lnTo>
                    <a:pt x="0" y="85851"/>
                  </a:lnTo>
                  <a:lnTo>
                    <a:pt x="0" y="3515385"/>
                  </a:lnTo>
                  <a:lnTo>
                    <a:pt x="6745" y="3548791"/>
                  </a:lnTo>
                  <a:lnTo>
                    <a:pt x="25139" y="3576072"/>
                  </a:lnTo>
                  <a:lnTo>
                    <a:pt x="52420" y="3594466"/>
                  </a:lnTo>
                  <a:lnTo>
                    <a:pt x="85826" y="3601212"/>
                  </a:lnTo>
                  <a:lnTo>
                    <a:pt x="2588767" y="3601212"/>
                  </a:lnTo>
                  <a:lnTo>
                    <a:pt x="2622167" y="3594466"/>
                  </a:lnTo>
                  <a:lnTo>
                    <a:pt x="2649458" y="3576072"/>
                  </a:lnTo>
                  <a:lnTo>
                    <a:pt x="2667867" y="3548791"/>
                  </a:lnTo>
                  <a:lnTo>
                    <a:pt x="2674619" y="3515385"/>
                  </a:lnTo>
                  <a:lnTo>
                    <a:pt x="2674619" y="85851"/>
                  </a:lnTo>
                  <a:lnTo>
                    <a:pt x="2667867" y="52452"/>
                  </a:lnTo>
                  <a:lnTo>
                    <a:pt x="2649458" y="25161"/>
                  </a:lnTo>
                  <a:lnTo>
                    <a:pt x="2622167" y="6752"/>
                  </a:lnTo>
                  <a:lnTo>
                    <a:pt x="2588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855" y="4453127"/>
              <a:ext cx="2660904" cy="14965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52672" y="2042159"/>
              <a:ext cx="1117600" cy="417830"/>
            </a:xfrm>
            <a:custGeom>
              <a:avLst/>
              <a:gdLst/>
              <a:ahLst/>
              <a:cxnLst/>
              <a:rect l="l" t="t" r="r" b="b"/>
              <a:pathLst>
                <a:path w="1117600" h="417830">
                  <a:moveTo>
                    <a:pt x="998981" y="0"/>
                  </a:moveTo>
                  <a:lnTo>
                    <a:pt x="118110" y="0"/>
                  </a:lnTo>
                  <a:lnTo>
                    <a:pt x="72116" y="9274"/>
                  </a:lnTo>
                  <a:lnTo>
                    <a:pt x="34575" y="34575"/>
                  </a:lnTo>
                  <a:lnTo>
                    <a:pt x="9274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74" y="345459"/>
                  </a:lnTo>
                  <a:lnTo>
                    <a:pt x="34575" y="383000"/>
                  </a:lnTo>
                  <a:lnTo>
                    <a:pt x="72116" y="408301"/>
                  </a:lnTo>
                  <a:lnTo>
                    <a:pt x="118110" y="417575"/>
                  </a:lnTo>
                  <a:lnTo>
                    <a:pt x="998981" y="417575"/>
                  </a:lnTo>
                  <a:lnTo>
                    <a:pt x="1044975" y="408301"/>
                  </a:lnTo>
                  <a:lnTo>
                    <a:pt x="1082516" y="383000"/>
                  </a:lnTo>
                  <a:lnTo>
                    <a:pt x="1107817" y="345459"/>
                  </a:lnTo>
                  <a:lnTo>
                    <a:pt x="1117091" y="299465"/>
                  </a:lnTo>
                  <a:lnTo>
                    <a:pt x="1117091" y="118110"/>
                  </a:lnTo>
                  <a:lnTo>
                    <a:pt x="1107817" y="72116"/>
                  </a:lnTo>
                  <a:lnTo>
                    <a:pt x="1082516" y="34575"/>
                  </a:lnTo>
                  <a:lnTo>
                    <a:pt x="1044975" y="9274"/>
                  </a:lnTo>
                  <a:lnTo>
                    <a:pt x="99898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28084" y="2100706"/>
              <a:ext cx="368300" cy="177165"/>
            </a:xfrm>
            <a:custGeom>
              <a:avLst/>
              <a:gdLst/>
              <a:ahLst/>
              <a:cxnLst/>
              <a:rect l="l" t="t" r="r" b="b"/>
              <a:pathLst>
                <a:path w="368300" h="177164">
                  <a:moveTo>
                    <a:pt x="45212" y="112521"/>
                  </a:moveTo>
                  <a:lnTo>
                    <a:pt x="10287" y="112521"/>
                  </a:lnTo>
                  <a:lnTo>
                    <a:pt x="10287" y="173100"/>
                  </a:lnTo>
                  <a:lnTo>
                    <a:pt x="167639" y="173100"/>
                  </a:lnTo>
                  <a:lnTo>
                    <a:pt x="167639" y="142239"/>
                  </a:lnTo>
                  <a:lnTo>
                    <a:pt x="45212" y="142239"/>
                  </a:lnTo>
                  <a:lnTo>
                    <a:pt x="45212" y="112521"/>
                  </a:lnTo>
                  <a:close/>
                </a:path>
                <a:path w="368300" h="177164">
                  <a:moveTo>
                    <a:pt x="165226" y="0"/>
                  </a:moveTo>
                  <a:lnTo>
                    <a:pt x="130937" y="0"/>
                  </a:lnTo>
                  <a:lnTo>
                    <a:pt x="130937" y="128142"/>
                  </a:lnTo>
                  <a:lnTo>
                    <a:pt x="165226" y="128142"/>
                  </a:lnTo>
                  <a:lnTo>
                    <a:pt x="165226" y="0"/>
                  </a:lnTo>
                  <a:close/>
                </a:path>
                <a:path w="368300" h="177164">
                  <a:moveTo>
                    <a:pt x="46989" y="762"/>
                  </a:moveTo>
                  <a:lnTo>
                    <a:pt x="37383" y="43138"/>
                  </a:lnTo>
                  <a:lnTo>
                    <a:pt x="6665" y="71338"/>
                  </a:lnTo>
                  <a:lnTo>
                    <a:pt x="0" y="72770"/>
                  </a:lnTo>
                  <a:lnTo>
                    <a:pt x="0" y="104520"/>
                  </a:lnTo>
                  <a:lnTo>
                    <a:pt x="41360" y="89060"/>
                  </a:lnTo>
                  <a:lnTo>
                    <a:pt x="60451" y="69468"/>
                  </a:lnTo>
                  <a:lnTo>
                    <a:pt x="112610" y="69468"/>
                  </a:lnTo>
                  <a:lnTo>
                    <a:pt x="74549" y="42544"/>
                  </a:lnTo>
                  <a:lnTo>
                    <a:pt x="76835" y="36321"/>
                  </a:lnTo>
                  <a:lnTo>
                    <a:pt x="78486" y="29971"/>
                  </a:lnTo>
                  <a:lnTo>
                    <a:pt x="81533" y="2793"/>
                  </a:lnTo>
                  <a:lnTo>
                    <a:pt x="46989" y="762"/>
                  </a:lnTo>
                  <a:close/>
                </a:path>
                <a:path w="368300" h="177164">
                  <a:moveTo>
                    <a:pt x="112610" y="69468"/>
                  </a:moveTo>
                  <a:lnTo>
                    <a:pt x="60451" y="69468"/>
                  </a:lnTo>
                  <a:lnTo>
                    <a:pt x="104393" y="102107"/>
                  </a:lnTo>
                  <a:lnTo>
                    <a:pt x="124460" y="77850"/>
                  </a:lnTo>
                  <a:lnTo>
                    <a:pt x="112610" y="69468"/>
                  </a:lnTo>
                  <a:close/>
                </a:path>
                <a:path w="368300" h="177164">
                  <a:moveTo>
                    <a:pt x="263143" y="124587"/>
                  </a:moveTo>
                  <a:lnTo>
                    <a:pt x="228853" y="124587"/>
                  </a:lnTo>
                  <a:lnTo>
                    <a:pt x="228853" y="177164"/>
                  </a:lnTo>
                  <a:lnTo>
                    <a:pt x="263143" y="177164"/>
                  </a:lnTo>
                  <a:lnTo>
                    <a:pt x="263143" y="124587"/>
                  </a:lnTo>
                  <a:close/>
                </a:path>
                <a:path w="368300" h="177164">
                  <a:moveTo>
                    <a:pt x="331850" y="124587"/>
                  </a:moveTo>
                  <a:lnTo>
                    <a:pt x="297688" y="124587"/>
                  </a:lnTo>
                  <a:lnTo>
                    <a:pt x="297688" y="177164"/>
                  </a:lnTo>
                  <a:lnTo>
                    <a:pt x="331850" y="177164"/>
                  </a:lnTo>
                  <a:lnTo>
                    <a:pt x="331850" y="124587"/>
                  </a:lnTo>
                  <a:close/>
                </a:path>
                <a:path w="368300" h="177164">
                  <a:moveTo>
                    <a:pt x="367918" y="93217"/>
                  </a:moveTo>
                  <a:lnTo>
                    <a:pt x="192786" y="93217"/>
                  </a:lnTo>
                  <a:lnTo>
                    <a:pt x="192786" y="124587"/>
                  </a:lnTo>
                  <a:lnTo>
                    <a:pt x="367918" y="124587"/>
                  </a:lnTo>
                  <a:lnTo>
                    <a:pt x="367918" y="93217"/>
                  </a:lnTo>
                  <a:close/>
                </a:path>
                <a:path w="368300" h="177164">
                  <a:moveTo>
                    <a:pt x="357886" y="2031"/>
                  </a:moveTo>
                  <a:lnTo>
                    <a:pt x="202564" y="2031"/>
                  </a:lnTo>
                  <a:lnTo>
                    <a:pt x="202564" y="33781"/>
                  </a:lnTo>
                  <a:lnTo>
                    <a:pt x="322325" y="33781"/>
                  </a:lnTo>
                  <a:lnTo>
                    <a:pt x="322325" y="82930"/>
                  </a:lnTo>
                  <a:lnTo>
                    <a:pt x="357886" y="82930"/>
                  </a:lnTo>
                  <a:lnTo>
                    <a:pt x="357886" y="2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7619" y="2033015"/>
              <a:ext cx="399288" cy="3733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1128" y="2369819"/>
              <a:ext cx="7088885" cy="360197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665219" y="2343911"/>
              <a:ext cx="7088505" cy="3601720"/>
            </a:xfrm>
            <a:custGeom>
              <a:avLst/>
              <a:gdLst/>
              <a:ahLst/>
              <a:cxnLst/>
              <a:rect l="l" t="t" r="r" b="b"/>
              <a:pathLst>
                <a:path w="7088505" h="3601720">
                  <a:moveTo>
                    <a:pt x="6972554" y="0"/>
                  </a:moveTo>
                  <a:lnTo>
                    <a:pt x="115569" y="0"/>
                  </a:lnTo>
                  <a:lnTo>
                    <a:pt x="70562" y="9074"/>
                  </a:lnTo>
                  <a:lnTo>
                    <a:pt x="33829" y="33829"/>
                  </a:lnTo>
                  <a:lnTo>
                    <a:pt x="9074" y="70562"/>
                  </a:lnTo>
                  <a:lnTo>
                    <a:pt x="0" y="115570"/>
                  </a:lnTo>
                  <a:lnTo>
                    <a:pt x="0" y="3485654"/>
                  </a:lnTo>
                  <a:lnTo>
                    <a:pt x="9074" y="3530633"/>
                  </a:lnTo>
                  <a:lnTo>
                    <a:pt x="33829" y="3567364"/>
                  </a:lnTo>
                  <a:lnTo>
                    <a:pt x="70562" y="3592130"/>
                  </a:lnTo>
                  <a:lnTo>
                    <a:pt x="115569" y="3601212"/>
                  </a:lnTo>
                  <a:lnTo>
                    <a:pt x="6972554" y="3601212"/>
                  </a:lnTo>
                  <a:lnTo>
                    <a:pt x="7017561" y="3592130"/>
                  </a:lnTo>
                  <a:lnTo>
                    <a:pt x="7054294" y="3567364"/>
                  </a:lnTo>
                  <a:lnTo>
                    <a:pt x="7079049" y="3530633"/>
                  </a:lnTo>
                  <a:lnTo>
                    <a:pt x="7088124" y="3485654"/>
                  </a:lnTo>
                  <a:lnTo>
                    <a:pt x="7088124" y="115570"/>
                  </a:lnTo>
                  <a:lnTo>
                    <a:pt x="7079049" y="70562"/>
                  </a:lnTo>
                  <a:lnTo>
                    <a:pt x="7054294" y="33829"/>
                  </a:lnTo>
                  <a:lnTo>
                    <a:pt x="7017561" y="9074"/>
                  </a:lnTo>
                  <a:lnTo>
                    <a:pt x="69725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59340" y="2689859"/>
              <a:ext cx="690372" cy="311048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982211" y="3233927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650029" y="3226307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39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82211" y="4084319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650029" y="4076700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40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82211" y="4663439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50029" y="4655819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39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59340" y="2689859"/>
              <a:ext cx="690372" cy="3110484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3508247" y="179781"/>
            <a:ext cx="4157345" cy="568325"/>
            <a:chOff x="3508247" y="179781"/>
            <a:chExt cx="4157345" cy="568325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38955" y="179781"/>
              <a:ext cx="1494281" cy="56151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983481" y="292353"/>
              <a:ext cx="1258570" cy="344170"/>
            </a:xfrm>
            <a:custGeom>
              <a:avLst/>
              <a:gdLst/>
              <a:ahLst/>
              <a:cxnLst/>
              <a:rect l="l" t="t" r="r" b="b"/>
              <a:pathLst>
                <a:path w="1258570" h="344170">
                  <a:moveTo>
                    <a:pt x="606425" y="210566"/>
                  </a:moveTo>
                  <a:lnTo>
                    <a:pt x="367791" y="210566"/>
                  </a:lnTo>
                  <a:lnTo>
                    <a:pt x="360679" y="212344"/>
                  </a:lnTo>
                  <a:lnTo>
                    <a:pt x="353567" y="219456"/>
                  </a:lnTo>
                  <a:lnTo>
                    <a:pt x="351789" y="226568"/>
                  </a:lnTo>
                  <a:lnTo>
                    <a:pt x="351789" y="344043"/>
                  </a:lnTo>
                  <a:lnTo>
                    <a:pt x="572007" y="344043"/>
                  </a:lnTo>
                  <a:lnTo>
                    <a:pt x="580673" y="343564"/>
                  </a:lnTo>
                  <a:lnTo>
                    <a:pt x="606425" y="309626"/>
                  </a:lnTo>
                  <a:lnTo>
                    <a:pt x="606425" y="296545"/>
                  </a:lnTo>
                  <a:lnTo>
                    <a:pt x="410717" y="296545"/>
                  </a:lnTo>
                  <a:lnTo>
                    <a:pt x="410717" y="257429"/>
                  </a:lnTo>
                  <a:lnTo>
                    <a:pt x="606425" y="257429"/>
                  </a:lnTo>
                  <a:lnTo>
                    <a:pt x="606425" y="210566"/>
                  </a:lnTo>
                  <a:close/>
                </a:path>
                <a:path w="1258570" h="344170">
                  <a:moveTo>
                    <a:pt x="606425" y="257429"/>
                  </a:moveTo>
                  <a:lnTo>
                    <a:pt x="547496" y="257429"/>
                  </a:lnTo>
                  <a:lnTo>
                    <a:pt x="547496" y="296545"/>
                  </a:lnTo>
                  <a:lnTo>
                    <a:pt x="606425" y="296545"/>
                  </a:lnTo>
                  <a:lnTo>
                    <a:pt x="606425" y="257429"/>
                  </a:lnTo>
                  <a:close/>
                </a:path>
                <a:path w="1258570" h="344170">
                  <a:moveTo>
                    <a:pt x="293750" y="217678"/>
                  </a:moveTo>
                  <a:lnTo>
                    <a:pt x="33781" y="217678"/>
                  </a:lnTo>
                  <a:lnTo>
                    <a:pt x="33781" y="264541"/>
                  </a:lnTo>
                  <a:lnTo>
                    <a:pt x="234822" y="264541"/>
                  </a:lnTo>
                  <a:lnTo>
                    <a:pt x="234822" y="344043"/>
                  </a:lnTo>
                  <a:lnTo>
                    <a:pt x="293750" y="344043"/>
                  </a:lnTo>
                  <a:lnTo>
                    <a:pt x="293750" y="217678"/>
                  </a:lnTo>
                  <a:close/>
                </a:path>
                <a:path w="1258570" h="344170">
                  <a:moveTo>
                    <a:pt x="945768" y="276606"/>
                  </a:moveTo>
                  <a:lnTo>
                    <a:pt x="643889" y="276606"/>
                  </a:lnTo>
                  <a:lnTo>
                    <a:pt x="643889" y="322834"/>
                  </a:lnTo>
                  <a:lnTo>
                    <a:pt x="945768" y="322834"/>
                  </a:lnTo>
                  <a:lnTo>
                    <a:pt x="945768" y="276606"/>
                  </a:lnTo>
                  <a:close/>
                </a:path>
                <a:path w="1258570" h="344170">
                  <a:moveTo>
                    <a:pt x="826007" y="180086"/>
                  </a:moveTo>
                  <a:lnTo>
                    <a:pt x="763523" y="180086"/>
                  </a:lnTo>
                  <a:lnTo>
                    <a:pt x="763523" y="276606"/>
                  </a:lnTo>
                  <a:lnTo>
                    <a:pt x="826007" y="276606"/>
                  </a:lnTo>
                  <a:lnTo>
                    <a:pt x="826007" y="180086"/>
                  </a:lnTo>
                  <a:close/>
                </a:path>
                <a:path w="1258570" h="344170">
                  <a:moveTo>
                    <a:pt x="837818" y="23749"/>
                  </a:moveTo>
                  <a:lnTo>
                    <a:pt x="751839" y="23749"/>
                  </a:lnTo>
                  <a:lnTo>
                    <a:pt x="744362" y="23913"/>
                  </a:lnTo>
                  <a:lnTo>
                    <a:pt x="704722" y="37338"/>
                  </a:lnTo>
                  <a:lnTo>
                    <a:pt x="698245" y="47244"/>
                  </a:lnTo>
                  <a:lnTo>
                    <a:pt x="695325" y="52705"/>
                  </a:lnTo>
                  <a:lnTo>
                    <a:pt x="692912" y="59309"/>
                  </a:lnTo>
                  <a:lnTo>
                    <a:pt x="648207" y="219075"/>
                  </a:lnTo>
                  <a:lnTo>
                    <a:pt x="707770" y="219075"/>
                  </a:lnTo>
                  <a:lnTo>
                    <a:pt x="745870" y="81280"/>
                  </a:lnTo>
                  <a:lnTo>
                    <a:pt x="747013" y="77724"/>
                  </a:lnTo>
                  <a:lnTo>
                    <a:pt x="748664" y="74930"/>
                  </a:lnTo>
                  <a:lnTo>
                    <a:pt x="750951" y="73025"/>
                  </a:lnTo>
                  <a:lnTo>
                    <a:pt x="753237" y="70993"/>
                  </a:lnTo>
                  <a:lnTo>
                    <a:pt x="757046" y="69977"/>
                  </a:lnTo>
                  <a:lnTo>
                    <a:pt x="899732" y="69977"/>
                  </a:lnTo>
                  <a:lnTo>
                    <a:pt x="896746" y="59309"/>
                  </a:lnTo>
                  <a:lnTo>
                    <a:pt x="870584" y="27940"/>
                  </a:lnTo>
                  <a:lnTo>
                    <a:pt x="845296" y="23913"/>
                  </a:lnTo>
                  <a:lnTo>
                    <a:pt x="837818" y="23749"/>
                  </a:lnTo>
                  <a:close/>
                </a:path>
                <a:path w="1258570" h="344170">
                  <a:moveTo>
                    <a:pt x="899732" y="69977"/>
                  </a:moveTo>
                  <a:lnTo>
                    <a:pt x="832612" y="69977"/>
                  </a:lnTo>
                  <a:lnTo>
                    <a:pt x="836421" y="70993"/>
                  </a:lnTo>
                  <a:lnTo>
                    <a:pt x="840866" y="74930"/>
                  </a:lnTo>
                  <a:lnTo>
                    <a:pt x="842644" y="77724"/>
                  </a:lnTo>
                  <a:lnTo>
                    <a:pt x="843788" y="81280"/>
                  </a:lnTo>
                  <a:lnTo>
                    <a:pt x="881760" y="219075"/>
                  </a:lnTo>
                  <a:lnTo>
                    <a:pt x="941451" y="219075"/>
                  </a:lnTo>
                  <a:lnTo>
                    <a:pt x="899732" y="69977"/>
                  </a:lnTo>
                  <a:close/>
                </a:path>
                <a:path w="1258570" h="344170">
                  <a:moveTo>
                    <a:pt x="160146" y="32258"/>
                  </a:moveTo>
                  <a:lnTo>
                    <a:pt x="0" y="32258"/>
                  </a:lnTo>
                  <a:lnTo>
                    <a:pt x="0" y="77089"/>
                  </a:lnTo>
                  <a:lnTo>
                    <a:pt x="18160" y="77089"/>
                  </a:lnTo>
                  <a:lnTo>
                    <a:pt x="15747" y="80899"/>
                  </a:lnTo>
                  <a:lnTo>
                    <a:pt x="13842" y="85979"/>
                  </a:lnTo>
                  <a:lnTo>
                    <a:pt x="12191" y="92456"/>
                  </a:lnTo>
                  <a:lnTo>
                    <a:pt x="10413" y="99060"/>
                  </a:lnTo>
                  <a:lnTo>
                    <a:pt x="9651" y="105156"/>
                  </a:lnTo>
                  <a:lnTo>
                    <a:pt x="9672" y="130514"/>
                  </a:lnTo>
                  <a:lnTo>
                    <a:pt x="9963" y="139043"/>
                  </a:lnTo>
                  <a:lnTo>
                    <a:pt x="20970" y="175609"/>
                  </a:lnTo>
                  <a:lnTo>
                    <a:pt x="51307" y="199390"/>
                  </a:lnTo>
                  <a:lnTo>
                    <a:pt x="80009" y="203835"/>
                  </a:lnTo>
                  <a:lnTo>
                    <a:pt x="87747" y="203551"/>
                  </a:lnTo>
                  <a:lnTo>
                    <a:pt x="126234" y="190138"/>
                  </a:lnTo>
                  <a:lnTo>
                    <a:pt x="146549" y="159131"/>
                  </a:lnTo>
                  <a:lnTo>
                    <a:pt x="72389" y="159131"/>
                  </a:lnTo>
                  <a:lnTo>
                    <a:pt x="67055" y="156337"/>
                  </a:lnTo>
                  <a:lnTo>
                    <a:pt x="59308" y="120396"/>
                  </a:lnTo>
                  <a:lnTo>
                    <a:pt x="59308" y="112141"/>
                  </a:lnTo>
                  <a:lnTo>
                    <a:pt x="72389" y="73533"/>
                  </a:lnTo>
                  <a:lnTo>
                    <a:pt x="160146" y="73533"/>
                  </a:lnTo>
                  <a:lnTo>
                    <a:pt x="160146" y="32258"/>
                  </a:lnTo>
                  <a:close/>
                </a:path>
                <a:path w="1258570" h="344170">
                  <a:moveTo>
                    <a:pt x="160146" y="73533"/>
                  </a:moveTo>
                  <a:lnTo>
                    <a:pt x="87756" y="73533"/>
                  </a:lnTo>
                  <a:lnTo>
                    <a:pt x="93217" y="76327"/>
                  </a:lnTo>
                  <a:lnTo>
                    <a:pt x="96265" y="81788"/>
                  </a:lnTo>
                  <a:lnTo>
                    <a:pt x="98286" y="86834"/>
                  </a:lnTo>
                  <a:lnTo>
                    <a:pt x="99758" y="93583"/>
                  </a:lnTo>
                  <a:lnTo>
                    <a:pt x="100659" y="102022"/>
                  </a:lnTo>
                  <a:lnTo>
                    <a:pt x="100964" y="112141"/>
                  </a:lnTo>
                  <a:lnTo>
                    <a:pt x="100964" y="120396"/>
                  </a:lnTo>
                  <a:lnTo>
                    <a:pt x="87756" y="159131"/>
                  </a:lnTo>
                  <a:lnTo>
                    <a:pt x="146549" y="159131"/>
                  </a:lnTo>
                  <a:lnTo>
                    <a:pt x="150621" y="105156"/>
                  </a:lnTo>
                  <a:lnTo>
                    <a:pt x="149732" y="99060"/>
                  </a:lnTo>
                  <a:lnTo>
                    <a:pt x="147954" y="92456"/>
                  </a:lnTo>
                  <a:lnTo>
                    <a:pt x="146176" y="85979"/>
                  </a:lnTo>
                  <a:lnTo>
                    <a:pt x="144271" y="80899"/>
                  </a:lnTo>
                  <a:lnTo>
                    <a:pt x="142112" y="77089"/>
                  </a:lnTo>
                  <a:lnTo>
                    <a:pt x="160146" y="77089"/>
                  </a:lnTo>
                  <a:lnTo>
                    <a:pt x="160146" y="73533"/>
                  </a:lnTo>
                  <a:close/>
                </a:path>
                <a:path w="1258570" h="344170">
                  <a:moveTo>
                    <a:pt x="107950" y="0"/>
                  </a:moveTo>
                  <a:lnTo>
                    <a:pt x="51942" y="0"/>
                  </a:lnTo>
                  <a:lnTo>
                    <a:pt x="51942" y="32258"/>
                  </a:lnTo>
                  <a:lnTo>
                    <a:pt x="107950" y="32258"/>
                  </a:lnTo>
                  <a:lnTo>
                    <a:pt x="107950" y="0"/>
                  </a:lnTo>
                  <a:close/>
                </a:path>
                <a:path w="1258570" h="344170">
                  <a:moveTo>
                    <a:pt x="1038097" y="69596"/>
                  </a:moveTo>
                  <a:lnTo>
                    <a:pt x="984630" y="69596"/>
                  </a:lnTo>
                  <a:lnTo>
                    <a:pt x="962913" y="320675"/>
                  </a:lnTo>
                  <a:lnTo>
                    <a:pt x="1016253" y="320675"/>
                  </a:lnTo>
                  <a:lnTo>
                    <a:pt x="1035812" y="79121"/>
                  </a:lnTo>
                  <a:lnTo>
                    <a:pt x="1036065" y="72771"/>
                  </a:lnTo>
                  <a:lnTo>
                    <a:pt x="1038097" y="69596"/>
                  </a:lnTo>
                  <a:close/>
                </a:path>
                <a:path w="1258570" h="344170">
                  <a:moveTo>
                    <a:pt x="1102487" y="69596"/>
                  </a:moveTo>
                  <a:lnTo>
                    <a:pt x="1048765" y="69596"/>
                  </a:lnTo>
                  <a:lnTo>
                    <a:pt x="1050925" y="72771"/>
                  </a:lnTo>
                  <a:lnTo>
                    <a:pt x="1051432" y="79121"/>
                  </a:lnTo>
                  <a:lnTo>
                    <a:pt x="1064514" y="320675"/>
                  </a:lnTo>
                  <a:lnTo>
                    <a:pt x="1117853" y="320675"/>
                  </a:lnTo>
                  <a:lnTo>
                    <a:pt x="1102487" y="69596"/>
                  </a:lnTo>
                  <a:close/>
                </a:path>
                <a:path w="1258570" h="344170">
                  <a:moveTo>
                    <a:pt x="1123441" y="21971"/>
                  </a:moveTo>
                  <a:lnTo>
                    <a:pt x="965072" y="21971"/>
                  </a:lnTo>
                  <a:lnTo>
                    <a:pt x="965072" y="69596"/>
                  </a:lnTo>
                  <a:lnTo>
                    <a:pt x="1123441" y="69596"/>
                  </a:lnTo>
                  <a:lnTo>
                    <a:pt x="1123441" y="21971"/>
                  </a:lnTo>
                  <a:close/>
                </a:path>
                <a:path w="1258570" h="344170">
                  <a:moveTo>
                    <a:pt x="519429" y="21971"/>
                  </a:moveTo>
                  <a:lnTo>
                    <a:pt x="430275" y="21971"/>
                  </a:lnTo>
                  <a:lnTo>
                    <a:pt x="421320" y="22209"/>
                  </a:lnTo>
                  <a:lnTo>
                    <a:pt x="376935" y="41910"/>
                  </a:lnTo>
                  <a:lnTo>
                    <a:pt x="361060" y="80899"/>
                  </a:lnTo>
                  <a:lnTo>
                    <a:pt x="323722" y="197739"/>
                  </a:lnTo>
                  <a:lnTo>
                    <a:pt x="384175" y="197739"/>
                  </a:lnTo>
                  <a:lnTo>
                    <a:pt x="417448" y="86614"/>
                  </a:lnTo>
                  <a:lnTo>
                    <a:pt x="419100" y="81153"/>
                  </a:lnTo>
                  <a:lnTo>
                    <a:pt x="421258" y="76835"/>
                  </a:lnTo>
                  <a:lnTo>
                    <a:pt x="423925" y="73660"/>
                  </a:lnTo>
                  <a:lnTo>
                    <a:pt x="426465" y="70485"/>
                  </a:lnTo>
                  <a:lnTo>
                    <a:pt x="430783" y="68834"/>
                  </a:lnTo>
                  <a:lnTo>
                    <a:pt x="519429" y="68834"/>
                  </a:lnTo>
                  <a:lnTo>
                    <a:pt x="519429" y="21971"/>
                  </a:lnTo>
                  <a:close/>
                </a:path>
                <a:path w="1258570" h="344170">
                  <a:moveTo>
                    <a:pt x="519429" y="68834"/>
                  </a:moveTo>
                  <a:lnTo>
                    <a:pt x="460501" y="68834"/>
                  </a:lnTo>
                  <a:lnTo>
                    <a:pt x="460501" y="197739"/>
                  </a:lnTo>
                  <a:lnTo>
                    <a:pt x="519429" y="197739"/>
                  </a:lnTo>
                  <a:lnTo>
                    <a:pt x="519429" y="68834"/>
                  </a:lnTo>
                  <a:close/>
                </a:path>
                <a:path w="1258570" h="344170">
                  <a:moveTo>
                    <a:pt x="1186688" y="20193"/>
                  </a:moveTo>
                  <a:lnTo>
                    <a:pt x="1134109" y="20193"/>
                  </a:lnTo>
                  <a:lnTo>
                    <a:pt x="1134109" y="344043"/>
                  </a:lnTo>
                  <a:lnTo>
                    <a:pt x="1186688" y="344043"/>
                  </a:lnTo>
                  <a:lnTo>
                    <a:pt x="1186688" y="184658"/>
                  </a:lnTo>
                  <a:lnTo>
                    <a:pt x="1258442" y="184658"/>
                  </a:lnTo>
                  <a:lnTo>
                    <a:pt x="1258442" y="129921"/>
                  </a:lnTo>
                  <a:lnTo>
                    <a:pt x="1186688" y="129921"/>
                  </a:lnTo>
                  <a:lnTo>
                    <a:pt x="1186688" y="20193"/>
                  </a:lnTo>
                  <a:close/>
                </a:path>
                <a:path w="1258570" h="344170">
                  <a:moveTo>
                    <a:pt x="1258442" y="184658"/>
                  </a:moveTo>
                  <a:lnTo>
                    <a:pt x="1205483" y="184658"/>
                  </a:lnTo>
                  <a:lnTo>
                    <a:pt x="1205483" y="344043"/>
                  </a:lnTo>
                  <a:lnTo>
                    <a:pt x="1258442" y="344043"/>
                  </a:lnTo>
                  <a:lnTo>
                    <a:pt x="1258442" y="184658"/>
                  </a:lnTo>
                  <a:close/>
                </a:path>
                <a:path w="1258570" h="344170">
                  <a:moveTo>
                    <a:pt x="1258442" y="20193"/>
                  </a:moveTo>
                  <a:lnTo>
                    <a:pt x="1205483" y="20193"/>
                  </a:lnTo>
                  <a:lnTo>
                    <a:pt x="1205483" y="129921"/>
                  </a:lnTo>
                  <a:lnTo>
                    <a:pt x="1258442" y="129921"/>
                  </a:lnTo>
                  <a:lnTo>
                    <a:pt x="1258442" y="20193"/>
                  </a:lnTo>
                  <a:close/>
                </a:path>
                <a:path w="1258570" h="344170">
                  <a:moveTo>
                    <a:pt x="606425" y="20193"/>
                  </a:moveTo>
                  <a:lnTo>
                    <a:pt x="547496" y="20193"/>
                  </a:lnTo>
                  <a:lnTo>
                    <a:pt x="547496" y="197739"/>
                  </a:lnTo>
                  <a:lnTo>
                    <a:pt x="606425" y="197739"/>
                  </a:lnTo>
                  <a:lnTo>
                    <a:pt x="606425" y="20193"/>
                  </a:lnTo>
                  <a:close/>
                </a:path>
                <a:path w="1258570" h="344170">
                  <a:moveTo>
                    <a:pt x="221995" y="20193"/>
                  </a:moveTo>
                  <a:lnTo>
                    <a:pt x="169417" y="20193"/>
                  </a:lnTo>
                  <a:lnTo>
                    <a:pt x="169417" y="204851"/>
                  </a:lnTo>
                  <a:lnTo>
                    <a:pt x="221995" y="204851"/>
                  </a:lnTo>
                  <a:lnTo>
                    <a:pt x="221995" y="135636"/>
                  </a:lnTo>
                  <a:lnTo>
                    <a:pt x="293750" y="135636"/>
                  </a:lnTo>
                  <a:lnTo>
                    <a:pt x="293750" y="84455"/>
                  </a:lnTo>
                  <a:lnTo>
                    <a:pt x="221995" y="84455"/>
                  </a:lnTo>
                  <a:lnTo>
                    <a:pt x="221995" y="20193"/>
                  </a:lnTo>
                  <a:close/>
                </a:path>
                <a:path w="1258570" h="344170">
                  <a:moveTo>
                    <a:pt x="293750" y="135636"/>
                  </a:moveTo>
                  <a:lnTo>
                    <a:pt x="240791" y="135636"/>
                  </a:lnTo>
                  <a:lnTo>
                    <a:pt x="240791" y="204851"/>
                  </a:lnTo>
                  <a:lnTo>
                    <a:pt x="293750" y="204851"/>
                  </a:lnTo>
                  <a:lnTo>
                    <a:pt x="293750" y="135636"/>
                  </a:lnTo>
                  <a:close/>
                </a:path>
                <a:path w="1258570" h="344170">
                  <a:moveTo>
                    <a:pt x="293750" y="20193"/>
                  </a:moveTo>
                  <a:lnTo>
                    <a:pt x="240791" y="20193"/>
                  </a:lnTo>
                  <a:lnTo>
                    <a:pt x="240791" y="84455"/>
                  </a:lnTo>
                  <a:lnTo>
                    <a:pt x="293750" y="84455"/>
                  </a:lnTo>
                  <a:lnTo>
                    <a:pt x="293750" y="20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60263" y="193535"/>
              <a:ext cx="320827" cy="55398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278373" y="305434"/>
              <a:ext cx="108585" cy="338455"/>
            </a:xfrm>
            <a:custGeom>
              <a:avLst/>
              <a:gdLst/>
              <a:ahLst/>
              <a:cxnLst/>
              <a:rect l="l" t="t" r="r" b="b"/>
              <a:pathLst>
                <a:path w="108585" h="338455">
                  <a:moveTo>
                    <a:pt x="108203" y="0"/>
                  </a:moveTo>
                  <a:lnTo>
                    <a:pt x="60325" y="0"/>
                  </a:lnTo>
                  <a:lnTo>
                    <a:pt x="55159" y="5097"/>
                  </a:lnTo>
                  <a:lnTo>
                    <a:pt x="29368" y="38004"/>
                  </a:lnTo>
                  <a:lnTo>
                    <a:pt x="11572" y="74723"/>
                  </a:lnTo>
                  <a:lnTo>
                    <a:pt x="3000" y="114623"/>
                  </a:lnTo>
                  <a:lnTo>
                    <a:pt x="0" y="167004"/>
                  </a:lnTo>
                  <a:lnTo>
                    <a:pt x="333" y="187602"/>
                  </a:lnTo>
                  <a:lnTo>
                    <a:pt x="5334" y="239395"/>
                  </a:lnTo>
                  <a:lnTo>
                    <a:pt x="15460" y="276828"/>
                  </a:lnTo>
                  <a:lnTo>
                    <a:pt x="39242" y="316229"/>
                  </a:lnTo>
                  <a:lnTo>
                    <a:pt x="58927" y="338074"/>
                  </a:lnTo>
                  <a:lnTo>
                    <a:pt x="107568" y="338074"/>
                  </a:lnTo>
                  <a:lnTo>
                    <a:pt x="98230" y="328668"/>
                  </a:lnTo>
                  <a:lnTo>
                    <a:pt x="89439" y="316833"/>
                  </a:lnTo>
                  <a:lnTo>
                    <a:pt x="66738" y="265404"/>
                  </a:lnTo>
                  <a:lnTo>
                    <a:pt x="59118" y="205741"/>
                  </a:lnTo>
                  <a:lnTo>
                    <a:pt x="58165" y="166624"/>
                  </a:lnTo>
                  <a:lnTo>
                    <a:pt x="59213" y="131359"/>
                  </a:lnTo>
                  <a:lnTo>
                    <a:pt x="67595" y="75023"/>
                  </a:lnTo>
                  <a:lnTo>
                    <a:pt x="83504" y="36808"/>
                  </a:lnTo>
                  <a:lnTo>
                    <a:pt x="100129" y="9808"/>
                  </a:lnTo>
                  <a:lnTo>
                    <a:pt x="108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5231" y="201142"/>
              <a:ext cx="1178775" cy="54028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400039" y="312546"/>
              <a:ext cx="951865" cy="325120"/>
            </a:xfrm>
            <a:custGeom>
              <a:avLst/>
              <a:gdLst/>
              <a:ahLst/>
              <a:cxnLst/>
              <a:rect l="l" t="t" r="r" b="b"/>
              <a:pathLst>
                <a:path w="951864" h="325120">
                  <a:moveTo>
                    <a:pt x="397510" y="187198"/>
                  </a:moveTo>
                  <a:lnTo>
                    <a:pt x="338582" y="187198"/>
                  </a:lnTo>
                  <a:lnTo>
                    <a:pt x="338582" y="324992"/>
                  </a:lnTo>
                  <a:lnTo>
                    <a:pt x="571881" y="324992"/>
                  </a:lnTo>
                  <a:lnTo>
                    <a:pt x="580620" y="324494"/>
                  </a:lnTo>
                  <a:lnTo>
                    <a:pt x="606298" y="290449"/>
                  </a:lnTo>
                  <a:lnTo>
                    <a:pt x="606298" y="278764"/>
                  </a:lnTo>
                  <a:lnTo>
                    <a:pt x="397510" y="278764"/>
                  </a:lnTo>
                  <a:lnTo>
                    <a:pt x="397510" y="257175"/>
                  </a:lnTo>
                  <a:lnTo>
                    <a:pt x="606298" y="257175"/>
                  </a:lnTo>
                  <a:lnTo>
                    <a:pt x="606298" y="212343"/>
                  </a:lnTo>
                  <a:lnTo>
                    <a:pt x="397510" y="212343"/>
                  </a:lnTo>
                  <a:lnTo>
                    <a:pt x="397510" y="187198"/>
                  </a:lnTo>
                  <a:close/>
                </a:path>
                <a:path w="951864" h="325120">
                  <a:moveTo>
                    <a:pt x="606298" y="257175"/>
                  </a:moveTo>
                  <a:lnTo>
                    <a:pt x="547370" y="257175"/>
                  </a:lnTo>
                  <a:lnTo>
                    <a:pt x="547370" y="278764"/>
                  </a:lnTo>
                  <a:lnTo>
                    <a:pt x="606298" y="278764"/>
                  </a:lnTo>
                  <a:lnTo>
                    <a:pt x="606298" y="257175"/>
                  </a:lnTo>
                  <a:close/>
                </a:path>
                <a:path w="951864" h="325120">
                  <a:moveTo>
                    <a:pt x="606298" y="187198"/>
                  </a:moveTo>
                  <a:lnTo>
                    <a:pt x="547370" y="187198"/>
                  </a:lnTo>
                  <a:lnTo>
                    <a:pt x="547370" y="212343"/>
                  </a:lnTo>
                  <a:lnTo>
                    <a:pt x="606298" y="212343"/>
                  </a:lnTo>
                  <a:lnTo>
                    <a:pt x="606298" y="187198"/>
                  </a:lnTo>
                  <a:close/>
                </a:path>
                <a:path w="951864" h="325120">
                  <a:moveTo>
                    <a:pt x="220218" y="197865"/>
                  </a:moveTo>
                  <a:lnTo>
                    <a:pt x="81661" y="197865"/>
                  </a:lnTo>
                  <a:lnTo>
                    <a:pt x="74017" y="198131"/>
                  </a:lnTo>
                  <a:lnTo>
                    <a:pt x="35637" y="211026"/>
                  </a:lnTo>
                  <a:lnTo>
                    <a:pt x="12001" y="247269"/>
                  </a:lnTo>
                  <a:lnTo>
                    <a:pt x="10668" y="261365"/>
                  </a:lnTo>
                  <a:lnTo>
                    <a:pt x="10907" y="266573"/>
                  </a:lnTo>
                  <a:lnTo>
                    <a:pt x="11001" y="268604"/>
                  </a:lnTo>
                  <a:lnTo>
                    <a:pt x="30734" y="307848"/>
                  </a:lnTo>
                  <a:lnTo>
                    <a:pt x="66706" y="323865"/>
                  </a:lnTo>
                  <a:lnTo>
                    <a:pt x="81661" y="324992"/>
                  </a:lnTo>
                  <a:lnTo>
                    <a:pt x="220218" y="324992"/>
                  </a:lnTo>
                  <a:lnTo>
                    <a:pt x="260826" y="315102"/>
                  </a:lnTo>
                  <a:lnTo>
                    <a:pt x="288210" y="281939"/>
                  </a:lnTo>
                  <a:lnTo>
                    <a:pt x="289027" y="278764"/>
                  </a:lnTo>
                  <a:lnTo>
                    <a:pt x="83693" y="278764"/>
                  </a:lnTo>
                  <a:lnTo>
                    <a:pt x="78232" y="277240"/>
                  </a:lnTo>
                  <a:lnTo>
                    <a:pt x="74802" y="273938"/>
                  </a:lnTo>
                  <a:lnTo>
                    <a:pt x="71374" y="270763"/>
                  </a:lnTo>
                  <a:lnTo>
                    <a:pt x="69596" y="266573"/>
                  </a:lnTo>
                  <a:lnTo>
                    <a:pt x="69596" y="256159"/>
                  </a:lnTo>
                  <a:lnTo>
                    <a:pt x="71374" y="251967"/>
                  </a:lnTo>
                  <a:lnTo>
                    <a:pt x="78232" y="245617"/>
                  </a:lnTo>
                  <a:lnTo>
                    <a:pt x="83693" y="243966"/>
                  </a:lnTo>
                  <a:lnTo>
                    <a:pt x="289027" y="243966"/>
                  </a:lnTo>
                  <a:lnTo>
                    <a:pt x="288210" y="240792"/>
                  </a:lnTo>
                  <a:lnTo>
                    <a:pt x="260826" y="207644"/>
                  </a:lnTo>
                  <a:lnTo>
                    <a:pt x="227861" y="198131"/>
                  </a:lnTo>
                  <a:lnTo>
                    <a:pt x="220218" y="197865"/>
                  </a:lnTo>
                  <a:close/>
                </a:path>
                <a:path w="951864" h="325120">
                  <a:moveTo>
                    <a:pt x="289027" y="243966"/>
                  </a:moveTo>
                  <a:lnTo>
                    <a:pt x="218186" y="243966"/>
                  </a:lnTo>
                  <a:lnTo>
                    <a:pt x="223647" y="245617"/>
                  </a:lnTo>
                  <a:lnTo>
                    <a:pt x="230505" y="251967"/>
                  </a:lnTo>
                  <a:lnTo>
                    <a:pt x="232283" y="256159"/>
                  </a:lnTo>
                  <a:lnTo>
                    <a:pt x="232283" y="266573"/>
                  </a:lnTo>
                  <a:lnTo>
                    <a:pt x="230505" y="270763"/>
                  </a:lnTo>
                  <a:lnTo>
                    <a:pt x="227075" y="273938"/>
                  </a:lnTo>
                  <a:lnTo>
                    <a:pt x="223647" y="277240"/>
                  </a:lnTo>
                  <a:lnTo>
                    <a:pt x="218186" y="278764"/>
                  </a:lnTo>
                  <a:lnTo>
                    <a:pt x="289027" y="278764"/>
                  </a:lnTo>
                  <a:lnTo>
                    <a:pt x="289877" y="275463"/>
                  </a:lnTo>
                  <a:lnTo>
                    <a:pt x="290877" y="268604"/>
                  </a:lnTo>
                  <a:lnTo>
                    <a:pt x="291211" y="261365"/>
                  </a:lnTo>
                  <a:lnTo>
                    <a:pt x="290971" y="256159"/>
                  </a:lnTo>
                  <a:lnTo>
                    <a:pt x="290877" y="254126"/>
                  </a:lnTo>
                  <a:lnTo>
                    <a:pt x="289877" y="247269"/>
                  </a:lnTo>
                  <a:lnTo>
                    <a:pt x="289027" y="243966"/>
                  </a:lnTo>
                  <a:close/>
                </a:path>
                <a:path w="951864" h="325120">
                  <a:moveTo>
                    <a:pt x="849122" y="189356"/>
                  </a:moveTo>
                  <a:lnTo>
                    <a:pt x="726567" y="189356"/>
                  </a:lnTo>
                  <a:lnTo>
                    <a:pt x="718921" y="189666"/>
                  </a:lnTo>
                  <a:lnTo>
                    <a:pt x="680130" y="203936"/>
                  </a:lnTo>
                  <a:lnTo>
                    <a:pt x="657812" y="235850"/>
                  </a:lnTo>
                  <a:lnTo>
                    <a:pt x="654812" y="257175"/>
                  </a:lnTo>
                  <a:lnTo>
                    <a:pt x="655136" y="264413"/>
                  </a:lnTo>
                  <a:lnTo>
                    <a:pt x="655145" y="264608"/>
                  </a:lnTo>
                  <a:lnTo>
                    <a:pt x="670558" y="301452"/>
                  </a:lnTo>
                  <a:lnTo>
                    <a:pt x="704582" y="322206"/>
                  </a:lnTo>
                  <a:lnTo>
                    <a:pt x="726567" y="324992"/>
                  </a:lnTo>
                  <a:lnTo>
                    <a:pt x="849122" y="324992"/>
                  </a:lnTo>
                  <a:lnTo>
                    <a:pt x="890095" y="314007"/>
                  </a:lnTo>
                  <a:lnTo>
                    <a:pt x="915543" y="284861"/>
                  </a:lnTo>
                  <a:lnTo>
                    <a:pt x="917950" y="278129"/>
                  </a:lnTo>
                  <a:lnTo>
                    <a:pt x="734695" y="278129"/>
                  </a:lnTo>
                  <a:lnTo>
                    <a:pt x="727075" y="276478"/>
                  </a:lnTo>
                  <a:lnTo>
                    <a:pt x="721740" y="273050"/>
                  </a:lnTo>
                  <a:lnTo>
                    <a:pt x="716407" y="269748"/>
                  </a:lnTo>
                  <a:lnTo>
                    <a:pt x="713837" y="264608"/>
                  </a:lnTo>
                  <a:lnTo>
                    <a:pt x="744727" y="236220"/>
                  </a:lnTo>
                  <a:lnTo>
                    <a:pt x="917968" y="236220"/>
                  </a:lnTo>
                  <a:lnTo>
                    <a:pt x="917876" y="235850"/>
                  </a:lnTo>
                  <a:lnTo>
                    <a:pt x="895558" y="203936"/>
                  </a:lnTo>
                  <a:lnTo>
                    <a:pt x="856767" y="189666"/>
                  </a:lnTo>
                  <a:lnTo>
                    <a:pt x="849122" y="189356"/>
                  </a:lnTo>
                  <a:close/>
                </a:path>
                <a:path w="951864" h="325120">
                  <a:moveTo>
                    <a:pt x="917968" y="236220"/>
                  </a:moveTo>
                  <a:lnTo>
                    <a:pt x="830580" y="236220"/>
                  </a:lnTo>
                  <a:lnTo>
                    <a:pt x="844248" y="237529"/>
                  </a:lnTo>
                  <a:lnTo>
                    <a:pt x="854011" y="241458"/>
                  </a:lnTo>
                  <a:lnTo>
                    <a:pt x="859869" y="248007"/>
                  </a:lnTo>
                  <a:lnTo>
                    <a:pt x="861822" y="257175"/>
                  </a:lnTo>
                  <a:lnTo>
                    <a:pt x="859869" y="266342"/>
                  </a:lnTo>
                  <a:lnTo>
                    <a:pt x="854011" y="272891"/>
                  </a:lnTo>
                  <a:lnTo>
                    <a:pt x="844248" y="276820"/>
                  </a:lnTo>
                  <a:lnTo>
                    <a:pt x="830580" y="278129"/>
                  </a:lnTo>
                  <a:lnTo>
                    <a:pt x="917950" y="278129"/>
                  </a:lnTo>
                  <a:lnTo>
                    <a:pt x="919543" y="271684"/>
                  </a:lnTo>
                  <a:lnTo>
                    <a:pt x="920543" y="264608"/>
                  </a:lnTo>
                  <a:lnTo>
                    <a:pt x="920876" y="257175"/>
                  </a:lnTo>
                  <a:lnTo>
                    <a:pt x="920543" y="249670"/>
                  </a:lnTo>
                  <a:lnTo>
                    <a:pt x="919543" y="242570"/>
                  </a:lnTo>
                  <a:lnTo>
                    <a:pt x="917968" y="236220"/>
                  </a:lnTo>
                  <a:close/>
                </a:path>
                <a:path w="951864" h="325120">
                  <a:moveTo>
                    <a:pt x="623443" y="126111"/>
                  </a:moveTo>
                  <a:lnTo>
                    <a:pt x="321563" y="126111"/>
                  </a:lnTo>
                  <a:lnTo>
                    <a:pt x="321563" y="172212"/>
                  </a:lnTo>
                  <a:lnTo>
                    <a:pt x="623443" y="172212"/>
                  </a:lnTo>
                  <a:lnTo>
                    <a:pt x="623443" y="126111"/>
                  </a:lnTo>
                  <a:close/>
                </a:path>
                <a:path w="951864" h="325120">
                  <a:moveTo>
                    <a:pt x="301879" y="133858"/>
                  </a:moveTo>
                  <a:lnTo>
                    <a:pt x="0" y="133858"/>
                  </a:lnTo>
                  <a:lnTo>
                    <a:pt x="0" y="180086"/>
                  </a:lnTo>
                  <a:lnTo>
                    <a:pt x="301879" y="180086"/>
                  </a:lnTo>
                  <a:lnTo>
                    <a:pt x="301879" y="133858"/>
                  </a:lnTo>
                  <a:close/>
                </a:path>
                <a:path w="951864" h="325120">
                  <a:moveTo>
                    <a:pt x="152654" y="77470"/>
                  </a:moveTo>
                  <a:lnTo>
                    <a:pt x="90170" y="77470"/>
                  </a:lnTo>
                  <a:lnTo>
                    <a:pt x="90170" y="133858"/>
                  </a:lnTo>
                  <a:lnTo>
                    <a:pt x="152654" y="133858"/>
                  </a:lnTo>
                  <a:lnTo>
                    <a:pt x="152654" y="77470"/>
                  </a:lnTo>
                  <a:close/>
                </a:path>
                <a:path w="951864" h="325120">
                  <a:moveTo>
                    <a:pt x="274574" y="762"/>
                  </a:moveTo>
                  <a:lnTo>
                    <a:pt x="18796" y="762"/>
                  </a:lnTo>
                  <a:lnTo>
                    <a:pt x="18796" y="46227"/>
                  </a:lnTo>
                  <a:lnTo>
                    <a:pt x="221869" y="46227"/>
                  </a:lnTo>
                  <a:lnTo>
                    <a:pt x="225171" y="49529"/>
                  </a:lnTo>
                  <a:lnTo>
                    <a:pt x="224409" y="56134"/>
                  </a:lnTo>
                  <a:lnTo>
                    <a:pt x="217677" y="120776"/>
                  </a:lnTo>
                  <a:lnTo>
                    <a:pt x="276606" y="120776"/>
                  </a:lnTo>
                  <a:lnTo>
                    <a:pt x="286512" y="20320"/>
                  </a:lnTo>
                  <a:lnTo>
                    <a:pt x="287020" y="14350"/>
                  </a:lnTo>
                  <a:lnTo>
                    <a:pt x="285623" y="9651"/>
                  </a:lnTo>
                  <a:lnTo>
                    <a:pt x="279273" y="2539"/>
                  </a:lnTo>
                  <a:lnTo>
                    <a:pt x="274574" y="762"/>
                  </a:lnTo>
                  <a:close/>
                </a:path>
                <a:path w="951864" h="325120">
                  <a:moveTo>
                    <a:pt x="828167" y="1777"/>
                  </a:moveTo>
                  <a:lnTo>
                    <a:pt x="662177" y="1777"/>
                  </a:lnTo>
                  <a:lnTo>
                    <a:pt x="656209" y="3683"/>
                  </a:lnTo>
                  <a:lnTo>
                    <a:pt x="648588" y="11302"/>
                  </a:lnTo>
                  <a:lnTo>
                    <a:pt x="646684" y="17272"/>
                  </a:lnTo>
                  <a:lnTo>
                    <a:pt x="646684" y="172212"/>
                  </a:lnTo>
                  <a:lnTo>
                    <a:pt x="786638" y="172212"/>
                  </a:lnTo>
                  <a:lnTo>
                    <a:pt x="797304" y="171640"/>
                  </a:lnTo>
                  <a:lnTo>
                    <a:pt x="827593" y="141350"/>
                  </a:lnTo>
                  <a:lnTo>
                    <a:pt x="828167" y="130683"/>
                  </a:lnTo>
                  <a:lnTo>
                    <a:pt x="828167" y="125349"/>
                  </a:lnTo>
                  <a:lnTo>
                    <a:pt x="705612" y="125349"/>
                  </a:lnTo>
                  <a:lnTo>
                    <a:pt x="705612" y="48640"/>
                  </a:lnTo>
                  <a:lnTo>
                    <a:pt x="828167" y="48640"/>
                  </a:lnTo>
                  <a:lnTo>
                    <a:pt x="828167" y="1777"/>
                  </a:lnTo>
                  <a:close/>
                </a:path>
                <a:path w="951864" h="325120">
                  <a:moveTo>
                    <a:pt x="828167" y="48640"/>
                  </a:moveTo>
                  <a:lnTo>
                    <a:pt x="769238" y="48640"/>
                  </a:lnTo>
                  <a:lnTo>
                    <a:pt x="769238" y="125349"/>
                  </a:lnTo>
                  <a:lnTo>
                    <a:pt x="828167" y="125349"/>
                  </a:lnTo>
                  <a:lnTo>
                    <a:pt x="828167" y="48640"/>
                  </a:lnTo>
                  <a:close/>
                </a:path>
                <a:path w="951864" h="325120">
                  <a:moveTo>
                    <a:pt x="596138" y="762"/>
                  </a:moveTo>
                  <a:lnTo>
                    <a:pt x="340360" y="762"/>
                  </a:lnTo>
                  <a:lnTo>
                    <a:pt x="340360" y="46227"/>
                  </a:lnTo>
                  <a:lnTo>
                    <a:pt x="543433" y="46227"/>
                  </a:lnTo>
                  <a:lnTo>
                    <a:pt x="546735" y="49529"/>
                  </a:lnTo>
                  <a:lnTo>
                    <a:pt x="545973" y="56134"/>
                  </a:lnTo>
                  <a:lnTo>
                    <a:pt x="540004" y="115824"/>
                  </a:lnTo>
                  <a:lnTo>
                    <a:pt x="598932" y="115824"/>
                  </a:lnTo>
                  <a:lnTo>
                    <a:pt x="608076" y="20320"/>
                  </a:lnTo>
                  <a:lnTo>
                    <a:pt x="608584" y="14350"/>
                  </a:lnTo>
                  <a:lnTo>
                    <a:pt x="607187" y="9651"/>
                  </a:lnTo>
                  <a:lnTo>
                    <a:pt x="600837" y="2539"/>
                  </a:lnTo>
                  <a:lnTo>
                    <a:pt x="596138" y="762"/>
                  </a:lnTo>
                  <a:close/>
                </a:path>
                <a:path w="951864" h="325120">
                  <a:moveTo>
                    <a:pt x="913002" y="0"/>
                  </a:moveTo>
                  <a:lnTo>
                    <a:pt x="854075" y="0"/>
                  </a:lnTo>
                  <a:lnTo>
                    <a:pt x="854075" y="181101"/>
                  </a:lnTo>
                  <a:lnTo>
                    <a:pt x="913002" y="181101"/>
                  </a:lnTo>
                  <a:lnTo>
                    <a:pt x="913002" y="107696"/>
                  </a:lnTo>
                  <a:lnTo>
                    <a:pt x="951357" y="107696"/>
                  </a:lnTo>
                  <a:lnTo>
                    <a:pt x="951357" y="57912"/>
                  </a:lnTo>
                  <a:lnTo>
                    <a:pt x="913002" y="57912"/>
                  </a:lnTo>
                  <a:lnTo>
                    <a:pt x="9130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67271" y="184416"/>
              <a:ext cx="1184922" cy="55700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462267" y="295909"/>
              <a:ext cx="955675" cy="341630"/>
            </a:xfrm>
            <a:custGeom>
              <a:avLst/>
              <a:gdLst/>
              <a:ahLst/>
              <a:cxnLst/>
              <a:rect l="l" t="t" r="r" b="b"/>
              <a:pathLst>
                <a:path w="955675" h="341630">
                  <a:moveTo>
                    <a:pt x="541782" y="205993"/>
                  </a:moveTo>
                  <a:lnTo>
                    <a:pt x="415671" y="205993"/>
                  </a:lnTo>
                  <a:lnTo>
                    <a:pt x="408007" y="206303"/>
                  </a:lnTo>
                  <a:lnTo>
                    <a:pt x="369234" y="220573"/>
                  </a:lnTo>
                  <a:lnTo>
                    <a:pt x="346916" y="252487"/>
                  </a:lnTo>
                  <a:lnTo>
                    <a:pt x="343915" y="273812"/>
                  </a:lnTo>
                  <a:lnTo>
                    <a:pt x="344240" y="281050"/>
                  </a:lnTo>
                  <a:lnTo>
                    <a:pt x="359662" y="318089"/>
                  </a:lnTo>
                  <a:lnTo>
                    <a:pt x="393632" y="338843"/>
                  </a:lnTo>
                  <a:lnTo>
                    <a:pt x="415671" y="341629"/>
                  </a:lnTo>
                  <a:lnTo>
                    <a:pt x="541782" y="341629"/>
                  </a:lnTo>
                  <a:lnTo>
                    <a:pt x="582755" y="330644"/>
                  </a:lnTo>
                  <a:lnTo>
                    <a:pt x="608076" y="301498"/>
                  </a:lnTo>
                  <a:lnTo>
                    <a:pt x="610483" y="294766"/>
                  </a:lnTo>
                  <a:lnTo>
                    <a:pt x="423799" y="294766"/>
                  </a:lnTo>
                  <a:lnTo>
                    <a:pt x="416179" y="293115"/>
                  </a:lnTo>
                  <a:lnTo>
                    <a:pt x="410845" y="289687"/>
                  </a:lnTo>
                  <a:lnTo>
                    <a:pt x="405511" y="286385"/>
                  </a:lnTo>
                  <a:lnTo>
                    <a:pt x="402941" y="281245"/>
                  </a:lnTo>
                  <a:lnTo>
                    <a:pt x="433832" y="252857"/>
                  </a:lnTo>
                  <a:lnTo>
                    <a:pt x="610501" y="252857"/>
                  </a:lnTo>
                  <a:lnTo>
                    <a:pt x="610409" y="252487"/>
                  </a:lnTo>
                  <a:lnTo>
                    <a:pt x="588218" y="220573"/>
                  </a:lnTo>
                  <a:lnTo>
                    <a:pt x="549427" y="206303"/>
                  </a:lnTo>
                  <a:lnTo>
                    <a:pt x="541782" y="205993"/>
                  </a:lnTo>
                  <a:close/>
                </a:path>
                <a:path w="955675" h="341630">
                  <a:moveTo>
                    <a:pt x="610501" y="252857"/>
                  </a:moveTo>
                  <a:lnTo>
                    <a:pt x="523239" y="252857"/>
                  </a:lnTo>
                  <a:lnTo>
                    <a:pt x="536908" y="254166"/>
                  </a:lnTo>
                  <a:lnTo>
                    <a:pt x="546671" y="258095"/>
                  </a:lnTo>
                  <a:lnTo>
                    <a:pt x="552529" y="264644"/>
                  </a:lnTo>
                  <a:lnTo>
                    <a:pt x="554482" y="273812"/>
                  </a:lnTo>
                  <a:lnTo>
                    <a:pt x="552529" y="282979"/>
                  </a:lnTo>
                  <a:lnTo>
                    <a:pt x="546671" y="289528"/>
                  </a:lnTo>
                  <a:lnTo>
                    <a:pt x="536908" y="293457"/>
                  </a:lnTo>
                  <a:lnTo>
                    <a:pt x="523239" y="294766"/>
                  </a:lnTo>
                  <a:lnTo>
                    <a:pt x="610483" y="294766"/>
                  </a:lnTo>
                  <a:lnTo>
                    <a:pt x="612076" y="288321"/>
                  </a:lnTo>
                  <a:lnTo>
                    <a:pt x="613076" y="281245"/>
                  </a:lnTo>
                  <a:lnTo>
                    <a:pt x="613410" y="273812"/>
                  </a:lnTo>
                  <a:lnTo>
                    <a:pt x="613076" y="266307"/>
                  </a:lnTo>
                  <a:lnTo>
                    <a:pt x="612076" y="259207"/>
                  </a:lnTo>
                  <a:lnTo>
                    <a:pt x="610501" y="252857"/>
                  </a:lnTo>
                  <a:close/>
                </a:path>
                <a:path w="955675" h="341630">
                  <a:moveTo>
                    <a:pt x="77724" y="222630"/>
                  </a:moveTo>
                  <a:lnTo>
                    <a:pt x="18796" y="222630"/>
                  </a:lnTo>
                  <a:lnTo>
                    <a:pt x="18796" y="339851"/>
                  </a:lnTo>
                  <a:lnTo>
                    <a:pt x="272034" y="339851"/>
                  </a:lnTo>
                  <a:lnTo>
                    <a:pt x="272034" y="290067"/>
                  </a:lnTo>
                  <a:lnTo>
                    <a:pt x="77724" y="290067"/>
                  </a:lnTo>
                  <a:lnTo>
                    <a:pt x="77724" y="222630"/>
                  </a:lnTo>
                  <a:close/>
                </a:path>
                <a:path w="955675" h="341630">
                  <a:moveTo>
                    <a:pt x="269875" y="16637"/>
                  </a:moveTo>
                  <a:lnTo>
                    <a:pt x="210947" y="16637"/>
                  </a:lnTo>
                  <a:lnTo>
                    <a:pt x="210947" y="253491"/>
                  </a:lnTo>
                  <a:lnTo>
                    <a:pt x="269875" y="253491"/>
                  </a:lnTo>
                  <a:lnTo>
                    <a:pt x="269875" y="140323"/>
                  </a:lnTo>
                  <a:lnTo>
                    <a:pt x="308229" y="140323"/>
                  </a:lnTo>
                  <a:lnTo>
                    <a:pt x="308229" y="90550"/>
                  </a:lnTo>
                  <a:lnTo>
                    <a:pt x="269875" y="90550"/>
                  </a:lnTo>
                  <a:lnTo>
                    <a:pt x="269875" y="16637"/>
                  </a:lnTo>
                  <a:close/>
                </a:path>
                <a:path w="955675" h="341630">
                  <a:moveTo>
                    <a:pt x="93726" y="12446"/>
                  </a:moveTo>
                  <a:lnTo>
                    <a:pt x="48555" y="19962"/>
                  </a:lnTo>
                  <a:lnTo>
                    <a:pt x="15922" y="42703"/>
                  </a:lnTo>
                  <a:lnTo>
                    <a:pt x="452" y="80529"/>
                  </a:lnTo>
                  <a:lnTo>
                    <a:pt x="0" y="89788"/>
                  </a:lnTo>
                  <a:lnTo>
                    <a:pt x="0" y="131063"/>
                  </a:lnTo>
                  <a:lnTo>
                    <a:pt x="11265" y="171743"/>
                  </a:lnTo>
                  <a:lnTo>
                    <a:pt x="40878" y="197580"/>
                  </a:lnTo>
                  <a:lnTo>
                    <a:pt x="83986" y="208117"/>
                  </a:lnTo>
                  <a:lnTo>
                    <a:pt x="93726" y="208407"/>
                  </a:lnTo>
                  <a:lnTo>
                    <a:pt x="103374" y="208117"/>
                  </a:lnTo>
                  <a:lnTo>
                    <a:pt x="146558" y="197580"/>
                  </a:lnTo>
                  <a:lnTo>
                    <a:pt x="176258" y="171743"/>
                  </a:lnTo>
                  <a:lnTo>
                    <a:pt x="181545" y="161543"/>
                  </a:lnTo>
                  <a:lnTo>
                    <a:pt x="93726" y="161543"/>
                  </a:lnTo>
                  <a:lnTo>
                    <a:pt x="86296" y="160994"/>
                  </a:lnTo>
                  <a:lnTo>
                    <a:pt x="58928" y="126364"/>
                  </a:lnTo>
                  <a:lnTo>
                    <a:pt x="58928" y="94487"/>
                  </a:lnTo>
                  <a:lnTo>
                    <a:pt x="79629" y="61515"/>
                  </a:lnTo>
                  <a:lnTo>
                    <a:pt x="93726" y="59309"/>
                  </a:lnTo>
                  <a:lnTo>
                    <a:pt x="181545" y="59309"/>
                  </a:lnTo>
                  <a:lnTo>
                    <a:pt x="180212" y="56134"/>
                  </a:lnTo>
                  <a:lnTo>
                    <a:pt x="153701" y="27201"/>
                  </a:lnTo>
                  <a:lnTo>
                    <a:pt x="112712" y="13620"/>
                  </a:lnTo>
                  <a:lnTo>
                    <a:pt x="103374" y="12735"/>
                  </a:lnTo>
                  <a:lnTo>
                    <a:pt x="93726" y="12446"/>
                  </a:lnTo>
                  <a:close/>
                </a:path>
                <a:path w="955675" h="341630">
                  <a:moveTo>
                    <a:pt x="181545" y="59309"/>
                  </a:moveTo>
                  <a:lnTo>
                    <a:pt x="93726" y="59309"/>
                  </a:lnTo>
                  <a:lnTo>
                    <a:pt x="101157" y="59858"/>
                  </a:lnTo>
                  <a:lnTo>
                    <a:pt x="107838" y="61515"/>
                  </a:lnTo>
                  <a:lnTo>
                    <a:pt x="128524" y="94487"/>
                  </a:lnTo>
                  <a:lnTo>
                    <a:pt x="128524" y="126364"/>
                  </a:lnTo>
                  <a:lnTo>
                    <a:pt x="107838" y="159337"/>
                  </a:lnTo>
                  <a:lnTo>
                    <a:pt x="93726" y="161543"/>
                  </a:lnTo>
                  <a:lnTo>
                    <a:pt x="181545" y="161543"/>
                  </a:lnTo>
                  <a:lnTo>
                    <a:pt x="183380" y="157174"/>
                  </a:lnTo>
                  <a:lnTo>
                    <a:pt x="185642" y="149034"/>
                  </a:lnTo>
                  <a:lnTo>
                    <a:pt x="186999" y="140323"/>
                  </a:lnTo>
                  <a:lnTo>
                    <a:pt x="187452" y="131063"/>
                  </a:lnTo>
                  <a:lnTo>
                    <a:pt x="187452" y="89788"/>
                  </a:lnTo>
                  <a:lnTo>
                    <a:pt x="186999" y="80529"/>
                  </a:lnTo>
                  <a:lnTo>
                    <a:pt x="185642" y="71818"/>
                  </a:lnTo>
                  <a:lnTo>
                    <a:pt x="183380" y="63678"/>
                  </a:lnTo>
                  <a:lnTo>
                    <a:pt x="181545" y="59309"/>
                  </a:lnTo>
                  <a:close/>
                </a:path>
                <a:path w="955675" h="341630">
                  <a:moveTo>
                    <a:pt x="848360" y="265302"/>
                  </a:moveTo>
                  <a:lnTo>
                    <a:pt x="648081" y="265302"/>
                  </a:lnTo>
                  <a:lnTo>
                    <a:pt x="648081" y="312800"/>
                  </a:lnTo>
                  <a:lnTo>
                    <a:pt x="848360" y="312800"/>
                  </a:lnTo>
                  <a:lnTo>
                    <a:pt x="848360" y="265302"/>
                  </a:lnTo>
                  <a:close/>
                </a:path>
                <a:path w="955675" h="341630">
                  <a:moveTo>
                    <a:pt x="737235" y="81661"/>
                  </a:moveTo>
                  <a:lnTo>
                    <a:pt x="676910" y="81661"/>
                  </a:lnTo>
                  <a:lnTo>
                    <a:pt x="670433" y="87122"/>
                  </a:lnTo>
                  <a:lnTo>
                    <a:pt x="659511" y="131699"/>
                  </a:lnTo>
                  <a:lnTo>
                    <a:pt x="659511" y="153415"/>
                  </a:lnTo>
                  <a:lnTo>
                    <a:pt x="660452" y="167512"/>
                  </a:lnTo>
                  <a:lnTo>
                    <a:pt x="660463" y="167675"/>
                  </a:lnTo>
                  <a:lnTo>
                    <a:pt x="663263" y="180086"/>
                  </a:lnTo>
                  <a:lnTo>
                    <a:pt x="663320" y="180340"/>
                  </a:lnTo>
                  <a:lnTo>
                    <a:pt x="667975" y="191135"/>
                  </a:lnTo>
                  <a:lnTo>
                    <a:pt x="668083" y="191385"/>
                  </a:lnTo>
                  <a:lnTo>
                    <a:pt x="703826" y="220343"/>
                  </a:lnTo>
                  <a:lnTo>
                    <a:pt x="716280" y="224027"/>
                  </a:lnTo>
                  <a:lnTo>
                    <a:pt x="716280" y="265302"/>
                  </a:lnTo>
                  <a:lnTo>
                    <a:pt x="778763" y="265302"/>
                  </a:lnTo>
                  <a:lnTo>
                    <a:pt x="778763" y="224027"/>
                  </a:lnTo>
                  <a:lnTo>
                    <a:pt x="791044" y="220343"/>
                  </a:lnTo>
                  <a:lnTo>
                    <a:pt x="826652" y="191135"/>
                  </a:lnTo>
                  <a:lnTo>
                    <a:pt x="831011" y="181101"/>
                  </a:lnTo>
                  <a:lnTo>
                    <a:pt x="737488" y="181101"/>
                  </a:lnTo>
                  <a:lnTo>
                    <a:pt x="729996" y="177673"/>
                  </a:lnTo>
                  <a:lnTo>
                    <a:pt x="725384" y="170941"/>
                  </a:lnTo>
                  <a:lnTo>
                    <a:pt x="722397" y="165153"/>
                  </a:lnTo>
                  <a:lnTo>
                    <a:pt x="722296" y="164957"/>
                  </a:lnTo>
                  <a:lnTo>
                    <a:pt x="720214" y="157876"/>
                  </a:lnTo>
                  <a:lnTo>
                    <a:pt x="720153" y="157670"/>
                  </a:lnTo>
                  <a:lnTo>
                    <a:pt x="718888" y="149099"/>
                  </a:lnTo>
                  <a:lnTo>
                    <a:pt x="718867" y="148955"/>
                  </a:lnTo>
                  <a:lnTo>
                    <a:pt x="718438" y="138811"/>
                  </a:lnTo>
                  <a:lnTo>
                    <a:pt x="718451" y="123652"/>
                  </a:lnTo>
                  <a:lnTo>
                    <a:pt x="729614" y="85089"/>
                  </a:lnTo>
                  <a:lnTo>
                    <a:pt x="737235" y="81661"/>
                  </a:lnTo>
                  <a:close/>
                </a:path>
                <a:path w="955675" h="341630">
                  <a:moveTo>
                    <a:pt x="817880" y="81661"/>
                  </a:moveTo>
                  <a:lnTo>
                    <a:pt x="757809" y="81661"/>
                  </a:lnTo>
                  <a:lnTo>
                    <a:pt x="765326" y="85089"/>
                  </a:lnTo>
                  <a:lnTo>
                    <a:pt x="765133" y="85089"/>
                  </a:lnTo>
                  <a:lnTo>
                    <a:pt x="776338" y="123652"/>
                  </a:lnTo>
                  <a:lnTo>
                    <a:pt x="776351" y="138811"/>
                  </a:lnTo>
                  <a:lnTo>
                    <a:pt x="775932" y="148955"/>
                  </a:lnTo>
                  <a:lnTo>
                    <a:pt x="758063" y="181101"/>
                  </a:lnTo>
                  <a:lnTo>
                    <a:pt x="831011" y="181101"/>
                  </a:lnTo>
                  <a:lnTo>
                    <a:pt x="835279" y="153415"/>
                  </a:lnTo>
                  <a:lnTo>
                    <a:pt x="835279" y="131699"/>
                  </a:lnTo>
                  <a:lnTo>
                    <a:pt x="829056" y="93979"/>
                  </a:lnTo>
                  <a:lnTo>
                    <a:pt x="824484" y="87122"/>
                  </a:lnTo>
                  <a:lnTo>
                    <a:pt x="817880" y="81661"/>
                  </a:lnTo>
                  <a:close/>
                </a:path>
                <a:path w="955675" h="341630">
                  <a:moveTo>
                    <a:pt x="848360" y="36195"/>
                  </a:moveTo>
                  <a:lnTo>
                    <a:pt x="646303" y="36195"/>
                  </a:lnTo>
                  <a:lnTo>
                    <a:pt x="646303" y="81661"/>
                  </a:lnTo>
                  <a:lnTo>
                    <a:pt x="848360" y="81661"/>
                  </a:lnTo>
                  <a:lnTo>
                    <a:pt x="848360" y="36195"/>
                  </a:lnTo>
                  <a:close/>
                </a:path>
                <a:path w="955675" h="341630">
                  <a:moveTo>
                    <a:pt x="777366" y="0"/>
                  </a:moveTo>
                  <a:lnTo>
                    <a:pt x="718438" y="0"/>
                  </a:lnTo>
                  <a:lnTo>
                    <a:pt x="718438" y="36195"/>
                  </a:lnTo>
                  <a:lnTo>
                    <a:pt x="777366" y="36195"/>
                  </a:lnTo>
                  <a:lnTo>
                    <a:pt x="777366" y="0"/>
                  </a:lnTo>
                  <a:close/>
                </a:path>
                <a:path w="955675" h="341630">
                  <a:moveTo>
                    <a:pt x="920114" y="16637"/>
                  </a:moveTo>
                  <a:lnTo>
                    <a:pt x="861187" y="16637"/>
                  </a:lnTo>
                  <a:lnTo>
                    <a:pt x="861187" y="340487"/>
                  </a:lnTo>
                  <a:lnTo>
                    <a:pt x="920114" y="340487"/>
                  </a:lnTo>
                  <a:lnTo>
                    <a:pt x="920114" y="177546"/>
                  </a:lnTo>
                  <a:lnTo>
                    <a:pt x="955293" y="177546"/>
                  </a:lnTo>
                  <a:lnTo>
                    <a:pt x="955293" y="126364"/>
                  </a:lnTo>
                  <a:lnTo>
                    <a:pt x="920114" y="126364"/>
                  </a:lnTo>
                  <a:lnTo>
                    <a:pt x="920114" y="16637"/>
                  </a:lnTo>
                  <a:close/>
                </a:path>
                <a:path w="955675" h="341630">
                  <a:moveTo>
                    <a:pt x="605663" y="136651"/>
                  </a:moveTo>
                  <a:lnTo>
                    <a:pt x="546735" y="136651"/>
                  </a:lnTo>
                  <a:lnTo>
                    <a:pt x="546735" y="197738"/>
                  </a:lnTo>
                  <a:lnTo>
                    <a:pt x="605663" y="197738"/>
                  </a:lnTo>
                  <a:lnTo>
                    <a:pt x="605663" y="136651"/>
                  </a:lnTo>
                  <a:close/>
                </a:path>
                <a:path w="955675" h="341630">
                  <a:moveTo>
                    <a:pt x="418973" y="65277"/>
                  </a:moveTo>
                  <a:lnTo>
                    <a:pt x="357759" y="65277"/>
                  </a:lnTo>
                  <a:lnTo>
                    <a:pt x="323341" y="194183"/>
                  </a:lnTo>
                  <a:lnTo>
                    <a:pt x="382270" y="194183"/>
                  </a:lnTo>
                  <a:lnTo>
                    <a:pt x="413892" y="74549"/>
                  </a:lnTo>
                  <a:lnTo>
                    <a:pt x="414655" y="72009"/>
                  </a:lnTo>
                  <a:lnTo>
                    <a:pt x="415416" y="69723"/>
                  </a:lnTo>
                  <a:lnTo>
                    <a:pt x="416433" y="67945"/>
                  </a:lnTo>
                  <a:lnTo>
                    <a:pt x="417322" y="66166"/>
                  </a:lnTo>
                  <a:lnTo>
                    <a:pt x="418973" y="65277"/>
                  </a:lnTo>
                  <a:close/>
                </a:path>
                <a:path w="955675" h="341630">
                  <a:moveTo>
                    <a:pt x="493776" y="65277"/>
                  </a:moveTo>
                  <a:lnTo>
                    <a:pt x="432308" y="65277"/>
                  </a:lnTo>
                  <a:lnTo>
                    <a:pt x="434234" y="66166"/>
                  </a:lnTo>
                  <a:lnTo>
                    <a:pt x="434051" y="66166"/>
                  </a:lnTo>
                  <a:lnTo>
                    <a:pt x="434975" y="67437"/>
                  </a:lnTo>
                  <a:lnTo>
                    <a:pt x="436117" y="68834"/>
                  </a:lnTo>
                  <a:lnTo>
                    <a:pt x="437007" y="71247"/>
                  </a:lnTo>
                  <a:lnTo>
                    <a:pt x="437641" y="74549"/>
                  </a:lnTo>
                  <a:lnTo>
                    <a:pt x="462914" y="194183"/>
                  </a:lnTo>
                  <a:lnTo>
                    <a:pt x="521842" y="194183"/>
                  </a:lnTo>
                  <a:lnTo>
                    <a:pt x="509015" y="136651"/>
                  </a:lnTo>
                  <a:lnTo>
                    <a:pt x="605663" y="136651"/>
                  </a:lnTo>
                  <a:lnTo>
                    <a:pt x="605663" y="88391"/>
                  </a:lnTo>
                  <a:lnTo>
                    <a:pt x="498729" y="88391"/>
                  </a:lnTo>
                  <a:lnTo>
                    <a:pt x="493776" y="65277"/>
                  </a:lnTo>
                  <a:close/>
                </a:path>
                <a:path w="955675" h="341630">
                  <a:moveTo>
                    <a:pt x="605663" y="16637"/>
                  </a:moveTo>
                  <a:lnTo>
                    <a:pt x="546735" y="16637"/>
                  </a:lnTo>
                  <a:lnTo>
                    <a:pt x="546735" y="88391"/>
                  </a:lnTo>
                  <a:lnTo>
                    <a:pt x="605663" y="88391"/>
                  </a:lnTo>
                  <a:lnTo>
                    <a:pt x="605663" y="16637"/>
                  </a:lnTo>
                  <a:close/>
                </a:path>
                <a:path w="955675" h="341630">
                  <a:moveTo>
                    <a:pt x="525399" y="18414"/>
                  </a:moveTo>
                  <a:lnTo>
                    <a:pt x="329438" y="18414"/>
                  </a:lnTo>
                  <a:lnTo>
                    <a:pt x="329438" y="65277"/>
                  </a:lnTo>
                  <a:lnTo>
                    <a:pt x="525399" y="65277"/>
                  </a:lnTo>
                  <a:lnTo>
                    <a:pt x="525399" y="184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45679" y="193535"/>
              <a:ext cx="319341" cy="55398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420609" y="305434"/>
              <a:ext cx="108585" cy="338455"/>
            </a:xfrm>
            <a:custGeom>
              <a:avLst/>
              <a:gdLst/>
              <a:ahLst/>
              <a:cxnLst/>
              <a:rect l="l" t="t" r="r" b="b"/>
              <a:pathLst>
                <a:path w="108584" h="338455">
                  <a:moveTo>
                    <a:pt x="49275" y="0"/>
                  </a:moveTo>
                  <a:lnTo>
                    <a:pt x="635" y="0"/>
                  </a:lnTo>
                  <a:lnTo>
                    <a:pt x="9973" y="9548"/>
                  </a:lnTo>
                  <a:lnTo>
                    <a:pt x="18764" y="21431"/>
                  </a:lnTo>
                  <a:lnTo>
                    <a:pt x="41465" y="72725"/>
                  </a:lnTo>
                  <a:lnTo>
                    <a:pt x="49085" y="132403"/>
                  </a:lnTo>
                  <a:lnTo>
                    <a:pt x="50038" y="171576"/>
                  </a:lnTo>
                  <a:lnTo>
                    <a:pt x="48992" y="206821"/>
                  </a:lnTo>
                  <a:lnTo>
                    <a:pt x="40661" y="263070"/>
                  </a:lnTo>
                  <a:lnTo>
                    <a:pt x="24753" y="301337"/>
                  </a:lnTo>
                  <a:lnTo>
                    <a:pt x="0" y="338074"/>
                  </a:lnTo>
                  <a:lnTo>
                    <a:pt x="47879" y="338074"/>
                  </a:lnTo>
                  <a:lnTo>
                    <a:pt x="73854" y="307734"/>
                  </a:lnTo>
                  <a:lnTo>
                    <a:pt x="92745" y="274058"/>
                  </a:lnTo>
                  <a:lnTo>
                    <a:pt x="105330" y="223506"/>
                  </a:lnTo>
                  <a:lnTo>
                    <a:pt x="108331" y="171196"/>
                  </a:lnTo>
                  <a:lnTo>
                    <a:pt x="107997" y="150580"/>
                  </a:lnTo>
                  <a:lnTo>
                    <a:pt x="102997" y="98805"/>
                  </a:lnTo>
                  <a:lnTo>
                    <a:pt x="92745" y="61372"/>
                  </a:lnTo>
                  <a:lnTo>
                    <a:pt x="69088" y="21843"/>
                  </a:lnTo>
                  <a:lnTo>
                    <a:pt x="54139" y="4716"/>
                  </a:lnTo>
                  <a:lnTo>
                    <a:pt x="492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18153" y="29794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345948"/>
                  </a:moveTo>
                  <a:lnTo>
                    <a:pt x="345948" y="345948"/>
                  </a:lnTo>
                  <a:lnTo>
                    <a:pt x="34594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12133" y="352805"/>
              <a:ext cx="154939" cy="235712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46735" y="124840"/>
            <a:ext cx="1080871" cy="115443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135636" y="99059"/>
            <a:ext cx="157480" cy="157480"/>
            <a:chOff x="135636" y="99059"/>
            <a:chExt cx="157480" cy="157480"/>
          </a:xfrm>
        </p:grpSpPr>
        <p:sp>
          <p:nvSpPr>
            <p:cNvPr id="42" name="object 42"/>
            <p:cNvSpPr/>
            <p:nvPr/>
          </p:nvSpPr>
          <p:spPr>
            <a:xfrm>
              <a:off x="160870" y="119760"/>
              <a:ext cx="108585" cy="100965"/>
            </a:xfrm>
            <a:custGeom>
              <a:avLst/>
              <a:gdLst/>
              <a:ahLst/>
              <a:cxnLst/>
              <a:rect l="l" t="t" r="r" b="b"/>
              <a:pathLst>
                <a:path w="108585" h="100964">
                  <a:moveTo>
                    <a:pt x="108242" y="0"/>
                  </a:moveTo>
                  <a:lnTo>
                    <a:pt x="86271" y="0"/>
                  </a:lnTo>
                  <a:lnTo>
                    <a:pt x="86271" y="9525"/>
                  </a:lnTo>
                  <a:lnTo>
                    <a:pt x="86271" y="91059"/>
                  </a:lnTo>
                  <a:lnTo>
                    <a:pt x="59359" y="91059"/>
                  </a:lnTo>
                  <a:lnTo>
                    <a:pt x="59359" y="9525"/>
                  </a:lnTo>
                  <a:lnTo>
                    <a:pt x="86271" y="9525"/>
                  </a:lnTo>
                  <a:lnTo>
                    <a:pt x="86271" y="0"/>
                  </a:lnTo>
                  <a:lnTo>
                    <a:pt x="48958" y="0"/>
                  </a:lnTo>
                  <a:lnTo>
                    <a:pt x="48958" y="9525"/>
                  </a:lnTo>
                  <a:lnTo>
                    <a:pt x="48958" y="91059"/>
                  </a:lnTo>
                  <a:lnTo>
                    <a:pt x="22047" y="91059"/>
                  </a:lnTo>
                  <a:lnTo>
                    <a:pt x="22047" y="9525"/>
                  </a:lnTo>
                  <a:lnTo>
                    <a:pt x="48958" y="9525"/>
                  </a:lnTo>
                  <a:lnTo>
                    <a:pt x="48958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11645" y="9525"/>
                  </a:lnTo>
                  <a:lnTo>
                    <a:pt x="11645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108242" y="100584"/>
                  </a:lnTo>
                  <a:lnTo>
                    <a:pt x="108242" y="91059"/>
                  </a:lnTo>
                  <a:lnTo>
                    <a:pt x="96608" y="91059"/>
                  </a:lnTo>
                  <a:lnTo>
                    <a:pt x="96608" y="9525"/>
                  </a:lnTo>
                  <a:lnTo>
                    <a:pt x="108242" y="9525"/>
                  </a:lnTo>
                  <a:lnTo>
                    <a:pt x="1082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457200" y="1152143"/>
            <a:ext cx="10601325" cy="630555"/>
            <a:chOff x="457200" y="1152143"/>
            <a:chExt cx="10601325" cy="630555"/>
          </a:xfrm>
        </p:grpSpPr>
        <p:sp>
          <p:nvSpPr>
            <p:cNvPr id="45" name="object 45"/>
            <p:cNvSpPr/>
            <p:nvPr/>
          </p:nvSpPr>
          <p:spPr>
            <a:xfrm>
              <a:off x="457200" y="1152143"/>
              <a:ext cx="10601325" cy="591820"/>
            </a:xfrm>
            <a:custGeom>
              <a:avLst/>
              <a:gdLst/>
              <a:ahLst/>
              <a:cxnLst/>
              <a:rect l="l" t="t" r="r" b="b"/>
              <a:pathLst>
                <a:path w="10601325" h="591819">
                  <a:moveTo>
                    <a:pt x="10502392" y="0"/>
                  </a:moveTo>
                  <a:lnTo>
                    <a:pt x="98551" y="0"/>
                  </a:lnTo>
                  <a:lnTo>
                    <a:pt x="60189" y="7737"/>
                  </a:lnTo>
                  <a:lnTo>
                    <a:pt x="28863" y="28844"/>
                  </a:lnTo>
                  <a:lnTo>
                    <a:pt x="7744" y="60168"/>
                  </a:lnTo>
                  <a:lnTo>
                    <a:pt x="0" y="98551"/>
                  </a:lnTo>
                  <a:lnTo>
                    <a:pt x="0" y="492759"/>
                  </a:lnTo>
                  <a:lnTo>
                    <a:pt x="7744" y="531143"/>
                  </a:lnTo>
                  <a:lnTo>
                    <a:pt x="28863" y="562467"/>
                  </a:lnTo>
                  <a:lnTo>
                    <a:pt x="60189" y="583574"/>
                  </a:lnTo>
                  <a:lnTo>
                    <a:pt x="98551" y="591312"/>
                  </a:lnTo>
                  <a:lnTo>
                    <a:pt x="10502392" y="591312"/>
                  </a:lnTo>
                  <a:lnTo>
                    <a:pt x="10540775" y="583574"/>
                  </a:lnTo>
                  <a:lnTo>
                    <a:pt x="10572099" y="562467"/>
                  </a:lnTo>
                  <a:lnTo>
                    <a:pt x="10593206" y="531143"/>
                  </a:lnTo>
                  <a:lnTo>
                    <a:pt x="10600944" y="492759"/>
                  </a:lnTo>
                  <a:lnTo>
                    <a:pt x="10600944" y="98551"/>
                  </a:lnTo>
                  <a:lnTo>
                    <a:pt x="10593206" y="60168"/>
                  </a:lnTo>
                  <a:lnTo>
                    <a:pt x="10572099" y="28844"/>
                  </a:lnTo>
                  <a:lnTo>
                    <a:pt x="10540775" y="7737"/>
                  </a:lnTo>
                  <a:lnTo>
                    <a:pt x="105023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44677" y="1331721"/>
              <a:ext cx="1506855" cy="203200"/>
            </a:xfrm>
            <a:custGeom>
              <a:avLst/>
              <a:gdLst/>
              <a:ahLst/>
              <a:cxnLst/>
              <a:rect l="l" t="t" r="r" b="b"/>
              <a:pathLst>
                <a:path w="1506855" h="203200">
                  <a:moveTo>
                    <a:pt x="101955" y="89662"/>
                  </a:moveTo>
                  <a:lnTo>
                    <a:pt x="80835" y="57048"/>
                  </a:lnTo>
                  <a:lnTo>
                    <a:pt x="68249" y="52895"/>
                  </a:lnTo>
                  <a:lnTo>
                    <a:pt x="68249" y="86106"/>
                  </a:lnTo>
                  <a:lnTo>
                    <a:pt x="68249" y="93091"/>
                  </a:lnTo>
                  <a:lnTo>
                    <a:pt x="66840" y="95885"/>
                  </a:lnTo>
                  <a:lnTo>
                    <a:pt x="64122" y="97790"/>
                  </a:lnTo>
                  <a:lnTo>
                    <a:pt x="61391" y="99822"/>
                  </a:lnTo>
                  <a:lnTo>
                    <a:pt x="57924" y="100838"/>
                  </a:lnTo>
                  <a:lnTo>
                    <a:pt x="49504" y="100838"/>
                  </a:lnTo>
                  <a:lnTo>
                    <a:pt x="46037" y="99822"/>
                  </a:lnTo>
                  <a:lnTo>
                    <a:pt x="43319" y="97790"/>
                  </a:lnTo>
                  <a:lnTo>
                    <a:pt x="40589" y="95885"/>
                  </a:lnTo>
                  <a:lnTo>
                    <a:pt x="39179" y="93091"/>
                  </a:lnTo>
                  <a:lnTo>
                    <a:pt x="39179" y="86106"/>
                  </a:lnTo>
                  <a:lnTo>
                    <a:pt x="40589" y="83312"/>
                  </a:lnTo>
                  <a:lnTo>
                    <a:pt x="46037" y="79502"/>
                  </a:lnTo>
                  <a:lnTo>
                    <a:pt x="49504" y="78486"/>
                  </a:lnTo>
                  <a:lnTo>
                    <a:pt x="57924" y="78486"/>
                  </a:lnTo>
                  <a:lnTo>
                    <a:pt x="61391" y="79502"/>
                  </a:lnTo>
                  <a:lnTo>
                    <a:pt x="66840" y="83312"/>
                  </a:lnTo>
                  <a:lnTo>
                    <a:pt x="68249" y="86106"/>
                  </a:lnTo>
                  <a:lnTo>
                    <a:pt x="68249" y="52895"/>
                  </a:lnTo>
                  <a:lnTo>
                    <a:pt x="63677" y="51904"/>
                  </a:lnTo>
                  <a:lnTo>
                    <a:pt x="53721" y="51181"/>
                  </a:lnTo>
                  <a:lnTo>
                    <a:pt x="43738" y="51904"/>
                  </a:lnTo>
                  <a:lnTo>
                    <a:pt x="9182" y="73571"/>
                  </a:lnTo>
                  <a:lnTo>
                    <a:pt x="5486" y="89662"/>
                  </a:lnTo>
                  <a:lnTo>
                    <a:pt x="6464" y="97790"/>
                  </a:lnTo>
                  <a:lnTo>
                    <a:pt x="6515" y="98221"/>
                  </a:lnTo>
                  <a:lnTo>
                    <a:pt x="34696" y="125463"/>
                  </a:lnTo>
                  <a:lnTo>
                    <a:pt x="53721" y="128016"/>
                  </a:lnTo>
                  <a:lnTo>
                    <a:pt x="63677" y="127381"/>
                  </a:lnTo>
                  <a:lnTo>
                    <a:pt x="98234" y="105765"/>
                  </a:lnTo>
                  <a:lnTo>
                    <a:pt x="99974" y="100838"/>
                  </a:lnTo>
                  <a:lnTo>
                    <a:pt x="100901" y="98221"/>
                  </a:lnTo>
                  <a:lnTo>
                    <a:pt x="101955" y="89662"/>
                  </a:lnTo>
                  <a:close/>
                </a:path>
                <a:path w="1506855" h="203200">
                  <a:moveTo>
                    <a:pt x="104698" y="16764"/>
                  </a:moveTo>
                  <a:lnTo>
                    <a:pt x="72466" y="16764"/>
                  </a:lnTo>
                  <a:lnTo>
                    <a:pt x="72466" y="0"/>
                  </a:lnTo>
                  <a:lnTo>
                    <a:pt x="34061" y="0"/>
                  </a:lnTo>
                  <a:lnTo>
                    <a:pt x="34061" y="16764"/>
                  </a:lnTo>
                  <a:lnTo>
                    <a:pt x="0" y="16764"/>
                  </a:lnTo>
                  <a:lnTo>
                    <a:pt x="0" y="46228"/>
                  </a:lnTo>
                  <a:lnTo>
                    <a:pt x="104698" y="46228"/>
                  </a:lnTo>
                  <a:lnTo>
                    <a:pt x="104698" y="16764"/>
                  </a:lnTo>
                  <a:close/>
                </a:path>
                <a:path w="1506855" h="203200">
                  <a:moveTo>
                    <a:pt x="198882" y="136017"/>
                  </a:moveTo>
                  <a:lnTo>
                    <a:pt x="16002" y="136017"/>
                  </a:lnTo>
                  <a:lnTo>
                    <a:pt x="16002" y="167640"/>
                  </a:lnTo>
                  <a:lnTo>
                    <a:pt x="160020" y="167640"/>
                  </a:lnTo>
                  <a:lnTo>
                    <a:pt x="160020" y="200533"/>
                  </a:lnTo>
                  <a:lnTo>
                    <a:pt x="198882" y="200533"/>
                  </a:lnTo>
                  <a:lnTo>
                    <a:pt x="198882" y="136017"/>
                  </a:lnTo>
                  <a:close/>
                </a:path>
                <a:path w="1506855" h="203200">
                  <a:moveTo>
                    <a:pt x="198882" y="3048"/>
                  </a:moveTo>
                  <a:lnTo>
                    <a:pt x="163449" y="3048"/>
                  </a:lnTo>
                  <a:lnTo>
                    <a:pt x="163449" y="47752"/>
                  </a:lnTo>
                  <a:lnTo>
                    <a:pt x="147675" y="47752"/>
                  </a:lnTo>
                  <a:lnTo>
                    <a:pt x="147675" y="3937"/>
                  </a:lnTo>
                  <a:lnTo>
                    <a:pt x="112699" y="3937"/>
                  </a:lnTo>
                  <a:lnTo>
                    <a:pt x="112699" y="127127"/>
                  </a:lnTo>
                  <a:lnTo>
                    <a:pt x="147675" y="127127"/>
                  </a:lnTo>
                  <a:lnTo>
                    <a:pt x="147675" y="82804"/>
                  </a:lnTo>
                  <a:lnTo>
                    <a:pt x="163449" y="82804"/>
                  </a:lnTo>
                  <a:lnTo>
                    <a:pt x="163449" y="129159"/>
                  </a:lnTo>
                  <a:lnTo>
                    <a:pt x="198882" y="129159"/>
                  </a:lnTo>
                  <a:lnTo>
                    <a:pt x="198882" y="82804"/>
                  </a:lnTo>
                  <a:lnTo>
                    <a:pt x="198882" y="47752"/>
                  </a:lnTo>
                  <a:lnTo>
                    <a:pt x="198882" y="3048"/>
                  </a:lnTo>
                  <a:close/>
                </a:path>
                <a:path w="1506855" h="203200">
                  <a:moveTo>
                    <a:pt x="359892" y="76581"/>
                  </a:moveTo>
                  <a:lnTo>
                    <a:pt x="352082" y="71755"/>
                  </a:lnTo>
                  <a:lnTo>
                    <a:pt x="305714" y="43053"/>
                  </a:lnTo>
                  <a:lnTo>
                    <a:pt x="308584" y="34175"/>
                  </a:lnTo>
                  <a:lnTo>
                    <a:pt x="310654" y="25069"/>
                  </a:lnTo>
                  <a:lnTo>
                    <a:pt x="311899" y="15748"/>
                  </a:lnTo>
                  <a:lnTo>
                    <a:pt x="312343" y="6223"/>
                  </a:lnTo>
                  <a:lnTo>
                    <a:pt x="273481" y="3937"/>
                  </a:lnTo>
                  <a:lnTo>
                    <a:pt x="272199" y="17678"/>
                  </a:lnTo>
                  <a:lnTo>
                    <a:pt x="269240" y="30137"/>
                  </a:lnTo>
                  <a:lnTo>
                    <a:pt x="241655" y="65786"/>
                  </a:lnTo>
                  <a:lnTo>
                    <a:pt x="220446" y="72771"/>
                  </a:lnTo>
                  <a:lnTo>
                    <a:pt x="220446" y="107188"/>
                  </a:lnTo>
                  <a:lnTo>
                    <a:pt x="259245" y="96647"/>
                  </a:lnTo>
                  <a:lnTo>
                    <a:pt x="289483" y="71755"/>
                  </a:lnTo>
                  <a:lnTo>
                    <a:pt x="340233" y="104521"/>
                  </a:lnTo>
                  <a:lnTo>
                    <a:pt x="359892" y="76581"/>
                  </a:lnTo>
                  <a:close/>
                </a:path>
                <a:path w="1506855" h="203200">
                  <a:moveTo>
                    <a:pt x="406755" y="115443"/>
                  </a:moveTo>
                  <a:lnTo>
                    <a:pt x="368122" y="115443"/>
                  </a:lnTo>
                  <a:lnTo>
                    <a:pt x="368122" y="147193"/>
                  </a:lnTo>
                  <a:lnTo>
                    <a:pt x="368122" y="166497"/>
                  </a:lnTo>
                  <a:lnTo>
                    <a:pt x="270738" y="166497"/>
                  </a:lnTo>
                  <a:lnTo>
                    <a:pt x="270738" y="147193"/>
                  </a:lnTo>
                  <a:lnTo>
                    <a:pt x="368122" y="147193"/>
                  </a:lnTo>
                  <a:lnTo>
                    <a:pt x="368122" y="115443"/>
                  </a:lnTo>
                  <a:lnTo>
                    <a:pt x="232105" y="115443"/>
                  </a:lnTo>
                  <a:lnTo>
                    <a:pt x="232105" y="198247"/>
                  </a:lnTo>
                  <a:lnTo>
                    <a:pt x="406755" y="198247"/>
                  </a:lnTo>
                  <a:lnTo>
                    <a:pt x="406755" y="166497"/>
                  </a:lnTo>
                  <a:lnTo>
                    <a:pt x="406755" y="147193"/>
                  </a:lnTo>
                  <a:lnTo>
                    <a:pt x="406755" y="115443"/>
                  </a:lnTo>
                  <a:close/>
                </a:path>
                <a:path w="1506855" h="203200">
                  <a:moveTo>
                    <a:pt x="406755" y="3048"/>
                  </a:moveTo>
                  <a:lnTo>
                    <a:pt x="368122" y="3048"/>
                  </a:lnTo>
                  <a:lnTo>
                    <a:pt x="368122" y="108585"/>
                  </a:lnTo>
                  <a:lnTo>
                    <a:pt x="406755" y="108585"/>
                  </a:lnTo>
                  <a:lnTo>
                    <a:pt x="406755" y="3048"/>
                  </a:lnTo>
                  <a:close/>
                </a:path>
                <a:path w="1506855" h="203200">
                  <a:moveTo>
                    <a:pt x="679373" y="88773"/>
                  </a:moveTo>
                  <a:lnTo>
                    <a:pt x="540308" y="88773"/>
                  </a:lnTo>
                  <a:lnTo>
                    <a:pt x="540308" y="77470"/>
                  </a:lnTo>
                  <a:lnTo>
                    <a:pt x="673785" y="77470"/>
                  </a:lnTo>
                  <a:lnTo>
                    <a:pt x="673785" y="48006"/>
                  </a:lnTo>
                  <a:lnTo>
                    <a:pt x="540308" y="48006"/>
                  </a:lnTo>
                  <a:lnTo>
                    <a:pt x="540308" y="36830"/>
                  </a:lnTo>
                  <a:lnTo>
                    <a:pt x="677087" y="36830"/>
                  </a:lnTo>
                  <a:lnTo>
                    <a:pt x="677087" y="5334"/>
                  </a:lnTo>
                  <a:lnTo>
                    <a:pt x="502158" y="5334"/>
                  </a:lnTo>
                  <a:lnTo>
                    <a:pt x="502158" y="120269"/>
                  </a:lnTo>
                  <a:lnTo>
                    <a:pt x="679373" y="120269"/>
                  </a:lnTo>
                  <a:lnTo>
                    <a:pt x="679373" y="88773"/>
                  </a:lnTo>
                  <a:close/>
                </a:path>
                <a:path w="1506855" h="203200">
                  <a:moveTo>
                    <a:pt x="688263" y="132334"/>
                  </a:moveTo>
                  <a:lnTo>
                    <a:pt x="490728" y="132334"/>
                  </a:lnTo>
                  <a:lnTo>
                    <a:pt x="490728" y="167132"/>
                  </a:lnTo>
                  <a:lnTo>
                    <a:pt x="569645" y="167132"/>
                  </a:lnTo>
                  <a:lnTo>
                    <a:pt x="569645" y="202819"/>
                  </a:lnTo>
                  <a:lnTo>
                    <a:pt x="609396" y="202819"/>
                  </a:lnTo>
                  <a:lnTo>
                    <a:pt x="609396" y="167132"/>
                  </a:lnTo>
                  <a:lnTo>
                    <a:pt x="688263" y="167132"/>
                  </a:lnTo>
                  <a:lnTo>
                    <a:pt x="688263" y="132334"/>
                  </a:lnTo>
                  <a:close/>
                </a:path>
                <a:path w="1506855" h="203200">
                  <a:moveTo>
                    <a:pt x="843965" y="165481"/>
                  </a:moveTo>
                  <a:lnTo>
                    <a:pt x="821143" y="135382"/>
                  </a:lnTo>
                  <a:lnTo>
                    <a:pt x="788212" y="91948"/>
                  </a:lnTo>
                  <a:lnTo>
                    <a:pt x="789609" y="84455"/>
                  </a:lnTo>
                  <a:lnTo>
                    <a:pt x="790625" y="76708"/>
                  </a:lnTo>
                  <a:lnTo>
                    <a:pt x="793038" y="43053"/>
                  </a:lnTo>
                  <a:lnTo>
                    <a:pt x="833932" y="43053"/>
                  </a:lnTo>
                  <a:lnTo>
                    <a:pt x="833932" y="7620"/>
                  </a:lnTo>
                  <a:lnTo>
                    <a:pt x="710996" y="7620"/>
                  </a:lnTo>
                  <a:lnTo>
                    <a:pt x="710996" y="43053"/>
                  </a:lnTo>
                  <a:lnTo>
                    <a:pt x="754176" y="43053"/>
                  </a:lnTo>
                  <a:lnTo>
                    <a:pt x="752792" y="65582"/>
                  </a:lnTo>
                  <a:lnTo>
                    <a:pt x="745693" y="103492"/>
                  </a:lnTo>
                  <a:lnTo>
                    <a:pt x="724916" y="140944"/>
                  </a:lnTo>
                  <a:lnTo>
                    <a:pt x="705408" y="150241"/>
                  </a:lnTo>
                  <a:lnTo>
                    <a:pt x="705408" y="189103"/>
                  </a:lnTo>
                  <a:lnTo>
                    <a:pt x="745286" y="174879"/>
                  </a:lnTo>
                  <a:lnTo>
                    <a:pt x="775004" y="135382"/>
                  </a:lnTo>
                  <a:lnTo>
                    <a:pt x="813257" y="188087"/>
                  </a:lnTo>
                  <a:lnTo>
                    <a:pt x="813358" y="188214"/>
                  </a:lnTo>
                  <a:lnTo>
                    <a:pt x="843965" y="165481"/>
                  </a:lnTo>
                  <a:close/>
                </a:path>
                <a:path w="1506855" h="203200">
                  <a:moveTo>
                    <a:pt x="910259" y="74295"/>
                  </a:moveTo>
                  <a:lnTo>
                    <a:pt x="887387" y="74295"/>
                  </a:lnTo>
                  <a:lnTo>
                    <a:pt x="887387" y="3048"/>
                  </a:lnTo>
                  <a:lnTo>
                    <a:pt x="848791" y="3048"/>
                  </a:lnTo>
                  <a:lnTo>
                    <a:pt x="848791" y="198247"/>
                  </a:lnTo>
                  <a:lnTo>
                    <a:pt x="887387" y="198247"/>
                  </a:lnTo>
                  <a:lnTo>
                    <a:pt x="887387" y="111760"/>
                  </a:lnTo>
                  <a:lnTo>
                    <a:pt x="910259" y="111760"/>
                  </a:lnTo>
                  <a:lnTo>
                    <a:pt x="910259" y="74295"/>
                  </a:lnTo>
                  <a:close/>
                </a:path>
                <a:path w="1506855" h="203200">
                  <a:moveTo>
                    <a:pt x="1160957" y="3048"/>
                  </a:moveTo>
                  <a:lnTo>
                    <a:pt x="1123238" y="3048"/>
                  </a:lnTo>
                  <a:lnTo>
                    <a:pt x="1123238" y="17653"/>
                  </a:lnTo>
                  <a:lnTo>
                    <a:pt x="1123238" y="45974"/>
                  </a:lnTo>
                  <a:lnTo>
                    <a:pt x="1123238" y="60579"/>
                  </a:lnTo>
                  <a:lnTo>
                    <a:pt x="1024940" y="60579"/>
                  </a:lnTo>
                  <a:lnTo>
                    <a:pt x="1024940" y="45974"/>
                  </a:lnTo>
                  <a:lnTo>
                    <a:pt x="1123238" y="45974"/>
                  </a:lnTo>
                  <a:lnTo>
                    <a:pt x="1123238" y="17653"/>
                  </a:lnTo>
                  <a:lnTo>
                    <a:pt x="1024940" y="17653"/>
                  </a:lnTo>
                  <a:lnTo>
                    <a:pt x="1024940" y="3048"/>
                  </a:lnTo>
                  <a:lnTo>
                    <a:pt x="987221" y="3048"/>
                  </a:lnTo>
                  <a:lnTo>
                    <a:pt x="987221" y="89662"/>
                  </a:lnTo>
                  <a:lnTo>
                    <a:pt x="1160957" y="89662"/>
                  </a:lnTo>
                  <a:lnTo>
                    <a:pt x="1160957" y="60579"/>
                  </a:lnTo>
                  <a:lnTo>
                    <a:pt x="1160957" y="45974"/>
                  </a:lnTo>
                  <a:lnTo>
                    <a:pt x="1160957" y="17653"/>
                  </a:lnTo>
                  <a:lnTo>
                    <a:pt x="1160957" y="3048"/>
                  </a:lnTo>
                  <a:close/>
                </a:path>
                <a:path w="1506855" h="203200">
                  <a:moveTo>
                    <a:pt x="1163751" y="166497"/>
                  </a:moveTo>
                  <a:lnTo>
                    <a:pt x="1026083" y="166497"/>
                  </a:lnTo>
                  <a:lnTo>
                    <a:pt x="1026083" y="143383"/>
                  </a:lnTo>
                  <a:lnTo>
                    <a:pt x="986840" y="143383"/>
                  </a:lnTo>
                  <a:lnTo>
                    <a:pt x="986840" y="198247"/>
                  </a:lnTo>
                  <a:lnTo>
                    <a:pt x="1163751" y="198247"/>
                  </a:lnTo>
                  <a:lnTo>
                    <a:pt x="1163751" y="166497"/>
                  </a:lnTo>
                  <a:close/>
                </a:path>
                <a:path w="1506855" h="203200">
                  <a:moveTo>
                    <a:pt x="1172895" y="100838"/>
                  </a:moveTo>
                  <a:lnTo>
                    <a:pt x="975410" y="100838"/>
                  </a:lnTo>
                  <a:lnTo>
                    <a:pt x="975410" y="132334"/>
                  </a:lnTo>
                  <a:lnTo>
                    <a:pt x="1054658" y="132334"/>
                  </a:lnTo>
                  <a:lnTo>
                    <a:pt x="1054658" y="155702"/>
                  </a:lnTo>
                  <a:lnTo>
                    <a:pt x="1093520" y="155702"/>
                  </a:lnTo>
                  <a:lnTo>
                    <a:pt x="1093520" y="132334"/>
                  </a:lnTo>
                  <a:lnTo>
                    <a:pt x="1172895" y="132334"/>
                  </a:lnTo>
                  <a:lnTo>
                    <a:pt x="1172895" y="100838"/>
                  </a:lnTo>
                  <a:close/>
                </a:path>
                <a:path w="1506855" h="203200">
                  <a:moveTo>
                    <a:pt x="1313357" y="98298"/>
                  </a:moveTo>
                  <a:lnTo>
                    <a:pt x="1312164" y="75895"/>
                  </a:lnTo>
                  <a:lnTo>
                    <a:pt x="1308989" y="56667"/>
                  </a:lnTo>
                  <a:lnTo>
                    <a:pt x="1303883" y="40767"/>
                  </a:lnTo>
                  <a:lnTo>
                    <a:pt x="1303832" y="40601"/>
                  </a:lnTo>
                  <a:lnTo>
                    <a:pt x="1277658" y="10795"/>
                  </a:lnTo>
                  <a:lnTo>
                    <a:pt x="1275130" y="9906"/>
                  </a:lnTo>
                  <a:lnTo>
                    <a:pt x="1275130" y="98298"/>
                  </a:lnTo>
                  <a:lnTo>
                    <a:pt x="1274648" y="113284"/>
                  </a:lnTo>
                  <a:lnTo>
                    <a:pt x="1264589" y="152146"/>
                  </a:lnTo>
                  <a:lnTo>
                    <a:pt x="1259382" y="156337"/>
                  </a:lnTo>
                  <a:lnTo>
                    <a:pt x="1253680" y="156006"/>
                  </a:lnTo>
                  <a:lnTo>
                    <a:pt x="1252118" y="156006"/>
                  </a:lnTo>
                  <a:lnTo>
                    <a:pt x="1231023" y="113284"/>
                  </a:lnTo>
                  <a:lnTo>
                    <a:pt x="1230553" y="98298"/>
                  </a:lnTo>
                  <a:lnTo>
                    <a:pt x="1231023" y="83400"/>
                  </a:lnTo>
                  <a:lnTo>
                    <a:pt x="1241094" y="44577"/>
                  </a:lnTo>
                  <a:lnTo>
                    <a:pt x="1246428" y="40386"/>
                  </a:lnTo>
                  <a:lnTo>
                    <a:pt x="1252905" y="40767"/>
                  </a:lnTo>
                  <a:lnTo>
                    <a:pt x="1259382" y="40386"/>
                  </a:lnTo>
                  <a:lnTo>
                    <a:pt x="1274648" y="83400"/>
                  </a:lnTo>
                  <a:lnTo>
                    <a:pt x="1275130" y="98298"/>
                  </a:lnTo>
                  <a:lnTo>
                    <a:pt x="1275130" y="9906"/>
                  </a:lnTo>
                  <a:lnTo>
                    <a:pt x="1265999" y="6654"/>
                  </a:lnTo>
                  <a:lnTo>
                    <a:pt x="1252905" y="5334"/>
                  </a:lnTo>
                  <a:lnTo>
                    <a:pt x="1239799" y="6654"/>
                  </a:lnTo>
                  <a:lnTo>
                    <a:pt x="1202004" y="40386"/>
                  </a:lnTo>
                  <a:lnTo>
                    <a:pt x="1192326" y="98298"/>
                  </a:lnTo>
                  <a:lnTo>
                    <a:pt x="1193507" y="120713"/>
                  </a:lnTo>
                  <a:lnTo>
                    <a:pt x="1209090" y="168910"/>
                  </a:lnTo>
                  <a:lnTo>
                    <a:pt x="1252905" y="191389"/>
                  </a:lnTo>
                  <a:lnTo>
                    <a:pt x="1265999" y="190055"/>
                  </a:lnTo>
                  <a:lnTo>
                    <a:pt x="1277658" y="185864"/>
                  </a:lnTo>
                  <a:lnTo>
                    <a:pt x="1287907" y="178816"/>
                  </a:lnTo>
                  <a:lnTo>
                    <a:pt x="1296720" y="168910"/>
                  </a:lnTo>
                  <a:lnTo>
                    <a:pt x="1303642" y="156337"/>
                  </a:lnTo>
                  <a:lnTo>
                    <a:pt x="1303832" y="156006"/>
                  </a:lnTo>
                  <a:lnTo>
                    <a:pt x="1308989" y="139941"/>
                  </a:lnTo>
                  <a:lnTo>
                    <a:pt x="1312164" y="120713"/>
                  </a:lnTo>
                  <a:lnTo>
                    <a:pt x="1313357" y="98298"/>
                  </a:lnTo>
                  <a:close/>
                </a:path>
                <a:path w="1506855" h="203200">
                  <a:moveTo>
                    <a:pt x="1394891" y="43434"/>
                  </a:moveTo>
                  <a:lnTo>
                    <a:pt x="1372031" y="43434"/>
                  </a:lnTo>
                  <a:lnTo>
                    <a:pt x="1372031" y="3048"/>
                  </a:lnTo>
                  <a:lnTo>
                    <a:pt x="1333423" y="3048"/>
                  </a:lnTo>
                  <a:lnTo>
                    <a:pt x="1333423" y="198247"/>
                  </a:lnTo>
                  <a:lnTo>
                    <a:pt x="1372031" y="198247"/>
                  </a:lnTo>
                  <a:lnTo>
                    <a:pt x="1372031" y="145669"/>
                  </a:lnTo>
                  <a:lnTo>
                    <a:pt x="1394891" y="145669"/>
                  </a:lnTo>
                  <a:lnTo>
                    <a:pt x="1394891" y="109474"/>
                  </a:lnTo>
                  <a:lnTo>
                    <a:pt x="1372031" y="109474"/>
                  </a:lnTo>
                  <a:lnTo>
                    <a:pt x="1372031" y="79629"/>
                  </a:lnTo>
                  <a:lnTo>
                    <a:pt x="1394891" y="79629"/>
                  </a:lnTo>
                  <a:lnTo>
                    <a:pt x="1394891" y="43434"/>
                  </a:lnTo>
                  <a:close/>
                </a:path>
                <a:path w="1506855" h="203200">
                  <a:moveTo>
                    <a:pt x="1506397" y="140589"/>
                  </a:moveTo>
                  <a:lnTo>
                    <a:pt x="1483918" y="124333"/>
                  </a:lnTo>
                  <a:lnTo>
                    <a:pt x="1477187" y="124587"/>
                  </a:lnTo>
                  <a:lnTo>
                    <a:pt x="1471726" y="126746"/>
                  </a:lnTo>
                  <a:lnTo>
                    <a:pt x="1463344" y="135128"/>
                  </a:lnTo>
                  <a:lnTo>
                    <a:pt x="1461185" y="140589"/>
                  </a:lnTo>
                  <a:lnTo>
                    <a:pt x="1461185" y="153924"/>
                  </a:lnTo>
                  <a:lnTo>
                    <a:pt x="1463344" y="159385"/>
                  </a:lnTo>
                  <a:lnTo>
                    <a:pt x="1471726" y="167767"/>
                  </a:lnTo>
                  <a:lnTo>
                    <a:pt x="1477187" y="169926"/>
                  </a:lnTo>
                  <a:lnTo>
                    <a:pt x="1490522" y="169926"/>
                  </a:lnTo>
                  <a:lnTo>
                    <a:pt x="1495983" y="167767"/>
                  </a:lnTo>
                  <a:lnTo>
                    <a:pt x="1500174" y="163576"/>
                  </a:lnTo>
                  <a:lnTo>
                    <a:pt x="1504238" y="159385"/>
                  </a:lnTo>
                  <a:lnTo>
                    <a:pt x="1506397" y="153924"/>
                  </a:lnTo>
                  <a:lnTo>
                    <a:pt x="1506397" y="140589"/>
                  </a:lnTo>
                  <a:close/>
                </a:path>
                <a:path w="1506855" h="203200">
                  <a:moveTo>
                    <a:pt x="1506397" y="49911"/>
                  </a:moveTo>
                  <a:lnTo>
                    <a:pt x="1504238" y="44450"/>
                  </a:lnTo>
                  <a:lnTo>
                    <a:pt x="1500174" y="40132"/>
                  </a:lnTo>
                  <a:lnTo>
                    <a:pt x="1495983" y="35941"/>
                  </a:lnTo>
                  <a:lnTo>
                    <a:pt x="1490522" y="33782"/>
                  </a:lnTo>
                  <a:lnTo>
                    <a:pt x="1477187" y="33782"/>
                  </a:lnTo>
                  <a:lnTo>
                    <a:pt x="1471726" y="35941"/>
                  </a:lnTo>
                  <a:lnTo>
                    <a:pt x="1467535" y="40132"/>
                  </a:lnTo>
                  <a:lnTo>
                    <a:pt x="1463344" y="44450"/>
                  </a:lnTo>
                  <a:lnTo>
                    <a:pt x="1461185" y="49911"/>
                  </a:lnTo>
                  <a:lnTo>
                    <a:pt x="1461185" y="63119"/>
                  </a:lnTo>
                  <a:lnTo>
                    <a:pt x="1463344" y="68580"/>
                  </a:lnTo>
                  <a:lnTo>
                    <a:pt x="1467535" y="72771"/>
                  </a:lnTo>
                  <a:lnTo>
                    <a:pt x="1471726" y="77089"/>
                  </a:lnTo>
                  <a:lnTo>
                    <a:pt x="1477187" y="79248"/>
                  </a:lnTo>
                  <a:lnTo>
                    <a:pt x="1490522" y="79248"/>
                  </a:lnTo>
                  <a:lnTo>
                    <a:pt x="1495983" y="77089"/>
                  </a:lnTo>
                  <a:lnTo>
                    <a:pt x="1504238" y="68580"/>
                  </a:lnTo>
                  <a:lnTo>
                    <a:pt x="1506397" y="63119"/>
                  </a:lnTo>
                  <a:lnTo>
                    <a:pt x="1506397" y="49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00300" y="1181150"/>
              <a:ext cx="3810762" cy="60116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88920" y="1267967"/>
              <a:ext cx="3021330" cy="41833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467355" y="1248155"/>
              <a:ext cx="3610610" cy="401320"/>
            </a:xfrm>
            <a:custGeom>
              <a:avLst/>
              <a:gdLst/>
              <a:ahLst/>
              <a:cxnLst/>
              <a:rect l="l" t="t" r="r" b="b"/>
              <a:pathLst>
                <a:path w="3610610" h="401319">
                  <a:moveTo>
                    <a:pt x="3409950" y="0"/>
                  </a:moveTo>
                  <a:lnTo>
                    <a:pt x="200406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289" y="246377"/>
                  </a:lnTo>
                  <a:lnTo>
                    <a:pt x="20358" y="288566"/>
                  </a:lnTo>
                  <a:lnTo>
                    <a:pt x="44007" y="325776"/>
                  </a:lnTo>
                  <a:lnTo>
                    <a:pt x="75035" y="356804"/>
                  </a:lnTo>
                  <a:lnTo>
                    <a:pt x="112245" y="380453"/>
                  </a:lnTo>
                  <a:lnTo>
                    <a:pt x="154434" y="395522"/>
                  </a:lnTo>
                  <a:lnTo>
                    <a:pt x="200406" y="400812"/>
                  </a:lnTo>
                  <a:lnTo>
                    <a:pt x="3409950" y="400812"/>
                  </a:lnTo>
                  <a:lnTo>
                    <a:pt x="3455921" y="395522"/>
                  </a:lnTo>
                  <a:lnTo>
                    <a:pt x="3498110" y="380453"/>
                  </a:lnTo>
                  <a:lnTo>
                    <a:pt x="3535320" y="356804"/>
                  </a:lnTo>
                  <a:lnTo>
                    <a:pt x="3566348" y="325776"/>
                  </a:lnTo>
                  <a:lnTo>
                    <a:pt x="3589997" y="288566"/>
                  </a:lnTo>
                  <a:lnTo>
                    <a:pt x="3605066" y="246377"/>
                  </a:lnTo>
                  <a:lnTo>
                    <a:pt x="3610355" y="200405"/>
                  </a:lnTo>
                  <a:lnTo>
                    <a:pt x="3605066" y="154434"/>
                  </a:lnTo>
                  <a:lnTo>
                    <a:pt x="3589997" y="112245"/>
                  </a:lnTo>
                  <a:lnTo>
                    <a:pt x="3566348" y="75035"/>
                  </a:lnTo>
                  <a:lnTo>
                    <a:pt x="3535320" y="44007"/>
                  </a:lnTo>
                  <a:lnTo>
                    <a:pt x="3498110" y="20358"/>
                  </a:lnTo>
                  <a:lnTo>
                    <a:pt x="3455921" y="5289"/>
                  </a:lnTo>
                  <a:lnTo>
                    <a:pt x="3409950" y="0"/>
                  </a:lnTo>
                  <a:close/>
                </a:path>
              </a:pathLst>
            </a:custGeom>
            <a:solidFill>
              <a:srgbClr val="3C80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52927" y="1331950"/>
              <a:ext cx="2826257" cy="22329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82867" y="1181150"/>
              <a:ext cx="3524249" cy="60116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69964" y="1267967"/>
              <a:ext cx="2737866" cy="41833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249923" y="1248155"/>
              <a:ext cx="3324225" cy="401320"/>
            </a:xfrm>
            <a:custGeom>
              <a:avLst/>
              <a:gdLst/>
              <a:ahLst/>
              <a:cxnLst/>
              <a:rect l="l" t="t" r="r" b="b"/>
              <a:pathLst>
                <a:path w="3324225" h="401319">
                  <a:moveTo>
                    <a:pt x="3123437" y="0"/>
                  </a:moveTo>
                  <a:lnTo>
                    <a:pt x="200405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289" y="246377"/>
                  </a:lnTo>
                  <a:lnTo>
                    <a:pt x="20358" y="288566"/>
                  </a:lnTo>
                  <a:lnTo>
                    <a:pt x="44007" y="325776"/>
                  </a:lnTo>
                  <a:lnTo>
                    <a:pt x="75035" y="356804"/>
                  </a:lnTo>
                  <a:lnTo>
                    <a:pt x="112245" y="380453"/>
                  </a:lnTo>
                  <a:lnTo>
                    <a:pt x="154434" y="395522"/>
                  </a:lnTo>
                  <a:lnTo>
                    <a:pt x="200405" y="400812"/>
                  </a:lnTo>
                  <a:lnTo>
                    <a:pt x="3123437" y="400812"/>
                  </a:lnTo>
                  <a:lnTo>
                    <a:pt x="3169409" y="395522"/>
                  </a:lnTo>
                  <a:lnTo>
                    <a:pt x="3211598" y="380453"/>
                  </a:lnTo>
                  <a:lnTo>
                    <a:pt x="3248808" y="356804"/>
                  </a:lnTo>
                  <a:lnTo>
                    <a:pt x="3279836" y="325776"/>
                  </a:lnTo>
                  <a:lnTo>
                    <a:pt x="3303485" y="288566"/>
                  </a:lnTo>
                  <a:lnTo>
                    <a:pt x="3318554" y="246377"/>
                  </a:lnTo>
                  <a:lnTo>
                    <a:pt x="3323844" y="200405"/>
                  </a:lnTo>
                  <a:lnTo>
                    <a:pt x="3318554" y="154434"/>
                  </a:lnTo>
                  <a:lnTo>
                    <a:pt x="3303485" y="112245"/>
                  </a:lnTo>
                  <a:lnTo>
                    <a:pt x="3279836" y="75035"/>
                  </a:lnTo>
                  <a:lnTo>
                    <a:pt x="3248808" y="44007"/>
                  </a:lnTo>
                  <a:lnTo>
                    <a:pt x="3211598" y="20358"/>
                  </a:lnTo>
                  <a:lnTo>
                    <a:pt x="3169409" y="5289"/>
                  </a:lnTo>
                  <a:lnTo>
                    <a:pt x="3123437" y="0"/>
                  </a:lnTo>
                  <a:close/>
                </a:path>
              </a:pathLst>
            </a:custGeom>
            <a:solidFill>
              <a:srgbClr val="3C80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33971" y="1331950"/>
              <a:ext cx="2542794" cy="223291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731519" y="2342387"/>
            <a:ext cx="2703830" cy="3629025"/>
            <a:chOff x="731519" y="2342387"/>
            <a:chExt cx="2703830" cy="3629025"/>
          </a:xfrm>
        </p:grpSpPr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2855" y="4395215"/>
              <a:ext cx="2660904" cy="149504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745997" y="2356865"/>
              <a:ext cx="2674620" cy="3599815"/>
            </a:xfrm>
            <a:custGeom>
              <a:avLst/>
              <a:gdLst/>
              <a:ahLst/>
              <a:cxnLst/>
              <a:rect l="l" t="t" r="r" b="b"/>
              <a:pathLst>
                <a:path w="2674620" h="3599815">
                  <a:moveTo>
                    <a:pt x="0" y="85852"/>
                  </a:moveTo>
                  <a:lnTo>
                    <a:pt x="6745" y="52452"/>
                  </a:lnTo>
                  <a:lnTo>
                    <a:pt x="25139" y="25161"/>
                  </a:lnTo>
                  <a:lnTo>
                    <a:pt x="52420" y="6752"/>
                  </a:lnTo>
                  <a:lnTo>
                    <a:pt x="85826" y="0"/>
                  </a:lnTo>
                  <a:lnTo>
                    <a:pt x="2588767" y="0"/>
                  </a:lnTo>
                  <a:lnTo>
                    <a:pt x="2622167" y="6752"/>
                  </a:lnTo>
                  <a:lnTo>
                    <a:pt x="2649458" y="25161"/>
                  </a:lnTo>
                  <a:lnTo>
                    <a:pt x="2667867" y="52452"/>
                  </a:lnTo>
                  <a:lnTo>
                    <a:pt x="2674619" y="85852"/>
                  </a:lnTo>
                  <a:lnTo>
                    <a:pt x="2674619" y="3513861"/>
                  </a:lnTo>
                  <a:lnTo>
                    <a:pt x="2667867" y="3547267"/>
                  </a:lnTo>
                  <a:lnTo>
                    <a:pt x="2649458" y="3574548"/>
                  </a:lnTo>
                  <a:lnTo>
                    <a:pt x="2622167" y="3592942"/>
                  </a:lnTo>
                  <a:lnTo>
                    <a:pt x="2588767" y="3599688"/>
                  </a:lnTo>
                  <a:lnTo>
                    <a:pt x="85826" y="3599688"/>
                  </a:lnTo>
                  <a:lnTo>
                    <a:pt x="52420" y="3592942"/>
                  </a:lnTo>
                  <a:lnTo>
                    <a:pt x="25139" y="3574548"/>
                  </a:lnTo>
                  <a:lnTo>
                    <a:pt x="6745" y="3547267"/>
                  </a:lnTo>
                  <a:lnTo>
                    <a:pt x="0" y="3513861"/>
                  </a:lnTo>
                  <a:lnTo>
                    <a:pt x="0" y="85852"/>
                  </a:lnTo>
                  <a:close/>
                </a:path>
              </a:pathLst>
            </a:custGeom>
            <a:ln w="28956">
              <a:solidFill>
                <a:srgbClr val="8B9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80871" y="2490203"/>
              <a:ext cx="2431541" cy="46711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85900" y="2622803"/>
              <a:ext cx="1223010" cy="18973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6967" y="2496311"/>
              <a:ext cx="2403347" cy="43891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496821" y="2633090"/>
              <a:ext cx="1185545" cy="153035"/>
            </a:xfrm>
            <a:custGeom>
              <a:avLst/>
              <a:gdLst/>
              <a:ahLst/>
              <a:cxnLst/>
              <a:rect l="l" t="t" r="r" b="b"/>
              <a:pathLst>
                <a:path w="1185545" h="153035">
                  <a:moveTo>
                    <a:pt x="200278" y="86360"/>
                  </a:moveTo>
                  <a:lnTo>
                    <a:pt x="182753" y="86360"/>
                  </a:lnTo>
                  <a:lnTo>
                    <a:pt x="182753" y="150495"/>
                  </a:lnTo>
                  <a:lnTo>
                    <a:pt x="313563" y="150495"/>
                  </a:lnTo>
                  <a:lnTo>
                    <a:pt x="313563" y="136271"/>
                  </a:lnTo>
                  <a:lnTo>
                    <a:pt x="200278" y="136271"/>
                  </a:lnTo>
                  <a:lnTo>
                    <a:pt x="200278" y="117729"/>
                  </a:lnTo>
                  <a:lnTo>
                    <a:pt x="313563" y="117729"/>
                  </a:lnTo>
                  <a:lnTo>
                    <a:pt x="313563" y="103632"/>
                  </a:lnTo>
                  <a:lnTo>
                    <a:pt x="200278" y="103632"/>
                  </a:lnTo>
                  <a:lnTo>
                    <a:pt x="200278" y="86360"/>
                  </a:lnTo>
                  <a:close/>
                </a:path>
                <a:path w="1185545" h="153035">
                  <a:moveTo>
                    <a:pt x="313563" y="117729"/>
                  </a:moveTo>
                  <a:lnTo>
                    <a:pt x="296291" y="117729"/>
                  </a:lnTo>
                  <a:lnTo>
                    <a:pt x="296291" y="136271"/>
                  </a:lnTo>
                  <a:lnTo>
                    <a:pt x="313563" y="136271"/>
                  </a:lnTo>
                  <a:lnTo>
                    <a:pt x="313563" y="117729"/>
                  </a:lnTo>
                  <a:close/>
                </a:path>
                <a:path w="1185545" h="153035">
                  <a:moveTo>
                    <a:pt x="313563" y="86360"/>
                  </a:moveTo>
                  <a:lnTo>
                    <a:pt x="296291" y="86360"/>
                  </a:lnTo>
                  <a:lnTo>
                    <a:pt x="296291" y="103632"/>
                  </a:lnTo>
                  <a:lnTo>
                    <a:pt x="313563" y="103632"/>
                  </a:lnTo>
                  <a:lnTo>
                    <a:pt x="313563" y="86360"/>
                  </a:lnTo>
                  <a:close/>
                </a:path>
                <a:path w="1185545" h="153035">
                  <a:moveTo>
                    <a:pt x="1002410" y="102235"/>
                  </a:moveTo>
                  <a:lnTo>
                    <a:pt x="871601" y="102235"/>
                  </a:lnTo>
                  <a:lnTo>
                    <a:pt x="871601" y="150495"/>
                  </a:lnTo>
                  <a:lnTo>
                    <a:pt x="1002410" y="150495"/>
                  </a:lnTo>
                  <a:lnTo>
                    <a:pt x="1002410" y="136779"/>
                  </a:lnTo>
                  <a:lnTo>
                    <a:pt x="889254" y="136779"/>
                  </a:lnTo>
                  <a:lnTo>
                    <a:pt x="889254" y="115824"/>
                  </a:lnTo>
                  <a:lnTo>
                    <a:pt x="1002410" y="115824"/>
                  </a:lnTo>
                  <a:lnTo>
                    <a:pt x="1002410" y="102235"/>
                  </a:lnTo>
                  <a:close/>
                </a:path>
                <a:path w="1185545" h="153035">
                  <a:moveTo>
                    <a:pt x="1002410" y="115824"/>
                  </a:moveTo>
                  <a:lnTo>
                    <a:pt x="985011" y="115824"/>
                  </a:lnTo>
                  <a:lnTo>
                    <a:pt x="985011" y="136779"/>
                  </a:lnTo>
                  <a:lnTo>
                    <a:pt x="1002410" y="136779"/>
                  </a:lnTo>
                  <a:lnTo>
                    <a:pt x="1002410" y="115824"/>
                  </a:lnTo>
                  <a:close/>
                </a:path>
                <a:path w="1185545" h="153035">
                  <a:moveTo>
                    <a:pt x="945769" y="86360"/>
                  </a:moveTo>
                  <a:lnTo>
                    <a:pt x="928242" y="86360"/>
                  </a:lnTo>
                  <a:lnTo>
                    <a:pt x="928242" y="102235"/>
                  </a:lnTo>
                  <a:lnTo>
                    <a:pt x="945769" y="102235"/>
                  </a:lnTo>
                  <a:lnTo>
                    <a:pt x="945769" y="86360"/>
                  </a:lnTo>
                  <a:close/>
                </a:path>
                <a:path w="1185545" h="153035">
                  <a:moveTo>
                    <a:pt x="1013205" y="72262"/>
                  </a:moveTo>
                  <a:lnTo>
                    <a:pt x="861060" y="72262"/>
                  </a:lnTo>
                  <a:lnTo>
                    <a:pt x="861060" y="86360"/>
                  </a:lnTo>
                  <a:lnTo>
                    <a:pt x="1013205" y="86360"/>
                  </a:lnTo>
                  <a:lnTo>
                    <a:pt x="1013205" y="72262"/>
                  </a:lnTo>
                  <a:close/>
                </a:path>
                <a:path w="1185545" h="153035">
                  <a:moveTo>
                    <a:pt x="75946" y="93091"/>
                  </a:moveTo>
                  <a:lnTo>
                    <a:pt x="65833" y="93281"/>
                  </a:lnTo>
                  <a:lnTo>
                    <a:pt x="66628" y="93281"/>
                  </a:lnTo>
                  <a:lnTo>
                    <a:pt x="57096" y="93853"/>
                  </a:lnTo>
                  <a:lnTo>
                    <a:pt x="57673" y="93853"/>
                  </a:lnTo>
                  <a:lnTo>
                    <a:pt x="50228" y="94644"/>
                  </a:lnTo>
                  <a:lnTo>
                    <a:pt x="42418" y="95885"/>
                  </a:lnTo>
                  <a:lnTo>
                    <a:pt x="9271" y="115443"/>
                  </a:lnTo>
                  <a:lnTo>
                    <a:pt x="9271" y="129794"/>
                  </a:lnTo>
                  <a:lnTo>
                    <a:pt x="42418" y="149479"/>
                  </a:lnTo>
                  <a:lnTo>
                    <a:pt x="75946" y="152527"/>
                  </a:lnTo>
                  <a:lnTo>
                    <a:pt x="84970" y="152336"/>
                  </a:lnTo>
                  <a:lnTo>
                    <a:pt x="123015" y="145669"/>
                  </a:lnTo>
                  <a:lnTo>
                    <a:pt x="135710" y="138430"/>
                  </a:lnTo>
                  <a:lnTo>
                    <a:pt x="67564" y="138430"/>
                  </a:lnTo>
                  <a:lnTo>
                    <a:pt x="59816" y="137922"/>
                  </a:lnTo>
                  <a:lnTo>
                    <a:pt x="45212" y="135636"/>
                  </a:lnTo>
                  <a:lnTo>
                    <a:pt x="39243" y="133985"/>
                  </a:lnTo>
                  <a:lnTo>
                    <a:pt x="34671" y="131572"/>
                  </a:lnTo>
                  <a:lnTo>
                    <a:pt x="30099" y="129286"/>
                  </a:lnTo>
                  <a:lnTo>
                    <a:pt x="27812" y="126365"/>
                  </a:lnTo>
                  <a:lnTo>
                    <a:pt x="27812" y="118999"/>
                  </a:lnTo>
                  <a:lnTo>
                    <a:pt x="67564" y="107187"/>
                  </a:lnTo>
                  <a:lnTo>
                    <a:pt x="135710" y="107187"/>
                  </a:lnTo>
                  <a:lnTo>
                    <a:pt x="133603" y="105664"/>
                  </a:lnTo>
                  <a:lnTo>
                    <a:pt x="93567" y="93853"/>
                  </a:lnTo>
                  <a:lnTo>
                    <a:pt x="84970" y="93281"/>
                  </a:lnTo>
                  <a:lnTo>
                    <a:pt x="75946" y="93091"/>
                  </a:lnTo>
                  <a:close/>
                </a:path>
                <a:path w="1185545" h="153035">
                  <a:moveTo>
                    <a:pt x="135710" y="107187"/>
                  </a:moveTo>
                  <a:lnTo>
                    <a:pt x="84328" y="107187"/>
                  </a:lnTo>
                  <a:lnTo>
                    <a:pt x="92075" y="107696"/>
                  </a:lnTo>
                  <a:lnTo>
                    <a:pt x="106680" y="109982"/>
                  </a:lnTo>
                  <a:lnTo>
                    <a:pt x="112649" y="111633"/>
                  </a:lnTo>
                  <a:lnTo>
                    <a:pt x="121793" y="116205"/>
                  </a:lnTo>
                  <a:lnTo>
                    <a:pt x="124101" y="118999"/>
                  </a:lnTo>
                  <a:lnTo>
                    <a:pt x="124206" y="119126"/>
                  </a:lnTo>
                  <a:lnTo>
                    <a:pt x="124333" y="122682"/>
                  </a:lnTo>
                  <a:lnTo>
                    <a:pt x="124206" y="126365"/>
                  </a:lnTo>
                  <a:lnTo>
                    <a:pt x="121793" y="129286"/>
                  </a:lnTo>
                  <a:lnTo>
                    <a:pt x="117221" y="131572"/>
                  </a:lnTo>
                  <a:lnTo>
                    <a:pt x="112649" y="133985"/>
                  </a:lnTo>
                  <a:lnTo>
                    <a:pt x="106680" y="135636"/>
                  </a:lnTo>
                  <a:lnTo>
                    <a:pt x="92075" y="137922"/>
                  </a:lnTo>
                  <a:lnTo>
                    <a:pt x="84328" y="138430"/>
                  </a:lnTo>
                  <a:lnTo>
                    <a:pt x="135710" y="138430"/>
                  </a:lnTo>
                  <a:lnTo>
                    <a:pt x="139572" y="135636"/>
                  </a:lnTo>
                  <a:lnTo>
                    <a:pt x="142621" y="129794"/>
                  </a:lnTo>
                  <a:lnTo>
                    <a:pt x="142875" y="122682"/>
                  </a:lnTo>
                  <a:lnTo>
                    <a:pt x="142745" y="119126"/>
                  </a:lnTo>
                  <a:lnTo>
                    <a:pt x="142621" y="115697"/>
                  </a:lnTo>
                  <a:lnTo>
                    <a:pt x="139572" y="109982"/>
                  </a:lnTo>
                  <a:lnTo>
                    <a:pt x="135710" y="107187"/>
                  </a:lnTo>
                  <a:close/>
                </a:path>
                <a:path w="1185545" h="153035">
                  <a:moveTo>
                    <a:pt x="1174623" y="105664"/>
                  </a:moveTo>
                  <a:lnTo>
                    <a:pt x="1042542" y="105664"/>
                  </a:lnTo>
                  <a:lnTo>
                    <a:pt x="1042542" y="120269"/>
                  </a:lnTo>
                  <a:lnTo>
                    <a:pt x="1156842" y="120269"/>
                  </a:lnTo>
                  <a:lnTo>
                    <a:pt x="1156842" y="152527"/>
                  </a:lnTo>
                  <a:lnTo>
                    <a:pt x="1174623" y="152527"/>
                  </a:lnTo>
                  <a:lnTo>
                    <a:pt x="1174623" y="105664"/>
                  </a:lnTo>
                  <a:close/>
                </a:path>
                <a:path w="1185545" h="153035">
                  <a:moveTo>
                    <a:pt x="776791" y="90797"/>
                  </a:moveTo>
                  <a:lnTo>
                    <a:pt x="758618" y="90797"/>
                  </a:lnTo>
                  <a:lnTo>
                    <a:pt x="749998" y="91344"/>
                  </a:lnTo>
                  <a:lnTo>
                    <a:pt x="710691" y="103632"/>
                  </a:lnTo>
                  <a:lnTo>
                    <a:pt x="702055" y="114046"/>
                  </a:lnTo>
                  <a:lnTo>
                    <a:pt x="702055" y="128905"/>
                  </a:lnTo>
                  <a:lnTo>
                    <a:pt x="741854" y="150629"/>
                  </a:lnTo>
                  <a:lnTo>
                    <a:pt x="758618" y="152153"/>
                  </a:lnTo>
                  <a:lnTo>
                    <a:pt x="776791" y="152153"/>
                  </a:lnTo>
                  <a:lnTo>
                    <a:pt x="814435" y="145240"/>
                  </a:lnTo>
                  <a:lnTo>
                    <a:pt x="826516" y="137922"/>
                  </a:lnTo>
                  <a:lnTo>
                    <a:pt x="758825" y="137922"/>
                  </a:lnTo>
                  <a:lnTo>
                    <a:pt x="750823" y="137287"/>
                  </a:lnTo>
                  <a:lnTo>
                    <a:pt x="720597" y="121539"/>
                  </a:lnTo>
                  <a:lnTo>
                    <a:pt x="720725" y="117729"/>
                  </a:lnTo>
                  <a:lnTo>
                    <a:pt x="758825" y="105029"/>
                  </a:lnTo>
                  <a:lnTo>
                    <a:pt x="826407" y="105029"/>
                  </a:lnTo>
                  <a:lnTo>
                    <a:pt x="824610" y="103632"/>
                  </a:lnTo>
                  <a:lnTo>
                    <a:pt x="785368" y="91344"/>
                  </a:lnTo>
                  <a:lnTo>
                    <a:pt x="776791" y="90797"/>
                  </a:lnTo>
                  <a:close/>
                </a:path>
                <a:path w="1185545" h="153035">
                  <a:moveTo>
                    <a:pt x="826407" y="105029"/>
                  </a:moveTo>
                  <a:lnTo>
                    <a:pt x="776478" y="105029"/>
                  </a:lnTo>
                  <a:lnTo>
                    <a:pt x="784479" y="105664"/>
                  </a:lnTo>
                  <a:lnTo>
                    <a:pt x="798576" y="107950"/>
                  </a:lnTo>
                  <a:lnTo>
                    <a:pt x="804164" y="109855"/>
                  </a:lnTo>
                  <a:lnTo>
                    <a:pt x="812546" y="114681"/>
                  </a:lnTo>
                  <a:lnTo>
                    <a:pt x="814704" y="117729"/>
                  </a:lnTo>
                  <a:lnTo>
                    <a:pt x="814704" y="125222"/>
                  </a:lnTo>
                  <a:lnTo>
                    <a:pt x="776478" y="137922"/>
                  </a:lnTo>
                  <a:lnTo>
                    <a:pt x="826516" y="137922"/>
                  </a:lnTo>
                  <a:lnTo>
                    <a:pt x="830326" y="134874"/>
                  </a:lnTo>
                  <a:lnTo>
                    <a:pt x="833373" y="128905"/>
                  </a:lnTo>
                  <a:lnTo>
                    <a:pt x="833373" y="114046"/>
                  </a:lnTo>
                  <a:lnTo>
                    <a:pt x="830326" y="108077"/>
                  </a:lnTo>
                  <a:lnTo>
                    <a:pt x="826407" y="105029"/>
                  </a:lnTo>
                  <a:close/>
                </a:path>
                <a:path w="1185545" h="153035">
                  <a:moveTo>
                    <a:pt x="419353" y="89154"/>
                  </a:moveTo>
                  <a:lnTo>
                    <a:pt x="379251" y="94166"/>
                  </a:lnTo>
                  <a:lnTo>
                    <a:pt x="354203" y="113157"/>
                  </a:lnTo>
                  <a:lnTo>
                    <a:pt x="354203" y="128397"/>
                  </a:lnTo>
                  <a:lnTo>
                    <a:pt x="386207" y="149225"/>
                  </a:lnTo>
                  <a:lnTo>
                    <a:pt x="410352" y="152153"/>
                  </a:lnTo>
                  <a:lnTo>
                    <a:pt x="428355" y="152153"/>
                  </a:lnTo>
                  <a:lnTo>
                    <a:pt x="470027" y="143764"/>
                  </a:lnTo>
                  <a:lnTo>
                    <a:pt x="475741" y="139065"/>
                  </a:lnTo>
                  <a:lnTo>
                    <a:pt x="477527" y="137668"/>
                  </a:lnTo>
                  <a:lnTo>
                    <a:pt x="410591" y="137668"/>
                  </a:lnTo>
                  <a:lnTo>
                    <a:pt x="402716" y="137160"/>
                  </a:lnTo>
                  <a:lnTo>
                    <a:pt x="395859" y="135890"/>
                  </a:lnTo>
                  <a:lnTo>
                    <a:pt x="388873" y="134747"/>
                  </a:lnTo>
                  <a:lnTo>
                    <a:pt x="383285" y="132842"/>
                  </a:lnTo>
                  <a:lnTo>
                    <a:pt x="379222" y="130429"/>
                  </a:lnTo>
                  <a:lnTo>
                    <a:pt x="375158" y="127889"/>
                  </a:lnTo>
                  <a:lnTo>
                    <a:pt x="372998" y="124714"/>
                  </a:lnTo>
                  <a:lnTo>
                    <a:pt x="372998" y="116967"/>
                  </a:lnTo>
                  <a:lnTo>
                    <a:pt x="375158" y="113792"/>
                  </a:lnTo>
                  <a:lnTo>
                    <a:pt x="383285" y="108712"/>
                  </a:lnTo>
                  <a:lnTo>
                    <a:pt x="388873" y="106807"/>
                  </a:lnTo>
                  <a:lnTo>
                    <a:pt x="395859" y="105664"/>
                  </a:lnTo>
                  <a:lnTo>
                    <a:pt x="402716" y="104394"/>
                  </a:lnTo>
                  <a:lnTo>
                    <a:pt x="410591" y="103886"/>
                  </a:lnTo>
                  <a:lnTo>
                    <a:pt x="477527" y="103886"/>
                  </a:lnTo>
                  <a:lnTo>
                    <a:pt x="475741" y="102489"/>
                  </a:lnTo>
                  <a:lnTo>
                    <a:pt x="436880" y="89931"/>
                  </a:lnTo>
                  <a:lnTo>
                    <a:pt x="428355" y="89346"/>
                  </a:lnTo>
                  <a:lnTo>
                    <a:pt x="419353" y="89154"/>
                  </a:lnTo>
                  <a:close/>
                </a:path>
                <a:path w="1185545" h="153035">
                  <a:moveTo>
                    <a:pt x="477527" y="103886"/>
                  </a:moveTo>
                  <a:lnTo>
                    <a:pt x="428116" y="103886"/>
                  </a:lnTo>
                  <a:lnTo>
                    <a:pt x="435991" y="104394"/>
                  </a:lnTo>
                  <a:lnTo>
                    <a:pt x="442976" y="105664"/>
                  </a:lnTo>
                  <a:lnTo>
                    <a:pt x="449834" y="106807"/>
                  </a:lnTo>
                  <a:lnTo>
                    <a:pt x="455422" y="108712"/>
                  </a:lnTo>
                  <a:lnTo>
                    <a:pt x="463550" y="113792"/>
                  </a:lnTo>
                  <a:lnTo>
                    <a:pt x="465582" y="116967"/>
                  </a:lnTo>
                  <a:lnTo>
                    <a:pt x="465582" y="124714"/>
                  </a:lnTo>
                  <a:lnTo>
                    <a:pt x="442976" y="135890"/>
                  </a:lnTo>
                  <a:lnTo>
                    <a:pt x="435991" y="137160"/>
                  </a:lnTo>
                  <a:lnTo>
                    <a:pt x="428116" y="137668"/>
                  </a:lnTo>
                  <a:lnTo>
                    <a:pt x="477527" y="137668"/>
                  </a:lnTo>
                  <a:lnTo>
                    <a:pt x="481584" y="134493"/>
                  </a:lnTo>
                  <a:lnTo>
                    <a:pt x="484504" y="128397"/>
                  </a:lnTo>
                  <a:lnTo>
                    <a:pt x="484504" y="113157"/>
                  </a:lnTo>
                  <a:lnTo>
                    <a:pt x="481584" y="107061"/>
                  </a:lnTo>
                  <a:lnTo>
                    <a:pt x="477527" y="103886"/>
                  </a:lnTo>
                  <a:close/>
                </a:path>
                <a:path w="1185545" h="153035">
                  <a:moveTo>
                    <a:pt x="546989" y="100584"/>
                  </a:moveTo>
                  <a:lnTo>
                    <a:pt x="528954" y="100584"/>
                  </a:lnTo>
                  <a:lnTo>
                    <a:pt x="528954" y="150368"/>
                  </a:lnTo>
                  <a:lnTo>
                    <a:pt x="658622" y="150368"/>
                  </a:lnTo>
                  <a:lnTo>
                    <a:pt x="658622" y="134366"/>
                  </a:lnTo>
                  <a:lnTo>
                    <a:pt x="546989" y="134366"/>
                  </a:lnTo>
                  <a:lnTo>
                    <a:pt x="546989" y="100584"/>
                  </a:lnTo>
                  <a:close/>
                </a:path>
                <a:path w="1185545" h="153035">
                  <a:moveTo>
                    <a:pt x="654430" y="0"/>
                  </a:moveTo>
                  <a:lnTo>
                    <a:pt x="636778" y="0"/>
                  </a:lnTo>
                  <a:lnTo>
                    <a:pt x="636778" y="113157"/>
                  </a:lnTo>
                  <a:lnTo>
                    <a:pt x="654430" y="113157"/>
                  </a:lnTo>
                  <a:lnTo>
                    <a:pt x="654430" y="53212"/>
                  </a:lnTo>
                  <a:lnTo>
                    <a:pt x="675894" y="53212"/>
                  </a:lnTo>
                  <a:lnTo>
                    <a:pt x="675894" y="36195"/>
                  </a:lnTo>
                  <a:lnTo>
                    <a:pt x="654430" y="36195"/>
                  </a:lnTo>
                  <a:lnTo>
                    <a:pt x="654430" y="0"/>
                  </a:lnTo>
                  <a:close/>
                </a:path>
                <a:path w="1185545" h="153035">
                  <a:moveTo>
                    <a:pt x="564134" y="1651"/>
                  </a:moveTo>
                  <a:lnTo>
                    <a:pt x="523706" y="20772"/>
                  </a:lnTo>
                  <a:lnTo>
                    <a:pt x="516509" y="45847"/>
                  </a:lnTo>
                  <a:lnTo>
                    <a:pt x="517350" y="54991"/>
                  </a:lnTo>
                  <a:lnTo>
                    <a:pt x="544242" y="86772"/>
                  </a:lnTo>
                  <a:lnTo>
                    <a:pt x="564134" y="90043"/>
                  </a:lnTo>
                  <a:lnTo>
                    <a:pt x="574605" y="89134"/>
                  </a:lnTo>
                  <a:lnTo>
                    <a:pt x="583898" y="86772"/>
                  </a:lnTo>
                  <a:lnTo>
                    <a:pt x="591976" y="82934"/>
                  </a:lnTo>
                  <a:lnTo>
                    <a:pt x="598804" y="77597"/>
                  </a:lnTo>
                  <a:lnTo>
                    <a:pt x="600938" y="75057"/>
                  </a:lnTo>
                  <a:lnTo>
                    <a:pt x="554990" y="75057"/>
                  </a:lnTo>
                  <a:lnTo>
                    <a:pt x="547751" y="72390"/>
                  </a:lnTo>
                  <a:lnTo>
                    <a:pt x="534161" y="45847"/>
                  </a:lnTo>
                  <a:lnTo>
                    <a:pt x="534289" y="36830"/>
                  </a:lnTo>
                  <a:lnTo>
                    <a:pt x="536955" y="29591"/>
                  </a:lnTo>
                  <a:lnTo>
                    <a:pt x="542290" y="24384"/>
                  </a:lnTo>
                  <a:lnTo>
                    <a:pt x="547751" y="19177"/>
                  </a:lnTo>
                  <a:lnTo>
                    <a:pt x="554990" y="16510"/>
                  </a:lnTo>
                  <a:lnTo>
                    <a:pt x="600725" y="16510"/>
                  </a:lnTo>
                  <a:lnTo>
                    <a:pt x="598804" y="14224"/>
                  </a:lnTo>
                  <a:lnTo>
                    <a:pt x="591976" y="8866"/>
                  </a:lnTo>
                  <a:lnTo>
                    <a:pt x="583898" y="4984"/>
                  </a:lnTo>
                  <a:lnTo>
                    <a:pt x="574605" y="2579"/>
                  </a:lnTo>
                  <a:lnTo>
                    <a:pt x="564134" y="1651"/>
                  </a:lnTo>
                  <a:close/>
                </a:path>
                <a:path w="1185545" h="153035">
                  <a:moveTo>
                    <a:pt x="600725" y="16510"/>
                  </a:moveTo>
                  <a:lnTo>
                    <a:pt x="573151" y="16510"/>
                  </a:lnTo>
                  <a:lnTo>
                    <a:pt x="580263" y="19177"/>
                  </a:lnTo>
                  <a:lnTo>
                    <a:pt x="590930" y="29591"/>
                  </a:lnTo>
                  <a:lnTo>
                    <a:pt x="593630" y="36583"/>
                  </a:lnTo>
                  <a:lnTo>
                    <a:pt x="593649" y="55183"/>
                  </a:lnTo>
                  <a:lnTo>
                    <a:pt x="590930" y="62103"/>
                  </a:lnTo>
                  <a:lnTo>
                    <a:pt x="585597" y="67310"/>
                  </a:lnTo>
                  <a:lnTo>
                    <a:pt x="580263" y="72390"/>
                  </a:lnTo>
                  <a:lnTo>
                    <a:pt x="573151" y="75057"/>
                  </a:lnTo>
                  <a:lnTo>
                    <a:pt x="600938" y="75057"/>
                  </a:lnTo>
                  <a:lnTo>
                    <a:pt x="604307" y="71046"/>
                  </a:lnTo>
                  <a:lnTo>
                    <a:pt x="608250" y="63579"/>
                  </a:lnTo>
                  <a:lnTo>
                    <a:pt x="610645" y="55183"/>
                  </a:lnTo>
                  <a:lnTo>
                    <a:pt x="611504" y="45847"/>
                  </a:lnTo>
                  <a:lnTo>
                    <a:pt x="610668" y="36830"/>
                  </a:lnTo>
                  <a:lnTo>
                    <a:pt x="610645" y="36583"/>
                  </a:lnTo>
                  <a:lnTo>
                    <a:pt x="608250" y="28225"/>
                  </a:lnTo>
                  <a:lnTo>
                    <a:pt x="604307" y="20772"/>
                  </a:lnTo>
                  <a:lnTo>
                    <a:pt x="600725" y="16510"/>
                  </a:lnTo>
                  <a:close/>
                </a:path>
                <a:path w="1185545" h="153035">
                  <a:moveTo>
                    <a:pt x="324358" y="59944"/>
                  </a:moveTo>
                  <a:lnTo>
                    <a:pt x="172211" y="59944"/>
                  </a:lnTo>
                  <a:lnTo>
                    <a:pt x="172211" y="74549"/>
                  </a:lnTo>
                  <a:lnTo>
                    <a:pt x="324358" y="74549"/>
                  </a:lnTo>
                  <a:lnTo>
                    <a:pt x="324358" y="59944"/>
                  </a:lnTo>
                  <a:close/>
                </a:path>
                <a:path w="1185545" h="153035">
                  <a:moveTo>
                    <a:pt x="152146" y="64262"/>
                  </a:moveTo>
                  <a:lnTo>
                    <a:pt x="0" y="64262"/>
                  </a:lnTo>
                  <a:lnTo>
                    <a:pt x="0" y="78867"/>
                  </a:lnTo>
                  <a:lnTo>
                    <a:pt x="152146" y="78867"/>
                  </a:lnTo>
                  <a:lnTo>
                    <a:pt x="152146" y="64262"/>
                  </a:lnTo>
                  <a:close/>
                </a:path>
                <a:path w="1185545" h="153035">
                  <a:moveTo>
                    <a:pt x="74930" y="34417"/>
                  </a:moveTo>
                  <a:lnTo>
                    <a:pt x="57022" y="34417"/>
                  </a:lnTo>
                  <a:lnTo>
                    <a:pt x="57022" y="64262"/>
                  </a:lnTo>
                  <a:lnTo>
                    <a:pt x="74930" y="64262"/>
                  </a:lnTo>
                  <a:lnTo>
                    <a:pt x="74930" y="34417"/>
                  </a:lnTo>
                  <a:close/>
                </a:path>
                <a:path w="1185545" h="153035">
                  <a:moveTo>
                    <a:pt x="140842" y="1778"/>
                  </a:moveTo>
                  <a:lnTo>
                    <a:pt x="10159" y="1778"/>
                  </a:lnTo>
                  <a:lnTo>
                    <a:pt x="10159" y="16764"/>
                  </a:lnTo>
                  <a:lnTo>
                    <a:pt x="123190" y="16764"/>
                  </a:lnTo>
                  <a:lnTo>
                    <a:pt x="123190" y="53594"/>
                  </a:lnTo>
                  <a:lnTo>
                    <a:pt x="140842" y="53594"/>
                  </a:lnTo>
                  <a:lnTo>
                    <a:pt x="140842" y="1778"/>
                  </a:lnTo>
                  <a:close/>
                </a:path>
                <a:path w="1185545" h="153035">
                  <a:moveTo>
                    <a:pt x="438784" y="3810"/>
                  </a:moveTo>
                  <a:lnTo>
                    <a:pt x="349758" y="3810"/>
                  </a:lnTo>
                  <a:lnTo>
                    <a:pt x="349758" y="75437"/>
                  </a:lnTo>
                  <a:lnTo>
                    <a:pt x="438784" y="75437"/>
                  </a:lnTo>
                  <a:lnTo>
                    <a:pt x="438784" y="60452"/>
                  </a:lnTo>
                  <a:lnTo>
                    <a:pt x="367284" y="60452"/>
                  </a:lnTo>
                  <a:lnTo>
                    <a:pt x="367284" y="18796"/>
                  </a:lnTo>
                  <a:lnTo>
                    <a:pt x="438784" y="18796"/>
                  </a:lnTo>
                  <a:lnTo>
                    <a:pt x="438784" y="3810"/>
                  </a:lnTo>
                  <a:close/>
                </a:path>
                <a:path w="1185545" h="153035">
                  <a:moveTo>
                    <a:pt x="438784" y="18796"/>
                  </a:moveTo>
                  <a:lnTo>
                    <a:pt x="421259" y="18796"/>
                  </a:lnTo>
                  <a:lnTo>
                    <a:pt x="421259" y="60452"/>
                  </a:lnTo>
                  <a:lnTo>
                    <a:pt x="438784" y="60452"/>
                  </a:lnTo>
                  <a:lnTo>
                    <a:pt x="438784" y="18796"/>
                  </a:lnTo>
                  <a:close/>
                </a:path>
                <a:path w="1185545" h="153035">
                  <a:moveTo>
                    <a:pt x="1185417" y="76073"/>
                  </a:moveTo>
                  <a:lnTo>
                    <a:pt x="1033272" y="76073"/>
                  </a:lnTo>
                  <a:lnTo>
                    <a:pt x="1033272" y="90678"/>
                  </a:lnTo>
                  <a:lnTo>
                    <a:pt x="1185417" y="90678"/>
                  </a:lnTo>
                  <a:lnTo>
                    <a:pt x="1185417" y="76073"/>
                  </a:lnTo>
                  <a:close/>
                </a:path>
                <a:path w="1185545" h="153035">
                  <a:moveTo>
                    <a:pt x="1117980" y="59562"/>
                  </a:moveTo>
                  <a:lnTo>
                    <a:pt x="1100455" y="59562"/>
                  </a:lnTo>
                  <a:lnTo>
                    <a:pt x="1100455" y="76073"/>
                  </a:lnTo>
                  <a:lnTo>
                    <a:pt x="1117980" y="76073"/>
                  </a:lnTo>
                  <a:lnTo>
                    <a:pt x="1117980" y="59562"/>
                  </a:lnTo>
                  <a:close/>
                </a:path>
                <a:path w="1185545" h="153035">
                  <a:moveTo>
                    <a:pt x="1174369" y="1778"/>
                  </a:moveTo>
                  <a:lnTo>
                    <a:pt x="1044194" y="1778"/>
                  </a:lnTo>
                  <a:lnTo>
                    <a:pt x="1044194" y="59562"/>
                  </a:lnTo>
                  <a:lnTo>
                    <a:pt x="1174369" y="59562"/>
                  </a:lnTo>
                  <a:lnTo>
                    <a:pt x="1174369" y="45339"/>
                  </a:lnTo>
                  <a:lnTo>
                    <a:pt x="1061847" y="45339"/>
                  </a:lnTo>
                  <a:lnTo>
                    <a:pt x="1061847" y="16129"/>
                  </a:lnTo>
                  <a:lnTo>
                    <a:pt x="1174369" y="16129"/>
                  </a:lnTo>
                  <a:lnTo>
                    <a:pt x="1174369" y="1778"/>
                  </a:lnTo>
                  <a:close/>
                </a:path>
                <a:path w="1185545" h="153035">
                  <a:moveTo>
                    <a:pt x="1174369" y="16129"/>
                  </a:moveTo>
                  <a:lnTo>
                    <a:pt x="1156842" y="16129"/>
                  </a:lnTo>
                  <a:lnTo>
                    <a:pt x="1156842" y="45339"/>
                  </a:lnTo>
                  <a:lnTo>
                    <a:pt x="1174369" y="45339"/>
                  </a:lnTo>
                  <a:lnTo>
                    <a:pt x="1174369" y="16129"/>
                  </a:lnTo>
                  <a:close/>
                </a:path>
                <a:path w="1185545" h="153035">
                  <a:moveTo>
                    <a:pt x="1004189" y="44958"/>
                  </a:moveTo>
                  <a:lnTo>
                    <a:pt x="869822" y="44958"/>
                  </a:lnTo>
                  <a:lnTo>
                    <a:pt x="869822" y="58928"/>
                  </a:lnTo>
                  <a:lnTo>
                    <a:pt x="1004189" y="58928"/>
                  </a:lnTo>
                  <a:lnTo>
                    <a:pt x="1004189" y="44958"/>
                  </a:lnTo>
                  <a:close/>
                </a:path>
                <a:path w="1185545" h="153035">
                  <a:moveTo>
                    <a:pt x="914400" y="15748"/>
                  </a:moveTo>
                  <a:lnTo>
                    <a:pt x="896747" y="15748"/>
                  </a:lnTo>
                  <a:lnTo>
                    <a:pt x="896747" y="44958"/>
                  </a:lnTo>
                  <a:lnTo>
                    <a:pt x="914400" y="44958"/>
                  </a:lnTo>
                  <a:lnTo>
                    <a:pt x="914400" y="15748"/>
                  </a:lnTo>
                  <a:close/>
                </a:path>
                <a:path w="1185545" h="153035">
                  <a:moveTo>
                    <a:pt x="977265" y="15748"/>
                  </a:moveTo>
                  <a:lnTo>
                    <a:pt x="959611" y="15748"/>
                  </a:lnTo>
                  <a:lnTo>
                    <a:pt x="959611" y="44958"/>
                  </a:lnTo>
                  <a:lnTo>
                    <a:pt x="977265" y="44958"/>
                  </a:lnTo>
                  <a:lnTo>
                    <a:pt x="977265" y="15748"/>
                  </a:lnTo>
                  <a:close/>
                </a:path>
                <a:path w="1185545" h="153035">
                  <a:moveTo>
                    <a:pt x="1002665" y="1778"/>
                  </a:moveTo>
                  <a:lnTo>
                    <a:pt x="871473" y="1778"/>
                  </a:lnTo>
                  <a:lnTo>
                    <a:pt x="871473" y="15748"/>
                  </a:lnTo>
                  <a:lnTo>
                    <a:pt x="1002665" y="15748"/>
                  </a:lnTo>
                  <a:lnTo>
                    <a:pt x="1002665" y="1778"/>
                  </a:lnTo>
                  <a:close/>
                </a:path>
                <a:path w="1185545" h="153035">
                  <a:moveTo>
                    <a:pt x="832230" y="0"/>
                  </a:moveTo>
                  <a:lnTo>
                    <a:pt x="814578" y="0"/>
                  </a:lnTo>
                  <a:lnTo>
                    <a:pt x="814578" y="28702"/>
                  </a:lnTo>
                  <a:lnTo>
                    <a:pt x="784986" y="28702"/>
                  </a:lnTo>
                  <a:lnTo>
                    <a:pt x="784986" y="44069"/>
                  </a:lnTo>
                  <a:lnTo>
                    <a:pt x="814578" y="44069"/>
                  </a:lnTo>
                  <a:lnTo>
                    <a:pt x="814578" y="85598"/>
                  </a:lnTo>
                  <a:lnTo>
                    <a:pt x="832230" y="85598"/>
                  </a:lnTo>
                  <a:lnTo>
                    <a:pt x="832230" y="0"/>
                  </a:lnTo>
                  <a:close/>
                </a:path>
                <a:path w="1185545" h="153035">
                  <a:moveTo>
                    <a:pt x="752475" y="19177"/>
                  </a:moveTo>
                  <a:lnTo>
                    <a:pt x="734822" y="19177"/>
                  </a:lnTo>
                  <a:lnTo>
                    <a:pt x="733367" y="28194"/>
                  </a:lnTo>
                  <a:lnTo>
                    <a:pt x="730742" y="36353"/>
                  </a:lnTo>
                  <a:lnTo>
                    <a:pt x="700920" y="63329"/>
                  </a:lnTo>
                  <a:lnTo>
                    <a:pt x="691896" y="65278"/>
                  </a:lnTo>
                  <a:lnTo>
                    <a:pt x="691896" y="81153"/>
                  </a:lnTo>
                  <a:lnTo>
                    <a:pt x="727835" y="67288"/>
                  </a:lnTo>
                  <a:lnTo>
                    <a:pt x="742569" y="51054"/>
                  </a:lnTo>
                  <a:lnTo>
                    <a:pt x="771498" y="51054"/>
                  </a:lnTo>
                  <a:lnTo>
                    <a:pt x="749172" y="36957"/>
                  </a:lnTo>
                  <a:lnTo>
                    <a:pt x="750061" y="34162"/>
                  </a:lnTo>
                  <a:lnTo>
                    <a:pt x="750823" y="31242"/>
                  </a:lnTo>
                  <a:lnTo>
                    <a:pt x="751247" y="28702"/>
                  </a:lnTo>
                  <a:lnTo>
                    <a:pt x="751332" y="28194"/>
                  </a:lnTo>
                  <a:lnTo>
                    <a:pt x="751966" y="25273"/>
                  </a:lnTo>
                  <a:lnTo>
                    <a:pt x="752347" y="22225"/>
                  </a:lnTo>
                  <a:lnTo>
                    <a:pt x="752475" y="19177"/>
                  </a:lnTo>
                  <a:close/>
                </a:path>
                <a:path w="1185545" h="153035">
                  <a:moveTo>
                    <a:pt x="771498" y="51054"/>
                  </a:moveTo>
                  <a:lnTo>
                    <a:pt x="742569" y="51054"/>
                  </a:lnTo>
                  <a:lnTo>
                    <a:pt x="787272" y="79756"/>
                  </a:lnTo>
                  <a:lnTo>
                    <a:pt x="796035" y="66548"/>
                  </a:lnTo>
                  <a:lnTo>
                    <a:pt x="771498" y="51054"/>
                  </a:lnTo>
                  <a:close/>
                </a:path>
                <a:path w="1185545" h="153035">
                  <a:moveTo>
                    <a:pt x="791083" y="3937"/>
                  </a:moveTo>
                  <a:lnTo>
                    <a:pt x="693801" y="3937"/>
                  </a:lnTo>
                  <a:lnTo>
                    <a:pt x="693801" y="19177"/>
                  </a:lnTo>
                  <a:lnTo>
                    <a:pt x="791083" y="19177"/>
                  </a:lnTo>
                  <a:lnTo>
                    <a:pt x="791083" y="3937"/>
                  </a:lnTo>
                  <a:close/>
                </a:path>
                <a:path w="1185545" h="153035">
                  <a:moveTo>
                    <a:pt x="313054" y="1778"/>
                  </a:moveTo>
                  <a:lnTo>
                    <a:pt x="182753" y="1778"/>
                  </a:lnTo>
                  <a:lnTo>
                    <a:pt x="182753" y="16764"/>
                  </a:lnTo>
                  <a:lnTo>
                    <a:pt x="295275" y="16764"/>
                  </a:lnTo>
                  <a:lnTo>
                    <a:pt x="295275" y="51054"/>
                  </a:lnTo>
                  <a:lnTo>
                    <a:pt x="313054" y="51054"/>
                  </a:lnTo>
                  <a:lnTo>
                    <a:pt x="313054" y="1778"/>
                  </a:lnTo>
                  <a:close/>
                </a:path>
                <a:path w="1185545" h="153035">
                  <a:moveTo>
                    <a:pt x="482219" y="0"/>
                  </a:moveTo>
                  <a:lnTo>
                    <a:pt x="464566" y="0"/>
                  </a:lnTo>
                  <a:lnTo>
                    <a:pt x="464566" y="84201"/>
                  </a:lnTo>
                  <a:lnTo>
                    <a:pt x="482219" y="84201"/>
                  </a:lnTo>
                  <a:lnTo>
                    <a:pt x="482219" y="48260"/>
                  </a:lnTo>
                  <a:lnTo>
                    <a:pt x="503682" y="48260"/>
                  </a:lnTo>
                  <a:lnTo>
                    <a:pt x="503682" y="31242"/>
                  </a:lnTo>
                  <a:lnTo>
                    <a:pt x="482219" y="31242"/>
                  </a:lnTo>
                  <a:lnTo>
                    <a:pt x="482219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80871" y="3025127"/>
              <a:ext cx="2431541" cy="46711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76171" y="3154667"/>
              <a:ext cx="1434846" cy="19279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6967" y="3031235"/>
              <a:ext cx="2403347" cy="43891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386586" y="3165474"/>
              <a:ext cx="1398270" cy="155575"/>
            </a:xfrm>
            <a:custGeom>
              <a:avLst/>
              <a:gdLst/>
              <a:ahLst/>
              <a:cxnLst/>
              <a:rect l="l" t="t" r="r" b="b"/>
              <a:pathLst>
                <a:path w="1398270" h="155575">
                  <a:moveTo>
                    <a:pt x="96012" y="56134"/>
                  </a:moveTo>
                  <a:lnTo>
                    <a:pt x="92557" y="50546"/>
                  </a:lnTo>
                  <a:lnTo>
                    <a:pt x="91694" y="49149"/>
                  </a:lnTo>
                  <a:lnTo>
                    <a:pt x="83439" y="44450"/>
                  </a:lnTo>
                  <a:lnTo>
                    <a:pt x="79375" y="42583"/>
                  </a:lnTo>
                  <a:lnTo>
                    <a:pt x="79375" y="60718"/>
                  </a:lnTo>
                  <a:lnTo>
                    <a:pt x="79375" y="69342"/>
                  </a:lnTo>
                  <a:lnTo>
                    <a:pt x="76835" y="72644"/>
                  </a:lnTo>
                  <a:lnTo>
                    <a:pt x="66929" y="77724"/>
                  </a:lnTo>
                  <a:lnTo>
                    <a:pt x="60198" y="78994"/>
                  </a:lnTo>
                  <a:lnTo>
                    <a:pt x="43053" y="78994"/>
                  </a:lnTo>
                  <a:lnTo>
                    <a:pt x="36195" y="77724"/>
                  </a:lnTo>
                  <a:lnTo>
                    <a:pt x="31369" y="75184"/>
                  </a:lnTo>
                  <a:lnTo>
                    <a:pt x="26416" y="72644"/>
                  </a:lnTo>
                  <a:lnTo>
                    <a:pt x="23876" y="69342"/>
                  </a:lnTo>
                  <a:lnTo>
                    <a:pt x="23876" y="60718"/>
                  </a:lnTo>
                  <a:lnTo>
                    <a:pt x="26416" y="57277"/>
                  </a:lnTo>
                  <a:lnTo>
                    <a:pt x="31369" y="54610"/>
                  </a:lnTo>
                  <a:lnTo>
                    <a:pt x="36195" y="51955"/>
                  </a:lnTo>
                  <a:lnTo>
                    <a:pt x="43053" y="50546"/>
                  </a:lnTo>
                  <a:lnTo>
                    <a:pt x="60198" y="50546"/>
                  </a:lnTo>
                  <a:lnTo>
                    <a:pt x="66929" y="51955"/>
                  </a:lnTo>
                  <a:lnTo>
                    <a:pt x="76835" y="57277"/>
                  </a:lnTo>
                  <a:lnTo>
                    <a:pt x="79375" y="60718"/>
                  </a:lnTo>
                  <a:lnTo>
                    <a:pt x="79375" y="42583"/>
                  </a:lnTo>
                  <a:lnTo>
                    <a:pt x="76733" y="41363"/>
                  </a:lnTo>
                  <a:lnTo>
                    <a:pt x="69227" y="39141"/>
                  </a:lnTo>
                  <a:lnTo>
                    <a:pt x="60871" y="37795"/>
                  </a:lnTo>
                  <a:lnTo>
                    <a:pt x="51689" y="37338"/>
                  </a:lnTo>
                  <a:lnTo>
                    <a:pt x="42392" y="37795"/>
                  </a:lnTo>
                  <a:lnTo>
                    <a:pt x="7239" y="56134"/>
                  </a:lnTo>
                  <a:lnTo>
                    <a:pt x="6858" y="65151"/>
                  </a:lnTo>
                  <a:lnTo>
                    <a:pt x="7175" y="72644"/>
                  </a:lnTo>
                  <a:lnTo>
                    <a:pt x="42392" y="91757"/>
                  </a:lnTo>
                  <a:lnTo>
                    <a:pt x="51689" y="92202"/>
                  </a:lnTo>
                  <a:lnTo>
                    <a:pt x="60871" y="91757"/>
                  </a:lnTo>
                  <a:lnTo>
                    <a:pt x="92748" y="78994"/>
                  </a:lnTo>
                  <a:lnTo>
                    <a:pt x="96012" y="73914"/>
                  </a:lnTo>
                  <a:lnTo>
                    <a:pt x="96012" y="56134"/>
                  </a:lnTo>
                  <a:close/>
                </a:path>
                <a:path w="1398270" h="155575">
                  <a:moveTo>
                    <a:pt x="103378" y="15506"/>
                  </a:moveTo>
                  <a:lnTo>
                    <a:pt x="60579" y="15506"/>
                  </a:lnTo>
                  <a:lnTo>
                    <a:pt x="60579" y="0"/>
                  </a:lnTo>
                  <a:lnTo>
                    <a:pt x="42799" y="0"/>
                  </a:lnTo>
                  <a:lnTo>
                    <a:pt x="42799" y="15506"/>
                  </a:lnTo>
                  <a:lnTo>
                    <a:pt x="0" y="15506"/>
                  </a:lnTo>
                  <a:lnTo>
                    <a:pt x="0" y="29337"/>
                  </a:lnTo>
                  <a:lnTo>
                    <a:pt x="103378" y="29337"/>
                  </a:lnTo>
                  <a:lnTo>
                    <a:pt x="103378" y="15506"/>
                  </a:lnTo>
                  <a:close/>
                </a:path>
                <a:path w="1398270" h="155575">
                  <a:moveTo>
                    <a:pt x="140335" y="120523"/>
                  </a:moveTo>
                  <a:lnTo>
                    <a:pt x="137528" y="115290"/>
                  </a:lnTo>
                  <a:lnTo>
                    <a:pt x="137414" y="115062"/>
                  </a:lnTo>
                  <a:lnTo>
                    <a:pt x="135013" y="113411"/>
                  </a:lnTo>
                  <a:lnTo>
                    <a:pt x="131699" y="111125"/>
                  </a:lnTo>
                  <a:lnTo>
                    <a:pt x="126111" y="107061"/>
                  </a:lnTo>
                  <a:lnTo>
                    <a:pt x="121920" y="105486"/>
                  </a:lnTo>
                  <a:lnTo>
                    <a:pt x="121920" y="127381"/>
                  </a:lnTo>
                  <a:lnTo>
                    <a:pt x="121666" y="132207"/>
                  </a:lnTo>
                  <a:lnTo>
                    <a:pt x="117221" y="135763"/>
                  </a:lnTo>
                  <a:lnTo>
                    <a:pt x="108585" y="137922"/>
                  </a:lnTo>
                  <a:lnTo>
                    <a:pt x="101447" y="139446"/>
                  </a:lnTo>
                  <a:lnTo>
                    <a:pt x="101320" y="139446"/>
                  </a:lnTo>
                  <a:lnTo>
                    <a:pt x="93827" y="140436"/>
                  </a:lnTo>
                  <a:lnTo>
                    <a:pt x="85128" y="141033"/>
                  </a:lnTo>
                  <a:lnTo>
                    <a:pt x="75565" y="141224"/>
                  </a:lnTo>
                  <a:lnTo>
                    <a:pt x="66001" y="141033"/>
                  </a:lnTo>
                  <a:lnTo>
                    <a:pt x="29337" y="127381"/>
                  </a:lnTo>
                  <a:lnTo>
                    <a:pt x="29718" y="122428"/>
                  </a:lnTo>
                  <a:lnTo>
                    <a:pt x="75565" y="113411"/>
                  </a:lnTo>
                  <a:lnTo>
                    <a:pt x="85128" y="113626"/>
                  </a:lnTo>
                  <a:lnTo>
                    <a:pt x="121920" y="127381"/>
                  </a:lnTo>
                  <a:lnTo>
                    <a:pt x="121920" y="105486"/>
                  </a:lnTo>
                  <a:lnTo>
                    <a:pt x="75565" y="99695"/>
                  </a:lnTo>
                  <a:lnTo>
                    <a:pt x="66560" y="99872"/>
                  </a:lnTo>
                  <a:lnTo>
                    <a:pt x="25019" y="107061"/>
                  </a:lnTo>
                  <a:lnTo>
                    <a:pt x="10795" y="120523"/>
                  </a:lnTo>
                  <a:lnTo>
                    <a:pt x="10795" y="134112"/>
                  </a:lnTo>
                  <a:lnTo>
                    <a:pt x="50038" y="153517"/>
                  </a:lnTo>
                  <a:lnTo>
                    <a:pt x="66560" y="154851"/>
                  </a:lnTo>
                  <a:lnTo>
                    <a:pt x="84556" y="154851"/>
                  </a:lnTo>
                  <a:lnTo>
                    <a:pt x="126111" y="147574"/>
                  </a:lnTo>
                  <a:lnTo>
                    <a:pt x="131699" y="143510"/>
                  </a:lnTo>
                  <a:lnTo>
                    <a:pt x="134912" y="141224"/>
                  </a:lnTo>
                  <a:lnTo>
                    <a:pt x="137414" y="139446"/>
                  </a:lnTo>
                  <a:lnTo>
                    <a:pt x="140335" y="134112"/>
                  </a:lnTo>
                  <a:lnTo>
                    <a:pt x="140335" y="120523"/>
                  </a:lnTo>
                  <a:close/>
                </a:path>
                <a:path w="1398270" h="155575">
                  <a:moveTo>
                    <a:pt x="159766" y="39624"/>
                  </a:moveTo>
                  <a:lnTo>
                    <a:pt x="138303" y="39624"/>
                  </a:lnTo>
                  <a:lnTo>
                    <a:pt x="138303" y="2679"/>
                  </a:lnTo>
                  <a:lnTo>
                    <a:pt x="120650" y="2679"/>
                  </a:lnTo>
                  <a:lnTo>
                    <a:pt x="120650" y="95250"/>
                  </a:lnTo>
                  <a:lnTo>
                    <a:pt x="138303" y="95250"/>
                  </a:lnTo>
                  <a:lnTo>
                    <a:pt x="138303" y="56388"/>
                  </a:lnTo>
                  <a:lnTo>
                    <a:pt x="159766" y="56388"/>
                  </a:lnTo>
                  <a:lnTo>
                    <a:pt x="159766" y="39624"/>
                  </a:lnTo>
                  <a:close/>
                </a:path>
                <a:path w="1398270" h="155575">
                  <a:moveTo>
                    <a:pt x="313563" y="4445"/>
                  </a:moveTo>
                  <a:lnTo>
                    <a:pt x="182880" y="4445"/>
                  </a:lnTo>
                  <a:lnTo>
                    <a:pt x="182880" y="19443"/>
                  </a:lnTo>
                  <a:lnTo>
                    <a:pt x="295910" y="19443"/>
                  </a:lnTo>
                  <a:lnTo>
                    <a:pt x="295910" y="56261"/>
                  </a:lnTo>
                  <a:lnTo>
                    <a:pt x="313563" y="56261"/>
                  </a:lnTo>
                  <a:lnTo>
                    <a:pt x="313563" y="4445"/>
                  </a:lnTo>
                  <a:close/>
                </a:path>
                <a:path w="1398270" h="155575">
                  <a:moveTo>
                    <a:pt x="315341" y="118364"/>
                  </a:moveTo>
                  <a:lnTo>
                    <a:pt x="312293" y="112649"/>
                  </a:lnTo>
                  <a:lnTo>
                    <a:pt x="308419" y="109855"/>
                  </a:lnTo>
                  <a:lnTo>
                    <a:pt x="306324" y="108331"/>
                  </a:lnTo>
                  <a:lnTo>
                    <a:pt x="301383" y="105244"/>
                  </a:lnTo>
                  <a:lnTo>
                    <a:pt x="296799" y="103111"/>
                  </a:lnTo>
                  <a:lnTo>
                    <a:pt x="296799" y="121793"/>
                  </a:lnTo>
                  <a:lnTo>
                    <a:pt x="296799" y="129032"/>
                  </a:lnTo>
                  <a:lnTo>
                    <a:pt x="294513" y="131953"/>
                  </a:lnTo>
                  <a:lnTo>
                    <a:pt x="289941" y="134239"/>
                  </a:lnTo>
                  <a:lnTo>
                    <a:pt x="285369" y="136652"/>
                  </a:lnTo>
                  <a:lnTo>
                    <a:pt x="279400" y="138303"/>
                  </a:lnTo>
                  <a:lnTo>
                    <a:pt x="264795" y="140589"/>
                  </a:lnTo>
                  <a:lnTo>
                    <a:pt x="257035" y="141097"/>
                  </a:lnTo>
                  <a:lnTo>
                    <a:pt x="240284" y="141097"/>
                  </a:lnTo>
                  <a:lnTo>
                    <a:pt x="232537" y="140589"/>
                  </a:lnTo>
                  <a:lnTo>
                    <a:pt x="217932" y="138303"/>
                  </a:lnTo>
                  <a:lnTo>
                    <a:pt x="211963" y="136652"/>
                  </a:lnTo>
                  <a:lnTo>
                    <a:pt x="207391" y="134239"/>
                  </a:lnTo>
                  <a:lnTo>
                    <a:pt x="202819" y="131953"/>
                  </a:lnTo>
                  <a:lnTo>
                    <a:pt x="200533" y="129032"/>
                  </a:lnTo>
                  <a:lnTo>
                    <a:pt x="200279" y="125349"/>
                  </a:lnTo>
                  <a:lnTo>
                    <a:pt x="200520" y="121793"/>
                  </a:lnTo>
                  <a:lnTo>
                    <a:pt x="240284" y="109855"/>
                  </a:lnTo>
                  <a:lnTo>
                    <a:pt x="257035" y="109855"/>
                  </a:lnTo>
                  <a:lnTo>
                    <a:pt x="294513" y="118872"/>
                  </a:lnTo>
                  <a:lnTo>
                    <a:pt x="296799" y="121793"/>
                  </a:lnTo>
                  <a:lnTo>
                    <a:pt x="296799" y="103111"/>
                  </a:lnTo>
                  <a:lnTo>
                    <a:pt x="257683" y="95948"/>
                  </a:lnTo>
                  <a:lnTo>
                    <a:pt x="248653" y="95758"/>
                  </a:lnTo>
                  <a:lnTo>
                    <a:pt x="238569" y="95948"/>
                  </a:lnTo>
                  <a:lnTo>
                    <a:pt x="239306" y="95948"/>
                  </a:lnTo>
                  <a:lnTo>
                    <a:pt x="229971" y="96507"/>
                  </a:lnTo>
                  <a:lnTo>
                    <a:pt x="230441" y="96507"/>
                  </a:lnTo>
                  <a:lnTo>
                    <a:pt x="221869" y="97421"/>
                  </a:lnTo>
                  <a:lnTo>
                    <a:pt x="222199" y="97421"/>
                  </a:lnTo>
                  <a:lnTo>
                    <a:pt x="214337" y="98679"/>
                  </a:lnTo>
                  <a:lnTo>
                    <a:pt x="214591" y="98679"/>
                  </a:lnTo>
                  <a:lnTo>
                    <a:pt x="207987" y="100228"/>
                  </a:lnTo>
                  <a:lnTo>
                    <a:pt x="181737" y="125349"/>
                  </a:lnTo>
                  <a:lnTo>
                    <a:pt x="181864" y="129032"/>
                  </a:lnTo>
                  <a:lnTo>
                    <a:pt x="215138" y="152146"/>
                  </a:lnTo>
                  <a:lnTo>
                    <a:pt x="248653" y="155194"/>
                  </a:lnTo>
                  <a:lnTo>
                    <a:pt x="257683" y="155003"/>
                  </a:lnTo>
                  <a:lnTo>
                    <a:pt x="295732" y="148297"/>
                  </a:lnTo>
                  <a:lnTo>
                    <a:pt x="308368" y="141097"/>
                  </a:lnTo>
                  <a:lnTo>
                    <a:pt x="312293" y="138176"/>
                  </a:lnTo>
                  <a:lnTo>
                    <a:pt x="315341" y="132461"/>
                  </a:lnTo>
                  <a:lnTo>
                    <a:pt x="315341" y="118364"/>
                  </a:lnTo>
                  <a:close/>
                </a:path>
                <a:path w="1398270" h="155575">
                  <a:moveTo>
                    <a:pt x="324739" y="66929"/>
                  </a:moveTo>
                  <a:lnTo>
                    <a:pt x="247650" y="66929"/>
                  </a:lnTo>
                  <a:lnTo>
                    <a:pt x="247650" y="37084"/>
                  </a:lnTo>
                  <a:lnTo>
                    <a:pt x="229743" y="37084"/>
                  </a:lnTo>
                  <a:lnTo>
                    <a:pt x="229743" y="66929"/>
                  </a:lnTo>
                  <a:lnTo>
                    <a:pt x="172720" y="66929"/>
                  </a:lnTo>
                  <a:lnTo>
                    <a:pt x="172720" y="81534"/>
                  </a:lnTo>
                  <a:lnTo>
                    <a:pt x="324739" y="81534"/>
                  </a:lnTo>
                  <a:lnTo>
                    <a:pt x="324739" y="66929"/>
                  </a:lnTo>
                  <a:close/>
                </a:path>
                <a:path w="1398270" h="155575">
                  <a:moveTo>
                    <a:pt x="436499" y="8267"/>
                  </a:moveTo>
                  <a:lnTo>
                    <a:pt x="352044" y="8267"/>
                  </a:lnTo>
                  <a:lnTo>
                    <a:pt x="352044" y="24511"/>
                  </a:lnTo>
                  <a:lnTo>
                    <a:pt x="418592" y="24511"/>
                  </a:lnTo>
                  <a:lnTo>
                    <a:pt x="418592" y="45339"/>
                  </a:lnTo>
                  <a:lnTo>
                    <a:pt x="408533" y="93980"/>
                  </a:lnTo>
                  <a:lnTo>
                    <a:pt x="379958" y="122847"/>
                  </a:lnTo>
                  <a:lnTo>
                    <a:pt x="352044" y="128778"/>
                  </a:lnTo>
                  <a:lnTo>
                    <a:pt x="352044" y="145542"/>
                  </a:lnTo>
                  <a:lnTo>
                    <a:pt x="397129" y="132969"/>
                  </a:lnTo>
                  <a:lnTo>
                    <a:pt x="426212" y="98171"/>
                  </a:lnTo>
                  <a:lnTo>
                    <a:pt x="435851" y="59791"/>
                  </a:lnTo>
                  <a:lnTo>
                    <a:pt x="436473" y="45339"/>
                  </a:lnTo>
                  <a:lnTo>
                    <a:pt x="436499" y="8267"/>
                  </a:lnTo>
                  <a:close/>
                </a:path>
                <a:path w="1398270" h="155575">
                  <a:moveTo>
                    <a:pt x="487045" y="2679"/>
                  </a:moveTo>
                  <a:lnTo>
                    <a:pt x="469392" y="2679"/>
                  </a:lnTo>
                  <a:lnTo>
                    <a:pt x="469392" y="154940"/>
                  </a:lnTo>
                  <a:lnTo>
                    <a:pt x="487045" y="154940"/>
                  </a:lnTo>
                  <a:lnTo>
                    <a:pt x="487045" y="2679"/>
                  </a:lnTo>
                  <a:close/>
                </a:path>
                <a:path w="1398270" h="155575">
                  <a:moveTo>
                    <a:pt x="659765" y="120650"/>
                  </a:moveTo>
                  <a:lnTo>
                    <a:pt x="656717" y="115189"/>
                  </a:lnTo>
                  <a:lnTo>
                    <a:pt x="654850" y="113919"/>
                  </a:lnTo>
                  <a:lnTo>
                    <a:pt x="650748" y="111125"/>
                  </a:lnTo>
                  <a:lnTo>
                    <a:pt x="645807" y="108318"/>
                  </a:lnTo>
                  <a:lnTo>
                    <a:pt x="641350" y="106464"/>
                  </a:lnTo>
                  <a:lnTo>
                    <a:pt x="641350" y="127508"/>
                  </a:lnTo>
                  <a:lnTo>
                    <a:pt x="641223" y="131064"/>
                  </a:lnTo>
                  <a:lnTo>
                    <a:pt x="601472" y="141478"/>
                  </a:lnTo>
                  <a:lnTo>
                    <a:pt x="584708" y="141478"/>
                  </a:lnTo>
                  <a:lnTo>
                    <a:pt x="547370" y="133731"/>
                  </a:lnTo>
                  <a:lnTo>
                    <a:pt x="545084" y="131064"/>
                  </a:lnTo>
                  <a:lnTo>
                    <a:pt x="545084" y="124079"/>
                  </a:lnTo>
                  <a:lnTo>
                    <a:pt x="584708" y="113919"/>
                  </a:lnTo>
                  <a:lnTo>
                    <a:pt x="601472" y="113919"/>
                  </a:lnTo>
                  <a:lnTo>
                    <a:pt x="638937" y="121412"/>
                  </a:lnTo>
                  <a:lnTo>
                    <a:pt x="641350" y="127508"/>
                  </a:lnTo>
                  <a:lnTo>
                    <a:pt x="641350" y="106464"/>
                  </a:lnTo>
                  <a:lnTo>
                    <a:pt x="602107" y="100228"/>
                  </a:lnTo>
                  <a:lnTo>
                    <a:pt x="593090" y="100076"/>
                  </a:lnTo>
                  <a:lnTo>
                    <a:pt x="584060" y="100228"/>
                  </a:lnTo>
                  <a:lnTo>
                    <a:pt x="546011" y="105956"/>
                  </a:lnTo>
                  <a:lnTo>
                    <a:pt x="526288" y="124079"/>
                  </a:lnTo>
                  <a:lnTo>
                    <a:pt x="526161" y="127508"/>
                  </a:lnTo>
                  <a:lnTo>
                    <a:pt x="559562" y="152781"/>
                  </a:lnTo>
                  <a:lnTo>
                    <a:pt x="593090" y="155321"/>
                  </a:lnTo>
                  <a:lnTo>
                    <a:pt x="602107" y="155181"/>
                  </a:lnTo>
                  <a:lnTo>
                    <a:pt x="640156" y="149263"/>
                  </a:lnTo>
                  <a:lnTo>
                    <a:pt x="654469" y="141478"/>
                  </a:lnTo>
                  <a:lnTo>
                    <a:pt x="656717" y="139954"/>
                  </a:lnTo>
                  <a:lnTo>
                    <a:pt x="659765" y="134493"/>
                  </a:lnTo>
                  <a:lnTo>
                    <a:pt x="659765" y="120650"/>
                  </a:lnTo>
                  <a:close/>
                </a:path>
                <a:path w="1398270" h="155575">
                  <a:moveTo>
                    <a:pt x="669163" y="74041"/>
                  </a:moveTo>
                  <a:lnTo>
                    <a:pt x="635635" y="74041"/>
                  </a:lnTo>
                  <a:lnTo>
                    <a:pt x="635635" y="58674"/>
                  </a:lnTo>
                  <a:lnTo>
                    <a:pt x="635635" y="54991"/>
                  </a:lnTo>
                  <a:lnTo>
                    <a:pt x="643255" y="52717"/>
                  </a:lnTo>
                  <a:lnTo>
                    <a:pt x="649224" y="49669"/>
                  </a:lnTo>
                  <a:lnTo>
                    <a:pt x="653084" y="46228"/>
                  </a:lnTo>
                  <a:lnTo>
                    <a:pt x="653669" y="45720"/>
                  </a:lnTo>
                  <a:lnTo>
                    <a:pt x="657987" y="41668"/>
                  </a:lnTo>
                  <a:lnTo>
                    <a:pt x="660273" y="36703"/>
                  </a:lnTo>
                  <a:lnTo>
                    <a:pt x="660146" y="24003"/>
                  </a:lnTo>
                  <a:lnTo>
                    <a:pt x="657098" y="18415"/>
                  </a:lnTo>
                  <a:lnTo>
                    <a:pt x="653402" y="15748"/>
                  </a:lnTo>
                  <a:lnTo>
                    <a:pt x="651129" y="14097"/>
                  </a:lnTo>
                  <a:lnTo>
                    <a:pt x="646188" y="11150"/>
                  </a:lnTo>
                  <a:lnTo>
                    <a:pt x="641477" y="9029"/>
                  </a:lnTo>
                  <a:lnTo>
                    <a:pt x="641477" y="27444"/>
                  </a:lnTo>
                  <a:lnTo>
                    <a:pt x="641477" y="34429"/>
                  </a:lnTo>
                  <a:lnTo>
                    <a:pt x="639191" y="37338"/>
                  </a:lnTo>
                  <a:lnTo>
                    <a:pt x="630555" y="41910"/>
                  </a:lnTo>
                  <a:lnTo>
                    <a:pt x="624713" y="43561"/>
                  </a:lnTo>
                  <a:lnTo>
                    <a:pt x="618236" y="44475"/>
                  </a:lnTo>
                  <a:lnTo>
                    <a:pt x="618236" y="58674"/>
                  </a:lnTo>
                  <a:lnTo>
                    <a:pt x="618236" y="74041"/>
                  </a:lnTo>
                  <a:lnTo>
                    <a:pt x="567944" y="74041"/>
                  </a:lnTo>
                  <a:lnTo>
                    <a:pt x="567944" y="58674"/>
                  </a:lnTo>
                  <a:lnTo>
                    <a:pt x="575818" y="59563"/>
                  </a:lnTo>
                  <a:lnTo>
                    <a:pt x="584200" y="60071"/>
                  </a:lnTo>
                  <a:lnTo>
                    <a:pt x="601980" y="60071"/>
                  </a:lnTo>
                  <a:lnTo>
                    <a:pt x="610362" y="59563"/>
                  </a:lnTo>
                  <a:lnTo>
                    <a:pt x="618236" y="58674"/>
                  </a:lnTo>
                  <a:lnTo>
                    <a:pt x="618236" y="44475"/>
                  </a:lnTo>
                  <a:lnTo>
                    <a:pt x="617474" y="44577"/>
                  </a:lnTo>
                  <a:lnTo>
                    <a:pt x="610235" y="45720"/>
                  </a:lnTo>
                  <a:lnTo>
                    <a:pt x="602107" y="46228"/>
                  </a:lnTo>
                  <a:lnTo>
                    <a:pt x="584073" y="46228"/>
                  </a:lnTo>
                  <a:lnTo>
                    <a:pt x="575945" y="45720"/>
                  </a:lnTo>
                  <a:lnTo>
                    <a:pt x="568706" y="44577"/>
                  </a:lnTo>
                  <a:lnTo>
                    <a:pt x="561467" y="43561"/>
                  </a:lnTo>
                  <a:lnTo>
                    <a:pt x="555625" y="41910"/>
                  </a:lnTo>
                  <a:lnTo>
                    <a:pt x="551307" y="39624"/>
                  </a:lnTo>
                  <a:lnTo>
                    <a:pt x="546862" y="37338"/>
                  </a:lnTo>
                  <a:lnTo>
                    <a:pt x="544703" y="34429"/>
                  </a:lnTo>
                  <a:lnTo>
                    <a:pt x="544703" y="27444"/>
                  </a:lnTo>
                  <a:lnTo>
                    <a:pt x="584073" y="15748"/>
                  </a:lnTo>
                  <a:lnTo>
                    <a:pt x="602107" y="15748"/>
                  </a:lnTo>
                  <a:lnTo>
                    <a:pt x="639191" y="24511"/>
                  </a:lnTo>
                  <a:lnTo>
                    <a:pt x="641477" y="27444"/>
                  </a:lnTo>
                  <a:lnTo>
                    <a:pt x="641477" y="9029"/>
                  </a:lnTo>
                  <a:lnTo>
                    <a:pt x="602195" y="1968"/>
                  </a:lnTo>
                  <a:lnTo>
                    <a:pt x="593090" y="1778"/>
                  </a:lnTo>
                  <a:lnTo>
                    <a:pt x="583971" y="1968"/>
                  </a:lnTo>
                  <a:lnTo>
                    <a:pt x="545642" y="8597"/>
                  </a:lnTo>
                  <a:lnTo>
                    <a:pt x="525907" y="36703"/>
                  </a:lnTo>
                  <a:lnTo>
                    <a:pt x="528193" y="41668"/>
                  </a:lnTo>
                  <a:lnTo>
                    <a:pt x="532511" y="45720"/>
                  </a:lnTo>
                  <a:lnTo>
                    <a:pt x="536956" y="49669"/>
                  </a:lnTo>
                  <a:lnTo>
                    <a:pt x="542925" y="52717"/>
                  </a:lnTo>
                  <a:lnTo>
                    <a:pt x="550418" y="54991"/>
                  </a:lnTo>
                  <a:lnTo>
                    <a:pt x="550418" y="74041"/>
                  </a:lnTo>
                  <a:lnTo>
                    <a:pt x="517144" y="74041"/>
                  </a:lnTo>
                  <a:lnTo>
                    <a:pt x="517144" y="88265"/>
                  </a:lnTo>
                  <a:lnTo>
                    <a:pt x="669163" y="88265"/>
                  </a:lnTo>
                  <a:lnTo>
                    <a:pt x="669163" y="74041"/>
                  </a:lnTo>
                  <a:close/>
                </a:path>
                <a:path w="1398270" h="155575">
                  <a:moveTo>
                    <a:pt x="826643" y="6477"/>
                  </a:moveTo>
                  <a:lnTo>
                    <a:pt x="739902" y="6477"/>
                  </a:lnTo>
                  <a:lnTo>
                    <a:pt x="739902" y="21463"/>
                  </a:lnTo>
                  <a:lnTo>
                    <a:pt x="808863" y="21463"/>
                  </a:lnTo>
                  <a:lnTo>
                    <a:pt x="808863" y="26035"/>
                  </a:lnTo>
                  <a:lnTo>
                    <a:pt x="780364" y="60947"/>
                  </a:lnTo>
                  <a:lnTo>
                    <a:pt x="739902" y="66675"/>
                  </a:lnTo>
                  <a:lnTo>
                    <a:pt x="739902" y="82042"/>
                  </a:lnTo>
                  <a:lnTo>
                    <a:pt x="785749" y="75946"/>
                  </a:lnTo>
                  <a:lnTo>
                    <a:pt x="820534" y="49745"/>
                  </a:lnTo>
                  <a:lnTo>
                    <a:pt x="826643" y="22987"/>
                  </a:lnTo>
                  <a:lnTo>
                    <a:pt x="826643" y="6477"/>
                  </a:lnTo>
                  <a:close/>
                </a:path>
                <a:path w="1398270" h="155575">
                  <a:moveTo>
                    <a:pt x="878459" y="2679"/>
                  </a:moveTo>
                  <a:lnTo>
                    <a:pt x="860806" y="2679"/>
                  </a:lnTo>
                  <a:lnTo>
                    <a:pt x="860806" y="19050"/>
                  </a:lnTo>
                  <a:lnTo>
                    <a:pt x="834136" y="19050"/>
                  </a:lnTo>
                  <a:lnTo>
                    <a:pt x="834136" y="34671"/>
                  </a:lnTo>
                  <a:lnTo>
                    <a:pt x="860806" y="34671"/>
                  </a:lnTo>
                  <a:lnTo>
                    <a:pt x="860806" y="54737"/>
                  </a:lnTo>
                  <a:lnTo>
                    <a:pt x="828294" y="54737"/>
                  </a:lnTo>
                  <a:lnTo>
                    <a:pt x="828294" y="70231"/>
                  </a:lnTo>
                  <a:lnTo>
                    <a:pt x="860806" y="70231"/>
                  </a:lnTo>
                  <a:lnTo>
                    <a:pt x="860806" y="86868"/>
                  </a:lnTo>
                  <a:lnTo>
                    <a:pt x="878459" y="86868"/>
                  </a:lnTo>
                  <a:lnTo>
                    <a:pt x="878459" y="2679"/>
                  </a:lnTo>
                  <a:close/>
                </a:path>
                <a:path w="1398270" h="155575">
                  <a:moveTo>
                    <a:pt x="880364" y="115697"/>
                  </a:moveTo>
                  <a:lnTo>
                    <a:pt x="877316" y="109601"/>
                  </a:lnTo>
                  <a:lnTo>
                    <a:pt x="873366" y="106426"/>
                  </a:lnTo>
                  <a:lnTo>
                    <a:pt x="871474" y="104902"/>
                  </a:lnTo>
                  <a:lnTo>
                    <a:pt x="866609" y="101701"/>
                  </a:lnTo>
                  <a:lnTo>
                    <a:pt x="861695" y="99275"/>
                  </a:lnTo>
                  <a:lnTo>
                    <a:pt x="861695" y="119507"/>
                  </a:lnTo>
                  <a:lnTo>
                    <a:pt x="861695" y="127381"/>
                  </a:lnTo>
                  <a:lnTo>
                    <a:pt x="859536" y="130683"/>
                  </a:lnTo>
                  <a:lnTo>
                    <a:pt x="855218" y="133096"/>
                  </a:lnTo>
                  <a:lnTo>
                    <a:pt x="850900" y="135636"/>
                  </a:lnTo>
                  <a:lnTo>
                    <a:pt x="845185" y="137414"/>
                  </a:lnTo>
                  <a:lnTo>
                    <a:pt x="838073" y="138684"/>
                  </a:lnTo>
                  <a:lnTo>
                    <a:pt x="830834" y="139827"/>
                  </a:lnTo>
                  <a:lnTo>
                    <a:pt x="822960" y="140335"/>
                  </a:lnTo>
                  <a:lnTo>
                    <a:pt x="805561" y="140335"/>
                  </a:lnTo>
                  <a:lnTo>
                    <a:pt x="773303" y="133096"/>
                  </a:lnTo>
                  <a:lnTo>
                    <a:pt x="768985" y="130683"/>
                  </a:lnTo>
                  <a:lnTo>
                    <a:pt x="766699" y="127381"/>
                  </a:lnTo>
                  <a:lnTo>
                    <a:pt x="766572" y="123444"/>
                  </a:lnTo>
                  <a:lnTo>
                    <a:pt x="766699" y="119507"/>
                  </a:lnTo>
                  <a:lnTo>
                    <a:pt x="805561" y="106426"/>
                  </a:lnTo>
                  <a:lnTo>
                    <a:pt x="822960" y="106426"/>
                  </a:lnTo>
                  <a:lnTo>
                    <a:pt x="861695" y="119507"/>
                  </a:lnTo>
                  <a:lnTo>
                    <a:pt x="861695" y="99275"/>
                  </a:lnTo>
                  <a:lnTo>
                    <a:pt x="823201" y="92024"/>
                  </a:lnTo>
                  <a:lnTo>
                    <a:pt x="814197" y="91821"/>
                  </a:lnTo>
                  <a:lnTo>
                    <a:pt x="805243" y="92024"/>
                  </a:lnTo>
                  <a:lnTo>
                    <a:pt x="767410" y="98933"/>
                  </a:lnTo>
                  <a:lnTo>
                    <a:pt x="748030" y="115697"/>
                  </a:lnTo>
                  <a:lnTo>
                    <a:pt x="748030" y="131064"/>
                  </a:lnTo>
                  <a:lnTo>
                    <a:pt x="780923" y="151892"/>
                  </a:lnTo>
                  <a:lnTo>
                    <a:pt x="805243" y="154825"/>
                  </a:lnTo>
                  <a:lnTo>
                    <a:pt x="823201" y="154825"/>
                  </a:lnTo>
                  <a:lnTo>
                    <a:pt x="861009" y="147828"/>
                  </a:lnTo>
                  <a:lnTo>
                    <a:pt x="873366" y="140335"/>
                  </a:lnTo>
                  <a:lnTo>
                    <a:pt x="877316" y="137160"/>
                  </a:lnTo>
                  <a:lnTo>
                    <a:pt x="880364" y="131064"/>
                  </a:lnTo>
                  <a:lnTo>
                    <a:pt x="880364" y="115697"/>
                  </a:lnTo>
                  <a:close/>
                </a:path>
                <a:path w="1398270" h="155575">
                  <a:moveTo>
                    <a:pt x="1016381" y="65278"/>
                  </a:moveTo>
                  <a:lnTo>
                    <a:pt x="973759" y="72009"/>
                  </a:lnTo>
                  <a:lnTo>
                    <a:pt x="930148" y="72009"/>
                  </a:lnTo>
                  <a:lnTo>
                    <a:pt x="930148" y="53340"/>
                  </a:lnTo>
                  <a:lnTo>
                    <a:pt x="1001014" y="53340"/>
                  </a:lnTo>
                  <a:lnTo>
                    <a:pt x="1001014" y="6477"/>
                  </a:lnTo>
                  <a:lnTo>
                    <a:pt x="912241" y="6477"/>
                  </a:lnTo>
                  <a:lnTo>
                    <a:pt x="912241" y="20967"/>
                  </a:lnTo>
                  <a:lnTo>
                    <a:pt x="983615" y="20967"/>
                  </a:lnTo>
                  <a:lnTo>
                    <a:pt x="983615" y="39255"/>
                  </a:lnTo>
                  <a:lnTo>
                    <a:pt x="912622" y="39255"/>
                  </a:lnTo>
                  <a:lnTo>
                    <a:pt x="912622" y="86487"/>
                  </a:lnTo>
                  <a:lnTo>
                    <a:pt x="972756" y="86487"/>
                  </a:lnTo>
                  <a:lnTo>
                    <a:pt x="982802" y="86029"/>
                  </a:lnTo>
                  <a:lnTo>
                    <a:pt x="1016381" y="79756"/>
                  </a:lnTo>
                  <a:lnTo>
                    <a:pt x="1016381" y="72009"/>
                  </a:lnTo>
                  <a:lnTo>
                    <a:pt x="1016381" y="65278"/>
                  </a:lnTo>
                  <a:close/>
                </a:path>
                <a:path w="1398270" h="155575">
                  <a:moveTo>
                    <a:pt x="1047242" y="119634"/>
                  </a:moveTo>
                  <a:lnTo>
                    <a:pt x="1044321" y="114046"/>
                  </a:lnTo>
                  <a:lnTo>
                    <a:pt x="1042060" y="112395"/>
                  </a:lnTo>
                  <a:lnTo>
                    <a:pt x="1032891" y="105664"/>
                  </a:lnTo>
                  <a:lnTo>
                    <a:pt x="1028700" y="104089"/>
                  </a:lnTo>
                  <a:lnTo>
                    <a:pt x="1028700" y="126619"/>
                  </a:lnTo>
                  <a:lnTo>
                    <a:pt x="1028573" y="130048"/>
                  </a:lnTo>
                  <a:lnTo>
                    <a:pt x="1026541" y="132842"/>
                  </a:lnTo>
                  <a:lnTo>
                    <a:pt x="1022477" y="134874"/>
                  </a:lnTo>
                  <a:lnTo>
                    <a:pt x="1018286" y="137033"/>
                  </a:lnTo>
                  <a:lnTo>
                    <a:pt x="1012825" y="138557"/>
                  </a:lnTo>
                  <a:lnTo>
                    <a:pt x="1005840" y="139446"/>
                  </a:lnTo>
                  <a:lnTo>
                    <a:pt x="998855" y="140462"/>
                  </a:lnTo>
                  <a:lnTo>
                    <a:pt x="990981" y="140970"/>
                  </a:lnTo>
                  <a:lnTo>
                    <a:pt x="982218" y="140843"/>
                  </a:lnTo>
                  <a:lnTo>
                    <a:pt x="973328" y="140970"/>
                  </a:lnTo>
                  <a:lnTo>
                    <a:pt x="965454" y="140462"/>
                  </a:lnTo>
                  <a:lnTo>
                    <a:pt x="958469" y="139446"/>
                  </a:lnTo>
                  <a:lnTo>
                    <a:pt x="951484" y="138557"/>
                  </a:lnTo>
                  <a:lnTo>
                    <a:pt x="946023" y="137033"/>
                  </a:lnTo>
                  <a:lnTo>
                    <a:pt x="941959" y="134874"/>
                  </a:lnTo>
                  <a:lnTo>
                    <a:pt x="937768" y="132842"/>
                  </a:lnTo>
                  <a:lnTo>
                    <a:pt x="935736" y="130048"/>
                  </a:lnTo>
                  <a:lnTo>
                    <a:pt x="935609" y="126619"/>
                  </a:lnTo>
                  <a:lnTo>
                    <a:pt x="935736" y="123190"/>
                  </a:lnTo>
                  <a:lnTo>
                    <a:pt x="937768" y="120396"/>
                  </a:lnTo>
                  <a:lnTo>
                    <a:pt x="941959" y="118364"/>
                  </a:lnTo>
                  <a:lnTo>
                    <a:pt x="946023" y="116205"/>
                  </a:lnTo>
                  <a:lnTo>
                    <a:pt x="951484" y="114681"/>
                  </a:lnTo>
                  <a:lnTo>
                    <a:pt x="958469" y="113792"/>
                  </a:lnTo>
                  <a:lnTo>
                    <a:pt x="965454" y="112776"/>
                  </a:lnTo>
                  <a:lnTo>
                    <a:pt x="973328" y="112395"/>
                  </a:lnTo>
                  <a:lnTo>
                    <a:pt x="990981" y="112395"/>
                  </a:lnTo>
                  <a:lnTo>
                    <a:pt x="998855" y="112776"/>
                  </a:lnTo>
                  <a:lnTo>
                    <a:pt x="1005840" y="113792"/>
                  </a:lnTo>
                  <a:lnTo>
                    <a:pt x="1012825" y="114681"/>
                  </a:lnTo>
                  <a:lnTo>
                    <a:pt x="1018286" y="116205"/>
                  </a:lnTo>
                  <a:lnTo>
                    <a:pt x="1022477" y="118364"/>
                  </a:lnTo>
                  <a:lnTo>
                    <a:pt x="1026541" y="120396"/>
                  </a:lnTo>
                  <a:lnTo>
                    <a:pt x="1028573" y="123190"/>
                  </a:lnTo>
                  <a:lnTo>
                    <a:pt x="1028700" y="126619"/>
                  </a:lnTo>
                  <a:lnTo>
                    <a:pt x="1028700" y="104089"/>
                  </a:lnTo>
                  <a:lnTo>
                    <a:pt x="982218" y="98298"/>
                  </a:lnTo>
                  <a:lnTo>
                    <a:pt x="973213" y="98450"/>
                  </a:lnTo>
                  <a:lnTo>
                    <a:pt x="931545" y="105664"/>
                  </a:lnTo>
                  <a:lnTo>
                    <a:pt x="917067" y="119634"/>
                  </a:lnTo>
                  <a:lnTo>
                    <a:pt x="917067" y="133604"/>
                  </a:lnTo>
                  <a:lnTo>
                    <a:pt x="956640" y="153517"/>
                  </a:lnTo>
                  <a:lnTo>
                    <a:pt x="973213" y="154851"/>
                  </a:lnTo>
                  <a:lnTo>
                    <a:pt x="991158" y="154851"/>
                  </a:lnTo>
                  <a:lnTo>
                    <a:pt x="1032891" y="147447"/>
                  </a:lnTo>
                  <a:lnTo>
                    <a:pt x="1041895" y="140970"/>
                  </a:lnTo>
                  <a:lnTo>
                    <a:pt x="1044321" y="139192"/>
                  </a:lnTo>
                  <a:lnTo>
                    <a:pt x="1047242" y="133604"/>
                  </a:lnTo>
                  <a:lnTo>
                    <a:pt x="1047242" y="119634"/>
                  </a:lnTo>
                  <a:close/>
                </a:path>
                <a:path w="1398270" h="155575">
                  <a:moveTo>
                    <a:pt x="1066546" y="19812"/>
                  </a:moveTo>
                  <a:lnTo>
                    <a:pt x="1045083" y="19812"/>
                  </a:lnTo>
                  <a:lnTo>
                    <a:pt x="1045083" y="2679"/>
                  </a:lnTo>
                  <a:lnTo>
                    <a:pt x="1027430" y="2679"/>
                  </a:lnTo>
                  <a:lnTo>
                    <a:pt x="1027430" y="93472"/>
                  </a:lnTo>
                  <a:lnTo>
                    <a:pt x="1045083" y="93472"/>
                  </a:lnTo>
                  <a:lnTo>
                    <a:pt x="1045083" y="68834"/>
                  </a:lnTo>
                  <a:lnTo>
                    <a:pt x="1066546" y="68834"/>
                  </a:lnTo>
                  <a:lnTo>
                    <a:pt x="1066546" y="53848"/>
                  </a:lnTo>
                  <a:lnTo>
                    <a:pt x="1045083" y="53848"/>
                  </a:lnTo>
                  <a:lnTo>
                    <a:pt x="1045083" y="34798"/>
                  </a:lnTo>
                  <a:lnTo>
                    <a:pt x="1066546" y="34798"/>
                  </a:lnTo>
                  <a:lnTo>
                    <a:pt x="1066546" y="19812"/>
                  </a:lnTo>
                  <a:close/>
                </a:path>
                <a:path w="1398270" h="155575">
                  <a:moveTo>
                    <a:pt x="1228217" y="82423"/>
                  </a:moveTo>
                  <a:lnTo>
                    <a:pt x="1183055" y="52844"/>
                  </a:lnTo>
                  <a:lnTo>
                    <a:pt x="1161542" y="38735"/>
                  </a:lnTo>
                  <a:lnTo>
                    <a:pt x="1163828" y="33794"/>
                  </a:lnTo>
                  <a:lnTo>
                    <a:pt x="1165860" y="28702"/>
                  </a:lnTo>
                  <a:lnTo>
                    <a:pt x="1167638" y="23241"/>
                  </a:lnTo>
                  <a:lnTo>
                    <a:pt x="1169416" y="17919"/>
                  </a:lnTo>
                  <a:lnTo>
                    <a:pt x="1170813" y="12331"/>
                  </a:lnTo>
                  <a:lnTo>
                    <a:pt x="1171829" y="6604"/>
                  </a:lnTo>
                  <a:lnTo>
                    <a:pt x="1153668" y="3429"/>
                  </a:lnTo>
                  <a:lnTo>
                    <a:pt x="1151178" y="13817"/>
                  </a:lnTo>
                  <a:lnTo>
                    <a:pt x="1147927" y="23660"/>
                  </a:lnTo>
                  <a:lnTo>
                    <a:pt x="1127531" y="57137"/>
                  </a:lnTo>
                  <a:lnTo>
                    <a:pt x="1090726" y="78473"/>
                  </a:lnTo>
                  <a:lnTo>
                    <a:pt x="1082548" y="79248"/>
                  </a:lnTo>
                  <a:lnTo>
                    <a:pt x="1082548" y="96012"/>
                  </a:lnTo>
                  <a:lnTo>
                    <a:pt x="1122172" y="84201"/>
                  </a:lnTo>
                  <a:lnTo>
                    <a:pt x="1153668" y="52844"/>
                  </a:lnTo>
                  <a:lnTo>
                    <a:pt x="1218565" y="96520"/>
                  </a:lnTo>
                  <a:lnTo>
                    <a:pt x="1228217" y="82423"/>
                  </a:lnTo>
                  <a:close/>
                </a:path>
                <a:path w="1398270" h="155575">
                  <a:moveTo>
                    <a:pt x="1231519" y="131064"/>
                  </a:moveTo>
                  <a:lnTo>
                    <a:pt x="1164336" y="131064"/>
                  </a:lnTo>
                  <a:lnTo>
                    <a:pt x="1164336" y="88519"/>
                  </a:lnTo>
                  <a:lnTo>
                    <a:pt x="1146302" y="88519"/>
                  </a:lnTo>
                  <a:lnTo>
                    <a:pt x="1146302" y="131064"/>
                  </a:lnTo>
                  <a:lnTo>
                    <a:pt x="1079500" y="131064"/>
                  </a:lnTo>
                  <a:lnTo>
                    <a:pt x="1079500" y="147701"/>
                  </a:lnTo>
                  <a:lnTo>
                    <a:pt x="1231519" y="147701"/>
                  </a:lnTo>
                  <a:lnTo>
                    <a:pt x="1231519" y="131064"/>
                  </a:lnTo>
                  <a:close/>
                </a:path>
                <a:path w="1398270" h="155575">
                  <a:moveTo>
                    <a:pt x="1334770" y="135509"/>
                  </a:moveTo>
                  <a:lnTo>
                    <a:pt x="1311465" y="94488"/>
                  </a:lnTo>
                  <a:lnTo>
                    <a:pt x="1297686" y="70231"/>
                  </a:lnTo>
                  <a:lnTo>
                    <a:pt x="1298778" y="59791"/>
                  </a:lnTo>
                  <a:lnTo>
                    <a:pt x="1299591" y="48628"/>
                  </a:lnTo>
                  <a:lnTo>
                    <a:pt x="1300035" y="38557"/>
                  </a:lnTo>
                  <a:lnTo>
                    <a:pt x="1300111" y="36791"/>
                  </a:lnTo>
                  <a:lnTo>
                    <a:pt x="1300353" y="24269"/>
                  </a:lnTo>
                  <a:lnTo>
                    <a:pt x="1326896" y="24269"/>
                  </a:lnTo>
                  <a:lnTo>
                    <a:pt x="1326896" y="8267"/>
                  </a:lnTo>
                  <a:lnTo>
                    <a:pt x="1255268" y="8267"/>
                  </a:lnTo>
                  <a:lnTo>
                    <a:pt x="1255268" y="24269"/>
                  </a:lnTo>
                  <a:lnTo>
                    <a:pt x="1283462" y="24269"/>
                  </a:lnTo>
                  <a:lnTo>
                    <a:pt x="1283182" y="36791"/>
                  </a:lnTo>
                  <a:lnTo>
                    <a:pt x="1279906" y="76073"/>
                  </a:lnTo>
                  <a:lnTo>
                    <a:pt x="1265301" y="121158"/>
                  </a:lnTo>
                  <a:lnTo>
                    <a:pt x="1252982" y="128651"/>
                  </a:lnTo>
                  <a:lnTo>
                    <a:pt x="1252982" y="145923"/>
                  </a:lnTo>
                  <a:lnTo>
                    <a:pt x="1266355" y="140779"/>
                  </a:lnTo>
                  <a:lnTo>
                    <a:pt x="1277531" y="130492"/>
                  </a:lnTo>
                  <a:lnTo>
                    <a:pt x="1286497" y="115062"/>
                  </a:lnTo>
                  <a:lnTo>
                    <a:pt x="1293241" y="94488"/>
                  </a:lnTo>
                  <a:lnTo>
                    <a:pt x="1320292" y="143764"/>
                  </a:lnTo>
                  <a:lnTo>
                    <a:pt x="1334770" y="135509"/>
                  </a:lnTo>
                  <a:close/>
                </a:path>
                <a:path w="1398270" h="155575">
                  <a:moveTo>
                    <a:pt x="1398143" y="2679"/>
                  </a:moveTo>
                  <a:lnTo>
                    <a:pt x="1381379" y="2679"/>
                  </a:lnTo>
                  <a:lnTo>
                    <a:pt x="1381379" y="64008"/>
                  </a:lnTo>
                  <a:lnTo>
                    <a:pt x="1356487" y="64008"/>
                  </a:lnTo>
                  <a:lnTo>
                    <a:pt x="1356487" y="3568"/>
                  </a:lnTo>
                  <a:lnTo>
                    <a:pt x="1339723" y="3568"/>
                  </a:lnTo>
                  <a:lnTo>
                    <a:pt x="1339723" y="152273"/>
                  </a:lnTo>
                  <a:lnTo>
                    <a:pt x="1356487" y="152273"/>
                  </a:lnTo>
                  <a:lnTo>
                    <a:pt x="1356487" y="80772"/>
                  </a:lnTo>
                  <a:lnTo>
                    <a:pt x="1381379" y="80772"/>
                  </a:lnTo>
                  <a:lnTo>
                    <a:pt x="1381379" y="154940"/>
                  </a:lnTo>
                  <a:lnTo>
                    <a:pt x="1398143" y="154940"/>
                  </a:lnTo>
                  <a:lnTo>
                    <a:pt x="1398143" y="80772"/>
                  </a:lnTo>
                  <a:lnTo>
                    <a:pt x="1398143" y="64008"/>
                  </a:lnTo>
                  <a:lnTo>
                    <a:pt x="1398143" y="2679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0871" y="3560063"/>
              <a:ext cx="2431541" cy="46863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66443" y="3688079"/>
              <a:ext cx="1664970" cy="19431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86967" y="3566159"/>
              <a:ext cx="2403347" cy="440436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276603" y="3703192"/>
              <a:ext cx="657860" cy="152400"/>
            </a:xfrm>
            <a:custGeom>
              <a:avLst/>
              <a:gdLst/>
              <a:ahLst/>
              <a:cxnLst/>
              <a:rect l="l" t="t" r="r" b="b"/>
              <a:pathLst>
                <a:path w="657860" h="152400">
                  <a:moveTo>
                    <a:pt x="22987" y="106425"/>
                  </a:moveTo>
                  <a:lnTo>
                    <a:pt x="5207" y="106425"/>
                  </a:lnTo>
                  <a:lnTo>
                    <a:pt x="5207" y="150367"/>
                  </a:lnTo>
                  <a:lnTo>
                    <a:pt x="136525" y="150367"/>
                  </a:lnTo>
                  <a:lnTo>
                    <a:pt x="136525" y="134619"/>
                  </a:lnTo>
                  <a:lnTo>
                    <a:pt x="22987" y="134619"/>
                  </a:lnTo>
                  <a:lnTo>
                    <a:pt x="22987" y="106425"/>
                  </a:lnTo>
                  <a:close/>
                </a:path>
                <a:path w="657860" h="152400">
                  <a:moveTo>
                    <a:pt x="132461" y="0"/>
                  </a:moveTo>
                  <a:lnTo>
                    <a:pt x="114808" y="0"/>
                  </a:lnTo>
                  <a:lnTo>
                    <a:pt x="114808" y="113664"/>
                  </a:lnTo>
                  <a:lnTo>
                    <a:pt x="132461" y="113664"/>
                  </a:lnTo>
                  <a:lnTo>
                    <a:pt x="132461" y="56768"/>
                  </a:lnTo>
                  <a:lnTo>
                    <a:pt x="153924" y="56768"/>
                  </a:lnTo>
                  <a:lnTo>
                    <a:pt x="153924" y="39750"/>
                  </a:lnTo>
                  <a:lnTo>
                    <a:pt x="132461" y="39750"/>
                  </a:lnTo>
                  <a:lnTo>
                    <a:pt x="132461" y="0"/>
                  </a:lnTo>
                  <a:close/>
                </a:path>
                <a:path w="657860" h="152400">
                  <a:moveTo>
                    <a:pt x="92837" y="3809"/>
                  </a:moveTo>
                  <a:lnTo>
                    <a:pt x="0" y="3809"/>
                  </a:lnTo>
                  <a:lnTo>
                    <a:pt x="0" y="92328"/>
                  </a:lnTo>
                  <a:lnTo>
                    <a:pt x="59761" y="92328"/>
                  </a:lnTo>
                  <a:lnTo>
                    <a:pt x="69865" y="91868"/>
                  </a:lnTo>
                  <a:lnTo>
                    <a:pt x="103759" y="85597"/>
                  </a:lnTo>
                  <a:lnTo>
                    <a:pt x="103759" y="77469"/>
                  </a:lnTo>
                  <a:lnTo>
                    <a:pt x="17526" y="77469"/>
                  </a:lnTo>
                  <a:lnTo>
                    <a:pt x="17526" y="55117"/>
                  </a:lnTo>
                  <a:lnTo>
                    <a:pt x="89915" y="55117"/>
                  </a:lnTo>
                  <a:lnTo>
                    <a:pt x="89915" y="40639"/>
                  </a:lnTo>
                  <a:lnTo>
                    <a:pt x="17526" y="40639"/>
                  </a:lnTo>
                  <a:lnTo>
                    <a:pt x="17526" y="18795"/>
                  </a:lnTo>
                  <a:lnTo>
                    <a:pt x="92837" y="18795"/>
                  </a:lnTo>
                  <a:lnTo>
                    <a:pt x="92837" y="3809"/>
                  </a:lnTo>
                  <a:close/>
                </a:path>
                <a:path w="657860" h="152400">
                  <a:moveTo>
                    <a:pt x="103759" y="70865"/>
                  </a:moveTo>
                  <a:lnTo>
                    <a:pt x="63424" y="77299"/>
                  </a:lnTo>
                  <a:lnTo>
                    <a:pt x="55753" y="77469"/>
                  </a:lnTo>
                  <a:lnTo>
                    <a:pt x="103759" y="77469"/>
                  </a:lnTo>
                  <a:lnTo>
                    <a:pt x="103759" y="70865"/>
                  </a:lnTo>
                  <a:close/>
                </a:path>
                <a:path w="657860" h="152400">
                  <a:moveTo>
                    <a:pt x="491109" y="128396"/>
                  </a:moveTo>
                  <a:lnTo>
                    <a:pt x="339090" y="128396"/>
                  </a:lnTo>
                  <a:lnTo>
                    <a:pt x="339090" y="145033"/>
                  </a:lnTo>
                  <a:lnTo>
                    <a:pt x="491109" y="145033"/>
                  </a:lnTo>
                  <a:lnTo>
                    <a:pt x="491109" y="128396"/>
                  </a:lnTo>
                  <a:close/>
                </a:path>
                <a:path w="657860" h="152400">
                  <a:moveTo>
                    <a:pt x="423926" y="85851"/>
                  </a:moveTo>
                  <a:lnTo>
                    <a:pt x="405891" y="85851"/>
                  </a:lnTo>
                  <a:lnTo>
                    <a:pt x="405891" y="128396"/>
                  </a:lnTo>
                  <a:lnTo>
                    <a:pt x="423926" y="128396"/>
                  </a:lnTo>
                  <a:lnTo>
                    <a:pt x="423926" y="85851"/>
                  </a:lnTo>
                  <a:close/>
                </a:path>
                <a:path w="657860" h="152400">
                  <a:moveTo>
                    <a:pt x="442646" y="50164"/>
                  </a:moveTo>
                  <a:lnTo>
                    <a:pt x="413258" y="50164"/>
                  </a:lnTo>
                  <a:lnTo>
                    <a:pt x="478154" y="93852"/>
                  </a:lnTo>
                  <a:lnTo>
                    <a:pt x="487807" y="79755"/>
                  </a:lnTo>
                  <a:lnTo>
                    <a:pt x="442646" y="50164"/>
                  </a:lnTo>
                  <a:close/>
                </a:path>
                <a:path w="657860" h="152400">
                  <a:moveTo>
                    <a:pt x="413258" y="761"/>
                  </a:moveTo>
                  <a:lnTo>
                    <a:pt x="410779" y="11094"/>
                  </a:lnTo>
                  <a:lnTo>
                    <a:pt x="407647" y="20573"/>
                  </a:lnTo>
                  <a:lnTo>
                    <a:pt x="407527" y="20939"/>
                  </a:lnTo>
                  <a:lnTo>
                    <a:pt x="387127" y="54403"/>
                  </a:lnTo>
                  <a:lnTo>
                    <a:pt x="350325" y="75793"/>
                  </a:lnTo>
                  <a:lnTo>
                    <a:pt x="342138" y="76580"/>
                  </a:lnTo>
                  <a:lnTo>
                    <a:pt x="342138" y="93217"/>
                  </a:lnTo>
                  <a:lnTo>
                    <a:pt x="381762" y="81533"/>
                  </a:lnTo>
                  <a:lnTo>
                    <a:pt x="413258" y="50164"/>
                  </a:lnTo>
                  <a:lnTo>
                    <a:pt x="442646" y="50164"/>
                  </a:lnTo>
                  <a:lnTo>
                    <a:pt x="421132" y="36067"/>
                  </a:lnTo>
                  <a:lnTo>
                    <a:pt x="423418" y="31114"/>
                  </a:lnTo>
                  <a:lnTo>
                    <a:pt x="425450" y="26034"/>
                  </a:lnTo>
                  <a:lnTo>
                    <a:pt x="427109" y="20939"/>
                  </a:lnTo>
                  <a:lnTo>
                    <a:pt x="429006" y="15239"/>
                  </a:lnTo>
                  <a:lnTo>
                    <a:pt x="430403" y="9651"/>
                  </a:lnTo>
                  <a:lnTo>
                    <a:pt x="431419" y="3936"/>
                  </a:lnTo>
                  <a:lnTo>
                    <a:pt x="413258" y="761"/>
                  </a:lnTo>
                  <a:close/>
                </a:path>
                <a:path w="657860" h="152400">
                  <a:moveTo>
                    <a:pt x="318897" y="128396"/>
                  </a:moveTo>
                  <a:lnTo>
                    <a:pt x="166878" y="128396"/>
                  </a:lnTo>
                  <a:lnTo>
                    <a:pt x="166878" y="145033"/>
                  </a:lnTo>
                  <a:lnTo>
                    <a:pt x="318897" y="145033"/>
                  </a:lnTo>
                  <a:lnTo>
                    <a:pt x="318897" y="128396"/>
                  </a:lnTo>
                  <a:close/>
                </a:path>
                <a:path w="657860" h="152400">
                  <a:moveTo>
                    <a:pt x="251714" y="85851"/>
                  </a:moveTo>
                  <a:lnTo>
                    <a:pt x="233680" y="85851"/>
                  </a:lnTo>
                  <a:lnTo>
                    <a:pt x="233680" y="128396"/>
                  </a:lnTo>
                  <a:lnTo>
                    <a:pt x="251714" y="128396"/>
                  </a:lnTo>
                  <a:lnTo>
                    <a:pt x="251714" y="85851"/>
                  </a:lnTo>
                  <a:close/>
                </a:path>
                <a:path w="657860" h="152400">
                  <a:moveTo>
                    <a:pt x="270434" y="50164"/>
                  </a:moveTo>
                  <a:lnTo>
                    <a:pt x="241046" y="50164"/>
                  </a:lnTo>
                  <a:lnTo>
                    <a:pt x="305943" y="93852"/>
                  </a:lnTo>
                  <a:lnTo>
                    <a:pt x="315595" y="79755"/>
                  </a:lnTo>
                  <a:lnTo>
                    <a:pt x="270434" y="50164"/>
                  </a:lnTo>
                  <a:close/>
                </a:path>
                <a:path w="657860" h="152400">
                  <a:moveTo>
                    <a:pt x="241046" y="761"/>
                  </a:moveTo>
                  <a:lnTo>
                    <a:pt x="226440" y="39115"/>
                  </a:lnTo>
                  <a:lnTo>
                    <a:pt x="193821" y="70598"/>
                  </a:lnTo>
                  <a:lnTo>
                    <a:pt x="169926" y="76580"/>
                  </a:lnTo>
                  <a:lnTo>
                    <a:pt x="169926" y="93217"/>
                  </a:lnTo>
                  <a:lnTo>
                    <a:pt x="209550" y="81533"/>
                  </a:lnTo>
                  <a:lnTo>
                    <a:pt x="241046" y="50164"/>
                  </a:lnTo>
                  <a:lnTo>
                    <a:pt x="270434" y="50164"/>
                  </a:lnTo>
                  <a:lnTo>
                    <a:pt x="248920" y="36067"/>
                  </a:lnTo>
                  <a:lnTo>
                    <a:pt x="251206" y="31114"/>
                  </a:lnTo>
                  <a:lnTo>
                    <a:pt x="253237" y="26034"/>
                  </a:lnTo>
                  <a:lnTo>
                    <a:pt x="254897" y="20939"/>
                  </a:lnTo>
                  <a:lnTo>
                    <a:pt x="256794" y="15239"/>
                  </a:lnTo>
                  <a:lnTo>
                    <a:pt x="258190" y="9651"/>
                  </a:lnTo>
                  <a:lnTo>
                    <a:pt x="259207" y="3936"/>
                  </a:lnTo>
                  <a:lnTo>
                    <a:pt x="241046" y="761"/>
                  </a:lnTo>
                  <a:close/>
                </a:path>
                <a:path w="657860" h="152400">
                  <a:moveTo>
                    <a:pt x="559943" y="21589"/>
                  </a:moveTo>
                  <a:lnTo>
                    <a:pt x="543052" y="21589"/>
                  </a:lnTo>
                  <a:lnTo>
                    <a:pt x="542783" y="34113"/>
                  </a:lnTo>
                  <a:lnTo>
                    <a:pt x="542746" y="35829"/>
                  </a:lnTo>
                  <a:lnTo>
                    <a:pt x="537569" y="84075"/>
                  </a:lnTo>
                  <a:lnTo>
                    <a:pt x="519303" y="123951"/>
                  </a:lnTo>
                  <a:lnTo>
                    <a:pt x="512572" y="125856"/>
                  </a:lnTo>
                  <a:lnTo>
                    <a:pt x="512572" y="143255"/>
                  </a:lnTo>
                  <a:lnTo>
                    <a:pt x="525952" y="138112"/>
                  </a:lnTo>
                  <a:lnTo>
                    <a:pt x="537130" y="127825"/>
                  </a:lnTo>
                  <a:lnTo>
                    <a:pt x="546094" y="112394"/>
                  </a:lnTo>
                  <a:lnTo>
                    <a:pt x="552831" y="91820"/>
                  </a:lnTo>
                  <a:lnTo>
                    <a:pt x="571056" y="91820"/>
                  </a:lnTo>
                  <a:lnTo>
                    <a:pt x="557276" y="67563"/>
                  </a:lnTo>
                  <a:lnTo>
                    <a:pt x="558371" y="57112"/>
                  </a:lnTo>
                  <a:lnTo>
                    <a:pt x="559181" y="45958"/>
                  </a:lnTo>
                  <a:lnTo>
                    <a:pt x="559628" y="35829"/>
                  </a:lnTo>
                  <a:lnTo>
                    <a:pt x="559704" y="34113"/>
                  </a:lnTo>
                  <a:lnTo>
                    <a:pt x="559943" y="21589"/>
                  </a:lnTo>
                  <a:close/>
                </a:path>
                <a:path w="657860" h="152400">
                  <a:moveTo>
                    <a:pt x="571056" y="91820"/>
                  </a:moveTo>
                  <a:lnTo>
                    <a:pt x="552831" y="91820"/>
                  </a:lnTo>
                  <a:lnTo>
                    <a:pt x="579882" y="141096"/>
                  </a:lnTo>
                  <a:lnTo>
                    <a:pt x="594360" y="132841"/>
                  </a:lnTo>
                  <a:lnTo>
                    <a:pt x="571056" y="91820"/>
                  </a:lnTo>
                  <a:close/>
                </a:path>
                <a:path w="657860" h="152400">
                  <a:moveTo>
                    <a:pt x="586485" y="5587"/>
                  </a:moveTo>
                  <a:lnTo>
                    <a:pt x="514858" y="5587"/>
                  </a:lnTo>
                  <a:lnTo>
                    <a:pt x="514858" y="21589"/>
                  </a:lnTo>
                  <a:lnTo>
                    <a:pt x="586485" y="21589"/>
                  </a:lnTo>
                  <a:lnTo>
                    <a:pt x="586485" y="5587"/>
                  </a:lnTo>
                  <a:close/>
                </a:path>
                <a:path w="657860" h="152400">
                  <a:moveTo>
                    <a:pt x="657733" y="78104"/>
                  </a:moveTo>
                  <a:lnTo>
                    <a:pt x="640969" y="78104"/>
                  </a:lnTo>
                  <a:lnTo>
                    <a:pt x="640969" y="152272"/>
                  </a:lnTo>
                  <a:lnTo>
                    <a:pt x="657733" y="152272"/>
                  </a:lnTo>
                  <a:lnTo>
                    <a:pt x="657733" y="78104"/>
                  </a:lnTo>
                  <a:close/>
                </a:path>
                <a:path w="657860" h="152400">
                  <a:moveTo>
                    <a:pt x="616077" y="888"/>
                  </a:moveTo>
                  <a:lnTo>
                    <a:pt x="599313" y="888"/>
                  </a:lnTo>
                  <a:lnTo>
                    <a:pt x="599313" y="149605"/>
                  </a:lnTo>
                  <a:lnTo>
                    <a:pt x="616077" y="149605"/>
                  </a:lnTo>
                  <a:lnTo>
                    <a:pt x="616077" y="78104"/>
                  </a:lnTo>
                  <a:lnTo>
                    <a:pt x="657733" y="78104"/>
                  </a:lnTo>
                  <a:lnTo>
                    <a:pt x="657733" y="61340"/>
                  </a:lnTo>
                  <a:lnTo>
                    <a:pt x="616077" y="61340"/>
                  </a:lnTo>
                  <a:lnTo>
                    <a:pt x="616077" y="888"/>
                  </a:lnTo>
                  <a:close/>
                </a:path>
                <a:path w="657860" h="152400">
                  <a:moveTo>
                    <a:pt x="657733" y="0"/>
                  </a:moveTo>
                  <a:lnTo>
                    <a:pt x="640969" y="0"/>
                  </a:lnTo>
                  <a:lnTo>
                    <a:pt x="640969" y="61340"/>
                  </a:lnTo>
                  <a:lnTo>
                    <a:pt x="657733" y="61340"/>
                  </a:lnTo>
                  <a:lnTo>
                    <a:pt x="657733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05837" y="3702303"/>
              <a:ext cx="152019" cy="153543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2185670" y="3699636"/>
              <a:ext cx="719455" cy="156210"/>
            </a:xfrm>
            <a:custGeom>
              <a:avLst/>
              <a:gdLst/>
              <a:ahLst/>
              <a:cxnLst/>
              <a:rect l="l" t="t" r="r" b="b"/>
              <a:pathLst>
                <a:path w="719455" h="156210">
                  <a:moveTo>
                    <a:pt x="21031" y="70510"/>
                  </a:moveTo>
                  <a:lnTo>
                    <a:pt x="0" y="70510"/>
                  </a:lnTo>
                  <a:lnTo>
                    <a:pt x="0" y="91186"/>
                  </a:lnTo>
                  <a:lnTo>
                    <a:pt x="21031" y="91186"/>
                  </a:lnTo>
                  <a:lnTo>
                    <a:pt x="21031" y="70510"/>
                  </a:lnTo>
                  <a:close/>
                </a:path>
                <a:path w="719455" h="156210">
                  <a:moveTo>
                    <a:pt x="191643" y="111633"/>
                  </a:moveTo>
                  <a:lnTo>
                    <a:pt x="59563" y="111633"/>
                  </a:lnTo>
                  <a:lnTo>
                    <a:pt x="59563" y="126111"/>
                  </a:lnTo>
                  <a:lnTo>
                    <a:pt x="173863" y="126111"/>
                  </a:lnTo>
                  <a:lnTo>
                    <a:pt x="173863" y="156083"/>
                  </a:lnTo>
                  <a:lnTo>
                    <a:pt x="191643" y="156083"/>
                  </a:lnTo>
                  <a:lnTo>
                    <a:pt x="191643" y="111633"/>
                  </a:lnTo>
                  <a:close/>
                </a:path>
                <a:path w="719455" h="156210">
                  <a:moveTo>
                    <a:pt x="202311" y="82804"/>
                  </a:moveTo>
                  <a:lnTo>
                    <a:pt x="135001" y="82804"/>
                  </a:lnTo>
                  <a:lnTo>
                    <a:pt x="135001" y="67056"/>
                  </a:lnTo>
                  <a:lnTo>
                    <a:pt x="191262" y="67056"/>
                  </a:lnTo>
                  <a:lnTo>
                    <a:pt x="191262" y="53213"/>
                  </a:lnTo>
                  <a:lnTo>
                    <a:pt x="191262" y="35306"/>
                  </a:lnTo>
                  <a:lnTo>
                    <a:pt x="191262" y="21971"/>
                  </a:lnTo>
                  <a:lnTo>
                    <a:pt x="191262" y="4445"/>
                  </a:lnTo>
                  <a:lnTo>
                    <a:pt x="173990" y="4445"/>
                  </a:lnTo>
                  <a:lnTo>
                    <a:pt x="173990" y="21971"/>
                  </a:lnTo>
                  <a:lnTo>
                    <a:pt x="173990" y="35306"/>
                  </a:lnTo>
                  <a:lnTo>
                    <a:pt x="173990" y="53213"/>
                  </a:lnTo>
                  <a:lnTo>
                    <a:pt x="78613" y="53213"/>
                  </a:lnTo>
                  <a:lnTo>
                    <a:pt x="78613" y="35306"/>
                  </a:lnTo>
                  <a:lnTo>
                    <a:pt x="173990" y="35306"/>
                  </a:lnTo>
                  <a:lnTo>
                    <a:pt x="173990" y="21971"/>
                  </a:lnTo>
                  <a:lnTo>
                    <a:pt x="78613" y="21971"/>
                  </a:lnTo>
                  <a:lnTo>
                    <a:pt x="78613" y="4445"/>
                  </a:lnTo>
                  <a:lnTo>
                    <a:pt x="61087" y="4445"/>
                  </a:lnTo>
                  <a:lnTo>
                    <a:pt x="61087" y="67056"/>
                  </a:lnTo>
                  <a:lnTo>
                    <a:pt x="117475" y="67056"/>
                  </a:lnTo>
                  <a:lnTo>
                    <a:pt x="117475" y="82804"/>
                  </a:lnTo>
                  <a:lnTo>
                    <a:pt x="50292" y="82804"/>
                  </a:lnTo>
                  <a:lnTo>
                    <a:pt x="50292" y="97409"/>
                  </a:lnTo>
                  <a:lnTo>
                    <a:pt x="202311" y="97409"/>
                  </a:lnTo>
                  <a:lnTo>
                    <a:pt x="202311" y="82804"/>
                  </a:lnTo>
                  <a:close/>
                </a:path>
                <a:path w="719455" h="156210">
                  <a:moveTo>
                    <a:pt x="318008" y="56007"/>
                  </a:moveTo>
                  <a:lnTo>
                    <a:pt x="314363" y="50546"/>
                  </a:lnTo>
                  <a:lnTo>
                    <a:pt x="314274" y="50419"/>
                  </a:lnTo>
                  <a:lnTo>
                    <a:pt x="313690" y="49530"/>
                  </a:lnTo>
                  <a:lnTo>
                    <a:pt x="305435" y="44831"/>
                  </a:lnTo>
                  <a:lnTo>
                    <a:pt x="301371" y="42964"/>
                  </a:lnTo>
                  <a:lnTo>
                    <a:pt x="301371" y="60325"/>
                  </a:lnTo>
                  <a:lnTo>
                    <a:pt x="301371" y="68453"/>
                  </a:lnTo>
                  <a:lnTo>
                    <a:pt x="298831" y="71755"/>
                  </a:lnTo>
                  <a:lnTo>
                    <a:pt x="288925" y="76835"/>
                  </a:lnTo>
                  <a:lnTo>
                    <a:pt x="282194" y="78232"/>
                  </a:lnTo>
                  <a:lnTo>
                    <a:pt x="265049" y="78232"/>
                  </a:lnTo>
                  <a:lnTo>
                    <a:pt x="258191" y="76835"/>
                  </a:lnTo>
                  <a:lnTo>
                    <a:pt x="253365" y="74295"/>
                  </a:lnTo>
                  <a:lnTo>
                    <a:pt x="248412" y="71755"/>
                  </a:lnTo>
                  <a:lnTo>
                    <a:pt x="245872" y="68453"/>
                  </a:lnTo>
                  <a:lnTo>
                    <a:pt x="245872" y="60325"/>
                  </a:lnTo>
                  <a:lnTo>
                    <a:pt x="248412" y="57023"/>
                  </a:lnTo>
                  <a:lnTo>
                    <a:pt x="253365" y="54483"/>
                  </a:lnTo>
                  <a:lnTo>
                    <a:pt x="258191" y="51943"/>
                  </a:lnTo>
                  <a:lnTo>
                    <a:pt x="265049" y="50546"/>
                  </a:lnTo>
                  <a:lnTo>
                    <a:pt x="273685" y="50419"/>
                  </a:lnTo>
                  <a:lnTo>
                    <a:pt x="282194" y="50546"/>
                  </a:lnTo>
                  <a:lnTo>
                    <a:pt x="288925" y="51943"/>
                  </a:lnTo>
                  <a:lnTo>
                    <a:pt x="298831" y="57023"/>
                  </a:lnTo>
                  <a:lnTo>
                    <a:pt x="301371" y="60325"/>
                  </a:lnTo>
                  <a:lnTo>
                    <a:pt x="301371" y="42964"/>
                  </a:lnTo>
                  <a:lnTo>
                    <a:pt x="298729" y="41744"/>
                  </a:lnTo>
                  <a:lnTo>
                    <a:pt x="291223" y="39497"/>
                  </a:lnTo>
                  <a:lnTo>
                    <a:pt x="282867" y="38125"/>
                  </a:lnTo>
                  <a:lnTo>
                    <a:pt x="273685" y="37592"/>
                  </a:lnTo>
                  <a:lnTo>
                    <a:pt x="264388" y="38125"/>
                  </a:lnTo>
                  <a:lnTo>
                    <a:pt x="229235" y="56007"/>
                  </a:lnTo>
                  <a:lnTo>
                    <a:pt x="228854" y="64389"/>
                  </a:lnTo>
                  <a:lnTo>
                    <a:pt x="229184" y="71755"/>
                  </a:lnTo>
                  <a:lnTo>
                    <a:pt x="264388" y="90665"/>
                  </a:lnTo>
                  <a:lnTo>
                    <a:pt x="273685" y="91186"/>
                  </a:lnTo>
                  <a:lnTo>
                    <a:pt x="282867" y="90665"/>
                  </a:lnTo>
                  <a:lnTo>
                    <a:pt x="314426" y="78232"/>
                  </a:lnTo>
                  <a:lnTo>
                    <a:pt x="318008" y="72771"/>
                  </a:lnTo>
                  <a:lnTo>
                    <a:pt x="318008" y="56007"/>
                  </a:lnTo>
                  <a:close/>
                </a:path>
                <a:path w="719455" h="156210">
                  <a:moveTo>
                    <a:pt x="325374" y="16256"/>
                  </a:moveTo>
                  <a:lnTo>
                    <a:pt x="282575" y="16256"/>
                  </a:lnTo>
                  <a:lnTo>
                    <a:pt x="282575" y="889"/>
                  </a:lnTo>
                  <a:lnTo>
                    <a:pt x="264795" y="889"/>
                  </a:lnTo>
                  <a:lnTo>
                    <a:pt x="264795" y="16256"/>
                  </a:lnTo>
                  <a:lnTo>
                    <a:pt x="221996" y="16256"/>
                  </a:lnTo>
                  <a:lnTo>
                    <a:pt x="221996" y="29845"/>
                  </a:lnTo>
                  <a:lnTo>
                    <a:pt x="325374" y="29845"/>
                  </a:lnTo>
                  <a:lnTo>
                    <a:pt x="325374" y="16256"/>
                  </a:lnTo>
                  <a:close/>
                </a:path>
                <a:path w="719455" h="156210">
                  <a:moveTo>
                    <a:pt x="360299" y="97409"/>
                  </a:moveTo>
                  <a:lnTo>
                    <a:pt x="343154" y="97409"/>
                  </a:lnTo>
                  <a:lnTo>
                    <a:pt x="343154" y="111125"/>
                  </a:lnTo>
                  <a:lnTo>
                    <a:pt x="343154" y="124714"/>
                  </a:lnTo>
                  <a:lnTo>
                    <a:pt x="343154" y="139954"/>
                  </a:lnTo>
                  <a:lnTo>
                    <a:pt x="250063" y="139954"/>
                  </a:lnTo>
                  <a:lnTo>
                    <a:pt x="250063" y="124714"/>
                  </a:lnTo>
                  <a:lnTo>
                    <a:pt x="343154" y="124714"/>
                  </a:lnTo>
                  <a:lnTo>
                    <a:pt x="343154" y="111125"/>
                  </a:lnTo>
                  <a:lnTo>
                    <a:pt x="250063" y="111125"/>
                  </a:lnTo>
                  <a:lnTo>
                    <a:pt x="250063" y="97409"/>
                  </a:lnTo>
                  <a:lnTo>
                    <a:pt x="233045" y="97409"/>
                  </a:lnTo>
                  <a:lnTo>
                    <a:pt x="233045" y="153924"/>
                  </a:lnTo>
                  <a:lnTo>
                    <a:pt x="360299" y="153924"/>
                  </a:lnTo>
                  <a:lnTo>
                    <a:pt x="360299" y="139954"/>
                  </a:lnTo>
                  <a:lnTo>
                    <a:pt x="360299" y="124714"/>
                  </a:lnTo>
                  <a:lnTo>
                    <a:pt x="360299" y="111125"/>
                  </a:lnTo>
                  <a:lnTo>
                    <a:pt x="360299" y="97409"/>
                  </a:lnTo>
                  <a:close/>
                </a:path>
                <a:path w="719455" h="156210">
                  <a:moveTo>
                    <a:pt x="381762" y="35560"/>
                  </a:moveTo>
                  <a:lnTo>
                    <a:pt x="360299" y="35560"/>
                  </a:lnTo>
                  <a:lnTo>
                    <a:pt x="360299" y="3556"/>
                  </a:lnTo>
                  <a:lnTo>
                    <a:pt x="342646" y="3556"/>
                  </a:lnTo>
                  <a:lnTo>
                    <a:pt x="342646" y="89154"/>
                  </a:lnTo>
                  <a:lnTo>
                    <a:pt x="360299" y="89154"/>
                  </a:lnTo>
                  <a:lnTo>
                    <a:pt x="360299" y="51943"/>
                  </a:lnTo>
                  <a:lnTo>
                    <a:pt x="381762" y="51943"/>
                  </a:lnTo>
                  <a:lnTo>
                    <a:pt x="381762" y="35560"/>
                  </a:lnTo>
                  <a:close/>
                </a:path>
                <a:path w="719455" h="156210">
                  <a:moveTo>
                    <a:pt x="486283" y="9144"/>
                  </a:moveTo>
                  <a:lnTo>
                    <a:pt x="401828" y="9144"/>
                  </a:lnTo>
                  <a:lnTo>
                    <a:pt x="401828" y="25273"/>
                  </a:lnTo>
                  <a:lnTo>
                    <a:pt x="468376" y="25273"/>
                  </a:lnTo>
                  <a:lnTo>
                    <a:pt x="468376" y="46228"/>
                  </a:lnTo>
                  <a:lnTo>
                    <a:pt x="458317" y="94869"/>
                  </a:lnTo>
                  <a:lnTo>
                    <a:pt x="429742" y="123685"/>
                  </a:lnTo>
                  <a:lnTo>
                    <a:pt x="401828" y="129667"/>
                  </a:lnTo>
                  <a:lnTo>
                    <a:pt x="401828" y="146431"/>
                  </a:lnTo>
                  <a:lnTo>
                    <a:pt x="446913" y="133858"/>
                  </a:lnTo>
                  <a:lnTo>
                    <a:pt x="475996" y="99060"/>
                  </a:lnTo>
                  <a:lnTo>
                    <a:pt x="485635" y="60667"/>
                  </a:lnTo>
                  <a:lnTo>
                    <a:pt x="486257" y="46228"/>
                  </a:lnTo>
                  <a:lnTo>
                    <a:pt x="486283" y="9144"/>
                  </a:lnTo>
                  <a:close/>
                </a:path>
                <a:path w="719455" h="156210">
                  <a:moveTo>
                    <a:pt x="536829" y="3556"/>
                  </a:moveTo>
                  <a:lnTo>
                    <a:pt x="519176" y="3556"/>
                  </a:lnTo>
                  <a:lnTo>
                    <a:pt x="519176" y="155829"/>
                  </a:lnTo>
                  <a:lnTo>
                    <a:pt x="536829" y="155829"/>
                  </a:lnTo>
                  <a:lnTo>
                    <a:pt x="536829" y="3556"/>
                  </a:lnTo>
                  <a:close/>
                </a:path>
                <a:path w="719455" h="156210">
                  <a:moveTo>
                    <a:pt x="714248" y="44069"/>
                  </a:moveTo>
                  <a:lnTo>
                    <a:pt x="679678" y="30480"/>
                  </a:lnTo>
                  <a:lnTo>
                    <a:pt x="651256" y="19304"/>
                  </a:lnTo>
                  <a:lnTo>
                    <a:pt x="652907" y="16764"/>
                  </a:lnTo>
                  <a:lnTo>
                    <a:pt x="654304" y="14224"/>
                  </a:lnTo>
                  <a:lnTo>
                    <a:pt x="656590" y="8890"/>
                  </a:lnTo>
                  <a:lnTo>
                    <a:pt x="657542" y="6248"/>
                  </a:lnTo>
                  <a:lnTo>
                    <a:pt x="657606" y="6096"/>
                  </a:lnTo>
                  <a:lnTo>
                    <a:pt x="658241" y="3175"/>
                  </a:lnTo>
                  <a:lnTo>
                    <a:pt x="640588" y="0"/>
                  </a:lnTo>
                  <a:lnTo>
                    <a:pt x="638467" y="6096"/>
                  </a:lnTo>
                  <a:lnTo>
                    <a:pt x="638416" y="6248"/>
                  </a:lnTo>
                  <a:lnTo>
                    <a:pt x="635355" y="12026"/>
                  </a:lnTo>
                  <a:lnTo>
                    <a:pt x="601726" y="36576"/>
                  </a:lnTo>
                  <a:lnTo>
                    <a:pt x="572389" y="42291"/>
                  </a:lnTo>
                  <a:lnTo>
                    <a:pt x="572389" y="56896"/>
                  </a:lnTo>
                  <a:lnTo>
                    <a:pt x="610362" y="49403"/>
                  </a:lnTo>
                  <a:lnTo>
                    <a:pt x="641604" y="30480"/>
                  </a:lnTo>
                  <a:lnTo>
                    <a:pt x="708533" y="57277"/>
                  </a:lnTo>
                  <a:lnTo>
                    <a:pt x="714248" y="44069"/>
                  </a:lnTo>
                  <a:close/>
                </a:path>
                <a:path w="719455" h="156210">
                  <a:moveTo>
                    <a:pt x="718947" y="66294"/>
                  </a:moveTo>
                  <a:lnTo>
                    <a:pt x="566928" y="66294"/>
                  </a:lnTo>
                  <a:lnTo>
                    <a:pt x="566928" y="80137"/>
                  </a:lnTo>
                  <a:lnTo>
                    <a:pt x="634111" y="80137"/>
                  </a:lnTo>
                  <a:lnTo>
                    <a:pt x="634111" y="93853"/>
                  </a:lnTo>
                  <a:lnTo>
                    <a:pt x="577088" y="93853"/>
                  </a:lnTo>
                  <a:lnTo>
                    <a:pt x="577088" y="107061"/>
                  </a:lnTo>
                  <a:lnTo>
                    <a:pt x="691134" y="107061"/>
                  </a:lnTo>
                  <a:lnTo>
                    <a:pt x="691134" y="117729"/>
                  </a:lnTo>
                  <a:lnTo>
                    <a:pt x="577469" y="117729"/>
                  </a:lnTo>
                  <a:lnTo>
                    <a:pt x="577469" y="154051"/>
                  </a:lnTo>
                  <a:lnTo>
                    <a:pt x="711200" y="154051"/>
                  </a:lnTo>
                  <a:lnTo>
                    <a:pt x="711200" y="140843"/>
                  </a:lnTo>
                  <a:lnTo>
                    <a:pt x="594741" y="140843"/>
                  </a:lnTo>
                  <a:lnTo>
                    <a:pt x="594741" y="130175"/>
                  </a:lnTo>
                  <a:lnTo>
                    <a:pt x="708533" y="130175"/>
                  </a:lnTo>
                  <a:lnTo>
                    <a:pt x="708533" y="93853"/>
                  </a:lnTo>
                  <a:lnTo>
                    <a:pt x="651637" y="93853"/>
                  </a:lnTo>
                  <a:lnTo>
                    <a:pt x="651637" y="80137"/>
                  </a:lnTo>
                  <a:lnTo>
                    <a:pt x="718947" y="80137"/>
                  </a:lnTo>
                  <a:lnTo>
                    <a:pt x="718947" y="66294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0871" y="4094987"/>
              <a:ext cx="2431541" cy="46863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89303" y="4224540"/>
              <a:ext cx="1614678" cy="19582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86967" y="4101083"/>
              <a:ext cx="2403347" cy="440436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300226" y="4235576"/>
              <a:ext cx="1577340" cy="158750"/>
            </a:xfrm>
            <a:custGeom>
              <a:avLst/>
              <a:gdLst/>
              <a:ahLst/>
              <a:cxnLst/>
              <a:rect l="l" t="t" r="r" b="b"/>
              <a:pathLst>
                <a:path w="1577339" h="158750">
                  <a:moveTo>
                    <a:pt x="141859" y="8001"/>
                  </a:moveTo>
                  <a:lnTo>
                    <a:pt x="9271" y="8001"/>
                  </a:lnTo>
                  <a:lnTo>
                    <a:pt x="9271" y="24638"/>
                  </a:lnTo>
                  <a:lnTo>
                    <a:pt x="123571" y="24638"/>
                  </a:lnTo>
                  <a:lnTo>
                    <a:pt x="123571" y="108585"/>
                  </a:lnTo>
                  <a:lnTo>
                    <a:pt x="141859" y="108585"/>
                  </a:lnTo>
                  <a:lnTo>
                    <a:pt x="141859" y="8001"/>
                  </a:lnTo>
                  <a:close/>
                </a:path>
                <a:path w="1577339" h="158750">
                  <a:moveTo>
                    <a:pt x="152019" y="131064"/>
                  </a:moveTo>
                  <a:lnTo>
                    <a:pt x="74930" y="131064"/>
                  </a:lnTo>
                  <a:lnTo>
                    <a:pt x="74930" y="63119"/>
                  </a:lnTo>
                  <a:lnTo>
                    <a:pt x="56642" y="63119"/>
                  </a:lnTo>
                  <a:lnTo>
                    <a:pt x="56642" y="131064"/>
                  </a:lnTo>
                  <a:lnTo>
                    <a:pt x="0" y="131064"/>
                  </a:lnTo>
                  <a:lnTo>
                    <a:pt x="0" y="147701"/>
                  </a:lnTo>
                  <a:lnTo>
                    <a:pt x="152019" y="147701"/>
                  </a:lnTo>
                  <a:lnTo>
                    <a:pt x="152019" y="131064"/>
                  </a:lnTo>
                  <a:close/>
                </a:path>
                <a:path w="1577339" h="158750">
                  <a:moveTo>
                    <a:pt x="276479" y="69723"/>
                  </a:moveTo>
                  <a:lnTo>
                    <a:pt x="250990" y="52273"/>
                  </a:lnTo>
                  <a:lnTo>
                    <a:pt x="230124" y="37973"/>
                  </a:lnTo>
                  <a:lnTo>
                    <a:pt x="232029" y="33020"/>
                  </a:lnTo>
                  <a:lnTo>
                    <a:pt x="233426" y="27686"/>
                  </a:lnTo>
                  <a:lnTo>
                    <a:pt x="234442" y="22225"/>
                  </a:lnTo>
                  <a:lnTo>
                    <a:pt x="235331" y="16764"/>
                  </a:lnTo>
                  <a:lnTo>
                    <a:pt x="235737" y="12090"/>
                  </a:lnTo>
                  <a:lnTo>
                    <a:pt x="235839" y="5207"/>
                  </a:lnTo>
                  <a:lnTo>
                    <a:pt x="218186" y="4064"/>
                  </a:lnTo>
                  <a:lnTo>
                    <a:pt x="217805" y="11049"/>
                  </a:lnTo>
                  <a:lnTo>
                    <a:pt x="217754" y="12090"/>
                  </a:lnTo>
                  <a:lnTo>
                    <a:pt x="216674" y="19786"/>
                  </a:lnTo>
                  <a:lnTo>
                    <a:pt x="196977" y="57150"/>
                  </a:lnTo>
                  <a:lnTo>
                    <a:pt x="172593" y="69215"/>
                  </a:lnTo>
                  <a:lnTo>
                    <a:pt x="172593" y="85217"/>
                  </a:lnTo>
                  <a:lnTo>
                    <a:pt x="208280" y="69596"/>
                  </a:lnTo>
                  <a:lnTo>
                    <a:pt x="223075" y="52273"/>
                  </a:lnTo>
                  <a:lnTo>
                    <a:pt x="223240" y="52273"/>
                  </a:lnTo>
                  <a:lnTo>
                    <a:pt x="266700" y="82169"/>
                  </a:lnTo>
                  <a:lnTo>
                    <a:pt x="276479" y="69723"/>
                  </a:lnTo>
                  <a:close/>
                </a:path>
                <a:path w="1577339" h="158750">
                  <a:moveTo>
                    <a:pt x="315595" y="2667"/>
                  </a:moveTo>
                  <a:lnTo>
                    <a:pt x="297942" y="2667"/>
                  </a:lnTo>
                  <a:lnTo>
                    <a:pt x="297942" y="27432"/>
                  </a:lnTo>
                  <a:lnTo>
                    <a:pt x="261112" y="27432"/>
                  </a:lnTo>
                  <a:lnTo>
                    <a:pt x="261112" y="43180"/>
                  </a:lnTo>
                  <a:lnTo>
                    <a:pt x="297942" y="43180"/>
                  </a:lnTo>
                  <a:lnTo>
                    <a:pt x="297942" y="88265"/>
                  </a:lnTo>
                  <a:lnTo>
                    <a:pt x="315595" y="88265"/>
                  </a:lnTo>
                  <a:lnTo>
                    <a:pt x="315595" y="2667"/>
                  </a:lnTo>
                  <a:close/>
                </a:path>
                <a:path w="1577339" h="158750">
                  <a:moveTo>
                    <a:pt x="316611" y="116713"/>
                  </a:moveTo>
                  <a:lnTo>
                    <a:pt x="313690" y="110744"/>
                  </a:lnTo>
                  <a:lnTo>
                    <a:pt x="309880" y="107696"/>
                  </a:lnTo>
                  <a:lnTo>
                    <a:pt x="307975" y="106172"/>
                  </a:lnTo>
                  <a:lnTo>
                    <a:pt x="303225" y="103009"/>
                  </a:lnTo>
                  <a:lnTo>
                    <a:pt x="297942" y="100418"/>
                  </a:lnTo>
                  <a:lnTo>
                    <a:pt x="297942" y="120396"/>
                  </a:lnTo>
                  <a:lnTo>
                    <a:pt x="297942" y="127889"/>
                  </a:lnTo>
                  <a:lnTo>
                    <a:pt x="259842" y="140462"/>
                  </a:lnTo>
                  <a:lnTo>
                    <a:pt x="242189" y="140462"/>
                  </a:lnTo>
                  <a:lnTo>
                    <a:pt x="203962" y="127889"/>
                  </a:lnTo>
                  <a:lnTo>
                    <a:pt x="203962" y="120396"/>
                  </a:lnTo>
                  <a:lnTo>
                    <a:pt x="242189" y="107696"/>
                  </a:lnTo>
                  <a:lnTo>
                    <a:pt x="259842" y="107696"/>
                  </a:lnTo>
                  <a:lnTo>
                    <a:pt x="297942" y="120396"/>
                  </a:lnTo>
                  <a:lnTo>
                    <a:pt x="297942" y="100418"/>
                  </a:lnTo>
                  <a:lnTo>
                    <a:pt x="260045" y="93421"/>
                  </a:lnTo>
                  <a:lnTo>
                    <a:pt x="250952" y="93218"/>
                  </a:lnTo>
                  <a:lnTo>
                    <a:pt x="241922" y="93421"/>
                  </a:lnTo>
                  <a:lnTo>
                    <a:pt x="204266" y="100317"/>
                  </a:lnTo>
                  <a:lnTo>
                    <a:pt x="185293" y="116713"/>
                  </a:lnTo>
                  <a:lnTo>
                    <a:pt x="185293" y="131445"/>
                  </a:lnTo>
                  <a:lnTo>
                    <a:pt x="217551" y="151892"/>
                  </a:lnTo>
                  <a:lnTo>
                    <a:pt x="250952" y="154940"/>
                  </a:lnTo>
                  <a:lnTo>
                    <a:pt x="260045" y="154749"/>
                  </a:lnTo>
                  <a:lnTo>
                    <a:pt x="297751" y="147891"/>
                  </a:lnTo>
                  <a:lnTo>
                    <a:pt x="309867" y="140462"/>
                  </a:lnTo>
                  <a:lnTo>
                    <a:pt x="313524" y="137541"/>
                  </a:lnTo>
                  <a:lnTo>
                    <a:pt x="314490" y="135763"/>
                  </a:lnTo>
                  <a:lnTo>
                    <a:pt x="316611" y="131445"/>
                  </a:lnTo>
                  <a:lnTo>
                    <a:pt x="316611" y="116713"/>
                  </a:lnTo>
                  <a:close/>
                </a:path>
                <a:path w="1577339" h="158750">
                  <a:moveTo>
                    <a:pt x="487045" y="120396"/>
                  </a:moveTo>
                  <a:lnTo>
                    <a:pt x="483997" y="114935"/>
                  </a:lnTo>
                  <a:lnTo>
                    <a:pt x="481749" y="113411"/>
                  </a:lnTo>
                  <a:lnTo>
                    <a:pt x="478028" y="110871"/>
                  </a:lnTo>
                  <a:lnTo>
                    <a:pt x="473087" y="108038"/>
                  </a:lnTo>
                  <a:lnTo>
                    <a:pt x="468503" y="106095"/>
                  </a:lnTo>
                  <a:lnTo>
                    <a:pt x="468503" y="123825"/>
                  </a:lnTo>
                  <a:lnTo>
                    <a:pt x="468503" y="130810"/>
                  </a:lnTo>
                  <a:lnTo>
                    <a:pt x="428752" y="141478"/>
                  </a:lnTo>
                  <a:lnTo>
                    <a:pt x="411988" y="141478"/>
                  </a:lnTo>
                  <a:lnTo>
                    <a:pt x="374523" y="133604"/>
                  </a:lnTo>
                  <a:lnTo>
                    <a:pt x="371983" y="127254"/>
                  </a:lnTo>
                  <a:lnTo>
                    <a:pt x="372237" y="123825"/>
                  </a:lnTo>
                  <a:lnTo>
                    <a:pt x="411988" y="113411"/>
                  </a:lnTo>
                  <a:lnTo>
                    <a:pt x="428752" y="113411"/>
                  </a:lnTo>
                  <a:lnTo>
                    <a:pt x="466217" y="121158"/>
                  </a:lnTo>
                  <a:lnTo>
                    <a:pt x="468503" y="123825"/>
                  </a:lnTo>
                  <a:lnTo>
                    <a:pt x="468503" y="106095"/>
                  </a:lnTo>
                  <a:lnTo>
                    <a:pt x="429387" y="99618"/>
                  </a:lnTo>
                  <a:lnTo>
                    <a:pt x="420370" y="99441"/>
                  </a:lnTo>
                  <a:lnTo>
                    <a:pt x="411340" y="99618"/>
                  </a:lnTo>
                  <a:lnTo>
                    <a:pt x="373291" y="105638"/>
                  </a:lnTo>
                  <a:lnTo>
                    <a:pt x="353568" y="123825"/>
                  </a:lnTo>
                  <a:lnTo>
                    <a:pt x="353441" y="127254"/>
                  </a:lnTo>
                  <a:lnTo>
                    <a:pt x="353568" y="130810"/>
                  </a:lnTo>
                  <a:lnTo>
                    <a:pt x="353682" y="134239"/>
                  </a:lnTo>
                  <a:lnTo>
                    <a:pt x="356743" y="139700"/>
                  </a:lnTo>
                  <a:lnTo>
                    <a:pt x="394576" y="153822"/>
                  </a:lnTo>
                  <a:lnTo>
                    <a:pt x="420370" y="155321"/>
                  </a:lnTo>
                  <a:lnTo>
                    <a:pt x="429387" y="155155"/>
                  </a:lnTo>
                  <a:lnTo>
                    <a:pt x="467436" y="149136"/>
                  </a:lnTo>
                  <a:lnTo>
                    <a:pt x="481457" y="141478"/>
                  </a:lnTo>
                  <a:lnTo>
                    <a:pt x="483997" y="139700"/>
                  </a:lnTo>
                  <a:lnTo>
                    <a:pt x="487045" y="134239"/>
                  </a:lnTo>
                  <a:lnTo>
                    <a:pt x="487045" y="120396"/>
                  </a:lnTo>
                  <a:close/>
                </a:path>
                <a:path w="1577339" h="158750">
                  <a:moveTo>
                    <a:pt x="487426" y="42037"/>
                  </a:moveTo>
                  <a:lnTo>
                    <a:pt x="373126" y="42037"/>
                  </a:lnTo>
                  <a:lnTo>
                    <a:pt x="373126" y="2667"/>
                  </a:lnTo>
                  <a:lnTo>
                    <a:pt x="355219" y="2667"/>
                  </a:lnTo>
                  <a:lnTo>
                    <a:pt x="355219" y="56388"/>
                  </a:lnTo>
                  <a:lnTo>
                    <a:pt x="487426" y="56388"/>
                  </a:lnTo>
                  <a:lnTo>
                    <a:pt x="487426" y="42037"/>
                  </a:lnTo>
                  <a:close/>
                </a:path>
                <a:path w="1577339" h="158750">
                  <a:moveTo>
                    <a:pt x="496443" y="71501"/>
                  </a:moveTo>
                  <a:lnTo>
                    <a:pt x="344424" y="71501"/>
                  </a:lnTo>
                  <a:lnTo>
                    <a:pt x="344424" y="85725"/>
                  </a:lnTo>
                  <a:lnTo>
                    <a:pt x="496443" y="85725"/>
                  </a:lnTo>
                  <a:lnTo>
                    <a:pt x="496443" y="71501"/>
                  </a:lnTo>
                  <a:close/>
                </a:path>
                <a:path w="1577339" h="158750">
                  <a:moveTo>
                    <a:pt x="672973" y="73406"/>
                  </a:moveTo>
                  <a:lnTo>
                    <a:pt x="630288" y="80010"/>
                  </a:lnTo>
                  <a:lnTo>
                    <a:pt x="586740" y="80010"/>
                  </a:lnTo>
                  <a:lnTo>
                    <a:pt x="586740" y="57785"/>
                  </a:lnTo>
                  <a:lnTo>
                    <a:pt x="659130" y="57785"/>
                  </a:lnTo>
                  <a:lnTo>
                    <a:pt x="659130" y="43307"/>
                  </a:lnTo>
                  <a:lnTo>
                    <a:pt x="586740" y="43307"/>
                  </a:lnTo>
                  <a:lnTo>
                    <a:pt x="586740" y="21463"/>
                  </a:lnTo>
                  <a:lnTo>
                    <a:pt x="662051" y="21463"/>
                  </a:lnTo>
                  <a:lnTo>
                    <a:pt x="662051" y="6477"/>
                  </a:lnTo>
                  <a:lnTo>
                    <a:pt x="569214" y="6477"/>
                  </a:lnTo>
                  <a:lnTo>
                    <a:pt x="569214" y="94996"/>
                  </a:lnTo>
                  <a:lnTo>
                    <a:pt x="628967" y="94996"/>
                  </a:lnTo>
                  <a:lnTo>
                    <a:pt x="639076" y="94538"/>
                  </a:lnTo>
                  <a:lnTo>
                    <a:pt x="672973" y="88265"/>
                  </a:lnTo>
                  <a:lnTo>
                    <a:pt x="672973" y="80010"/>
                  </a:lnTo>
                  <a:lnTo>
                    <a:pt x="672973" y="73406"/>
                  </a:lnTo>
                  <a:close/>
                </a:path>
                <a:path w="1577339" h="158750">
                  <a:moveTo>
                    <a:pt x="705739" y="137287"/>
                  </a:moveTo>
                  <a:lnTo>
                    <a:pt x="592201" y="137287"/>
                  </a:lnTo>
                  <a:lnTo>
                    <a:pt x="592201" y="109093"/>
                  </a:lnTo>
                  <a:lnTo>
                    <a:pt x="574421" y="109093"/>
                  </a:lnTo>
                  <a:lnTo>
                    <a:pt x="574421" y="153035"/>
                  </a:lnTo>
                  <a:lnTo>
                    <a:pt x="705739" y="153035"/>
                  </a:lnTo>
                  <a:lnTo>
                    <a:pt x="705739" y="137287"/>
                  </a:lnTo>
                  <a:close/>
                </a:path>
                <a:path w="1577339" h="158750">
                  <a:moveTo>
                    <a:pt x="723138" y="42418"/>
                  </a:moveTo>
                  <a:lnTo>
                    <a:pt x="701675" y="42418"/>
                  </a:lnTo>
                  <a:lnTo>
                    <a:pt x="701675" y="2667"/>
                  </a:lnTo>
                  <a:lnTo>
                    <a:pt x="684022" y="2667"/>
                  </a:lnTo>
                  <a:lnTo>
                    <a:pt x="684022" y="116205"/>
                  </a:lnTo>
                  <a:lnTo>
                    <a:pt x="701675" y="116205"/>
                  </a:lnTo>
                  <a:lnTo>
                    <a:pt x="701675" y="59436"/>
                  </a:lnTo>
                  <a:lnTo>
                    <a:pt x="723138" y="59436"/>
                  </a:lnTo>
                  <a:lnTo>
                    <a:pt x="723138" y="42418"/>
                  </a:lnTo>
                  <a:close/>
                </a:path>
                <a:path w="1577339" h="158750">
                  <a:moveTo>
                    <a:pt x="884809" y="82423"/>
                  </a:moveTo>
                  <a:lnTo>
                    <a:pt x="839647" y="52832"/>
                  </a:lnTo>
                  <a:lnTo>
                    <a:pt x="818134" y="38735"/>
                  </a:lnTo>
                  <a:lnTo>
                    <a:pt x="820420" y="33782"/>
                  </a:lnTo>
                  <a:lnTo>
                    <a:pt x="822452" y="28575"/>
                  </a:lnTo>
                  <a:lnTo>
                    <a:pt x="826008" y="17907"/>
                  </a:lnTo>
                  <a:lnTo>
                    <a:pt x="827405" y="12319"/>
                  </a:lnTo>
                  <a:lnTo>
                    <a:pt x="828421" y="6604"/>
                  </a:lnTo>
                  <a:lnTo>
                    <a:pt x="810260" y="3429"/>
                  </a:lnTo>
                  <a:lnTo>
                    <a:pt x="807770" y="13766"/>
                  </a:lnTo>
                  <a:lnTo>
                    <a:pt x="804519" y="23609"/>
                  </a:lnTo>
                  <a:lnTo>
                    <a:pt x="784123" y="57073"/>
                  </a:lnTo>
                  <a:lnTo>
                    <a:pt x="747318" y="78409"/>
                  </a:lnTo>
                  <a:lnTo>
                    <a:pt x="739140" y="79121"/>
                  </a:lnTo>
                  <a:lnTo>
                    <a:pt x="739140" y="95885"/>
                  </a:lnTo>
                  <a:lnTo>
                    <a:pt x="778764" y="84201"/>
                  </a:lnTo>
                  <a:lnTo>
                    <a:pt x="810260" y="52832"/>
                  </a:lnTo>
                  <a:lnTo>
                    <a:pt x="875157" y="96520"/>
                  </a:lnTo>
                  <a:lnTo>
                    <a:pt x="884809" y="82423"/>
                  </a:lnTo>
                  <a:close/>
                </a:path>
                <a:path w="1577339" h="158750">
                  <a:moveTo>
                    <a:pt x="888111" y="131064"/>
                  </a:moveTo>
                  <a:lnTo>
                    <a:pt x="820928" y="131064"/>
                  </a:lnTo>
                  <a:lnTo>
                    <a:pt x="820928" y="88392"/>
                  </a:lnTo>
                  <a:lnTo>
                    <a:pt x="802894" y="88392"/>
                  </a:lnTo>
                  <a:lnTo>
                    <a:pt x="802894" y="131064"/>
                  </a:lnTo>
                  <a:lnTo>
                    <a:pt x="736092" y="131064"/>
                  </a:lnTo>
                  <a:lnTo>
                    <a:pt x="736092" y="147701"/>
                  </a:lnTo>
                  <a:lnTo>
                    <a:pt x="888111" y="147701"/>
                  </a:lnTo>
                  <a:lnTo>
                    <a:pt x="888111" y="131064"/>
                  </a:lnTo>
                  <a:close/>
                </a:path>
                <a:path w="1577339" h="158750">
                  <a:moveTo>
                    <a:pt x="1049655" y="110744"/>
                  </a:moveTo>
                  <a:lnTo>
                    <a:pt x="917575" y="110744"/>
                  </a:lnTo>
                  <a:lnTo>
                    <a:pt x="917575" y="125222"/>
                  </a:lnTo>
                  <a:lnTo>
                    <a:pt x="1031875" y="125222"/>
                  </a:lnTo>
                  <a:lnTo>
                    <a:pt x="1031875" y="155194"/>
                  </a:lnTo>
                  <a:lnTo>
                    <a:pt x="1049655" y="155194"/>
                  </a:lnTo>
                  <a:lnTo>
                    <a:pt x="1049655" y="110744"/>
                  </a:lnTo>
                  <a:close/>
                </a:path>
                <a:path w="1577339" h="158750">
                  <a:moveTo>
                    <a:pt x="1060323" y="81788"/>
                  </a:moveTo>
                  <a:lnTo>
                    <a:pt x="993013" y="81788"/>
                  </a:lnTo>
                  <a:lnTo>
                    <a:pt x="993013" y="66167"/>
                  </a:lnTo>
                  <a:lnTo>
                    <a:pt x="1049274" y="66167"/>
                  </a:lnTo>
                  <a:lnTo>
                    <a:pt x="1049274" y="52197"/>
                  </a:lnTo>
                  <a:lnTo>
                    <a:pt x="1049274" y="34417"/>
                  </a:lnTo>
                  <a:lnTo>
                    <a:pt x="1049274" y="21082"/>
                  </a:lnTo>
                  <a:lnTo>
                    <a:pt x="1049274" y="3556"/>
                  </a:lnTo>
                  <a:lnTo>
                    <a:pt x="1032002" y="3556"/>
                  </a:lnTo>
                  <a:lnTo>
                    <a:pt x="1032002" y="21082"/>
                  </a:lnTo>
                  <a:lnTo>
                    <a:pt x="1032002" y="34417"/>
                  </a:lnTo>
                  <a:lnTo>
                    <a:pt x="1032002" y="52197"/>
                  </a:lnTo>
                  <a:lnTo>
                    <a:pt x="936625" y="52197"/>
                  </a:lnTo>
                  <a:lnTo>
                    <a:pt x="936625" y="34417"/>
                  </a:lnTo>
                  <a:lnTo>
                    <a:pt x="1032002" y="34417"/>
                  </a:lnTo>
                  <a:lnTo>
                    <a:pt x="1032002" y="21082"/>
                  </a:lnTo>
                  <a:lnTo>
                    <a:pt x="936625" y="21082"/>
                  </a:lnTo>
                  <a:lnTo>
                    <a:pt x="936625" y="3556"/>
                  </a:lnTo>
                  <a:lnTo>
                    <a:pt x="919099" y="3556"/>
                  </a:lnTo>
                  <a:lnTo>
                    <a:pt x="919099" y="66167"/>
                  </a:lnTo>
                  <a:lnTo>
                    <a:pt x="975487" y="66167"/>
                  </a:lnTo>
                  <a:lnTo>
                    <a:pt x="975487" y="81788"/>
                  </a:lnTo>
                  <a:lnTo>
                    <a:pt x="908304" y="81788"/>
                  </a:lnTo>
                  <a:lnTo>
                    <a:pt x="908304" y="96520"/>
                  </a:lnTo>
                  <a:lnTo>
                    <a:pt x="1060323" y="96520"/>
                  </a:lnTo>
                  <a:lnTo>
                    <a:pt x="1060323" y="81788"/>
                  </a:lnTo>
                  <a:close/>
                </a:path>
                <a:path w="1577339" h="158750">
                  <a:moveTo>
                    <a:pt x="1176020" y="55118"/>
                  </a:moveTo>
                  <a:lnTo>
                    <a:pt x="1172375" y="49657"/>
                  </a:lnTo>
                  <a:lnTo>
                    <a:pt x="1172286" y="49530"/>
                  </a:lnTo>
                  <a:lnTo>
                    <a:pt x="1171702" y="48641"/>
                  </a:lnTo>
                  <a:lnTo>
                    <a:pt x="1163447" y="43942"/>
                  </a:lnTo>
                  <a:lnTo>
                    <a:pt x="1159510" y="42138"/>
                  </a:lnTo>
                  <a:lnTo>
                    <a:pt x="1159510" y="63500"/>
                  </a:lnTo>
                  <a:lnTo>
                    <a:pt x="1159383" y="67437"/>
                  </a:lnTo>
                  <a:lnTo>
                    <a:pt x="1156843" y="70739"/>
                  </a:lnTo>
                  <a:lnTo>
                    <a:pt x="1151890" y="73406"/>
                  </a:lnTo>
                  <a:lnTo>
                    <a:pt x="1146937" y="75946"/>
                  </a:lnTo>
                  <a:lnTo>
                    <a:pt x="1140206" y="77343"/>
                  </a:lnTo>
                  <a:lnTo>
                    <a:pt x="1123061" y="77343"/>
                  </a:lnTo>
                  <a:lnTo>
                    <a:pt x="1116203" y="75946"/>
                  </a:lnTo>
                  <a:lnTo>
                    <a:pt x="1111377" y="73406"/>
                  </a:lnTo>
                  <a:lnTo>
                    <a:pt x="1106424" y="70739"/>
                  </a:lnTo>
                  <a:lnTo>
                    <a:pt x="1103884" y="67437"/>
                  </a:lnTo>
                  <a:lnTo>
                    <a:pt x="1103884" y="59436"/>
                  </a:lnTo>
                  <a:lnTo>
                    <a:pt x="1106424" y="56134"/>
                  </a:lnTo>
                  <a:lnTo>
                    <a:pt x="1111377" y="53594"/>
                  </a:lnTo>
                  <a:lnTo>
                    <a:pt x="1116203" y="51054"/>
                  </a:lnTo>
                  <a:lnTo>
                    <a:pt x="1123061" y="49657"/>
                  </a:lnTo>
                  <a:lnTo>
                    <a:pt x="1131697" y="49530"/>
                  </a:lnTo>
                  <a:lnTo>
                    <a:pt x="1140206" y="49657"/>
                  </a:lnTo>
                  <a:lnTo>
                    <a:pt x="1146937" y="51054"/>
                  </a:lnTo>
                  <a:lnTo>
                    <a:pt x="1156843" y="56134"/>
                  </a:lnTo>
                  <a:lnTo>
                    <a:pt x="1159383" y="59436"/>
                  </a:lnTo>
                  <a:lnTo>
                    <a:pt x="1159510" y="63500"/>
                  </a:lnTo>
                  <a:lnTo>
                    <a:pt x="1159510" y="42138"/>
                  </a:lnTo>
                  <a:lnTo>
                    <a:pt x="1156741" y="40855"/>
                  </a:lnTo>
                  <a:lnTo>
                    <a:pt x="1149235" y="38608"/>
                  </a:lnTo>
                  <a:lnTo>
                    <a:pt x="1140879" y="37236"/>
                  </a:lnTo>
                  <a:lnTo>
                    <a:pt x="1131697" y="36703"/>
                  </a:lnTo>
                  <a:lnTo>
                    <a:pt x="1122400" y="37236"/>
                  </a:lnTo>
                  <a:lnTo>
                    <a:pt x="1087247" y="55118"/>
                  </a:lnTo>
                  <a:lnTo>
                    <a:pt x="1086866" y="63500"/>
                  </a:lnTo>
                  <a:lnTo>
                    <a:pt x="1087183" y="70739"/>
                  </a:lnTo>
                  <a:lnTo>
                    <a:pt x="1122400" y="89725"/>
                  </a:lnTo>
                  <a:lnTo>
                    <a:pt x="1131697" y="90170"/>
                  </a:lnTo>
                  <a:lnTo>
                    <a:pt x="1140879" y="89725"/>
                  </a:lnTo>
                  <a:lnTo>
                    <a:pt x="1172438" y="77343"/>
                  </a:lnTo>
                  <a:lnTo>
                    <a:pt x="1176020" y="71882"/>
                  </a:lnTo>
                  <a:lnTo>
                    <a:pt x="1176020" y="55118"/>
                  </a:lnTo>
                  <a:close/>
                </a:path>
                <a:path w="1577339" h="158750">
                  <a:moveTo>
                    <a:pt x="1183386" y="15367"/>
                  </a:moveTo>
                  <a:lnTo>
                    <a:pt x="1140587" y="15367"/>
                  </a:lnTo>
                  <a:lnTo>
                    <a:pt x="1140587" y="0"/>
                  </a:lnTo>
                  <a:lnTo>
                    <a:pt x="1122807" y="0"/>
                  </a:lnTo>
                  <a:lnTo>
                    <a:pt x="1122807" y="15367"/>
                  </a:lnTo>
                  <a:lnTo>
                    <a:pt x="1080008" y="15367"/>
                  </a:lnTo>
                  <a:lnTo>
                    <a:pt x="1080008" y="28829"/>
                  </a:lnTo>
                  <a:lnTo>
                    <a:pt x="1183386" y="28829"/>
                  </a:lnTo>
                  <a:lnTo>
                    <a:pt x="1183386" y="15367"/>
                  </a:lnTo>
                  <a:close/>
                </a:path>
                <a:path w="1577339" h="158750">
                  <a:moveTo>
                    <a:pt x="1218311" y="96520"/>
                  </a:moveTo>
                  <a:lnTo>
                    <a:pt x="1201166" y="96520"/>
                  </a:lnTo>
                  <a:lnTo>
                    <a:pt x="1201166" y="110236"/>
                  </a:lnTo>
                  <a:lnTo>
                    <a:pt x="1201166" y="123698"/>
                  </a:lnTo>
                  <a:lnTo>
                    <a:pt x="1201166" y="139065"/>
                  </a:lnTo>
                  <a:lnTo>
                    <a:pt x="1108075" y="139065"/>
                  </a:lnTo>
                  <a:lnTo>
                    <a:pt x="1108075" y="123698"/>
                  </a:lnTo>
                  <a:lnTo>
                    <a:pt x="1201166" y="123698"/>
                  </a:lnTo>
                  <a:lnTo>
                    <a:pt x="1201166" y="110236"/>
                  </a:lnTo>
                  <a:lnTo>
                    <a:pt x="1108075" y="110236"/>
                  </a:lnTo>
                  <a:lnTo>
                    <a:pt x="1108075" y="96520"/>
                  </a:lnTo>
                  <a:lnTo>
                    <a:pt x="1091057" y="96520"/>
                  </a:lnTo>
                  <a:lnTo>
                    <a:pt x="1091057" y="153035"/>
                  </a:lnTo>
                  <a:lnTo>
                    <a:pt x="1218311" y="153035"/>
                  </a:lnTo>
                  <a:lnTo>
                    <a:pt x="1218311" y="139065"/>
                  </a:lnTo>
                  <a:lnTo>
                    <a:pt x="1218311" y="123698"/>
                  </a:lnTo>
                  <a:lnTo>
                    <a:pt x="1218311" y="110236"/>
                  </a:lnTo>
                  <a:lnTo>
                    <a:pt x="1218311" y="96520"/>
                  </a:lnTo>
                  <a:close/>
                </a:path>
                <a:path w="1577339" h="158750">
                  <a:moveTo>
                    <a:pt x="1239774" y="34544"/>
                  </a:moveTo>
                  <a:lnTo>
                    <a:pt x="1218311" y="34544"/>
                  </a:lnTo>
                  <a:lnTo>
                    <a:pt x="1218311" y="2667"/>
                  </a:lnTo>
                  <a:lnTo>
                    <a:pt x="1200658" y="2667"/>
                  </a:lnTo>
                  <a:lnTo>
                    <a:pt x="1200658" y="88265"/>
                  </a:lnTo>
                  <a:lnTo>
                    <a:pt x="1218311" y="88265"/>
                  </a:lnTo>
                  <a:lnTo>
                    <a:pt x="1218311" y="51054"/>
                  </a:lnTo>
                  <a:lnTo>
                    <a:pt x="1239774" y="51054"/>
                  </a:lnTo>
                  <a:lnTo>
                    <a:pt x="1239774" y="34544"/>
                  </a:lnTo>
                  <a:close/>
                </a:path>
                <a:path w="1577339" h="158750">
                  <a:moveTo>
                    <a:pt x="1357249" y="69723"/>
                  </a:moveTo>
                  <a:lnTo>
                    <a:pt x="1331036" y="51943"/>
                  </a:lnTo>
                  <a:lnTo>
                    <a:pt x="1310259" y="37846"/>
                  </a:lnTo>
                  <a:lnTo>
                    <a:pt x="1312291" y="32766"/>
                  </a:lnTo>
                  <a:lnTo>
                    <a:pt x="1313815" y="27559"/>
                  </a:lnTo>
                  <a:lnTo>
                    <a:pt x="1315847" y="16637"/>
                  </a:lnTo>
                  <a:lnTo>
                    <a:pt x="1316266" y="11925"/>
                  </a:lnTo>
                  <a:lnTo>
                    <a:pt x="1316355" y="5207"/>
                  </a:lnTo>
                  <a:lnTo>
                    <a:pt x="1298702" y="4064"/>
                  </a:lnTo>
                  <a:lnTo>
                    <a:pt x="1298333" y="10922"/>
                  </a:lnTo>
                  <a:lnTo>
                    <a:pt x="1298282" y="11925"/>
                  </a:lnTo>
                  <a:lnTo>
                    <a:pt x="1297241" y="19469"/>
                  </a:lnTo>
                  <a:lnTo>
                    <a:pt x="1277366" y="55880"/>
                  </a:lnTo>
                  <a:lnTo>
                    <a:pt x="1252728" y="67818"/>
                  </a:lnTo>
                  <a:lnTo>
                    <a:pt x="1252728" y="83820"/>
                  </a:lnTo>
                  <a:lnTo>
                    <a:pt x="1288288" y="68757"/>
                  </a:lnTo>
                  <a:lnTo>
                    <a:pt x="1303147" y="51943"/>
                  </a:lnTo>
                  <a:lnTo>
                    <a:pt x="1347216" y="82169"/>
                  </a:lnTo>
                  <a:lnTo>
                    <a:pt x="1357249" y="69723"/>
                  </a:lnTo>
                  <a:close/>
                </a:path>
                <a:path w="1577339" h="158750">
                  <a:moveTo>
                    <a:pt x="1396111" y="95250"/>
                  </a:moveTo>
                  <a:lnTo>
                    <a:pt x="1378458" y="95250"/>
                  </a:lnTo>
                  <a:lnTo>
                    <a:pt x="1378458" y="109982"/>
                  </a:lnTo>
                  <a:lnTo>
                    <a:pt x="1378458" y="138049"/>
                  </a:lnTo>
                  <a:lnTo>
                    <a:pt x="1284097" y="138049"/>
                  </a:lnTo>
                  <a:lnTo>
                    <a:pt x="1284097" y="109982"/>
                  </a:lnTo>
                  <a:lnTo>
                    <a:pt x="1378458" y="109982"/>
                  </a:lnTo>
                  <a:lnTo>
                    <a:pt x="1378458" y="95250"/>
                  </a:lnTo>
                  <a:lnTo>
                    <a:pt x="1266444" y="95250"/>
                  </a:lnTo>
                  <a:lnTo>
                    <a:pt x="1266444" y="153035"/>
                  </a:lnTo>
                  <a:lnTo>
                    <a:pt x="1396111" y="153035"/>
                  </a:lnTo>
                  <a:lnTo>
                    <a:pt x="1396111" y="138049"/>
                  </a:lnTo>
                  <a:lnTo>
                    <a:pt x="1396111" y="109982"/>
                  </a:lnTo>
                  <a:lnTo>
                    <a:pt x="1396111" y="95250"/>
                  </a:lnTo>
                  <a:close/>
                </a:path>
                <a:path w="1577339" h="158750">
                  <a:moveTo>
                    <a:pt x="1396111" y="2667"/>
                  </a:moveTo>
                  <a:lnTo>
                    <a:pt x="1378458" y="2667"/>
                  </a:lnTo>
                  <a:lnTo>
                    <a:pt x="1378458" y="27559"/>
                  </a:lnTo>
                  <a:lnTo>
                    <a:pt x="1341628" y="27559"/>
                  </a:lnTo>
                  <a:lnTo>
                    <a:pt x="1341628" y="43180"/>
                  </a:lnTo>
                  <a:lnTo>
                    <a:pt x="1378458" y="43180"/>
                  </a:lnTo>
                  <a:lnTo>
                    <a:pt x="1378458" y="86868"/>
                  </a:lnTo>
                  <a:lnTo>
                    <a:pt x="1396111" y="86868"/>
                  </a:lnTo>
                  <a:lnTo>
                    <a:pt x="1396111" y="2667"/>
                  </a:lnTo>
                  <a:close/>
                </a:path>
                <a:path w="1577339" h="158750">
                  <a:moveTo>
                    <a:pt x="1568577" y="44196"/>
                  </a:moveTo>
                  <a:lnTo>
                    <a:pt x="1550289" y="14795"/>
                  </a:lnTo>
                  <a:lnTo>
                    <a:pt x="1550289" y="44196"/>
                  </a:lnTo>
                  <a:lnTo>
                    <a:pt x="1550035" y="52070"/>
                  </a:lnTo>
                  <a:lnTo>
                    <a:pt x="1511274" y="68084"/>
                  </a:lnTo>
                  <a:lnTo>
                    <a:pt x="1500886" y="68453"/>
                  </a:lnTo>
                  <a:lnTo>
                    <a:pt x="1490484" y="68084"/>
                  </a:lnTo>
                  <a:lnTo>
                    <a:pt x="1451737" y="52070"/>
                  </a:lnTo>
                  <a:lnTo>
                    <a:pt x="1451483" y="44196"/>
                  </a:lnTo>
                  <a:lnTo>
                    <a:pt x="1451737" y="36322"/>
                  </a:lnTo>
                  <a:lnTo>
                    <a:pt x="1489544" y="20320"/>
                  </a:lnTo>
                  <a:lnTo>
                    <a:pt x="1487614" y="20320"/>
                  </a:lnTo>
                  <a:lnTo>
                    <a:pt x="1500886" y="19812"/>
                  </a:lnTo>
                  <a:lnTo>
                    <a:pt x="1514144" y="20320"/>
                  </a:lnTo>
                  <a:lnTo>
                    <a:pt x="1512214" y="20320"/>
                  </a:lnTo>
                  <a:lnTo>
                    <a:pt x="1520799" y="21399"/>
                  </a:lnTo>
                  <a:lnTo>
                    <a:pt x="1550289" y="44196"/>
                  </a:lnTo>
                  <a:lnTo>
                    <a:pt x="1550289" y="14795"/>
                  </a:lnTo>
                  <a:lnTo>
                    <a:pt x="1500886" y="4064"/>
                  </a:lnTo>
                  <a:lnTo>
                    <a:pt x="1486166" y="4787"/>
                  </a:lnTo>
                  <a:lnTo>
                    <a:pt x="1443723" y="20320"/>
                  </a:lnTo>
                  <a:lnTo>
                    <a:pt x="1433068" y="44196"/>
                  </a:lnTo>
                  <a:lnTo>
                    <a:pt x="1434426" y="53276"/>
                  </a:lnTo>
                  <a:lnTo>
                    <a:pt x="1473073" y="81635"/>
                  </a:lnTo>
                  <a:lnTo>
                    <a:pt x="1500886" y="84328"/>
                  </a:lnTo>
                  <a:lnTo>
                    <a:pt x="1515592" y="83616"/>
                  </a:lnTo>
                  <a:lnTo>
                    <a:pt x="1528686" y="81635"/>
                  </a:lnTo>
                  <a:lnTo>
                    <a:pt x="1540167" y="78371"/>
                  </a:lnTo>
                  <a:lnTo>
                    <a:pt x="1550035" y="73787"/>
                  </a:lnTo>
                  <a:lnTo>
                    <a:pt x="1557502" y="68453"/>
                  </a:lnTo>
                  <a:lnTo>
                    <a:pt x="1558036" y="68084"/>
                  </a:lnTo>
                  <a:lnTo>
                    <a:pt x="1563776" y="61239"/>
                  </a:lnTo>
                  <a:lnTo>
                    <a:pt x="1567281" y="53276"/>
                  </a:lnTo>
                  <a:lnTo>
                    <a:pt x="1568577" y="44196"/>
                  </a:lnTo>
                  <a:close/>
                </a:path>
                <a:path w="1577339" h="158750">
                  <a:moveTo>
                    <a:pt x="1576959" y="98806"/>
                  </a:moveTo>
                  <a:lnTo>
                    <a:pt x="1424940" y="98806"/>
                  </a:lnTo>
                  <a:lnTo>
                    <a:pt x="1424940" y="115316"/>
                  </a:lnTo>
                  <a:lnTo>
                    <a:pt x="1462405" y="115316"/>
                  </a:lnTo>
                  <a:lnTo>
                    <a:pt x="1462405" y="158496"/>
                  </a:lnTo>
                  <a:lnTo>
                    <a:pt x="1479804" y="158496"/>
                  </a:lnTo>
                  <a:lnTo>
                    <a:pt x="1479804" y="115316"/>
                  </a:lnTo>
                  <a:lnTo>
                    <a:pt x="1521968" y="115316"/>
                  </a:lnTo>
                  <a:lnTo>
                    <a:pt x="1521968" y="158496"/>
                  </a:lnTo>
                  <a:lnTo>
                    <a:pt x="1539367" y="158496"/>
                  </a:lnTo>
                  <a:lnTo>
                    <a:pt x="1539367" y="115316"/>
                  </a:lnTo>
                  <a:lnTo>
                    <a:pt x="1576959" y="115316"/>
                  </a:lnTo>
                  <a:lnTo>
                    <a:pt x="1576959" y="9880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0871" y="4629911"/>
              <a:ext cx="2431541" cy="46863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48155" y="4756403"/>
              <a:ext cx="1696974" cy="20345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86967" y="4636007"/>
              <a:ext cx="2403347" cy="440435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1258316" y="4767071"/>
              <a:ext cx="1660525" cy="167005"/>
            </a:xfrm>
            <a:custGeom>
              <a:avLst/>
              <a:gdLst/>
              <a:ahLst/>
              <a:cxnLst/>
              <a:rect l="l" t="t" r="r" b="b"/>
              <a:pathLst>
                <a:path w="1660525" h="167004">
                  <a:moveTo>
                    <a:pt x="89027" y="8890"/>
                  </a:moveTo>
                  <a:lnTo>
                    <a:pt x="71628" y="8890"/>
                  </a:lnTo>
                  <a:lnTo>
                    <a:pt x="71628" y="30861"/>
                  </a:lnTo>
                  <a:lnTo>
                    <a:pt x="71628" y="45212"/>
                  </a:lnTo>
                  <a:lnTo>
                    <a:pt x="71628" y="69469"/>
                  </a:lnTo>
                  <a:lnTo>
                    <a:pt x="17272" y="69469"/>
                  </a:lnTo>
                  <a:lnTo>
                    <a:pt x="17272" y="45212"/>
                  </a:lnTo>
                  <a:lnTo>
                    <a:pt x="71628" y="45212"/>
                  </a:lnTo>
                  <a:lnTo>
                    <a:pt x="71628" y="30861"/>
                  </a:lnTo>
                  <a:lnTo>
                    <a:pt x="17272" y="30861"/>
                  </a:lnTo>
                  <a:lnTo>
                    <a:pt x="17272" y="8890"/>
                  </a:lnTo>
                  <a:lnTo>
                    <a:pt x="0" y="8890"/>
                  </a:lnTo>
                  <a:lnTo>
                    <a:pt x="0" y="84201"/>
                  </a:lnTo>
                  <a:lnTo>
                    <a:pt x="89027" y="84201"/>
                  </a:lnTo>
                  <a:lnTo>
                    <a:pt x="89027" y="69469"/>
                  </a:lnTo>
                  <a:lnTo>
                    <a:pt x="89027" y="45212"/>
                  </a:lnTo>
                  <a:lnTo>
                    <a:pt x="89027" y="30861"/>
                  </a:lnTo>
                  <a:lnTo>
                    <a:pt x="89027" y="8890"/>
                  </a:lnTo>
                  <a:close/>
                </a:path>
                <a:path w="1660525" h="167004">
                  <a:moveTo>
                    <a:pt x="134620" y="120904"/>
                  </a:moveTo>
                  <a:lnTo>
                    <a:pt x="116078" y="104394"/>
                  </a:lnTo>
                  <a:lnTo>
                    <a:pt x="116078" y="128143"/>
                  </a:lnTo>
                  <a:lnTo>
                    <a:pt x="115951" y="131826"/>
                  </a:lnTo>
                  <a:lnTo>
                    <a:pt x="113919" y="134874"/>
                  </a:lnTo>
                  <a:lnTo>
                    <a:pt x="109855" y="137160"/>
                  </a:lnTo>
                  <a:lnTo>
                    <a:pt x="105664" y="139573"/>
                  </a:lnTo>
                  <a:lnTo>
                    <a:pt x="100203" y="141224"/>
                  </a:lnTo>
                  <a:lnTo>
                    <a:pt x="86233" y="143510"/>
                  </a:lnTo>
                  <a:lnTo>
                    <a:pt x="78359" y="144018"/>
                  </a:lnTo>
                  <a:lnTo>
                    <a:pt x="60833" y="144018"/>
                  </a:lnTo>
                  <a:lnTo>
                    <a:pt x="52959" y="143510"/>
                  </a:lnTo>
                  <a:lnTo>
                    <a:pt x="38989" y="141224"/>
                  </a:lnTo>
                  <a:lnTo>
                    <a:pt x="33401" y="139573"/>
                  </a:lnTo>
                  <a:lnTo>
                    <a:pt x="29337" y="137160"/>
                  </a:lnTo>
                  <a:lnTo>
                    <a:pt x="25146" y="134874"/>
                  </a:lnTo>
                  <a:lnTo>
                    <a:pt x="23114" y="131826"/>
                  </a:lnTo>
                  <a:lnTo>
                    <a:pt x="22987" y="128143"/>
                  </a:lnTo>
                  <a:lnTo>
                    <a:pt x="23114" y="124587"/>
                  </a:lnTo>
                  <a:lnTo>
                    <a:pt x="25146" y="121539"/>
                  </a:lnTo>
                  <a:lnTo>
                    <a:pt x="29337" y="119253"/>
                  </a:lnTo>
                  <a:lnTo>
                    <a:pt x="33401" y="116840"/>
                  </a:lnTo>
                  <a:lnTo>
                    <a:pt x="38989" y="115189"/>
                  </a:lnTo>
                  <a:lnTo>
                    <a:pt x="52959" y="112903"/>
                  </a:lnTo>
                  <a:lnTo>
                    <a:pt x="60833" y="112268"/>
                  </a:lnTo>
                  <a:lnTo>
                    <a:pt x="78359" y="112268"/>
                  </a:lnTo>
                  <a:lnTo>
                    <a:pt x="86233" y="112903"/>
                  </a:lnTo>
                  <a:lnTo>
                    <a:pt x="100203" y="115189"/>
                  </a:lnTo>
                  <a:lnTo>
                    <a:pt x="105664" y="116840"/>
                  </a:lnTo>
                  <a:lnTo>
                    <a:pt x="109855" y="119253"/>
                  </a:lnTo>
                  <a:lnTo>
                    <a:pt x="113919" y="121539"/>
                  </a:lnTo>
                  <a:lnTo>
                    <a:pt x="115951" y="124587"/>
                  </a:lnTo>
                  <a:lnTo>
                    <a:pt x="116078" y="128143"/>
                  </a:lnTo>
                  <a:lnTo>
                    <a:pt x="116078" y="104394"/>
                  </a:lnTo>
                  <a:lnTo>
                    <a:pt x="78536" y="98044"/>
                  </a:lnTo>
                  <a:lnTo>
                    <a:pt x="60591" y="98044"/>
                  </a:lnTo>
                  <a:lnTo>
                    <a:pt x="18923" y="106172"/>
                  </a:lnTo>
                  <a:lnTo>
                    <a:pt x="4406" y="120904"/>
                  </a:lnTo>
                  <a:lnTo>
                    <a:pt x="4406" y="135509"/>
                  </a:lnTo>
                  <a:lnTo>
                    <a:pt x="44018" y="156781"/>
                  </a:lnTo>
                  <a:lnTo>
                    <a:pt x="69596" y="158496"/>
                  </a:lnTo>
                  <a:lnTo>
                    <a:pt x="78536" y="158318"/>
                  </a:lnTo>
                  <a:lnTo>
                    <a:pt x="120269" y="150241"/>
                  </a:lnTo>
                  <a:lnTo>
                    <a:pt x="128270" y="144018"/>
                  </a:lnTo>
                  <a:lnTo>
                    <a:pt x="131699" y="141351"/>
                  </a:lnTo>
                  <a:lnTo>
                    <a:pt x="134620" y="135509"/>
                  </a:lnTo>
                  <a:lnTo>
                    <a:pt x="134620" y="120904"/>
                  </a:lnTo>
                  <a:close/>
                </a:path>
                <a:path w="1660525" h="167004">
                  <a:moveTo>
                    <a:pt x="153924" y="38354"/>
                  </a:moveTo>
                  <a:lnTo>
                    <a:pt x="132461" y="38354"/>
                  </a:lnTo>
                  <a:lnTo>
                    <a:pt x="132461" y="6223"/>
                  </a:lnTo>
                  <a:lnTo>
                    <a:pt x="114808" y="6223"/>
                  </a:lnTo>
                  <a:lnTo>
                    <a:pt x="114808" y="93091"/>
                  </a:lnTo>
                  <a:lnTo>
                    <a:pt x="132461" y="93091"/>
                  </a:lnTo>
                  <a:lnTo>
                    <a:pt x="132461" y="55245"/>
                  </a:lnTo>
                  <a:lnTo>
                    <a:pt x="153924" y="55245"/>
                  </a:lnTo>
                  <a:lnTo>
                    <a:pt x="153924" y="38354"/>
                  </a:lnTo>
                  <a:close/>
                </a:path>
                <a:path w="1660525" h="167004">
                  <a:moveTo>
                    <a:pt x="262128" y="43307"/>
                  </a:moveTo>
                  <a:lnTo>
                    <a:pt x="244602" y="14820"/>
                  </a:lnTo>
                  <a:lnTo>
                    <a:pt x="244602" y="43307"/>
                  </a:lnTo>
                  <a:lnTo>
                    <a:pt x="244475" y="49784"/>
                  </a:lnTo>
                  <a:lnTo>
                    <a:pt x="241808" y="54991"/>
                  </a:lnTo>
                  <a:lnTo>
                    <a:pt x="236601" y="58686"/>
                  </a:lnTo>
                  <a:lnTo>
                    <a:pt x="231394" y="62484"/>
                  </a:lnTo>
                  <a:lnTo>
                    <a:pt x="224409" y="64389"/>
                  </a:lnTo>
                  <a:lnTo>
                    <a:pt x="207010" y="64389"/>
                  </a:lnTo>
                  <a:lnTo>
                    <a:pt x="200025" y="62484"/>
                  </a:lnTo>
                  <a:lnTo>
                    <a:pt x="194818" y="58686"/>
                  </a:lnTo>
                  <a:lnTo>
                    <a:pt x="189484" y="54991"/>
                  </a:lnTo>
                  <a:lnTo>
                    <a:pt x="186817" y="49784"/>
                  </a:lnTo>
                  <a:lnTo>
                    <a:pt x="186690" y="43307"/>
                  </a:lnTo>
                  <a:lnTo>
                    <a:pt x="186817" y="36830"/>
                  </a:lnTo>
                  <a:lnTo>
                    <a:pt x="189484" y="31623"/>
                  </a:lnTo>
                  <a:lnTo>
                    <a:pt x="194818" y="27940"/>
                  </a:lnTo>
                  <a:lnTo>
                    <a:pt x="200025" y="24130"/>
                  </a:lnTo>
                  <a:lnTo>
                    <a:pt x="207010" y="22225"/>
                  </a:lnTo>
                  <a:lnTo>
                    <a:pt x="224409" y="22225"/>
                  </a:lnTo>
                  <a:lnTo>
                    <a:pt x="231394" y="24130"/>
                  </a:lnTo>
                  <a:lnTo>
                    <a:pt x="236601" y="27940"/>
                  </a:lnTo>
                  <a:lnTo>
                    <a:pt x="241808" y="31623"/>
                  </a:lnTo>
                  <a:lnTo>
                    <a:pt x="244475" y="36830"/>
                  </a:lnTo>
                  <a:lnTo>
                    <a:pt x="244602" y="43307"/>
                  </a:lnTo>
                  <a:lnTo>
                    <a:pt x="244602" y="14820"/>
                  </a:lnTo>
                  <a:lnTo>
                    <a:pt x="242557" y="13525"/>
                  </a:lnTo>
                  <a:lnTo>
                    <a:pt x="234721" y="10452"/>
                  </a:lnTo>
                  <a:lnTo>
                    <a:pt x="225793" y="8572"/>
                  </a:lnTo>
                  <a:lnTo>
                    <a:pt x="215773" y="7874"/>
                  </a:lnTo>
                  <a:lnTo>
                    <a:pt x="205663" y="8572"/>
                  </a:lnTo>
                  <a:lnTo>
                    <a:pt x="172529" y="29019"/>
                  </a:lnTo>
                  <a:lnTo>
                    <a:pt x="169164" y="43307"/>
                  </a:lnTo>
                  <a:lnTo>
                    <a:pt x="170091" y="50838"/>
                  </a:lnTo>
                  <a:lnTo>
                    <a:pt x="205663" y="78054"/>
                  </a:lnTo>
                  <a:lnTo>
                    <a:pt x="215773" y="78740"/>
                  </a:lnTo>
                  <a:lnTo>
                    <a:pt x="225793" y="78054"/>
                  </a:lnTo>
                  <a:lnTo>
                    <a:pt x="234721" y="76174"/>
                  </a:lnTo>
                  <a:lnTo>
                    <a:pt x="242557" y="73101"/>
                  </a:lnTo>
                  <a:lnTo>
                    <a:pt x="249301" y="68834"/>
                  </a:lnTo>
                  <a:lnTo>
                    <a:pt x="253961" y="64389"/>
                  </a:lnTo>
                  <a:lnTo>
                    <a:pt x="254800" y="63601"/>
                  </a:lnTo>
                  <a:lnTo>
                    <a:pt x="258762" y="57594"/>
                  </a:lnTo>
                  <a:lnTo>
                    <a:pt x="261188" y="50838"/>
                  </a:lnTo>
                  <a:lnTo>
                    <a:pt x="262128" y="43307"/>
                  </a:lnTo>
                  <a:close/>
                </a:path>
                <a:path w="1660525" h="167004">
                  <a:moveTo>
                    <a:pt x="310261" y="6223"/>
                  </a:moveTo>
                  <a:lnTo>
                    <a:pt x="292608" y="6223"/>
                  </a:lnTo>
                  <a:lnTo>
                    <a:pt x="292608" y="18669"/>
                  </a:lnTo>
                  <a:lnTo>
                    <a:pt x="265684" y="18669"/>
                  </a:lnTo>
                  <a:lnTo>
                    <a:pt x="266700" y="33274"/>
                  </a:lnTo>
                  <a:lnTo>
                    <a:pt x="292608" y="33274"/>
                  </a:lnTo>
                  <a:lnTo>
                    <a:pt x="292608" y="52578"/>
                  </a:lnTo>
                  <a:lnTo>
                    <a:pt x="266700" y="52578"/>
                  </a:lnTo>
                  <a:lnTo>
                    <a:pt x="265684" y="67183"/>
                  </a:lnTo>
                  <a:lnTo>
                    <a:pt x="292608" y="67183"/>
                  </a:lnTo>
                  <a:lnTo>
                    <a:pt x="292608" y="80772"/>
                  </a:lnTo>
                  <a:lnTo>
                    <a:pt x="310261" y="80772"/>
                  </a:lnTo>
                  <a:lnTo>
                    <a:pt x="310261" y="6223"/>
                  </a:lnTo>
                  <a:close/>
                </a:path>
                <a:path w="1660525" h="167004">
                  <a:moveTo>
                    <a:pt x="313944" y="142621"/>
                  </a:moveTo>
                  <a:lnTo>
                    <a:pt x="199898" y="142621"/>
                  </a:lnTo>
                  <a:lnTo>
                    <a:pt x="199898" y="129413"/>
                  </a:lnTo>
                  <a:lnTo>
                    <a:pt x="310261" y="129413"/>
                  </a:lnTo>
                  <a:lnTo>
                    <a:pt x="310261" y="89154"/>
                  </a:lnTo>
                  <a:lnTo>
                    <a:pt x="181991" y="89154"/>
                  </a:lnTo>
                  <a:lnTo>
                    <a:pt x="181991" y="102997"/>
                  </a:lnTo>
                  <a:lnTo>
                    <a:pt x="292735" y="102997"/>
                  </a:lnTo>
                  <a:lnTo>
                    <a:pt x="292735" y="116205"/>
                  </a:lnTo>
                  <a:lnTo>
                    <a:pt x="182372" y="116205"/>
                  </a:lnTo>
                  <a:lnTo>
                    <a:pt x="182372" y="156591"/>
                  </a:lnTo>
                  <a:lnTo>
                    <a:pt x="313944" y="156591"/>
                  </a:lnTo>
                  <a:lnTo>
                    <a:pt x="313944" y="142621"/>
                  </a:lnTo>
                  <a:close/>
                </a:path>
                <a:path w="1660525" h="167004">
                  <a:moveTo>
                    <a:pt x="418592" y="0"/>
                  </a:moveTo>
                  <a:lnTo>
                    <a:pt x="400050" y="0"/>
                  </a:lnTo>
                  <a:lnTo>
                    <a:pt x="334772" y="166751"/>
                  </a:lnTo>
                  <a:lnTo>
                    <a:pt x="353314" y="166751"/>
                  </a:lnTo>
                  <a:lnTo>
                    <a:pt x="418592" y="0"/>
                  </a:lnTo>
                  <a:close/>
                </a:path>
                <a:path w="1660525" h="167004">
                  <a:moveTo>
                    <a:pt x="527939" y="8890"/>
                  </a:moveTo>
                  <a:lnTo>
                    <a:pt x="510540" y="8890"/>
                  </a:lnTo>
                  <a:lnTo>
                    <a:pt x="510540" y="30861"/>
                  </a:lnTo>
                  <a:lnTo>
                    <a:pt x="510540" y="45212"/>
                  </a:lnTo>
                  <a:lnTo>
                    <a:pt x="510540" y="69469"/>
                  </a:lnTo>
                  <a:lnTo>
                    <a:pt x="456184" y="69469"/>
                  </a:lnTo>
                  <a:lnTo>
                    <a:pt x="456184" y="45212"/>
                  </a:lnTo>
                  <a:lnTo>
                    <a:pt x="510540" y="45212"/>
                  </a:lnTo>
                  <a:lnTo>
                    <a:pt x="510540" y="30861"/>
                  </a:lnTo>
                  <a:lnTo>
                    <a:pt x="456184" y="30861"/>
                  </a:lnTo>
                  <a:lnTo>
                    <a:pt x="456184" y="8890"/>
                  </a:lnTo>
                  <a:lnTo>
                    <a:pt x="438912" y="8890"/>
                  </a:lnTo>
                  <a:lnTo>
                    <a:pt x="438912" y="84201"/>
                  </a:lnTo>
                  <a:lnTo>
                    <a:pt x="527939" y="84201"/>
                  </a:lnTo>
                  <a:lnTo>
                    <a:pt x="527939" y="69469"/>
                  </a:lnTo>
                  <a:lnTo>
                    <a:pt x="527939" y="45212"/>
                  </a:lnTo>
                  <a:lnTo>
                    <a:pt x="527939" y="30861"/>
                  </a:lnTo>
                  <a:lnTo>
                    <a:pt x="527939" y="8890"/>
                  </a:lnTo>
                  <a:close/>
                </a:path>
                <a:path w="1660525" h="167004">
                  <a:moveTo>
                    <a:pt x="573532" y="120904"/>
                  </a:moveTo>
                  <a:lnTo>
                    <a:pt x="554863" y="104343"/>
                  </a:lnTo>
                  <a:lnTo>
                    <a:pt x="554863" y="124587"/>
                  </a:lnTo>
                  <a:lnTo>
                    <a:pt x="554863" y="131826"/>
                  </a:lnTo>
                  <a:lnTo>
                    <a:pt x="552831" y="134874"/>
                  </a:lnTo>
                  <a:lnTo>
                    <a:pt x="548767" y="137160"/>
                  </a:lnTo>
                  <a:lnTo>
                    <a:pt x="544576" y="139573"/>
                  </a:lnTo>
                  <a:lnTo>
                    <a:pt x="539115" y="141224"/>
                  </a:lnTo>
                  <a:lnTo>
                    <a:pt x="525145" y="143510"/>
                  </a:lnTo>
                  <a:lnTo>
                    <a:pt x="517271" y="144018"/>
                  </a:lnTo>
                  <a:lnTo>
                    <a:pt x="499745" y="144018"/>
                  </a:lnTo>
                  <a:lnTo>
                    <a:pt x="491871" y="143510"/>
                  </a:lnTo>
                  <a:lnTo>
                    <a:pt x="477901" y="141224"/>
                  </a:lnTo>
                  <a:lnTo>
                    <a:pt x="472313" y="139573"/>
                  </a:lnTo>
                  <a:lnTo>
                    <a:pt x="468249" y="137160"/>
                  </a:lnTo>
                  <a:lnTo>
                    <a:pt x="464058" y="134874"/>
                  </a:lnTo>
                  <a:lnTo>
                    <a:pt x="462026" y="131826"/>
                  </a:lnTo>
                  <a:lnTo>
                    <a:pt x="461899" y="128143"/>
                  </a:lnTo>
                  <a:lnTo>
                    <a:pt x="462026" y="124587"/>
                  </a:lnTo>
                  <a:lnTo>
                    <a:pt x="464058" y="121539"/>
                  </a:lnTo>
                  <a:lnTo>
                    <a:pt x="468249" y="119253"/>
                  </a:lnTo>
                  <a:lnTo>
                    <a:pt x="472313" y="116840"/>
                  </a:lnTo>
                  <a:lnTo>
                    <a:pt x="477901" y="115189"/>
                  </a:lnTo>
                  <a:lnTo>
                    <a:pt x="491871" y="112903"/>
                  </a:lnTo>
                  <a:lnTo>
                    <a:pt x="499745" y="112268"/>
                  </a:lnTo>
                  <a:lnTo>
                    <a:pt x="517271" y="112268"/>
                  </a:lnTo>
                  <a:lnTo>
                    <a:pt x="525145" y="112903"/>
                  </a:lnTo>
                  <a:lnTo>
                    <a:pt x="539115" y="115189"/>
                  </a:lnTo>
                  <a:lnTo>
                    <a:pt x="544576" y="116840"/>
                  </a:lnTo>
                  <a:lnTo>
                    <a:pt x="548767" y="119253"/>
                  </a:lnTo>
                  <a:lnTo>
                    <a:pt x="552831" y="121539"/>
                  </a:lnTo>
                  <a:lnTo>
                    <a:pt x="554863" y="124587"/>
                  </a:lnTo>
                  <a:lnTo>
                    <a:pt x="554863" y="104343"/>
                  </a:lnTo>
                  <a:lnTo>
                    <a:pt x="517448" y="98044"/>
                  </a:lnTo>
                  <a:lnTo>
                    <a:pt x="499503" y="98044"/>
                  </a:lnTo>
                  <a:lnTo>
                    <a:pt x="457835" y="106172"/>
                  </a:lnTo>
                  <a:lnTo>
                    <a:pt x="443357" y="120904"/>
                  </a:lnTo>
                  <a:lnTo>
                    <a:pt x="443357" y="135509"/>
                  </a:lnTo>
                  <a:lnTo>
                    <a:pt x="446214" y="141224"/>
                  </a:lnTo>
                  <a:lnTo>
                    <a:pt x="446278" y="141351"/>
                  </a:lnTo>
                  <a:lnTo>
                    <a:pt x="482930" y="156781"/>
                  </a:lnTo>
                  <a:lnTo>
                    <a:pt x="508508" y="158496"/>
                  </a:lnTo>
                  <a:lnTo>
                    <a:pt x="517448" y="158318"/>
                  </a:lnTo>
                  <a:lnTo>
                    <a:pt x="559181" y="150241"/>
                  </a:lnTo>
                  <a:lnTo>
                    <a:pt x="567182" y="144018"/>
                  </a:lnTo>
                  <a:lnTo>
                    <a:pt x="570611" y="141351"/>
                  </a:lnTo>
                  <a:lnTo>
                    <a:pt x="573532" y="135509"/>
                  </a:lnTo>
                  <a:lnTo>
                    <a:pt x="573532" y="120904"/>
                  </a:lnTo>
                  <a:close/>
                </a:path>
                <a:path w="1660525" h="167004">
                  <a:moveTo>
                    <a:pt x="592836" y="38354"/>
                  </a:moveTo>
                  <a:lnTo>
                    <a:pt x="571373" y="38354"/>
                  </a:lnTo>
                  <a:lnTo>
                    <a:pt x="571373" y="6223"/>
                  </a:lnTo>
                  <a:lnTo>
                    <a:pt x="553720" y="6223"/>
                  </a:lnTo>
                  <a:lnTo>
                    <a:pt x="553720" y="93091"/>
                  </a:lnTo>
                  <a:lnTo>
                    <a:pt x="571373" y="93091"/>
                  </a:lnTo>
                  <a:lnTo>
                    <a:pt x="571373" y="55245"/>
                  </a:lnTo>
                  <a:lnTo>
                    <a:pt x="592836" y="55245"/>
                  </a:lnTo>
                  <a:lnTo>
                    <a:pt x="592836" y="38354"/>
                  </a:lnTo>
                  <a:close/>
                </a:path>
                <a:path w="1660525" h="167004">
                  <a:moveTo>
                    <a:pt x="747141" y="114046"/>
                  </a:moveTo>
                  <a:lnTo>
                    <a:pt x="615061" y="114046"/>
                  </a:lnTo>
                  <a:lnTo>
                    <a:pt x="615061" y="128524"/>
                  </a:lnTo>
                  <a:lnTo>
                    <a:pt x="729361" y="128524"/>
                  </a:lnTo>
                  <a:lnTo>
                    <a:pt x="729361" y="158623"/>
                  </a:lnTo>
                  <a:lnTo>
                    <a:pt x="747141" y="158623"/>
                  </a:lnTo>
                  <a:lnTo>
                    <a:pt x="747141" y="114046"/>
                  </a:lnTo>
                  <a:close/>
                </a:path>
                <a:path w="1660525" h="167004">
                  <a:moveTo>
                    <a:pt x="757809" y="84848"/>
                  </a:moveTo>
                  <a:lnTo>
                    <a:pt x="690499" y="84848"/>
                  </a:lnTo>
                  <a:lnTo>
                    <a:pt x="690499" y="68326"/>
                  </a:lnTo>
                  <a:lnTo>
                    <a:pt x="748919" y="68326"/>
                  </a:lnTo>
                  <a:lnTo>
                    <a:pt x="748919" y="54229"/>
                  </a:lnTo>
                  <a:lnTo>
                    <a:pt x="721995" y="54229"/>
                  </a:lnTo>
                  <a:lnTo>
                    <a:pt x="721995" y="22098"/>
                  </a:lnTo>
                  <a:lnTo>
                    <a:pt x="747395" y="22098"/>
                  </a:lnTo>
                  <a:lnTo>
                    <a:pt x="747395" y="8001"/>
                  </a:lnTo>
                  <a:lnTo>
                    <a:pt x="704342" y="8001"/>
                  </a:lnTo>
                  <a:lnTo>
                    <a:pt x="704342" y="22098"/>
                  </a:lnTo>
                  <a:lnTo>
                    <a:pt x="704342" y="54229"/>
                  </a:lnTo>
                  <a:lnTo>
                    <a:pt x="659130" y="54229"/>
                  </a:lnTo>
                  <a:lnTo>
                    <a:pt x="659130" y="22098"/>
                  </a:lnTo>
                  <a:lnTo>
                    <a:pt x="704342" y="22098"/>
                  </a:lnTo>
                  <a:lnTo>
                    <a:pt x="704342" y="8001"/>
                  </a:lnTo>
                  <a:lnTo>
                    <a:pt x="616077" y="8001"/>
                  </a:lnTo>
                  <a:lnTo>
                    <a:pt x="616077" y="22098"/>
                  </a:lnTo>
                  <a:lnTo>
                    <a:pt x="641477" y="22098"/>
                  </a:lnTo>
                  <a:lnTo>
                    <a:pt x="641477" y="54229"/>
                  </a:lnTo>
                  <a:lnTo>
                    <a:pt x="614553" y="54229"/>
                  </a:lnTo>
                  <a:lnTo>
                    <a:pt x="614553" y="68326"/>
                  </a:lnTo>
                  <a:lnTo>
                    <a:pt x="672973" y="68326"/>
                  </a:lnTo>
                  <a:lnTo>
                    <a:pt x="672973" y="84848"/>
                  </a:lnTo>
                  <a:lnTo>
                    <a:pt x="605790" y="84848"/>
                  </a:lnTo>
                  <a:lnTo>
                    <a:pt x="605790" y="99314"/>
                  </a:lnTo>
                  <a:lnTo>
                    <a:pt x="757809" y="99314"/>
                  </a:lnTo>
                  <a:lnTo>
                    <a:pt x="757809" y="84848"/>
                  </a:lnTo>
                  <a:close/>
                </a:path>
                <a:path w="1660525" h="167004">
                  <a:moveTo>
                    <a:pt x="909447" y="139573"/>
                  </a:moveTo>
                  <a:lnTo>
                    <a:pt x="886269" y="97536"/>
                  </a:lnTo>
                  <a:lnTo>
                    <a:pt x="872490" y="72529"/>
                  </a:lnTo>
                  <a:lnTo>
                    <a:pt x="873213" y="65811"/>
                  </a:lnTo>
                  <a:lnTo>
                    <a:pt x="873899" y="58801"/>
                  </a:lnTo>
                  <a:lnTo>
                    <a:pt x="875842" y="19405"/>
                  </a:lnTo>
                  <a:lnTo>
                    <a:pt x="875919" y="10668"/>
                  </a:lnTo>
                  <a:lnTo>
                    <a:pt x="858901" y="9906"/>
                  </a:lnTo>
                  <a:lnTo>
                    <a:pt x="858786" y="19405"/>
                  </a:lnTo>
                  <a:lnTo>
                    <a:pt x="858697" y="26517"/>
                  </a:lnTo>
                  <a:lnTo>
                    <a:pt x="855726" y="69977"/>
                  </a:lnTo>
                  <a:lnTo>
                    <a:pt x="845566" y="111633"/>
                  </a:lnTo>
                  <a:lnTo>
                    <a:pt x="826516" y="131572"/>
                  </a:lnTo>
                  <a:lnTo>
                    <a:pt x="826516" y="149352"/>
                  </a:lnTo>
                  <a:lnTo>
                    <a:pt x="860996" y="117906"/>
                  </a:lnTo>
                  <a:lnTo>
                    <a:pt x="867791" y="97536"/>
                  </a:lnTo>
                  <a:lnTo>
                    <a:pt x="894588" y="147447"/>
                  </a:lnTo>
                  <a:lnTo>
                    <a:pt x="909447" y="139573"/>
                  </a:lnTo>
                  <a:close/>
                </a:path>
                <a:path w="1660525" h="167004">
                  <a:moveTo>
                    <a:pt x="933323" y="7112"/>
                  </a:moveTo>
                  <a:lnTo>
                    <a:pt x="916559" y="7112"/>
                  </a:lnTo>
                  <a:lnTo>
                    <a:pt x="916559" y="58305"/>
                  </a:lnTo>
                  <a:lnTo>
                    <a:pt x="892429" y="58305"/>
                  </a:lnTo>
                  <a:lnTo>
                    <a:pt x="892429" y="75057"/>
                  </a:lnTo>
                  <a:lnTo>
                    <a:pt x="916559" y="75057"/>
                  </a:lnTo>
                  <a:lnTo>
                    <a:pt x="916559" y="155829"/>
                  </a:lnTo>
                  <a:lnTo>
                    <a:pt x="933323" y="155829"/>
                  </a:lnTo>
                  <a:lnTo>
                    <a:pt x="933323" y="7112"/>
                  </a:lnTo>
                  <a:close/>
                </a:path>
                <a:path w="1660525" h="167004">
                  <a:moveTo>
                    <a:pt x="971677" y="6223"/>
                  </a:moveTo>
                  <a:lnTo>
                    <a:pt x="954913" y="6223"/>
                  </a:lnTo>
                  <a:lnTo>
                    <a:pt x="954913" y="158496"/>
                  </a:lnTo>
                  <a:lnTo>
                    <a:pt x="971677" y="158496"/>
                  </a:lnTo>
                  <a:lnTo>
                    <a:pt x="971677" y="6223"/>
                  </a:lnTo>
                  <a:close/>
                </a:path>
                <a:path w="1660525" h="167004">
                  <a:moveTo>
                    <a:pt x="1104392" y="125984"/>
                  </a:moveTo>
                  <a:lnTo>
                    <a:pt x="1065022" y="133223"/>
                  </a:lnTo>
                  <a:lnTo>
                    <a:pt x="1022096" y="133223"/>
                  </a:lnTo>
                  <a:lnTo>
                    <a:pt x="1022096" y="87503"/>
                  </a:lnTo>
                  <a:lnTo>
                    <a:pt x="1088771" y="87503"/>
                  </a:lnTo>
                  <a:lnTo>
                    <a:pt x="1088771" y="11684"/>
                  </a:lnTo>
                  <a:lnTo>
                    <a:pt x="1004189" y="11684"/>
                  </a:lnTo>
                  <a:lnTo>
                    <a:pt x="1004189" y="27940"/>
                  </a:lnTo>
                  <a:lnTo>
                    <a:pt x="1071118" y="27940"/>
                  </a:lnTo>
                  <a:lnTo>
                    <a:pt x="1071118" y="71247"/>
                  </a:lnTo>
                  <a:lnTo>
                    <a:pt x="1004570" y="71247"/>
                  </a:lnTo>
                  <a:lnTo>
                    <a:pt x="1004570" y="149352"/>
                  </a:lnTo>
                  <a:lnTo>
                    <a:pt x="1072134" y="149352"/>
                  </a:lnTo>
                  <a:lnTo>
                    <a:pt x="1079373" y="148717"/>
                  </a:lnTo>
                  <a:lnTo>
                    <a:pt x="1093724" y="146177"/>
                  </a:lnTo>
                  <a:lnTo>
                    <a:pt x="1099566" y="144399"/>
                  </a:lnTo>
                  <a:lnTo>
                    <a:pt x="1104392" y="142113"/>
                  </a:lnTo>
                  <a:lnTo>
                    <a:pt x="1104392" y="133223"/>
                  </a:lnTo>
                  <a:lnTo>
                    <a:pt x="1104392" y="125984"/>
                  </a:lnTo>
                  <a:close/>
                </a:path>
                <a:path w="1660525" h="167004">
                  <a:moveTo>
                    <a:pt x="1156716" y="67945"/>
                  </a:moveTo>
                  <a:lnTo>
                    <a:pt x="1135253" y="67945"/>
                  </a:lnTo>
                  <a:lnTo>
                    <a:pt x="1135253" y="6223"/>
                  </a:lnTo>
                  <a:lnTo>
                    <a:pt x="1117600" y="6223"/>
                  </a:lnTo>
                  <a:lnTo>
                    <a:pt x="1117600" y="158496"/>
                  </a:lnTo>
                  <a:lnTo>
                    <a:pt x="1135253" y="158496"/>
                  </a:lnTo>
                  <a:lnTo>
                    <a:pt x="1135253" y="84848"/>
                  </a:lnTo>
                  <a:lnTo>
                    <a:pt x="1156716" y="84848"/>
                  </a:lnTo>
                  <a:lnTo>
                    <a:pt x="1156716" y="67945"/>
                  </a:lnTo>
                  <a:close/>
                </a:path>
                <a:path w="1660525" h="167004">
                  <a:moveTo>
                    <a:pt x="1267206" y="9906"/>
                  </a:moveTo>
                  <a:lnTo>
                    <a:pt x="1249680" y="9906"/>
                  </a:lnTo>
                  <a:lnTo>
                    <a:pt x="1249680" y="24892"/>
                  </a:lnTo>
                  <a:lnTo>
                    <a:pt x="1249680" y="73660"/>
                  </a:lnTo>
                  <a:lnTo>
                    <a:pt x="1194054" y="73660"/>
                  </a:lnTo>
                  <a:lnTo>
                    <a:pt x="1194054" y="24892"/>
                  </a:lnTo>
                  <a:lnTo>
                    <a:pt x="1249680" y="24892"/>
                  </a:lnTo>
                  <a:lnTo>
                    <a:pt x="1249680" y="9906"/>
                  </a:lnTo>
                  <a:lnTo>
                    <a:pt x="1176655" y="9906"/>
                  </a:lnTo>
                  <a:lnTo>
                    <a:pt x="1176655" y="88773"/>
                  </a:lnTo>
                  <a:lnTo>
                    <a:pt x="1267206" y="88773"/>
                  </a:lnTo>
                  <a:lnTo>
                    <a:pt x="1267206" y="73660"/>
                  </a:lnTo>
                  <a:lnTo>
                    <a:pt x="1267206" y="24892"/>
                  </a:lnTo>
                  <a:lnTo>
                    <a:pt x="1267206" y="9906"/>
                  </a:lnTo>
                  <a:close/>
                </a:path>
                <a:path w="1660525" h="167004">
                  <a:moveTo>
                    <a:pt x="1311783" y="105537"/>
                  </a:moveTo>
                  <a:lnTo>
                    <a:pt x="1181227" y="105537"/>
                  </a:lnTo>
                  <a:lnTo>
                    <a:pt x="1181227" y="120904"/>
                  </a:lnTo>
                  <a:lnTo>
                    <a:pt x="1293876" y="120904"/>
                  </a:lnTo>
                  <a:lnTo>
                    <a:pt x="1293876" y="158496"/>
                  </a:lnTo>
                  <a:lnTo>
                    <a:pt x="1311783" y="158496"/>
                  </a:lnTo>
                  <a:lnTo>
                    <a:pt x="1311783" y="105537"/>
                  </a:lnTo>
                  <a:close/>
                </a:path>
                <a:path w="1660525" h="167004">
                  <a:moveTo>
                    <a:pt x="1311783" y="6223"/>
                  </a:moveTo>
                  <a:lnTo>
                    <a:pt x="1294130" y="6223"/>
                  </a:lnTo>
                  <a:lnTo>
                    <a:pt x="1294130" y="97155"/>
                  </a:lnTo>
                  <a:lnTo>
                    <a:pt x="1311783" y="97155"/>
                  </a:lnTo>
                  <a:lnTo>
                    <a:pt x="1311783" y="6223"/>
                  </a:lnTo>
                  <a:close/>
                </a:path>
                <a:path w="1660525" h="167004">
                  <a:moveTo>
                    <a:pt x="1490599" y="85979"/>
                  </a:moveTo>
                  <a:lnTo>
                    <a:pt x="1445234" y="56273"/>
                  </a:lnTo>
                  <a:lnTo>
                    <a:pt x="1423924" y="42291"/>
                  </a:lnTo>
                  <a:lnTo>
                    <a:pt x="1426210" y="37338"/>
                  </a:lnTo>
                  <a:lnTo>
                    <a:pt x="1428242" y="32131"/>
                  </a:lnTo>
                  <a:lnTo>
                    <a:pt x="1431798" y="21463"/>
                  </a:lnTo>
                  <a:lnTo>
                    <a:pt x="1433195" y="15875"/>
                  </a:lnTo>
                  <a:lnTo>
                    <a:pt x="1434211" y="10160"/>
                  </a:lnTo>
                  <a:lnTo>
                    <a:pt x="1416050" y="6985"/>
                  </a:lnTo>
                  <a:lnTo>
                    <a:pt x="1413560" y="17322"/>
                  </a:lnTo>
                  <a:lnTo>
                    <a:pt x="1410309" y="27165"/>
                  </a:lnTo>
                  <a:lnTo>
                    <a:pt x="1389913" y="60579"/>
                  </a:lnTo>
                  <a:lnTo>
                    <a:pt x="1353108" y="81965"/>
                  </a:lnTo>
                  <a:lnTo>
                    <a:pt x="1344930" y="82677"/>
                  </a:lnTo>
                  <a:lnTo>
                    <a:pt x="1344930" y="99441"/>
                  </a:lnTo>
                  <a:lnTo>
                    <a:pt x="1384554" y="87757"/>
                  </a:lnTo>
                  <a:lnTo>
                    <a:pt x="1416050" y="56273"/>
                  </a:lnTo>
                  <a:lnTo>
                    <a:pt x="1480947" y="99949"/>
                  </a:lnTo>
                  <a:lnTo>
                    <a:pt x="1490599" y="85979"/>
                  </a:lnTo>
                  <a:close/>
                </a:path>
                <a:path w="1660525" h="167004">
                  <a:moveTo>
                    <a:pt x="1493901" y="134620"/>
                  </a:moveTo>
                  <a:lnTo>
                    <a:pt x="1426718" y="134620"/>
                  </a:lnTo>
                  <a:lnTo>
                    <a:pt x="1426718" y="91948"/>
                  </a:lnTo>
                  <a:lnTo>
                    <a:pt x="1408684" y="91948"/>
                  </a:lnTo>
                  <a:lnTo>
                    <a:pt x="1408684" y="134620"/>
                  </a:lnTo>
                  <a:lnTo>
                    <a:pt x="1341882" y="134620"/>
                  </a:lnTo>
                  <a:lnTo>
                    <a:pt x="1341882" y="151130"/>
                  </a:lnTo>
                  <a:lnTo>
                    <a:pt x="1493901" y="151130"/>
                  </a:lnTo>
                  <a:lnTo>
                    <a:pt x="1493901" y="134620"/>
                  </a:lnTo>
                  <a:close/>
                </a:path>
                <a:path w="1660525" h="167004">
                  <a:moveTo>
                    <a:pt x="1597152" y="139065"/>
                  </a:moveTo>
                  <a:lnTo>
                    <a:pt x="1573847" y="98044"/>
                  </a:lnTo>
                  <a:lnTo>
                    <a:pt x="1560068" y="73787"/>
                  </a:lnTo>
                  <a:lnTo>
                    <a:pt x="1561160" y="63284"/>
                  </a:lnTo>
                  <a:lnTo>
                    <a:pt x="1561973" y="52146"/>
                  </a:lnTo>
                  <a:lnTo>
                    <a:pt x="1562417" y="42062"/>
                  </a:lnTo>
                  <a:lnTo>
                    <a:pt x="1562493" y="40322"/>
                  </a:lnTo>
                  <a:lnTo>
                    <a:pt x="1562735" y="27813"/>
                  </a:lnTo>
                  <a:lnTo>
                    <a:pt x="1589278" y="27813"/>
                  </a:lnTo>
                  <a:lnTo>
                    <a:pt x="1589278" y="11684"/>
                  </a:lnTo>
                  <a:lnTo>
                    <a:pt x="1517650" y="11684"/>
                  </a:lnTo>
                  <a:lnTo>
                    <a:pt x="1517650" y="27813"/>
                  </a:lnTo>
                  <a:lnTo>
                    <a:pt x="1545844" y="27813"/>
                  </a:lnTo>
                  <a:lnTo>
                    <a:pt x="1545564" y="40322"/>
                  </a:lnTo>
                  <a:lnTo>
                    <a:pt x="1542288" y="79629"/>
                  </a:lnTo>
                  <a:lnTo>
                    <a:pt x="1527683" y="124714"/>
                  </a:lnTo>
                  <a:lnTo>
                    <a:pt x="1515364" y="132080"/>
                  </a:lnTo>
                  <a:lnTo>
                    <a:pt x="1515364" y="149352"/>
                  </a:lnTo>
                  <a:lnTo>
                    <a:pt x="1528737" y="144284"/>
                  </a:lnTo>
                  <a:lnTo>
                    <a:pt x="1539913" y="134035"/>
                  </a:lnTo>
                  <a:lnTo>
                    <a:pt x="1548879" y="118618"/>
                  </a:lnTo>
                  <a:lnTo>
                    <a:pt x="1555623" y="98044"/>
                  </a:lnTo>
                  <a:lnTo>
                    <a:pt x="1582674" y="147320"/>
                  </a:lnTo>
                  <a:lnTo>
                    <a:pt x="1597152" y="139065"/>
                  </a:lnTo>
                  <a:close/>
                </a:path>
                <a:path w="1660525" h="167004">
                  <a:moveTo>
                    <a:pt x="1660525" y="6223"/>
                  </a:moveTo>
                  <a:lnTo>
                    <a:pt x="1643761" y="6223"/>
                  </a:lnTo>
                  <a:lnTo>
                    <a:pt x="1643761" y="67564"/>
                  </a:lnTo>
                  <a:lnTo>
                    <a:pt x="1618869" y="67564"/>
                  </a:lnTo>
                  <a:lnTo>
                    <a:pt x="1618869" y="7112"/>
                  </a:lnTo>
                  <a:lnTo>
                    <a:pt x="1602105" y="7112"/>
                  </a:lnTo>
                  <a:lnTo>
                    <a:pt x="1602105" y="155829"/>
                  </a:lnTo>
                  <a:lnTo>
                    <a:pt x="1618869" y="155829"/>
                  </a:lnTo>
                  <a:lnTo>
                    <a:pt x="1618869" y="84328"/>
                  </a:lnTo>
                  <a:lnTo>
                    <a:pt x="1643761" y="84328"/>
                  </a:lnTo>
                  <a:lnTo>
                    <a:pt x="1643761" y="158496"/>
                  </a:lnTo>
                  <a:lnTo>
                    <a:pt x="1660525" y="158496"/>
                  </a:lnTo>
                  <a:lnTo>
                    <a:pt x="1660525" y="84328"/>
                  </a:lnTo>
                  <a:lnTo>
                    <a:pt x="1660525" y="67564"/>
                  </a:lnTo>
                  <a:lnTo>
                    <a:pt x="1660525" y="6223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3651503" y="2342387"/>
            <a:ext cx="7268209" cy="3629025"/>
            <a:chOff x="3651503" y="2342387"/>
            <a:chExt cx="7268209" cy="3629025"/>
          </a:xfrm>
        </p:grpSpPr>
        <p:pic>
          <p:nvPicPr>
            <p:cNvPr id="81" name="object 8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167367" y="4296409"/>
              <a:ext cx="1572259" cy="164414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651503" y="2342387"/>
              <a:ext cx="7117079" cy="362864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668511" y="4206239"/>
              <a:ext cx="2250948" cy="17602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19915" cy="9235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59663" y="1773935"/>
            <a:ext cx="10789285" cy="4548505"/>
            <a:chOff x="359663" y="1773935"/>
            <a:chExt cx="10789285" cy="454850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3" y="1773935"/>
              <a:ext cx="10789158" cy="454837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10600944" y="0"/>
                  </a:moveTo>
                  <a:lnTo>
                    <a:pt x="0" y="0"/>
                  </a:lnTo>
                  <a:lnTo>
                    <a:pt x="0" y="4360164"/>
                  </a:lnTo>
                  <a:lnTo>
                    <a:pt x="10600944" y="4360164"/>
                  </a:lnTo>
                  <a:lnTo>
                    <a:pt x="10600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0" y="4360164"/>
                  </a:moveTo>
                  <a:lnTo>
                    <a:pt x="10600944" y="4360164"/>
                  </a:lnTo>
                  <a:lnTo>
                    <a:pt x="10600944" y="0"/>
                  </a:lnTo>
                  <a:lnTo>
                    <a:pt x="0" y="0"/>
                  </a:lnTo>
                  <a:lnTo>
                    <a:pt x="0" y="4360164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2687" y="2042159"/>
              <a:ext cx="1115695" cy="417830"/>
            </a:xfrm>
            <a:custGeom>
              <a:avLst/>
              <a:gdLst/>
              <a:ahLst/>
              <a:cxnLst/>
              <a:rect l="l" t="t" r="r" b="b"/>
              <a:pathLst>
                <a:path w="1115695" h="417830">
                  <a:moveTo>
                    <a:pt x="997457" y="0"/>
                  </a:moveTo>
                  <a:lnTo>
                    <a:pt x="118109" y="0"/>
                  </a:lnTo>
                  <a:lnTo>
                    <a:pt x="72137" y="9274"/>
                  </a:lnTo>
                  <a:lnTo>
                    <a:pt x="34594" y="34575"/>
                  </a:lnTo>
                  <a:lnTo>
                    <a:pt x="9282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82" y="345459"/>
                  </a:lnTo>
                  <a:lnTo>
                    <a:pt x="34594" y="383000"/>
                  </a:lnTo>
                  <a:lnTo>
                    <a:pt x="72137" y="408301"/>
                  </a:lnTo>
                  <a:lnTo>
                    <a:pt x="118109" y="417575"/>
                  </a:lnTo>
                  <a:lnTo>
                    <a:pt x="997457" y="417575"/>
                  </a:lnTo>
                  <a:lnTo>
                    <a:pt x="1043451" y="408301"/>
                  </a:lnTo>
                  <a:lnTo>
                    <a:pt x="1080992" y="383000"/>
                  </a:lnTo>
                  <a:lnTo>
                    <a:pt x="1106293" y="345459"/>
                  </a:lnTo>
                  <a:lnTo>
                    <a:pt x="1115568" y="299465"/>
                  </a:lnTo>
                  <a:lnTo>
                    <a:pt x="1115568" y="118110"/>
                  </a:lnTo>
                  <a:lnTo>
                    <a:pt x="1106293" y="72116"/>
                  </a:lnTo>
                  <a:lnTo>
                    <a:pt x="1080992" y="34575"/>
                  </a:lnTo>
                  <a:lnTo>
                    <a:pt x="1043451" y="9274"/>
                  </a:lnTo>
                  <a:lnTo>
                    <a:pt x="997457" y="0"/>
                  </a:lnTo>
                  <a:close/>
                </a:path>
              </a:pathLst>
            </a:custGeom>
            <a:solidFill>
              <a:srgbClr val="8B9E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7083" y="2095880"/>
              <a:ext cx="368300" cy="180340"/>
            </a:xfrm>
            <a:custGeom>
              <a:avLst/>
              <a:gdLst/>
              <a:ahLst/>
              <a:cxnLst/>
              <a:rect l="l" t="t" r="r" b="b"/>
              <a:pathLst>
                <a:path w="368300" h="180339">
                  <a:moveTo>
                    <a:pt x="357632" y="121792"/>
                  </a:moveTo>
                  <a:lnTo>
                    <a:pt x="201929" y="121792"/>
                  </a:lnTo>
                  <a:lnTo>
                    <a:pt x="201929" y="148970"/>
                  </a:lnTo>
                  <a:lnTo>
                    <a:pt x="322960" y="148970"/>
                  </a:lnTo>
                  <a:lnTo>
                    <a:pt x="322960" y="179958"/>
                  </a:lnTo>
                  <a:lnTo>
                    <a:pt x="357632" y="179958"/>
                  </a:lnTo>
                  <a:lnTo>
                    <a:pt x="357632" y="121792"/>
                  </a:lnTo>
                  <a:close/>
                </a:path>
                <a:path w="368300" h="180339">
                  <a:moveTo>
                    <a:pt x="125222" y="127888"/>
                  </a:moveTo>
                  <a:lnTo>
                    <a:pt x="93853" y="127888"/>
                  </a:lnTo>
                  <a:lnTo>
                    <a:pt x="93853" y="174878"/>
                  </a:lnTo>
                  <a:lnTo>
                    <a:pt x="125222" y="174878"/>
                  </a:lnTo>
                  <a:lnTo>
                    <a:pt x="125222" y="127888"/>
                  </a:lnTo>
                  <a:close/>
                </a:path>
                <a:path w="368300" h="180339">
                  <a:moveTo>
                    <a:pt x="75184" y="8889"/>
                  </a:moveTo>
                  <a:lnTo>
                    <a:pt x="0" y="8889"/>
                  </a:lnTo>
                  <a:lnTo>
                    <a:pt x="0" y="39624"/>
                  </a:lnTo>
                  <a:lnTo>
                    <a:pt x="42544" y="39624"/>
                  </a:lnTo>
                  <a:lnTo>
                    <a:pt x="42544" y="61721"/>
                  </a:lnTo>
                  <a:lnTo>
                    <a:pt x="35883" y="106674"/>
                  </a:lnTo>
                  <a:lnTo>
                    <a:pt x="9233" y="135937"/>
                  </a:lnTo>
                  <a:lnTo>
                    <a:pt x="0" y="137794"/>
                  </a:lnTo>
                  <a:lnTo>
                    <a:pt x="0" y="169799"/>
                  </a:lnTo>
                  <a:lnTo>
                    <a:pt x="42846" y="153249"/>
                  </a:lnTo>
                  <a:lnTo>
                    <a:pt x="56056" y="137794"/>
                  </a:lnTo>
                  <a:lnTo>
                    <a:pt x="56181" y="137628"/>
                  </a:lnTo>
                  <a:lnTo>
                    <a:pt x="61849" y="127888"/>
                  </a:lnTo>
                  <a:lnTo>
                    <a:pt x="125222" y="127888"/>
                  </a:lnTo>
                  <a:lnTo>
                    <a:pt x="125222" y="96012"/>
                  </a:lnTo>
                  <a:lnTo>
                    <a:pt x="72135" y="96012"/>
                  </a:lnTo>
                  <a:lnTo>
                    <a:pt x="72771" y="92455"/>
                  </a:lnTo>
                  <a:lnTo>
                    <a:pt x="73787" y="85089"/>
                  </a:lnTo>
                  <a:lnTo>
                    <a:pt x="74549" y="77342"/>
                  </a:lnTo>
                  <a:lnTo>
                    <a:pt x="74803" y="73278"/>
                  </a:lnTo>
                  <a:lnTo>
                    <a:pt x="125222" y="73278"/>
                  </a:lnTo>
                  <a:lnTo>
                    <a:pt x="125222" y="41528"/>
                  </a:lnTo>
                  <a:lnTo>
                    <a:pt x="75184" y="41528"/>
                  </a:lnTo>
                  <a:lnTo>
                    <a:pt x="75184" y="8889"/>
                  </a:lnTo>
                  <a:close/>
                </a:path>
                <a:path w="368300" h="180339">
                  <a:moveTo>
                    <a:pt x="125222" y="73278"/>
                  </a:moveTo>
                  <a:lnTo>
                    <a:pt x="93853" y="73278"/>
                  </a:lnTo>
                  <a:lnTo>
                    <a:pt x="93853" y="96012"/>
                  </a:lnTo>
                  <a:lnTo>
                    <a:pt x="125222" y="96012"/>
                  </a:lnTo>
                  <a:lnTo>
                    <a:pt x="125222" y="73278"/>
                  </a:lnTo>
                  <a:close/>
                </a:path>
                <a:path w="368300" h="180339">
                  <a:moveTo>
                    <a:pt x="125222" y="5587"/>
                  </a:moveTo>
                  <a:lnTo>
                    <a:pt x="93853" y="5587"/>
                  </a:lnTo>
                  <a:lnTo>
                    <a:pt x="93853" y="41528"/>
                  </a:lnTo>
                  <a:lnTo>
                    <a:pt x="125222" y="41528"/>
                  </a:lnTo>
                  <a:lnTo>
                    <a:pt x="125222" y="5587"/>
                  </a:lnTo>
                  <a:close/>
                </a:path>
                <a:path w="368300" h="180339">
                  <a:moveTo>
                    <a:pt x="367791" y="85470"/>
                  </a:moveTo>
                  <a:lnTo>
                    <a:pt x="192659" y="85470"/>
                  </a:lnTo>
                  <a:lnTo>
                    <a:pt x="192659" y="112902"/>
                  </a:lnTo>
                  <a:lnTo>
                    <a:pt x="367791" y="112902"/>
                  </a:lnTo>
                  <a:lnTo>
                    <a:pt x="367791" y="85470"/>
                  </a:lnTo>
                  <a:close/>
                </a:path>
                <a:path w="368300" h="180339">
                  <a:moveTo>
                    <a:pt x="297179" y="65277"/>
                  </a:moveTo>
                  <a:lnTo>
                    <a:pt x="263144" y="65277"/>
                  </a:lnTo>
                  <a:lnTo>
                    <a:pt x="263144" y="85470"/>
                  </a:lnTo>
                  <a:lnTo>
                    <a:pt x="297179" y="85470"/>
                  </a:lnTo>
                  <a:lnTo>
                    <a:pt x="297179" y="65277"/>
                  </a:lnTo>
                  <a:close/>
                </a:path>
                <a:path w="368300" h="180339">
                  <a:moveTo>
                    <a:pt x="268859" y="0"/>
                  </a:moveTo>
                  <a:lnTo>
                    <a:pt x="243649" y="34591"/>
                  </a:lnTo>
                  <a:lnTo>
                    <a:pt x="205320" y="47243"/>
                  </a:lnTo>
                  <a:lnTo>
                    <a:pt x="279400" y="47243"/>
                  </a:lnTo>
                  <a:lnTo>
                    <a:pt x="353695" y="77215"/>
                  </a:lnTo>
                  <a:lnTo>
                    <a:pt x="366141" y="51053"/>
                  </a:lnTo>
                  <a:lnTo>
                    <a:pt x="297053" y="24511"/>
                  </a:lnTo>
                  <a:lnTo>
                    <a:pt x="300100" y="18541"/>
                  </a:lnTo>
                  <a:lnTo>
                    <a:pt x="302259" y="12318"/>
                  </a:lnTo>
                  <a:lnTo>
                    <a:pt x="303529" y="5587"/>
                  </a:lnTo>
                  <a:lnTo>
                    <a:pt x="268859" y="0"/>
                  </a:lnTo>
                  <a:close/>
                </a:path>
                <a:path w="368300" h="180339">
                  <a:moveTo>
                    <a:pt x="279400" y="47243"/>
                  </a:moveTo>
                  <a:lnTo>
                    <a:pt x="204565" y="47243"/>
                  </a:lnTo>
                  <a:lnTo>
                    <a:pt x="197738" y="47751"/>
                  </a:lnTo>
                  <a:lnTo>
                    <a:pt x="197738" y="76326"/>
                  </a:lnTo>
                  <a:lnTo>
                    <a:pt x="209718" y="75610"/>
                  </a:lnTo>
                  <a:lnTo>
                    <a:pt x="253325" y="64085"/>
                  </a:lnTo>
                  <a:lnTo>
                    <a:pt x="279400" y="47243"/>
                  </a:lnTo>
                  <a:close/>
                </a:path>
                <a:path w="368300" h="180339">
                  <a:moveTo>
                    <a:pt x="169799" y="4825"/>
                  </a:moveTo>
                  <a:lnTo>
                    <a:pt x="138049" y="4825"/>
                  </a:lnTo>
                  <a:lnTo>
                    <a:pt x="138049" y="177926"/>
                  </a:lnTo>
                  <a:lnTo>
                    <a:pt x="169799" y="177926"/>
                  </a:lnTo>
                  <a:lnTo>
                    <a:pt x="169799" y="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112" y="2033015"/>
              <a:ext cx="399288" cy="3733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144" y="2369819"/>
              <a:ext cx="2675382" cy="36019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45236" y="2343911"/>
              <a:ext cx="2674620" cy="3601720"/>
            </a:xfrm>
            <a:custGeom>
              <a:avLst/>
              <a:gdLst/>
              <a:ahLst/>
              <a:cxnLst/>
              <a:rect l="l" t="t" r="r" b="b"/>
              <a:pathLst>
                <a:path w="2674620" h="3601720">
                  <a:moveTo>
                    <a:pt x="2588767" y="0"/>
                  </a:moveTo>
                  <a:lnTo>
                    <a:pt x="85826" y="0"/>
                  </a:lnTo>
                  <a:lnTo>
                    <a:pt x="52420" y="6752"/>
                  </a:lnTo>
                  <a:lnTo>
                    <a:pt x="25139" y="25161"/>
                  </a:lnTo>
                  <a:lnTo>
                    <a:pt x="6745" y="52452"/>
                  </a:lnTo>
                  <a:lnTo>
                    <a:pt x="0" y="85851"/>
                  </a:lnTo>
                  <a:lnTo>
                    <a:pt x="0" y="3515385"/>
                  </a:lnTo>
                  <a:lnTo>
                    <a:pt x="6745" y="3548791"/>
                  </a:lnTo>
                  <a:lnTo>
                    <a:pt x="25139" y="3576072"/>
                  </a:lnTo>
                  <a:lnTo>
                    <a:pt x="52420" y="3594466"/>
                  </a:lnTo>
                  <a:lnTo>
                    <a:pt x="85826" y="3601212"/>
                  </a:lnTo>
                  <a:lnTo>
                    <a:pt x="2588767" y="3601212"/>
                  </a:lnTo>
                  <a:lnTo>
                    <a:pt x="2622167" y="3594466"/>
                  </a:lnTo>
                  <a:lnTo>
                    <a:pt x="2649458" y="3576072"/>
                  </a:lnTo>
                  <a:lnTo>
                    <a:pt x="2667867" y="3548791"/>
                  </a:lnTo>
                  <a:lnTo>
                    <a:pt x="2674619" y="3515385"/>
                  </a:lnTo>
                  <a:lnTo>
                    <a:pt x="2674619" y="85851"/>
                  </a:lnTo>
                  <a:lnTo>
                    <a:pt x="2667867" y="52452"/>
                  </a:lnTo>
                  <a:lnTo>
                    <a:pt x="2649458" y="25161"/>
                  </a:lnTo>
                  <a:lnTo>
                    <a:pt x="2622167" y="6752"/>
                  </a:lnTo>
                  <a:lnTo>
                    <a:pt x="2588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284" y="4502403"/>
              <a:ext cx="2660904" cy="1453388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3718559" y="179781"/>
            <a:ext cx="3747135" cy="561975"/>
            <a:chOff x="3718559" y="179781"/>
            <a:chExt cx="3747135" cy="56197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3651" y="201142"/>
              <a:ext cx="1140739" cy="54028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12843" y="312546"/>
              <a:ext cx="913130" cy="323850"/>
            </a:xfrm>
            <a:custGeom>
              <a:avLst/>
              <a:gdLst/>
              <a:ahLst/>
              <a:cxnLst/>
              <a:rect l="l" t="t" r="r" b="b"/>
              <a:pathLst>
                <a:path w="913129" h="323850">
                  <a:moveTo>
                    <a:pt x="909446" y="175767"/>
                  </a:moveTo>
                  <a:lnTo>
                    <a:pt x="654176" y="175767"/>
                  </a:lnTo>
                  <a:lnTo>
                    <a:pt x="654176" y="217042"/>
                  </a:lnTo>
                  <a:lnTo>
                    <a:pt x="850518" y="217042"/>
                  </a:lnTo>
                  <a:lnTo>
                    <a:pt x="850518" y="230504"/>
                  </a:lnTo>
                  <a:lnTo>
                    <a:pt x="654938" y="230504"/>
                  </a:lnTo>
                  <a:lnTo>
                    <a:pt x="654938" y="323850"/>
                  </a:lnTo>
                  <a:lnTo>
                    <a:pt x="913002" y="323850"/>
                  </a:lnTo>
                  <a:lnTo>
                    <a:pt x="913002" y="281939"/>
                  </a:lnTo>
                  <a:lnTo>
                    <a:pt x="713866" y="281939"/>
                  </a:lnTo>
                  <a:lnTo>
                    <a:pt x="713866" y="268097"/>
                  </a:lnTo>
                  <a:lnTo>
                    <a:pt x="893571" y="268097"/>
                  </a:lnTo>
                  <a:lnTo>
                    <a:pt x="900556" y="266318"/>
                  </a:lnTo>
                  <a:lnTo>
                    <a:pt x="907668" y="259206"/>
                  </a:lnTo>
                  <a:lnTo>
                    <a:pt x="909446" y="252095"/>
                  </a:lnTo>
                  <a:lnTo>
                    <a:pt x="909446" y="175767"/>
                  </a:lnTo>
                  <a:close/>
                </a:path>
                <a:path w="913129" h="323850">
                  <a:moveTo>
                    <a:pt x="909446" y="0"/>
                  </a:moveTo>
                  <a:lnTo>
                    <a:pt x="850518" y="0"/>
                  </a:lnTo>
                  <a:lnTo>
                    <a:pt x="850518" y="50418"/>
                  </a:lnTo>
                  <a:lnTo>
                    <a:pt x="813942" y="50418"/>
                  </a:lnTo>
                  <a:lnTo>
                    <a:pt x="813942" y="98805"/>
                  </a:lnTo>
                  <a:lnTo>
                    <a:pt x="850518" y="98805"/>
                  </a:lnTo>
                  <a:lnTo>
                    <a:pt x="850518" y="164084"/>
                  </a:lnTo>
                  <a:lnTo>
                    <a:pt x="909446" y="164084"/>
                  </a:lnTo>
                  <a:lnTo>
                    <a:pt x="909446" y="0"/>
                  </a:lnTo>
                  <a:close/>
                </a:path>
                <a:path w="913129" h="323850">
                  <a:moveTo>
                    <a:pt x="806830" y="1777"/>
                  </a:moveTo>
                  <a:lnTo>
                    <a:pt x="651636" y="1777"/>
                  </a:lnTo>
                  <a:lnTo>
                    <a:pt x="645540" y="3683"/>
                  </a:lnTo>
                  <a:lnTo>
                    <a:pt x="637920" y="11302"/>
                  </a:lnTo>
                  <a:lnTo>
                    <a:pt x="636015" y="17272"/>
                  </a:lnTo>
                  <a:lnTo>
                    <a:pt x="636015" y="161671"/>
                  </a:lnTo>
                  <a:lnTo>
                    <a:pt x="825372" y="161671"/>
                  </a:lnTo>
                  <a:lnTo>
                    <a:pt x="825372" y="119761"/>
                  </a:lnTo>
                  <a:lnTo>
                    <a:pt x="695070" y="119761"/>
                  </a:lnTo>
                  <a:lnTo>
                    <a:pt x="695070" y="101980"/>
                  </a:lnTo>
                  <a:lnTo>
                    <a:pt x="799718" y="101980"/>
                  </a:lnTo>
                  <a:lnTo>
                    <a:pt x="799718" y="60705"/>
                  </a:lnTo>
                  <a:lnTo>
                    <a:pt x="695070" y="60705"/>
                  </a:lnTo>
                  <a:lnTo>
                    <a:pt x="695070" y="43687"/>
                  </a:lnTo>
                  <a:lnTo>
                    <a:pt x="806830" y="43687"/>
                  </a:lnTo>
                  <a:lnTo>
                    <a:pt x="806830" y="1777"/>
                  </a:lnTo>
                  <a:close/>
                </a:path>
                <a:path w="913129" h="323850">
                  <a:moveTo>
                    <a:pt x="404875" y="49402"/>
                  </a:moveTo>
                  <a:lnTo>
                    <a:pt x="343661" y="49402"/>
                  </a:lnTo>
                  <a:lnTo>
                    <a:pt x="309117" y="300481"/>
                  </a:lnTo>
                  <a:lnTo>
                    <a:pt x="368172" y="300481"/>
                  </a:lnTo>
                  <a:lnTo>
                    <a:pt x="399668" y="58674"/>
                  </a:lnTo>
                  <a:lnTo>
                    <a:pt x="400176" y="56006"/>
                  </a:lnTo>
                  <a:lnTo>
                    <a:pt x="400938" y="53848"/>
                  </a:lnTo>
                  <a:lnTo>
                    <a:pt x="402081" y="52070"/>
                  </a:lnTo>
                  <a:lnTo>
                    <a:pt x="403097" y="50291"/>
                  </a:lnTo>
                  <a:lnTo>
                    <a:pt x="404875" y="49402"/>
                  </a:lnTo>
                  <a:close/>
                </a:path>
                <a:path w="913129" h="323850">
                  <a:moveTo>
                    <a:pt x="479678" y="49402"/>
                  </a:moveTo>
                  <a:lnTo>
                    <a:pt x="420369" y="49402"/>
                  </a:lnTo>
                  <a:lnTo>
                    <a:pt x="422782" y="52450"/>
                  </a:lnTo>
                  <a:lnTo>
                    <a:pt x="423544" y="58674"/>
                  </a:lnTo>
                  <a:lnTo>
                    <a:pt x="448690" y="300481"/>
                  </a:lnTo>
                  <a:lnTo>
                    <a:pt x="507618" y="300481"/>
                  </a:lnTo>
                  <a:lnTo>
                    <a:pt x="479777" y="50291"/>
                  </a:lnTo>
                  <a:lnTo>
                    <a:pt x="479678" y="49402"/>
                  </a:lnTo>
                  <a:close/>
                </a:path>
                <a:path w="913129" h="323850">
                  <a:moveTo>
                    <a:pt x="514730" y="1777"/>
                  </a:moveTo>
                  <a:lnTo>
                    <a:pt x="311657" y="1777"/>
                  </a:lnTo>
                  <a:lnTo>
                    <a:pt x="311657" y="49402"/>
                  </a:lnTo>
                  <a:lnTo>
                    <a:pt x="514730" y="49402"/>
                  </a:lnTo>
                  <a:lnTo>
                    <a:pt x="514730" y="1777"/>
                  </a:lnTo>
                  <a:close/>
                </a:path>
                <a:path w="913129" h="323850">
                  <a:moveTo>
                    <a:pt x="177926" y="1777"/>
                  </a:moveTo>
                  <a:lnTo>
                    <a:pt x="15493" y="1777"/>
                  </a:lnTo>
                  <a:lnTo>
                    <a:pt x="9525" y="3683"/>
                  </a:lnTo>
                  <a:lnTo>
                    <a:pt x="1904" y="11302"/>
                  </a:lnTo>
                  <a:lnTo>
                    <a:pt x="0" y="17272"/>
                  </a:lnTo>
                  <a:lnTo>
                    <a:pt x="0" y="294766"/>
                  </a:lnTo>
                  <a:lnTo>
                    <a:pt x="189356" y="294766"/>
                  </a:lnTo>
                  <a:lnTo>
                    <a:pt x="189356" y="247141"/>
                  </a:lnTo>
                  <a:lnTo>
                    <a:pt x="58927" y="247141"/>
                  </a:lnTo>
                  <a:lnTo>
                    <a:pt x="58927" y="49402"/>
                  </a:lnTo>
                  <a:lnTo>
                    <a:pt x="177926" y="49402"/>
                  </a:lnTo>
                  <a:lnTo>
                    <a:pt x="177926" y="1777"/>
                  </a:lnTo>
                  <a:close/>
                </a:path>
                <a:path w="913129" h="323850">
                  <a:moveTo>
                    <a:pt x="587882" y="0"/>
                  </a:moveTo>
                  <a:lnTo>
                    <a:pt x="528954" y="0"/>
                  </a:lnTo>
                  <a:lnTo>
                    <a:pt x="528954" y="323850"/>
                  </a:lnTo>
                  <a:lnTo>
                    <a:pt x="587882" y="323850"/>
                  </a:lnTo>
                  <a:lnTo>
                    <a:pt x="587882" y="0"/>
                  </a:lnTo>
                  <a:close/>
                </a:path>
                <a:path w="913129" h="323850">
                  <a:moveTo>
                    <a:pt x="266318" y="0"/>
                  </a:moveTo>
                  <a:lnTo>
                    <a:pt x="207390" y="0"/>
                  </a:lnTo>
                  <a:lnTo>
                    <a:pt x="207390" y="323850"/>
                  </a:lnTo>
                  <a:lnTo>
                    <a:pt x="266318" y="323850"/>
                  </a:lnTo>
                  <a:lnTo>
                    <a:pt x="2663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82539" y="327685"/>
              <a:ext cx="273405" cy="27340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201411" y="436879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40639" y="0"/>
                  </a:moveTo>
                  <a:lnTo>
                    <a:pt x="31876" y="0"/>
                  </a:lnTo>
                  <a:lnTo>
                    <a:pt x="22733" y="0"/>
                  </a:lnTo>
                  <a:lnTo>
                    <a:pt x="15112" y="2920"/>
                  </a:lnTo>
                  <a:lnTo>
                    <a:pt x="2921" y="14477"/>
                  </a:lnTo>
                  <a:lnTo>
                    <a:pt x="0" y="21970"/>
                  </a:lnTo>
                  <a:lnTo>
                    <a:pt x="0" y="40258"/>
                  </a:lnTo>
                  <a:lnTo>
                    <a:pt x="2921" y="47751"/>
                  </a:lnTo>
                  <a:lnTo>
                    <a:pt x="14477" y="59562"/>
                  </a:lnTo>
                  <a:lnTo>
                    <a:pt x="21716" y="62483"/>
                  </a:lnTo>
                  <a:lnTo>
                    <a:pt x="40004" y="62483"/>
                  </a:lnTo>
                  <a:lnTo>
                    <a:pt x="47625" y="59562"/>
                  </a:lnTo>
                  <a:lnTo>
                    <a:pt x="59436" y="47751"/>
                  </a:lnTo>
                  <a:lnTo>
                    <a:pt x="62484" y="40258"/>
                  </a:lnTo>
                  <a:lnTo>
                    <a:pt x="62484" y="22478"/>
                  </a:lnTo>
                  <a:lnTo>
                    <a:pt x="59562" y="15112"/>
                  </a:lnTo>
                  <a:lnTo>
                    <a:pt x="48005" y="3047"/>
                  </a:lnTo>
                  <a:lnTo>
                    <a:pt x="406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07507" y="179781"/>
              <a:ext cx="1159002" cy="56151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325109" y="292353"/>
              <a:ext cx="930275" cy="345440"/>
            </a:xfrm>
            <a:custGeom>
              <a:avLst/>
              <a:gdLst/>
              <a:ahLst/>
              <a:cxnLst/>
              <a:rect l="l" t="t" r="r" b="b"/>
              <a:pathLst>
                <a:path w="930275" h="345440">
                  <a:moveTo>
                    <a:pt x="858012" y="209550"/>
                  </a:moveTo>
                  <a:lnTo>
                    <a:pt x="731901" y="209550"/>
                  </a:lnTo>
                  <a:lnTo>
                    <a:pt x="724255" y="209859"/>
                  </a:lnTo>
                  <a:lnTo>
                    <a:pt x="685464" y="224129"/>
                  </a:lnTo>
                  <a:lnTo>
                    <a:pt x="663273" y="256043"/>
                  </a:lnTo>
                  <a:lnTo>
                    <a:pt x="660273" y="277368"/>
                  </a:lnTo>
                  <a:lnTo>
                    <a:pt x="660597" y="284607"/>
                  </a:lnTo>
                  <a:lnTo>
                    <a:pt x="660606" y="284801"/>
                  </a:lnTo>
                  <a:lnTo>
                    <a:pt x="675965" y="321645"/>
                  </a:lnTo>
                  <a:lnTo>
                    <a:pt x="709916" y="342399"/>
                  </a:lnTo>
                  <a:lnTo>
                    <a:pt x="731901" y="345186"/>
                  </a:lnTo>
                  <a:lnTo>
                    <a:pt x="858012" y="345186"/>
                  </a:lnTo>
                  <a:lnTo>
                    <a:pt x="899048" y="334200"/>
                  </a:lnTo>
                  <a:lnTo>
                    <a:pt x="924432" y="305054"/>
                  </a:lnTo>
                  <a:lnTo>
                    <a:pt x="926840" y="298323"/>
                  </a:lnTo>
                  <a:lnTo>
                    <a:pt x="740155" y="298323"/>
                  </a:lnTo>
                  <a:lnTo>
                    <a:pt x="732536" y="296672"/>
                  </a:lnTo>
                  <a:lnTo>
                    <a:pt x="727201" y="293243"/>
                  </a:lnTo>
                  <a:lnTo>
                    <a:pt x="721867" y="289941"/>
                  </a:lnTo>
                  <a:lnTo>
                    <a:pt x="719298" y="284801"/>
                  </a:lnTo>
                  <a:lnTo>
                    <a:pt x="750062" y="256413"/>
                  </a:lnTo>
                  <a:lnTo>
                    <a:pt x="926858" y="256413"/>
                  </a:lnTo>
                  <a:lnTo>
                    <a:pt x="926766" y="256043"/>
                  </a:lnTo>
                  <a:lnTo>
                    <a:pt x="904468" y="224129"/>
                  </a:lnTo>
                  <a:lnTo>
                    <a:pt x="865677" y="209859"/>
                  </a:lnTo>
                  <a:lnTo>
                    <a:pt x="858012" y="209550"/>
                  </a:lnTo>
                  <a:close/>
                </a:path>
                <a:path w="930275" h="345440">
                  <a:moveTo>
                    <a:pt x="926858" y="256413"/>
                  </a:moveTo>
                  <a:lnTo>
                    <a:pt x="839597" y="256413"/>
                  </a:lnTo>
                  <a:lnTo>
                    <a:pt x="853265" y="257722"/>
                  </a:lnTo>
                  <a:lnTo>
                    <a:pt x="863028" y="261651"/>
                  </a:lnTo>
                  <a:lnTo>
                    <a:pt x="868886" y="268200"/>
                  </a:lnTo>
                  <a:lnTo>
                    <a:pt x="870838" y="277368"/>
                  </a:lnTo>
                  <a:lnTo>
                    <a:pt x="868886" y="286535"/>
                  </a:lnTo>
                  <a:lnTo>
                    <a:pt x="863028" y="293084"/>
                  </a:lnTo>
                  <a:lnTo>
                    <a:pt x="853265" y="297013"/>
                  </a:lnTo>
                  <a:lnTo>
                    <a:pt x="839597" y="298323"/>
                  </a:lnTo>
                  <a:lnTo>
                    <a:pt x="926840" y="298323"/>
                  </a:lnTo>
                  <a:lnTo>
                    <a:pt x="928433" y="291877"/>
                  </a:lnTo>
                  <a:lnTo>
                    <a:pt x="929433" y="284801"/>
                  </a:lnTo>
                  <a:lnTo>
                    <a:pt x="929766" y="277368"/>
                  </a:lnTo>
                  <a:lnTo>
                    <a:pt x="929433" y="269863"/>
                  </a:lnTo>
                  <a:lnTo>
                    <a:pt x="928433" y="262763"/>
                  </a:lnTo>
                  <a:lnTo>
                    <a:pt x="926858" y="256413"/>
                  </a:lnTo>
                  <a:close/>
                </a:path>
                <a:path w="930275" h="345440">
                  <a:moveTo>
                    <a:pt x="397637" y="248539"/>
                  </a:moveTo>
                  <a:lnTo>
                    <a:pt x="338709" y="248539"/>
                  </a:lnTo>
                  <a:lnTo>
                    <a:pt x="338709" y="343408"/>
                  </a:lnTo>
                  <a:lnTo>
                    <a:pt x="595376" y="343408"/>
                  </a:lnTo>
                  <a:lnTo>
                    <a:pt x="595376" y="295783"/>
                  </a:lnTo>
                  <a:lnTo>
                    <a:pt x="397637" y="295783"/>
                  </a:lnTo>
                  <a:lnTo>
                    <a:pt x="397637" y="248539"/>
                  </a:lnTo>
                  <a:close/>
                </a:path>
                <a:path w="930275" h="345440">
                  <a:moveTo>
                    <a:pt x="593216" y="20193"/>
                  </a:moveTo>
                  <a:lnTo>
                    <a:pt x="534288" y="20193"/>
                  </a:lnTo>
                  <a:lnTo>
                    <a:pt x="534288" y="279400"/>
                  </a:lnTo>
                  <a:lnTo>
                    <a:pt x="593216" y="279400"/>
                  </a:lnTo>
                  <a:lnTo>
                    <a:pt x="593216" y="157988"/>
                  </a:lnTo>
                  <a:lnTo>
                    <a:pt x="624459" y="157988"/>
                  </a:lnTo>
                  <a:lnTo>
                    <a:pt x="624459" y="108331"/>
                  </a:lnTo>
                  <a:lnTo>
                    <a:pt x="593216" y="108331"/>
                  </a:lnTo>
                  <a:lnTo>
                    <a:pt x="593216" y="20193"/>
                  </a:lnTo>
                  <a:close/>
                </a:path>
                <a:path w="930275" h="345440">
                  <a:moveTo>
                    <a:pt x="521588" y="191389"/>
                  </a:moveTo>
                  <a:lnTo>
                    <a:pt x="321310" y="191389"/>
                  </a:lnTo>
                  <a:lnTo>
                    <a:pt x="321310" y="235712"/>
                  </a:lnTo>
                  <a:lnTo>
                    <a:pt x="521588" y="235712"/>
                  </a:lnTo>
                  <a:lnTo>
                    <a:pt x="521588" y="191389"/>
                  </a:lnTo>
                  <a:close/>
                </a:path>
                <a:path w="930275" h="345440">
                  <a:moveTo>
                    <a:pt x="521588" y="29083"/>
                  </a:moveTo>
                  <a:lnTo>
                    <a:pt x="319531" y="29083"/>
                  </a:lnTo>
                  <a:lnTo>
                    <a:pt x="319531" y="73152"/>
                  </a:lnTo>
                  <a:lnTo>
                    <a:pt x="350012" y="73152"/>
                  </a:lnTo>
                  <a:lnTo>
                    <a:pt x="344550" y="76454"/>
                  </a:lnTo>
                  <a:lnTo>
                    <a:pt x="340360" y="81788"/>
                  </a:lnTo>
                  <a:lnTo>
                    <a:pt x="337312" y="89154"/>
                  </a:lnTo>
                  <a:lnTo>
                    <a:pt x="334137" y="96520"/>
                  </a:lnTo>
                  <a:lnTo>
                    <a:pt x="332613" y="103886"/>
                  </a:lnTo>
                  <a:lnTo>
                    <a:pt x="332647" y="112014"/>
                  </a:lnTo>
                  <a:lnTo>
                    <a:pt x="333525" y="124841"/>
                  </a:lnTo>
                  <a:lnTo>
                    <a:pt x="355742" y="163724"/>
                  </a:lnTo>
                  <a:lnTo>
                    <a:pt x="388747" y="176530"/>
                  </a:lnTo>
                  <a:lnTo>
                    <a:pt x="388747" y="191389"/>
                  </a:lnTo>
                  <a:lnTo>
                    <a:pt x="451230" y="191389"/>
                  </a:lnTo>
                  <a:lnTo>
                    <a:pt x="451230" y="176530"/>
                  </a:lnTo>
                  <a:lnTo>
                    <a:pt x="463851" y="173934"/>
                  </a:lnTo>
                  <a:lnTo>
                    <a:pt x="499808" y="147885"/>
                  </a:lnTo>
                  <a:lnTo>
                    <a:pt x="505584" y="133096"/>
                  </a:lnTo>
                  <a:lnTo>
                    <a:pt x="407797" y="133096"/>
                  </a:lnTo>
                  <a:lnTo>
                    <a:pt x="401954" y="130429"/>
                  </a:lnTo>
                  <a:lnTo>
                    <a:pt x="397763" y="124841"/>
                  </a:lnTo>
                  <a:lnTo>
                    <a:pt x="393700" y="119253"/>
                  </a:lnTo>
                  <a:lnTo>
                    <a:pt x="391540" y="112014"/>
                  </a:lnTo>
                  <a:lnTo>
                    <a:pt x="391540" y="93980"/>
                  </a:lnTo>
                  <a:lnTo>
                    <a:pt x="393700" y="86741"/>
                  </a:lnTo>
                  <a:lnTo>
                    <a:pt x="397763" y="81153"/>
                  </a:lnTo>
                  <a:lnTo>
                    <a:pt x="401954" y="75565"/>
                  </a:lnTo>
                  <a:lnTo>
                    <a:pt x="407797" y="72771"/>
                  </a:lnTo>
                  <a:lnTo>
                    <a:pt x="521588" y="72771"/>
                  </a:lnTo>
                  <a:lnTo>
                    <a:pt x="521588" y="29083"/>
                  </a:lnTo>
                  <a:close/>
                </a:path>
                <a:path w="930275" h="345440">
                  <a:moveTo>
                    <a:pt x="521588" y="72771"/>
                  </a:moveTo>
                  <a:lnTo>
                    <a:pt x="433197" y="72771"/>
                  </a:lnTo>
                  <a:lnTo>
                    <a:pt x="439165" y="75565"/>
                  </a:lnTo>
                  <a:lnTo>
                    <a:pt x="443229" y="81153"/>
                  </a:lnTo>
                  <a:lnTo>
                    <a:pt x="447420" y="86741"/>
                  </a:lnTo>
                  <a:lnTo>
                    <a:pt x="449452" y="93980"/>
                  </a:lnTo>
                  <a:lnTo>
                    <a:pt x="449452" y="112014"/>
                  </a:lnTo>
                  <a:lnTo>
                    <a:pt x="447420" y="119253"/>
                  </a:lnTo>
                  <a:lnTo>
                    <a:pt x="443039" y="125102"/>
                  </a:lnTo>
                  <a:lnTo>
                    <a:pt x="439165" y="130429"/>
                  </a:lnTo>
                  <a:lnTo>
                    <a:pt x="433197" y="133096"/>
                  </a:lnTo>
                  <a:lnTo>
                    <a:pt x="505584" y="133096"/>
                  </a:lnTo>
                  <a:lnTo>
                    <a:pt x="507428" y="125267"/>
                  </a:lnTo>
                  <a:lnTo>
                    <a:pt x="508345" y="112014"/>
                  </a:lnTo>
                  <a:lnTo>
                    <a:pt x="508380" y="103886"/>
                  </a:lnTo>
                  <a:lnTo>
                    <a:pt x="506856" y="96520"/>
                  </a:lnTo>
                  <a:lnTo>
                    <a:pt x="500761" y="81788"/>
                  </a:lnTo>
                  <a:lnTo>
                    <a:pt x="496442" y="76454"/>
                  </a:lnTo>
                  <a:lnTo>
                    <a:pt x="490981" y="73152"/>
                  </a:lnTo>
                  <a:lnTo>
                    <a:pt x="521588" y="73152"/>
                  </a:lnTo>
                  <a:lnTo>
                    <a:pt x="521588" y="72771"/>
                  </a:lnTo>
                  <a:close/>
                </a:path>
                <a:path w="930275" h="345440">
                  <a:moveTo>
                    <a:pt x="450468" y="0"/>
                  </a:moveTo>
                  <a:lnTo>
                    <a:pt x="391540" y="0"/>
                  </a:lnTo>
                  <a:lnTo>
                    <a:pt x="391540" y="29083"/>
                  </a:lnTo>
                  <a:lnTo>
                    <a:pt x="450468" y="29083"/>
                  </a:lnTo>
                  <a:lnTo>
                    <a:pt x="450468" y="0"/>
                  </a:lnTo>
                  <a:close/>
                </a:path>
                <a:path w="930275" h="345440">
                  <a:moveTo>
                    <a:pt x="83185" y="233299"/>
                  </a:moveTo>
                  <a:lnTo>
                    <a:pt x="24256" y="233299"/>
                  </a:lnTo>
                  <a:lnTo>
                    <a:pt x="24256" y="343408"/>
                  </a:lnTo>
                  <a:lnTo>
                    <a:pt x="280924" y="343408"/>
                  </a:lnTo>
                  <a:lnTo>
                    <a:pt x="280924" y="294386"/>
                  </a:lnTo>
                  <a:lnTo>
                    <a:pt x="83185" y="294386"/>
                  </a:lnTo>
                  <a:lnTo>
                    <a:pt x="83185" y="233299"/>
                  </a:lnTo>
                  <a:close/>
                </a:path>
                <a:path w="930275" h="345440">
                  <a:moveTo>
                    <a:pt x="278764" y="20193"/>
                  </a:moveTo>
                  <a:lnTo>
                    <a:pt x="219837" y="20193"/>
                  </a:lnTo>
                  <a:lnTo>
                    <a:pt x="219837" y="264160"/>
                  </a:lnTo>
                  <a:lnTo>
                    <a:pt x="278764" y="264160"/>
                  </a:lnTo>
                  <a:lnTo>
                    <a:pt x="278764" y="20193"/>
                  </a:lnTo>
                  <a:close/>
                </a:path>
                <a:path w="930275" h="345440">
                  <a:moveTo>
                    <a:pt x="95757" y="79502"/>
                  </a:moveTo>
                  <a:lnTo>
                    <a:pt x="34543" y="79502"/>
                  </a:lnTo>
                  <a:lnTo>
                    <a:pt x="0" y="222631"/>
                  </a:lnTo>
                  <a:lnTo>
                    <a:pt x="59054" y="222631"/>
                  </a:lnTo>
                  <a:lnTo>
                    <a:pt x="90550" y="88773"/>
                  </a:lnTo>
                  <a:lnTo>
                    <a:pt x="91312" y="86106"/>
                  </a:lnTo>
                  <a:lnTo>
                    <a:pt x="92201" y="83947"/>
                  </a:lnTo>
                  <a:lnTo>
                    <a:pt x="93979" y="80391"/>
                  </a:lnTo>
                  <a:lnTo>
                    <a:pt x="95757" y="79502"/>
                  </a:lnTo>
                  <a:close/>
                </a:path>
                <a:path w="930275" h="345440">
                  <a:moveTo>
                    <a:pt x="170561" y="79502"/>
                  </a:moveTo>
                  <a:lnTo>
                    <a:pt x="110998" y="79502"/>
                  </a:lnTo>
                  <a:lnTo>
                    <a:pt x="113411" y="82550"/>
                  </a:lnTo>
                  <a:lnTo>
                    <a:pt x="114426" y="88773"/>
                  </a:lnTo>
                  <a:lnTo>
                    <a:pt x="139573" y="222631"/>
                  </a:lnTo>
                  <a:lnTo>
                    <a:pt x="198500" y="222631"/>
                  </a:lnTo>
                  <a:lnTo>
                    <a:pt x="170561" y="79502"/>
                  </a:lnTo>
                  <a:close/>
                </a:path>
                <a:path w="930275" h="345440">
                  <a:moveTo>
                    <a:pt x="205612" y="32639"/>
                  </a:moveTo>
                  <a:lnTo>
                    <a:pt x="2539" y="32639"/>
                  </a:lnTo>
                  <a:lnTo>
                    <a:pt x="2539" y="79502"/>
                  </a:lnTo>
                  <a:lnTo>
                    <a:pt x="205612" y="79502"/>
                  </a:lnTo>
                  <a:lnTo>
                    <a:pt x="205612" y="32639"/>
                  </a:lnTo>
                  <a:close/>
                </a:path>
                <a:path w="930275" h="345440">
                  <a:moveTo>
                    <a:pt x="131825" y="0"/>
                  </a:moveTo>
                  <a:lnTo>
                    <a:pt x="72898" y="0"/>
                  </a:lnTo>
                  <a:lnTo>
                    <a:pt x="72898" y="32639"/>
                  </a:lnTo>
                  <a:lnTo>
                    <a:pt x="131825" y="32639"/>
                  </a:lnTo>
                  <a:lnTo>
                    <a:pt x="131825" y="0"/>
                  </a:lnTo>
                  <a:close/>
                </a:path>
                <a:path w="930275" h="345440">
                  <a:moveTo>
                    <a:pt x="921892" y="20193"/>
                  </a:moveTo>
                  <a:lnTo>
                    <a:pt x="862964" y="20193"/>
                  </a:lnTo>
                  <a:lnTo>
                    <a:pt x="862964" y="55372"/>
                  </a:lnTo>
                  <a:lnTo>
                    <a:pt x="826007" y="55372"/>
                  </a:lnTo>
                  <a:lnTo>
                    <a:pt x="826007" y="102235"/>
                  </a:lnTo>
                  <a:lnTo>
                    <a:pt x="862964" y="102235"/>
                  </a:lnTo>
                  <a:lnTo>
                    <a:pt x="862964" y="127508"/>
                  </a:lnTo>
                  <a:lnTo>
                    <a:pt x="822198" y="127508"/>
                  </a:lnTo>
                  <a:lnTo>
                    <a:pt x="822198" y="174371"/>
                  </a:lnTo>
                  <a:lnTo>
                    <a:pt x="862964" y="174371"/>
                  </a:lnTo>
                  <a:lnTo>
                    <a:pt x="862964" y="201295"/>
                  </a:lnTo>
                  <a:lnTo>
                    <a:pt x="921892" y="201295"/>
                  </a:lnTo>
                  <a:lnTo>
                    <a:pt x="921892" y="20193"/>
                  </a:lnTo>
                  <a:close/>
                </a:path>
                <a:path w="930275" h="345440">
                  <a:moveTo>
                    <a:pt x="812800" y="21971"/>
                  </a:moveTo>
                  <a:lnTo>
                    <a:pt x="646429" y="21971"/>
                  </a:lnTo>
                  <a:lnTo>
                    <a:pt x="646429" y="68834"/>
                  </a:lnTo>
                  <a:lnTo>
                    <a:pt x="752348" y="68834"/>
                  </a:lnTo>
                  <a:lnTo>
                    <a:pt x="754506" y="69469"/>
                  </a:lnTo>
                  <a:lnTo>
                    <a:pt x="756285" y="71501"/>
                  </a:lnTo>
                  <a:lnTo>
                    <a:pt x="756538" y="73787"/>
                  </a:lnTo>
                  <a:lnTo>
                    <a:pt x="756157" y="77089"/>
                  </a:lnTo>
                  <a:lnTo>
                    <a:pt x="736218" y="192405"/>
                  </a:lnTo>
                  <a:lnTo>
                    <a:pt x="796543" y="192405"/>
                  </a:lnTo>
                  <a:lnTo>
                    <a:pt x="821436" y="39116"/>
                  </a:lnTo>
                  <a:lnTo>
                    <a:pt x="822451" y="33655"/>
                  </a:lnTo>
                  <a:lnTo>
                    <a:pt x="821689" y="29464"/>
                  </a:lnTo>
                  <a:lnTo>
                    <a:pt x="816990" y="23495"/>
                  </a:lnTo>
                  <a:lnTo>
                    <a:pt x="812800" y="219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5643" y="179781"/>
              <a:ext cx="1169682" cy="56151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391909" y="292353"/>
              <a:ext cx="940435" cy="344170"/>
            </a:xfrm>
            <a:custGeom>
              <a:avLst/>
              <a:gdLst/>
              <a:ahLst/>
              <a:cxnLst/>
              <a:rect l="l" t="t" r="r" b="b"/>
              <a:pathLst>
                <a:path w="940434" h="344170">
                  <a:moveTo>
                    <a:pt x="713105" y="248539"/>
                  </a:moveTo>
                  <a:lnTo>
                    <a:pt x="654176" y="248539"/>
                  </a:lnTo>
                  <a:lnTo>
                    <a:pt x="654176" y="343408"/>
                  </a:lnTo>
                  <a:lnTo>
                    <a:pt x="910843" y="343408"/>
                  </a:lnTo>
                  <a:lnTo>
                    <a:pt x="910843" y="295783"/>
                  </a:lnTo>
                  <a:lnTo>
                    <a:pt x="713105" y="295783"/>
                  </a:lnTo>
                  <a:lnTo>
                    <a:pt x="713105" y="248539"/>
                  </a:lnTo>
                  <a:close/>
                </a:path>
                <a:path w="940434" h="344170">
                  <a:moveTo>
                    <a:pt x="908685" y="20193"/>
                  </a:moveTo>
                  <a:lnTo>
                    <a:pt x="849757" y="20193"/>
                  </a:lnTo>
                  <a:lnTo>
                    <a:pt x="849757" y="279400"/>
                  </a:lnTo>
                  <a:lnTo>
                    <a:pt x="908685" y="279400"/>
                  </a:lnTo>
                  <a:lnTo>
                    <a:pt x="908685" y="157988"/>
                  </a:lnTo>
                  <a:lnTo>
                    <a:pt x="939926" y="157988"/>
                  </a:lnTo>
                  <a:lnTo>
                    <a:pt x="939926" y="108331"/>
                  </a:lnTo>
                  <a:lnTo>
                    <a:pt x="908685" y="108331"/>
                  </a:lnTo>
                  <a:lnTo>
                    <a:pt x="908685" y="20193"/>
                  </a:lnTo>
                  <a:close/>
                </a:path>
                <a:path w="940434" h="344170">
                  <a:moveTo>
                    <a:pt x="837057" y="191389"/>
                  </a:moveTo>
                  <a:lnTo>
                    <a:pt x="636778" y="191389"/>
                  </a:lnTo>
                  <a:lnTo>
                    <a:pt x="636778" y="235712"/>
                  </a:lnTo>
                  <a:lnTo>
                    <a:pt x="837057" y="235712"/>
                  </a:lnTo>
                  <a:lnTo>
                    <a:pt x="837057" y="191389"/>
                  </a:lnTo>
                  <a:close/>
                </a:path>
                <a:path w="940434" h="344170">
                  <a:moveTo>
                    <a:pt x="837057" y="29083"/>
                  </a:moveTo>
                  <a:lnTo>
                    <a:pt x="634999" y="29083"/>
                  </a:lnTo>
                  <a:lnTo>
                    <a:pt x="634999" y="73152"/>
                  </a:lnTo>
                  <a:lnTo>
                    <a:pt x="665480" y="73152"/>
                  </a:lnTo>
                  <a:lnTo>
                    <a:pt x="660018" y="76454"/>
                  </a:lnTo>
                  <a:lnTo>
                    <a:pt x="655828" y="81788"/>
                  </a:lnTo>
                  <a:lnTo>
                    <a:pt x="652780" y="89154"/>
                  </a:lnTo>
                  <a:lnTo>
                    <a:pt x="649605" y="96520"/>
                  </a:lnTo>
                  <a:lnTo>
                    <a:pt x="648081" y="103886"/>
                  </a:lnTo>
                  <a:lnTo>
                    <a:pt x="648115" y="112014"/>
                  </a:lnTo>
                  <a:lnTo>
                    <a:pt x="648993" y="124841"/>
                  </a:lnTo>
                  <a:lnTo>
                    <a:pt x="671210" y="163724"/>
                  </a:lnTo>
                  <a:lnTo>
                    <a:pt x="704214" y="176530"/>
                  </a:lnTo>
                  <a:lnTo>
                    <a:pt x="704214" y="191389"/>
                  </a:lnTo>
                  <a:lnTo>
                    <a:pt x="766698" y="191389"/>
                  </a:lnTo>
                  <a:lnTo>
                    <a:pt x="766698" y="176530"/>
                  </a:lnTo>
                  <a:lnTo>
                    <a:pt x="779319" y="173934"/>
                  </a:lnTo>
                  <a:lnTo>
                    <a:pt x="815276" y="147885"/>
                  </a:lnTo>
                  <a:lnTo>
                    <a:pt x="821052" y="133096"/>
                  </a:lnTo>
                  <a:lnTo>
                    <a:pt x="723264" y="133096"/>
                  </a:lnTo>
                  <a:lnTo>
                    <a:pt x="717422" y="130429"/>
                  </a:lnTo>
                  <a:lnTo>
                    <a:pt x="713232" y="124841"/>
                  </a:lnTo>
                  <a:lnTo>
                    <a:pt x="709167" y="119253"/>
                  </a:lnTo>
                  <a:lnTo>
                    <a:pt x="707009" y="112014"/>
                  </a:lnTo>
                  <a:lnTo>
                    <a:pt x="707009" y="93980"/>
                  </a:lnTo>
                  <a:lnTo>
                    <a:pt x="709167" y="86741"/>
                  </a:lnTo>
                  <a:lnTo>
                    <a:pt x="713232" y="81153"/>
                  </a:lnTo>
                  <a:lnTo>
                    <a:pt x="717422" y="75565"/>
                  </a:lnTo>
                  <a:lnTo>
                    <a:pt x="723264" y="72771"/>
                  </a:lnTo>
                  <a:lnTo>
                    <a:pt x="837057" y="72771"/>
                  </a:lnTo>
                  <a:lnTo>
                    <a:pt x="837057" y="29083"/>
                  </a:lnTo>
                  <a:close/>
                </a:path>
                <a:path w="940434" h="344170">
                  <a:moveTo>
                    <a:pt x="837057" y="72771"/>
                  </a:moveTo>
                  <a:lnTo>
                    <a:pt x="748664" y="72771"/>
                  </a:lnTo>
                  <a:lnTo>
                    <a:pt x="754507" y="75565"/>
                  </a:lnTo>
                  <a:lnTo>
                    <a:pt x="762888" y="86741"/>
                  </a:lnTo>
                  <a:lnTo>
                    <a:pt x="764920" y="93980"/>
                  </a:lnTo>
                  <a:lnTo>
                    <a:pt x="764920" y="112014"/>
                  </a:lnTo>
                  <a:lnTo>
                    <a:pt x="762888" y="119253"/>
                  </a:lnTo>
                  <a:lnTo>
                    <a:pt x="754507" y="130429"/>
                  </a:lnTo>
                  <a:lnTo>
                    <a:pt x="748664" y="133096"/>
                  </a:lnTo>
                  <a:lnTo>
                    <a:pt x="821052" y="133096"/>
                  </a:lnTo>
                  <a:lnTo>
                    <a:pt x="822896" y="125267"/>
                  </a:lnTo>
                  <a:lnTo>
                    <a:pt x="823813" y="112014"/>
                  </a:lnTo>
                  <a:lnTo>
                    <a:pt x="823848" y="103886"/>
                  </a:lnTo>
                  <a:lnTo>
                    <a:pt x="822324" y="96520"/>
                  </a:lnTo>
                  <a:lnTo>
                    <a:pt x="816229" y="81788"/>
                  </a:lnTo>
                  <a:lnTo>
                    <a:pt x="811911" y="76454"/>
                  </a:lnTo>
                  <a:lnTo>
                    <a:pt x="806449" y="73152"/>
                  </a:lnTo>
                  <a:lnTo>
                    <a:pt x="837057" y="73152"/>
                  </a:lnTo>
                  <a:lnTo>
                    <a:pt x="837057" y="72771"/>
                  </a:lnTo>
                  <a:close/>
                </a:path>
                <a:path w="940434" h="344170">
                  <a:moveTo>
                    <a:pt x="765937" y="0"/>
                  </a:moveTo>
                  <a:lnTo>
                    <a:pt x="707009" y="0"/>
                  </a:lnTo>
                  <a:lnTo>
                    <a:pt x="707009" y="29083"/>
                  </a:lnTo>
                  <a:lnTo>
                    <a:pt x="765937" y="29083"/>
                  </a:lnTo>
                  <a:lnTo>
                    <a:pt x="765937" y="0"/>
                  </a:lnTo>
                  <a:close/>
                </a:path>
                <a:path w="940434" h="344170">
                  <a:moveTo>
                    <a:pt x="398653" y="229743"/>
                  </a:moveTo>
                  <a:lnTo>
                    <a:pt x="339724" y="229743"/>
                  </a:lnTo>
                  <a:lnTo>
                    <a:pt x="339724" y="343408"/>
                  </a:lnTo>
                  <a:lnTo>
                    <a:pt x="596391" y="343408"/>
                  </a:lnTo>
                  <a:lnTo>
                    <a:pt x="596391" y="293624"/>
                  </a:lnTo>
                  <a:lnTo>
                    <a:pt x="398653" y="293624"/>
                  </a:lnTo>
                  <a:lnTo>
                    <a:pt x="398653" y="229743"/>
                  </a:lnTo>
                  <a:close/>
                </a:path>
                <a:path w="940434" h="344170">
                  <a:moveTo>
                    <a:pt x="594233" y="149098"/>
                  </a:moveTo>
                  <a:lnTo>
                    <a:pt x="535305" y="149098"/>
                  </a:lnTo>
                  <a:lnTo>
                    <a:pt x="535305" y="260604"/>
                  </a:lnTo>
                  <a:lnTo>
                    <a:pt x="594233" y="260604"/>
                  </a:lnTo>
                  <a:lnTo>
                    <a:pt x="594233" y="149098"/>
                  </a:lnTo>
                  <a:close/>
                </a:path>
                <a:path w="940434" h="344170">
                  <a:moveTo>
                    <a:pt x="407669" y="68834"/>
                  </a:moveTo>
                  <a:lnTo>
                    <a:pt x="346456" y="68834"/>
                  </a:lnTo>
                  <a:lnTo>
                    <a:pt x="312038" y="214122"/>
                  </a:lnTo>
                  <a:lnTo>
                    <a:pt x="370966" y="214122"/>
                  </a:lnTo>
                  <a:lnTo>
                    <a:pt x="402589" y="78105"/>
                  </a:lnTo>
                  <a:lnTo>
                    <a:pt x="403224" y="75565"/>
                  </a:lnTo>
                  <a:lnTo>
                    <a:pt x="404113" y="73279"/>
                  </a:lnTo>
                  <a:lnTo>
                    <a:pt x="405003" y="71501"/>
                  </a:lnTo>
                  <a:lnTo>
                    <a:pt x="406018" y="69723"/>
                  </a:lnTo>
                  <a:lnTo>
                    <a:pt x="407669" y="68834"/>
                  </a:lnTo>
                  <a:close/>
                </a:path>
                <a:path w="940434" h="344170">
                  <a:moveTo>
                    <a:pt x="482472" y="68834"/>
                  </a:moveTo>
                  <a:lnTo>
                    <a:pt x="422910" y="68834"/>
                  </a:lnTo>
                  <a:lnTo>
                    <a:pt x="425322" y="72009"/>
                  </a:lnTo>
                  <a:lnTo>
                    <a:pt x="426338" y="78105"/>
                  </a:lnTo>
                  <a:lnTo>
                    <a:pt x="451485" y="214122"/>
                  </a:lnTo>
                  <a:lnTo>
                    <a:pt x="510413" y="214122"/>
                  </a:lnTo>
                  <a:lnTo>
                    <a:pt x="497713" y="149098"/>
                  </a:lnTo>
                  <a:lnTo>
                    <a:pt x="594233" y="149098"/>
                  </a:lnTo>
                  <a:lnTo>
                    <a:pt x="594233" y="100838"/>
                  </a:lnTo>
                  <a:lnTo>
                    <a:pt x="488441" y="100838"/>
                  </a:lnTo>
                  <a:lnTo>
                    <a:pt x="482472" y="68834"/>
                  </a:lnTo>
                  <a:close/>
                </a:path>
                <a:path w="940434" h="344170">
                  <a:moveTo>
                    <a:pt x="594233" y="20193"/>
                  </a:moveTo>
                  <a:lnTo>
                    <a:pt x="535305" y="20193"/>
                  </a:lnTo>
                  <a:lnTo>
                    <a:pt x="535305" y="100838"/>
                  </a:lnTo>
                  <a:lnTo>
                    <a:pt x="594233" y="100838"/>
                  </a:lnTo>
                  <a:lnTo>
                    <a:pt x="594233" y="20193"/>
                  </a:lnTo>
                  <a:close/>
                </a:path>
                <a:path w="940434" h="344170">
                  <a:moveTo>
                    <a:pt x="513968" y="21971"/>
                  </a:moveTo>
                  <a:lnTo>
                    <a:pt x="318008" y="21971"/>
                  </a:lnTo>
                  <a:lnTo>
                    <a:pt x="318008" y="68834"/>
                  </a:lnTo>
                  <a:lnTo>
                    <a:pt x="513968" y="68834"/>
                  </a:lnTo>
                  <a:lnTo>
                    <a:pt x="513968" y="21971"/>
                  </a:lnTo>
                  <a:close/>
                </a:path>
                <a:path w="940434" h="344170">
                  <a:moveTo>
                    <a:pt x="131063" y="21971"/>
                  </a:moveTo>
                  <a:lnTo>
                    <a:pt x="15493" y="21971"/>
                  </a:lnTo>
                  <a:lnTo>
                    <a:pt x="9525" y="23876"/>
                  </a:lnTo>
                  <a:lnTo>
                    <a:pt x="1904" y="31496"/>
                  </a:lnTo>
                  <a:lnTo>
                    <a:pt x="0" y="37465"/>
                  </a:lnTo>
                  <a:lnTo>
                    <a:pt x="0" y="314960"/>
                  </a:lnTo>
                  <a:lnTo>
                    <a:pt x="137033" y="314960"/>
                  </a:lnTo>
                  <a:lnTo>
                    <a:pt x="137033" y="267335"/>
                  </a:lnTo>
                  <a:lnTo>
                    <a:pt x="53212" y="267335"/>
                  </a:lnTo>
                  <a:lnTo>
                    <a:pt x="53212" y="69596"/>
                  </a:lnTo>
                  <a:lnTo>
                    <a:pt x="131063" y="69596"/>
                  </a:lnTo>
                  <a:lnTo>
                    <a:pt x="131063" y="21971"/>
                  </a:lnTo>
                  <a:close/>
                </a:path>
                <a:path w="940434" h="344170">
                  <a:moveTo>
                    <a:pt x="202818" y="20193"/>
                  </a:moveTo>
                  <a:lnTo>
                    <a:pt x="150240" y="20193"/>
                  </a:lnTo>
                  <a:lnTo>
                    <a:pt x="150240" y="344043"/>
                  </a:lnTo>
                  <a:lnTo>
                    <a:pt x="202818" y="344043"/>
                  </a:lnTo>
                  <a:lnTo>
                    <a:pt x="202818" y="184658"/>
                  </a:lnTo>
                  <a:lnTo>
                    <a:pt x="281559" y="184658"/>
                  </a:lnTo>
                  <a:lnTo>
                    <a:pt x="281559" y="129921"/>
                  </a:lnTo>
                  <a:lnTo>
                    <a:pt x="202818" y="129921"/>
                  </a:lnTo>
                  <a:lnTo>
                    <a:pt x="202818" y="20193"/>
                  </a:lnTo>
                  <a:close/>
                </a:path>
                <a:path w="940434" h="344170">
                  <a:moveTo>
                    <a:pt x="281559" y="184658"/>
                  </a:moveTo>
                  <a:lnTo>
                    <a:pt x="228726" y="184658"/>
                  </a:lnTo>
                  <a:lnTo>
                    <a:pt x="228726" y="344043"/>
                  </a:lnTo>
                  <a:lnTo>
                    <a:pt x="281559" y="344043"/>
                  </a:lnTo>
                  <a:lnTo>
                    <a:pt x="281559" y="184658"/>
                  </a:lnTo>
                  <a:close/>
                </a:path>
                <a:path w="940434" h="344170">
                  <a:moveTo>
                    <a:pt x="281559" y="20193"/>
                  </a:moveTo>
                  <a:lnTo>
                    <a:pt x="228726" y="20193"/>
                  </a:lnTo>
                  <a:lnTo>
                    <a:pt x="228726" y="129921"/>
                  </a:lnTo>
                  <a:lnTo>
                    <a:pt x="281559" y="129921"/>
                  </a:lnTo>
                  <a:lnTo>
                    <a:pt x="281559" y="20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28465" y="297941"/>
              <a:ext cx="347980" cy="346075"/>
            </a:xfrm>
            <a:custGeom>
              <a:avLst/>
              <a:gdLst/>
              <a:ahLst/>
              <a:cxnLst/>
              <a:rect l="l" t="t" r="r" b="b"/>
              <a:pathLst>
                <a:path w="347979" h="346075">
                  <a:moveTo>
                    <a:pt x="0" y="345948"/>
                  </a:moveTo>
                  <a:lnTo>
                    <a:pt x="347472" y="345948"/>
                  </a:lnTo>
                  <a:lnTo>
                    <a:pt x="347472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19651" y="350392"/>
              <a:ext cx="163830" cy="24079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46735" y="124840"/>
            <a:ext cx="1080871" cy="11544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135636" y="99059"/>
            <a:ext cx="157480" cy="157480"/>
            <a:chOff x="135636" y="99059"/>
            <a:chExt cx="157480" cy="157480"/>
          </a:xfrm>
        </p:grpSpPr>
        <p:sp>
          <p:nvSpPr>
            <p:cNvPr id="27" name="object 27"/>
            <p:cNvSpPr/>
            <p:nvPr/>
          </p:nvSpPr>
          <p:spPr>
            <a:xfrm>
              <a:off x="160870" y="119760"/>
              <a:ext cx="108585" cy="100965"/>
            </a:xfrm>
            <a:custGeom>
              <a:avLst/>
              <a:gdLst/>
              <a:ahLst/>
              <a:cxnLst/>
              <a:rect l="l" t="t" r="r" b="b"/>
              <a:pathLst>
                <a:path w="108585" h="100964">
                  <a:moveTo>
                    <a:pt x="108242" y="0"/>
                  </a:moveTo>
                  <a:lnTo>
                    <a:pt x="86271" y="0"/>
                  </a:lnTo>
                  <a:lnTo>
                    <a:pt x="86271" y="9525"/>
                  </a:lnTo>
                  <a:lnTo>
                    <a:pt x="86271" y="91059"/>
                  </a:lnTo>
                  <a:lnTo>
                    <a:pt x="59359" y="91059"/>
                  </a:lnTo>
                  <a:lnTo>
                    <a:pt x="59359" y="9525"/>
                  </a:lnTo>
                  <a:lnTo>
                    <a:pt x="86271" y="9525"/>
                  </a:lnTo>
                  <a:lnTo>
                    <a:pt x="86271" y="0"/>
                  </a:lnTo>
                  <a:lnTo>
                    <a:pt x="48958" y="0"/>
                  </a:lnTo>
                  <a:lnTo>
                    <a:pt x="48958" y="9525"/>
                  </a:lnTo>
                  <a:lnTo>
                    <a:pt x="48958" y="91059"/>
                  </a:lnTo>
                  <a:lnTo>
                    <a:pt x="22047" y="91059"/>
                  </a:lnTo>
                  <a:lnTo>
                    <a:pt x="22047" y="9525"/>
                  </a:lnTo>
                  <a:lnTo>
                    <a:pt x="48958" y="9525"/>
                  </a:lnTo>
                  <a:lnTo>
                    <a:pt x="48958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11645" y="9525"/>
                  </a:lnTo>
                  <a:lnTo>
                    <a:pt x="11645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108242" y="100584"/>
                  </a:lnTo>
                  <a:lnTo>
                    <a:pt x="108242" y="91059"/>
                  </a:lnTo>
                  <a:lnTo>
                    <a:pt x="96608" y="91059"/>
                  </a:lnTo>
                  <a:lnTo>
                    <a:pt x="96608" y="9525"/>
                  </a:lnTo>
                  <a:lnTo>
                    <a:pt x="108242" y="9525"/>
                  </a:lnTo>
                  <a:lnTo>
                    <a:pt x="1082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57200" y="1152143"/>
            <a:ext cx="10601325" cy="630555"/>
            <a:chOff x="457200" y="1152143"/>
            <a:chExt cx="10601325" cy="630555"/>
          </a:xfrm>
        </p:grpSpPr>
        <p:sp>
          <p:nvSpPr>
            <p:cNvPr id="30" name="object 30"/>
            <p:cNvSpPr/>
            <p:nvPr/>
          </p:nvSpPr>
          <p:spPr>
            <a:xfrm>
              <a:off x="457200" y="1152143"/>
              <a:ext cx="10601325" cy="591820"/>
            </a:xfrm>
            <a:custGeom>
              <a:avLst/>
              <a:gdLst/>
              <a:ahLst/>
              <a:cxnLst/>
              <a:rect l="l" t="t" r="r" b="b"/>
              <a:pathLst>
                <a:path w="10601325" h="591819">
                  <a:moveTo>
                    <a:pt x="10502392" y="0"/>
                  </a:moveTo>
                  <a:lnTo>
                    <a:pt x="98551" y="0"/>
                  </a:lnTo>
                  <a:lnTo>
                    <a:pt x="60189" y="7737"/>
                  </a:lnTo>
                  <a:lnTo>
                    <a:pt x="28863" y="28844"/>
                  </a:lnTo>
                  <a:lnTo>
                    <a:pt x="7744" y="60168"/>
                  </a:lnTo>
                  <a:lnTo>
                    <a:pt x="0" y="98551"/>
                  </a:lnTo>
                  <a:lnTo>
                    <a:pt x="0" y="492759"/>
                  </a:lnTo>
                  <a:lnTo>
                    <a:pt x="7744" y="531143"/>
                  </a:lnTo>
                  <a:lnTo>
                    <a:pt x="28863" y="562467"/>
                  </a:lnTo>
                  <a:lnTo>
                    <a:pt x="60189" y="583574"/>
                  </a:lnTo>
                  <a:lnTo>
                    <a:pt x="98551" y="591312"/>
                  </a:lnTo>
                  <a:lnTo>
                    <a:pt x="10502392" y="591312"/>
                  </a:lnTo>
                  <a:lnTo>
                    <a:pt x="10540775" y="583574"/>
                  </a:lnTo>
                  <a:lnTo>
                    <a:pt x="10572099" y="562467"/>
                  </a:lnTo>
                  <a:lnTo>
                    <a:pt x="10593206" y="531143"/>
                  </a:lnTo>
                  <a:lnTo>
                    <a:pt x="10600944" y="492759"/>
                  </a:lnTo>
                  <a:lnTo>
                    <a:pt x="10600944" y="98551"/>
                  </a:lnTo>
                  <a:lnTo>
                    <a:pt x="10593206" y="60168"/>
                  </a:lnTo>
                  <a:lnTo>
                    <a:pt x="10572099" y="28844"/>
                  </a:lnTo>
                  <a:lnTo>
                    <a:pt x="10540775" y="7737"/>
                  </a:lnTo>
                  <a:lnTo>
                    <a:pt x="105023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44677" y="1331721"/>
              <a:ext cx="1506855" cy="203200"/>
            </a:xfrm>
            <a:custGeom>
              <a:avLst/>
              <a:gdLst/>
              <a:ahLst/>
              <a:cxnLst/>
              <a:rect l="l" t="t" r="r" b="b"/>
              <a:pathLst>
                <a:path w="1506855" h="203200">
                  <a:moveTo>
                    <a:pt x="101955" y="89662"/>
                  </a:moveTo>
                  <a:lnTo>
                    <a:pt x="80835" y="57048"/>
                  </a:lnTo>
                  <a:lnTo>
                    <a:pt x="68249" y="52895"/>
                  </a:lnTo>
                  <a:lnTo>
                    <a:pt x="68249" y="86106"/>
                  </a:lnTo>
                  <a:lnTo>
                    <a:pt x="68249" y="93091"/>
                  </a:lnTo>
                  <a:lnTo>
                    <a:pt x="66840" y="95885"/>
                  </a:lnTo>
                  <a:lnTo>
                    <a:pt x="64122" y="97790"/>
                  </a:lnTo>
                  <a:lnTo>
                    <a:pt x="61391" y="99822"/>
                  </a:lnTo>
                  <a:lnTo>
                    <a:pt x="57924" y="100838"/>
                  </a:lnTo>
                  <a:lnTo>
                    <a:pt x="49504" y="100838"/>
                  </a:lnTo>
                  <a:lnTo>
                    <a:pt x="46037" y="99822"/>
                  </a:lnTo>
                  <a:lnTo>
                    <a:pt x="43319" y="97790"/>
                  </a:lnTo>
                  <a:lnTo>
                    <a:pt x="40589" y="95885"/>
                  </a:lnTo>
                  <a:lnTo>
                    <a:pt x="39179" y="93091"/>
                  </a:lnTo>
                  <a:lnTo>
                    <a:pt x="39179" y="86106"/>
                  </a:lnTo>
                  <a:lnTo>
                    <a:pt x="40589" y="83312"/>
                  </a:lnTo>
                  <a:lnTo>
                    <a:pt x="46037" y="79502"/>
                  </a:lnTo>
                  <a:lnTo>
                    <a:pt x="49504" y="78486"/>
                  </a:lnTo>
                  <a:lnTo>
                    <a:pt x="57924" y="78486"/>
                  </a:lnTo>
                  <a:lnTo>
                    <a:pt x="61391" y="79502"/>
                  </a:lnTo>
                  <a:lnTo>
                    <a:pt x="66840" y="83312"/>
                  </a:lnTo>
                  <a:lnTo>
                    <a:pt x="68249" y="86106"/>
                  </a:lnTo>
                  <a:lnTo>
                    <a:pt x="68249" y="52895"/>
                  </a:lnTo>
                  <a:lnTo>
                    <a:pt x="63677" y="51904"/>
                  </a:lnTo>
                  <a:lnTo>
                    <a:pt x="53721" y="51181"/>
                  </a:lnTo>
                  <a:lnTo>
                    <a:pt x="43738" y="51904"/>
                  </a:lnTo>
                  <a:lnTo>
                    <a:pt x="9182" y="73571"/>
                  </a:lnTo>
                  <a:lnTo>
                    <a:pt x="5486" y="89662"/>
                  </a:lnTo>
                  <a:lnTo>
                    <a:pt x="6464" y="97790"/>
                  </a:lnTo>
                  <a:lnTo>
                    <a:pt x="6515" y="98221"/>
                  </a:lnTo>
                  <a:lnTo>
                    <a:pt x="34696" y="125463"/>
                  </a:lnTo>
                  <a:lnTo>
                    <a:pt x="53721" y="128016"/>
                  </a:lnTo>
                  <a:lnTo>
                    <a:pt x="63677" y="127381"/>
                  </a:lnTo>
                  <a:lnTo>
                    <a:pt x="98234" y="105765"/>
                  </a:lnTo>
                  <a:lnTo>
                    <a:pt x="99974" y="100838"/>
                  </a:lnTo>
                  <a:lnTo>
                    <a:pt x="100901" y="98221"/>
                  </a:lnTo>
                  <a:lnTo>
                    <a:pt x="101955" y="89662"/>
                  </a:lnTo>
                  <a:close/>
                </a:path>
                <a:path w="1506855" h="203200">
                  <a:moveTo>
                    <a:pt x="104698" y="16764"/>
                  </a:moveTo>
                  <a:lnTo>
                    <a:pt x="72466" y="16764"/>
                  </a:lnTo>
                  <a:lnTo>
                    <a:pt x="72466" y="0"/>
                  </a:lnTo>
                  <a:lnTo>
                    <a:pt x="34061" y="0"/>
                  </a:lnTo>
                  <a:lnTo>
                    <a:pt x="34061" y="16764"/>
                  </a:lnTo>
                  <a:lnTo>
                    <a:pt x="0" y="16764"/>
                  </a:lnTo>
                  <a:lnTo>
                    <a:pt x="0" y="46228"/>
                  </a:lnTo>
                  <a:lnTo>
                    <a:pt x="104698" y="46228"/>
                  </a:lnTo>
                  <a:lnTo>
                    <a:pt x="104698" y="16764"/>
                  </a:lnTo>
                  <a:close/>
                </a:path>
                <a:path w="1506855" h="203200">
                  <a:moveTo>
                    <a:pt x="198882" y="136017"/>
                  </a:moveTo>
                  <a:lnTo>
                    <a:pt x="16002" y="136017"/>
                  </a:lnTo>
                  <a:lnTo>
                    <a:pt x="16002" y="167640"/>
                  </a:lnTo>
                  <a:lnTo>
                    <a:pt x="160020" y="167640"/>
                  </a:lnTo>
                  <a:lnTo>
                    <a:pt x="160020" y="200533"/>
                  </a:lnTo>
                  <a:lnTo>
                    <a:pt x="198882" y="200533"/>
                  </a:lnTo>
                  <a:lnTo>
                    <a:pt x="198882" y="136017"/>
                  </a:lnTo>
                  <a:close/>
                </a:path>
                <a:path w="1506855" h="203200">
                  <a:moveTo>
                    <a:pt x="198882" y="3048"/>
                  </a:moveTo>
                  <a:lnTo>
                    <a:pt x="163449" y="3048"/>
                  </a:lnTo>
                  <a:lnTo>
                    <a:pt x="163449" y="47752"/>
                  </a:lnTo>
                  <a:lnTo>
                    <a:pt x="147675" y="47752"/>
                  </a:lnTo>
                  <a:lnTo>
                    <a:pt x="147675" y="3937"/>
                  </a:lnTo>
                  <a:lnTo>
                    <a:pt x="112699" y="3937"/>
                  </a:lnTo>
                  <a:lnTo>
                    <a:pt x="112699" y="127127"/>
                  </a:lnTo>
                  <a:lnTo>
                    <a:pt x="147675" y="127127"/>
                  </a:lnTo>
                  <a:lnTo>
                    <a:pt x="147675" y="82804"/>
                  </a:lnTo>
                  <a:lnTo>
                    <a:pt x="163449" y="82804"/>
                  </a:lnTo>
                  <a:lnTo>
                    <a:pt x="163449" y="129159"/>
                  </a:lnTo>
                  <a:lnTo>
                    <a:pt x="198882" y="129159"/>
                  </a:lnTo>
                  <a:lnTo>
                    <a:pt x="198882" y="82804"/>
                  </a:lnTo>
                  <a:lnTo>
                    <a:pt x="198882" y="47752"/>
                  </a:lnTo>
                  <a:lnTo>
                    <a:pt x="198882" y="3048"/>
                  </a:lnTo>
                  <a:close/>
                </a:path>
                <a:path w="1506855" h="203200">
                  <a:moveTo>
                    <a:pt x="359892" y="76581"/>
                  </a:moveTo>
                  <a:lnTo>
                    <a:pt x="352082" y="71755"/>
                  </a:lnTo>
                  <a:lnTo>
                    <a:pt x="305714" y="43053"/>
                  </a:lnTo>
                  <a:lnTo>
                    <a:pt x="308584" y="34175"/>
                  </a:lnTo>
                  <a:lnTo>
                    <a:pt x="310654" y="25069"/>
                  </a:lnTo>
                  <a:lnTo>
                    <a:pt x="311899" y="15748"/>
                  </a:lnTo>
                  <a:lnTo>
                    <a:pt x="312343" y="6223"/>
                  </a:lnTo>
                  <a:lnTo>
                    <a:pt x="273481" y="3937"/>
                  </a:lnTo>
                  <a:lnTo>
                    <a:pt x="272199" y="17678"/>
                  </a:lnTo>
                  <a:lnTo>
                    <a:pt x="269240" y="30137"/>
                  </a:lnTo>
                  <a:lnTo>
                    <a:pt x="241655" y="65786"/>
                  </a:lnTo>
                  <a:lnTo>
                    <a:pt x="220446" y="72771"/>
                  </a:lnTo>
                  <a:lnTo>
                    <a:pt x="220446" y="107188"/>
                  </a:lnTo>
                  <a:lnTo>
                    <a:pt x="259245" y="96647"/>
                  </a:lnTo>
                  <a:lnTo>
                    <a:pt x="289483" y="71755"/>
                  </a:lnTo>
                  <a:lnTo>
                    <a:pt x="340233" y="104521"/>
                  </a:lnTo>
                  <a:lnTo>
                    <a:pt x="359892" y="76581"/>
                  </a:lnTo>
                  <a:close/>
                </a:path>
                <a:path w="1506855" h="203200">
                  <a:moveTo>
                    <a:pt x="406755" y="115443"/>
                  </a:moveTo>
                  <a:lnTo>
                    <a:pt x="368122" y="115443"/>
                  </a:lnTo>
                  <a:lnTo>
                    <a:pt x="368122" y="147193"/>
                  </a:lnTo>
                  <a:lnTo>
                    <a:pt x="368122" y="166497"/>
                  </a:lnTo>
                  <a:lnTo>
                    <a:pt x="270738" y="166497"/>
                  </a:lnTo>
                  <a:lnTo>
                    <a:pt x="270738" y="147193"/>
                  </a:lnTo>
                  <a:lnTo>
                    <a:pt x="368122" y="147193"/>
                  </a:lnTo>
                  <a:lnTo>
                    <a:pt x="368122" y="115443"/>
                  </a:lnTo>
                  <a:lnTo>
                    <a:pt x="232105" y="115443"/>
                  </a:lnTo>
                  <a:lnTo>
                    <a:pt x="232105" y="198247"/>
                  </a:lnTo>
                  <a:lnTo>
                    <a:pt x="406755" y="198247"/>
                  </a:lnTo>
                  <a:lnTo>
                    <a:pt x="406755" y="166497"/>
                  </a:lnTo>
                  <a:lnTo>
                    <a:pt x="406755" y="147193"/>
                  </a:lnTo>
                  <a:lnTo>
                    <a:pt x="406755" y="115443"/>
                  </a:lnTo>
                  <a:close/>
                </a:path>
                <a:path w="1506855" h="203200">
                  <a:moveTo>
                    <a:pt x="406755" y="3048"/>
                  </a:moveTo>
                  <a:lnTo>
                    <a:pt x="368122" y="3048"/>
                  </a:lnTo>
                  <a:lnTo>
                    <a:pt x="368122" y="108585"/>
                  </a:lnTo>
                  <a:lnTo>
                    <a:pt x="406755" y="108585"/>
                  </a:lnTo>
                  <a:lnTo>
                    <a:pt x="406755" y="3048"/>
                  </a:lnTo>
                  <a:close/>
                </a:path>
                <a:path w="1506855" h="203200">
                  <a:moveTo>
                    <a:pt x="679373" y="88773"/>
                  </a:moveTo>
                  <a:lnTo>
                    <a:pt x="540308" y="88773"/>
                  </a:lnTo>
                  <a:lnTo>
                    <a:pt x="540308" y="77470"/>
                  </a:lnTo>
                  <a:lnTo>
                    <a:pt x="673785" y="77470"/>
                  </a:lnTo>
                  <a:lnTo>
                    <a:pt x="673785" y="48006"/>
                  </a:lnTo>
                  <a:lnTo>
                    <a:pt x="540308" y="48006"/>
                  </a:lnTo>
                  <a:lnTo>
                    <a:pt x="540308" y="36830"/>
                  </a:lnTo>
                  <a:lnTo>
                    <a:pt x="677087" y="36830"/>
                  </a:lnTo>
                  <a:lnTo>
                    <a:pt x="677087" y="5334"/>
                  </a:lnTo>
                  <a:lnTo>
                    <a:pt x="502158" y="5334"/>
                  </a:lnTo>
                  <a:lnTo>
                    <a:pt x="502158" y="120269"/>
                  </a:lnTo>
                  <a:lnTo>
                    <a:pt x="679373" y="120269"/>
                  </a:lnTo>
                  <a:lnTo>
                    <a:pt x="679373" y="88773"/>
                  </a:lnTo>
                  <a:close/>
                </a:path>
                <a:path w="1506855" h="203200">
                  <a:moveTo>
                    <a:pt x="688263" y="132334"/>
                  </a:moveTo>
                  <a:lnTo>
                    <a:pt x="490728" y="132334"/>
                  </a:lnTo>
                  <a:lnTo>
                    <a:pt x="490728" y="167132"/>
                  </a:lnTo>
                  <a:lnTo>
                    <a:pt x="569645" y="167132"/>
                  </a:lnTo>
                  <a:lnTo>
                    <a:pt x="569645" y="202819"/>
                  </a:lnTo>
                  <a:lnTo>
                    <a:pt x="609396" y="202819"/>
                  </a:lnTo>
                  <a:lnTo>
                    <a:pt x="609396" y="167132"/>
                  </a:lnTo>
                  <a:lnTo>
                    <a:pt x="688263" y="167132"/>
                  </a:lnTo>
                  <a:lnTo>
                    <a:pt x="688263" y="132334"/>
                  </a:lnTo>
                  <a:close/>
                </a:path>
                <a:path w="1506855" h="203200">
                  <a:moveTo>
                    <a:pt x="843965" y="165481"/>
                  </a:moveTo>
                  <a:lnTo>
                    <a:pt x="821143" y="135382"/>
                  </a:lnTo>
                  <a:lnTo>
                    <a:pt x="788212" y="91948"/>
                  </a:lnTo>
                  <a:lnTo>
                    <a:pt x="789609" y="84455"/>
                  </a:lnTo>
                  <a:lnTo>
                    <a:pt x="790625" y="76708"/>
                  </a:lnTo>
                  <a:lnTo>
                    <a:pt x="793038" y="43053"/>
                  </a:lnTo>
                  <a:lnTo>
                    <a:pt x="833932" y="43053"/>
                  </a:lnTo>
                  <a:lnTo>
                    <a:pt x="833932" y="7620"/>
                  </a:lnTo>
                  <a:lnTo>
                    <a:pt x="710996" y="7620"/>
                  </a:lnTo>
                  <a:lnTo>
                    <a:pt x="710996" y="43053"/>
                  </a:lnTo>
                  <a:lnTo>
                    <a:pt x="754176" y="43053"/>
                  </a:lnTo>
                  <a:lnTo>
                    <a:pt x="752792" y="65582"/>
                  </a:lnTo>
                  <a:lnTo>
                    <a:pt x="745693" y="103492"/>
                  </a:lnTo>
                  <a:lnTo>
                    <a:pt x="724916" y="140944"/>
                  </a:lnTo>
                  <a:lnTo>
                    <a:pt x="705408" y="150241"/>
                  </a:lnTo>
                  <a:lnTo>
                    <a:pt x="705408" y="189103"/>
                  </a:lnTo>
                  <a:lnTo>
                    <a:pt x="745286" y="174879"/>
                  </a:lnTo>
                  <a:lnTo>
                    <a:pt x="775004" y="135382"/>
                  </a:lnTo>
                  <a:lnTo>
                    <a:pt x="813257" y="188087"/>
                  </a:lnTo>
                  <a:lnTo>
                    <a:pt x="813358" y="188214"/>
                  </a:lnTo>
                  <a:lnTo>
                    <a:pt x="843965" y="165481"/>
                  </a:lnTo>
                  <a:close/>
                </a:path>
                <a:path w="1506855" h="203200">
                  <a:moveTo>
                    <a:pt x="910259" y="74295"/>
                  </a:moveTo>
                  <a:lnTo>
                    <a:pt x="887387" y="74295"/>
                  </a:lnTo>
                  <a:lnTo>
                    <a:pt x="887387" y="3048"/>
                  </a:lnTo>
                  <a:lnTo>
                    <a:pt x="848791" y="3048"/>
                  </a:lnTo>
                  <a:lnTo>
                    <a:pt x="848791" y="198247"/>
                  </a:lnTo>
                  <a:lnTo>
                    <a:pt x="887387" y="198247"/>
                  </a:lnTo>
                  <a:lnTo>
                    <a:pt x="887387" y="111760"/>
                  </a:lnTo>
                  <a:lnTo>
                    <a:pt x="910259" y="111760"/>
                  </a:lnTo>
                  <a:lnTo>
                    <a:pt x="910259" y="74295"/>
                  </a:lnTo>
                  <a:close/>
                </a:path>
                <a:path w="1506855" h="203200">
                  <a:moveTo>
                    <a:pt x="1160957" y="3048"/>
                  </a:moveTo>
                  <a:lnTo>
                    <a:pt x="1123238" y="3048"/>
                  </a:lnTo>
                  <a:lnTo>
                    <a:pt x="1123238" y="17653"/>
                  </a:lnTo>
                  <a:lnTo>
                    <a:pt x="1123238" y="45974"/>
                  </a:lnTo>
                  <a:lnTo>
                    <a:pt x="1123238" y="60579"/>
                  </a:lnTo>
                  <a:lnTo>
                    <a:pt x="1024940" y="60579"/>
                  </a:lnTo>
                  <a:lnTo>
                    <a:pt x="1024940" y="45974"/>
                  </a:lnTo>
                  <a:lnTo>
                    <a:pt x="1123238" y="45974"/>
                  </a:lnTo>
                  <a:lnTo>
                    <a:pt x="1123238" y="17653"/>
                  </a:lnTo>
                  <a:lnTo>
                    <a:pt x="1024940" y="17653"/>
                  </a:lnTo>
                  <a:lnTo>
                    <a:pt x="1024940" y="3048"/>
                  </a:lnTo>
                  <a:lnTo>
                    <a:pt x="987221" y="3048"/>
                  </a:lnTo>
                  <a:lnTo>
                    <a:pt x="987221" y="89662"/>
                  </a:lnTo>
                  <a:lnTo>
                    <a:pt x="1160957" y="89662"/>
                  </a:lnTo>
                  <a:lnTo>
                    <a:pt x="1160957" y="60579"/>
                  </a:lnTo>
                  <a:lnTo>
                    <a:pt x="1160957" y="45974"/>
                  </a:lnTo>
                  <a:lnTo>
                    <a:pt x="1160957" y="17653"/>
                  </a:lnTo>
                  <a:lnTo>
                    <a:pt x="1160957" y="3048"/>
                  </a:lnTo>
                  <a:close/>
                </a:path>
                <a:path w="1506855" h="203200">
                  <a:moveTo>
                    <a:pt x="1163751" y="166497"/>
                  </a:moveTo>
                  <a:lnTo>
                    <a:pt x="1026083" y="166497"/>
                  </a:lnTo>
                  <a:lnTo>
                    <a:pt x="1026083" y="143383"/>
                  </a:lnTo>
                  <a:lnTo>
                    <a:pt x="986840" y="143383"/>
                  </a:lnTo>
                  <a:lnTo>
                    <a:pt x="986840" y="198247"/>
                  </a:lnTo>
                  <a:lnTo>
                    <a:pt x="1163751" y="198247"/>
                  </a:lnTo>
                  <a:lnTo>
                    <a:pt x="1163751" y="166497"/>
                  </a:lnTo>
                  <a:close/>
                </a:path>
                <a:path w="1506855" h="203200">
                  <a:moveTo>
                    <a:pt x="1172895" y="100838"/>
                  </a:moveTo>
                  <a:lnTo>
                    <a:pt x="975410" y="100838"/>
                  </a:lnTo>
                  <a:lnTo>
                    <a:pt x="975410" y="132334"/>
                  </a:lnTo>
                  <a:lnTo>
                    <a:pt x="1054658" y="132334"/>
                  </a:lnTo>
                  <a:lnTo>
                    <a:pt x="1054658" y="155702"/>
                  </a:lnTo>
                  <a:lnTo>
                    <a:pt x="1093520" y="155702"/>
                  </a:lnTo>
                  <a:lnTo>
                    <a:pt x="1093520" y="132334"/>
                  </a:lnTo>
                  <a:lnTo>
                    <a:pt x="1172895" y="132334"/>
                  </a:lnTo>
                  <a:lnTo>
                    <a:pt x="1172895" y="100838"/>
                  </a:lnTo>
                  <a:close/>
                </a:path>
                <a:path w="1506855" h="203200">
                  <a:moveTo>
                    <a:pt x="1313357" y="98298"/>
                  </a:moveTo>
                  <a:lnTo>
                    <a:pt x="1312164" y="75895"/>
                  </a:lnTo>
                  <a:lnTo>
                    <a:pt x="1308989" y="56667"/>
                  </a:lnTo>
                  <a:lnTo>
                    <a:pt x="1303883" y="40767"/>
                  </a:lnTo>
                  <a:lnTo>
                    <a:pt x="1303832" y="40601"/>
                  </a:lnTo>
                  <a:lnTo>
                    <a:pt x="1277658" y="10795"/>
                  </a:lnTo>
                  <a:lnTo>
                    <a:pt x="1275130" y="9906"/>
                  </a:lnTo>
                  <a:lnTo>
                    <a:pt x="1275130" y="98298"/>
                  </a:lnTo>
                  <a:lnTo>
                    <a:pt x="1274648" y="113284"/>
                  </a:lnTo>
                  <a:lnTo>
                    <a:pt x="1264589" y="152146"/>
                  </a:lnTo>
                  <a:lnTo>
                    <a:pt x="1259382" y="156337"/>
                  </a:lnTo>
                  <a:lnTo>
                    <a:pt x="1253680" y="156006"/>
                  </a:lnTo>
                  <a:lnTo>
                    <a:pt x="1252118" y="156006"/>
                  </a:lnTo>
                  <a:lnTo>
                    <a:pt x="1231023" y="113284"/>
                  </a:lnTo>
                  <a:lnTo>
                    <a:pt x="1230553" y="98298"/>
                  </a:lnTo>
                  <a:lnTo>
                    <a:pt x="1231023" y="83400"/>
                  </a:lnTo>
                  <a:lnTo>
                    <a:pt x="1241094" y="44577"/>
                  </a:lnTo>
                  <a:lnTo>
                    <a:pt x="1246428" y="40386"/>
                  </a:lnTo>
                  <a:lnTo>
                    <a:pt x="1252905" y="40767"/>
                  </a:lnTo>
                  <a:lnTo>
                    <a:pt x="1259382" y="40386"/>
                  </a:lnTo>
                  <a:lnTo>
                    <a:pt x="1274648" y="83400"/>
                  </a:lnTo>
                  <a:lnTo>
                    <a:pt x="1275130" y="98298"/>
                  </a:lnTo>
                  <a:lnTo>
                    <a:pt x="1275130" y="9906"/>
                  </a:lnTo>
                  <a:lnTo>
                    <a:pt x="1265999" y="6654"/>
                  </a:lnTo>
                  <a:lnTo>
                    <a:pt x="1252905" y="5334"/>
                  </a:lnTo>
                  <a:lnTo>
                    <a:pt x="1239799" y="6654"/>
                  </a:lnTo>
                  <a:lnTo>
                    <a:pt x="1202004" y="40386"/>
                  </a:lnTo>
                  <a:lnTo>
                    <a:pt x="1192326" y="98298"/>
                  </a:lnTo>
                  <a:lnTo>
                    <a:pt x="1193507" y="120713"/>
                  </a:lnTo>
                  <a:lnTo>
                    <a:pt x="1209090" y="168910"/>
                  </a:lnTo>
                  <a:lnTo>
                    <a:pt x="1252905" y="191389"/>
                  </a:lnTo>
                  <a:lnTo>
                    <a:pt x="1265999" y="190055"/>
                  </a:lnTo>
                  <a:lnTo>
                    <a:pt x="1277658" y="185864"/>
                  </a:lnTo>
                  <a:lnTo>
                    <a:pt x="1287907" y="178816"/>
                  </a:lnTo>
                  <a:lnTo>
                    <a:pt x="1296720" y="168910"/>
                  </a:lnTo>
                  <a:lnTo>
                    <a:pt x="1303642" y="156337"/>
                  </a:lnTo>
                  <a:lnTo>
                    <a:pt x="1303832" y="156006"/>
                  </a:lnTo>
                  <a:lnTo>
                    <a:pt x="1308989" y="139941"/>
                  </a:lnTo>
                  <a:lnTo>
                    <a:pt x="1312164" y="120713"/>
                  </a:lnTo>
                  <a:lnTo>
                    <a:pt x="1313357" y="98298"/>
                  </a:lnTo>
                  <a:close/>
                </a:path>
                <a:path w="1506855" h="203200">
                  <a:moveTo>
                    <a:pt x="1394891" y="43434"/>
                  </a:moveTo>
                  <a:lnTo>
                    <a:pt x="1372031" y="43434"/>
                  </a:lnTo>
                  <a:lnTo>
                    <a:pt x="1372031" y="3048"/>
                  </a:lnTo>
                  <a:lnTo>
                    <a:pt x="1333423" y="3048"/>
                  </a:lnTo>
                  <a:lnTo>
                    <a:pt x="1333423" y="198247"/>
                  </a:lnTo>
                  <a:lnTo>
                    <a:pt x="1372031" y="198247"/>
                  </a:lnTo>
                  <a:lnTo>
                    <a:pt x="1372031" y="145669"/>
                  </a:lnTo>
                  <a:lnTo>
                    <a:pt x="1394891" y="145669"/>
                  </a:lnTo>
                  <a:lnTo>
                    <a:pt x="1394891" y="109474"/>
                  </a:lnTo>
                  <a:lnTo>
                    <a:pt x="1372031" y="109474"/>
                  </a:lnTo>
                  <a:lnTo>
                    <a:pt x="1372031" y="79629"/>
                  </a:lnTo>
                  <a:lnTo>
                    <a:pt x="1394891" y="79629"/>
                  </a:lnTo>
                  <a:lnTo>
                    <a:pt x="1394891" y="43434"/>
                  </a:lnTo>
                  <a:close/>
                </a:path>
                <a:path w="1506855" h="203200">
                  <a:moveTo>
                    <a:pt x="1506397" y="140589"/>
                  </a:moveTo>
                  <a:lnTo>
                    <a:pt x="1483918" y="124333"/>
                  </a:lnTo>
                  <a:lnTo>
                    <a:pt x="1477187" y="124587"/>
                  </a:lnTo>
                  <a:lnTo>
                    <a:pt x="1471726" y="126746"/>
                  </a:lnTo>
                  <a:lnTo>
                    <a:pt x="1463344" y="135128"/>
                  </a:lnTo>
                  <a:lnTo>
                    <a:pt x="1461185" y="140589"/>
                  </a:lnTo>
                  <a:lnTo>
                    <a:pt x="1461185" y="153924"/>
                  </a:lnTo>
                  <a:lnTo>
                    <a:pt x="1463344" y="159385"/>
                  </a:lnTo>
                  <a:lnTo>
                    <a:pt x="1471726" y="167767"/>
                  </a:lnTo>
                  <a:lnTo>
                    <a:pt x="1477187" y="169926"/>
                  </a:lnTo>
                  <a:lnTo>
                    <a:pt x="1490522" y="169926"/>
                  </a:lnTo>
                  <a:lnTo>
                    <a:pt x="1495983" y="167767"/>
                  </a:lnTo>
                  <a:lnTo>
                    <a:pt x="1500174" y="163576"/>
                  </a:lnTo>
                  <a:lnTo>
                    <a:pt x="1504238" y="159385"/>
                  </a:lnTo>
                  <a:lnTo>
                    <a:pt x="1506397" y="153924"/>
                  </a:lnTo>
                  <a:lnTo>
                    <a:pt x="1506397" y="140589"/>
                  </a:lnTo>
                  <a:close/>
                </a:path>
                <a:path w="1506855" h="203200">
                  <a:moveTo>
                    <a:pt x="1506397" y="49911"/>
                  </a:moveTo>
                  <a:lnTo>
                    <a:pt x="1504238" y="44450"/>
                  </a:lnTo>
                  <a:lnTo>
                    <a:pt x="1500174" y="40132"/>
                  </a:lnTo>
                  <a:lnTo>
                    <a:pt x="1495983" y="35941"/>
                  </a:lnTo>
                  <a:lnTo>
                    <a:pt x="1490522" y="33782"/>
                  </a:lnTo>
                  <a:lnTo>
                    <a:pt x="1477187" y="33782"/>
                  </a:lnTo>
                  <a:lnTo>
                    <a:pt x="1471726" y="35941"/>
                  </a:lnTo>
                  <a:lnTo>
                    <a:pt x="1467535" y="40132"/>
                  </a:lnTo>
                  <a:lnTo>
                    <a:pt x="1463344" y="44450"/>
                  </a:lnTo>
                  <a:lnTo>
                    <a:pt x="1461185" y="49911"/>
                  </a:lnTo>
                  <a:lnTo>
                    <a:pt x="1461185" y="63119"/>
                  </a:lnTo>
                  <a:lnTo>
                    <a:pt x="1463344" y="68580"/>
                  </a:lnTo>
                  <a:lnTo>
                    <a:pt x="1467535" y="72771"/>
                  </a:lnTo>
                  <a:lnTo>
                    <a:pt x="1471726" y="77089"/>
                  </a:lnTo>
                  <a:lnTo>
                    <a:pt x="1477187" y="79248"/>
                  </a:lnTo>
                  <a:lnTo>
                    <a:pt x="1490522" y="79248"/>
                  </a:lnTo>
                  <a:lnTo>
                    <a:pt x="1495983" y="77089"/>
                  </a:lnTo>
                  <a:lnTo>
                    <a:pt x="1504238" y="68580"/>
                  </a:lnTo>
                  <a:lnTo>
                    <a:pt x="1506397" y="63119"/>
                  </a:lnTo>
                  <a:lnTo>
                    <a:pt x="1506397" y="49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00300" y="1181150"/>
              <a:ext cx="3551682" cy="60116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37104" y="1267967"/>
              <a:ext cx="2873501" cy="41833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467355" y="1248155"/>
              <a:ext cx="3351529" cy="401320"/>
            </a:xfrm>
            <a:custGeom>
              <a:avLst/>
              <a:gdLst/>
              <a:ahLst/>
              <a:cxnLst/>
              <a:rect l="l" t="t" r="r" b="b"/>
              <a:pathLst>
                <a:path w="3351529" h="401319">
                  <a:moveTo>
                    <a:pt x="3150870" y="0"/>
                  </a:moveTo>
                  <a:lnTo>
                    <a:pt x="200406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289" y="246377"/>
                  </a:lnTo>
                  <a:lnTo>
                    <a:pt x="20358" y="288566"/>
                  </a:lnTo>
                  <a:lnTo>
                    <a:pt x="44007" y="325776"/>
                  </a:lnTo>
                  <a:lnTo>
                    <a:pt x="75035" y="356804"/>
                  </a:lnTo>
                  <a:lnTo>
                    <a:pt x="112245" y="380453"/>
                  </a:lnTo>
                  <a:lnTo>
                    <a:pt x="154434" y="395522"/>
                  </a:lnTo>
                  <a:lnTo>
                    <a:pt x="200406" y="400812"/>
                  </a:lnTo>
                  <a:lnTo>
                    <a:pt x="3150870" y="400812"/>
                  </a:lnTo>
                  <a:lnTo>
                    <a:pt x="3196841" y="395522"/>
                  </a:lnTo>
                  <a:lnTo>
                    <a:pt x="3239030" y="380453"/>
                  </a:lnTo>
                  <a:lnTo>
                    <a:pt x="3276240" y="356804"/>
                  </a:lnTo>
                  <a:lnTo>
                    <a:pt x="3307268" y="325776"/>
                  </a:lnTo>
                  <a:lnTo>
                    <a:pt x="3330917" y="288566"/>
                  </a:lnTo>
                  <a:lnTo>
                    <a:pt x="3345986" y="246377"/>
                  </a:lnTo>
                  <a:lnTo>
                    <a:pt x="3351276" y="200405"/>
                  </a:lnTo>
                  <a:lnTo>
                    <a:pt x="3345986" y="154434"/>
                  </a:lnTo>
                  <a:lnTo>
                    <a:pt x="3330917" y="112245"/>
                  </a:lnTo>
                  <a:lnTo>
                    <a:pt x="3307268" y="75035"/>
                  </a:lnTo>
                  <a:lnTo>
                    <a:pt x="3276240" y="44007"/>
                  </a:lnTo>
                  <a:lnTo>
                    <a:pt x="3239030" y="20358"/>
                  </a:lnTo>
                  <a:lnTo>
                    <a:pt x="3196841" y="5289"/>
                  </a:lnTo>
                  <a:lnTo>
                    <a:pt x="315087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01111" y="1331950"/>
              <a:ext cx="2678430" cy="22329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23788" y="1181150"/>
              <a:ext cx="2785110" cy="60116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72784" y="1267967"/>
              <a:ext cx="2084069" cy="41833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990844" y="1248155"/>
              <a:ext cx="2585085" cy="401320"/>
            </a:xfrm>
            <a:custGeom>
              <a:avLst/>
              <a:gdLst/>
              <a:ahLst/>
              <a:cxnLst/>
              <a:rect l="l" t="t" r="r" b="b"/>
              <a:pathLst>
                <a:path w="2585084" h="401319">
                  <a:moveTo>
                    <a:pt x="2384298" y="0"/>
                  </a:moveTo>
                  <a:lnTo>
                    <a:pt x="200405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289" y="246377"/>
                  </a:lnTo>
                  <a:lnTo>
                    <a:pt x="20358" y="288566"/>
                  </a:lnTo>
                  <a:lnTo>
                    <a:pt x="44007" y="325776"/>
                  </a:lnTo>
                  <a:lnTo>
                    <a:pt x="75035" y="356804"/>
                  </a:lnTo>
                  <a:lnTo>
                    <a:pt x="112245" y="380453"/>
                  </a:lnTo>
                  <a:lnTo>
                    <a:pt x="154434" y="395522"/>
                  </a:lnTo>
                  <a:lnTo>
                    <a:pt x="200405" y="400812"/>
                  </a:lnTo>
                  <a:lnTo>
                    <a:pt x="2384298" y="400812"/>
                  </a:lnTo>
                  <a:lnTo>
                    <a:pt x="2430269" y="395522"/>
                  </a:lnTo>
                  <a:lnTo>
                    <a:pt x="2472458" y="380453"/>
                  </a:lnTo>
                  <a:lnTo>
                    <a:pt x="2509668" y="356804"/>
                  </a:lnTo>
                  <a:lnTo>
                    <a:pt x="2540696" y="325776"/>
                  </a:lnTo>
                  <a:lnTo>
                    <a:pt x="2564345" y="288566"/>
                  </a:lnTo>
                  <a:lnTo>
                    <a:pt x="2579414" y="246377"/>
                  </a:lnTo>
                  <a:lnTo>
                    <a:pt x="2584704" y="200405"/>
                  </a:lnTo>
                  <a:lnTo>
                    <a:pt x="2579414" y="154434"/>
                  </a:lnTo>
                  <a:lnTo>
                    <a:pt x="2564345" y="112245"/>
                  </a:lnTo>
                  <a:lnTo>
                    <a:pt x="2540696" y="75035"/>
                  </a:lnTo>
                  <a:lnTo>
                    <a:pt x="2509668" y="44007"/>
                  </a:lnTo>
                  <a:lnTo>
                    <a:pt x="2472458" y="20358"/>
                  </a:lnTo>
                  <a:lnTo>
                    <a:pt x="2430269" y="5289"/>
                  </a:lnTo>
                  <a:lnTo>
                    <a:pt x="2384298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36791" y="1331950"/>
              <a:ext cx="1888998" cy="223291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3651503" y="2033015"/>
            <a:ext cx="7128509" cy="3938904"/>
            <a:chOff x="3651503" y="2033015"/>
            <a:chExt cx="7128509" cy="3938904"/>
          </a:xfrm>
        </p:grpSpPr>
        <p:sp>
          <p:nvSpPr>
            <p:cNvPr id="41" name="object 41"/>
            <p:cNvSpPr/>
            <p:nvPr/>
          </p:nvSpPr>
          <p:spPr>
            <a:xfrm>
              <a:off x="3852671" y="2042159"/>
              <a:ext cx="1117600" cy="417830"/>
            </a:xfrm>
            <a:custGeom>
              <a:avLst/>
              <a:gdLst/>
              <a:ahLst/>
              <a:cxnLst/>
              <a:rect l="l" t="t" r="r" b="b"/>
              <a:pathLst>
                <a:path w="1117600" h="417830">
                  <a:moveTo>
                    <a:pt x="998981" y="0"/>
                  </a:moveTo>
                  <a:lnTo>
                    <a:pt x="118110" y="0"/>
                  </a:lnTo>
                  <a:lnTo>
                    <a:pt x="72116" y="9274"/>
                  </a:lnTo>
                  <a:lnTo>
                    <a:pt x="34575" y="34575"/>
                  </a:lnTo>
                  <a:lnTo>
                    <a:pt x="9274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74" y="345459"/>
                  </a:lnTo>
                  <a:lnTo>
                    <a:pt x="34575" y="383000"/>
                  </a:lnTo>
                  <a:lnTo>
                    <a:pt x="72116" y="408301"/>
                  </a:lnTo>
                  <a:lnTo>
                    <a:pt x="118110" y="417575"/>
                  </a:lnTo>
                  <a:lnTo>
                    <a:pt x="998981" y="417575"/>
                  </a:lnTo>
                  <a:lnTo>
                    <a:pt x="1044975" y="408301"/>
                  </a:lnTo>
                  <a:lnTo>
                    <a:pt x="1082516" y="383000"/>
                  </a:lnTo>
                  <a:lnTo>
                    <a:pt x="1107817" y="345459"/>
                  </a:lnTo>
                  <a:lnTo>
                    <a:pt x="1117091" y="299465"/>
                  </a:lnTo>
                  <a:lnTo>
                    <a:pt x="1117091" y="118110"/>
                  </a:lnTo>
                  <a:lnTo>
                    <a:pt x="1107817" y="72116"/>
                  </a:lnTo>
                  <a:lnTo>
                    <a:pt x="1082516" y="34575"/>
                  </a:lnTo>
                  <a:lnTo>
                    <a:pt x="1044975" y="9274"/>
                  </a:lnTo>
                  <a:lnTo>
                    <a:pt x="99898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228083" y="2100706"/>
              <a:ext cx="368300" cy="177165"/>
            </a:xfrm>
            <a:custGeom>
              <a:avLst/>
              <a:gdLst/>
              <a:ahLst/>
              <a:cxnLst/>
              <a:rect l="l" t="t" r="r" b="b"/>
              <a:pathLst>
                <a:path w="368300" h="177164">
                  <a:moveTo>
                    <a:pt x="45212" y="112521"/>
                  </a:moveTo>
                  <a:lnTo>
                    <a:pt x="10287" y="112521"/>
                  </a:lnTo>
                  <a:lnTo>
                    <a:pt x="10287" y="173100"/>
                  </a:lnTo>
                  <a:lnTo>
                    <a:pt x="167639" y="173100"/>
                  </a:lnTo>
                  <a:lnTo>
                    <a:pt x="167639" y="142239"/>
                  </a:lnTo>
                  <a:lnTo>
                    <a:pt x="45212" y="142239"/>
                  </a:lnTo>
                  <a:lnTo>
                    <a:pt x="45212" y="112521"/>
                  </a:lnTo>
                  <a:close/>
                </a:path>
                <a:path w="368300" h="177164">
                  <a:moveTo>
                    <a:pt x="165226" y="0"/>
                  </a:moveTo>
                  <a:lnTo>
                    <a:pt x="130937" y="0"/>
                  </a:lnTo>
                  <a:lnTo>
                    <a:pt x="130937" y="128142"/>
                  </a:lnTo>
                  <a:lnTo>
                    <a:pt x="165226" y="128142"/>
                  </a:lnTo>
                  <a:lnTo>
                    <a:pt x="165226" y="0"/>
                  </a:lnTo>
                  <a:close/>
                </a:path>
                <a:path w="368300" h="177164">
                  <a:moveTo>
                    <a:pt x="46989" y="762"/>
                  </a:moveTo>
                  <a:lnTo>
                    <a:pt x="37383" y="43138"/>
                  </a:lnTo>
                  <a:lnTo>
                    <a:pt x="6665" y="71338"/>
                  </a:lnTo>
                  <a:lnTo>
                    <a:pt x="0" y="72770"/>
                  </a:lnTo>
                  <a:lnTo>
                    <a:pt x="0" y="104520"/>
                  </a:lnTo>
                  <a:lnTo>
                    <a:pt x="41360" y="89060"/>
                  </a:lnTo>
                  <a:lnTo>
                    <a:pt x="60451" y="69468"/>
                  </a:lnTo>
                  <a:lnTo>
                    <a:pt x="112610" y="69468"/>
                  </a:lnTo>
                  <a:lnTo>
                    <a:pt x="74549" y="42544"/>
                  </a:lnTo>
                  <a:lnTo>
                    <a:pt x="76835" y="36321"/>
                  </a:lnTo>
                  <a:lnTo>
                    <a:pt x="78486" y="29971"/>
                  </a:lnTo>
                  <a:lnTo>
                    <a:pt x="81533" y="2793"/>
                  </a:lnTo>
                  <a:lnTo>
                    <a:pt x="46989" y="762"/>
                  </a:lnTo>
                  <a:close/>
                </a:path>
                <a:path w="368300" h="177164">
                  <a:moveTo>
                    <a:pt x="112610" y="69468"/>
                  </a:moveTo>
                  <a:lnTo>
                    <a:pt x="60451" y="69468"/>
                  </a:lnTo>
                  <a:lnTo>
                    <a:pt x="104393" y="102107"/>
                  </a:lnTo>
                  <a:lnTo>
                    <a:pt x="124460" y="77850"/>
                  </a:lnTo>
                  <a:lnTo>
                    <a:pt x="112610" y="69468"/>
                  </a:lnTo>
                  <a:close/>
                </a:path>
                <a:path w="368300" h="177164">
                  <a:moveTo>
                    <a:pt x="263143" y="124587"/>
                  </a:moveTo>
                  <a:lnTo>
                    <a:pt x="228853" y="124587"/>
                  </a:lnTo>
                  <a:lnTo>
                    <a:pt x="228853" y="177164"/>
                  </a:lnTo>
                  <a:lnTo>
                    <a:pt x="263143" y="177164"/>
                  </a:lnTo>
                  <a:lnTo>
                    <a:pt x="263143" y="124587"/>
                  </a:lnTo>
                  <a:close/>
                </a:path>
                <a:path w="368300" h="177164">
                  <a:moveTo>
                    <a:pt x="331850" y="124587"/>
                  </a:moveTo>
                  <a:lnTo>
                    <a:pt x="297688" y="124587"/>
                  </a:lnTo>
                  <a:lnTo>
                    <a:pt x="297688" y="177164"/>
                  </a:lnTo>
                  <a:lnTo>
                    <a:pt x="331850" y="177164"/>
                  </a:lnTo>
                  <a:lnTo>
                    <a:pt x="331850" y="124587"/>
                  </a:lnTo>
                  <a:close/>
                </a:path>
                <a:path w="368300" h="177164">
                  <a:moveTo>
                    <a:pt x="367918" y="93217"/>
                  </a:moveTo>
                  <a:lnTo>
                    <a:pt x="192786" y="93217"/>
                  </a:lnTo>
                  <a:lnTo>
                    <a:pt x="192786" y="124587"/>
                  </a:lnTo>
                  <a:lnTo>
                    <a:pt x="367918" y="124587"/>
                  </a:lnTo>
                  <a:lnTo>
                    <a:pt x="367918" y="93217"/>
                  </a:lnTo>
                  <a:close/>
                </a:path>
                <a:path w="368300" h="177164">
                  <a:moveTo>
                    <a:pt x="357886" y="2031"/>
                  </a:moveTo>
                  <a:lnTo>
                    <a:pt x="202564" y="2031"/>
                  </a:lnTo>
                  <a:lnTo>
                    <a:pt x="202564" y="33781"/>
                  </a:lnTo>
                  <a:lnTo>
                    <a:pt x="322325" y="33781"/>
                  </a:lnTo>
                  <a:lnTo>
                    <a:pt x="322325" y="82930"/>
                  </a:lnTo>
                  <a:lnTo>
                    <a:pt x="357886" y="82930"/>
                  </a:lnTo>
                  <a:lnTo>
                    <a:pt x="357886" y="2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17619" y="2033015"/>
              <a:ext cx="399288" cy="3733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91127" y="2369819"/>
              <a:ext cx="7088885" cy="360197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65219" y="2343911"/>
              <a:ext cx="7088124" cy="360121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982211" y="2974847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40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650029" y="2967227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40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82211" y="3567683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650029" y="3560063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39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982211" y="4158995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650029" y="4151375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40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982211" y="4739639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650029" y="4732019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39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59339" y="2689859"/>
              <a:ext cx="690372" cy="311048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67367" y="4296409"/>
              <a:ext cx="1572259" cy="164414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665981" y="2356865"/>
              <a:ext cx="7088505" cy="3599815"/>
            </a:xfrm>
            <a:custGeom>
              <a:avLst/>
              <a:gdLst/>
              <a:ahLst/>
              <a:cxnLst/>
              <a:rect l="l" t="t" r="r" b="b"/>
              <a:pathLst>
                <a:path w="7088505" h="3599815">
                  <a:moveTo>
                    <a:pt x="0" y="115570"/>
                  </a:moveTo>
                  <a:lnTo>
                    <a:pt x="9074" y="70562"/>
                  </a:lnTo>
                  <a:lnTo>
                    <a:pt x="33829" y="33829"/>
                  </a:lnTo>
                  <a:lnTo>
                    <a:pt x="70562" y="9074"/>
                  </a:lnTo>
                  <a:lnTo>
                    <a:pt x="115569" y="0"/>
                  </a:lnTo>
                  <a:lnTo>
                    <a:pt x="6972554" y="0"/>
                  </a:lnTo>
                  <a:lnTo>
                    <a:pt x="7017561" y="9074"/>
                  </a:lnTo>
                  <a:lnTo>
                    <a:pt x="7054294" y="33829"/>
                  </a:lnTo>
                  <a:lnTo>
                    <a:pt x="7079049" y="70562"/>
                  </a:lnTo>
                  <a:lnTo>
                    <a:pt x="7088123" y="115570"/>
                  </a:lnTo>
                  <a:lnTo>
                    <a:pt x="7088123" y="3484168"/>
                  </a:lnTo>
                  <a:lnTo>
                    <a:pt x="7079049" y="3529136"/>
                  </a:lnTo>
                  <a:lnTo>
                    <a:pt x="7054294" y="3565855"/>
                  </a:lnTo>
                  <a:lnTo>
                    <a:pt x="7017561" y="3590610"/>
                  </a:lnTo>
                  <a:lnTo>
                    <a:pt x="6972554" y="3599688"/>
                  </a:lnTo>
                  <a:lnTo>
                    <a:pt x="115569" y="3599688"/>
                  </a:lnTo>
                  <a:lnTo>
                    <a:pt x="70562" y="3590610"/>
                  </a:lnTo>
                  <a:lnTo>
                    <a:pt x="33829" y="3565855"/>
                  </a:lnTo>
                  <a:lnTo>
                    <a:pt x="9074" y="3529136"/>
                  </a:lnTo>
                  <a:lnTo>
                    <a:pt x="0" y="3484168"/>
                  </a:lnTo>
                  <a:lnTo>
                    <a:pt x="0" y="115570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731519" y="2342387"/>
            <a:ext cx="2703830" cy="3629025"/>
            <a:chOff x="731519" y="2342387"/>
            <a:chExt cx="2703830" cy="3629025"/>
          </a:xfrm>
        </p:grpSpPr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2855" y="4460747"/>
              <a:ext cx="2660904" cy="1495044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45997" y="2356865"/>
              <a:ext cx="2674620" cy="3599815"/>
            </a:xfrm>
            <a:custGeom>
              <a:avLst/>
              <a:gdLst/>
              <a:ahLst/>
              <a:cxnLst/>
              <a:rect l="l" t="t" r="r" b="b"/>
              <a:pathLst>
                <a:path w="2674620" h="3599815">
                  <a:moveTo>
                    <a:pt x="0" y="85852"/>
                  </a:moveTo>
                  <a:lnTo>
                    <a:pt x="6745" y="52452"/>
                  </a:lnTo>
                  <a:lnTo>
                    <a:pt x="25139" y="25161"/>
                  </a:lnTo>
                  <a:lnTo>
                    <a:pt x="52420" y="6752"/>
                  </a:lnTo>
                  <a:lnTo>
                    <a:pt x="85826" y="0"/>
                  </a:lnTo>
                  <a:lnTo>
                    <a:pt x="2588767" y="0"/>
                  </a:lnTo>
                  <a:lnTo>
                    <a:pt x="2622167" y="6752"/>
                  </a:lnTo>
                  <a:lnTo>
                    <a:pt x="2649458" y="25161"/>
                  </a:lnTo>
                  <a:lnTo>
                    <a:pt x="2667867" y="52452"/>
                  </a:lnTo>
                  <a:lnTo>
                    <a:pt x="2674619" y="85852"/>
                  </a:lnTo>
                  <a:lnTo>
                    <a:pt x="2674619" y="3513861"/>
                  </a:lnTo>
                  <a:lnTo>
                    <a:pt x="2667867" y="3547267"/>
                  </a:lnTo>
                  <a:lnTo>
                    <a:pt x="2649458" y="3574548"/>
                  </a:lnTo>
                  <a:lnTo>
                    <a:pt x="2622167" y="3592942"/>
                  </a:lnTo>
                  <a:lnTo>
                    <a:pt x="2588767" y="3599688"/>
                  </a:lnTo>
                  <a:lnTo>
                    <a:pt x="85826" y="3599688"/>
                  </a:lnTo>
                  <a:lnTo>
                    <a:pt x="52420" y="3592942"/>
                  </a:lnTo>
                  <a:lnTo>
                    <a:pt x="25139" y="3574548"/>
                  </a:lnTo>
                  <a:lnTo>
                    <a:pt x="6745" y="3547267"/>
                  </a:lnTo>
                  <a:lnTo>
                    <a:pt x="0" y="3513861"/>
                  </a:lnTo>
                  <a:lnTo>
                    <a:pt x="0" y="85852"/>
                  </a:lnTo>
                  <a:close/>
                </a:path>
              </a:pathLst>
            </a:custGeom>
            <a:ln w="28956">
              <a:solidFill>
                <a:srgbClr val="8B9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0871" y="2490228"/>
              <a:ext cx="2431541" cy="44270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04772" y="2603004"/>
              <a:ext cx="988314" cy="19582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6967" y="2496311"/>
              <a:ext cx="2403347" cy="414527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615821" y="2614421"/>
              <a:ext cx="951230" cy="158750"/>
            </a:xfrm>
            <a:custGeom>
              <a:avLst/>
              <a:gdLst/>
              <a:ahLst/>
              <a:cxnLst/>
              <a:rect l="l" t="t" r="r" b="b"/>
              <a:pathLst>
                <a:path w="951230" h="158750">
                  <a:moveTo>
                    <a:pt x="128397" y="83312"/>
                  </a:moveTo>
                  <a:lnTo>
                    <a:pt x="119253" y="45847"/>
                  </a:lnTo>
                  <a:lnTo>
                    <a:pt x="109474" y="33185"/>
                  </a:lnTo>
                  <a:lnTo>
                    <a:pt x="109474" y="83312"/>
                  </a:lnTo>
                  <a:lnTo>
                    <a:pt x="108419" y="95681"/>
                  </a:lnTo>
                  <a:lnTo>
                    <a:pt x="85521" y="129692"/>
                  </a:lnTo>
                  <a:lnTo>
                    <a:pt x="51181" y="137668"/>
                  </a:lnTo>
                  <a:lnTo>
                    <a:pt x="18796" y="137668"/>
                  </a:lnTo>
                  <a:lnTo>
                    <a:pt x="18796" y="28575"/>
                  </a:lnTo>
                  <a:lnTo>
                    <a:pt x="51181" y="28575"/>
                  </a:lnTo>
                  <a:lnTo>
                    <a:pt x="93980" y="42926"/>
                  </a:lnTo>
                  <a:lnTo>
                    <a:pt x="109474" y="83312"/>
                  </a:lnTo>
                  <a:lnTo>
                    <a:pt x="109474" y="33185"/>
                  </a:lnTo>
                  <a:lnTo>
                    <a:pt x="73545" y="14198"/>
                  </a:lnTo>
                  <a:lnTo>
                    <a:pt x="50673" y="11811"/>
                  </a:lnTo>
                  <a:lnTo>
                    <a:pt x="0" y="11811"/>
                  </a:lnTo>
                  <a:lnTo>
                    <a:pt x="0" y="154686"/>
                  </a:lnTo>
                  <a:lnTo>
                    <a:pt x="50673" y="154686"/>
                  </a:lnTo>
                  <a:lnTo>
                    <a:pt x="92710" y="145669"/>
                  </a:lnTo>
                  <a:lnTo>
                    <a:pt x="104698" y="137668"/>
                  </a:lnTo>
                  <a:lnTo>
                    <a:pt x="108026" y="134988"/>
                  </a:lnTo>
                  <a:lnTo>
                    <a:pt x="127825" y="93726"/>
                  </a:lnTo>
                  <a:lnTo>
                    <a:pt x="128397" y="83312"/>
                  </a:lnTo>
                  <a:close/>
                </a:path>
                <a:path w="951230" h="158750">
                  <a:moveTo>
                    <a:pt x="268224" y="154686"/>
                  </a:moveTo>
                  <a:lnTo>
                    <a:pt x="226529" y="96139"/>
                  </a:lnTo>
                  <a:lnTo>
                    <a:pt x="216408" y="81915"/>
                  </a:lnTo>
                  <a:lnTo>
                    <a:pt x="226187" y="68199"/>
                  </a:lnTo>
                  <a:lnTo>
                    <a:pt x="266446" y="11811"/>
                  </a:lnTo>
                  <a:lnTo>
                    <a:pt x="244602" y="11811"/>
                  </a:lnTo>
                  <a:lnTo>
                    <a:pt x="204851" y="68199"/>
                  </a:lnTo>
                  <a:lnTo>
                    <a:pt x="165481" y="11811"/>
                  </a:lnTo>
                  <a:lnTo>
                    <a:pt x="142875" y="11811"/>
                  </a:lnTo>
                  <a:lnTo>
                    <a:pt x="192532" y="82423"/>
                  </a:lnTo>
                  <a:lnTo>
                    <a:pt x="141097" y="154686"/>
                  </a:lnTo>
                  <a:lnTo>
                    <a:pt x="162941" y="154686"/>
                  </a:lnTo>
                  <a:lnTo>
                    <a:pt x="204470" y="96139"/>
                  </a:lnTo>
                  <a:lnTo>
                    <a:pt x="245872" y="154686"/>
                  </a:lnTo>
                  <a:lnTo>
                    <a:pt x="268224" y="154686"/>
                  </a:lnTo>
                  <a:close/>
                </a:path>
                <a:path w="951230" h="158750">
                  <a:moveTo>
                    <a:pt x="423926" y="114300"/>
                  </a:moveTo>
                  <a:lnTo>
                    <a:pt x="291846" y="114300"/>
                  </a:lnTo>
                  <a:lnTo>
                    <a:pt x="291846" y="128778"/>
                  </a:lnTo>
                  <a:lnTo>
                    <a:pt x="406146" y="128778"/>
                  </a:lnTo>
                  <a:lnTo>
                    <a:pt x="406146" y="158623"/>
                  </a:lnTo>
                  <a:lnTo>
                    <a:pt x="423926" y="158623"/>
                  </a:lnTo>
                  <a:lnTo>
                    <a:pt x="423926" y="114300"/>
                  </a:lnTo>
                  <a:close/>
                </a:path>
                <a:path w="951230" h="158750">
                  <a:moveTo>
                    <a:pt x="429260" y="59055"/>
                  </a:moveTo>
                  <a:lnTo>
                    <a:pt x="401878" y="50546"/>
                  </a:lnTo>
                  <a:lnTo>
                    <a:pt x="365125" y="39116"/>
                  </a:lnTo>
                  <a:lnTo>
                    <a:pt x="366649" y="36322"/>
                  </a:lnTo>
                  <a:lnTo>
                    <a:pt x="367284" y="34798"/>
                  </a:lnTo>
                  <a:lnTo>
                    <a:pt x="368046" y="33401"/>
                  </a:lnTo>
                  <a:lnTo>
                    <a:pt x="368554" y="31750"/>
                  </a:lnTo>
                  <a:lnTo>
                    <a:pt x="369062" y="30226"/>
                  </a:lnTo>
                  <a:lnTo>
                    <a:pt x="425577" y="30226"/>
                  </a:lnTo>
                  <a:lnTo>
                    <a:pt x="425577" y="16129"/>
                  </a:lnTo>
                  <a:lnTo>
                    <a:pt x="367665" y="16129"/>
                  </a:lnTo>
                  <a:lnTo>
                    <a:pt x="367665" y="0"/>
                  </a:lnTo>
                  <a:lnTo>
                    <a:pt x="349631" y="0"/>
                  </a:lnTo>
                  <a:lnTo>
                    <a:pt x="349631" y="16129"/>
                  </a:lnTo>
                  <a:lnTo>
                    <a:pt x="291465" y="16129"/>
                  </a:lnTo>
                  <a:lnTo>
                    <a:pt x="291465" y="30226"/>
                  </a:lnTo>
                  <a:lnTo>
                    <a:pt x="350266" y="30226"/>
                  </a:lnTo>
                  <a:lnTo>
                    <a:pt x="347472" y="36068"/>
                  </a:lnTo>
                  <a:lnTo>
                    <a:pt x="342773" y="41021"/>
                  </a:lnTo>
                  <a:lnTo>
                    <a:pt x="336169" y="45085"/>
                  </a:lnTo>
                  <a:lnTo>
                    <a:pt x="329692" y="49276"/>
                  </a:lnTo>
                  <a:lnTo>
                    <a:pt x="288671" y="58166"/>
                  </a:lnTo>
                  <a:lnTo>
                    <a:pt x="288671" y="72529"/>
                  </a:lnTo>
                  <a:lnTo>
                    <a:pt x="333641" y="63360"/>
                  </a:lnTo>
                  <a:lnTo>
                    <a:pt x="355092" y="50546"/>
                  </a:lnTo>
                  <a:lnTo>
                    <a:pt x="424434" y="72644"/>
                  </a:lnTo>
                  <a:lnTo>
                    <a:pt x="429260" y="59055"/>
                  </a:lnTo>
                  <a:close/>
                </a:path>
                <a:path w="951230" h="158750">
                  <a:moveTo>
                    <a:pt x="434594" y="85471"/>
                  </a:moveTo>
                  <a:lnTo>
                    <a:pt x="367411" y="85471"/>
                  </a:lnTo>
                  <a:lnTo>
                    <a:pt x="367411" y="66802"/>
                  </a:lnTo>
                  <a:lnTo>
                    <a:pt x="349631" y="66802"/>
                  </a:lnTo>
                  <a:lnTo>
                    <a:pt x="349631" y="85471"/>
                  </a:lnTo>
                  <a:lnTo>
                    <a:pt x="282575" y="85471"/>
                  </a:lnTo>
                  <a:lnTo>
                    <a:pt x="282575" y="99949"/>
                  </a:lnTo>
                  <a:lnTo>
                    <a:pt x="434594" y="99949"/>
                  </a:lnTo>
                  <a:lnTo>
                    <a:pt x="434594" y="85471"/>
                  </a:lnTo>
                  <a:close/>
                </a:path>
                <a:path w="951230" h="158750">
                  <a:moveTo>
                    <a:pt x="563753" y="81915"/>
                  </a:moveTo>
                  <a:lnTo>
                    <a:pt x="537070" y="62484"/>
                  </a:lnTo>
                  <a:lnTo>
                    <a:pt x="516509" y="47498"/>
                  </a:lnTo>
                  <a:lnTo>
                    <a:pt x="517398" y="44069"/>
                  </a:lnTo>
                  <a:lnTo>
                    <a:pt x="518287" y="40513"/>
                  </a:lnTo>
                  <a:lnTo>
                    <a:pt x="519557" y="33147"/>
                  </a:lnTo>
                  <a:lnTo>
                    <a:pt x="519938" y="29337"/>
                  </a:lnTo>
                  <a:lnTo>
                    <a:pt x="520065" y="25400"/>
                  </a:lnTo>
                  <a:lnTo>
                    <a:pt x="559308" y="25400"/>
                  </a:lnTo>
                  <a:lnTo>
                    <a:pt x="559308" y="10033"/>
                  </a:lnTo>
                  <a:lnTo>
                    <a:pt x="460629" y="10033"/>
                  </a:lnTo>
                  <a:lnTo>
                    <a:pt x="460629" y="25400"/>
                  </a:lnTo>
                  <a:lnTo>
                    <a:pt x="502412" y="25400"/>
                  </a:lnTo>
                  <a:lnTo>
                    <a:pt x="501027" y="36144"/>
                  </a:lnTo>
                  <a:lnTo>
                    <a:pt x="476084" y="74091"/>
                  </a:lnTo>
                  <a:lnTo>
                    <a:pt x="458724" y="79883"/>
                  </a:lnTo>
                  <a:lnTo>
                    <a:pt x="458724" y="96139"/>
                  </a:lnTo>
                  <a:lnTo>
                    <a:pt x="495185" y="80810"/>
                  </a:lnTo>
                  <a:lnTo>
                    <a:pt x="510032" y="62484"/>
                  </a:lnTo>
                  <a:lnTo>
                    <a:pt x="553847" y="94869"/>
                  </a:lnTo>
                  <a:lnTo>
                    <a:pt x="563753" y="81915"/>
                  </a:lnTo>
                  <a:close/>
                </a:path>
                <a:path w="951230" h="158750">
                  <a:moveTo>
                    <a:pt x="596900" y="6096"/>
                  </a:moveTo>
                  <a:lnTo>
                    <a:pt x="579247" y="6096"/>
                  </a:lnTo>
                  <a:lnTo>
                    <a:pt x="579247" y="119126"/>
                  </a:lnTo>
                  <a:lnTo>
                    <a:pt x="596900" y="119126"/>
                  </a:lnTo>
                  <a:lnTo>
                    <a:pt x="596900" y="6096"/>
                  </a:lnTo>
                  <a:close/>
                </a:path>
                <a:path w="951230" h="158750">
                  <a:moveTo>
                    <a:pt x="600964" y="140335"/>
                  </a:moveTo>
                  <a:lnTo>
                    <a:pt x="485648" y="140335"/>
                  </a:lnTo>
                  <a:lnTo>
                    <a:pt x="485648" y="107950"/>
                  </a:lnTo>
                  <a:lnTo>
                    <a:pt x="467741" y="107950"/>
                  </a:lnTo>
                  <a:lnTo>
                    <a:pt x="467741" y="156464"/>
                  </a:lnTo>
                  <a:lnTo>
                    <a:pt x="600964" y="156464"/>
                  </a:lnTo>
                  <a:lnTo>
                    <a:pt x="600964" y="140335"/>
                  </a:lnTo>
                  <a:close/>
                </a:path>
                <a:path w="951230" h="158750">
                  <a:moveTo>
                    <a:pt x="718566" y="11684"/>
                  </a:moveTo>
                  <a:lnTo>
                    <a:pt x="634111" y="11684"/>
                  </a:lnTo>
                  <a:lnTo>
                    <a:pt x="634111" y="27940"/>
                  </a:lnTo>
                  <a:lnTo>
                    <a:pt x="700659" y="27940"/>
                  </a:lnTo>
                  <a:lnTo>
                    <a:pt x="700659" y="48768"/>
                  </a:lnTo>
                  <a:lnTo>
                    <a:pt x="690600" y="97409"/>
                  </a:lnTo>
                  <a:lnTo>
                    <a:pt x="662025" y="126225"/>
                  </a:lnTo>
                  <a:lnTo>
                    <a:pt x="634111" y="132207"/>
                  </a:lnTo>
                  <a:lnTo>
                    <a:pt x="634111" y="148971"/>
                  </a:lnTo>
                  <a:lnTo>
                    <a:pt x="679196" y="136398"/>
                  </a:lnTo>
                  <a:lnTo>
                    <a:pt x="708279" y="101600"/>
                  </a:lnTo>
                  <a:lnTo>
                    <a:pt x="717918" y="63207"/>
                  </a:lnTo>
                  <a:lnTo>
                    <a:pt x="718540" y="48768"/>
                  </a:lnTo>
                  <a:lnTo>
                    <a:pt x="718566" y="11684"/>
                  </a:lnTo>
                  <a:close/>
                </a:path>
                <a:path w="951230" h="158750">
                  <a:moveTo>
                    <a:pt x="769112" y="6096"/>
                  </a:moveTo>
                  <a:lnTo>
                    <a:pt x="751459" y="6096"/>
                  </a:lnTo>
                  <a:lnTo>
                    <a:pt x="751459" y="158369"/>
                  </a:lnTo>
                  <a:lnTo>
                    <a:pt x="769112" y="158369"/>
                  </a:lnTo>
                  <a:lnTo>
                    <a:pt x="769112" y="6096"/>
                  </a:lnTo>
                  <a:close/>
                </a:path>
                <a:path w="951230" h="158750">
                  <a:moveTo>
                    <a:pt x="946531" y="46609"/>
                  </a:moveTo>
                  <a:lnTo>
                    <a:pt x="911961" y="33020"/>
                  </a:lnTo>
                  <a:lnTo>
                    <a:pt x="883539" y="21844"/>
                  </a:lnTo>
                  <a:lnTo>
                    <a:pt x="885190" y="19304"/>
                  </a:lnTo>
                  <a:lnTo>
                    <a:pt x="886587" y="16764"/>
                  </a:lnTo>
                  <a:lnTo>
                    <a:pt x="888873" y="11430"/>
                  </a:lnTo>
                  <a:lnTo>
                    <a:pt x="889825" y="8788"/>
                  </a:lnTo>
                  <a:lnTo>
                    <a:pt x="889889" y="8636"/>
                  </a:lnTo>
                  <a:lnTo>
                    <a:pt x="890524" y="5715"/>
                  </a:lnTo>
                  <a:lnTo>
                    <a:pt x="872871" y="2540"/>
                  </a:lnTo>
                  <a:lnTo>
                    <a:pt x="870750" y="8636"/>
                  </a:lnTo>
                  <a:lnTo>
                    <a:pt x="870699" y="8788"/>
                  </a:lnTo>
                  <a:lnTo>
                    <a:pt x="867638" y="14566"/>
                  </a:lnTo>
                  <a:lnTo>
                    <a:pt x="834009" y="39116"/>
                  </a:lnTo>
                  <a:lnTo>
                    <a:pt x="804672" y="44831"/>
                  </a:lnTo>
                  <a:lnTo>
                    <a:pt x="804672" y="59436"/>
                  </a:lnTo>
                  <a:lnTo>
                    <a:pt x="842645" y="51943"/>
                  </a:lnTo>
                  <a:lnTo>
                    <a:pt x="873887" y="33020"/>
                  </a:lnTo>
                  <a:lnTo>
                    <a:pt x="940816" y="59817"/>
                  </a:lnTo>
                  <a:lnTo>
                    <a:pt x="946531" y="46609"/>
                  </a:lnTo>
                  <a:close/>
                </a:path>
                <a:path w="951230" h="158750">
                  <a:moveTo>
                    <a:pt x="951230" y="68834"/>
                  </a:moveTo>
                  <a:lnTo>
                    <a:pt x="799211" y="68834"/>
                  </a:lnTo>
                  <a:lnTo>
                    <a:pt x="799211" y="82677"/>
                  </a:lnTo>
                  <a:lnTo>
                    <a:pt x="866394" y="82677"/>
                  </a:lnTo>
                  <a:lnTo>
                    <a:pt x="866394" y="96393"/>
                  </a:lnTo>
                  <a:lnTo>
                    <a:pt x="809371" y="96393"/>
                  </a:lnTo>
                  <a:lnTo>
                    <a:pt x="809371" y="109601"/>
                  </a:lnTo>
                  <a:lnTo>
                    <a:pt x="923417" y="109601"/>
                  </a:lnTo>
                  <a:lnTo>
                    <a:pt x="923417" y="120269"/>
                  </a:lnTo>
                  <a:lnTo>
                    <a:pt x="809752" y="120269"/>
                  </a:lnTo>
                  <a:lnTo>
                    <a:pt x="809752" y="156591"/>
                  </a:lnTo>
                  <a:lnTo>
                    <a:pt x="943483" y="156591"/>
                  </a:lnTo>
                  <a:lnTo>
                    <a:pt x="943483" y="143383"/>
                  </a:lnTo>
                  <a:lnTo>
                    <a:pt x="827024" y="143383"/>
                  </a:lnTo>
                  <a:lnTo>
                    <a:pt x="827024" y="132715"/>
                  </a:lnTo>
                  <a:lnTo>
                    <a:pt x="940816" y="132715"/>
                  </a:lnTo>
                  <a:lnTo>
                    <a:pt x="940816" y="96393"/>
                  </a:lnTo>
                  <a:lnTo>
                    <a:pt x="883920" y="96393"/>
                  </a:lnTo>
                  <a:lnTo>
                    <a:pt x="883920" y="82677"/>
                  </a:lnTo>
                  <a:lnTo>
                    <a:pt x="951230" y="82677"/>
                  </a:lnTo>
                  <a:lnTo>
                    <a:pt x="951230" y="68834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0871" y="2994672"/>
              <a:ext cx="2431541" cy="44270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46275" y="3110471"/>
              <a:ext cx="1294638" cy="19279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6967" y="3000755"/>
              <a:ext cx="2403347" cy="41452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56436" y="3130549"/>
              <a:ext cx="175132" cy="142875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657845" y="3121278"/>
              <a:ext cx="1057275" cy="156210"/>
            </a:xfrm>
            <a:custGeom>
              <a:avLst/>
              <a:gdLst/>
              <a:ahLst/>
              <a:cxnLst/>
              <a:rect l="l" t="t" r="r" b="b"/>
              <a:pathLst>
                <a:path w="1057275" h="156210">
                  <a:moveTo>
                    <a:pt x="105168" y="135001"/>
                  </a:moveTo>
                  <a:lnTo>
                    <a:pt x="72250" y="93599"/>
                  </a:lnTo>
                  <a:lnTo>
                    <a:pt x="56400" y="73660"/>
                  </a:lnTo>
                  <a:lnTo>
                    <a:pt x="57797" y="66548"/>
                  </a:lnTo>
                  <a:lnTo>
                    <a:pt x="58940" y="58940"/>
                  </a:lnTo>
                  <a:lnTo>
                    <a:pt x="60972" y="25400"/>
                  </a:lnTo>
                  <a:lnTo>
                    <a:pt x="99326" y="25400"/>
                  </a:lnTo>
                  <a:lnTo>
                    <a:pt x="99326" y="9144"/>
                  </a:lnTo>
                  <a:lnTo>
                    <a:pt x="3568" y="9144"/>
                  </a:lnTo>
                  <a:lnTo>
                    <a:pt x="3568" y="25400"/>
                  </a:lnTo>
                  <a:lnTo>
                    <a:pt x="43192" y="25400"/>
                  </a:lnTo>
                  <a:lnTo>
                    <a:pt x="42735" y="38455"/>
                  </a:lnTo>
                  <a:lnTo>
                    <a:pt x="42710" y="39243"/>
                  </a:lnTo>
                  <a:lnTo>
                    <a:pt x="41757" y="50939"/>
                  </a:lnTo>
                  <a:lnTo>
                    <a:pt x="41643" y="52349"/>
                  </a:lnTo>
                  <a:lnTo>
                    <a:pt x="31457" y="96685"/>
                  </a:lnTo>
                  <a:lnTo>
                    <a:pt x="6515" y="127241"/>
                  </a:lnTo>
                  <a:lnTo>
                    <a:pt x="0" y="129286"/>
                  </a:lnTo>
                  <a:lnTo>
                    <a:pt x="0" y="146812"/>
                  </a:lnTo>
                  <a:lnTo>
                    <a:pt x="36525" y="123596"/>
                  </a:lnTo>
                  <a:lnTo>
                    <a:pt x="51193" y="93599"/>
                  </a:lnTo>
                  <a:lnTo>
                    <a:pt x="91325" y="145542"/>
                  </a:lnTo>
                  <a:lnTo>
                    <a:pt x="105168" y="135001"/>
                  </a:lnTo>
                  <a:close/>
                </a:path>
                <a:path w="1057275" h="156210">
                  <a:moveTo>
                    <a:pt x="157492" y="65290"/>
                  </a:moveTo>
                  <a:lnTo>
                    <a:pt x="136029" y="65290"/>
                  </a:lnTo>
                  <a:lnTo>
                    <a:pt x="136029" y="3556"/>
                  </a:lnTo>
                  <a:lnTo>
                    <a:pt x="118376" y="3556"/>
                  </a:lnTo>
                  <a:lnTo>
                    <a:pt x="118376" y="155829"/>
                  </a:lnTo>
                  <a:lnTo>
                    <a:pt x="136029" y="155829"/>
                  </a:lnTo>
                  <a:lnTo>
                    <a:pt x="136029" y="82296"/>
                  </a:lnTo>
                  <a:lnTo>
                    <a:pt x="157492" y="82296"/>
                  </a:lnTo>
                  <a:lnTo>
                    <a:pt x="157492" y="65290"/>
                  </a:lnTo>
                  <a:close/>
                </a:path>
                <a:path w="1057275" h="156210">
                  <a:moveTo>
                    <a:pt x="313067" y="23749"/>
                  </a:moveTo>
                  <a:lnTo>
                    <a:pt x="310019" y="18415"/>
                  </a:lnTo>
                  <a:lnTo>
                    <a:pt x="307213" y="16510"/>
                  </a:lnTo>
                  <a:lnTo>
                    <a:pt x="304050" y="14351"/>
                  </a:lnTo>
                  <a:lnTo>
                    <a:pt x="299186" y="11595"/>
                  </a:lnTo>
                  <a:lnTo>
                    <a:pt x="295033" y="9855"/>
                  </a:lnTo>
                  <a:lnTo>
                    <a:pt x="295033" y="30365"/>
                  </a:lnTo>
                  <a:lnTo>
                    <a:pt x="294906" y="33782"/>
                  </a:lnTo>
                  <a:lnTo>
                    <a:pt x="292747" y="36449"/>
                  </a:lnTo>
                  <a:lnTo>
                    <a:pt x="288302" y="38481"/>
                  </a:lnTo>
                  <a:lnTo>
                    <a:pt x="283984" y="40652"/>
                  </a:lnTo>
                  <a:lnTo>
                    <a:pt x="278142" y="42176"/>
                  </a:lnTo>
                  <a:lnTo>
                    <a:pt x="263537" y="43942"/>
                  </a:lnTo>
                  <a:lnTo>
                    <a:pt x="255409" y="44450"/>
                  </a:lnTo>
                  <a:lnTo>
                    <a:pt x="237375" y="44450"/>
                  </a:lnTo>
                  <a:lnTo>
                    <a:pt x="229247" y="43942"/>
                  </a:lnTo>
                  <a:lnTo>
                    <a:pt x="214642" y="42176"/>
                  </a:lnTo>
                  <a:lnTo>
                    <a:pt x="208800" y="40652"/>
                  </a:lnTo>
                  <a:lnTo>
                    <a:pt x="204482" y="38481"/>
                  </a:lnTo>
                  <a:lnTo>
                    <a:pt x="200037" y="36449"/>
                  </a:lnTo>
                  <a:lnTo>
                    <a:pt x="197878" y="33782"/>
                  </a:lnTo>
                  <a:lnTo>
                    <a:pt x="197878" y="27051"/>
                  </a:lnTo>
                  <a:lnTo>
                    <a:pt x="200037" y="24384"/>
                  </a:lnTo>
                  <a:lnTo>
                    <a:pt x="204482" y="22352"/>
                  </a:lnTo>
                  <a:lnTo>
                    <a:pt x="208800" y="20320"/>
                  </a:lnTo>
                  <a:lnTo>
                    <a:pt x="214642" y="18796"/>
                  </a:lnTo>
                  <a:lnTo>
                    <a:pt x="222008" y="17780"/>
                  </a:lnTo>
                  <a:lnTo>
                    <a:pt x="229247" y="16891"/>
                  </a:lnTo>
                  <a:lnTo>
                    <a:pt x="235343" y="16510"/>
                  </a:lnTo>
                  <a:lnTo>
                    <a:pt x="257429" y="16510"/>
                  </a:lnTo>
                  <a:lnTo>
                    <a:pt x="288302" y="22352"/>
                  </a:lnTo>
                  <a:lnTo>
                    <a:pt x="292747" y="24384"/>
                  </a:lnTo>
                  <a:lnTo>
                    <a:pt x="294906" y="27051"/>
                  </a:lnTo>
                  <a:lnTo>
                    <a:pt x="295033" y="30365"/>
                  </a:lnTo>
                  <a:lnTo>
                    <a:pt x="295033" y="9855"/>
                  </a:lnTo>
                  <a:lnTo>
                    <a:pt x="255435" y="3225"/>
                  </a:lnTo>
                  <a:lnTo>
                    <a:pt x="246392" y="3048"/>
                  </a:lnTo>
                  <a:lnTo>
                    <a:pt x="237286" y="3225"/>
                  </a:lnTo>
                  <a:lnTo>
                    <a:pt x="199212" y="9232"/>
                  </a:lnTo>
                  <a:lnTo>
                    <a:pt x="179692" y="24384"/>
                  </a:lnTo>
                  <a:lnTo>
                    <a:pt x="179578" y="27051"/>
                  </a:lnTo>
                  <a:lnTo>
                    <a:pt x="212737" y="55118"/>
                  </a:lnTo>
                  <a:lnTo>
                    <a:pt x="237286" y="57696"/>
                  </a:lnTo>
                  <a:lnTo>
                    <a:pt x="255435" y="57696"/>
                  </a:lnTo>
                  <a:lnTo>
                    <a:pt x="293573" y="51612"/>
                  </a:lnTo>
                  <a:lnTo>
                    <a:pt x="307035" y="44450"/>
                  </a:lnTo>
                  <a:lnTo>
                    <a:pt x="310019" y="42418"/>
                  </a:lnTo>
                  <a:lnTo>
                    <a:pt x="313067" y="37084"/>
                  </a:lnTo>
                  <a:lnTo>
                    <a:pt x="313067" y="23749"/>
                  </a:lnTo>
                  <a:close/>
                </a:path>
                <a:path w="1057275" h="156210">
                  <a:moveTo>
                    <a:pt x="322465" y="66548"/>
                  </a:moveTo>
                  <a:lnTo>
                    <a:pt x="266331" y="66548"/>
                  </a:lnTo>
                  <a:lnTo>
                    <a:pt x="266331" y="80137"/>
                  </a:lnTo>
                  <a:lnTo>
                    <a:pt x="266331" y="94234"/>
                  </a:lnTo>
                  <a:lnTo>
                    <a:pt x="226453" y="94234"/>
                  </a:lnTo>
                  <a:lnTo>
                    <a:pt x="226453" y="80137"/>
                  </a:lnTo>
                  <a:lnTo>
                    <a:pt x="266331" y="80137"/>
                  </a:lnTo>
                  <a:lnTo>
                    <a:pt x="266331" y="66548"/>
                  </a:lnTo>
                  <a:lnTo>
                    <a:pt x="170446" y="66548"/>
                  </a:lnTo>
                  <a:lnTo>
                    <a:pt x="170446" y="80137"/>
                  </a:lnTo>
                  <a:lnTo>
                    <a:pt x="209181" y="80137"/>
                  </a:lnTo>
                  <a:lnTo>
                    <a:pt x="209181" y="94234"/>
                  </a:lnTo>
                  <a:lnTo>
                    <a:pt x="180606" y="94234"/>
                  </a:lnTo>
                  <a:lnTo>
                    <a:pt x="180606" y="107442"/>
                  </a:lnTo>
                  <a:lnTo>
                    <a:pt x="294652" y="107442"/>
                  </a:lnTo>
                  <a:lnTo>
                    <a:pt x="294652" y="117856"/>
                  </a:lnTo>
                  <a:lnTo>
                    <a:pt x="180987" y="117856"/>
                  </a:lnTo>
                  <a:lnTo>
                    <a:pt x="180987" y="154051"/>
                  </a:lnTo>
                  <a:lnTo>
                    <a:pt x="314718" y="154051"/>
                  </a:lnTo>
                  <a:lnTo>
                    <a:pt x="314718" y="140970"/>
                  </a:lnTo>
                  <a:lnTo>
                    <a:pt x="198259" y="140970"/>
                  </a:lnTo>
                  <a:lnTo>
                    <a:pt x="198259" y="130429"/>
                  </a:lnTo>
                  <a:lnTo>
                    <a:pt x="312051" y="130429"/>
                  </a:lnTo>
                  <a:lnTo>
                    <a:pt x="312051" y="94234"/>
                  </a:lnTo>
                  <a:lnTo>
                    <a:pt x="283603" y="94234"/>
                  </a:lnTo>
                  <a:lnTo>
                    <a:pt x="283603" y="80137"/>
                  </a:lnTo>
                  <a:lnTo>
                    <a:pt x="322465" y="80137"/>
                  </a:lnTo>
                  <a:lnTo>
                    <a:pt x="322465" y="66548"/>
                  </a:lnTo>
                  <a:close/>
                </a:path>
                <a:path w="1057275" h="156210">
                  <a:moveTo>
                    <a:pt x="425716" y="136398"/>
                  </a:moveTo>
                  <a:lnTo>
                    <a:pt x="402437" y="95504"/>
                  </a:lnTo>
                  <a:lnTo>
                    <a:pt x="388632" y="71247"/>
                  </a:lnTo>
                  <a:lnTo>
                    <a:pt x="389636" y="61595"/>
                  </a:lnTo>
                  <a:lnTo>
                    <a:pt x="389724" y="60731"/>
                  </a:lnTo>
                  <a:lnTo>
                    <a:pt x="390537" y="49530"/>
                  </a:lnTo>
                  <a:lnTo>
                    <a:pt x="390982" y="39458"/>
                  </a:lnTo>
                  <a:lnTo>
                    <a:pt x="391058" y="37680"/>
                  </a:lnTo>
                  <a:lnTo>
                    <a:pt x="391299" y="25146"/>
                  </a:lnTo>
                  <a:lnTo>
                    <a:pt x="418096" y="25146"/>
                  </a:lnTo>
                  <a:lnTo>
                    <a:pt x="418096" y="9144"/>
                  </a:lnTo>
                  <a:lnTo>
                    <a:pt x="346341" y="9144"/>
                  </a:lnTo>
                  <a:lnTo>
                    <a:pt x="346341" y="25146"/>
                  </a:lnTo>
                  <a:lnTo>
                    <a:pt x="374408" y="25146"/>
                  </a:lnTo>
                  <a:lnTo>
                    <a:pt x="374129" y="37680"/>
                  </a:lnTo>
                  <a:lnTo>
                    <a:pt x="370852" y="76962"/>
                  </a:lnTo>
                  <a:lnTo>
                    <a:pt x="356247" y="122047"/>
                  </a:lnTo>
                  <a:lnTo>
                    <a:pt x="343928" y="129540"/>
                  </a:lnTo>
                  <a:lnTo>
                    <a:pt x="343928" y="146812"/>
                  </a:lnTo>
                  <a:lnTo>
                    <a:pt x="357301" y="141681"/>
                  </a:lnTo>
                  <a:lnTo>
                    <a:pt x="368477" y="131406"/>
                  </a:lnTo>
                  <a:lnTo>
                    <a:pt x="377444" y="116014"/>
                  </a:lnTo>
                  <a:lnTo>
                    <a:pt x="384187" y="95504"/>
                  </a:lnTo>
                  <a:lnTo>
                    <a:pt x="411238" y="144653"/>
                  </a:lnTo>
                  <a:lnTo>
                    <a:pt x="425716" y="136398"/>
                  </a:lnTo>
                  <a:close/>
                </a:path>
                <a:path w="1057275" h="156210">
                  <a:moveTo>
                    <a:pt x="449592" y="4445"/>
                  </a:moveTo>
                  <a:lnTo>
                    <a:pt x="432828" y="4445"/>
                  </a:lnTo>
                  <a:lnTo>
                    <a:pt x="432828" y="61595"/>
                  </a:lnTo>
                  <a:lnTo>
                    <a:pt x="408825" y="61595"/>
                  </a:lnTo>
                  <a:lnTo>
                    <a:pt x="408825" y="78105"/>
                  </a:lnTo>
                  <a:lnTo>
                    <a:pt x="432828" y="78105"/>
                  </a:lnTo>
                  <a:lnTo>
                    <a:pt x="432828" y="153162"/>
                  </a:lnTo>
                  <a:lnTo>
                    <a:pt x="449592" y="153162"/>
                  </a:lnTo>
                  <a:lnTo>
                    <a:pt x="449592" y="4445"/>
                  </a:lnTo>
                  <a:close/>
                </a:path>
                <a:path w="1057275" h="156210">
                  <a:moveTo>
                    <a:pt x="489089" y="3556"/>
                  </a:moveTo>
                  <a:lnTo>
                    <a:pt x="472325" y="3556"/>
                  </a:lnTo>
                  <a:lnTo>
                    <a:pt x="472325" y="155829"/>
                  </a:lnTo>
                  <a:lnTo>
                    <a:pt x="489089" y="155829"/>
                  </a:lnTo>
                  <a:lnTo>
                    <a:pt x="489089" y="3556"/>
                  </a:lnTo>
                  <a:close/>
                </a:path>
                <a:path w="1057275" h="156210">
                  <a:moveTo>
                    <a:pt x="663333" y="83693"/>
                  </a:moveTo>
                  <a:lnTo>
                    <a:pt x="622325" y="60833"/>
                  </a:lnTo>
                  <a:lnTo>
                    <a:pt x="597039" y="46736"/>
                  </a:lnTo>
                  <a:lnTo>
                    <a:pt x="600087" y="40259"/>
                  </a:lnTo>
                  <a:lnTo>
                    <a:pt x="602373" y="33274"/>
                  </a:lnTo>
                  <a:lnTo>
                    <a:pt x="603770" y="25527"/>
                  </a:lnTo>
                  <a:lnTo>
                    <a:pt x="658380" y="25527"/>
                  </a:lnTo>
                  <a:lnTo>
                    <a:pt x="658380" y="9271"/>
                  </a:lnTo>
                  <a:lnTo>
                    <a:pt x="522744" y="9271"/>
                  </a:lnTo>
                  <a:lnTo>
                    <a:pt x="522744" y="25527"/>
                  </a:lnTo>
                  <a:lnTo>
                    <a:pt x="585101" y="25527"/>
                  </a:lnTo>
                  <a:lnTo>
                    <a:pt x="581329" y="37249"/>
                  </a:lnTo>
                  <a:lnTo>
                    <a:pt x="552005" y="70624"/>
                  </a:lnTo>
                  <a:lnTo>
                    <a:pt x="519315" y="80518"/>
                  </a:lnTo>
                  <a:lnTo>
                    <a:pt x="519315" y="96913"/>
                  </a:lnTo>
                  <a:lnTo>
                    <a:pt x="558685" y="86233"/>
                  </a:lnTo>
                  <a:lnTo>
                    <a:pt x="588657" y="60833"/>
                  </a:lnTo>
                  <a:lnTo>
                    <a:pt x="654951" y="97917"/>
                  </a:lnTo>
                  <a:lnTo>
                    <a:pt x="663333" y="83693"/>
                  </a:lnTo>
                  <a:close/>
                </a:path>
                <a:path w="1057275" h="156210">
                  <a:moveTo>
                    <a:pt x="666889" y="131953"/>
                  </a:moveTo>
                  <a:lnTo>
                    <a:pt x="599579" y="131953"/>
                  </a:lnTo>
                  <a:lnTo>
                    <a:pt x="599579" y="93345"/>
                  </a:lnTo>
                  <a:lnTo>
                    <a:pt x="581926" y="93345"/>
                  </a:lnTo>
                  <a:lnTo>
                    <a:pt x="581926" y="131953"/>
                  </a:lnTo>
                  <a:lnTo>
                    <a:pt x="514870" y="131953"/>
                  </a:lnTo>
                  <a:lnTo>
                    <a:pt x="514870" y="148590"/>
                  </a:lnTo>
                  <a:lnTo>
                    <a:pt x="666889" y="148590"/>
                  </a:lnTo>
                  <a:lnTo>
                    <a:pt x="666889" y="131953"/>
                  </a:lnTo>
                  <a:close/>
                </a:path>
                <a:path w="1057275" h="156210">
                  <a:moveTo>
                    <a:pt x="824369" y="9144"/>
                  </a:moveTo>
                  <a:lnTo>
                    <a:pt x="739914" y="9144"/>
                  </a:lnTo>
                  <a:lnTo>
                    <a:pt x="739914" y="25400"/>
                  </a:lnTo>
                  <a:lnTo>
                    <a:pt x="806462" y="25400"/>
                  </a:lnTo>
                  <a:lnTo>
                    <a:pt x="806462" y="46240"/>
                  </a:lnTo>
                  <a:lnTo>
                    <a:pt x="796404" y="94970"/>
                  </a:lnTo>
                  <a:lnTo>
                    <a:pt x="767829" y="123748"/>
                  </a:lnTo>
                  <a:lnTo>
                    <a:pt x="739914" y="129667"/>
                  </a:lnTo>
                  <a:lnTo>
                    <a:pt x="739914" y="146431"/>
                  </a:lnTo>
                  <a:lnTo>
                    <a:pt x="784999" y="133858"/>
                  </a:lnTo>
                  <a:lnTo>
                    <a:pt x="814082" y="99060"/>
                  </a:lnTo>
                  <a:lnTo>
                    <a:pt x="823722" y="60680"/>
                  </a:lnTo>
                  <a:lnTo>
                    <a:pt x="824344" y="46240"/>
                  </a:lnTo>
                  <a:lnTo>
                    <a:pt x="824369" y="9144"/>
                  </a:lnTo>
                  <a:close/>
                </a:path>
                <a:path w="1057275" h="156210">
                  <a:moveTo>
                    <a:pt x="874915" y="3556"/>
                  </a:moveTo>
                  <a:lnTo>
                    <a:pt x="857262" y="3556"/>
                  </a:lnTo>
                  <a:lnTo>
                    <a:pt x="857262" y="155829"/>
                  </a:lnTo>
                  <a:lnTo>
                    <a:pt x="874915" y="155829"/>
                  </a:lnTo>
                  <a:lnTo>
                    <a:pt x="874915" y="3556"/>
                  </a:lnTo>
                  <a:close/>
                </a:path>
                <a:path w="1057275" h="156210">
                  <a:moveTo>
                    <a:pt x="1052334" y="44069"/>
                  </a:moveTo>
                  <a:lnTo>
                    <a:pt x="1017765" y="30480"/>
                  </a:lnTo>
                  <a:lnTo>
                    <a:pt x="989342" y="19304"/>
                  </a:lnTo>
                  <a:lnTo>
                    <a:pt x="990993" y="16764"/>
                  </a:lnTo>
                  <a:lnTo>
                    <a:pt x="992390" y="14224"/>
                  </a:lnTo>
                  <a:lnTo>
                    <a:pt x="994676" y="8890"/>
                  </a:lnTo>
                  <a:lnTo>
                    <a:pt x="995629" y="6261"/>
                  </a:lnTo>
                  <a:lnTo>
                    <a:pt x="995692" y="6096"/>
                  </a:lnTo>
                  <a:lnTo>
                    <a:pt x="996327" y="3302"/>
                  </a:lnTo>
                  <a:lnTo>
                    <a:pt x="978674" y="0"/>
                  </a:lnTo>
                  <a:lnTo>
                    <a:pt x="976553" y="6096"/>
                  </a:lnTo>
                  <a:lnTo>
                    <a:pt x="976503" y="6261"/>
                  </a:lnTo>
                  <a:lnTo>
                    <a:pt x="973442" y="12065"/>
                  </a:lnTo>
                  <a:lnTo>
                    <a:pt x="939812" y="36588"/>
                  </a:lnTo>
                  <a:lnTo>
                    <a:pt x="910475" y="42291"/>
                  </a:lnTo>
                  <a:lnTo>
                    <a:pt x="910475" y="56896"/>
                  </a:lnTo>
                  <a:lnTo>
                    <a:pt x="948448" y="49530"/>
                  </a:lnTo>
                  <a:lnTo>
                    <a:pt x="979690" y="30480"/>
                  </a:lnTo>
                  <a:lnTo>
                    <a:pt x="1046619" y="57289"/>
                  </a:lnTo>
                  <a:lnTo>
                    <a:pt x="1052334" y="44069"/>
                  </a:lnTo>
                  <a:close/>
                </a:path>
                <a:path w="1057275" h="156210">
                  <a:moveTo>
                    <a:pt x="1057033" y="66421"/>
                  </a:moveTo>
                  <a:lnTo>
                    <a:pt x="905014" y="66421"/>
                  </a:lnTo>
                  <a:lnTo>
                    <a:pt x="905014" y="80137"/>
                  </a:lnTo>
                  <a:lnTo>
                    <a:pt x="972197" y="80137"/>
                  </a:lnTo>
                  <a:lnTo>
                    <a:pt x="972197" y="93865"/>
                  </a:lnTo>
                  <a:lnTo>
                    <a:pt x="915174" y="93865"/>
                  </a:lnTo>
                  <a:lnTo>
                    <a:pt x="915174" y="107061"/>
                  </a:lnTo>
                  <a:lnTo>
                    <a:pt x="1029220" y="107061"/>
                  </a:lnTo>
                  <a:lnTo>
                    <a:pt x="1029220" y="117729"/>
                  </a:lnTo>
                  <a:lnTo>
                    <a:pt x="915555" y="117729"/>
                  </a:lnTo>
                  <a:lnTo>
                    <a:pt x="915555" y="154051"/>
                  </a:lnTo>
                  <a:lnTo>
                    <a:pt x="1049286" y="154051"/>
                  </a:lnTo>
                  <a:lnTo>
                    <a:pt x="1049286" y="140970"/>
                  </a:lnTo>
                  <a:lnTo>
                    <a:pt x="932827" y="140970"/>
                  </a:lnTo>
                  <a:lnTo>
                    <a:pt x="932827" y="130175"/>
                  </a:lnTo>
                  <a:lnTo>
                    <a:pt x="1046619" y="130175"/>
                  </a:lnTo>
                  <a:lnTo>
                    <a:pt x="1046619" y="93865"/>
                  </a:lnTo>
                  <a:lnTo>
                    <a:pt x="989723" y="93865"/>
                  </a:lnTo>
                  <a:lnTo>
                    <a:pt x="989723" y="80137"/>
                  </a:lnTo>
                  <a:lnTo>
                    <a:pt x="1057033" y="80137"/>
                  </a:lnTo>
                  <a:lnTo>
                    <a:pt x="1057033" y="66421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0871" y="3499116"/>
              <a:ext cx="2431541" cy="44270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50619" y="3611892"/>
              <a:ext cx="1899666" cy="20039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6967" y="3505199"/>
              <a:ext cx="2403347" cy="41452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62024" y="3623182"/>
              <a:ext cx="1862226" cy="16192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0871" y="4003560"/>
              <a:ext cx="2431541" cy="44270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32915" y="4119359"/>
              <a:ext cx="1738122" cy="19279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6967" y="4009643"/>
              <a:ext cx="2403347" cy="41452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43799" y="4130039"/>
              <a:ext cx="1700695" cy="15620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80871" y="4520196"/>
              <a:ext cx="2431541" cy="575297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94815" y="4599419"/>
              <a:ext cx="1800606" cy="40311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86967" y="4526279"/>
              <a:ext cx="2403347" cy="547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06360" y="4609718"/>
              <a:ext cx="1762264" cy="152654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1386713" y="4819141"/>
              <a:ext cx="1410335" cy="156845"/>
            </a:xfrm>
            <a:custGeom>
              <a:avLst/>
              <a:gdLst/>
              <a:ahLst/>
              <a:cxnLst/>
              <a:rect l="l" t="t" r="r" b="b"/>
              <a:pathLst>
                <a:path w="1410335" h="156845">
                  <a:moveTo>
                    <a:pt x="144145" y="139573"/>
                  </a:moveTo>
                  <a:lnTo>
                    <a:pt x="28321" y="139573"/>
                  </a:lnTo>
                  <a:lnTo>
                    <a:pt x="28321" y="111379"/>
                  </a:lnTo>
                  <a:lnTo>
                    <a:pt x="10414" y="111379"/>
                  </a:lnTo>
                  <a:lnTo>
                    <a:pt x="10414" y="154813"/>
                  </a:lnTo>
                  <a:lnTo>
                    <a:pt x="144145" y="154813"/>
                  </a:lnTo>
                  <a:lnTo>
                    <a:pt x="144145" y="139573"/>
                  </a:lnTo>
                  <a:close/>
                </a:path>
                <a:path w="1410335" h="156845">
                  <a:moveTo>
                    <a:pt x="147828" y="56007"/>
                  </a:moveTo>
                  <a:lnTo>
                    <a:pt x="108407" y="36957"/>
                  </a:lnTo>
                  <a:lnTo>
                    <a:pt x="83185" y="24765"/>
                  </a:lnTo>
                  <a:lnTo>
                    <a:pt x="86995" y="18161"/>
                  </a:lnTo>
                  <a:lnTo>
                    <a:pt x="89662" y="11049"/>
                  </a:lnTo>
                  <a:lnTo>
                    <a:pt x="91186" y="3556"/>
                  </a:lnTo>
                  <a:lnTo>
                    <a:pt x="73533" y="762"/>
                  </a:lnTo>
                  <a:lnTo>
                    <a:pt x="71450" y="8077"/>
                  </a:lnTo>
                  <a:lnTo>
                    <a:pt x="68478" y="14960"/>
                  </a:lnTo>
                  <a:lnTo>
                    <a:pt x="34798" y="45593"/>
                  </a:lnTo>
                  <a:lnTo>
                    <a:pt x="5334" y="52959"/>
                  </a:lnTo>
                  <a:lnTo>
                    <a:pt x="5334" y="68453"/>
                  </a:lnTo>
                  <a:lnTo>
                    <a:pt x="43180" y="59690"/>
                  </a:lnTo>
                  <a:lnTo>
                    <a:pt x="74168" y="36957"/>
                  </a:lnTo>
                  <a:lnTo>
                    <a:pt x="140843" y="69342"/>
                  </a:lnTo>
                  <a:lnTo>
                    <a:pt x="147828" y="56007"/>
                  </a:lnTo>
                  <a:close/>
                </a:path>
                <a:path w="1410335" h="156845">
                  <a:moveTo>
                    <a:pt x="152146" y="82042"/>
                  </a:moveTo>
                  <a:lnTo>
                    <a:pt x="0" y="82042"/>
                  </a:lnTo>
                  <a:lnTo>
                    <a:pt x="0" y="97028"/>
                  </a:lnTo>
                  <a:lnTo>
                    <a:pt x="66929" y="97028"/>
                  </a:lnTo>
                  <a:lnTo>
                    <a:pt x="66929" y="123571"/>
                  </a:lnTo>
                  <a:lnTo>
                    <a:pt x="84709" y="123571"/>
                  </a:lnTo>
                  <a:lnTo>
                    <a:pt x="84709" y="97028"/>
                  </a:lnTo>
                  <a:lnTo>
                    <a:pt x="152146" y="97028"/>
                  </a:lnTo>
                  <a:lnTo>
                    <a:pt x="152146" y="82042"/>
                  </a:lnTo>
                  <a:close/>
                </a:path>
                <a:path w="1410335" h="156845">
                  <a:moveTo>
                    <a:pt x="274447" y="16256"/>
                  </a:moveTo>
                  <a:lnTo>
                    <a:pt x="232029" y="16256"/>
                  </a:lnTo>
                  <a:lnTo>
                    <a:pt x="232029" y="0"/>
                  </a:lnTo>
                  <a:lnTo>
                    <a:pt x="213741" y="0"/>
                  </a:lnTo>
                  <a:lnTo>
                    <a:pt x="213741" y="16256"/>
                  </a:lnTo>
                  <a:lnTo>
                    <a:pt x="172593" y="16256"/>
                  </a:lnTo>
                  <a:lnTo>
                    <a:pt x="172593" y="29603"/>
                  </a:lnTo>
                  <a:lnTo>
                    <a:pt x="274447" y="29603"/>
                  </a:lnTo>
                  <a:lnTo>
                    <a:pt x="274447" y="16256"/>
                  </a:lnTo>
                  <a:close/>
                </a:path>
                <a:path w="1410335" h="156845">
                  <a:moveTo>
                    <a:pt x="279908" y="89281"/>
                  </a:moveTo>
                  <a:lnTo>
                    <a:pt x="239293" y="95084"/>
                  </a:lnTo>
                  <a:lnTo>
                    <a:pt x="231775" y="95250"/>
                  </a:lnTo>
                  <a:lnTo>
                    <a:pt x="231775" y="83058"/>
                  </a:lnTo>
                  <a:lnTo>
                    <a:pt x="239674" y="82092"/>
                  </a:lnTo>
                  <a:lnTo>
                    <a:pt x="246646" y="80518"/>
                  </a:lnTo>
                  <a:lnTo>
                    <a:pt x="267195" y="66421"/>
                  </a:lnTo>
                  <a:lnTo>
                    <a:pt x="267195" y="52705"/>
                  </a:lnTo>
                  <a:lnTo>
                    <a:pt x="265099" y="49657"/>
                  </a:lnTo>
                  <a:lnTo>
                    <a:pt x="263258" y="46990"/>
                  </a:lnTo>
                  <a:lnTo>
                    <a:pt x="255524" y="42926"/>
                  </a:lnTo>
                  <a:lnTo>
                    <a:pt x="250558" y="40792"/>
                  </a:lnTo>
                  <a:lnTo>
                    <a:pt x="250558" y="56769"/>
                  </a:lnTo>
                  <a:lnTo>
                    <a:pt x="250558" y="63119"/>
                  </a:lnTo>
                  <a:lnTo>
                    <a:pt x="248145" y="65659"/>
                  </a:lnTo>
                  <a:lnTo>
                    <a:pt x="243586" y="67564"/>
                  </a:lnTo>
                  <a:lnTo>
                    <a:pt x="239001" y="69342"/>
                  </a:lnTo>
                  <a:lnTo>
                    <a:pt x="232283" y="70358"/>
                  </a:lnTo>
                  <a:lnTo>
                    <a:pt x="214122" y="70358"/>
                  </a:lnTo>
                  <a:lnTo>
                    <a:pt x="207264" y="69342"/>
                  </a:lnTo>
                  <a:lnTo>
                    <a:pt x="202819" y="67564"/>
                  </a:lnTo>
                  <a:lnTo>
                    <a:pt x="198247" y="65659"/>
                  </a:lnTo>
                  <a:lnTo>
                    <a:pt x="195961" y="63119"/>
                  </a:lnTo>
                  <a:lnTo>
                    <a:pt x="195961" y="56769"/>
                  </a:lnTo>
                  <a:lnTo>
                    <a:pt x="198247" y="54356"/>
                  </a:lnTo>
                  <a:lnTo>
                    <a:pt x="202819" y="52451"/>
                  </a:lnTo>
                  <a:lnTo>
                    <a:pt x="207264" y="50546"/>
                  </a:lnTo>
                  <a:lnTo>
                    <a:pt x="214122" y="49657"/>
                  </a:lnTo>
                  <a:lnTo>
                    <a:pt x="232283" y="49657"/>
                  </a:lnTo>
                  <a:lnTo>
                    <a:pt x="239001" y="50546"/>
                  </a:lnTo>
                  <a:lnTo>
                    <a:pt x="248145" y="54356"/>
                  </a:lnTo>
                  <a:lnTo>
                    <a:pt x="250558" y="56769"/>
                  </a:lnTo>
                  <a:lnTo>
                    <a:pt x="250558" y="40792"/>
                  </a:lnTo>
                  <a:lnTo>
                    <a:pt x="249135" y="40170"/>
                  </a:lnTo>
                  <a:lnTo>
                    <a:pt x="241630" y="38188"/>
                  </a:lnTo>
                  <a:lnTo>
                    <a:pt x="232994" y="36982"/>
                  </a:lnTo>
                  <a:lnTo>
                    <a:pt x="223266" y="36576"/>
                  </a:lnTo>
                  <a:lnTo>
                    <a:pt x="213448" y="36982"/>
                  </a:lnTo>
                  <a:lnTo>
                    <a:pt x="179324" y="52705"/>
                  </a:lnTo>
                  <a:lnTo>
                    <a:pt x="179324" y="66421"/>
                  </a:lnTo>
                  <a:lnTo>
                    <a:pt x="214122" y="83058"/>
                  </a:lnTo>
                  <a:lnTo>
                    <a:pt x="214122" y="95250"/>
                  </a:lnTo>
                  <a:lnTo>
                    <a:pt x="172085" y="95250"/>
                  </a:lnTo>
                  <a:lnTo>
                    <a:pt x="172085" y="109093"/>
                  </a:lnTo>
                  <a:lnTo>
                    <a:pt x="234988" y="109093"/>
                  </a:lnTo>
                  <a:lnTo>
                    <a:pt x="244983" y="108788"/>
                  </a:lnTo>
                  <a:lnTo>
                    <a:pt x="252222" y="108343"/>
                  </a:lnTo>
                  <a:lnTo>
                    <a:pt x="267957" y="106807"/>
                  </a:lnTo>
                  <a:lnTo>
                    <a:pt x="274955" y="105283"/>
                  </a:lnTo>
                  <a:lnTo>
                    <a:pt x="279908" y="103251"/>
                  </a:lnTo>
                  <a:lnTo>
                    <a:pt x="279908" y="89281"/>
                  </a:lnTo>
                  <a:close/>
                </a:path>
                <a:path w="1410335" h="156845">
                  <a:moveTo>
                    <a:pt x="314325" y="140462"/>
                  </a:moveTo>
                  <a:lnTo>
                    <a:pt x="201168" y="140462"/>
                  </a:lnTo>
                  <a:lnTo>
                    <a:pt x="201168" y="119253"/>
                  </a:lnTo>
                  <a:lnTo>
                    <a:pt x="183261" y="119253"/>
                  </a:lnTo>
                  <a:lnTo>
                    <a:pt x="183261" y="154813"/>
                  </a:lnTo>
                  <a:lnTo>
                    <a:pt x="314325" y="154813"/>
                  </a:lnTo>
                  <a:lnTo>
                    <a:pt x="314325" y="140462"/>
                  </a:lnTo>
                  <a:close/>
                </a:path>
                <a:path w="1410335" h="156845">
                  <a:moveTo>
                    <a:pt x="331343" y="47371"/>
                  </a:moveTo>
                  <a:lnTo>
                    <a:pt x="310261" y="47371"/>
                  </a:lnTo>
                  <a:lnTo>
                    <a:pt x="310261" y="4318"/>
                  </a:lnTo>
                  <a:lnTo>
                    <a:pt x="292608" y="4318"/>
                  </a:lnTo>
                  <a:lnTo>
                    <a:pt x="292608" y="123444"/>
                  </a:lnTo>
                  <a:lnTo>
                    <a:pt x="310261" y="123444"/>
                  </a:lnTo>
                  <a:lnTo>
                    <a:pt x="310261" y="63500"/>
                  </a:lnTo>
                  <a:lnTo>
                    <a:pt x="331343" y="63500"/>
                  </a:lnTo>
                  <a:lnTo>
                    <a:pt x="331343" y="47371"/>
                  </a:lnTo>
                  <a:close/>
                </a:path>
                <a:path w="1410335" h="156845">
                  <a:moveTo>
                    <a:pt x="451231" y="135636"/>
                  </a:moveTo>
                  <a:lnTo>
                    <a:pt x="418414" y="94361"/>
                  </a:lnTo>
                  <a:lnTo>
                    <a:pt x="402463" y="74295"/>
                  </a:lnTo>
                  <a:lnTo>
                    <a:pt x="403860" y="67183"/>
                  </a:lnTo>
                  <a:lnTo>
                    <a:pt x="405003" y="59563"/>
                  </a:lnTo>
                  <a:lnTo>
                    <a:pt x="407035" y="26047"/>
                  </a:lnTo>
                  <a:lnTo>
                    <a:pt x="445389" y="26047"/>
                  </a:lnTo>
                  <a:lnTo>
                    <a:pt x="445389" y="9791"/>
                  </a:lnTo>
                  <a:lnTo>
                    <a:pt x="349631" y="9791"/>
                  </a:lnTo>
                  <a:lnTo>
                    <a:pt x="349631" y="26047"/>
                  </a:lnTo>
                  <a:lnTo>
                    <a:pt x="389255" y="26047"/>
                  </a:lnTo>
                  <a:lnTo>
                    <a:pt x="388797" y="39090"/>
                  </a:lnTo>
                  <a:lnTo>
                    <a:pt x="388772" y="39878"/>
                  </a:lnTo>
                  <a:lnTo>
                    <a:pt x="387819" y="51562"/>
                  </a:lnTo>
                  <a:lnTo>
                    <a:pt x="387705" y="52984"/>
                  </a:lnTo>
                  <a:lnTo>
                    <a:pt x="377520" y="97332"/>
                  </a:lnTo>
                  <a:lnTo>
                    <a:pt x="352577" y="127901"/>
                  </a:lnTo>
                  <a:lnTo>
                    <a:pt x="346075" y="129921"/>
                  </a:lnTo>
                  <a:lnTo>
                    <a:pt x="346075" y="147447"/>
                  </a:lnTo>
                  <a:lnTo>
                    <a:pt x="382587" y="124294"/>
                  </a:lnTo>
                  <a:lnTo>
                    <a:pt x="397256" y="94361"/>
                  </a:lnTo>
                  <a:lnTo>
                    <a:pt x="437388" y="146177"/>
                  </a:lnTo>
                  <a:lnTo>
                    <a:pt x="451231" y="135636"/>
                  </a:lnTo>
                  <a:close/>
                </a:path>
                <a:path w="1410335" h="156845">
                  <a:moveTo>
                    <a:pt x="503555" y="65913"/>
                  </a:moveTo>
                  <a:lnTo>
                    <a:pt x="482092" y="65913"/>
                  </a:lnTo>
                  <a:lnTo>
                    <a:pt x="482092" y="4318"/>
                  </a:lnTo>
                  <a:lnTo>
                    <a:pt x="464439" y="4318"/>
                  </a:lnTo>
                  <a:lnTo>
                    <a:pt x="464439" y="156591"/>
                  </a:lnTo>
                  <a:lnTo>
                    <a:pt x="482092" y="156591"/>
                  </a:lnTo>
                  <a:lnTo>
                    <a:pt x="482092" y="82931"/>
                  </a:lnTo>
                  <a:lnTo>
                    <a:pt x="503555" y="82931"/>
                  </a:lnTo>
                  <a:lnTo>
                    <a:pt x="503555" y="65913"/>
                  </a:lnTo>
                  <a:close/>
                </a:path>
                <a:path w="1410335" h="156845">
                  <a:moveTo>
                    <a:pt x="615823" y="34290"/>
                  </a:moveTo>
                  <a:lnTo>
                    <a:pt x="615670" y="28956"/>
                  </a:lnTo>
                  <a:lnTo>
                    <a:pt x="615569" y="24638"/>
                  </a:lnTo>
                  <a:lnTo>
                    <a:pt x="612089" y="18542"/>
                  </a:lnTo>
                  <a:lnTo>
                    <a:pt x="611378" y="17284"/>
                  </a:lnTo>
                  <a:lnTo>
                    <a:pt x="603250" y="12319"/>
                  </a:lnTo>
                  <a:lnTo>
                    <a:pt x="598551" y="9982"/>
                  </a:lnTo>
                  <a:lnTo>
                    <a:pt x="598551" y="34290"/>
                  </a:lnTo>
                  <a:lnTo>
                    <a:pt x="598297" y="39497"/>
                  </a:lnTo>
                  <a:lnTo>
                    <a:pt x="595757" y="43434"/>
                  </a:lnTo>
                  <a:lnTo>
                    <a:pt x="590677" y="46101"/>
                  </a:lnTo>
                  <a:lnTo>
                    <a:pt x="585470" y="48768"/>
                  </a:lnTo>
                  <a:lnTo>
                    <a:pt x="578866" y="50038"/>
                  </a:lnTo>
                  <a:lnTo>
                    <a:pt x="562483" y="50038"/>
                  </a:lnTo>
                  <a:lnTo>
                    <a:pt x="555879" y="48768"/>
                  </a:lnTo>
                  <a:lnTo>
                    <a:pt x="545719" y="43434"/>
                  </a:lnTo>
                  <a:lnTo>
                    <a:pt x="543052" y="39497"/>
                  </a:lnTo>
                  <a:lnTo>
                    <a:pt x="543052" y="28956"/>
                  </a:lnTo>
                  <a:lnTo>
                    <a:pt x="545719" y="25019"/>
                  </a:lnTo>
                  <a:lnTo>
                    <a:pt x="550799" y="22491"/>
                  </a:lnTo>
                  <a:lnTo>
                    <a:pt x="555879" y="19812"/>
                  </a:lnTo>
                  <a:lnTo>
                    <a:pt x="562483" y="18542"/>
                  </a:lnTo>
                  <a:lnTo>
                    <a:pt x="578866" y="18542"/>
                  </a:lnTo>
                  <a:lnTo>
                    <a:pt x="585470" y="19812"/>
                  </a:lnTo>
                  <a:lnTo>
                    <a:pt x="590677" y="22491"/>
                  </a:lnTo>
                  <a:lnTo>
                    <a:pt x="595757" y="25019"/>
                  </a:lnTo>
                  <a:lnTo>
                    <a:pt x="598297" y="28956"/>
                  </a:lnTo>
                  <a:lnTo>
                    <a:pt x="598551" y="34290"/>
                  </a:lnTo>
                  <a:lnTo>
                    <a:pt x="598551" y="9982"/>
                  </a:lnTo>
                  <a:lnTo>
                    <a:pt x="596569" y="8991"/>
                  </a:lnTo>
                  <a:lnTo>
                    <a:pt x="588937" y="6591"/>
                  </a:lnTo>
                  <a:lnTo>
                    <a:pt x="580326" y="5130"/>
                  </a:lnTo>
                  <a:lnTo>
                    <a:pt x="570738" y="4584"/>
                  </a:lnTo>
                  <a:lnTo>
                    <a:pt x="561136" y="5130"/>
                  </a:lnTo>
                  <a:lnTo>
                    <a:pt x="525780" y="24638"/>
                  </a:lnTo>
                  <a:lnTo>
                    <a:pt x="525526" y="34290"/>
                  </a:lnTo>
                  <a:lnTo>
                    <a:pt x="526453" y="41109"/>
                  </a:lnTo>
                  <a:lnTo>
                    <a:pt x="561136" y="63538"/>
                  </a:lnTo>
                  <a:lnTo>
                    <a:pt x="570738" y="64008"/>
                  </a:lnTo>
                  <a:lnTo>
                    <a:pt x="580326" y="63538"/>
                  </a:lnTo>
                  <a:lnTo>
                    <a:pt x="610209" y="50038"/>
                  </a:lnTo>
                  <a:lnTo>
                    <a:pt x="612482" y="47053"/>
                  </a:lnTo>
                  <a:lnTo>
                    <a:pt x="614883" y="41109"/>
                  </a:lnTo>
                  <a:lnTo>
                    <a:pt x="615823" y="34290"/>
                  </a:lnTo>
                  <a:close/>
                </a:path>
                <a:path w="1410335" h="156845">
                  <a:moveTo>
                    <a:pt x="629412" y="68580"/>
                  </a:moveTo>
                  <a:lnTo>
                    <a:pt x="584784" y="74676"/>
                  </a:lnTo>
                  <a:lnTo>
                    <a:pt x="516509" y="74676"/>
                  </a:lnTo>
                  <a:lnTo>
                    <a:pt x="516509" y="89281"/>
                  </a:lnTo>
                  <a:lnTo>
                    <a:pt x="558546" y="89281"/>
                  </a:lnTo>
                  <a:lnTo>
                    <a:pt x="558546" y="116586"/>
                  </a:lnTo>
                  <a:lnTo>
                    <a:pt x="576199" y="116586"/>
                  </a:lnTo>
                  <a:lnTo>
                    <a:pt x="576199" y="89281"/>
                  </a:lnTo>
                  <a:lnTo>
                    <a:pt x="584542" y="89281"/>
                  </a:lnTo>
                  <a:lnTo>
                    <a:pt x="594588" y="88976"/>
                  </a:lnTo>
                  <a:lnTo>
                    <a:pt x="601840" y="88531"/>
                  </a:lnTo>
                  <a:lnTo>
                    <a:pt x="617474" y="86995"/>
                  </a:lnTo>
                  <a:lnTo>
                    <a:pt x="624459" y="85344"/>
                  </a:lnTo>
                  <a:lnTo>
                    <a:pt x="629412" y="83312"/>
                  </a:lnTo>
                  <a:lnTo>
                    <a:pt x="629412" y="68580"/>
                  </a:lnTo>
                  <a:close/>
                </a:path>
                <a:path w="1410335" h="156845">
                  <a:moveTo>
                    <a:pt x="659892" y="4318"/>
                  </a:moveTo>
                  <a:lnTo>
                    <a:pt x="642239" y="4318"/>
                  </a:lnTo>
                  <a:lnTo>
                    <a:pt x="642239" y="99822"/>
                  </a:lnTo>
                  <a:lnTo>
                    <a:pt x="596011" y="99822"/>
                  </a:lnTo>
                  <a:lnTo>
                    <a:pt x="596011" y="114173"/>
                  </a:lnTo>
                  <a:lnTo>
                    <a:pt x="642239" y="114173"/>
                  </a:lnTo>
                  <a:lnTo>
                    <a:pt x="642239" y="123571"/>
                  </a:lnTo>
                  <a:lnTo>
                    <a:pt x="659892" y="123571"/>
                  </a:lnTo>
                  <a:lnTo>
                    <a:pt x="659892" y="4318"/>
                  </a:lnTo>
                  <a:close/>
                </a:path>
                <a:path w="1410335" h="156845">
                  <a:moveTo>
                    <a:pt x="663829" y="139573"/>
                  </a:moveTo>
                  <a:lnTo>
                    <a:pt x="548259" y="139573"/>
                  </a:lnTo>
                  <a:lnTo>
                    <a:pt x="548259" y="108458"/>
                  </a:lnTo>
                  <a:lnTo>
                    <a:pt x="530606" y="108458"/>
                  </a:lnTo>
                  <a:lnTo>
                    <a:pt x="530606" y="154559"/>
                  </a:lnTo>
                  <a:lnTo>
                    <a:pt x="663829" y="154559"/>
                  </a:lnTo>
                  <a:lnTo>
                    <a:pt x="663829" y="139573"/>
                  </a:lnTo>
                  <a:close/>
                </a:path>
                <a:path w="1410335" h="156845">
                  <a:moveTo>
                    <a:pt x="826008" y="9791"/>
                  </a:moveTo>
                  <a:lnTo>
                    <a:pt x="741553" y="9791"/>
                  </a:lnTo>
                  <a:lnTo>
                    <a:pt x="741553" y="26047"/>
                  </a:lnTo>
                  <a:lnTo>
                    <a:pt x="808101" y="26047"/>
                  </a:lnTo>
                  <a:lnTo>
                    <a:pt x="808101" y="46863"/>
                  </a:lnTo>
                  <a:lnTo>
                    <a:pt x="798042" y="95605"/>
                  </a:lnTo>
                  <a:lnTo>
                    <a:pt x="769467" y="124383"/>
                  </a:lnTo>
                  <a:lnTo>
                    <a:pt x="741553" y="130302"/>
                  </a:lnTo>
                  <a:lnTo>
                    <a:pt x="741553" y="147066"/>
                  </a:lnTo>
                  <a:lnTo>
                    <a:pt x="786638" y="134620"/>
                  </a:lnTo>
                  <a:lnTo>
                    <a:pt x="815721" y="99695"/>
                  </a:lnTo>
                  <a:lnTo>
                    <a:pt x="825360" y="61315"/>
                  </a:lnTo>
                  <a:lnTo>
                    <a:pt x="825982" y="46863"/>
                  </a:lnTo>
                  <a:lnTo>
                    <a:pt x="826008" y="9791"/>
                  </a:lnTo>
                  <a:close/>
                </a:path>
                <a:path w="1410335" h="156845">
                  <a:moveTo>
                    <a:pt x="876554" y="4318"/>
                  </a:moveTo>
                  <a:lnTo>
                    <a:pt x="858901" y="4318"/>
                  </a:lnTo>
                  <a:lnTo>
                    <a:pt x="858901" y="156591"/>
                  </a:lnTo>
                  <a:lnTo>
                    <a:pt x="876554" y="156591"/>
                  </a:lnTo>
                  <a:lnTo>
                    <a:pt x="876554" y="4318"/>
                  </a:lnTo>
                  <a:close/>
                </a:path>
                <a:path w="1410335" h="156845">
                  <a:moveTo>
                    <a:pt x="1053973" y="44704"/>
                  </a:moveTo>
                  <a:lnTo>
                    <a:pt x="1019721" y="31242"/>
                  </a:lnTo>
                  <a:lnTo>
                    <a:pt x="990981" y="19939"/>
                  </a:lnTo>
                  <a:lnTo>
                    <a:pt x="992632" y="17526"/>
                  </a:lnTo>
                  <a:lnTo>
                    <a:pt x="994029" y="14859"/>
                  </a:lnTo>
                  <a:lnTo>
                    <a:pt x="996315" y="9525"/>
                  </a:lnTo>
                  <a:lnTo>
                    <a:pt x="997229" y="7010"/>
                  </a:lnTo>
                  <a:lnTo>
                    <a:pt x="997331" y="6731"/>
                  </a:lnTo>
                  <a:lnTo>
                    <a:pt x="997966" y="3937"/>
                  </a:lnTo>
                  <a:lnTo>
                    <a:pt x="980313" y="762"/>
                  </a:lnTo>
                  <a:lnTo>
                    <a:pt x="978230" y="6731"/>
                  </a:lnTo>
                  <a:lnTo>
                    <a:pt x="978141" y="7010"/>
                  </a:lnTo>
                  <a:lnTo>
                    <a:pt x="975080" y="12776"/>
                  </a:lnTo>
                  <a:lnTo>
                    <a:pt x="941451" y="37338"/>
                  </a:lnTo>
                  <a:lnTo>
                    <a:pt x="912114" y="42926"/>
                  </a:lnTo>
                  <a:lnTo>
                    <a:pt x="912114" y="57531"/>
                  </a:lnTo>
                  <a:lnTo>
                    <a:pt x="950087" y="50165"/>
                  </a:lnTo>
                  <a:lnTo>
                    <a:pt x="981329" y="31242"/>
                  </a:lnTo>
                  <a:lnTo>
                    <a:pt x="1048258" y="57912"/>
                  </a:lnTo>
                  <a:lnTo>
                    <a:pt x="1053973" y="44704"/>
                  </a:lnTo>
                  <a:close/>
                </a:path>
                <a:path w="1410335" h="156845">
                  <a:moveTo>
                    <a:pt x="1058672" y="67056"/>
                  </a:moveTo>
                  <a:lnTo>
                    <a:pt x="906653" y="67056"/>
                  </a:lnTo>
                  <a:lnTo>
                    <a:pt x="906653" y="80772"/>
                  </a:lnTo>
                  <a:lnTo>
                    <a:pt x="973836" y="80772"/>
                  </a:lnTo>
                  <a:lnTo>
                    <a:pt x="973836" y="94488"/>
                  </a:lnTo>
                  <a:lnTo>
                    <a:pt x="916813" y="94488"/>
                  </a:lnTo>
                  <a:lnTo>
                    <a:pt x="916813" y="107696"/>
                  </a:lnTo>
                  <a:lnTo>
                    <a:pt x="1030859" y="107696"/>
                  </a:lnTo>
                  <a:lnTo>
                    <a:pt x="1030859" y="118364"/>
                  </a:lnTo>
                  <a:lnTo>
                    <a:pt x="917194" y="118364"/>
                  </a:lnTo>
                  <a:lnTo>
                    <a:pt x="917194" y="154813"/>
                  </a:lnTo>
                  <a:lnTo>
                    <a:pt x="1050925" y="154813"/>
                  </a:lnTo>
                  <a:lnTo>
                    <a:pt x="1050925" y="141605"/>
                  </a:lnTo>
                  <a:lnTo>
                    <a:pt x="934466" y="141605"/>
                  </a:lnTo>
                  <a:lnTo>
                    <a:pt x="934466" y="130810"/>
                  </a:lnTo>
                  <a:lnTo>
                    <a:pt x="1048258" y="130810"/>
                  </a:lnTo>
                  <a:lnTo>
                    <a:pt x="1048258" y="94488"/>
                  </a:lnTo>
                  <a:lnTo>
                    <a:pt x="991362" y="94488"/>
                  </a:lnTo>
                  <a:lnTo>
                    <a:pt x="991362" y="80772"/>
                  </a:lnTo>
                  <a:lnTo>
                    <a:pt x="1058672" y="80772"/>
                  </a:lnTo>
                  <a:lnTo>
                    <a:pt x="1058672" y="67056"/>
                  </a:lnTo>
                  <a:close/>
                </a:path>
                <a:path w="1410335" h="156845">
                  <a:moveTo>
                    <a:pt x="1145921" y="9791"/>
                  </a:moveTo>
                  <a:lnTo>
                    <a:pt x="1082294" y="9791"/>
                  </a:lnTo>
                  <a:lnTo>
                    <a:pt x="1082294" y="25908"/>
                  </a:lnTo>
                  <a:lnTo>
                    <a:pt x="1128776" y="25908"/>
                  </a:lnTo>
                  <a:lnTo>
                    <a:pt x="1128776" y="51689"/>
                  </a:lnTo>
                  <a:lnTo>
                    <a:pt x="1121524" y="97053"/>
                  </a:lnTo>
                  <a:lnTo>
                    <a:pt x="1092403" y="128752"/>
                  </a:lnTo>
                  <a:lnTo>
                    <a:pt x="1082294" y="130556"/>
                  </a:lnTo>
                  <a:lnTo>
                    <a:pt x="1082294" y="147066"/>
                  </a:lnTo>
                  <a:lnTo>
                    <a:pt x="1122070" y="128574"/>
                  </a:lnTo>
                  <a:lnTo>
                    <a:pt x="1141183" y="90601"/>
                  </a:lnTo>
                  <a:lnTo>
                    <a:pt x="1145882" y="51689"/>
                  </a:lnTo>
                  <a:lnTo>
                    <a:pt x="1145921" y="9791"/>
                  </a:lnTo>
                  <a:close/>
                </a:path>
                <a:path w="1410335" h="156845">
                  <a:moveTo>
                    <a:pt x="1225296" y="4318"/>
                  </a:moveTo>
                  <a:lnTo>
                    <a:pt x="1208278" y="4318"/>
                  </a:lnTo>
                  <a:lnTo>
                    <a:pt x="1208278" y="65659"/>
                  </a:lnTo>
                  <a:lnTo>
                    <a:pt x="1182243" y="65659"/>
                  </a:lnTo>
                  <a:lnTo>
                    <a:pt x="1182243" y="5207"/>
                  </a:lnTo>
                  <a:lnTo>
                    <a:pt x="1165352" y="5207"/>
                  </a:lnTo>
                  <a:lnTo>
                    <a:pt x="1165352" y="153924"/>
                  </a:lnTo>
                  <a:lnTo>
                    <a:pt x="1182243" y="153924"/>
                  </a:lnTo>
                  <a:lnTo>
                    <a:pt x="1182243" y="82169"/>
                  </a:lnTo>
                  <a:lnTo>
                    <a:pt x="1208278" y="82169"/>
                  </a:lnTo>
                  <a:lnTo>
                    <a:pt x="1208278" y="156591"/>
                  </a:lnTo>
                  <a:lnTo>
                    <a:pt x="1225296" y="156591"/>
                  </a:lnTo>
                  <a:lnTo>
                    <a:pt x="1225296" y="82169"/>
                  </a:lnTo>
                  <a:lnTo>
                    <a:pt x="1225296" y="65659"/>
                  </a:lnTo>
                  <a:lnTo>
                    <a:pt x="1225296" y="4318"/>
                  </a:lnTo>
                  <a:close/>
                </a:path>
                <a:path w="1410335" h="156845">
                  <a:moveTo>
                    <a:pt x="1345438" y="6997"/>
                  </a:moveTo>
                  <a:lnTo>
                    <a:pt x="1328039" y="6997"/>
                  </a:lnTo>
                  <a:lnTo>
                    <a:pt x="1328039" y="25908"/>
                  </a:lnTo>
                  <a:lnTo>
                    <a:pt x="1328039" y="39878"/>
                  </a:lnTo>
                  <a:lnTo>
                    <a:pt x="1328039" y="60833"/>
                  </a:lnTo>
                  <a:lnTo>
                    <a:pt x="1273683" y="60833"/>
                  </a:lnTo>
                  <a:lnTo>
                    <a:pt x="1273683" y="39878"/>
                  </a:lnTo>
                  <a:lnTo>
                    <a:pt x="1328039" y="39878"/>
                  </a:lnTo>
                  <a:lnTo>
                    <a:pt x="1328039" y="25908"/>
                  </a:lnTo>
                  <a:lnTo>
                    <a:pt x="1273683" y="25908"/>
                  </a:lnTo>
                  <a:lnTo>
                    <a:pt x="1273683" y="6997"/>
                  </a:lnTo>
                  <a:lnTo>
                    <a:pt x="1256411" y="6997"/>
                  </a:lnTo>
                  <a:lnTo>
                    <a:pt x="1256411" y="75057"/>
                  </a:lnTo>
                  <a:lnTo>
                    <a:pt x="1345438" y="75057"/>
                  </a:lnTo>
                  <a:lnTo>
                    <a:pt x="1345438" y="60833"/>
                  </a:lnTo>
                  <a:lnTo>
                    <a:pt x="1345438" y="39878"/>
                  </a:lnTo>
                  <a:lnTo>
                    <a:pt x="1345438" y="25908"/>
                  </a:lnTo>
                  <a:lnTo>
                    <a:pt x="1345438" y="6997"/>
                  </a:lnTo>
                  <a:close/>
                </a:path>
                <a:path w="1410335" h="156845">
                  <a:moveTo>
                    <a:pt x="1392682" y="140843"/>
                  </a:moveTo>
                  <a:lnTo>
                    <a:pt x="1279271" y="140843"/>
                  </a:lnTo>
                  <a:lnTo>
                    <a:pt x="1279271" y="128143"/>
                  </a:lnTo>
                  <a:lnTo>
                    <a:pt x="1388872" y="128143"/>
                  </a:lnTo>
                  <a:lnTo>
                    <a:pt x="1388872" y="89027"/>
                  </a:lnTo>
                  <a:lnTo>
                    <a:pt x="1261364" y="89027"/>
                  </a:lnTo>
                  <a:lnTo>
                    <a:pt x="1261364" y="102743"/>
                  </a:lnTo>
                  <a:lnTo>
                    <a:pt x="1371473" y="102743"/>
                  </a:lnTo>
                  <a:lnTo>
                    <a:pt x="1371473" y="115189"/>
                  </a:lnTo>
                  <a:lnTo>
                    <a:pt x="1261745" y="115189"/>
                  </a:lnTo>
                  <a:lnTo>
                    <a:pt x="1261745" y="154559"/>
                  </a:lnTo>
                  <a:lnTo>
                    <a:pt x="1392682" y="154559"/>
                  </a:lnTo>
                  <a:lnTo>
                    <a:pt x="1392682" y="140843"/>
                  </a:lnTo>
                  <a:close/>
                </a:path>
                <a:path w="1410335" h="156845">
                  <a:moveTo>
                    <a:pt x="1410335" y="31496"/>
                  </a:moveTo>
                  <a:lnTo>
                    <a:pt x="1388872" y="31496"/>
                  </a:lnTo>
                  <a:lnTo>
                    <a:pt x="1388872" y="4318"/>
                  </a:lnTo>
                  <a:lnTo>
                    <a:pt x="1371219" y="4318"/>
                  </a:lnTo>
                  <a:lnTo>
                    <a:pt x="1371219" y="80645"/>
                  </a:lnTo>
                  <a:lnTo>
                    <a:pt x="1388872" y="80645"/>
                  </a:lnTo>
                  <a:lnTo>
                    <a:pt x="1388872" y="47752"/>
                  </a:lnTo>
                  <a:lnTo>
                    <a:pt x="1410335" y="47752"/>
                  </a:lnTo>
                  <a:lnTo>
                    <a:pt x="1410335" y="3149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2" name="object 8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991355" y="5495544"/>
            <a:ext cx="182880" cy="184403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257802" y="5491784"/>
            <a:ext cx="2216658" cy="192392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6535673" y="5495035"/>
            <a:ext cx="950594" cy="187325"/>
          </a:xfrm>
          <a:custGeom>
            <a:avLst/>
            <a:gdLst/>
            <a:ahLst/>
            <a:cxnLst/>
            <a:rect l="l" t="t" r="r" b="b"/>
            <a:pathLst>
              <a:path w="950595" h="187325">
                <a:moveTo>
                  <a:pt x="160401" y="3238"/>
                </a:moveTo>
                <a:lnTo>
                  <a:pt x="121031" y="3238"/>
                </a:lnTo>
                <a:lnTo>
                  <a:pt x="121031" y="111442"/>
                </a:lnTo>
                <a:lnTo>
                  <a:pt x="89547" y="73571"/>
                </a:lnTo>
                <a:lnTo>
                  <a:pt x="32893" y="5410"/>
                </a:lnTo>
                <a:lnTo>
                  <a:pt x="0" y="5410"/>
                </a:lnTo>
                <a:lnTo>
                  <a:pt x="0" y="181775"/>
                </a:lnTo>
                <a:lnTo>
                  <a:pt x="39370" y="181775"/>
                </a:lnTo>
                <a:lnTo>
                  <a:pt x="39370" y="73571"/>
                </a:lnTo>
                <a:lnTo>
                  <a:pt x="127508" y="179616"/>
                </a:lnTo>
                <a:lnTo>
                  <a:pt x="160401" y="179616"/>
                </a:lnTo>
                <a:lnTo>
                  <a:pt x="160401" y="111442"/>
                </a:lnTo>
                <a:lnTo>
                  <a:pt x="160401" y="3238"/>
                </a:lnTo>
                <a:close/>
              </a:path>
              <a:path w="950595" h="187325">
                <a:moveTo>
                  <a:pt x="362331" y="117297"/>
                </a:moveTo>
                <a:lnTo>
                  <a:pt x="322453" y="117297"/>
                </a:lnTo>
                <a:lnTo>
                  <a:pt x="320446" y="123405"/>
                </a:lnTo>
                <a:lnTo>
                  <a:pt x="317093" y="129159"/>
                </a:lnTo>
                <a:lnTo>
                  <a:pt x="282651" y="149123"/>
                </a:lnTo>
                <a:lnTo>
                  <a:pt x="273304" y="149974"/>
                </a:lnTo>
                <a:lnTo>
                  <a:pt x="261658" y="148805"/>
                </a:lnTo>
                <a:lnTo>
                  <a:pt x="226631" y="125641"/>
                </a:lnTo>
                <a:lnTo>
                  <a:pt x="217551" y="93484"/>
                </a:lnTo>
                <a:lnTo>
                  <a:pt x="218681" y="81534"/>
                </a:lnTo>
                <a:lnTo>
                  <a:pt x="241706" y="46126"/>
                </a:lnTo>
                <a:lnTo>
                  <a:pt x="273304" y="37007"/>
                </a:lnTo>
                <a:lnTo>
                  <a:pt x="282486" y="37680"/>
                </a:lnTo>
                <a:lnTo>
                  <a:pt x="318528" y="61099"/>
                </a:lnTo>
                <a:lnTo>
                  <a:pt x="320802" y="67297"/>
                </a:lnTo>
                <a:lnTo>
                  <a:pt x="360553" y="67297"/>
                </a:lnTo>
                <a:lnTo>
                  <a:pt x="358241" y="58140"/>
                </a:lnTo>
                <a:lnTo>
                  <a:pt x="354926" y="49466"/>
                </a:lnTo>
                <a:lnTo>
                  <a:pt x="350621" y="41262"/>
                </a:lnTo>
                <a:lnTo>
                  <a:pt x="347700" y="37007"/>
                </a:lnTo>
                <a:lnTo>
                  <a:pt x="345313" y="33528"/>
                </a:lnTo>
                <a:lnTo>
                  <a:pt x="315341" y="9817"/>
                </a:lnTo>
                <a:lnTo>
                  <a:pt x="272542" y="863"/>
                </a:lnTo>
                <a:lnTo>
                  <a:pt x="259207" y="1714"/>
                </a:lnTo>
                <a:lnTo>
                  <a:pt x="213868" y="19507"/>
                </a:lnTo>
                <a:lnTo>
                  <a:pt x="185153" y="56515"/>
                </a:lnTo>
                <a:lnTo>
                  <a:pt x="178181" y="93484"/>
                </a:lnTo>
                <a:lnTo>
                  <a:pt x="178930" y="105384"/>
                </a:lnTo>
                <a:lnTo>
                  <a:pt x="197154" y="151117"/>
                </a:lnTo>
                <a:lnTo>
                  <a:pt x="234873" y="179209"/>
                </a:lnTo>
                <a:lnTo>
                  <a:pt x="259829" y="185381"/>
                </a:lnTo>
                <a:lnTo>
                  <a:pt x="261010" y="185381"/>
                </a:lnTo>
                <a:lnTo>
                  <a:pt x="272542" y="186105"/>
                </a:lnTo>
                <a:lnTo>
                  <a:pt x="316357" y="176149"/>
                </a:lnTo>
                <a:lnTo>
                  <a:pt x="347472" y="150901"/>
                </a:lnTo>
                <a:lnTo>
                  <a:pt x="348094" y="149974"/>
                </a:lnTo>
                <a:lnTo>
                  <a:pt x="352894" y="142963"/>
                </a:lnTo>
                <a:lnTo>
                  <a:pt x="357187" y="134721"/>
                </a:lnTo>
                <a:lnTo>
                  <a:pt x="360324" y="126161"/>
                </a:lnTo>
                <a:lnTo>
                  <a:pt x="362331" y="117297"/>
                </a:lnTo>
                <a:close/>
              </a:path>
              <a:path w="950595" h="187325">
                <a:moveTo>
                  <a:pt x="555879" y="117297"/>
                </a:moveTo>
                <a:lnTo>
                  <a:pt x="516001" y="117297"/>
                </a:lnTo>
                <a:lnTo>
                  <a:pt x="513994" y="123405"/>
                </a:lnTo>
                <a:lnTo>
                  <a:pt x="510641" y="129159"/>
                </a:lnTo>
                <a:lnTo>
                  <a:pt x="476199" y="149123"/>
                </a:lnTo>
                <a:lnTo>
                  <a:pt x="466852" y="149974"/>
                </a:lnTo>
                <a:lnTo>
                  <a:pt x="455206" y="148805"/>
                </a:lnTo>
                <a:lnTo>
                  <a:pt x="420179" y="125641"/>
                </a:lnTo>
                <a:lnTo>
                  <a:pt x="411099" y="93484"/>
                </a:lnTo>
                <a:lnTo>
                  <a:pt x="412229" y="81534"/>
                </a:lnTo>
                <a:lnTo>
                  <a:pt x="435254" y="46126"/>
                </a:lnTo>
                <a:lnTo>
                  <a:pt x="466852" y="37007"/>
                </a:lnTo>
                <a:lnTo>
                  <a:pt x="476034" y="37680"/>
                </a:lnTo>
                <a:lnTo>
                  <a:pt x="512076" y="61099"/>
                </a:lnTo>
                <a:lnTo>
                  <a:pt x="514350" y="67297"/>
                </a:lnTo>
                <a:lnTo>
                  <a:pt x="554101" y="67297"/>
                </a:lnTo>
                <a:lnTo>
                  <a:pt x="551789" y="58140"/>
                </a:lnTo>
                <a:lnTo>
                  <a:pt x="548474" y="49466"/>
                </a:lnTo>
                <a:lnTo>
                  <a:pt x="544169" y="41262"/>
                </a:lnTo>
                <a:lnTo>
                  <a:pt x="541248" y="37007"/>
                </a:lnTo>
                <a:lnTo>
                  <a:pt x="538861" y="33528"/>
                </a:lnTo>
                <a:lnTo>
                  <a:pt x="508889" y="9817"/>
                </a:lnTo>
                <a:lnTo>
                  <a:pt x="466090" y="863"/>
                </a:lnTo>
                <a:lnTo>
                  <a:pt x="452755" y="1714"/>
                </a:lnTo>
                <a:lnTo>
                  <a:pt x="407416" y="19507"/>
                </a:lnTo>
                <a:lnTo>
                  <a:pt x="378701" y="56515"/>
                </a:lnTo>
                <a:lnTo>
                  <a:pt x="371729" y="93484"/>
                </a:lnTo>
                <a:lnTo>
                  <a:pt x="372478" y="105384"/>
                </a:lnTo>
                <a:lnTo>
                  <a:pt x="390702" y="151117"/>
                </a:lnTo>
                <a:lnTo>
                  <a:pt x="428421" y="179209"/>
                </a:lnTo>
                <a:lnTo>
                  <a:pt x="453377" y="185381"/>
                </a:lnTo>
                <a:lnTo>
                  <a:pt x="454558" y="185381"/>
                </a:lnTo>
                <a:lnTo>
                  <a:pt x="466090" y="186105"/>
                </a:lnTo>
                <a:lnTo>
                  <a:pt x="509905" y="176149"/>
                </a:lnTo>
                <a:lnTo>
                  <a:pt x="541020" y="150901"/>
                </a:lnTo>
                <a:lnTo>
                  <a:pt x="541642" y="149974"/>
                </a:lnTo>
                <a:lnTo>
                  <a:pt x="546442" y="142963"/>
                </a:lnTo>
                <a:lnTo>
                  <a:pt x="550735" y="134721"/>
                </a:lnTo>
                <a:lnTo>
                  <a:pt x="553872" y="126161"/>
                </a:lnTo>
                <a:lnTo>
                  <a:pt x="555879" y="117297"/>
                </a:lnTo>
                <a:close/>
              </a:path>
              <a:path w="950595" h="187325">
                <a:moveTo>
                  <a:pt x="743331" y="0"/>
                </a:moveTo>
                <a:lnTo>
                  <a:pt x="578866" y="0"/>
                </a:lnTo>
                <a:lnTo>
                  <a:pt x="578866" y="29641"/>
                </a:lnTo>
                <a:lnTo>
                  <a:pt x="706501" y="29641"/>
                </a:lnTo>
                <a:lnTo>
                  <a:pt x="706501" y="62103"/>
                </a:lnTo>
                <a:lnTo>
                  <a:pt x="743331" y="62103"/>
                </a:lnTo>
                <a:lnTo>
                  <a:pt x="743331" y="0"/>
                </a:lnTo>
                <a:close/>
              </a:path>
              <a:path w="950595" h="187325">
                <a:moveTo>
                  <a:pt x="745871" y="157505"/>
                </a:moveTo>
                <a:lnTo>
                  <a:pt x="745756" y="138760"/>
                </a:lnTo>
                <a:lnTo>
                  <a:pt x="745070" y="137375"/>
                </a:lnTo>
                <a:lnTo>
                  <a:pt x="744994" y="137198"/>
                </a:lnTo>
                <a:lnTo>
                  <a:pt x="707009" y="113728"/>
                </a:lnTo>
                <a:lnTo>
                  <a:pt x="707009" y="148234"/>
                </a:lnTo>
                <a:lnTo>
                  <a:pt x="706755" y="152006"/>
                </a:lnTo>
                <a:lnTo>
                  <a:pt x="661543" y="159270"/>
                </a:lnTo>
                <a:lnTo>
                  <a:pt x="651840" y="159118"/>
                </a:lnTo>
                <a:lnTo>
                  <a:pt x="616077" y="148234"/>
                </a:lnTo>
                <a:lnTo>
                  <a:pt x="616331" y="144564"/>
                </a:lnTo>
                <a:lnTo>
                  <a:pt x="661543" y="137198"/>
                </a:lnTo>
                <a:lnTo>
                  <a:pt x="671233" y="137375"/>
                </a:lnTo>
                <a:lnTo>
                  <a:pt x="707009" y="148234"/>
                </a:lnTo>
                <a:lnTo>
                  <a:pt x="707009" y="113728"/>
                </a:lnTo>
                <a:lnTo>
                  <a:pt x="661543" y="109499"/>
                </a:lnTo>
                <a:lnTo>
                  <a:pt x="649363" y="109728"/>
                </a:lnTo>
                <a:lnTo>
                  <a:pt x="608545" y="115582"/>
                </a:lnTo>
                <a:lnTo>
                  <a:pt x="577316" y="138760"/>
                </a:lnTo>
                <a:lnTo>
                  <a:pt x="577215" y="157505"/>
                </a:lnTo>
                <a:lnTo>
                  <a:pt x="580898" y="164985"/>
                </a:lnTo>
                <a:lnTo>
                  <a:pt x="617474" y="183134"/>
                </a:lnTo>
                <a:lnTo>
                  <a:pt x="661543" y="186969"/>
                </a:lnTo>
                <a:lnTo>
                  <a:pt x="673709" y="186753"/>
                </a:lnTo>
                <a:lnTo>
                  <a:pt x="714463" y="180898"/>
                </a:lnTo>
                <a:lnTo>
                  <a:pt x="744994" y="159270"/>
                </a:lnTo>
                <a:lnTo>
                  <a:pt x="745871" y="157505"/>
                </a:lnTo>
                <a:close/>
              </a:path>
              <a:path w="950595" h="187325">
                <a:moveTo>
                  <a:pt x="755015" y="70764"/>
                </a:moveTo>
                <a:lnTo>
                  <a:pt x="665861" y="70764"/>
                </a:lnTo>
                <a:lnTo>
                  <a:pt x="665861" y="43281"/>
                </a:lnTo>
                <a:lnTo>
                  <a:pt x="629031" y="43281"/>
                </a:lnTo>
                <a:lnTo>
                  <a:pt x="629031" y="70764"/>
                </a:lnTo>
                <a:lnTo>
                  <a:pt x="568071" y="70764"/>
                </a:lnTo>
                <a:lnTo>
                  <a:pt x="568071" y="99974"/>
                </a:lnTo>
                <a:lnTo>
                  <a:pt x="755015" y="99974"/>
                </a:lnTo>
                <a:lnTo>
                  <a:pt x="755015" y="70764"/>
                </a:lnTo>
                <a:close/>
              </a:path>
              <a:path w="950595" h="187325">
                <a:moveTo>
                  <a:pt x="948817" y="0"/>
                </a:moveTo>
                <a:lnTo>
                  <a:pt x="912241" y="0"/>
                </a:lnTo>
                <a:lnTo>
                  <a:pt x="912241" y="28562"/>
                </a:lnTo>
                <a:lnTo>
                  <a:pt x="892810" y="28562"/>
                </a:lnTo>
                <a:lnTo>
                  <a:pt x="892810" y="2159"/>
                </a:lnTo>
                <a:lnTo>
                  <a:pt x="775081" y="2159"/>
                </a:lnTo>
                <a:lnTo>
                  <a:pt x="775081" y="32461"/>
                </a:lnTo>
                <a:lnTo>
                  <a:pt x="815721" y="32461"/>
                </a:lnTo>
                <a:lnTo>
                  <a:pt x="813765" y="39103"/>
                </a:lnTo>
                <a:lnTo>
                  <a:pt x="781011" y="67513"/>
                </a:lnTo>
                <a:lnTo>
                  <a:pt x="772414" y="68821"/>
                </a:lnTo>
                <a:lnTo>
                  <a:pt x="772414" y="100838"/>
                </a:lnTo>
                <a:lnTo>
                  <a:pt x="816114" y="87642"/>
                </a:lnTo>
                <a:lnTo>
                  <a:pt x="835406" y="70980"/>
                </a:lnTo>
                <a:lnTo>
                  <a:pt x="882142" y="98894"/>
                </a:lnTo>
                <a:lnTo>
                  <a:pt x="899668" y="72059"/>
                </a:lnTo>
                <a:lnTo>
                  <a:pt x="897775" y="70980"/>
                </a:lnTo>
                <a:lnTo>
                  <a:pt x="850392" y="43929"/>
                </a:lnTo>
                <a:lnTo>
                  <a:pt x="851027" y="41986"/>
                </a:lnTo>
                <a:lnTo>
                  <a:pt x="851535" y="40081"/>
                </a:lnTo>
                <a:lnTo>
                  <a:pt x="852297" y="36309"/>
                </a:lnTo>
                <a:lnTo>
                  <a:pt x="852805" y="32461"/>
                </a:lnTo>
                <a:lnTo>
                  <a:pt x="887603" y="32461"/>
                </a:lnTo>
                <a:lnTo>
                  <a:pt x="887603" y="59728"/>
                </a:lnTo>
                <a:lnTo>
                  <a:pt x="912241" y="59728"/>
                </a:lnTo>
                <a:lnTo>
                  <a:pt x="912241" y="103441"/>
                </a:lnTo>
                <a:lnTo>
                  <a:pt x="948817" y="103441"/>
                </a:lnTo>
                <a:lnTo>
                  <a:pt x="948817" y="28562"/>
                </a:lnTo>
                <a:lnTo>
                  <a:pt x="948817" y="0"/>
                </a:lnTo>
                <a:close/>
              </a:path>
              <a:path w="950595" h="187325">
                <a:moveTo>
                  <a:pt x="950595" y="146507"/>
                </a:moveTo>
                <a:lnTo>
                  <a:pt x="949756" y="139446"/>
                </a:lnTo>
                <a:lnTo>
                  <a:pt x="948245" y="134988"/>
                </a:lnTo>
                <a:lnTo>
                  <a:pt x="948182" y="134823"/>
                </a:lnTo>
                <a:lnTo>
                  <a:pt x="947585" y="133070"/>
                </a:lnTo>
                <a:lnTo>
                  <a:pt x="911225" y="110401"/>
                </a:lnTo>
                <a:lnTo>
                  <a:pt x="911225" y="146507"/>
                </a:lnTo>
                <a:lnTo>
                  <a:pt x="910844" y="150685"/>
                </a:lnTo>
                <a:lnTo>
                  <a:pt x="866140" y="158191"/>
                </a:lnTo>
                <a:lnTo>
                  <a:pt x="856996" y="158051"/>
                </a:lnTo>
                <a:lnTo>
                  <a:pt x="821182" y="146507"/>
                </a:lnTo>
                <a:lnTo>
                  <a:pt x="821436" y="142417"/>
                </a:lnTo>
                <a:lnTo>
                  <a:pt x="866140" y="134823"/>
                </a:lnTo>
                <a:lnTo>
                  <a:pt x="875334" y="134988"/>
                </a:lnTo>
                <a:lnTo>
                  <a:pt x="911225" y="146507"/>
                </a:lnTo>
                <a:lnTo>
                  <a:pt x="911225" y="110401"/>
                </a:lnTo>
                <a:lnTo>
                  <a:pt x="866140" y="106032"/>
                </a:lnTo>
                <a:lnTo>
                  <a:pt x="854532" y="106248"/>
                </a:lnTo>
                <a:lnTo>
                  <a:pt x="814311" y="112115"/>
                </a:lnTo>
                <a:lnTo>
                  <a:pt x="782586" y="139446"/>
                </a:lnTo>
                <a:lnTo>
                  <a:pt x="781812" y="146507"/>
                </a:lnTo>
                <a:lnTo>
                  <a:pt x="782612" y="153682"/>
                </a:lnTo>
                <a:lnTo>
                  <a:pt x="814311" y="180911"/>
                </a:lnTo>
                <a:lnTo>
                  <a:pt x="854532" y="186778"/>
                </a:lnTo>
                <a:lnTo>
                  <a:pt x="866140" y="186969"/>
                </a:lnTo>
                <a:lnTo>
                  <a:pt x="877747" y="186778"/>
                </a:lnTo>
                <a:lnTo>
                  <a:pt x="918032" y="180911"/>
                </a:lnTo>
                <a:lnTo>
                  <a:pt x="948182" y="158191"/>
                </a:lnTo>
                <a:lnTo>
                  <a:pt x="949718" y="153682"/>
                </a:lnTo>
                <a:lnTo>
                  <a:pt x="950595" y="14650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563484" y="5489841"/>
            <a:ext cx="796290" cy="190500"/>
          </a:xfrm>
          <a:custGeom>
            <a:avLst/>
            <a:gdLst/>
            <a:ahLst/>
            <a:cxnLst/>
            <a:rect l="l" t="t" r="r" b="b"/>
            <a:pathLst>
              <a:path w="796290" h="190500">
                <a:moveTo>
                  <a:pt x="774446" y="104305"/>
                </a:moveTo>
                <a:lnTo>
                  <a:pt x="611124" y="104305"/>
                </a:lnTo>
                <a:lnTo>
                  <a:pt x="611124" y="128765"/>
                </a:lnTo>
                <a:lnTo>
                  <a:pt x="738632" y="128765"/>
                </a:lnTo>
                <a:lnTo>
                  <a:pt x="738632" y="135902"/>
                </a:lnTo>
                <a:lnTo>
                  <a:pt x="611505" y="135902"/>
                </a:lnTo>
                <a:lnTo>
                  <a:pt x="611505" y="190004"/>
                </a:lnTo>
                <a:lnTo>
                  <a:pt x="776478" y="190004"/>
                </a:lnTo>
                <a:lnTo>
                  <a:pt x="776478" y="165544"/>
                </a:lnTo>
                <a:lnTo>
                  <a:pt x="647446" y="165544"/>
                </a:lnTo>
                <a:lnTo>
                  <a:pt x="647446" y="158407"/>
                </a:lnTo>
                <a:lnTo>
                  <a:pt x="774446" y="158407"/>
                </a:lnTo>
                <a:lnTo>
                  <a:pt x="774446" y="104305"/>
                </a:lnTo>
                <a:close/>
              </a:path>
              <a:path w="796290" h="190500">
                <a:moveTo>
                  <a:pt x="371729" y="111658"/>
                </a:moveTo>
                <a:lnTo>
                  <a:pt x="206121" y="111658"/>
                </a:lnTo>
                <a:lnTo>
                  <a:pt x="206121" y="134607"/>
                </a:lnTo>
                <a:lnTo>
                  <a:pt x="336042" y="134607"/>
                </a:lnTo>
                <a:lnTo>
                  <a:pt x="336042" y="141097"/>
                </a:lnTo>
                <a:lnTo>
                  <a:pt x="206629" y="141097"/>
                </a:lnTo>
                <a:lnTo>
                  <a:pt x="206629" y="190004"/>
                </a:lnTo>
                <a:lnTo>
                  <a:pt x="373634" y="190004"/>
                </a:lnTo>
                <a:lnTo>
                  <a:pt x="373634" y="166852"/>
                </a:lnTo>
                <a:lnTo>
                  <a:pt x="242316" y="166852"/>
                </a:lnTo>
                <a:lnTo>
                  <a:pt x="242316" y="160350"/>
                </a:lnTo>
                <a:lnTo>
                  <a:pt x="371729" y="160350"/>
                </a:lnTo>
                <a:lnTo>
                  <a:pt x="371729" y="111658"/>
                </a:lnTo>
                <a:close/>
              </a:path>
              <a:path w="796290" h="190500">
                <a:moveTo>
                  <a:pt x="307213" y="103657"/>
                </a:moveTo>
                <a:lnTo>
                  <a:pt x="270891" y="103657"/>
                </a:lnTo>
                <a:lnTo>
                  <a:pt x="270891" y="111658"/>
                </a:lnTo>
                <a:lnTo>
                  <a:pt x="307213" y="111658"/>
                </a:lnTo>
                <a:lnTo>
                  <a:pt x="307213" y="103657"/>
                </a:lnTo>
                <a:close/>
              </a:path>
              <a:path w="796290" h="190500">
                <a:moveTo>
                  <a:pt x="382524" y="77038"/>
                </a:moveTo>
                <a:lnTo>
                  <a:pt x="195580" y="77038"/>
                </a:lnTo>
                <a:lnTo>
                  <a:pt x="195580" y="103657"/>
                </a:lnTo>
                <a:lnTo>
                  <a:pt x="382524" y="103657"/>
                </a:lnTo>
                <a:lnTo>
                  <a:pt x="382524" y="77038"/>
                </a:lnTo>
                <a:close/>
              </a:path>
              <a:path w="796290" h="190500">
                <a:moveTo>
                  <a:pt x="640588" y="7353"/>
                </a:moveTo>
                <a:lnTo>
                  <a:pt x="605028" y="7353"/>
                </a:lnTo>
                <a:lnTo>
                  <a:pt x="605028" y="93916"/>
                </a:lnTo>
                <a:lnTo>
                  <a:pt x="717804" y="93916"/>
                </a:lnTo>
                <a:lnTo>
                  <a:pt x="717804" y="65570"/>
                </a:lnTo>
                <a:lnTo>
                  <a:pt x="640588" y="65570"/>
                </a:lnTo>
                <a:lnTo>
                  <a:pt x="640588" y="50203"/>
                </a:lnTo>
                <a:lnTo>
                  <a:pt x="717804" y="50203"/>
                </a:lnTo>
                <a:lnTo>
                  <a:pt x="717804" y="22504"/>
                </a:lnTo>
                <a:lnTo>
                  <a:pt x="640588" y="22504"/>
                </a:lnTo>
                <a:lnTo>
                  <a:pt x="640588" y="7353"/>
                </a:lnTo>
                <a:close/>
              </a:path>
              <a:path w="796290" h="190500">
                <a:moveTo>
                  <a:pt x="717804" y="50203"/>
                </a:moveTo>
                <a:lnTo>
                  <a:pt x="682371" y="50203"/>
                </a:lnTo>
                <a:lnTo>
                  <a:pt x="682371" y="65570"/>
                </a:lnTo>
                <a:lnTo>
                  <a:pt x="717804" y="65570"/>
                </a:lnTo>
                <a:lnTo>
                  <a:pt x="717804" y="50203"/>
                </a:lnTo>
                <a:close/>
              </a:path>
              <a:path w="796290" h="190500">
                <a:moveTo>
                  <a:pt x="717804" y="7353"/>
                </a:moveTo>
                <a:lnTo>
                  <a:pt x="682371" y="7353"/>
                </a:lnTo>
                <a:lnTo>
                  <a:pt x="682371" y="22504"/>
                </a:lnTo>
                <a:lnTo>
                  <a:pt x="717804" y="22504"/>
                </a:lnTo>
                <a:lnTo>
                  <a:pt x="717804" y="7353"/>
                </a:lnTo>
                <a:close/>
              </a:path>
              <a:path w="796290" h="190500">
                <a:moveTo>
                  <a:pt x="481965" y="9525"/>
                </a:moveTo>
                <a:lnTo>
                  <a:pt x="400812" y="9525"/>
                </a:lnTo>
                <a:lnTo>
                  <a:pt x="400812" y="42417"/>
                </a:lnTo>
                <a:lnTo>
                  <a:pt x="446913" y="42417"/>
                </a:lnTo>
                <a:lnTo>
                  <a:pt x="446913" y="66001"/>
                </a:lnTo>
                <a:lnTo>
                  <a:pt x="439769" y="113936"/>
                </a:lnTo>
                <a:lnTo>
                  <a:pt x="410908" y="145178"/>
                </a:lnTo>
                <a:lnTo>
                  <a:pt x="400812" y="147154"/>
                </a:lnTo>
                <a:lnTo>
                  <a:pt x="400812" y="181343"/>
                </a:lnTo>
                <a:lnTo>
                  <a:pt x="441325" y="168224"/>
                </a:lnTo>
                <a:lnTo>
                  <a:pt x="470662" y="129616"/>
                </a:lnTo>
                <a:lnTo>
                  <a:pt x="481070" y="84313"/>
                </a:lnTo>
                <a:lnTo>
                  <a:pt x="481181" y="83437"/>
                </a:lnTo>
                <a:lnTo>
                  <a:pt x="481910" y="66001"/>
                </a:lnTo>
                <a:lnTo>
                  <a:pt x="481965" y="9525"/>
                </a:lnTo>
                <a:close/>
              </a:path>
              <a:path w="796290" h="190500">
                <a:moveTo>
                  <a:pt x="106425" y="9525"/>
                </a:moveTo>
                <a:lnTo>
                  <a:pt x="0" y="9525"/>
                </a:lnTo>
                <a:lnTo>
                  <a:pt x="0" y="42849"/>
                </a:lnTo>
                <a:lnTo>
                  <a:pt x="69088" y="42849"/>
                </a:lnTo>
                <a:lnTo>
                  <a:pt x="69088" y="59512"/>
                </a:lnTo>
                <a:lnTo>
                  <a:pt x="67974" y="77716"/>
                </a:lnTo>
                <a:lnTo>
                  <a:pt x="67917" y="78661"/>
                </a:lnTo>
                <a:lnTo>
                  <a:pt x="64579" y="95627"/>
                </a:lnTo>
                <a:lnTo>
                  <a:pt x="59129" y="110197"/>
                </a:lnTo>
                <a:lnTo>
                  <a:pt x="59051" y="110407"/>
                </a:lnTo>
                <a:lnTo>
                  <a:pt x="51308" y="122999"/>
                </a:lnTo>
                <a:lnTo>
                  <a:pt x="41523" y="133105"/>
                </a:lnTo>
                <a:lnTo>
                  <a:pt x="29702" y="140428"/>
                </a:lnTo>
                <a:lnTo>
                  <a:pt x="15857" y="144968"/>
                </a:lnTo>
                <a:lnTo>
                  <a:pt x="0" y="146723"/>
                </a:lnTo>
                <a:lnTo>
                  <a:pt x="0" y="181343"/>
                </a:lnTo>
                <a:lnTo>
                  <a:pt x="43934" y="172899"/>
                </a:lnTo>
                <a:lnTo>
                  <a:pt x="77517" y="148588"/>
                </a:lnTo>
                <a:lnTo>
                  <a:pt x="98876" y="110407"/>
                </a:lnTo>
                <a:lnTo>
                  <a:pt x="106425" y="59512"/>
                </a:lnTo>
                <a:lnTo>
                  <a:pt x="106425" y="9525"/>
                </a:lnTo>
                <a:close/>
              </a:path>
              <a:path w="796290" h="190500">
                <a:moveTo>
                  <a:pt x="774446" y="5194"/>
                </a:moveTo>
                <a:lnTo>
                  <a:pt x="737870" y="5194"/>
                </a:lnTo>
                <a:lnTo>
                  <a:pt x="737870" y="97815"/>
                </a:lnTo>
                <a:lnTo>
                  <a:pt x="774446" y="97815"/>
                </a:lnTo>
                <a:lnTo>
                  <a:pt x="774446" y="64490"/>
                </a:lnTo>
                <a:lnTo>
                  <a:pt x="796163" y="64490"/>
                </a:lnTo>
                <a:lnTo>
                  <a:pt x="796163" y="31165"/>
                </a:lnTo>
                <a:lnTo>
                  <a:pt x="774446" y="31165"/>
                </a:lnTo>
                <a:lnTo>
                  <a:pt x="774446" y="5194"/>
                </a:lnTo>
                <a:close/>
              </a:path>
              <a:path w="796290" h="190500">
                <a:moveTo>
                  <a:pt x="582168" y="107772"/>
                </a:moveTo>
                <a:lnTo>
                  <a:pt x="547624" y="107772"/>
                </a:lnTo>
                <a:lnTo>
                  <a:pt x="547624" y="190004"/>
                </a:lnTo>
                <a:lnTo>
                  <a:pt x="582168" y="190004"/>
                </a:lnTo>
                <a:lnTo>
                  <a:pt x="582168" y="107772"/>
                </a:lnTo>
                <a:close/>
              </a:path>
              <a:path w="796290" h="190500">
                <a:moveTo>
                  <a:pt x="530860" y="6057"/>
                </a:moveTo>
                <a:lnTo>
                  <a:pt x="496697" y="6057"/>
                </a:lnTo>
                <a:lnTo>
                  <a:pt x="496697" y="186753"/>
                </a:lnTo>
                <a:lnTo>
                  <a:pt x="530860" y="186753"/>
                </a:lnTo>
                <a:lnTo>
                  <a:pt x="530860" y="107772"/>
                </a:lnTo>
                <a:lnTo>
                  <a:pt x="582168" y="107772"/>
                </a:lnTo>
                <a:lnTo>
                  <a:pt x="582168" y="73139"/>
                </a:lnTo>
                <a:lnTo>
                  <a:pt x="530860" y="73139"/>
                </a:lnTo>
                <a:lnTo>
                  <a:pt x="530860" y="6057"/>
                </a:lnTo>
                <a:close/>
              </a:path>
              <a:path w="796290" h="190500">
                <a:moveTo>
                  <a:pt x="582168" y="5194"/>
                </a:moveTo>
                <a:lnTo>
                  <a:pt x="547624" y="5194"/>
                </a:lnTo>
                <a:lnTo>
                  <a:pt x="547624" y="73139"/>
                </a:lnTo>
                <a:lnTo>
                  <a:pt x="582168" y="73139"/>
                </a:lnTo>
                <a:lnTo>
                  <a:pt x="582168" y="5194"/>
                </a:lnTo>
                <a:close/>
              </a:path>
              <a:path w="796290" h="190500">
                <a:moveTo>
                  <a:pt x="171576" y="5194"/>
                </a:moveTo>
                <a:lnTo>
                  <a:pt x="135000" y="5194"/>
                </a:lnTo>
                <a:lnTo>
                  <a:pt x="135000" y="190004"/>
                </a:lnTo>
                <a:lnTo>
                  <a:pt x="171576" y="190004"/>
                </a:lnTo>
                <a:lnTo>
                  <a:pt x="171576" y="5194"/>
                </a:lnTo>
                <a:close/>
              </a:path>
              <a:path w="796290" h="190500">
                <a:moveTo>
                  <a:pt x="376693" y="44145"/>
                </a:moveTo>
                <a:lnTo>
                  <a:pt x="288671" y="44145"/>
                </a:lnTo>
                <a:lnTo>
                  <a:pt x="368426" y="72059"/>
                </a:lnTo>
                <a:lnTo>
                  <a:pt x="379984" y="45224"/>
                </a:lnTo>
                <a:lnTo>
                  <a:pt x="376693" y="44145"/>
                </a:lnTo>
                <a:close/>
              </a:path>
              <a:path w="796290" h="190500">
                <a:moveTo>
                  <a:pt x="276987" y="0"/>
                </a:moveTo>
                <a:lnTo>
                  <a:pt x="249904" y="30267"/>
                </a:lnTo>
                <a:lnTo>
                  <a:pt x="209768" y="42116"/>
                </a:lnTo>
                <a:lnTo>
                  <a:pt x="200914" y="42849"/>
                </a:lnTo>
                <a:lnTo>
                  <a:pt x="200914" y="71628"/>
                </a:lnTo>
                <a:lnTo>
                  <a:pt x="249809" y="63893"/>
                </a:lnTo>
                <a:lnTo>
                  <a:pt x="288671" y="44145"/>
                </a:lnTo>
                <a:lnTo>
                  <a:pt x="376693" y="44145"/>
                </a:lnTo>
                <a:lnTo>
                  <a:pt x="308101" y="21640"/>
                </a:lnTo>
                <a:lnTo>
                  <a:pt x="310532" y="17119"/>
                </a:lnTo>
                <a:lnTo>
                  <a:pt x="310642" y="16916"/>
                </a:lnTo>
                <a:lnTo>
                  <a:pt x="312674" y="11861"/>
                </a:lnTo>
                <a:lnTo>
                  <a:pt x="313944" y="6489"/>
                </a:lnTo>
                <a:lnTo>
                  <a:pt x="27698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982211" y="5303519"/>
            <a:ext cx="6668134" cy="0"/>
          </a:xfrm>
          <a:custGeom>
            <a:avLst/>
            <a:gdLst/>
            <a:ahLst/>
            <a:cxnLst/>
            <a:rect l="l" t="t" r="r" b="b"/>
            <a:pathLst>
              <a:path w="6668134">
                <a:moveTo>
                  <a:pt x="0" y="0"/>
                </a:moveTo>
                <a:lnTo>
                  <a:pt x="6668134" y="0"/>
                </a:lnTo>
              </a:path>
            </a:pathLst>
          </a:custGeom>
          <a:ln w="15240">
            <a:solidFill>
              <a:srgbClr val="D9D9D9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7" name="object 87"/>
          <p:cNvGrpSpPr/>
          <p:nvPr/>
        </p:nvGrpSpPr>
        <p:grpSpPr>
          <a:xfrm>
            <a:off x="8723376" y="4331207"/>
            <a:ext cx="871855" cy="228600"/>
            <a:chOff x="8723376" y="4331207"/>
            <a:chExt cx="871855" cy="228600"/>
          </a:xfrm>
        </p:grpSpPr>
        <p:sp>
          <p:nvSpPr>
            <p:cNvPr id="88" name="object 88"/>
            <p:cNvSpPr/>
            <p:nvPr/>
          </p:nvSpPr>
          <p:spPr>
            <a:xfrm>
              <a:off x="8723376" y="4331207"/>
              <a:ext cx="871855" cy="228600"/>
            </a:xfrm>
            <a:custGeom>
              <a:avLst/>
              <a:gdLst/>
              <a:ahLst/>
              <a:cxnLst/>
              <a:rect l="l" t="t" r="r" b="b"/>
              <a:pathLst>
                <a:path w="871854" h="228600">
                  <a:moveTo>
                    <a:pt x="757427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757427" y="228600"/>
                  </a:lnTo>
                  <a:lnTo>
                    <a:pt x="801915" y="219616"/>
                  </a:lnTo>
                  <a:lnTo>
                    <a:pt x="838247" y="195119"/>
                  </a:lnTo>
                  <a:lnTo>
                    <a:pt x="862744" y="158787"/>
                  </a:lnTo>
                  <a:lnTo>
                    <a:pt x="871727" y="114300"/>
                  </a:lnTo>
                  <a:lnTo>
                    <a:pt x="862744" y="69812"/>
                  </a:lnTo>
                  <a:lnTo>
                    <a:pt x="838247" y="33480"/>
                  </a:lnTo>
                  <a:lnTo>
                    <a:pt x="801915" y="898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925941" y="4369561"/>
              <a:ext cx="160527" cy="129921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9103868" y="4367402"/>
              <a:ext cx="282575" cy="135890"/>
            </a:xfrm>
            <a:custGeom>
              <a:avLst/>
              <a:gdLst/>
              <a:ahLst/>
              <a:cxnLst/>
              <a:rect l="l" t="t" r="r" b="b"/>
              <a:pathLst>
                <a:path w="282575" h="135889">
                  <a:moveTo>
                    <a:pt x="179450" y="92583"/>
                  </a:moveTo>
                  <a:lnTo>
                    <a:pt x="163829" y="92583"/>
                  </a:lnTo>
                  <a:lnTo>
                    <a:pt x="163829" y="133604"/>
                  </a:lnTo>
                  <a:lnTo>
                    <a:pt x="282193" y="133604"/>
                  </a:lnTo>
                  <a:lnTo>
                    <a:pt x="282193" y="120269"/>
                  </a:lnTo>
                  <a:lnTo>
                    <a:pt x="179450" y="120269"/>
                  </a:lnTo>
                  <a:lnTo>
                    <a:pt x="179450" y="92583"/>
                  </a:lnTo>
                  <a:close/>
                </a:path>
                <a:path w="282575" h="135889">
                  <a:moveTo>
                    <a:pt x="278637" y="0"/>
                  </a:moveTo>
                  <a:lnTo>
                    <a:pt x="263016" y="0"/>
                  </a:lnTo>
                  <a:lnTo>
                    <a:pt x="263016" y="84963"/>
                  </a:lnTo>
                  <a:lnTo>
                    <a:pt x="221996" y="84963"/>
                  </a:lnTo>
                  <a:lnTo>
                    <a:pt x="221996" y="97663"/>
                  </a:lnTo>
                  <a:lnTo>
                    <a:pt x="263016" y="97663"/>
                  </a:lnTo>
                  <a:lnTo>
                    <a:pt x="263016" y="106045"/>
                  </a:lnTo>
                  <a:lnTo>
                    <a:pt x="278637" y="106045"/>
                  </a:lnTo>
                  <a:lnTo>
                    <a:pt x="278637" y="0"/>
                  </a:lnTo>
                  <a:close/>
                </a:path>
                <a:path w="282575" h="135889">
                  <a:moveTo>
                    <a:pt x="204342" y="75565"/>
                  </a:moveTo>
                  <a:lnTo>
                    <a:pt x="188595" y="75565"/>
                  </a:lnTo>
                  <a:lnTo>
                    <a:pt x="188595" y="99822"/>
                  </a:lnTo>
                  <a:lnTo>
                    <a:pt x="204342" y="99822"/>
                  </a:lnTo>
                  <a:lnTo>
                    <a:pt x="204342" y="75565"/>
                  </a:lnTo>
                  <a:close/>
                </a:path>
                <a:path w="282575" h="135889">
                  <a:moveTo>
                    <a:pt x="251586" y="57277"/>
                  </a:moveTo>
                  <a:lnTo>
                    <a:pt x="211841" y="62611"/>
                  </a:lnTo>
                  <a:lnTo>
                    <a:pt x="151256" y="62611"/>
                  </a:lnTo>
                  <a:lnTo>
                    <a:pt x="151256" y="75565"/>
                  </a:lnTo>
                  <a:lnTo>
                    <a:pt x="211721" y="75565"/>
                  </a:lnTo>
                  <a:lnTo>
                    <a:pt x="220678" y="75263"/>
                  </a:lnTo>
                  <a:lnTo>
                    <a:pt x="227097" y="74868"/>
                  </a:lnTo>
                  <a:lnTo>
                    <a:pt x="241046" y="73533"/>
                  </a:lnTo>
                  <a:lnTo>
                    <a:pt x="247141" y="72136"/>
                  </a:lnTo>
                  <a:lnTo>
                    <a:pt x="251586" y="70231"/>
                  </a:lnTo>
                  <a:lnTo>
                    <a:pt x="251586" y="57277"/>
                  </a:lnTo>
                  <a:close/>
                </a:path>
                <a:path w="282575" h="135889">
                  <a:moveTo>
                    <a:pt x="199389" y="381"/>
                  </a:moveTo>
                  <a:lnTo>
                    <a:pt x="159511" y="18161"/>
                  </a:lnTo>
                  <a:lnTo>
                    <a:pt x="159511" y="35179"/>
                  </a:lnTo>
                  <a:lnTo>
                    <a:pt x="199389" y="53086"/>
                  </a:lnTo>
                  <a:lnTo>
                    <a:pt x="207986" y="52657"/>
                  </a:lnTo>
                  <a:lnTo>
                    <a:pt x="236171" y="40767"/>
                  </a:lnTo>
                  <a:lnTo>
                    <a:pt x="192150" y="40767"/>
                  </a:lnTo>
                  <a:lnTo>
                    <a:pt x="186308" y="39497"/>
                  </a:lnTo>
                  <a:lnTo>
                    <a:pt x="181736" y="37211"/>
                  </a:lnTo>
                  <a:lnTo>
                    <a:pt x="177164" y="34798"/>
                  </a:lnTo>
                  <a:lnTo>
                    <a:pt x="174878" y="31369"/>
                  </a:lnTo>
                  <a:lnTo>
                    <a:pt x="174878" y="21971"/>
                  </a:lnTo>
                  <a:lnTo>
                    <a:pt x="177164" y="18415"/>
                  </a:lnTo>
                  <a:lnTo>
                    <a:pt x="186308" y="13843"/>
                  </a:lnTo>
                  <a:lnTo>
                    <a:pt x="192150" y="12700"/>
                  </a:lnTo>
                  <a:lnTo>
                    <a:pt x="236244" y="12700"/>
                  </a:lnTo>
                  <a:lnTo>
                    <a:pt x="235584" y="11557"/>
                  </a:lnTo>
                  <a:lnTo>
                    <a:pt x="228346" y="7112"/>
                  </a:lnTo>
                  <a:lnTo>
                    <a:pt x="222464" y="4185"/>
                  </a:lnTo>
                  <a:lnTo>
                    <a:pt x="215677" y="2079"/>
                  </a:lnTo>
                  <a:lnTo>
                    <a:pt x="207986" y="807"/>
                  </a:lnTo>
                  <a:lnTo>
                    <a:pt x="199389" y="381"/>
                  </a:lnTo>
                  <a:close/>
                </a:path>
                <a:path w="282575" h="135889">
                  <a:moveTo>
                    <a:pt x="236244" y="12700"/>
                  </a:moveTo>
                  <a:lnTo>
                    <a:pt x="206755" y="12700"/>
                  </a:lnTo>
                  <a:lnTo>
                    <a:pt x="212598" y="13843"/>
                  </a:lnTo>
                  <a:lnTo>
                    <a:pt x="221741" y="18415"/>
                  </a:lnTo>
                  <a:lnTo>
                    <a:pt x="224027" y="21971"/>
                  </a:lnTo>
                  <a:lnTo>
                    <a:pt x="224027" y="31369"/>
                  </a:lnTo>
                  <a:lnTo>
                    <a:pt x="221741" y="34798"/>
                  </a:lnTo>
                  <a:lnTo>
                    <a:pt x="217170" y="37211"/>
                  </a:lnTo>
                  <a:lnTo>
                    <a:pt x="212598" y="39497"/>
                  </a:lnTo>
                  <a:lnTo>
                    <a:pt x="206755" y="40767"/>
                  </a:lnTo>
                  <a:lnTo>
                    <a:pt x="236171" y="40767"/>
                  </a:lnTo>
                  <a:lnTo>
                    <a:pt x="239395" y="35179"/>
                  </a:lnTo>
                  <a:lnTo>
                    <a:pt x="239395" y="18161"/>
                  </a:lnTo>
                  <a:lnTo>
                    <a:pt x="236244" y="12700"/>
                  </a:lnTo>
                  <a:close/>
                </a:path>
                <a:path w="282575" h="135889">
                  <a:moveTo>
                    <a:pt x="126237" y="88265"/>
                  </a:moveTo>
                  <a:lnTo>
                    <a:pt x="11556" y="88265"/>
                  </a:lnTo>
                  <a:lnTo>
                    <a:pt x="11556" y="101981"/>
                  </a:lnTo>
                  <a:lnTo>
                    <a:pt x="110235" y="101981"/>
                  </a:lnTo>
                  <a:lnTo>
                    <a:pt x="110235" y="135382"/>
                  </a:lnTo>
                  <a:lnTo>
                    <a:pt x="126237" y="135382"/>
                  </a:lnTo>
                  <a:lnTo>
                    <a:pt x="126237" y="88265"/>
                  </a:lnTo>
                  <a:close/>
                </a:path>
                <a:path w="282575" h="135889">
                  <a:moveTo>
                    <a:pt x="126237" y="44831"/>
                  </a:moveTo>
                  <a:lnTo>
                    <a:pt x="110616" y="44831"/>
                  </a:lnTo>
                  <a:lnTo>
                    <a:pt x="110616" y="80899"/>
                  </a:lnTo>
                  <a:lnTo>
                    <a:pt x="126237" y="80899"/>
                  </a:lnTo>
                  <a:lnTo>
                    <a:pt x="126237" y="44831"/>
                  </a:lnTo>
                  <a:close/>
                </a:path>
                <a:path w="282575" h="135889">
                  <a:moveTo>
                    <a:pt x="41909" y="1397"/>
                  </a:moveTo>
                  <a:lnTo>
                    <a:pt x="6447" y="17718"/>
                  </a:lnTo>
                  <a:lnTo>
                    <a:pt x="0" y="38989"/>
                  </a:lnTo>
                  <a:lnTo>
                    <a:pt x="757" y="46609"/>
                  </a:lnTo>
                  <a:lnTo>
                    <a:pt x="783" y="46874"/>
                  </a:lnTo>
                  <a:lnTo>
                    <a:pt x="32716" y="75771"/>
                  </a:lnTo>
                  <a:lnTo>
                    <a:pt x="41909" y="76581"/>
                  </a:lnTo>
                  <a:lnTo>
                    <a:pt x="50266" y="75942"/>
                  </a:lnTo>
                  <a:lnTo>
                    <a:pt x="57800" y="74231"/>
                  </a:lnTo>
                  <a:lnTo>
                    <a:pt x="64502" y="71473"/>
                  </a:lnTo>
                  <a:lnTo>
                    <a:pt x="70357" y="67691"/>
                  </a:lnTo>
                  <a:lnTo>
                    <a:pt x="74845" y="63373"/>
                  </a:lnTo>
                  <a:lnTo>
                    <a:pt x="34035" y="63373"/>
                  </a:lnTo>
                  <a:lnTo>
                    <a:pt x="27685" y="61087"/>
                  </a:lnTo>
                  <a:lnTo>
                    <a:pt x="18160" y="52578"/>
                  </a:lnTo>
                  <a:lnTo>
                    <a:pt x="15855" y="46874"/>
                  </a:lnTo>
                  <a:lnTo>
                    <a:pt x="15854" y="31105"/>
                  </a:lnTo>
                  <a:lnTo>
                    <a:pt x="18160" y="25400"/>
                  </a:lnTo>
                  <a:lnTo>
                    <a:pt x="22986" y="21209"/>
                  </a:lnTo>
                  <a:lnTo>
                    <a:pt x="27685" y="16891"/>
                  </a:lnTo>
                  <a:lnTo>
                    <a:pt x="33683" y="14732"/>
                  </a:lnTo>
                  <a:lnTo>
                    <a:pt x="76326" y="14732"/>
                  </a:lnTo>
                  <a:lnTo>
                    <a:pt x="69214" y="9525"/>
                  </a:lnTo>
                  <a:lnTo>
                    <a:pt x="63501" y="6076"/>
                  </a:lnTo>
                  <a:lnTo>
                    <a:pt x="57038" y="3556"/>
                  </a:lnTo>
                  <a:lnTo>
                    <a:pt x="49837" y="1988"/>
                  </a:lnTo>
                  <a:lnTo>
                    <a:pt x="41909" y="1397"/>
                  </a:lnTo>
                  <a:close/>
                </a:path>
                <a:path w="282575" h="135889">
                  <a:moveTo>
                    <a:pt x="76326" y="14732"/>
                  </a:moveTo>
                  <a:lnTo>
                    <a:pt x="50129" y="14732"/>
                  </a:lnTo>
                  <a:lnTo>
                    <a:pt x="56006" y="16891"/>
                  </a:lnTo>
                  <a:lnTo>
                    <a:pt x="65531" y="25400"/>
                  </a:lnTo>
                  <a:lnTo>
                    <a:pt x="67838" y="31105"/>
                  </a:lnTo>
                  <a:lnTo>
                    <a:pt x="67837" y="46874"/>
                  </a:lnTo>
                  <a:lnTo>
                    <a:pt x="65531" y="52578"/>
                  </a:lnTo>
                  <a:lnTo>
                    <a:pt x="60832" y="56896"/>
                  </a:lnTo>
                  <a:lnTo>
                    <a:pt x="56006" y="61087"/>
                  </a:lnTo>
                  <a:lnTo>
                    <a:pt x="49783" y="63373"/>
                  </a:lnTo>
                  <a:lnTo>
                    <a:pt x="74845" y="63373"/>
                  </a:lnTo>
                  <a:lnTo>
                    <a:pt x="75239" y="62993"/>
                  </a:lnTo>
                  <a:lnTo>
                    <a:pt x="79025" y="57642"/>
                  </a:lnTo>
                  <a:lnTo>
                    <a:pt x="81716" y="51599"/>
                  </a:lnTo>
                  <a:lnTo>
                    <a:pt x="83311" y="44831"/>
                  </a:lnTo>
                  <a:lnTo>
                    <a:pt x="126237" y="44831"/>
                  </a:lnTo>
                  <a:lnTo>
                    <a:pt x="126237" y="30226"/>
                  </a:lnTo>
                  <a:lnTo>
                    <a:pt x="82803" y="30226"/>
                  </a:lnTo>
                  <a:lnTo>
                    <a:pt x="80899" y="21717"/>
                  </a:lnTo>
                  <a:lnTo>
                    <a:pt x="76326" y="14732"/>
                  </a:lnTo>
                  <a:close/>
                </a:path>
                <a:path w="282575" h="135889">
                  <a:moveTo>
                    <a:pt x="126237" y="0"/>
                  </a:moveTo>
                  <a:lnTo>
                    <a:pt x="110616" y="0"/>
                  </a:lnTo>
                  <a:lnTo>
                    <a:pt x="110616" y="30226"/>
                  </a:lnTo>
                  <a:lnTo>
                    <a:pt x="126237" y="30226"/>
                  </a:lnTo>
                  <a:lnTo>
                    <a:pt x="12623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8535923" y="4905755"/>
            <a:ext cx="841375" cy="228600"/>
            <a:chOff x="8535923" y="4905755"/>
            <a:chExt cx="841375" cy="228600"/>
          </a:xfrm>
        </p:grpSpPr>
        <p:sp>
          <p:nvSpPr>
            <p:cNvPr id="92" name="object 92"/>
            <p:cNvSpPr/>
            <p:nvPr/>
          </p:nvSpPr>
          <p:spPr>
            <a:xfrm>
              <a:off x="8535923" y="4905755"/>
              <a:ext cx="841375" cy="228600"/>
            </a:xfrm>
            <a:custGeom>
              <a:avLst/>
              <a:gdLst/>
              <a:ahLst/>
              <a:cxnLst/>
              <a:rect l="l" t="t" r="r" b="b"/>
              <a:pathLst>
                <a:path w="841375" h="228600">
                  <a:moveTo>
                    <a:pt x="726948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299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599"/>
                  </a:lnTo>
                  <a:lnTo>
                    <a:pt x="726948" y="228599"/>
                  </a:lnTo>
                  <a:lnTo>
                    <a:pt x="771435" y="219616"/>
                  </a:lnTo>
                  <a:lnTo>
                    <a:pt x="807767" y="195119"/>
                  </a:lnTo>
                  <a:lnTo>
                    <a:pt x="832264" y="158787"/>
                  </a:lnTo>
                  <a:lnTo>
                    <a:pt x="841248" y="114299"/>
                  </a:lnTo>
                  <a:lnTo>
                    <a:pt x="832264" y="69812"/>
                  </a:lnTo>
                  <a:lnTo>
                    <a:pt x="807767" y="33480"/>
                  </a:lnTo>
                  <a:lnTo>
                    <a:pt x="771435" y="8983"/>
                  </a:lnTo>
                  <a:lnTo>
                    <a:pt x="726948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703690" y="4943601"/>
              <a:ext cx="198627" cy="132842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8920098" y="4941569"/>
              <a:ext cx="282575" cy="135255"/>
            </a:xfrm>
            <a:custGeom>
              <a:avLst/>
              <a:gdLst/>
              <a:ahLst/>
              <a:cxnLst/>
              <a:rect l="l" t="t" r="r" b="b"/>
              <a:pathLst>
                <a:path w="282575" h="135254">
                  <a:moveTo>
                    <a:pt x="179450" y="92455"/>
                  </a:moveTo>
                  <a:lnTo>
                    <a:pt x="163829" y="92455"/>
                  </a:lnTo>
                  <a:lnTo>
                    <a:pt x="163829" y="133603"/>
                  </a:lnTo>
                  <a:lnTo>
                    <a:pt x="282194" y="133603"/>
                  </a:lnTo>
                  <a:lnTo>
                    <a:pt x="282194" y="120268"/>
                  </a:lnTo>
                  <a:lnTo>
                    <a:pt x="179450" y="120268"/>
                  </a:lnTo>
                  <a:lnTo>
                    <a:pt x="179450" y="92455"/>
                  </a:lnTo>
                  <a:close/>
                </a:path>
                <a:path w="282575" h="135254">
                  <a:moveTo>
                    <a:pt x="278765" y="0"/>
                  </a:moveTo>
                  <a:lnTo>
                    <a:pt x="263017" y="0"/>
                  </a:lnTo>
                  <a:lnTo>
                    <a:pt x="263017" y="84835"/>
                  </a:lnTo>
                  <a:lnTo>
                    <a:pt x="221996" y="84835"/>
                  </a:lnTo>
                  <a:lnTo>
                    <a:pt x="221996" y="97535"/>
                  </a:lnTo>
                  <a:lnTo>
                    <a:pt x="263017" y="97535"/>
                  </a:lnTo>
                  <a:lnTo>
                    <a:pt x="263017" y="105917"/>
                  </a:lnTo>
                  <a:lnTo>
                    <a:pt x="278765" y="105917"/>
                  </a:lnTo>
                  <a:lnTo>
                    <a:pt x="278765" y="0"/>
                  </a:lnTo>
                  <a:close/>
                </a:path>
                <a:path w="282575" h="135254">
                  <a:moveTo>
                    <a:pt x="204343" y="75564"/>
                  </a:moveTo>
                  <a:lnTo>
                    <a:pt x="188722" y="75564"/>
                  </a:lnTo>
                  <a:lnTo>
                    <a:pt x="188722" y="99821"/>
                  </a:lnTo>
                  <a:lnTo>
                    <a:pt x="204343" y="99821"/>
                  </a:lnTo>
                  <a:lnTo>
                    <a:pt x="204343" y="75564"/>
                  </a:lnTo>
                  <a:close/>
                </a:path>
                <a:path w="282575" h="135254">
                  <a:moveTo>
                    <a:pt x="251586" y="57149"/>
                  </a:moveTo>
                  <a:lnTo>
                    <a:pt x="212036" y="62610"/>
                  </a:lnTo>
                  <a:lnTo>
                    <a:pt x="151256" y="62610"/>
                  </a:lnTo>
                  <a:lnTo>
                    <a:pt x="151256" y="75564"/>
                  </a:lnTo>
                  <a:lnTo>
                    <a:pt x="211729" y="75564"/>
                  </a:lnTo>
                  <a:lnTo>
                    <a:pt x="220725" y="75263"/>
                  </a:lnTo>
                  <a:lnTo>
                    <a:pt x="251586" y="70103"/>
                  </a:lnTo>
                  <a:lnTo>
                    <a:pt x="251586" y="57149"/>
                  </a:lnTo>
                  <a:close/>
                </a:path>
                <a:path w="282575" h="135254">
                  <a:moveTo>
                    <a:pt x="199517" y="253"/>
                  </a:moveTo>
                  <a:lnTo>
                    <a:pt x="159639" y="18033"/>
                  </a:lnTo>
                  <a:lnTo>
                    <a:pt x="159384" y="26542"/>
                  </a:lnTo>
                  <a:lnTo>
                    <a:pt x="159523" y="31241"/>
                  </a:lnTo>
                  <a:lnTo>
                    <a:pt x="159639" y="35178"/>
                  </a:lnTo>
                  <a:lnTo>
                    <a:pt x="199517" y="53085"/>
                  </a:lnTo>
                  <a:lnTo>
                    <a:pt x="208039" y="52585"/>
                  </a:lnTo>
                  <a:lnTo>
                    <a:pt x="236182" y="40639"/>
                  </a:lnTo>
                  <a:lnTo>
                    <a:pt x="192150" y="40639"/>
                  </a:lnTo>
                  <a:lnTo>
                    <a:pt x="186308" y="39496"/>
                  </a:lnTo>
                  <a:lnTo>
                    <a:pt x="181736" y="37083"/>
                  </a:lnTo>
                  <a:lnTo>
                    <a:pt x="177165" y="34797"/>
                  </a:lnTo>
                  <a:lnTo>
                    <a:pt x="174878" y="31241"/>
                  </a:lnTo>
                  <a:lnTo>
                    <a:pt x="174878" y="21843"/>
                  </a:lnTo>
                  <a:lnTo>
                    <a:pt x="177165" y="18414"/>
                  </a:lnTo>
                  <a:lnTo>
                    <a:pt x="181736" y="16128"/>
                  </a:lnTo>
                  <a:lnTo>
                    <a:pt x="186308" y="13715"/>
                  </a:lnTo>
                  <a:lnTo>
                    <a:pt x="192150" y="12572"/>
                  </a:lnTo>
                  <a:lnTo>
                    <a:pt x="236182" y="12572"/>
                  </a:lnTo>
                  <a:lnTo>
                    <a:pt x="235584" y="11556"/>
                  </a:lnTo>
                  <a:lnTo>
                    <a:pt x="228346" y="7111"/>
                  </a:lnTo>
                  <a:lnTo>
                    <a:pt x="222466" y="4111"/>
                  </a:lnTo>
                  <a:lnTo>
                    <a:pt x="215693" y="1968"/>
                  </a:lnTo>
                  <a:lnTo>
                    <a:pt x="208039" y="682"/>
                  </a:lnTo>
                  <a:lnTo>
                    <a:pt x="199517" y="253"/>
                  </a:lnTo>
                  <a:close/>
                </a:path>
                <a:path w="282575" h="135254">
                  <a:moveTo>
                    <a:pt x="236182" y="12572"/>
                  </a:moveTo>
                  <a:lnTo>
                    <a:pt x="206755" y="12572"/>
                  </a:lnTo>
                  <a:lnTo>
                    <a:pt x="212598" y="13715"/>
                  </a:lnTo>
                  <a:lnTo>
                    <a:pt x="217170" y="16128"/>
                  </a:lnTo>
                  <a:lnTo>
                    <a:pt x="221742" y="18414"/>
                  </a:lnTo>
                  <a:lnTo>
                    <a:pt x="224027" y="21843"/>
                  </a:lnTo>
                  <a:lnTo>
                    <a:pt x="224027" y="31241"/>
                  </a:lnTo>
                  <a:lnTo>
                    <a:pt x="221742" y="34797"/>
                  </a:lnTo>
                  <a:lnTo>
                    <a:pt x="217170" y="37083"/>
                  </a:lnTo>
                  <a:lnTo>
                    <a:pt x="212598" y="39496"/>
                  </a:lnTo>
                  <a:lnTo>
                    <a:pt x="206755" y="40639"/>
                  </a:lnTo>
                  <a:lnTo>
                    <a:pt x="236182" y="40639"/>
                  </a:lnTo>
                  <a:lnTo>
                    <a:pt x="239395" y="35178"/>
                  </a:lnTo>
                  <a:lnTo>
                    <a:pt x="239395" y="18033"/>
                  </a:lnTo>
                  <a:lnTo>
                    <a:pt x="236182" y="12572"/>
                  </a:lnTo>
                  <a:close/>
                </a:path>
                <a:path w="282575" h="135254">
                  <a:moveTo>
                    <a:pt x="126365" y="88264"/>
                  </a:moveTo>
                  <a:lnTo>
                    <a:pt x="11556" y="88264"/>
                  </a:lnTo>
                  <a:lnTo>
                    <a:pt x="11556" y="101853"/>
                  </a:lnTo>
                  <a:lnTo>
                    <a:pt x="110362" y="101853"/>
                  </a:lnTo>
                  <a:lnTo>
                    <a:pt x="110362" y="135254"/>
                  </a:lnTo>
                  <a:lnTo>
                    <a:pt x="126365" y="135254"/>
                  </a:lnTo>
                  <a:lnTo>
                    <a:pt x="126365" y="88264"/>
                  </a:lnTo>
                  <a:close/>
                </a:path>
                <a:path w="282575" h="135254">
                  <a:moveTo>
                    <a:pt x="126365" y="44830"/>
                  </a:moveTo>
                  <a:lnTo>
                    <a:pt x="110617" y="44830"/>
                  </a:lnTo>
                  <a:lnTo>
                    <a:pt x="110617" y="80771"/>
                  </a:lnTo>
                  <a:lnTo>
                    <a:pt x="126365" y="80771"/>
                  </a:lnTo>
                  <a:lnTo>
                    <a:pt x="126365" y="44830"/>
                  </a:lnTo>
                  <a:close/>
                </a:path>
                <a:path w="282575" h="135254">
                  <a:moveTo>
                    <a:pt x="42036" y="1396"/>
                  </a:moveTo>
                  <a:lnTo>
                    <a:pt x="6500" y="17611"/>
                  </a:lnTo>
                  <a:lnTo>
                    <a:pt x="0" y="38988"/>
                  </a:lnTo>
                  <a:lnTo>
                    <a:pt x="751" y="46481"/>
                  </a:lnTo>
                  <a:lnTo>
                    <a:pt x="33245" y="75832"/>
                  </a:lnTo>
                  <a:lnTo>
                    <a:pt x="34241" y="75832"/>
                  </a:lnTo>
                  <a:lnTo>
                    <a:pt x="42036" y="76453"/>
                  </a:lnTo>
                  <a:lnTo>
                    <a:pt x="74899" y="63245"/>
                  </a:lnTo>
                  <a:lnTo>
                    <a:pt x="34162" y="63245"/>
                  </a:lnTo>
                  <a:lnTo>
                    <a:pt x="27812" y="61086"/>
                  </a:lnTo>
                  <a:lnTo>
                    <a:pt x="22986" y="56768"/>
                  </a:lnTo>
                  <a:lnTo>
                    <a:pt x="18287" y="52450"/>
                  </a:lnTo>
                  <a:lnTo>
                    <a:pt x="15875" y="46481"/>
                  </a:lnTo>
                  <a:lnTo>
                    <a:pt x="15989" y="31085"/>
                  </a:lnTo>
                  <a:lnTo>
                    <a:pt x="42036" y="14477"/>
                  </a:lnTo>
                  <a:lnTo>
                    <a:pt x="76153" y="14477"/>
                  </a:lnTo>
                  <a:lnTo>
                    <a:pt x="69215" y="9397"/>
                  </a:lnTo>
                  <a:lnTo>
                    <a:pt x="63521" y="5968"/>
                  </a:lnTo>
                  <a:lnTo>
                    <a:pt x="57102" y="3492"/>
                  </a:lnTo>
                  <a:lnTo>
                    <a:pt x="49944" y="1968"/>
                  </a:lnTo>
                  <a:lnTo>
                    <a:pt x="42036" y="1396"/>
                  </a:lnTo>
                  <a:close/>
                </a:path>
                <a:path w="282575" h="135254">
                  <a:moveTo>
                    <a:pt x="76153" y="14477"/>
                  </a:moveTo>
                  <a:lnTo>
                    <a:pt x="42036" y="14477"/>
                  </a:lnTo>
                  <a:lnTo>
                    <a:pt x="49783" y="14604"/>
                  </a:lnTo>
                  <a:lnTo>
                    <a:pt x="56133" y="16763"/>
                  </a:lnTo>
                  <a:lnTo>
                    <a:pt x="65531" y="25399"/>
                  </a:lnTo>
                  <a:lnTo>
                    <a:pt x="67951" y="31085"/>
                  </a:lnTo>
                  <a:lnTo>
                    <a:pt x="68072" y="46481"/>
                  </a:lnTo>
                  <a:lnTo>
                    <a:pt x="65531" y="52450"/>
                  </a:lnTo>
                  <a:lnTo>
                    <a:pt x="56133" y="61086"/>
                  </a:lnTo>
                  <a:lnTo>
                    <a:pt x="49783" y="63245"/>
                  </a:lnTo>
                  <a:lnTo>
                    <a:pt x="74899" y="63245"/>
                  </a:lnTo>
                  <a:lnTo>
                    <a:pt x="75239" y="62922"/>
                  </a:lnTo>
                  <a:lnTo>
                    <a:pt x="79025" y="57578"/>
                  </a:lnTo>
                  <a:lnTo>
                    <a:pt x="81716" y="51544"/>
                  </a:lnTo>
                  <a:lnTo>
                    <a:pt x="83311" y="44830"/>
                  </a:lnTo>
                  <a:lnTo>
                    <a:pt x="126365" y="44830"/>
                  </a:lnTo>
                  <a:lnTo>
                    <a:pt x="126365" y="30225"/>
                  </a:lnTo>
                  <a:lnTo>
                    <a:pt x="82930" y="30225"/>
                  </a:lnTo>
                  <a:lnTo>
                    <a:pt x="80899" y="21589"/>
                  </a:lnTo>
                  <a:lnTo>
                    <a:pt x="76326" y="14604"/>
                  </a:lnTo>
                  <a:lnTo>
                    <a:pt x="76153" y="14477"/>
                  </a:lnTo>
                  <a:close/>
                </a:path>
                <a:path w="282575" h="135254">
                  <a:moveTo>
                    <a:pt x="126365" y="0"/>
                  </a:moveTo>
                  <a:lnTo>
                    <a:pt x="110617" y="0"/>
                  </a:lnTo>
                  <a:lnTo>
                    <a:pt x="110617" y="30225"/>
                  </a:lnTo>
                  <a:lnTo>
                    <a:pt x="126365" y="30225"/>
                  </a:lnTo>
                  <a:lnTo>
                    <a:pt x="12636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8446007" y="5469635"/>
            <a:ext cx="855344" cy="228600"/>
            <a:chOff x="8446007" y="5469635"/>
            <a:chExt cx="855344" cy="228600"/>
          </a:xfrm>
        </p:grpSpPr>
        <p:sp>
          <p:nvSpPr>
            <p:cNvPr id="96" name="object 96"/>
            <p:cNvSpPr/>
            <p:nvPr/>
          </p:nvSpPr>
          <p:spPr>
            <a:xfrm>
              <a:off x="8446007" y="5469635"/>
              <a:ext cx="855344" cy="228600"/>
            </a:xfrm>
            <a:custGeom>
              <a:avLst/>
              <a:gdLst/>
              <a:ahLst/>
              <a:cxnLst/>
              <a:rect l="l" t="t" r="r" b="b"/>
              <a:pathLst>
                <a:path w="855345" h="228600">
                  <a:moveTo>
                    <a:pt x="740664" y="0"/>
                  </a:moveTo>
                  <a:lnTo>
                    <a:pt x="114300" y="0"/>
                  </a:lnTo>
                  <a:lnTo>
                    <a:pt x="69812" y="8981"/>
                  </a:lnTo>
                  <a:lnTo>
                    <a:pt x="33480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8983" y="158793"/>
                  </a:lnTo>
                  <a:lnTo>
                    <a:pt x="33480" y="195124"/>
                  </a:lnTo>
                  <a:lnTo>
                    <a:pt x="69812" y="219618"/>
                  </a:lnTo>
                  <a:lnTo>
                    <a:pt x="114300" y="228600"/>
                  </a:lnTo>
                  <a:lnTo>
                    <a:pt x="740664" y="228600"/>
                  </a:lnTo>
                  <a:lnTo>
                    <a:pt x="785151" y="219618"/>
                  </a:lnTo>
                  <a:lnTo>
                    <a:pt x="821483" y="195124"/>
                  </a:lnTo>
                  <a:lnTo>
                    <a:pt x="845980" y="158793"/>
                  </a:lnTo>
                  <a:lnTo>
                    <a:pt x="854964" y="114300"/>
                  </a:lnTo>
                  <a:lnTo>
                    <a:pt x="845980" y="69806"/>
                  </a:lnTo>
                  <a:lnTo>
                    <a:pt x="821483" y="33475"/>
                  </a:lnTo>
                  <a:lnTo>
                    <a:pt x="785151" y="8981"/>
                  </a:lnTo>
                  <a:lnTo>
                    <a:pt x="740664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617457" y="5511012"/>
              <a:ext cx="208788" cy="126949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8839580" y="5505945"/>
              <a:ext cx="282575" cy="135890"/>
            </a:xfrm>
            <a:custGeom>
              <a:avLst/>
              <a:gdLst/>
              <a:ahLst/>
              <a:cxnLst/>
              <a:rect l="l" t="t" r="r" b="b"/>
              <a:pathLst>
                <a:path w="282575" h="135889">
                  <a:moveTo>
                    <a:pt x="179450" y="92557"/>
                  </a:moveTo>
                  <a:lnTo>
                    <a:pt x="163829" y="92557"/>
                  </a:lnTo>
                  <a:lnTo>
                    <a:pt x="163829" y="133604"/>
                  </a:lnTo>
                  <a:lnTo>
                    <a:pt x="282194" y="133604"/>
                  </a:lnTo>
                  <a:lnTo>
                    <a:pt x="282194" y="120294"/>
                  </a:lnTo>
                  <a:lnTo>
                    <a:pt x="179450" y="120294"/>
                  </a:lnTo>
                  <a:lnTo>
                    <a:pt x="179450" y="92557"/>
                  </a:lnTo>
                  <a:close/>
                </a:path>
                <a:path w="282575" h="135889">
                  <a:moveTo>
                    <a:pt x="278765" y="0"/>
                  </a:moveTo>
                  <a:lnTo>
                    <a:pt x="263017" y="0"/>
                  </a:lnTo>
                  <a:lnTo>
                    <a:pt x="263017" y="84950"/>
                  </a:lnTo>
                  <a:lnTo>
                    <a:pt x="221996" y="84950"/>
                  </a:lnTo>
                  <a:lnTo>
                    <a:pt x="221996" y="97624"/>
                  </a:lnTo>
                  <a:lnTo>
                    <a:pt x="263017" y="97624"/>
                  </a:lnTo>
                  <a:lnTo>
                    <a:pt x="263017" y="106032"/>
                  </a:lnTo>
                  <a:lnTo>
                    <a:pt x="278765" y="106032"/>
                  </a:lnTo>
                  <a:lnTo>
                    <a:pt x="278765" y="0"/>
                  </a:lnTo>
                  <a:close/>
                </a:path>
                <a:path w="282575" h="135889">
                  <a:moveTo>
                    <a:pt x="204343" y="75603"/>
                  </a:moveTo>
                  <a:lnTo>
                    <a:pt x="188722" y="75603"/>
                  </a:lnTo>
                  <a:lnTo>
                    <a:pt x="188722" y="99847"/>
                  </a:lnTo>
                  <a:lnTo>
                    <a:pt x="204343" y="99847"/>
                  </a:lnTo>
                  <a:lnTo>
                    <a:pt x="204343" y="75603"/>
                  </a:lnTo>
                  <a:close/>
                </a:path>
                <a:path w="282575" h="135889">
                  <a:moveTo>
                    <a:pt x="251587" y="57213"/>
                  </a:moveTo>
                  <a:lnTo>
                    <a:pt x="212327" y="62598"/>
                  </a:lnTo>
                  <a:lnTo>
                    <a:pt x="151257" y="62598"/>
                  </a:lnTo>
                  <a:lnTo>
                    <a:pt x="151257" y="75603"/>
                  </a:lnTo>
                  <a:lnTo>
                    <a:pt x="211817" y="75603"/>
                  </a:lnTo>
                  <a:lnTo>
                    <a:pt x="220726" y="75291"/>
                  </a:lnTo>
                  <a:lnTo>
                    <a:pt x="251587" y="70205"/>
                  </a:lnTo>
                  <a:lnTo>
                    <a:pt x="251587" y="57213"/>
                  </a:lnTo>
                  <a:close/>
                </a:path>
                <a:path w="282575" h="135889">
                  <a:moveTo>
                    <a:pt x="199517" y="317"/>
                  </a:moveTo>
                  <a:lnTo>
                    <a:pt x="159512" y="18110"/>
                  </a:lnTo>
                  <a:lnTo>
                    <a:pt x="159512" y="35217"/>
                  </a:lnTo>
                  <a:lnTo>
                    <a:pt x="199517" y="53086"/>
                  </a:lnTo>
                  <a:lnTo>
                    <a:pt x="208039" y="52645"/>
                  </a:lnTo>
                  <a:lnTo>
                    <a:pt x="236190" y="40728"/>
                  </a:lnTo>
                  <a:lnTo>
                    <a:pt x="192150" y="40728"/>
                  </a:lnTo>
                  <a:lnTo>
                    <a:pt x="186309" y="39547"/>
                  </a:lnTo>
                  <a:lnTo>
                    <a:pt x="177165" y="34823"/>
                  </a:lnTo>
                  <a:lnTo>
                    <a:pt x="174878" y="31305"/>
                  </a:lnTo>
                  <a:lnTo>
                    <a:pt x="174878" y="21945"/>
                  </a:lnTo>
                  <a:lnTo>
                    <a:pt x="177165" y="18453"/>
                  </a:lnTo>
                  <a:lnTo>
                    <a:pt x="186309" y="13830"/>
                  </a:lnTo>
                  <a:lnTo>
                    <a:pt x="192150" y="12674"/>
                  </a:lnTo>
                  <a:lnTo>
                    <a:pt x="236210" y="12674"/>
                  </a:lnTo>
                  <a:lnTo>
                    <a:pt x="235585" y="11607"/>
                  </a:lnTo>
                  <a:lnTo>
                    <a:pt x="228346" y="7112"/>
                  </a:lnTo>
                  <a:lnTo>
                    <a:pt x="222466" y="4157"/>
                  </a:lnTo>
                  <a:lnTo>
                    <a:pt x="215693" y="2038"/>
                  </a:lnTo>
                  <a:lnTo>
                    <a:pt x="208039" y="757"/>
                  </a:lnTo>
                  <a:lnTo>
                    <a:pt x="199517" y="317"/>
                  </a:lnTo>
                  <a:close/>
                </a:path>
                <a:path w="282575" h="135889">
                  <a:moveTo>
                    <a:pt x="236210" y="12674"/>
                  </a:moveTo>
                  <a:lnTo>
                    <a:pt x="206755" y="12674"/>
                  </a:lnTo>
                  <a:lnTo>
                    <a:pt x="212598" y="13830"/>
                  </a:lnTo>
                  <a:lnTo>
                    <a:pt x="221742" y="18453"/>
                  </a:lnTo>
                  <a:lnTo>
                    <a:pt x="224027" y="21945"/>
                  </a:lnTo>
                  <a:lnTo>
                    <a:pt x="224027" y="31305"/>
                  </a:lnTo>
                  <a:lnTo>
                    <a:pt x="221742" y="34823"/>
                  </a:lnTo>
                  <a:lnTo>
                    <a:pt x="212598" y="39547"/>
                  </a:lnTo>
                  <a:lnTo>
                    <a:pt x="206755" y="40728"/>
                  </a:lnTo>
                  <a:lnTo>
                    <a:pt x="236190" y="40728"/>
                  </a:lnTo>
                  <a:lnTo>
                    <a:pt x="239395" y="35217"/>
                  </a:lnTo>
                  <a:lnTo>
                    <a:pt x="239395" y="18110"/>
                  </a:lnTo>
                  <a:lnTo>
                    <a:pt x="236210" y="12674"/>
                  </a:lnTo>
                  <a:close/>
                </a:path>
                <a:path w="282575" h="135889">
                  <a:moveTo>
                    <a:pt x="126365" y="88277"/>
                  </a:moveTo>
                  <a:lnTo>
                    <a:pt x="11557" y="88277"/>
                  </a:lnTo>
                  <a:lnTo>
                    <a:pt x="11557" y="101904"/>
                  </a:lnTo>
                  <a:lnTo>
                    <a:pt x="110236" y="101904"/>
                  </a:lnTo>
                  <a:lnTo>
                    <a:pt x="110236" y="135356"/>
                  </a:lnTo>
                  <a:lnTo>
                    <a:pt x="126365" y="135356"/>
                  </a:lnTo>
                  <a:lnTo>
                    <a:pt x="126365" y="88277"/>
                  </a:lnTo>
                  <a:close/>
                </a:path>
                <a:path w="282575" h="135889">
                  <a:moveTo>
                    <a:pt x="126365" y="44856"/>
                  </a:moveTo>
                  <a:lnTo>
                    <a:pt x="110617" y="44856"/>
                  </a:lnTo>
                  <a:lnTo>
                    <a:pt x="110617" y="80822"/>
                  </a:lnTo>
                  <a:lnTo>
                    <a:pt x="126365" y="80822"/>
                  </a:lnTo>
                  <a:lnTo>
                    <a:pt x="126365" y="44856"/>
                  </a:lnTo>
                  <a:close/>
                </a:path>
                <a:path w="282575" h="135889">
                  <a:moveTo>
                    <a:pt x="42037" y="1422"/>
                  </a:moveTo>
                  <a:lnTo>
                    <a:pt x="6447" y="17688"/>
                  </a:lnTo>
                  <a:lnTo>
                    <a:pt x="0" y="38989"/>
                  </a:lnTo>
                  <a:lnTo>
                    <a:pt x="758" y="46596"/>
                  </a:lnTo>
                  <a:lnTo>
                    <a:pt x="783" y="46854"/>
                  </a:lnTo>
                  <a:lnTo>
                    <a:pt x="32769" y="75759"/>
                  </a:lnTo>
                  <a:lnTo>
                    <a:pt x="42037" y="76555"/>
                  </a:lnTo>
                  <a:lnTo>
                    <a:pt x="50373" y="75905"/>
                  </a:lnTo>
                  <a:lnTo>
                    <a:pt x="57864" y="74204"/>
                  </a:lnTo>
                  <a:lnTo>
                    <a:pt x="64521" y="71453"/>
                  </a:lnTo>
                  <a:lnTo>
                    <a:pt x="70358" y="67652"/>
                  </a:lnTo>
                  <a:lnTo>
                    <a:pt x="74885" y="63322"/>
                  </a:lnTo>
                  <a:lnTo>
                    <a:pt x="34036" y="63322"/>
                  </a:lnTo>
                  <a:lnTo>
                    <a:pt x="27813" y="61137"/>
                  </a:lnTo>
                  <a:lnTo>
                    <a:pt x="22987" y="56832"/>
                  </a:lnTo>
                  <a:lnTo>
                    <a:pt x="18288" y="52539"/>
                  </a:lnTo>
                  <a:lnTo>
                    <a:pt x="15858" y="46854"/>
                  </a:lnTo>
                  <a:lnTo>
                    <a:pt x="15858" y="31123"/>
                  </a:lnTo>
                  <a:lnTo>
                    <a:pt x="18288" y="25425"/>
                  </a:lnTo>
                  <a:lnTo>
                    <a:pt x="22987" y="21132"/>
                  </a:lnTo>
                  <a:lnTo>
                    <a:pt x="27813" y="16840"/>
                  </a:lnTo>
                  <a:lnTo>
                    <a:pt x="33855" y="14719"/>
                  </a:lnTo>
                  <a:lnTo>
                    <a:pt x="76326" y="14719"/>
                  </a:lnTo>
                  <a:lnTo>
                    <a:pt x="69215" y="9486"/>
                  </a:lnTo>
                  <a:lnTo>
                    <a:pt x="63503" y="6039"/>
                  </a:lnTo>
                  <a:lnTo>
                    <a:pt x="57054" y="3544"/>
                  </a:lnTo>
                  <a:lnTo>
                    <a:pt x="49891" y="2005"/>
                  </a:lnTo>
                  <a:lnTo>
                    <a:pt x="42037" y="1422"/>
                  </a:lnTo>
                  <a:close/>
                </a:path>
                <a:path w="282575" h="135889">
                  <a:moveTo>
                    <a:pt x="76326" y="14719"/>
                  </a:moveTo>
                  <a:lnTo>
                    <a:pt x="49968" y="14719"/>
                  </a:lnTo>
                  <a:lnTo>
                    <a:pt x="56134" y="16840"/>
                  </a:lnTo>
                  <a:lnTo>
                    <a:pt x="65532" y="25425"/>
                  </a:lnTo>
                  <a:lnTo>
                    <a:pt x="67840" y="31123"/>
                  </a:lnTo>
                  <a:lnTo>
                    <a:pt x="67945" y="31381"/>
                  </a:lnTo>
                  <a:lnTo>
                    <a:pt x="68199" y="38989"/>
                  </a:lnTo>
                  <a:lnTo>
                    <a:pt x="68003" y="44856"/>
                  </a:lnTo>
                  <a:lnTo>
                    <a:pt x="67945" y="46596"/>
                  </a:lnTo>
                  <a:lnTo>
                    <a:pt x="65532" y="52539"/>
                  </a:lnTo>
                  <a:lnTo>
                    <a:pt x="56134" y="61137"/>
                  </a:lnTo>
                  <a:lnTo>
                    <a:pt x="49784" y="63322"/>
                  </a:lnTo>
                  <a:lnTo>
                    <a:pt x="74885" y="63322"/>
                  </a:lnTo>
                  <a:lnTo>
                    <a:pt x="75239" y="62983"/>
                  </a:lnTo>
                  <a:lnTo>
                    <a:pt x="79025" y="57626"/>
                  </a:lnTo>
                  <a:lnTo>
                    <a:pt x="81716" y="51583"/>
                  </a:lnTo>
                  <a:lnTo>
                    <a:pt x="83312" y="44856"/>
                  </a:lnTo>
                  <a:lnTo>
                    <a:pt x="126365" y="44856"/>
                  </a:lnTo>
                  <a:lnTo>
                    <a:pt x="126365" y="30264"/>
                  </a:lnTo>
                  <a:lnTo>
                    <a:pt x="82930" y="30264"/>
                  </a:lnTo>
                  <a:lnTo>
                    <a:pt x="80899" y="21640"/>
                  </a:lnTo>
                  <a:lnTo>
                    <a:pt x="76326" y="14719"/>
                  </a:lnTo>
                  <a:close/>
                </a:path>
                <a:path w="282575" h="135889">
                  <a:moveTo>
                    <a:pt x="126365" y="0"/>
                  </a:moveTo>
                  <a:lnTo>
                    <a:pt x="110617" y="0"/>
                  </a:lnTo>
                  <a:lnTo>
                    <a:pt x="110617" y="30264"/>
                  </a:lnTo>
                  <a:lnTo>
                    <a:pt x="126365" y="30264"/>
                  </a:lnTo>
                  <a:lnTo>
                    <a:pt x="12636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9546335" y="4727447"/>
            <a:ext cx="1066800" cy="1074420"/>
            <a:chOff x="9546335" y="4727447"/>
            <a:chExt cx="1066800" cy="1074420"/>
          </a:xfrm>
        </p:grpSpPr>
        <p:pic>
          <p:nvPicPr>
            <p:cNvPr id="100" name="object 10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758171" y="4727447"/>
              <a:ext cx="854964" cy="105613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546335" y="5545835"/>
              <a:ext cx="356616" cy="2560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1520170" cy="923925"/>
            <a:chOff x="0" y="0"/>
            <a:chExt cx="11520170" cy="9239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1519915" cy="9235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2020" y="201142"/>
              <a:ext cx="1159002" cy="5402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58639" y="312546"/>
              <a:ext cx="930910" cy="325120"/>
            </a:xfrm>
            <a:custGeom>
              <a:avLst/>
              <a:gdLst/>
              <a:ahLst/>
              <a:cxnLst/>
              <a:rect l="l" t="t" r="r" b="b"/>
              <a:pathLst>
                <a:path w="930910" h="325120">
                  <a:moveTo>
                    <a:pt x="623315" y="256412"/>
                  </a:moveTo>
                  <a:lnTo>
                    <a:pt x="321563" y="256412"/>
                  </a:lnTo>
                  <a:lnTo>
                    <a:pt x="321563" y="302640"/>
                  </a:lnTo>
                  <a:lnTo>
                    <a:pt x="623315" y="302640"/>
                  </a:lnTo>
                  <a:lnTo>
                    <a:pt x="623315" y="256412"/>
                  </a:lnTo>
                  <a:close/>
                </a:path>
                <a:path w="930910" h="325120">
                  <a:moveTo>
                    <a:pt x="503682" y="213105"/>
                  </a:moveTo>
                  <a:lnTo>
                    <a:pt x="441198" y="213105"/>
                  </a:lnTo>
                  <a:lnTo>
                    <a:pt x="441198" y="256412"/>
                  </a:lnTo>
                  <a:lnTo>
                    <a:pt x="503682" y="256412"/>
                  </a:lnTo>
                  <a:lnTo>
                    <a:pt x="503682" y="213105"/>
                  </a:lnTo>
                  <a:close/>
                </a:path>
                <a:path w="930910" h="325120">
                  <a:moveTo>
                    <a:pt x="284734" y="176149"/>
                  </a:moveTo>
                  <a:lnTo>
                    <a:pt x="16256" y="176149"/>
                  </a:lnTo>
                  <a:lnTo>
                    <a:pt x="16256" y="216280"/>
                  </a:lnTo>
                  <a:lnTo>
                    <a:pt x="225806" y="216280"/>
                  </a:lnTo>
                  <a:lnTo>
                    <a:pt x="225806" y="231901"/>
                  </a:lnTo>
                  <a:lnTo>
                    <a:pt x="17018" y="231901"/>
                  </a:lnTo>
                  <a:lnTo>
                    <a:pt x="17018" y="324992"/>
                  </a:lnTo>
                  <a:lnTo>
                    <a:pt x="288289" y="324992"/>
                  </a:lnTo>
                  <a:lnTo>
                    <a:pt x="288289" y="284099"/>
                  </a:lnTo>
                  <a:lnTo>
                    <a:pt x="75946" y="284099"/>
                  </a:lnTo>
                  <a:lnTo>
                    <a:pt x="75946" y="268477"/>
                  </a:lnTo>
                  <a:lnTo>
                    <a:pt x="268732" y="268477"/>
                  </a:lnTo>
                  <a:lnTo>
                    <a:pt x="275844" y="266700"/>
                  </a:lnTo>
                  <a:lnTo>
                    <a:pt x="282956" y="259587"/>
                  </a:lnTo>
                  <a:lnTo>
                    <a:pt x="284734" y="252475"/>
                  </a:lnTo>
                  <a:lnTo>
                    <a:pt x="284734" y="176149"/>
                  </a:lnTo>
                  <a:close/>
                </a:path>
                <a:path w="930910" h="325120">
                  <a:moveTo>
                    <a:pt x="927100" y="164464"/>
                  </a:moveTo>
                  <a:lnTo>
                    <a:pt x="671830" y="164464"/>
                  </a:lnTo>
                  <a:lnTo>
                    <a:pt x="671830" y="207010"/>
                  </a:lnTo>
                  <a:lnTo>
                    <a:pt x="868172" y="207010"/>
                  </a:lnTo>
                  <a:lnTo>
                    <a:pt x="868172" y="223774"/>
                  </a:lnTo>
                  <a:lnTo>
                    <a:pt x="672591" y="223774"/>
                  </a:lnTo>
                  <a:lnTo>
                    <a:pt x="672591" y="323850"/>
                  </a:lnTo>
                  <a:lnTo>
                    <a:pt x="930656" y="323850"/>
                  </a:lnTo>
                  <a:lnTo>
                    <a:pt x="930656" y="280542"/>
                  </a:lnTo>
                  <a:lnTo>
                    <a:pt x="731520" y="280542"/>
                  </a:lnTo>
                  <a:lnTo>
                    <a:pt x="731520" y="262763"/>
                  </a:lnTo>
                  <a:lnTo>
                    <a:pt x="911225" y="262763"/>
                  </a:lnTo>
                  <a:lnTo>
                    <a:pt x="918210" y="260985"/>
                  </a:lnTo>
                  <a:lnTo>
                    <a:pt x="925322" y="253873"/>
                  </a:lnTo>
                  <a:lnTo>
                    <a:pt x="927100" y="246887"/>
                  </a:lnTo>
                  <a:lnTo>
                    <a:pt x="927100" y="164464"/>
                  </a:lnTo>
                  <a:close/>
                </a:path>
                <a:path w="930910" h="325120">
                  <a:moveTo>
                    <a:pt x="301751" y="114680"/>
                  </a:moveTo>
                  <a:lnTo>
                    <a:pt x="0" y="114680"/>
                  </a:lnTo>
                  <a:lnTo>
                    <a:pt x="0" y="158750"/>
                  </a:lnTo>
                  <a:lnTo>
                    <a:pt x="301751" y="158750"/>
                  </a:lnTo>
                  <a:lnTo>
                    <a:pt x="301751" y="114680"/>
                  </a:lnTo>
                  <a:close/>
                </a:path>
                <a:path w="930910" h="325120">
                  <a:moveTo>
                    <a:pt x="927100" y="95885"/>
                  </a:moveTo>
                  <a:lnTo>
                    <a:pt x="868172" y="95885"/>
                  </a:lnTo>
                  <a:lnTo>
                    <a:pt x="868172" y="152780"/>
                  </a:lnTo>
                  <a:lnTo>
                    <a:pt x="927100" y="152780"/>
                  </a:lnTo>
                  <a:lnTo>
                    <a:pt x="927100" y="95885"/>
                  </a:lnTo>
                  <a:close/>
                </a:path>
                <a:path w="930910" h="325120">
                  <a:moveTo>
                    <a:pt x="712724" y="762"/>
                  </a:moveTo>
                  <a:lnTo>
                    <a:pt x="653669" y="762"/>
                  </a:lnTo>
                  <a:lnTo>
                    <a:pt x="653669" y="149478"/>
                  </a:lnTo>
                  <a:lnTo>
                    <a:pt x="790066" y="149478"/>
                  </a:lnTo>
                  <a:lnTo>
                    <a:pt x="800735" y="148907"/>
                  </a:lnTo>
                  <a:lnTo>
                    <a:pt x="831024" y="118617"/>
                  </a:lnTo>
                  <a:lnTo>
                    <a:pt x="831596" y="107950"/>
                  </a:lnTo>
                  <a:lnTo>
                    <a:pt x="831596" y="105155"/>
                  </a:lnTo>
                  <a:lnTo>
                    <a:pt x="712724" y="105155"/>
                  </a:lnTo>
                  <a:lnTo>
                    <a:pt x="712724" y="75311"/>
                  </a:lnTo>
                  <a:lnTo>
                    <a:pt x="927100" y="75311"/>
                  </a:lnTo>
                  <a:lnTo>
                    <a:pt x="927100" y="47625"/>
                  </a:lnTo>
                  <a:lnTo>
                    <a:pt x="831596" y="47625"/>
                  </a:lnTo>
                  <a:lnTo>
                    <a:pt x="831596" y="30987"/>
                  </a:lnTo>
                  <a:lnTo>
                    <a:pt x="712724" y="30987"/>
                  </a:lnTo>
                  <a:lnTo>
                    <a:pt x="712724" y="762"/>
                  </a:lnTo>
                  <a:close/>
                </a:path>
                <a:path w="930910" h="325120">
                  <a:moveTo>
                    <a:pt x="927100" y="75311"/>
                  </a:moveTo>
                  <a:lnTo>
                    <a:pt x="772668" y="75311"/>
                  </a:lnTo>
                  <a:lnTo>
                    <a:pt x="772668" y="105155"/>
                  </a:lnTo>
                  <a:lnTo>
                    <a:pt x="831596" y="105155"/>
                  </a:lnTo>
                  <a:lnTo>
                    <a:pt x="831596" y="95885"/>
                  </a:lnTo>
                  <a:lnTo>
                    <a:pt x="927100" y="95885"/>
                  </a:lnTo>
                  <a:lnTo>
                    <a:pt x="927100" y="75311"/>
                  </a:lnTo>
                  <a:close/>
                </a:path>
                <a:path w="930910" h="325120">
                  <a:moveTo>
                    <a:pt x="927100" y="0"/>
                  </a:moveTo>
                  <a:lnTo>
                    <a:pt x="868172" y="0"/>
                  </a:lnTo>
                  <a:lnTo>
                    <a:pt x="868172" y="47625"/>
                  </a:lnTo>
                  <a:lnTo>
                    <a:pt x="927100" y="47625"/>
                  </a:lnTo>
                  <a:lnTo>
                    <a:pt x="927100" y="0"/>
                  </a:lnTo>
                  <a:close/>
                </a:path>
                <a:path w="930910" h="325120">
                  <a:moveTo>
                    <a:pt x="831596" y="762"/>
                  </a:moveTo>
                  <a:lnTo>
                    <a:pt x="772668" y="762"/>
                  </a:lnTo>
                  <a:lnTo>
                    <a:pt x="772668" y="30987"/>
                  </a:lnTo>
                  <a:lnTo>
                    <a:pt x="831596" y="30987"/>
                  </a:lnTo>
                  <a:lnTo>
                    <a:pt x="831596" y="762"/>
                  </a:lnTo>
                  <a:close/>
                </a:path>
                <a:path w="930910" h="325120">
                  <a:moveTo>
                    <a:pt x="274574" y="762"/>
                  </a:moveTo>
                  <a:lnTo>
                    <a:pt x="18796" y="762"/>
                  </a:lnTo>
                  <a:lnTo>
                    <a:pt x="18796" y="44830"/>
                  </a:lnTo>
                  <a:lnTo>
                    <a:pt x="221107" y="44830"/>
                  </a:lnTo>
                  <a:lnTo>
                    <a:pt x="224409" y="48133"/>
                  </a:lnTo>
                  <a:lnTo>
                    <a:pt x="223647" y="54737"/>
                  </a:lnTo>
                  <a:lnTo>
                    <a:pt x="218312" y="103377"/>
                  </a:lnTo>
                  <a:lnTo>
                    <a:pt x="277240" y="103377"/>
                  </a:lnTo>
                  <a:lnTo>
                    <a:pt x="286512" y="20320"/>
                  </a:lnTo>
                  <a:lnTo>
                    <a:pt x="287274" y="14350"/>
                  </a:lnTo>
                  <a:lnTo>
                    <a:pt x="285876" y="9651"/>
                  </a:lnTo>
                  <a:lnTo>
                    <a:pt x="279273" y="2539"/>
                  </a:lnTo>
                  <a:lnTo>
                    <a:pt x="274574" y="762"/>
                  </a:lnTo>
                  <a:close/>
                </a:path>
                <a:path w="930910" h="325120">
                  <a:moveTo>
                    <a:pt x="604520" y="0"/>
                  </a:moveTo>
                  <a:lnTo>
                    <a:pt x="339598" y="0"/>
                  </a:lnTo>
                  <a:lnTo>
                    <a:pt x="339598" y="46227"/>
                  </a:lnTo>
                  <a:lnTo>
                    <a:pt x="545591" y="46227"/>
                  </a:lnTo>
                  <a:lnTo>
                    <a:pt x="545591" y="76326"/>
                  </a:lnTo>
                  <a:lnTo>
                    <a:pt x="340360" y="76326"/>
                  </a:lnTo>
                  <a:lnTo>
                    <a:pt x="340360" y="198881"/>
                  </a:lnTo>
                  <a:lnTo>
                    <a:pt x="608838" y="198881"/>
                  </a:lnTo>
                  <a:lnTo>
                    <a:pt x="608838" y="152780"/>
                  </a:lnTo>
                  <a:lnTo>
                    <a:pt x="399288" y="152780"/>
                  </a:lnTo>
                  <a:lnTo>
                    <a:pt x="399288" y="122554"/>
                  </a:lnTo>
                  <a:lnTo>
                    <a:pt x="588518" y="122554"/>
                  </a:lnTo>
                  <a:lnTo>
                    <a:pt x="595630" y="120776"/>
                  </a:lnTo>
                  <a:lnTo>
                    <a:pt x="602741" y="113664"/>
                  </a:lnTo>
                  <a:lnTo>
                    <a:pt x="604520" y="106552"/>
                  </a:lnTo>
                  <a:lnTo>
                    <a:pt x="604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1679" y="207301"/>
              <a:ext cx="951750" cy="51735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927344" y="319023"/>
              <a:ext cx="727075" cy="301625"/>
            </a:xfrm>
            <a:custGeom>
              <a:avLst/>
              <a:gdLst/>
              <a:ahLst/>
              <a:cxnLst/>
              <a:rect l="l" t="t" r="r" b="b"/>
              <a:pathLst>
                <a:path w="727075" h="301625">
                  <a:moveTo>
                    <a:pt x="342391" y="0"/>
                  </a:moveTo>
                  <a:lnTo>
                    <a:pt x="300227" y="9302"/>
                  </a:lnTo>
                  <a:lnTo>
                    <a:pt x="270636" y="39877"/>
                  </a:lnTo>
                  <a:lnTo>
                    <a:pt x="263905" y="73406"/>
                  </a:lnTo>
                  <a:lnTo>
                    <a:pt x="264191" y="80390"/>
                  </a:lnTo>
                  <a:lnTo>
                    <a:pt x="276891" y="118411"/>
                  </a:lnTo>
                  <a:lnTo>
                    <a:pt x="288416" y="133858"/>
                  </a:lnTo>
                  <a:lnTo>
                    <a:pt x="277532" y="140739"/>
                  </a:lnTo>
                  <a:lnTo>
                    <a:pt x="244998" y="178337"/>
                  </a:lnTo>
                  <a:lnTo>
                    <a:pt x="236854" y="217932"/>
                  </a:lnTo>
                  <a:lnTo>
                    <a:pt x="237237" y="226440"/>
                  </a:lnTo>
                  <a:lnTo>
                    <a:pt x="252348" y="268192"/>
                  </a:lnTo>
                  <a:lnTo>
                    <a:pt x="284043" y="292784"/>
                  </a:lnTo>
                  <a:lnTo>
                    <a:pt x="326389" y="301116"/>
                  </a:lnTo>
                  <a:lnTo>
                    <a:pt x="337819" y="300549"/>
                  </a:lnTo>
                  <a:lnTo>
                    <a:pt x="377634" y="287488"/>
                  </a:lnTo>
                  <a:lnTo>
                    <a:pt x="399922" y="270128"/>
                  </a:lnTo>
                  <a:lnTo>
                    <a:pt x="470925" y="270128"/>
                  </a:lnTo>
                  <a:lnTo>
                    <a:pt x="453724" y="248538"/>
                  </a:lnTo>
                  <a:lnTo>
                    <a:pt x="328548" y="248538"/>
                  </a:lnTo>
                  <a:lnTo>
                    <a:pt x="320907" y="247919"/>
                  </a:lnTo>
                  <a:lnTo>
                    <a:pt x="292867" y="219469"/>
                  </a:lnTo>
                  <a:lnTo>
                    <a:pt x="292226" y="211200"/>
                  </a:lnTo>
                  <a:lnTo>
                    <a:pt x="293870" y="197961"/>
                  </a:lnTo>
                  <a:lnTo>
                    <a:pt x="298799" y="186626"/>
                  </a:lnTo>
                  <a:lnTo>
                    <a:pt x="307014" y="177196"/>
                  </a:lnTo>
                  <a:lnTo>
                    <a:pt x="318515" y="169672"/>
                  </a:lnTo>
                  <a:lnTo>
                    <a:pt x="386249" y="169672"/>
                  </a:lnTo>
                  <a:lnTo>
                    <a:pt x="378205" y="159512"/>
                  </a:lnTo>
                  <a:lnTo>
                    <a:pt x="372871" y="153288"/>
                  </a:lnTo>
                  <a:lnTo>
                    <a:pt x="367156" y="146558"/>
                  </a:lnTo>
                  <a:lnTo>
                    <a:pt x="378039" y="139916"/>
                  </a:lnTo>
                  <a:lnTo>
                    <a:pt x="387826" y="132381"/>
                  </a:lnTo>
                  <a:lnTo>
                    <a:pt x="396517" y="123965"/>
                  </a:lnTo>
                  <a:lnTo>
                    <a:pt x="404113" y="114681"/>
                  </a:lnTo>
                  <a:lnTo>
                    <a:pt x="406066" y="111506"/>
                  </a:lnTo>
                  <a:lnTo>
                    <a:pt x="335660" y="111506"/>
                  </a:lnTo>
                  <a:lnTo>
                    <a:pt x="329945" y="105790"/>
                  </a:lnTo>
                  <a:lnTo>
                    <a:pt x="325373" y="99695"/>
                  </a:lnTo>
                  <a:lnTo>
                    <a:pt x="318769" y="86995"/>
                  </a:lnTo>
                  <a:lnTo>
                    <a:pt x="317118" y="80390"/>
                  </a:lnTo>
                  <a:lnTo>
                    <a:pt x="317118" y="66039"/>
                  </a:lnTo>
                  <a:lnTo>
                    <a:pt x="319404" y="59562"/>
                  </a:lnTo>
                  <a:lnTo>
                    <a:pt x="323850" y="54483"/>
                  </a:lnTo>
                  <a:lnTo>
                    <a:pt x="328421" y="49402"/>
                  </a:lnTo>
                  <a:lnTo>
                    <a:pt x="334517" y="46862"/>
                  </a:lnTo>
                  <a:lnTo>
                    <a:pt x="415273" y="46862"/>
                  </a:lnTo>
                  <a:lnTo>
                    <a:pt x="414641" y="44489"/>
                  </a:lnTo>
                  <a:lnTo>
                    <a:pt x="389064" y="11862"/>
                  </a:lnTo>
                  <a:lnTo>
                    <a:pt x="356969" y="984"/>
                  </a:lnTo>
                  <a:lnTo>
                    <a:pt x="357384" y="984"/>
                  </a:lnTo>
                  <a:lnTo>
                    <a:pt x="349664" y="242"/>
                  </a:lnTo>
                  <a:lnTo>
                    <a:pt x="350183" y="242"/>
                  </a:lnTo>
                  <a:lnTo>
                    <a:pt x="342391" y="0"/>
                  </a:lnTo>
                  <a:close/>
                </a:path>
                <a:path w="727075" h="301625">
                  <a:moveTo>
                    <a:pt x="470925" y="270128"/>
                  </a:moveTo>
                  <a:lnTo>
                    <a:pt x="399922" y="270128"/>
                  </a:lnTo>
                  <a:lnTo>
                    <a:pt x="419734" y="296418"/>
                  </a:lnTo>
                  <a:lnTo>
                    <a:pt x="491870" y="296418"/>
                  </a:lnTo>
                  <a:lnTo>
                    <a:pt x="470925" y="270128"/>
                  </a:lnTo>
                  <a:close/>
                </a:path>
                <a:path w="727075" h="301625">
                  <a:moveTo>
                    <a:pt x="386249" y="169672"/>
                  </a:moveTo>
                  <a:lnTo>
                    <a:pt x="318515" y="169672"/>
                  </a:lnTo>
                  <a:lnTo>
                    <a:pt x="366521" y="228981"/>
                  </a:lnTo>
                  <a:lnTo>
                    <a:pt x="362203" y="234696"/>
                  </a:lnTo>
                  <a:lnTo>
                    <a:pt x="356869" y="239395"/>
                  </a:lnTo>
                  <a:lnTo>
                    <a:pt x="350519" y="243077"/>
                  </a:lnTo>
                  <a:lnTo>
                    <a:pt x="344169" y="246634"/>
                  </a:lnTo>
                  <a:lnTo>
                    <a:pt x="336803" y="248538"/>
                  </a:lnTo>
                  <a:lnTo>
                    <a:pt x="453724" y="248538"/>
                  </a:lnTo>
                  <a:lnTo>
                    <a:pt x="436117" y="226440"/>
                  </a:lnTo>
                  <a:lnTo>
                    <a:pt x="439419" y="220599"/>
                  </a:lnTo>
                  <a:lnTo>
                    <a:pt x="442848" y="213995"/>
                  </a:lnTo>
                  <a:lnTo>
                    <a:pt x="450214" y="199262"/>
                  </a:lnTo>
                  <a:lnTo>
                    <a:pt x="453897" y="191643"/>
                  </a:lnTo>
                  <a:lnTo>
                    <a:pt x="457097" y="184912"/>
                  </a:lnTo>
                  <a:lnTo>
                    <a:pt x="399160" y="184912"/>
                  </a:lnTo>
                  <a:lnTo>
                    <a:pt x="393191" y="178053"/>
                  </a:lnTo>
                  <a:lnTo>
                    <a:pt x="387857" y="171703"/>
                  </a:lnTo>
                  <a:lnTo>
                    <a:pt x="386249" y="169672"/>
                  </a:lnTo>
                  <a:close/>
                </a:path>
                <a:path w="727075" h="301625">
                  <a:moveTo>
                    <a:pt x="477265" y="139191"/>
                  </a:moveTo>
                  <a:lnTo>
                    <a:pt x="417575" y="139191"/>
                  </a:lnTo>
                  <a:lnTo>
                    <a:pt x="415887" y="145238"/>
                  </a:lnTo>
                  <a:lnTo>
                    <a:pt x="413877" y="151368"/>
                  </a:lnTo>
                  <a:lnTo>
                    <a:pt x="399160" y="184912"/>
                  </a:lnTo>
                  <a:lnTo>
                    <a:pt x="457097" y="184912"/>
                  </a:lnTo>
                  <a:lnTo>
                    <a:pt x="460279" y="178053"/>
                  </a:lnTo>
                  <a:lnTo>
                    <a:pt x="462916" y="172212"/>
                  </a:lnTo>
                  <a:lnTo>
                    <a:pt x="465492" y="166393"/>
                  </a:lnTo>
                  <a:lnTo>
                    <a:pt x="467994" y="160654"/>
                  </a:lnTo>
                  <a:lnTo>
                    <a:pt x="471423" y="152908"/>
                  </a:lnTo>
                  <a:lnTo>
                    <a:pt x="474471" y="145796"/>
                  </a:lnTo>
                  <a:lnTo>
                    <a:pt x="477265" y="139191"/>
                  </a:lnTo>
                  <a:close/>
                </a:path>
                <a:path w="727075" h="301625">
                  <a:moveTo>
                    <a:pt x="415273" y="46862"/>
                  </a:moveTo>
                  <a:lnTo>
                    <a:pt x="349630" y="46862"/>
                  </a:lnTo>
                  <a:lnTo>
                    <a:pt x="355472" y="49149"/>
                  </a:lnTo>
                  <a:lnTo>
                    <a:pt x="359536" y="53975"/>
                  </a:lnTo>
                  <a:lnTo>
                    <a:pt x="363727" y="58674"/>
                  </a:lnTo>
                  <a:lnTo>
                    <a:pt x="365759" y="64770"/>
                  </a:lnTo>
                  <a:lnTo>
                    <a:pt x="365726" y="82141"/>
                  </a:lnTo>
                  <a:lnTo>
                    <a:pt x="335660" y="111506"/>
                  </a:lnTo>
                  <a:lnTo>
                    <a:pt x="406066" y="111506"/>
                  </a:lnTo>
                  <a:lnTo>
                    <a:pt x="410354" y="104532"/>
                  </a:lnTo>
                  <a:lnTo>
                    <a:pt x="414797" y="93694"/>
                  </a:lnTo>
                  <a:lnTo>
                    <a:pt x="417454" y="82141"/>
                  </a:lnTo>
                  <a:lnTo>
                    <a:pt x="418338" y="69850"/>
                  </a:lnTo>
                  <a:lnTo>
                    <a:pt x="417931" y="60682"/>
                  </a:lnTo>
                  <a:lnTo>
                    <a:pt x="416702" y="52228"/>
                  </a:lnTo>
                  <a:lnTo>
                    <a:pt x="415379" y="47259"/>
                  </a:lnTo>
                  <a:lnTo>
                    <a:pt x="415273" y="46862"/>
                  </a:lnTo>
                  <a:close/>
                </a:path>
                <a:path w="727075" h="301625">
                  <a:moveTo>
                    <a:pt x="648588" y="1397"/>
                  </a:moveTo>
                  <a:lnTo>
                    <a:pt x="509015" y="1397"/>
                  </a:lnTo>
                  <a:lnTo>
                    <a:pt x="509015" y="296418"/>
                  </a:lnTo>
                  <a:lnTo>
                    <a:pt x="648588" y="296418"/>
                  </a:lnTo>
                  <a:lnTo>
                    <a:pt x="657086" y="296062"/>
                  </a:lnTo>
                  <a:lnTo>
                    <a:pt x="693705" y="283972"/>
                  </a:lnTo>
                  <a:lnTo>
                    <a:pt x="720978" y="250062"/>
                  </a:lnTo>
                  <a:lnTo>
                    <a:pt x="722710" y="244983"/>
                  </a:lnTo>
                  <a:lnTo>
                    <a:pt x="567563" y="244983"/>
                  </a:lnTo>
                  <a:lnTo>
                    <a:pt x="567563" y="52832"/>
                  </a:lnTo>
                  <a:lnTo>
                    <a:pt x="722706" y="52832"/>
                  </a:lnTo>
                  <a:lnTo>
                    <a:pt x="720978" y="47751"/>
                  </a:lnTo>
                  <a:lnTo>
                    <a:pt x="693705" y="13858"/>
                  </a:lnTo>
                  <a:lnTo>
                    <a:pt x="657086" y="1754"/>
                  </a:lnTo>
                  <a:lnTo>
                    <a:pt x="648588" y="1397"/>
                  </a:lnTo>
                  <a:close/>
                </a:path>
                <a:path w="727075" h="301625">
                  <a:moveTo>
                    <a:pt x="722706" y="52832"/>
                  </a:moveTo>
                  <a:lnTo>
                    <a:pt x="648715" y="52832"/>
                  </a:lnTo>
                  <a:lnTo>
                    <a:pt x="655701" y="55372"/>
                  </a:lnTo>
                  <a:lnTo>
                    <a:pt x="665606" y="65277"/>
                  </a:lnTo>
                  <a:lnTo>
                    <a:pt x="668147" y="72262"/>
                  </a:lnTo>
                  <a:lnTo>
                    <a:pt x="668147" y="225551"/>
                  </a:lnTo>
                  <a:lnTo>
                    <a:pt x="665606" y="232537"/>
                  </a:lnTo>
                  <a:lnTo>
                    <a:pt x="655701" y="242443"/>
                  </a:lnTo>
                  <a:lnTo>
                    <a:pt x="648715" y="244983"/>
                  </a:lnTo>
                  <a:lnTo>
                    <a:pt x="722710" y="244983"/>
                  </a:lnTo>
                  <a:lnTo>
                    <a:pt x="723479" y="242726"/>
                  </a:lnTo>
                  <a:lnTo>
                    <a:pt x="725265" y="234997"/>
                  </a:lnTo>
                  <a:lnTo>
                    <a:pt x="726336" y="226863"/>
                  </a:lnTo>
                  <a:lnTo>
                    <a:pt x="726694" y="218312"/>
                  </a:lnTo>
                  <a:lnTo>
                    <a:pt x="726694" y="79501"/>
                  </a:lnTo>
                  <a:lnTo>
                    <a:pt x="723479" y="55106"/>
                  </a:lnTo>
                  <a:lnTo>
                    <a:pt x="722706" y="52832"/>
                  </a:lnTo>
                  <a:close/>
                </a:path>
                <a:path w="727075" h="301625">
                  <a:moveTo>
                    <a:pt x="135000" y="1397"/>
                  </a:moveTo>
                  <a:lnTo>
                    <a:pt x="0" y="1397"/>
                  </a:lnTo>
                  <a:lnTo>
                    <a:pt x="0" y="296418"/>
                  </a:lnTo>
                  <a:lnTo>
                    <a:pt x="58546" y="296418"/>
                  </a:lnTo>
                  <a:lnTo>
                    <a:pt x="58546" y="180721"/>
                  </a:lnTo>
                  <a:lnTo>
                    <a:pt x="168557" y="180721"/>
                  </a:lnTo>
                  <a:lnTo>
                    <a:pt x="166496" y="176402"/>
                  </a:lnTo>
                  <a:lnTo>
                    <a:pt x="177073" y="172640"/>
                  </a:lnTo>
                  <a:lnTo>
                    <a:pt x="186340" y="167639"/>
                  </a:lnTo>
                  <a:lnTo>
                    <a:pt x="210073" y="135651"/>
                  </a:lnTo>
                  <a:lnTo>
                    <a:pt x="211455" y="129159"/>
                  </a:lnTo>
                  <a:lnTo>
                    <a:pt x="58546" y="129159"/>
                  </a:lnTo>
                  <a:lnTo>
                    <a:pt x="58546" y="52832"/>
                  </a:lnTo>
                  <a:lnTo>
                    <a:pt x="211627" y="52832"/>
                  </a:lnTo>
                  <a:lnTo>
                    <a:pt x="208041" y="40211"/>
                  </a:lnTo>
                  <a:lnTo>
                    <a:pt x="181596" y="11255"/>
                  </a:lnTo>
                  <a:lnTo>
                    <a:pt x="152691" y="2492"/>
                  </a:lnTo>
                  <a:lnTo>
                    <a:pt x="135000" y="1397"/>
                  </a:lnTo>
                  <a:close/>
                </a:path>
                <a:path w="727075" h="301625">
                  <a:moveTo>
                    <a:pt x="168557" y="180721"/>
                  </a:moveTo>
                  <a:lnTo>
                    <a:pt x="108330" y="180721"/>
                  </a:lnTo>
                  <a:lnTo>
                    <a:pt x="163321" y="296418"/>
                  </a:lnTo>
                  <a:lnTo>
                    <a:pt x="223773" y="296418"/>
                  </a:lnTo>
                  <a:lnTo>
                    <a:pt x="168557" y="180721"/>
                  </a:lnTo>
                  <a:close/>
                </a:path>
                <a:path w="727075" h="301625">
                  <a:moveTo>
                    <a:pt x="211627" y="52832"/>
                  </a:moveTo>
                  <a:lnTo>
                    <a:pt x="137286" y="52832"/>
                  </a:lnTo>
                  <a:lnTo>
                    <a:pt x="143509" y="54863"/>
                  </a:lnTo>
                  <a:lnTo>
                    <a:pt x="152272" y="62864"/>
                  </a:lnTo>
                  <a:lnTo>
                    <a:pt x="154431" y="69469"/>
                  </a:lnTo>
                  <a:lnTo>
                    <a:pt x="154431" y="112649"/>
                  </a:lnTo>
                  <a:lnTo>
                    <a:pt x="152272" y="119125"/>
                  </a:lnTo>
                  <a:lnTo>
                    <a:pt x="147954" y="123189"/>
                  </a:lnTo>
                  <a:lnTo>
                    <a:pt x="143509" y="127253"/>
                  </a:lnTo>
                  <a:lnTo>
                    <a:pt x="137286" y="129159"/>
                  </a:lnTo>
                  <a:lnTo>
                    <a:pt x="211455" y="129159"/>
                  </a:lnTo>
                  <a:lnTo>
                    <a:pt x="212345" y="124973"/>
                  </a:lnTo>
                  <a:lnTo>
                    <a:pt x="213105" y="113284"/>
                  </a:lnTo>
                  <a:lnTo>
                    <a:pt x="213105" y="68834"/>
                  </a:lnTo>
                  <a:lnTo>
                    <a:pt x="211947" y="54863"/>
                  </a:lnTo>
                  <a:lnTo>
                    <a:pt x="211841" y="53588"/>
                  </a:lnTo>
                  <a:lnTo>
                    <a:pt x="211627" y="52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47209" y="29794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345948"/>
                  </a:moveTo>
                  <a:lnTo>
                    <a:pt x="345948" y="345948"/>
                  </a:lnTo>
                  <a:lnTo>
                    <a:pt x="34594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3095" y="350392"/>
              <a:ext cx="153585" cy="2407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735" y="124840"/>
              <a:ext cx="1080871" cy="11544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0870" y="119760"/>
              <a:ext cx="108585" cy="100965"/>
            </a:xfrm>
            <a:custGeom>
              <a:avLst/>
              <a:gdLst/>
              <a:ahLst/>
              <a:cxnLst/>
              <a:rect l="l" t="t" r="r" b="b"/>
              <a:pathLst>
                <a:path w="108585" h="100964">
                  <a:moveTo>
                    <a:pt x="108242" y="0"/>
                  </a:moveTo>
                  <a:lnTo>
                    <a:pt x="86271" y="0"/>
                  </a:lnTo>
                  <a:lnTo>
                    <a:pt x="86271" y="9525"/>
                  </a:lnTo>
                  <a:lnTo>
                    <a:pt x="86271" y="91059"/>
                  </a:lnTo>
                  <a:lnTo>
                    <a:pt x="59359" y="91059"/>
                  </a:lnTo>
                  <a:lnTo>
                    <a:pt x="59359" y="9525"/>
                  </a:lnTo>
                  <a:lnTo>
                    <a:pt x="86271" y="9525"/>
                  </a:lnTo>
                  <a:lnTo>
                    <a:pt x="86271" y="0"/>
                  </a:lnTo>
                  <a:lnTo>
                    <a:pt x="48958" y="0"/>
                  </a:lnTo>
                  <a:lnTo>
                    <a:pt x="48958" y="9525"/>
                  </a:lnTo>
                  <a:lnTo>
                    <a:pt x="48958" y="91059"/>
                  </a:lnTo>
                  <a:lnTo>
                    <a:pt x="22047" y="91059"/>
                  </a:lnTo>
                  <a:lnTo>
                    <a:pt x="22047" y="9525"/>
                  </a:lnTo>
                  <a:lnTo>
                    <a:pt x="48958" y="9525"/>
                  </a:lnTo>
                  <a:lnTo>
                    <a:pt x="48958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11645" y="9525"/>
                  </a:lnTo>
                  <a:lnTo>
                    <a:pt x="11645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108242" y="100584"/>
                  </a:lnTo>
                  <a:lnTo>
                    <a:pt x="108242" y="91059"/>
                  </a:lnTo>
                  <a:lnTo>
                    <a:pt x="96608" y="91059"/>
                  </a:lnTo>
                  <a:lnTo>
                    <a:pt x="96608" y="9525"/>
                  </a:lnTo>
                  <a:lnTo>
                    <a:pt x="108242" y="9525"/>
                  </a:lnTo>
                  <a:lnTo>
                    <a:pt x="1082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59663" y="1152143"/>
            <a:ext cx="10789285" cy="5170170"/>
            <a:chOff x="359663" y="1152143"/>
            <a:chExt cx="10789285" cy="517017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663" y="1773935"/>
              <a:ext cx="10789158" cy="454837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10600944" y="0"/>
                  </a:moveTo>
                  <a:lnTo>
                    <a:pt x="0" y="0"/>
                  </a:lnTo>
                  <a:lnTo>
                    <a:pt x="0" y="4360164"/>
                  </a:lnTo>
                  <a:lnTo>
                    <a:pt x="10600944" y="4360164"/>
                  </a:lnTo>
                  <a:lnTo>
                    <a:pt x="10600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0" y="4360164"/>
                  </a:moveTo>
                  <a:lnTo>
                    <a:pt x="10600944" y="4360164"/>
                  </a:lnTo>
                  <a:lnTo>
                    <a:pt x="10600944" y="0"/>
                  </a:lnTo>
                  <a:lnTo>
                    <a:pt x="0" y="0"/>
                  </a:lnTo>
                  <a:lnTo>
                    <a:pt x="0" y="4360164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32687" y="2042159"/>
              <a:ext cx="1115695" cy="417830"/>
            </a:xfrm>
            <a:custGeom>
              <a:avLst/>
              <a:gdLst/>
              <a:ahLst/>
              <a:cxnLst/>
              <a:rect l="l" t="t" r="r" b="b"/>
              <a:pathLst>
                <a:path w="1115695" h="417830">
                  <a:moveTo>
                    <a:pt x="997457" y="0"/>
                  </a:moveTo>
                  <a:lnTo>
                    <a:pt x="118109" y="0"/>
                  </a:lnTo>
                  <a:lnTo>
                    <a:pt x="72137" y="9274"/>
                  </a:lnTo>
                  <a:lnTo>
                    <a:pt x="34594" y="34575"/>
                  </a:lnTo>
                  <a:lnTo>
                    <a:pt x="9282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82" y="345459"/>
                  </a:lnTo>
                  <a:lnTo>
                    <a:pt x="34594" y="383000"/>
                  </a:lnTo>
                  <a:lnTo>
                    <a:pt x="72137" y="408301"/>
                  </a:lnTo>
                  <a:lnTo>
                    <a:pt x="118109" y="417575"/>
                  </a:lnTo>
                  <a:lnTo>
                    <a:pt x="997457" y="417575"/>
                  </a:lnTo>
                  <a:lnTo>
                    <a:pt x="1043451" y="408301"/>
                  </a:lnTo>
                  <a:lnTo>
                    <a:pt x="1080992" y="383000"/>
                  </a:lnTo>
                  <a:lnTo>
                    <a:pt x="1106293" y="345459"/>
                  </a:lnTo>
                  <a:lnTo>
                    <a:pt x="1115568" y="299465"/>
                  </a:lnTo>
                  <a:lnTo>
                    <a:pt x="1115568" y="118110"/>
                  </a:lnTo>
                  <a:lnTo>
                    <a:pt x="1106293" y="72116"/>
                  </a:lnTo>
                  <a:lnTo>
                    <a:pt x="1080992" y="34575"/>
                  </a:lnTo>
                  <a:lnTo>
                    <a:pt x="1043451" y="9274"/>
                  </a:lnTo>
                  <a:lnTo>
                    <a:pt x="997457" y="0"/>
                  </a:lnTo>
                  <a:close/>
                </a:path>
              </a:pathLst>
            </a:custGeom>
            <a:solidFill>
              <a:srgbClr val="8B9E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07083" y="2095880"/>
              <a:ext cx="368300" cy="180340"/>
            </a:xfrm>
            <a:custGeom>
              <a:avLst/>
              <a:gdLst/>
              <a:ahLst/>
              <a:cxnLst/>
              <a:rect l="l" t="t" r="r" b="b"/>
              <a:pathLst>
                <a:path w="368300" h="180339">
                  <a:moveTo>
                    <a:pt x="357632" y="121792"/>
                  </a:moveTo>
                  <a:lnTo>
                    <a:pt x="201929" y="121792"/>
                  </a:lnTo>
                  <a:lnTo>
                    <a:pt x="201929" y="148970"/>
                  </a:lnTo>
                  <a:lnTo>
                    <a:pt x="322960" y="148970"/>
                  </a:lnTo>
                  <a:lnTo>
                    <a:pt x="322960" y="179958"/>
                  </a:lnTo>
                  <a:lnTo>
                    <a:pt x="357632" y="179958"/>
                  </a:lnTo>
                  <a:lnTo>
                    <a:pt x="357632" y="121792"/>
                  </a:lnTo>
                  <a:close/>
                </a:path>
                <a:path w="368300" h="180339">
                  <a:moveTo>
                    <a:pt x="125222" y="127888"/>
                  </a:moveTo>
                  <a:lnTo>
                    <a:pt x="93853" y="127888"/>
                  </a:lnTo>
                  <a:lnTo>
                    <a:pt x="93853" y="174878"/>
                  </a:lnTo>
                  <a:lnTo>
                    <a:pt x="125222" y="174878"/>
                  </a:lnTo>
                  <a:lnTo>
                    <a:pt x="125222" y="127888"/>
                  </a:lnTo>
                  <a:close/>
                </a:path>
                <a:path w="368300" h="180339">
                  <a:moveTo>
                    <a:pt x="75184" y="8889"/>
                  </a:moveTo>
                  <a:lnTo>
                    <a:pt x="0" y="8889"/>
                  </a:lnTo>
                  <a:lnTo>
                    <a:pt x="0" y="39624"/>
                  </a:lnTo>
                  <a:lnTo>
                    <a:pt x="42544" y="39624"/>
                  </a:lnTo>
                  <a:lnTo>
                    <a:pt x="42544" y="61721"/>
                  </a:lnTo>
                  <a:lnTo>
                    <a:pt x="35883" y="106674"/>
                  </a:lnTo>
                  <a:lnTo>
                    <a:pt x="9233" y="135937"/>
                  </a:lnTo>
                  <a:lnTo>
                    <a:pt x="0" y="137794"/>
                  </a:lnTo>
                  <a:lnTo>
                    <a:pt x="0" y="169799"/>
                  </a:lnTo>
                  <a:lnTo>
                    <a:pt x="42846" y="153249"/>
                  </a:lnTo>
                  <a:lnTo>
                    <a:pt x="56056" y="137794"/>
                  </a:lnTo>
                  <a:lnTo>
                    <a:pt x="56181" y="137628"/>
                  </a:lnTo>
                  <a:lnTo>
                    <a:pt x="61849" y="127888"/>
                  </a:lnTo>
                  <a:lnTo>
                    <a:pt x="125222" y="127888"/>
                  </a:lnTo>
                  <a:lnTo>
                    <a:pt x="125222" y="96012"/>
                  </a:lnTo>
                  <a:lnTo>
                    <a:pt x="72135" y="96012"/>
                  </a:lnTo>
                  <a:lnTo>
                    <a:pt x="72771" y="92455"/>
                  </a:lnTo>
                  <a:lnTo>
                    <a:pt x="73787" y="85089"/>
                  </a:lnTo>
                  <a:lnTo>
                    <a:pt x="74549" y="77342"/>
                  </a:lnTo>
                  <a:lnTo>
                    <a:pt x="74803" y="73278"/>
                  </a:lnTo>
                  <a:lnTo>
                    <a:pt x="125222" y="73278"/>
                  </a:lnTo>
                  <a:lnTo>
                    <a:pt x="125222" y="41528"/>
                  </a:lnTo>
                  <a:lnTo>
                    <a:pt x="75184" y="41528"/>
                  </a:lnTo>
                  <a:lnTo>
                    <a:pt x="75184" y="8889"/>
                  </a:lnTo>
                  <a:close/>
                </a:path>
                <a:path w="368300" h="180339">
                  <a:moveTo>
                    <a:pt x="125222" y="73278"/>
                  </a:moveTo>
                  <a:lnTo>
                    <a:pt x="93853" y="73278"/>
                  </a:lnTo>
                  <a:lnTo>
                    <a:pt x="93853" y="96012"/>
                  </a:lnTo>
                  <a:lnTo>
                    <a:pt x="125222" y="96012"/>
                  </a:lnTo>
                  <a:lnTo>
                    <a:pt x="125222" y="73278"/>
                  </a:lnTo>
                  <a:close/>
                </a:path>
                <a:path w="368300" h="180339">
                  <a:moveTo>
                    <a:pt x="125222" y="5587"/>
                  </a:moveTo>
                  <a:lnTo>
                    <a:pt x="93853" y="5587"/>
                  </a:lnTo>
                  <a:lnTo>
                    <a:pt x="93853" y="41528"/>
                  </a:lnTo>
                  <a:lnTo>
                    <a:pt x="125222" y="41528"/>
                  </a:lnTo>
                  <a:lnTo>
                    <a:pt x="125222" y="5587"/>
                  </a:lnTo>
                  <a:close/>
                </a:path>
                <a:path w="368300" h="180339">
                  <a:moveTo>
                    <a:pt x="367791" y="85470"/>
                  </a:moveTo>
                  <a:lnTo>
                    <a:pt x="192659" y="85470"/>
                  </a:lnTo>
                  <a:lnTo>
                    <a:pt x="192659" y="112902"/>
                  </a:lnTo>
                  <a:lnTo>
                    <a:pt x="367791" y="112902"/>
                  </a:lnTo>
                  <a:lnTo>
                    <a:pt x="367791" y="85470"/>
                  </a:lnTo>
                  <a:close/>
                </a:path>
                <a:path w="368300" h="180339">
                  <a:moveTo>
                    <a:pt x="297179" y="65277"/>
                  </a:moveTo>
                  <a:lnTo>
                    <a:pt x="263144" y="65277"/>
                  </a:lnTo>
                  <a:lnTo>
                    <a:pt x="263144" y="85470"/>
                  </a:lnTo>
                  <a:lnTo>
                    <a:pt x="297179" y="85470"/>
                  </a:lnTo>
                  <a:lnTo>
                    <a:pt x="297179" y="65277"/>
                  </a:lnTo>
                  <a:close/>
                </a:path>
                <a:path w="368300" h="180339">
                  <a:moveTo>
                    <a:pt x="268859" y="0"/>
                  </a:moveTo>
                  <a:lnTo>
                    <a:pt x="243649" y="34591"/>
                  </a:lnTo>
                  <a:lnTo>
                    <a:pt x="205320" y="47243"/>
                  </a:lnTo>
                  <a:lnTo>
                    <a:pt x="279400" y="47243"/>
                  </a:lnTo>
                  <a:lnTo>
                    <a:pt x="353695" y="77215"/>
                  </a:lnTo>
                  <a:lnTo>
                    <a:pt x="366141" y="51053"/>
                  </a:lnTo>
                  <a:lnTo>
                    <a:pt x="297053" y="24511"/>
                  </a:lnTo>
                  <a:lnTo>
                    <a:pt x="300100" y="18541"/>
                  </a:lnTo>
                  <a:lnTo>
                    <a:pt x="302259" y="12318"/>
                  </a:lnTo>
                  <a:lnTo>
                    <a:pt x="303529" y="5587"/>
                  </a:lnTo>
                  <a:lnTo>
                    <a:pt x="268859" y="0"/>
                  </a:lnTo>
                  <a:close/>
                </a:path>
                <a:path w="368300" h="180339">
                  <a:moveTo>
                    <a:pt x="279400" y="47243"/>
                  </a:moveTo>
                  <a:lnTo>
                    <a:pt x="204565" y="47243"/>
                  </a:lnTo>
                  <a:lnTo>
                    <a:pt x="197738" y="47751"/>
                  </a:lnTo>
                  <a:lnTo>
                    <a:pt x="197738" y="76326"/>
                  </a:lnTo>
                  <a:lnTo>
                    <a:pt x="209718" y="75610"/>
                  </a:lnTo>
                  <a:lnTo>
                    <a:pt x="253325" y="64085"/>
                  </a:lnTo>
                  <a:lnTo>
                    <a:pt x="279400" y="47243"/>
                  </a:lnTo>
                  <a:close/>
                </a:path>
                <a:path w="368300" h="180339">
                  <a:moveTo>
                    <a:pt x="169799" y="4825"/>
                  </a:moveTo>
                  <a:lnTo>
                    <a:pt x="138049" y="4825"/>
                  </a:lnTo>
                  <a:lnTo>
                    <a:pt x="138049" y="177926"/>
                  </a:lnTo>
                  <a:lnTo>
                    <a:pt x="169799" y="177926"/>
                  </a:lnTo>
                  <a:lnTo>
                    <a:pt x="169799" y="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6112" y="2033015"/>
              <a:ext cx="399288" cy="3733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1144" y="2369819"/>
              <a:ext cx="2675382" cy="360197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45236" y="2343911"/>
              <a:ext cx="2674620" cy="3601720"/>
            </a:xfrm>
            <a:custGeom>
              <a:avLst/>
              <a:gdLst/>
              <a:ahLst/>
              <a:cxnLst/>
              <a:rect l="l" t="t" r="r" b="b"/>
              <a:pathLst>
                <a:path w="2674620" h="3601720">
                  <a:moveTo>
                    <a:pt x="2588767" y="0"/>
                  </a:moveTo>
                  <a:lnTo>
                    <a:pt x="85826" y="0"/>
                  </a:lnTo>
                  <a:lnTo>
                    <a:pt x="52420" y="6752"/>
                  </a:lnTo>
                  <a:lnTo>
                    <a:pt x="25139" y="25161"/>
                  </a:lnTo>
                  <a:lnTo>
                    <a:pt x="6745" y="52452"/>
                  </a:lnTo>
                  <a:lnTo>
                    <a:pt x="0" y="85851"/>
                  </a:lnTo>
                  <a:lnTo>
                    <a:pt x="0" y="3515385"/>
                  </a:lnTo>
                  <a:lnTo>
                    <a:pt x="6745" y="3548791"/>
                  </a:lnTo>
                  <a:lnTo>
                    <a:pt x="25139" y="3576072"/>
                  </a:lnTo>
                  <a:lnTo>
                    <a:pt x="52420" y="3594466"/>
                  </a:lnTo>
                  <a:lnTo>
                    <a:pt x="85826" y="3601212"/>
                  </a:lnTo>
                  <a:lnTo>
                    <a:pt x="2588767" y="3601212"/>
                  </a:lnTo>
                  <a:lnTo>
                    <a:pt x="2622167" y="3594466"/>
                  </a:lnTo>
                  <a:lnTo>
                    <a:pt x="2649458" y="3576072"/>
                  </a:lnTo>
                  <a:lnTo>
                    <a:pt x="2667867" y="3548791"/>
                  </a:lnTo>
                  <a:lnTo>
                    <a:pt x="2674619" y="3515385"/>
                  </a:lnTo>
                  <a:lnTo>
                    <a:pt x="2674619" y="85851"/>
                  </a:lnTo>
                  <a:lnTo>
                    <a:pt x="2667867" y="52452"/>
                  </a:lnTo>
                  <a:lnTo>
                    <a:pt x="2649458" y="25161"/>
                  </a:lnTo>
                  <a:lnTo>
                    <a:pt x="2622167" y="6752"/>
                  </a:lnTo>
                  <a:lnTo>
                    <a:pt x="2588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52672" y="2042159"/>
              <a:ext cx="1117600" cy="417830"/>
            </a:xfrm>
            <a:custGeom>
              <a:avLst/>
              <a:gdLst/>
              <a:ahLst/>
              <a:cxnLst/>
              <a:rect l="l" t="t" r="r" b="b"/>
              <a:pathLst>
                <a:path w="1117600" h="417830">
                  <a:moveTo>
                    <a:pt x="998981" y="0"/>
                  </a:moveTo>
                  <a:lnTo>
                    <a:pt x="118110" y="0"/>
                  </a:lnTo>
                  <a:lnTo>
                    <a:pt x="72116" y="9274"/>
                  </a:lnTo>
                  <a:lnTo>
                    <a:pt x="34575" y="34575"/>
                  </a:lnTo>
                  <a:lnTo>
                    <a:pt x="9274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74" y="345459"/>
                  </a:lnTo>
                  <a:lnTo>
                    <a:pt x="34575" y="383000"/>
                  </a:lnTo>
                  <a:lnTo>
                    <a:pt x="72116" y="408301"/>
                  </a:lnTo>
                  <a:lnTo>
                    <a:pt x="118110" y="417575"/>
                  </a:lnTo>
                  <a:lnTo>
                    <a:pt x="998981" y="417575"/>
                  </a:lnTo>
                  <a:lnTo>
                    <a:pt x="1044975" y="408301"/>
                  </a:lnTo>
                  <a:lnTo>
                    <a:pt x="1082516" y="383000"/>
                  </a:lnTo>
                  <a:lnTo>
                    <a:pt x="1107817" y="345459"/>
                  </a:lnTo>
                  <a:lnTo>
                    <a:pt x="1117091" y="299465"/>
                  </a:lnTo>
                  <a:lnTo>
                    <a:pt x="1117091" y="118110"/>
                  </a:lnTo>
                  <a:lnTo>
                    <a:pt x="1107817" y="72116"/>
                  </a:lnTo>
                  <a:lnTo>
                    <a:pt x="1082516" y="34575"/>
                  </a:lnTo>
                  <a:lnTo>
                    <a:pt x="1044975" y="9274"/>
                  </a:lnTo>
                  <a:lnTo>
                    <a:pt x="99898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28084" y="2100706"/>
              <a:ext cx="368300" cy="177165"/>
            </a:xfrm>
            <a:custGeom>
              <a:avLst/>
              <a:gdLst/>
              <a:ahLst/>
              <a:cxnLst/>
              <a:rect l="l" t="t" r="r" b="b"/>
              <a:pathLst>
                <a:path w="368300" h="177164">
                  <a:moveTo>
                    <a:pt x="45212" y="112521"/>
                  </a:moveTo>
                  <a:lnTo>
                    <a:pt x="10287" y="112521"/>
                  </a:lnTo>
                  <a:lnTo>
                    <a:pt x="10287" y="173100"/>
                  </a:lnTo>
                  <a:lnTo>
                    <a:pt x="167639" y="173100"/>
                  </a:lnTo>
                  <a:lnTo>
                    <a:pt x="167639" y="142239"/>
                  </a:lnTo>
                  <a:lnTo>
                    <a:pt x="45212" y="142239"/>
                  </a:lnTo>
                  <a:lnTo>
                    <a:pt x="45212" y="112521"/>
                  </a:lnTo>
                  <a:close/>
                </a:path>
                <a:path w="368300" h="177164">
                  <a:moveTo>
                    <a:pt x="165226" y="0"/>
                  </a:moveTo>
                  <a:lnTo>
                    <a:pt x="130937" y="0"/>
                  </a:lnTo>
                  <a:lnTo>
                    <a:pt x="130937" y="128142"/>
                  </a:lnTo>
                  <a:lnTo>
                    <a:pt x="165226" y="128142"/>
                  </a:lnTo>
                  <a:lnTo>
                    <a:pt x="165226" y="0"/>
                  </a:lnTo>
                  <a:close/>
                </a:path>
                <a:path w="368300" h="177164">
                  <a:moveTo>
                    <a:pt x="46989" y="762"/>
                  </a:moveTo>
                  <a:lnTo>
                    <a:pt x="37383" y="43138"/>
                  </a:lnTo>
                  <a:lnTo>
                    <a:pt x="6665" y="71338"/>
                  </a:lnTo>
                  <a:lnTo>
                    <a:pt x="0" y="72770"/>
                  </a:lnTo>
                  <a:lnTo>
                    <a:pt x="0" y="104520"/>
                  </a:lnTo>
                  <a:lnTo>
                    <a:pt x="41360" y="89060"/>
                  </a:lnTo>
                  <a:lnTo>
                    <a:pt x="60451" y="69468"/>
                  </a:lnTo>
                  <a:lnTo>
                    <a:pt x="112610" y="69468"/>
                  </a:lnTo>
                  <a:lnTo>
                    <a:pt x="74549" y="42544"/>
                  </a:lnTo>
                  <a:lnTo>
                    <a:pt x="76835" y="36321"/>
                  </a:lnTo>
                  <a:lnTo>
                    <a:pt x="78486" y="29971"/>
                  </a:lnTo>
                  <a:lnTo>
                    <a:pt x="81533" y="2793"/>
                  </a:lnTo>
                  <a:lnTo>
                    <a:pt x="46989" y="762"/>
                  </a:lnTo>
                  <a:close/>
                </a:path>
                <a:path w="368300" h="177164">
                  <a:moveTo>
                    <a:pt x="112610" y="69468"/>
                  </a:moveTo>
                  <a:lnTo>
                    <a:pt x="60451" y="69468"/>
                  </a:lnTo>
                  <a:lnTo>
                    <a:pt x="104393" y="102107"/>
                  </a:lnTo>
                  <a:lnTo>
                    <a:pt x="124460" y="77850"/>
                  </a:lnTo>
                  <a:lnTo>
                    <a:pt x="112610" y="69468"/>
                  </a:lnTo>
                  <a:close/>
                </a:path>
                <a:path w="368300" h="177164">
                  <a:moveTo>
                    <a:pt x="263143" y="124587"/>
                  </a:moveTo>
                  <a:lnTo>
                    <a:pt x="228853" y="124587"/>
                  </a:lnTo>
                  <a:lnTo>
                    <a:pt x="228853" y="177164"/>
                  </a:lnTo>
                  <a:lnTo>
                    <a:pt x="263143" y="177164"/>
                  </a:lnTo>
                  <a:lnTo>
                    <a:pt x="263143" y="124587"/>
                  </a:lnTo>
                  <a:close/>
                </a:path>
                <a:path w="368300" h="177164">
                  <a:moveTo>
                    <a:pt x="331850" y="124587"/>
                  </a:moveTo>
                  <a:lnTo>
                    <a:pt x="297688" y="124587"/>
                  </a:lnTo>
                  <a:lnTo>
                    <a:pt x="297688" y="177164"/>
                  </a:lnTo>
                  <a:lnTo>
                    <a:pt x="331850" y="177164"/>
                  </a:lnTo>
                  <a:lnTo>
                    <a:pt x="331850" y="124587"/>
                  </a:lnTo>
                  <a:close/>
                </a:path>
                <a:path w="368300" h="177164">
                  <a:moveTo>
                    <a:pt x="367918" y="93217"/>
                  </a:moveTo>
                  <a:lnTo>
                    <a:pt x="192786" y="93217"/>
                  </a:lnTo>
                  <a:lnTo>
                    <a:pt x="192786" y="124587"/>
                  </a:lnTo>
                  <a:lnTo>
                    <a:pt x="367918" y="124587"/>
                  </a:lnTo>
                  <a:lnTo>
                    <a:pt x="367918" y="93217"/>
                  </a:lnTo>
                  <a:close/>
                </a:path>
                <a:path w="368300" h="177164">
                  <a:moveTo>
                    <a:pt x="357886" y="2031"/>
                  </a:moveTo>
                  <a:lnTo>
                    <a:pt x="202564" y="2031"/>
                  </a:lnTo>
                  <a:lnTo>
                    <a:pt x="202564" y="33781"/>
                  </a:lnTo>
                  <a:lnTo>
                    <a:pt x="322325" y="33781"/>
                  </a:lnTo>
                  <a:lnTo>
                    <a:pt x="322325" y="82930"/>
                  </a:lnTo>
                  <a:lnTo>
                    <a:pt x="357886" y="82930"/>
                  </a:lnTo>
                  <a:lnTo>
                    <a:pt x="357886" y="2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7619" y="2033015"/>
              <a:ext cx="399288" cy="37338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91128" y="2369819"/>
              <a:ext cx="7088885" cy="360197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665219" y="2343911"/>
              <a:ext cx="7088505" cy="3601720"/>
            </a:xfrm>
            <a:custGeom>
              <a:avLst/>
              <a:gdLst/>
              <a:ahLst/>
              <a:cxnLst/>
              <a:rect l="l" t="t" r="r" b="b"/>
              <a:pathLst>
                <a:path w="7088505" h="3601720">
                  <a:moveTo>
                    <a:pt x="6972554" y="0"/>
                  </a:moveTo>
                  <a:lnTo>
                    <a:pt x="115569" y="0"/>
                  </a:lnTo>
                  <a:lnTo>
                    <a:pt x="70562" y="9074"/>
                  </a:lnTo>
                  <a:lnTo>
                    <a:pt x="33829" y="33829"/>
                  </a:lnTo>
                  <a:lnTo>
                    <a:pt x="9074" y="70562"/>
                  </a:lnTo>
                  <a:lnTo>
                    <a:pt x="0" y="115570"/>
                  </a:lnTo>
                  <a:lnTo>
                    <a:pt x="0" y="3485654"/>
                  </a:lnTo>
                  <a:lnTo>
                    <a:pt x="9074" y="3530633"/>
                  </a:lnTo>
                  <a:lnTo>
                    <a:pt x="33829" y="3567364"/>
                  </a:lnTo>
                  <a:lnTo>
                    <a:pt x="70562" y="3592130"/>
                  </a:lnTo>
                  <a:lnTo>
                    <a:pt x="115569" y="3601212"/>
                  </a:lnTo>
                  <a:lnTo>
                    <a:pt x="6972554" y="3601212"/>
                  </a:lnTo>
                  <a:lnTo>
                    <a:pt x="7017561" y="3592130"/>
                  </a:lnTo>
                  <a:lnTo>
                    <a:pt x="7054294" y="3567364"/>
                  </a:lnTo>
                  <a:lnTo>
                    <a:pt x="7079049" y="3530633"/>
                  </a:lnTo>
                  <a:lnTo>
                    <a:pt x="7088124" y="3485654"/>
                  </a:lnTo>
                  <a:lnTo>
                    <a:pt x="7088124" y="115570"/>
                  </a:lnTo>
                  <a:lnTo>
                    <a:pt x="7079049" y="70562"/>
                  </a:lnTo>
                  <a:lnTo>
                    <a:pt x="7054294" y="33829"/>
                  </a:lnTo>
                  <a:lnTo>
                    <a:pt x="7017561" y="9074"/>
                  </a:lnTo>
                  <a:lnTo>
                    <a:pt x="69725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59340" y="2689859"/>
              <a:ext cx="690372" cy="311048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982211" y="4084319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650029" y="4076699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40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82211" y="4655819"/>
              <a:ext cx="15239" cy="1523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12692" y="4655819"/>
              <a:ext cx="15240" cy="1523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73652" y="4655819"/>
              <a:ext cx="15239" cy="1523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43172" y="4655819"/>
              <a:ext cx="15239" cy="1523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04131" y="4655819"/>
              <a:ext cx="15239" cy="1523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34611" y="4655819"/>
              <a:ext cx="15239" cy="1523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65092" y="4655819"/>
              <a:ext cx="15240" cy="1523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95572" y="4655819"/>
              <a:ext cx="15239" cy="1523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26052" y="4655819"/>
              <a:ext cx="15239" cy="1523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56531" y="4655819"/>
              <a:ext cx="15239" cy="1523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87011" y="4655819"/>
              <a:ext cx="15239" cy="1523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47972" y="4655819"/>
              <a:ext cx="15239" cy="1523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17492" y="4655819"/>
              <a:ext cx="15240" cy="1523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78452" y="4655819"/>
              <a:ext cx="15239" cy="1523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8931" y="4655819"/>
              <a:ext cx="15239" cy="1523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9892" y="4655819"/>
              <a:ext cx="15240" cy="1523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39411" y="4655819"/>
              <a:ext cx="15239" cy="1523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00372" y="4655819"/>
              <a:ext cx="15239" cy="1523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30852" y="4655819"/>
              <a:ext cx="15239" cy="1523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91811" y="4655819"/>
              <a:ext cx="15239" cy="1523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61331" y="4655819"/>
              <a:ext cx="15239" cy="1523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22292" y="4655819"/>
              <a:ext cx="15240" cy="1523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52772" y="4655819"/>
              <a:ext cx="15239" cy="1523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83252" y="4655819"/>
              <a:ext cx="15239" cy="1523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13731" y="4655819"/>
              <a:ext cx="15239" cy="1523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44211" y="4655819"/>
              <a:ext cx="15239" cy="1523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74692" y="4655819"/>
              <a:ext cx="15240" cy="1523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05172" y="4655819"/>
              <a:ext cx="15239" cy="1523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35652" y="4655819"/>
              <a:ext cx="15239" cy="1523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66131" y="4655819"/>
              <a:ext cx="15239" cy="1523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96611" y="4655819"/>
              <a:ext cx="15239" cy="1523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27092" y="4655819"/>
              <a:ext cx="15240" cy="1523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57572" y="4655819"/>
              <a:ext cx="15239" cy="1523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88052" y="4655819"/>
              <a:ext cx="15239" cy="1523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18531" y="4655819"/>
              <a:ext cx="15239" cy="1523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49011" y="4655819"/>
              <a:ext cx="15239" cy="1523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79492" y="4655819"/>
              <a:ext cx="15240" cy="1523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09972" y="4655819"/>
              <a:ext cx="15239" cy="1523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40452" y="4655819"/>
              <a:ext cx="15239" cy="1523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70931" y="4655819"/>
              <a:ext cx="15239" cy="1523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01411" y="4655819"/>
              <a:ext cx="15239" cy="1523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31892" y="4655819"/>
              <a:ext cx="15240" cy="1523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62372" y="4655819"/>
              <a:ext cx="15239" cy="1523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92852" y="4655819"/>
              <a:ext cx="15239" cy="1523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23331" y="4655819"/>
              <a:ext cx="15239" cy="1523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53811" y="4655819"/>
              <a:ext cx="15239" cy="1523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84292" y="4655819"/>
              <a:ext cx="15240" cy="1523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45252" y="4655819"/>
              <a:ext cx="15239" cy="1523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14772" y="4655819"/>
              <a:ext cx="15239" cy="1523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75731" y="4655819"/>
              <a:ext cx="15239" cy="1523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06211" y="4655819"/>
              <a:ext cx="15239" cy="1523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36692" y="4655819"/>
              <a:ext cx="15240" cy="1523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67172" y="4655819"/>
              <a:ext cx="15239" cy="1523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97652" y="4655819"/>
              <a:ext cx="15239" cy="1523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8131" y="4655819"/>
              <a:ext cx="15239" cy="1523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58611" y="4655819"/>
              <a:ext cx="15239" cy="1523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89092" y="4655819"/>
              <a:ext cx="15240" cy="1523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19572" y="4655819"/>
              <a:ext cx="15239" cy="1523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50052" y="4655819"/>
              <a:ext cx="15239" cy="1523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80531" y="4655819"/>
              <a:ext cx="15239" cy="1523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11011" y="4655819"/>
              <a:ext cx="15239" cy="1523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41492" y="4655819"/>
              <a:ext cx="15240" cy="15239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71972" y="4655819"/>
              <a:ext cx="15239" cy="15239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02452" y="4655819"/>
              <a:ext cx="15239" cy="15239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63411" y="4655819"/>
              <a:ext cx="15239" cy="15239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32931" y="4655819"/>
              <a:ext cx="15239" cy="15239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93892" y="4655819"/>
              <a:ext cx="15240" cy="15239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24372" y="4655819"/>
              <a:ext cx="15239" cy="1523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54852" y="4655819"/>
              <a:ext cx="15239" cy="1523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5331" y="4655819"/>
              <a:ext cx="15239" cy="15239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15811" y="4655819"/>
              <a:ext cx="15239" cy="1523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46292" y="4655819"/>
              <a:ext cx="15240" cy="1523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76772" y="4655819"/>
              <a:ext cx="15239" cy="1523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37731" y="4655819"/>
              <a:ext cx="15239" cy="1523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07252" y="4655819"/>
              <a:ext cx="15239" cy="15239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68211" y="4655819"/>
              <a:ext cx="15239" cy="15239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98692" y="4655819"/>
              <a:ext cx="15240" cy="15239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29172" y="4655819"/>
              <a:ext cx="15239" cy="1523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59652" y="4655819"/>
              <a:ext cx="15239" cy="1523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90131" y="4655819"/>
              <a:ext cx="15239" cy="15239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20611" y="4655819"/>
              <a:ext cx="15239" cy="1523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51092" y="4655819"/>
              <a:ext cx="15240" cy="15239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81572" y="4655819"/>
              <a:ext cx="15239" cy="1523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12052" y="4655819"/>
              <a:ext cx="15240" cy="1523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42531" y="4655819"/>
              <a:ext cx="15240" cy="1523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3011" y="4655819"/>
              <a:ext cx="15240" cy="15239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03492" y="4655819"/>
              <a:ext cx="15239" cy="1523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33972" y="4655819"/>
              <a:ext cx="15239" cy="1523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64452" y="4655819"/>
              <a:ext cx="15240" cy="1523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4931" y="4655819"/>
              <a:ext cx="15240" cy="15239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25411" y="4655819"/>
              <a:ext cx="15240" cy="1523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55892" y="4655819"/>
              <a:ext cx="15239" cy="15239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86372" y="4655819"/>
              <a:ext cx="15239" cy="1523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16852" y="4655819"/>
              <a:ext cx="15240" cy="1523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47331" y="4655819"/>
              <a:ext cx="15240" cy="15239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77811" y="4655819"/>
              <a:ext cx="15240" cy="15239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8292" y="4655819"/>
              <a:ext cx="15239" cy="15239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38771" y="4655819"/>
              <a:ext cx="15239" cy="15239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69252" y="4655819"/>
              <a:ext cx="15240" cy="15239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99732" y="4655819"/>
              <a:ext cx="15240" cy="15239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30211" y="4655819"/>
              <a:ext cx="15240" cy="15239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60692" y="4655819"/>
              <a:ext cx="15239" cy="15239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91171" y="4655819"/>
              <a:ext cx="15239" cy="15239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21652" y="4655819"/>
              <a:ext cx="15240" cy="15239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52132" y="4655819"/>
              <a:ext cx="15240" cy="15239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82611" y="4655819"/>
              <a:ext cx="15240" cy="15239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13092" y="4655819"/>
              <a:ext cx="15239" cy="15239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43571" y="4655819"/>
              <a:ext cx="15239" cy="1523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74052" y="4655819"/>
              <a:ext cx="15240" cy="15239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04532" y="4655819"/>
              <a:ext cx="15240" cy="15239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35011" y="4655819"/>
              <a:ext cx="15240" cy="15239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65492" y="4655819"/>
              <a:ext cx="15239" cy="15239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95971" y="4655819"/>
              <a:ext cx="15239" cy="15239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26452" y="4655819"/>
              <a:ext cx="15240" cy="15239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56932" y="4655819"/>
              <a:ext cx="15240" cy="15239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87411" y="4655819"/>
              <a:ext cx="15240" cy="15239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17892" y="4655819"/>
              <a:ext cx="15239" cy="15239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8371" y="4655819"/>
              <a:ext cx="15239" cy="15239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78852" y="4655819"/>
              <a:ext cx="15240" cy="15239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09332" y="4655819"/>
              <a:ext cx="15240" cy="15239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39811" y="4655819"/>
              <a:ext cx="15240" cy="15239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70292" y="4655819"/>
              <a:ext cx="15239" cy="15239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00771" y="4655819"/>
              <a:ext cx="15239" cy="15239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31252" y="4655819"/>
              <a:ext cx="15240" cy="15239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61732" y="4655819"/>
              <a:ext cx="15240" cy="1523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92211" y="4655819"/>
              <a:ext cx="15240" cy="15239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22692" y="4655819"/>
              <a:ext cx="15239" cy="15239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53171" y="4655819"/>
              <a:ext cx="15239" cy="15239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83652" y="4655819"/>
              <a:ext cx="15240" cy="15239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14132" y="4655819"/>
              <a:ext cx="15240" cy="1523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44611" y="4655819"/>
              <a:ext cx="15240" cy="15239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75092" y="4655819"/>
              <a:ext cx="15239" cy="1523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05571" y="4655819"/>
              <a:ext cx="15239" cy="15239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36052" y="4655819"/>
              <a:ext cx="15240" cy="15239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66532" y="4655819"/>
              <a:ext cx="15240" cy="15239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27492" y="4655819"/>
              <a:ext cx="15239" cy="15239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97011" y="4655819"/>
              <a:ext cx="15240" cy="15239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57971" y="4655819"/>
              <a:ext cx="15239" cy="15239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88452" y="4655819"/>
              <a:ext cx="15240" cy="15239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49411" y="4655819"/>
              <a:ext cx="15240" cy="15239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18932" y="4655819"/>
              <a:ext cx="15240" cy="15239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79892" y="4655819"/>
              <a:ext cx="15239" cy="15239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10371" y="4655819"/>
              <a:ext cx="15239" cy="15239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40852" y="4655819"/>
              <a:ext cx="15240" cy="15239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71332" y="4655819"/>
              <a:ext cx="15240" cy="15239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01811" y="4655819"/>
              <a:ext cx="15240" cy="15239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32292" y="4655819"/>
              <a:ext cx="15239" cy="15239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62771" y="4655819"/>
              <a:ext cx="15239" cy="15239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93252" y="4655819"/>
              <a:ext cx="15240" cy="15239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23732" y="4655819"/>
              <a:ext cx="15240" cy="15239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54211" y="4655819"/>
              <a:ext cx="15240" cy="15239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84692" y="4655819"/>
              <a:ext cx="15239" cy="15239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15171" y="4655819"/>
              <a:ext cx="15239" cy="15239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45652" y="4655819"/>
              <a:ext cx="15240" cy="15239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6132" y="4655819"/>
              <a:ext cx="15240" cy="15239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06611" y="4655819"/>
              <a:ext cx="15240" cy="15239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67571" y="4655819"/>
              <a:ext cx="15239" cy="15239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37092" y="4655819"/>
              <a:ext cx="15239" cy="15239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98052" y="4655819"/>
              <a:ext cx="15240" cy="15239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28532" y="4655819"/>
              <a:ext cx="15240" cy="15239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89492" y="4655819"/>
              <a:ext cx="15239" cy="15239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59011" y="4655819"/>
              <a:ext cx="15240" cy="15239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19971" y="4655819"/>
              <a:ext cx="15239" cy="15239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50452" y="4655819"/>
              <a:ext cx="15240" cy="15239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80932" y="4655819"/>
              <a:ext cx="15240" cy="15239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11411" y="4655819"/>
              <a:ext cx="15240" cy="15239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41892" y="4655819"/>
              <a:ext cx="15239" cy="15239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72371" y="4655819"/>
              <a:ext cx="15239" cy="15239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02852" y="4655819"/>
              <a:ext cx="15240" cy="15239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33332" y="4655819"/>
              <a:ext cx="15240" cy="15239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63811" y="4655819"/>
              <a:ext cx="15240" cy="15239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94292" y="4655819"/>
              <a:ext cx="15239" cy="15239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24771" y="4655819"/>
              <a:ext cx="15239" cy="15239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85732" y="4655819"/>
              <a:ext cx="15240" cy="15239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55252" y="4655819"/>
              <a:ext cx="15240" cy="15239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16211" y="4655819"/>
              <a:ext cx="15240" cy="15239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46692" y="4655819"/>
              <a:ext cx="15239" cy="15239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77171" y="4655819"/>
              <a:ext cx="15239" cy="15239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07652" y="4655819"/>
              <a:ext cx="15240" cy="15239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38132" y="4655819"/>
              <a:ext cx="15240" cy="15239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68611" y="4655819"/>
              <a:ext cx="15240" cy="15239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59340" y="2689859"/>
              <a:ext cx="690372" cy="3110484"/>
            </a:xfrm>
            <a:prstGeom prst="rect">
              <a:avLst/>
            </a:prstGeom>
          </p:spPr>
        </p:pic>
        <p:sp>
          <p:nvSpPr>
            <p:cNvPr id="213" name="object 213"/>
            <p:cNvSpPr/>
            <p:nvPr/>
          </p:nvSpPr>
          <p:spPr>
            <a:xfrm>
              <a:off x="457199" y="1152143"/>
              <a:ext cx="10601325" cy="591820"/>
            </a:xfrm>
            <a:custGeom>
              <a:avLst/>
              <a:gdLst/>
              <a:ahLst/>
              <a:cxnLst/>
              <a:rect l="l" t="t" r="r" b="b"/>
              <a:pathLst>
                <a:path w="10601325" h="591819">
                  <a:moveTo>
                    <a:pt x="10502392" y="0"/>
                  </a:moveTo>
                  <a:lnTo>
                    <a:pt x="98551" y="0"/>
                  </a:lnTo>
                  <a:lnTo>
                    <a:pt x="60189" y="7737"/>
                  </a:lnTo>
                  <a:lnTo>
                    <a:pt x="28863" y="28844"/>
                  </a:lnTo>
                  <a:lnTo>
                    <a:pt x="7744" y="60168"/>
                  </a:lnTo>
                  <a:lnTo>
                    <a:pt x="0" y="98551"/>
                  </a:lnTo>
                  <a:lnTo>
                    <a:pt x="0" y="492759"/>
                  </a:lnTo>
                  <a:lnTo>
                    <a:pt x="7744" y="531143"/>
                  </a:lnTo>
                  <a:lnTo>
                    <a:pt x="28863" y="562467"/>
                  </a:lnTo>
                  <a:lnTo>
                    <a:pt x="60189" y="583574"/>
                  </a:lnTo>
                  <a:lnTo>
                    <a:pt x="98551" y="591312"/>
                  </a:lnTo>
                  <a:lnTo>
                    <a:pt x="10502392" y="591312"/>
                  </a:lnTo>
                  <a:lnTo>
                    <a:pt x="10540775" y="583574"/>
                  </a:lnTo>
                  <a:lnTo>
                    <a:pt x="10572099" y="562467"/>
                  </a:lnTo>
                  <a:lnTo>
                    <a:pt x="10593206" y="531143"/>
                  </a:lnTo>
                  <a:lnTo>
                    <a:pt x="10600944" y="492759"/>
                  </a:lnTo>
                  <a:lnTo>
                    <a:pt x="10600944" y="98551"/>
                  </a:lnTo>
                  <a:lnTo>
                    <a:pt x="10593206" y="60168"/>
                  </a:lnTo>
                  <a:lnTo>
                    <a:pt x="10572099" y="28844"/>
                  </a:lnTo>
                  <a:lnTo>
                    <a:pt x="10540775" y="7737"/>
                  </a:lnTo>
                  <a:lnTo>
                    <a:pt x="105023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744677" y="1331721"/>
              <a:ext cx="1506855" cy="203200"/>
            </a:xfrm>
            <a:custGeom>
              <a:avLst/>
              <a:gdLst/>
              <a:ahLst/>
              <a:cxnLst/>
              <a:rect l="l" t="t" r="r" b="b"/>
              <a:pathLst>
                <a:path w="1506855" h="203200">
                  <a:moveTo>
                    <a:pt x="101955" y="89662"/>
                  </a:moveTo>
                  <a:lnTo>
                    <a:pt x="80835" y="57048"/>
                  </a:lnTo>
                  <a:lnTo>
                    <a:pt x="68249" y="52895"/>
                  </a:lnTo>
                  <a:lnTo>
                    <a:pt x="68249" y="86106"/>
                  </a:lnTo>
                  <a:lnTo>
                    <a:pt x="68249" y="93091"/>
                  </a:lnTo>
                  <a:lnTo>
                    <a:pt x="66840" y="95885"/>
                  </a:lnTo>
                  <a:lnTo>
                    <a:pt x="64122" y="97790"/>
                  </a:lnTo>
                  <a:lnTo>
                    <a:pt x="61391" y="99822"/>
                  </a:lnTo>
                  <a:lnTo>
                    <a:pt x="57924" y="100838"/>
                  </a:lnTo>
                  <a:lnTo>
                    <a:pt x="49504" y="100838"/>
                  </a:lnTo>
                  <a:lnTo>
                    <a:pt x="46037" y="99822"/>
                  </a:lnTo>
                  <a:lnTo>
                    <a:pt x="43319" y="97790"/>
                  </a:lnTo>
                  <a:lnTo>
                    <a:pt x="40589" y="95885"/>
                  </a:lnTo>
                  <a:lnTo>
                    <a:pt x="39179" y="93091"/>
                  </a:lnTo>
                  <a:lnTo>
                    <a:pt x="39179" y="86106"/>
                  </a:lnTo>
                  <a:lnTo>
                    <a:pt x="40589" y="83312"/>
                  </a:lnTo>
                  <a:lnTo>
                    <a:pt x="46037" y="79502"/>
                  </a:lnTo>
                  <a:lnTo>
                    <a:pt x="49504" y="78486"/>
                  </a:lnTo>
                  <a:lnTo>
                    <a:pt x="57924" y="78486"/>
                  </a:lnTo>
                  <a:lnTo>
                    <a:pt x="61391" y="79502"/>
                  </a:lnTo>
                  <a:lnTo>
                    <a:pt x="66840" y="83312"/>
                  </a:lnTo>
                  <a:lnTo>
                    <a:pt x="68249" y="86106"/>
                  </a:lnTo>
                  <a:lnTo>
                    <a:pt x="68249" y="52895"/>
                  </a:lnTo>
                  <a:lnTo>
                    <a:pt x="63677" y="51904"/>
                  </a:lnTo>
                  <a:lnTo>
                    <a:pt x="53721" y="51181"/>
                  </a:lnTo>
                  <a:lnTo>
                    <a:pt x="43738" y="51904"/>
                  </a:lnTo>
                  <a:lnTo>
                    <a:pt x="9182" y="73571"/>
                  </a:lnTo>
                  <a:lnTo>
                    <a:pt x="5486" y="89662"/>
                  </a:lnTo>
                  <a:lnTo>
                    <a:pt x="6464" y="97790"/>
                  </a:lnTo>
                  <a:lnTo>
                    <a:pt x="6515" y="98221"/>
                  </a:lnTo>
                  <a:lnTo>
                    <a:pt x="34696" y="125463"/>
                  </a:lnTo>
                  <a:lnTo>
                    <a:pt x="53721" y="128016"/>
                  </a:lnTo>
                  <a:lnTo>
                    <a:pt x="63677" y="127381"/>
                  </a:lnTo>
                  <a:lnTo>
                    <a:pt x="98234" y="105765"/>
                  </a:lnTo>
                  <a:lnTo>
                    <a:pt x="99974" y="100838"/>
                  </a:lnTo>
                  <a:lnTo>
                    <a:pt x="100901" y="98221"/>
                  </a:lnTo>
                  <a:lnTo>
                    <a:pt x="101955" y="89662"/>
                  </a:lnTo>
                  <a:close/>
                </a:path>
                <a:path w="1506855" h="203200">
                  <a:moveTo>
                    <a:pt x="104698" y="16764"/>
                  </a:moveTo>
                  <a:lnTo>
                    <a:pt x="72466" y="16764"/>
                  </a:lnTo>
                  <a:lnTo>
                    <a:pt x="72466" y="0"/>
                  </a:lnTo>
                  <a:lnTo>
                    <a:pt x="34061" y="0"/>
                  </a:lnTo>
                  <a:lnTo>
                    <a:pt x="34061" y="16764"/>
                  </a:lnTo>
                  <a:lnTo>
                    <a:pt x="0" y="16764"/>
                  </a:lnTo>
                  <a:lnTo>
                    <a:pt x="0" y="46228"/>
                  </a:lnTo>
                  <a:lnTo>
                    <a:pt x="104698" y="46228"/>
                  </a:lnTo>
                  <a:lnTo>
                    <a:pt x="104698" y="16764"/>
                  </a:lnTo>
                  <a:close/>
                </a:path>
                <a:path w="1506855" h="203200">
                  <a:moveTo>
                    <a:pt x="198882" y="136017"/>
                  </a:moveTo>
                  <a:lnTo>
                    <a:pt x="16002" y="136017"/>
                  </a:lnTo>
                  <a:lnTo>
                    <a:pt x="16002" y="167640"/>
                  </a:lnTo>
                  <a:lnTo>
                    <a:pt x="160020" y="167640"/>
                  </a:lnTo>
                  <a:lnTo>
                    <a:pt x="160020" y="200533"/>
                  </a:lnTo>
                  <a:lnTo>
                    <a:pt x="198882" y="200533"/>
                  </a:lnTo>
                  <a:lnTo>
                    <a:pt x="198882" y="136017"/>
                  </a:lnTo>
                  <a:close/>
                </a:path>
                <a:path w="1506855" h="203200">
                  <a:moveTo>
                    <a:pt x="198882" y="3048"/>
                  </a:moveTo>
                  <a:lnTo>
                    <a:pt x="163449" y="3048"/>
                  </a:lnTo>
                  <a:lnTo>
                    <a:pt x="163449" y="47752"/>
                  </a:lnTo>
                  <a:lnTo>
                    <a:pt x="147675" y="47752"/>
                  </a:lnTo>
                  <a:lnTo>
                    <a:pt x="147675" y="3937"/>
                  </a:lnTo>
                  <a:lnTo>
                    <a:pt x="112699" y="3937"/>
                  </a:lnTo>
                  <a:lnTo>
                    <a:pt x="112699" y="127127"/>
                  </a:lnTo>
                  <a:lnTo>
                    <a:pt x="147675" y="127127"/>
                  </a:lnTo>
                  <a:lnTo>
                    <a:pt x="147675" y="82804"/>
                  </a:lnTo>
                  <a:lnTo>
                    <a:pt x="163449" y="82804"/>
                  </a:lnTo>
                  <a:lnTo>
                    <a:pt x="163449" y="129159"/>
                  </a:lnTo>
                  <a:lnTo>
                    <a:pt x="198882" y="129159"/>
                  </a:lnTo>
                  <a:lnTo>
                    <a:pt x="198882" y="82804"/>
                  </a:lnTo>
                  <a:lnTo>
                    <a:pt x="198882" y="47752"/>
                  </a:lnTo>
                  <a:lnTo>
                    <a:pt x="198882" y="3048"/>
                  </a:lnTo>
                  <a:close/>
                </a:path>
                <a:path w="1506855" h="203200">
                  <a:moveTo>
                    <a:pt x="359892" y="76581"/>
                  </a:moveTo>
                  <a:lnTo>
                    <a:pt x="352082" y="71755"/>
                  </a:lnTo>
                  <a:lnTo>
                    <a:pt x="305714" y="43053"/>
                  </a:lnTo>
                  <a:lnTo>
                    <a:pt x="308584" y="34175"/>
                  </a:lnTo>
                  <a:lnTo>
                    <a:pt x="310654" y="25069"/>
                  </a:lnTo>
                  <a:lnTo>
                    <a:pt x="311899" y="15748"/>
                  </a:lnTo>
                  <a:lnTo>
                    <a:pt x="312343" y="6223"/>
                  </a:lnTo>
                  <a:lnTo>
                    <a:pt x="273481" y="3937"/>
                  </a:lnTo>
                  <a:lnTo>
                    <a:pt x="272199" y="17678"/>
                  </a:lnTo>
                  <a:lnTo>
                    <a:pt x="269240" y="30137"/>
                  </a:lnTo>
                  <a:lnTo>
                    <a:pt x="241655" y="65786"/>
                  </a:lnTo>
                  <a:lnTo>
                    <a:pt x="220446" y="72771"/>
                  </a:lnTo>
                  <a:lnTo>
                    <a:pt x="220446" y="107188"/>
                  </a:lnTo>
                  <a:lnTo>
                    <a:pt x="259245" y="96647"/>
                  </a:lnTo>
                  <a:lnTo>
                    <a:pt x="289483" y="71755"/>
                  </a:lnTo>
                  <a:lnTo>
                    <a:pt x="340233" y="104521"/>
                  </a:lnTo>
                  <a:lnTo>
                    <a:pt x="359892" y="76581"/>
                  </a:lnTo>
                  <a:close/>
                </a:path>
                <a:path w="1506855" h="203200">
                  <a:moveTo>
                    <a:pt x="406755" y="115443"/>
                  </a:moveTo>
                  <a:lnTo>
                    <a:pt x="368122" y="115443"/>
                  </a:lnTo>
                  <a:lnTo>
                    <a:pt x="368122" y="147193"/>
                  </a:lnTo>
                  <a:lnTo>
                    <a:pt x="368122" y="166497"/>
                  </a:lnTo>
                  <a:lnTo>
                    <a:pt x="270738" y="166497"/>
                  </a:lnTo>
                  <a:lnTo>
                    <a:pt x="270738" y="147193"/>
                  </a:lnTo>
                  <a:lnTo>
                    <a:pt x="368122" y="147193"/>
                  </a:lnTo>
                  <a:lnTo>
                    <a:pt x="368122" y="115443"/>
                  </a:lnTo>
                  <a:lnTo>
                    <a:pt x="232105" y="115443"/>
                  </a:lnTo>
                  <a:lnTo>
                    <a:pt x="232105" y="198247"/>
                  </a:lnTo>
                  <a:lnTo>
                    <a:pt x="406755" y="198247"/>
                  </a:lnTo>
                  <a:lnTo>
                    <a:pt x="406755" y="166497"/>
                  </a:lnTo>
                  <a:lnTo>
                    <a:pt x="406755" y="147193"/>
                  </a:lnTo>
                  <a:lnTo>
                    <a:pt x="406755" y="115443"/>
                  </a:lnTo>
                  <a:close/>
                </a:path>
                <a:path w="1506855" h="203200">
                  <a:moveTo>
                    <a:pt x="406755" y="3048"/>
                  </a:moveTo>
                  <a:lnTo>
                    <a:pt x="368122" y="3048"/>
                  </a:lnTo>
                  <a:lnTo>
                    <a:pt x="368122" y="108585"/>
                  </a:lnTo>
                  <a:lnTo>
                    <a:pt x="406755" y="108585"/>
                  </a:lnTo>
                  <a:lnTo>
                    <a:pt x="406755" y="3048"/>
                  </a:lnTo>
                  <a:close/>
                </a:path>
                <a:path w="1506855" h="203200">
                  <a:moveTo>
                    <a:pt x="679373" y="88773"/>
                  </a:moveTo>
                  <a:lnTo>
                    <a:pt x="540308" y="88773"/>
                  </a:lnTo>
                  <a:lnTo>
                    <a:pt x="540308" y="77470"/>
                  </a:lnTo>
                  <a:lnTo>
                    <a:pt x="673785" y="77470"/>
                  </a:lnTo>
                  <a:lnTo>
                    <a:pt x="673785" y="48006"/>
                  </a:lnTo>
                  <a:lnTo>
                    <a:pt x="540308" y="48006"/>
                  </a:lnTo>
                  <a:lnTo>
                    <a:pt x="540308" y="36830"/>
                  </a:lnTo>
                  <a:lnTo>
                    <a:pt x="677087" y="36830"/>
                  </a:lnTo>
                  <a:lnTo>
                    <a:pt x="677087" y="5334"/>
                  </a:lnTo>
                  <a:lnTo>
                    <a:pt x="502158" y="5334"/>
                  </a:lnTo>
                  <a:lnTo>
                    <a:pt x="502158" y="120269"/>
                  </a:lnTo>
                  <a:lnTo>
                    <a:pt x="679373" y="120269"/>
                  </a:lnTo>
                  <a:lnTo>
                    <a:pt x="679373" y="88773"/>
                  </a:lnTo>
                  <a:close/>
                </a:path>
                <a:path w="1506855" h="203200">
                  <a:moveTo>
                    <a:pt x="688263" y="132334"/>
                  </a:moveTo>
                  <a:lnTo>
                    <a:pt x="490728" y="132334"/>
                  </a:lnTo>
                  <a:lnTo>
                    <a:pt x="490728" y="167132"/>
                  </a:lnTo>
                  <a:lnTo>
                    <a:pt x="569645" y="167132"/>
                  </a:lnTo>
                  <a:lnTo>
                    <a:pt x="569645" y="202819"/>
                  </a:lnTo>
                  <a:lnTo>
                    <a:pt x="609396" y="202819"/>
                  </a:lnTo>
                  <a:lnTo>
                    <a:pt x="609396" y="167132"/>
                  </a:lnTo>
                  <a:lnTo>
                    <a:pt x="688263" y="167132"/>
                  </a:lnTo>
                  <a:lnTo>
                    <a:pt x="688263" y="132334"/>
                  </a:lnTo>
                  <a:close/>
                </a:path>
                <a:path w="1506855" h="203200">
                  <a:moveTo>
                    <a:pt x="843965" y="165481"/>
                  </a:moveTo>
                  <a:lnTo>
                    <a:pt x="821143" y="135382"/>
                  </a:lnTo>
                  <a:lnTo>
                    <a:pt x="788212" y="91948"/>
                  </a:lnTo>
                  <a:lnTo>
                    <a:pt x="789609" y="84455"/>
                  </a:lnTo>
                  <a:lnTo>
                    <a:pt x="790625" y="76708"/>
                  </a:lnTo>
                  <a:lnTo>
                    <a:pt x="793038" y="43053"/>
                  </a:lnTo>
                  <a:lnTo>
                    <a:pt x="833932" y="43053"/>
                  </a:lnTo>
                  <a:lnTo>
                    <a:pt x="833932" y="7620"/>
                  </a:lnTo>
                  <a:lnTo>
                    <a:pt x="710996" y="7620"/>
                  </a:lnTo>
                  <a:lnTo>
                    <a:pt x="710996" y="43053"/>
                  </a:lnTo>
                  <a:lnTo>
                    <a:pt x="754176" y="43053"/>
                  </a:lnTo>
                  <a:lnTo>
                    <a:pt x="752792" y="65582"/>
                  </a:lnTo>
                  <a:lnTo>
                    <a:pt x="745693" y="103492"/>
                  </a:lnTo>
                  <a:lnTo>
                    <a:pt x="724916" y="140944"/>
                  </a:lnTo>
                  <a:lnTo>
                    <a:pt x="705408" y="150241"/>
                  </a:lnTo>
                  <a:lnTo>
                    <a:pt x="705408" y="189103"/>
                  </a:lnTo>
                  <a:lnTo>
                    <a:pt x="745286" y="174879"/>
                  </a:lnTo>
                  <a:lnTo>
                    <a:pt x="775004" y="135382"/>
                  </a:lnTo>
                  <a:lnTo>
                    <a:pt x="813257" y="188087"/>
                  </a:lnTo>
                  <a:lnTo>
                    <a:pt x="813358" y="188214"/>
                  </a:lnTo>
                  <a:lnTo>
                    <a:pt x="843965" y="165481"/>
                  </a:lnTo>
                  <a:close/>
                </a:path>
                <a:path w="1506855" h="203200">
                  <a:moveTo>
                    <a:pt x="910259" y="74295"/>
                  </a:moveTo>
                  <a:lnTo>
                    <a:pt x="887387" y="74295"/>
                  </a:lnTo>
                  <a:lnTo>
                    <a:pt x="887387" y="3048"/>
                  </a:lnTo>
                  <a:lnTo>
                    <a:pt x="848791" y="3048"/>
                  </a:lnTo>
                  <a:lnTo>
                    <a:pt x="848791" y="198247"/>
                  </a:lnTo>
                  <a:lnTo>
                    <a:pt x="887387" y="198247"/>
                  </a:lnTo>
                  <a:lnTo>
                    <a:pt x="887387" y="111760"/>
                  </a:lnTo>
                  <a:lnTo>
                    <a:pt x="910259" y="111760"/>
                  </a:lnTo>
                  <a:lnTo>
                    <a:pt x="910259" y="74295"/>
                  </a:lnTo>
                  <a:close/>
                </a:path>
                <a:path w="1506855" h="203200">
                  <a:moveTo>
                    <a:pt x="1160957" y="3048"/>
                  </a:moveTo>
                  <a:lnTo>
                    <a:pt x="1123238" y="3048"/>
                  </a:lnTo>
                  <a:lnTo>
                    <a:pt x="1123238" y="17653"/>
                  </a:lnTo>
                  <a:lnTo>
                    <a:pt x="1123238" y="45974"/>
                  </a:lnTo>
                  <a:lnTo>
                    <a:pt x="1123238" y="60579"/>
                  </a:lnTo>
                  <a:lnTo>
                    <a:pt x="1024940" y="60579"/>
                  </a:lnTo>
                  <a:lnTo>
                    <a:pt x="1024940" y="45974"/>
                  </a:lnTo>
                  <a:lnTo>
                    <a:pt x="1123238" y="45974"/>
                  </a:lnTo>
                  <a:lnTo>
                    <a:pt x="1123238" y="17653"/>
                  </a:lnTo>
                  <a:lnTo>
                    <a:pt x="1024940" y="17653"/>
                  </a:lnTo>
                  <a:lnTo>
                    <a:pt x="1024940" y="3048"/>
                  </a:lnTo>
                  <a:lnTo>
                    <a:pt x="987221" y="3048"/>
                  </a:lnTo>
                  <a:lnTo>
                    <a:pt x="987221" y="89662"/>
                  </a:lnTo>
                  <a:lnTo>
                    <a:pt x="1160957" y="89662"/>
                  </a:lnTo>
                  <a:lnTo>
                    <a:pt x="1160957" y="60579"/>
                  </a:lnTo>
                  <a:lnTo>
                    <a:pt x="1160957" y="45974"/>
                  </a:lnTo>
                  <a:lnTo>
                    <a:pt x="1160957" y="17653"/>
                  </a:lnTo>
                  <a:lnTo>
                    <a:pt x="1160957" y="3048"/>
                  </a:lnTo>
                  <a:close/>
                </a:path>
                <a:path w="1506855" h="203200">
                  <a:moveTo>
                    <a:pt x="1163751" y="166497"/>
                  </a:moveTo>
                  <a:lnTo>
                    <a:pt x="1026083" y="166497"/>
                  </a:lnTo>
                  <a:lnTo>
                    <a:pt x="1026083" y="143383"/>
                  </a:lnTo>
                  <a:lnTo>
                    <a:pt x="986840" y="143383"/>
                  </a:lnTo>
                  <a:lnTo>
                    <a:pt x="986840" y="198247"/>
                  </a:lnTo>
                  <a:lnTo>
                    <a:pt x="1163751" y="198247"/>
                  </a:lnTo>
                  <a:lnTo>
                    <a:pt x="1163751" y="166497"/>
                  </a:lnTo>
                  <a:close/>
                </a:path>
                <a:path w="1506855" h="203200">
                  <a:moveTo>
                    <a:pt x="1172895" y="100838"/>
                  </a:moveTo>
                  <a:lnTo>
                    <a:pt x="975410" y="100838"/>
                  </a:lnTo>
                  <a:lnTo>
                    <a:pt x="975410" y="132334"/>
                  </a:lnTo>
                  <a:lnTo>
                    <a:pt x="1054658" y="132334"/>
                  </a:lnTo>
                  <a:lnTo>
                    <a:pt x="1054658" y="155702"/>
                  </a:lnTo>
                  <a:lnTo>
                    <a:pt x="1093520" y="155702"/>
                  </a:lnTo>
                  <a:lnTo>
                    <a:pt x="1093520" y="132334"/>
                  </a:lnTo>
                  <a:lnTo>
                    <a:pt x="1172895" y="132334"/>
                  </a:lnTo>
                  <a:lnTo>
                    <a:pt x="1172895" y="100838"/>
                  </a:lnTo>
                  <a:close/>
                </a:path>
                <a:path w="1506855" h="203200">
                  <a:moveTo>
                    <a:pt x="1313357" y="98298"/>
                  </a:moveTo>
                  <a:lnTo>
                    <a:pt x="1312164" y="75895"/>
                  </a:lnTo>
                  <a:lnTo>
                    <a:pt x="1308989" y="56667"/>
                  </a:lnTo>
                  <a:lnTo>
                    <a:pt x="1303883" y="40767"/>
                  </a:lnTo>
                  <a:lnTo>
                    <a:pt x="1303832" y="40601"/>
                  </a:lnTo>
                  <a:lnTo>
                    <a:pt x="1277658" y="10795"/>
                  </a:lnTo>
                  <a:lnTo>
                    <a:pt x="1275130" y="9906"/>
                  </a:lnTo>
                  <a:lnTo>
                    <a:pt x="1275130" y="98298"/>
                  </a:lnTo>
                  <a:lnTo>
                    <a:pt x="1274648" y="113284"/>
                  </a:lnTo>
                  <a:lnTo>
                    <a:pt x="1264589" y="152146"/>
                  </a:lnTo>
                  <a:lnTo>
                    <a:pt x="1259382" y="156337"/>
                  </a:lnTo>
                  <a:lnTo>
                    <a:pt x="1253680" y="156006"/>
                  </a:lnTo>
                  <a:lnTo>
                    <a:pt x="1252118" y="156006"/>
                  </a:lnTo>
                  <a:lnTo>
                    <a:pt x="1231023" y="113284"/>
                  </a:lnTo>
                  <a:lnTo>
                    <a:pt x="1230553" y="98298"/>
                  </a:lnTo>
                  <a:lnTo>
                    <a:pt x="1231023" y="83400"/>
                  </a:lnTo>
                  <a:lnTo>
                    <a:pt x="1241094" y="44577"/>
                  </a:lnTo>
                  <a:lnTo>
                    <a:pt x="1246428" y="40386"/>
                  </a:lnTo>
                  <a:lnTo>
                    <a:pt x="1252905" y="40767"/>
                  </a:lnTo>
                  <a:lnTo>
                    <a:pt x="1259382" y="40386"/>
                  </a:lnTo>
                  <a:lnTo>
                    <a:pt x="1274648" y="83400"/>
                  </a:lnTo>
                  <a:lnTo>
                    <a:pt x="1275130" y="98298"/>
                  </a:lnTo>
                  <a:lnTo>
                    <a:pt x="1275130" y="9906"/>
                  </a:lnTo>
                  <a:lnTo>
                    <a:pt x="1265999" y="6654"/>
                  </a:lnTo>
                  <a:lnTo>
                    <a:pt x="1252905" y="5334"/>
                  </a:lnTo>
                  <a:lnTo>
                    <a:pt x="1239799" y="6654"/>
                  </a:lnTo>
                  <a:lnTo>
                    <a:pt x="1202004" y="40386"/>
                  </a:lnTo>
                  <a:lnTo>
                    <a:pt x="1192326" y="98298"/>
                  </a:lnTo>
                  <a:lnTo>
                    <a:pt x="1193507" y="120713"/>
                  </a:lnTo>
                  <a:lnTo>
                    <a:pt x="1209090" y="168910"/>
                  </a:lnTo>
                  <a:lnTo>
                    <a:pt x="1252905" y="191389"/>
                  </a:lnTo>
                  <a:lnTo>
                    <a:pt x="1265999" y="190055"/>
                  </a:lnTo>
                  <a:lnTo>
                    <a:pt x="1277658" y="185864"/>
                  </a:lnTo>
                  <a:lnTo>
                    <a:pt x="1287907" y="178816"/>
                  </a:lnTo>
                  <a:lnTo>
                    <a:pt x="1296720" y="168910"/>
                  </a:lnTo>
                  <a:lnTo>
                    <a:pt x="1303642" y="156337"/>
                  </a:lnTo>
                  <a:lnTo>
                    <a:pt x="1303832" y="156006"/>
                  </a:lnTo>
                  <a:lnTo>
                    <a:pt x="1308989" y="139941"/>
                  </a:lnTo>
                  <a:lnTo>
                    <a:pt x="1312164" y="120713"/>
                  </a:lnTo>
                  <a:lnTo>
                    <a:pt x="1313357" y="98298"/>
                  </a:lnTo>
                  <a:close/>
                </a:path>
                <a:path w="1506855" h="203200">
                  <a:moveTo>
                    <a:pt x="1394891" y="43434"/>
                  </a:moveTo>
                  <a:lnTo>
                    <a:pt x="1372031" y="43434"/>
                  </a:lnTo>
                  <a:lnTo>
                    <a:pt x="1372031" y="3048"/>
                  </a:lnTo>
                  <a:lnTo>
                    <a:pt x="1333423" y="3048"/>
                  </a:lnTo>
                  <a:lnTo>
                    <a:pt x="1333423" y="198247"/>
                  </a:lnTo>
                  <a:lnTo>
                    <a:pt x="1372031" y="198247"/>
                  </a:lnTo>
                  <a:lnTo>
                    <a:pt x="1372031" y="145669"/>
                  </a:lnTo>
                  <a:lnTo>
                    <a:pt x="1394891" y="145669"/>
                  </a:lnTo>
                  <a:lnTo>
                    <a:pt x="1394891" y="109474"/>
                  </a:lnTo>
                  <a:lnTo>
                    <a:pt x="1372031" y="109474"/>
                  </a:lnTo>
                  <a:lnTo>
                    <a:pt x="1372031" y="79629"/>
                  </a:lnTo>
                  <a:lnTo>
                    <a:pt x="1394891" y="79629"/>
                  </a:lnTo>
                  <a:lnTo>
                    <a:pt x="1394891" y="43434"/>
                  </a:lnTo>
                  <a:close/>
                </a:path>
                <a:path w="1506855" h="203200">
                  <a:moveTo>
                    <a:pt x="1506397" y="140589"/>
                  </a:moveTo>
                  <a:lnTo>
                    <a:pt x="1483918" y="124333"/>
                  </a:lnTo>
                  <a:lnTo>
                    <a:pt x="1477187" y="124587"/>
                  </a:lnTo>
                  <a:lnTo>
                    <a:pt x="1471726" y="126746"/>
                  </a:lnTo>
                  <a:lnTo>
                    <a:pt x="1463344" y="135128"/>
                  </a:lnTo>
                  <a:lnTo>
                    <a:pt x="1461185" y="140589"/>
                  </a:lnTo>
                  <a:lnTo>
                    <a:pt x="1461185" y="153924"/>
                  </a:lnTo>
                  <a:lnTo>
                    <a:pt x="1463344" y="159385"/>
                  </a:lnTo>
                  <a:lnTo>
                    <a:pt x="1471726" y="167767"/>
                  </a:lnTo>
                  <a:lnTo>
                    <a:pt x="1477187" y="169926"/>
                  </a:lnTo>
                  <a:lnTo>
                    <a:pt x="1490522" y="169926"/>
                  </a:lnTo>
                  <a:lnTo>
                    <a:pt x="1495983" y="167767"/>
                  </a:lnTo>
                  <a:lnTo>
                    <a:pt x="1500174" y="163576"/>
                  </a:lnTo>
                  <a:lnTo>
                    <a:pt x="1504238" y="159385"/>
                  </a:lnTo>
                  <a:lnTo>
                    <a:pt x="1506397" y="153924"/>
                  </a:lnTo>
                  <a:lnTo>
                    <a:pt x="1506397" y="140589"/>
                  </a:lnTo>
                  <a:close/>
                </a:path>
                <a:path w="1506855" h="203200">
                  <a:moveTo>
                    <a:pt x="1506397" y="49911"/>
                  </a:moveTo>
                  <a:lnTo>
                    <a:pt x="1504238" y="44450"/>
                  </a:lnTo>
                  <a:lnTo>
                    <a:pt x="1500174" y="40132"/>
                  </a:lnTo>
                  <a:lnTo>
                    <a:pt x="1495983" y="35941"/>
                  </a:lnTo>
                  <a:lnTo>
                    <a:pt x="1490522" y="33782"/>
                  </a:lnTo>
                  <a:lnTo>
                    <a:pt x="1477187" y="33782"/>
                  </a:lnTo>
                  <a:lnTo>
                    <a:pt x="1471726" y="35941"/>
                  </a:lnTo>
                  <a:lnTo>
                    <a:pt x="1467535" y="40132"/>
                  </a:lnTo>
                  <a:lnTo>
                    <a:pt x="1463344" y="44450"/>
                  </a:lnTo>
                  <a:lnTo>
                    <a:pt x="1461185" y="49911"/>
                  </a:lnTo>
                  <a:lnTo>
                    <a:pt x="1461185" y="63119"/>
                  </a:lnTo>
                  <a:lnTo>
                    <a:pt x="1463344" y="68580"/>
                  </a:lnTo>
                  <a:lnTo>
                    <a:pt x="1467535" y="72771"/>
                  </a:lnTo>
                  <a:lnTo>
                    <a:pt x="1471726" y="77089"/>
                  </a:lnTo>
                  <a:lnTo>
                    <a:pt x="1477187" y="79248"/>
                  </a:lnTo>
                  <a:lnTo>
                    <a:pt x="1490522" y="79248"/>
                  </a:lnTo>
                  <a:lnTo>
                    <a:pt x="1495983" y="77089"/>
                  </a:lnTo>
                  <a:lnTo>
                    <a:pt x="1504238" y="68580"/>
                  </a:lnTo>
                  <a:lnTo>
                    <a:pt x="1506397" y="63119"/>
                  </a:lnTo>
                  <a:lnTo>
                    <a:pt x="1506397" y="49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5" name="object 21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00299" y="1181150"/>
              <a:ext cx="3810762" cy="601167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56915" y="1267967"/>
              <a:ext cx="3085337" cy="418338"/>
            </a:xfrm>
            <a:prstGeom prst="rect">
              <a:avLst/>
            </a:prstGeom>
          </p:spPr>
        </p:pic>
        <p:sp>
          <p:nvSpPr>
            <p:cNvPr id="217" name="object 217"/>
            <p:cNvSpPr/>
            <p:nvPr/>
          </p:nvSpPr>
          <p:spPr>
            <a:xfrm>
              <a:off x="2467356" y="1248155"/>
              <a:ext cx="3610610" cy="401320"/>
            </a:xfrm>
            <a:custGeom>
              <a:avLst/>
              <a:gdLst/>
              <a:ahLst/>
              <a:cxnLst/>
              <a:rect l="l" t="t" r="r" b="b"/>
              <a:pathLst>
                <a:path w="3610610" h="401319">
                  <a:moveTo>
                    <a:pt x="3409950" y="0"/>
                  </a:moveTo>
                  <a:lnTo>
                    <a:pt x="200406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289" y="246377"/>
                  </a:lnTo>
                  <a:lnTo>
                    <a:pt x="20358" y="288566"/>
                  </a:lnTo>
                  <a:lnTo>
                    <a:pt x="44007" y="325776"/>
                  </a:lnTo>
                  <a:lnTo>
                    <a:pt x="75035" y="356804"/>
                  </a:lnTo>
                  <a:lnTo>
                    <a:pt x="112245" y="380453"/>
                  </a:lnTo>
                  <a:lnTo>
                    <a:pt x="154434" y="395522"/>
                  </a:lnTo>
                  <a:lnTo>
                    <a:pt x="200406" y="400812"/>
                  </a:lnTo>
                  <a:lnTo>
                    <a:pt x="3409950" y="400812"/>
                  </a:lnTo>
                  <a:lnTo>
                    <a:pt x="3455921" y="395522"/>
                  </a:lnTo>
                  <a:lnTo>
                    <a:pt x="3498110" y="380453"/>
                  </a:lnTo>
                  <a:lnTo>
                    <a:pt x="3535320" y="356804"/>
                  </a:lnTo>
                  <a:lnTo>
                    <a:pt x="3566348" y="325776"/>
                  </a:lnTo>
                  <a:lnTo>
                    <a:pt x="3589997" y="288566"/>
                  </a:lnTo>
                  <a:lnTo>
                    <a:pt x="3605066" y="246377"/>
                  </a:lnTo>
                  <a:lnTo>
                    <a:pt x="3610355" y="200405"/>
                  </a:lnTo>
                  <a:lnTo>
                    <a:pt x="3605066" y="154434"/>
                  </a:lnTo>
                  <a:lnTo>
                    <a:pt x="3589997" y="112245"/>
                  </a:lnTo>
                  <a:lnTo>
                    <a:pt x="3566348" y="75035"/>
                  </a:lnTo>
                  <a:lnTo>
                    <a:pt x="3535320" y="44007"/>
                  </a:lnTo>
                  <a:lnTo>
                    <a:pt x="3498110" y="20358"/>
                  </a:lnTo>
                  <a:lnTo>
                    <a:pt x="3455921" y="5289"/>
                  </a:lnTo>
                  <a:lnTo>
                    <a:pt x="3409950" y="0"/>
                  </a:lnTo>
                  <a:close/>
                </a:path>
              </a:pathLst>
            </a:custGeom>
            <a:solidFill>
              <a:srgbClr val="1282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8" name="object 21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20924" y="1331950"/>
              <a:ext cx="2890266" cy="223291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82867" y="1181150"/>
              <a:ext cx="3452622" cy="601167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80631" y="1267967"/>
              <a:ext cx="2646426" cy="418338"/>
            </a:xfrm>
            <a:prstGeom prst="rect">
              <a:avLst/>
            </a:prstGeom>
          </p:spPr>
        </p:pic>
        <p:sp>
          <p:nvSpPr>
            <p:cNvPr id="221" name="object 221"/>
            <p:cNvSpPr/>
            <p:nvPr/>
          </p:nvSpPr>
          <p:spPr>
            <a:xfrm>
              <a:off x="6249923" y="1248155"/>
              <a:ext cx="3252470" cy="401320"/>
            </a:xfrm>
            <a:custGeom>
              <a:avLst/>
              <a:gdLst/>
              <a:ahLst/>
              <a:cxnLst/>
              <a:rect l="l" t="t" r="r" b="b"/>
              <a:pathLst>
                <a:path w="3252470" h="401319">
                  <a:moveTo>
                    <a:pt x="3051809" y="0"/>
                  </a:moveTo>
                  <a:lnTo>
                    <a:pt x="200405" y="0"/>
                  </a:lnTo>
                  <a:lnTo>
                    <a:pt x="154434" y="5296"/>
                  </a:lnTo>
                  <a:lnTo>
                    <a:pt x="112245" y="20380"/>
                  </a:lnTo>
                  <a:lnTo>
                    <a:pt x="75035" y="44047"/>
                  </a:lnTo>
                  <a:lnTo>
                    <a:pt x="44007" y="75089"/>
                  </a:lnTo>
                  <a:lnTo>
                    <a:pt x="20358" y="112300"/>
                  </a:lnTo>
                  <a:lnTo>
                    <a:pt x="5289" y="154474"/>
                  </a:lnTo>
                  <a:lnTo>
                    <a:pt x="0" y="200405"/>
                  </a:lnTo>
                  <a:lnTo>
                    <a:pt x="5303" y="246377"/>
                  </a:lnTo>
                  <a:lnTo>
                    <a:pt x="20393" y="288566"/>
                  </a:lnTo>
                  <a:lnTo>
                    <a:pt x="44060" y="325776"/>
                  </a:lnTo>
                  <a:lnTo>
                    <a:pt x="75098" y="356804"/>
                  </a:lnTo>
                  <a:lnTo>
                    <a:pt x="112307" y="380453"/>
                  </a:lnTo>
                  <a:lnTo>
                    <a:pt x="154492" y="395522"/>
                  </a:lnTo>
                  <a:lnTo>
                    <a:pt x="200405" y="400812"/>
                  </a:lnTo>
                  <a:lnTo>
                    <a:pt x="3051809" y="400812"/>
                  </a:lnTo>
                  <a:lnTo>
                    <a:pt x="3097741" y="395522"/>
                  </a:lnTo>
                  <a:lnTo>
                    <a:pt x="3139915" y="380453"/>
                  </a:lnTo>
                  <a:lnTo>
                    <a:pt x="3177126" y="356804"/>
                  </a:lnTo>
                  <a:lnTo>
                    <a:pt x="3208168" y="325776"/>
                  </a:lnTo>
                  <a:lnTo>
                    <a:pt x="3231835" y="288566"/>
                  </a:lnTo>
                  <a:lnTo>
                    <a:pt x="3246919" y="246377"/>
                  </a:lnTo>
                  <a:lnTo>
                    <a:pt x="3252216" y="200405"/>
                  </a:lnTo>
                  <a:lnTo>
                    <a:pt x="3246926" y="154474"/>
                  </a:lnTo>
                  <a:lnTo>
                    <a:pt x="3231857" y="112300"/>
                  </a:lnTo>
                  <a:lnTo>
                    <a:pt x="3208208" y="75089"/>
                  </a:lnTo>
                  <a:lnTo>
                    <a:pt x="3177180" y="44047"/>
                  </a:lnTo>
                  <a:lnTo>
                    <a:pt x="3139970" y="20380"/>
                  </a:lnTo>
                  <a:lnTo>
                    <a:pt x="3097781" y="5296"/>
                  </a:lnTo>
                  <a:lnTo>
                    <a:pt x="3051809" y="0"/>
                  </a:lnTo>
                  <a:close/>
                </a:path>
              </a:pathLst>
            </a:custGeom>
            <a:solidFill>
              <a:srgbClr val="1282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2" name="object 2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43116" y="1331950"/>
              <a:ext cx="2452878" cy="223291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67368" y="4296409"/>
              <a:ext cx="1572259" cy="1644142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51504" y="2342387"/>
              <a:ext cx="7117079" cy="3628644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95459" y="4154423"/>
              <a:ext cx="1344168" cy="1711452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7427" y="4604003"/>
              <a:ext cx="2659380" cy="1350264"/>
            </a:xfrm>
            <a:prstGeom prst="rect">
              <a:avLst/>
            </a:prstGeom>
          </p:spPr>
        </p:pic>
        <p:sp>
          <p:nvSpPr>
            <p:cNvPr id="227" name="object 227"/>
            <p:cNvSpPr/>
            <p:nvPr/>
          </p:nvSpPr>
          <p:spPr>
            <a:xfrm>
              <a:off x="3982211" y="3233927"/>
              <a:ext cx="6668134" cy="0"/>
            </a:xfrm>
            <a:custGeom>
              <a:avLst/>
              <a:gdLst/>
              <a:ahLst/>
              <a:cxnLst/>
              <a:rect l="l" t="t" r="r" b="b"/>
              <a:pathLst>
                <a:path w="6668134">
                  <a:moveTo>
                    <a:pt x="0" y="0"/>
                  </a:moveTo>
                  <a:lnTo>
                    <a:pt x="6668134" y="0"/>
                  </a:lnTo>
                </a:path>
              </a:pathLst>
            </a:custGeom>
            <a:ln w="15240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8" name="object 2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91355" y="2604515"/>
              <a:ext cx="182880" cy="184404"/>
            </a:xfrm>
            <a:prstGeom prst="rect">
              <a:avLst/>
            </a:prstGeom>
          </p:spPr>
        </p:pic>
        <p:sp>
          <p:nvSpPr>
            <p:cNvPr id="229" name="object 229"/>
            <p:cNvSpPr/>
            <p:nvPr/>
          </p:nvSpPr>
          <p:spPr>
            <a:xfrm>
              <a:off x="4258436" y="2597911"/>
              <a:ext cx="1595755" cy="192405"/>
            </a:xfrm>
            <a:custGeom>
              <a:avLst/>
              <a:gdLst/>
              <a:ahLst/>
              <a:cxnLst/>
              <a:rect l="l" t="t" r="r" b="b"/>
              <a:pathLst>
                <a:path w="1595754" h="192405">
                  <a:moveTo>
                    <a:pt x="1264412" y="116205"/>
                  </a:moveTo>
                  <a:lnTo>
                    <a:pt x="1228852" y="116205"/>
                  </a:lnTo>
                  <a:lnTo>
                    <a:pt x="1228852" y="189991"/>
                  </a:lnTo>
                  <a:lnTo>
                    <a:pt x="1394205" y="189991"/>
                  </a:lnTo>
                  <a:lnTo>
                    <a:pt x="1394205" y="162813"/>
                  </a:lnTo>
                  <a:lnTo>
                    <a:pt x="1264412" y="162813"/>
                  </a:lnTo>
                  <a:lnTo>
                    <a:pt x="1264412" y="152400"/>
                  </a:lnTo>
                  <a:lnTo>
                    <a:pt x="1394205" y="152400"/>
                  </a:lnTo>
                  <a:lnTo>
                    <a:pt x="1394205" y="126619"/>
                  </a:lnTo>
                  <a:lnTo>
                    <a:pt x="1264412" y="126619"/>
                  </a:lnTo>
                  <a:lnTo>
                    <a:pt x="1264412" y="116205"/>
                  </a:lnTo>
                  <a:close/>
                </a:path>
                <a:path w="1595754" h="192405">
                  <a:moveTo>
                    <a:pt x="1394205" y="152400"/>
                  </a:moveTo>
                  <a:lnTo>
                    <a:pt x="1358773" y="152400"/>
                  </a:lnTo>
                  <a:lnTo>
                    <a:pt x="1358773" y="162813"/>
                  </a:lnTo>
                  <a:lnTo>
                    <a:pt x="1394205" y="162813"/>
                  </a:lnTo>
                  <a:lnTo>
                    <a:pt x="1394205" y="152400"/>
                  </a:lnTo>
                  <a:close/>
                </a:path>
                <a:path w="1595754" h="192405">
                  <a:moveTo>
                    <a:pt x="1394205" y="116205"/>
                  </a:moveTo>
                  <a:lnTo>
                    <a:pt x="1358773" y="116205"/>
                  </a:lnTo>
                  <a:lnTo>
                    <a:pt x="1358773" y="126619"/>
                  </a:lnTo>
                  <a:lnTo>
                    <a:pt x="1394205" y="126619"/>
                  </a:lnTo>
                  <a:lnTo>
                    <a:pt x="1394205" y="116205"/>
                  </a:lnTo>
                  <a:close/>
                </a:path>
                <a:path w="1595754" h="192405">
                  <a:moveTo>
                    <a:pt x="255015" y="107314"/>
                  </a:moveTo>
                  <a:lnTo>
                    <a:pt x="219075" y="107314"/>
                  </a:lnTo>
                  <a:lnTo>
                    <a:pt x="219075" y="189991"/>
                  </a:lnTo>
                  <a:lnTo>
                    <a:pt x="382270" y="189991"/>
                  </a:lnTo>
                  <a:lnTo>
                    <a:pt x="382270" y="161036"/>
                  </a:lnTo>
                  <a:lnTo>
                    <a:pt x="255015" y="161036"/>
                  </a:lnTo>
                  <a:lnTo>
                    <a:pt x="255015" y="147827"/>
                  </a:lnTo>
                  <a:lnTo>
                    <a:pt x="382270" y="147827"/>
                  </a:lnTo>
                  <a:lnTo>
                    <a:pt x="382270" y="119507"/>
                  </a:lnTo>
                  <a:lnTo>
                    <a:pt x="255015" y="119507"/>
                  </a:lnTo>
                  <a:lnTo>
                    <a:pt x="255015" y="107314"/>
                  </a:lnTo>
                  <a:close/>
                </a:path>
                <a:path w="1595754" h="192405">
                  <a:moveTo>
                    <a:pt x="382270" y="147827"/>
                  </a:moveTo>
                  <a:lnTo>
                    <a:pt x="346328" y="147827"/>
                  </a:lnTo>
                  <a:lnTo>
                    <a:pt x="346328" y="161036"/>
                  </a:lnTo>
                  <a:lnTo>
                    <a:pt x="382270" y="161036"/>
                  </a:lnTo>
                  <a:lnTo>
                    <a:pt x="382270" y="147827"/>
                  </a:lnTo>
                  <a:close/>
                </a:path>
                <a:path w="1595754" h="192405">
                  <a:moveTo>
                    <a:pt x="382270" y="107314"/>
                  </a:moveTo>
                  <a:lnTo>
                    <a:pt x="346328" y="107314"/>
                  </a:lnTo>
                  <a:lnTo>
                    <a:pt x="346328" y="119507"/>
                  </a:lnTo>
                  <a:lnTo>
                    <a:pt x="382270" y="119507"/>
                  </a:lnTo>
                  <a:lnTo>
                    <a:pt x="382270" y="107314"/>
                  </a:lnTo>
                  <a:close/>
                </a:path>
                <a:path w="1595754" h="192405">
                  <a:moveTo>
                    <a:pt x="1595374" y="126873"/>
                  </a:moveTo>
                  <a:lnTo>
                    <a:pt x="1429130" y="126873"/>
                  </a:lnTo>
                  <a:lnTo>
                    <a:pt x="1429130" y="157352"/>
                  </a:lnTo>
                  <a:lnTo>
                    <a:pt x="1558163" y="157352"/>
                  </a:lnTo>
                  <a:lnTo>
                    <a:pt x="1558163" y="192150"/>
                  </a:lnTo>
                  <a:lnTo>
                    <a:pt x="1595374" y="192150"/>
                  </a:lnTo>
                  <a:lnTo>
                    <a:pt x="1595374" y="126873"/>
                  </a:lnTo>
                  <a:close/>
                </a:path>
                <a:path w="1595754" h="192405">
                  <a:moveTo>
                    <a:pt x="47625" y="125349"/>
                  </a:moveTo>
                  <a:lnTo>
                    <a:pt x="10413" y="125349"/>
                  </a:lnTo>
                  <a:lnTo>
                    <a:pt x="10413" y="189991"/>
                  </a:lnTo>
                  <a:lnTo>
                    <a:pt x="176149" y="189991"/>
                  </a:lnTo>
                  <a:lnTo>
                    <a:pt x="176149" y="157099"/>
                  </a:lnTo>
                  <a:lnTo>
                    <a:pt x="47625" y="157099"/>
                  </a:lnTo>
                  <a:lnTo>
                    <a:pt x="47625" y="125349"/>
                  </a:lnTo>
                  <a:close/>
                </a:path>
                <a:path w="1595754" h="192405">
                  <a:moveTo>
                    <a:pt x="173482" y="5207"/>
                  </a:moveTo>
                  <a:lnTo>
                    <a:pt x="136905" y="5207"/>
                  </a:lnTo>
                  <a:lnTo>
                    <a:pt x="136905" y="141986"/>
                  </a:lnTo>
                  <a:lnTo>
                    <a:pt x="173482" y="141986"/>
                  </a:lnTo>
                  <a:lnTo>
                    <a:pt x="173482" y="75564"/>
                  </a:lnTo>
                  <a:lnTo>
                    <a:pt x="195199" y="75564"/>
                  </a:lnTo>
                  <a:lnTo>
                    <a:pt x="195199" y="40005"/>
                  </a:lnTo>
                  <a:lnTo>
                    <a:pt x="173482" y="40005"/>
                  </a:lnTo>
                  <a:lnTo>
                    <a:pt x="173482" y="5207"/>
                  </a:lnTo>
                  <a:close/>
                </a:path>
                <a:path w="1595754" h="192405">
                  <a:moveTo>
                    <a:pt x="49149" y="6096"/>
                  </a:moveTo>
                  <a:lnTo>
                    <a:pt x="39189" y="51286"/>
                  </a:lnTo>
                  <a:lnTo>
                    <a:pt x="7096" y="81432"/>
                  </a:lnTo>
                  <a:lnTo>
                    <a:pt x="0" y="82931"/>
                  </a:lnTo>
                  <a:lnTo>
                    <a:pt x="0" y="116839"/>
                  </a:lnTo>
                  <a:lnTo>
                    <a:pt x="36449" y="105537"/>
                  </a:lnTo>
                  <a:lnTo>
                    <a:pt x="64515" y="78612"/>
                  </a:lnTo>
                  <a:lnTo>
                    <a:pt x="117959" y="78612"/>
                  </a:lnTo>
                  <a:lnTo>
                    <a:pt x="78993" y="49530"/>
                  </a:lnTo>
                  <a:lnTo>
                    <a:pt x="81190" y="43307"/>
                  </a:lnTo>
                  <a:lnTo>
                    <a:pt x="81279" y="43052"/>
                  </a:lnTo>
                  <a:lnTo>
                    <a:pt x="82930" y="36322"/>
                  </a:lnTo>
                  <a:lnTo>
                    <a:pt x="84074" y="29337"/>
                  </a:lnTo>
                  <a:lnTo>
                    <a:pt x="85343" y="22478"/>
                  </a:lnTo>
                  <a:lnTo>
                    <a:pt x="85797" y="16125"/>
                  </a:lnTo>
                  <a:lnTo>
                    <a:pt x="85851" y="8255"/>
                  </a:lnTo>
                  <a:lnTo>
                    <a:pt x="49149" y="6096"/>
                  </a:lnTo>
                  <a:close/>
                </a:path>
                <a:path w="1595754" h="192405">
                  <a:moveTo>
                    <a:pt x="117959" y="78612"/>
                  </a:moveTo>
                  <a:lnTo>
                    <a:pt x="64515" y="78612"/>
                  </a:lnTo>
                  <a:lnTo>
                    <a:pt x="109727" y="114300"/>
                  </a:lnTo>
                  <a:lnTo>
                    <a:pt x="131572" y="88773"/>
                  </a:lnTo>
                  <a:lnTo>
                    <a:pt x="117959" y="78612"/>
                  </a:lnTo>
                  <a:close/>
                </a:path>
                <a:path w="1595754" h="192405">
                  <a:moveTo>
                    <a:pt x="784225" y="111633"/>
                  </a:moveTo>
                  <a:lnTo>
                    <a:pt x="618616" y="111633"/>
                  </a:lnTo>
                  <a:lnTo>
                    <a:pt x="618616" y="134620"/>
                  </a:lnTo>
                  <a:lnTo>
                    <a:pt x="748538" y="134620"/>
                  </a:lnTo>
                  <a:lnTo>
                    <a:pt x="748538" y="141097"/>
                  </a:lnTo>
                  <a:lnTo>
                    <a:pt x="619125" y="141097"/>
                  </a:lnTo>
                  <a:lnTo>
                    <a:pt x="619125" y="189991"/>
                  </a:lnTo>
                  <a:lnTo>
                    <a:pt x="786129" y="189991"/>
                  </a:lnTo>
                  <a:lnTo>
                    <a:pt x="786129" y="166877"/>
                  </a:lnTo>
                  <a:lnTo>
                    <a:pt x="654812" y="166877"/>
                  </a:lnTo>
                  <a:lnTo>
                    <a:pt x="654812" y="160400"/>
                  </a:lnTo>
                  <a:lnTo>
                    <a:pt x="784225" y="160400"/>
                  </a:lnTo>
                  <a:lnTo>
                    <a:pt x="784225" y="111633"/>
                  </a:lnTo>
                  <a:close/>
                </a:path>
                <a:path w="1595754" h="192405">
                  <a:moveTo>
                    <a:pt x="719709" y="103632"/>
                  </a:moveTo>
                  <a:lnTo>
                    <a:pt x="683387" y="103632"/>
                  </a:lnTo>
                  <a:lnTo>
                    <a:pt x="683387" y="111633"/>
                  </a:lnTo>
                  <a:lnTo>
                    <a:pt x="719709" y="111633"/>
                  </a:lnTo>
                  <a:lnTo>
                    <a:pt x="719709" y="103632"/>
                  </a:lnTo>
                  <a:close/>
                </a:path>
                <a:path w="1595754" h="192405">
                  <a:moveTo>
                    <a:pt x="795020" y="77088"/>
                  </a:moveTo>
                  <a:lnTo>
                    <a:pt x="608076" y="77088"/>
                  </a:lnTo>
                  <a:lnTo>
                    <a:pt x="608076" y="103632"/>
                  </a:lnTo>
                  <a:lnTo>
                    <a:pt x="795020" y="103632"/>
                  </a:lnTo>
                  <a:lnTo>
                    <a:pt x="795020" y="77088"/>
                  </a:lnTo>
                  <a:close/>
                </a:path>
                <a:path w="1595754" h="192405">
                  <a:moveTo>
                    <a:pt x="986916" y="125730"/>
                  </a:moveTo>
                  <a:lnTo>
                    <a:pt x="820674" y="125730"/>
                  </a:lnTo>
                  <a:lnTo>
                    <a:pt x="820674" y="156210"/>
                  </a:lnTo>
                  <a:lnTo>
                    <a:pt x="949705" y="156210"/>
                  </a:lnTo>
                  <a:lnTo>
                    <a:pt x="949705" y="192150"/>
                  </a:lnTo>
                  <a:lnTo>
                    <a:pt x="986916" y="192150"/>
                  </a:lnTo>
                  <a:lnTo>
                    <a:pt x="986916" y="125730"/>
                  </a:lnTo>
                  <a:close/>
                </a:path>
                <a:path w="1595754" h="192405">
                  <a:moveTo>
                    <a:pt x="922654" y="105156"/>
                  </a:moveTo>
                  <a:lnTo>
                    <a:pt x="885825" y="105156"/>
                  </a:lnTo>
                  <a:lnTo>
                    <a:pt x="885825" y="125730"/>
                  </a:lnTo>
                  <a:lnTo>
                    <a:pt x="922654" y="125730"/>
                  </a:lnTo>
                  <a:lnTo>
                    <a:pt x="922654" y="105156"/>
                  </a:lnTo>
                  <a:close/>
                </a:path>
                <a:path w="1595754" h="192405">
                  <a:moveTo>
                    <a:pt x="997712" y="74422"/>
                  </a:moveTo>
                  <a:lnTo>
                    <a:pt x="810767" y="74422"/>
                  </a:lnTo>
                  <a:lnTo>
                    <a:pt x="810767" y="105156"/>
                  </a:lnTo>
                  <a:lnTo>
                    <a:pt x="997712" y="105156"/>
                  </a:lnTo>
                  <a:lnTo>
                    <a:pt x="997712" y="74422"/>
                  </a:lnTo>
                  <a:close/>
                </a:path>
                <a:path w="1595754" h="192405">
                  <a:moveTo>
                    <a:pt x="1276223" y="46989"/>
                  </a:moveTo>
                  <a:lnTo>
                    <a:pt x="1233804" y="56896"/>
                  </a:lnTo>
                  <a:lnTo>
                    <a:pt x="1221232" y="87122"/>
                  </a:lnTo>
                  <a:lnTo>
                    <a:pt x="1223772" y="93090"/>
                  </a:lnTo>
                  <a:lnTo>
                    <a:pt x="1261824" y="111839"/>
                  </a:lnTo>
                  <a:lnTo>
                    <a:pt x="1276223" y="112775"/>
                  </a:lnTo>
                  <a:lnTo>
                    <a:pt x="1283656" y="112539"/>
                  </a:lnTo>
                  <a:lnTo>
                    <a:pt x="1323848" y="98044"/>
                  </a:lnTo>
                  <a:lnTo>
                    <a:pt x="1331016" y="87884"/>
                  </a:lnTo>
                  <a:lnTo>
                    <a:pt x="1269746" y="87884"/>
                  </a:lnTo>
                  <a:lnTo>
                    <a:pt x="1264665" y="87122"/>
                  </a:lnTo>
                  <a:lnTo>
                    <a:pt x="1260855" y="85851"/>
                  </a:lnTo>
                  <a:lnTo>
                    <a:pt x="1257173" y="84455"/>
                  </a:lnTo>
                  <a:lnTo>
                    <a:pt x="1255395" y="82423"/>
                  </a:lnTo>
                  <a:lnTo>
                    <a:pt x="1255267" y="79883"/>
                  </a:lnTo>
                  <a:lnTo>
                    <a:pt x="1255395" y="77215"/>
                  </a:lnTo>
                  <a:lnTo>
                    <a:pt x="1257173" y="75311"/>
                  </a:lnTo>
                  <a:lnTo>
                    <a:pt x="1260855" y="73913"/>
                  </a:lnTo>
                  <a:lnTo>
                    <a:pt x="1264665" y="72516"/>
                  </a:lnTo>
                  <a:lnTo>
                    <a:pt x="1269746" y="71882"/>
                  </a:lnTo>
                  <a:lnTo>
                    <a:pt x="1331023" y="71882"/>
                  </a:lnTo>
                  <a:lnTo>
                    <a:pt x="1328801" y="66548"/>
                  </a:lnTo>
                  <a:lnTo>
                    <a:pt x="1290732" y="47926"/>
                  </a:lnTo>
                  <a:lnTo>
                    <a:pt x="1283656" y="47226"/>
                  </a:lnTo>
                  <a:lnTo>
                    <a:pt x="1276223" y="46989"/>
                  </a:lnTo>
                  <a:close/>
                </a:path>
                <a:path w="1595754" h="192405">
                  <a:moveTo>
                    <a:pt x="1331023" y="71882"/>
                  </a:moveTo>
                  <a:lnTo>
                    <a:pt x="1282827" y="71882"/>
                  </a:lnTo>
                  <a:lnTo>
                    <a:pt x="1287907" y="72516"/>
                  </a:lnTo>
                  <a:lnTo>
                    <a:pt x="1295273" y="75311"/>
                  </a:lnTo>
                  <a:lnTo>
                    <a:pt x="1297177" y="77215"/>
                  </a:lnTo>
                  <a:lnTo>
                    <a:pt x="1297177" y="82423"/>
                  </a:lnTo>
                  <a:lnTo>
                    <a:pt x="1295273" y="84455"/>
                  </a:lnTo>
                  <a:lnTo>
                    <a:pt x="1291589" y="85851"/>
                  </a:lnTo>
                  <a:lnTo>
                    <a:pt x="1287907" y="87122"/>
                  </a:lnTo>
                  <a:lnTo>
                    <a:pt x="1282827" y="87884"/>
                  </a:lnTo>
                  <a:lnTo>
                    <a:pt x="1331016" y="87884"/>
                  </a:lnTo>
                  <a:lnTo>
                    <a:pt x="1331340" y="87122"/>
                  </a:lnTo>
                  <a:lnTo>
                    <a:pt x="1331288" y="72516"/>
                  </a:lnTo>
                  <a:lnTo>
                    <a:pt x="1331023" y="71882"/>
                  </a:lnTo>
                  <a:close/>
                </a:path>
                <a:path w="1595754" h="192405">
                  <a:moveTo>
                    <a:pt x="382270" y="69723"/>
                  </a:moveTo>
                  <a:lnTo>
                    <a:pt x="345693" y="69723"/>
                  </a:lnTo>
                  <a:lnTo>
                    <a:pt x="345693" y="100837"/>
                  </a:lnTo>
                  <a:lnTo>
                    <a:pt x="382270" y="100837"/>
                  </a:lnTo>
                  <a:lnTo>
                    <a:pt x="382270" y="69723"/>
                  </a:lnTo>
                  <a:close/>
                </a:path>
                <a:path w="1595754" h="192405">
                  <a:moveTo>
                    <a:pt x="261365" y="5461"/>
                  </a:moveTo>
                  <a:lnTo>
                    <a:pt x="218312" y="18414"/>
                  </a:lnTo>
                  <a:lnTo>
                    <a:pt x="202057" y="53086"/>
                  </a:lnTo>
                  <a:lnTo>
                    <a:pt x="203168" y="62991"/>
                  </a:lnTo>
                  <a:lnTo>
                    <a:pt x="203221" y="63468"/>
                  </a:lnTo>
                  <a:lnTo>
                    <a:pt x="227004" y="93279"/>
                  </a:lnTo>
                  <a:lnTo>
                    <a:pt x="261365" y="100584"/>
                  </a:lnTo>
                  <a:lnTo>
                    <a:pt x="271551" y="100064"/>
                  </a:lnTo>
                  <a:lnTo>
                    <a:pt x="309641" y="82661"/>
                  </a:lnTo>
                  <a:lnTo>
                    <a:pt x="316928" y="71120"/>
                  </a:lnTo>
                  <a:lnTo>
                    <a:pt x="254253" y="71120"/>
                  </a:lnTo>
                  <a:lnTo>
                    <a:pt x="248665" y="69469"/>
                  </a:lnTo>
                  <a:lnTo>
                    <a:pt x="244601" y="66294"/>
                  </a:lnTo>
                  <a:lnTo>
                    <a:pt x="240537" y="62991"/>
                  </a:lnTo>
                  <a:lnTo>
                    <a:pt x="238505" y="58674"/>
                  </a:lnTo>
                  <a:lnTo>
                    <a:pt x="238505" y="47498"/>
                  </a:lnTo>
                  <a:lnTo>
                    <a:pt x="240537" y="43052"/>
                  </a:lnTo>
                  <a:lnTo>
                    <a:pt x="244601" y="39750"/>
                  </a:lnTo>
                  <a:lnTo>
                    <a:pt x="248665" y="36575"/>
                  </a:lnTo>
                  <a:lnTo>
                    <a:pt x="254253" y="34925"/>
                  </a:lnTo>
                  <a:lnTo>
                    <a:pt x="316787" y="34925"/>
                  </a:lnTo>
                  <a:lnTo>
                    <a:pt x="313640" y="28892"/>
                  </a:lnTo>
                  <a:lnTo>
                    <a:pt x="280701" y="7508"/>
                  </a:lnTo>
                  <a:lnTo>
                    <a:pt x="271438" y="5978"/>
                  </a:lnTo>
                  <a:lnTo>
                    <a:pt x="261365" y="5461"/>
                  </a:lnTo>
                  <a:close/>
                </a:path>
                <a:path w="1595754" h="192405">
                  <a:moveTo>
                    <a:pt x="316787" y="34925"/>
                  </a:moveTo>
                  <a:lnTo>
                    <a:pt x="268477" y="34925"/>
                  </a:lnTo>
                  <a:lnTo>
                    <a:pt x="274065" y="36575"/>
                  </a:lnTo>
                  <a:lnTo>
                    <a:pt x="282066" y="43052"/>
                  </a:lnTo>
                  <a:lnTo>
                    <a:pt x="284225" y="47498"/>
                  </a:lnTo>
                  <a:lnTo>
                    <a:pt x="284225" y="58674"/>
                  </a:lnTo>
                  <a:lnTo>
                    <a:pt x="282066" y="62991"/>
                  </a:lnTo>
                  <a:lnTo>
                    <a:pt x="274065" y="69469"/>
                  </a:lnTo>
                  <a:lnTo>
                    <a:pt x="268477" y="71120"/>
                  </a:lnTo>
                  <a:lnTo>
                    <a:pt x="316928" y="71120"/>
                  </a:lnTo>
                  <a:lnTo>
                    <a:pt x="317626" y="69723"/>
                  </a:lnTo>
                  <a:lnTo>
                    <a:pt x="382270" y="69723"/>
                  </a:lnTo>
                  <a:lnTo>
                    <a:pt x="382270" y="35560"/>
                  </a:lnTo>
                  <a:lnTo>
                    <a:pt x="317118" y="35560"/>
                  </a:lnTo>
                  <a:lnTo>
                    <a:pt x="316787" y="34925"/>
                  </a:lnTo>
                  <a:close/>
                </a:path>
                <a:path w="1595754" h="192405">
                  <a:moveTo>
                    <a:pt x="382270" y="5207"/>
                  </a:moveTo>
                  <a:lnTo>
                    <a:pt x="345693" y="5207"/>
                  </a:lnTo>
                  <a:lnTo>
                    <a:pt x="345693" y="35560"/>
                  </a:lnTo>
                  <a:lnTo>
                    <a:pt x="382270" y="35560"/>
                  </a:lnTo>
                  <a:lnTo>
                    <a:pt x="382270" y="5207"/>
                  </a:lnTo>
                  <a:close/>
                </a:path>
                <a:path w="1595754" h="192405">
                  <a:moveTo>
                    <a:pt x="518922" y="9525"/>
                  </a:moveTo>
                  <a:lnTo>
                    <a:pt x="412496" y="9525"/>
                  </a:lnTo>
                  <a:lnTo>
                    <a:pt x="412496" y="42925"/>
                  </a:lnTo>
                  <a:lnTo>
                    <a:pt x="481584" y="42925"/>
                  </a:lnTo>
                  <a:lnTo>
                    <a:pt x="481584" y="59562"/>
                  </a:lnTo>
                  <a:lnTo>
                    <a:pt x="480469" y="77757"/>
                  </a:lnTo>
                  <a:lnTo>
                    <a:pt x="480413" y="78682"/>
                  </a:lnTo>
                  <a:lnTo>
                    <a:pt x="477075" y="95646"/>
                  </a:lnTo>
                  <a:lnTo>
                    <a:pt x="471640" y="110194"/>
                  </a:lnTo>
                  <a:lnTo>
                    <a:pt x="471547" y="110444"/>
                  </a:lnTo>
                  <a:lnTo>
                    <a:pt x="442198" y="140446"/>
                  </a:lnTo>
                  <a:lnTo>
                    <a:pt x="412496" y="146685"/>
                  </a:lnTo>
                  <a:lnTo>
                    <a:pt x="412496" y="181356"/>
                  </a:lnTo>
                  <a:lnTo>
                    <a:pt x="456430" y="172926"/>
                  </a:lnTo>
                  <a:lnTo>
                    <a:pt x="490013" y="148574"/>
                  </a:lnTo>
                  <a:lnTo>
                    <a:pt x="511356" y="110444"/>
                  </a:lnTo>
                  <a:lnTo>
                    <a:pt x="511456" y="110194"/>
                  </a:lnTo>
                  <a:lnTo>
                    <a:pt x="515556" y="94630"/>
                  </a:lnTo>
                  <a:lnTo>
                    <a:pt x="518036" y="77757"/>
                  </a:lnTo>
                  <a:lnTo>
                    <a:pt x="518922" y="59562"/>
                  </a:lnTo>
                  <a:lnTo>
                    <a:pt x="518922" y="9525"/>
                  </a:lnTo>
                  <a:close/>
                </a:path>
                <a:path w="1595754" h="192405">
                  <a:moveTo>
                    <a:pt x="1148841" y="163449"/>
                  </a:moveTo>
                  <a:lnTo>
                    <a:pt x="1115187" y="163449"/>
                  </a:lnTo>
                  <a:lnTo>
                    <a:pt x="1115187" y="186816"/>
                  </a:lnTo>
                  <a:lnTo>
                    <a:pt x="1148841" y="186816"/>
                  </a:lnTo>
                  <a:lnTo>
                    <a:pt x="1148841" y="163449"/>
                  </a:lnTo>
                  <a:close/>
                </a:path>
                <a:path w="1595754" h="192405">
                  <a:moveTo>
                    <a:pt x="1077214" y="42672"/>
                  </a:moveTo>
                  <a:lnTo>
                    <a:pt x="1042670" y="42672"/>
                  </a:lnTo>
                  <a:lnTo>
                    <a:pt x="1041909" y="64771"/>
                  </a:lnTo>
                  <a:lnTo>
                    <a:pt x="1040209" y="84407"/>
                  </a:lnTo>
                  <a:lnTo>
                    <a:pt x="1029652" y="128256"/>
                  </a:lnTo>
                  <a:lnTo>
                    <a:pt x="1011779" y="145732"/>
                  </a:lnTo>
                  <a:lnTo>
                    <a:pt x="1011936" y="145732"/>
                  </a:lnTo>
                  <a:lnTo>
                    <a:pt x="1011936" y="181356"/>
                  </a:lnTo>
                  <a:lnTo>
                    <a:pt x="1020579" y="180361"/>
                  </a:lnTo>
                  <a:lnTo>
                    <a:pt x="1054687" y="154876"/>
                  </a:lnTo>
                  <a:lnTo>
                    <a:pt x="1064005" y="135255"/>
                  </a:lnTo>
                  <a:lnTo>
                    <a:pt x="1102049" y="135255"/>
                  </a:lnTo>
                  <a:lnTo>
                    <a:pt x="1074674" y="87884"/>
                  </a:lnTo>
                  <a:lnTo>
                    <a:pt x="1075695" y="77354"/>
                  </a:lnTo>
                  <a:lnTo>
                    <a:pt x="1076467" y="66325"/>
                  </a:lnTo>
                  <a:lnTo>
                    <a:pt x="1076977" y="54772"/>
                  </a:lnTo>
                  <a:lnTo>
                    <a:pt x="1077214" y="42672"/>
                  </a:lnTo>
                  <a:close/>
                </a:path>
                <a:path w="1595754" h="192405">
                  <a:moveTo>
                    <a:pt x="1102049" y="135255"/>
                  </a:moveTo>
                  <a:lnTo>
                    <a:pt x="1064005" y="135255"/>
                  </a:lnTo>
                  <a:lnTo>
                    <a:pt x="1087882" y="178562"/>
                  </a:lnTo>
                  <a:lnTo>
                    <a:pt x="1115187" y="163449"/>
                  </a:lnTo>
                  <a:lnTo>
                    <a:pt x="1148841" y="163449"/>
                  </a:lnTo>
                  <a:lnTo>
                    <a:pt x="1148841" y="157987"/>
                  </a:lnTo>
                  <a:lnTo>
                    <a:pt x="1115187" y="157987"/>
                  </a:lnTo>
                  <a:lnTo>
                    <a:pt x="1102049" y="135255"/>
                  </a:lnTo>
                  <a:close/>
                </a:path>
                <a:path w="1595754" h="192405">
                  <a:moveTo>
                    <a:pt x="1148841" y="6096"/>
                  </a:moveTo>
                  <a:lnTo>
                    <a:pt x="1115187" y="6096"/>
                  </a:lnTo>
                  <a:lnTo>
                    <a:pt x="1115187" y="70993"/>
                  </a:lnTo>
                  <a:lnTo>
                    <a:pt x="1091564" y="70993"/>
                  </a:lnTo>
                  <a:lnTo>
                    <a:pt x="1091564" y="105410"/>
                  </a:lnTo>
                  <a:lnTo>
                    <a:pt x="1115187" y="105410"/>
                  </a:lnTo>
                  <a:lnTo>
                    <a:pt x="1115187" y="157987"/>
                  </a:lnTo>
                  <a:lnTo>
                    <a:pt x="1148841" y="157987"/>
                  </a:lnTo>
                  <a:lnTo>
                    <a:pt x="1148841" y="6096"/>
                  </a:lnTo>
                  <a:close/>
                </a:path>
                <a:path w="1595754" h="192405">
                  <a:moveTo>
                    <a:pt x="1103249" y="9525"/>
                  </a:moveTo>
                  <a:lnTo>
                    <a:pt x="1015618" y="9525"/>
                  </a:lnTo>
                  <a:lnTo>
                    <a:pt x="1015618" y="42672"/>
                  </a:lnTo>
                  <a:lnTo>
                    <a:pt x="1103249" y="42672"/>
                  </a:lnTo>
                  <a:lnTo>
                    <a:pt x="1103249" y="9525"/>
                  </a:lnTo>
                  <a:close/>
                </a:path>
                <a:path w="1595754" h="192405">
                  <a:moveTo>
                    <a:pt x="1595374" y="94361"/>
                  </a:moveTo>
                  <a:lnTo>
                    <a:pt x="1559433" y="94361"/>
                  </a:lnTo>
                  <a:lnTo>
                    <a:pt x="1559433" y="120396"/>
                  </a:lnTo>
                  <a:lnTo>
                    <a:pt x="1595374" y="120396"/>
                  </a:lnTo>
                  <a:lnTo>
                    <a:pt x="1595374" y="94361"/>
                  </a:lnTo>
                  <a:close/>
                </a:path>
                <a:path w="1595754" h="192405">
                  <a:moveTo>
                    <a:pt x="1525270" y="7365"/>
                  </a:moveTo>
                  <a:lnTo>
                    <a:pt x="1420495" y="7365"/>
                  </a:lnTo>
                  <a:lnTo>
                    <a:pt x="1420495" y="35560"/>
                  </a:lnTo>
                  <a:lnTo>
                    <a:pt x="1489328" y="35560"/>
                  </a:lnTo>
                  <a:lnTo>
                    <a:pt x="1489328" y="48260"/>
                  </a:lnTo>
                  <a:lnTo>
                    <a:pt x="1421002" y="48260"/>
                  </a:lnTo>
                  <a:lnTo>
                    <a:pt x="1421002" y="115824"/>
                  </a:lnTo>
                  <a:lnTo>
                    <a:pt x="1504441" y="115824"/>
                  </a:lnTo>
                  <a:lnTo>
                    <a:pt x="1512824" y="115315"/>
                  </a:lnTo>
                  <a:lnTo>
                    <a:pt x="1528826" y="113284"/>
                  </a:lnTo>
                  <a:lnTo>
                    <a:pt x="1535302" y="112013"/>
                  </a:lnTo>
                  <a:lnTo>
                    <a:pt x="1540255" y="110362"/>
                  </a:lnTo>
                  <a:lnTo>
                    <a:pt x="1540255" y="94361"/>
                  </a:lnTo>
                  <a:lnTo>
                    <a:pt x="1595374" y="94361"/>
                  </a:lnTo>
                  <a:lnTo>
                    <a:pt x="1595374" y="87630"/>
                  </a:lnTo>
                  <a:lnTo>
                    <a:pt x="1457071" y="87630"/>
                  </a:lnTo>
                  <a:lnTo>
                    <a:pt x="1457071" y="74675"/>
                  </a:lnTo>
                  <a:lnTo>
                    <a:pt x="1525270" y="74675"/>
                  </a:lnTo>
                  <a:lnTo>
                    <a:pt x="1525270" y="7365"/>
                  </a:lnTo>
                  <a:close/>
                </a:path>
                <a:path w="1595754" h="192405">
                  <a:moveTo>
                    <a:pt x="1595374" y="5207"/>
                  </a:moveTo>
                  <a:lnTo>
                    <a:pt x="1559433" y="5207"/>
                  </a:lnTo>
                  <a:lnTo>
                    <a:pt x="1559433" y="21462"/>
                  </a:lnTo>
                  <a:lnTo>
                    <a:pt x="1535429" y="21462"/>
                  </a:lnTo>
                  <a:lnTo>
                    <a:pt x="1535429" y="51943"/>
                  </a:lnTo>
                  <a:lnTo>
                    <a:pt x="1559433" y="51943"/>
                  </a:lnTo>
                  <a:lnTo>
                    <a:pt x="1559433" y="63881"/>
                  </a:lnTo>
                  <a:lnTo>
                    <a:pt x="1535429" y="63881"/>
                  </a:lnTo>
                  <a:lnTo>
                    <a:pt x="1535429" y="83947"/>
                  </a:lnTo>
                  <a:lnTo>
                    <a:pt x="1530477" y="85216"/>
                  </a:lnTo>
                  <a:lnTo>
                    <a:pt x="1524762" y="86106"/>
                  </a:lnTo>
                  <a:lnTo>
                    <a:pt x="1511680" y="87375"/>
                  </a:lnTo>
                  <a:lnTo>
                    <a:pt x="1504823" y="87630"/>
                  </a:lnTo>
                  <a:lnTo>
                    <a:pt x="1595374" y="87630"/>
                  </a:lnTo>
                  <a:lnTo>
                    <a:pt x="1595374" y="5207"/>
                  </a:lnTo>
                  <a:close/>
                </a:path>
                <a:path w="1595754" h="192405">
                  <a:moveTo>
                    <a:pt x="1394205" y="5207"/>
                  </a:moveTo>
                  <a:lnTo>
                    <a:pt x="1358264" y="5207"/>
                  </a:lnTo>
                  <a:lnTo>
                    <a:pt x="1358264" y="28194"/>
                  </a:lnTo>
                  <a:lnTo>
                    <a:pt x="1340358" y="28194"/>
                  </a:lnTo>
                  <a:lnTo>
                    <a:pt x="1340358" y="58165"/>
                  </a:lnTo>
                  <a:lnTo>
                    <a:pt x="1358264" y="58165"/>
                  </a:lnTo>
                  <a:lnTo>
                    <a:pt x="1358264" y="69976"/>
                  </a:lnTo>
                  <a:lnTo>
                    <a:pt x="1340358" y="69976"/>
                  </a:lnTo>
                  <a:lnTo>
                    <a:pt x="1340358" y="99949"/>
                  </a:lnTo>
                  <a:lnTo>
                    <a:pt x="1358264" y="99949"/>
                  </a:lnTo>
                  <a:lnTo>
                    <a:pt x="1358264" y="109727"/>
                  </a:lnTo>
                  <a:lnTo>
                    <a:pt x="1394205" y="109727"/>
                  </a:lnTo>
                  <a:lnTo>
                    <a:pt x="1394205" y="5207"/>
                  </a:lnTo>
                  <a:close/>
                </a:path>
                <a:path w="1595754" h="192405">
                  <a:moveTo>
                    <a:pt x="1195832" y="5207"/>
                  </a:moveTo>
                  <a:lnTo>
                    <a:pt x="1161668" y="5207"/>
                  </a:lnTo>
                  <a:lnTo>
                    <a:pt x="1161668" y="189991"/>
                  </a:lnTo>
                  <a:lnTo>
                    <a:pt x="1195832" y="189991"/>
                  </a:lnTo>
                  <a:lnTo>
                    <a:pt x="1195832" y="5207"/>
                  </a:lnTo>
                  <a:close/>
                </a:path>
                <a:path w="1595754" h="192405">
                  <a:moveTo>
                    <a:pt x="986027" y="5207"/>
                  </a:moveTo>
                  <a:lnTo>
                    <a:pt x="821563" y="5207"/>
                  </a:lnTo>
                  <a:lnTo>
                    <a:pt x="821563" y="36195"/>
                  </a:lnTo>
                  <a:lnTo>
                    <a:pt x="948816" y="36195"/>
                  </a:lnTo>
                  <a:lnTo>
                    <a:pt x="948816" y="67310"/>
                  </a:lnTo>
                  <a:lnTo>
                    <a:pt x="986027" y="67310"/>
                  </a:lnTo>
                  <a:lnTo>
                    <a:pt x="986027" y="5207"/>
                  </a:lnTo>
                  <a:close/>
                </a:path>
                <a:path w="1595754" h="192405">
                  <a:moveTo>
                    <a:pt x="584073" y="5207"/>
                  </a:moveTo>
                  <a:lnTo>
                    <a:pt x="547497" y="5207"/>
                  </a:lnTo>
                  <a:lnTo>
                    <a:pt x="547497" y="189991"/>
                  </a:lnTo>
                  <a:lnTo>
                    <a:pt x="584073" y="189991"/>
                  </a:lnTo>
                  <a:lnTo>
                    <a:pt x="584073" y="5207"/>
                  </a:lnTo>
                  <a:close/>
                </a:path>
                <a:path w="1595754" h="192405">
                  <a:moveTo>
                    <a:pt x="1334008" y="16001"/>
                  </a:moveTo>
                  <a:lnTo>
                    <a:pt x="1213992" y="16001"/>
                  </a:lnTo>
                  <a:lnTo>
                    <a:pt x="1213992" y="42418"/>
                  </a:lnTo>
                  <a:lnTo>
                    <a:pt x="1334008" y="42418"/>
                  </a:lnTo>
                  <a:lnTo>
                    <a:pt x="1334008" y="16001"/>
                  </a:lnTo>
                  <a:close/>
                </a:path>
                <a:path w="1595754" h="192405">
                  <a:moveTo>
                    <a:pt x="1294891" y="1905"/>
                  </a:moveTo>
                  <a:lnTo>
                    <a:pt x="1257680" y="1905"/>
                  </a:lnTo>
                  <a:lnTo>
                    <a:pt x="1257680" y="16001"/>
                  </a:lnTo>
                  <a:lnTo>
                    <a:pt x="1294891" y="16001"/>
                  </a:lnTo>
                  <a:lnTo>
                    <a:pt x="1294891" y="1905"/>
                  </a:lnTo>
                  <a:close/>
                </a:path>
                <a:path w="1595754" h="192405">
                  <a:moveTo>
                    <a:pt x="789371" y="44196"/>
                  </a:moveTo>
                  <a:lnTo>
                    <a:pt x="701166" y="44196"/>
                  </a:lnTo>
                  <a:lnTo>
                    <a:pt x="780923" y="72136"/>
                  </a:lnTo>
                  <a:lnTo>
                    <a:pt x="792479" y="45212"/>
                  </a:lnTo>
                  <a:lnTo>
                    <a:pt x="789371" y="44196"/>
                  </a:lnTo>
                  <a:close/>
                </a:path>
                <a:path w="1595754" h="192405">
                  <a:moveTo>
                    <a:pt x="689483" y="0"/>
                  </a:moveTo>
                  <a:lnTo>
                    <a:pt x="662400" y="30273"/>
                  </a:lnTo>
                  <a:lnTo>
                    <a:pt x="622264" y="42165"/>
                  </a:lnTo>
                  <a:lnTo>
                    <a:pt x="613410" y="42925"/>
                  </a:lnTo>
                  <a:lnTo>
                    <a:pt x="613410" y="71627"/>
                  </a:lnTo>
                  <a:lnTo>
                    <a:pt x="662304" y="63881"/>
                  </a:lnTo>
                  <a:lnTo>
                    <a:pt x="701166" y="44196"/>
                  </a:lnTo>
                  <a:lnTo>
                    <a:pt x="789371" y="44196"/>
                  </a:lnTo>
                  <a:lnTo>
                    <a:pt x="720598" y="21716"/>
                  </a:lnTo>
                  <a:lnTo>
                    <a:pt x="723023" y="17109"/>
                  </a:lnTo>
                  <a:lnTo>
                    <a:pt x="723138" y="16890"/>
                  </a:lnTo>
                  <a:lnTo>
                    <a:pt x="725170" y="11937"/>
                  </a:lnTo>
                  <a:lnTo>
                    <a:pt x="726439" y="6476"/>
                  </a:lnTo>
                  <a:lnTo>
                    <a:pt x="689483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5942075" y="2581655"/>
              <a:ext cx="1409700" cy="228600"/>
            </a:xfrm>
            <a:custGeom>
              <a:avLst/>
              <a:gdLst/>
              <a:ahLst/>
              <a:cxnLst/>
              <a:rect l="l" t="t" r="r" b="b"/>
              <a:pathLst>
                <a:path w="1409700" h="228600">
                  <a:moveTo>
                    <a:pt x="1295400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295400" y="228600"/>
                  </a:lnTo>
                  <a:lnTo>
                    <a:pt x="1339887" y="219616"/>
                  </a:lnTo>
                  <a:lnTo>
                    <a:pt x="1376219" y="195119"/>
                  </a:lnTo>
                  <a:lnTo>
                    <a:pt x="1400716" y="158787"/>
                  </a:lnTo>
                  <a:lnTo>
                    <a:pt x="1409700" y="114300"/>
                  </a:lnTo>
                  <a:lnTo>
                    <a:pt x="1400716" y="69812"/>
                  </a:lnTo>
                  <a:lnTo>
                    <a:pt x="1376219" y="33480"/>
                  </a:lnTo>
                  <a:lnTo>
                    <a:pt x="1339887" y="8983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155562" y="2623438"/>
              <a:ext cx="146938" cy="129794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35775" y="2618358"/>
              <a:ext cx="127126" cy="135381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6485128" y="2618358"/>
              <a:ext cx="646430" cy="148590"/>
            </a:xfrm>
            <a:custGeom>
              <a:avLst/>
              <a:gdLst/>
              <a:ahLst/>
              <a:cxnLst/>
              <a:rect l="l" t="t" r="r" b="b"/>
              <a:pathLst>
                <a:path w="646429" h="148589">
                  <a:moveTo>
                    <a:pt x="20942" y="112268"/>
                  </a:moveTo>
                  <a:lnTo>
                    <a:pt x="5080" y="112268"/>
                  </a:lnTo>
                  <a:lnTo>
                    <a:pt x="0" y="148082"/>
                  </a:lnTo>
                  <a:lnTo>
                    <a:pt x="12954" y="148082"/>
                  </a:lnTo>
                  <a:lnTo>
                    <a:pt x="20942" y="112268"/>
                  </a:lnTo>
                  <a:close/>
                </a:path>
                <a:path w="646429" h="148589">
                  <a:moveTo>
                    <a:pt x="171196" y="117602"/>
                  </a:moveTo>
                  <a:lnTo>
                    <a:pt x="106794" y="117602"/>
                  </a:lnTo>
                  <a:lnTo>
                    <a:pt x="140068" y="84963"/>
                  </a:lnTo>
                  <a:lnTo>
                    <a:pt x="146697" y="78066"/>
                  </a:lnTo>
                  <a:lnTo>
                    <a:pt x="166992" y="46863"/>
                  </a:lnTo>
                  <a:lnTo>
                    <a:pt x="166878" y="40259"/>
                  </a:lnTo>
                  <a:lnTo>
                    <a:pt x="141947" y="4826"/>
                  </a:lnTo>
                  <a:lnTo>
                    <a:pt x="133096" y="2781"/>
                  </a:lnTo>
                  <a:lnTo>
                    <a:pt x="133096" y="16510"/>
                  </a:lnTo>
                  <a:lnTo>
                    <a:pt x="124460" y="16764"/>
                  </a:lnTo>
                  <a:lnTo>
                    <a:pt x="108458" y="16510"/>
                  </a:lnTo>
                  <a:lnTo>
                    <a:pt x="133096" y="16510"/>
                  </a:lnTo>
                  <a:lnTo>
                    <a:pt x="133096" y="2781"/>
                  </a:lnTo>
                  <a:lnTo>
                    <a:pt x="124587" y="2032"/>
                  </a:lnTo>
                  <a:lnTo>
                    <a:pt x="115697" y="2159"/>
                  </a:lnTo>
                  <a:lnTo>
                    <a:pt x="108077" y="4064"/>
                  </a:lnTo>
                  <a:lnTo>
                    <a:pt x="81521" y="36195"/>
                  </a:lnTo>
                  <a:lnTo>
                    <a:pt x="81394" y="43942"/>
                  </a:lnTo>
                  <a:lnTo>
                    <a:pt x="98044" y="43942"/>
                  </a:lnTo>
                  <a:lnTo>
                    <a:pt x="98171" y="36576"/>
                  </a:lnTo>
                  <a:lnTo>
                    <a:pt x="100317" y="30353"/>
                  </a:lnTo>
                  <a:lnTo>
                    <a:pt x="104775" y="25019"/>
                  </a:lnTo>
                  <a:lnTo>
                    <a:pt x="109347" y="19812"/>
                  </a:lnTo>
                  <a:lnTo>
                    <a:pt x="115824" y="17018"/>
                  </a:lnTo>
                  <a:lnTo>
                    <a:pt x="132854" y="17018"/>
                  </a:lnTo>
                  <a:lnTo>
                    <a:pt x="150495" y="44831"/>
                  </a:lnTo>
                  <a:lnTo>
                    <a:pt x="148717" y="49911"/>
                  </a:lnTo>
                  <a:lnTo>
                    <a:pt x="82918" y="121285"/>
                  </a:lnTo>
                  <a:lnTo>
                    <a:pt x="82918" y="132080"/>
                  </a:lnTo>
                  <a:lnTo>
                    <a:pt x="171196" y="132080"/>
                  </a:lnTo>
                  <a:lnTo>
                    <a:pt x="171196" y="117602"/>
                  </a:lnTo>
                  <a:close/>
                </a:path>
                <a:path w="646429" h="148589">
                  <a:moveTo>
                    <a:pt x="228854" y="5080"/>
                  </a:moveTo>
                  <a:lnTo>
                    <a:pt x="185928" y="5080"/>
                  </a:lnTo>
                  <a:lnTo>
                    <a:pt x="185928" y="19685"/>
                  </a:lnTo>
                  <a:lnTo>
                    <a:pt x="212217" y="19685"/>
                  </a:lnTo>
                  <a:lnTo>
                    <a:pt x="212217" y="132080"/>
                  </a:lnTo>
                  <a:lnTo>
                    <a:pt x="228854" y="132080"/>
                  </a:lnTo>
                  <a:lnTo>
                    <a:pt x="228854" y="5080"/>
                  </a:lnTo>
                  <a:close/>
                </a:path>
                <a:path w="646429" h="148589">
                  <a:moveTo>
                    <a:pt x="346837" y="91567"/>
                  </a:moveTo>
                  <a:lnTo>
                    <a:pt x="320929" y="67564"/>
                  </a:lnTo>
                  <a:lnTo>
                    <a:pt x="327025" y="66040"/>
                  </a:lnTo>
                  <a:lnTo>
                    <a:pt x="332232" y="62738"/>
                  </a:lnTo>
                  <a:lnTo>
                    <a:pt x="340995" y="52705"/>
                  </a:lnTo>
                  <a:lnTo>
                    <a:pt x="343408" y="46228"/>
                  </a:lnTo>
                  <a:lnTo>
                    <a:pt x="343471" y="41910"/>
                  </a:lnTo>
                  <a:lnTo>
                    <a:pt x="343535" y="38354"/>
                  </a:lnTo>
                  <a:lnTo>
                    <a:pt x="318211" y="4889"/>
                  </a:lnTo>
                  <a:lnTo>
                    <a:pt x="310134" y="2921"/>
                  </a:lnTo>
                  <a:lnTo>
                    <a:pt x="310642" y="2921"/>
                  </a:lnTo>
                  <a:lnTo>
                    <a:pt x="300482" y="2032"/>
                  </a:lnTo>
                  <a:lnTo>
                    <a:pt x="291096" y="2921"/>
                  </a:lnTo>
                  <a:lnTo>
                    <a:pt x="282740" y="5156"/>
                  </a:lnTo>
                  <a:lnTo>
                    <a:pt x="257302" y="41910"/>
                  </a:lnTo>
                  <a:lnTo>
                    <a:pt x="273939" y="41910"/>
                  </a:lnTo>
                  <a:lnTo>
                    <a:pt x="274066" y="34925"/>
                  </a:lnTo>
                  <a:lnTo>
                    <a:pt x="276352" y="28956"/>
                  </a:lnTo>
                  <a:lnTo>
                    <a:pt x="280797" y="24003"/>
                  </a:lnTo>
                  <a:lnTo>
                    <a:pt x="285369" y="19177"/>
                  </a:lnTo>
                  <a:lnTo>
                    <a:pt x="291846" y="16510"/>
                  </a:lnTo>
                  <a:lnTo>
                    <a:pt x="308991" y="16510"/>
                  </a:lnTo>
                  <a:lnTo>
                    <a:pt x="315468" y="18669"/>
                  </a:lnTo>
                  <a:lnTo>
                    <a:pt x="320040" y="22987"/>
                  </a:lnTo>
                  <a:lnTo>
                    <a:pt x="324739" y="27178"/>
                  </a:lnTo>
                  <a:lnTo>
                    <a:pt x="327025" y="32512"/>
                  </a:lnTo>
                  <a:lnTo>
                    <a:pt x="327025" y="45593"/>
                  </a:lnTo>
                  <a:lnTo>
                    <a:pt x="324485" y="50927"/>
                  </a:lnTo>
                  <a:lnTo>
                    <a:pt x="319659" y="54991"/>
                  </a:lnTo>
                  <a:lnTo>
                    <a:pt x="314706" y="59055"/>
                  </a:lnTo>
                  <a:lnTo>
                    <a:pt x="307822" y="61214"/>
                  </a:lnTo>
                  <a:lnTo>
                    <a:pt x="286004" y="61214"/>
                  </a:lnTo>
                  <a:lnTo>
                    <a:pt x="286004" y="75057"/>
                  </a:lnTo>
                  <a:lnTo>
                    <a:pt x="309626" y="75057"/>
                  </a:lnTo>
                  <a:lnTo>
                    <a:pt x="317119" y="76962"/>
                  </a:lnTo>
                  <a:lnTo>
                    <a:pt x="327787" y="84836"/>
                  </a:lnTo>
                  <a:lnTo>
                    <a:pt x="330454" y="90424"/>
                  </a:lnTo>
                  <a:lnTo>
                    <a:pt x="330365" y="104343"/>
                  </a:lnTo>
                  <a:lnTo>
                    <a:pt x="328041" y="109601"/>
                  </a:lnTo>
                  <a:lnTo>
                    <a:pt x="323088" y="113792"/>
                  </a:lnTo>
                  <a:lnTo>
                    <a:pt x="318135" y="118110"/>
                  </a:lnTo>
                  <a:lnTo>
                    <a:pt x="311150" y="120269"/>
                  </a:lnTo>
                  <a:lnTo>
                    <a:pt x="302260" y="120523"/>
                  </a:lnTo>
                  <a:lnTo>
                    <a:pt x="293243" y="120269"/>
                  </a:lnTo>
                  <a:lnTo>
                    <a:pt x="286639" y="118110"/>
                  </a:lnTo>
                  <a:lnTo>
                    <a:pt x="286385" y="118110"/>
                  </a:lnTo>
                  <a:lnTo>
                    <a:pt x="281432" y="113411"/>
                  </a:lnTo>
                  <a:lnTo>
                    <a:pt x="276479" y="108966"/>
                  </a:lnTo>
                  <a:lnTo>
                    <a:pt x="273939" y="103251"/>
                  </a:lnTo>
                  <a:lnTo>
                    <a:pt x="273723" y="97536"/>
                  </a:lnTo>
                  <a:lnTo>
                    <a:pt x="273685" y="96266"/>
                  </a:lnTo>
                  <a:lnTo>
                    <a:pt x="257175" y="96266"/>
                  </a:lnTo>
                  <a:lnTo>
                    <a:pt x="283984" y="132016"/>
                  </a:lnTo>
                  <a:lnTo>
                    <a:pt x="284162" y="132016"/>
                  </a:lnTo>
                  <a:lnTo>
                    <a:pt x="292544" y="134073"/>
                  </a:lnTo>
                  <a:lnTo>
                    <a:pt x="292722" y="134073"/>
                  </a:lnTo>
                  <a:lnTo>
                    <a:pt x="302260" y="134874"/>
                  </a:lnTo>
                  <a:lnTo>
                    <a:pt x="311848" y="134073"/>
                  </a:lnTo>
                  <a:lnTo>
                    <a:pt x="320433" y="132016"/>
                  </a:lnTo>
                  <a:lnTo>
                    <a:pt x="327990" y="128739"/>
                  </a:lnTo>
                  <a:lnTo>
                    <a:pt x="334518" y="124206"/>
                  </a:lnTo>
                  <a:lnTo>
                    <a:pt x="337985" y="120523"/>
                  </a:lnTo>
                  <a:lnTo>
                    <a:pt x="339788" y="118618"/>
                  </a:lnTo>
                  <a:lnTo>
                    <a:pt x="343623" y="112306"/>
                  </a:lnTo>
                  <a:lnTo>
                    <a:pt x="345973" y="105283"/>
                  </a:lnTo>
                  <a:lnTo>
                    <a:pt x="346837" y="97536"/>
                  </a:lnTo>
                  <a:lnTo>
                    <a:pt x="346837" y="91567"/>
                  </a:lnTo>
                  <a:close/>
                </a:path>
                <a:path w="646429" h="148589">
                  <a:moveTo>
                    <a:pt x="490220" y="88265"/>
                  </a:moveTo>
                  <a:lnTo>
                    <a:pt x="375412" y="88265"/>
                  </a:lnTo>
                  <a:lnTo>
                    <a:pt x="375412" y="101981"/>
                  </a:lnTo>
                  <a:lnTo>
                    <a:pt x="474091" y="101981"/>
                  </a:lnTo>
                  <a:lnTo>
                    <a:pt x="474091" y="135382"/>
                  </a:lnTo>
                  <a:lnTo>
                    <a:pt x="490220" y="135382"/>
                  </a:lnTo>
                  <a:lnTo>
                    <a:pt x="490220" y="88265"/>
                  </a:lnTo>
                  <a:close/>
                </a:path>
                <a:path w="646429" h="148589">
                  <a:moveTo>
                    <a:pt x="490220" y="0"/>
                  </a:moveTo>
                  <a:lnTo>
                    <a:pt x="474472" y="0"/>
                  </a:lnTo>
                  <a:lnTo>
                    <a:pt x="474472" y="30226"/>
                  </a:lnTo>
                  <a:lnTo>
                    <a:pt x="446786" y="30226"/>
                  </a:lnTo>
                  <a:lnTo>
                    <a:pt x="444754" y="21717"/>
                  </a:lnTo>
                  <a:lnTo>
                    <a:pt x="440182" y="14732"/>
                  </a:lnTo>
                  <a:lnTo>
                    <a:pt x="433070" y="9525"/>
                  </a:lnTo>
                  <a:lnTo>
                    <a:pt x="431825" y="8775"/>
                  </a:lnTo>
                  <a:lnTo>
                    <a:pt x="431825" y="31165"/>
                  </a:lnTo>
                  <a:lnTo>
                    <a:pt x="431812" y="46875"/>
                  </a:lnTo>
                  <a:lnTo>
                    <a:pt x="429387" y="52578"/>
                  </a:lnTo>
                  <a:lnTo>
                    <a:pt x="424688" y="56896"/>
                  </a:lnTo>
                  <a:lnTo>
                    <a:pt x="419989" y="61087"/>
                  </a:lnTo>
                  <a:lnTo>
                    <a:pt x="413639" y="63373"/>
                  </a:lnTo>
                  <a:lnTo>
                    <a:pt x="397891" y="63373"/>
                  </a:lnTo>
                  <a:lnTo>
                    <a:pt x="379691" y="31165"/>
                  </a:lnTo>
                  <a:lnTo>
                    <a:pt x="382143" y="25400"/>
                  </a:lnTo>
                  <a:lnTo>
                    <a:pt x="391668" y="16891"/>
                  </a:lnTo>
                  <a:lnTo>
                    <a:pt x="397891" y="14732"/>
                  </a:lnTo>
                  <a:lnTo>
                    <a:pt x="413639" y="14732"/>
                  </a:lnTo>
                  <a:lnTo>
                    <a:pt x="419989" y="16891"/>
                  </a:lnTo>
                  <a:lnTo>
                    <a:pt x="424688" y="21209"/>
                  </a:lnTo>
                  <a:lnTo>
                    <a:pt x="429387" y="25400"/>
                  </a:lnTo>
                  <a:lnTo>
                    <a:pt x="431825" y="31165"/>
                  </a:lnTo>
                  <a:lnTo>
                    <a:pt x="431825" y="8775"/>
                  </a:lnTo>
                  <a:lnTo>
                    <a:pt x="427355" y="6083"/>
                  </a:lnTo>
                  <a:lnTo>
                    <a:pt x="420903" y="3556"/>
                  </a:lnTo>
                  <a:lnTo>
                    <a:pt x="413740" y="1993"/>
                  </a:lnTo>
                  <a:lnTo>
                    <a:pt x="405892" y="1397"/>
                  </a:lnTo>
                  <a:lnTo>
                    <a:pt x="396621" y="2209"/>
                  </a:lnTo>
                  <a:lnTo>
                    <a:pt x="364629" y="31165"/>
                  </a:lnTo>
                  <a:lnTo>
                    <a:pt x="363855" y="38989"/>
                  </a:lnTo>
                  <a:lnTo>
                    <a:pt x="364604" y="46609"/>
                  </a:lnTo>
                  <a:lnTo>
                    <a:pt x="364629" y="46875"/>
                  </a:lnTo>
                  <a:lnTo>
                    <a:pt x="396621" y="75780"/>
                  </a:lnTo>
                  <a:lnTo>
                    <a:pt x="405892" y="76581"/>
                  </a:lnTo>
                  <a:lnTo>
                    <a:pt x="414223" y="75946"/>
                  </a:lnTo>
                  <a:lnTo>
                    <a:pt x="421716" y="74244"/>
                  </a:lnTo>
                  <a:lnTo>
                    <a:pt x="428371" y="71475"/>
                  </a:lnTo>
                  <a:lnTo>
                    <a:pt x="434213" y="67691"/>
                  </a:lnTo>
                  <a:lnTo>
                    <a:pt x="438696" y="63373"/>
                  </a:lnTo>
                  <a:lnTo>
                    <a:pt x="439089" y="63004"/>
                  </a:lnTo>
                  <a:lnTo>
                    <a:pt x="442874" y="57645"/>
                  </a:lnTo>
                  <a:lnTo>
                    <a:pt x="445566" y="51600"/>
                  </a:lnTo>
                  <a:lnTo>
                    <a:pt x="447167" y="44831"/>
                  </a:lnTo>
                  <a:lnTo>
                    <a:pt x="474472" y="44831"/>
                  </a:lnTo>
                  <a:lnTo>
                    <a:pt x="474472" y="80899"/>
                  </a:lnTo>
                  <a:lnTo>
                    <a:pt x="490220" y="80899"/>
                  </a:lnTo>
                  <a:lnTo>
                    <a:pt x="490220" y="44831"/>
                  </a:lnTo>
                  <a:lnTo>
                    <a:pt x="490220" y="30226"/>
                  </a:lnTo>
                  <a:lnTo>
                    <a:pt x="490220" y="0"/>
                  </a:lnTo>
                  <a:close/>
                </a:path>
                <a:path w="646429" h="148589">
                  <a:moveTo>
                    <a:pt x="603250" y="18161"/>
                  </a:moveTo>
                  <a:lnTo>
                    <a:pt x="600087" y="12700"/>
                  </a:lnTo>
                  <a:lnTo>
                    <a:pt x="599440" y="11557"/>
                  </a:lnTo>
                  <a:lnTo>
                    <a:pt x="592201" y="7112"/>
                  </a:lnTo>
                  <a:lnTo>
                    <a:pt x="588010" y="5041"/>
                  </a:lnTo>
                  <a:lnTo>
                    <a:pt x="588010" y="26670"/>
                  </a:lnTo>
                  <a:lnTo>
                    <a:pt x="587883" y="31369"/>
                  </a:lnTo>
                  <a:lnTo>
                    <a:pt x="585597" y="34798"/>
                  </a:lnTo>
                  <a:lnTo>
                    <a:pt x="581025" y="37211"/>
                  </a:lnTo>
                  <a:lnTo>
                    <a:pt x="576453" y="39497"/>
                  </a:lnTo>
                  <a:lnTo>
                    <a:pt x="570611" y="40767"/>
                  </a:lnTo>
                  <a:lnTo>
                    <a:pt x="556006" y="40767"/>
                  </a:lnTo>
                  <a:lnTo>
                    <a:pt x="550164" y="39497"/>
                  </a:lnTo>
                  <a:lnTo>
                    <a:pt x="545592" y="37211"/>
                  </a:lnTo>
                  <a:lnTo>
                    <a:pt x="541020" y="34798"/>
                  </a:lnTo>
                  <a:lnTo>
                    <a:pt x="538734" y="31369"/>
                  </a:lnTo>
                  <a:lnTo>
                    <a:pt x="538734" y="21971"/>
                  </a:lnTo>
                  <a:lnTo>
                    <a:pt x="541020" y="18415"/>
                  </a:lnTo>
                  <a:lnTo>
                    <a:pt x="550164" y="13843"/>
                  </a:lnTo>
                  <a:lnTo>
                    <a:pt x="556006" y="12700"/>
                  </a:lnTo>
                  <a:lnTo>
                    <a:pt x="570611" y="12700"/>
                  </a:lnTo>
                  <a:lnTo>
                    <a:pt x="576453" y="13843"/>
                  </a:lnTo>
                  <a:lnTo>
                    <a:pt x="585597" y="18415"/>
                  </a:lnTo>
                  <a:lnTo>
                    <a:pt x="587883" y="21971"/>
                  </a:lnTo>
                  <a:lnTo>
                    <a:pt x="588010" y="26670"/>
                  </a:lnTo>
                  <a:lnTo>
                    <a:pt x="588010" y="5041"/>
                  </a:lnTo>
                  <a:lnTo>
                    <a:pt x="586320" y="4191"/>
                  </a:lnTo>
                  <a:lnTo>
                    <a:pt x="579539" y="2082"/>
                  </a:lnTo>
                  <a:lnTo>
                    <a:pt x="571893" y="812"/>
                  </a:lnTo>
                  <a:lnTo>
                    <a:pt x="563372" y="381"/>
                  </a:lnTo>
                  <a:lnTo>
                    <a:pt x="554837" y="812"/>
                  </a:lnTo>
                  <a:lnTo>
                    <a:pt x="523367" y="18161"/>
                  </a:lnTo>
                  <a:lnTo>
                    <a:pt x="523367" y="35179"/>
                  </a:lnTo>
                  <a:lnTo>
                    <a:pt x="563372" y="53086"/>
                  </a:lnTo>
                  <a:lnTo>
                    <a:pt x="571893" y="52666"/>
                  </a:lnTo>
                  <a:lnTo>
                    <a:pt x="600024" y="40767"/>
                  </a:lnTo>
                  <a:lnTo>
                    <a:pt x="603250" y="35179"/>
                  </a:lnTo>
                  <a:lnTo>
                    <a:pt x="603250" y="18161"/>
                  </a:lnTo>
                  <a:close/>
                </a:path>
                <a:path w="646429" h="148589">
                  <a:moveTo>
                    <a:pt x="615442" y="57277"/>
                  </a:moveTo>
                  <a:lnTo>
                    <a:pt x="575805" y="62611"/>
                  </a:lnTo>
                  <a:lnTo>
                    <a:pt x="515112" y="62611"/>
                  </a:lnTo>
                  <a:lnTo>
                    <a:pt x="515112" y="75565"/>
                  </a:lnTo>
                  <a:lnTo>
                    <a:pt x="552577" y="75565"/>
                  </a:lnTo>
                  <a:lnTo>
                    <a:pt x="552577" y="99822"/>
                  </a:lnTo>
                  <a:lnTo>
                    <a:pt x="568198" y="99822"/>
                  </a:lnTo>
                  <a:lnTo>
                    <a:pt x="568198" y="75565"/>
                  </a:lnTo>
                  <a:lnTo>
                    <a:pt x="575576" y="75565"/>
                  </a:lnTo>
                  <a:lnTo>
                    <a:pt x="584581" y="75272"/>
                  </a:lnTo>
                  <a:lnTo>
                    <a:pt x="590994" y="74879"/>
                  </a:lnTo>
                  <a:lnTo>
                    <a:pt x="604901" y="73533"/>
                  </a:lnTo>
                  <a:lnTo>
                    <a:pt x="610997" y="72136"/>
                  </a:lnTo>
                  <a:lnTo>
                    <a:pt x="615442" y="70231"/>
                  </a:lnTo>
                  <a:lnTo>
                    <a:pt x="615442" y="57277"/>
                  </a:lnTo>
                  <a:close/>
                </a:path>
                <a:path w="646429" h="148589">
                  <a:moveTo>
                    <a:pt x="642620" y="0"/>
                  </a:moveTo>
                  <a:lnTo>
                    <a:pt x="626872" y="0"/>
                  </a:lnTo>
                  <a:lnTo>
                    <a:pt x="626872" y="84963"/>
                  </a:lnTo>
                  <a:lnTo>
                    <a:pt x="585851" y="84963"/>
                  </a:lnTo>
                  <a:lnTo>
                    <a:pt x="585851" y="97663"/>
                  </a:lnTo>
                  <a:lnTo>
                    <a:pt x="626872" y="97663"/>
                  </a:lnTo>
                  <a:lnTo>
                    <a:pt x="626872" y="106045"/>
                  </a:lnTo>
                  <a:lnTo>
                    <a:pt x="642620" y="106045"/>
                  </a:lnTo>
                  <a:lnTo>
                    <a:pt x="642620" y="0"/>
                  </a:lnTo>
                  <a:close/>
                </a:path>
                <a:path w="646429" h="148589">
                  <a:moveTo>
                    <a:pt x="646049" y="120269"/>
                  </a:moveTo>
                  <a:lnTo>
                    <a:pt x="543306" y="120269"/>
                  </a:lnTo>
                  <a:lnTo>
                    <a:pt x="543306" y="92583"/>
                  </a:lnTo>
                  <a:lnTo>
                    <a:pt x="527685" y="92583"/>
                  </a:lnTo>
                  <a:lnTo>
                    <a:pt x="527685" y="133604"/>
                  </a:lnTo>
                  <a:lnTo>
                    <a:pt x="646049" y="133604"/>
                  </a:lnTo>
                  <a:lnTo>
                    <a:pt x="646049" y="12026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304411" y="2915411"/>
              <a:ext cx="2218690" cy="156210"/>
            </a:xfrm>
            <a:custGeom>
              <a:avLst/>
              <a:gdLst/>
              <a:ahLst/>
              <a:cxnLst/>
              <a:rect l="l" t="t" r="r" b="b"/>
              <a:pathLst>
                <a:path w="2218690" h="156210">
                  <a:moveTo>
                    <a:pt x="57277" y="26162"/>
                  </a:moveTo>
                  <a:lnTo>
                    <a:pt x="50800" y="14986"/>
                  </a:lnTo>
                  <a:lnTo>
                    <a:pt x="33020" y="27686"/>
                  </a:lnTo>
                  <a:lnTo>
                    <a:pt x="35179" y="5715"/>
                  </a:lnTo>
                  <a:lnTo>
                    <a:pt x="21971" y="5715"/>
                  </a:lnTo>
                  <a:lnTo>
                    <a:pt x="24130" y="27686"/>
                  </a:lnTo>
                  <a:lnTo>
                    <a:pt x="6477" y="14859"/>
                  </a:lnTo>
                  <a:lnTo>
                    <a:pt x="0" y="26162"/>
                  </a:lnTo>
                  <a:lnTo>
                    <a:pt x="19812" y="35179"/>
                  </a:lnTo>
                  <a:lnTo>
                    <a:pt x="0" y="44069"/>
                  </a:lnTo>
                  <a:lnTo>
                    <a:pt x="6350" y="55499"/>
                  </a:lnTo>
                  <a:lnTo>
                    <a:pt x="24130" y="42799"/>
                  </a:lnTo>
                  <a:lnTo>
                    <a:pt x="21971" y="64516"/>
                  </a:lnTo>
                  <a:lnTo>
                    <a:pt x="35179" y="64516"/>
                  </a:lnTo>
                  <a:lnTo>
                    <a:pt x="33020" y="42672"/>
                  </a:lnTo>
                  <a:lnTo>
                    <a:pt x="50673" y="55499"/>
                  </a:lnTo>
                  <a:lnTo>
                    <a:pt x="57277" y="44069"/>
                  </a:lnTo>
                  <a:lnTo>
                    <a:pt x="37338" y="35179"/>
                  </a:lnTo>
                  <a:lnTo>
                    <a:pt x="57277" y="26162"/>
                  </a:lnTo>
                  <a:close/>
                </a:path>
                <a:path w="2218690" h="156210">
                  <a:moveTo>
                    <a:pt x="215011" y="69723"/>
                  </a:moveTo>
                  <a:lnTo>
                    <a:pt x="192443" y="55753"/>
                  </a:lnTo>
                  <a:lnTo>
                    <a:pt x="172339" y="43307"/>
                  </a:lnTo>
                  <a:lnTo>
                    <a:pt x="173990" y="38735"/>
                  </a:lnTo>
                  <a:lnTo>
                    <a:pt x="175133" y="34036"/>
                  </a:lnTo>
                  <a:lnTo>
                    <a:pt x="175768" y="29337"/>
                  </a:lnTo>
                  <a:lnTo>
                    <a:pt x="212471" y="29337"/>
                  </a:lnTo>
                  <a:lnTo>
                    <a:pt x="212471" y="15621"/>
                  </a:lnTo>
                  <a:lnTo>
                    <a:pt x="175768" y="15621"/>
                  </a:lnTo>
                  <a:lnTo>
                    <a:pt x="175768" y="0"/>
                  </a:lnTo>
                  <a:lnTo>
                    <a:pt x="159385" y="0"/>
                  </a:lnTo>
                  <a:lnTo>
                    <a:pt x="159385" y="15621"/>
                  </a:lnTo>
                  <a:lnTo>
                    <a:pt x="122174" y="15621"/>
                  </a:lnTo>
                  <a:lnTo>
                    <a:pt x="122174" y="29337"/>
                  </a:lnTo>
                  <a:lnTo>
                    <a:pt x="159131" y="29337"/>
                  </a:lnTo>
                  <a:lnTo>
                    <a:pt x="157505" y="36703"/>
                  </a:lnTo>
                  <a:lnTo>
                    <a:pt x="128409" y="66827"/>
                  </a:lnTo>
                  <a:lnTo>
                    <a:pt x="120650" y="68580"/>
                  </a:lnTo>
                  <a:lnTo>
                    <a:pt x="120650" y="82804"/>
                  </a:lnTo>
                  <a:lnTo>
                    <a:pt x="157429" y="65836"/>
                  </a:lnTo>
                  <a:lnTo>
                    <a:pt x="165735" y="55753"/>
                  </a:lnTo>
                  <a:lnTo>
                    <a:pt x="207264" y="81915"/>
                  </a:lnTo>
                  <a:lnTo>
                    <a:pt x="215011" y="69723"/>
                  </a:lnTo>
                  <a:close/>
                </a:path>
                <a:path w="2218690" h="156210">
                  <a:moveTo>
                    <a:pt x="250190" y="92456"/>
                  </a:moveTo>
                  <a:lnTo>
                    <a:pt x="233934" y="92456"/>
                  </a:lnTo>
                  <a:lnTo>
                    <a:pt x="233934" y="105791"/>
                  </a:lnTo>
                  <a:lnTo>
                    <a:pt x="233934" y="127889"/>
                  </a:lnTo>
                  <a:lnTo>
                    <a:pt x="146812" y="127889"/>
                  </a:lnTo>
                  <a:lnTo>
                    <a:pt x="146812" y="105791"/>
                  </a:lnTo>
                  <a:lnTo>
                    <a:pt x="233934" y="105791"/>
                  </a:lnTo>
                  <a:lnTo>
                    <a:pt x="233934" y="92456"/>
                  </a:lnTo>
                  <a:lnTo>
                    <a:pt x="130556" y="92456"/>
                  </a:lnTo>
                  <a:lnTo>
                    <a:pt x="130556" y="141224"/>
                  </a:lnTo>
                  <a:lnTo>
                    <a:pt x="250190" y="141224"/>
                  </a:lnTo>
                  <a:lnTo>
                    <a:pt x="250190" y="127889"/>
                  </a:lnTo>
                  <a:lnTo>
                    <a:pt x="250190" y="105791"/>
                  </a:lnTo>
                  <a:lnTo>
                    <a:pt x="250190" y="92456"/>
                  </a:lnTo>
                  <a:close/>
                </a:path>
                <a:path w="2218690" h="156210">
                  <a:moveTo>
                    <a:pt x="250190" y="2413"/>
                  </a:moveTo>
                  <a:lnTo>
                    <a:pt x="233934" y="2413"/>
                  </a:lnTo>
                  <a:lnTo>
                    <a:pt x="233934" y="36703"/>
                  </a:lnTo>
                  <a:lnTo>
                    <a:pt x="206883" y="36703"/>
                  </a:lnTo>
                  <a:lnTo>
                    <a:pt x="206883" y="51054"/>
                  </a:lnTo>
                  <a:lnTo>
                    <a:pt x="233934" y="51054"/>
                  </a:lnTo>
                  <a:lnTo>
                    <a:pt x="233934" y="84709"/>
                  </a:lnTo>
                  <a:lnTo>
                    <a:pt x="250190" y="84709"/>
                  </a:lnTo>
                  <a:lnTo>
                    <a:pt x="250190" y="2413"/>
                  </a:lnTo>
                  <a:close/>
                </a:path>
                <a:path w="2218690" h="156210">
                  <a:moveTo>
                    <a:pt x="377063" y="61722"/>
                  </a:moveTo>
                  <a:lnTo>
                    <a:pt x="337629" y="67818"/>
                  </a:lnTo>
                  <a:lnTo>
                    <a:pt x="297815" y="67818"/>
                  </a:lnTo>
                  <a:lnTo>
                    <a:pt x="297815" y="20066"/>
                  </a:lnTo>
                  <a:lnTo>
                    <a:pt x="367030" y="20066"/>
                  </a:lnTo>
                  <a:lnTo>
                    <a:pt x="367030" y="5969"/>
                  </a:lnTo>
                  <a:lnTo>
                    <a:pt x="281305" y="5969"/>
                  </a:lnTo>
                  <a:lnTo>
                    <a:pt x="281305" y="81915"/>
                  </a:lnTo>
                  <a:lnTo>
                    <a:pt x="336931" y="81915"/>
                  </a:lnTo>
                  <a:lnTo>
                    <a:pt x="346113" y="81521"/>
                  </a:lnTo>
                  <a:lnTo>
                    <a:pt x="377063" y="75692"/>
                  </a:lnTo>
                  <a:lnTo>
                    <a:pt x="377063" y="67818"/>
                  </a:lnTo>
                  <a:lnTo>
                    <a:pt x="377063" y="61722"/>
                  </a:lnTo>
                  <a:close/>
                </a:path>
                <a:path w="2218690" h="156210">
                  <a:moveTo>
                    <a:pt x="407416" y="126365"/>
                  </a:moveTo>
                  <a:lnTo>
                    <a:pt x="302514" y="126365"/>
                  </a:lnTo>
                  <a:lnTo>
                    <a:pt x="302514" y="95631"/>
                  </a:lnTo>
                  <a:lnTo>
                    <a:pt x="286131" y="95631"/>
                  </a:lnTo>
                  <a:lnTo>
                    <a:pt x="286131" y="141224"/>
                  </a:lnTo>
                  <a:lnTo>
                    <a:pt x="407416" y="141224"/>
                  </a:lnTo>
                  <a:lnTo>
                    <a:pt x="407416" y="126365"/>
                  </a:lnTo>
                  <a:close/>
                </a:path>
                <a:path w="2218690" h="156210">
                  <a:moveTo>
                    <a:pt x="423291" y="35941"/>
                  </a:moveTo>
                  <a:lnTo>
                    <a:pt x="403606" y="35941"/>
                  </a:lnTo>
                  <a:lnTo>
                    <a:pt x="403606" y="2413"/>
                  </a:lnTo>
                  <a:lnTo>
                    <a:pt x="387350" y="2413"/>
                  </a:lnTo>
                  <a:lnTo>
                    <a:pt x="387350" y="106807"/>
                  </a:lnTo>
                  <a:lnTo>
                    <a:pt x="403606" y="106807"/>
                  </a:lnTo>
                  <a:lnTo>
                    <a:pt x="403606" y="51562"/>
                  </a:lnTo>
                  <a:lnTo>
                    <a:pt x="423291" y="51562"/>
                  </a:lnTo>
                  <a:lnTo>
                    <a:pt x="423291" y="35941"/>
                  </a:lnTo>
                  <a:close/>
                </a:path>
                <a:path w="2218690" h="156210">
                  <a:moveTo>
                    <a:pt x="532765" y="72390"/>
                  </a:moveTo>
                  <a:lnTo>
                    <a:pt x="506323" y="52451"/>
                  </a:lnTo>
                  <a:lnTo>
                    <a:pt x="488315" y="38862"/>
                  </a:lnTo>
                  <a:lnTo>
                    <a:pt x="490220" y="33528"/>
                  </a:lnTo>
                  <a:lnTo>
                    <a:pt x="491744" y="28067"/>
                  </a:lnTo>
                  <a:lnTo>
                    <a:pt x="492633" y="22352"/>
                  </a:lnTo>
                  <a:lnTo>
                    <a:pt x="493649" y="16637"/>
                  </a:lnTo>
                  <a:lnTo>
                    <a:pt x="494055" y="11938"/>
                  </a:lnTo>
                  <a:lnTo>
                    <a:pt x="494157" y="4826"/>
                  </a:lnTo>
                  <a:lnTo>
                    <a:pt x="477774" y="3810"/>
                  </a:lnTo>
                  <a:lnTo>
                    <a:pt x="477418" y="10795"/>
                  </a:lnTo>
                  <a:lnTo>
                    <a:pt x="477367" y="11938"/>
                  </a:lnTo>
                  <a:lnTo>
                    <a:pt x="476351" y="19761"/>
                  </a:lnTo>
                  <a:lnTo>
                    <a:pt x="474751" y="27279"/>
                  </a:lnTo>
                  <a:lnTo>
                    <a:pt x="472605" y="34417"/>
                  </a:lnTo>
                  <a:lnTo>
                    <a:pt x="472567" y="34544"/>
                  </a:lnTo>
                  <a:lnTo>
                    <a:pt x="447586" y="65963"/>
                  </a:lnTo>
                  <a:lnTo>
                    <a:pt x="435229" y="70231"/>
                  </a:lnTo>
                  <a:lnTo>
                    <a:pt x="435229" y="85598"/>
                  </a:lnTo>
                  <a:lnTo>
                    <a:pt x="473176" y="64808"/>
                  </a:lnTo>
                  <a:lnTo>
                    <a:pt x="481965" y="52451"/>
                  </a:lnTo>
                  <a:lnTo>
                    <a:pt x="522922" y="84124"/>
                  </a:lnTo>
                  <a:lnTo>
                    <a:pt x="524776" y="81813"/>
                  </a:lnTo>
                  <a:lnTo>
                    <a:pt x="532765" y="72390"/>
                  </a:lnTo>
                  <a:close/>
                </a:path>
                <a:path w="2218690" h="156210">
                  <a:moveTo>
                    <a:pt x="565912" y="126365"/>
                  </a:moveTo>
                  <a:lnTo>
                    <a:pt x="461010" y="126365"/>
                  </a:lnTo>
                  <a:lnTo>
                    <a:pt x="461010" y="96393"/>
                  </a:lnTo>
                  <a:lnTo>
                    <a:pt x="444627" y="96393"/>
                  </a:lnTo>
                  <a:lnTo>
                    <a:pt x="444627" y="141224"/>
                  </a:lnTo>
                  <a:lnTo>
                    <a:pt x="565912" y="141224"/>
                  </a:lnTo>
                  <a:lnTo>
                    <a:pt x="565912" y="126365"/>
                  </a:lnTo>
                  <a:close/>
                </a:path>
                <a:path w="2218690" h="156210">
                  <a:moveTo>
                    <a:pt x="581787" y="34417"/>
                  </a:moveTo>
                  <a:lnTo>
                    <a:pt x="562102" y="34417"/>
                  </a:lnTo>
                  <a:lnTo>
                    <a:pt x="562102" y="2413"/>
                  </a:lnTo>
                  <a:lnTo>
                    <a:pt x="545846" y="2413"/>
                  </a:lnTo>
                  <a:lnTo>
                    <a:pt x="545846" y="106807"/>
                  </a:lnTo>
                  <a:lnTo>
                    <a:pt x="562102" y="106807"/>
                  </a:lnTo>
                  <a:lnTo>
                    <a:pt x="562102" y="50038"/>
                  </a:lnTo>
                  <a:lnTo>
                    <a:pt x="581787" y="50038"/>
                  </a:lnTo>
                  <a:lnTo>
                    <a:pt x="581787" y="34417"/>
                  </a:lnTo>
                  <a:close/>
                </a:path>
                <a:path w="2218690" h="156210">
                  <a:moveTo>
                    <a:pt x="725678" y="82296"/>
                  </a:moveTo>
                  <a:lnTo>
                    <a:pt x="709549" y="82296"/>
                  </a:lnTo>
                  <a:lnTo>
                    <a:pt x="709549" y="97155"/>
                  </a:lnTo>
                  <a:lnTo>
                    <a:pt x="709549" y="110109"/>
                  </a:lnTo>
                  <a:lnTo>
                    <a:pt x="709549" y="127889"/>
                  </a:lnTo>
                  <a:lnTo>
                    <a:pt x="623697" y="127889"/>
                  </a:lnTo>
                  <a:lnTo>
                    <a:pt x="623697" y="110109"/>
                  </a:lnTo>
                  <a:lnTo>
                    <a:pt x="709549" y="110109"/>
                  </a:lnTo>
                  <a:lnTo>
                    <a:pt x="709549" y="97155"/>
                  </a:lnTo>
                  <a:lnTo>
                    <a:pt x="623697" y="97155"/>
                  </a:lnTo>
                  <a:lnTo>
                    <a:pt x="623697" y="82296"/>
                  </a:lnTo>
                  <a:lnTo>
                    <a:pt x="607695" y="82296"/>
                  </a:lnTo>
                  <a:lnTo>
                    <a:pt x="607695" y="141224"/>
                  </a:lnTo>
                  <a:lnTo>
                    <a:pt x="725678" y="141224"/>
                  </a:lnTo>
                  <a:lnTo>
                    <a:pt x="725678" y="127889"/>
                  </a:lnTo>
                  <a:lnTo>
                    <a:pt x="725678" y="110109"/>
                  </a:lnTo>
                  <a:lnTo>
                    <a:pt x="725678" y="97155"/>
                  </a:lnTo>
                  <a:lnTo>
                    <a:pt x="725678" y="82296"/>
                  </a:lnTo>
                  <a:close/>
                </a:path>
                <a:path w="2218690" h="156210">
                  <a:moveTo>
                    <a:pt x="725678" y="2413"/>
                  </a:moveTo>
                  <a:lnTo>
                    <a:pt x="709422" y="2413"/>
                  </a:lnTo>
                  <a:lnTo>
                    <a:pt x="709422" y="30607"/>
                  </a:lnTo>
                  <a:lnTo>
                    <a:pt x="680466" y="30607"/>
                  </a:lnTo>
                  <a:lnTo>
                    <a:pt x="678307" y="22479"/>
                  </a:lnTo>
                  <a:lnTo>
                    <a:pt x="674725" y="17653"/>
                  </a:lnTo>
                  <a:lnTo>
                    <a:pt x="673608" y="16129"/>
                  </a:lnTo>
                  <a:lnTo>
                    <a:pt x="666369" y="11430"/>
                  </a:lnTo>
                  <a:lnTo>
                    <a:pt x="664972" y="10693"/>
                  </a:lnTo>
                  <a:lnTo>
                    <a:pt x="664972" y="32258"/>
                  </a:lnTo>
                  <a:lnTo>
                    <a:pt x="664845" y="45720"/>
                  </a:lnTo>
                  <a:lnTo>
                    <a:pt x="662559" y="50673"/>
                  </a:lnTo>
                  <a:lnTo>
                    <a:pt x="652780" y="58166"/>
                  </a:lnTo>
                  <a:lnTo>
                    <a:pt x="646303" y="60071"/>
                  </a:lnTo>
                  <a:lnTo>
                    <a:pt x="629920" y="60071"/>
                  </a:lnTo>
                  <a:lnTo>
                    <a:pt x="623443" y="58166"/>
                  </a:lnTo>
                  <a:lnTo>
                    <a:pt x="613664" y="50673"/>
                  </a:lnTo>
                  <a:lnTo>
                    <a:pt x="611238" y="45720"/>
                  </a:lnTo>
                  <a:lnTo>
                    <a:pt x="611124" y="32258"/>
                  </a:lnTo>
                  <a:lnTo>
                    <a:pt x="613664" y="27051"/>
                  </a:lnTo>
                  <a:lnTo>
                    <a:pt x="618490" y="23241"/>
                  </a:lnTo>
                  <a:lnTo>
                    <a:pt x="623443" y="19558"/>
                  </a:lnTo>
                  <a:lnTo>
                    <a:pt x="629920" y="17653"/>
                  </a:lnTo>
                  <a:lnTo>
                    <a:pt x="646303" y="17653"/>
                  </a:lnTo>
                  <a:lnTo>
                    <a:pt x="652780" y="19558"/>
                  </a:lnTo>
                  <a:lnTo>
                    <a:pt x="657733" y="23241"/>
                  </a:lnTo>
                  <a:lnTo>
                    <a:pt x="662559" y="27051"/>
                  </a:lnTo>
                  <a:lnTo>
                    <a:pt x="664972" y="32258"/>
                  </a:lnTo>
                  <a:lnTo>
                    <a:pt x="664972" y="10693"/>
                  </a:lnTo>
                  <a:lnTo>
                    <a:pt x="660450" y="8267"/>
                  </a:lnTo>
                  <a:lnTo>
                    <a:pt x="653783" y="5994"/>
                  </a:lnTo>
                  <a:lnTo>
                    <a:pt x="646366" y="4597"/>
                  </a:lnTo>
                  <a:lnTo>
                    <a:pt x="638175" y="4064"/>
                  </a:lnTo>
                  <a:lnTo>
                    <a:pt x="628599" y="4813"/>
                  </a:lnTo>
                  <a:lnTo>
                    <a:pt x="595464" y="31445"/>
                  </a:lnTo>
                  <a:lnTo>
                    <a:pt x="594614" y="38862"/>
                  </a:lnTo>
                  <a:lnTo>
                    <a:pt x="595376" y="45466"/>
                  </a:lnTo>
                  <a:lnTo>
                    <a:pt x="595464" y="46278"/>
                  </a:lnTo>
                  <a:lnTo>
                    <a:pt x="628599" y="72847"/>
                  </a:lnTo>
                  <a:lnTo>
                    <a:pt x="638175" y="73533"/>
                  </a:lnTo>
                  <a:lnTo>
                    <a:pt x="646544" y="72986"/>
                  </a:lnTo>
                  <a:lnTo>
                    <a:pt x="674966" y="60071"/>
                  </a:lnTo>
                  <a:lnTo>
                    <a:pt x="678942" y="54229"/>
                  </a:lnTo>
                  <a:lnTo>
                    <a:pt x="680593" y="46278"/>
                  </a:lnTo>
                  <a:lnTo>
                    <a:pt x="680720" y="45720"/>
                  </a:lnTo>
                  <a:lnTo>
                    <a:pt x="709422" y="45720"/>
                  </a:lnTo>
                  <a:lnTo>
                    <a:pt x="709422" y="74549"/>
                  </a:lnTo>
                  <a:lnTo>
                    <a:pt x="725678" y="74549"/>
                  </a:lnTo>
                  <a:lnTo>
                    <a:pt x="725678" y="45720"/>
                  </a:lnTo>
                  <a:lnTo>
                    <a:pt x="725678" y="30607"/>
                  </a:lnTo>
                  <a:lnTo>
                    <a:pt x="725678" y="2413"/>
                  </a:lnTo>
                  <a:close/>
                </a:path>
                <a:path w="2218690" h="156210">
                  <a:moveTo>
                    <a:pt x="882015" y="3302"/>
                  </a:moveTo>
                  <a:lnTo>
                    <a:pt x="866140" y="3302"/>
                  </a:lnTo>
                  <a:lnTo>
                    <a:pt x="866140" y="20193"/>
                  </a:lnTo>
                  <a:lnTo>
                    <a:pt x="866140" y="32766"/>
                  </a:lnTo>
                  <a:lnTo>
                    <a:pt x="866140" y="50165"/>
                  </a:lnTo>
                  <a:lnTo>
                    <a:pt x="778002" y="50165"/>
                  </a:lnTo>
                  <a:lnTo>
                    <a:pt x="778002" y="32766"/>
                  </a:lnTo>
                  <a:lnTo>
                    <a:pt x="866140" y="32766"/>
                  </a:lnTo>
                  <a:lnTo>
                    <a:pt x="866140" y="20193"/>
                  </a:lnTo>
                  <a:lnTo>
                    <a:pt x="778002" y="20193"/>
                  </a:lnTo>
                  <a:lnTo>
                    <a:pt x="778002" y="3302"/>
                  </a:lnTo>
                  <a:lnTo>
                    <a:pt x="761873" y="3302"/>
                  </a:lnTo>
                  <a:lnTo>
                    <a:pt x="761873" y="63246"/>
                  </a:lnTo>
                  <a:lnTo>
                    <a:pt x="882015" y="63246"/>
                  </a:lnTo>
                  <a:lnTo>
                    <a:pt x="882015" y="50165"/>
                  </a:lnTo>
                  <a:lnTo>
                    <a:pt x="882015" y="32766"/>
                  </a:lnTo>
                  <a:lnTo>
                    <a:pt x="882015" y="20193"/>
                  </a:lnTo>
                  <a:lnTo>
                    <a:pt x="882015" y="3302"/>
                  </a:lnTo>
                  <a:close/>
                </a:path>
                <a:path w="2218690" h="156210">
                  <a:moveTo>
                    <a:pt x="885063" y="127508"/>
                  </a:moveTo>
                  <a:lnTo>
                    <a:pt x="778129" y="127508"/>
                  </a:lnTo>
                  <a:lnTo>
                    <a:pt x="778129" y="103505"/>
                  </a:lnTo>
                  <a:lnTo>
                    <a:pt x="761619" y="103505"/>
                  </a:lnTo>
                  <a:lnTo>
                    <a:pt x="761619" y="141351"/>
                  </a:lnTo>
                  <a:lnTo>
                    <a:pt x="885063" y="141351"/>
                  </a:lnTo>
                  <a:lnTo>
                    <a:pt x="885063" y="127508"/>
                  </a:lnTo>
                  <a:close/>
                </a:path>
                <a:path w="2218690" h="156210">
                  <a:moveTo>
                    <a:pt x="892302" y="77089"/>
                  </a:moveTo>
                  <a:lnTo>
                    <a:pt x="751840" y="77089"/>
                  </a:lnTo>
                  <a:lnTo>
                    <a:pt x="751840" y="90805"/>
                  </a:lnTo>
                  <a:lnTo>
                    <a:pt x="813689" y="90805"/>
                  </a:lnTo>
                  <a:lnTo>
                    <a:pt x="813689" y="112776"/>
                  </a:lnTo>
                  <a:lnTo>
                    <a:pt x="830199" y="112776"/>
                  </a:lnTo>
                  <a:lnTo>
                    <a:pt x="830199" y="90805"/>
                  </a:lnTo>
                  <a:lnTo>
                    <a:pt x="892302" y="90805"/>
                  </a:lnTo>
                  <a:lnTo>
                    <a:pt x="892302" y="77089"/>
                  </a:lnTo>
                  <a:close/>
                </a:path>
                <a:path w="2218690" h="156210">
                  <a:moveTo>
                    <a:pt x="998601" y="71120"/>
                  </a:moveTo>
                  <a:lnTo>
                    <a:pt x="991857" y="30822"/>
                  </a:lnTo>
                  <a:lnTo>
                    <a:pt x="986015" y="20701"/>
                  </a:lnTo>
                  <a:lnTo>
                    <a:pt x="982218" y="16395"/>
                  </a:lnTo>
                  <a:lnTo>
                    <a:pt x="982218" y="71120"/>
                  </a:lnTo>
                  <a:lnTo>
                    <a:pt x="981684" y="83477"/>
                  </a:lnTo>
                  <a:lnTo>
                    <a:pt x="964184" y="121539"/>
                  </a:lnTo>
                  <a:lnTo>
                    <a:pt x="949325" y="121539"/>
                  </a:lnTo>
                  <a:lnTo>
                    <a:pt x="931633" y="83477"/>
                  </a:lnTo>
                  <a:lnTo>
                    <a:pt x="931037" y="71120"/>
                  </a:lnTo>
                  <a:lnTo>
                    <a:pt x="931633" y="58788"/>
                  </a:lnTo>
                  <a:lnTo>
                    <a:pt x="949121" y="20701"/>
                  </a:lnTo>
                  <a:lnTo>
                    <a:pt x="980313" y="48260"/>
                  </a:lnTo>
                  <a:lnTo>
                    <a:pt x="982218" y="71120"/>
                  </a:lnTo>
                  <a:lnTo>
                    <a:pt x="982218" y="16395"/>
                  </a:lnTo>
                  <a:lnTo>
                    <a:pt x="980744" y="14719"/>
                  </a:lnTo>
                  <a:lnTo>
                    <a:pt x="973670" y="9715"/>
                  </a:lnTo>
                  <a:lnTo>
                    <a:pt x="965695" y="6718"/>
                  </a:lnTo>
                  <a:lnTo>
                    <a:pt x="956818" y="5715"/>
                  </a:lnTo>
                  <a:lnTo>
                    <a:pt x="947839" y="6718"/>
                  </a:lnTo>
                  <a:lnTo>
                    <a:pt x="917905" y="42087"/>
                  </a:lnTo>
                  <a:lnTo>
                    <a:pt x="914781" y="71120"/>
                  </a:lnTo>
                  <a:lnTo>
                    <a:pt x="915657" y="86715"/>
                  </a:lnTo>
                  <a:lnTo>
                    <a:pt x="932649" y="127533"/>
                  </a:lnTo>
                  <a:lnTo>
                    <a:pt x="956818" y="136398"/>
                  </a:lnTo>
                  <a:lnTo>
                    <a:pt x="965695" y="135483"/>
                  </a:lnTo>
                  <a:lnTo>
                    <a:pt x="973670" y="132511"/>
                  </a:lnTo>
                  <a:lnTo>
                    <a:pt x="980744" y="127533"/>
                  </a:lnTo>
                  <a:lnTo>
                    <a:pt x="986015" y="121539"/>
                  </a:lnTo>
                  <a:lnTo>
                    <a:pt x="986917" y="120523"/>
                  </a:lnTo>
                  <a:lnTo>
                    <a:pt x="991857" y="111429"/>
                  </a:lnTo>
                  <a:lnTo>
                    <a:pt x="995464" y="100164"/>
                  </a:lnTo>
                  <a:lnTo>
                    <a:pt x="997712" y="86715"/>
                  </a:lnTo>
                  <a:lnTo>
                    <a:pt x="998601" y="71120"/>
                  </a:lnTo>
                  <a:close/>
                </a:path>
                <a:path w="2218690" h="156210">
                  <a:moveTo>
                    <a:pt x="1057275" y="37084"/>
                  </a:moveTo>
                  <a:lnTo>
                    <a:pt x="1037590" y="37084"/>
                  </a:lnTo>
                  <a:lnTo>
                    <a:pt x="1037590" y="2413"/>
                  </a:lnTo>
                  <a:lnTo>
                    <a:pt x="1021334" y="2413"/>
                  </a:lnTo>
                  <a:lnTo>
                    <a:pt x="1021334" y="143002"/>
                  </a:lnTo>
                  <a:lnTo>
                    <a:pt x="1037590" y="143002"/>
                  </a:lnTo>
                  <a:lnTo>
                    <a:pt x="1037590" y="99695"/>
                  </a:lnTo>
                  <a:lnTo>
                    <a:pt x="1057275" y="99695"/>
                  </a:lnTo>
                  <a:lnTo>
                    <a:pt x="1057275" y="84582"/>
                  </a:lnTo>
                  <a:lnTo>
                    <a:pt x="1037590" y="84582"/>
                  </a:lnTo>
                  <a:lnTo>
                    <a:pt x="1037590" y="52197"/>
                  </a:lnTo>
                  <a:lnTo>
                    <a:pt x="1057275" y="52197"/>
                  </a:lnTo>
                  <a:lnTo>
                    <a:pt x="1057275" y="37084"/>
                  </a:lnTo>
                  <a:close/>
                </a:path>
                <a:path w="2218690" h="156210">
                  <a:moveTo>
                    <a:pt x="1246124" y="4064"/>
                  </a:moveTo>
                  <a:lnTo>
                    <a:pt x="1125855" y="4064"/>
                  </a:lnTo>
                  <a:lnTo>
                    <a:pt x="1125855" y="18288"/>
                  </a:lnTo>
                  <a:lnTo>
                    <a:pt x="1229614" y="18288"/>
                  </a:lnTo>
                  <a:lnTo>
                    <a:pt x="1229614" y="51816"/>
                  </a:lnTo>
                  <a:lnTo>
                    <a:pt x="1246124" y="51816"/>
                  </a:lnTo>
                  <a:lnTo>
                    <a:pt x="1246124" y="4064"/>
                  </a:lnTo>
                  <a:close/>
                </a:path>
                <a:path w="2218690" h="156210">
                  <a:moveTo>
                    <a:pt x="1256538" y="59944"/>
                  </a:moveTo>
                  <a:lnTo>
                    <a:pt x="1116076" y="59944"/>
                  </a:lnTo>
                  <a:lnTo>
                    <a:pt x="1116076" y="73914"/>
                  </a:lnTo>
                  <a:lnTo>
                    <a:pt x="1177925" y="73914"/>
                  </a:lnTo>
                  <a:lnTo>
                    <a:pt x="1177925" y="96647"/>
                  </a:lnTo>
                  <a:lnTo>
                    <a:pt x="1124712" y="96647"/>
                  </a:lnTo>
                  <a:lnTo>
                    <a:pt x="1124712" y="110617"/>
                  </a:lnTo>
                  <a:lnTo>
                    <a:pt x="1230122" y="110617"/>
                  </a:lnTo>
                  <a:lnTo>
                    <a:pt x="1230122" y="143256"/>
                  </a:lnTo>
                  <a:lnTo>
                    <a:pt x="1246632" y="143256"/>
                  </a:lnTo>
                  <a:lnTo>
                    <a:pt x="1246632" y="96647"/>
                  </a:lnTo>
                  <a:lnTo>
                    <a:pt x="1194435" y="96647"/>
                  </a:lnTo>
                  <a:lnTo>
                    <a:pt x="1194435" y="73914"/>
                  </a:lnTo>
                  <a:lnTo>
                    <a:pt x="1256538" y="73914"/>
                  </a:lnTo>
                  <a:lnTo>
                    <a:pt x="1256538" y="59944"/>
                  </a:lnTo>
                  <a:close/>
                </a:path>
                <a:path w="2218690" h="156210">
                  <a:moveTo>
                    <a:pt x="1351280" y="125095"/>
                  </a:moveTo>
                  <a:lnTo>
                    <a:pt x="1329715" y="87249"/>
                  </a:lnTo>
                  <a:lnTo>
                    <a:pt x="1316990" y="64897"/>
                  </a:lnTo>
                  <a:lnTo>
                    <a:pt x="1317917" y="56007"/>
                  </a:lnTo>
                  <a:lnTo>
                    <a:pt x="1318006" y="55181"/>
                  </a:lnTo>
                  <a:lnTo>
                    <a:pt x="1318780" y="44869"/>
                  </a:lnTo>
                  <a:lnTo>
                    <a:pt x="1319212" y="35560"/>
                  </a:lnTo>
                  <a:lnTo>
                    <a:pt x="1319288" y="33934"/>
                  </a:lnTo>
                  <a:lnTo>
                    <a:pt x="1319530" y="22352"/>
                  </a:lnTo>
                  <a:lnTo>
                    <a:pt x="1344168" y="22352"/>
                  </a:lnTo>
                  <a:lnTo>
                    <a:pt x="1344168" y="7620"/>
                  </a:lnTo>
                  <a:lnTo>
                    <a:pt x="1278001" y="7620"/>
                  </a:lnTo>
                  <a:lnTo>
                    <a:pt x="1278001" y="22352"/>
                  </a:lnTo>
                  <a:lnTo>
                    <a:pt x="1303909" y="22352"/>
                  </a:lnTo>
                  <a:lnTo>
                    <a:pt x="1303655" y="33934"/>
                  </a:lnTo>
                  <a:lnTo>
                    <a:pt x="1298816" y="80048"/>
                  </a:lnTo>
                  <a:lnTo>
                    <a:pt x="1281938" y="116840"/>
                  </a:lnTo>
                  <a:lnTo>
                    <a:pt x="1275715" y="118618"/>
                  </a:lnTo>
                  <a:lnTo>
                    <a:pt x="1275715" y="134620"/>
                  </a:lnTo>
                  <a:lnTo>
                    <a:pt x="1288110" y="129882"/>
                  </a:lnTo>
                  <a:lnTo>
                    <a:pt x="1298460" y="120421"/>
                  </a:lnTo>
                  <a:lnTo>
                    <a:pt x="1306728" y="106210"/>
                  </a:lnTo>
                  <a:lnTo>
                    <a:pt x="1312926" y="87249"/>
                  </a:lnTo>
                  <a:lnTo>
                    <a:pt x="1337945" y="132715"/>
                  </a:lnTo>
                  <a:lnTo>
                    <a:pt x="1351280" y="125095"/>
                  </a:lnTo>
                  <a:close/>
                </a:path>
                <a:path w="2218690" h="156210">
                  <a:moveTo>
                    <a:pt x="1373378" y="3302"/>
                  </a:moveTo>
                  <a:lnTo>
                    <a:pt x="1357884" y="3302"/>
                  </a:lnTo>
                  <a:lnTo>
                    <a:pt x="1357884" y="56007"/>
                  </a:lnTo>
                  <a:lnTo>
                    <a:pt x="1335659" y="56007"/>
                  </a:lnTo>
                  <a:lnTo>
                    <a:pt x="1335659" y="71247"/>
                  </a:lnTo>
                  <a:lnTo>
                    <a:pt x="1357884" y="71247"/>
                  </a:lnTo>
                  <a:lnTo>
                    <a:pt x="1357884" y="140589"/>
                  </a:lnTo>
                  <a:lnTo>
                    <a:pt x="1373378" y="140589"/>
                  </a:lnTo>
                  <a:lnTo>
                    <a:pt x="1373378" y="3302"/>
                  </a:lnTo>
                  <a:close/>
                </a:path>
                <a:path w="2218690" h="156210">
                  <a:moveTo>
                    <a:pt x="1409700" y="2413"/>
                  </a:moveTo>
                  <a:lnTo>
                    <a:pt x="1394206" y="2413"/>
                  </a:lnTo>
                  <a:lnTo>
                    <a:pt x="1394206" y="143002"/>
                  </a:lnTo>
                  <a:lnTo>
                    <a:pt x="1409700" y="143002"/>
                  </a:lnTo>
                  <a:lnTo>
                    <a:pt x="1409700" y="2413"/>
                  </a:lnTo>
                  <a:close/>
                </a:path>
                <a:path w="2218690" h="156210">
                  <a:moveTo>
                    <a:pt x="1563116" y="4064"/>
                  </a:moveTo>
                  <a:lnTo>
                    <a:pt x="1442466" y="4064"/>
                  </a:lnTo>
                  <a:lnTo>
                    <a:pt x="1442466" y="17907"/>
                  </a:lnTo>
                  <a:lnTo>
                    <a:pt x="1546860" y="17907"/>
                  </a:lnTo>
                  <a:lnTo>
                    <a:pt x="1546860" y="51816"/>
                  </a:lnTo>
                  <a:lnTo>
                    <a:pt x="1563116" y="51816"/>
                  </a:lnTo>
                  <a:lnTo>
                    <a:pt x="1563116" y="4064"/>
                  </a:lnTo>
                  <a:close/>
                </a:path>
                <a:path w="2218690" h="156210">
                  <a:moveTo>
                    <a:pt x="1564767" y="109220"/>
                  </a:moveTo>
                  <a:lnTo>
                    <a:pt x="1561973" y="103886"/>
                  </a:lnTo>
                  <a:lnTo>
                    <a:pt x="1558366" y="101346"/>
                  </a:lnTo>
                  <a:lnTo>
                    <a:pt x="1556385" y="99949"/>
                  </a:lnTo>
                  <a:lnTo>
                    <a:pt x="1550797" y="95885"/>
                  </a:lnTo>
                  <a:lnTo>
                    <a:pt x="1547622" y="94627"/>
                  </a:lnTo>
                  <a:lnTo>
                    <a:pt x="1547622" y="112395"/>
                  </a:lnTo>
                  <a:lnTo>
                    <a:pt x="1547622" y="118999"/>
                  </a:lnTo>
                  <a:lnTo>
                    <a:pt x="1510919" y="130175"/>
                  </a:lnTo>
                  <a:lnTo>
                    <a:pt x="1495552" y="130175"/>
                  </a:lnTo>
                  <a:lnTo>
                    <a:pt x="1458722" y="118999"/>
                  </a:lnTo>
                  <a:lnTo>
                    <a:pt x="1458709" y="112395"/>
                  </a:lnTo>
                  <a:lnTo>
                    <a:pt x="1460881" y="109474"/>
                  </a:lnTo>
                  <a:lnTo>
                    <a:pt x="1465072" y="107442"/>
                  </a:lnTo>
                  <a:lnTo>
                    <a:pt x="1469390" y="105283"/>
                  </a:lnTo>
                  <a:lnTo>
                    <a:pt x="1474393" y="103886"/>
                  </a:lnTo>
                  <a:lnTo>
                    <a:pt x="1474000" y="103886"/>
                  </a:lnTo>
                  <a:lnTo>
                    <a:pt x="1481582" y="102743"/>
                  </a:lnTo>
                  <a:lnTo>
                    <a:pt x="1488313" y="101854"/>
                  </a:lnTo>
                  <a:lnTo>
                    <a:pt x="1495552" y="101346"/>
                  </a:lnTo>
                  <a:lnTo>
                    <a:pt x="1510919" y="101346"/>
                  </a:lnTo>
                  <a:lnTo>
                    <a:pt x="1547622" y="112395"/>
                  </a:lnTo>
                  <a:lnTo>
                    <a:pt x="1547622" y="94627"/>
                  </a:lnTo>
                  <a:lnTo>
                    <a:pt x="1503172" y="88392"/>
                  </a:lnTo>
                  <a:lnTo>
                    <a:pt x="1493761" y="88569"/>
                  </a:lnTo>
                  <a:lnTo>
                    <a:pt x="1494536" y="88569"/>
                  </a:lnTo>
                  <a:lnTo>
                    <a:pt x="1485874" y="89065"/>
                  </a:lnTo>
                  <a:lnTo>
                    <a:pt x="1486369" y="89065"/>
                  </a:lnTo>
                  <a:lnTo>
                    <a:pt x="1478432" y="89903"/>
                  </a:lnTo>
                  <a:lnTo>
                    <a:pt x="1478775" y="89903"/>
                  </a:lnTo>
                  <a:lnTo>
                    <a:pt x="1471510" y="91059"/>
                  </a:lnTo>
                  <a:lnTo>
                    <a:pt x="1471637" y="91059"/>
                  </a:lnTo>
                  <a:lnTo>
                    <a:pt x="1463040" y="92710"/>
                  </a:lnTo>
                  <a:lnTo>
                    <a:pt x="1455547" y="95631"/>
                  </a:lnTo>
                  <a:lnTo>
                    <a:pt x="1449959" y="99568"/>
                  </a:lnTo>
                  <a:lnTo>
                    <a:pt x="1444155" y="103886"/>
                  </a:lnTo>
                  <a:lnTo>
                    <a:pt x="1444358" y="103886"/>
                  </a:lnTo>
                  <a:lnTo>
                    <a:pt x="1441577" y="108966"/>
                  </a:lnTo>
                  <a:lnTo>
                    <a:pt x="1441577" y="122301"/>
                  </a:lnTo>
                  <a:lnTo>
                    <a:pt x="1443710" y="126111"/>
                  </a:lnTo>
                  <a:lnTo>
                    <a:pt x="1479448" y="141706"/>
                  </a:lnTo>
                  <a:lnTo>
                    <a:pt x="1503172" y="143256"/>
                  </a:lnTo>
                  <a:lnTo>
                    <a:pt x="1511477" y="143090"/>
                  </a:lnTo>
                  <a:lnTo>
                    <a:pt x="1550797" y="135636"/>
                  </a:lnTo>
                  <a:lnTo>
                    <a:pt x="1558302" y="130175"/>
                  </a:lnTo>
                  <a:lnTo>
                    <a:pt x="1561795" y="127635"/>
                  </a:lnTo>
                  <a:lnTo>
                    <a:pt x="1562722" y="126111"/>
                  </a:lnTo>
                  <a:lnTo>
                    <a:pt x="1564767" y="122301"/>
                  </a:lnTo>
                  <a:lnTo>
                    <a:pt x="1564767" y="109220"/>
                  </a:lnTo>
                  <a:close/>
                </a:path>
                <a:path w="2218690" h="156210">
                  <a:moveTo>
                    <a:pt x="1573530" y="61722"/>
                  </a:moveTo>
                  <a:lnTo>
                    <a:pt x="1502156" y="61722"/>
                  </a:lnTo>
                  <a:lnTo>
                    <a:pt x="1502156" y="34290"/>
                  </a:lnTo>
                  <a:lnTo>
                    <a:pt x="1485773" y="34290"/>
                  </a:lnTo>
                  <a:lnTo>
                    <a:pt x="1485773" y="61722"/>
                  </a:lnTo>
                  <a:lnTo>
                    <a:pt x="1433068" y="61722"/>
                  </a:lnTo>
                  <a:lnTo>
                    <a:pt x="1433068" y="75184"/>
                  </a:lnTo>
                  <a:lnTo>
                    <a:pt x="1573530" y="75184"/>
                  </a:lnTo>
                  <a:lnTo>
                    <a:pt x="1573530" y="61722"/>
                  </a:lnTo>
                  <a:close/>
                </a:path>
                <a:path w="2218690" h="156210">
                  <a:moveTo>
                    <a:pt x="1723390" y="111252"/>
                  </a:moveTo>
                  <a:lnTo>
                    <a:pt x="1720596" y="106172"/>
                  </a:lnTo>
                  <a:lnTo>
                    <a:pt x="1718665" y="104902"/>
                  </a:lnTo>
                  <a:lnTo>
                    <a:pt x="1715008" y="102489"/>
                  </a:lnTo>
                  <a:lnTo>
                    <a:pt x="1709420" y="98679"/>
                  </a:lnTo>
                  <a:lnTo>
                    <a:pt x="1706372" y="97599"/>
                  </a:lnTo>
                  <a:lnTo>
                    <a:pt x="1706372" y="114554"/>
                  </a:lnTo>
                  <a:lnTo>
                    <a:pt x="1706372" y="120904"/>
                  </a:lnTo>
                  <a:lnTo>
                    <a:pt x="1704213" y="123444"/>
                  </a:lnTo>
                  <a:lnTo>
                    <a:pt x="1699895" y="125349"/>
                  </a:lnTo>
                  <a:lnTo>
                    <a:pt x="1695704" y="127254"/>
                  </a:lnTo>
                  <a:lnTo>
                    <a:pt x="1690243" y="128651"/>
                  </a:lnTo>
                  <a:lnTo>
                    <a:pt x="1683512" y="129413"/>
                  </a:lnTo>
                  <a:lnTo>
                    <a:pt x="1676654" y="130302"/>
                  </a:lnTo>
                  <a:lnTo>
                    <a:pt x="1669415" y="130683"/>
                  </a:lnTo>
                  <a:lnTo>
                    <a:pt x="1653921" y="130683"/>
                  </a:lnTo>
                  <a:lnTo>
                    <a:pt x="1646682" y="130302"/>
                  </a:lnTo>
                  <a:lnTo>
                    <a:pt x="1639951" y="129413"/>
                  </a:lnTo>
                  <a:lnTo>
                    <a:pt x="1633220" y="128651"/>
                  </a:lnTo>
                  <a:lnTo>
                    <a:pt x="1627632" y="127254"/>
                  </a:lnTo>
                  <a:lnTo>
                    <a:pt x="1619250" y="123444"/>
                  </a:lnTo>
                  <a:lnTo>
                    <a:pt x="1617091" y="120904"/>
                  </a:lnTo>
                  <a:lnTo>
                    <a:pt x="1617091" y="114554"/>
                  </a:lnTo>
                  <a:lnTo>
                    <a:pt x="1619250" y="112014"/>
                  </a:lnTo>
                  <a:lnTo>
                    <a:pt x="1627632" y="108204"/>
                  </a:lnTo>
                  <a:lnTo>
                    <a:pt x="1633220" y="106934"/>
                  </a:lnTo>
                  <a:lnTo>
                    <a:pt x="1638985" y="106172"/>
                  </a:lnTo>
                  <a:lnTo>
                    <a:pt x="1638820" y="106172"/>
                  </a:lnTo>
                  <a:lnTo>
                    <a:pt x="1646682" y="105283"/>
                  </a:lnTo>
                  <a:lnTo>
                    <a:pt x="1652104" y="104902"/>
                  </a:lnTo>
                  <a:lnTo>
                    <a:pt x="1671218" y="104902"/>
                  </a:lnTo>
                  <a:lnTo>
                    <a:pt x="1676654" y="105283"/>
                  </a:lnTo>
                  <a:lnTo>
                    <a:pt x="1684642" y="106172"/>
                  </a:lnTo>
                  <a:lnTo>
                    <a:pt x="1684464" y="106172"/>
                  </a:lnTo>
                  <a:lnTo>
                    <a:pt x="1690243" y="106934"/>
                  </a:lnTo>
                  <a:lnTo>
                    <a:pt x="1695704" y="108204"/>
                  </a:lnTo>
                  <a:lnTo>
                    <a:pt x="1699895" y="110109"/>
                  </a:lnTo>
                  <a:lnTo>
                    <a:pt x="1704213" y="112014"/>
                  </a:lnTo>
                  <a:lnTo>
                    <a:pt x="1706372" y="114554"/>
                  </a:lnTo>
                  <a:lnTo>
                    <a:pt x="1706372" y="97599"/>
                  </a:lnTo>
                  <a:lnTo>
                    <a:pt x="1661668" y="91948"/>
                  </a:lnTo>
                  <a:lnTo>
                    <a:pt x="1653374" y="92100"/>
                  </a:lnTo>
                  <a:lnTo>
                    <a:pt x="1613916" y="98679"/>
                  </a:lnTo>
                  <a:lnTo>
                    <a:pt x="1608455" y="102489"/>
                  </a:lnTo>
                  <a:lnTo>
                    <a:pt x="1602867" y="106172"/>
                  </a:lnTo>
                  <a:lnTo>
                    <a:pt x="1599946" y="111252"/>
                  </a:lnTo>
                  <a:lnTo>
                    <a:pt x="1599946" y="124079"/>
                  </a:lnTo>
                  <a:lnTo>
                    <a:pt x="1602867" y="129159"/>
                  </a:lnTo>
                  <a:lnTo>
                    <a:pt x="1608455" y="132969"/>
                  </a:lnTo>
                  <a:lnTo>
                    <a:pt x="1613916" y="136779"/>
                  </a:lnTo>
                  <a:lnTo>
                    <a:pt x="1653374" y="143370"/>
                  </a:lnTo>
                  <a:lnTo>
                    <a:pt x="1661668" y="143510"/>
                  </a:lnTo>
                  <a:lnTo>
                    <a:pt x="1669973" y="143370"/>
                  </a:lnTo>
                  <a:lnTo>
                    <a:pt x="1709420" y="136779"/>
                  </a:lnTo>
                  <a:lnTo>
                    <a:pt x="1718360" y="130683"/>
                  </a:lnTo>
                  <a:lnTo>
                    <a:pt x="1720596" y="129159"/>
                  </a:lnTo>
                  <a:lnTo>
                    <a:pt x="1723390" y="124079"/>
                  </a:lnTo>
                  <a:lnTo>
                    <a:pt x="1723390" y="111252"/>
                  </a:lnTo>
                  <a:close/>
                </a:path>
                <a:path w="2218690" h="156210">
                  <a:moveTo>
                    <a:pt x="1732026" y="67183"/>
                  </a:moveTo>
                  <a:lnTo>
                    <a:pt x="1669796" y="67183"/>
                  </a:lnTo>
                  <a:lnTo>
                    <a:pt x="1669796" y="52705"/>
                  </a:lnTo>
                  <a:lnTo>
                    <a:pt x="1723644" y="52705"/>
                  </a:lnTo>
                  <a:lnTo>
                    <a:pt x="1723644" y="39497"/>
                  </a:lnTo>
                  <a:lnTo>
                    <a:pt x="1617853" y="39497"/>
                  </a:lnTo>
                  <a:lnTo>
                    <a:pt x="1617853" y="17272"/>
                  </a:lnTo>
                  <a:lnTo>
                    <a:pt x="1721993" y="17272"/>
                  </a:lnTo>
                  <a:lnTo>
                    <a:pt x="1721993" y="4064"/>
                  </a:lnTo>
                  <a:lnTo>
                    <a:pt x="1601597" y="4064"/>
                  </a:lnTo>
                  <a:lnTo>
                    <a:pt x="1601597" y="52705"/>
                  </a:lnTo>
                  <a:lnTo>
                    <a:pt x="1653667" y="52705"/>
                  </a:lnTo>
                  <a:lnTo>
                    <a:pt x="1653667" y="67183"/>
                  </a:lnTo>
                  <a:lnTo>
                    <a:pt x="1591564" y="67183"/>
                  </a:lnTo>
                  <a:lnTo>
                    <a:pt x="1591564" y="80264"/>
                  </a:lnTo>
                  <a:lnTo>
                    <a:pt x="1732026" y="80264"/>
                  </a:lnTo>
                  <a:lnTo>
                    <a:pt x="1732026" y="67183"/>
                  </a:lnTo>
                  <a:close/>
                </a:path>
                <a:path w="2218690" h="156210">
                  <a:moveTo>
                    <a:pt x="1909572" y="139573"/>
                  </a:moveTo>
                  <a:lnTo>
                    <a:pt x="1879041" y="92964"/>
                  </a:lnTo>
                  <a:lnTo>
                    <a:pt x="1876552" y="89154"/>
                  </a:lnTo>
                  <a:lnTo>
                    <a:pt x="1882927" y="86448"/>
                  </a:lnTo>
                  <a:lnTo>
                    <a:pt x="1888528" y="83058"/>
                  </a:lnTo>
                  <a:lnTo>
                    <a:pt x="1893354" y="79019"/>
                  </a:lnTo>
                  <a:lnTo>
                    <a:pt x="1894662" y="77470"/>
                  </a:lnTo>
                  <a:lnTo>
                    <a:pt x="1897380" y="74295"/>
                  </a:lnTo>
                  <a:lnTo>
                    <a:pt x="1902206" y="67691"/>
                  </a:lnTo>
                  <a:lnTo>
                    <a:pt x="1904619" y="59690"/>
                  </a:lnTo>
                  <a:lnTo>
                    <a:pt x="1904619" y="50419"/>
                  </a:lnTo>
                  <a:lnTo>
                    <a:pt x="1887347" y="17132"/>
                  </a:lnTo>
                  <a:lnTo>
                    <a:pt x="1887347" y="50419"/>
                  </a:lnTo>
                  <a:lnTo>
                    <a:pt x="1887220" y="59309"/>
                  </a:lnTo>
                  <a:lnTo>
                    <a:pt x="1850517" y="77470"/>
                  </a:lnTo>
                  <a:lnTo>
                    <a:pt x="1819656" y="77470"/>
                  </a:lnTo>
                  <a:lnTo>
                    <a:pt x="1819656" y="23241"/>
                  </a:lnTo>
                  <a:lnTo>
                    <a:pt x="1850517" y="23241"/>
                  </a:lnTo>
                  <a:lnTo>
                    <a:pt x="1887220" y="41402"/>
                  </a:lnTo>
                  <a:lnTo>
                    <a:pt x="1887347" y="50419"/>
                  </a:lnTo>
                  <a:lnTo>
                    <a:pt x="1887347" y="17132"/>
                  </a:lnTo>
                  <a:lnTo>
                    <a:pt x="1883067" y="14312"/>
                  </a:lnTo>
                  <a:lnTo>
                    <a:pt x="1874075" y="10718"/>
                  </a:lnTo>
                  <a:lnTo>
                    <a:pt x="1863636" y="8547"/>
                  </a:lnTo>
                  <a:lnTo>
                    <a:pt x="1851787" y="7747"/>
                  </a:lnTo>
                  <a:lnTo>
                    <a:pt x="1802384" y="7747"/>
                  </a:lnTo>
                  <a:lnTo>
                    <a:pt x="1802384" y="139573"/>
                  </a:lnTo>
                  <a:lnTo>
                    <a:pt x="1819656" y="139573"/>
                  </a:lnTo>
                  <a:lnTo>
                    <a:pt x="1819656" y="92964"/>
                  </a:lnTo>
                  <a:lnTo>
                    <a:pt x="1859305" y="92964"/>
                  </a:lnTo>
                  <a:lnTo>
                    <a:pt x="1889125" y="139573"/>
                  </a:lnTo>
                  <a:lnTo>
                    <a:pt x="1909572" y="139573"/>
                  </a:lnTo>
                  <a:close/>
                </a:path>
                <a:path w="2218690" h="156210">
                  <a:moveTo>
                    <a:pt x="2040128" y="139700"/>
                  </a:moveTo>
                  <a:lnTo>
                    <a:pt x="2030006" y="128905"/>
                  </a:lnTo>
                  <a:lnTo>
                    <a:pt x="2029282" y="128143"/>
                  </a:lnTo>
                  <a:lnTo>
                    <a:pt x="2019173" y="117348"/>
                  </a:lnTo>
                  <a:lnTo>
                    <a:pt x="2023364" y="112014"/>
                  </a:lnTo>
                  <a:lnTo>
                    <a:pt x="2026793" y="106045"/>
                  </a:lnTo>
                  <a:lnTo>
                    <a:pt x="2029333" y="99314"/>
                  </a:lnTo>
                  <a:lnTo>
                    <a:pt x="2031873" y="92710"/>
                  </a:lnTo>
                  <a:lnTo>
                    <a:pt x="2033651" y="85725"/>
                  </a:lnTo>
                  <a:lnTo>
                    <a:pt x="2034413" y="78232"/>
                  </a:lnTo>
                  <a:lnTo>
                    <a:pt x="2018538" y="78232"/>
                  </a:lnTo>
                  <a:lnTo>
                    <a:pt x="2018030" y="83185"/>
                  </a:lnTo>
                  <a:lnTo>
                    <a:pt x="2016887" y="88011"/>
                  </a:lnTo>
                  <a:lnTo>
                    <a:pt x="2013585" y="97409"/>
                  </a:lnTo>
                  <a:lnTo>
                    <a:pt x="2011426" y="101854"/>
                  </a:lnTo>
                  <a:lnTo>
                    <a:pt x="2008759" y="106045"/>
                  </a:lnTo>
                  <a:lnTo>
                    <a:pt x="1997837" y="94297"/>
                  </a:lnTo>
                  <a:lnTo>
                    <a:pt x="1997837" y="117983"/>
                  </a:lnTo>
                  <a:lnTo>
                    <a:pt x="1994027" y="121158"/>
                  </a:lnTo>
                  <a:lnTo>
                    <a:pt x="1989836" y="123698"/>
                  </a:lnTo>
                  <a:lnTo>
                    <a:pt x="1980438" y="127254"/>
                  </a:lnTo>
                  <a:lnTo>
                    <a:pt x="1975358" y="128143"/>
                  </a:lnTo>
                  <a:lnTo>
                    <a:pt x="1960118" y="128143"/>
                  </a:lnTo>
                  <a:lnTo>
                    <a:pt x="1952371" y="126111"/>
                  </a:lnTo>
                  <a:lnTo>
                    <a:pt x="1946910" y="122301"/>
                  </a:lnTo>
                  <a:lnTo>
                    <a:pt x="1941322" y="118491"/>
                  </a:lnTo>
                  <a:lnTo>
                    <a:pt x="1938528" y="113284"/>
                  </a:lnTo>
                  <a:lnTo>
                    <a:pt x="1938528" y="101346"/>
                  </a:lnTo>
                  <a:lnTo>
                    <a:pt x="1940814" y="96647"/>
                  </a:lnTo>
                  <a:lnTo>
                    <a:pt x="1949704" y="88773"/>
                  </a:lnTo>
                  <a:lnTo>
                    <a:pt x="1955800" y="84836"/>
                  </a:lnTo>
                  <a:lnTo>
                    <a:pt x="1963547" y="81153"/>
                  </a:lnTo>
                  <a:lnTo>
                    <a:pt x="1997837" y="117983"/>
                  </a:lnTo>
                  <a:lnTo>
                    <a:pt x="1997837" y="94297"/>
                  </a:lnTo>
                  <a:lnTo>
                    <a:pt x="1985632" y="81153"/>
                  </a:lnTo>
                  <a:lnTo>
                    <a:pt x="1978914" y="73914"/>
                  </a:lnTo>
                  <a:lnTo>
                    <a:pt x="1986026" y="70523"/>
                  </a:lnTo>
                  <a:lnTo>
                    <a:pt x="1992541" y="66802"/>
                  </a:lnTo>
                  <a:lnTo>
                    <a:pt x="1998192" y="62992"/>
                  </a:lnTo>
                  <a:lnTo>
                    <a:pt x="1998459" y="62814"/>
                  </a:lnTo>
                  <a:lnTo>
                    <a:pt x="2003806" y="58547"/>
                  </a:lnTo>
                  <a:lnTo>
                    <a:pt x="2014232" y="35941"/>
                  </a:lnTo>
                  <a:lnTo>
                    <a:pt x="2014207" y="30226"/>
                  </a:lnTo>
                  <a:lnTo>
                    <a:pt x="2014093" y="26035"/>
                  </a:lnTo>
                  <a:lnTo>
                    <a:pt x="2010664" y="18796"/>
                  </a:lnTo>
                  <a:lnTo>
                    <a:pt x="2009101" y="17526"/>
                  </a:lnTo>
                  <a:lnTo>
                    <a:pt x="2003806" y="13208"/>
                  </a:lnTo>
                  <a:lnTo>
                    <a:pt x="1998205" y="9448"/>
                  </a:lnTo>
                  <a:lnTo>
                    <a:pt x="1997633" y="9220"/>
                  </a:lnTo>
                  <a:lnTo>
                    <a:pt x="1997633" y="37719"/>
                  </a:lnTo>
                  <a:lnTo>
                    <a:pt x="1997481" y="41529"/>
                  </a:lnTo>
                  <a:lnTo>
                    <a:pt x="1968754" y="62992"/>
                  </a:lnTo>
                  <a:lnTo>
                    <a:pt x="1964055" y="58293"/>
                  </a:lnTo>
                  <a:lnTo>
                    <a:pt x="1953895" y="31115"/>
                  </a:lnTo>
                  <a:lnTo>
                    <a:pt x="1956054" y="26416"/>
                  </a:lnTo>
                  <a:lnTo>
                    <a:pt x="1964436" y="19304"/>
                  </a:lnTo>
                  <a:lnTo>
                    <a:pt x="1969770" y="17526"/>
                  </a:lnTo>
                  <a:lnTo>
                    <a:pt x="1982597" y="17526"/>
                  </a:lnTo>
                  <a:lnTo>
                    <a:pt x="1988197" y="19304"/>
                  </a:lnTo>
                  <a:lnTo>
                    <a:pt x="1987943" y="19304"/>
                  </a:lnTo>
                  <a:lnTo>
                    <a:pt x="1991614" y="22479"/>
                  </a:lnTo>
                  <a:lnTo>
                    <a:pt x="1995551" y="25781"/>
                  </a:lnTo>
                  <a:lnTo>
                    <a:pt x="1997583" y="30226"/>
                  </a:lnTo>
                  <a:lnTo>
                    <a:pt x="1997633" y="37719"/>
                  </a:lnTo>
                  <a:lnTo>
                    <a:pt x="1997633" y="9220"/>
                  </a:lnTo>
                  <a:lnTo>
                    <a:pt x="1991982" y="6845"/>
                  </a:lnTo>
                  <a:lnTo>
                    <a:pt x="1992210" y="6845"/>
                  </a:lnTo>
                  <a:lnTo>
                    <a:pt x="1984463" y="5092"/>
                  </a:lnTo>
                  <a:lnTo>
                    <a:pt x="1984692" y="5092"/>
                  </a:lnTo>
                  <a:lnTo>
                    <a:pt x="1976120" y="4445"/>
                  </a:lnTo>
                  <a:lnTo>
                    <a:pt x="1967928" y="5092"/>
                  </a:lnTo>
                  <a:lnTo>
                    <a:pt x="1937715" y="30226"/>
                  </a:lnTo>
                  <a:lnTo>
                    <a:pt x="1937067" y="35052"/>
                  </a:lnTo>
                  <a:lnTo>
                    <a:pt x="1936953" y="35941"/>
                  </a:lnTo>
                  <a:lnTo>
                    <a:pt x="1953260" y="69977"/>
                  </a:lnTo>
                  <a:lnTo>
                    <a:pt x="1946846" y="73291"/>
                  </a:lnTo>
                  <a:lnTo>
                    <a:pt x="1921408" y="101854"/>
                  </a:lnTo>
                  <a:lnTo>
                    <a:pt x="1921256" y="107696"/>
                  </a:lnTo>
                  <a:lnTo>
                    <a:pt x="1922183" y="115150"/>
                  </a:lnTo>
                  <a:lnTo>
                    <a:pt x="1958454" y="141833"/>
                  </a:lnTo>
                  <a:lnTo>
                    <a:pt x="1969008" y="142494"/>
                  </a:lnTo>
                  <a:lnTo>
                    <a:pt x="1976501" y="142494"/>
                  </a:lnTo>
                  <a:lnTo>
                    <a:pt x="1983486" y="141351"/>
                  </a:lnTo>
                  <a:lnTo>
                    <a:pt x="1996694" y="136525"/>
                  </a:lnTo>
                  <a:lnTo>
                    <a:pt x="2002663" y="133223"/>
                  </a:lnTo>
                  <a:lnTo>
                    <a:pt x="2007997" y="128905"/>
                  </a:lnTo>
                  <a:lnTo>
                    <a:pt x="2018030" y="139700"/>
                  </a:lnTo>
                  <a:lnTo>
                    <a:pt x="2040128" y="139700"/>
                  </a:lnTo>
                  <a:close/>
                </a:path>
                <a:path w="2218690" h="156210">
                  <a:moveTo>
                    <a:pt x="2178431" y="73787"/>
                  </a:moveTo>
                  <a:lnTo>
                    <a:pt x="2165248" y="32169"/>
                  </a:lnTo>
                  <a:lnTo>
                    <a:pt x="2161032" y="27559"/>
                  </a:lnTo>
                  <a:lnTo>
                    <a:pt x="2161032" y="73787"/>
                  </a:lnTo>
                  <a:lnTo>
                    <a:pt x="2160054" y="85178"/>
                  </a:lnTo>
                  <a:lnTo>
                    <a:pt x="2129739" y="120611"/>
                  </a:lnTo>
                  <a:lnTo>
                    <a:pt x="2107184" y="123952"/>
                  </a:lnTo>
                  <a:lnTo>
                    <a:pt x="2077212" y="123952"/>
                  </a:lnTo>
                  <a:lnTo>
                    <a:pt x="2077212" y="23241"/>
                  </a:lnTo>
                  <a:lnTo>
                    <a:pt x="2107184" y="23241"/>
                  </a:lnTo>
                  <a:lnTo>
                    <a:pt x="2146681" y="36449"/>
                  </a:lnTo>
                  <a:lnTo>
                    <a:pt x="2161032" y="73787"/>
                  </a:lnTo>
                  <a:lnTo>
                    <a:pt x="2161032" y="27559"/>
                  </a:lnTo>
                  <a:lnTo>
                    <a:pt x="2117674" y="8343"/>
                  </a:lnTo>
                  <a:lnTo>
                    <a:pt x="2106676" y="7747"/>
                  </a:lnTo>
                  <a:lnTo>
                    <a:pt x="2059940" y="7747"/>
                  </a:lnTo>
                  <a:lnTo>
                    <a:pt x="2059940" y="139573"/>
                  </a:lnTo>
                  <a:lnTo>
                    <a:pt x="2106676" y="139573"/>
                  </a:lnTo>
                  <a:lnTo>
                    <a:pt x="2145538" y="131191"/>
                  </a:lnTo>
                  <a:lnTo>
                    <a:pt x="2156447" y="123952"/>
                  </a:lnTo>
                  <a:lnTo>
                    <a:pt x="2159635" y="121386"/>
                  </a:lnTo>
                  <a:lnTo>
                    <a:pt x="2177897" y="83375"/>
                  </a:lnTo>
                  <a:lnTo>
                    <a:pt x="2178431" y="73787"/>
                  </a:lnTo>
                  <a:close/>
                </a:path>
                <a:path w="2218690" h="156210">
                  <a:moveTo>
                    <a:pt x="2218309" y="118999"/>
                  </a:moveTo>
                  <a:lnTo>
                    <a:pt x="2201913" y="118999"/>
                  </a:lnTo>
                  <a:lnTo>
                    <a:pt x="2196592" y="156210"/>
                  </a:lnTo>
                  <a:lnTo>
                    <a:pt x="2210054" y="156210"/>
                  </a:lnTo>
                  <a:lnTo>
                    <a:pt x="2218309" y="118999"/>
                  </a:lnTo>
                  <a:close/>
                </a:path>
              </a:pathLst>
            </a:custGeom>
            <a:solidFill>
              <a:srgbClr val="1282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5" name="object 2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587871" y="2914649"/>
              <a:ext cx="1717294" cy="143763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8380095" y="2917824"/>
              <a:ext cx="668655" cy="144145"/>
            </a:xfrm>
            <a:custGeom>
              <a:avLst/>
              <a:gdLst/>
              <a:ahLst/>
              <a:cxnLst/>
              <a:rect l="l" t="t" r="r" b="b"/>
              <a:pathLst>
                <a:path w="668654" h="144144">
                  <a:moveTo>
                    <a:pt x="131826" y="108839"/>
                  </a:moveTo>
                  <a:lnTo>
                    <a:pt x="129032" y="103759"/>
                  </a:lnTo>
                  <a:lnTo>
                    <a:pt x="127101" y="102489"/>
                  </a:lnTo>
                  <a:lnTo>
                    <a:pt x="123444" y="100076"/>
                  </a:lnTo>
                  <a:lnTo>
                    <a:pt x="117856" y="96266"/>
                  </a:lnTo>
                  <a:lnTo>
                    <a:pt x="114808" y="95186"/>
                  </a:lnTo>
                  <a:lnTo>
                    <a:pt x="114808" y="112141"/>
                  </a:lnTo>
                  <a:lnTo>
                    <a:pt x="114808" y="118491"/>
                  </a:lnTo>
                  <a:lnTo>
                    <a:pt x="112649" y="121031"/>
                  </a:lnTo>
                  <a:lnTo>
                    <a:pt x="108331" y="122936"/>
                  </a:lnTo>
                  <a:lnTo>
                    <a:pt x="104140" y="124841"/>
                  </a:lnTo>
                  <a:lnTo>
                    <a:pt x="98679" y="126238"/>
                  </a:lnTo>
                  <a:lnTo>
                    <a:pt x="91948" y="127000"/>
                  </a:lnTo>
                  <a:lnTo>
                    <a:pt x="85090" y="127889"/>
                  </a:lnTo>
                  <a:lnTo>
                    <a:pt x="77851" y="128270"/>
                  </a:lnTo>
                  <a:lnTo>
                    <a:pt x="62357" y="128270"/>
                  </a:lnTo>
                  <a:lnTo>
                    <a:pt x="55118" y="127889"/>
                  </a:lnTo>
                  <a:lnTo>
                    <a:pt x="48387" y="127000"/>
                  </a:lnTo>
                  <a:lnTo>
                    <a:pt x="41656" y="126238"/>
                  </a:lnTo>
                  <a:lnTo>
                    <a:pt x="36068" y="124841"/>
                  </a:lnTo>
                  <a:lnTo>
                    <a:pt x="27686" y="121031"/>
                  </a:lnTo>
                  <a:lnTo>
                    <a:pt x="25527" y="118491"/>
                  </a:lnTo>
                  <a:lnTo>
                    <a:pt x="25527" y="112141"/>
                  </a:lnTo>
                  <a:lnTo>
                    <a:pt x="27686" y="109601"/>
                  </a:lnTo>
                  <a:lnTo>
                    <a:pt x="36068" y="105791"/>
                  </a:lnTo>
                  <a:lnTo>
                    <a:pt x="41656" y="104521"/>
                  </a:lnTo>
                  <a:lnTo>
                    <a:pt x="47421" y="103759"/>
                  </a:lnTo>
                  <a:lnTo>
                    <a:pt x="47256" y="103759"/>
                  </a:lnTo>
                  <a:lnTo>
                    <a:pt x="55118" y="102870"/>
                  </a:lnTo>
                  <a:lnTo>
                    <a:pt x="60540" y="102489"/>
                  </a:lnTo>
                  <a:lnTo>
                    <a:pt x="79654" y="102489"/>
                  </a:lnTo>
                  <a:lnTo>
                    <a:pt x="85090" y="102870"/>
                  </a:lnTo>
                  <a:lnTo>
                    <a:pt x="93091" y="103759"/>
                  </a:lnTo>
                  <a:lnTo>
                    <a:pt x="92900" y="103759"/>
                  </a:lnTo>
                  <a:lnTo>
                    <a:pt x="98679" y="104521"/>
                  </a:lnTo>
                  <a:lnTo>
                    <a:pt x="104140" y="105791"/>
                  </a:lnTo>
                  <a:lnTo>
                    <a:pt x="108331" y="107696"/>
                  </a:lnTo>
                  <a:lnTo>
                    <a:pt x="112649" y="109601"/>
                  </a:lnTo>
                  <a:lnTo>
                    <a:pt x="114808" y="112141"/>
                  </a:lnTo>
                  <a:lnTo>
                    <a:pt x="114808" y="95186"/>
                  </a:lnTo>
                  <a:lnTo>
                    <a:pt x="70104" y="89535"/>
                  </a:lnTo>
                  <a:lnTo>
                    <a:pt x="61810" y="89687"/>
                  </a:lnTo>
                  <a:lnTo>
                    <a:pt x="22352" y="96266"/>
                  </a:lnTo>
                  <a:lnTo>
                    <a:pt x="16891" y="100076"/>
                  </a:lnTo>
                  <a:lnTo>
                    <a:pt x="11303" y="103759"/>
                  </a:lnTo>
                  <a:lnTo>
                    <a:pt x="8382" y="108839"/>
                  </a:lnTo>
                  <a:lnTo>
                    <a:pt x="8382" y="121666"/>
                  </a:lnTo>
                  <a:lnTo>
                    <a:pt x="11303" y="126746"/>
                  </a:lnTo>
                  <a:lnTo>
                    <a:pt x="16891" y="130556"/>
                  </a:lnTo>
                  <a:lnTo>
                    <a:pt x="22352" y="134366"/>
                  </a:lnTo>
                  <a:lnTo>
                    <a:pt x="61810" y="140957"/>
                  </a:lnTo>
                  <a:lnTo>
                    <a:pt x="70104" y="141097"/>
                  </a:lnTo>
                  <a:lnTo>
                    <a:pt x="78409" y="140957"/>
                  </a:lnTo>
                  <a:lnTo>
                    <a:pt x="117856" y="134366"/>
                  </a:lnTo>
                  <a:lnTo>
                    <a:pt x="126796" y="128270"/>
                  </a:lnTo>
                  <a:lnTo>
                    <a:pt x="129032" y="126746"/>
                  </a:lnTo>
                  <a:lnTo>
                    <a:pt x="131826" y="121666"/>
                  </a:lnTo>
                  <a:lnTo>
                    <a:pt x="131826" y="108839"/>
                  </a:lnTo>
                  <a:close/>
                </a:path>
                <a:path w="668654" h="144144">
                  <a:moveTo>
                    <a:pt x="132080" y="37084"/>
                  </a:moveTo>
                  <a:lnTo>
                    <a:pt x="26289" y="37084"/>
                  </a:lnTo>
                  <a:lnTo>
                    <a:pt x="26289" y="14859"/>
                  </a:lnTo>
                  <a:lnTo>
                    <a:pt x="130429" y="14859"/>
                  </a:lnTo>
                  <a:lnTo>
                    <a:pt x="130429" y="1651"/>
                  </a:lnTo>
                  <a:lnTo>
                    <a:pt x="10033" y="1651"/>
                  </a:lnTo>
                  <a:lnTo>
                    <a:pt x="10033" y="50292"/>
                  </a:lnTo>
                  <a:lnTo>
                    <a:pt x="132080" y="50292"/>
                  </a:lnTo>
                  <a:lnTo>
                    <a:pt x="132080" y="37084"/>
                  </a:lnTo>
                  <a:close/>
                </a:path>
                <a:path w="668654" h="144144">
                  <a:moveTo>
                    <a:pt x="140462" y="63881"/>
                  </a:moveTo>
                  <a:lnTo>
                    <a:pt x="0" y="63881"/>
                  </a:lnTo>
                  <a:lnTo>
                    <a:pt x="0" y="77089"/>
                  </a:lnTo>
                  <a:lnTo>
                    <a:pt x="140462" y="77089"/>
                  </a:lnTo>
                  <a:lnTo>
                    <a:pt x="140462" y="63881"/>
                  </a:lnTo>
                  <a:close/>
                </a:path>
                <a:path w="668654" h="144144">
                  <a:moveTo>
                    <a:pt x="259588" y="889"/>
                  </a:moveTo>
                  <a:lnTo>
                    <a:pt x="244221" y="889"/>
                  </a:lnTo>
                  <a:lnTo>
                    <a:pt x="244221" y="58674"/>
                  </a:lnTo>
                  <a:lnTo>
                    <a:pt x="225552" y="58674"/>
                  </a:lnTo>
                  <a:lnTo>
                    <a:pt x="216750" y="18161"/>
                  </a:lnTo>
                  <a:lnTo>
                    <a:pt x="216027" y="16637"/>
                  </a:lnTo>
                  <a:lnTo>
                    <a:pt x="211518" y="10756"/>
                  </a:lnTo>
                  <a:lnTo>
                    <a:pt x="210058" y="9613"/>
                  </a:lnTo>
                  <a:lnTo>
                    <a:pt x="210058" y="74168"/>
                  </a:lnTo>
                  <a:lnTo>
                    <a:pt x="209918" y="80810"/>
                  </a:lnTo>
                  <a:lnTo>
                    <a:pt x="198882" y="119253"/>
                  </a:lnTo>
                  <a:lnTo>
                    <a:pt x="187198" y="119253"/>
                  </a:lnTo>
                  <a:lnTo>
                    <a:pt x="176022" y="80810"/>
                  </a:lnTo>
                  <a:lnTo>
                    <a:pt x="175768" y="68707"/>
                  </a:lnTo>
                  <a:lnTo>
                    <a:pt x="175983" y="58674"/>
                  </a:lnTo>
                  <a:lnTo>
                    <a:pt x="176022" y="56616"/>
                  </a:lnTo>
                  <a:lnTo>
                    <a:pt x="187198" y="18161"/>
                  </a:lnTo>
                  <a:lnTo>
                    <a:pt x="198882" y="18161"/>
                  </a:lnTo>
                  <a:lnTo>
                    <a:pt x="209918" y="56616"/>
                  </a:lnTo>
                  <a:lnTo>
                    <a:pt x="210058" y="74168"/>
                  </a:lnTo>
                  <a:lnTo>
                    <a:pt x="210058" y="9613"/>
                  </a:lnTo>
                  <a:lnTo>
                    <a:pt x="206197" y="6591"/>
                  </a:lnTo>
                  <a:lnTo>
                    <a:pt x="200253" y="4216"/>
                  </a:lnTo>
                  <a:lnTo>
                    <a:pt x="200799" y="4216"/>
                  </a:lnTo>
                  <a:lnTo>
                    <a:pt x="193040" y="3302"/>
                  </a:lnTo>
                  <a:lnTo>
                    <a:pt x="185534" y="4216"/>
                  </a:lnTo>
                  <a:lnTo>
                    <a:pt x="179006" y="7112"/>
                  </a:lnTo>
                  <a:lnTo>
                    <a:pt x="160870" y="52882"/>
                  </a:lnTo>
                  <a:lnTo>
                    <a:pt x="160274" y="68707"/>
                  </a:lnTo>
                  <a:lnTo>
                    <a:pt x="160870" y="84531"/>
                  </a:lnTo>
                  <a:lnTo>
                    <a:pt x="173418" y="125272"/>
                  </a:lnTo>
                  <a:lnTo>
                    <a:pt x="185737" y="133172"/>
                  </a:lnTo>
                  <a:lnTo>
                    <a:pt x="186283" y="133172"/>
                  </a:lnTo>
                  <a:lnTo>
                    <a:pt x="193040" y="133985"/>
                  </a:lnTo>
                  <a:lnTo>
                    <a:pt x="216827" y="119253"/>
                  </a:lnTo>
                  <a:lnTo>
                    <a:pt x="220294" y="111379"/>
                  </a:lnTo>
                  <a:lnTo>
                    <a:pt x="223024" y="101053"/>
                  </a:lnTo>
                  <a:lnTo>
                    <a:pt x="224815" y="88658"/>
                  </a:lnTo>
                  <a:lnTo>
                    <a:pt x="225679" y="74168"/>
                  </a:lnTo>
                  <a:lnTo>
                    <a:pt x="244221" y="74168"/>
                  </a:lnTo>
                  <a:lnTo>
                    <a:pt x="244221" y="138176"/>
                  </a:lnTo>
                  <a:lnTo>
                    <a:pt x="259588" y="138176"/>
                  </a:lnTo>
                  <a:lnTo>
                    <a:pt x="259588" y="74168"/>
                  </a:lnTo>
                  <a:lnTo>
                    <a:pt x="259588" y="58674"/>
                  </a:lnTo>
                  <a:lnTo>
                    <a:pt x="259588" y="889"/>
                  </a:lnTo>
                  <a:close/>
                </a:path>
                <a:path w="668654" h="144144">
                  <a:moveTo>
                    <a:pt x="293624" y="0"/>
                  </a:moveTo>
                  <a:lnTo>
                    <a:pt x="278130" y="0"/>
                  </a:lnTo>
                  <a:lnTo>
                    <a:pt x="278130" y="140589"/>
                  </a:lnTo>
                  <a:lnTo>
                    <a:pt x="293624" y="140589"/>
                  </a:lnTo>
                  <a:lnTo>
                    <a:pt x="293624" y="0"/>
                  </a:lnTo>
                  <a:close/>
                </a:path>
                <a:path w="668654" h="144144">
                  <a:moveTo>
                    <a:pt x="495681" y="65278"/>
                  </a:moveTo>
                  <a:lnTo>
                    <a:pt x="388747" y="65278"/>
                  </a:lnTo>
                  <a:lnTo>
                    <a:pt x="388747" y="48768"/>
                  </a:lnTo>
                  <a:lnTo>
                    <a:pt x="491744" y="48768"/>
                  </a:lnTo>
                  <a:lnTo>
                    <a:pt x="491744" y="34925"/>
                  </a:lnTo>
                  <a:lnTo>
                    <a:pt x="388747" y="34925"/>
                  </a:lnTo>
                  <a:lnTo>
                    <a:pt x="388747" y="18542"/>
                  </a:lnTo>
                  <a:lnTo>
                    <a:pt x="493522" y="18542"/>
                  </a:lnTo>
                  <a:lnTo>
                    <a:pt x="493522" y="4191"/>
                  </a:lnTo>
                  <a:lnTo>
                    <a:pt x="372491" y="4191"/>
                  </a:lnTo>
                  <a:lnTo>
                    <a:pt x="372491" y="79502"/>
                  </a:lnTo>
                  <a:lnTo>
                    <a:pt x="495681" y="79502"/>
                  </a:lnTo>
                  <a:lnTo>
                    <a:pt x="495681" y="65278"/>
                  </a:lnTo>
                  <a:close/>
                </a:path>
                <a:path w="668654" h="144144">
                  <a:moveTo>
                    <a:pt x="503174" y="96139"/>
                  </a:moveTo>
                  <a:lnTo>
                    <a:pt x="362712" y="96139"/>
                  </a:lnTo>
                  <a:lnTo>
                    <a:pt x="362712" y="110998"/>
                  </a:lnTo>
                  <a:lnTo>
                    <a:pt x="424434" y="110998"/>
                  </a:lnTo>
                  <a:lnTo>
                    <a:pt x="424434" y="143891"/>
                  </a:lnTo>
                  <a:lnTo>
                    <a:pt x="441071" y="143891"/>
                  </a:lnTo>
                  <a:lnTo>
                    <a:pt x="441071" y="110998"/>
                  </a:lnTo>
                  <a:lnTo>
                    <a:pt x="503174" y="110998"/>
                  </a:lnTo>
                  <a:lnTo>
                    <a:pt x="503174" y="96139"/>
                  </a:lnTo>
                  <a:close/>
                </a:path>
                <a:path w="668654" h="144144">
                  <a:moveTo>
                    <a:pt x="620014" y="121412"/>
                  </a:moveTo>
                  <a:lnTo>
                    <a:pt x="589584" y="83185"/>
                  </a:lnTo>
                  <a:lnTo>
                    <a:pt x="574929" y="64770"/>
                  </a:lnTo>
                  <a:lnTo>
                    <a:pt x="576199" y="58166"/>
                  </a:lnTo>
                  <a:lnTo>
                    <a:pt x="577215" y="51181"/>
                  </a:lnTo>
                  <a:lnTo>
                    <a:pt x="577977" y="43688"/>
                  </a:lnTo>
                  <a:lnTo>
                    <a:pt x="578612" y="36195"/>
                  </a:lnTo>
                  <a:lnTo>
                    <a:pt x="579120" y="28321"/>
                  </a:lnTo>
                  <a:lnTo>
                    <a:pt x="579120" y="20193"/>
                  </a:lnTo>
                  <a:lnTo>
                    <a:pt x="614553" y="20193"/>
                  </a:lnTo>
                  <a:lnTo>
                    <a:pt x="614553" y="5207"/>
                  </a:lnTo>
                  <a:lnTo>
                    <a:pt x="526161" y="5207"/>
                  </a:lnTo>
                  <a:lnTo>
                    <a:pt x="526161" y="20193"/>
                  </a:lnTo>
                  <a:lnTo>
                    <a:pt x="562737" y="20193"/>
                  </a:lnTo>
                  <a:lnTo>
                    <a:pt x="562279" y="32994"/>
                  </a:lnTo>
                  <a:lnTo>
                    <a:pt x="555028" y="77076"/>
                  </a:lnTo>
                  <a:lnTo>
                    <a:pt x="534377" y="111023"/>
                  </a:lnTo>
                  <a:lnTo>
                    <a:pt x="522859" y="116078"/>
                  </a:lnTo>
                  <a:lnTo>
                    <a:pt x="522859" y="132207"/>
                  </a:lnTo>
                  <a:lnTo>
                    <a:pt x="556615" y="110858"/>
                  </a:lnTo>
                  <a:lnTo>
                    <a:pt x="570103" y="83185"/>
                  </a:lnTo>
                  <a:lnTo>
                    <a:pt x="607187" y="131064"/>
                  </a:lnTo>
                  <a:lnTo>
                    <a:pt x="620014" y="121412"/>
                  </a:lnTo>
                  <a:close/>
                </a:path>
                <a:path w="668654" h="144144">
                  <a:moveTo>
                    <a:pt x="668147" y="57023"/>
                  </a:moveTo>
                  <a:lnTo>
                    <a:pt x="648462" y="57023"/>
                  </a:lnTo>
                  <a:lnTo>
                    <a:pt x="648462" y="0"/>
                  </a:lnTo>
                  <a:lnTo>
                    <a:pt x="632206" y="0"/>
                  </a:lnTo>
                  <a:lnTo>
                    <a:pt x="632206" y="140589"/>
                  </a:lnTo>
                  <a:lnTo>
                    <a:pt x="648462" y="140589"/>
                  </a:lnTo>
                  <a:lnTo>
                    <a:pt x="648462" y="72644"/>
                  </a:lnTo>
                  <a:lnTo>
                    <a:pt x="668147" y="72644"/>
                  </a:lnTo>
                  <a:lnTo>
                    <a:pt x="668147" y="57023"/>
                  </a:lnTo>
                  <a:close/>
                </a:path>
              </a:pathLst>
            </a:custGeom>
            <a:solidFill>
              <a:srgbClr val="1282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7" name="object 2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2855" y="4360163"/>
              <a:ext cx="2660904" cy="1546859"/>
            </a:xfrm>
            <a:prstGeom prst="rect">
              <a:avLst/>
            </a:prstGeom>
          </p:spPr>
        </p:pic>
        <p:sp>
          <p:nvSpPr>
            <p:cNvPr id="238" name="object 238"/>
            <p:cNvSpPr/>
            <p:nvPr/>
          </p:nvSpPr>
          <p:spPr>
            <a:xfrm>
              <a:off x="745997" y="2356865"/>
              <a:ext cx="2674620" cy="3599815"/>
            </a:xfrm>
            <a:custGeom>
              <a:avLst/>
              <a:gdLst/>
              <a:ahLst/>
              <a:cxnLst/>
              <a:rect l="l" t="t" r="r" b="b"/>
              <a:pathLst>
                <a:path w="2674620" h="3599815">
                  <a:moveTo>
                    <a:pt x="0" y="85852"/>
                  </a:moveTo>
                  <a:lnTo>
                    <a:pt x="6745" y="52452"/>
                  </a:lnTo>
                  <a:lnTo>
                    <a:pt x="25139" y="25161"/>
                  </a:lnTo>
                  <a:lnTo>
                    <a:pt x="52420" y="6752"/>
                  </a:lnTo>
                  <a:lnTo>
                    <a:pt x="85826" y="0"/>
                  </a:lnTo>
                  <a:lnTo>
                    <a:pt x="2588767" y="0"/>
                  </a:lnTo>
                  <a:lnTo>
                    <a:pt x="2622167" y="6752"/>
                  </a:lnTo>
                  <a:lnTo>
                    <a:pt x="2649458" y="25161"/>
                  </a:lnTo>
                  <a:lnTo>
                    <a:pt x="2667867" y="52452"/>
                  </a:lnTo>
                  <a:lnTo>
                    <a:pt x="2674619" y="85852"/>
                  </a:lnTo>
                  <a:lnTo>
                    <a:pt x="2674619" y="3513861"/>
                  </a:lnTo>
                  <a:lnTo>
                    <a:pt x="2667867" y="3547267"/>
                  </a:lnTo>
                  <a:lnTo>
                    <a:pt x="2649458" y="3574548"/>
                  </a:lnTo>
                  <a:lnTo>
                    <a:pt x="2622167" y="3592942"/>
                  </a:lnTo>
                  <a:lnTo>
                    <a:pt x="2588767" y="3599688"/>
                  </a:lnTo>
                  <a:lnTo>
                    <a:pt x="85826" y="3599688"/>
                  </a:lnTo>
                  <a:lnTo>
                    <a:pt x="52420" y="3592942"/>
                  </a:lnTo>
                  <a:lnTo>
                    <a:pt x="25139" y="3574548"/>
                  </a:lnTo>
                  <a:lnTo>
                    <a:pt x="6745" y="3547267"/>
                  </a:lnTo>
                  <a:lnTo>
                    <a:pt x="0" y="3513861"/>
                  </a:lnTo>
                  <a:lnTo>
                    <a:pt x="0" y="85852"/>
                  </a:lnTo>
                  <a:close/>
                </a:path>
              </a:pathLst>
            </a:custGeom>
            <a:ln w="28956">
              <a:solidFill>
                <a:srgbClr val="8B9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9" name="object 2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80872" y="2490215"/>
              <a:ext cx="2431541" cy="567689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94231" y="2584703"/>
              <a:ext cx="1995677" cy="194310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86968" y="2496311"/>
              <a:ext cx="2403347" cy="539496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1105357" y="2596133"/>
              <a:ext cx="1958975" cy="156210"/>
            </a:xfrm>
            <a:custGeom>
              <a:avLst/>
              <a:gdLst/>
              <a:ahLst/>
              <a:cxnLst/>
              <a:rect l="l" t="t" r="r" b="b"/>
              <a:pathLst>
                <a:path w="1958975" h="156210">
                  <a:moveTo>
                    <a:pt x="141224" y="5334"/>
                  </a:moveTo>
                  <a:lnTo>
                    <a:pt x="9982" y="5334"/>
                  </a:lnTo>
                  <a:lnTo>
                    <a:pt x="9982" y="20574"/>
                  </a:lnTo>
                  <a:lnTo>
                    <a:pt x="123571" y="20574"/>
                  </a:lnTo>
                  <a:lnTo>
                    <a:pt x="123571" y="51054"/>
                  </a:lnTo>
                  <a:lnTo>
                    <a:pt x="141224" y="51054"/>
                  </a:lnTo>
                  <a:lnTo>
                    <a:pt x="141224" y="20574"/>
                  </a:lnTo>
                  <a:lnTo>
                    <a:pt x="141224" y="5334"/>
                  </a:lnTo>
                  <a:close/>
                </a:path>
                <a:path w="1958975" h="156210">
                  <a:moveTo>
                    <a:pt x="144246" y="139954"/>
                  </a:moveTo>
                  <a:lnTo>
                    <a:pt x="27813" y="139954"/>
                  </a:lnTo>
                  <a:lnTo>
                    <a:pt x="27813" y="127254"/>
                  </a:lnTo>
                  <a:lnTo>
                    <a:pt x="141579" y="127254"/>
                  </a:lnTo>
                  <a:lnTo>
                    <a:pt x="141579" y="113284"/>
                  </a:lnTo>
                  <a:lnTo>
                    <a:pt x="141579" y="100584"/>
                  </a:lnTo>
                  <a:lnTo>
                    <a:pt x="141579" y="86614"/>
                  </a:lnTo>
                  <a:lnTo>
                    <a:pt x="10160" y="86614"/>
                  </a:lnTo>
                  <a:lnTo>
                    <a:pt x="10160" y="100584"/>
                  </a:lnTo>
                  <a:lnTo>
                    <a:pt x="124282" y="100584"/>
                  </a:lnTo>
                  <a:lnTo>
                    <a:pt x="124282" y="113284"/>
                  </a:lnTo>
                  <a:lnTo>
                    <a:pt x="10515" y="113284"/>
                  </a:lnTo>
                  <a:lnTo>
                    <a:pt x="10515" y="127254"/>
                  </a:lnTo>
                  <a:lnTo>
                    <a:pt x="10515" y="139954"/>
                  </a:lnTo>
                  <a:lnTo>
                    <a:pt x="10515" y="153924"/>
                  </a:lnTo>
                  <a:lnTo>
                    <a:pt x="144246" y="153924"/>
                  </a:lnTo>
                  <a:lnTo>
                    <a:pt x="144246" y="139954"/>
                  </a:lnTo>
                  <a:close/>
                </a:path>
                <a:path w="1958975" h="156210">
                  <a:moveTo>
                    <a:pt x="152095" y="58928"/>
                  </a:moveTo>
                  <a:lnTo>
                    <a:pt x="0" y="58928"/>
                  </a:lnTo>
                  <a:lnTo>
                    <a:pt x="0" y="73406"/>
                  </a:lnTo>
                  <a:lnTo>
                    <a:pt x="152095" y="73406"/>
                  </a:lnTo>
                  <a:lnTo>
                    <a:pt x="152095" y="58928"/>
                  </a:lnTo>
                  <a:close/>
                </a:path>
                <a:path w="1958975" h="156210">
                  <a:moveTo>
                    <a:pt x="316661" y="87884"/>
                  </a:moveTo>
                  <a:lnTo>
                    <a:pt x="200075" y="87884"/>
                  </a:lnTo>
                  <a:lnTo>
                    <a:pt x="200075" y="63754"/>
                  </a:lnTo>
                  <a:lnTo>
                    <a:pt x="314375" y="63754"/>
                  </a:lnTo>
                  <a:lnTo>
                    <a:pt x="314375" y="48514"/>
                  </a:lnTo>
                  <a:lnTo>
                    <a:pt x="314375" y="24384"/>
                  </a:lnTo>
                  <a:lnTo>
                    <a:pt x="314375" y="9144"/>
                  </a:lnTo>
                  <a:lnTo>
                    <a:pt x="182422" y="9144"/>
                  </a:lnTo>
                  <a:lnTo>
                    <a:pt x="182422" y="24384"/>
                  </a:lnTo>
                  <a:lnTo>
                    <a:pt x="296849" y="24384"/>
                  </a:lnTo>
                  <a:lnTo>
                    <a:pt x="296849" y="48514"/>
                  </a:lnTo>
                  <a:lnTo>
                    <a:pt x="182422" y="48514"/>
                  </a:lnTo>
                  <a:lnTo>
                    <a:pt x="182422" y="63754"/>
                  </a:lnTo>
                  <a:lnTo>
                    <a:pt x="182422" y="87884"/>
                  </a:lnTo>
                  <a:lnTo>
                    <a:pt x="182422" y="103124"/>
                  </a:lnTo>
                  <a:lnTo>
                    <a:pt x="316661" y="103124"/>
                  </a:lnTo>
                  <a:lnTo>
                    <a:pt x="316661" y="87884"/>
                  </a:lnTo>
                  <a:close/>
                </a:path>
                <a:path w="1958975" h="156210">
                  <a:moveTo>
                    <a:pt x="324281" y="132334"/>
                  </a:moveTo>
                  <a:lnTo>
                    <a:pt x="256844" y="132334"/>
                  </a:lnTo>
                  <a:lnTo>
                    <a:pt x="256844" y="103505"/>
                  </a:lnTo>
                  <a:lnTo>
                    <a:pt x="238937" y="103505"/>
                  </a:lnTo>
                  <a:lnTo>
                    <a:pt x="238937" y="132334"/>
                  </a:lnTo>
                  <a:lnTo>
                    <a:pt x="172262" y="132334"/>
                  </a:lnTo>
                  <a:lnTo>
                    <a:pt x="172262" y="148463"/>
                  </a:lnTo>
                  <a:lnTo>
                    <a:pt x="324281" y="148463"/>
                  </a:lnTo>
                  <a:lnTo>
                    <a:pt x="324281" y="132334"/>
                  </a:lnTo>
                  <a:close/>
                </a:path>
                <a:path w="1958975" h="156210">
                  <a:moveTo>
                    <a:pt x="439597" y="6223"/>
                  </a:moveTo>
                  <a:lnTo>
                    <a:pt x="422325" y="6223"/>
                  </a:lnTo>
                  <a:lnTo>
                    <a:pt x="422325" y="25146"/>
                  </a:lnTo>
                  <a:lnTo>
                    <a:pt x="439597" y="25146"/>
                  </a:lnTo>
                  <a:lnTo>
                    <a:pt x="439597" y="6223"/>
                  </a:lnTo>
                  <a:close/>
                </a:path>
                <a:path w="1958975" h="156210">
                  <a:moveTo>
                    <a:pt x="487730" y="47625"/>
                  </a:moveTo>
                  <a:lnTo>
                    <a:pt x="470077" y="47625"/>
                  </a:lnTo>
                  <a:lnTo>
                    <a:pt x="470077" y="79883"/>
                  </a:lnTo>
                  <a:lnTo>
                    <a:pt x="487730" y="79883"/>
                  </a:lnTo>
                  <a:lnTo>
                    <a:pt x="487730" y="47625"/>
                  </a:lnTo>
                  <a:close/>
                </a:path>
                <a:path w="1958975" h="156210">
                  <a:moveTo>
                    <a:pt x="487730" y="32004"/>
                  </a:moveTo>
                  <a:lnTo>
                    <a:pt x="439597" y="32004"/>
                  </a:lnTo>
                  <a:lnTo>
                    <a:pt x="439597" y="25654"/>
                  </a:lnTo>
                  <a:lnTo>
                    <a:pt x="422325" y="25654"/>
                  </a:lnTo>
                  <a:lnTo>
                    <a:pt x="422325" y="39624"/>
                  </a:lnTo>
                  <a:lnTo>
                    <a:pt x="422325" y="47244"/>
                  </a:lnTo>
                  <a:lnTo>
                    <a:pt x="422325" y="59944"/>
                  </a:lnTo>
                  <a:lnTo>
                    <a:pt x="367969" y="59944"/>
                  </a:lnTo>
                  <a:lnTo>
                    <a:pt x="367969" y="39624"/>
                  </a:lnTo>
                  <a:lnTo>
                    <a:pt x="422325" y="39624"/>
                  </a:lnTo>
                  <a:lnTo>
                    <a:pt x="422325" y="25654"/>
                  </a:lnTo>
                  <a:lnTo>
                    <a:pt x="367969" y="25654"/>
                  </a:lnTo>
                  <a:lnTo>
                    <a:pt x="367969" y="6604"/>
                  </a:lnTo>
                  <a:lnTo>
                    <a:pt x="350697" y="6604"/>
                  </a:lnTo>
                  <a:lnTo>
                    <a:pt x="350697" y="73914"/>
                  </a:lnTo>
                  <a:lnTo>
                    <a:pt x="439597" y="73914"/>
                  </a:lnTo>
                  <a:lnTo>
                    <a:pt x="439597" y="59944"/>
                  </a:lnTo>
                  <a:lnTo>
                    <a:pt x="439597" y="47244"/>
                  </a:lnTo>
                  <a:lnTo>
                    <a:pt x="487730" y="47244"/>
                  </a:lnTo>
                  <a:lnTo>
                    <a:pt x="487730" y="39624"/>
                  </a:lnTo>
                  <a:lnTo>
                    <a:pt x="487730" y="32004"/>
                  </a:lnTo>
                  <a:close/>
                </a:path>
                <a:path w="1958975" h="156210">
                  <a:moveTo>
                    <a:pt x="487730" y="3556"/>
                  </a:moveTo>
                  <a:lnTo>
                    <a:pt x="470077" y="3556"/>
                  </a:lnTo>
                  <a:lnTo>
                    <a:pt x="470077" y="31877"/>
                  </a:lnTo>
                  <a:lnTo>
                    <a:pt x="487730" y="31877"/>
                  </a:lnTo>
                  <a:lnTo>
                    <a:pt x="487730" y="3556"/>
                  </a:lnTo>
                  <a:close/>
                </a:path>
                <a:path w="1958975" h="156210">
                  <a:moveTo>
                    <a:pt x="491540" y="139954"/>
                  </a:moveTo>
                  <a:lnTo>
                    <a:pt x="375589" y="139954"/>
                  </a:lnTo>
                  <a:lnTo>
                    <a:pt x="375589" y="127254"/>
                  </a:lnTo>
                  <a:lnTo>
                    <a:pt x="487730" y="127254"/>
                  </a:lnTo>
                  <a:lnTo>
                    <a:pt x="487730" y="114554"/>
                  </a:lnTo>
                  <a:lnTo>
                    <a:pt x="487730" y="101854"/>
                  </a:lnTo>
                  <a:lnTo>
                    <a:pt x="487730" y="87884"/>
                  </a:lnTo>
                  <a:lnTo>
                    <a:pt x="357809" y="87884"/>
                  </a:lnTo>
                  <a:lnTo>
                    <a:pt x="357809" y="101854"/>
                  </a:lnTo>
                  <a:lnTo>
                    <a:pt x="470331" y="101854"/>
                  </a:lnTo>
                  <a:lnTo>
                    <a:pt x="470331" y="114554"/>
                  </a:lnTo>
                  <a:lnTo>
                    <a:pt x="358190" y="114554"/>
                  </a:lnTo>
                  <a:lnTo>
                    <a:pt x="358190" y="127254"/>
                  </a:lnTo>
                  <a:lnTo>
                    <a:pt x="358190" y="139954"/>
                  </a:lnTo>
                  <a:lnTo>
                    <a:pt x="358190" y="153924"/>
                  </a:lnTo>
                  <a:lnTo>
                    <a:pt x="491540" y="153924"/>
                  </a:lnTo>
                  <a:lnTo>
                    <a:pt x="491540" y="139954"/>
                  </a:lnTo>
                  <a:close/>
                </a:path>
                <a:path w="1958975" h="156210">
                  <a:moveTo>
                    <a:pt x="669975" y="79375"/>
                  </a:moveTo>
                  <a:lnTo>
                    <a:pt x="641464" y="57785"/>
                  </a:lnTo>
                  <a:lnTo>
                    <a:pt x="621842" y="42926"/>
                  </a:lnTo>
                  <a:lnTo>
                    <a:pt x="623874" y="37211"/>
                  </a:lnTo>
                  <a:lnTo>
                    <a:pt x="625398" y="31242"/>
                  </a:lnTo>
                  <a:lnTo>
                    <a:pt x="626541" y="25146"/>
                  </a:lnTo>
                  <a:lnTo>
                    <a:pt x="627557" y="18923"/>
                  </a:lnTo>
                  <a:lnTo>
                    <a:pt x="627964" y="13766"/>
                  </a:lnTo>
                  <a:lnTo>
                    <a:pt x="628065" y="5969"/>
                  </a:lnTo>
                  <a:lnTo>
                    <a:pt x="610412" y="4953"/>
                  </a:lnTo>
                  <a:lnTo>
                    <a:pt x="610031" y="12573"/>
                  </a:lnTo>
                  <a:lnTo>
                    <a:pt x="609981" y="13766"/>
                  </a:lnTo>
                  <a:lnTo>
                    <a:pt x="608888" y="22263"/>
                  </a:lnTo>
                  <a:lnTo>
                    <a:pt x="593775" y="58432"/>
                  </a:lnTo>
                  <a:lnTo>
                    <a:pt x="564184" y="76962"/>
                  </a:lnTo>
                  <a:lnTo>
                    <a:pt x="564184" y="93599"/>
                  </a:lnTo>
                  <a:lnTo>
                    <a:pt x="599808" y="76771"/>
                  </a:lnTo>
                  <a:lnTo>
                    <a:pt x="614857" y="57785"/>
                  </a:lnTo>
                  <a:lnTo>
                    <a:pt x="659371" y="92011"/>
                  </a:lnTo>
                  <a:lnTo>
                    <a:pt x="661377" y="89509"/>
                  </a:lnTo>
                  <a:lnTo>
                    <a:pt x="669975" y="79375"/>
                  </a:lnTo>
                  <a:close/>
                </a:path>
                <a:path w="1958975" h="156210">
                  <a:moveTo>
                    <a:pt x="705789" y="137795"/>
                  </a:moveTo>
                  <a:lnTo>
                    <a:pt x="592251" y="137795"/>
                  </a:lnTo>
                  <a:lnTo>
                    <a:pt x="592251" y="105410"/>
                  </a:lnTo>
                  <a:lnTo>
                    <a:pt x="574344" y="105410"/>
                  </a:lnTo>
                  <a:lnTo>
                    <a:pt x="574344" y="153797"/>
                  </a:lnTo>
                  <a:lnTo>
                    <a:pt x="705789" y="153797"/>
                  </a:lnTo>
                  <a:lnTo>
                    <a:pt x="705789" y="137795"/>
                  </a:lnTo>
                  <a:close/>
                </a:path>
                <a:path w="1958975" h="156210">
                  <a:moveTo>
                    <a:pt x="723061" y="38227"/>
                  </a:moveTo>
                  <a:lnTo>
                    <a:pt x="701725" y="38227"/>
                  </a:lnTo>
                  <a:lnTo>
                    <a:pt x="701725" y="3556"/>
                  </a:lnTo>
                  <a:lnTo>
                    <a:pt x="684072" y="3556"/>
                  </a:lnTo>
                  <a:lnTo>
                    <a:pt x="684072" y="116586"/>
                  </a:lnTo>
                  <a:lnTo>
                    <a:pt x="701725" y="116586"/>
                  </a:lnTo>
                  <a:lnTo>
                    <a:pt x="701725" y="55118"/>
                  </a:lnTo>
                  <a:lnTo>
                    <a:pt x="723061" y="55118"/>
                  </a:lnTo>
                  <a:lnTo>
                    <a:pt x="723061" y="38227"/>
                  </a:lnTo>
                  <a:close/>
                </a:path>
                <a:path w="1958975" h="156210">
                  <a:moveTo>
                    <a:pt x="879398" y="90043"/>
                  </a:moveTo>
                  <a:lnTo>
                    <a:pt x="861999" y="90043"/>
                  </a:lnTo>
                  <a:lnTo>
                    <a:pt x="861999" y="106045"/>
                  </a:lnTo>
                  <a:lnTo>
                    <a:pt x="861999" y="120142"/>
                  </a:lnTo>
                  <a:lnTo>
                    <a:pt x="861999" y="139446"/>
                  </a:lnTo>
                  <a:lnTo>
                    <a:pt x="768908" y="139446"/>
                  </a:lnTo>
                  <a:lnTo>
                    <a:pt x="768908" y="120142"/>
                  </a:lnTo>
                  <a:lnTo>
                    <a:pt x="861999" y="120142"/>
                  </a:lnTo>
                  <a:lnTo>
                    <a:pt x="861999" y="106045"/>
                  </a:lnTo>
                  <a:lnTo>
                    <a:pt x="768908" y="106045"/>
                  </a:lnTo>
                  <a:lnTo>
                    <a:pt x="768908" y="90043"/>
                  </a:lnTo>
                  <a:lnTo>
                    <a:pt x="751636" y="90043"/>
                  </a:lnTo>
                  <a:lnTo>
                    <a:pt x="751636" y="153797"/>
                  </a:lnTo>
                  <a:lnTo>
                    <a:pt x="879398" y="153797"/>
                  </a:lnTo>
                  <a:lnTo>
                    <a:pt x="879398" y="139446"/>
                  </a:lnTo>
                  <a:lnTo>
                    <a:pt x="879398" y="120142"/>
                  </a:lnTo>
                  <a:lnTo>
                    <a:pt x="879398" y="106045"/>
                  </a:lnTo>
                  <a:lnTo>
                    <a:pt x="879398" y="90043"/>
                  </a:lnTo>
                  <a:close/>
                </a:path>
                <a:path w="1958975" h="156210">
                  <a:moveTo>
                    <a:pt x="879398" y="3556"/>
                  </a:moveTo>
                  <a:lnTo>
                    <a:pt x="861745" y="3556"/>
                  </a:lnTo>
                  <a:lnTo>
                    <a:pt x="861745" y="34036"/>
                  </a:lnTo>
                  <a:lnTo>
                    <a:pt x="830376" y="34036"/>
                  </a:lnTo>
                  <a:lnTo>
                    <a:pt x="813739" y="12471"/>
                  </a:lnTo>
                  <a:lnTo>
                    <a:pt x="813739" y="35687"/>
                  </a:lnTo>
                  <a:lnTo>
                    <a:pt x="813612" y="50419"/>
                  </a:lnTo>
                  <a:lnTo>
                    <a:pt x="811072" y="55753"/>
                  </a:lnTo>
                  <a:lnTo>
                    <a:pt x="805738" y="59817"/>
                  </a:lnTo>
                  <a:lnTo>
                    <a:pt x="800531" y="63881"/>
                  </a:lnTo>
                  <a:lnTo>
                    <a:pt x="793419" y="65913"/>
                  </a:lnTo>
                  <a:lnTo>
                    <a:pt x="775766" y="65913"/>
                  </a:lnTo>
                  <a:lnTo>
                    <a:pt x="768654" y="63881"/>
                  </a:lnTo>
                  <a:lnTo>
                    <a:pt x="757986" y="55753"/>
                  </a:lnTo>
                  <a:lnTo>
                    <a:pt x="755434" y="50419"/>
                  </a:lnTo>
                  <a:lnTo>
                    <a:pt x="755319" y="35687"/>
                  </a:lnTo>
                  <a:lnTo>
                    <a:pt x="757986" y="30099"/>
                  </a:lnTo>
                  <a:lnTo>
                    <a:pt x="763320" y="26035"/>
                  </a:lnTo>
                  <a:lnTo>
                    <a:pt x="768654" y="22098"/>
                  </a:lnTo>
                  <a:lnTo>
                    <a:pt x="775766" y="20066"/>
                  </a:lnTo>
                  <a:lnTo>
                    <a:pt x="793419" y="20066"/>
                  </a:lnTo>
                  <a:lnTo>
                    <a:pt x="800531" y="22098"/>
                  </a:lnTo>
                  <a:lnTo>
                    <a:pt x="811072" y="30099"/>
                  </a:lnTo>
                  <a:lnTo>
                    <a:pt x="813739" y="35687"/>
                  </a:lnTo>
                  <a:lnTo>
                    <a:pt x="813739" y="12471"/>
                  </a:lnTo>
                  <a:lnTo>
                    <a:pt x="808723" y="9804"/>
                  </a:lnTo>
                  <a:lnTo>
                    <a:pt x="801497" y="7366"/>
                  </a:lnTo>
                  <a:lnTo>
                    <a:pt x="793432" y="5892"/>
                  </a:lnTo>
                  <a:lnTo>
                    <a:pt x="784529" y="5334"/>
                  </a:lnTo>
                  <a:lnTo>
                    <a:pt x="774217" y="6070"/>
                  </a:lnTo>
                  <a:lnTo>
                    <a:pt x="740765" y="27800"/>
                  </a:lnTo>
                  <a:lnTo>
                    <a:pt x="737539" y="42926"/>
                  </a:lnTo>
                  <a:lnTo>
                    <a:pt x="738301" y="50165"/>
                  </a:lnTo>
                  <a:lnTo>
                    <a:pt x="765048" y="77787"/>
                  </a:lnTo>
                  <a:lnTo>
                    <a:pt x="784529" y="80518"/>
                  </a:lnTo>
                  <a:lnTo>
                    <a:pt x="793686" y="79946"/>
                  </a:lnTo>
                  <a:lnTo>
                    <a:pt x="822845" y="65913"/>
                  </a:lnTo>
                  <a:lnTo>
                    <a:pt x="825550" y="62725"/>
                  </a:lnTo>
                  <a:lnTo>
                    <a:pt x="828725" y="56934"/>
                  </a:lnTo>
                  <a:lnTo>
                    <a:pt x="830757" y="50419"/>
                  </a:lnTo>
                  <a:lnTo>
                    <a:pt x="861745" y="50419"/>
                  </a:lnTo>
                  <a:lnTo>
                    <a:pt x="861745" y="81661"/>
                  </a:lnTo>
                  <a:lnTo>
                    <a:pt x="879398" y="81661"/>
                  </a:lnTo>
                  <a:lnTo>
                    <a:pt x="879398" y="50419"/>
                  </a:lnTo>
                  <a:lnTo>
                    <a:pt x="879398" y="34036"/>
                  </a:lnTo>
                  <a:lnTo>
                    <a:pt x="879398" y="3556"/>
                  </a:lnTo>
                  <a:close/>
                </a:path>
                <a:path w="1958975" h="156210">
                  <a:moveTo>
                    <a:pt x="999921" y="9017"/>
                  </a:moveTo>
                  <a:lnTo>
                    <a:pt x="915466" y="9017"/>
                  </a:lnTo>
                  <a:lnTo>
                    <a:pt x="915466" y="25273"/>
                  </a:lnTo>
                  <a:lnTo>
                    <a:pt x="981887" y="25273"/>
                  </a:lnTo>
                  <a:lnTo>
                    <a:pt x="981887" y="46101"/>
                  </a:lnTo>
                  <a:lnTo>
                    <a:pt x="971892" y="94843"/>
                  </a:lnTo>
                  <a:lnTo>
                    <a:pt x="943368" y="123672"/>
                  </a:lnTo>
                  <a:lnTo>
                    <a:pt x="915466" y="129540"/>
                  </a:lnTo>
                  <a:lnTo>
                    <a:pt x="915466" y="146304"/>
                  </a:lnTo>
                  <a:lnTo>
                    <a:pt x="960424" y="133858"/>
                  </a:lnTo>
                  <a:lnTo>
                    <a:pt x="989634" y="98933"/>
                  </a:lnTo>
                  <a:lnTo>
                    <a:pt x="999248" y="60667"/>
                  </a:lnTo>
                  <a:lnTo>
                    <a:pt x="999909" y="46101"/>
                  </a:lnTo>
                  <a:lnTo>
                    <a:pt x="999921" y="9017"/>
                  </a:lnTo>
                  <a:close/>
                </a:path>
                <a:path w="1958975" h="156210">
                  <a:moveTo>
                    <a:pt x="1050467" y="3556"/>
                  </a:moveTo>
                  <a:lnTo>
                    <a:pt x="1032814" y="3556"/>
                  </a:lnTo>
                  <a:lnTo>
                    <a:pt x="1032814" y="155829"/>
                  </a:lnTo>
                  <a:lnTo>
                    <a:pt x="1050467" y="155829"/>
                  </a:lnTo>
                  <a:lnTo>
                    <a:pt x="1050467" y="3556"/>
                  </a:lnTo>
                  <a:close/>
                </a:path>
                <a:path w="1958975" h="156210">
                  <a:moveTo>
                    <a:pt x="1227759" y="44069"/>
                  </a:moveTo>
                  <a:lnTo>
                    <a:pt x="1193431" y="30480"/>
                  </a:lnTo>
                  <a:lnTo>
                    <a:pt x="1164894" y="19177"/>
                  </a:lnTo>
                  <a:lnTo>
                    <a:pt x="1166418" y="16764"/>
                  </a:lnTo>
                  <a:lnTo>
                    <a:pt x="1167815" y="14097"/>
                  </a:lnTo>
                  <a:lnTo>
                    <a:pt x="1169085" y="11430"/>
                  </a:lnTo>
                  <a:lnTo>
                    <a:pt x="1170228" y="8763"/>
                  </a:lnTo>
                  <a:lnTo>
                    <a:pt x="1171028" y="6248"/>
                  </a:lnTo>
                  <a:lnTo>
                    <a:pt x="1171117" y="5969"/>
                  </a:lnTo>
                  <a:lnTo>
                    <a:pt x="1171752" y="3175"/>
                  </a:lnTo>
                  <a:lnTo>
                    <a:pt x="1154099" y="0"/>
                  </a:lnTo>
                  <a:lnTo>
                    <a:pt x="1152093" y="5969"/>
                  </a:lnTo>
                  <a:lnTo>
                    <a:pt x="1152004" y="6248"/>
                  </a:lnTo>
                  <a:lnTo>
                    <a:pt x="1148981" y="12026"/>
                  </a:lnTo>
                  <a:lnTo>
                    <a:pt x="1115364" y="36576"/>
                  </a:lnTo>
                  <a:lnTo>
                    <a:pt x="1086027" y="42291"/>
                  </a:lnTo>
                  <a:lnTo>
                    <a:pt x="1086027" y="56896"/>
                  </a:lnTo>
                  <a:lnTo>
                    <a:pt x="1123873" y="49403"/>
                  </a:lnTo>
                  <a:lnTo>
                    <a:pt x="1155242" y="30480"/>
                  </a:lnTo>
                  <a:lnTo>
                    <a:pt x="1222044" y="57150"/>
                  </a:lnTo>
                  <a:lnTo>
                    <a:pt x="1227759" y="44069"/>
                  </a:lnTo>
                  <a:close/>
                </a:path>
                <a:path w="1958975" h="156210">
                  <a:moveTo>
                    <a:pt x="1232585" y="66294"/>
                  </a:moveTo>
                  <a:lnTo>
                    <a:pt x="1080566" y="66294"/>
                  </a:lnTo>
                  <a:lnTo>
                    <a:pt x="1080566" y="80010"/>
                  </a:lnTo>
                  <a:lnTo>
                    <a:pt x="1147749" y="80010"/>
                  </a:lnTo>
                  <a:lnTo>
                    <a:pt x="1147749" y="93726"/>
                  </a:lnTo>
                  <a:lnTo>
                    <a:pt x="1090726" y="93726"/>
                  </a:lnTo>
                  <a:lnTo>
                    <a:pt x="1090726" y="106934"/>
                  </a:lnTo>
                  <a:lnTo>
                    <a:pt x="1204772" y="106934"/>
                  </a:lnTo>
                  <a:lnTo>
                    <a:pt x="1204772" y="117602"/>
                  </a:lnTo>
                  <a:lnTo>
                    <a:pt x="1090980" y="117602"/>
                  </a:lnTo>
                  <a:lnTo>
                    <a:pt x="1090980" y="154051"/>
                  </a:lnTo>
                  <a:lnTo>
                    <a:pt x="1224711" y="154051"/>
                  </a:lnTo>
                  <a:lnTo>
                    <a:pt x="1224711" y="140843"/>
                  </a:lnTo>
                  <a:lnTo>
                    <a:pt x="1108379" y="140843"/>
                  </a:lnTo>
                  <a:lnTo>
                    <a:pt x="1108379" y="130175"/>
                  </a:lnTo>
                  <a:lnTo>
                    <a:pt x="1222044" y="130175"/>
                  </a:lnTo>
                  <a:lnTo>
                    <a:pt x="1222044" y="93726"/>
                  </a:lnTo>
                  <a:lnTo>
                    <a:pt x="1165148" y="93726"/>
                  </a:lnTo>
                  <a:lnTo>
                    <a:pt x="1165148" y="80010"/>
                  </a:lnTo>
                  <a:lnTo>
                    <a:pt x="1232585" y="80010"/>
                  </a:lnTo>
                  <a:lnTo>
                    <a:pt x="1232585" y="66294"/>
                  </a:lnTo>
                  <a:close/>
                </a:path>
                <a:path w="1958975" h="156210">
                  <a:moveTo>
                    <a:pt x="1393748" y="59055"/>
                  </a:moveTo>
                  <a:lnTo>
                    <a:pt x="1391716" y="54229"/>
                  </a:lnTo>
                  <a:lnTo>
                    <a:pt x="1389011" y="51435"/>
                  </a:lnTo>
                  <a:lnTo>
                    <a:pt x="1387906" y="50292"/>
                  </a:lnTo>
                  <a:lnTo>
                    <a:pt x="1383969" y="46355"/>
                  </a:lnTo>
                  <a:lnTo>
                    <a:pt x="1378635" y="43434"/>
                  </a:lnTo>
                  <a:lnTo>
                    <a:pt x="1376857" y="42887"/>
                  </a:lnTo>
                  <a:lnTo>
                    <a:pt x="1376857" y="60833"/>
                  </a:lnTo>
                  <a:lnTo>
                    <a:pt x="1376857" y="68707"/>
                  </a:lnTo>
                  <a:lnTo>
                    <a:pt x="1374444" y="71882"/>
                  </a:lnTo>
                  <a:lnTo>
                    <a:pt x="1369618" y="74422"/>
                  </a:lnTo>
                  <a:lnTo>
                    <a:pt x="1364919" y="76835"/>
                  </a:lnTo>
                  <a:lnTo>
                    <a:pt x="1358315" y="78232"/>
                  </a:lnTo>
                  <a:lnTo>
                    <a:pt x="1341424" y="78232"/>
                  </a:lnTo>
                  <a:lnTo>
                    <a:pt x="1334820" y="76835"/>
                  </a:lnTo>
                  <a:lnTo>
                    <a:pt x="1329994" y="74422"/>
                  </a:lnTo>
                  <a:lnTo>
                    <a:pt x="1325295" y="71882"/>
                  </a:lnTo>
                  <a:lnTo>
                    <a:pt x="1322755" y="68707"/>
                  </a:lnTo>
                  <a:lnTo>
                    <a:pt x="1322755" y="60833"/>
                  </a:lnTo>
                  <a:lnTo>
                    <a:pt x="1325295" y="57658"/>
                  </a:lnTo>
                  <a:lnTo>
                    <a:pt x="1329994" y="55118"/>
                  </a:lnTo>
                  <a:lnTo>
                    <a:pt x="1334820" y="52705"/>
                  </a:lnTo>
                  <a:lnTo>
                    <a:pt x="1341424" y="51435"/>
                  </a:lnTo>
                  <a:lnTo>
                    <a:pt x="1358315" y="51435"/>
                  </a:lnTo>
                  <a:lnTo>
                    <a:pt x="1364919" y="52705"/>
                  </a:lnTo>
                  <a:lnTo>
                    <a:pt x="1369618" y="55118"/>
                  </a:lnTo>
                  <a:lnTo>
                    <a:pt x="1374444" y="57658"/>
                  </a:lnTo>
                  <a:lnTo>
                    <a:pt x="1376857" y="60833"/>
                  </a:lnTo>
                  <a:lnTo>
                    <a:pt x="1376857" y="42887"/>
                  </a:lnTo>
                  <a:lnTo>
                    <a:pt x="1365427" y="39370"/>
                  </a:lnTo>
                  <a:lnTo>
                    <a:pt x="1358061" y="38354"/>
                  </a:lnTo>
                  <a:lnTo>
                    <a:pt x="1341678" y="38354"/>
                  </a:lnTo>
                  <a:lnTo>
                    <a:pt x="1334185" y="39370"/>
                  </a:lnTo>
                  <a:lnTo>
                    <a:pt x="1321104" y="43434"/>
                  </a:lnTo>
                  <a:lnTo>
                    <a:pt x="1315770" y="46355"/>
                  </a:lnTo>
                  <a:lnTo>
                    <a:pt x="1311960" y="50292"/>
                  </a:lnTo>
                  <a:lnTo>
                    <a:pt x="1308023" y="54229"/>
                  </a:lnTo>
                  <a:lnTo>
                    <a:pt x="1305991" y="59055"/>
                  </a:lnTo>
                  <a:lnTo>
                    <a:pt x="1305991" y="70358"/>
                  </a:lnTo>
                  <a:lnTo>
                    <a:pt x="1341678" y="91059"/>
                  </a:lnTo>
                  <a:lnTo>
                    <a:pt x="1358061" y="91059"/>
                  </a:lnTo>
                  <a:lnTo>
                    <a:pt x="1388757" y="78232"/>
                  </a:lnTo>
                  <a:lnTo>
                    <a:pt x="1391716" y="75184"/>
                  </a:lnTo>
                  <a:lnTo>
                    <a:pt x="1393748" y="70358"/>
                  </a:lnTo>
                  <a:lnTo>
                    <a:pt x="1393748" y="59055"/>
                  </a:lnTo>
                  <a:close/>
                </a:path>
                <a:path w="1958975" h="156210">
                  <a:moveTo>
                    <a:pt x="1397050" y="16383"/>
                  </a:moveTo>
                  <a:lnTo>
                    <a:pt x="1358696" y="16383"/>
                  </a:lnTo>
                  <a:lnTo>
                    <a:pt x="1358696" y="889"/>
                  </a:lnTo>
                  <a:lnTo>
                    <a:pt x="1340916" y="889"/>
                  </a:lnTo>
                  <a:lnTo>
                    <a:pt x="1340916" y="16383"/>
                  </a:lnTo>
                  <a:lnTo>
                    <a:pt x="1298752" y="16383"/>
                  </a:lnTo>
                  <a:lnTo>
                    <a:pt x="1298752" y="29972"/>
                  </a:lnTo>
                  <a:lnTo>
                    <a:pt x="1397050" y="29972"/>
                  </a:lnTo>
                  <a:lnTo>
                    <a:pt x="1397050" y="16383"/>
                  </a:lnTo>
                  <a:close/>
                </a:path>
                <a:path w="1958975" h="156210">
                  <a:moveTo>
                    <a:pt x="1441754" y="97282"/>
                  </a:moveTo>
                  <a:lnTo>
                    <a:pt x="1424736" y="97282"/>
                  </a:lnTo>
                  <a:lnTo>
                    <a:pt x="1424736" y="110998"/>
                  </a:lnTo>
                  <a:lnTo>
                    <a:pt x="1424736" y="124587"/>
                  </a:lnTo>
                  <a:lnTo>
                    <a:pt x="1424736" y="139954"/>
                  </a:lnTo>
                  <a:lnTo>
                    <a:pt x="1329232" y="139954"/>
                  </a:lnTo>
                  <a:lnTo>
                    <a:pt x="1329232" y="124587"/>
                  </a:lnTo>
                  <a:lnTo>
                    <a:pt x="1424736" y="124587"/>
                  </a:lnTo>
                  <a:lnTo>
                    <a:pt x="1424736" y="110998"/>
                  </a:lnTo>
                  <a:lnTo>
                    <a:pt x="1329232" y="110998"/>
                  </a:lnTo>
                  <a:lnTo>
                    <a:pt x="1329232" y="97282"/>
                  </a:lnTo>
                  <a:lnTo>
                    <a:pt x="1312214" y="97282"/>
                  </a:lnTo>
                  <a:lnTo>
                    <a:pt x="1312214" y="153797"/>
                  </a:lnTo>
                  <a:lnTo>
                    <a:pt x="1441754" y="153797"/>
                  </a:lnTo>
                  <a:lnTo>
                    <a:pt x="1441754" y="139954"/>
                  </a:lnTo>
                  <a:lnTo>
                    <a:pt x="1441754" y="124587"/>
                  </a:lnTo>
                  <a:lnTo>
                    <a:pt x="1441754" y="110998"/>
                  </a:lnTo>
                  <a:lnTo>
                    <a:pt x="1441754" y="97282"/>
                  </a:lnTo>
                  <a:close/>
                </a:path>
                <a:path w="1958975" h="156210">
                  <a:moveTo>
                    <a:pt x="1441754" y="3556"/>
                  </a:moveTo>
                  <a:lnTo>
                    <a:pt x="1424355" y="3556"/>
                  </a:lnTo>
                  <a:lnTo>
                    <a:pt x="1424355" y="29591"/>
                  </a:lnTo>
                  <a:lnTo>
                    <a:pt x="1401368" y="29591"/>
                  </a:lnTo>
                  <a:lnTo>
                    <a:pt x="1401368" y="44323"/>
                  </a:lnTo>
                  <a:lnTo>
                    <a:pt x="1424355" y="44323"/>
                  </a:lnTo>
                  <a:lnTo>
                    <a:pt x="1424355" y="61468"/>
                  </a:lnTo>
                  <a:lnTo>
                    <a:pt x="1401368" y="61468"/>
                  </a:lnTo>
                  <a:lnTo>
                    <a:pt x="1401368" y="76454"/>
                  </a:lnTo>
                  <a:lnTo>
                    <a:pt x="1424355" y="76454"/>
                  </a:lnTo>
                  <a:lnTo>
                    <a:pt x="1424355" y="88900"/>
                  </a:lnTo>
                  <a:lnTo>
                    <a:pt x="1441754" y="88900"/>
                  </a:lnTo>
                  <a:lnTo>
                    <a:pt x="1441754" y="3556"/>
                  </a:lnTo>
                  <a:close/>
                </a:path>
                <a:path w="1958975" h="156210">
                  <a:moveTo>
                    <a:pt x="1576628" y="71628"/>
                  </a:moveTo>
                  <a:lnTo>
                    <a:pt x="1536407" y="77431"/>
                  </a:lnTo>
                  <a:lnTo>
                    <a:pt x="1528622" y="77597"/>
                  </a:lnTo>
                  <a:lnTo>
                    <a:pt x="1494332" y="77597"/>
                  </a:lnTo>
                  <a:lnTo>
                    <a:pt x="1494332" y="56896"/>
                  </a:lnTo>
                  <a:lnTo>
                    <a:pt x="1558086" y="56896"/>
                  </a:lnTo>
                  <a:lnTo>
                    <a:pt x="1558086" y="7239"/>
                  </a:lnTo>
                  <a:lnTo>
                    <a:pt x="1476552" y="7239"/>
                  </a:lnTo>
                  <a:lnTo>
                    <a:pt x="1476552" y="22098"/>
                  </a:lnTo>
                  <a:lnTo>
                    <a:pt x="1540560" y="22098"/>
                  </a:lnTo>
                  <a:lnTo>
                    <a:pt x="1540560" y="42418"/>
                  </a:lnTo>
                  <a:lnTo>
                    <a:pt x="1476933" y="42418"/>
                  </a:lnTo>
                  <a:lnTo>
                    <a:pt x="1476933" y="92329"/>
                  </a:lnTo>
                  <a:lnTo>
                    <a:pt x="1532750" y="92329"/>
                  </a:lnTo>
                  <a:lnTo>
                    <a:pt x="1543050" y="91884"/>
                  </a:lnTo>
                  <a:lnTo>
                    <a:pt x="1576628" y="86487"/>
                  </a:lnTo>
                  <a:lnTo>
                    <a:pt x="1576628" y="77597"/>
                  </a:lnTo>
                  <a:lnTo>
                    <a:pt x="1576628" y="71628"/>
                  </a:lnTo>
                  <a:close/>
                </a:path>
                <a:path w="1958975" h="156210">
                  <a:moveTo>
                    <a:pt x="1613966" y="107188"/>
                  </a:moveTo>
                  <a:lnTo>
                    <a:pt x="1483156" y="107188"/>
                  </a:lnTo>
                  <a:lnTo>
                    <a:pt x="1483156" y="122301"/>
                  </a:lnTo>
                  <a:lnTo>
                    <a:pt x="1596059" y="122301"/>
                  </a:lnTo>
                  <a:lnTo>
                    <a:pt x="1596059" y="155829"/>
                  </a:lnTo>
                  <a:lnTo>
                    <a:pt x="1613966" y="155829"/>
                  </a:lnTo>
                  <a:lnTo>
                    <a:pt x="1613966" y="107188"/>
                  </a:lnTo>
                  <a:close/>
                </a:path>
                <a:path w="1958975" h="156210">
                  <a:moveTo>
                    <a:pt x="1613966" y="3556"/>
                  </a:moveTo>
                  <a:lnTo>
                    <a:pt x="1596567" y="3556"/>
                  </a:lnTo>
                  <a:lnTo>
                    <a:pt x="1596567" y="20066"/>
                  </a:lnTo>
                  <a:lnTo>
                    <a:pt x="1568754" y="20066"/>
                  </a:lnTo>
                  <a:lnTo>
                    <a:pt x="1568754" y="35052"/>
                  </a:lnTo>
                  <a:lnTo>
                    <a:pt x="1596567" y="35052"/>
                  </a:lnTo>
                  <a:lnTo>
                    <a:pt x="1596567" y="48768"/>
                  </a:lnTo>
                  <a:lnTo>
                    <a:pt x="1568754" y="48768"/>
                  </a:lnTo>
                  <a:lnTo>
                    <a:pt x="1568754" y="63754"/>
                  </a:lnTo>
                  <a:lnTo>
                    <a:pt x="1596567" y="63754"/>
                  </a:lnTo>
                  <a:lnTo>
                    <a:pt x="1596567" y="98806"/>
                  </a:lnTo>
                  <a:lnTo>
                    <a:pt x="1613966" y="98806"/>
                  </a:lnTo>
                  <a:lnTo>
                    <a:pt x="1613966" y="3556"/>
                  </a:lnTo>
                  <a:close/>
                </a:path>
                <a:path w="1958975" h="156210">
                  <a:moveTo>
                    <a:pt x="1725091" y="83566"/>
                  </a:moveTo>
                  <a:lnTo>
                    <a:pt x="1705013" y="63627"/>
                  </a:lnTo>
                  <a:lnTo>
                    <a:pt x="1688134" y="46863"/>
                  </a:lnTo>
                  <a:lnTo>
                    <a:pt x="1689658" y="40767"/>
                  </a:lnTo>
                  <a:lnTo>
                    <a:pt x="1690801" y="34290"/>
                  </a:lnTo>
                  <a:lnTo>
                    <a:pt x="1691563" y="27432"/>
                  </a:lnTo>
                  <a:lnTo>
                    <a:pt x="1692452" y="20574"/>
                  </a:lnTo>
                  <a:lnTo>
                    <a:pt x="1692757" y="14554"/>
                  </a:lnTo>
                  <a:lnTo>
                    <a:pt x="1692833" y="5842"/>
                  </a:lnTo>
                  <a:lnTo>
                    <a:pt x="1675815" y="5334"/>
                  </a:lnTo>
                  <a:lnTo>
                    <a:pt x="1675688" y="13335"/>
                  </a:lnTo>
                  <a:lnTo>
                    <a:pt x="1675676" y="14554"/>
                  </a:lnTo>
                  <a:lnTo>
                    <a:pt x="1675079" y="23355"/>
                  </a:lnTo>
                  <a:lnTo>
                    <a:pt x="1674063" y="31750"/>
                  </a:lnTo>
                  <a:lnTo>
                    <a:pt x="1672640" y="39751"/>
                  </a:lnTo>
                  <a:lnTo>
                    <a:pt x="1670862" y="46863"/>
                  </a:lnTo>
                  <a:lnTo>
                    <a:pt x="1670761" y="47307"/>
                  </a:lnTo>
                  <a:lnTo>
                    <a:pt x="1642922" y="80010"/>
                  </a:lnTo>
                  <a:lnTo>
                    <a:pt x="1642922" y="96647"/>
                  </a:lnTo>
                  <a:lnTo>
                    <a:pt x="1675307" y="75806"/>
                  </a:lnTo>
                  <a:lnTo>
                    <a:pt x="1682292" y="63627"/>
                  </a:lnTo>
                  <a:lnTo>
                    <a:pt x="1713547" y="95021"/>
                  </a:lnTo>
                  <a:lnTo>
                    <a:pt x="1715947" y="92608"/>
                  </a:lnTo>
                  <a:lnTo>
                    <a:pt x="1725091" y="83566"/>
                  </a:lnTo>
                  <a:close/>
                </a:path>
                <a:path w="1958975" h="156210">
                  <a:moveTo>
                    <a:pt x="1751507" y="4445"/>
                  </a:moveTo>
                  <a:lnTo>
                    <a:pt x="1734870" y="4445"/>
                  </a:lnTo>
                  <a:lnTo>
                    <a:pt x="1734870" y="31750"/>
                  </a:lnTo>
                  <a:lnTo>
                    <a:pt x="1708073" y="31750"/>
                  </a:lnTo>
                  <a:lnTo>
                    <a:pt x="1708073" y="47879"/>
                  </a:lnTo>
                  <a:lnTo>
                    <a:pt x="1734870" y="47879"/>
                  </a:lnTo>
                  <a:lnTo>
                    <a:pt x="1734870" y="115189"/>
                  </a:lnTo>
                  <a:lnTo>
                    <a:pt x="1751507" y="115189"/>
                  </a:lnTo>
                  <a:lnTo>
                    <a:pt x="1751507" y="4445"/>
                  </a:lnTo>
                  <a:close/>
                </a:path>
                <a:path w="1958975" h="156210">
                  <a:moveTo>
                    <a:pt x="1789226" y="3556"/>
                  </a:moveTo>
                  <a:lnTo>
                    <a:pt x="1772462" y="3556"/>
                  </a:lnTo>
                  <a:lnTo>
                    <a:pt x="1772462" y="117856"/>
                  </a:lnTo>
                  <a:lnTo>
                    <a:pt x="1789226" y="117856"/>
                  </a:lnTo>
                  <a:lnTo>
                    <a:pt x="1789226" y="3556"/>
                  </a:lnTo>
                  <a:close/>
                </a:path>
                <a:path w="1958975" h="156210">
                  <a:moveTo>
                    <a:pt x="1793036" y="137795"/>
                  </a:moveTo>
                  <a:lnTo>
                    <a:pt x="1675180" y="137795"/>
                  </a:lnTo>
                  <a:lnTo>
                    <a:pt x="1675180" y="106553"/>
                  </a:lnTo>
                  <a:lnTo>
                    <a:pt x="1657146" y="106553"/>
                  </a:lnTo>
                  <a:lnTo>
                    <a:pt x="1657146" y="153797"/>
                  </a:lnTo>
                  <a:lnTo>
                    <a:pt x="1793036" y="153797"/>
                  </a:lnTo>
                  <a:lnTo>
                    <a:pt x="1793036" y="137795"/>
                  </a:lnTo>
                  <a:close/>
                </a:path>
                <a:path w="1958975" h="156210">
                  <a:moveTo>
                    <a:pt x="1920798" y="123190"/>
                  </a:moveTo>
                  <a:lnTo>
                    <a:pt x="1915972" y="125476"/>
                  </a:lnTo>
                  <a:lnTo>
                    <a:pt x="1910130" y="127254"/>
                  </a:lnTo>
                  <a:lnTo>
                    <a:pt x="1896033" y="129794"/>
                  </a:lnTo>
                  <a:lnTo>
                    <a:pt x="1888794" y="130429"/>
                  </a:lnTo>
                  <a:lnTo>
                    <a:pt x="1840788" y="130429"/>
                  </a:lnTo>
                  <a:lnTo>
                    <a:pt x="1840788" y="84836"/>
                  </a:lnTo>
                  <a:lnTo>
                    <a:pt x="1901621" y="84836"/>
                  </a:lnTo>
                  <a:lnTo>
                    <a:pt x="1901621" y="68580"/>
                  </a:lnTo>
                  <a:lnTo>
                    <a:pt x="1840788" y="68580"/>
                  </a:lnTo>
                  <a:lnTo>
                    <a:pt x="1840788" y="25273"/>
                  </a:lnTo>
                  <a:lnTo>
                    <a:pt x="1910130" y="25273"/>
                  </a:lnTo>
                  <a:lnTo>
                    <a:pt x="1910130" y="9017"/>
                  </a:lnTo>
                  <a:lnTo>
                    <a:pt x="1823135" y="9017"/>
                  </a:lnTo>
                  <a:lnTo>
                    <a:pt x="1823135" y="146685"/>
                  </a:lnTo>
                  <a:lnTo>
                    <a:pt x="1888921" y="146685"/>
                  </a:lnTo>
                  <a:lnTo>
                    <a:pt x="1896160" y="146050"/>
                  </a:lnTo>
                  <a:lnTo>
                    <a:pt x="1910130" y="143510"/>
                  </a:lnTo>
                  <a:lnTo>
                    <a:pt x="1915972" y="141732"/>
                  </a:lnTo>
                  <a:lnTo>
                    <a:pt x="1920798" y="139446"/>
                  </a:lnTo>
                  <a:lnTo>
                    <a:pt x="1920798" y="130429"/>
                  </a:lnTo>
                  <a:lnTo>
                    <a:pt x="1920798" y="123190"/>
                  </a:lnTo>
                  <a:close/>
                </a:path>
                <a:path w="1958975" h="156210">
                  <a:moveTo>
                    <a:pt x="1958390" y="3556"/>
                  </a:moveTo>
                  <a:lnTo>
                    <a:pt x="1940610" y="3556"/>
                  </a:lnTo>
                  <a:lnTo>
                    <a:pt x="1940610" y="65532"/>
                  </a:lnTo>
                  <a:lnTo>
                    <a:pt x="1912416" y="65532"/>
                  </a:lnTo>
                  <a:lnTo>
                    <a:pt x="1912416" y="82169"/>
                  </a:lnTo>
                  <a:lnTo>
                    <a:pt x="1940610" y="82169"/>
                  </a:lnTo>
                  <a:lnTo>
                    <a:pt x="1940610" y="155829"/>
                  </a:lnTo>
                  <a:lnTo>
                    <a:pt x="1958390" y="155829"/>
                  </a:lnTo>
                  <a:lnTo>
                    <a:pt x="1958390" y="355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3" name="object 2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80872" y="3128759"/>
              <a:ext cx="2431541" cy="467118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89076" y="3256787"/>
              <a:ext cx="2216658" cy="194310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86968" y="3134867"/>
              <a:ext cx="2403347" cy="438911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1000493" y="3267836"/>
              <a:ext cx="2179320" cy="156845"/>
            </a:xfrm>
            <a:custGeom>
              <a:avLst/>
              <a:gdLst/>
              <a:ahLst/>
              <a:cxnLst/>
              <a:rect l="l" t="t" r="r" b="b"/>
              <a:pathLst>
                <a:path w="2179320" h="156845">
                  <a:moveTo>
                    <a:pt x="105740" y="79375"/>
                  </a:moveTo>
                  <a:lnTo>
                    <a:pt x="77216" y="57785"/>
                  </a:lnTo>
                  <a:lnTo>
                    <a:pt x="57594" y="42926"/>
                  </a:lnTo>
                  <a:lnTo>
                    <a:pt x="59651" y="37211"/>
                  </a:lnTo>
                  <a:lnTo>
                    <a:pt x="61201" y="31242"/>
                  </a:lnTo>
                  <a:lnTo>
                    <a:pt x="62255" y="25146"/>
                  </a:lnTo>
                  <a:lnTo>
                    <a:pt x="63296" y="18923"/>
                  </a:lnTo>
                  <a:lnTo>
                    <a:pt x="63728" y="13766"/>
                  </a:lnTo>
                  <a:lnTo>
                    <a:pt x="63830" y="6096"/>
                  </a:lnTo>
                  <a:lnTo>
                    <a:pt x="46177" y="4953"/>
                  </a:lnTo>
                  <a:lnTo>
                    <a:pt x="45796" y="12573"/>
                  </a:lnTo>
                  <a:lnTo>
                    <a:pt x="45732" y="13766"/>
                  </a:lnTo>
                  <a:lnTo>
                    <a:pt x="33782" y="52349"/>
                  </a:lnTo>
                  <a:lnTo>
                    <a:pt x="0" y="76962"/>
                  </a:lnTo>
                  <a:lnTo>
                    <a:pt x="0" y="93599"/>
                  </a:lnTo>
                  <a:lnTo>
                    <a:pt x="35585" y="76771"/>
                  </a:lnTo>
                  <a:lnTo>
                    <a:pt x="50634" y="57785"/>
                  </a:lnTo>
                  <a:lnTo>
                    <a:pt x="95097" y="92011"/>
                  </a:lnTo>
                  <a:lnTo>
                    <a:pt x="97104" y="89509"/>
                  </a:lnTo>
                  <a:lnTo>
                    <a:pt x="105740" y="79375"/>
                  </a:lnTo>
                  <a:close/>
                </a:path>
                <a:path w="2179320" h="156845">
                  <a:moveTo>
                    <a:pt x="141579" y="137795"/>
                  </a:moveTo>
                  <a:lnTo>
                    <a:pt x="27990" y="137795"/>
                  </a:lnTo>
                  <a:lnTo>
                    <a:pt x="27990" y="105410"/>
                  </a:lnTo>
                  <a:lnTo>
                    <a:pt x="10160" y="105410"/>
                  </a:lnTo>
                  <a:lnTo>
                    <a:pt x="10160" y="153797"/>
                  </a:lnTo>
                  <a:lnTo>
                    <a:pt x="141579" y="153797"/>
                  </a:lnTo>
                  <a:lnTo>
                    <a:pt x="141579" y="137795"/>
                  </a:lnTo>
                  <a:close/>
                </a:path>
                <a:path w="2179320" h="156845">
                  <a:moveTo>
                    <a:pt x="158877" y="38100"/>
                  </a:moveTo>
                  <a:lnTo>
                    <a:pt x="137477" y="38100"/>
                  </a:lnTo>
                  <a:lnTo>
                    <a:pt x="137477" y="3556"/>
                  </a:lnTo>
                  <a:lnTo>
                    <a:pt x="119824" y="3556"/>
                  </a:lnTo>
                  <a:lnTo>
                    <a:pt x="119824" y="116586"/>
                  </a:lnTo>
                  <a:lnTo>
                    <a:pt x="137477" y="116586"/>
                  </a:lnTo>
                  <a:lnTo>
                    <a:pt x="137477" y="55118"/>
                  </a:lnTo>
                  <a:lnTo>
                    <a:pt x="158877" y="55118"/>
                  </a:lnTo>
                  <a:lnTo>
                    <a:pt x="158877" y="38100"/>
                  </a:lnTo>
                  <a:close/>
                </a:path>
                <a:path w="2179320" h="156845">
                  <a:moveTo>
                    <a:pt x="315226" y="90043"/>
                  </a:moveTo>
                  <a:lnTo>
                    <a:pt x="297700" y="90043"/>
                  </a:lnTo>
                  <a:lnTo>
                    <a:pt x="297700" y="106045"/>
                  </a:lnTo>
                  <a:lnTo>
                    <a:pt x="297700" y="120142"/>
                  </a:lnTo>
                  <a:lnTo>
                    <a:pt x="297700" y="139446"/>
                  </a:lnTo>
                  <a:lnTo>
                    <a:pt x="204660" y="139446"/>
                  </a:lnTo>
                  <a:lnTo>
                    <a:pt x="204660" y="120142"/>
                  </a:lnTo>
                  <a:lnTo>
                    <a:pt x="297700" y="120142"/>
                  </a:lnTo>
                  <a:lnTo>
                    <a:pt x="297700" y="106045"/>
                  </a:lnTo>
                  <a:lnTo>
                    <a:pt x="204660" y="106045"/>
                  </a:lnTo>
                  <a:lnTo>
                    <a:pt x="204660" y="90043"/>
                  </a:lnTo>
                  <a:lnTo>
                    <a:pt x="187363" y="90043"/>
                  </a:lnTo>
                  <a:lnTo>
                    <a:pt x="187363" y="153797"/>
                  </a:lnTo>
                  <a:lnTo>
                    <a:pt x="315226" y="153797"/>
                  </a:lnTo>
                  <a:lnTo>
                    <a:pt x="315226" y="139446"/>
                  </a:lnTo>
                  <a:lnTo>
                    <a:pt x="315226" y="120142"/>
                  </a:lnTo>
                  <a:lnTo>
                    <a:pt x="315226" y="106045"/>
                  </a:lnTo>
                  <a:lnTo>
                    <a:pt x="315226" y="90043"/>
                  </a:lnTo>
                  <a:close/>
                </a:path>
                <a:path w="2179320" h="156845">
                  <a:moveTo>
                    <a:pt x="315226" y="3556"/>
                  </a:moveTo>
                  <a:lnTo>
                    <a:pt x="297573" y="3556"/>
                  </a:lnTo>
                  <a:lnTo>
                    <a:pt x="297573" y="34036"/>
                  </a:lnTo>
                  <a:lnTo>
                    <a:pt x="266179" y="34036"/>
                  </a:lnTo>
                  <a:lnTo>
                    <a:pt x="263956" y="27800"/>
                  </a:lnTo>
                  <a:lnTo>
                    <a:pt x="260667" y="22250"/>
                  </a:lnTo>
                  <a:lnTo>
                    <a:pt x="258724" y="20066"/>
                  </a:lnTo>
                  <a:lnTo>
                    <a:pt x="258610" y="19939"/>
                  </a:lnTo>
                  <a:lnTo>
                    <a:pt x="256311" y="17373"/>
                  </a:lnTo>
                  <a:lnTo>
                    <a:pt x="250888" y="13208"/>
                  </a:lnTo>
                  <a:lnTo>
                    <a:pt x="249593" y="12522"/>
                  </a:lnTo>
                  <a:lnTo>
                    <a:pt x="249593" y="42926"/>
                  </a:lnTo>
                  <a:lnTo>
                    <a:pt x="249466" y="50165"/>
                  </a:lnTo>
                  <a:lnTo>
                    <a:pt x="246786" y="55753"/>
                  </a:lnTo>
                  <a:lnTo>
                    <a:pt x="236270" y="63881"/>
                  </a:lnTo>
                  <a:lnTo>
                    <a:pt x="229222" y="65913"/>
                  </a:lnTo>
                  <a:lnTo>
                    <a:pt x="211480" y="65913"/>
                  </a:lnTo>
                  <a:lnTo>
                    <a:pt x="190931" y="42926"/>
                  </a:lnTo>
                  <a:lnTo>
                    <a:pt x="191071" y="35687"/>
                  </a:lnTo>
                  <a:lnTo>
                    <a:pt x="220357" y="19939"/>
                  </a:lnTo>
                  <a:lnTo>
                    <a:pt x="229222" y="20066"/>
                  </a:lnTo>
                  <a:lnTo>
                    <a:pt x="249593" y="42926"/>
                  </a:lnTo>
                  <a:lnTo>
                    <a:pt x="249593" y="12522"/>
                  </a:lnTo>
                  <a:lnTo>
                    <a:pt x="244500" y="9804"/>
                  </a:lnTo>
                  <a:lnTo>
                    <a:pt x="237286" y="7366"/>
                  </a:lnTo>
                  <a:lnTo>
                    <a:pt x="229235" y="5892"/>
                  </a:lnTo>
                  <a:lnTo>
                    <a:pt x="220357" y="5334"/>
                  </a:lnTo>
                  <a:lnTo>
                    <a:pt x="209994" y="6070"/>
                  </a:lnTo>
                  <a:lnTo>
                    <a:pt x="176555" y="27800"/>
                  </a:lnTo>
                  <a:lnTo>
                    <a:pt x="173278" y="42926"/>
                  </a:lnTo>
                  <a:lnTo>
                    <a:pt x="174066" y="50165"/>
                  </a:lnTo>
                  <a:lnTo>
                    <a:pt x="200812" y="77800"/>
                  </a:lnTo>
                  <a:lnTo>
                    <a:pt x="220357" y="80518"/>
                  </a:lnTo>
                  <a:lnTo>
                    <a:pt x="229476" y="79946"/>
                  </a:lnTo>
                  <a:lnTo>
                    <a:pt x="258597" y="65913"/>
                  </a:lnTo>
                  <a:lnTo>
                    <a:pt x="261289" y="62725"/>
                  </a:lnTo>
                  <a:lnTo>
                    <a:pt x="264477" y="56934"/>
                  </a:lnTo>
                  <a:lnTo>
                    <a:pt x="266534" y="50419"/>
                  </a:lnTo>
                  <a:lnTo>
                    <a:pt x="297573" y="50419"/>
                  </a:lnTo>
                  <a:lnTo>
                    <a:pt x="297573" y="81661"/>
                  </a:lnTo>
                  <a:lnTo>
                    <a:pt x="315226" y="81661"/>
                  </a:lnTo>
                  <a:lnTo>
                    <a:pt x="315226" y="50419"/>
                  </a:lnTo>
                  <a:lnTo>
                    <a:pt x="315226" y="34036"/>
                  </a:lnTo>
                  <a:lnTo>
                    <a:pt x="315226" y="3556"/>
                  </a:lnTo>
                  <a:close/>
                </a:path>
                <a:path w="2179320" h="156845">
                  <a:moveTo>
                    <a:pt x="435749" y="9017"/>
                  </a:moveTo>
                  <a:lnTo>
                    <a:pt x="351167" y="9017"/>
                  </a:lnTo>
                  <a:lnTo>
                    <a:pt x="351167" y="25273"/>
                  </a:lnTo>
                  <a:lnTo>
                    <a:pt x="417715" y="25273"/>
                  </a:lnTo>
                  <a:lnTo>
                    <a:pt x="417715" y="46101"/>
                  </a:lnTo>
                  <a:lnTo>
                    <a:pt x="407670" y="94843"/>
                  </a:lnTo>
                  <a:lnTo>
                    <a:pt x="379082" y="123685"/>
                  </a:lnTo>
                  <a:lnTo>
                    <a:pt x="351167" y="129667"/>
                  </a:lnTo>
                  <a:lnTo>
                    <a:pt x="351167" y="146304"/>
                  </a:lnTo>
                  <a:lnTo>
                    <a:pt x="396252" y="133858"/>
                  </a:lnTo>
                  <a:lnTo>
                    <a:pt x="425335" y="98933"/>
                  </a:lnTo>
                  <a:lnTo>
                    <a:pt x="435025" y="60667"/>
                  </a:lnTo>
                  <a:lnTo>
                    <a:pt x="435737" y="46101"/>
                  </a:lnTo>
                  <a:lnTo>
                    <a:pt x="435749" y="9017"/>
                  </a:lnTo>
                  <a:close/>
                </a:path>
                <a:path w="2179320" h="156845">
                  <a:moveTo>
                    <a:pt x="486168" y="3556"/>
                  </a:moveTo>
                  <a:lnTo>
                    <a:pt x="468515" y="3556"/>
                  </a:lnTo>
                  <a:lnTo>
                    <a:pt x="468515" y="155829"/>
                  </a:lnTo>
                  <a:lnTo>
                    <a:pt x="486168" y="155829"/>
                  </a:lnTo>
                  <a:lnTo>
                    <a:pt x="486168" y="3556"/>
                  </a:lnTo>
                  <a:close/>
                </a:path>
                <a:path w="2179320" h="156845">
                  <a:moveTo>
                    <a:pt x="663587" y="44069"/>
                  </a:moveTo>
                  <a:lnTo>
                    <a:pt x="629196" y="30480"/>
                  </a:lnTo>
                  <a:lnTo>
                    <a:pt x="600595" y="19177"/>
                  </a:lnTo>
                  <a:lnTo>
                    <a:pt x="602246" y="16764"/>
                  </a:lnTo>
                  <a:lnTo>
                    <a:pt x="603643" y="14097"/>
                  </a:lnTo>
                  <a:lnTo>
                    <a:pt x="604786" y="11430"/>
                  </a:lnTo>
                  <a:lnTo>
                    <a:pt x="606056" y="8763"/>
                  </a:lnTo>
                  <a:lnTo>
                    <a:pt x="606894" y="6248"/>
                  </a:lnTo>
                  <a:lnTo>
                    <a:pt x="606945" y="6096"/>
                  </a:lnTo>
                  <a:lnTo>
                    <a:pt x="607580" y="3175"/>
                  </a:lnTo>
                  <a:lnTo>
                    <a:pt x="589927" y="0"/>
                  </a:lnTo>
                  <a:lnTo>
                    <a:pt x="587832" y="6096"/>
                  </a:lnTo>
                  <a:lnTo>
                    <a:pt x="587781" y="6248"/>
                  </a:lnTo>
                  <a:lnTo>
                    <a:pt x="584758" y="12026"/>
                  </a:lnTo>
                  <a:lnTo>
                    <a:pt x="551192" y="36576"/>
                  </a:lnTo>
                  <a:lnTo>
                    <a:pt x="521855" y="42291"/>
                  </a:lnTo>
                  <a:lnTo>
                    <a:pt x="521855" y="56896"/>
                  </a:lnTo>
                  <a:lnTo>
                    <a:pt x="559701" y="49403"/>
                  </a:lnTo>
                  <a:lnTo>
                    <a:pt x="590943" y="30480"/>
                  </a:lnTo>
                  <a:lnTo>
                    <a:pt x="657872" y="57150"/>
                  </a:lnTo>
                  <a:lnTo>
                    <a:pt x="663587" y="44069"/>
                  </a:lnTo>
                  <a:close/>
                </a:path>
                <a:path w="2179320" h="156845">
                  <a:moveTo>
                    <a:pt x="668413" y="66294"/>
                  </a:moveTo>
                  <a:lnTo>
                    <a:pt x="516267" y="66294"/>
                  </a:lnTo>
                  <a:lnTo>
                    <a:pt x="516267" y="80010"/>
                  </a:lnTo>
                  <a:lnTo>
                    <a:pt x="583450" y="80010"/>
                  </a:lnTo>
                  <a:lnTo>
                    <a:pt x="583450" y="93726"/>
                  </a:lnTo>
                  <a:lnTo>
                    <a:pt x="526427" y="93726"/>
                  </a:lnTo>
                  <a:lnTo>
                    <a:pt x="526427" y="106934"/>
                  </a:lnTo>
                  <a:lnTo>
                    <a:pt x="640600" y="106934"/>
                  </a:lnTo>
                  <a:lnTo>
                    <a:pt x="640600" y="117602"/>
                  </a:lnTo>
                  <a:lnTo>
                    <a:pt x="526808" y="117602"/>
                  </a:lnTo>
                  <a:lnTo>
                    <a:pt x="526808" y="154051"/>
                  </a:lnTo>
                  <a:lnTo>
                    <a:pt x="660527" y="154051"/>
                  </a:lnTo>
                  <a:lnTo>
                    <a:pt x="660527" y="140843"/>
                  </a:lnTo>
                  <a:lnTo>
                    <a:pt x="544080" y="140843"/>
                  </a:lnTo>
                  <a:lnTo>
                    <a:pt x="544080" y="130175"/>
                  </a:lnTo>
                  <a:lnTo>
                    <a:pt x="657872" y="130175"/>
                  </a:lnTo>
                  <a:lnTo>
                    <a:pt x="657872" y="93726"/>
                  </a:lnTo>
                  <a:lnTo>
                    <a:pt x="600976" y="93726"/>
                  </a:lnTo>
                  <a:lnTo>
                    <a:pt x="600976" y="80010"/>
                  </a:lnTo>
                  <a:lnTo>
                    <a:pt x="668413" y="80010"/>
                  </a:lnTo>
                  <a:lnTo>
                    <a:pt x="668413" y="66294"/>
                  </a:lnTo>
                  <a:close/>
                </a:path>
                <a:path w="2179320" h="156845">
                  <a:moveTo>
                    <a:pt x="829576" y="4445"/>
                  </a:moveTo>
                  <a:lnTo>
                    <a:pt x="812177" y="4445"/>
                  </a:lnTo>
                  <a:lnTo>
                    <a:pt x="812177" y="22860"/>
                  </a:lnTo>
                  <a:lnTo>
                    <a:pt x="812177" y="36322"/>
                  </a:lnTo>
                  <a:lnTo>
                    <a:pt x="812177" y="55245"/>
                  </a:lnTo>
                  <a:lnTo>
                    <a:pt x="716800" y="55245"/>
                  </a:lnTo>
                  <a:lnTo>
                    <a:pt x="716800" y="36322"/>
                  </a:lnTo>
                  <a:lnTo>
                    <a:pt x="812177" y="36322"/>
                  </a:lnTo>
                  <a:lnTo>
                    <a:pt x="812177" y="22860"/>
                  </a:lnTo>
                  <a:lnTo>
                    <a:pt x="716800" y="22860"/>
                  </a:lnTo>
                  <a:lnTo>
                    <a:pt x="716800" y="4445"/>
                  </a:lnTo>
                  <a:lnTo>
                    <a:pt x="699401" y="4445"/>
                  </a:lnTo>
                  <a:lnTo>
                    <a:pt x="699401" y="69342"/>
                  </a:lnTo>
                  <a:lnTo>
                    <a:pt x="829576" y="69342"/>
                  </a:lnTo>
                  <a:lnTo>
                    <a:pt x="829576" y="55245"/>
                  </a:lnTo>
                  <a:lnTo>
                    <a:pt x="829576" y="36322"/>
                  </a:lnTo>
                  <a:lnTo>
                    <a:pt x="829576" y="22860"/>
                  </a:lnTo>
                  <a:lnTo>
                    <a:pt x="829576" y="4445"/>
                  </a:lnTo>
                  <a:close/>
                </a:path>
                <a:path w="2179320" h="156845">
                  <a:moveTo>
                    <a:pt x="832751" y="139065"/>
                  </a:moveTo>
                  <a:lnTo>
                    <a:pt x="717054" y="139065"/>
                  </a:lnTo>
                  <a:lnTo>
                    <a:pt x="717054" y="113030"/>
                  </a:lnTo>
                  <a:lnTo>
                    <a:pt x="699020" y="113030"/>
                  </a:lnTo>
                  <a:lnTo>
                    <a:pt x="699020" y="154051"/>
                  </a:lnTo>
                  <a:lnTo>
                    <a:pt x="832751" y="154051"/>
                  </a:lnTo>
                  <a:lnTo>
                    <a:pt x="832751" y="139065"/>
                  </a:lnTo>
                  <a:close/>
                </a:path>
                <a:path w="2179320" h="156845">
                  <a:moveTo>
                    <a:pt x="840625" y="84328"/>
                  </a:moveTo>
                  <a:lnTo>
                    <a:pt x="688479" y="84328"/>
                  </a:lnTo>
                  <a:lnTo>
                    <a:pt x="688479" y="99314"/>
                  </a:lnTo>
                  <a:lnTo>
                    <a:pt x="755535" y="99314"/>
                  </a:lnTo>
                  <a:lnTo>
                    <a:pt x="755535" y="123063"/>
                  </a:lnTo>
                  <a:lnTo>
                    <a:pt x="773315" y="123063"/>
                  </a:lnTo>
                  <a:lnTo>
                    <a:pt x="773315" y="99314"/>
                  </a:lnTo>
                  <a:lnTo>
                    <a:pt x="840625" y="99314"/>
                  </a:lnTo>
                  <a:lnTo>
                    <a:pt x="840625" y="84328"/>
                  </a:lnTo>
                  <a:close/>
                </a:path>
                <a:path w="2179320" h="156845">
                  <a:moveTo>
                    <a:pt x="956322" y="77851"/>
                  </a:moveTo>
                  <a:lnTo>
                    <a:pt x="949045" y="34239"/>
                  </a:lnTo>
                  <a:lnTo>
                    <a:pt x="942721" y="23368"/>
                  </a:lnTo>
                  <a:lnTo>
                    <a:pt x="938669" y="18783"/>
                  </a:lnTo>
                  <a:lnTo>
                    <a:pt x="938669" y="77851"/>
                  </a:lnTo>
                  <a:lnTo>
                    <a:pt x="938022" y="91313"/>
                  </a:lnTo>
                  <a:lnTo>
                    <a:pt x="925588" y="128397"/>
                  </a:lnTo>
                  <a:lnTo>
                    <a:pt x="918984" y="132588"/>
                  </a:lnTo>
                  <a:lnTo>
                    <a:pt x="902855" y="132588"/>
                  </a:lnTo>
                  <a:lnTo>
                    <a:pt x="883742" y="91313"/>
                  </a:lnTo>
                  <a:lnTo>
                    <a:pt x="883170" y="77851"/>
                  </a:lnTo>
                  <a:lnTo>
                    <a:pt x="883742" y="64528"/>
                  </a:lnTo>
                  <a:lnTo>
                    <a:pt x="896251" y="27432"/>
                  </a:lnTo>
                  <a:lnTo>
                    <a:pt x="934021" y="43675"/>
                  </a:lnTo>
                  <a:lnTo>
                    <a:pt x="938669" y="77851"/>
                  </a:lnTo>
                  <a:lnTo>
                    <a:pt x="938669" y="18783"/>
                  </a:lnTo>
                  <a:lnTo>
                    <a:pt x="936929" y="16802"/>
                  </a:lnTo>
                  <a:lnTo>
                    <a:pt x="929246" y="11379"/>
                  </a:lnTo>
                  <a:lnTo>
                    <a:pt x="920597" y="8140"/>
                  </a:lnTo>
                  <a:lnTo>
                    <a:pt x="910983" y="7112"/>
                  </a:lnTo>
                  <a:lnTo>
                    <a:pt x="901280" y="8140"/>
                  </a:lnTo>
                  <a:lnTo>
                    <a:pt x="872782" y="34239"/>
                  </a:lnTo>
                  <a:lnTo>
                    <a:pt x="865517" y="77851"/>
                  </a:lnTo>
                  <a:lnTo>
                    <a:pt x="866444" y="94767"/>
                  </a:lnTo>
                  <a:lnTo>
                    <a:pt x="878217" y="131445"/>
                  </a:lnTo>
                  <a:lnTo>
                    <a:pt x="910983" y="148717"/>
                  </a:lnTo>
                  <a:lnTo>
                    <a:pt x="920597" y="147650"/>
                  </a:lnTo>
                  <a:lnTo>
                    <a:pt x="929246" y="144424"/>
                  </a:lnTo>
                  <a:lnTo>
                    <a:pt x="936929" y="139026"/>
                  </a:lnTo>
                  <a:lnTo>
                    <a:pt x="942606" y="132588"/>
                  </a:lnTo>
                  <a:lnTo>
                    <a:pt x="943622" y="131445"/>
                  </a:lnTo>
                  <a:lnTo>
                    <a:pt x="949045" y="121539"/>
                  </a:lnTo>
                  <a:lnTo>
                    <a:pt x="952969" y="109321"/>
                  </a:lnTo>
                  <a:lnTo>
                    <a:pt x="955382" y="94767"/>
                  </a:lnTo>
                  <a:lnTo>
                    <a:pt x="956322" y="77851"/>
                  </a:lnTo>
                  <a:close/>
                </a:path>
                <a:path w="2179320" h="156845">
                  <a:moveTo>
                    <a:pt x="1019949" y="41021"/>
                  </a:moveTo>
                  <a:lnTo>
                    <a:pt x="998486" y="41021"/>
                  </a:lnTo>
                  <a:lnTo>
                    <a:pt x="998486" y="3556"/>
                  </a:lnTo>
                  <a:lnTo>
                    <a:pt x="980833" y="3556"/>
                  </a:lnTo>
                  <a:lnTo>
                    <a:pt x="980833" y="155829"/>
                  </a:lnTo>
                  <a:lnTo>
                    <a:pt x="998486" y="155829"/>
                  </a:lnTo>
                  <a:lnTo>
                    <a:pt x="998486" y="108966"/>
                  </a:lnTo>
                  <a:lnTo>
                    <a:pt x="1019949" y="108966"/>
                  </a:lnTo>
                  <a:lnTo>
                    <a:pt x="1019949" y="92456"/>
                  </a:lnTo>
                  <a:lnTo>
                    <a:pt x="998486" y="92456"/>
                  </a:lnTo>
                  <a:lnTo>
                    <a:pt x="998486" y="57404"/>
                  </a:lnTo>
                  <a:lnTo>
                    <a:pt x="1019949" y="57404"/>
                  </a:lnTo>
                  <a:lnTo>
                    <a:pt x="1019949" y="41021"/>
                  </a:lnTo>
                  <a:close/>
                </a:path>
                <a:path w="2179320" h="156845">
                  <a:moveTo>
                    <a:pt x="1217942" y="5334"/>
                  </a:moveTo>
                  <a:lnTo>
                    <a:pt x="1087640" y="5334"/>
                  </a:lnTo>
                  <a:lnTo>
                    <a:pt x="1087640" y="20701"/>
                  </a:lnTo>
                  <a:lnTo>
                    <a:pt x="1200162" y="20701"/>
                  </a:lnTo>
                  <a:lnTo>
                    <a:pt x="1200162" y="57023"/>
                  </a:lnTo>
                  <a:lnTo>
                    <a:pt x="1217942" y="57023"/>
                  </a:lnTo>
                  <a:lnTo>
                    <a:pt x="1217942" y="5334"/>
                  </a:lnTo>
                  <a:close/>
                </a:path>
                <a:path w="2179320" h="156845">
                  <a:moveTo>
                    <a:pt x="1229245" y="65786"/>
                  </a:moveTo>
                  <a:lnTo>
                    <a:pt x="1077099" y="65786"/>
                  </a:lnTo>
                  <a:lnTo>
                    <a:pt x="1077099" y="80899"/>
                  </a:lnTo>
                  <a:lnTo>
                    <a:pt x="1144155" y="80899"/>
                  </a:lnTo>
                  <a:lnTo>
                    <a:pt x="1144155" y="105537"/>
                  </a:lnTo>
                  <a:lnTo>
                    <a:pt x="1086370" y="105537"/>
                  </a:lnTo>
                  <a:lnTo>
                    <a:pt x="1086370" y="120650"/>
                  </a:lnTo>
                  <a:lnTo>
                    <a:pt x="1200670" y="120650"/>
                  </a:lnTo>
                  <a:lnTo>
                    <a:pt x="1200670" y="155956"/>
                  </a:lnTo>
                  <a:lnTo>
                    <a:pt x="1218450" y="155956"/>
                  </a:lnTo>
                  <a:lnTo>
                    <a:pt x="1218450" y="105537"/>
                  </a:lnTo>
                  <a:lnTo>
                    <a:pt x="1161935" y="105537"/>
                  </a:lnTo>
                  <a:lnTo>
                    <a:pt x="1161935" y="80899"/>
                  </a:lnTo>
                  <a:lnTo>
                    <a:pt x="1229245" y="80899"/>
                  </a:lnTo>
                  <a:lnTo>
                    <a:pt x="1229245" y="65786"/>
                  </a:lnTo>
                  <a:close/>
                </a:path>
                <a:path w="2179320" h="156845">
                  <a:moveTo>
                    <a:pt x="1332369" y="136398"/>
                  </a:moveTo>
                  <a:lnTo>
                    <a:pt x="1309065" y="95377"/>
                  </a:lnTo>
                  <a:lnTo>
                    <a:pt x="1295285" y="71120"/>
                  </a:lnTo>
                  <a:lnTo>
                    <a:pt x="1296289" y="61468"/>
                  </a:lnTo>
                  <a:lnTo>
                    <a:pt x="1296377" y="60617"/>
                  </a:lnTo>
                  <a:lnTo>
                    <a:pt x="1297190" y="49466"/>
                  </a:lnTo>
                  <a:lnTo>
                    <a:pt x="1297635" y="39395"/>
                  </a:lnTo>
                  <a:lnTo>
                    <a:pt x="1297711" y="37655"/>
                  </a:lnTo>
                  <a:lnTo>
                    <a:pt x="1297952" y="25146"/>
                  </a:lnTo>
                  <a:lnTo>
                    <a:pt x="1324749" y="25146"/>
                  </a:lnTo>
                  <a:lnTo>
                    <a:pt x="1324749" y="9017"/>
                  </a:lnTo>
                  <a:lnTo>
                    <a:pt x="1253121" y="9017"/>
                  </a:lnTo>
                  <a:lnTo>
                    <a:pt x="1253121" y="25146"/>
                  </a:lnTo>
                  <a:lnTo>
                    <a:pt x="1281061" y="25146"/>
                  </a:lnTo>
                  <a:lnTo>
                    <a:pt x="1280807" y="37655"/>
                  </a:lnTo>
                  <a:lnTo>
                    <a:pt x="1277505" y="76962"/>
                  </a:lnTo>
                  <a:lnTo>
                    <a:pt x="1262900" y="121920"/>
                  </a:lnTo>
                  <a:lnTo>
                    <a:pt x="1250581" y="129413"/>
                  </a:lnTo>
                  <a:lnTo>
                    <a:pt x="1250581" y="146685"/>
                  </a:lnTo>
                  <a:lnTo>
                    <a:pt x="1264005" y="141617"/>
                  </a:lnTo>
                  <a:lnTo>
                    <a:pt x="1275181" y="131368"/>
                  </a:lnTo>
                  <a:lnTo>
                    <a:pt x="1284109" y="115951"/>
                  </a:lnTo>
                  <a:lnTo>
                    <a:pt x="1290840" y="95377"/>
                  </a:lnTo>
                  <a:lnTo>
                    <a:pt x="1318018" y="144526"/>
                  </a:lnTo>
                  <a:lnTo>
                    <a:pt x="1332369" y="136398"/>
                  </a:lnTo>
                  <a:close/>
                </a:path>
                <a:path w="2179320" h="156845">
                  <a:moveTo>
                    <a:pt x="1356245" y="4445"/>
                  </a:moveTo>
                  <a:lnTo>
                    <a:pt x="1339608" y="4445"/>
                  </a:lnTo>
                  <a:lnTo>
                    <a:pt x="1339608" y="61468"/>
                  </a:lnTo>
                  <a:lnTo>
                    <a:pt x="1315478" y="61468"/>
                  </a:lnTo>
                  <a:lnTo>
                    <a:pt x="1315478" y="78105"/>
                  </a:lnTo>
                  <a:lnTo>
                    <a:pt x="1339608" y="78105"/>
                  </a:lnTo>
                  <a:lnTo>
                    <a:pt x="1339608" y="153162"/>
                  </a:lnTo>
                  <a:lnTo>
                    <a:pt x="1356245" y="153162"/>
                  </a:lnTo>
                  <a:lnTo>
                    <a:pt x="1356245" y="4445"/>
                  </a:lnTo>
                  <a:close/>
                </a:path>
                <a:path w="2179320" h="156845">
                  <a:moveTo>
                    <a:pt x="1395742" y="3556"/>
                  </a:moveTo>
                  <a:lnTo>
                    <a:pt x="1378978" y="3556"/>
                  </a:lnTo>
                  <a:lnTo>
                    <a:pt x="1378978" y="155829"/>
                  </a:lnTo>
                  <a:lnTo>
                    <a:pt x="1395742" y="155829"/>
                  </a:lnTo>
                  <a:lnTo>
                    <a:pt x="1395742" y="3556"/>
                  </a:lnTo>
                  <a:close/>
                </a:path>
                <a:path w="2179320" h="156845">
                  <a:moveTo>
                    <a:pt x="1562366" y="5334"/>
                  </a:moveTo>
                  <a:lnTo>
                    <a:pt x="1431683" y="5334"/>
                  </a:lnTo>
                  <a:lnTo>
                    <a:pt x="1431683" y="20320"/>
                  </a:lnTo>
                  <a:lnTo>
                    <a:pt x="1544713" y="20320"/>
                  </a:lnTo>
                  <a:lnTo>
                    <a:pt x="1544713" y="57023"/>
                  </a:lnTo>
                  <a:lnTo>
                    <a:pt x="1562366" y="57023"/>
                  </a:lnTo>
                  <a:lnTo>
                    <a:pt x="1562366" y="5334"/>
                  </a:lnTo>
                  <a:close/>
                </a:path>
                <a:path w="2179320" h="156845">
                  <a:moveTo>
                    <a:pt x="1564398" y="126238"/>
                  </a:moveTo>
                  <a:lnTo>
                    <a:pt x="1564271" y="122682"/>
                  </a:lnTo>
                  <a:lnTo>
                    <a:pt x="1564144" y="119126"/>
                  </a:lnTo>
                  <a:lnTo>
                    <a:pt x="1561096" y="113411"/>
                  </a:lnTo>
                  <a:lnTo>
                    <a:pt x="1528203" y="113411"/>
                  </a:lnTo>
                  <a:lnTo>
                    <a:pt x="1534172" y="115189"/>
                  </a:lnTo>
                  <a:lnTo>
                    <a:pt x="1543316" y="119761"/>
                  </a:lnTo>
                  <a:lnTo>
                    <a:pt x="1545729" y="122682"/>
                  </a:lnTo>
                  <a:lnTo>
                    <a:pt x="1545729" y="129794"/>
                  </a:lnTo>
                  <a:lnTo>
                    <a:pt x="1543316" y="132842"/>
                  </a:lnTo>
                  <a:lnTo>
                    <a:pt x="1534172" y="137414"/>
                  </a:lnTo>
                  <a:lnTo>
                    <a:pt x="1528203" y="139192"/>
                  </a:lnTo>
                  <a:lnTo>
                    <a:pt x="1520964" y="140208"/>
                  </a:lnTo>
                  <a:lnTo>
                    <a:pt x="1513598" y="141351"/>
                  </a:lnTo>
                  <a:lnTo>
                    <a:pt x="1505851" y="141859"/>
                  </a:lnTo>
                  <a:lnTo>
                    <a:pt x="1489087" y="141859"/>
                  </a:lnTo>
                  <a:lnTo>
                    <a:pt x="1481340" y="141351"/>
                  </a:lnTo>
                  <a:lnTo>
                    <a:pt x="1473974" y="140208"/>
                  </a:lnTo>
                  <a:lnTo>
                    <a:pt x="1466735" y="139192"/>
                  </a:lnTo>
                  <a:lnTo>
                    <a:pt x="1460766" y="137414"/>
                  </a:lnTo>
                  <a:lnTo>
                    <a:pt x="1451622" y="132842"/>
                  </a:lnTo>
                  <a:lnTo>
                    <a:pt x="1449336" y="129794"/>
                  </a:lnTo>
                  <a:lnTo>
                    <a:pt x="1449336" y="122428"/>
                  </a:lnTo>
                  <a:lnTo>
                    <a:pt x="1451622" y="119507"/>
                  </a:lnTo>
                  <a:lnTo>
                    <a:pt x="1460766" y="114935"/>
                  </a:lnTo>
                  <a:lnTo>
                    <a:pt x="1466265" y="113411"/>
                  </a:lnTo>
                  <a:lnTo>
                    <a:pt x="1528203" y="113411"/>
                  </a:lnTo>
                  <a:lnTo>
                    <a:pt x="1526387" y="113157"/>
                  </a:lnTo>
                  <a:lnTo>
                    <a:pt x="1467637" y="113157"/>
                  </a:lnTo>
                  <a:lnTo>
                    <a:pt x="1466735" y="113284"/>
                  </a:lnTo>
                  <a:lnTo>
                    <a:pt x="1467192" y="113157"/>
                  </a:lnTo>
                  <a:lnTo>
                    <a:pt x="1467637" y="113157"/>
                  </a:lnTo>
                  <a:lnTo>
                    <a:pt x="1481340" y="111252"/>
                  </a:lnTo>
                  <a:lnTo>
                    <a:pt x="1489087" y="110744"/>
                  </a:lnTo>
                  <a:lnTo>
                    <a:pt x="1505851" y="110744"/>
                  </a:lnTo>
                  <a:lnTo>
                    <a:pt x="1513598" y="111252"/>
                  </a:lnTo>
                  <a:lnTo>
                    <a:pt x="1520964" y="112395"/>
                  </a:lnTo>
                  <a:lnTo>
                    <a:pt x="1526387" y="113157"/>
                  </a:lnTo>
                  <a:lnTo>
                    <a:pt x="1560741" y="113157"/>
                  </a:lnTo>
                  <a:lnTo>
                    <a:pt x="1557401" y="110744"/>
                  </a:lnTo>
                  <a:lnTo>
                    <a:pt x="1555127" y="109093"/>
                  </a:lnTo>
                  <a:lnTo>
                    <a:pt x="1515084" y="97345"/>
                  </a:lnTo>
                  <a:lnTo>
                    <a:pt x="1506486" y="96824"/>
                  </a:lnTo>
                  <a:lnTo>
                    <a:pt x="1487589" y="96824"/>
                  </a:lnTo>
                  <a:lnTo>
                    <a:pt x="1478889" y="97345"/>
                  </a:lnTo>
                  <a:lnTo>
                    <a:pt x="1479359" y="97345"/>
                  </a:lnTo>
                  <a:lnTo>
                    <a:pt x="1471091" y="98259"/>
                  </a:lnTo>
                  <a:lnTo>
                    <a:pt x="1471307" y="98259"/>
                  </a:lnTo>
                  <a:lnTo>
                    <a:pt x="1463141" y="99568"/>
                  </a:lnTo>
                  <a:lnTo>
                    <a:pt x="1463382" y="99568"/>
                  </a:lnTo>
                  <a:lnTo>
                    <a:pt x="1430794" y="119126"/>
                  </a:lnTo>
                  <a:lnTo>
                    <a:pt x="1430794" y="133350"/>
                  </a:lnTo>
                  <a:lnTo>
                    <a:pt x="1463941" y="153035"/>
                  </a:lnTo>
                  <a:lnTo>
                    <a:pt x="1488503" y="155841"/>
                  </a:lnTo>
                  <a:lnTo>
                    <a:pt x="1506486" y="155841"/>
                  </a:lnTo>
                  <a:lnTo>
                    <a:pt x="1544535" y="149136"/>
                  </a:lnTo>
                  <a:lnTo>
                    <a:pt x="1557337" y="141859"/>
                  </a:lnTo>
                  <a:lnTo>
                    <a:pt x="1560918" y="139192"/>
                  </a:lnTo>
                  <a:lnTo>
                    <a:pt x="1561973" y="137414"/>
                  </a:lnTo>
                  <a:lnTo>
                    <a:pt x="1564144" y="133350"/>
                  </a:lnTo>
                  <a:lnTo>
                    <a:pt x="1564398" y="126238"/>
                  </a:lnTo>
                  <a:close/>
                </a:path>
                <a:path w="2179320" h="156845">
                  <a:moveTo>
                    <a:pt x="1573669" y="67691"/>
                  </a:moveTo>
                  <a:lnTo>
                    <a:pt x="1496453" y="67691"/>
                  </a:lnTo>
                  <a:lnTo>
                    <a:pt x="1496453" y="37973"/>
                  </a:lnTo>
                  <a:lnTo>
                    <a:pt x="1478546" y="37973"/>
                  </a:lnTo>
                  <a:lnTo>
                    <a:pt x="1478546" y="67691"/>
                  </a:lnTo>
                  <a:lnTo>
                    <a:pt x="1421523" y="67691"/>
                  </a:lnTo>
                  <a:lnTo>
                    <a:pt x="1421523" y="82296"/>
                  </a:lnTo>
                  <a:lnTo>
                    <a:pt x="1573669" y="82296"/>
                  </a:lnTo>
                  <a:lnTo>
                    <a:pt x="1573669" y="67691"/>
                  </a:lnTo>
                  <a:close/>
                </a:path>
                <a:path w="2179320" h="156845">
                  <a:moveTo>
                    <a:pt x="1736610" y="121412"/>
                  </a:moveTo>
                  <a:lnTo>
                    <a:pt x="1733435" y="115951"/>
                  </a:lnTo>
                  <a:lnTo>
                    <a:pt x="1731187" y="114427"/>
                  </a:lnTo>
                  <a:lnTo>
                    <a:pt x="1727466" y="111887"/>
                  </a:lnTo>
                  <a:lnTo>
                    <a:pt x="1722526" y="109054"/>
                  </a:lnTo>
                  <a:lnTo>
                    <a:pt x="1718068" y="107175"/>
                  </a:lnTo>
                  <a:lnTo>
                    <a:pt x="1718068" y="124968"/>
                  </a:lnTo>
                  <a:lnTo>
                    <a:pt x="1718068" y="131826"/>
                  </a:lnTo>
                  <a:lnTo>
                    <a:pt x="1715655" y="134620"/>
                  </a:lnTo>
                  <a:lnTo>
                    <a:pt x="1711083" y="136652"/>
                  </a:lnTo>
                  <a:lnTo>
                    <a:pt x="1706511" y="138811"/>
                  </a:lnTo>
                  <a:lnTo>
                    <a:pt x="1700669" y="140208"/>
                  </a:lnTo>
                  <a:lnTo>
                    <a:pt x="1685937" y="141986"/>
                  </a:lnTo>
                  <a:lnTo>
                    <a:pt x="1678063" y="142494"/>
                  </a:lnTo>
                  <a:lnTo>
                    <a:pt x="1661299" y="142494"/>
                  </a:lnTo>
                  <a:lnTo>
                    <a:pt x="1653425" y="141986"/>
                  </a:lnTo>
                  <a:lnTo>
                    <a:pt x="1638820" y="140208"/>
                  </a:lnTo>
                  <a:lnTo>
                    <a:pt x="1632851" y="138811"/>
                  </a:lnTo>
                  <a:lnTo>
                    <a:pt x="1628279" y="136652"/>
                  </a:lnTo>
                  <a:lnTo>
                    <a:pt x="1623707" y="134620"/>
                  </a:lnTo>
                  <a:lnTo>
                    <a:pt x="1621294" y="131826"/>
                  </a:lnTo>
                  <a:lnTo>
                    <a:pt x="1621294" y="124968"/>
                  </a:lnTo>
                  <a:lnTo>
                    <a:pt x="1661299" y="114427"/>
                  </a:lnTo>
                  <a:lnTo>
                    <a:pt x="1678063" y="114427"/>
                  </a:lnTo>
                  <a:lnTo>
                    <a:pt x="1715655" y="122174"/>
                  </a:lnTo>
                  <a:lnTo>
                    <a:pt x="1718068" y="124968"/>
                  </a:lnTo>
                  <a:lnTo>
                    <a:pt x="1718068" y="107175"/>
                  </a:lnTo>
                  <a:lnTo>
                    <a:pt x="1678698" y="100685"/>
                  </a:lnTo>
                  <a:lnTo>
                    <a:pt x="1660702" y="100685"/>
                  </a:lnTo>
                  <a:lnTo>
                    <a:pt x="1622564" y="106654"/>
                  </a:lnTo>
                  <a:lnTo>
                    <a:pt x="1602752" y="121412"/>
                  </a:lnTo>
                  <a:lnTo>
                    <a:pt x="1602752" y="135255"/>
                  </a:lnTo>
                  <a:lnTo>
                    <a:pt x="1636153" y="153670"/>
                  </a:lnTo>
                  <a:lnTo>
                    <a:pt x="1669681" y="156337"/>
                  </a:lnTo>
                  <a:lnTo>
                    <a:pt x="1678698" y="156197"/>
                  </a:lnTo>
                  <a:lnTo>
                    <a:pt x="1716862" y="150152"/>
                  </a:lnTo>
                  <a:lnTo>
                    <a:pt x="1731010" y="142494"/>
                  </a:lnTo>
                  <a:lnTo>
                    <a:pt x="1733435" y="140843"/>
                  </a:lnTo>
                  <a:lnTo>
                    <a:pt x="1736610" y="135255"/>
                  </a:lnTo>
                  <a:lnTo>
                    <a:pt x="1736610" y="121412"/>
                  </a:lnTo>
                  <a:close/>
                </a:path>
                <a:path w="2179320" h="156845">
                  <a:moveTo>
                    <a:pt x="1745881" y="73660"/>
                  </a:moveTo>
                  <a:lnTo>
                    <a:pt x="1678444" y="73660"/>
                  </a:lnTo>
                  <a:lnTo>
                    <a:pt x="1678444" y="57912"/>
                  </a:lnTo>
                  <a:lnTo>
                    <a:pt x="1736737" y="57912"/>
                  </a:lnTo>
                  <a:lnTo>
                    <a:pt x="1736737" y="43688"/>
                  </a:lnTo>
                  <a:lnTo>
                    <a:pt x="1622310" y="43688"/>
                  </a:lnTo>
                  <a:lnTo>
                    <a:pt x="1622310" y="19558"/>
                  </a:lnTo>
                  <a:lnTo>
                    <a:pt x="1734959" y="19558"/>
                  </a:lnTo>
                  <a:lnTo>
                    <a:pt x="1734959" y="5334"/>
                  </a:lnTo>
                  <a:lnTo>
                    <a:pt x="1604657" y="5334"/>
                  </a:lnTo>
                  <a:lnTo>
                    <a:pt x="1604657" y="57912"/>
                  </a:lnTo>
                  <a:lnTo>
                    <a:pt x="1660918" y="57912"/>
                  </a:lnTo>
                  <a:lnTo>
                    <a:pt x="1660918" y="73660"/>
                  </a:lnTo>
                  <a:lnTo>
                    <a:pt x="1593735" y="73660"/>
                  </a:lnTo>
                  <a:lnTo>
                    <a:pt x="1593735" y="87884"/>
                  </a:lnTo>
                  <a:lnTo>
                    <a:pt x="1745881" y="87884"/>
                  </a:lnTo>
                  <a:lnTo>
                    <a:pt x="1745881" y="73660"/>
                  </a:lnTo>
                  <a:close/>
                </a:path>
                <a:path w="2179320" h="156845">
                  <a:moveTo>
                    <a:pt x="1887613" y="152019"/>
                  </a:moveTo>
                  <a:lnTo>
                    <a:pt x="1854098" y="101219"/>
                  </a:lnTo>
                  <a:lnTo>
                    <a:pt x="1851672" y="97536"/>
                  </a:lnTo>
                  <a:lnTo>
                    <a:pt x="1858645" y="94538"/>
                  </a:lnTo>
                  <a:lnTo>
                    <a:pt x="1864728" y="90855"/>
                  </a:lnTo>
                  <a:lnTo>
                    <a:pt x="1869935" y="86487"/>
                  </a:lnTo>
                  <a:lnTo>
                    <a:pt x="1871345" y="84836"/>
                  </a:lnTo>
                  <a:lnTo>
                    <a:pt x="1874278" y="81407"/>
                  </a:lnTo>
                  <a:lnTo>
                    <a:pt x="1877695" y="75717"/>
                  </a:lnTo>
                  <a:lnTo>
                    <a:pt x="1880158" y="69494"/>
                  </a:lnTo>
                  <a:lnTo>
                    <a:pt x="1881644" y="62712"/>
                  </a:lnTo>
                  <a:lnTo>
                    <a:pt x="1882152" y="55372"/>
                  </a:lnTo>
                  <a:lnTo>
                    <a:pt x="1881187" y="45720"/>
                  </a:lnTo>
                  <a:lnTo>
                    <a:pt x="1881149" y="45275"/>
                  </a:lnTo>
                  <a:lnTo>
                    <a:pt x="1878317" y="36309"/>
                  </a:lnTo>
                  <a:lnTo>
                    <a:pt x="1873669" y="28460"/>
                  </a:lnTo>
                  <a:lnTo>
                    <a:pt x="1871319" y="26035"/>
                  </a:lnTo>
                  <a:lnTo>
                    <a:pt x="1867166" y="21717"/>
                  </a:lnTo>
                  <a:lnTo>
                    <a:pt x="1863356" y="19253"/>
                  </a:lnTo>
                  <a:lnTo>
                    <a:pt x="1863356" y="45720"/>
                  </a:lnTo>
                  <a:lnTo>
                    <a:pt x="1863356" y="65024"/>
                  </a:lnTo>
                  <a:lnTo>
                    <a:pt x="1823605" y="84836"/>
                  </a:lnTo>
                  <a:lnTo>
                    <a:pt x="1790204" y="84836"/>
                  </a:lnTo>
                  <a:lnTo>
                    <a:pt x="1790204" y="26035"/>
                  </a:lnTo>
                  <a:lnTo>
                    <a:pt x="1823605" y="26035"/>
                  </a:lnTo>
                  <a:lnTo>
                    <a:pt x="1859800" y="38481"/>
                  </a:lnTo>
                  <a:lnTo>
                    <a:pt x="1863356" y="45720"/>
                  </a:lnTo>
                  <a:lnTo>
                    <a:pt x="1863356" y="19253"/>
                  </a:lnTo>
                  <a:lnTo>
                    <a:pt x="1858899" y="16370"/>
                  </a:lnTo>
                  <a:lnTo>
                    <a:pt x="1849132" y="12496"/>
                  </a:lnTo>
                  <a:lnTo>
                    <a:pt x="1837829" y="10134"/>
                  </a:lnTo>
                  <a:lnTo>
                    <a:pt x="1825002" y="9271"/>
                  </a:lnTo>
                  <a:lnTo>
                    <a:pt x="1771535" y="9271"/>
                  </a:lnTo>
                  <a:lnTo>
                    <a:pt x="1771535" y="152019"/>
                  </a:lnTo>
                  <a:lnTo>
                    <a:pt x="1790204" y="152019"/>
                  </a:lnTo>
                  <a:lnTo>
                    <a:pt x="1790204" y="101600"/>
                  </a:lnTo>
                  <a:lnTo>
                    <a:pt x="1829003" y="101600"/>
                  </a:lnTo>
                  <a:lnTo>
                    <a:pt x="1833003" y="101219"/>
                  </a:lnTo>
                  <a:lnTo>
                    <a:pt x="1865515" y="152019"/>
                  </a:lnTo>
                  <a:lnTo>
                    <a:pt x="1887613" y="152019"/>
                  </a:lnTo>
                  <a:close/>
                </a:path>
                <a:path w="2179320" h="156845">
                  <a:moveTo>
                    <a:pt x="2029218" y="152273"/>
                  </a:moveTo>
                  <a:lnTo>
                    <a:pt x="2018207" y="140462"/>
                  </a:lnTo>
                  <a:lnTo>
                    <a:pt x="2017610" y="139827"/>
                  </a:lnTo>
                  <a:lnTo>
                    <a:pt x="2006612" y="128016"/>
                  </a:lnTo>
                  <a:lnTo>
                    <a:pt x="2011057" y="122174"/>
                  </a:lnTo>
                  <a:lnTo>
                    <a:pt x="2014740" y="115697"/>
                  </a:lnTo>
                  <a:lnTo>
                    <a:pt x="2017534" y="108458"/>
                  </a:lnTo>
                  <a:lnTo>
                    <a:pt x="2020328" y="101346"/>
                  </a:lnTo>
                  <a:lnTo>
                    <a:pt x="2022233" y="93726"/>
                  </a:lnTo>
                  <a:lnTo>
                    <a:pt x="2022995" y="85598"/>
                  </a:lnTo>
                  <a:lnTo>
                    <a:pt x="2005850" y="85598"/>
                  </a:lnTo>
                  <a:lnTo>
                    <a:pt x="2005342" y="90932"/>
                  </a:lnTo>
                  <a:lnTo>
                    <a:pt x="2004072" y="96139"/>
                  </a:lnTo>
                  <a:lnTo>
                    <a:pt x="2002332" y="101219"/>
                  </a:lnTo>
                  <a:lnTo>
                    <a:pt x="2000516" y="106426"/>
                  </a:lnTo>
                  <a:lnTo>
                    <a:pt x="1998103" y="111252"/>
                  </a:lnTo>
                  <a:lnTo>
                    <a:pt x="1995182" y="115697"/>
                  </a:lnTo>
                  <a:lnTo>
                    <a:pt x="1983498" y="103098"/>
                  </a:lnTo>
                  <a:lnTo>
                    <a:pt x="1983498" y="128651"/>
                  </a:lnTo>
                  <a:lnTo>
                    <a:pt x="1953272" y="139827"/>
                  </a:lnTo>
                  <a:lnTo>
                    <a:pt x="1945690" y="139357"/>
                  </a:lnTo>
                  <a:lnTo>
                    <a:pt x="1919109" y="123698"/>
                  </a:lnTo>
                  <a:lnTo>
                    <a:pt x="1919185" y="110451"/>
                  </a:lnTo>
                  <a:lnTo>
                    <a:pt x="1946287" y="88773"/>
                  </a:lnTo>
                  <a:lnTo>
                    <a:pt x="1983498" y="128651"/>
                  </a:lnTo>
                  <a:lnTo>
                    <a:pt x="1983498" y="103098"/>
                  </a:lnTo>
                  <a:lnTo>
                    <a:pt x="1970214" y="88773"/>
                  </a:lnTo>
                  <a:lnTo>
                    <a:pt x="1962924" y="80899"/>
                  </a:lnTo>
                  <a:lnTo>
                    <a:pt x="1970659" y="77216"/>
                  </a:lnTo>
                  <a:lnTo>
                    <a:pt x="1977732" y="73202"/>
                  </a:lnTo>
                  <a:lnTo>
                    <a:pt x="1983651" y="69215"/>
                  </a:lnTo>
                  <a:lnTo>
                    <a:pt x="1984159" y="68884"/>
                  </a:lnTo>
                  <a:lnTo>
                    <a:pt x="1989975" y="64262"/>
                  </a:lnTo>
                  <a:lnTo>
                    <a:pt x="2001278" y="38862"/>
                  </a:lnTo>
                  <a:lnTo>
                    <a:pt x="2000491" y="31889"/>
                  </a:lnTo>
                  <a:lnTo>
                    <a:pt x="1983117" y="10820"/>
                  </a:lnTo>
                  <a:lnTo>
                    <a:pt x="1983117" y="33655"/>
                  </a:lnTo>
                  <a:lnTo>
                    <a:pt x="1983117" y="46609"/>
                  </a:lnTo>
                  <a:lnTo>
                    <a:pt x="1951875" y="69215"/>
                  </a:lnTo>
                  <a:lnTo>
                    <a:pt x="1946795" y="64008"/>
                  </a:lnTo>
                  <a:lnTo>
                    <a:pt x="1942858" y="59309"/>
                  </a:lnTo>
                  <a:lnTo>
                    <a:pt x="1940064" y="54864"/>
                  </a:lnTo>
                  <a:lnTo>
                    <a:pt x="1937143" y="50546"/>
                  </a:lnTo>
                  <a:lnTo>
                    <a:pt x="1935746" y="45847"/>
                  </a:lnTo>
                  <a:lnTo>
                    <a:pt x="1935695" y="38862"/>
                  </a:lnTo>
                  <a:lnTo>
                    <a:pt x="1935873" y="34544"/>
                  </a:lnTo>
                  <a:lnTo>
                    <a:pt x="1938159" y="29464"/>
                  </a:lnTo>
                  <a:lnTo>
                    <a:pt x="1947303" y="21844"/>
                  </a:lnTo>
                  <a:lnTo>
                    <a:pt x="1953018" y="19812"/>
                  </a:lnTo>
                  <a:lnTo>
                    <a:pt x="1966988" y="19812"/>
                  </a:lnTo>
                  <a:lnTo>
                    <a:pt x="1972945" y="21844"/>
                  </a:lnTo>
                  <a:lnTo>
                    <a:pt x="1972716" y="21844"/>
                  </a:lnTo>
                  <a:lnTo>
                    <a:pt x="1980958" y="28829"/>
                  </a:lnTo>
                  <a:lnTo>
                    <a:pt x="1983117" y="33655"/>
                  </a:lnTo>
                  <a:lnTo>
                    <a:pt x="1983117" y="10820"/>
                  </a:lnTo>
                  <a:lnTo>
                    <a:pt x="1977072" y="8293"/>
                  </a:lnTo>
                  <a:lnTo>
                    <a:pt x="1977301" y="8293"/>
                  </a:lnTo>
                  <a:lnTo>
                    <a:pt x="1968931" y="6413"/>
                  </a:lnTo>
                  <a:lnTo>
                    <a:pt x="1969173" y="6413"/>
                  </a:lnTo>
                  <a:lnTo>
                    <a:pt x="1959876" y="5715"/>
                  </a:lnTo>
                  <a:lnTo>
                    <a:pt x="1924329" y="20904"/>
                  </a:lnTo>
                  <a:lnTo>
                    <a:pt x="1917433" y="40767"/>
                  </a:lnTo>
                  <a:lnTo>
                    <a:pt x="1917458" y="48387"/>
                  </a:lnTo>
                  <a:lnTo>
                    <a:pt x="1919109" y="54483"/>
                  </a:lnTo>
                  <a:lnTo>
                    <a:pt x="1922449" y="59931"/>
                  </a:lnTo>
                  <a:lnTo>
                    <a:pt x="1925840" y="65786"/>
                  </a:lnTo>
                  <a:lnTo>
                    <a:pt x="1930031" y="71247"/>
                  </a:lnTo>
                  <a:lnTo>
                    <a:pt x="1935111" y="76708"/>
                  </a:lnTo>
                  <a:lnTo>
                    <a:pt x="1928152" y="80238"/>
                  </a:lnTo>
                  <a:lnTo>
                    <a:pt x="1901342" y="110451"/>
                  </a:lnTo>
                  <a:lnTo>
                    <a:pt x="1900567" y="117475"/>
                  </a:lnTo>
                  <a:lnTo>
                    <a:pt x="1901494" y="125628"/>
                  </a:lnTo>
                  <a:lnTo>
                    <a:pt x="1930704" y="152527"/>
                  </a:lnTo>
                  <a:lnTo>
                    <a:pt x="1952256" y="155321"/>
                  </a:lnTo>
                  <a:lnTo>
                    <a:pt x="1960257" y="155194"/>
                  </a:lnTo>
                  <a:lnTo>
                    <a:pt x="1994547" y="140462"/>
                  </a:lnTo>
                  <a:lnTo>
                    <a:pt x="2005342" y="152273"/>
                  </a:lnTo>
                  <a:lnTo>
                    <a:pt x="2029218" y="152273"/>
                  </a:lnTo>
                  <a:close/>
                </a:path>
                <a:path w="2179320" h="156845">
                  <a:moveTo>
                    <a:pt x="2178697" y="80772"/>
                  </a:moveTo>
                  <a:lnTo>
                    <a:pt x="2169553" y="43307"/>
                  </a:lnTo>
                  <a:lnTo>
                    <a:pt x="2159901" y="30772"/>
                  </a:lnTo>
                  <a:lnTo>
                    <a:pt x="2159901" y="80772"/>
                  </a:lnTo>
                  <a:lnTo>
                    <a:pt x="2158771" y="93091"/>
                  </a:lnTo>
                  <a:lnTo>
                    <a:pt x="2135873" y="127127"/>
                  </a:lnTo>
                  <a:lnTo>
                    <a:pt x="2101608" y="135128"/>
                  </a:lnTo>
                  <a:lnTo>
                    <a:pt x="2069096" y="135128"/>
                  </a:lnTo>
                  <a:lnTo>
                    <a:pt x="2069096" y="26035"/>
                  </a:lnTo>
                  <a:lnTo>
                    <a:pt x="2101608" y="26035"/>
                  </a:lnTo>
                  <a:lnTo>
                    <a:pt x="2144280" y="40386"/>
                  </a:lnTo>
                  <a:lnTo>
                    <a:pt x="2159901" y="80772"/>
                  </a:lnTo>
                  <a:lnTo>
                    <a:pt x="2159901" y="30772"/>
                  </a:lnTo>
                  <a:lnTo>
                    <a:pt x="2123846" y="11595"/>
                  </a:lnTo>
                  <a:lnTo>
                    <a:pt x="2100973" y="9271"/>
                  </a:lnTo>
                  <a:lnTo>
                    <a:pt x="2050427" y="9271"/>
                  </a:lnTo>
                  <a:lnTo>
                    <a:pt x="2050427" y="152019"/>
                  </a:lnTo>
                  <a:lnTo>
                    <a:pt x="2100973" y="152019"/>
                  </a:lnTo>
                  <a:lnTo>
                    <a:pt x="2143010" y="143002"/>
                  </a:lnTo>
                  <a:lnTo>
                    <a:pt x="2173554" y="109893"/>
                  </a:lnTo>
                  <a:lnTo>
                    <a:pt x="2178126" y="91135"/>
                  </a:lnTo>
                  <a:lnTo>
                    <a:pt x="2178697" y="8077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7" name="object 2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80872" y="3663683"/>
              <a:ext cx="2431541" cy="467118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75944" y="3796283"/>
              <a:ext cx="2044445" cy="189737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86968" y="3669791"/>
              <a:ext cx="2403347" cy="438912"/>
            </a:xfrm>
            <a:prstGeom prst="rect">
              <a:avLst/>
            </a:prstGeom>
          </p:spPr>
        </p:pic>
        <p:sp>
          <p:nvSpPr>
            <p:cNvPr id="250" name="object 250"/>
            <p:cNvSpPr/>
            <p:nvPr/>
          </p:nvSpPr>
          <p:spPr>
            <a:xfrm>
              <a:off x="1087310" y="3806443"/>
              <a:ext cx="2006600" cy="153035"/>
            </a:xfrm>
            <a:custGeom>
              <a:avLst/>
              <a:gdLst/>
              <a:ahLst/>
              <a:cxnLst/>
              <a:rect l="l" t="t" r="r" b="b"/>
              <a:pathLst>
                <a:path w="2006600" h="153035">
                  <a:moveTo>
                    <a:pt x="107518" y="889"/>
                  </a:moveTo>
                  <a:lnTo>
                    <a:pt x="90944" y="889"/>
                  </a:lnTo>
                  <a:lnTo>
                    <a:pt x="90944" y="63500"/>
                  </a:lnTo>
                  <a:lnTo>
                    <a:pt x="70612" y="63500"/>
                  </a:lnTo>
                  <a:lnTo>
                    <a:pt x="61125" y="19558"/>
                  </a:lnTo>
                  <a:lnTo>
                    <a:pt x="60337" y="17907"/>
                  </a:lnTo>
                  <a:lnTo>
                    <a:pt x="55448" y="11582"/>
                  </a:lnTo>
                  <a:lnTo>
                    <a:pt x="53898" y="10375"/>
                  </a:lnTo>
                  <a:lnTo>
                    <a:pt x="53898" y="80264"/>
                  </a:lnTo>
                  <a:lnTo>
                    <a:pt x="53746" y="87401"/>
                  </a:lnTo>
                  <a:lnTo>
                    <a:pt x="41795" y="129159"/>
                  </a:lnTo>
                  <a:lnTo>
                    <a:pt x="35483" y="129032"/>
                  </a:lnTo>
                  <a:lnTo>
                    <a:pt x="29171" y="129159"/>
                  </a:lnTo>
                  <a:lnTo>
                    <a:pt x="17043" y="87401"/>
                  </a:lnTo>
                  <a:lnTo>
                    <a:pt x="16764" y="74295"/>
                  </a:lnTo>
                  <a:lnTo>
                    <a:pt x="16992" y="63500"/>
                  </a:lnTo>
                  <a:lnTo>
                    <a:pt x="24460" y="24003"/>
                  </a:lnTo>
                  <a:lnTo>
                    <a:pt x="29171" y="19558"/>
                  </a:lnTo>
                  <a:lnTo>
                    <a:pt x="41795" y="19558"/>
                  </a:lnTo>
                  <a:lnTo>
                    <a:pt x="53746" y="61226"/>
                  </a:lnTo>
                  <a:lnTo>
                    <a:pt x="53898" y="80264"/>
                  </a:lnTo>
                  <a:lnTo>
                    <a:pt x="53898" y="10375"/>
                  </a:lnTo>
                  <a:lnTo>
                    <a:pt x="49669" y="7073"/>
                  </a:lnTo>
                  <a:lnTo>
                    <a:pt x="43014" y="4394"/>
                  </a:lnTo>
                  <a:lnTo>
                    <a:pt x="35483" y="3556"/>
                  </a:lnTo>
                  <a:lnTo>
                    <a:pt x="27330" y="4546"/>
                  </a:lnTo>
                  <a:lnTo>
                    <a:pt x="2311" y="42468"/>
                  </a:lnTo>
                  <a:lnTo>
                    <a:pt x="0" y="74295"/>
                  </a:lnTo>
                  <a:lnTo>
                    <a:pt x="596" y="91452"/>
                  </a:lnTo>
                  <a:lnTo>
                    <a:pt x="14147" y="135648"/>
                  </a:lnTo>
                  <a:lnTo>
                    <a:pt x="27546" y="144259"/>
                  </a:lnTo>
                  <a:lnTo>
                    <a:pt x="28092" y="144259"/>
                  </a:lnTo>
                  <a:lnTo>
                    <a:pt x="35483" y="145161"/>
                  </a:lnTo>
                  <a:lnTo>
                    <a:pt x="61188" y="129159"/>
                  </a:lnTo>
                  <a:lnTo>
                    <a:pt x="64973" y="120599"/>
                  </a:lnTo>
                  <a:lnTo>
                    <a:pt x="67919" y="109385"/>
                  </a:lnTo>
                  <a:lnTo>
                    <a:pt x="69862" y="95935"/>
                  </a:lnTo>
                  <a:lnTo>
                    <a:pt x="70789" y="80264"/>
                  </a:lnTo>
                  <a:lnTo>
                    <a:pt x="90944" y="80264"/>
                  </a:lnTo>
                  <a:lnTo>
                    <a:pt x="90944" y="149606"/>
                  </a:lnTo>
                  <a:lnTo>
                    <a:pt x="107518" y="149606"/>
                  </a:lnTo>
                  <a:lnTo>
                    <a:pt x="107518" y="80264"/>
                  </a:lnTo>
                  <a:lnTo>
                    <a:pt x="107518" y="63500"/>
                  </a:lnTo>
                  <a:lnTo>
                    <a:pt x="107518" y="889"/>
                  </a:lnTo>
                  <a:close/>
                </a:path>
                <a:path w="2006600" h="153035">
                  <a:moveTo>
                    <a:pt x="144437" y="0"/>
                  </a:moveTo>
                  <a:lnTo>
                    <a:pt x="127673" y="0"/>
                  </a:lnTo>
                  <a:lnTo>
                    <a:pt x="127673" y="152273"/>
                  </a:lnTo>
                  <a:lnTo>
                    <a:pt x="144437" y="152273"/>
                  </a:lnTo>
                  <a:lnTo>
                    <a:pt x="144437" y="0"/>
                  </a:lnTo>
                  <a:close/>
                </a:path>
                <a:path w="2006600" h="153035">
                  <a:moveTo>
                    <a:pt x="276034" y="119634"/>
                  </a:moveTo>
                  <a:lnTo>
                    <a:pt x="271208" y="121920"/>
                  </a:lnTo>
                  <a:lnTo>
                    <a:pt x="265239" y="123571"/>
                  </a:lnTo>
                  <a:lnTo>
                    <a:pt x="251142" y="126111"/>
                  </a:lnTo>
                  <a:lnTo>
                    <a:pt x="243903" y="126746"/>
                  </a:lnTo>
                  <a:lnTo>
                    <a:pt x="196278" y="126746"/>
                  </a:lnTo>
                  <a:lnTo>
                    <a:pt x="196278" y="4572"/>
                  </a:lnTo>
                  <a:lnTo>
                    <a:pt x="178282" y="4572"/>
                  </a:lnTo>
                  <a:lnTo>
                    <a:pt x="178282" y="143129"/>
                  </a:lnTo>
                  <a:lnTo>
                    <a:pt x="243649" y="143129"/>
                  </a:lnTo>
                  <a:lnTo>
                    <a:pt x="251015" y="142494"/>
                  </a:lnTo>
                  <a:lnTo>
                    <a:pt x="265239" y="139954"/>
                  </a:lnTo>
                  <a:lnTo>
                    <a:pt x="271208" y="138176"/>
                  </a:lnTo>
                  <a:lnTo>
                    <a:pt x="276034" y="135890"/>
                  </a:lnTo>
                  <a:lnTo>
                    <a:pt x="276034" y="126746"/>
                  </a:lnTo>
                  <a:lnTo>
                    <a:pt x="276034" y="119634"/>
                  </a:lnTo>
                  <a:close/>
                </a:path>
                <a:path w="2006600" h="153035">
                  <a:moveTo>
                    <a:pt x="313626" y="0"/>
                  </a:moveTo>
                  <a:lnTo>
                    <a:pt x="295973" y="0"/>
                  </a:lnTo>
                  <a:lnTo>
                    <a:pt x="295973" y="53975"/>
                  </a:lnTo>
                  <a:lnTo>
                    <a:pt x="239585" y="53975"/>
                  </a:lnTo>
                  <a:lnTo>
                    <a:pt x="239585" y="70739"/>
                  </a:lnTo>
                  <a:lnTo>
                    <a:pt x="295973" y="70739"/>
                  </a:lnTo>
                  <a:lnTo>
                    <a:pt x="295973" y="152273"/>
                  </a:lnTo>
                  <a:lnTo>
                    <a:pt x="313626" y="152273"/>
                  </a:lnTo>
                  <a:lnTo>
                    <a:pt x="313626" y="0"/>
                  </a:lnTo>
                  <a:close/>
                </a:path>
                <a:path w="2006600" h="153035">
                  <a:moveTo>
                    <a:pt x="452437" y="131445"/>
                  </a:moveTo>
                  <a:lnTo>
                    <a:pt x="418744" y="89662"/>
                  </a:lnTo>
                  <a:lnTo>
                    <a:pt x="402780" y="69850"/>
                  </a:lnTo>
                  <a:lnTo>
                    <a:pt x="404177" y="62738"/>
                  </a:lnTo>
                  <a:lnTo>
                    <a:pt x="405320" y="55118"/>
                  </a:lnTo>
                  <a:lnTo>
                    <a:pt x="407606" y="21717"/>
                  </a:lnTo>
                  <a:lnTo>
                    <a:pt x="446595" y="21717"/>
                  </a:lnTo>
                  <a:lnTo>
                    <a:pt x="446595" y="5461"/>
                  </a:lnTo>
                  <a:lnTo>
                    <a:pt x="349440" y="5461"/>
                  </a:lnTo>
                  <a:lnTo>
                    <a:pt x="349440" y="21717"/>
                  </a:lnTo>
                  <a:lnTo>
                    <a:pt x="389699" y="21717"/>
                  </a:lnTo>
                  <a:lnTo>
                    <a:pt x="389229" y="34709"/>
                  </a:lnTo>
                  <a:lnTo>
                    <a:pt x="384111" y="72644"/>
                  </a:lnTo>
                  <a:lnTo>
                    <a:pt x="369125" y="109093"/>
                  </a:lnTo>
                  <a:lnTo>
                    <a:pt x="345884" y="125730"/>
                  </a:lnTo>
                  <a:lnTo>
                    <a:pt x="345884" y="143129"/>
                  </a:lnTo>
                  <a:lnTo>
                    <a:pt x="382612" y="119888"/>
                  </a:lnTo>
                  <a:lnTo>
                    <a:pt x="397573" y="89662"/>
                  </a:lnTo>
                  <a:lnTo>
                    <a:pt x="438594" y="141859"/>
                  </a:lnTo>
                  <a:lnTo>
                    <a:pt x="452437" y="131445"/>
                  </a:lnTo>
                  <a:close/>
                </a:path>
                <a:path w="2006600" h="153035">
                  <a:moveTo>
                    <a:pt x="484568" y="0"/>
                  </a:moveTo>
                  <a:lnTo>
                    <a:pt x="466915" y="0"/>
                  </a:lnTo>
                  <a:lnTo>
                    <a:pt x="466915" y="152273"/>
                  </a:lnTo>
                  <a:lnTo>
                    <a:pt x="484568" y="152273"/>
                  </a:lnTo>
                  <a:lnTo>
                    <a:pt x="484568" y="0"/>
                  </a:lnTo>
                  <a:close/>
                </a:path>
                <a:path w="2006600" h="153035">
                  <a:moveTo>
                    <a:pt x="655764" y="889"/>
                  </a:moveTo>
                  <a:lnTo>
                    <a:pt x="638365" y="889"/>
                  </a:lnTo>
                  <a:lnTo>
                    <a:pt x="638365" y="19177"/>
                  </a:lnTo>
                  <a:lnTo>
                    <a:pt x="638365" y="32766"/>
                  </a:lnTo>
                  <a:lnTo>
                    <a:pt x="638365" y="51689"/>
                  </a:lnTo>
                  <a:lnTo>
                    <a:pt x="542988" y="51689"/>
                  </a:lnTo>
                  <a:lnTo>
                    <a:pt x="542988" y="32766"/>
                  </a:lnTo>
                  <a:lnTo>
                    <a:pt x="638365" y="32766"/>
                  </a:lnTo>
                  <a:lnTo>
                    <a:pt x="638365" y="19177"/>
                  </a:lnTo>
                  <a:lnTo>
                    <a:pt x="542988" y="19177"/>
                  </a:lnTo>
                  <a:lnTo>
                    <a:pt x="542988" y="889"/>
                  </a:lnTo>
                  <a:lnTo>
                    <a:pt x="525589" y="889"/>
                  </a:lnTo>
                  <a:lnTo>
                    <a:pt x="525589" y="65786"/>
                  </a:lnTo>
                  <a:lnTo>
                    <a:pt x="655764" y="65786"/>
                  </a:lnTo>
                  <a:lnTo>
                    <a:pt x="655764" y="51689"/>
                  </a:lnTo>
                  <a:lnTo>
                    <a:pt x="655764" y="32766"/>
                  </a:lnTo>
                  <a:lnTo>
                    <a:pt x="655764" y="19177"/>
                  </a:lnTo>
                  <a:lnTo>
                    <a:pt x="655764" y="889"/>
                  </a:lnTo>
                  <a:close/>
                </a:path>
                <a:path w="2006600" h="153035">
                  <a:moveTo>
                    <a:pt x="658939" y="135509"/>
                  </a:moveTo>
                  <a:lnTo>
                    <a:pt x="543229" y="135509"/>
                  </a:lnTo>
                  <a:lnTo>
                    <a:pt x="543229" y="109474"/>
                  </a:lnTo>
                  <a:lnTo>
                    <a:pt x="525208" y="109474"/>
                  </a:lnTo>
                  <a:lnTo>
                    <a:pt x="525208" y="150495"/>
                  </a:lnTo>
                  <a:lnTo>
                    <a:pt x="658939" y="150495"/>
                  </a:lnTo>
                  <a:lnTo>
                    <a:pt x="658939" y="135509"/>
                  </a:lnTo>
                  <a:close/>
                </a:path>
                <a:path w="2006600" h="153035">
                  <a:moveTo>
                    <a:pt x="666813" y="80772"/>
                  </a:moveTo>
                  <a:lnTo>
                    <a:pt x="514667" y="80772"/>
                  </a:lnTo>
                  <a:lnTo>
                    <a:pt x="514667" y="95758"/>
                  </a:lnTo>
                  <a:lnTo>
                    <a:pt x="581723" y="95758"/>
                  </a:lnTo>
                  <a:lnTo>
                    <a:pt x="581723" y="119380"/>
                  </a:lnTo>
                  <a:lnTo>
                    <a:pt x="599503" y="119380"/>
                  </a:lnTo>
                  <a:lnTo>
                    <a:pt x="599503" y="95758"/>
                  </a:lnTo>
                  <a:lnTo>
                    <a:pt x="666813" y="95758"/>
                  </a:lnTo>
                  <a:lnTo>
                    <a:pt x="666813" y="80772"/>
                  </a:lnTo>
                  <a:close/>
                </a:path>
                <a:path w="2006600" h="153035">
                  <a:moveTo>
                    <a:pt x="782510" y="74295"/>
                  </a:moveTo>
                  <a:lnTo>
                    <a:pt x="775233" y="30683"/>
                  </a:lnTo>
                  <a:lnTo>
                    <a:pt x="768908" y="19812"/>
                  </a:lnTo>
                  <a:lnTo>
                    <a:pt x="764857" y="15227"/>
                  </a:lnTo>
                  <a:lnTo>
                    <a:pt x="764857" y="74295"/>
                  </a:lnTo>
                  <a:lnTo>
                    <a:pt x="764209" y="87706"/>
                  </a:lnTo>
                  <a:lnTo>
                    <a:pt x="751776" y="124714"/>
                  </a:lnTo>
                  <a:lnTo>
                    <a:pt x="745172" y="129032"/>
                  </a:lnTo>
                  <a:lnTo>
                    <a:pt x="729043" y="129032"/>
                  </a:lnTo>
                  <a:lnTo>
                    <a:pt x="709930" y="87706"/>
                  </a:lnTo>
                  <a:lnTo>
                    <a:pt x="709358" y="74295"/>
                  </a:lnTo>
                  <a:lnTo>
                    <a:pt x="709930" y="60972"/>
                  </a:lnTo>
                  <a:lnTo>
                    <a:pt x="722439" y="23876"/>
                  </a:lnTo>
                  <a:lnTo>
                    <a:pt x="760209" y="40119"/>
                  </a:lnTo>
                  <a:lnTo>
                    <a:pt x="764857" y="74295"/>
                  </a:lnTo>
                  <a:lnTo>
                    <a:pt x="764857" y="15227"/>
                  </a:lnTo>
                  <a:lnTo>
                    <a:pt x="763117" y="13246"/>
                  </a:lnTo>
                  <a:lnTo>
                    <a:pt x="755434" y="7823"/>
                  </a:lnTo>
                  <a:lnTo>
                    <a:pt x="746785" y="4584"/>
                  </a:lnTo>
                  <a:lnTo>
                    <a:pt x="737171" y="3556"/>
                  </a:lnTo>
                  <a:lnTo>
                    <a:pt x="727468" y="4584"/>
                  </a:lnTo>
                  <a:lnTo>
                    <a:pt x="698969" y="30683"/>
                  </a:lnTo>
                  <a:lnTo>
                    <a:pt x="691705" y="74295"/>
                  </a:lnTo>
                  <a:lnTo>
                    <a:pt x="692632" y="91211"/>
                  </a:lnTo>
                  <a:lnTo>
                    <a:pt x="704405" y="127889"/>
                  </a:lnTo>
                  <a:lnTo>
                    <a:pt x="737171" y="145161"/>
                  </a:lnTo>
                  <a:lnTo>
                    <a:pt x="746785" y="144094"/>
                  </a:lnTo>
                  <a:lnTo>
                    <a:pt x="755434" y="140868"/>
                  </a:lnTo>
                  <a:lnTo>
                    <a:pt x="763117" y="135470"/>
                  </a:lnTo>
                  <a:lnTo>
                    <a:pt x="768794" y="129032"/>
                  </a:lnTo>
                  <a:lnTo>
                    <a:pt x="769810" y="127889"/>
                  </a:lnTo>
                  <a:lnTo>
                    <a:pt x="775233" y="117983"/>
                  </a:lnTo>
                  <a:lnTo>
                    <a:pt x="779157" y="105765"/>
                  </a:lnTo>
                  <a:lnTo>
                    <a:pt x="781570" y="91211"/>
                  </a:lnTo>
                  <a:lnTo>
                    <a:pt x="782510" y="74295"/>
                  </a:lnTo>
                  <a:close/>
                </a:path>
                <a:path w="2006600" h="153035">
                  <a:moveTo>
                    <a:pt x="846137" y="37465"/>
                  </a:moveTo>
                  <a:lnTo>
                    <a:pt x="824674" y="37465"/>
                  </a:lnTo>
                  <a:lnTo>
                    <a:pt x="824674" y="0"/>
                  </a:lnTo>
                  <a:lnTo>
                    <a:pt x="807021" y="0"/>
                  </a:lnTo>
                  <a:lnTo>
                    <a:pt x="807021" y="152273"/>
                  </a:lnTo>
                  <a:lnTo>
                    <a:pt x="824674" y="152273"/>
                  </a:lnTo>
                  <a:lnTo>
                    <a:pt x="824674" y="105410"/>
                  </a:lnTo>
                  <a:lnTo>
                    <a:pt x="846137" y="105410"/>
                  </a:lnTo>
                  <a:lnTo>
                    <a:pt x="846137" y="88900"/>
                  </a:lnTo>
                  <a:lnTo>
                    <a:pt x="824674" y="88900"/>
                  </a:lnTo>
                  <a:lnTo>
                    <a:pt x="824674" y="53848"/>
                  </a:lnTo>
                  <a:lnTo>
                    <a:pt x="846137" y="53848"/>
                  </a:lnTo>
                  <a:lnTo>
                    <a:pt x="846137" y="37465"/>
                  </a:lnTo>
                  <a:close/>
                </a:path>
                <a:path w="2006600" h="153035">
                  <a:moveTo>
                    <a:pt x="1045654" y="1778"/>
                  </a:moveTo>
                  <a:lnTo>
                    <a:pt x="915352" y="1778"/>
                  </a:lnTo>
                  <a:lnTo>
                    <a:pt x="915352" y="17145"/>
                  </a:lnTo>
                  <a:lnTo>
                    <a:pt x="1027874" y="17145"/>
                  </a:lnTo>
                  <a:lnTo>
                    <a:pt x="1027874" y="53467"/>
                  </a:lnTo>
                  <a:lnTo>
                    <a:pt x="1045654" y="53467"/>
                  </a:lnTo>
                  <a:lnTo>
                    <a:pt x="1045654" y="1778"/>
                  </a:lnTo>
                  <a:close/>
                </a:path>
                <a:path w="2006600" h="153035">
                  <a:moveTo>
                    <a:pt x="1056957" y="62230"/>
                  </a:moveTo>
                  <a:lnTo>
                    <a:pt x="904811" y="62230"/>
                  </a:lnTo>
                  <a:lnTo>
                    <a:pt x="904811" y="77343"/>
                  </a:lnTo>
                  <a:lnTo>
                    <a:pt x="971867" y="77343"/>
                  </a:lnTo>
                  <a:lnTo>
                    <a:pt x="971867" y="101981"/>
                  </a:lnTo>
                  <a:lnTo>
                    <a:pt x="914082" y="101981"/>
                  </a:lnTo>
                  <a:lnTo>
                    <a:pt x="914082" y="117094"/>
                  </a:lnTo>
                  <a:lnTo>
                    <a:pt x="1028382" y="117094"/>
                  </a:lnTo>
                  <a:lnTo>
                    <a:pt x="1028382" y="152400"/>
                  </a:lnTo>
                  <a:lnTo>
                    <a:pt x="1046162" y="152400"/>
                  </a:lnTo>
                  <a:lnTo>
                    <a:pt x="1046162" y="101981"/>
                  </a:lnTo>
                  <a:lnTo>
                    <a:pt x="989647" y="101981"/>
                  </a:lnTo>
                  <a:lnTo>
                    <a:pt x="989647" y="77343"/>
                  </a:lnTo>
                  <a:lnTo>
                    <a:pt x="1056957" y="77343"/>
                  </a:lnTo>
                  <a:lnTo>
                    <a:pt x="1056957" y="62230"/>
                  </a:lnTo>
                  <a:close/>
                </a:path>
                <a:path w="2006600" h="153035">
                  <a:moveTo>
                    <a:pt x="1160081" y="132842"/>
                  </a:moveTo>
                  <a:lnTo>
                    <a:pt x="1136777" y="91821"/>
                  </a:lnTo>
                  <a:lnTo>
                    <a:pt x="1122997" y="67564"/>
                  </a:lnTo>
                  <a:lnTo>
                    <a:pt x="1124000" y="57912"/>
                  </a:lnTo>
                  <a:lnTo>
                    <a:pt x="1124089" y="57048"/>
                  </a:lnTo>
                  <a:lnTo>
                    <a:pt x="1124902" y="45872"/>
                  </a:lnTo>
                  <a:lnTo>
                    <a:pt x="1125347" y="35839"/>
                  </a:lnTo>
                  <a:lnTo>
                    <a:pt x="1125423" y="34048"/>
                  </a:lnTo>
                  <a:lnTo>
                    <a:pt x="1125664" y="21590"/>
                  </a:lnTo>
                  <a:lnTo>
                    <a:pt x="1152461" y="21590"/>
                  </a:lnTo>
                  <a:lnTo>
                    <a:pt x="1152461" y="5461"/>
                  </a:lnTo>
                  <a:lnTo>
                    <a:pt x="1080833" y="5461"/>
                  </a:lnTo>
                  <a:lnTo>
                    <a:pt x="1080833" y="21590"/>
                  </a:lnTo>
                  <a:lnTo>
                    <a:pt x="1108773" y="21590"/>
                  </a:lnTo>
                  <a:lnTo>
                    <a:pt x="1108519" y="34048"/>
                  </a:lnTo>
                  <a:lnTo>
                    <a:pt x="1105217" y="73406"/>
                  </a:lnTo>
                  <a:lnTo>
                    <a:pt x="1090612" y="118364"/>
                  </a:lnTo>
                  <a:lnTo>
                    <a:pt x="1078293" y="125857"/>
                  </a:lnTo>
                  <a:lnTo>
                    <a:pt x="1078293" y="143129"/>
                  </a:lnTo>
                  <a:lnTo>
                    <a:pt x="1091717" y="138061"/>
                  </a:lnTo>
                  <a:lnTo>
                    <a:pt x="1102893" y="127812"/>
                  </a:lnTo>
                  <a:lnTo>
                    <a:pt x="1111821" y="112395"/>
                  </a:lnTo>
                  <a:lnTo>
                    <a:pt x="1118552" y="91821"/>
                  </a:lnTo>
                  <a:lnTo>
                    <a:pt x="1145730" y="140970"/>
                  </a:lnTo>
                  <a:lnTo>
                    <a:pt x="1160081" y="132842"/>
                  </a:lnTo>
                  <a:close/>
                </a:path>
                <a:path w="2006600" h="153035">
                  <a:moveTo>
                    <a:pt x="1183957" y="889"/>
                  </a:moveTo>
                  <a:lnTo>
                    <a:pt x="1167320" y="889"/>
                  </a:lnTo>
                  <a:lnTo>
                    <a:pt x="1167320" y="57912"/>
                  </a:lnTo>
                  <a:lnTo>
                    <a:pt x="1143190" y="57912"/>
                  </a:lnTo>
                  <a:lnTo>
                    <a:pt x="1143190" y="74549"/>
                  </a:lnTo>
                  <a:lnTo>
                    <a:pt x="1167320" y="74549"/>
                  </a:lnTo>
                  <a:lnTo>
                    <a:pt x="1167320" y="149606"/>
                  </a:lnTo>
                  <a:lnTo>
                    <a:pt x="1183957" y="149606"/>
                  </a:lnTo>
                  <a:lnTo>
                    <a:pt x="1183957" y="889"/>
                  </a:lnTo>
                  <a:close/>
                </a:path>
                <a:path w="2006600" h="153035">
                  <a:moveTo>
                    <a:pt x="1223454" y="0"/>
                  </a:moveTo>
                  <a:lnTo>
                    <a:pt x="1206690" y="0"/>
                  </a:lnTo>
                  <a:lnTo>
                    <a:pt x="1206690" y="152273"/>
                  </a:lnTo>
                  <a:lnTo>
                    <a:pt x="1223454" y="152273"/>
                  </a:lnTo>
                  <a:lnTo>
                    <a:pt x="1223454" y="0"/>
                  </a:lnTo>
                  <a:close/>
                </a:path>
                <a:path w="2006600" h="153035">
                  <a:moveTo>
                    <a:pt x="1390078" y="1778"/>
                  </a:moveTo>
                  <a:lnTo>
                    <a:pt x="1259395" y="1778"/>
                  </a:lnTo>
                  <a:lnTo>
                    <a:pt x="1259395" y="16764"/>
                  </a:lnTo>
                  <a:lnTo>
                    <a:pt x="1372425" y="16764"/>
                  </a:lnTo>
                  <a:lnTo>
                    <a:pt x="1372425" y="53467"/>
                  </a:lnTo>
                  <a:lnTo>
                    <a:pt x="1390078" y="53467"/>
                  </a:lnTo>
                  <a:lnTo>
                    <a:pt x="1390078" y="1778"/>
                  </a:lnTo>
                  <a:close/>
                </a:path>
                <a:path w="2006600" h="153035">
                  <a:moveTo>
                    <a:pt x="1391856" y="115570"/>
                  </a:moveTo>
                  <a:lnTo>
                    <a:pt x="1388808" y="109855"/>
                  </a:lnTo>
                  <a:lnTo>
                    <a:pt x="1385112" y="107188"/>
                  </a:lnTo>
                  <a:lnTo>
                    <a:pt x="1382839" y="105537"/>
                  </a:lnTo>
                  <a:lnTo>
                    <a:pt x="1377899" y="102514"/>
                  </a:lnTo>
                  <a:lnTo>
                    <a:pt x="1373568" y="100533"/>
                  </a:lnTo>
                  <a:lnTo>
                    <a:pt x="1373568" y="122682"/>
                  </a:lnTo>
                  <a:lnTo>
                    <a:pt x="1373441" y="126238"/>
                  </a:lnTo>
                  <a:lnTo>
                    <a:pt x="1371028" y="129286"/>
                  </a:lnTo>
                  <a:lnTo>
                    <a:pt x="1361884" y="133858"/>
                  </a:lnTo>
                  <a:lnTo>
                    <a:pt x="1355915" y="135636"/>
                  </a:lnTo>
                  <a:lnTo>
                    <a:pt x="1348676" y="136652"/>
                  </a:lnTo>
                  <a:lnTo>
                    <a:pt x="1341310" y="137795"/>
                  </a:lnTo>
                  <a:lnTo>
                    <a:pt x="1333563" y="138303"/>
                  </a:lnTo>
                  <a:lnTo>
                    <a:pt x="1316799" y="138303"/>
                  </a:lnTo>
                  <a:lnTo>
                    <a:pt x="1309052" y="137795"/>
                  </a:lnTo>
                  <a:lnTo>
                    <a:pt x="1301686" y="136652"/>
                  </a:lnTo>
                  <a:lnTo>
                    <a:pt x="1294447" y="135636"/>
                  </a:lnTo>
                  <a:lnTo>
                    <a:pt x="1288478" y="133858"/>
                  </a:lnTo>
                  <a:lnTo>
                    <a:pt x="1279334" y="129286"/>
                  </a:lnTo>
                  <a:lnTo>
                    <a:pt x="1277048" y="126238"/>
                  </a:lnTo>
                  <a:lnTo>
                    <a:pt x="1277048" y="118872"/>
                  </a:lnTo>
                  <a:lnTo>
                    <a:pt x="1279334" y="115951"/>
                  </a:lnTo>
                  <a:lnTo>
                    <a:pt x="1288478" y="111379"/>
                  </a:lnTo>
                  <a:lnTo>
                    <a:pt x="1293977" y="109855"/>
                  </a:lnTo>
                  <a:lnTo>
                    <a:pt x="1293533" y="109855"/>
                  </a:lnTo>
                  <a:lnTo>
                    <a:pt x="1301686" y="108712"/>
                  </a:lnTo>
                  <a:lnTo>
                    <a:pt x="1309052" y="107569"/>
                  </a:lnTo>
                  <a:lnTo>
                    <a:pt x="1314856" y="107188"/>
                  </a:lnTo>
                  <a:lnTo>
                    <a:pt x="1333563" y="107188"/>
                  </a:lnTo>
                  <a:lnTo>
                    <a:pt x="1341310" y="107696"/>
                  </a:lnTo>
                  <a:lnTo>
                    <a:pt x="1348676" y="108839"/>
                  </a:lnTo>
                  <a:lnTo>
                    <a:pt x="1355915" y="109855"/>
                  </a:lnTo>
                  <a:lnTo>
                    <a:pt x="1361884" y="111633"/>
                  </a:lnTo>
                  <a:lnTo>
                    <a:pt x="1371028" y="116205"/>
                  </a:lnTo>
                  <a:lnTo>
                    <a:pt x="1373441" y="119126"/>
                  </a:lnTo>
                  <a:lnTo>
                    <a:pt x="1373568" y="122682"/>
                  </a:lnTo>
                  <a:lnTo>
                    <a:pt x="1373568" y="100533"/>
                  </a:lnTo>
                  <a:lnTo>
                    <a:pt x="1334198" y="93218"/>
                  </a:lnTo>
                  <a:lnTo>
                    <a:pt x="1316189" y="93218"/>
                  </a:lnTo>
                  <a:lnTo>
                    <a:pt x="1307503" y="93751"/>
                  </a:lnTo>
                  <a:lnTo>
                    <a:pt x="1298968" y="94691"/>
                  </a:lnTo>
                  <a:lnTo>
                    <a:pt x="1299121" y="94691"/>
                  </a:lnTo>
                  <a:lnTo>
                    <a:pt x="1290853" y="96012"/>
                  </a:lnTo>
                  <a:lnTo>
                    <a:pt x="1291094" y="96012"/>
                  </a:lnTo>
                  <a:lnTo>
                    <a:pt x="1284503" y="97536"/>
                  </a:lnTo>
                  <a:lnTo>
                    <a:pt x="1278128" y="99644"/>
                  </a:lnTo>
                  <a:lnTo>
                    <a:pt x="1272501" y="102209"/>
                  </a:lnTo>
                  <a:lnTo>
                    <a:pt x="1267650" y="105283"/>
                  </a:lnTo>
                  <a:lnTo>
                    <a:pt x="1261186" y="109855"/>
                  </a:lnTo>
                  <a:lnTo>
                    <a:pt x="1261414" y="109855"/>
                  </a:lnTo>
                  <a:lnTo>
                    <a:pt x="1258506" y="115316"/>
                  </a:lnTo>
                  <a:lnTo>
                    <a:pt x="1258506" y="129794"/>
                  </a:lnTo>
                  <a:lnTo>
                    <a:pt x="1260665" y="133858"/>
                  </a:lnTo>
                  <a:lnTo>
                    <a:pt x="1299451" y="150799"/>
                  </a:lnTo>
                  <a:lnTo>
                    <a:pt x="1325181" y="152400"/>
                  </a:lnTo>
                  <a:lnTo>
                    <a:pt x="1334198" y="152234"/>
                  </a:lnTo>
                  <a:lnTo>
                    <a:pt x="1372247" y="145567"/>
                  </a:lnTo>
                  <a:lnTo>
                    <a:pt x="1384935" y="138303"/>
                  </a:lnTo>
                  <a:lnTo>
                    <a:pt x="1388630" y="135636"/>
                  </a:lnTo>
                  <a:lnTo>
                    <a:pt x="1389684" y="133858"/>
                  </a:lnTo>
                  <a:lnTo>
                    <a:pt x="1391856" y="129794"/>
                  </a:lnTo>
                  <a:lnTo>
                    <a:pt x="1391856" y="115570"/>
                  </a:lnTo>
                  <a:close/>
                </a:path>
                <a:path w="2006600" h="153035">
                  <a:moveTo>
                    <a:pt x="1401381" y="64135"/>
                  </a:moveTo>
                  <a:lnTo>
                    <a:pt x="1324165" y="64135"/>
                  </a:lnTo>
                  <a:lnTo>
                    <a:pt x="1324165" y="34417"/>
                  </a:lnTo>
                  <a:lnTo>
                    <a:pt x="1306258" y="34417"/>
                  </a:lnTo>
                  <a:lnTo>
                    <a:pt x="1306258" y="64135"/>
                  </a:lnTo>
                  <a:lnTo>
                    <a:pt x="1249235" y="64135"/>
                  </a:lnTo>
                  <a:lnTo>
                    <a:pt x="1249235" y="78740"/>
                  </a:lnTo>
                  <a:lnTo>
                    <a:pt x="1401381" y="78740"/>
                  </a:lnTo>
                  <a:lnTo>
                    <a:pt x="1401381" y="64135"/>
                  </a:lnTo>
                  <a:close/>
                </a:path>
                <a:path w="2006600" h="153035">
                  <a:moveTo>
                    <a:pt x="1564322" y="117856"/>
                  </a:moveTo>
                  <a:lnTo>
                    <a:pt x="1561147" y="112395"/>
                  </a:lnTo>
                  <a:lnTo>
                    <a:pt x="1558899" y="110871"/>
                  </a:lnTo>
                  <a:lnTo>
                    <a:pt x="1555178" y="108331"/>
                  </a:lnTo>
                  <a:lnTo>
                    <a:pt x="1550238" y="105498"/>
                  </a:lnTo>
                  <a:lnTo>
                    <a:pt x="1545780" y="103619"/>
                  </a:lnTo>
                  <a:lnTo>
                    <a:pt x="1545780" y="121412"/>
                  </a:lnTo>
                  <a:lnTo>
                    <a:pt x="1545780" y="128270"/>
                  </a:lnTo>
                  <a:lnTo>
                    <a:pt x="1505775" y="138938"/>
                  </a:lnTo>
                  <a:lnTo>
                    <a:pt x="1489011" y="138938"/>
                  </a:lnTo>
                  <a:lnTo>
                    <a:pt x="1451419" y="131064"/>
                  </a:lnTo>
                  <a:lnTo>
                    <a:pt x="1448879" y="124841"/>
                  </a:lnTo>
                  <a:lnTo>
                    <a:pt x="1449006" y="121412"/>
                  </a:lnTo>
                  <a:lnTo>
                    <a:pt x="1489011" y="110871"/>
                  </a:lnTo>
                  <a:lnTo>
                    <a:pt x="1505775" y="110871"/>
                  </a:lnTo>
                  <a:lnTo>
                    <a:pt x="1543367" y="118618"/>
                  </a:lnTo>
                  <a:lnTo>
                    <a:pt x="1545780" y="121412"/>
                  </a:lnTo>
                  <a:lnTo>
                    <a:pt x="1545780" y="103619"/>
                  </a:lnTo>
                  <a:lnTo>
                    <a:pt x="1506410" y="97129"/>
                  </a:lnTo>
                  <a:lnTo>
                    <a:pt x="1488414" y="97129"/>
                  </a:lnTo>
                  <a:lnTo>
                    <a:pt x="1450276" y="103098"/>
                  </a:lnTo>
                  <a:lnTo>
                    <a:pt x="1430464" y="117856"/>
                  </a:lnTo>
                  <a:lnTo>
                    <a:pt x="1430464" y="131699"/>
                  </a:lnTo>
                  <a:lnTo>
                    <a:pt x="1463865" y="150114"/>
                  </a:lnTo>
                  <a:lnTo>
                    <a:pt x="1497393" y="152781"/>
                  </a:lnTo>
                  <a:lnTo>
                    <a:pt x="1506410" y="152615"/>
                  </a:lnTo>
                  <a:lnTo>
                    <a:pt x="1544561" y="146596"/>
                  </a:lnTo>
                  <a:lnTo>
                    <a:pt x="1558607" y="138938"/>
                  </a:lnTo>
                  <a:lnTo>
                    <a:pt x="1561147" y="137160"/>
                  </a:lnTo>
                  <a:lnTo>
                    <a:pt x="1564322" y="131699"/>
                  </a:lnTo>
                  <a:lnTo>
                    <a:pt x="1564322" y="117856"/>
                  </a:lnTo>
                  <a:close/>
                </a:path>
                <a:path w="2006600" h="153035">
                  <a:moveTo>
                    <a:pt x="1573593" y="70104"/>
                  </a:moveTo>
                  <a:lnTo>
                    <a:pt x="1506156" y="70104"/>
                  </a:lnTo>
                  <a:lnTo>
                    <a:pt x="1506156" y="54356"/>
                  </a:lnTo>
                  <a:lnTo>
                    <a:pt x="1564449" y="54356"/>
                  </a:lnTo>
                  <a:lnTo>
                    <a:pt x="1564449" y="40132"/>
                  </a:lnTo>
                  <a:lnTo>
                    <a:pt x="1450022" y="40132"/>
                  </a:lnTo>
                  <a:lnTo>
                    <a:pt x="1450022" y="16002"/>
                  </a:lnTo>
                  <a:lnTo>
                    <a:pt x="1562671" y="16002"/>
                  </a:lnTo>
                  <a:lnTo>
                    <a:pt x="1562671" y="1778"/>
                  </a:lnTo>
                  <a:lnTo>
                    <a:pt x="1432369" y="1778"/>
                  </a:lnTo>
                  <a:lnTo>
                    <a:pt x="1432369" y="54356"/>
                  </a:lnTo>
                  <a:lnTo>
                    <a:pt x="1488630" y="54356"/>
                  </a:lnTo>
                  <a:lnTo>
                    <a:pt x="1488630" y="70104"/>
                  </a:lnTo>
                  <a:lnTo>
                    <a:pt x="1421447" y="70104"/>
                  </a:lnTo>
                  <a:lnTo>
                    <a:pt x="1421447" y="84328"/>
                  </a:lnTo>
                  <a:lnTo>
                    <a:pt x="1573593" y="84328"/>
                  </a:lnTo>
                  <a:lnTo>
                    <a:pt x="1573593" y="70104"/>
                  </a:lnTo>
                  <a:close/>
                </a:path>
                <a:path w="2006600" h="153035">
                  <a:moveTo>
                    <a:pt x="1715325" y="148463"/>
                  </a:moveTo>
                  <a:lnTo>
                    <a:pt x="1681810" y="97663"/>
                  </a:lnTo>
                  <a:lnTo>
                    <a:pt x="1679384" y="93980"/>
                  </a:lnTo>
                  <a:lnTo>
                    <a:pt x="1686356" y="90982"/>
                  </a:lnTo>
                  <a:lnTo>
                    <a:pt x="1692440" y="87299"/>
                  </a:lnTo>
                  <a:lnTo>
                    <a:pt x="1697647" y="82931"/>
                  </a:lnTo>
                  <a:lnTo>
                    <a:pt x="1699056" y="81280"/>
                  </a:lnTo>
                  <a:lnTo>
                    <a:pt x="1701990" y="77851"/>
                  </a:lnTo>
                  <a:lnTo>
                    <a:pt x="1705406" y="72161"/>
                  </a:lnTo>
                  <a:lnTo>
                    <a:pt x="1707870" y="65938"/>
                  </a:lnTo>
                  <a:lnTo>
                    <a:pt x="1709356" y="59156"/>
                  </a:lnTo>
                  <a:lnTo>
                    <a:pt x="1709864" y="51816"/>
                  </a:lnTo>
                  <a:lnTo>
                    <a:pt x="1708899" y="42164"/>
                  </a:lnTo>
                  <a:lnTo>
                    <a:pt x="1708861" y="41719"/>
                  </a:lnTo>
                  <a:lnTo>
                    <a:pt x="1706029" y="32753"/>
                  </a:lnTo>
                  <a:lnTo>
                    <a:pt x="1701380" y="24904"/>
                  </a:lnTo>
                  <a:lnTo>
                    <a:pt x="1699031" y="22479"/>
                  </a:lnTo>
                  <a:lnTo>
                    <a:pt x="1694878" y="18161"/>
                  </a:lnTo>
                  <a:lnTo>
                    <a:pt x="1691068" y="15697"/>
                  </a:lnTo>
                  <a:lnTo>
                    <a:pt x="1691068" y="42164"/>
                  </a:lnTo>
                  <a:lnTo>
                    <a:pt x="1691068" y="61468"/>
                  </a:lnTo>
                  <a:lnTo>
                    <a:pt x="1651317" y="81280"/>
                  </a:lnTo>
                  <a:lnTo>
                    <a:pt x="1617916" y="81280"/>
                  </a:lnTo>
                  <a:lnTo>
                    <a:pt x="1617916" y="22479"/>
                  </a:lnTo>
                  <a:lnTo>
                    <a:pt x="1651317" y="22479"/>
                  </a:lnTo>
                  <a:lnTo>
                    <a:pt x="1687512" y="34925"/>
                  </a:lnTo>
                  <a:lnTo>
                    <a:pt x="1691068" y="42164"/>
                  </a:lnTo>
                  <a:lnTo>
                    <a:pt x="1691068" y="15697"/>
                  </a:lnTo>
                  <a:lnTo>
                    <a:pt x="1686610" y="12814"/>
                  </a:lnTo>
                  <a:lnTo>
                    <a:pt x="1676844" y="8940"/>
                  </a:lnTo>
                  <a:lnTo>
                    <a:pt x="1665541" y="6578"/>
                  </a:lnTo>
                  <a:lnTo>
                    <a:pt x="1652714" y="5715"/>
                  </a:lnTo>
                  <a:lnTo>
                    <a:pt x="1599247" y="5715"/>
                  </a:lnTo>
                  <a:lnTo>
                    <a:pt x="1599247" y="148463"/>
                  </a:lnTo>
                  <a:lnTo>
                    <a:pt x="1617916" y="148463"/>
                  </a:lnTo>
                  <a:lnTo>
                    <a:pt x="1617916" y="98044"/>
                  </a:lnTo>
                  <a:lnTo>
                    <a:pt x="1656715" y="98044"/>
                  </a:lnTo>
                  <a:lnTo>
                    <a:pt x="1660715" y="97663"/>
                  </a:lnTo>
                  <a:lnTo>
                    <a:pt x="1693227" y="148463"/>
                  </a:lnTo>
                  <a:lnTo>
                    <a:pt x="1715325" y="148463"/>
                  </a:lnTo>
                  <a:close/>
                </a:path>
                <a:path w="2006600" h="153035">
                  <a:moveTo>
                    <a:pt x="1856930" y="148717"/>
                  </a:moveTo>
                  <a:lnTo>
                    <a:pt x="1845919" y="136906"/>
                  </a:lnTo>
                  <a:lnTo>
                    <a:pt x="1845208" y="136144"/>
                  </a:lnTo>
                  <a:lnTo>
                    <a:pt x="1834324" y="124460"/>
                  </a:lnTo>
                  <a:lnTo>
                    <a:pt x="1838769" y="118618"/>
                  </a:lnTo>
                  <a:lnTo>
                    <a:pt x="1842452" y="112141"/>
                  </a:lnTo>
                  <a:lnTo>
                    <a:pt x="1845246" y="104902"/>
                  </a:lnTo>
                  <a:lnTo>
                    <a:pt x="1848040" y="97790"/>
                  </a:lnTo>
                  <a:lnTo>
                    <a:pt x="1849945" y="90170"/>
                  </a:lnTo>
                  <a:lnTo>
                    <a:pt x="1850707" y="82042"/>
                  </a:lnTo>
                  <a:lnTo>
                    <a:pt x="1833562" y="82042"/>
                  </a:lnTo>
                  <a:lnTo>
                    <a:pt x="1833054" y="87376"/>
                  </a:lnTo>
                  <a:lnTo>
                    <a:pt x="1831784" y="92583"/>
                  </a:lnTo>
                  <a:lnTo>
                    <a:pt x="1830044" y="97663"/>
                  </a:lnTo>
                  <a:lnTo>
                    <a:pt x="1828228" y="102870"/>
                  </a:lnTo>
                  <a:lnTo>
                    <a:pt x="1825815" y="107696"/>
                  </a:lnTo>
                  <a:lnTo>
                    <a:pt x="1822894" y="112141"/>
                  </a:lnTo>
                  <a:lnTo>
                    <a:pt x="1811210" y="99542"/>
                  </a:lnTo>
                  <a:lnTo>
                    <a:pt x="1811210" y="125095"/>
                  </a:lnTo>
                  <a:lnTo>
                    <a:pt x="1807019" y="128524"/>
                  </a:lnTo>
                  <a:lnTo>
                    <a:pt x="1802447" y="131318"/>
                  </a:lnTo>
                  <a:lnTo>
                    <a:pt x="1792287" y="135128"/>
                  </a:lnTo>
                  <a:lnTo>
                    <a:pt x="1786826" y="136144"/>
                  </a:lnTo>
                  <a:lnTo>
                    <a:pt x="1780984" y="136144"/>
                  </a:lnTo>
                  <a:lnTo>
                    <a:pt x="1746821" y="120015"/>
                  </a:lnTo>
                  <a:lnTo>
                    <a:pt x="1746897" y="106895"/>
                  </a:lnTo>
                  <a:lnTo>
                    <a:pt x="1773999" y="85217"/>
                  </a:lnTo>
                  <a:lnTo>
                    <a:pt x="1811210" y="125095"/>
                  </a:lnTo>
                  <a:lnTo>
                    <a:pt x="1811210" y="99542"/>
                  </a:lnTo>
                  <a:lnTo>
                    <a:pt x="1797926" y="85217"/>
                  </a:lnTo>
                  <a:lnTo>
                    <a:pt x="1790636" y="77343"/>
                  </a:lnTo>
                  <a:lnTo>
                    <a:pt x="1798370" y="73660"/>
                  </a:lnTo>
                  <a:lnTo>
                    <a:pt x="1805444" y="69646"/>
                  </a:lnTo>
                  <a:lnTo>
                    <a:pt x="1811553" y="65532"/>
                  </a:lnTo>
                  <a:lnTo>
                    <a:pt x="1811870" y="65328"/>
                  </a:lnTo>
                  <a:lnTo>
                    <a:pt x="1817687" y="60706"/>
                  </a:lnTo>
                  <a:lnTo>
                    <a:pt x="1828876" y="36195"/>
                  </a:lnTo>
                  <a:lnTo>
                    <a:pt x="1828990" y="35306"/>
                  </a:lnTo>
                  <a:lnTo>
                    <a:pt x="1810829" y="7264"/>
                  </a:lnTo>
                  <a:lnTo>
                    <a:pt x="1810829" y="30099"/>
                  </a:lnTo>
                  <a:lnTo>
                    <a:pt x="1810829" y="42926"/>
                  </a:lnTo>
                  <a:lnTo>
                    <a:pt x="1779587" y="65532"/>
                  </a:lnTo>
                  <a:lnTo>
                    <a:pt x="1774507" y="60452"/>
                  </a:lnTo>
                  <a:lnTo>
                    <a:pt x="1770570" y="55753"/>
                  </a:lnTo>
                  <a:lnTo>
                    <a:pt x="1767776" y="51308"/>
                  </a:lnTo>
                  <a:lnTo>
                    <a:pt x="1764855" y="46990"/>
                  </a:lnTo>
                  <a:lnTo>
                    <a:pt x="1763636" y="42926"/>
                  </a:lnTo>
                  <a:lnTo>
                    <a:pt x="1763585" y="30988"/>
                  </a:lnTo>
                  <a:lnTo>
                    <a:pt x="1765871" y="25908"/>
                  </a:lnTo>
                  <a:lnTo>
                    <a:pt x="1775015" y="18288"/>
                  </a:lnTo>
                  <a:lnTo>
                    <a:pt x="1780730" y="16256"/>
                  </a:lnTo>
                  <a:lnTo>
                    <a:pt x="1794700" y="16256"/>
                  </a:lnTo>
                  <a:lnTo>
                    <a:pt x="1800656" y="18288"/>
                  </a:lnTo>
                  <a:lnTo>
                    <a:pt x="1800428" y="18288"/>
                  </a:lnTo>
                  <a:lnTo>
                    <a:pt x="1808670" y="25273"/>
                  </a:lnTo>
                  <a:lnTo>
                    <a:pt x="1810829" y="30099"/>
                  </a:lnTo>
                  <a:lnTo>
                    <a:pt x="1810829" y="7264"/>
                  </a:lnTo>
                  <a:lnTo>
                    <a:pt x="1804784" y="4737"/>
                  </a:lnTo>
                  <a:lnTo>
                    <a:pt x="1805012" y="4737"/>
                  </a:lnTo>
                  <a:lnTo>
                    <a:pt x="1796643" y="2857"/>
                  </a:lnTo>
                  <a:lnTo>
                    <a:pt x="1796884" y="2857"/>
                  </a:lnTo>
                  <a:lnTo>
                    <a:pt x="1787588" y="2159"/>
                  </a:lnTo>
                  <a:lnTo>
                    <a:pt x="1752041" y="17348"/>
                  </a:lnTo>
                  <a:lnTo>
                    <a:pt x="1745170" y="44704"/>
                  </a:lnTo>
                  <a:lnTo>
                    <a:pt x="1746821" y="50927"/>
                  </a:lnTo>
                  <a:lnTo>
                    <a:pt x="1750161" y="56375"/>
                  </a:lnTo>
                  <a:lnTo>
                    <a:pt x="1753552" y="62230"/>
                  </a:lnTo>
                  <a:lnTo>
                    <a:pt x="1757743" y="67691"/>
                  </a:lnTo>
                  <a:lnTo>
                    <a:pt x="1762823" y="73025"/>
                  </a:lnTo>
                  <a:lnTo>
                    <a:pt x="1755863" y="76631"/>
                  </a:lnTo>
                  <a:lnTo>
                    <a:pt x="1729054" y="106895"/>
                  </a:lnTo>
                  <a:lnTo>
                    <a:pt x="1728279" y="113919"/>
                  </a:lnTo>
                  <a:lnTo>
                    <a:pt x="1729206" y="122047"/>
                  </a:lnTo>
                  <a:lnTo>
                    <a:pt x="1758416" y="148971"/>
                  </a:lnTo>
                  <a:lnTo>
                    <a:pt x="1779968" y="151765"/>
                  </a:lnTo>
                  <a:lnTo>
                    <a:pt x="1787969" y="151638"/>
                  </a:lnTo>
                  <a:lnTo>
                    <a:pt x="1822259" y="136906"/>
                  </a:lnTo>
                  <a:lnTo>
                    <a:pt x="1833054" y="148717"/>
                  </a:lnTo>
                  <a:lnTo>
                    <a:pt x="1856930" y="148717"/>
                  </a:lnTo>
                  <a:close/>
                </a:path>
                <a:path w="2006600" h="153035">
                  <a:moveTo>
                    <a:pt x="2006409" y="77216"/>
                  </a:moveTo>
                  <a:lnTo>
                    <a:pt x="1997265" y="39751"/>
                  </a:lnTo>
                  <a:lnTo>
                    <a:pt x="1987613" y="27165"/>
                  </a:lnTo>
                  <a:lnTo>
                    <a:pt x="1987613" y="77216"/>
                  </a:lnTo>
                  <a:lnTo>
                    <a:pt x="1986483" y="89535"/>
                  </a:lnTo>
                  <a:lnTo>
                    <a:pt x="1963585" y="123520"/>
                  </a:lnTo>
                  <a:lnTo>
                    <a:pt x="1929320" y="131572"/>
                  </a:lnTo>
                  <a:lnTo>
                    <a:pt x="1896808" y="131572"/>
                  </a:lnTo>
                  <a:lnTo>
                    <a:pt x="1896808" y="22479"/>
                  </a:lnTo>
                  <a:lnTo>
                    <a:pt x="1929320" y="22479"/>
                  </a:lnTo>
                  <a:lnTo>
                    <a:pt x="1971992" y="36830"/>
                  </a:lnTo>
                  <a:lnTo>
                    <a:pt x="1987613" y="77216"/>
                  </a:lnTo>
                  <a:lnTo>
                    <a:pt x="1987613" y="27165"/>
                  </a:lnTo>
                  <a:lnTo>
                    <a:pt x="1951558" y="7988"/>
                  </a:lnTo>
                  <a:lnTo>
                    <a:pt x="1928685" y="5715"/>
                  </a:lnTo>
                  <a:lnTo>
                    <a:pt x="1878139" y="5715"/>
                  </a:lnTo>
                  <a:lnTo>
                    <a:pt x="1878139" y="148463"/>
                  </a:lnTo>
                  <a:lnTo>
                    <a:pt x="1928685" y="148463"/>
                  </a:lnTo>
                  <a:lnTo>
                    <a:pt x="1970722" y="139446"/>
                  </a:lnTo>
                  <a:lnTo>
                    <a:pt x="1982622" y="131572"/>
                  </a:lnTo>
                  <a:lnTo>
                    <a:pt x="1986038" y="128816"/>
                  </a:lnTo>
                  <a:lnTo>
                    <a:pt x="2005838" y="87579"/>
                  </a:lnTo>
                  <a:lnTo>
                    <a:pt x="2006409" y="7721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1" name="object 25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80872" y="4198607"/>
              <a:ext cx="2431541" cy="467118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99031" y="4328147"/>
              <a:ext cx="1393697" cy="192798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86968" y="4204715"/>
              <a:ext cx="2403347" cy="438912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09953" y="4338827"/>
              <a:ext cx="1356106" cy="155102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21168" y="2841370"/>
              <a:ext cx="1652968" cy="110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19915" cy="9235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59663" y="1773935"/>
            <a:ext cx="10789285" cy="4548505"/>
            <a:chOff x="359663" y="1773935"/>
            <a:chExt cx="10789285" cy="454850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3" y="1773935"/>
              <a:ext cx="10789158" cy="454837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10600944" y="0"/>
                  </a:moveTo>
                  <a:lnTo>
                    <a:pt x="0" y="0"/>
                  </a:lnTo>
                  <a:lnTo>
                    <a:pt x="0" y="4360164"/>
                  </a:lnTo>
                  <a:lnTo>
                    <a:pt x="10600944" y="4360164"/>
                  </a:lnTo>
                  <a:lnTo>
                    <a:pt x="10600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0" y="4360164"/>
                  </a:moveTo>
                  <a:lnTo>
                    <a:pt x="10600944" y="4360164"/>
                  </a:lnTo>
                  <a:lnTo>
                    <a:pt x="10600944" y="0"/>
                  </a:lnTo>
                  <a:lnTo>
                    <a:pt x="0" y="0"/>
                  </a:lnTo>
                  <a:lnTo>
                    <a:pt x="0" y="4360164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2687" y="2042159"/>
              <a:ext cx="1115695" cy="417830"/>
            </a:xfrm>
            <a:custGeom>
              <a:avLst/>
              <a:gdLst/>
              <a:ahLst/>
              <a:cxnLst/>
              <a:rect l="l" t="t" r="r" b="b"/>
              <a:pathLst>
                <a:path w="1115695" h="417830">
                  <a:moveTo>
                    <a:pt x="997457" y="0"/>
                  </a:moveTo>
                  <a:lnTo>
                    <a:pt x="118109" y="0"/>
                  </a:lnTo>
                  <a:lnTo>
                    <a:pt x="72137" y="9274"/>
                  </a:lnTo>
                  <a:lnTo>
                    <a:pt x="34594" y="34575"/>
                  </a:lnTo>
                  <a:lnTo>
                    <a:pt x="9282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82" y="345459"/>
                  </a:lnTo>
                  <a:lnTo>
                    <a:pt x="34594" y="383000"/>
                  </a:lnTo>
                  <a:lnTo>
                    <a:pt x="72137" y="408301"/>
                  </a:lnTo>
                  <a:lnTo>
                    <a:pt x="118109" y="417575"/>
                  </a:lnTo>
                  <a:lnTo>
                    <a:pt x="997457" y="417575"/>
                  </a:lnTo>
                  <a:lnTo>
                    <a:pt x="1043451" y="408301"/>
                  </a:lnTo>
                  <a:lnTo>
                    <a:pt x="1080992" y="383000"/>
                  </a:lnTo>
                  <a:lnTo>
                    <a:pt x="1106293" y="345459"/>
                  </a:lnTo>
                  <a:lnTo>
                    <a:pt x="1115568" y="299465"/>
                  </a:lnTo>
                  <a:lnTo>
                    <a:pt x="1115568" y="118110"/>
                  </a:lnTo>
                  <a:lnTo>
                    <a:pt x="1106293" y="72116"/>
                  </a:lnTo>
                  <a:lnTo>
                    <a:pt x="1080992" y="34575"/>
                  </a:lnTo>
                  <a:lnTo>
                    <a:pt x="1043451" y="9274"/>
                  </a:lnTo>
                  <a:lnTo>
                    <a:pt x="997457" y="0"/>
                  </a:lnTo>
                  <a:close/>
                </a:path>
              </a:pathLst>
            </a:custGeom>
            <a:solidFill>
              <a:srgbClr val="8B9E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7083" y="2095880"/>
              <a:ext cx="368300" cy="180340"/>
            </a:xfrm>
            <a:custGeom>
              <a:avLst/>
              <a:gdLst/>
              <a:ahLst/>
              <a:cxnLst/>
              <a:rect l="l" t="t" r="r" b="b"/>
              <a:pathLst>
                <a:path w="368300" h="180339">
                  <a:moveTo>
                    <a:pt x="357632" y="121792"/>
                  </a:moveTo>
                  <a:lnTo>
                    <a:pt x="201929" y="121792"/>
                  </a:lnTo>
                  <a:lnTo>
                    <a:pt x="201929" y="148970"/>
                  </a:lnTo>
                  <a:lnTo>
                    <a:pt x="322960" y="148970"/>
                  </a:lnTo>
                  <a:lnTo>
                    <a:pt x="322960" y="179958"/>
                  </a:lnTo>
                  <a:lnTo>
                    <a:pt x="357632" y="179958"/>
                  </a:lnTo>
                  <a:lnTo>
                    <a:pt x="357632" y="121792"/>
                  </a:lnTo>
                  <a:close/>
                </a:path>
                <a:path w="368300" h="180339">
                  <a:moveTo>
                    <a:pt x="125222" y="127888"/>
                  </a:moveTo>
                  <a:lnTo>
                    <a:pt x="93853" y="127888"/>
                  </a:lnTo>
                  <a:lnTo>
                    <a:pt x="93853" y="174878"/>
                  </a:lnTo>
                  <a:lnTo>
                    <a:pt x="125222" y="174878"/>
                  </a:lnTo>
                  <a:lnTo>
                    <a:pt x="125222" y="127888"/>
                  </a:lnTo>
                  <a:close/>
                </a:path>
                <a:path w="368300" h="180339">
                  <a:moveTo>
                    <a:pt x="75184" y="8889"/>
                  </a:moveTo>
                  <a:lnTo>
                    <a:pt x="0" y="8889"/>
                  </a:lnTo>
                  <a:lnTo>
                    <a:pt x="0" y="39624"/>
                  </a:lnTo>
                  <a:lnTo>
                    <a:pt x="42544" y="39624"/>
                  </a:lnTo>
                  <a:lnTo>
                    <a:pt x="42544" y="61721"/>
                  </a:lnTo>
                  <a:lnTo>
                    <a:pt x="35883" y="106674"/>
                  </a:lnTo>
                  <a:lnTo>
                    <a:pt x="9233" y="135937"/>
                  </a:lnTo>
                  <a:lnTo>
                    <a:pt x="0" y="137794"/>
                  </a:lnTo>
                  <a:lnTo>
                    <a:pt x="0" y="169799"/>
                  </a:lnTo>
                  <a:lnTo>
                    <a:pt x="42846" y="153249"/>
                  </a:lnTo>
                  <a:lnTo>
                    <a:pt x="56056" y="137794"/>
                  </a:lnTo>
                  <a:lnTo>
                    <a:pt x="56181" y="137628"/>
                  </a:lnTo>
                  <a:lnTo>
                    <a:pt x="61849" y="127888"/>
                  </a:lnTo>
                  <a:lnTo>
                    <a:pt x="125222" y="127888"/>
                  </a:lnTo>
                  <a:lnTo>
                    <a:pt x="125222" y="96012"/>
                  </a:lnTo>
                  <a:lnTo>
                    <a:pt x="72135" y="96012"/>
                  </a:lnTo>
                  <a:lnTo>
                    <a:pt x="72771" y="92455"/>
                  </a:lnTo>
                  <a:lnTo>
                    <a:pt x="73787" y="85089"/>
                  </a:lnTo>
                  <a:lnTo>
                    <a:pt x="74549" y="77342"/>
                  </a:lnTo>
                  <a:lnTo>
                    <a:pt x="74803" y="73278"/>
                  </a:lnTo>
                  <a:lnTo>
                    <a:pt x="125222" y="73278"/>
                  </a:lnTo>
                  <a:lnTo>
                    <a:pt x="125222" y="41528"/>
                  </a:lnTo>
                  <a:lnTo>
                    <a:pt x="75184" y="41528"/>
                  </a:lnTo>
                  <a:lnTo>
                    <a:pt x="75184" y="8889"/>
                  </a:lnTo>
                  <a:close/>
                </a:path>
                <a:path w="368300" h="180339">
                  <a:moveTo>
                    <a:pt x="125222" y="73278"/>
                  </a:moveTo>
                  <a:lnTo>
                    <a:pt x="93853" y="73278"/>
                  </a:lnTo>
                  <a:lnTo>
                    <a:pt x="93853" y="96012"/>
                  </a:lnTo>
                  <a:lnTo>
                    <a:pt x="125222" y="96012"/>
                  </a:lnTo>
                  <a:lnTo>
                    <a:pt x="125222" y="73278"/>
                  </a:lnTo>
                  <a:close/>
                </a:path>
                <a:path w="368300" h="180339">
                  <a:moveTo>
                    <a:pt x="125222" y="5587"/>
                  </a:moveTo>
                  <a:lnTo>
                    <a:pt x="93853" y="5587"/>
                  </a:lnTo>
                  <a:lnTo>
                    <a:pt x="93853" y="41528"/>
                  </a:lnTo>
                  <a:lnTo>
                    <a:pt x="125222" y="41528"/>
                  </a:lnTo>
                  <a:lnTo>
                    <a:pt x="125222" y="5587"/>
                  </a:lnTo>
                  <a:close/>
                </a:path>
                <a:path w="368300" h="180339">
                  <a:moveTo>
                    <a:pt x="367791" y="85470"/>
                  </a:moveTo>
                  <a:lnTo>
                    <a:pt x="192659" y="85470"/>
                  </a:lnTo>
                  <a:lnTo>
                    <a:pt x="192659" y="112902"/>
                  </a:lnTo>
                  <a:lnTo>
                    <a:pt x="367791" y="112902"/>
                  </a:lnTo>
                  <a:lnTo>
                    <a:pt x="367791" y="85470"/>
                  </a:lnTo>
                  <a:close/>
                </a:path>
                <a:path w="368300" h="180339">
                  <a:moveTo>
                    <a:pt x="297179" y="65277"/>
                  </a:moveTo>
                  <a:lnTo>
                    <a:pt x="263144" y="65277"/>
                  </a:lnTo>
                  <a:lnTo>
                    <a:pt x="263144" y="85470"/>
                  </a:lnTo>
                  <a:lnTo>
                    <a:pt x="297179" y="85470"/>
                  </a:lnTo>
                  <a:lnTo>
                    <a:pt x="297179" y="65277"/>
                  </a:lnTo>
                  <a:close/>
                </a:path>
                <a:path w="368300" h="180339">
                  <a:moveTo>
                    <a:pt x="268859" y="0"/>
                  </a:moveTo>
                  <a:lnTo>
                    <a:pt x="243649" y="34591"/>
                  </a:lnTo>
                  <a:lnTo>
                    <a:pt x="205320" y="47243"/>
                  </a:lnTo>
                  <a:lnTo>
                    <a:pt x="279400" y="47243"/>
                  </a:lnTo>
                  <a:lnTo>
                    <a:pt x="353695" y="77215"/>
                  </a:lnTo>
                  <a:lnTo>
                    <a:pt x="366141" y="51053"/>
                  </a:lnTo>
                  <a:lnTo>
                    <a:pt x="297053" y="24511"/>
                  </a:lnTo>
                  <a:lnTo>
                    <a:pt x="300100" y="18541"/>
                  </a:lnTo>
                  <a:lnTo>
                    <a:pt x="302259" y="12318"/>
                  </a:lnTo>
                  <a:lnTo>
                    <a:pt x="303529" y="5587"/>
                  </a:lnTo>
                  <a:lnTo>
                    <a:pt x="268859" y="0"/>
                  </a:lnTo>
                  <a:close/>
                </a:path>
                <a:path w="368300" h="180339">
                  <a:moveTo>
                    <a:pt x="279400" y="47243"/>
                  </a:moveTo>
                  <a:lnTo>
                    <a:pt x="204565" y="47243"/>
                  </a:lnTo>
                  <a:lnTo>
                    <a:pt x="197738" y="47751"/>
                  </a:lnTo>
                  <a:lnTo>
                    <a:pt x="197738" y="76326"/>
                  </a:lnTo>
                  <a:lnTo>
                    <a:pt x="209718" y="75610"/>
                  </a:lnTo>
                  <a:lnTo>
                    <a:pt x="253325" y="64085"/>
                  </a:lnTo>
                  <a:lnTo>
                    <a:pt x="279400" y="47243"/>
                  </a:lnTo>
                  <a:close/>
                </a:path>
                <a:path w="368300" h="180339">
                  <a:moveTo>
                    <a:pt x="169799" y="4825"/>
                  </a:moveTo>
                  <a:lnTo>
                    <a:pt x="138049" y="4825"/>
                  </a:lnTo>
                  <a:lnTo>
                    <a:pt x="138049" y="177926"/>
                  </a:lnTo>
                  <a:lnTo>
                    <a:pt x="169799" y="177926"/>
                  </a:lnTo>
                  <a:lnTo>
                    <a:pt x="169799" y="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112" y="2033015"/>
              <a:ext cx="399288" cy="3733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144" y="2369819"/>
              <a:ext cx="2675382" cy="36019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45236" y="2343911"/>
              <a:ext cx="2674620" cy="3601720"/>
            </a:xfrm>
            <a:custGeom>
              <a:avLst/>
              <a:gdLst/>
              <a:ahLst/>
              <a:cxnLst/>
              <a:rect l="l" t="t" r="r" b="b"/>
              <a:pathLst>
                <a:path w="2674620" h="3601720">
                  <a:moveTo>
                    <a:pt x="2588767" y="0"/>
                  </a:moveTo>
                  <a:lnTo>
                    <a:pt x="85826" y="0"/>
                  </a:lnTo>
                  <a:lnTo>
                    <a:pt x="52420" y="6752"/>
                  </a:lnTo>
                  <a:lnTo>
                    <a:pt x="25139" y="25161"/>
                  </a:lnTo>
                  <a:lnTo>
                    <a:pt x="6745" y="52452"/>
                  </a:lnTo>
                  <a:lnTo>
                    <a:pt x="0" y="85851"/>
                  </a:lnTo>
                  <a:lnTo>
                    <a:pt x="0" y="3515385"/>
                  </a:lnTo>
                  <a:lnTo>
                    <a:pt x="6745" y="3548791"/>
                  </a:lnTo>
                  <a:lnTo>
                    <a:pt x="25139" y="3576072"/>
                  </a:lnTo>
                  <a:lnTo>
                    <a:pt x="52420" y="3594466"/>
                  </a:lnTo>
                  <a:lnTo>
                    <a:pt x="85826" y="3601212"/>
                  </a:lnTo>
                  <a:lnTo>
                    <a:pt x="2588767" y="3601212"/>
                  </a:lnTo>
                  <a:lnTo>
                    <a:pt x="2622167" y="3594466"/>
                  </a:lnTo>
                  <a:lnTo>
                    <a:pt x="2649458" y="3576072"/>
                  </a:lnTo>
                  <a:lnTo>
                    <a:pt x="2667867" y="3548791"/>
                  </a:lnTo>
                  <a:lnTo>
                    <a:pt x="2674619" y="3515385"/>
                  </a:lnTo>
                  <a:lnTo>
                    <a:pt x="2674619" y="85851"/>
                  </a:lnTo>
                  <a:lnTo>
                    <a:pt x="2667867" y="52452"/>
                  </a:lnTo>
                  <a:lnTo>
                    <a:pt x="2649458" y="25161"/>
                  </a:lnTo>
                  <a:lnTo>
                    <a:pt x="2622167" y="6752"/>
                  </a:lnTo>
                  <a:lnTo>
                    <a:pt x="2588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952" y="4672583"/>
              <a:ext cx="2660904" cy="1278636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558284" y="196633"/>
            <a:ext cx="1938020" cy="544830"/>
            <a:chOff x="4558284" y="196633"/>
            <a:chExt cx="1938020" cy="54483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2436" y="196633"/>
              <a:ext cx="1483614" cy="54479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133213" y="308355"/>
              <a:ext cx="1249680" cy="329565"/>
            </a:xfrm>
            <a:custGeom>
              <a:avLst/>
              <a:gdLst/>
              <a:ahLst/>
              <a:cxnLst/>
              <a:rect l="l" t="t" r="r" b="b"/>
              <a:pathLst>
                <a:path w="1249679" h="329565">
                  <a:moveTo>
                    <a:pt x="1177798" y="193547"/>
                  </a:moveTo>
                  <a:lnTo>
                    <a:pt x="1051814" y="193547"/>
                  </a:lnTo>
                  <a:lnTo>
                    <a:pt x="1044094" y="193857"/>
                  </a:lnTo>
                  <a:lnTo>
                    <a:pt x="1005250" y="208127"/>
                  </a:lnTo>
                  <a:lnTo>
                    <a:pt x="983059" y="240041"/>
                  </a:lnTo>
                  <a:lnTo>
                    <a:pt x="980059" y="261365"/>
                  </a:lnTo>
                  <a:lnTo>
                    <a:pt x="980383" y="268604"/>
                  </a:lnTo>
                  <a:lnTo>
                    <a:pt x="980392" y="268799"/>
                  </a:lnTo>
                  <a:lnTo>
                    <a:pt x="995751" y="305643"/>
                  </a:lnTo>
                  <a:lnTo>
                    <a:pt x="1029704" y="326397"/>
                  </a:lnTo>
                  <a:lnTo>
                    <a:pt x="1051814" y="329183"/>
                  </a:lnTo>
                  <a:lnTo>
                    <a:pt x="1177798" y="329183"/>
                  </a:lnTo>
                  <a:lnTo>
                    <a:pt x="1218850" y="318198"/>
                  </a:lnTo>
                  <a:lnTo>
                    <a:pt x="1244219" y="289051"/>
                  </a:lnTo>
                  <a:lnTo>
                    <a:pt x="1246626" y="282320"/>
                  </a:lnTo>
                  <a:lnTo>
                    <a:pt x="1059941" y="282320"/>
                  </a:lnTo>
                  <a:lnTo>
                    <a:pt x="1052322" y="280669"/>
                  </a:lnTo>
                  <a:lnTo>
                    <a:pt x="1046988" y="277240"/>
                  </a:lnTo>
                  <a:lnTo>
                    <a:pt x="1041653" y="273938"/>
                  </a:lnTo>
                  <a:lnTo>
                    <a:pt x="1039084" y="268799"/>
                  </a:lnTo>
                  <a:lnTo>
                    <a:pt x="1069848" y="240411"/>
                  </a:lnTo>
                  <a:lnTo>
                    <a:pt x="1246644" y="240411"/>
                  </a:lnTo>
                  <a:lnTo>
                    <a:pt x="1246552" y="240041"/>
                  </a:lnTo>
                  <a:lnTo>
                    <a:pt x="1224307" y="208127"/>
                  </a:lnTo>
                  <a:lnTo>
                    <a:pt x="1185463" y="193857"/>
                  </a:lnTo>
                  <a:lnTo>
                    <a:pt x="1177798" y="193547"/>
                  </a:lnTo>
                  <a:close/>
                </a:path>
                <a:path w="1249679" h="329565">
                  <a:moveTo>
                    <a:pt x="1246644" y="240411"/>
                  </a:moveTo>
                  <a:lnTo>
                    <a:pt x="1159383" y="240411"/>
                  </a:lnTo>
                  <a:lnTo>
                    <a:pt x="1173051" y="241720"/>
                  </a:lnTo>
                  <a:lnTo>
                    <a:pt x="1182814" y="245649"/>
                  </a:lnTo>
                  <a:lnTo>
                    <a:pt x="1188672" y="252198"/>
                  </a:lnTo>
                  <a:lnTo>
                    <a:pt x="1190625" y="261365"/>
                  </a:lnTo>
                  <a:lnTo>
                    <a:pt x="1188672" y="270533"/>
                  </a:lnTo>
                  <a:lnTo>
                    <a:pt x="1182814" y="277082"/>
                  </a:lnTo>
                  <a:lnTo>
                    <a:pt x="1173051" y="281011"/>
                  </a:lnTo>
                  <a:lnTo>
                    <a:pt x="1159383" y="282320"/>
                  </a:lnTo>
                  <a:lnTo>
                    <a:pt x="1246626" y="282320"/>
                  </a:lnTo>
                  <a:lnTo>
                    <a:pt x="1248219" y="275875"/>
                  </a:lnTo>
                  <a:lnTo>
                    <a:pt x="1249219" y="268799"/>
                  </a:lnTo>
                  <a:lnTo>
                    <a:pt x="1249552" y="261365"/>
                  </a:lnTo>
                  <a:lnTo>
                    <a:pt x="1249219" y="253861"/>
                  </a:lnTo>
                  <a:lnTo>
                    <a:pt x="1248219" y="246761"/>
                  </a:lnTo>
                  <a:lnTo>
                    <a:pt x="1246644" y="240411"/>
                  </a:lnTo>
                  <a:close/>
                </a:path>
                <a:path w="1249679" h="329565">
                  <a:moveTo>
                    <a:pt x="842010" y="193547"/>
                  </a:moveTo>
                  <a:lnTo>
                    <a:pt x="719582" y="193547"/>
                  </a:lnTo>
                  <a:lnTo>
                    <a:pt x="711916" y="193857"/>
                  </a:lnTo>
                  <a:lnTo>
                    <a:pt x="673072" y="208127"/>
                  </a:lnTo>
                  <a:lnTo>
                    <a:pt x="650827" y="240041"/>
                  </a:lnTo>
                  <a:lnTo>
                    <a:pt x="647826" y="261365"/>
                  </a:lnTo>
                  <a:lnTo>
                    <a:pt x="648151" y="268604"/>
                  </a:lnTo>
                  <a:lnTo>
                    <a:pt x="648160" y="268799"/>
                  </a:lnTo>
                  <a:lnTo>
                    <a:pt x="663519" y="305643"/>
                  </a:lnTo>
                  <a:lnTo>
                    <a:pt x="697489" y="326397"/>
                  </a:lnTo>
                  <a:lnTo>
                    <a:pt x="719582" y="329183"/>
                  </a:lnTo>
                  <a:lnTo>
                    <a:pt x="842010" y="329183"/>
                  </a:lnTo>
                  <a:lnTo>
                    <a:pt x="883062" y="318198"/>
                  </a:lnTo>
                  <a:lnTo>
                    <a:pt x="908431" y="289051"/>
                  </a:lnTo>
                  <a:lnTo>
                    <a:pt x="910838" y="282320"/>
                  </a:lnTo>
                  <a:lnTo>
                    <a:pt x="727710" y="282320"/>
                  </a:lnTo>
                  <a:lnTo>
                    <a:pt x="720089" y="280669"/>
                  </a:lnTo>
                  <a:lnTo>
                    <a:pt x="714756" y="277240"/>
                  </a:lnTo>
                  <a:lnTo>
                    <a:pt x="709422" y="273938"/>
                  </a:lnTo>
                  <a:lnTo>
                    <a:pt x="706852" y="268799"/>
                  </a:lnTo>
                  <a:lnTo>
                    <a:pt x="737615" y="240411"/>
                  </a:lnTo>
                  <a:lnTo>
                    <a:pt x="910856" y="240411"/>
                  </a:lnTo>
                  <a:lnTo>
                    <a:pt x="910764" y="240041"/>
                  </a:lnTo>
                  <a:lnTo>
                    <a:pt x="888519" y="208127"/>
                  </a:lnTo>
                  <a:lnTo>
                    <a:pt x="849675" y="193857"/>
                  </a:lnTo>
                  <a:lnTo>
                    <a:pt x="842010" y="193547"/>
                  </a:lnTo>
                  <a:close/>
                </a:path>
                <a:path w="1249679" h="329565">
                  <a:moveTo>
                    <a:pt x="910856" y="240411"/>
                  </a:moveTo>
                  <a:lnTo>
                    <a:pt x="823595" y="240411"/>
                  </a:lnTo>
                  <a:lnTo>
                    <a:pt x="837263" y="241720"/>
                  </a:lnTo>
                  <a:lnTo>
                    <a:pt x="847026" y="245649"/>
                  </a:lnTo>
                  <a:lnTo>
                    <a:pt x="852884" y="252198"/>
                  </a:lnTo>
                  <a:lnTo>
                    <a:pt x="854837" y="261365"/>
                  </a:lnTo>
                  <a:lnTo>
                    <a:pt x="852884" y="270533"/>
                  </a:lnTo>
                  <a:lnTo>
                    <a:pt x="847026" y="277082"/>
                  </a:lnTo>
                  <a:lnTo>
                    <a:pt x="837263" y="281011"/>
                  </a:lnTo>
                  <a:lnTo>
                    <a:pt x="823595" y="282320"/>
                  </a:lnTo>
                  <a:lnTo>
                    <a:pt x="910838" y="282320"/>
                  </a:lnTo>
                  <a:lnTo>
                    <a:pt x="912431" y="275875"/>
                  </a:lnTo>
                  <a:lnTo>
                    <a:pt x="913431" y="268799"/>
                  </a:lnTo>
                  <a:lnTo>
                    <a:pt x="913764" y="261365"/>
                  </a:lnTo>
                  <a:lnTo>
                    <a:pt x="913431" y="253861"/>
                  </a:lnTo>
                  <a:lnTo>
                    <a:pt x="912431" y="246761"/>
                  </a:lnTo>
                  <a:lnTo>
                    <a:pt x="910856" y="240411"/>
                  </a:lnTo>
                  <a:close/>
                </a:path>
                <a:path w="1249679" h="329565">
                  <a:moveTo>
                    <a:pt x="81407" y="210184"/>
                  </a:moveTo>
                  <a:lnTo>
                    <a:pt x="22478" y="210184"/>
                  </a:lnTo>
                  <a:lnTo>
                    <a:pt x="22478" y="327405"/>
                  </a:lnTo>
                  <a:lnTo>
                    <a:pt x="279146" y="327405"/>
                  </a:lnTo>
                  <a:lnTo>
                    <a:pt x="279146" y="277621"/>
                  </a:lnTo>
                  <a:lnTo>
                    <a:pt x="81407" y="277621"/>
                  </a:lnTo>
                  <a:lnTo>
                    <a:pt x="81407" y="210184"/>
                  </a:lnTo>
                  <a:close/>
                </a:path>
                <a:path w="1249679" h="329565">
                  <a:moveTo>
                    <a:pt x="276987" y="4190"/>
                  </a:moveTo>
                  <a:lnTo>
                    <a:pt x="218059" y="4190"/>
                  </a:lnTo>
                  <a:lnTo>
                    <a:pt x="218059" y="241045"/>
                  </a:lnTo>
                  <a:lnTo>
                    <a:pt x="276987" y="241045"/>
                  </a:lnTo>
                  <a:lnTo>
                    <a:pt x="276987" y="4190"/>
                  </a:lnTo>
                  <a:close/>
                </a:path>
                <a:path w="1249679" h="329565">
                  <a:moveTo>
                    <a:pt x="95631" y="0"/>
                  </a:moveTo>
                  <a:lnTo>
                    <a:pt x="49529" y="7516"/>
                  </a:lnTo>
                  <a:lnTo>
                    <a:pt x="16271" y="30257"/>
                  </a:lnTo>
                  <a:lnTo>
                    <a:pt x="474" y="68083"/>
                  </a:lnTo>
                  <a:lnTo>
                    <a:pt x="0" y="77342"/>
                  </a:lnTo>
                  <a:lnTo>
                    <a:pt x="0" y="118617"/>
                  </a:lnTo>
                  <a:lnTo>
                    <a:pt x="11543" y="159297"/>
                  </a:lnTo>
                  <a:lnTo>
                    <a:pt x="41719" y="185134"/>
                  </a:lnTo>
                  <a:lnTo>
                    <a:pt x="85647" y="195671"/>
                  </a:lnTo>
                  <a:lnTo>
                    <a:pt x="95631" y="195961"/>
                  </a:lnTo>
                  <a:lnTo>
                    <a:pt x="105558" y="195671"/>
                  </a:lnTo>
                  <a:lnTo>
                    <a:pt x="149478" y="185134"/>
                  </a:lnTo>
                  <a:lnTo>
                    <a:pt x="179593" y="159297"/>
                  </a:lnTo>
                  <a:lnTo>
                    <a:pt x="185014" y="149097"/>
                  </a:lnTo>
                  <a:lnTo>
                    <a:pt x="95631" y="149097"/>
                  </a:lnTo>
                  <a:lnTo>
                    <a:pt x="87822" y="148548"/>
                  </a:lnTo>
                  <a:lnTo>
                    <a:pt x="59676" y="122134"/>
                  </a:lnTo>
                  <a:lnTo>
                    <a:pt x="59054" y="113918"/>
                  </a:lnTo>
                  <a:lnTo>
                    <a:pt x="59054" y="82041"/>
                  </a:lnTo>
                  <a:lnTo>
                    <a:pt x="80787" y="49069"/>
                  </a:lnTo>
                  <a:lnTo>
                    <a:pt x="95631" y="46862"/>
                  </a:lnTo>
                  <a:lnTo>
                    <a:pt x="185014" y="46862"/>
                  </a:lnTo>
                  <a:lnTo>
                    <a:pt x="183641" y="43687"/>
                  </a:lnTo>
                  <a:lnTo>
                    <a:pt x="156761" y="14755"/>
                  </a:lnTo>
                  <a:lnTo>
                    <a:pt x="115141" y="1174"/>
                  </a:lnTo>
                  <a:lnTo>
                    <a:pt x="105558" y="289"/>
                  </a:lnTo>
                  <a:lnTo>
                    <a:pt x="95631" y="0"/>
                  </a:lnTo>
                  <a:close/>
                </a:path>
                <a:path w="1249679" h="329565">
                  <a:moveTo>
                    <a:pt x="185014" y="46862"/>
                  </a:moveTo>
                  <a:lnTo>
                    <a:pt x="95631" y="46862"/>
                  </a:lnTo>
                  <a:lnTo>
                    <a:pt x="103366" y="47412"/>
                  </a:lnTo>
                  <a:lnTo>
                    <a:pt x="110362" y="49069"/>
                  </a:lnTo>
                  <a:lnTo>
                    <a:pt x="132207" y="82041"/>
                  </a:lnTo>
                  <a:lnTo>
                    <a:pt x="132207" y="113918"/>
                  </a:lnTo>
                  <a:lnTo>
                    <a:pt x="110362" y="146891"/>
                  </a:lnTo>
                  <a:lnTo>
                    <a:pt x="95631" y="149097"/>
                  </a:lnTo>
                  <a:lnTo>
                    <a:pt x="185014" y="149097"/>
                  </a:lnTo>
                  <a:lnTo>
                    <a:pt x="186902" y="144728"/>
                  </a:lnTo>
                  <a:lnTo>
                    <a:pt x="189245" y="136588"/>
                  </a:lnTo>
                  <a:lnTo>
                    <a:pt x="190660" y="127877"/>
                  </a:lnTo>
                  <a:lnTo>
                    <a:pt x="191135" y="118617"/>
                  </a:lnTo>
                  <a:lnTo>
                    <a:pt x="191135" y="77342"/>
                  </a:lnTo>
                  <a:lnTo>
                    <a:pt x="190660" y="68083"/>
                  </a:lnTo>
                  <a:lnTo>
                    <a:pt x="189245" y="59372"/>
                  </a:lnTo>
                  <a:lnTo>
                    <a:pt x="186902" y="51232"/>
                  </a:lnTo>
                  <a:lnTo>
                    <a:pt x="185014" y="46862"/>
                  </a:lnTo>
                  <a:close/>
                </a:path>
                <a:path w="1249679" h="329565">
                  <a:moveTo>
                    <a:pt x="729869" y="0"/>
                  </a:moveTo>
                  <a:lnTo>
                    <a:pt x="684643" y="7516"/>
                  </a:lnTo>
                  <a:lnTo>
                    <a:pt x="651954" y="30257"/>
                  </a:lnTo>
                  <a:lnTo>
                    <a:pt x="636595" y="68083"/>
                  </a:lnTo>
                  <a:lnTo>
                    <a:pt x="636142" y="77342"/>
                  </a:lnTo>
                  <a:lnTo>
                    <a:pt x="636142" y="100456"/>
                  </a:lnTo>
                  <a:lnTo>
                    <a:pt x="647334" y="141190"/>
                  </a:lnTo>
                  <a:lnTo>
                    <a:pt x="676957" y="167036"/>
                  </a:lnTo>
                  <a:lnTo>
                    <a:pt x="720058" y="177619"/>
                  </a:lnTo>
                  <a:lnTo>
                    <a:pt x="729869" y="177926"/>
                  </a:lnTo>
                  <a:lnTo>
                    <a:pt x="739461" y="177619"/>
                  </a:lnTo>
                  <a:lnTo>
                    <a:pt x="782685" y="167036"/>
                  </a:lnTo>
                  <a:lnTo>
                    <a:pt x="812329" y="141190"/>
                  </a:lnTo>
                  <a:lnTo>
                    <a:pt x="817731" y="130937"/>
                  </a:lnTo>
                  <a:lnTo>
                    <a:pt x="729869" y="130937"/>
                  </a:lnTo>
                  <a:lnTo>
                    <a:pt x="722437" y="130389"/>
                  </a:lnTo>
                  <a:lnTo>
                    <a:pt x="695071" y="95884"/>
                  </a:lnTo>
                  <a:lnTo>
                    <a:pt x="695071" y="82041"/>
                  </a:lnTo>
                  <a:lnTo>
                    <a:pt x="715756" y="49069"/>
                  </a:lnTo>
                  <a:lnTo>
                    <a:pt x="729869" y="46862"/>
                  </a:lnTo>
                  <a:lnTo>
                    <a:pt x="817688" y="46862"/>
                  </a:lnTo>
                  <a:lnTo>
                    <a:pt x="816356" y="43687"/>
                  </a:lnTo>
                  <a:lnTo>
                    <a:pt x="789842" y="14755"/>
                  </a:lnTo>
                  <a:lnTo>
                    <a:pt x="748792" y="1174"/>
                  </a:lnTo>
                  <a:lnTo>
                    <a:pt x="739461" y="289"/>
                  </a:lnTo>
                  <a:lnTo>
                    <a:pt x="729869" y="0"/>
                  </a:lnTo>
                  <a:close/>
                </a:path>
                <a:path w="1249679" h="329565">
                  <a:moveTo>
                    <a:pt x="817688" y="46862"/>
                  </a:moveTo>
                  <a:lnTo>
                    <a:pt x="729869" y="46862"/>
                  </a:lnTo>
                  <a:lnTo>
                    <a:pt x="737298" y="47412"/>
                  </a:lnTo>
                  <a:lnTo>
                    <a:pt x="743966" y="49069"/>
                  </a:lnTo>
                  <a:lnTo>
                    <a:pt x="764666" y="82041"/>
                  </a:lnTo>
                  <a:lnTo>
                    <a:pt x="764666" y="95884"/>
                  </a:lnTo>
                  <a:lnTo>
                    <a:pt x="743965" y="128746"/>
                  </a:lnTo>
                  <a:lnTo>
                    <a:pt x="729869" y="130937"/>
                  </a:lnTo>
                  <a:lnTo>
                    <a:pt x="817731" y="130937"/>
                  </a:lnTo>
                  <a:lnTo>
                    <a:pt x="819523" y="126638"/>
                  </a:lnTo>
                  <a:lnTo>
                    <a:pt x="821785" y="118490"/>
                  </a:lnTo>
                  <a:lnTo>
                    <a:pt x="823142" y="109771"/>
                  </a:lnTo>
                  <a:lnTo>
                    <a:pt x="823595" y="100456"/>
                  </a:lnTo>
                  <a:lnTo>
                    <a:pt x="823595" y="77342"/>
                  </a:lnTo>
                  <a:lnTo>
                    <a:pt x="823142" y="68083"/>
                  </a:lnTo>
                  <a:lnTo>
                    <a:pt x="821785" y="59372"/>
                  </a:lnTo>
                  <a:lnTo>
                    <a:pt x="819523" y="51232"/>
                  </a:lnTo>
                  <a:lnTo>
                    <a:pt x="817688" y="46862"/>
                  </a:lnTo>
                  <a:close/>
                </a:path>
                <a:path w="1249679" h="329565">
                  <a:moveTo>
                    <a:pt x="387223" y="53593"/>
                  </a:moveTo>
                  <a:lnTo>
                    <a:pt x="333756" y="53593"/>
                  </a:lnTo>
                  <a:lnTo>
                    <a:pt x="312038" y="304672"/>
                  </a:lnTo>
                  <a:lnTo>
                    <a:pt x="365251" y="304672"/>
                  </a:lnTo>
                  <a:lnTo>
                    <a:pt x="384810" y="63118"/>
                  </a:lnTo>
                  <a:lnTo>
                    <a:pt x="385063" y="56768"/>
                  </a:lnTo>
                  <a:lnTo>
                    <a:pt x="387223" y="53593"/>
                  </a:lnTo>
                  <a:close/>
                </a:path>
                <a:path w="1249679" h="329565">
                  <a:moveTo>
                    <a:pt x="451612" y="53593"/>
                  </a:moveTo>
                  <a:lnTo>
                    <a:pt x="397890" y="53593"/>
                  </a:lnTo>
                  <a:lnTo>
                    <a:pt x="399923" y="56768"/>
                  </a:lnTo>
                  <a:lnTo>
                    <a:pt x="400431" y="63118"/>
                  </a:lnTo>
                  <a:lnTo>
                    <a:pt x="413638" y="304672"/>
                  </a:lnTo>
                  <a:lnTo>
                    <a:pt x="466851" y="304672"/>
                  </a:lnTo>
                  <a:lnTo>
                    <a:pt x="451612" y="53593"/>
                  </a:lnTo>
                  <a:close/>
                </a:path>
                <a:path w="1249679" h="329565">
                  <a:moveTo>
                    <a:pt x="472566" y="5968"/>
                  </a:moveTo>
                  <a:lnTo>
                    <a:pt x="314198" y="5968"/>
                  </a:lnTo>
                  <a:lnTo>
                    <a:pt x="314198" y="53593"/>
                  </a:lnTo>
                  <a:lnTo>
                    <a:pt x="472566" y="53593"/>
                  </a:lnTo>
                  <a:lnTo>
                    <a:pt x="472566" y="5968"/>
                  </a:lnTo>
                  <a:close/>
                </a:path>
                <a:path w="1249679" h="329565">
                  <a:moveTo>
                    <a:pt x="1241678" y="116077"/>
                  </a:moveTo>
                  <a:lnTo>
                    <a:pt x="1182751" y="116077"/>
                  </a:lnTo>
                  <a:lnTo>
                    <a:pt x="1182751" y="185292"/>
                  </a:lnTo>
                  <a:lnTo>
                    <a:pt x="1241678" y="185292"/>
                  </a:lnTo>
                  <a:lnTo>
                    <a:pt x="1241678" y="116077"/>
                  </a:lnTo>
                  <a:close/>
                </a:path>
                <a:path w="1249679" h="329565">
                  <a:moveTo>
                    <a:pt x="1147572" y="5968"/>
                  </a:moveTo>
                  <a:lnTo>
                    <a:pt x="1065657" y="5968"/>
                  </a:lnTo>
                  <a:lnTo>
                    <a:pt x="1056701" y="6207"/>
                  </a:lnTo>
                  <a:lnTo>
                    <a:pt x="1017015" y="20954"/>
                  </a:lnTo>
                  <a:lnTo>
                    <a:pt x="1012189" y="25907"/>
                  </a:lnTo>
                  <a:lnTo>
                    <a:pt x="996314" y="64896"/>
                  </a:lnTo>
                  <a:lnTo>
                    <a:pt x="959103" y="181737"/>
                  </a:lnTo>
                  <a:lnTo>
                    <a:pt x="1019428" y="181737"/>
                  </a:lnTo>
                  <a:lnTo>
                    <a:pt x="1054481" y="65150"/>
                  </a:lnTo>
                  <a:lnTo>
                    <a:pt x="1056639" y="60832"/>
                  </a:lnTo>
                  <a:lnTo>
                    <a:pt x="1059179" y="57657"/>
                  </a:lnTo>
                  <a:lnTo>
                    <a:pt x="1061847" y="54482"/>
                  </a:lnTo>
                  <a:lnTo>
                    <a:pt x="1066038" y="52831"/>
                  </a:lnTo>
                  <a:lnTo>
                    <a:pt x="1147572" y="52831"/>
                  </a:lnTo>
                  <a:lnTo>
                    <a:pt x="1147572" y="5968"/>
                  </a:lnTo>
                  <a:close/>
                </a:path>
                <a:path w="1249679" h="329565">
                  <a:moveTo>
                    <a:pt x="1147572" y="52831"/>
                  </a:moveTo>
                  <a:lnTo>
                    <a:pt x="1088644" y="52831"/>
                  </a:lnTo>
                  <a:lnTo>
                    <a:pt x="1088644" y="181737"/>
                  </a:lnTo>
                  <a:lnTo>
                    <a:pt x="1147572" y="181737"/>
                  </a:lnTo>
                  <a:lnTo>
                    <a:pt x="1147572" y="116077"/>
                  </a:lnTo>
                  <a:lnTo>
                    <a:pt x="1241678" y="116077"/>
                  </a:lnTo>
                  <a:lnTo>
                    <a:pt x="1241678" y="66420"/>
                  </a:lnTo>
                  <a:lnTo>
                    <a:pt x="1147572" y="66420"/>
                  </a:lnTo>
                  <a:lnTo>
                    <a:pt x="1147572" y="52831"/>
                  </a:lnTo>
                  <a:close/>
                </a:path>
                <a:path w="1249679" h="329565">
                  <a:moveTo>
                    <a:pt x="1241678" y="4190"/>
                  </a:moveTo>
                  <a:lnTo>
                    <a:pt x="1182751" y="4190"/>
                  </a:lnTo>
                  <a:lnTo>
                    <a:pt x="1182751" y="66420"/>
                  </a:lnTo>
                  <a:lnTo>
                    <a:pt x="1241678" y="66420"/>
                  </a:lnTo>
                  <a:lnTo>
                    <a:pt x="1241678" y="4190"/>
                  </a:lnTo>
                  <a:close/>
                </a:path>
                <a:path w="1249679" h="329565">
                  <a:moveTo>
                    <a:pt x="906017" y="4190"/>
                  </a:moveTo>
                  <a:lnTo>
                    <a:pt x="846963" y="4190"/>
                  </a:lnTo>
                  <a:lnTo>
                    <a:pt x="846963" y="185292"/>
                  </a:lnTo>
                  <a:lnTo>
                    <a:pt x="906017" y="185292"/>
                  </a:lnTo>
                  <a:lnTo>
                    <a:pt x="906017" y="154050"/>
                  </a:lnTo>
                  <a:lnTo>
                    <a:pt x="944245" y="154050"/>
                  </a:lnTo>
                  <a:lnTo>
                    <a:pt x="944245" y="105028"/>
                  </a:lnTo>
                  <a:lnTo>
                    <a:pt x="906017" y="105028"/>
                  </a:lnTo>
                  <a:lnTo>
                    <a:pt x="906017" y="78739"/>
                  </a:lnTo>
                  <a:lnTo>
                    <a:pt x="944245" y="78739"/>
                  </a:lnTo>
                  <a:lnTo>
                    <a:pt x="944245" y="29844"/>
                  </a:lnTo>
                  <a:lnTo>
                    <a:pt x="906017" y="29844"/>
                  </a:lnTo>
                  <a:lnTo>
                    <a:pt x="906017" y="4190"/>
                  </a:lnTo>
                  <a:close/>
                </a:path>
                <a:path w="1249679" h="329565">
                  <a:moveTo>
                    <a:pt x="535686" y="4190"/>
                  </a:moveTo>
                  <a:lnTo>
                    <a:pt x="483235" y="4190"/>
                  </a:lnTo>
                  <a:lnTo>
                    <a:pt x="483235" y="328040"/>
                  </a:lnTo>
                  <a:lnTo>
                    <a:pt x="535686" y="328040"/>
                  </a:lnTo>
                  <a:lnTo>
                    <a:pt x="535686" y="168655"/>
                  </a:lnTo>
                  <a:lnTo>
                    <a:pt x="607440" y="168655"/>
                  </a:lnTo>
                  <a:lnTo>
                    <a:pt x="607440" y="113918"/>
                  </a:lnTo>
                  <a:lnTo>
                    <a:pt x="535686" y="113918"/>
                  </a:lnTo>
                  <a:lnTo>
                    <a:pt x="535686" y="4190"/>
                  </a:lnTo>
                  <a:close/>
                </a:path>
                <a:path w="1249679" h="329565">
                  <a:moveTo>
                    <a:pt x="607440" y="168655"/>
                  </a:moveTo>
                  <a:lnTo>
                    <a:pt x="554609" y="168655"/>
                  </a:lnTo>
                  <a:lnTo>
                    <a:pt x="554609" y="328040"/>
                  </a:lnTo>
                  <a:lnTo>
                    <a:pt x="607440" y="328040"/>
                  </a:lnTo>
                  <a:lnTo>
                    <a:pt x="607440" y="168655"/>
                  </a:lnTo>
                  <a:close/>
                </a:path>
                <a:path w="1249679" h="329565">
                  <a:moveTo>
                    <a:pt x="607440" y="4190"/>
                  </a:moveTo>
                  <a:lnTo>
                    <a:pt x="554609" y="4190"/>
                  </a:lnTo>
                  <a:lnTo>
                    <a:pt x="554609" y="113918"/>
                  </a:lnTo>
                  <a:lnTo>
                    <a:pt x="607440" y="113918"/>
                  </a:lnTo>
                  <a:lnTo>
                    <a:pt x="607440" y="41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68190" y="297941"/>
              <a:ext cx="399415" cy="346075"/>
            </a:xfrm>
            <a:custGeom>
              <a:avLst/>
              <a:gdLst/>
              <a:ahLst/>
              <a:cxnLst/>
              <a:rect l="l" t="t" r="r" b="b"/>
              <a:pathLst>
                <a:path w="399414" h="346075">
                  <a:moveTo>
                    <a:pt x="0" y="345948"/>
                  </a:moveTo>
                  <a:lnTo>
                    <a:pt x="399288" y="345948"/>
                  </a:lnTo>
                  <a:lnTo>
                    <a:pt x="39928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24324" y="350138"/>
              <a:ext cx="285115" cy="241300"/>
            </a:xfrm>
            <a:custGeom>
              <a:avLst/>
              <a:gdLst/>
              <a:ahLst/>
              <a:cxnLst/>
              <a:rect l="l" t="t" r="r" b="b"/>
              <a:pathLst>
                <a:path w="285114" h="241300">
                  <a:moveTo>
                    <a:pt x="211454" y="0"/>
                  </a:moveTo>
                  <a:lnTo>
                    <a:pt x="168719" y="9318"/>
                  </a:lnTo>
                  <a:lnTo>
                    <a:pt x="142957" y="38226"/>
                  </a:lnTo>
                  <a:lnTo>
                    <a:pt x="137760" y="175037"/>
                  </a:lnTo>
                  <a:lnTo>
                    <a:pt x="137992" y="180869"/>
                  </a:lnTo>
                  <a:lnTo>
                    <a:pt x="138001" y="181103"/>
                  </a:lnTo>
                  <a:lnTo>
                    <a:pt x="153414" y="219733"/>
                  </a:lnTo>
                  <a:lnTo>
                    <a:pt x="188309" y="238688"/>
                  </a:lnTo>
                  <a:lnTo>
                    <a:pt x="211454" y="241046"/>
                  </a:lnTo>
                  <a:lnTo>
                    <a:pt x="219553" y="240784"/>
                  </a:lnTo>
                  <a:lnTo>
                    <a:pt x="259772" y="228228"/>
                  </a:lnTo>
                  <a:lnTo>
                    <a:pt x="277617" y="207391"/>
                  </a:lnTo>
                  <a:lnTo>
                    <a:pt x="211454" y="207391"/>
                  </a:lnTo>
                  <a:lnTo>
                    <a:pt x="202979" y="206720"/>
                  </a:lnTo>
                  <a:lnTo>
                    <a:pt x="178637" y="175037"/>
                  </a:lnTo>
                  <a:lnTo>
                    <a:pt x="178180" y="165608"/>
                  </a:lnTo>
                  <a:lnTo>
                    <a:pt x="178180" y="74930"/>
                  </a:lnTo>
                  <a:lnTo>
                    <a:pt x="195849" y="35766"/>
                  </a:lnTo>
                  <a:lnTo>
                    <a:pt x="211454" y="33020"/>
                  </a:lnTo>
                  <a:lnTo>
                    <a:pt x="277316" y="33020"/>
                  </a:lnTo>
                  <a:lnTo>
                    <a:pt x="276850" y="32033"/>
                  </a:lnTo>
                  <a:lnTo>
                    <a:pt x="248203" y="6423"/>
                  </a:lnTo>
                  <a:lnTo>
                    <a:pt x="219553" y="242"/>
                  </a:lnTo>
                  <a:lnTo>
                    <a:pt x="211454" y="0"/>
                  </a:lnTo>
                  <a:close/>
                </a:path>
                <a:path w="285114" h="241300">
                  <a:moveTo>
                    <a:pt x="277316" y="33020"/>
                  </a:moveTo>
                  <a:lnTo>
                    <a:pt x="211454" y="33020"/>
                  </a:lnTo>
                  <a:lnTo>
                    <a:pt x="219983" y="33708"/>
                  </a:lnTo>
                  <a:lnTo>
                    <a:pt x="227107" y="35766"/>
                  </a:lnTo>
                  <a:lnTo>
                    <a:pt x="244601" y="74930"/>
                  </a:lnTo>
                  <a:lnTo>
                    <a:pt x="244601" y="165608"/>
                  </a:lnTo>
                  <a:lnTo>
                    <a:pt x="244258" y="172466"/>
                  </a:lnTo>
                  <a:lnTo>
                    <a:pt x="244245" y="172720"/>
                  </a:lnTo>
                  <a:lnTo>
                    <a:pt x="219983" y="206720"/>
                  </a:lnTo>
                  <a:lnTo>
                    <a:pt x="211454" y="207391"/>
                  </a:lnTo>
                  <a:lnTo>
                    <a:pt x="277617" y="207391"/>
                  </a:lnTo>
                  <a:lnTo>
                    <a:pt x="283738" y="188928"/>
                  </a:lnTo>
                  <a:lnTo>
                    <a:pt x="283781" y="188737"/>
                  </a:lnTo>
                  <a:lnTo>
                    <a:pt x="284751" y="181103"/>
                  </a:lnTo>
                  <a:lnTo>
                    <a:pt x="284781" y="180869"/>
                  </a:lnTo>
                  <a:lnTo>
                    <a:pt x="285012" y="175037"/>
                  </a:lnTo>
                  <a:lnTo>
                    <a:pt x="284996" y="65480"/>
                  </a:lnTo>
                  <a:lnTo>
                    <a:pt x="284781" y="60069"/>
                  </a:lnTo>
                  <a:lnTo>
                    <a:pt x="283781" y="52244"/>
                  </a:lnTo>
                  <a:lnTo>
                    <a:pt x="282114" y="44967"/>
                  </a:lnTo>
                  <a:lnTo>
                    <a:pt x="279780" y="38226"/>
                  </a:lnTo>
                  <a:lnTo>
                    <a:pt x="277316" y="33020"/>
                  </a:lnTo>
                  <a:close/>
                </a:path>
                <a:path w="285114" h="241300">
                  <a:moveTo>
                    <a:pt x="83185" y="43942"/>
                  </a:moveTo>
                  <a:lnTo>
                    <a:pt x="43434" y="43942"/>
                  </a:lnTo>
                  <a:lnTo>
                    <a:pt x="43434" y="238125"/>
                  </a:lnTo>
                  <a:lnTo>
                    <a:pt x="83185" y="238125"/>
                  </a:lnTo>
                  <a:lnTo>
                    <a:pt x="83185" y="43942"/>
                  </a:lnTo>
                  <a:close/>
                </a:path>
                <a:path w="285114" h="241300">
                  <a:moveTo>
                    <a:pt x="83185" y="2667"/>
                  </a:moveTo>
                  <a:lnTo>
                    <a:pt x="53848" y="2667"/>
                  </a:lnTo>
                  <a:lnTo>
                    <a:pt x="0" y="31114"/>
                  </a:lnTo>
                  <a:lnTo>
                    <a:pt x="15493" y="58928"/>
                  </a:lnTo>
                  <a:lnTo>
                    <a:pt x="43434" y="43942"/>
                  </a:lnTo>
                  <a:lnTo>
                    <a:pt x="83185" y="43942"/>
                  </a:lnTo>
                  <a:lnTo>
                    <a:pt x="83185" y="26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6735" y="124840"/>
            <a:ext cx="1080871" cy="11544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35636" y="99059"/>
            <a:ext cx="157480" cy="157480"/>
            <a:chOff x="135636" y="99059"/>
            <a:chExt cx="157480" cy="157480"/>
          </a:xfrm>
        </p:grpSpPr>
        <p:sp>
          <p:nvSpPr>
            <p:cNvPr id="21" name="object 21"/>
            <p:cNvSpPr/>
            <p:nvPr/>
          </p:nvSpPr>
          <p:spPr>
            <a:xfrm>
              <a:off x="160870" y="119760"/>
              <a:ext cx="108585" cy="100965"/>
            </a:xfrm>
            <a:custGeom>
              <a:avLst/>
              <a:gdLst/>
              <a:ahLst/>
              <a:cxnLst/>
              <a:rect l="l" t="t" r="r" b="b"/>
              <a:pathLst>
                <a:path w="108585" h="100964">
                  <a:moveTo>
                    <a:pt x="108242" y="0"/>
                  </a:moveTo>
                  <a:lnTo>
                    <a:pt x="86271" y="0"/>
                  </a:lnTo>
                  <a:lnTo>
                    <a:pt x="86271" y="9525"/>
                  </a:lnTo>
                  <a:lnTo>
                    <a:pt x="86271" y="91059"/>
                  </a:lnTo>
                  <a:lnTo>
                    <a:pt x="59359" y="91059"/>
                  </a:lnTo>
                  <a:lnTo>
                    <a:pt x="59359" y="9525"/>
                  </a:lnTo>
                  <a:lnTo>
                    <a:pt x="86271" y="9525"/>
                  </a:lnTo>
                  <a:lnTo>
                    <a:pt x="86271" y="0"/>
                  </a:lnTo>
                  <a:lnTo>
                    <a:pt x="48958" y="0"/>
                  </a:lnTo>
                  <a:lnTo>
                    <a:pt x="48958" y="9525"/>
                  </a:lnTo>
                  <a:lnTo>
                    <a:pt x="48958" y="91059"/>
                  </a:lnTo>
                  <a:lnTo>
                    <a:pt x="22047" y="91059"/>
                  </a:lnTo>
                  <a:lnTo>
                    <a:pt x="22047" y="9525"/>
                  </a:lnTo>
                  <a:lnTo>
                    <a:pt x="48958" y="9525"/>
                  </a:lnTo>
                  <a:lnTo>
                    <a:pt x="48958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11645" y="9525"/>
                  </a:lnTo>
                  <a:lnTo>
                    <a:pt x="11645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108242" y="100584"/>
                  </a:lnTo>
                  <a:lnTo>
                    <a:pt x="108242" y="91059"/>
                  </a:lnTo>
                  <a:lnTo>
                    <a:pt x="96608" y="91059"/>
                  </a:lnTo>
                  <a:lnTo>
                    <a:pt x="96608" y="9525"/>
                  </a:lnTo>
                  <a:lnTo>
                    <a:pt x="108242" y="9525"/>
                  </a:lnTo>
                  <a:lnTo>
                    <a:pt x="1082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3665220" y="2033015"/>
            <a:ext cx="7115175" cy="3938904"/>
            <a:chOff x="3665220" y="2033015"/>
            <a:chExt cx="7115175" cy="3938904"/>
          </a:xfrm>
        </p:grpSpPr>
        <p:sp>
          <p:nvSpPr>
            <p:cNvPr id="24" name="object 24"/>
            <p:cNvSpPr/>
            <p:nvPr/>
          </p:nvSpPr>
          <p:spPr>
            <a:xfrm>
              <a:off x="3852672" y="2042159"/>
              <a:ext cx="1117600" cy="417830"/>
            </a:xfrm>
            <a:custGeom>
              <a:avLst/>
              <a:gdLst/>
              <a:ahLst/>
              <a:cxnLst/>
              <a:rect l="l" t="t" r="r" b="b"/>
              <a:pathLst>
                <a:path w="1117600" h="417830">
                  <a:moveTo>
                    <a:pt x="998981" y="0"/>
                  </a:moveTo>
                  <a:lnTo>
                    <a:pt x="118110" y="0"/>
                  </a:lnTo>
                  <a:lnTo>
                    <a:pt x="72116" y="9274"/>
                  </a:lnTo>
                  <a:lnTo>
                    <a:pt x="34575" y="34575"/>
                  </a:lnTo>
                  <a:lnTo>
                    <a:pt x="9274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74" y="345459"/>
                  </a:lnTo>
                  <a:lnTo>
                    <a:pt x="34575" y="383000"/>
                  </a:lnTo>
                  <a:lnTo>
                    <a:pt x="72116" y="408301"/>
                  </a:lnTo>
                  <a:lnTo>
                    <a:pt x="118110" y="417575"/>
                  </a:lnTo>
                  <a:lnTo>
                    <a:pt x="998981" y="417575"/>
                  </a:lnTo>
                  <a:lnTo>
                    <a:pt x="1044975" y="408301"/>
                  </a:lnTo>
                  <a:lnTo>
                    <a:pt x="1082516" y="383000"/>
                  </a:lnTo>
                  <a:lnTo>
                    <a:pt x="1107817" y="345459"/>
                  </a:lnTo>
                  <a:lnTo>
                    <a:pt x="1117091" y="299465"/>
                  </a:lnTo>
                  <a:lnTo>
                    <a:pt x="1117091" y="118110"/>
                  </a:lnTo>
                  <a:lnTo>
                    <a:pt x="1107817" y="72116"/>
                  </a:lnTo>
                  <a:lnTo>
                    <a:pt x="1082516" y="34575"/>
                  </a:lnTo>
                  <a:lnTo>
                    <a:pt x="1044975" y="9274"/>
                  </a:lnTo>
                  <a:lnTo>
                    <a:pt x="99898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28084" y="2100706"/>
              <a:ext cx="368300" cy="177165"/>
            </a:xfrm>
            <a:custGeom>
              <a:avLst/>
              <a:gdLst/>
              <a:ahLst/>
              <a:cxnLst/>
              <a:rect l="l" t="t" r="r" b="b"/>
              <a:pathLst>
                <a:path w="368300" h="177164">
                  <a:moveTo>
                    <a:pt x="45212" y="112521"/>
                  </a:moveTo>
                  <a:lnTo>
                    <a:pt x="10287" y="112521"/>
                  </a:lnTo>
                  <a:lnTo>
                    <a:pt x="10287" y="173100"/>
                  </a:lnTo>
                  <a:lnTo>
                    <a:pt x="167639" y="173100"/>
                  </a:lnTo>
                  <a:lnTo>
                    <a:pt x="167639" y="142239"/>
                  </a:lnTo>
                  <a:lnTo>
                    <a:pt x="45212" y="142239"/>
                  </a:lnTo>
                  <a:lnTo>
                    <a:pt x="45212" y="112521"/>
                  </a:lnTo>
                  <a:close/>
                </a:path>
                <a:path w="368300" h="177164">
                  <a:moveTo>
                    <a:pt x="165226" y="0"/>
                  </a:moveTo>
                  <a:lnTo>
                    <a:pt x="130937" y="0"/>
                  </a:lnTo>
                  <a:lnTo>
                    <a:pt x="130937" y="128142"/>
                  </a:lnTo>
                  <a:lnTo>
                    <a:pt x="165226" y="128142"/>
                  </a:lnTo>
                  <a:lnTo>
                    <a:pt x="165226" y="0"/>
                  </a:lnTo>
                  <a:close/>
                </a:path>
                <a:path w="368300" h="177164">
                  <a:moveTo>
                    <a:pt x="46989" y="762"/>
                  </a:moveTo>
                  <a:lnTo>
                    <a:pt x="37383" y="43138"/>
                  </a:lnTo>
                  <a:lnTo>
                    <a:pt x="6665" y="71338"/>
                  </a:lnTo>
                  <a:lnTo>
                    <a:pt x="0" y="72770"/>
                  </a:lnTo>
                  <a:lnTo>
                    <a:pt x="0" y="104520"/>
                  </a:lnTo>
                  <a:lnTo>
                    <a:pt x="41360" y="89060"/>
                  </a:lnTo>
                  <a:lnTo>
                    <a:pt x="60451" y="69468"/>
                  </a:lnTo>
                  <a:lnTo>
                    <a:pt x="112610" y="69468"/>
                  </a:lnTo>
                  <a:lnTo>
                    <a:pt x="74549" y="42544"/>
                  </a:lnTo>
                  <a:lnTo>
                    <a:pt x="76835" y="36321"/>
                  </a:lnTo>
                  <a:lnTo>
                    <a:pt x="78486" y="29971"/>
                  </a:lnTo>
                  <a:lnTo>
                    <a:pt x="81533" y="2793"/>
                  </a:lnTo>
                  <a:lnTo>
                    <a:pt x="46989" y="762"/>
                  </a:lnTo>
                  <a:close/>
                </a:path>
                <a:path w="368300" h="177164">
                  <a:moveTo>
                    <a:pt x="112610" y="69468"/>
                  </a:moveTo>
                  <a:lnTo>
                    <a:pt x="60451" y="69468"/>
                  </a:lnTo>
                  <a:lnTo>
                    <a:pt x="104393" y="102107"/>
                  </a:lnTo>
                  <a:lnTo>
                    <a:pt x="124460" y="77850"/>
                  </a:lnTo>
                  <a:lnTo>
                    <a:pt x="112610" y="69468"/>
                  </a:lnTo>
                  <a:close/>
                </a:path>
                <a:path w="368300" h="177164">
                  <a:moveTo>
                    <a:pt x="263143" y="124587"/>
                  </a:moveTo>
                  <a:lnTo>
                    <a:pt x="228853" y="124587"/>
                  </a:lnTo>
                  <a:lnTo>
                    <a:pt x="228853" y="177164"/>
                  </a:lnTo>
                  <a:lnTo>
                    <a:pt x="263143" y="177164"/>
                  </a:lnTo>
                  <a:lnTo>
                    <a:pt x="263143" y="124587"/>
                  </a:lnTo>
                  <a:close/>
                </a:path>
                <a:path w="368300" h="177164">
                  <a:moveTo>
                    <a:pt x="331850" y="124587"/>
                  </a:moveTo>
                  <a:lnTo>
                    <a:pt x="297688" y="124587"/>
                  </a:lnTo>
                  <a:lnTo>
                    <a:pt x="297688" y="177164"/>
                  </a:lnTo>
                  <a:lnTo>
                    <a:pt x="331850" y="177164"/>
                  </a:lnTo>
                  <a:lnTo>
                    <a:pt x="331850" y="124587"/>
                  </a:lnTo>
                  <a:close/>
                </a:path>
                <a:path w="368300" h="177164">
                  <a:moveTo>
                    <a:pt x="367918" y="93217"/>
                  </a:moveTo>
                  <a:lnTo>
                    <a:pt x="192786" y="93217"/>
                  </a:lnTo>
                  <a:lnTo>
                    <a:pt x="192786" y="124587"/>
                  </a:lnTo>
                  <a:lnTo>
                    <a:pt x="367918" y="124587"/>
                  </a:lnTo>
                  <a:lnTo>
                    <a:pt x="367918" y="93217"/>
                  </a:lnTo>
                  <a:close/>
                </a:path>
                <a:path w="368300" h="177164">
                  <a:moveTo>
                    <a:pt x="357886" y="2031"/>
                  </a:moveTo>
                  <a:lnTo>
                    <a:pt x="202564" y="2031"/>
                  </a:lnTo>
                  <a:lnTo>
                    <a:pt x="202564" y="33781"/>
                  </a:lnTo>
                  <a:lnTo>
                    <a:pt x="322325" y="33781"/>
                  </a:lnTo>
                  <a:lnTo>
                    <a:pt x="322325" y="82930"/>
                  </a:lnTo>
                  <a:lnTo>
                    <a:pt x="357886" y="82930"/>
                  </a:lnTo>
                  <a:lnTo>
                    <a:pt x="357886" y="2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17620" y="2033015"/>
              <a:ext cx="399288" cy="3733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91128" y="2369819"/>
              <a:ext cx="7088885" cy="360197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65220" y="2343911"/>
              <a:ext cx="7088505" cy="3601720"/>
            </a:xfrm>
            <a:custGeom>
              <a:avLst/>
              <a:gdLst/>
              <a:ahLst/>
              <a:cxnLst/>
              <a:rect l="l" t="t" r="r" b="b"/>
              <a:pathLst>
                <a:path w="7088505" h="3601720">
                  <a:moveTo>
                    <a:pt x="6972554" y="0"/>
                  </a:moveTo>
                  <a:lnTo>
                    <a:pt x="115569" y="0"/>
                  </a:lnTo>
                  <a:lnTo>
                    <a:pt x="70562" y="9074"/>
                  </a:lnTo>
                  <a:lnTo>
                    <a:pt x="33829" y="33829"/>
                  </a:lnTo>
                  <a:lnTo>
                    <a:pt x="9074" y="70562"/>
                  </a:lnTo>
                  <a:lnTo>
                    <a:pt x="0" y="115570"/>
                  </a:lnTo>
                  <a:lnTo>
                    <a:pt x="0" y="3485654"/>
                  </a:lnTo>
                  <a:lnTo>
                    <a:pt x="9074" y="3530633"/>
                  </a:lnTo>
                  <a:lnTo>
                    <a:pt x="33829" y="3567364"/>
                  </a:lnTo>
                  <a:lnTo>
                    <a:pt x="70562" y="3592130"/>
                  </a:lnTo>
                  <a:lnTo>
                    <a:pt x="115569" y="3601212"/>
                  </a:lnTo>
                  <a:lnTo>
                    <a:pt x="6972554" y="3601212"/>
                  </a:lnTo>
                  <a:lnTo>
                    <a:pt x="7017561" y="3592130"/>
                  </a:lnTo>
                  <a:lnTo>
                    <a:pt x="7054294" y="3567364"/>
                  </a:lnTo>
                  <a:lnTo>
                    <a:pt x="7079049" y="3530633"/>
                  </a:lnTo>
                  <a:lnTo>
                    <a:pt x="7088124" y="3485654"/>
                  </a:lnTo>
                  <a:lnTo>
                    <a:pt x="7088124" y="115570"/>
                  </a:lnTo>
                  <a:lnTo>
                    <a:pt x="7079049" y="70562"/>
                  </a:lnTo>
                  <a:lnTo>
                    <a:pt x="7054294" y="33829"/>
                  </a:lnTo>
                  <a:lnTo>
                    <a:pt x="7017561" y="9074"/>
                  </a:lnTo>
                  <a:lnTo>
                    <a:pt x="69725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59340" y="2689859"/>
              <a:ext cx="690372" cy="3110484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457200" y="1152143"/>
            <a:ext cx="10601325" cy="630555"/>
            <a:chOff x="457200" y="1152143"/>
            <a:chExt cx="10601325" cy="630555"/>
          </a:xfrm>
        </p:grpSpPr>
        <p:sp>
          <p:nvSpPr>
            <p:cNvPr id="31" name="object 31"/>
            <p:cNvSpPr/>
            <p:nvPr/>
          </p:nvSpPr>
          <p:spPr>
            <a:xfrm>
              <a:off x="457200" y="1152143"/>
              <a:ext cx="10601325" cy="591820"/>
            </a:xfrm>
            <a:custGeom>
              <a:avLst/>
              <a:gdLst/>
              <a:ahLst/>
              <a:cxnLst/>
              <a:rect l="l" t="t" r="r" b="b"/>
              <a:pathLst>
                <a:path w="10601325" h="591819">
                  <a:moveTo>
                    <a:pt x="10502392" y="0"/>
                  </a:moveTo>
                  <a:lnTo>
                    <a:pt x="98551" y="0"/>
                  </a:lnTo>
                  <a:lnTo>
                    <a:pt x="60189" y="7737"/>
                  </a:lnTo>
                  <a:lnTo>
                    <a:pt x="28863" y="28844"/>
                  </a:lnTo>
                  <a:lnTo>
                    <a:pt x="7744" y="60168"/>
                  </a:lnTo>
                  <a:lnTo>
                    <a:pt x="0" y="98551"/>
                  </a:lnTo>
                  <a:lnTo>
                    <a:pt x="0" y="492759"/>
                  </a:lnTo>
                  <a:lnTo>
                    <a:pt x="7744" y="531143"/>
                  </a:lnTo>
                  <a:lnTo>
                    <a:pt x="28863" y="562467"/>
                  </a:lnTo>
                  <a:lnTo>
                    <a:pt x="60189" y="583574"/>
                  </a:lnTo>
                  <a:lnTo>
                    <a:pt x="98551" y="591312"/>
                  </a:lnTo>
                  <a:lnTo>
                    <a:pt x="10502392" y="591312"/>
                  </a:lnTo>
                  <a:lnTo>
                    <a:pt x="10540775" y="583574"/>
                  </a:lnTo>
                  <a:lnTo>
                    <a:pt x="10572099" y="562467"/>
                  </a:lnTo>
                  <a:lnTo>
                    <a:pt x="10593206" y="531143"/>
                  </a:lnTo>
                  <a:lnTo>
                    <a:pt x="10600944" y="492759"/>
                  </a:lnTo>
                  <a:lnTo>
                    <a:pt x="10600944" y="98551"/>
                  </a:lnTo>
                  <a:lnTo>
                    <a:pt x="10593206" y="60168"/>
                  </a:lnTo>
                  <a:lnTo>
                    <a:pt x="10572099" y="28844"/>
                  </a:lnTo>
                  <a:lnTo>
                    <a:pt x="10540775" y="7737"/>
                  </a:lnTo>
                  <a:lnTo>
                    <a:pt x="105023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44677" y="1331721"/>
              <a:ext cx="1506855" cy="203200"/>
            </a:xfrm>
            <a:custGeom>
              <a:avLst/>
              <a:gdLst/>
              <a:ahLst/>
              <a:cxnLst/>
              <a:rect l="l" t="t" r="r" b="b"/>
              <a:pathLst>
                <a:path w="1506855" h="203200">
                  <a:moveTo>
                    <a:pt x="101955" y="89662"/>
                  </a:moveTo>
                  <a:lnTo>
                    <a:pt x="80835" y="57048"/>
                  </a:lnTo>
                  <a:lnTo>
                    <a:pt x="68249" y="52895"/>
                  </a:lnTo>
                  <a:lnTo>
                    <a:pt x="68249" y="86106"/>
                  </a:lnTo>
                  <a:lnTo>
                    <a:pt x="68249" y="93091"/>
                  </a:lnTo>
                  <a:lnTo>
                    <a:pt x="66840" y="95885"/>
                  </a:lnTo>
                  <a:lnTo>
                    <a:pt x="64122" y="97790"/>
                  </a:lnTo>
                  <a:lnTo>
                    <a:pt x="61391" y="99822"/>
                  </a:lnTo>
                  <a:lnTo>
                    <a:pt x="57924" y="100838"/>
                  </a:lnTo>
                  <a:lnTo>
                    <a:pt x="49504" y="100838"/>
                  </a:lnTo>
                  <a:lnTo>
                    <a:pt x="46037" y="99822"/>
                  </a:lnTo>
                  <a:lnTo>
                    <a:pt x="43319" y="97790"/>
                  </a:lnTo>
                  <a:lnTo>
                    <a:pt x="40589" y="95885"/>
                  </a:lnTo>
                  <a:lnTo>
                    <a:pt x="39179" y="93091"/>
                  </a:lnTo>
                  <a:lnTo>
                    <a:pt x="39179" y="86106"/>
                  </a:lnTo>
                  <a:lnTo>
                    <a:pt x="40589" y="83312"/>
                  </a:lnTo>
                  <a:lnTo>
                    <a:pt x="46037" y="79502"/>
                  </a:lnTo>
                  <a:lnTo>
                    <a:pt x="49504" y="78486"/>
                  </a:lnTo>
                  <a:lnTo>
                    <a:pt x="57924" y="78486"/>
                  </a:lnTo>
                  <a:lnTo>
                    <a:pt x="61391" y="79502"/>
                  </a:lnTo>
                  <a:lnTo>
                    <a:pt x="66840" y="83312"/>
                  </a:lnTo>
                  <a:lnTo>
                    <a:pt x="68249" y="86106"/>
                  </a:lnTo>
                  <a:lnTo>
                    <a:pt x="68249" y="52895"/>
                  </a:lnTo>
                  <a:lnTo>
                    <a:pt x="63677" y="51904"/>
                  </a:lnTo>
                  <a:lnTo>
                    <a:pt x="53721" y="51181"/>
                  </a:lnTo>
                  <a:lnTo>
                    <a:pt x="43738" y="51904"/>
                  </a:lnTo>
                  <a:lnTo>
                    <a:pt x="9182" y="73571"/>
                  </a:lnTo>
                  <a:lnTo>
                    <a:pt x="5486" y="89662"/>
                  </a:lnTo>
                  <a:lnTo>
                    <a:pt x="6464" y="97790"/>
                  </a:lnTo>
                  <a:lnTo>
                    <a:pt x="6515" y="98221"/>
                  </a:lnTo>
                  <a:lnTo>
                    <a:pt x="34696" y="125463"/>
                  </a:lnTo>
                  <a:lnTo>
                    <a:pt x="53721" y="128016"/>
                  </a:lnTo>
                  <a:lnTo>
                    <a:pt x="63677" y="127381"/>
                  </a:lnTo>
                  <a:lnTo>
                    <a:pt x="98234" y="105765"/>
                  </a:lnTo>
                  <a:lnTo>
                    <a:pt x="99974" y="100838"/>
                  </a:lnTo>
                  <a:lnTo>
                    <a:pt x="100901" y="98221"/>
                  </a:lnTo>
                  <a:lnTo>
                    <a:pt x="101955" y="89662"/>
                  </a:lnTo>
                  <a:close/>
                </a:path>
                <a:path w="1506855" h="203200">
                  <a:moveTo>
                    <a:pt x="104698" y="16764"/>
                  </a:moveTo>
                  <a:lnTo>
                    <a:pt x="72466" y="16764"/>
                  </a:lnTo>
                  <a:lnTo>
                    <a:pt x="72466" y="0"/>
                  </a:lnTo>
                  <a:lnTo>
                    <a:pt x="34061" y="0"/>
                  </a:lnTo>
                  <a:lnTo>
                    <a:pt x="34061" y="16764"/>
                  </a:lnTo>
                  <a:lnTo>
                    <a:pt x="0" y="16764"/>
                  </a:lnTo>
                  <a:lnTo>
                    <a:pt x="0" y="46228"/>
                  </a:lnTo>
                  <a:lnTo>
                    <a:pt x="104698" y="46228"/>
                  </a:lnTo>
                  <a:lnTo>
                    <a:pt x="104698" y="16764"/>
                  </a:lnTo>
                  <a:close/>
                </a:path>
                <a:path w="1506855" h="203200">
                  <a:moveTo>
                    <a:pt x="198882" y="136017"/>
                  </a:moveTo>
                  <a:lnTo>
                    <a:pt x="16002" y="136017"/>
                  </a:lnTo>
                  <a:lnTo>
                    <a:pt x="16002" y="167640"/>
                  </a:lnTo>
                  <a:lnTo>
                    <a:pt x="160020" y="167640"/>
                  </a:lnTo>
                  <a:lnTo>
                    <a:pt x="160020" y="200533"/>
                  </a:lnTo>
                  <a:lnTo>
                    <a:pt x="198882" y="200533"/>
                  </a:lnTo>
                  <a:lnTo>
                    <a:pt x="198882" y="136017"/>
                  </a:lnTo>
                  <a:close/>
                </a:path>
                <a:path w="1506855" h="203200">
                  <a:moveTo>
                    <a:pt x="198882" y="3048"/>
                  </a:moveTo>
                  <a:lnTo>
                    <a:pt x="163449" y="3048"/>
                  </a:lnTo>
                  <a:lnTo>
                    <a:pt x="163449" y="47752"/>
                  </a:lnTo>
                  <a:lnTo>
                    <a:pt x="147675" y="47752"/>
                  </a:lnTo>
                  <a:lnTo>
                    <a:pt x="147675" y="3937"/>
                  </a:lnTo>
                  <a:lnTo>
                    <a:pt x="112699" y="3937"/>
                  </a:lnTo>
                  <a:lnTo>
                    <a:pt x="112699" y="127127"/>
                  </a:lnTo>
                  <a:lnTo>
                    <a:pt x="147675" y="127127"/>
                  </a:lnTo>
                  <a:lnTo>
                    <a:pt x="147675" y="82804"/>
                  </a:lnTo>
                  <a:lnTo>
                    <a:pt x="163449" y="82804"/>
                  </a:lnTo>
                  <a:lnTo>
                    <a:pt x="163449" y="129159"/>
                  </a:lnTo>
                  <a:lnTo>
                    <a:pt x="198882" y="129159"/>
                  </a:lnTo>
                  <a:lnTo>
                    <a:pt x="198882" y="82804"/>
                  </a:lnTo>
                  <a:lnTo>
                    <a:pt x="198882" y="47752"/>
                  </a:lnTo>
                  <a:lnTo>
                    <a:pt x="198882" y="3048"/>
                  </a:lnTo>
                  <a:close/>
                </a:path>
                <a:path w="1506855" h="203200">
                  <a:moveTo>
                    <a:pt x="359892" y="76581"/>
                  </a:moveTo>
                  <a:lnTo>
                    <a:pt x="352082" y="71755"/>
                  </a:lnTo>
                  <a:lnTo>
                    <a:pt x="305714" y="43053"/>
                  </a:lnTo>
                  <a:lnTo>
                    <a:pt x="308584" y="34175"/>
                  </a:lnTo>
                  <a:lnTo>
                    <a:pt x="310654" y="25069"/>
                  </a:lnTo>
                  <a:lnTo>
                    <a:pt x="311899" y="15748"/>
                  </a:lnTo>
                  <a:lnTo>
                    <a:pt x="312343" y="6223"/>
                  </a:lnTo>
                  <a:lnTo>
                    <a:pt x="273481" y="3937"/>
                  </a:lnTo>
                  <a:lnTo>
                    <a:pt x="272199" y="17678"/>
                  </a:lnTo>
                  <a:lnTo>
                    <a:pt x="269240" y="30137"/>
                  </a:lnTo>
                  <a:lnTo>
                    <a:pt x="241655" y="65786"/>
                  </a:lnTo>
                  <a:lnTo>
                    <a:pt x="220446" y="72771"/>
                  </a:lnTo>
                  <a:lnTo>
                    <a:pt x="220446" y="107188"/>
                  </a:lnTo>
                  <a:lnTo>
                    <a:pt x="259245" y="96647"/>
                  </a:lnTo>
                  <a:lnTo>
                    <a:pt x="289483" y="71755"/>
                  </a:lnTo>
                  <a:lnTo>
                    <a:pt x="340233" y="104521"/>
                  </a:lnTo>
                  <a:lnTo>
                    <a:pt x="359892" y="76581"/>
                  </a:lnTo>
                  <a:close/>
                </a:path>
                <a:path w="1506855" h="203200">
                  <a:moveTo>
                    <a:pt x="406755" y="115443"/>
                  </a:moveTo>
                  <a:lnTo>
                    <a:pt x="368122" y="115443"/>
                  </a:lnTo>
                  <a:lnTo>
                    <a:pt x="368122" y="147193"/>
                  </a:lnTo>
                  <a:lnTo>
                    <a:pt x="368122" y="166497"/>
                  </a:lnTo>
                  <a:lnTo>
                    <a:pt x="270738" y="166497"/>
                  </a:lnTo>
                  <a:lnTo>
                    <a:pt x="270738" y="147193"/>
                  </a:lnTo>
                  <a:lnTo>
                    <a:pt x="368122" y="147193"/>
                  </a:lnTo>
                  <a:lnTo>
                    <a:pt x="368122" y="115443"/>
                  </a:lnTo>
                  <a:lnTo>
                    <a:pt x="232105" y="115443"/>
                  </a:lnTo>
                  <a:lnTo>
                    <a:pt x="232105" y="198247"/>
                  </a:lnTo>
                  <a:lnTo>
                    <a:pt x="406755" y="198247"/>
                  </a:lnTo>
                  <a:lnTo>
                    <a:pt x="406755" y="166497"/>
                  </a:lnTo>
                  <a:lnTo>
                    <a:pt x="406755" y="147193"/>
                  </a:lnTo>
                  <a:lnTo>
                    <a:pt x="406755" y="115443"/>
                  </a:lnTo>
                  <a:close/>
                </a:path>
                <a:path w="1506855" h="203200">
                  <a:moveTo>
                    <a:pt x="406755" y="3048"/>
                  </a:moveTo>
                  <a:lnTo>
                    <a:pt x="368122" y="3048"/>
                  </a:lnTo>
                  <a:lnTo>
                    <a:pt x="368122" y="108585"/>
                  </a:lnTo>
                  <a:lnTo>
                    <a:pt x="406755" y="108585"/>
                  </a:lnTo>
                  <a:lnTo>
                    <a:pt x="406755" y="3048"/>
                  </a:lnTo>
                  <a:close/>
                </a:path>
                <a:path w="1506855" h="203200">
                  <a:moveTo>
                    <a:pt x="679373" y="88773"/>
                  </a:moveTo>
                  <a:lnTo>
                    <a:pt x="540308" y="88773"/>
                  </a:lnTo>
                  <a:lnTo>
                    <a:pt x="540308" y="77470"/>
                  </a:lnTo>
                  <a:lnTo>
                    <a:pt x="673785" y="77470"/>
                  </a:lnTo>
                  <a:lnTo>
                    <a:pt x="673785" y="48006"/>
                  </a:lnTo>
                  <a:lnTo>
                    <a:pt x="540308" y="48006"/>
                  </a:lnTo>
                  <a:lnTo>
                    <a:pt x="540308" y="36830"/>
                  </a:lnTo>
                  <a:lnTo>
                    <a:pt x="677087" y="36830"/>
                  </a:lnTo>
                  <a:lnTo>
                    <a:pt x="677087" y="5334"/>
                  </a:lnTo>
                  <a:lnTo>
                    <a:pt x="502158" y="5334"/>
                  </a:lnTo>
                  <a:lnTo>
                    <a:pt x="502158" y="120269"/>
                  </a:lnTo>
                  <a:lnTo>
                    <a:pt x="679373" y="120269"/>
                  </a:lnTo>
                  <a:lnTo>
                    <a:pt x="679373" y="88773"/>
                  </a:lnTo>
                  <a:close/>
                </a:path>
                <a:path w="1506855" h="203200">
                  <a:moveTo>
                    <a:pt x="688263" y="132334"/>
                  </a:moveTo>
                  <a:lnTo>
                    <a:pt x="490728" y="132334"/>
                  </a:lnTo>
                  <a:lnTo>
                    <a:pt x="490728" y="167132"/>
                  </a:lnTo>
                  <a:lnTo>
                    <a:pt x="569645" y="167132"/>
                  </a:lnTo>
                  <a:lnTo>
                    <a:pt x="569645" y="202819"/>
                  </a:lnTo>
                  <a:lnTo>
                    <a:pt x="609396" y="202819"/>
                  </a:lnTo>
                  <a:lnTo>
                    <a:pt x="609396" y="167132"/>
                  </a:lnTo>
                  <a:lnTo>
                    <a:pt x="688263" y="167132"/>
                  </a:lnTo>
                  <a:lnTo>
                    <a:pt x="688263" y="132334"/>
                  </a:lnTo>
                  <a:close/>
                </a:path>
                <a:path w="1506855" h="203200">
                  <a:moveTo>
                    <a:pt x="843965" y="165481"/>
                  </a:moveTo>
                  <a:lnTo>
                    <a:pt x="821143" y="135382"/>
                  </a:lnTo>
                  <a:lnTo>
                    <a:pt x="788212" y="91948"/>
                  </a:lnTo>
                  <a:lnTo>
                    <a:pt x="789609" y="84455"/>
                  </a:lnTo>
                  <a:lnTo>
                    <a:pt x="790625" y="76708"/>
                  </a:lnTo>
                  <a:lnTo>
                    <a:pt x="793038" y="43053"/>
                  </a:lnTo>
                  <a:lnTo>
                    <a:pt x="833932" y="43053"/>
                  </a:lnTo>
                  <a:lnTo>
                    <a:pt x="833932" y="7620"/>
                  </a:lnTo>
                  <a:lnTo>
                    <a:pt x="710996" y="7620"/>
                  </a:lnTo>
                  <a:lnTo>
                    <a:pt x="710996" y="43053"/>
                  </a:lnTo>
                  <a:lnTo>
                    <a:pt x="754176" y="43053"/>
                  </a:lnTo>
                  <a:lnTo>
                    <a:pt x="752792" y="65582"/>
                  </a:lnTo>
                  <a:lnTo>
                    <a:pt x="745693" y="103492"/>
                  </a:lnTo>
                  <a:lnTo>
                    <a:pt x="724916" y="140944"/>
                  </a:lnTo>
                  <a:lnTo>
                    <a:pt x="705408" y="150241"/>
                  </a:lnTo>
                  <a:lnTo>
                    <a:pt x="705408" y="189103"/>
                  </a:lnTo>
                  <a:lnTo>
                    <a:pt x="745286" y="174879"/>
                  </a:lnTo>
                  <a:lnTo>
                    <a:pt x="775004" y="135382"/>
                  </a:lnTo>
                  <a:lnTo>
                    <a:pt x="813257" y="188087"/>
                  </a:lnTo>
                  <a:lnTo>
                    <a:pt x="813358" y="188214"/>
                  </a:lnTo>
                  <a:lnTo>
                    <a:pt x="843965" y="165481"/>
                  </a:lnTo>
                  <a:close/>
                </a:path>
                <a:path w="1506855" h="203200">
                  <a:moveTo>
                    <a:pt x="910259" y="74295"/>
                  </a:moveTo>
                  <a:lnTo>
                    <a:pt x="887387" y="74295"/>
                  </a:lnTo>
                  <a:lnTo>
                    <a:pt x="887387" y="3048"/>
                  </a:lnTo>
                  <a:lnTo>
                    <a:pt x="848791" y="3048"/>
                  </a:lnTo>
                  <a:lnTo>
                    <a:pt x="848791" y="198247"/>
                  </a:lnTo>
                  <a:lnTo>
                    <a:pt x="887387" y="198247"/>
                  </a:lnTo>
                  <a:lnTo>
                    <a:pt x="887387" y="111760"/>
                  </a:lnTo>
                  <a:lnTo>
                    <a:pt x="910259" y="111760"/>
                  </a:lnTo>
                  <a:lnTo>
                    <a:pt x="910259" y="74295"/>
                  </a:lnTo>
                  <a:close/>
                </a:path>
                <a:path w="1506855" h="203200">
                  <a:moveTo>
                    <a:pt x="1160957" y="3048"/>
                  </a:moveTo>
                  <a:lnTo>
                    <a:pt x="1123238" y="3048"/>
                  </a:lnTo>
                  <a:lnTo>
                    <a:pt x="1123238" y="17653"/>
                  </a:lnTo>
                  <a:lnTo>
                    <a:pt x="1123238" y="45974"/>
                  </a:lnTo>
                  <a:lnTo>
                    <a:pt x="1123238" y="60579"/>
                  </a:lnTo>
                  <a:lnTo>
                    <a:pt x="1024940" y="60579"/>
                  </a:lnTo>
                  <a:lnTo>
                    <a:pt x="1024940" y="45974"/>
                  </a:lnTo>
                  <a:lnTo>
                    <a:pt x="1123238" y="45974"/>
                  </a:lnTo>
                  <a:lnTo>
                    <a:pt x="1123238" y="17653"/>
                  </a:lnTo>
                  <a:lnTo>
                    <a:pt x="1024940" y="17653"/>
                  </a:lnTo>
                  <a:lnTo>
                    <a:pt x="1024940" y="3048"/>
                  </a:lnTo>
                  <a:lnTo>
                    <a:pt x="987221" y="3048"/>
                  </a:lnTo>
                  <a:lnTo>
                    <a:pt x="987221" y="89662"/>
                  </a:lnTo>
                  <a:lnTo>
                    <a:pt x="1160957" y="89662"/>
                  </a:lnTo>
                  <a:lnTo>
                    <a:pt x="1160957" y="60579"/>
                  </a:lnTo>
                  <a:lnTo>
                    <a:pt x="1160957" y="45974"/>
                  </a:lnTo>
                  <a:lnTo>
                    <a:pt x="1160957" y="17653"/>
                  </a:lnTo>
                  <a:lnTo>
                    <a:pt x="1160957" y="3048"/>
                  </a:lnTo>
                  <a:close/>
                </a:path>
                <a:path w="1506855" h="203200">
                  <a:moveTo>
                    <a:pt x="1163751" y="166497"/>
                  </a:moveTo>
                  <a:lnTo>
                    <a:pt x="1026083" y="166497"/>
                  </a:lnTo>
                  <a:lnTo>
                    <a:pt x="1026083" y="143383"/>
                  </a:lnTo>
                  <a:lnTo>
                    <a:pt x="986840" y="143383"/>
                  </a:lnTo>
                  <a:lnTo>
                    <a:pt x="986840" y="198247"/>
                  </a:lnTo>
                  <a:lnTo>
                    <a:pt x="1163751" y="198247"/>
                  </a:lnTo>
                  <a:lnTo>
                    <a:pt x="1163751" y="166497"/>
                  </a:lnTo>
                  <a:close/>
                </a:path>
                <a:path w="1506855" h="203200">
                  <a:moveTo>
                    <a:pt x="1172895" y="100838"/>
                  </a:moveTo>
                  <a:lnTo>
                    <a:pt x="975410" y="100838"/>
                  </a:lnTo>
                  <a:lnTo>
                    <a:pt x="975410" y="132334"/>
                  </a:lnTo>
                  <a:lnTo>
                    <a:pt x="1054658" y="132334"/>
                  </a:lnTo>
                  <a:lnTo>
                    <a:pt x="1054658" y="155702"/>
                  </a:lnTo>
                  <a:lnTo>
                    <a:pt x="1093520" y="155702"/>
                  </a:lnTo>
                  <a:lnTo>
                    <a:pt x="1093520" y="132334"/>
                  </a:lnTo>
                  <a:lnTo>
                    <a:pt x="1172895" y="132334"/>
                  </a:lnTo>
                  <a:lnTo>
                    <a:pt x="1172895" y="100838"/>
                  </a:lnTo>
                  <a:close/>
                </a:path>
                <a:path w="1506855" h="203200">
                  <a:moveTo>
                    <a:pt x="1313357" y="98298"/>
                  </a:moveTo>
                  <a:lnTo>
                    <a:pt x="1312164" y="75895"/>
                  </a:lnTo>
                  <a:lnTo>
                    <a:pt x="1308989" y="56667"/>
                  </a:lnTo>
                  <a:lnTo>
                    <a:pt x="1303883" y="40767"/>
                  </a:lnTo>
                  <a:lnTo>
                    <a:pt x="1303832" y="40601"/>
                  </a:lnTo>
                  <a:lnTo>
                    <a:pt x="1277658" y="10795"/>
                  </a:lnTo>
                  <a:lnTo>
                    <a:pt x="1275130" y="9906"/>
                  </a:lnTo>
                  <a:lnTo>
                    <a:pt x="1275130" y="98298"/>
                  </a:lnTo>
                  <a:lnTo>
                    <a:pt x="1274648" y="113284"/>
                  </a:lnTo>
                  <a:lnTo>
                    <a:pt x="1264589" y="152146"/>
                  </a:lnTo>
                  <a:lnTo>
                    <a:pt x="1259382" y="156337"/>
                  </a:lnTo>
                  <a:lnTo>
                    <a:pt x="1253680" y="156006"/>
                  </a:lnTo>
                  <a:lnTo>
                    <a:pt x="1252118" y="156006"/>
                  </a:lnTo>
                  <a:lnTo>
                    <a:pt x="1231023" y="113284"/>
                  </a:lnTo>
                  <a:lnTo>
                    <a:pt x="1230553" y="98298"/>
                  </a:lnTo>
                  <a:lnTo>
                    <a:pt x="1231023" y="83400"/>
                  </a:lnTo>
                  <a:lnTo>
                    <a:pt x="1241094" y="44577"/>
                  </a:lnTo>
                  <a:lnTo>
                    <a:pt x="1246428" y="40386"/>
                  </a:lnTo>
                  <a:lnTo>
                    <a:pt x="1252905" y="40767"/>
                  </a:lnTo>
                  <a:lnTo>
                    <a:pt x="1259382" y="40386"/>
                  </a:lnTo>
                  <a:lnTo>
                    <a:pt x="1274648" y="83400"/>
                  </a:lnTo>
                  <a:lnTo>
                    <a:pt x="1275130" y="98298"/>
                  </a:lnTo>
                  <a:lnTo>
                    <a:pt x="1275130" y="9906"/>
                  </a:lnTo>
                  <a:lnTo>
                    <a:pt x="1265999" y="6654"/>
                  </a:lnTo>
                  <a:lnTo>
                    <a:pt x="1252905" y="5334"/>
                  </a:lnTo>
                  <a:lnTo>
                    <a:pt x="1239799" y="6654"/>
                  </a:lnTo>
                  <a:lnTo>
                    <a:pt x="1202004" y="40386"/>
                  </a:lnTo>
                  <a:lnTo>
                    <a:pt x="1192326" y="98298"/>
                  </a:lnTo>
                  <a:lnTo>
                    <a:pt x="1193507" y="120713"/>
                  </a:lnTo>
                  <a:lnTo>
                    <a:pt x="1209090" y="168910"/>
                  </a:lnTo>
                  <a:lnTo>
                    <a:pt x="1252905" y="191389"/>
                  </a:lnTo>
                  <a:lnTo>
                    <a:pt x="1265999" y="190055"/>
                  </a:lnTo>
                  <a:lnTo>
                    <a:pt x="1277658" y="185864"/>
                  </a:lnTo>
                  <a:lnTo>
                    <a:pt x="1287907" y="178816"/>
                  </a:lnTo>
                  <a:lnTo>
                    <a:pt x="1296720" y="168910"/>
                  </a:lnTo>
                  <a:lnTo>
                    <a:pt x="1303642" y="156337"/>
                  </a:lnTo>
                  <a:lnTo>
                    <a:pt x="1303832" y="156006"/>
                  </a:lnTo>
                  <a:lnTo>
                    <a:pt x="1308989" y="139941"/>
                  </a:lnTo>
                  <a:lnTo>
                    <a:pt x="1312164" y="120713"/>
                  </a:lnTo>
                  <a:lnTo>
                    <a:pt x="1313357" y="98298"/>
                  </a:lnTo>
                  <a:close/>
                </a:path>
                <a:path w="1506855" h="203200">
                  <a:moveTo>
                    <a:pt x="1394891" y="43434"/>
                  </a:moveTo>
                  <a:lnTo>
                    <a:pt x="1372031" y="43434"/>
                  </a:lnTo>
                  <a:lnTo>
                    <a:pt x="1372031" y="3048"/>
                  </a:lnTo>
                  <a:lnTo>
                    <a:pt x="1333423" y="3048"/>
                  </a:lnTo>
                  <a:lnTo>
                    <a:pt x="1333423" y="198247"/>
                  </a:lnTo>
                  <a:lnTo>
                    <a:pt x="1372031" y="198247"/>
                  </a:lnTo>
                  <a:lnTo>
                    <a:pt x="1372031" y="145669"/>
                  </a:lnTo>
                  <a:lnTo>
                    <a:pt x="1394891" y="145669"/>
                  </a:lnTo>
                  <a:lnTo>
                    <a:pt x="1394891" y="109474"/>
                  </a:lnTo>
                  <a:lnTo>
                    <a:pt x="1372031" y="109474"/>
                  </a:lnTo>
                  <a:lnTo>
                    <a:pt x="1372031" y="79629"/>
                  </a:lnTo>
                  <a:lnTo>
                    <a:pt x="1394891" y="79629"/>
                  </a:lnTo>
                  <a:lnTo>
                    <a:pt x="1394891" y="43434"/>
                  </a:lnTo>
                  <a:close/>
                </a:path>
                <a:path w="1506855" h="203200">
                  <a:moveTo>
                    <a:pt x="1506397" y="140589"/>
                  </a:moveTo>
                  <a:lnTo>
                    <a:pt x="1483918" y="124333"/>
                  </a:lnTo>
                  <a:lnTo>
                    <a:pt x="1477187" y="124587"/>
                  </a:lnTo>
                  <a:lnTo>
                    <a:pt x="1471726" y="126746"/>
                  </a:lnTo>
                  <a:lnTo>
                    <a:pt x="1463344" y="135128"/>
                  </a:lnTo>
                  <a:lnTo>
                    <a:pt x="1461185" y="140589"/>
                  </a:lnTo>
                  <a:lnTo>
                    <a:pt x="1461185" y="153924"/>
                  </a:lnTo>
                  <a:lnTo>
                    <a:pt x="1463344" y="159385"/>
                  </a:lnTo>
                  <a:lnTo>
                    <a:pt x="1471726" y="167767"/>
                  </a:lnTo>
                  <a:lnTo>
                    <a:pt x="1477187" y="169926"/>
                  </a:lnTo>
                  <a:lnTo>
                    <a:pt x="1490522" y="169926"/>
                  </a:lnTo>
                  <a:lnTo>
                    <a:pt x="1495983" y="167767"/>
                  </a:lnTo>
                  <a:lnTo>
                    <a:pt x="1500174" y="163576"/>
                  </a:lnTo>
                  <a:lnTo>
                    <a:pt x="1504238" y="159385"/>
                  </a:lnTo>
                  <a:lnTo>
                    <a:pt x="1506397" y="153924"/>
                  </a:lnTo>
                  <a:lnTo>
                    <a:pt x="1506397" y="140589"/>
                  </a:lnTo>
                  <a:close/>
                </a:path>
                <a:path w="1506855" h="203200">
                  <a:moveTo>
                    <a:pt x="1506397" y="49911"/>
                  </a:moveTo>
                  <a:lnTo>
                    <a:pt x="1504238" y="44450"/>
                  </a:lnTo>
                  <a:lnTo>
                    <a:pt x="1500174" y="40132"/>
                  </a:lnTo>
                  <a:lnTo>
                    <a:pt x="1495983" y="35941"/>
                  </a:lnTo>
                  <a:lnTo>
                    <a:pt x="1490522" y="33782"/>
                  </a:lnTo>
                  <a:lnTo>
                    <a:pt x="1477187" y="33782"/>
                  </a:lnTo>
                  <a:lnTo>
                    <a:pt x="1471726" y="35941"/>
                  </a:lnTo>
                  <a:lnTo>
                    <a:pt x="1467535" y="40132"/>
                  </a:lnTo>
                  <a:lnTo>
                    <a:pt x="1463344" y="44450"/>
                  </a:lnTo>
                  <a:lnTo>
                    <a:pt x="1461185" y="49911"/>
                  </a:lnTo>
                  <a:lnTo>
                    <a:pt x="1461185" y="63119"/>
                  </a:lnTo>
                  <a:lnTo>
                    <a:pt x="1463344" y="68580"/>
                  </a:lnTo>
                  <a:lnTo>
                    <a:pt x="1467535" y="72771"/>
                  </a:lnTo>
                  <a:lnTo>
                    <a:pt x="1471726" y="77089"/>
                  </a:lnTo>
                  <a:lnTo>
                    <a:pt x="1477187" y="79248"/>
                  </a:lnTo>
                  <a:lnTo>
                    <a:pt x="1490522" y="79248"/>
                  </a:lnTo>
                  <a:lnTo>
                    <a:pt x="1495983" y="77089"/>
                  </a:lnTo>
                  <a:lnTo>
                    <a:pt x="1504238" y="68580"/>
                  </a:lnTo>
                  <a:lnTo>
                    <a:pt x="1506397" y="63119"/>
                  </a:lnTo>
                  <a:lnTo>
                    <a:pt x="1506397" y="49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00300" y="1181150"/>
              <a:ext cx="3067050" cy="60116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41676" y="1267967"/>
              <a:ext cx="2367533" cy="41833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467355" y="1248155"/>
              <a:ext cx="2867025" cy="401320"/>
            </a:xfrm>
            <a:custGeom>
              <a:avLst/>
              <a:gdLst/>
              <a:ahLst/>
              <a:cxnLst/>
              <a:rect l="l" t="t" r="r" b="b"/>
              <a:pathLst>
                <a:path w="2867025" h="401319">
                  <a:moveTo>
                    <a:pt x="2666238" y="0"/>
                  </a:moveTo>
                  <a:lnTo>
                    <a:pt x="200406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289" y="246377"/>
                  </a:lnTo>
                  <a:lnTo>
                    <a:pt x="20358" y="288566"/>
                  </a:lnTo>
                  <a:lnTo>
                    <a:pt x="44007" y="325776"/>
                  </a:lnTo>
                  <a:lnTo>
                    <a:pt x="75035" y="356804"/>
                  </a:lnTo>
                  <a:lnTo>
                    <a:pt x="112245" y="380453"/>
                  </a:lnTo>
                  <a:lnTo>
                    <a:pt x="154434" y="395522"/>
                  </a:lnTo>
                  <a:lnTo>
                    <a:pt x="200406" y="400812"/>
                  </a:lnTo>
                  <a:lnTo>
                    <a:pt x="2666238" y="400812"/>
                  </a:lnTo>
                  <a:lnTo>
                    <a:pt x="2712209" y="395522"/>
                  </a:lnTo>
                  <a:lnTo>
                    <a:pt x="2754398" y="380453"/>
                  </a:lnTo>
                  <a:lnTo>
                    <a:pt x="2791608" y="356804"/>
                  </a:lnTo>
                  <a:lnTo>
                    <a:pt x="2822636" y="325776"/>
                  </a:lnTo>
                  <a:lnTo>
                    <a:pt x="2846285" y="288566"/>
                  </a:lnTo>
                  <a:lnTo>
                    <a:pt x="2861354" y="246377"/>
                  </a:lnTo>
                  <a:lnTo>
                    <a:pt x="2866644" y="200405"/>
                  </a:lnTo>
                  <a:lnTo>
                    <a:pt x="2861354" y="154434"/>
                  </a:lnTo>
                  <a:lnTo>
                    <a:pt x="2846285" y="112245"/>
                  </a:lnTo>
                  <a:lnTo>
                    <a:pt x="2822636" y="75035"/>
                  </a:lnTo>
                  <a:lnTo>
                    <a:pt x="2791608" y="44007"/>
                  </a:lnTo>
                  <a:lnTo>
                    <a:pt x="2754398" y="20358"/>
                  </a:lnTo>
                  <a:lnTo>
                    <a:pt x="2712209" y="5289"/>
                  </a:lnTo>
                  <a:lnTo>
                    <a:pt x="2666238" y="0"/>
                  </a:lnTo>
                  <a:close/>
                </a:path>
              </a:pathLst>
            </a:custGeom>
            <a:solidFill>
              <a:srgbClr val="CF5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05683" y="1331950"/>
              <a:ext cx="2170938" cy="22329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55920" y="1181150"/>
              <a:ext cx="3022854" cy="60116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14059" y="1267967"/>
              <a:ext cx="2303526" cy="4183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522976" y="1248155"/>
              <a:ext cx="2822575" cy="401320"/>
            </a:xfrm>
            <a:custGeom>
              <a:avLst/>
              <a:gdLst/>
              <a:ahLst/>
              <a:cxnLst/>
              <a:rect l="l" t="t" r="r" b="b"/>
              <a:pathLst>
                <a:path w="2822575" h="401319">
                  <a:moveTo>
                    <a:pt x="2622042" y="0"/>
                  </a:moveTo>
                  <a:lnTo>
                    <a:pt x="200406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289" y="246377"/>
                  </a:lnTo>
                  <a:lnTo>
                    <a:pt x="20358" y="288566"/>
                  </a:lnTo>
                  <a:lnTo>
                    <a:pt x="44007" y="325776"/>
                  </a:lnTo>
                  <a:lnTo>
                    <a:pt x="75035" y="356804"/>
                  </a:lnTo>
                  <a:lnTo>
                    <a:pt x="112245" y="380453"/>
                  </a:lnTo>
                  <a:lnTo>
                    <a:pt x="154434" y="395522"/>
                  </a:lnTo>
                  <a:lnTo>
                    <a:pt x="200406" y="400812"/>
                  </a:lnTo>
                  <a:lnTo>
                    <a:pt x="2622042" y="400812"/>
                  </a:lnTo>
                  <a:lnTo>
                    <a:pt x="2668013" y="395522"/>
                  </a:lnTo>
                  <a:lnTo>
                    <a:pt x="2710202" y="380453"/>
                  </a:lnTo>
                  <a:lnTo>
                    <a:pt x="2747412" y="356804"/>
                  </a:lnTo>
                  <a:lnTo>
                    <a:pt x="2778440" y="325776"/>
                  </a:lnTo>
                  <a:lnTo>
                    <a:pt x="2802089" y="288566"/>
                  </a:lnTo>
                  <a:lnTo>
                    <a:pt x="2817158" y="246377"/>
                  </a:lnTo>
                  <a:lnTo>
                    <a:pt x="2822448" y="200405"/>
                  </a:lnTo>
                  <a:lnTo>
                    <a:pt x="2817158" y="154434"/>
                  </a:lnTo>
                  <a:lnTo>
                    <a:pt x="2802089" y="112245"/>
                  </a:lnTo>
                  <a:lnTo>
                    <a:pt x="2778440" y="75035"/>
                  </a:lnTo>
                  <a:lnTo>
                    <a:pt x="2747412" y="44007"/>
                  </a:lnTo>
                  <a:lnTo>
                    <a:pt x="2710202" y="20358"/>
                  </a:lnTo>
                  <a:lnTo>
                    <a:pt x="2668013" y="5289"/>
                  </a:lnTo>
                  <a:lnTo>
                    <a:pt x="2622042" y="0"/>
                  </a:lnTo>
                  <a:close/>
                </a:path>
              </a:pathLst>
            </a:custGeom>
            <a:solidFill>
              <a:srgbClr val="CF5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78067" y="1331950"/>
              <a:ext cx="2108454" cy="223291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731519" y="2342387"/>
            <a:ext cx="2703830" cy="3629025"/>
            <a:chOff x="731519" y="2342387"/>
            <a:chExt cx="2703830" cy="3629025"/>
          </a:xfrm>
        </p:grpSpPr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2855" y="4672583"/>
              <a:ext cx="2660904" cy="126796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45997" y="2356865"/>
              <a:ext cx="2674620" cy="3599815"/>
            </a:xfrm>
            <a:custGeom>
              <a:avLst/>
              <a:gdLst/>
              <a:ahLst/>
              <a:cxnLst/>
              <a:rect l="l" t="t" r="r" b="b"/>
              <a:pathLst>
                <a:path w="2674620" h="3599815">
                  <a:moveTo>
                    <a:pt x="0" y="85852"/>
                  </a:moveTo>
                  <a:lnTo>
                    <a:pt x="6745" y="52452"/>
                  </a:lnTo>
                  <a:lnTo>
                    <a:pt x="25139" y="25161"/>
                  </a:lnTo>
                  <a:lnTo>
                    <a:pt x="52420" y="6752"/>
                  </a:lnTo>
                  <a:lnTo>
                    <a:pt x="85826" y="0"/>
                  </a:lnTo>
                  <a:lnTo>
                    <a:pt x="2588767" y="0"/>
                  </a:lnTo>
                  <a:lnTo>
                    <a:pt x="2622167" y="6752"/>
                  </a:lnTo>
                  <a:lnTo>
                    <a:pt x="2649458" y="25161"/>
                  </a:lnTo>
                  <a:lnTo>
                    <a:pt x="2667867" y="52452"/>
                  </a:lnTo>
                  <a:lnTo>
                    <a:pt x="2674619" y="85852"/>
                  </a:lnTo>
                  <a:lnTo>
                    <a:pt x="2674619" y="3513861"/>
                  </a:lnTo>
                  <a:lnTo>
                    <a:pt x="2667867" y="3547267"/>
                  </a:lnTo>
                  <a:lnTo>
                    <a:pt x="2649458" y="3574548"/>
                  </a:lnTo>
                  <a:lnTo>
                    <a:pt x="2622167" y="3592942"/>
                  </a:lnTo>
                  <a:lnTo>
                    <a:pt x="2588767" y="3599688"/>
                  </a:lnTo>
                  <a:lnTo>
                    <a:pt x="85826" y="3599688"/>
                  </a:lnTo>
                  <a:lnTo>
                    <a:pt x="52420" y="3592942"/>
                  </a:lnTo>
                  <a:lnTo>
                    <a:pt x="25139" y="3574548"/>
                  </a:lnTo>
                  <a:lnTo>
                    <a:pt x="6745" y="3547267"/>
                  </a:lnTo>
                  <a:lnTo>
                    <a:pt x="0" y="3513861"/>
                  </a:lnTo>
                  <a:lnTo>
                    <a:pt x="0" y="85852"/>
                  </a:lnTo>
                  <a:close/>
                </a:path>
              </a:pathLst>
            </a:custGeom>
            <a:ln w="28956">
              <a:solidFill>
                <a:srgbClr val="8B9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0871" y="2490215"/>
              <a:ext cx="2431541" cy="52806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2143" y="2650248"/>
              <a:ext cx="1881377" cy="19124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6967" y="2496311"/>
              <a:ext cx="2403347" cy="49987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3383" y="2663189"/>
              <a:ext cx="142938" cy="15227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343025" y="2660522"/>
              <a:ext cx="1664335" cy="154940"/>
            </a:xfrm>
            <a:custGeom>
              <a:avLst/>
              <a:gdLst/>
              <a:ahLst/>
              <a:cxnLst/>
              <a:rect l="l" t="t" r="r" b="b"/>
              <a:pathLst>
                <a:path w="1664335" h="154939">
                  <a:moveTo>
                    <a:pt x="21031" y="69621"/>
                  </a:moveTo>
                  <a:lnTo>
                    <a:pt x="0" y="69621"/>
                  </a:lnTo>
                  <a:lnTo>
                    <a:pt x="0" y="90297"/>
                  </a:lnTo>
                  <a:lnTo>
                    <a:pt x="21031" y="90297"/>
                  </a:lnTo>
                  <a:lnTo>
                    <a:pt x="21031" y="69621"/>
                  </a:lnTo>
                  <a:close/>
                </a:path>
                <a:path w="1664335" h="154939">
                  <a:moveTo>
                    <a:pt x="144653" y="5334"/>
                  </a:moveTo>
                  <a:lnTo>
                    <a:pt x="127381" y="5334"/>
                  </a:lnTo>
                  <a:lnTo>
                    <a:pt x="127381" y="30734"/>
                  </a:lnTo>
                  <a:lnTo>
                    <a:pt x="127381" y="45212"/>
                  </a:lnTo>
                  <a:lnTo>
                    <a:pt x="127381" y="73025"/>
                  </a:lnTo>
                  <a:lnTo>
                    <a:pt x="72898" y="73025"/>
                  </a:lnTo>
                  <a:lnTo>
                    <a:pt x="72898" y="45212"/>
                  </a:lnTo>
                  <a:lnTo>
                    <a:pt x="127381" y="45212"/>
                  </a:lnTo>
                  <a:lnTo>
                    <a:pt x="127381" y="30734"/>
                  </a:lnTo>
                  <a:lnTo>
                    <a:pt x="72898" y="30734"/>
                  </a:lnTo>
                  <a:lnTo>
                    <a:pt x="72898" y="5334"/>
                  </a:lnTo>
                  <a:lnTo>
                    <a:pt x="55626" y="5334"/>
                  </a:lnTo>
                  <a:lnTo>
                    <a:pt x="55626" y="87757"/>
                  </a:lnTo>
                  <a:lnTo>
                    <a:pt x="144653" y="87757"/>
                  </a:lnTo>
                  <a:lnTo>
                    <a:pt x="144653" y="73025"/>
                  </a:lnTo>
                  <a:lnTo>
                    <a:pt x="144653" y="45212"/>
                  </a:lnTo>
                  <a:lnTo>
                    <a:pt x="144653" y="30734"/>
                  </a:lnTo>
                  <a:lnTo>
                    <a:pt x="144653" y="5334"/>
                  </a:lnTo>
                  <a:close/>
                </a:path>
                <a:path w="1664335" h="154939">
                  <a:moveTo>
                    <a:pt x="188087" y="104521"/>
                  </a:moveTo>
                  <a:lnTo>
                    <a:pt x="59436" y="104521"/>
                  </a:lnTo>
                  <a:lnTo>
                    <a:pt x="59436" y="119634"/>
                  </a:lnTo>
                  <a:lnTo>
                    <a:pt x="170307" y="119634"/>
                  </a:lnTo>
                  <a:lnTo>
                    <a:pt x="170307" y="154940"/>
                  </a:lnTo>
                  <a:lnTo>
                    <a:pt x="188087" y="154940"/>
                  </a:lnTo>
                  <a:lnTo>
                    <a:pt x="188087" y="104521"/>
                  </a:lnTo>
                  <a:close/>
                </a:path>
                <a:path w="1664335" h="154939">
                  <a:moveTo>
                    <a:pt x="209550" y="37338"/>
                  </a:moveTo>
                  <a:lnTo>
                    <a:pt x="188087" y="37338"/>
                  </a:lnTo>
                  <a:lnTo>
                    <a:pt x="188087" y="2667"/>
                  </a:lnTo>
                  <a:lnTo>
                    <a:pt x="170434" y="2667"/>
                  </a:lnTo>
                  <a:lnTo>
                    <a:pt x="170434" y="96139"/>
                  </a:lnTo>
                  <a:lnTo>
                    <a:pt x="188087" y="96139"/>
                  </a:lnTo>
                  <a:lnTo>
                    <a:pt x="188087" y="54229"/>
                  </a:lnTo>
                  <a:lnTo>
                    <a:pt x="209550" y="54229"/>
                  </a:lnTo>
                  <a:lnTo>
                    <a:pt x="209550" y="37338"/>
                  </a:lnTo>
                  <a:close/>
                </a:path>
                <a:path w="1664335" h="154939">
                  <a:moveTo>
                    <a:pt x="330200" y="135382"/>
                  </a:moveTo>
                  <a:lnTo>
                    <a:pt x="297497" y="91186"/>
                  </a:lnTo>
                  <a:lnTo>
                    <a:pt x="282194" y="70485"/>
                  </a:lnTo>
                  <a:lnTo>
                    <a:pt x="283591" y="63487"/>
                  </a:lnTo>
                  <a:lnTo>
                    <a:pt x="284797" y="56222"/>
                  </a:lnTo>
                  <a:lnTo>
                    <a:pt x="288112" y="15989"/>
                  </a:lnTo>
                  <a:lnTo>
                    <a:pt x="288277" y="7239"/>
                  </a:lnTo>
                  <a:lnTo>
                    <a:pt x="270256" y="6477"/>
                  </a:lnTo>
                  <a:lnTo>
                    <a:pt x="269913" y="22301"/>
                  </a:lnTo>
                  <a:lnTo>
                    <a:pt x="268922" y="37376"/>
                  </a:lnTo>
                  <a:lnTo>
                    <a:pt x="261937" y="78054"/>
                  </a:lnTo>
                  <a:lnTo>
                    <a:pt x="243840" y="116090"/>
                  </a:lnTo>
                  <a:lnTo>
                    <a:pt x="223774" y="128016"/>
                  </a:lnTo>
                  <a:lnTo>
                    <a:pt x="223774" y="145923"/>
                  </a:lnTo>
                  <a:lnTo>
                    <a:pt x="261442" y="122567"/>
                  </a:lnTo>
                  <a:lnTo>
                    <a:pt x="276733" y="91186"/>
                  </a:lnTo>
                  <a:lnTo>
                    <a:pt x="315976" y="145542"/>
                  </a:lnTo>
                  <a:lnTo>
                    <a:pt x="330200" y="135382"/>
                  </a:lnTo>
                  <a:close/>
                </a:path>
                <a:path w="1664335" h="154939">
                  <a:moveTo>
                    <a:pt x="381762" y="64389"/>
                  </a:moveTo>
                  <a:lnTo>
                    <a:pt x="360299" y="64389"/>
                  </a:lnTo>
                  <a:lnTo>
                    <a:pt x="360299" y="2667"/>
                  </a:lnTo>
                  <a:lnTo>
                    <a:pt x="342646" y="2667"/>
                  </a:lnTo>
                  <a:lnTo>
                    <a:pt x="342646" y="154940"/>
                  </a:lnTo>
                  <a:lnTo>
                    <a:pt x="360299" y="154940"/>
                  </a:lnTo>
                  <a:lnTo>
                    <a:pt x="360299" y="81407"/>
                  </a:lnTo>
                  <a:lnTo>
                    <a:pt x="381762" y="81407"/>
                  </a:lnTo>
                  <a:lnTo>
                    <a:pt x="381762" y="64389"/>
                  </a:lnTo>
                  <a:close/>
                </a:path>
                <a:path w="1664335" h="154939">
                  <a:moveTo>
                    <a:pt x="535559" y="4445"/>
                  </a:moveTo>
                  <a:lnTo>
                    <a:pt x="405257" y="4445"/>
                  </a:lnTo>
                  <a:lnTo>
                    <a:pt x="405257" y="19431"/>
                  </a:lnTo>
                  <a:lnTo>
                    <a:pt x="517779" y="19431"/>
                  </a:lnTo>
                  <a:lnTo>
                    <a:pt x="517779" y="53721"/>
                  </a:lnTo>
                  <a:lnTo>
                    <a:pt x="535559" y="53721"/>
                  </a:lnTo>
                  <a:lnTo>
                    <a:pt x="535559" y="4445"/>
                  </a:lnTo>
                  <a:close/>
                </a:path>
                <a:path w="1664335" h="154939">
                  <a:moveTo>
                    <a:pt x="536067" y="89027"/>
                  </a:moveTo>
                  <a:lnTo>
                    <a:pt x="518795" y="89027"/>
                  </a:lnTo>
                  <a:lnTo>
                    <a:pt x="518795" y="106299"/>
                  </a:lnTo>
                  <a:lnTo>
                    <a:pt x="518795" y="120396"/>
                  </a:lnTo>
                  <a:lnTo>
                    <a:pt x="518795" y="138938"/>
                  </a:lnTo>
                  <a:lnTo>
                    <a:pt x="422783" y="138938"/>
                  </a:lnTo>
                  <a:lnTo>
                    <a:pt x="422783" y="120396"/>
                  </a:lnTo>
                  <a:lnTo>
                    <a:pt x="518795" y="120396"/>
                  </a:lnTo>
                  <a:lnTo>
                    <a:pt x="518795" y="106299"/>
                  </a:lnTo>
                  <a:lnTo>
                    <a:pt x="422783" y="106299"/>
                  </a:lnTo>
                  <a:lnTo>
                    <a:pt x="422783" y="89027"/>
                  </a:lnTo>
                  <a:lnTo>
                    <a:pt x="405257" y="89027"/>
                  </a:lnTo>
                  <a:lnTo>
                    <a:pt x="405257" y="153162"/>
                  </a:lnTo>
                  <a:lnTo>
                    <a:pt x="536067" y="153162"/>
                  </a:lnTo>
                  <a:lnTo>
                    <a:pt x="536067" y="138938"/>
                  </a:lnTo>
                  <a:lnTo>
                    <a:pt x="536067" y="120396"/>
                  </a:lnTo>
                  <a:lnTo>
                    <a:pt x="536067" y="106299"/>
                  </a:lnTo>
                  <a:lnTo>
                    <a:pt x="536067" y="89027"/>
                  </a:lnTo>
                  <a:close/>
                </a:path>
                <a:path w="1664335" h="154939">
                  <a:moveTo>
                    <a:pt x="546862" y="62611"/>
                  </a:moveTo>
                  <a:lnTo>
                    <a:pt x="394716" y="62611"/>
                  </a:lnTo>
                  <a:lnTo>
                    <a:pt x="394716" y="77216"/>
                  </a:lnTo>
                  <a:lnTo>
                    <a:pt x="546862" y="77216"/>
                  </a:lnTo>
                  <a:lnTo>
                    <a:pt x="546862" y="62611"/>
                  </a:lnTo>
                  <a:close/>
                </a:path>
                <a:path w="1664335" h="154939">
                  <a:moveTo>
                    <a:pt x="708660" y="59436"/>
                  </a:moveTo>
                  <a:lnTo>
                    <a:pt x="704786" y="52959"/>
                  </a:lnTo>
                  <a:lnTo>
                    <a:pt x="704342" y="52197"/>
                  </a:lnTo>
                  <a:lnTo>
                    <a:pt x="695960" y="47117"/>
                  </a:lnTo>
                  <a:lnTo>
                    <a:pt x="692023" y="45148"/>
                  </a:lnTo>
                  <a:lnTo>
                    <a:pt x="692023" y="68834"/>
                  </a:lnTo>
                  <a:lnTo>
                    <a:pt x="691896" y="73660"/>
                  </a:lnTo>
                  <a:lnTo>
                    <a:pt x="689483" y="77470"/>
                  </a:lnTo>
                  <a:lnTo>
                    <a:pt x="684657" y="80518"/>
                  </a:lnTo>
                  <a:lnTo>
                    <a:pt x="679831" y="83439"/>
                  </a:lnTo>
                  <a:lnTo>
                    <a:pt x="673100" y="84963"/>
                  </a:lnTo>
                  <a:lnTo>
                    <a:pt x="655701" y="84963"/>
                  </a:lnTo>
                  <a:lnTo>
                    <a:pt x="648970" y="83439"/>
                  </a:lnTo>
                  <a:lnTo>
                    <a:pt x="639445" y="77470"/>
                  </a:lnTo>
                  <a:lnTo>
                    <a:pt x="637032" y="73660"/>
                  </a:lnTo>
                  <a:lnTo>
                    <a:pt x="637032" y="64262"/>
                  </a:lnTo>
                  <a:lnTo>
                    <a:pt x="639445" y="60452"/>
                  </a:lnTo>
                  <a:lnTo>
                    <a:pt x="648970" y="54483"/>
                  </a:lnTo>
                  <a:lnTo>
                    <a:pt x="655701" y="52959"/>
                  </a:lnTo>
                  <a:lnTo>
                    <a:pt x="673100" y="52959"/>
                  </a:lnTo>
                  <a:lnTo>
                    <a:pt x="692023" y="68834"/>
                  </a:lnTo>
                  <a:lnTo>
                    <a:pt x="692023" y="45148"/>
                  </a:lnTo>
                  <a:lnTo>
                    <a:pt x="689330" y="43789"/>
                  </a:lnTo>
                  <a:lnTo>
                    <a:pt x="681863" y="41414"/>
                  </a:lnTo>
                  <a:lnTo>
                    <a:pt x="673519" y="39979"/>
                  </a:lnTo>
                  <a:lnTo>
                    <a:pt x="664337" y="39497"/>
                  </a:lnTo>
                  <a:lnTo>
                    <a:pt x="655955" y="39497"/>
                  </a:lnTo>
                  <a:lnTo>
                    <a:pt x="648462" y="40640"/>
                  </a:lnTo>
                  <a:lnTo>
                    <a:pt x="635127" y="45212"/>
                  </a:lnTo>
                  <a:lnTo>
                    <a:pt x="629920" y="48514"/>
                  </a:lnTo>
                  <a:lnTo>
                    <a:pt x="625983" y="52959"/>
                  </a:lnTo>
                  <a:lnTo>
                    <a:pt x="624586" y="54483"/>
                  </a:lnTo>
                  <a:lnTo>
                    <a:pt x="621995" y="57404"/>
                  </a:lnTo>
                  <a:lnTo>
                    <a:pt x="620014" y="62611"/>
                  </a:lnTo>
                  <a:lnTo>
                    <a:pt x="620014" y="75184"/>
                  </a:lnTo>
                  <a:lnTo>
                    <a:pt x="655955" y="98298"/>
                  </a:lnTo>
                  <a:lnTo>
                    <a:pt x="664337" y="98298"/>
                  </a:lnTo>
                  <a:lnTo>
                    <a:pt x="704342" y="85598"/>
                  </a:lnTo>
                  <a:lnTo>
                    <a:pt x="704710" y="84963"/>
                  </a:lnTo>
                  <a:lnTo>
                    <a:pt x="708660" y="78359"/>
                  </a:lnTo>
                  <a:lnTo>
                    <a:pt x="708660" y="59436"/>
                  </a:lnTo>
                  <a:close/>
                </a:path>
                <a:path w="1664335" h="154939">
                  <a:moveTo>
                    <a:pt x="711200" y="17018"/>
                  </a:moveTo>
                  <a:lnTo>
                    <a:pt x="673608" y="17018"/>
                  </a:lnTo>
                  <a:lnTo>
                    <a:pt x="673608" y="0"/>
                  </a:lnTo>
                  <a:lnTo>
                    <a:pt x="655828" y="0"/>
                  </a:lnTo>
                  <a:lnTo>
                    <a:pt x="655828" y="17018"/>
                  </a:lnTo>
                  <a:lnTo>
                    <a:pt x="613029" y="17018"/>
                  </a:lnTo>
                  <a:lnTo>
                    <a:pt x="613029" y="31115"/>
                  </a:lnTo>
                  <a:lnTo>
                    <a:pt x="711200" y="31115"/>
                  </a:lnTo>
                  <a:lnTo>
                    <a:pt x="711200" y="17018"/>
                  </a:lnTo>
                  <a:close/>
                </a:path>
                <a:path w="1664335" h="154939">
                  <a:moveTo>
                    <a:pt x="755523" y="108077"/>
                  </a:moveTo>
                  <a:lnTo>
                    <a:pt x="624967" y="108077"/>
                  </a:lnTo>
                  <a:lnTo>
                    <a:pt x="624967" y="123317"/>
                  </a:lnTo>
                  <a:lnTo>
                    <a:pt x="737616" y="123317"/>
                  </a:lnTo>
                  <a:lnTo>
                    <a:pt x="737616" y="154940"/>
                  </a:lnTo>
                  <a:lnTo>
                    <a:pt x="755523" y="154940"/>
                  </a:lnTo>
                  <a:lnTo>
                    <a:pt x="755523" y="108077"/>
                  </a:lnTo>
                  <a:close/>
                </a:path>
                <a:path w="1664335" h="154939">
                  <a:moveTo>
                    <a:pt x="756031" y="2667"/>
                  </a:moveTo>
                  <a:lnTo>
                    <a:pt x="738505" y="2667"/>
                  </a:lnTo>
                  <a:lnTo>
                    <a:pt x="738505" y="31623"/>
                  </a:lnTo>
                  <a:lnTo>
                    <a:pt x="715518" y="31623"/>
                  </a:lnTo>
                  <a:lnTo>
                    <a:pt x="715518" y="46609"/>
                  </a:lnTo>
                  <a:lnTo>
                    <a:pt x="738505" y="46609"/>
                  </a:lnTo>
                  <a:lnTo>
                    <a:pt x="738505" y="64897"/>
                  </a:lnTo>
                  <a:lnTo>
                    <a:pt x="715518" y="64897"/>
                  </a:lnTo>
                  <a:lnTo>
                    <a:pt x="715518" y="79883"/>
                  </a:lnTo>
                  <a:lnTo>
                    <a:pt x="738505" y="79883"/>
                  </a:lnTo>
                  <a:lnTo>
                    <a:pt x="738505" y="99695"/>
                  </a:lnTo>
                  <a:lnTo>
                    <a:pt x="756031" y="99695"/>
                  </a:lnTo>
                  <a:lnTo>
                    <a:pt x="756031" y="2667"/>
                  </a:lnTo>
                  <a:close/>
                </a:path>
                <a:path w="1664335" h="154939">
                  <a:moveTo>
                    <a:pt x="894207" y="78359"/>
                  </a:moveTo>
                  <a:lnTo>
                    <a:pt x="865454" y="57150"/>
                  </a:lnTo>
                  <a:lnTo>
                    <a:pt x="845312" y="42291"/>
                  </a:lnTo>
                  <a:lnTo>
                    <a:pt x="847471" y="36576"/>
                  </a:lnTo>
                  <a:lnTo>
                    <a:pt x="849122" y="30607"/>
                  </a:lnTo>
                  <a:lnTo>
                    <a:pt x="850265" y="24384"/>
                  </a:lnTo>
                  <a:lnTo>
                    <a:pt x="851281" y="18161"/>
                  </a:lnTo>
                  <a:lnTo>
                    <a:pt x="851916" y="11684"/>
                  </a:lnTo>
                  <a:lnTo>
                    <a:pt x="851916" y="5207"/>
                  </a:lnTo>
                  <a:lnTo>
                    <a:pt x="834263" y="4191"/>
                  </a:lnTo>
                  <a:lnTo>
                    <a:pt x="833869" y="11684"/>
                  </a:lnTo>
                  <a:lnTo>
                    <a:pt x="833805" y="12992"/>
                  </a:lnTo>
                  <a:lnTo>
                    <a:pt x="832650" y="21450"/>
                  </a:lnTo>
                  <a:lnTo>
                    <a:pt x="817092" y="57658"/>
                  </a:lnTo>
                  <a:lnTo>
                    <a:pt x="787146" y="76200"/>
                  </a:lnTo>
                  <a:lnTo>
                    <a:pt x="787146" y="92710"/>
                  </a:lnTo>
                  <a:lnTo>
                    <a:pt x="794854" y="91186"/>
                  </a:lnTo>
                  <a:lnTo>
                    <a:pt x="794994" y="91186"/>
                  </a:lnTo>
                  <a:lnTo>
                    <a:pt x="802843" y="88633"/>
                  </a:lnTo>
                  <a:lnTo>
                    <a:pt x="833755" y="64071"/>
                  </a:lnTo>
                  <a:lnTo>
                    <a:pt x="838327" y="57150"/>
                  </a:lnTo>
                  <a:lnTo>
                    <a:pt x="883666" y="91186"/>
                  </a:lnTo>
                  <a:lnTo>
                    <a:pt x="894207" y="78359"/>
                  </a:lnTo>
                  <a:close/>
                </a:path>
                <a:path w="1664335" h="154939">
                  <a:moveTo>
                    <a:pt x="926973" y="2667"/>
                  </a:moveTo>
                  <a:lnTo>
                    <a:pt x="909320" y="2667"/>
                  </a:lnTo>
                  <a:lnTo>
                    <a:pt x="909320" y="115824"/>
                  </a:lnTo>
                  <a:lnTo>
                    <a:pt x="926973" y="115824"/>
                  </a:lnTo>
                  <a:lnTo>
                    <a:pt x="926973" y="2667"/>
                  </a:lnTo>
                  <a:close/>
                </a:path>
                <a:path w="1664335" h="154939">
                  <a:moveTo>
                    <a:pt x="931037" y="137287"/>
                  </a:moveTo>
                  <a:lnTo>
                    <a:pt x="815721" y="137287"/>
                  </a:lnTo>
                  <a:lnTo>
                    <a:pt x="815721" y="104521"/>
                  </a:lnTo>
                  <a:lnTo>
                    <a:pt x="797941" y="104521"/>
                  </a:lnTo>
                  <a:lnTo>
                    <a:pt x="797941" y="153035"/>
                  </a:lnTo>
                  <a:lnTo>
                    <a:pt x="931037" y="153035"/>
                  </a:lnTo>
                  <a:lnTo>
                    <a:pt x="931037" y="137287"/>
                  </a:lnTo>
                  <a:close/>
                </a:path>
                <a:path w="1664335" h="154939">
                  <a:moveTo>
                    <a:pt x="1054989" y="48514"/>
                  </a:moveTo>
                  <a:lnTo>
                    <a:pt x="1043978" y="19177"/>
                  </a:lnTo>
                  <a:lnTo>
                    <a:pt x="1042035" y="16891"/>
                  </a:lnTo>
                  <a:lnTo>
                    <a:pt x="1037336" y="13271"/>
                  </a:lnTo>
                  <a:lnTo>
                    <a:pt x="1037336" y="48514"/>
                  </a:lnTo>
                  <a:lnTo>
                    <a:pt x="1037209" y="57658"/>
                  </a:lnTo>
                  <a:lnTo>
                    <a:pt x="1034288" y="64770"/>
                  </a:lnTo>
                  <a:lnTo>
                    <a:pt x="1028827" y="69977"/>
                  </a:lnTo>
                  <a:lnTo>
                    <a:pt x="1023366" y="75057"/>
                  </a:lnTo>
                  <a:lnTo>
                    <a:pt x="1016000" y="77724"/>
                  </a:lnTo>
                  <a:lnTo>
                    <a:pt x="997585" y="77724"/>
                  </a:lnTo>
                  <a:lnTo>
                    <a:pt x="990219" y="75057"/>
                  </a:lnTo>
                  <a:lnTo>
                    <a:pt x="984631" y="69977"/>
                  </a:lnTo>
                  <a:lnTo>
                    <a:pt x="979170" y="64770"/>
                  </a:lnTo>
                  <a:lnTo>
                    <a:pt x="976325" y="57861"/>
                  </a:lnTo>
                  <a:lnTo>
                    <a:pt x="976337" y="39255"/>
                  </a:lnTo>
                  <a:lnTo>
                    <a:pt x="979170" y="32258"/>
                  </a:lnTo>
                  <a:lnTo>
                    <a:pt x="984631" y="27051"/>
                  </a:lnTo>
                  <a:lnTo>
                    <a:pt x="990219" y="21844"/>
                  </a:lnTo>
                  <a:lnTo>
                    <a:pt x="997585" y="19177"/>
                  </a:lnTo>
                  <a:lnTo>
                    <a:pt x="1016000" y="19177"/>
                  </a:lnTo>
                  <a:lnTo>
                    <a:pt x="1023366" y="21844"/>
                  </a:lnTo>
                  <a:lnTo>
                    <a:pt x="1034288" y="32258"/>
                  </a:lnTo>
                  <a:lnTo>
                    <a:pt x="1037107" y="39255"/>
                  </a:lnTo>
                  <a:lnTo>
                    <a:pt x="1037209" y="39497"/>
                  </a:lnTo>
                  <a:lnTo>
                    <a:pt x="1017485" y="5257"/>
                  </a:lnTo>
                  <a:lnTo>
                    <a:pt x="1006856" y="4318"/>
                  </a:lnTo>
                  <a:lnTo>
                    <a:pt x="996149" y="5257"/>
                  </a:lnTo>
                  <a:lnTo>
                    <a:pt x="961910" y="30899"/>
                  </a:lnTo>
                  <a:lnTo>
                    <a:pt x="958469" y="48514"/>
                  </a:lnTo>
                  <a:lnTo>
                    <a:pt x="959396" y="57658"/>
                  </a:lnTo>
                  <a:lnTo>
                    <a:pt x="986726" y="89446"/>
                  </a:lnTo>
                  <a:lnTo>
                    <a:pt x="1006856" y="92710"/>
                  </a:lnTo>
                  <a:lnTo>
                    <a:pt x="1017485" y="91808"/>
                  </a:lnTo>
                  <a:lnTo>
                    <a:pt x="1026909" y="89446"/>
                  </a:lnTo>
                  <a:lnTo>
                    <a:pt x="1035100" y="85610"/>
                  </a:lnTo>
                  <a:lnTo>
                    <a:pt x="1042035" y="80264"/>
                  </a:lnTo>
                  <a:lnTo>
                    <a:pt x="1044194" y="77724"/>
                  </a:lnTo>
                  <a:lnTo>
                    <a:pt x="1047623" y="73723"/>
                  </a:lnTo>
                  <a:lnTo>
                    <a:pt x="1051648" y="66255"/>
                  </a:lnTo>
                  <a:lnTo>
                    <a:pt x="1054100" y="57861"/>
                  </a:lnTo>
                  <a:lnTo>
                    <a:pt x="1054989" y="48514"/>
                  </a:lnTo>
                  <a:close/>
                </a:path>
                <a:path w="1664335" h="154939">
                  <a:moveTo>
                    <a:pt x="1099185" y="2667"/>
                  </a:moveTo>
                  <a:lnTo>
                    <a:pt x="1081532" y="2667"/>
                  </a:lnTo>
                  <a:lnTo>
                    <a:pt x="1081532" y="115824"/>
                  </a:lnTo>
                  <a:lnTo>
                    <a:pt x="1099185" y="115824"/>
                  </a:lnTo>
                  <a:lnTo>
                    <a:pt x="1099185" y="2667"/>
                  </a:lnTo>
                  <a:close/>
                </a:path>
                <a:path w="1664335" h="154939">
                  <a:moveTo>
                    <a:pt x="1103249" y="137033"/>
                  </a:moveTo>
                  <a:lnTo>
                    <a:pt x="989838" y="137033"/>
                  </a:lnTo>
                  <a:lnTo>
                    <a:pt x="989838" y="103251"/>
                  </a:lnTo>
                  <a:lnTo>
                    <a:pt x="971931" y="103251"/>
                  </a:lnTo>
                  <a:lnTo>
                    <a:pt x="971931" y="153035"/>
                  </a:lnTo>
                  <a:lnTo>
                    <a:pt x="1103249" y="153035"/>
                  </a:lnTo>
                  <a:lnTo>
                    <a:pt x="1103249" y="137033"/>
                  </a:lnTo>
                  <a:close/>
                </a:path>
                <a:path w="1664335" h="154939">
                  <a:moveTo>
                    <a:pt x="1212342" y="135509"/>
                  </a:moveTo>
                  <a:lnTo>
                    <a:pt x="1189062" y="94615"/>
                  </a:lnTo>
                  <a:lnTo>
                    <a:pt x="1175258" y="70358"/>
                  </a:lnTo>
                  <a:lnTo>
                    <a:pt x="1176350" y="59842"/>
                  </a:lnTo>
                  <a:lnTo>
                    <a:pt x="1177163" y="48641"/>
                  </a:lnTo>
                  <a:lnTo>
                    <a:pt x="1177607" y="38569"/>
                  </a:lnTo>
                  <a:lnTo>
                    <a:pt x="1177683" y="36791"/>
                  </a:lnTo>
                  <a:lnTo>
                    <a:pt x="1177925" y="24257"/>
                  </a:lnTo>
                  <a:lnTo>
                    <a:pt x="1204595" y="24257"/>
                  </a:lnTo>
                  <a:lnTo>
                    <a:pt x="1204595" y="8255"/>
                  </a:lnTo>
                  <a:lnTo>
                    <a:pt x="1132840" y="8255"/>
                  </a:lnTo>
                  <a:lnTo>
                    <a:pt x="1132840" y="24257"/>
                  </a:lnTo>
                  <a:lnTo>
                    <a:pt x="1161034" y="24257"/>
                  </a:lnTo>
                  <a:lnTo>
                    <a:pt x="1160780" y="36791"/>
                  </a:lnTo>
                  <a:lnTo>
                    <a:pt x="1157478" y="76073"/>
                  </a:lnTo>
                  <a:lnTo>
                    <a:pt x="1142873" y="121158"/>
                  </a:lnTo>
                  <a:lnTo>
                    <a:pt x="1130554" y="128651"/>
                  </a:lnTo>
                  <a:lnTo>
                    <a:pt x="1130554" y="145923"/>
                  </a:lnTo>
                  <a:lnTo>
                    <a:pt x="1143977" y="140792"/>
                  </a:lnTo>
                  <a:lnTo>
                    <a:pt x="1155153" y="130517"/>
                  </a:lnTo>
                  <a:lnTo>
                    <a:pt x="1164082" y="115125"/>
                  </a:lnTo>
                  <a:lnTo>
                    <a:pt x="1170813" y="94615"/>
                  </a:lnTo>
                  <a:lnTo>
                    <a:pt x="1197991" y="143764"/>
                  </a:lnTo>
                  <a:lnTo>
                    <a:pt x="1212342" y="135509"/>
                  </a:lnTo>
                  <a:close/>
                </a:path>
                <a:path w="1664335" h="154939">
                  <a:moveTo>
                    <a:pt x="1275715" y="2667"/>
                  </a:moveTo>
                  <a:lnTo>
                    <a:pt x="1258951" y="2667"/>
                  </a:lnTo>
                  <a:lnTo>
                    <a:pt x="1258951" y="64008"/>
                  </a:lnTo>
                  <a:lnTo>
                    <a:pt x="1234186" y="64008"/>
                  </a:lnTo>
                  <a:lnTo>
                    <a:pt x="1234186" y="3556"/>
                  </a:lnTo>
                  <a:lnTo>
                    <a:pt x="1217422" y="3556"/>
                  </a:lnTo>
                  <a:lnTo>
                    <a:pt x="1217422" y="152273"/>
                  </a:lnTo>
                  <a:lnTo>
                    <a:pt x="1234186" y="152273"/>
                  </a:lnTo>
                  <a:lnTo>
                    <a:pt x="1234186" y="80772"/>
                  </a:lnTo>
                  <a:lnTo>
                    <a:pt x="1258951" y="80772"/>
                  </a:lnTo>
                  <a:lnTo>
                    <a:pt x="1258951" y="154940"/>
                  </a:lnTo>
                  <a:lnTo>
                    <a:pt x="1275715" y="154940"/>
                  </a:lnTo>
                  <a:lnTo>
                    <a:pt x="1275715" y="80772"/>
                  </a:lnTo>
                  <a:lnTo>
                    <a:pt x="1275715" y="64008"/>
                  </a:lnTo>
                  <a:lnTo>
                    <a:pt x="1275715" y="2667"/>
                  </a:lnTo>
                  <a:close/>
                </a:path>
                <a:path w="1664335" h="154939">
                  <a:moveTo>
                    <a:pt x="1441704" y="43053"/>
                  </a:moveTo>
                  <a:lnTo>
                    <a:pt x="1440903" y="35433"/>
                  </a:lnTo>
                  <a:lnTo>
                    <a:pt x="1440840" y="34747"/>
                  </a:lnTo>
                  <a:lnTo>
                    <a:pt x="1438440" y="27330"/>
                  </a:lnTo>
                  <a:lnTo>
                    <a:pt x="1434503" y="20789"/>
                  </a:lnTo>
                  <a:lnTo>
                    <a:pt x="1432814" y="19050"/>
                  </a:lnTo>
                  <a:lnTo>
                    <a:pt x="1429004" y="15113"/>
                  </a:lnTo>
                  <a:lnTo>
                    <a:pt x="1423924" y="11684"/>
                  </a:lnTo>
                  <a:lnTo>
                    <a:pt x="1423924" y="35433"/>
                  </a:lnTo>
                  <a:lnTo>
                    <a:pt x="1423924" y="50673"/>
                  </a:lnTo>
                  <a:lnTo>
                    <a:pt x="1421257" y="56515"/>
                  </a:lnTo>
                  <a:lnTo>
                    <a:pt x="1416050" y="60706"/>
                  </a:lnTo>
                  <a:lnTo>
                    <a:pt x="1410716" y="64897"/>
                  </a:lnTo>
                  <a:lnTo>
                    <a:pt x="1403731" y="67056"/>
                  </a:lnTo>
                  <a:lnTo>
                    <a:pt x="1385951" y="67056"/>
                  </a:lnTo>
                  <a:lnTo>
                    <a:pt x="1378839" y="64897"/>
                  </a:lnTo>
                  <a:lnTo>
                    <a:pt x="1373632" y="60706"/>
                  </a:lnTo>
                  <a:lnTo>
                    <a:pt x="1368298" y="56515"/>
                  </a:lnTo>
                  <a:lnTo>
                    <a:pt x="1365504" y="50673"/>
                  </a:lnTo>
                  <a:lnTo>
                    <a:pt x="1365377" y="43053"/>
                  </a:lnTo>
                  <a:lnTo>
                    <a:pt x="1365504" y="35433"/>
                  </a:lnTo>
                  <a:lnTo>
                    <a:pt x="1368298" y="29464"/>
                  </a:lnTo>
                  <a:lnTo>
                    <a:pt x="1373632" y="25273"/>
                  </a:lnTo>
                  <a:lnTo>
                    <a:pt x="1378839" y="21082"/>
                  </a:lnTo>
                  <a:lnTo>
                    <a:pt x="1385951" y="19050"/>
                  </a:lnTo>
                  <a:lnTo>
                    <a:pt x="1403731" y="19050"/>
                  </a:lnTo>
                  <a:lnTo>
                    <a:pt x="1410716" y="21082"/>
                  </a:lnTo>
                  <a:lnTo>
                    <a:pt x="1416050" y="25273"/>
                  </a:lnTo>
                  <a:lnTo>
                    <a:pt x="1421257" y="29464"/>
                  </a:lnTo>
                  <a:lnTo>
                    <a:pt x="1423924" y="35433"/>
                  </a:lnTo>
                  <a:lnTo>
                    <a:pt x="1423924" y="11684"/>
                  </a:lnTo>
                  <a:lnTo>
                    <a:pt x="1422209" y="10515"/>
                  </a:lnTo>
                  <a:lnTo>
                    <a:pt x="1414246" y="7200"/>
                  </a:lnTo>
                  <a:lnTo>
                    <a:pt x="1405115" y="5130"/>
                  </a:lnTo>
                  <a:lnTo>
                    <a:pt x="1394841" y="4318"/>
                  </a:lnTo>
                  <a:lnTo>
                    <a:pt x="1384477" y="5130"/>
                  </a:lnTo>
                  <a:lnTo>
                    <a:pt x="1351064" y="27330"/>
                  </a:lnTo>
                  <a:lnTo>
                    <a:pt x="1347724" y="43053"/>
                  </a:lnTo>
                  <a:lnTo>
                    <a:pt x="1348574" y="50673"/>
                  </a:lnTo>
                  <a:lnTo>
                    <a:pt x="1348651" y="51371"/>
                  </a:lnTo>
                  <a:lnTo>
                    <a:pt x="1375295" y="78905"/>
                  </a:lnTo>
                  <a:lnTo>
                    <a:pt x="1394841" y="81661"/>
                  </a:lnTo>
                  <a:lnTo>
                    <a:pt x="1405115" y="80924"/>
                  </a:lnTo>
                  <a:lnTo>
                    <a:pt x="1414246" y="78905"/>
                  </a:lnTo>
                  <a:lnTo>
                    <a:pt x="1422209" y="75590"/>
                  </a:lnTo>
                  <a:lnTo>
                    <a:pt x="1429004" y="70993"/>
                  </a:lnTo>
                  <a:lnTo>
                    <a:pt x="1432814" y="67056"/>
                  </a:lnTo>
                  <a:lnTo>
                    <a:pt x="1434503" y="65328"/>
                  </a:lnTo>
                  <a:lnTo>
                    <a:pt x="1438440" y="58788"/>
                  </a:lnTo>
                  <a:lnTo>
                    <a:pt x="1440840" y="51371"/>
                  </a:lnTo>
                  <a:lnTo>
                    <a:pt x="1441704" y="43053"/>
                  </a:lnTo>
                  <a:close/>
                </a:path>
                <a:path w="1664335" h="154939">
                  <a:moveTo>
                    <a:pt x="1487297" y="115824"/>
                  </a:moveTo>
                  <a:lnTo>
                    <a:pt x="1484376" y="109728"/>
                  </a:lnTo>
                  <a:lnTo>
                    <a:pt x="1480400" y="106553"/>
                  </a:lnTo>
                  <a:lnTo>
                    <a:pt x="1478661" y="105156"/>
                  </a:lnTo>
                  <a:lnTo>
                    <a:pt x="1473073" y="100457"/>
                  </a:lnTo>
                  <a:lnTo>
                    <a:pt x="1468374" y="98463"/>
                  </a:lnTo>
                  <a:lnTo>
                    <a:pt x="1468374" y="119634"/>
                  </a:lnTo>
                  <a:lnTo>
                    <a:pt x="1468374" y="127381"/>
                  </a:lnTo>
                  <a:lnTo>
                    <a:pt x="1446149" y="138557"/>
                  </a:lnTo>
                  <a:lnTo>
                    <a:pt x="1439291" y="139827"/>
                  </a:lnTo>
                  <a:lnTo>
                    <a:pt x="1431544" y="140335"/>
                  </a:lnTo>
                  <a:lnTo>
                    <a:pt x="1414526" y="140335"/>
                  </a:lnTo>
                  <a:lnTo>
                    <a:pt x="1406779" y="139827"/>
                  </a:lnTo>
                  <a:lnTo>
                    <a:pt x="1399921" y="138557"/>
                  </a:lnTo>
                  <a:lnTo>
                    <a:pt x="1393190" y="137414"/>
                  </a:lnTo>
                  <a:lnTo>
                    <a:pt x="1387729" y="135509"/>
                  </a:lnTo>
                  <a:lnTo>
                    <a:pt x="1383665" y="133096"/>
                  </a:lnTo>
                  <a:lnTo>
                    <a:pt x="1379728" y="130556"/>
                  </a:lnTo>
                  <a:lnTo>
                    <a:pt x="1377569" y="127381"/>
                  </a:lnTo>
                  <a:lnTo>
                    <a:pt x="1377569" y="119634"/>
                  </a:lnTo>
                  <a:lnTo>
                    <a:pt x="1399921" y="108331"/>
                  </a:lnTo>
                  <a:lnTo>
                    <a:pt x="1406779" y="107061"/>
                  </a:lnTo>
                  <a:lnTo>
                    <a:pt x="1414526" y="106553"/>
                  </a:lnTo>
                  <a:lnTo>
                    <a:pt x="1431544" y="106553"/>
                  </a:lnTo>
                  <a:lnTo>
                    <a:pt x="1439291" y="107061"/>
                  </a:lnTo>
                  <a:lnTo>
                    <a:pt x="1446149" y="108331"/>
                  </a:lnTo>
                  <a:lnTo>
                    <a:pt x="1453007" y="109474"/>
                  </a:lnTo>
                  <a:lnTo>
                    <a:pt x="1458341" y="111379"/>
                  </a:lnTo>
                  <a:lnTo>
                    <a:pt x="1462405" y="113919"/>
                  </a:lnTo>
                  <a:lnTo>
                    <a:pt x="1466342" y="116459"/>
                  </a:lnTo>
                  <a:lnTo>
                    <a:pt x="1468374" y="119634"/>
                  </a:lnTo>
                  <a:lnTo>
                    <a:pt x="1468374" y="98463"/>
                  </a:lnTo>
                  <a:lnTo>
                    <a:pt x="1423035" y="91821"/>
                  </a:lnTo>
                  <a:lnTo>
                    <a:pt x="1414195" y="92024"/>
                  </a:lnTo>
                  <a:lnTo>
                    <a:pt x="1372997" y="100457"/>
                  </a:lnTo>
                  <a:lnTo>
                    <a:pt x="1367409" y="105156"/>
                  </a:lnTo>
                  <a:lnTo>
                    <a:pt x="1361694" y="109728"/>
                  </a:lnTo>
                  <a:lnTo>
                    <a:pt x="1358773" y="115824"/>
                  </a:lnTo>
                  <a:lnTo>
                    <a:pt x="1358773" y="131064"/>
                  </a:lnTo>
                  <a:lnTo>
                    <a:pt x="1361694" y="137160"/>
                  </a:lnTo>
                  <a:lnTo>
                    <a:pt x="1367409" y="141732"/>
                  </a:lnTo>
                  <a:lnTo>
                    <a:pt x="1372997" y="146431"/>
                  </a:lnTo>
                  <a:lnTo>
                    <a:pt x="1414195" y="154825"/>
                  </a:lnTo>
                  <a:lnTo>
                    <a:pt x="1431861" y="154825"/>
                  </a:lnTo>
                  <a:lnTo>
                    <a:pt x="1473073" y="146431"/>
                  </a:lnTo>
                  <a:lnTo>
                    <a:pt x="1478661" y="141732"/>
                  </a:lnTo>
                  <a:lnTo>
                    <a:pt x="1480400" y="140335"/>
                  </a:lnTo>
                  <a:lnTo>
                    <a:pt x="1484376" y="137160"/>
                  </a:lnTo>
                  <a:lnTo>
                    <a:pt x="1487297" y="131064"/>
                  </a:lnTo>
                  <a:lnTo>
                    <a:pt x="1487297" y="115824"/>
                  </a:lnTo>
                  <a:close/>
                </a:path>
                <a:path w="1664335" h="154939">
                  <a:moveTo>
                    <a:pt x="1506474" y="17399"/>
                  </a:moveTo>
                  <a:lnTo>
                    <a:pt x="1485011" y="17399"/>
                  </a:lnTo>
                  <a:lnTo>
                    <a:pt x="1485011" y="2667"/>
                  </a:lnTo>
                  <a:lnTo>
                    <a:pt x="1467358" y="2667"/>
                  </a:lnTo>
                  <a:lnTo>
                    <a:pt x="1467358" y="86868"/>
                  </a:lnTo>
                  <a:lnTo>
                    <a:pt x="1485011" y="86868"/>
                  </a:lnTo>
                  <a:lnTo>
                    <a:pt x="1485011" y="68834"/>
                  </a:lnTo>
                  <a:lnTo>
                    <a:pt x="1506474" y="68834"/>
                  </a:lnTo>
                  <a:lnTo>
                    <a:pt x="1506474" y="53848"/>
                  </a:lnTo>
                  <a:lnTo>
                    <a:pt x="1485011" y="53848"/>
                  </a:lnTo>
                  <a:lnTo>
                    <a:pt x="1485011" y="32512"/>
                  </a:lnTo>
                  <a:lnTo>
                    <a:pt x="1506474" y="32512"/>
                  </a:lnTo>
                  <a:lnTo>
                    <a:pt x="1506474" y="17399"/>
                  </a:lnTo>
                  <a:close/>
                </a:path>
                <a:path w="1664335" h="154939">
                  <a:moveTo>
                    <a:pt x="1623695" y="69723"/>
                  </a:moveTo>
                  <a:lnTo>
                    <a:pt x="1598282" y="52324"/>
                  </a:lnTo>
                  <a:lnTo>
                    <a:pt x="1577340" y="37973"/>
                  </a:lnTo>
                  <a:lnTo>
                    <a:pt x="1579245" y="33020"/>
                  </a:lnTo>
                  <a:lnTo>
                    <a:pt x="1580642" y="27813"/>
                  </a:lnTo>
                  <a:lnTo>
                    <a:pt x="1581658" y="22352"/>
                  </a:lnTo>
                  <a:lnTo>
                    <a:pt x="1582547" y="16764"/>
                  </a:lnTo>
                  <a:lnTo>
                    <a:pt x="1582940" y="12217"/>
                  </a:lnTo>
                  <a:lnTo>
                    <a:pt x="1583055" y="5207"/>
                  </a:lnTo>
                  <a:lnTo>
                    <a:pt x="1565402" y="4191"/>
                  </a:lnTo>
                  <a:lnTo>
                    <a:pt x="1565033" y="11049"/>
                  </a:lnTo>
                  <a:lnTo>
                    <a:pt x="1564970" y="12217"/>
                  </a:lnTo>
                  <a:lnTo>
                    <a:pt x="1548917" y="52324"/>
                  </a:lnTo>
                  <a:lnTo>
                    <a:pt x="1519809" y="69215"/>
                  </a:lnTo>
                  <a:lnTo>
                    <a:pt x="1519809" y="85217"/>
                  </a:lnTo>
                  <a:lnTo>
                    <a:pt x="1555483" y="69723"/>
                  </a:lnTo>
                  <a:lnTo>
                    <a:pt x="1570482" y="52324"/>
                  </a:lnTo>
                  <a:lnTo>
                    <a:pt x="1613916" y="82296"/>
                  </a:lnTo>
                  <a:lnTo>
                    <a:pt x="1623695" y="69723"/>
                  </a:lnTo>
                  <a:close/>
                </a:path>
                <a:path w="1664335" h="154939">
                  <a:moveTo>
                    <a:pt x="1662811" y="2667"/>
                  </a:moveTo>
                  <a:lnTo>
                    <a:pt x="1645158" y="2667"/>
                  </a:lnTo>
                  <a:lnTo>
                    <a:pt x="1645158" y="27559"/>
                  </a:lnTo>
                  <a:lnTo>
                    <a:pt x="1608455" y="27559"/>
                  </a:lnTo>
                  <a:lnTo>
                    <a:pt x="1608455" y="43180"/>
                  </a:lnTo>
                  <a:lnTo>
                    <a:pt x="1645158" y="43180"/>
                  </a:lnTo>
                  <a:lnTo>
                    <a:pt x="1645158" y="88265"/>
                  </a:lnTo>
                  <a:lnTo>
                    <a:pt x="1662811" y="88265"/>
                  </a:lnTo>
                  <a:lnTo>
                    <a:pt x="1662811" y="2667"/>
                  </a:lnTo>
                  <a:close/>
                </a:path>
                <a:path w="1664335" h="154939">
                  <a:moveTo>
                    <a:pt x="1663954" y="116713"/>
                  </a:moveTo>
                  <a:lnTo>
                    <a:pt x="1660906" y="110744"/>
                  </a:lnTo>
                  <a:lnTo>
                    <a:pt x="1656981" y="107696"/>
                  </a:lnTo>
                  <a:lnTo>
                    <a:pt x="1655191" y="106299"/>
                  </a:lnTo>
                  <a:lnTo>
                    <a:pt x="1650492" y="103111"/>
                  </a:lnTo>
                  <a:lnTo>
                    <a:pt x="1645285" y="100533"/>
                  </a:lnTo>
                  <a:lnTo>
                    <a:pt x="1645285" y="120396"/>
                  </a:lnTo>
                  <a:lnTo>
                    <a:pt x="1645285" y="127889"/>
                  </a:lnTo>
                  <a:lnTo>
                    <a:pt x="1607058" y="140589"/>
                  </a:lnTo>
                  <a:lnTo>
                    <a:pt x="1589405" y="140589"/>
                  </a:lnTo>
                  <a:lnTo>
                    <a:pt x="1551305" y="127889"/>
                  </a:lnTo>
                  <a:lnTo>
                    <a:pt x="1551178" y="124206"/>
                  </a:lnTo>
                  <a:lnTo>
                    <a:pt x="1551305" y="120396"/>
                  </a:lnTo>
                  <a:lnTo>
                    <a:pt x="1589405" y="107696"/>
                  </a:lnTo>
                  <a:lnTo>
                    <a:pt x="1607058" y="107696"/>
                  </a:lnTo>
                  <a:lnTo>
                    <a:pt x="1645285" y="120396"/>
                  </a:lnTo>
                  <a:lnTo>
                    <a:pt x="1645285" y="100533"/>
                  </a:lnTo>
                  <a:lnTo>
                    <a:pt x="1607362" y="93472"/>
                  </a:lnTo>
                  <a:lnTo>
                    <a:pt x="1589189" y="93472"/>
                  </a:lnTo>
                  <a:lnTo>
                    <a:pt x="1551495" y="100393"/>
                  </a:lnTo>
                  <a:lnTo>
                    <a:pt x="1532636" y="116713"/>
                  </a:lnTo>
                  <a:lnTo>
                    <a:pt x="1532636" y="131572"/>
                  </a:lnTo>
                  <a:lnTo>
                    <a:pt x="1572425" y="153301"/>
                  </a:lnTo>
                  <a:lnTo>
                    <a:pt x="1589189" y="154825"/>
                  </a:lnTo>
                  <a:lnTo>
                    <a:pt x="1607362" y="154825"/>
                  </a:lnTo>
                  <a:lnTo>
                    <a:pt x="1645005" y="147916"/>
                  </a:lnTo>
                  <a:lnTo>
                    <a:pt x="1663954" y="131572"/>
                  </a:lnTo>
                  <a:lnTo>
                    <a:pt x="1663954" y="116713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0871" y="3098291"/>
              <a:ext cx="2431541" cy="52806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85900" y="3261359"/>
              <a:ext cx="1215389" cy="18973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86967" y="3104387"/>
              <a:ext cx="2403347" cy="49987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496948" y="3271646"/>
              <a:ext cx="1177925" cy="152400"/>
            </a:xfrm>
            <a:custGeom>
              <a:avLst/>
              <a:gdLst/>
              <a:ahLst/>
              <a:cxnLst/>
              <a:rect l="l" t="t" r="r" b="b"/>
              <a:pathLst>
                <a:path w="1177925" h="152400">
                  <a:moveTo>
                    <a:pt x="1112139" y="90550"/>
                  </a:moveTo>
                  <a:lnTo>
                    <a:pt x="1071582" y="95361"/>
                  </a:lnTo>
                  <a:lnTo>
                    <a:pt x="1046480" y="114045"/>
                  </a:lnTo>
                  <a:lnTo>
                    <a:pt x="1046480" y="128777"/>
                  </a:lnTo>
                  <a:lnTo>
                    <a:pt x="1086278" y="150558"/>
                  </a:lnTo>
                  <a:lnTo>
                    <a:pt x="1112139" y="152273"/>
                  </a:lnTo>
                  <a:lnTo>
                    <a:pt x="1121215" y="152082"/>
                  </a:lnTo>
                  <a:lnTo>
                    <a:pt x="1158859" y="145129"/>
                  </a:lnTo>
                  <a:lnTo>
                    <a:pt x="1170939" y="137794"/>
                  </a:lnTo>
                  <a:lnTo>
                    <a:pt x="1103249" y="137794"/>
                  </a:lnTo>
                  <a:lnTo>
                    <a:pt x="1095248" y="137159"/>
                  </a:lnTo>
                  <a:lnTo>
                    <a:pt x="1065021" y="121412"/>
                  </a:lnTo>
                  <a:lnTo>
                    <a:pt x="1065149" y="117601"/>
                  </a:lnTo>
                  <a:lnTo>
                    <a:pt x="1067181" y="114553"/>
                  </a:lnTo>
                  <a:lnTo>
                    <a:pt x="1075563" y="109727"/>
                  </a:lnTo>
                  <a:lnTo>
                    <a:pt x="1080751" y="108076"/>
                  </a:lnTo>
                  <a:lnTo>
                    <a:pt x="1080439" y="108076"/>
                  </a:lnTo>
                  <a:lnTo>
                    <a:pt x="1088263" y="106680"/>
                  </a:lnTo>
                  <a:lnTo>
                    <a:pt x="1095248" y="105537"/>
                  </a:lnTo>
                  <a:lnTo>
                    <a:pt x="1103249" y="105028"/>
                  </a:lnTo>
                  <a:lnTo>
                    <a:pt x="1170939" y="105028"/>
                  </a:lnTo>
                  <a:lnTo>
                    <a:pt x="1169034" y="103505"/>
                  </a:lnTo>
                  <a:lnTo>
                    <a:pt x="1129791" y="91313"/>
                  </a:lnTo>
                  <a:lnTo>
                    <a:pt x="1121215" y="90741"/>
                  </a:lnTo>
                  <a:lnTo>
                    <a:pt x="1112139" y="90550"/>
                  </a:lnTo>
                  <a:close/>
                </a:path>
                <a:path w="1177925" h="152400">
                  <a:moveTo>
                    <a:pt x="1170939" y="105028"/>
                  </a:moveTo>
                  <a:lnTo>
                    <a:pt x="1120902" y="105028"/>
                  </a:lnTo>
                  <a:lnTo>
                    <a:pt x="1128902" y="105537"/>
                  </a:lnTo>
                  <a:lnTo>
                    <a:pt x="1135888" y="106680"/>
                  </a:lnTo>
                  <a:lnTo>
                    <a:pt x="1143711" y="108076"/>
                  </a:lnTo>
                  <a:lnTo>
                    <a:pt x="1143399" y="108076"/>
                  </a:lnTo>
                  <a:lnTo>
                    <a:pt x="1148588" y="109727"/>
                  </a:lnTo>
                  <a:lnTo>
                    <a:pt x="1156970" y="114553"/>
                  </a:lnTo>
                  <a:lnTo>
                    <a:pt x="1159128" y="117601"/>
                  </a:lnTo>
                  <a:lnTo>
                    <a:pt x="1159128" y="125094"/>
                  </a:lnTo>
                  <a:lnTo>
                    <a:pt x="1120902" y="137794"/>
                  </a:lnTo>
                  <a:lnTo>
                    <a:pt x="1170939" y="137794"/>
                  </a:lnTo>
                  <a:lnTo>
                    <a:pt x="1174750" y="134746"/>
                  </a:lnTo>
                  <a:lnTo>
                    <a:pt x="1177798" y="128777"/>
                  </a:lnTo>
                  <a:lnTo>
                    <a:pt x="1177798" y="114045"/>
                  </a:lnTo>
                  <a:lnTo>
                    <a:pt x="1174750" y="108076"/>
                  </a:lnTo>
                  <a:lnTo>
                    <a:pt x="1170939" y="105028"/>
                  </a:lnTo>
                  <a:close/>
                </a:path>
                <a:path w="1177925" h="152400">
                  <a:moveTo>
                    <a:pt x="936878" y="89153"/>
                  </a:moveTo>
                  <a:lnTo>
                    <a:pt x="894588" y="94361"/>
                  </a:lnTo>
                  <a:lnTo>
                    <a:pt x="881252" y="102362"/>
                  </a:lnTo>
                  <a:lnTo>
                    <a:pt x="875538" y="106933"/>
                  </a:lnTo>
                  <a:lnTo>
                    <a:pt x="872617" y="113156"/>
                  </a:lnTo>
                  <a:lnTo>
                    <a:pt x="872617" y="128269"/>
                  </a:lnTo>
                  <a:lnTo>
                    <a:pt x="875538" y="134365"/>
                  </a:lnTo>
                  <a:lnTo>
                    <a:pt x="881252" y="138937"/>
                  </a:lnTo>
                  <a:lnTo>
                    <a:pt x="886840" y="143637"/>
                  </a:lnTo>
                  <a:lnTo>
                    <a:pt x="928046" y="152080"/>
                  </a:lnTo>
                  <a:lnTo>
                    <a:pt x="936878" y="152273"/>
                  </a:lnTo>
                  <a:lnTo>
                    <a:pt x="945711" y="152080"/>
                  </a:lnTo>
                  <a:lnTo>
                    <a:pt x="986917" y="143637"/>
                  </a:lnTo>
                  <a:lnTo>
                    <a:pt x="992505" y="138937"/>
                  </a:lnTo>
                  <a:lnTo>
                    <a:pt x="994092" y="137668"/>
                  </a:lnTo>
                  <a:lnTo>
                    <a:pt x="928369" y="137668"/>
                  </a:lnTo>
                  <a:lnTo>
                    <a:pt x="920623" y="137032"/>
                  </a:lnTo>
                  <a:lnTo>
                    <a:pt x="891413" y="124587"/>
                  </a:lnTo>
                  <a:lnTo>
                    <a:pt x="891413" y="116839"/>
                  </a:lnTo>
                  <a:lnTo>
                    <a:pt x="893571" y="113664"/>
                  </a:lnTo>
                  <a:lnTo>
                    <a:pt x="897508" y="111125"/>
                  </a:lnTo>
                  <a:lnTo>
                    <a:pt x="901573" y="108584"/>
                  </a:lnTo>
                  <a:lnTo>
                    <a:pt x="906643" y="106933"/>
                  </a:lnTo>
                  <a:lnTo>
                    <a:pt x="906360" y="106933"/>
                  </a:lnTo>
                  <a:lnTo>
                    <a:pt x="913764" y="105537"/>
                  </a:lnTo>
                  <a:lnTo>
                    <a:pt x="920623" y="104393"/>
                  </a:lnTo>
                  <a:lnTo>
                    <a:pt x="928369" y="103758"/>
                  </a:lnTo>
                  <a:lnTo>
                    <a:pt x="994251" y="103758"/>
                  </a:lnTo>
                  <a:lnTo>
                    <a:pt x="992505" y="102362"/>
                  </a:lnTo>
                  <a:lnTo>
                    <a:pt x="954103" y="89868"/>
                  </a:lnTo>
                  <a:lnTo>
                    <a:pt x="945711" y="89290"/>
                  </a:lnTo>
                  <a:lnTo>
                    <a:pt x="936878" y="89153"/>
                  </a:lnTo>
                  <a:close/>
                </a:path>
                <a:path w="1177925" h="152400">
                  <a:moveTo>
                    <a:pt x="994251" y="103758"/>
                  </a:moveTo>
                  <a:lnTo>
                    <a:pt x="945388" y="103758"/>
                  </a:lnTo>
                  <a:lnTo>
                    <a:pt x="953134" y="104393"/>
                  </a:lnTo>
                  <a:lnTo>
                    <a:pt x="959993" y="105537"/>
                  </a:lnTo>
                  <a:lnTo>
                    <a:pt x="967536" y="106933"/>
                  </a:lnTo>
                  <a:lnTo>
                    <a:pt x="967231" y="106933"/>
                  </a:lnTo>
                  <a:lnTo>
                    <a:pt x="972184" y="108584"/>
                  </a:lnTo>
                  <a:lnTo>
                    <a:pt x="976249" y="111125"/>
                  </a:lnTo>
                  <a:lnTo>
                    <a:pt x="980186" y="113664"/>
                  </a:lnTo>
                  <a:lnTo>
                    <a:pt x="982218" y="116839"/>
                  </a:lnTo>
                  <a:lnTo>
                    <a:pt x="982218" y="124587"/>
                  </a:lnTo>
                  <a:lnTo>
                    <a:pt x="945388" y="137668"/>
                  </a:lnTo>
                  <a:lnTo>
                    <a:pt x="994092" y="137668"/>
                  </a:lnTo>
                  <a:lnTo>
                    <a:pt x="998219" y="134365"/>
                  </a:lnTo>
                  <a:lnTo>
                    <a:pt x="1001140" y="128269"/>
                  </a:lnTo>
                  <a:lnTo>
                    <a:pt x="1001140" y="113156"/>
                  </a:lnTo>
                  <a:lnTo>
                    <a:pt x="998219" y="106933"/>
                  </a:lnTo>
                  <a:lnTo>
                    <a:pt x="994251" y="103758"/>
                  </a:lnTo>
                  <a:close/>
                </a:path>
                <a:path w="1177925" h="152400">
                  <a:moveTo>
                    <a:pt x="549401" y="100583"/>
                  </a:moveTo>
                  <a:lnTo>
                    <a:pt x="531494" y="100583"/>
                  </a:lnTo>
                  <a:lnTo>
                    <a:pt x="531494" y="150240"/>
                  </a:lnTo>
                  <a:lnTo>
                    <a:pt x="662813" y="150240"/>
                  </a:lnTo>
                  <a:lnTo>
                    <a:pt x="662813" y="134238"/>
                  </a:lnTo>
                  <a:lnTo>
                    <a:pt x="549401" y="134238"/>
                  </a:lnTo>
                  <a:lnTo>
                    <a:pt x="549401" y="100583"/>
                  </a:lnTo>
                  <a:close/>
                </a:path>
                <a:path w="1177925" h="152400">
                  <a:moveTo>
                    <a:pt x="658749" y="0"/>
                  </a:moveTo>
                  <a:lnTo>
                    <a:pt x="641095" y="0"/>
                  </a:lnTo>
                  <a:lnTo>
                    <a:pt x="641095" y="113030"/>
                  </a:lnTo>
                  <a:lnTo>
                    <a:pt x="658749" y="113030"/>
                  </a:lnTo>
                  <a:lnTo>
                    <a:pt x="658749" y="0"/>
                  </a:lnTo>
                  <a:close/>
                </a:path>
                <a:path w="1177925" h="152400">
                  <a:moveTo>
                    <a:pt x="566419" y="1524"/>
                  </a:moveTo>
                  <a:lnTo>
                    <a:pt x="525516" y="20645"/>
                  </a:lnTo>
                  <a:lnTo>
                    <a:pt x="518032" y="45719"/>
                  </a:lnTo>
                  <a:lnTo>
                    <a:pt x="518967" y="54863"/>
                  </a:lnTo>
                  <a:lnTo>
                    <a:pt x="546290" y="86709"/>
                  </a:lnTo>
                  <a:lnTo>
                    <a:pt x="566419" y="90043"/>
                  </a:lnTo>
                  <a:lnTo>
                    <a:pt x="577060" y="89114"/>
                  </a:lnTo>
                  <a:lnTo>
                    <a:pt x="586486" y="86709"/>
                  </a:lnTo>
                  <a:lnTo>
                    <a:pt x="594673" y="82827"/>
                  </a:lnTo>
                  <a:lnTo>
                    <a:pt x="601599" y="77469"/>
                  </a:lnTo>
                  <a:lnTo>
                    <a:pt x="603768" y="74930"/>
                  </a:lnTo>
                  <a:lnTo>
                    <a:pt x="557149" y="74930"/>
                  </a:lnTo>
                  <a:lnTo>
                    <a:pt x="549782" y="72262"/>
                  </a:lnTo>
                  <a:lnTo>
                    <a:pt x="544194" y="67182"/>
                  </a:lnTo>
                  <a:lnTo>
                    <a:pt x="538733" y="61975"/>
                  </a:lnTo>
                  <a:lnTo>
                    <a:pt x="535892" y="55056"/>
                  </a:lnTo>
                  <a:lnTo>
                    <a:pt x="535912" y="36456"/>
                  </a:lnTo>
                  <a:lnTo>
                    <a:pt x="538733" y="29463"/>
                  </a:lnTo>
                  <a:lnTo>
                    <a:pt x="544194" y="24256"/>
                  </a:lnTo>
                  <a:lnTo>
                    <a:pt x="549782" y="19050"/>
                  </a:lnTo>
                  <a:lnTo>
                    <a:pt x="557149" y="16509"/>
                  </a:lnTo>
                  <a:lnTo>
                    <a:pt x="603661" y="16509"/>
                  </a:lnTo>
                  <a:lnTo>
                    <a:pt x="601599" y="14096"/>
                  </a:lnTo>
                  <a:lnTo>
                    <a:pt x="594673" y="8739"/>
                  </a:lnTo>
                  <a:lnTo>
                    <a:pt x="586486" y="4857"/>
                  </a:lnTo>
                  <a:lnTo>
                    <a:pt x="577060" y="2452"/>
                  </a:lnTo>
                  <a:lnTo>
                    <a:pt x="566419" y="1524"/>
                  </a:lnTo>
                  <a:close/>
                </a:path>
                <a:path w="1177925" h="152400">
                  <a:moveTo>
                    <a:pt x="603661" y="16509"/>
                  </a:moveTo>
                  <a:lnTo>
                    <a:pt x="575563" y="16509"/>
                  </a:lnTo>
                  <a:lnTo>
                    <a:pt x="582930" y="19050"/>
                  </a:lnTo>
                  <a:lnTo>
                    <a:pt x="593851" y="29463"/>
                  </a:lnTo>
                  <a:lnTo>
                    <a:pt x="596673" y="36456"/>
                  </a:lnTo>
                  <a:lnTo>
                    <a:pt x="596693" y="55056"/>
                  </a:lnTo>
                  <a:lnTo>
                    <a:pt x="593851" y="61975"/>
                  </a:lnTo>
                  <a:lnTo>
                    <a:pt x="588390" y="67182"/>
                  </a:lnTo>
                  <a:lnTo>
                    <a:pt x="582930" y="72262"/>
                  </a:lnTo>
                  <a:lnTo>
                    <a:pt x="575563" y="74930"/>
                  </a:lnTo>
                  <a:lnTo>
                    <a:pt x="603768" y="74930"/>
                  </a:lnTo>
                  <a:lnTo>
                    <a:pt x="607194" y="70919"/>
                  </a:lnTo>
                  <a:lnTo>
                    <a:pt x="611219" y="63452"/>
                  </a:lnTo>
                  <a:lnTo>
                    <a:pt x="613671" y="55056"/>
                  </a:lnTo>
                  <a:lnTo>
                    <a:pt x="614552" y="45719"/>
                  </a:lnTo>
                  <a:lnTo>
                    <a:pt x="613695" y="36702"/>
                  </a:lnTo>
                  <a:lnTo>
                    <a:pt x="613671" y="36456"/>
                  </a:lnTo>
                  <a:lnTo>
                    <a:pt x="611219" y="28098"/>
                  </a:lnTo>
                  <a:lnTo>
                    <a:pt x="607194" y="20645"/>
                  </a:lnTo>
                  <a:lnTo>
                    <a:pt x="603661" y="16509"/>
                  </a:lnTo>
                  <a:close/>
                </a:path>
                <a:path w="1177925" h="152400">
                  <a:moveTo>
                    <a:pt x="487806" y="84708"/>
                  </a:moveTo>
                  <a:lnTo>
                    <a:pt x="357758" y="84708"/>
                  </a:lnTo>
                  <a:lnTo>
                    <a:pt x="357758" y="98425"/>
                  </a:lnTo>
                  <a:lnTo>
                    <a:pt x="470281" y="98425"/>
                  </a:lnTo>
                  <a:lnTo>
                    <a:pt x="470281" y="110870"/>
                  </a:lnTo>
                  <a:lnTo>
                    <a:pt x="358139" y="110870"/>
                  </a:lnTo>
                  <a:lnTo>
                    <a:pt x="358139" y="150240"/>
                  </a:lnTo>
                  <a:lnTo>
                    <a:pt x="491489" y="150240"/>
                  </a:lnTo>
                  <a:lnTo>
                    <a:pt x="491489" y="136525"/>
                  </a:lnTo>
                  <a:lnTo>
                    <a:pt x="375665" y="136525"/>
                  </a:lnTo>
                  <a:lnTo>
                    <a:pt x="375665" y="123825"/>
                  </a:lnTo>
                  <a:lnTo>
                    <a:pt x="487806" y="123825"/>
                  </a:lnTo>
                  <a:lnTo>
                    <a:pt x="487806" y="84708"/>
                  </a:lnTo>
                  <a:close/>
                </a:path>
                <a:path w="1177925" h="152400">
                  <a:moveTo>
                    <a:pt x="141605" y="82676"/>
                  </a:moveTo>
                  <a:lnTo>
                    <a:pt x="10159" y="82676"/>
                  </a:lnTo>
                  <a:lnTo>
                    <a:pt x="10159" y="96646"/>
                  </a:lnTo>
                  <a:lnTo>
                    <a:pt x="124332" y="96646"/>
                  </a:lnTo>
                  <a:lnTo>
                    <a:pt x="124332" y="109855"/>
                  </a:lnTo>
                  <a:lnTo>
                    <a:pt x="10540" y="109855"/>
                  </a:lnTo>
                  <a:lnTo>
                    <a:pt x="10540" y="150494"/>
                  </a:lnTo>
                  <a:lnTo>
                    <a:pt x="144271" y="150494"/>
                  </a:lnTo>
                  <a:lnTo>
                    <a:pt x="144271" y="136525"/>
                  </a:lnTo>
                  <a:lnTo>
                    <a:pt x="27812" y="136525"/>
                  </a:lnTo>
                  <a:lnTo>
                    <a:pt x="27812" y="123189"/>
                  </a:lnTo>
                  <a:lnTo>
                    <a:pt x="141605" y="123189"/>
                  </a:lnTo>
                  <a:lnTo>
                    <a:pt x="141605" y="82676"/>
                  </a:lnTo>
                  <a:close/>
                </a:path>
                <a:path w="1177925" h="152400">
                  <a:moveTo>
                    <a:pt x="152145" y="55371"/>
                  </a:moveTo>
                  <a:lnTo>
                    <a:pt x="0" y="55371"/>
                  </a:lnTo>
                  <a:lnTo>
                    <a:pt x="0" y="69850"/>
                  </a:lnTo>
                  <a:lnTo>
                    <a:pt x="152145" y="69850"/>
                  </a:lnTo>
                  <a:lnTo>
                    <a:pt x="152145" y="55371"/>
                  </a:lnTo>
                  <a:close/>
                </a:path>
                <a:path w="1177925" h="152400">
                  <a:moveTo>
                    <a:pt x="487806" y="43942"/>
                  </a:moveTo>
                  <a:lnTo>
                    <a:pt x="470153" y="43942"/>
                  </a:lnTo>
                  <a:lnTo>
                    <a:pt x="470153" y="76326"/>
                  </a:lnTo>
                  <a:lnTo>
                    <a:pt x="487806" y="76326"/>
                  </a:lnTo>
                  <a:lnTo>
                    <a:pt x="487806" y="43942"/>
                  </a:lnTo>
                  <a:close/>
                </a:path>
                <a:path w="1177925" h="152400">
                  <a:moveTo>
                    <a:pt x="367919" y="2667"/>
                  </a:moveTo>
                  <a:lnTo>
                    <a:pt x="350646" y="2667"/>
                  </a:lnTo>
                  <a:lnTo>
                    <a:pt x="350646" y="70738"/>
                  </a:lnTo>
                  <a:lnTo>
                    <a:pt x="439674" y="70738"/>
                  </a:lnTo>
                  <a:lnTo>
                    <a:pt x="439674" y="56514"/>
                  </a:lnTo>
                  <a:lnTo>
                    <a:pt x="367919" y="56514"/>
                  </a:lnTo>
                  <a:lnTo>
                    <a:pt x="367919" y="35559"/>
                  </a:lnTo>
                  <a:lnTo>
                    <a:pt x="487806" y="35559"/>
                  </a:lnTo>
                  <a:lnTo>
                    <a:pt x="487806" y="28320"/>
                  </a:lnTo>
                  <a:lnTo>
                    <a:pt x="439674" y="28320"/>
                  </a:lnTo>
                  <a:lnTo>
                    <a:pt x="439674" y="21589"/>
                  </a:lnTo>
                  <a:lnTo>
                    <a:pt x="367919" y="21589"/>
                  </a:lnTo>
                  <a:lnTo>
                    <a:pt x="367919" y="2667"/>
                  </a:lnTo>
                  <a:close/>
                </a:path>
                <a:path w="1177925" h="152400">
                  <a:moveTo>
                    <a:pt x="487806" y="35559"/>
                  </a:moveTo>
                  <a:lnTo>
                    <a:pt x="422401" y="35559"/>
                  </a:lnTo>
                  <a:lnTo>
                    <a:pt x="422401" y="56514"/>
                  </a:lnTo>
                  <a:lnTo>
                    <a:pt x="439674" y="56514"/>
                  </a:lnTo>
                  <a:lnTo>
                    <a:pt x="439674" y="43942"/>
                  </a:lnTo>
                  <a:lnTo>
                    <a:pt x="487806" y="43942"/>
                  </a:lnTo>
                  <a:lnTo>
                    <a:pt x="487806" y="35559"/>
                  </a:lnTo>
                  <a:close/>
                </a:path>
                <a:path w="1177925" h="152400">
                  <a:moveTo>
                    <a:pt x="487806" y="0"/>
                  </a:moveTo>
                  <a:lnTo>
                    <a:pt x="470153" y="0"/>
                  </a:lnTo>
                  <a:lnTo>
                    <a:pt x="470153" y="28320"/>
                  </a:lnTo>
                  <a:lnTo>
                    <a:pt x="487806" y="28320"/>
                  </a:lnTo>
                  <a:lnTo>
                    <a:pt x="487806" y="0"/>
                  </a:lnTo>
                  <a:close/>
                </a:path>
                <a:path w="1177925" h="152400">
                  <a:moveTo>
                    <a:pt x="439674" y="2667"/>
                  </a:moveTo>
                  <a:lnTo>
                    <a:pt x="422401" y="2667"/>
                  </a:lnTo>
                  <a:lnTo>
                    <a:pt x="422401" y="21589"/>
                  </a:lnTo>
                  <a:lnTo>
                    <a:pt x="439674" y="21589"/>
                  </a:lnTo>
                  <a:lnTo>
                    <a:pt x="439674" y="2667"/>
                  </a:lnTo>
                  <a:close/>
                </a:path>
                <a:path w="1177925" h="152400">
                  <a:moveTo>
                    <a:pt x="908684" y="1524"/>
                  </a:moveTo>
                  <a:lnTo>
                    <a:pt x="868836" y="18006"/>
                  </a:lnTo>
                  <a:lnTo>
                    <a:pt x="861568" y="40258"/>
                  </a:lnTo>
                  <a:lnTo>
                    <a:pt x="862421" y="47878"/>
                  </a:lnTo>
                  <a:lnTo>
                    <a:pt x="889142" y="76120"/>
                  </a:lnTo>
                  <a:lnTo>
                    <a:pt x="908684" y="78993"/>
                  </a:lnTo>
                  <a:lnTo>
                    <a:pt x="918970" y="78182"/>
                  </a:lnTo>
                  <a:lnTo>
                    <a:pt x="928100" y="76120"/>
                  </a:lnTo>
                  <a:lnTo>
                    <a:pt x="936063" y="72796"/>
                  </a:lnTo>
                  <a:lnTo>
                    <a:pt x="942848" y="68199"/>
                  </a:lnTo>
                  <a:lnTo>
                    <a:pt x="946669" y="64262"/>
                  </a:lnTo>
                  <a:lnTo>
                    <a:pt x="899794" y="64262"/>
                  </a:lnTo>
                  <a:lnTo>
                    <a:pt x="892682" y="62102"/>
                  </a:lnTo>
                  <a:lnTo>
                    <a:pt x="887476" y="57912"/>
                  </a:lnTo>
                  <a:lnTo>
                    <a:pt x="882142" y="53848"/>
                  </a:lnTo>
                  <a:lnTo>
                    <a:pt x="879348" y="47878"/>
                  </a:lnTo>
                  <a:lnTo>
                    <a:pt x="879220" y="40258"/>
                  </a:lnTo>
                  <a:lnTo>
                    <a:pt x="879348" y="32638"/>
                  </a:lnTo>
                  <a:lnTo>
                    <a:pt x="882142" y="26669"/>
                  </a:lnTo>
                  <a:lnTo>
                    <a:pt x="892682" y="18414"/>
                  </a:lnTo>
                  <a:lnTo>
                    <a:pt x="899794" y="16256"/>
                  </a:lnTo>
                  <a:lnTo>
                    <a:pt x="908684" y="16128"/>
                  </a:lnTo>
                  <a:lnTo>
                    <a:pt x="946534" y="16128"/>
                  </a:lnTo>
                  <a:lnTo>
                    <a:pt x="942848" y="12318"/>
                  </a:lnTo>
                  <a:lnTo>
                    <a:pt x="936063" y="7721"/>
                  </a:lnTo>
                  <a:lnTo>
                    <a:pt x="928100" y="4397"/>
                  </a:lnTo>
                  <a:lnTo>
                    <a:pt x="918970" y="2335"/>
                  </a:lnTo>
                  <a:lnTo>
                    <a:pt x="908684" y="1524"/>
                  </a:lnTo>
                  <a:close/>
                </a:path>
                <a:path w="1177925" h="152400">
                  <a:moveTo>
                    <a:pt x="946534" y="16128"/>
                  </a:moveTo>
                  <a:lnTo>
                    <a:pt x="908684" y="16128"/>
                  </a:lnTo>
                  <a:lnTo>
                    <a:pt x="917575" y="16256"/>
                  </a:lnTo>
                  <a:lnTo>
                    <a:pt x="924559" y="18414"/>
                  </a:lnTo>
                  <a:lnTo>
                    <a:pt x="929894" y="22478"/>
                  </a:lnTo>
                  <a:lnTo>
                    <a:pt x="935101" y="26669"/>
                  </a:lnTo>
                  <a:lnTo>
                    <a:pt x="937768" y="32638"/>
                  </a:lnTo>
                  <a:lnTo>
                    <a:pt x="937768" y="47878"/>
                  </a:lnTo>
                  <a:lnTo>
                    <a:pt x="935101" y="53848"/>
                  </a:lnTo>
                  <a:lnTo>
                    <a:pt x="924559" y="62102"/>
                  </a:lnTo>
                  <a:lnTo>
                    <a:pt x="917575" y="64262"/>
                  </a:lnTo>
                  <a:lnTo>
                    <a:pt x="946669" y="64262"/>
                  </a:lnTo>
                  <a:lnTo>
                    <a:pt x="948350" y="62529"/>
                  </a:lnTo>
                  <a:lnTo>
                    <a:pt x="952293" y="55991"/>
                  </a:lnTo>
                  <a:lnTo>
                    <a:pt x="954688" y="48571"/>
                  </a:lnTo>
                  <a:lnTo>
                    <a:pt x="955548" y="40258"/>
                  </a:lnTo>
                  <a:lnTo>
                    <a:pt x="954755" y="32638"/>
                  </a:lnTo>
                  <a:lnTo>
                    <a:pt x="954688" y="32000"/>
                  </a:lnTo>
                  <a:lnTo>
                    <a:pt x="952293" y="24574"/>
                  </a:lnTo>
                  <a:lnTo>
                    <a:pt x="948350" y="18006"/>
                  </a:lnTo>
                  <a:lnTo>
                    <a:pt x="946657" y="16256"/>
                  </a:lnTo>
                  <a:lnTo>
                    <a:pt x="946534" y="16128"/>
                  </a:lnTo>
                  <a:close/>
                </a:path>
                <a:path w="1177925" h="152400">
                  <a:moveTo>
                    <a:pt x="737488" y="21589"/>
                  </a:moveTo>
                  <a:lnTo>
                    <a:pt x="720598" y="21589"/>
                  </a:lnTo>
                  <a:lnTo>
                    <a:pt x="720346" y="34041"/>
                  </a:lnTo>
                  <a:lnTo>
                    <a:pt x="720310" y="35827"/>
                  </a:lnTo>
                  <a:lnTo>
                    <a:pt x="719629" y="49196"/>
                  </a:lnTo>
                  <a:lnTo>
                    <a:pt x="712771" y="93551"/>
                  </a:lnTo>
                  <a:lnTo>
                    <a:pt x="690118" y="125856"/>
                  </a:lnTo>
                  <a:lnTo>
                    <a:pt x="690118" y="143128"/>
                  </a:lnTo>
                  <a:lnTo>
                    <a:pt x="703552" y="138005"/>
                  </a:lnTo>
                  <a:lnTo>
                    <a:pt x="714724" y="127762"/>
                  </a:lnTo>
                  <a:lnTo>
                    <a:pt x="723657" y="112375"/>
                  </a:lnTo>
                  <a:lnTo>
                    <a:pt x="730376" y="91820"/>
                  </a:lnTo>
                  <a:lnTo>
                    <a:pt x="748602" y="91820"/>
                  </a:lnTo>
                  <a:lnTo>
                    <a:pt x="734821" y="67563"/>
                  </a:lnTo>
                  <a:lnTo>
                    <a:pt x="735917" y="57040"/>
                  </a:lnTo>
                  <a:lnTo>
                    <a:pt x="736727" y="45862"/>
                  </a:lnTo>
                  <a:lnTo>
                    <a:pt x="737171" y="35827"/>
                  </a:lnTo>
                  <a:lnTo>
                    <a:pt x="737250" y="34041"/>
                  </a:lnTo>
                  <a:lnTo>
                    <a:pt x="737488" y="21589"/>
                  </a:lnTo>
                  <a:close/>
                </a:path>
                <a:path w="1177925" h="152400">
                  <a:moveTo>
                    <a:pt x="748602" y="91820"/>
                  </a:moveTo>
                  <a:lnTo>
                    <a:pt x="730376" y="91820"/>
                  </a:lnTo>
                  <a:lnTo>
                    <a:pt x="757555" y="140969"/>
                  </a:lnTo>
                  <a:lnTo>
                    <a:pt x="771906" y="132842"/>
                  </a:lnTo>
                  <a:lnTo>
                    <a:pt x="748602" y="91820"/>
                  </a:lnTo>
                  <a:close/>
                </a:path>
                <a:path w="1177925" h="152400">
                  <a:moveTo>
                    <a:pt x="764158" y="5461"/>
                  </a:moveTo>
                  <a:lnTo>
                    <a:pt x="692403" y="5461"/>
                  </a:lnTo>
                  <a:lnTo>
                    <a:pt x="692403" y="21589"/>
                  </a:lnTo>
                  <a:lnTo>
                    <a:pt x="764158" y="21589"/>
                  </a:lnTo>
                  <a:lnTo>
                    <a:pt x="764158" y="5461"/>
                  </a:lnTo>
                  <a:close/>
                </a:path>
                <a:path w="1177925" h="152400">
                  <a:moveTo>
                    <a:pt x="324357" y="128650"/>
                  </a:moveTo>
                  <a:lnTo>
                    <a:pt x="172212" y="128650"/>
                  </a:lnTo>
                  <a:lnTo>
                    <a:pt x="172212" y="144906"/>
                  </a:lnTo>
                  <a:lnTo>
                    <a:pt x="324357" y="144906"/>
                  </a:lnTo>
                  <a:lnTo>
                    <a:pt x="324357" y="128650"/>
                  </a:lnTo>
                  <a:close/>
                </a:path>
                <a:path w="1177925" h="152400">
                  <a:moveTo>
                    <a:pt x="256920" y="99949"/>
                  </a:moveTo>
                  <a:lnTo>
                    <a:pt x="238887" y="99949"/>
                  </a:lnTo>
                  <a:lnTo>
                    <a:pt x="238887" y="128650"/>
                  </a:lnTo>
                  <a:lnTo>
                    <a:pt x="256920" y="128650"/>
                  </a:lnTo>
                  <a:lnTo>
                    <a:pt x="256920" y="99949"/>
                  </a:lnTo>
                  <a:close/>
                </a:path>
                <a:path w="1177925" h="152400">
                  <a:moveTo>
                    <a:pt x="314325" y="5461"/>
                  </a:moveTo>
                  <a:lnTo>
                    <a:pt x="182371" y="5461"/>
                  </a:lnTo>
                  <a:lnTo>
                    <a:pt x="182371" y="21208"/>
                  </a:lnTo>
                  <a:lnTo>
                    <a:pt x="296799" y="21208"/>
                  </a:lnTo>
                  <a:lnTo>
                    <a:pt x="296799" y="45084"/>
                  </a:lnTo>
                  <a:lnTo>
                    <a:pt x="182371" y="45084"/>
                  </a:lnTo>
                  <a:lnTo>
                    <a:pt x="182371" y="99949"/>
                  </a:lnTo>
                  <a:lnTo>
                    <a:pt x="316611" y="99949"/>
                  </a:lnTo>
                  <a:lnTo>
                    <a:pt x="316611" y="84327"/>
                  </a:lnTo>
                  <a:lnTo>
                    <a:pt x="200025" y="84327"/>
                  </a:lnTo>
                  <a:lnTo>
                    <a:pt x="200025" y="60198"/>
                  </a:lnTo>
                  <a:lnTo>
                    <a:pt x="314325" y="60198"/>
                  </a:lnTo>
                  <a:lnTo>
                    <a:pt x="314325" y="5461"/>
                  </a:lnTo>
                  <a:close/>
                </a:path>
                <a:path w="1177925" h="152400">
                  <a:moveTo>
                    <a:pt x="141224" y="1777"/>
                  </a:moveTo>
                  <a:lnTo>
                    <a:pt x="10032" y="1777"/>
                  </a:lnTo>
                  <a:lnTo>
                    <a:pt x="10032" y="16382"/>
                  </a:lnTo>
                  <a:lnTo>
                    <a:pt x="123570" y="16382"/>
                  </a:lnTo>
                  <a:lnTo>
                    <a:pt x="123570" y="47370"/>
                  </a:lnTo>
                  <a:lnTo>
                    <a:pt x="141224" y="47370"/>
                  </a:lnTo>
                  <a:lnTo>
                    <a:pt x="141224" y="1777"/>
                  </a:lnTo>
                  <a:close/>
                </a:path>
                <a:path w="1177925" h="152400">
                  <a:moveTo>
                    <a:pt x="1176655" y="0"/>
                  </a:moveTo>
                  <a:lnTo>
                    <a:pt x="1159002" y="0"/>
                  </a:lnTo>
                  <a:lnTo>
                    <a:pt x="1159002" y="24764"/>
                  </a:lnTo>
                  <a:lnTo>
                    <a:pt x="1122299" y="24764"/>
                  </a:lnTo>
                  <a:lnTo>
                    <a:pt x="1122299" y="40386"/>
                  </a:lnTo>
                  <a:lnTo>
                    <a:pt x="1159002" y="40386"/>
                  </a:lnTo>
                  <a:lnTo>
                    <a:pt x="1159002" y="85598"/>
                  </a:lnTo>
                  <a:lnTo>
                    <a:pt x="1176655" y="85598"/>
                  </a:lnTo>
                  <a:lnTo>
                    <a:pt x="1176655" y="0"/>
                  </a:lnTo>
                  <a:close/>
                </a:path>
                <a:path w="1177925" h="152400">
                  <a:moveTo>
                    <a:pt x="1079245" y="1396"/>
                  </a:moveTo>
                  <a:lnTo>
                    <a:pt x="1078874" y="8381"/>
                  </a:lnTo>
                  <a:lnTo>
                    <a:pt x="1078819" y="9421"/>
                  </a:lnTo>
                  <a:lnTo>
                    <a:pt x="1077737" y="17113"/>
                  </a:lnTo>
                  <a:lnTo>
                    <a:pt x="1058037" y="54482"/>
                  </a:lnTo>
                  <a:lnTo>
                    <a:pt x="1033652" y="66420"/>
                  </a:lnTo>
                  <a:lnTo>
                    <a:pt x="1033652" y="82550"/>
                  </a:lnTo>
                  <a:lnTo>
                    <a:pt x="1069359" y="66907"/>
                  </a:lnTo>
                  <a:lnTo>
                    <a:pt x="1084310" y="49551"/>
                  </a:lnTo>
                  <a:lnTo>
                    <a:pt x="1111982" y="49551"/>
                  </a:lnTo>
                  <a:lnTo>
                    <a:pt x="1091183" y="35306"/>
                  </a:lnTo>
                  <a:lnTo>
                    <a:pt x="1093089" y="30225"/>
                  </a:lnTo>
                  <a:lnTo>
                    <a:pt x="1094486" y="25018"/>
                  </a:lnTo>
                  <a:lnTo>
                    <a:pt x="1095502" y="19557"/>
                  </a:lnTo>
                  <a:lnTo>
                    <a:pt x="1096390" y="14096"/>
                  </a:lnTo>
                  <a:lnTo>
                    <a:pt x="1096806" y="9421"/>
                  </a:lnTo>
                  <a:lnTo>
                    <a:pt x="1096899" y="2412"/>
                  </a:lnTo>
                  <a:lnTo>
                    <a:pt x="1079245" y="1396"/>
                  </a:lnTo>
                  <a:close/>
                </a:path>
                <a:path w="1177925" h="152400">
                  <a:moveTo>
                    <a:pt x="1111982" y="49551"/>
                  </a:moveTo>
                  <a:lnTo>
                    <a:pt x="1084357" y="49551"/>
                  </a:lnTo>
                  <a:lnTo>
                    <a:pt x="1127759" y="79501"/>
                  </a:lnTo>
                  <a:lnTo>
                    <a:pt x="1137539" y="67056"/>
                  </a:lnTo>
                  <a:lnTo>
                    <a:pt x="1111982" y="49551"/>
                  </a:lnTo>
                  <a:close/>
                </a:path>
                <a:path w="1177925" h="152400">
                  <a:moveTo>
                    <a:pt x="998855" y="0"/>
                  </a:moveTo>
                  <a:lnTo>
                    <a:pt x="981201" y="0"/>
                  </a:lnTo>
                  <a:lnTo>
                    <a:pt x="981201" y="84074"/>
                  </a:lnTo>
                  <a:lnTo>
                    <a:pt x="998855" y="84074"/>
                  </a:lnTo>
                  <a:lnTo>
                    <a:pt x="998855" y="66167"/>
                  </a:lnTo>
                  <a:lnTo>
                    <a:pt x="1020318" y="66167"/>
                  </a:lnTo>
                  <a:lnTo>
                    <a:pt x="1020318" y="51181"/>
                  </a:lnTo>
                  <a:lnTo>
                    <a:pt x="998855" y="51181"/>
                  </a:lnTo>
                  <a:lnTo>
                    <a:pt x="998855" y="29718"/>
                  </a:lnTo>
                  <a:lnTo>
                    <a:pt x="1020318" y="29718"/>
                  </a:lnTo>
                  <a:lnTo>
                    <a:pt x="1020318" y="14605"/>
                  </a:lnTo>
                  <a:lnTo>
                    <a:pt x="998855" y="14605"/>
                  </a:lnTo>
                  <a:lnTo>
                    <a:pt x="998855" y="0"/>
                  </a:lnTo>
                  <a:close/>
                </a:path>
                <a:path w="1177925" h="152400">
                  <a:moveTo>
                    <a:pt x="835278" y="78105"/>
                  </a:moveTo>
                  <a:lnTo>
                    <a:pt x="818514" y="78105"/>
                  </a:lnTo>
                  <a:lnTo>
                    <a:pt x="818514" y="152273"/>
                  </a:lnTo>
                  <a:lnTo>
                    <a:pt x="835278" y="152273"/>
                  </a:lnTo>
                  <a:lnTo>
                    <a:pt x="835278" y="78105"/>
                  </a:lnTo>
                  <a:close/>
                </a:path>
                <a:path w="1177925" h="152400">
                  <a:moveTo>
                    <a:pt x="793750" y="888"/>
                  </a:moveTo>
                  <a:lnTo>
                    <a:pt x="776986" y="888"/>
                  </a:lnTo>
                  <a:lnTo>
                    <a:pt x="776986" y="149606"/>
                  </a:lnTo>
                  <a:lnTo>
                    <a:pt x="793750" y="149606"/>
                  </a:lnTo>
                  <a:lnTo>
                    <a:pt x="793750" y="78105"/>
                  </a:lnTo>
                  <a:lnTo>
                    <a:pt x="835278" y="78105"/>
                  </a:lnTo>
                  <a:lnTo>
                    <a:pt x="835278" y="61340"/>
                  </a:lnTo>
                  <a:lnTo>
                    <a:pt x="793750" y="61340"/>
                  </a:lnTo>
                  <a:lnTo>
                    <a:pt x="793750" y="888"/>
                  </a:lnTo>
                  <a:close/>
                </a:path>
                <a:path w="1177925" h="152400">
                  <a:moveTo>
                    <a:pt x="835278" y="0"/>
                  </a:moveTo>
                  <a:lnTo>
                    <a:pt x="818514" y="0"/>
                  </a:lnTo>
                  <a:lnTo>
                    <a:pt x="818514" y="61340"/>
                  </a:lnTo>
                  <a:lnTo>
                    <a:pt x="835278" y="61340"/>
                  </a:lnTo>
                  <a:lnTo>
                    <a:pt x="835278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0871" y="3707879"/>
              <a:ext cx="2431541" cy="52655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87423" y="3869435"/>
              <a:ext cx="1213865" cy="18973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6967" y="3713987"/>
              <a:ext cx="2403347" cy="49834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98980" y="3879976"/>
              <a:ext cx="1175766" cy="15227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0871" y="4315955"/>
              <a:ext cx="2431541" cy="52655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76171" y="4476000"/>
              <a:ext cx="1448562" cy="19124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86967" y="4322063"/>
              <a:ext cx="2403347" cy="498347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387602" y="4486655"/>
              <a:ext cx="1410335" cy="154305"/>
            </a:xfrm>
            <a:custGeom>
              <a:avLst/>
              <a:gdLst/>
              <a:ahLst/>
              <a:cxnLst/>
              <a:rect l="l" t="t" r="r" b="b"/>
              <a:pathLst>
                <a:path w="1410335" h="154304">
                  <a:moveTo>
                    <a:pt x="105664" y="77470"/>
                  </a:moveTo>
                  <a:lnTo>
                    <a:pt x="77152" y="55880"/>
                  </a:lnTo>
                  <a:lnTo>
                    <a:pt x="57531" y="41021"/>
                  </a:lnTo>
                  <a:lnTo>
                    <a:pt x="59563" y="35306"/>
                  </a:lnTo>
                  <a:lnTo>
                    <a:pt x="61214" y="29464"/>
                  </a:lnTo>
                  <a:lnTo>
                    <a:pt x="63246" y="17018"/>
                  </a:lnTo>
                  <a:lnTo>
                    <a:pt x="63652" y="11912"/>
                  </a:lnTo>
                  <a:lnTo>
                    <a:pt x="63754" y="4191"/>
                  </a:lnTo>
                  <a:lnTo>
                    <a:pt x="46101" y="3048"/>
                  </a:lnTo>
                  <a:lnTo>
                    <a:pt x="45720" y="10668"/>
                  </a:lnTo>
                  <a:lnTo>
                    <a:pt x="45669" y="11912"/>
                  </a:lnTo>
                  <a:lnTo>
                    <a:pt x="44577" y="20421"/>
                  </a:lnTo>
                  <a:lnTo>
                    <a:pt x="42811" y="28587"/>
                  </a:lnTo>
                  <a:lnTo>
                    <a:pt x="40462" y="36195"/>
                  </a:lnTo>
                  <a:lnTo>
                    <a:pt x="40386" y="36449"/>
                  </a:lnTo>
                  <a:lnTo>
                    <a:pt x="13411" y="70485"/>
                  </a:lnTo>
                  <a:lnTo>
                    <a:pt x="0" y="75184"/>
                  </a:lnTo>
                  <a:lnTo>
                    <a:pt x="0" y="91694"/>
                  </a:lnTo>
                  <a:lnTo>
                    <a:pt x="35572" y="74891"/>
                  </a:lnTo>
                  <a:lnTo>
                    <a:pt x="50546" y="55880"/>
                  </a:lnTo>
                  <a:lnTo>
                    <a:pt x="95059" y="90106"/>
                  </a:lnTo>
                  <a:lnTo>
                    <a:pt x="97066" y="87604"/>
                  </a:lnTo>
                  <a:lnTo>
                    <a:pt x="105664" y="77470"/>
                  </a:lnTo>
                  <a:close/>
                </a:path>
                <a:path w="1410335" h="154304">
                  <a:moveTo>
                    <a:pt x="141478" y="135890"/>
                  </a:moveTo>
                  <a:lnTo>
                    <a:pt x="27940" y="135890"/>
                  </a:lnTo>
                  <a:lnTo>
                    <a:pt x="27940" y="103505"/>
                  </a:lnTo>
                  <a:lnTo>
                    <a:pt x="10160" y="103505"/>
                  </a:lnTo>
                  <a:lnTo>
                    <a:pt x="10160" y="152019"/>
                  </a:lnTo>
                  <a:lnTo>
                    <a:pt x="141478" y="152019"/>
                  </a:lnTo>
                  <a:lnTo>
                    <a:pt x="141478" y="135890"/>
                  </a:lnTo>
                  <a:close/>
                </a:path>
                <a:path w="1410335" h="154304">
                  <a:moveTo>
                    <a:pt x="158877" y="36195"/>
                  </a:moveTo>
                  <a:lnTo>
                    <a:pt x="137414" y="36195"/>
                  </a:lnTo>
                  <a:lnTo>
                    <a:pt x="137414" y="1651"/>
                  </a:lnTo>
                  <a:lnTo>
                    <a:pt x="119761" y="1651"/>
                  </a:lnTo>
                  <a:lnTo>
                    <a:pt x="119761" y="114681"/>
                  </a:lnTo>
                  <a:lnTo>
                    <a:pt x="137414" y="114681"/>
                  </a:lnTo>
                  <a:lnTo>
                    <a:pt x="137414" y="53213"/>
                  </a:lnTo>
                  <a:lnTo>
                    <a:pt x="158877" y="53213"/>
                  </a:lnTo>
                  <a:lnTo>
                    <a:pt x="158877" y="36195"/>
                  </a:lnTo>
                  <a:close/>
                </a:path>
                <a:path w="1410335" h="154304">
                  <a:moveTo>
                    <a:pt x="315214" y="88138"/>
                  </a:moveTo>
                  <a:lnTo>
                    <a:pt x="297688" y="88138"/>
                  </a:lnTo>
                  <a:lnTo>
                    <a:pt x="297688" y="104140"/>
                  </a:lnTo>
                  <a:lnTo>
                    <a:pt x="297688" y="118237"/>
                  </a:lnTo>
                  <a:lnTo>
                    <a:pt x="297688" y="137541"/>
                  </a:lnTo>
                  <a:lnTo>
                    <a:pt x="204597" y="137541"/>
                  </a:lnTo>
                  <a:lnTo>
                    <a:pt x="204597" y="118237"/>
                  </a:lnTo>
                  <a:lnTo>
                    <a:pt x="297688" y="118237"/>
                  </a:lnTo>
                  <a:lnTo>
                    <a:pt x="297688" y="104140"/>
                  </a:lnTo>
                  <a:lnTo>
                    <a:pt x="204597" y="104140"/>
                  </a:lnTo>
                  <a:lnTo>
                    <a:pt x="204597" y="88138"/>
                  </a:lnTo>
                  <a:lnTo>
                    <a:pt x="187325" y="88138"/>
                  </a:lnTo>
                  <a:lnTo>
                    <a:pt x="187325" y="152019"/>
                  </a:lnTo>
                  <a:lnTo>
                    <a:pt x="315214" y="152019"/>
                  </a:lnTo>
                  <a:lnTo>
                    <a:pt x="315214" y="137541"/>
                  </a:lnTo>
                  <a:lnTo>
                    <a:pt x="315214" y="118237"/>
                  </a:lnTo>
                  <a:lnTo>
                    <a:pt x="315214" y="104140"/>
                  </a:lnTo>
                  <a:lnTo>
                    <a:pt x="315214" y="88138"/>
                  </a:lnTo>
                  <a:close/>
                </a:path>
                <a:path w="1410335" h="154304">
                  <a:moveTo>
                    <a:pt x="315214" y="1651"/>
                  </a:moveTo>
                  <a:lnTo>
                    <a:pt x="297561" y="1651"/>
                  </a:lnTo>
                  <a:lnTo>
                    <a:pt x="297561" y="32131"/>
                  </a:lnTo>
                  <a:lnTo>
                    <a:pt x="266192" y="32131"/>
                  </a:lnTo>
                  <a:lnTo>
                    <a:pt x="249428" y="10579"/>
                  </a:lnTo>
                  <a:lnTo>
                    <a:pt x="249428" y="33909"/>
                  </a:lnTo>
                  <a:lnTo>
                    <a:pt x="249301" y="48514"/>
                  </a:lnTo>
                  <a:lnTo>
                    <a:pt x="246761" y="53848"/>
                  </a:lnTo>
                  <a:lnTo>
                    <a:pt x="241427" y="57912"/>
                  </a:lnTo>
                  <a:lnTo>
                    <a:pt x="236220" y="61976"/>
                  </a:lnTo>
                  <a:lnTo>
                    <a:pt x="229235" y="64008"/>
                  </a:lnTo>
                  <a:lnTo>
                    <a:pt x="211455" y="64008"/>
                  </a:lnTo>
                  <a:lnTo>
                    <a:pt x="204343" y="61976"/>
                  </a:lnTo>
                  <a:lnTo>
                    <a:pt x="199009" y="57912"/>
                  </a:lnTo>
                  <a:lnTo>
                    <a:pt x="193802" y="53848"/>
                  </a:lnTo>
                  <a:lnTo>
                    <a:pt x="191008" y="48260"/>
                  </a:lnTo>
                  <a:lnTo>
                    <a:pt x="191008" y="33909"/>
                  </a:lnTo>
                  <a:lnTo>
                    <a:pt x="193802" y="28194"/>
                  </a:lnTo>
                  <a:lnTo>
                    <a:pt x="204343" y="20193"/>
                  </a:lnTo>
                  <a:lnTo>
                    <a:pt x="211455" y="18161"/>
                  </a:lnTo>
                  <a:lnTo>
                    <a:pt x="229235" y="18161"/>
                  </a:lnTo>
                  <a:lnTo>
                    <a:pt x="236220" y="20193"/>
                  </a:lnTo>
                  <a:lnTo>
                    <a:pt x="241427" y="24257"/>
                  </a:lnTo>
                  <a:lnTo>
                    <a:pt x="246761" y="28194"/>
                  </a:lnTo>
                  <a:lnTo>
                    <a:pt x="220345" y="3429"/>
                  </a:lnTo>
                  <a:lnTo>
                    <a:pt x="209981" y="4229"/>
                  </a:lnTo>
                  <a:lnTo>
                    <a:pt x="176517" y="25895"/>
                  </a:lnTo>
                  <a:lnTo>
                    <a:pt x="173228" y="41021"/>
                  </a:lnTo>
                  <a:lnTo>
                    <a:pt x="174015" y="48260"/>
                  </a:lnTo>
                  <a:lnTo>
                    <a:pt x="200799" y="75946"/>
                  </a:lnTo>
                  <a:lnTo>
                    <a:pt x="220345" y="78740"/>
                  </a:lnTo>
                  <a:lnTo>
                    <a:pt x="229438" y="78155"/>
                  </a:lnTo>
                  <a:lnTo>
                    <a:pt x="258572" y="64008"/>
                  </a:lnTo>
                  <a:lnTo>
                    <a:pt x="261239" y="60871"/>
                  </a:lnTo>
                  <a:lnTo>
                    <a:pt x="264414" y="55041"/>
                  </a:lnTo>
                  <a:lnTo>
                    <a:pt x="266446" y="48514"/>
                  </a:lnTo>
                  <a:lnTo>
                    <a:pt x="297561" y="48514"/>
                  </a:lnTo>
                  <a:lnTo>
                    <a:pt x="297561" y="79756"/>
                  </a:lnTo>
                  <a:lnTo>
                    <a:pt x="315214" y="79756"/>
                  </a:lnTo>
                  <a:lnTo>
                    <a:pt x="315214" y="48514"/>
                  </a:lnTo>
                  <a:lnTo>
                    <a:pt x="315214" y="32131"/>
                  </a:lnTo>
                  <a:lnTo>
                    <a:pt x="315214" y="1651"/>
                  </a:lnTo>
                  <a:close/>
                </a:path>
                <a:path w="1410335" h="154304">
                  <a:moveTo>
                    <a:pt x="441198" y="38735"/>
                  </a:moveTo>
                  <a:lnTo>
                    <a:pt x="440232" y="31216"/>
                  </a:lnTo>
                  <a:lnTo>
                    <a:pt x="437769" y="24447"/>
                  </a:lnTo>
                  <a:lnTo>
                    <a:pt x="433768" y="18453"/>
                  </a:lnTo>
                  <a:lnTo>
                    <a:pt x="432790" y="17526"/>
                  </a:lnTo>
                  <a:lnTo>
                    <a:pt x="428244" y="13208"/>
                  </a:lnTo>
                  <a:lnTo>
                    <a:pt x="423545" y="10325"/>
                  </a:lnTo>
                  <a:lnTo>
                    <a:pt x="423545" y="32258"/>
                  </a:lnTo>
                  <a:lnTo>
                    <a:pt x="423545" y="45212"/>
                  </a:lnTo>
                  <a:lnTo>
                    <a:pt x="420878" y="50419"/>
                  </a:lnTo>
                  <a:lnTo>
                    <a:pt x="410083" y="57912"/>
                  </a:lnTo>
                  <a:lnTo>
                    <a:pt x="402971" y="59944"/>
                  </a:lnTo>
                  <a:lnTo>
                    <a:pt x="385191" y="59944"/>
                  </a:lnTo>
                  <a:lnTo>
                    <a:pt x="378079" y="57912"/>
                  </a:lnTo>
                  <a:lnTo>
                    <a:pt x="367284" y="50419"/>
                  </a:lnTo>
                  <a:lnTo>
                    <a:pt x="364490" y="45212"/>
                  </a:lnTo>
                  <a:lnTo>
                    <a:pt x="364363" y="38735"/>
                  </a:lnTo>
                  <a:lnTo>
                    <a:pt x="364490" y="32258"/>
                  </a:lnTo>
                  <a:lnTo>
                    <a:pt x="367284" y="27051"/>
                  </a:lnTo>
                  <a:lnTo>
                    <a:pt x="372745" y="23368"/>
                  </a:lnTo>
                  <a:lnTo>
                    <a:pt x="378079" y="19558"/>
                  </a:lnTo>
                  <a:lnTo>
                    <a:pt x="385191" y="17653"/>
                  </a:lnTo>
                  <a:lnTo>
                    <a:pt x="394081" y="17526"/>
                  </a:lnTo>
                  <a:lnTo>
                    <a:pt x="402971" y="17653"/>
                  </a:lnTo>
                  <a:lnTo>
                    <a:pt x="410083" y="19558"/>
                  </a:lnTo>
                  <a:lnTo>
                    <a:pt x="415417" y="23368"/>
                  </a:lnTo>
                  <a:lnTo>
                    <a:pt x="420878" y="27051"/>
                  </a:lnTo>
                  <a:lnTo>
                    <a:pt x="394081" y="3302"/>
                  </a:lnTo>
                  <a:lnTo>
                    <a:pt x="383933" y="4000"/>
                  </a:lnTo>
                  <a:lnTo>
                    <a:pt x="350278" y="24447"/>
                  </a:lnTo>
                  <a:lnTo>
                    <a:pt x="346837" y="38735"/>
                  </a:lnTo>
                  <a:lnTo>
                    <a:pt x="347789" y="46266"/>
                  </a:lnTo>
                  <a:lnTo>
                    <a:pt x="383933" y="73533"/>
                  </a:lnTo>
                  <a:lnTo>
                    <a:pt x="394081" y="74295"/>
                  </a:lnTo>
                  <a:lnTo>
                    <a:pt x="404266" y="73533"/>
                  </a:lnTo>
                  <a:lnTo>
                    <a:pt x="413346" y="71615"/>
                  </a:lnTo>
                  <a:lnTo>
                    <a:pt x="421322" y="68529"/>
                  </a:lnTo>
                  <a:lnTo>
                    <a:pt x="428244" y="64262"/>
                  </a:lnTo>
                  <a:lnTo>
                    <a:pt x="432790" y="59944"/>
                  </a:lnTo>
                  <a:lnTo>
                    <a:pt x="433768" y="59029"/>
                  </a:lnTo>
                  <a:lnTo>
                    <a:pt x="437769" y="53022"/>
                  </a:lnTo>
                  <a:lnTo>
                    <a:pt x="440232" y="46266"/>
                  </a:lnTo>
                  <a:lnTo>
                    <a:pt x="441198" y="38735"/>
                  </a:lnTo>
                  <a:close/>
                </a:path>
                <a:path w="1410335" h="154304">
                  <a:moveTo>
                    <a:pt x="486156" y="1651"/>
                  </a:moveTo>
                  <a:lnTo>
                    <a:pt x="468503" y="1651"/>
                  </a:lnTo>
                  <a:lnTo>
                    <a:pt x="468503" y="76200"/>
                  </a:lnTo>
                  <a:lnTo>
                    <a:pt x="486156" y="76200"/>
                  </a:lnTo>
                  <a:lnTo>
                    <a:pt x="486156" y="1651"/>
                  </a:lnTo>
                  <a:close/>
                </a:path>
                <a:path w="1410335" h="154304">
                  <a:moveTo>
                    <a:pt x="489839" y="138049"/>
                  </a:moveTo>
                  <a:lnTo>
                    <a:pt x="376428" y="138049"/>
                  </a:lnTo>
                  <a:lnTo>
                    <a:pt x="376428" y="124841"/>
                  </a:lnTo>
                  <a:lnTo>
                    <a:pt x="486156" y="124841"/>
                  </a:lnTo>
                  <a:lnTo>
                    <a:pt x="486156" y="84582"/>
                  </a:lnTo>
                  <a:lnTo>
                    <a:pt x="358648" y="84582"/>
                  </a:lnTo>
                  <a:lnTo>
                    <a:pt x="358648" y="98425"/>
                  </a:lnTo>
                  <a:lnTo>
                    <a:pt x="468630" y="98425"/>
                  </a:lnTo>
                  <a:lnTo>
                    <a:pt x="468630" y="111633"/>
                  </a:lnTo>
                  <a:lnTo>
                    <a:pt x="359029" y="111633"/>
                  </a:lnTo>
                  <a:lnTo>
                    <a:pt x="359029" y="152019"/>
                  </a:lnTo>
                  <a:lnTo>
                    <a:pt x="489839" y="152019"/>
                  </a:lnTo>
                  <a:lnTo>
                    <a:pt x="489839" y="138049"/>
                  </a:lnTo>
                  <a:close/>
                </a:path>
                <a:path w="1410335" h="154304">
                  <a:moveTo>
                    <a:pt x="623189" y="133096"/>
                  </a:moveTo>
                  <a:lnTo>
                    <a:pt x="590270" y="91694"/>
                  </a:lnTo>
                  <a:lnTo>
                    <a:pt x="574421" y="71755"/>
                  </a:lnTo>
                  <a:lnTo>
                    <a:pt x="575818" y="64643"/>
                  </a:lnTo>
                  <a:lnTo>
                    <a:pt x="576961" y="57023"/>
                  </a:lnTo>
                  <a:lnTo>
                    <a:pt x="578993" y="23368"/>
                  </a:lnTo>
                  <a:lnTo>
                    <a:pt x="617347" y="23368"/>
                  </a:lnTo>
                  <a:lnTo>
                    <a:pt x="617347" y="7239"/>
                  </a:lnTo>
                  <a:lnTo>
                    <a:pt x="521589" y="7239"/>
                  </a:lnTo>
                  <a:lnTo>
                    <a:pt x="521589" y="23368"/>
                  </a:lnTo>
                  <a:lnTo>
                    <a:pt x="561213" y="23368"/>
                  </a:lnTo>
                  <a:lnTo>
                    <a:pt x="560755" y="36512"/>
                  </a:lnTo>
                  <a:lnTo>
                    <a:pt x="555752" y="74422"/>
                  </a:lnTo>
                  <a:lnTo>
                    <a:pt x="541020" y="110744"/>
                  </a:lnTo>
                  <a:lnTo>
                    <a:pt x="518033" y="127381"/>
                  </a:lnTo>
                  <a:lnTo>
                    <a:pt x="518033" y="144907"/>
                  </a:lnTo>
                  <a:lnTo>
                    <a:pt x="554545" y="121691"/>
                  </a:lnTo>
                  <a:lnTo>
                    <a:pt x="569214" y="91694"/>
                  </a:lnTo>
                  <a:lnTo>
                    <a:pt x="609346" y="143637"/>
                  </a:lnTo>
                  <a:lnTo>
                    <a:pt x="623189" y="133096"/>
                  </a:lnTo>
                  <a:close/>
                </a:path>
                <a:path w="1410335" h="154304">
                  <a:moveTo>
                    <a:pt x="675513" y="63373"/>
                  </a:moveTo>
                  <a:lnTo>
                    <a:pt x="654050" y="63373"/>
                  </a:lnTo>
                  <a:lnTo>
                    <a:pt x="654050" y="1651"/>
                  </a:lnTo>
                  <a:lnTo>
                    <a:pt x="636397" y="1651"/>
                  </a:lnTo>
                  <a:lnTo>
                    <a:pt x="636397" y="153924"/>
                  </a:lnTo>
                  <a:lnTo>
                    <a:pt x="654050" y="153924"/>
                  </a:lnTo>
                  <a:lnTo>
                    <a:pt x="654050" y="80264"/>
                  </a:lnTo>
                  <a:lnTo>
                    <a:pt x="675513" y="80264"/>
                  </a:lnTo>
                  <a:lnTo>
                    <a:pt x="675513" y="63373"/>
                  </a:lnTo>
                  <a:close/>
                </a:path>
                <a:path w="1410335" h="154304">
                  <a:moveTo>
                    <a:pt x="798830" y="121285"/>
                  </a:moveTo>
                  <a:lnTo>
                    <a:pt x="794004" y="123571"/>
                  </a:lnTo>
                  <a:lnTo>
                    <a:pt x="788162" y="125349"/>
                  </a:lnTo>
                  <a:lnTo>
                    <a:pt x="774065" y="127889"/>
                  </a:lnTo>
                  <a:lnTo>
                    <a:pt x="766826" y="128651"/>
                  </a:lnTo>
                  <a:lnTo>
                    <a:pt x="714883" y="128651"/>
                  </a:lnTo>
                  <a:lnTo>
                    <a:pt x="714883" y="82931"/>
                  </a:lnTo>
                  <a:lnTo>
                    <a:pt x="782955" y="82931"/>
                  </a:lnTo>
                  <a:lnTo>
                    <a:pt x="782955" y="7239"/>
                  </a:lnTo>
                  <a:lnTo>
                    <a:pt x="696849" y="7239"/>
                  </a:lnTo>
                  <a:lnTo>
                    <a:pt x="696849" y="23368"/>
                  </a:lnTo>
                  <a:lnTo>
                    <a:pt x="765302" y="23368"/>
                  </a:lnTo>
                  <a:lnTo>
                    <a:pt x="765302" y="66802"/>
                  </a:lnTo>
                  <a:lnTo>
                    <a:pt x="697230" y="66802"/>
                  </a:lnTo>
                  <a:lnTo>
                    <a:pt x="697230" y="144907"/>
                  </a:lnTo>
                  <a:lnTo>
                    <a:pt x="764971" y="144907"/>
                  </a:lnTo>
                  <a:lnTo>
                    <a:pt x="773811" y="144145"/>
                  </a:lnTo>
                  <a:lnTo>
                    <a:pt x="788035" y="141605"/>
                  </a:lnTo>
                  <a:lnTo>
                    <a:pt x="794004" y="139827"/>
                  </a:lnTo>
                  <a:lnTo>
                    <a:pt x="798830" y="137541"/>
                  </a:lnTo>
                  <a:lnTo>
                    <a:pt x="798830" y="128651"/>
                  </a:lnTo>
                  <a:lnTo>
                    <a:pt x="798830" y="121285"/>
                  </a:lnTo>
                  <a:close/>
                </a:path>
                <a:path w="1410335" h="154304">
                  <a:moveTo>
                    <a:pt x="830580" y="1651"/>
                  </a:moveTo>
                  <a:lnTo>
                    <a:pt x="812927" y="1651"/>
                  </a:lnTo>
                  <a:lnTo>
                    <a:pt x="812927" y="153924"/>
                  </a:lnTo>
                  <a:lnTo>
                    <a:pt x="830580" y="153924"/>
                  </a:lnTo>
                  <a:lnTo>
                    <a:pt x="830580" y="1651"/>
                  </a:lnTo>
                  <a:close/>
                </a:path>
                <a:path w="1410335" h="154304">
                  <a:moveTo>
                    <a:pt x="1048258" y="6985"/>
                  </a:moveTo>
                  <a:lnTo>
                    <a:pt x="915670" y="6985"/>
                  </a:lnTo>
                  <a:lnTo>
                    <a:pt x="915670" y="23622"/>
                  </a:lnTo>
                  <a:lnTo>
                    <a:pt x="1029970" y="23622"/>
                  </a:lnTo>
                  <a:lnTo>
                    <a:pt x="1029970" y="107569"/>
                  </a:lnTo>
                  <a:lnTo>
                    <a:pt x="1048258" y="107569"/>
                  </a:lnTo>
                  <a:lnTo>
                    <a:pt x="1048258" y="6985"/>
                  </a:lnTo>
                  <a:close/>
                </a:path>
                <a:path w="1410335" h="154304">
                  <a:moveTo>
                    <a:pt x="1058418" y="130048"/>
                  </a:moveTo>
                  <a:lnTo>
                    <a:pt x="981329" y="130048"/>
                  </a:lnTo>
                  <a:lnTo>
                    <a:pt x="981329" y="62103"/>
                  </a:lnTo>
                  <a:lnTo>
                    <a:pt x="963041" y="62103"/>
                  </a:lnTo>
                  <a:lnTo>
                    <a:pt x="963041" y="130048"/>
                  </a:lnTo>
                  <a:lnTo>
                    <a:pt x="906399" y="130048"/>
                  </a:lnTo>
                  <a:lnTo>
                    <a:pt x="906399" y="146685"/>
                  </a:lnTo>
                  <a:lnTo>
                    <a:pt x="1058418" y="146685"/>
                  </a:lnTo>
                  <a:lnTo>
                    <a:pt x="1058418" y="130048"/>
                  </a:lnTo>
                  <a:close/>
                </a:path>
                <a:path w="1410335" h="154304">
                  <a:moveTo>
                    <a:pt x="1230630" y="130175"/>
                  </a:moveTo>
                  <a:lnTo>
                    <a:pt x="1163447" y="130175"/>
                  </a:lnTo>
                  <a:lnTo>
                    <a:pt x="1163447" y="93345"/>
                  </a:lnTo>
                  <a:lnTo>
                    <a:pt x="1222502" y="93345"/>
                  </a:lnTo>
                  <a:lnTo>
                    <a:pt x="1222502" y="76962"/>
                  </a:lnTo>
                  <a:lnTo>
                    <a:pt x="1106551" y="76962"/>
                  </a:lnTo>
                  <a:lnTo>
                    <a:pt x="1106551" y="23622"/>
                  </a:lnTo>
                  <a:lnTo>
                    <a:pt x="1220724" y="23622"/>
                  </a:lnTo>
                  <a:lnTo>
                    <a:pt x="1220724" y="7239"/>
                  </a:lnTo>
                  <a:lnTo>
                    <a:pt x="1088517" y="7239"/>
                  </a:lnTo>
                  <a:lnTo>
                    <a:pt x="1088517" y="93345"/>
                  </a:lnTo>
                  <a:lnTo>
                    <a:pt x="1145413" y="93345"/>
                  </a:lnTo>
                  <a:lnTo>
                    <a:pt x="1145413" y="130175"/>
                  </a:lnTo>
                  <a:lnTo>
                    <a:pt x="1078611" y="130175"/>
                  </a:lnTo>
                  <a:lnTo>
                    <a:pt x="1078611" y="146685"/>
                  </a:lnTo>
                  <a:lnTo>
                    <a:pt x="1230630" y="146685"/>
                  </a:lnTo>
                  <a:lnTo>
                    <a:pt x="1230630" y="130175"/>
                  </a:lnTo>
                  <a:close/>
                </a:path>
                <a:path w="1410335" h="154304">
                  <a:moveTo>
                    <a:pt x="1353312" y="19304"/>
                  </a:moveTo>
                  <a:lnTo>
                    <a:pt x="1310767" y="19304"/>
                  </a:lnTo>
                  <a:lnTo>
                    <a:pt x="1310767" y="0"/>
                  </a:lnTo>
                  <a:lnTo>
                    <a:pt x="1292733" y="0"/>
                  </a:lnTo>
                  <a:lnTo>
                    <a:pt x="1292733" y="19304"/>
                  </a:lnTo>
                  <a:lnTo>
                    <a:pt x="1250061" y="19304"/>
                  </a:lnTo>
                  <a:lnTo>
                    <a:pt x="1250061" y="34798"/>
                  </a:lnTo>
                  <a:lnTo>
                    <a:pt x="1353312" y="34798"/>
                  </a:lnTo>
                  <a:lnTo>
                    <a:pt x="1353312" y="19304"/>
                  </a:lnTo>
                  <a:close/>
                </a:path>
                <a:path w="1410335" h="154304">
                  <a:moveTo>
                    <a:pt x="1358646" y="122428"/>
                  </a:moveTo>
                  <a:lnTo>
                    <a:pt x="1317955" y="128993"/>
                  </a:lnTo>
                  <a:lnTo>
                    <a:pt x="1310513" y="129159"/>
                  </a:lnTo>
                  <a:lnTo>
                    <a:pt x="1310513" y="106680"/>
                  </a:lnTo>
                  <a:lnTo>
                    <a:pt x="1318361" y="105346"/>
                  </a:lnTo>
                  <a:lnTo>
                    <a:pt x="1325333" y="103251"/>
                  </a:lnTo>
                  <a:lnTo>
                    <a:pt x="1331404" y="100393"/>
                  </a:lnTo>
                  <a:lnTo>
                    <a:pt x="1336548" y="96774"/>
                  </a:lnTo>
                  <a:lnTo>
                    <a:pt x="1341437" y="92583"/>
                  </a:lnTo>
                  <a:lnTo>
                    <a:pt x="1342771" y="91440"/>
                  </a:lnTo>
                  <a:lnTo>
                    <a:pt x="1345831" y="84582"/>
                  </a:lnTo>
                  <a:lnTo>
                    <a:pt x="1345946" y="84328"/>
                  </a:lnTo>
                  <a:lnTo>
                    <a:pt x="1346073" y="75692"/>
                  </a:lnTo>
                  <a:lnTo>
                    <a:pt x="1329309" y="49847"/>
                  </a:lnTo>
                  <a:lnTo>
                    <a:pt x="1329309" y="70739"/>
                  </a:lnTo>
                  <a:lnTo>
                    <a:pt x="1329309" y="80518"/>
                  </a:lnTo>
                  <a:lnTo>
                    <a:pt x="1326896" y="84582"/>
                  </a:lnTo>
                  <a:lnTo>
                    <a:pt x="1317752" y="90932"/>
                  </a:lnTo>
                  <a:lnTo>
                    <a:pt x="1311021" y="92456"/>
                  </a:lnTo>
                  <a:lnTo>
                    <a:pt x="1302004" y="92583"/>
                  </a:lnTo>
                  <a:lnTo>
                    <a:pt x="1292987" y="92456"/>
                  </a:lnTo>
                  <a:lnTo>
                    <a:pt x="1286129" y="90932"/>
                  </a:lnTo>
                  <a:lnTo>
                    <a:pt x="1276985" y="84582"/>
                  </a:lnTo>
                  <a:lnTo>
                    <a:pt x="1274699" y="80518"/>
                  </a:lnTo>
                  <a:lnTo>
                    <a:pt x="1274699" y="70739"/>
                  </a:lnTo>
                  <a:lnTo>
                    <a:pt x="1276985" y="66675"/>
                  </a:lnTo>
                  <a:lnTo>
                    <a:pt x="1286129" y="60325"/>
                  </a:lnTo>
                  <a:lnTo>
                    <a:pt x="1292987" y="58674"/>
                  </a:lnTo>
                  <a:lnTo>
                    <a:pt x="1311021" y="58674"/>
                  </a:lnTo>
                  <a:lnTo>
                    <a:pt x="1317752" y="60325"/>
                  </a:lnTo>
                  <a:lnTo>
                    <a:pt x="1326896" y="66675"/>
                  </a:lnTo>
                  <a:lnTo>
                    <a:pt x="1329309" y="70739"/>
                  </a:lnTo>
                  <a:lnTo>
                    <a:pt x="1329309" y="49847"/>
                  </a:lnTo>
                  <a:lnTo>
                    <a:pt x="1327696" y="48920"/>
                  </a:lnTo>
                  <a:lnTo>
                    <a:pt x="1320203" y="46278"/>
                  </a:lnTo>
                  <a:lnTo>
                    <a:pt x="1311643" y="44678"/>
                  </a:lnTo>
                  <a:lnTo>
                    <a:pt x="1302004" y="44069"/>
                  </a:lnTo>
                  <a:lnTo>
                    <a:pt x="1292339" y="44678"/>
                  </a:lnTo>
                  <a:lnTo>
                    <a:pt x="1258735" y="68694"/>
                  </a:lnTo>
                  <a:lnTo>
                    <a:pt x="1257935" y="75692"/>
                  </a:lnTo>
                  <a:lnTo>
                    <a:pt x="1258062" y="84328"/>
                  </a:lnTo>
                  <a:lnTo>
                    <a:pt x="1261110" y="91313"/>
                  </a:lnTo>
                  <a:lnTo>
                    <a:pt x="1267498" y="96774"/>
                  </a:lnTo>
                  <a:lnTo>
                    <a:pt x="1272616" y="100393"/>
                  </a:lnTo>
                  <a:lnTo>
                    <a:pt x="1278547" y="103251"/>
                  </a:lnTo>
                  <a:lnTo>
                    <a:pt x="1278699" y="103251"/>
                  </a:lnTo>
                  <a:lnTo>
                    <a:pt x="1285532" y="105346"/>
                  </a:lnTo>
                  <a:lnTo>
                    <a:pt x="1285849" y="105346"/>
                  </a:lnTo>
                  <a:lnTo>
                    <a:pt x="1293596" y="106680"/>
                  </a:lnTo>
                  <a:lnTo>
                    <a:pt x="1292860" y="106680"/>
                  </a:lnTo>
                  <a:lnTo>
                    <a:pt x="1292860" y="129159"/>
                  </a:lnTo>
                  <a:lnTo>
                    <a:pt x="1250823" y="129159"/>
                  </a:lnTo>
                  <a:lnTo>
                    <a:pt x="1250823" y="144907"/>
                  </a:lnTo>
                  <a:lnTo>
                    <a:pt x="1314259" y="144907"/>
                  </a:lnTo>
                  <a:lnTo>
                    <a:pt x="1324394" y="144462"/>
                  </a:lnTo>
                  <a:lnTo>
                    <a:pt x="1358646" y="138430"/>
                  </a:lnTo>
                  <a:lnTo>
                    <a:pt x="1358646" y="122428"/>
                  </a:lnTo>
                  <a:close/>
                </a:path>
                <a:path w="1410335" h="154304">
                  <a:moveTo>
                    <a:pt x="1410081" y="61976"/>
                  </a:moveTo>
                  <a:lnTo>
                    <a:pt x="1388999" y="61976"/>
                  </a:lnTo>
                  <a:lnTo>
                    <a:pt x="1388999" y="1651"/>
                  </a:lnTo>
                  <a:lnTo>
                    <a:pt x="1371346" y="1651"/>
                  </a:lnTo>
                  <a:lnTo>
                    <a:pt x="1371346" y="153924"/>
                  </a:lnTo>
                  <a:lnTo>
                    <a:pt x="1388999" y="153924"/>
                  </a:lnTo>
                  <a:lnTo>
                    <a:pt x="1388999" y="78867"/>
                  </a:lnTo>
                  <a:lnTo>
                    <a:pt x="1410081" y="78867"/>
                  </a:lnTo>
                  <a:lnTo>
                    <a:pt x="1410081" y="6197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/>
          <p:nvPr/>
        </p:nvSpPr>
        <p:spPr>
          <a:xfrm>
            <a:off x="3982211" y="3482339"/>
            <a:ext cx="5977255" cy="0"/>
          </a:xfrm>
          <a:custGeom>
            <a:avLst/>
            <a:gdLst/>
            <a:ahLst/>
            <a:cxnLst/>
            <a:rect l="l" t="t" r="r" b="b"/>
            <a:pathLst>
              <a:path w="5977255">
                <a:moveTo>
                  <a:pt x="0" y="0"/>
                </a:moveTo>
                <a:lnTo>
                  <a:pt x="5977128" y="0"/>
                </a:lnTo>
              </a:path>
            </a:pathLst>
          </a:custGeom>
          <a:ln w="15239">
            <a:solidFill>
              <a:srgbClr val="D9D9D9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650029" y="3474719"/>
            <a:ext cx="0" cy="15240"/>
          </a:xfrm>
          <a:custGeom>
            <a:avLst/>
            <a:gdLst/>
            <a:ahLst/>
            <a:cxnLst/>
            <a:rect l="l" t="t" r="r" b="b"/>
            <a:pathLst>
              <a:path h="15239">
                <a:moveTo>
                  <a:pt x="0" y="0"/>
                </a:moveTo>
                <a:lnTo>
                  <a:pt x="0" y="15239"/>
                </a:lnTo>
              </a:path>
            </a:pathLst>
          </a:custGeom>
          <a:ln w="3175">
            <a:solidFill>
              <a:srgbClr val="D9D9D9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982211" y="4332732"/>
            <a:ext cx="5977255" cy="0"/>
          </a:xfrm>
          <a:custGeom>
            <a:avLst/>
            <a:gdLst/>
            <a:ahLst/>
            <a:cxnLst/>
            <a:rect l="l" t="t" r="r" b="b"/>
            <a:pathLst>
              <a:path w="5977255">
                <a:moveTo>
                  <a:pt x="0" y="0"/>
                </a:moveTo>
                <a:lnTo>
                  <a:pt x="5977128" y="0"/>
                </a:lnTo>
              </a:path>
            </a:pathLst>
          </a:custGeom>
          <a:ln w="15239">
            <a:solidFill>
              <a:srgbClr val="D9D9D9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650029" y="4325111"/>
            <a:ext cx="0" cy="15240"/>
          </a:xfrm>
          <a:custGeom>
            <a:avLst/>
            <a:gdLst/>
            <a:ahLst/>
            <a:cxnLst/>
            <a:rect l="l" t="t" r="r" b="b"/>
            <a:pathLst>
              <a:path h="15239">
                <a:moveTo>
                  <a:pt x="0" y="0"/>
                </a:moveTo>
                <a:lnTo>
                  <a:pt x="0" y="15239"/>
                </a:lnTo>
              </a:path>
            </a:pathLst>
          </a:custGeom>
          <a:ln w="3175">
            <a:solidFill>
              <a:srgbClr val="D9D9D9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6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991355" y="2852927"/>
            <a:ext cx="182880" cy="184404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258436" y="2848609"/>
            <a:ext cx="2002282" cy="190246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6377940" y="2830067"/>
            <a:ext cx="1409700" cy="228600"/>
            <a:chOff x="6377940" y="2830067"/>
            <a:chExt cx="1409700" cy="228600"/>
          </a:xfrm>
        </p:grpSpPr>
        <p:sp>
          <p:nvSpPr>
            <p:cNvPr id="68" name="object 68"/>
            <p:cNvSpPr/>
            <p:nvPr/>
          </p:nvSpPr>
          <p:spPr>
            <a:xfrm>
              <a:off x="6377940" y="2830067"/>
              <a:ext cx="1409700" cy="228600"/>
            </a:xfrm>
            <a:custGeom>
              <a:avLst/>
              <a:gdLst/>
              <a:ahLst/>
              <a:cxnLst/>
              <a:rect l="l" t="t" r="r" b="b"/>
              <a:pathLst>
                <a:path w="1409700" h="228600">
                  <a:moveTo>
                    <a:pt x="1295400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295400" y="228600"/>
                  </a:lnTo>
                  <a:lnTo>
                    <a:pt x="1339887" y="219616"/>
                  </a:lnTo>
                  <a:lnTo>
                    <a:pt x="1376219" y="195119"/>
                  </a:lnTo>
                  <a:lnTo>
                    <a:pt x="1400716" y="158787"/>
                  </a:lnTo>
                  <a:lnTo>
                    <a:pt x="1409700" y="114300"/>
                  </a:lnTo>
                  <a:lnTo>
                    <a:pt x="1400716" y="69812"/>
                  </a:lnTo>
                  <a:lnTo>
                    <a:pt x="1376219" y="33480"/>
                  </a:lnTo>
                  <a:lnTo>
                    <a:pt x="1339887" y="8983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569837" y="2867151"/>
              <a:ext cx="306959" cy="135382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899021" y="2867151"/>
              <a:ext cx="688975" cy="147955"/>
            </a:xfrm>
            <a:custGeom>
              <a:avLst/>
              <a:gdLst/>
              <a:ahLst/>
              <a:cxnLst/>
              <a:rect l="l" t="t" r="r" b="b"/>
              <a:pathLst>
                <a:path w="688975" h="147955">
                  <a:moveTo>
                    <a:pt x="20955" y="112141"/>
                  </a:moveTo>
                  <a:lnTo>
                    <a:pt x="5080" y="112141"/>
                  </a:lnTo>
                  <a:lnTo>
                    <a:pt x="0" y="147955"/>
                  </a:lnTo>
                  <a:lnTo>
                    <a:pt x="12954" y="147955"/>
                  </a:lnTo>
                  <a:lnTo>
                    <a:pt x="20955" y="112141"/>
                  </a:lnTo>
                  <a:close/>
                </a:path>
                <a:path w="688975" h="147955">
                  <a:moveTo>
                    <a:pt x="179832" y="89154"/>
                  </a:moveTo>
                  <a:lnTo>
                    <a:pt x="159131" y="89154"/>
                  </a:lnTo>
                  <a:lnTo>
                    <a:pt x="159131" y="23241"/>
                  </a:lnTo>
                  <a:lnTo>
                    <a:pt x="159131" y="5080"/>
                  </a:lnTo>
                  <a:lnTo>
                    <a:pt x="143256" y="5080"/>
                  </a:lnTo>
                  <a:lnTo>
                    <a:pt x="143256" y="23241"/>
                  </a:lnTo>
                  <a:lnTo>
                    <a:pt x="143256" y="89154"/>
                  </a:lnTo>
                  <a:lnTo>
                    <a:pt x="96393" y="89154"/>
                  </a:lnTo>
                  <a:lnTo>
                    <a:pt x="143256" y="23241"/>
                  </a:lnTo>
                  <a:lnTo>
                    <a:pt x="143256" y="5080"/>
                  </a:lnTo>
                  <a:lnTo>
                    <a:pt x="139446" y="5080"/>
                  </a:lnTo>
                  <a:lnTo>
                    <a:pt x="79248" y="89154"/>
                  </a:lnTo>
                  <a:lnTo>
                    <a:pt x="79248" y="103378"/>
                  </a:lnTo>
                  <a:lnTo>
                    <a:pt x="143256" y="103378"/>
                  </a:lnTo>
                  <a:lnTo>
                    <a:pt x="143256" y="131953"/>
                  </a:lnTo>
                  <a:lnTo>
                    <a:pt x="159131" y="131953"/>
                  </a:lnTo>
                  <a:lnTo>
                    <a:pt x="159131" y="103378"/>
                  </a:lnTo>
                  <a:lnTo>
                    <a:pt x="179832" y="103378"/>
                  </a:lnTo>
                  <a:lnTo>
                    <a:pt x="179832" y="89154"/>
                  </a:lnTo>
                  <a:close/>
                </a:path>
                <a:path w="688975" h="147955">
                  <a:moveTo>
                    <a:pt x="279781" y="91567"/>
                  </a:moveTo>
                  <a:lnTo>
                    <a:pt x="253873" y="67437"/>
                  </a:lnTo>
                  <a:lnTo>
                    <a:pt x="259969" y="66040"/>
                  </a:lnTo>
                  <a:lnTo>
                    <a:pt x="276237" y="45466"/>
                  </a:lnTo>
                  <a:lnTo>
                    <a:pt x="276364" y="41783"/>
                  </a:lnTo>
                  <a:lnTo>
                    <a:pt x="268058" y="16256"/>
                  </a:lnTo>
                  <a:lnTo>
                    <a:pt x="264795" y="12700"/>
                  </a:lnTo>
                  <a:lnTo>
                    <a:pt x="258470" y="8178"/>
                  </a:lnTo>
                  <a:lnTo>
                    <a:pt x="251155" y="4889"/>
                  </a:lnTo>
                  <a:lnTo>
                    <a:pt x="243001" y="2895"/>
                  </a:lnTo>
                  <a:lnTo>
                    <a:pt x="243382" y="2895"/>
                  </a:lnTo>
                  <a:lnTo>
                    <a:pt x="233426" y="2032"/>
                  </a:lnTo>
                  <a:lnTo>
                    <a:pt x="224040" y="2895"/>
                  </a:lnTo>
                  <a:lnTo>
                    <a:pt x="215684" y="5105"/>
                  </a:lnTo>
                  <a:lnTo>
                    <a:pt x="190246" y="41783"/>
                  </a:lnTo>
                  <a:lnTo>
                    <a:pt x="206883" y="41783"/>
                  </a:lnTo>
                  <a:lnTo>
                    <a:pt x="206883" y="34925"/>
                  </a:lnTo>
                  <a:lnTo>
                    <a:pt x="209169" y="28956"/>
                  </a:lnTo>
                  <a:lnTo>
                    <a:pt x="213741" y="24003"/>
                  </a:lnTo>
                  <a:lnTo>
                    <a:pt x="218186" y="19050"/>
                  </a:lnTo>
                  <a:lnTo>
                    <a:pt x="224790" y="16510"/>
                  </a:lnTo>
                  <a:lnTo>
                    <a:pt x="233426" y="16256"/>
                  </a:lnTo>
                  <a:lnTo>
                    <a:pt x="241808" y="16510"/>
                  </a:lnTo>
                  <a:lnTo>
                    <a:pt x="248412" y="18669"/>
                  </a:lnTo>
                  <a:lnTo>
                    <a:pt x="252984" y="22987"/>
                  </a:lnTo>
                  <a:lnTo>
                    <a:pt x="257683" y="27178"/>
                  </a:lnTo>
                  <a:lnTo>
                    <a:pt x="259969" y="32512"/>
                  </a:lnTo>
                  <a:lnTo>
                    <a:pt x="259842" y="45466"/>
                  </a:lnTo>
                  <a:lnTo>
                    <a:pt x="257429" y="50927"/>
                  </a:lnTo>
                  <a:lnTo>
                    <a:pt x="252476" y="54864"/>
                  </a:lnTo>
                  <a:lnTo>
                    <a:pt x="247650" y="58928"/>
                  </a:lnTo>
                  <a:lnTo>
                    <a:pt x="240792" y="61214"/>
                  </a:lnTo>
                  <a:lnTo>
                    <a:pt x="218948" y="61214"/>
                  </a:lnTo>
                  <a:lnTo>
                    <a:pt x="218948" y="74930"/>
                  </a:lnTo>
                  <a:lnTo>
                    <a:pt x="242570" y="74930"/>
                  </a:lnTo>
                  <a:lnTo>
                    <a:pt x="250063" y="76962"/>
                  </a:lnTo>
                  <a:lnTo>
                    <a:pt x="260731" y="84836"/>
                  </a:lnTo>
                  <a:lnTo>
                    <a:pt x="263398" y="90424"/>
                  </a:lnTo>
                  <a:lnTo>
                    <a:pt x="263321" y="104292"/>
                  </a:lnTo>
                  <a:lnTo>
                    <a:pt x="260858" y="109474"/>
                  </a:lnTo>
                  <a:lnTo>
                    <a:pt x="256032" y="113792"/>
                  </a:lnTo>
                  <a:lnTo>
                    <a:pt x="251079" y="118110"/>
                  </a:lnTo>
                  <a:lnTo>
                    <a:pt x="244094" y="120269"/>
                  </a:lnTo>
                  <a:lnTo>
                    <a:pt x="226187" y="120269"/>
                  </a:lnTo>
                  <a:lnTo>
                    <a:pt x="219583" y="118110"/>
                  </a:lnTo>
                  <a:lnTo>
                    <a:pt x="219329" y="118110"/>
                  </a:lnTo>
                  <a:lnTo>
                    <a:pt x="214376" y="113411"/>
                  </a:lnTo>
                  <a:lnTo>
                    <a:pt x="209423" y="108966"/>
                  </a:lnTo>
                  <a:lnTo>
                    <a:pt x="206883" y="103124"/>
                  </a:lnTo>
                  <a:lnTo>
                    <a:pt x="206667" y="97409"/>
                  </a:lnTo>
                  <a:lnTo>
                    <a:pt x="206629" y="96139"/>
                  </a:lnTo>
                  <a:lnTo>
                    <a:pt x="190119" y="96139"/>
                  </a:lnTo>
                  <a:lnTo>
                    <a:pt x="216877" y="132003"/>
                  </a:lnTo>
                  <a:lnTo>
                    <a:pt x="217030" y="132003"/>
                  </a:lnTo>
                  <a:lnTo>
                    <a:pt x="225425" y="134073"/>
                  </a:lnTo>
                  <a:lnTo>
                    <a:pt x="225590" y="134073"/>
                  </a:lnTo>
                  <a:lnTo>
                    <a:pt x="235077" y="134874"/>
                  </a:lnTo>
                  <a:lnTo>
                    <a:pt x="244741" y="134073"/>
                  </a:lnTo>
                  <a:lnTo>
                    <a:pt x="253365" y="132003"/>
                  </a:lnTo>
                  <a:lnTo>
                    <a:pt x="260934" y="128689"/>
                  </a:lnTo>
                  <a:lnTo>
                    <a:pt x="267462" y="124079"/>
                  </a:lnTo>
                  <a:lnTo>
                    <a:pt x="271094" y="120269"/>
                  </a:lnTo>
                  <a:lnTo>
                    <a:pt x="272732" y="118554"/>
                  </a:lnTo>
                  <a:lnTo>
                    <a:pt x="276567" y="112268"/>
                  </a:lnTo>
                  <a:lnTo>
                    <a:pt x="278917" y="105219"/>
                  </a:lnTo>
                  <a:lnTo>
                    <a:pt x="279781" y="97409"/>
                  </a:lnTo>
                  <a:lnTo>
                    <a:pt x="279781" y="91567"/>
                  </a:lnTo>
                  <a:close/>
                </a:path>
                <a:path w="688975" h="147955">
                  <a:moveTo>
                    <a:pt x="388620" y="68453"/>
                  </a:moveTo>
                  <a:lnTo>
                    <a:pt x="379183" y="24625"/>
                  </a:lnTo>
                  <a:lnTo>
                    <a:pt x="372618" y="15582"/>
                  </a:lnTo>
                  <a:lnTo>
                    <a:pt x="372618" y="68453"/>
                  </a:lnTo>
                  <a:lnTo>
                    <a:pt x="372059" y="79057"/>
                  </a:lnTo>
                  <a:lnTo>
                    <a:pt x="358013" y="115824"/>
                  </a:lnTo>
                  <a:lnTo>
                    <a:pt x="350647" y="120142"/>
                  </a:lnTo>
                  <a:lnTo>
                    <a:pt x="333121" y="120142"/>
                  </a:lnTo>
                  <a:lnTo>
                    <a:pt x="311708" y="80606"/>
                  </a:lnTo>
                  <a:lnTo>
                    <a:pt x="311023" y="68453"/>
                  </a:lnTo>
                  <a:lnTo>
                    <a:pt x="311632" y="57810"/>
                  </a:lnTo>
                  <a:lnTo>
                    <a:pt x="311708" y="56337"/>
                  </a:lnTo>
                  <a:lnTo>
                    <a:pt x="333121" y="16764"/>
                  </a:lnTo>
                  <a:lnTo>
                    <a:pt x="350647" y="16764"/>
                  </a:lnTo>
                  <a:lnTo>
                    <a:pt x="371970" y="56337"/>
                  </a:lnTo>
                  <a:lnTo>
                    <a:pt x="372618" y="68453"/>
                  </a:lnTo>
                  <a:lnTo>
                    <a:pt x="372618" y="15582"/>
                  </a:lnTo>
                  <a:lnTo>
                    <a:pt x="370852" y="13576"/>
                  </a:lnTo>
                  <a:lnTo>
                    <a:pt x="365887" y="9398"/>
                  </a:lnTo>
                  <a:lnTo>
                    <a:pt x="358902" y="4445"/>
                  </a:lnTo>
                  <a:lnTo>
                    <a:pt x="350901" y="2032"/>
                  </a:lnTo>
                  <a:lnTo>
                    <a:pt x="332867" y="2032"/>
                  </a:lnTo>
                  <a:lnTo>
                    <a:pt x="301244" y="31496"/>
                  </a:lnTo>
                  <a:lnTo>
                    <a:pt x="295021" y="68453"/>
                  </a:lnTo>
                  <a:lnTo>
                    <a:pt x="295465" y="79057"/>
                  </a:lnTo>
                  <a:lnTo>
                    <a:pt x="308419" y="118275"/>
                  </a:lnTo>
                  <a:lnTo>
                    <a:pt x="332867" y="134874"/>
                  </a:lnTo>
                  <a:lnTo>
                    <a:pt x="350901" y="134874"/>
                  </a:lnTo>
                  <a:lnTo>
                    <a:pt x="358902" y="132461"/>
                  </a:lnTo>
                  <a:lnTo>
                    <a:pt x="365887" y="127508"/>
                  </a:lnTo>
                  <a:lnTo>
                    <a:pt x="370852" y="123342"/>
                  </a:lnTo>
                  <a:lnTo>
                    <a:pt x="373659" y="120142"/>
                  </a:lnTo>
                  <a:lnTo>
                    <a:pt x="375297" y="118275"/>
                  </a:lnTo>
                  <a:lnTo>
                    <a:pt x="388239" y="79057"/>
                  </a:lnTo>
                  <a:lnTo>
                    <a:pt x="388620" y="68453"/>
                  </a:lnTo>
                  <a:close/>
                </a:path>
                <a:path w="688975" h="147955">
                  <a:moveTo>
                    <a:pt x="532765" y="88265"/>
                  </a:moveTo>
                  <a:lnTo>
                    <a:pt x="418084" y="88265"/>
                  </a:lnTo>
                  <a:lnTo>
                    <a:pt x="418084" y="101854"/>
                  </a:lnTo>
                  <a:lnTo>
                    <a:pt x="516763" y="101854"/>
                  </a:lnTo>
                  <a:lnTo>
                    <a:pt x="516763" y="135382"/>
                  </a:lnTo>
                  <a:lnTo>
                    <a:pt x="532765" y="135382"/>
                  </a:lnTo>
                  <a:lnTo>
                    <a:pt x="532765" y="88265"/>
                  </a:lnTo>
                  <a:close/>
                </a:path>
                <a:path w="688975" h="147955">
                  <a:moveTo>
                    <a:pt x="532765" y="0"/>
                  </a:moveTo>
                  <a:lnTo>
                    <a:pt x="517144" y="0"/>
                  </a:lnTo>
                  <a:lnTo>
                    <a:pt x="517144" y="30226"/>
                  </a:lnTo>
                  <a:lnTo>
                    <a:pt x="489331" y="30226"/>
                  </a:lnTo>
                  <a:lnTo>
                    <a:pt x="487426" y="21590"/>
                  </a:lnTo>
                  <a:lnTo>
                    <a:pt x="482854" y="14732"/>
                  </a:lnTo>
                  <a:lnTo>
                    <a:pt x="475742" y="9525"/>
                  </a:lnTo>
                  <a:lnTo>
                    <a:pt x="474383" y="8699"/>
                  </a:lnTo>
                  <a:lnTo>
                    <a:pt x="474383" y="46824"/>
                  </a:lnTo>
                  <a:lnTo>
                    <a:pt x="472059" y="52578"/>
                  </a:lnTo>
                  <a:lnTo>
                    <a:pt x="462534" y="61087"/>
                  </a:lnTo>
                  <a:lnTo>
                    <a:pt x="456311" y="63246"/>
                  </a:lnTo>
                  <a:lnTo>
                    <a:pt x="440563" y="63246"/>
                  </a:lnTo>
                  <a:lnTo>
                    <a:pt x="434213" y="61087"/>
                  </a:lnTo>
                  <a:lnTo>
                    <a:pt x="429514" y="56769"/>
                  </a:lnTo>
                  <a:lnTo>
                    <a:pt x="424688" y="52578"/>
                  </a:lnTo>
                  <a:lnTo>
                    <a:pt x="422351" y="46824"/>
                  </a:lnTo>
                  <a:lnTo>
                    <a:pt x="422376" y="31115"/>
                  </a:lnTo>
                  <a:lnTo>
                    <a:pt x="424688" y="25400"/>
                  </a:lnTo>
                  <a:lnTo>
                    <a:pt x="429514" y="21082"/>
                  </a:lnTo>
                  <a:lnTo>
                    <a:pt x="434213" y="16764"/>
                  </a:lnTo>
                  <a:lnTo>
                    <a:pt x="440182" y="14732"/>
                  </a:lnTo>
                  <a:lnTo>
                    <a:pt x="456666" y="14732"/>
                  </a:lnTo>
                  <a:lnTo>
                    <a:pt x="474383" y="46824"/>
                  </a:lnTo>
                  <a:lnTo>
                    <a:pt x="474383" y="8699"/>
                  </a:lnTo>
                  <a:lnTo>
                    <a:pt x="470027" y="6032"/>
                  </a:lnTo>
                  <a:lnTo>
                    <a:pt x="463562" y="3517"/>
                  </a:lnTo>
                  <a:lnTo>
                    <a:pt x="456361" y="1981"/>
                  </a:lnTo>
                  <a:lnTo>
                    <a:pt x="448437" y="1397"/>
                  </a:lnTo>
                  <a:lnTo>
                    <a:pt x="439242" y="2209"/>
                  </a:lnTo>
                  <a:lnTo>
                    <a:pt x="407301" y="31115"/>
                  </a:lnTo>
                  <a:lnTo>
                    <a:pt x="406527" y="38989"/>
                  </a:lnTo>
                  <a:lnTo>
                    <a:pt x="407289" y="46609"/>
                  </a:lnTo>
                  <a:lnTo>
                    <a:pt x="407301" y="46824"/>
                  </a:lnTo>
                  <a:lnTo>
                    <a:pt x="439712" y="75895"/>
                  </a:lnTo>
                  <a:lnTo>
                    <a:pt x="440588" y="75895"/>
                  </a:lnTo>
                  <a:lnTo>
                    <a:pt x="448437" y="76581"/>
                  </a:lnTo>
                  <a:lnTo>
                    <a:pt x="481431" y="63246"/>
                  </a:lnTo>
                  <a:lnTo>
                    <a:pt x="481711" y="62979"/>
                  </a:lnTo>
                  <a:lnTo>
                    <a:pt x="485495" y="57594"/>
                  </a:lnTo>
                  <a:lnTo>
                    <a:pt x="488213" y="51549"/>
                  </a:lnTo>
                  <a:lnTo>
                    <a:pt x="489839" y="44831"/>
                  </a:lnTo>
                  <a:lnTo>
                    <a:pt x="517144" y="44831"/>
                  </a:lnTo>
                  <a:lnTo>
                    <a:pt x="517144" y="80772"/>
                  </a:lnTo>
                  <a:lnTo>
                    <a:pt x="532765" y="80772"/>
                  </a:lnTo>
                  <a:lnTo>
                    <a:pt x="532765" y="44831"/>
                  </a:lnTo>
                  <a:lnTo>
                    <a:pt x="532765" y="30226"/>
                  </a:lnTo>
                  <a:lnTo>
                    <a:pt x="532765" y="0"/>
                  </a:lnTo>
                  <a:close/>
                </a:path>
                <a:path w="688975" h="147955">
                  <a:moveTo>
                    <a:pt x="645922" y="18034"/>
                  </a:moveTo>
                  <a:lnTo>
                    <a:pt x="642772" y="12700"/>
                  </a:lnTo>
                  <a:lnTo>
                    <a:pt x="642112" y="11557"/>
                  </a:lnTo>
                  <a:lnTo>
                    <a:pt x="634873" y="7112"/>
                  </a:lnTo>
                  <a:lnTo>
                    <a:pt x="630555" y="4940"/>
                  </a:lnTo>
                  <a:lnTo>
                    <a:pt x="630555" y="21971"/>
                  </a:lnTo>
                  <a:lnTo>
                    <a:pt x="630555" y="31242"/>
                  </a:lnTo>
                  <a:lnTo>
                    <a:pt x="628269" y="34798"/>
                  </a:lnTo>
                  <a:lnTo>
                    <a:pt x="623697" y="37211"/>
                  </a:lnTo>
                  <a:lnTo>
                    <a:pt x="619125" y="39497"/>
                  </a:lnTo>
                  <a:lnTo>
                    <a:pt x="613283" y="40767"/>
                  </a:lnTo>
                  <a:lnTo>
                    <a:pt x="598678" y="40767"/>
                  </a:lnTo>
                  <a:lnTo>
                    <a:pt x="592836" y="39497"/>
                  </a:lnTo>
                  <a:lnTo>
                    <a:pt x="588264" y="37211"/>
                  </a:lnTo>
                  <a:lnTo>
                    <a:pt x="583692" y="34798"/>
                  </a:lnTo>
                  <a:lnTo>
                    <a:pt x="581406" y="31242"/>
                  </a:lnTo>
                  <a:lnTo>
                    <a:pt x="581406" y="21971"/>
                  </a:lnTo>
                  <a:lnTo>
                    <a:pt x="583692" y="18415"/>
                  </a:lnTo>
                  <a:lnTo>
                    <a:pt x="592836" y="13843"/>
                  </a:lnTo>
                  <a:lnTo>
                    <a:pt x="598678" y="12700"/>
                  </a:lnTo>
                  <a:lnTo>
                    <a:pt x="613283" y="12700"/>
                  </a:lnTo>
                  <a:lnTo>
                    <a:pt x="619125" y="13843"/>
                  </a:lnTo>
                  <a:lnTo>
                    <a:pt x="628269" y="18415"/>
                  </a:lnTo>
                  <a:lnTo>
                    <a:pt x="630555" y="21971"/>
                  </a:lnTo>
                  <a:lnTo>
                    <a:pt x="630555" y="4940"/>
                  </a:lnTo>
                  <a:lnTo>
                    <a:pt x="628980" y="4140"/>
                  </a:lnTo>
                  <a:lnTo>
                    <a:pt x="622198" y="2019"/>
                  </a:lnTo>
                  <a:lnTo>
                    <a:pt x="614502" y="736"/>
                  </a:lnTo>
                  <a:lnTo>
                    <a:pt x="605917" y="254"/>
                  </a:lnTo>
                  <a:lnTo>
                    <a:pt x="597408" y="736"/>
                  </a:lnTo>
                  <a:lnTo>
                    <a:pt x="566039" y="18034"/>
                  </a:lnTo>
                  <a:lnTo>
                    <a:pt x="566039" y="35179"/>
                  </a:lnTo>
                  <a:lnTo>
                    <a:pt x="605917" y="53086"/>
                  </a:lnTo>
                  <a:lnTo>
                    <a:pt x="614502" y="52666"/>
                  </a:lnTo>
                  <a:lnTo>
                    <a:pt x="642696" y="40767"/>
                  </a:lnTo>
                  <a:lnTo>
                    <a:pt x="645922" y="35179"/>
                  </a:lnTo>
                  <a:lnTo>
                    <a:pt x="645922" y="18034"/>
                  </a:lnTo>
                  <a:close/>
                </a:path>
                <a:path w="688975" h="147955">
                  <a:moveTo>
                    <a:pt x="658114" y="57150"/>
                  </a:moveTo>
                  <a:lnTo>
                    <a:pt x="618439" y="62611"/>
                  </a:lnTo>
                  <a:lnTo>
                    <a:pt x="557784" y="62611"/>
                  </a:lnTo>
                  <a:lnTo>
                    <a:pt x="557784" y="75565"/>
                  </a:lnTo>
                  <a:lnTo>
                    <a:pt x="595122" y="75565"/>
                  </a:lnTo>
                  <a:lnTo>
                    <a:pt x="595122" y="99822"/>
                  </a:lnTo>
                  <a:lnTo>
                    <a:pt x="610870" y="99822"/>
                  </a:lnTo>
                  <a:lnTo>
                    <a:pt x="610870" y="75565"/>
                  </a:lnTo>
                  <a:lnTo>
                    <a:pt x="618236" y="75565"/>
                  </a:lnTo>
                  <a:lnTo>
                    <a:pt x="627202" y="75272"/>
                  </a:lnTo>
                  <a:lnTo>
                    <a:pt x="658114" y="70231"/>
                  </a:lnTo>
                  <a:lnTo>
                    <a:pt x="658114" y="57150"/>
                  </a:lnTo>
                  <a:close/>
                </a:path>
                <a:path w="688975" h="147955">
                  <a:moveTo>
                    <a:pt x="685165" y="0"/>
                  </a:moveTo>
                  <a:lnTo>
                    <a:pt x="669544" y="0"/>
                  </a:lnTo>
                  <a:lnTo>
                    <a:pt x="669544" y="84963"/>
                  </a:lnTo>
                  <a:lnTo>
                    <a:pt x="628523" y="84963"/>
                  </a:lnTo>
                  <a:lnTo>
                    <a:pt x="628523" y="97663"/>
                  </a:lnTo>
                  <a:lnTo>
                    <a:pt x="669544" y="97663"/>
                  </a:lnTo>
                  <a:lnTo>
                    <a:pt x="669544" y="106045"/>
                  </a:lnTo>
                  <a:lnTo>
                    <a:pt x="685165" y="106045"/>
                  </a:lnTo>
                  <a:lnTo>
                    <a:pt x="685165" y="0"/>
                  </a:lnTo>
                  <a:close/>
                </a:path>
                <a:path w="688975" h="147955">
                  <a:moveTo>
                    <a:pt x="688721" y="120269"/>
                  </a:moveTo>
                  <a:lnTo>
                    <a:pt x="585978" y="120269"/>
                  </a:lnTo>
                  <a:lnTo>
                    <a:pt x="585978" y="92583"/>
                  </a:lnTo>
                  <a:lnTo>
                    <a:pt x="570357" y="92583"/>
                  </a:lnTo>
                  <a:lnTo>
                    <a:pt x="570357" y="133604"/>
                  </a:lnTo>
                  <a:lnTo>
                    <a:pt x="688721" y="133604"/>
                  </a:lnTo>
                  <a:lnTo>
                    <a:pt x="688721" y="12026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1" name="object 7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991355" y="4530851"/>
            <a:ext cx="182880" cy="184403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4259707" y="4529708"/>
            <a:ext cx="1205865" cy="189865"/>
          </a:xfrm>
          <a:custGeom>
            <a:avLst/>
            <a:gdLst/>
            <a:ahLst/>
            <a:cxnLst/>
            <a:rect l="l" t="t" r="r" b="b"/>
            <a:pathLst>
              <a:path w="1205864" h="189864">
                <a:moveTo>
                  <a:pt x="660400" y="120776"/>
                </a:moveTo>
                <a:lnTo>
                  <a:pt x="623188" y="120776"/>
                </a:lnTo>
                <a:lnTo>
                  <a:pt x="623188" y="185546"/>
                </a:lnTo>
                <a:lnTo>
                  <a:pt x="789051" y="185546"/>
                </a:lnTo>
                <a:lnTo>
                  <a:pt x="789051" y="152907"/>
                </a:lnTo>
                <a:lnTo>
                  <a:pt x="660400" y="152907"/>
                </a:lnTo>
                <a:lnTo>
                  <a:pt x="660400" y="120776"/>
                </a:lnTo>
                <a:close/>
              </a:path>
              <a:path w="1205864" h="189864">
                <a:moveTo>
                  <a:pt x="786383" y="888"/>
                </a:moveTo>
                <a:lnTo>
                  <a:pt x="750442" y="888"/>
                </a:lnTo>
                <a:lnTo>
                  <a:pt x="750442" y="14986"/>
                </a:lnTo>
                <a:lnTo>
                  <a:pt x="727963" y="14986"/>
                </a:lnTo>
                <a:lnTo>
                  <a:pt x="730122" y="47243"/>
                </a:lnTo>
                <a:lnTo>
                  <a:pt x="750442" y="47243"/>
                </a:lnTo>
                <a:lnTo>
                  <a:pt x="750442" y="64769"/>
                </a:lnTo>
                <a:lnTo>
                  <a:pt x="730122" y="64769"/>
                </a:lnTo>
                <a:lnTo>
                  <a:pt x="727989" y="96646"/>
                </a:lnTo>
                <a:lnTo>
                  <a:pt x="727963" y="97027"/>
                </a:lnTo>
                <a:lnTo>
                  <a:pt x="750442" y="97027"/>
                </a:lnTo>
                <a:lnTo>
                  <a:pt x="750442" y="137668"/>
                </a:lnTo>
                <a:lnTo>
                  <a:pt x="786383" y="137668"/>
                </a:lnTo>
                <a:lnTo>
                  <a:pt x="786383" y="888"/>
                </a:lnTo>
                <a:close/>
              </a:path>
              <a:path w="1205864" h="189864">
                <a:moveTo>
                  <a:pt x="664971" y="888"/>
                </a:moveTo>
                <a:lnTo>
                  <a:pt x="621918" y="16128"/>
                </a:lnTo>
                <a:lnTo>
                  <a:pt x="605535" y="56387"/>
                </a:lnTo>
                <a:lnTo>
                  <a:pt x="606702" y="68411"/>
                </a:lnTo>
                <a:lnTo>
                  <a:pt x="609780" y="78993"/>
                </a:lnTo>
                <a:lnTo>
                  <a:pt x="609822" y="79136"/>
                </a:lnTo>
                <a:lnTo>
                  <a:pt x="640683" y="107775"/>
                </a:lnTo>
                <a:lnTo>
                  <a:pt x="664971" y="111759"/>
                </a:lnTo>
                <a:lnTo>
                  <a:pt x="677806" y="110666"/>
                </a:lnTo>
                <a:lnTo>
                  <a:pt x="715123" y="88552"/>
                </a:lnTo>
                <a:lnTo>
                  <a:pt x="719138" y="81152"/>
                </a:lnTo>
                <a:lnTo>
                  <a:pt x="657987" y="81152"/>
                </a:lnTo>
                <a:lnTo>
                  <a:pt x="652398" y="78993"/>
                </a:lnTo>
                <a:lnTo>
                  <a:pt x="648080" y="74802"/>
                </a:lnTo>
                <a:lnTo>
                  <a:pt x="643889" y="70484"/>
                </a:lnTo>
                <a:lnTo>
                  <a:pt x="641730" y="64388"/>
                </a:lnTo>
                <a:lnTo>
                  <a:pt x="641730" y="48259"/>
                </a:lnTo>
                <a:lnTo>
                  <a:pt x="643889" y="42163"/>
                </a:lnTo>
                <a:lnTo>
                  <a:pt x="648080" y="37845"/>
                </a:lnTo>
                <a:lnTo>
                  <a:pt x="652398" y="33655"/>
                </a:lnTo>
                <a:lnTo>
                  <a:pt x="657987" y="31495"/>
                </a:lnTo>
                <a:lnTo>
                  <a:pt x="719069" y="31495"/>
                </a:lnTo>
                <a:lnTo>
                  <a:pt x="715123" y="24223"/>
                </a:lnTo>
                <a:lnTo>
                  <a:pt x="708025" y="16128"/>
                </a:lnTo>
                <a:lnTo>
                  <a:pt x="699333" y="9604"/>
                </a:lnTo>
                <a:lnTo>
                  <a:pt x="689260" y="4889"/>
                </a:lnTo>
                <a:lnTo>
                  <a:pt x="677806" y="1984"/>
                </a:lnTo>
                <a:lnTo>
                  <a:pt x="664971" y="888"/>
                </a:lnTo>
                <a:close/>
              </a:path>
              <a:path w="1205864" h="189864">
                <a:moveTo>
                  <a:pt x="719069" y="31495"/>
                </a:moveTo>
                <a:lnTo>
                  <a:pt x="672083" y="31495"/>
                </a:lnTo>
                <a:lnTo>
                  <a:pt x="677671" y="33655"/>
                </a:lnTo>
                <a:lnTo>
                  <a:pt x="681863" y="37845"/>
                </a:lnTo>
                <a:lnTo>
                  <a:pt x="686053" y="42163"/>
                </a:lnTo>
                <a:lnTo>
                  <a:pt x="688213" y="48259"/>
                </a:lnTo>
                <a:lnTo>
                  <a:pt x="688213" y="64388"/>
                </a:lnTo>
                <a:lnTo>
                  <a:pt x="686053" y="70484"/>
                </a:lnTo>
                <a:lnTo>
                  <a:pt x="681863" y="74802"/>
                </a:lnTo>
                <a:lnTo>
                  <a:pt x="677671" y="78993"/>
                </a:lnTo>
                <a:lnTo>
                  <a:pt x="672083" y="81152"/>
                </a:lnTo>
                <a:lnTo>
                  <a:pt x="719138" y="81152"/>
                </a:lnTo>
                <a:lnTo>
                  <a:pt x="720232" y="79136"/>
                </a:lnTo>
                <a:lnTo>
                  <a:pt x="723366" y="68411"/>
                </a:lnTo>
                <a:lnTo>
                  <a:pt x="724534" y="56387"/>
                </a:lnTo>
                <a:lnTo>
                  <a:pt x="723366" y="44364"/>
                </a:lnTo>
                <a:lnTo>
                  <a:pt x="720237" y="33655"/>
                </a:lnTo>
                <a:lnTo>
                  <a:pt x="719069" y="31495"/>
                </a:lnTo>
                <a:close/>
              </a:path>
              <a:path w="1205864" h="189864">
                <a:moveTo>
                  <a:pt x="920750" y="135255"/>
                </a:moveTo>
                <a:lnTo>
                  <a:pt x="882776" y="135255"/>
                </a:lnTo>
                <a:lnTo>
                  <a:pt x="882776" y="189864"/>
                </a:lnTo>
                <a:lnTo>
                  <a:pt x="920750" y="189864"/>
                </a:lnTo>
                <a:lnTo>
                  <a:pt x="920750" y="135255"/>
                </a:lnTo>
                <a:close/>
              </a:path>
              <a:path w="1205864" h="189864">
                <a:moveTo>
                  <a:pt x="996441" y="101345"/>
                </a:moveTo>
                <a:lnTo>
                  <a:pt x="809497" y="101345"/>
                </a:lnTo>
                <a:lnTo>
                  <a:pt x="809497" y="135255"/>
                </a:lnTo>
                <a:lnTo>
                  <a:pt x="996441" y="135255"/>
                </a:lnTo>
                <a:lnTo>
                  <a:pt x="996441" y="101345"/>
                </a:lnTo>
                <a:close/>
              </a:path>
              <a:path w="1205864" h="189864">
                <a:moveTo>
                  <a:pt x="1094866" y="38607"/>
                </a:moveTo>
                <a:lnTo>
                  <a:pt x="1058037" y="38607"/>
                </a:lnTo>
                <a:lnTo>
                  <a:pt x="1056774" y="59947"/>
                </a:lnTo>
                <a:lnTo>
                  <a:pt x="1054131" y="79025"/>
                </a:lnTo>
                <a:lnTo>
                  <a:pt x="1038082" y="122400"/>
                </a:lnTo>
                <a:lnTo>
                  <a:pt x="1011935" y="140081"/>
                </a:lnTo>
                <a:lnTo>
                  <a:pt x="1011935" y="176911"/>
                </a:lnTo>
                <a:lnTo>
                  <a:pt x="1021219" y="176021"/>
                </a:lnTo>
                <a:lnTo>
                  <a:pt x="1021813" y="176021"/>
                </a:lnTo>
                <a:lnTo>
                  <a:pt x="1031843" y="173370"/>
                </a:lnTo>
                <a:lnTo>
                  <a:pt x="1065069" y="147526"/>
                </a:lnTo>
                <a:lnTo>
                  <a:pt x="1077721" y="125983"/>
                </a:lnTo>
                <a:lnTo>
                  <a:pt x="1121474" y="125983"/>
                </a:lnTo>
                <a:lnTo>
                  <a:pt x="1090294" y="84836"/>
                </a:lnTo>
                <a:lnTo>
                  <a:pt x="1091564" y="77850"/>
                </a:lnTo>
                <a:lnTo>
                  <a:pt x="1092580" y="70484"/>
                </a:lnTo>
                <a:lnTo>
                  <a:pt x="1094104" y="54990"/>
                </a:lnTo>
                <a:lnTo>
                  <a:pt x="1094613" y="46862"/>
                </a:lnTo>
                <a:lnTo>
                  <a:pt x="1094866" y="38607"/>
                </a:lnTo>
                <a:close/>
              </a:path>
              <a:path w="1205864" h="189864">
                <a:moveTo>
                  <a:pt x="1121474" y="125983"/>
                </a:moveTo>
                <a:lnTo>
                  <a:pt x="1077721" y="125983"/>
                </a:lnTo>
                <a:lnTo>
                  <a:pt x="1114043" y="176021"/>
                </a:lnTo>
                <a:lnTo>
                  <a:pt x="1143127" y="154558"/>
                </a:lnTo>
                <a:lnTo>
                  <a:pt x="1121474" y="125983"/>
                </a:lnTo>
                <a:close/>
              </a:path>
              <a:path w="1205864" h="189864">
                <a:moveTo>
                  <a:pt x="1133602" y="5080"/>
                </a:moveTo>
                <a:lnTo>
                  <a:pt x="1017142" y="5080"/>
                </a:lnTo>
                <a:lnTo>
                  <a:pt x="1017142" y="38607"/>
                </a:lnTo>
                <a:lnTo>
                  <a:pt x="1133602" y="38607"/>
                </a:lnTo>
                <a:lnTo>
                  <a:pt x="1133602" y="5080"/>
                </a:lnTo>
                <a:close/>
              </a:path>
              <a:path w="1205864" h="189864">
                <a:moveTo>
                  <a:pt x="488060" y="5080"/>
                </a:moveTo>
                <a:lnTo>
                  <a:pt x="407288" y="5080"/>
                </a:lnTo>
                <a:lnTo>
                  <a:pt x="407288" y="176911"/>
                </a:lnTo>
                <a:lnTo>
                  <a:pt x="457834" y="176911"/>
                </a:lnTo>
                <a:lnTo>
                  <a:pt x="466089" y="176275"/>
                </a:lnTo>
                <a:lnTo>
                  <a:pt x="474598" y="175259"/>
                </a:lnTo>
                <a:lnTo>
                  <a:pt x="483107" y="174116"/>
                </a:lnTo>
                <a:lnTo>
                  <a:pt x="490219" y="172465"/>
                </a:lnTo>
                <a:lnTo>
                  <a:pt x="496062" y="170180"/>
                </a:lnTo>
                <a:lnTo>
                  <a:pt x="496062" y="144780"/>
                </a:lnTo>
                <a:lnTo>
                  <a:pt x="442594" y="144780"/>
                </a:lnTo>
                <a:lnTo>
                  <a:pt x="442594" y="37083"/>
                </a:lnTo>
                <a:lnTo>
                  <a:pt x="488060" y="37083"/>
                </a:lnTo>
                <a:lnTo>
                  <a:pt x="488060" y="5080"/>
                </a:lnTo>
                <a:close/>
              </a:path>
              <a:path w="1205864" h="189864">
                <a:moveTo>
                  <a:pt x="496062" y="138556"/>
                </a:moveTo>
                <a:lnTo>
                  <a:pt x="490219" y="140588"/>
                </a:lnTo>
                <a:lnTo>
                  <a:pt x="483488" y="142239"/>
                </a:lnTo>
                <a:lnTo>
                  <a:pt x="467994" y="144271"/>
                </a:lnTo>
                <a:lnTo>
                  <a:pt x="460375" y="144780"/>
                </a:lnTo>
                <a:lnTo>
                  <a:pt x="496062" y="144780"/>
                </a:lnTo>
                <a:lnTo>
                  <a:pt x="496062" y="138556"/>
                </a:lnTo>
                <a:close/>
              </a:path>
              <a:path w="1205864" h="189864">
                <a:moveTo>
                  <a:pt x="985646" y="2920"/>
                </a:moveTo>
                <a:lnTo>
                  <a:pt x="819912" y="2920"/>
                </a:lnTo>
                <a:lnTo>
                  <a:pt x="819912" y="36830"/>
                </a:lnTo>
                <a:lnTo>
                  <a:pt x="947801" y="36830"/>
                </a:lnTo>
                <a:lnTo>
                  <a:pt x="947801" y="90296"/>
                </a:lnTo>
                <a:lnTo>
                  <a:pt x="985646" y="90296"/>
                </a:lnTo>
                <a:lnTo>
                  <a:pt x="985646" y="2920"/>
                </a:lnTo>
                <a:close/>
              </a:path>
              <a:path w="1205864" h="189864">
                <a:moveTo>
                  <a:pt x="336676" y="162178"/>
                </a:moveTo>
                <a:lnTo>
                  <a:pt x="302640" y="162178"/>
                </a:lnTo>
                <a:lnTo>
                  <a:pt x="302640" y="182244"/>
                </a:lnTo>
                <a:lnTo>
                  <a:pt x="336676" y="182244"/>
                </a:lnTo>
                <a:lnTo>
                  <a:pt x="336676" y="162178"/>
                </a:lnTo>
                <a:close/>
              </a:path>
              <a:path w="1205864" h="189864">
                <a:moveTo>
                  <a:pt x="234060" y="4444"/>
                </a:moveTo>
                <a:lnTo>
                  <a:pt x="233820" y="23989"/>
                </a:lnTo>
                <a:lnTo>
                  <a:pt x="233092" y="42211"/>
                </a:lnTo>
                <a:lnTo>
                  <a:pt x="231986" y="57403"/>
                </a:lnTo>
                <a:lnTo>
                  <a:pt x="231864" y="59076"/>
                </a:lnTo>
                <a:lnTo>
                  <a:pt x="225440" y="101028"/>
                </a:lnTo>
                <a:lnTo>
                  <a:pt x="206374" y="137818"/>
                </a:lnTo>
                <a:lnTo>
                  <a:pt x="201421" y="139700"/>
                </a:lnTo>
                <a:lnTo>
                  <a:pt x="201421" y="176911"/>
                </a:lnTo>
                <a:lnTo>
                  <a:pt x="237966" y="157043"/>
                </a:lnTo>
                <a:lnTo>
                  <a:pt x="253075" y="128484"/>
                </a:lnTo>
                <a:lnTo>
                  <a:pt x="290186" y="128484"/>
                </a:lnTo>
                <a:lnTo>
                  <a:pt x="264413" y="78993"/>
                </a:lnTo>
                <a:lnTo>
                  <a:pt x="266249" y="62489"/>
                </a:lnTo>
                <a:lnTo>
                  <a:pt x="267573" y="44783"/>
                </a:lnTo>
                <a:lnTo>
                  <a:pt x="268396" y="25862"/>
                </a:lnTo>
                <a:lnTo>
                  <a:pt x="268731" y="5714"/>
                </a:lnTo>
                <a:lnTo>
                  <a:pt x="234060" y="4444"/>
                </a:lnTo>
                <a:close/>
              </a:path>
              <a:path w="1205864" h="189864">
                <a:moveTo>
                  <a:pt x="290186" y="128484"/>
                </a:moveTo>
                <a:lnTo>
                  <a:pt x="253153" y="128484"/>
                </a:lnTo>
                <a:lnTo>
                  <a:pt x="276097" y="175132"/>
                </a:lnTo>
                <a:lnTo>
                  <a:pt x="302640" y="162178"/>
                </a:lnTo>
                <a:lnTo>
                  <a:pt x="336676" y="162178"/>
                </a:lnTo>
                <a:lnTo>
                  <a:pt x="336676" y="152400"/>
                </a:lnTo>
                <a:lnTo>
                  <a:pt x="302640" y="152400"/>
                </a:lnTo>
                <a:lnTo>
                  <a:pt x="290186" y="128484"/>
                </a:lnTo>
                <a:close/>
              </a:path>
              <a:path w="1205864" h="189864">
                <a:moveTo>
                  <a:pt x="336676" y="1524"/>
                </a:moveTo>
                <a:lnTo>
                  <a:pt x="302640" y="1524"/>
                </a:lnTo>
                <a:lnTo>
                  <a:pt x="302640" y="57403"/>
                </a:lnTo>
                <a:lnTo>
                  <a:pt x="282320" y="57403"/>
                </a:lnTo>
                <a:lnTo>
                  <a:pt x="282320" y="92075"/>
                </a:lnTo>
                <a:lnTo>
                  <a:pt x="302640" y="92075"/>
                </a:lnTo>
                <a:lnTo>
                  <a:pt x="302640" y="152400"/>
                </a:lnTo>
                <a:lnTo>
                  <a:pt x="336676" y="152400"/>
                </a:lnTo>
                <a:lnTo>
                  <a:pt x="336676" y="1524"/>
                </a:lnTo>
                <a:close/>
              </a:path>
              <a:path w="1205864" h="189864">
                <a:moveTo>
                  <a:pt x="1184147" y="762"/>
                </a:moveTo>
                <a:lnTo>
                  <a:pt x="1147571" y="762"/>
                </a:lnTo>
                <a:lnTo>
                  <a:pt x="1147571" y="185546"/>
                </a:lnTo>
                <a:lnTo>
                  <a:pt x="1184147" y="185546"/>
                </a:lnTo>
                <a:lnTo>
                  <a:pt x="1184147" y="103758"/>
                </a:lnTo>
                <a:lnTo>
                  <a:pt x="1205864" y="103758"/>
                </a:lnTo>
                <a:lnTo>
                  <a:pt x="1205864" y="68199"/>
                </a:lnTo>
                <a:lnTo>
                  <a:pt x="1184147" y="68199"/>
                </a:lnTo>
                <a:lnTo>
                  <a:pt x="1184147" y="762"/>
                </a:lnTo>
                <a:close/>
              </a:path>
              <a:path w="1205864" h="189864">
                <a:moveTo>
                  <a:pt x="588009" y="103250"/>
                </a:moveTo>
                <a:lnTo>
                  <a:pt x="553846" y="103250"/>
                </a:lnTo>
                <a:lnTo>
                  <a:pt x="553846" y="185546"/>
                </a:lnTo>
                <a:lnTo>
                  <a:pt x="588009" y="185546"/>
                </a:lnTo>
                <a:lnTo>
                  <a:pt x="588009" y="103250"/>
                </a:lnTo>
                <a:close/>
              </a:path>
              <a:path w="1205864" h="189864">
                <a:moveTo>
                  <a:pt x="538479" y="1524"/>
                </a:moveTo>
                <a:lnTo>
                  <a:pt x="504697" y="1524"/>
                </a:lnTo>
                <a:lnTo>
                  <a:pt x="504697" y="182244"/>
                </a:lnTo>
                <a:lnTo>
                  <a:pt x="538479" y="182244"/>
                </a:lnTo>
                <a:lnTo>
                  <a:pt x="538479" y="103250"/>
                </a:lnTo>
                <a:lnTo>
                  <a:pt x="588009" y="103250"/>
                </a:lnTo>
                <a:lnTo>
                  <a:pt x="588009" y="68706"/>
                </a:lnTo>
                <a:lnTo>
                  <a:pt x="538479" y="68706"/>
                </a:lnTo>
                <a:lnTo>
                  <a:pt x="538479" y="1524"/>
                </a:lnTo>
                <a:close/>
              </a:path>
              <a:path w="1205864" h="189864">
                <a:moveTo>
                  <a:pt x="588009" y="762"/>
                </a:moveTo>
                <a:lnTo>
                  <a:pt x="553846" y="762"/>
                </a:lnTo>
                <a:lnTo>
                  <a:pt x="553846" y="68706"/>
                </a:lnTo>
                <a:lnTo>
                  <a:pt x="588009" y="68706"/>
                </a:lnTo>
                <a:lnTo>
                  <a:pt x="588009" y="762"/>
                </a:lnTo>
                <a:close/>
              </a:path>
              <a:path w="1205864" h="189864">
                <a:moveTo>
                  <a:pt x="385317" y="762"/>
                </a:moveTo>
                <a:lnTo>
                  <a:pt x="350900" y="762"/>
                </a:lnTo>
                <a:lnTo>
                  <a:pt x="350900" y="185546"/>
                </a:lnTo>
                <a:lnTo>
                  <a:pt x="385317" y="185546"/>
                </a:lnTo>
                <a:lnTo>
                  <a:pt x="385317" y="762"/>
                </a:lnTo>
                <a:close/>
              </a:path>
              <a:path w="1205864" h="189864">
                <a:moveTo>
                  <a:pt x="172212" y="762"/>
                </a:moveTo>
                <a:lnTo>
                  <a:pt x="135635" y="762"/>
                </a:lnTo>
                <a:lnTo>
                  <a:pt x="135635" y="185546"/>
                </a:lnTo>
                <a:lnTo>
                  <a:pt x="172212" y="185546"/>
                </a:lnTo>
                <a:lnTo>
                  <a:pt x="172212" y="103758"/>
                </a:lnTo>
                <a:lnTo>
                  <a:pt x="193928" y="103758"/>
                </a:lnTo>
                <a:lnTo>
                  <a:pt x="193928" y="68199"/>
                </a:lnTo>
                <a:lnTo>
                  <a:pt x="172212" y="68199"/>
                </a:lnTo>
                <a:lnTo>
                  <a:pt x="172212" y="762"/>
                </a:lnTo>
                <a:close/>
              </a:path>
              <a:path w="1205864" h="189864">
                <a:moveTo>
                  <a:pt x="82930" y="56514"/>
                </a:moveTo>
                <a:lnTo>
                  <a:pt x="46100" y="56514"/>
                </a:lnTo>
                <a:lnTo>
                  <a:pt x="44507" y="74015"/>
                </a:lnTo>
                <a:lnTo>
                  <a:pt x="41640" y="89741"/>
                </a:lnTo>
                <a:lnTo>
                  <a:pt x="25628" y="125896"/>
                </a:lnTo>
                <a:lnTo>
                  <a:pt x="0" y="140969"/>
                </a:lnTo>
                <a:lnTo>
                  <a:pt x="0" y="176911"/>
                </a:lnTo>
                <a:lnTo>
                  <a:pt x="37845" y="164337"/>
                </a:lnTo>
                <a:lnTo>
                  <a:pt x="66166" y="129286"/>
                </a:lnTo>
                <a:lnTo>
                  <a:pt x="111194" y="129286"/>
                </a:lnTo>
                <a:lnTo>
                  <a:pt x="78993" y="90550"/>
                </a:lnTo>
                <a:lnTo>
                  <a:pt x="80009" y="85343"/>
                </a:lnTo>
                <a:lnTo>
                  <a:pt x="80771" y="79882"/>
                </a:lnTo>
                <a:lnTo>
                  <a:pt x="82041" y="68452"/>
                </a:lnTo>
                <a:lnTo>
                  <a:pt x="82550" y="62611"/>
                </a:lnTo>
                <a:lnTo>
                  <a:pt x="82930" y="56514"/>
                </a:lnTo>
                <a:close/>
              </a:path>
              <a:path w="1205864" h="189864">
                <a:moveTo>
                  <a:pt x="111194" y="129286"/>
                </a:moveTo>
                <a:lnTo>
                  <a:pt x="66166" y="129286"/>
                </a:lnTo>
                <a:lnTo>
                  <a:pt x="103631" y="176911"/>
                </a:lnTo>
                <a:lnTo>
                  <a:pt x="130937" y="153034"/>
                </a:lnTo>
                <a:lnTo>
                  <a:pt x="111194" y="129286"/>
                </a:lnTo>
                <a:close/>
              </a:path>
              <a:path w="1205864" h="189864">
                <a:moveTo>
                  <a:pt x="122935" y="22732"/>
                </a:moveTo>
                <a:lnTo>
                  <a:pt x="4063" y="22732"/>
                </a:lnTo>
                <a:lnTo>
                  <a:pt x="4063" y="56514"/>
                </a:lnTo>
                <a:lnTo>
                  <a:pt x="122935" y="56514"/>
                </a:lnTo>
                <a:lnTo>
                  <a:pt x="122935" y="22732"/>
                </a:lnTo>
                <a:close/>
              </a:path>
              <a:path w="1205864" h="189864">
                <a:moveTo>
                  <a:pt x="83312" y="0"/>
                </a:moveTo>
                <a:lnTo>
                  <a:pt x="45846" y="0"/>
                </a:lnTo>
                <a:lnTo>
                  <a:pt x="45846" y="22732"/>
                </a:lnTo>
                <a:lnTo>
                  <a:pt x="83312" y="22732"/>
                </a:lnTo>
                <a:lnTo>
                  <a:pt x="8331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521833" y="4527169"/>
            <a:ext cx="789940" cy="190500"/>
          </a:xfrm>
          <a:custGeom>
            <a:avLst/>
            <a:gdLst/>
            <a:ahLst/>
            <a:cxnLst/>
            <a:rect l="l" t="t" r="r" b="b"/>
            <a:pathLst>
              <a:path w="789939" h="190500">
                <a:moveTo>
                  <a:pt x="584962" y="126999"/>
                </a:moveTo>
                <a:lnTo>
                  <a:pt x="418718" y="126999"/>
                </a:lnTo>
                <a:lnTo>
                  <a:pt x="418718" y="157606"/>
                </a:lnTo>
                <a:lnTo>
                  <a:pt x="547751" y="157606"/>
                </a:lnTo>
                <a:lnTo>
                  <a:pt x="547751" y="190245"/>
                </a:lnTo>
                <a:lnTo>
                  <a:pt x="584962" y="190245"/>
                </a:lnTo>
                <a:lnTo>
                  <a:pt x="584962" y="126999"/>
                </a:lnTo>
                <a:close/>
              </a:path>
              <a:path w="789939" h="190500">
                <a:moveTo>
                  <a:pt x="658749" y="123316"/>
                </a:moveTo>
                <a:lnTo>
                  <a:pt x="621411" y="123316"/>
                </a:lnTo>
                <a:lnTo>
                  <a:pt x="621411" y="188086"/>
                </a:lnTo>
                <a:lnTo>
                  <a:pt x="789431" y="188086"/>
                </a:lnTo>
                <a:lnTo>
                  <a:pt x="789431" y="155193"/>
                </a:lnTo>
                <a:lnTo>
                  <a:pt x="658749" y="155193"/>
                </a:lnTo>
                <a:lnTo>
                  <a:pt x="658749" y="123316"/>
                </a:lnTo>
                <a:close/>
              </a:path>
              <a:path w="789939" h="190500">
                <a:moveTo>
                  <a:pt x="786764" y="3301"/>
                </a:moveTo>
                <a:lnTo>
                  <a:pt x="750188" y="3301"/>
                </a:lnTo>
                <a:lnTo>
                  <a:pt x="750188" y="140080"/>
                </a:lnTo>
                <a:lnTo>
                  <a:pt x="786764" y="140080"/>
                </a:lnTo>
                <a:lnTo>
                  <a:pt x="786764" y="3301"/>
                </a:lnTo>
                <a:close/>
              </a:path>
              <a:path w="789939" h="190500">
                <a:moveTo>
                  <a:pt x="660653" y="4063"/>
                </a:moveTo>
                <a:lnTo>
                  <a:pt x="660105" y="13715"/>
                </a:lnTo>
                <a:lnTo>
                  <a:pt x="660082" y="14112"/>
                </a:lnTo>
                <a:lnTo>
                  <a:pt x="658749" y="23685"/>
                </a:lnTo>
                <a:lnTo>
                  <a:pt x="641580" y="62940"/>
                </a:lnTo>
                <a:lnTo>
                  <a:pt x="610488" y="80898"/>
                </a:lnTo>
                <a:lnTo>
                  <a:pt x="610488" y="114934"/>
                </a:lnTo>
                <a:lnTo>
                  <a:pt x="654589" y="98347"/>
                </a:lnTo>
                <a:lnTo>
                  <a:pt x="674877" y="77469"/>
                </a:lnTo>
                <a:lnTo>
                  <a:pt x="730789" y="77469"/>
                </a:lnTo>
                <a:lnTo>
                  <a:pt x="690117" y="48640"/>
                </a:lnTo>
                <a:lnTo>
                  <a:pt x="692403" y="42036"/>
                </a:lnTo>
                <a:lnTo>
                  <a:pt x="694308" y="35178"/>
                </a:lnTo>
                <a:lnTo>
                  <a:pt x="696849" y="20954"/>
                </a:lnTo>
                <a:lnTo>
                  <a:pt x="697329" y="14112"/>
                </a:lnTo>
                <a:lnTo>
                  <a:pt x="697356" y="13715"/>
                </a:lnTo>
                <a:lnTo>
                  <a:pt x="697483" y="6222"/>
                </a:lnTo>
                <a:lnTo>
                  <a:pt x="660653" y="4063"/>
                </a:lnTo>
                <a:close/>
              </a:path>
              <a:path w="789939" h="190500">
                <a:moveTo>
                  <a:pt x="730789" y="77469"/>
                </a:moveTo>
                <a:lnTo>
                  <a:pt x="674877" y="77469"/>
                </a:lnTo>
                <a:lnTo>
                  <a:pt x="721867" y="112267"/>
                </a:lnTo>
                <a:lnTo>
                  <a:pt x="743330" y="86359"/>
                </a:lnTo>
                <a:lnTo>
                  <a:pt x="730789" y="77469"/>
                </a:lnTo>
                <a:close/>
              </a:path>
              <a:path w="789939" h="190500">
                <a:moveTo>
                  <a:pt x="254126" y="123316"/>
                </a:moveTo>
                <a:lnTo>
                  <a:pt x="216915" y="123316"/>
                </a:lnTo>
                <a:lnTo>
                  <a:pt x="216915" y="188086"/>
                </a:lnTo>
                <a:lnTo>
                  <a:pt x="384937" y="188086"/>
                </a:lnTo>
                <a:lnTo>
                  <a:pt x="384937" y="155447"/>
                </a:lnTo>
                <a:lnTo>
                  <a:pt x="254126" y="155447"/>
                </a:lnTo>
                <a:lnTo>
                  <a:pt x="254126" y="123316"/>
                </a:lnTo>
                <a:close/>
              </a:path>
              <a:path w="789939" h="190500">
                <a:moveTo>
                  <a:pt x="382269" y="3301"/>
                </a:moveTo>
                <a:lnTo>
                  <a:pt x="345693" y="3301"/>
                </a:lnTo>
                <a:lnTo>
                  <a:pt x="345693" y="42671"/>
                </a:lnTo>
                <a:lnTo>
                  <a:pt x="321055" y="42671"/>
                </a:lnTo>
                <a:lnTo>
                  <a:pt x="321055" y="74421"/>
                </a:lnTo>
                <a:lnTo>
                  <a:pt x="345693" y="74421"/>
                </a:lnTo>
                <a:lnTo>
                  <a:pt x="345693" y="140207"/>
                </a:lnTo>
                <a:lnTo>
                  <a:pt x="382269" y="140207"/>
                </a:lnTo>
                <a:lnTo>
                  <a:pt x="382269" y="3301"/>
                </a:lnTo>
                <a:close/>
              </a:path>
              <a:path w="789939" h="190500">
                <a:moveTo>
                  <a:pt x="286384" y="36575"/>
                </a:moveTo>
                <a:lnTo>
                  <a:pt x="249681" y="36575"/>
                </a:lnTo>
                <a:lnTo>
                  <a:pt x="247822" y="45410"/>
                </a:lnTo>
                <a:lnTo>
                  <a:pt x="244903" y="53625"/>
                </a:lnTo>
                <a:lnTo>
                  <a:pt x="214818" y="81825"/>
                </a:lnTo>
                <a:lnTo>
                  <a:pt x="205866" y="83565"/>
                </a:lnTo>
                <a:lnTo>
                  <a:pt x="205866" y="116712"/>
                </a:lnTo>
                <a:lnTo>
                  <a:pt x="249497" y="101826"/>
                </a:lnTo>
                <a:lnTo>
                  <a:pt x="268731" y="82930"/>
                </a:lnTo>
                <a:lnTo>
                  <a:pt x="325265" y="82930"/>
                </a:lnTo>
                <a:lnTo>
                  <a:pt x="283209" y="53847"/>
                </a:lnTo>
                <a:lnTo>
                  <a:pt x="284861" y="48259"/>
                </a:lnTo>
                <a:lnTo>
                  <a:pt x="285954" y="42671"/>
                </a:lnTo>
                <a:lnTo>
                  <a:pt x="286003" y="42417"/>
                </a:lnTo>
                <a:lnTo>
                  <a:pt x="286384" y="36575"/>
                </a:lnTo>
                <a:close/>
              </a:path>
              <a:path w="789939" h="190500">
                <a:moveTo>
                  <a:pt x="325265" y="82930"/>
                </a:moveTo>
                <a:lnTo>
                  <a:pt x="268731" y="82930"/>
                </a:lnTo>
                <a:lnTo>
                  <a:pt x="313689" y="115188"/>
                </a:lnTo>
                <a:lnTo>
                  <a:pt x="334263" y="89153"/>
                </a:lnTo>
                <a:lnTo>
                  <a:pt x="325265" y="82930"/>
                </a:lnTo>
                <a:close/>
              </a:path>
              <a:path w="789939" h="190500">
                <a:moveTo>
                  <a:pt x="326263" y="5460"/>
                </a:moveTo>
                <a:lnTo>
                  <a:pt x="208533" y="5460"/>
                </a:lnTo>
                <a:lnTo>
                  <a:pt x="208533" y="36575"/>
                </a:lnTo>
                <a:lnTo>
                  <a:pt x="326263" y="36575"/>
                </a:lnTo>
                <a:lnTo>
                  <a:pt x="326263" y="5460"/>
                </a:lnTo>
                <a:close/>
              </a:path>
              <a:path w="789939" h="190500">
                <a:moveTo>
                  <a:pt x="467232" y="47370"/>
                </a:moveTo>
                <a:lnTo>
                  <a:pt x="424306" y="58419"/>
                </a:lnTo>
                <a:lnTo>
                  <a:pt x="411733" y="76072"/>
                </a:lnTo>
                <a:lnTo>
                  <a:pt x="411733" y="91947"/>
                </a:lnTo>
                <a:lnTo>
                  <a:pt x="445748" y="118219"/>
                </a:lnTo>
                <a:lnTo>
                  <a:pt x="467232" y="120522"/>
                </a:lnTo>
                <a:lnTo>
                  <a:pt x="474777" y="120263"/>
                </a:lnTo>
                <a:lnTo>
                  <a:pt x="520191" y="98678"/>
                </a:lnTo>
                <a:lnTo>
                  <a:pt x="521725" y="94614"/>
                </a:lnTo>
                <a:lnTo>
                  <a:pt x="467232" y="94614"/>
                </a:lnTo>
                <a:lnTo>
                  <a:pt x="460628" y="94487"/>
                </a:lnTo>
                <a:lnTo>
                  <a:pt x="455421" y="93598"/>
                </a:lnTo>
                <a:lnTo>
                  <a:pt x="451865" y="91566"/>
                </a:lnTo>
                <a:lnTo>
                  <a:pt x="448182" y="89661"/>
                </a:lnTo>
                <a:lnTo>
                  <a:pt x="446277" y="87121"/>
                </a:lnTo>
                <a:lnTo>
                  <a:pt x="446277" y="80771"/>
                </a:lnTo>
                <a:lnTo>
                  <a:pt x="448182" y="78231"/>
                </a:lnTo>
                <a:lnTo>
                  <a:pt x="451865" y="76326"/>
                </a:lnTo>
                <a:lnTo>
                  <a:pt x="455421" y="74421"/>
                </a:lnTo>
                <a:lnTo>
                  <a:pt x="460628" y="73405"/>
                </a:lnTo>
                <a:lnTo>
                  <a:pt x="521725" y="73405"/>
                </a:lnTo>
                <a:lnTo>
                  <a:pt x="520191" y="69341"/>
                </a:lnTo>
                <a:lnTo>
                  <a:pt x="481964" y="48418"/>
                </a:lnTo>
                <a:lnTo>
                  <a:pt x="474777" y="47632"/>
                </a:lnTo>
                <a:lnTo>
                  <a:pt x="467232" y="47370"/>
                </a:lnTo>
                <a:close/>
              </a:path>
              <a:path w="789939" h="190500">
                <a:moveTo>
                  <a:pt x="521725" y="73405"/>
                </a:moveTo>
                <a:lnTo>
                  <a:pt x="473963" y="73405"/>
                </a:lnTo>
                <a:lnTo>
                  <a:pt x="479043" y="74421"/>
                </a:lnTo>
                <a:lnTo>
                  <a:pt x="482726" y="76326"/>
                </a:lnTo>
                <a:lnTo>
                  <a:pt x="486282" y="78231"/>
                </a:lnTo>
                <a:lnTo>
                  <a:pt x="488188" y="80771"/>
                </a:lnTo>
                <a:lnTo>
                  <a:pt x="488188" y="87121"/>
                </a:lnTo>
                <a:lnTo>
                  <a:pt x="486282" y="89661"/>
                </a:lnTo>
                <a:lnTo>
                  <a:pt x="482726" y="91566"/>
                </a:lnTo>
                <a:lnTo>
                  <a:pt x="479043" y="93598"/>
                </a:lnTo>
                <a:lnTo>
                  <a:pt x="473963" y="94487"/>
                </a:lnTo>
                <a:lnTo>
                  <a:pt x="467232" y="94614"/>
                </a:lnTo>
                <a:lnTo>
                  <a:pt x="521725" y="94614"/>
                </a:lnTo>
                <a:lnTo>
                  <a:pt x="522731" y="91947"/>
                </a:lnTo>
                <a:lnTo>
                  <a:pt x="522731" y="76072"/>
                </a:lnTo>
                <a:lnTo>
                  <a:pt x="521725" y="73405"/>
                </a:lnTo>
                <a:close/>
              </a:path>
              <a:path w="789939" h="190500">
                <a:moveTo>
                  <a:pt x="186943" y="147573"/>
                </a:moveTo>
                <a:lnTo>
                  <a:pt x="0" y="147573"/>
                </a:lnTo>
                <a:lnTo>
                  <a:pt x="0" y="181609"/>
                </a:lnTo>
                <a:lnTo>
                  <a:pt x="186943" y="181609"/>
                </a:lnTo>
                <a:lnTo>
                  <a:pt x="186943" y="147573"/>
                </a:lnTo>
                <a:close/>
              </a:path>
              <a:path w="789939" h="190500">
                <a:moveTo>
                  <a:pt x="112267" y="117093"/>
                </a:moveTo>
                <a:lnTo>
                  <a:pt x="75056" y="117093"/>
                </a:lnTo>
                <a:lnTo>
                  <a:pt x="75056" y="147573"/>
                </a:lnTo>
                <a:lnTo>
                  <a:pt x="112267" y="147573"/>
                </a:lnTo>
                <a:lnTo>
                  <a:pt x="112267" y="117093"/>
                </a:lnTo>
                <a:close/>
              </a:path>
              <a:path w="789939" h="190500">
                <a:moveTo>
                  <a:pt x="176783" y="7619"/>
                </a:moveTo>
                <a:lnTo>
                  <a:pt x="10159" y="7619"/>
                </a:lnTo>
                <a:lnTo>
                  <a:pt x="10159" y="117093"/>
                </a:lnTo>
                <a:lnTo>
                  <a:pt x="178942" y="117093"/>
                </a:lnTo>
                <a:lnTo>
                  <a:pt x="178942" y="83311"/>
                </a:lnTo>
                <a:lnTo>
                  <a:pt x="47625" y="83311"/>
                </a:lnTo>
                <a:lnTo>
                  <a:pt x="47625" y="41528"/>
                </a:lnTo>
                <a:lnTo>
                  <a:pt x="176783" y="41528"/>
                </a:lnTo>
                <a:lnTo>
                  <a:pt x="176783" y="7619"/>
                </a:lnTo>
                <a:close/>
              </a:path>
              <a:path w="789939" h="190500">
                <a:moveTo>
                  <a:pt x="584962" y="3301"/>
                </a:moveTo>
                <a:lnTo>
                  <a:pt x="549020" y="3301"/>
                </a:lnTo>
                <a:lnTo>
                  <a:pt x="549020" y="29590"/>
                </a:lnTo>
                <a:lnTo>
                  <a:pt x="531113" y="29590"/>
                </a:lnTo>
                <a:lnTo>
                  <a:pt x="531113" y="60197"/>
                </a:lnTo>
                <a:lnTo>
                  <a:pt x="549020" y="60197"/>
                </a:lnTo>
                <a:lnTo>
                  <a:pt x="549020" y="72897"/>
                </a:lnTo>
                <a:lnTo>
                  <a:pt x="531113" y="72897"/>
                </a:lnTo>
                <a:lnTo>
                  <a:pt x="531113" y="103504"/>
                </a:lnTo>
                <a:lnTo>
                  <a:pt x="549020" y="103504"/>
                </a:lnTo>
                <a:lnTo>
                  <a:pt x="549020" y="120522"/>
                </a:lnTo>
                <a:lnTo>
                  <a:pt x="584962" y="120522"/>
                </a:lnTo>
                <a:lnTo>
                  <a:pt x="584962" y="3301"/>
                </a:lnTo>
                <a:close/>
              </a:path>
              <a:path w="789939" h="190500">
                <a:moveTo>
                  <a:pt x="524763" y="14985"/>
                </a:moveTo>
                <a:lnTo>
                  <a:pt x="404749" y="14985"/>
                </a:lnTo>
                <a:lnTo>
                  <a:pt x="404749" y="42798"/>
                </a:lnTo>
                <a:lnTo>
                  <a:pt x="524763" y="42798"/>
                </a:lnTo>
                <a:lnTo>
                  <a:pt x="524763" y="14985"/>
                </a:lnTo>
                <a:close/>
              </a:path>
              <a:path w="789939" h="190500">
                <a:moveTo>
                  <a:pt x="486537" y="0"/>
                </a:moveTo>
                <a:lnTo>
                  <a:pt x="449325" y="0"/>
                </a:lnTo>
                <a:lnTo>
                  <a:pt x="449325" y="14985"/>
                </a:lnTo>
                <a:lnTo>
                  <a:pt x="486537" y="14985"/>
                </a:lnTo>
                <a:lnTo>
                  <a:pt x="48653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382892" y="4525263"/>
            <a:ext cx="1207135" cy="190500"/>
          </a:xfrm>
          <a:custGeom>
            <a:avLst/>
            <a:gdLst/>
            <a:ahLst/>
            <a:cxnLst/>
            <a:rect l="l" t="t" r="r" b="b"/>
            <a:pathLst>
              <a:path w="1207134" h="190500">
                <a:moveTo>
                  <a:pt x="255015" y="107314"/>
                </a:moveTo>
                <a:lnTo>
                  <a:pt x="219075" y="107314"/>
                </a:lnTo>
                <a:lnTo>
                  <a:pt x="219075" y="189991"/>
                </a:lnTo>
                <a:lnTo>
                  <a:pt x="382270" y="189991"/>
                </a:lnTo>
                <a:lnTo>
                  <a:pt x="382270" y="160908"/>
                </a:lnTo>
                <a:lnTo>
                  <a:pt x="255015" y="160908"/>
                </a:lnTo>
                <a:lnTo>
                  <a:pt x="255015" y="147827"/>
                </a:lnTo>
                <a:lnTo>
                  <a:pt x="382270" y="147827"/>
                </a:lnTo>
                <a:lnTo>
                  <a:pt x="382270" y="119379"/>
                </a:lnTo>
                <a:lnTo>
                  <a:pt x="255015" y="119379"/>
                </a:lnTo>
                <a:lnTo>
                  <a:pt x="255015" y="107314"/>
                </a:lnTo>
                <a:close/>
              </a:path>
              <a:path w="1207134" h="190500">
                <a:moveTo>
                  <a:pt x="382270" y="147827"/>
                </a:moveTo>
                <a:lnTo>
                  <a:pt x="346329" y="147827"/>
                </a:lnTo>
                <a:lnTo>
                  <a:pt x="346329" y="160908"/>
                </a:lnTo>
                <a:lnTo>
                  <a:pt x="382270" y="160908"/>
                </a:lnTo>
                <a:lnTo>
                  <a:pt x="382270" y="147827"/>
                </a:lnTo>
                <a:close/>
              </a:path>
              <a:path w="1207134" h="190500">
                <a:moveTo>
                  <a:pt x="382270" y="107314"/>
                </a:moveTo>
                <a:lnTo>
                  <a:pt x="346329" y="107314"/>
                </a:lnTo>
                <a:lnTo>
                  <a:pt x="346329" y="119379"/>
                </a:lnTo>
                <a:lnTo>
                  <a:pt x="382270" y="119379"/>
                </a:lnTo>
                <a:lnTo>
                  <a:pt x="382270" y="107314"/>
                </a:lnTo>
                <a:close/>
              </a:path>
              <a:path w="1207134" h="190500">
                <a:moveTo>
                  <a:pt x="47625" y="125221"/>
                </a:moveTo>
                <a:lnTo>
                  <a:pt x="10414" y="125221"/>
                </a:lnTo>
                <a:lnTo>
                  <a:pt x="10414" y="189991"/>
                </a:lnTo>
                <a:lnTo>
                  <a:pt x="176149" y="189991"/>
                </a:lnTo>
                <a:lnTo>
                  <a:pt x="176149" y="157098"/>
                </a:lnTo>
                <a:lnTo>
                  <a:pt x="47625" y="157098"/>
                </a:lnTo>
                <a:lnTo>
                  <a:pt x="47625" y="125221"/>
                </a:lnTo>
                <a:close/>
              </a:path>
              <a:path w="1207134" h="190500">
                <a:moveTo>
                  <a:pt x="173482" y="5206"/>
                </a:moveTo>
                <a:lnTo>
                  <a:pt x="136906" y="5206"/>
                </a:lnTo>
                <a:lnTo>
                  <a:pt x="136906" y="141985"/>
                </a:lnTo>
                <a:lnTo>
                  <a:pt x="173482" y="141985"/>
                </a:lnTo>
                <a:lnTo>
                  <a:pt x="173482" y="75437"/>
                </a:lnTo>
                <a:lnTo>
                  <a:pt x="195199" y="75437"/>
                </a:lnTo>
                <a:lnTo>
                  <a:pt x="195199" y="40004"/>
                </a:lnTo>
                <a:lnTo>
                  <a:pt x="173482" y="40004"/>
                </a:lnTo>
                <a:lnTo>
                  <a:pt x="173482" y="5206"/>
                </a:lnTo>
                <a:close/>
              </a:path>
              <a:path w="1207134" h="190500">
                <a:moveTo>
                  <a:pt x="49149" y="5968"/>
                </a:moveTo>
                <a:lnTo>
                  <a:pt x="48568" y="15366"/>
                </a:lnTo>
                <a:lnTo>
                  <a:pt x="48527" y="16017"/>
                </a:lnTo>
                <a:lnTo>
                  <a:pt x="47228" y="25590"/>
                </a:lnTo>
                <a:lnTo>
                  <a:pt x="30668" y="64845"/>
                </a:lnTo>
                <a:lnTo>
                  <a:pt x="0" y="82803"/>
                </a:lnTo>
                <a:lnTo>
                  <a:pt x="0" y="116839"/>
                </a:lnTo>
                <a:lnTo>
                  <a:pt x="36449" y="105409"/>
                </a:lnTo>
                <a:lnTo>
                  <a:pt x="64516" y="78485"/>
                </a:lnTo>
                <a:lnTo>
                  <a:pt x="117915" y="78485"/>
                </a:lnTo>
                <a:lnTo>
                  <a:pt x="78994" y="49529"/>
                </a:lnTo>
                <a:lnTo>
                  <a:pt x="81190" y="43306"/>
                </a:lnTo>
                <a:lnTo>
                  <a:pt x="81280" y="43052"/>
                </a:lnTo>
                <a:lnTo>
                  <a:pt x="82931" y="36321"/>
                </a:lnTo>
                <a:lnTo>
                  <a:pt x="84074" y="29336"/>
                </a:lnTo>
                <a:lnTo>
                  <a:pt x="85344" y="22351"/>
                </a:lnTo>
                <a:lnTo>
                  <a:pt x="85804" y="16017"/>
                </a:lnTo>
                <a:lnTo>
                  <a:pt x="85852" y="8127"/>
                </a:lnTo>
                <a:lnTo>
                  <a:pt x="49149" y="5968"/>
                </a:lnTo>
                <a:close/>
              </a:path>
              <a:path w="1207134" h="190500">
                <a:moveTo>
                  <a:pt x="117915" y="78485"/>
                </a:moveTo>
                <a:lnTo>
                  <a:pt x="64516" y="78485"/>
                </a:lnTo>
                <a:lnTo>
                  <a:pt x="109728" y="114172"/>
                </a:lnTo>
                <a:lnTo>
                  <a:pt x="131572" y="88645"/>
                </a:lnTo>
                <a:lnTo>
                  <a:pt x="117915" y="78485"/>
                </a:lnTo>
                <a:close/>
              </a:path>
              <a:path w="1207134" h="190500">
                <a:moveTo>
                  <a:pt x="1185417" y="104266"/>
                </a:moveTo>
                <a:lnTo>
                  <a:pt x="1022096" y="104266"/>
                </a:lnTo>
                <a:lnTo>
                  <a:pt x="1022096" y="128777"/>
                </a:lnTo>
                <a:lnTo>
                  <a:pt x="1149604" y="128777"/>
                </a:lnTo>
                <a:lnTo>
                  <a:pt x="1149604" y="135889"/>
                </a:lnTo>
                <a:lnTo>
                  <a:pt x="1022477" y="135889"/>
                </a:lnTo>
                <a:lnTo>
                  <a:pt x="1022477" y="189991"/>
                </a:lnTo>
                <a:lnTo>
                  <a:pt x="1187450" y="189991"/>
                </a:lnTo>
                <a:lnTo>
                  <a:pt x="1187450" y="165480"/>
                </a:lnTo>
                <a:lnTo>
                  <a:pt x="1058417" y="165480"/>
                </a:lnTo>
                <a:lnTo>
                  <a:pt x="1058417" y="158368"/>
                </a:lnTo>
                <a:lnTo>
                  <a:pt x="1185417" y="158368"/>
                </a:lnTo>
                <a:lnTo>
                  <a:pt x="1185417" y="104266"/>
                </a:lnTo>
                <a:close/>
              </a:path>
              <a:path w="1207134" h="190500">
                <a:moveTo>
                  <a:pt x="784225" y="111632"/>
                </a:moveTo>
                <a:lnTo>
                  <a:pt x="618616" y="111632"/>
                </a:lnTo>
                <a:lnTo>
                  <a:pt x="618616" y="134619"/>
                </a:lnTo>
                <a:lnTo>
                  <a:pt x="748538" y="134619"/>
                </a:lnTo>
                <a:lnTo>
                  <a:pt x="748538" y="141096"/>
                </a:lnTo>
                <a:lnTo>
                  <a:pt x="619125" y="141096"/>
                </a:lnTo>
                <a:lnTo>
                  <a:pt x="619125" y="189991"/>
                </a:lnTo>
                <a:lnTo>
                  <a:pt x="786130" y="189991"/>
                </a:lnTo>
                <a:lnTo>
                  <a:pt x="786130" y="166750"/>
                </a:lnTo>
                <a:lnTo>
                  <a:pt x="654812" y="166750"/>
                </a:lnTo>
                <a:lnTo>
                  <a:pt x="654812" y="160273"/>
                </a:lnTo>
                <a:lnTo>
                  <a:pt x="784225" y="160273"/>
                </a:lnTo>
                <a:lnTo>
                  <a:pt x="784225" y="111632"/>
                </a:lnTo>
                <a:close/>
              </a:path>
              <a:path w="1207134" h="190500">
                <a:moveTo>
                  <a:pt x="719709" y="103631"/>
                </a:moveTo>
                <a:lnTo>
                  <a:pt x="683387" y="103631"/>
                </a:lnTo>
                <a:lnTo>
                  <a:pt x="683387" y="111632"/>
                </a:lnTo>
                <a:lnTo>
                  <a:pt x="719709" y="111632"/>
                </a:lnTo>
                <a:lnTo>
                  <a:pt x="719709" y="103631"/>
                </a:lnTo>
                <a:close/>
              </a:path>
              <a:path w="1207134" h="190500">
                <a:moveTo>
                  <a:pt x="795020" y="76961"/>
                </a:moveTo>
                <a:lnTo>
                  <a:pt x="608076" y="76961"/>
                </a:lnTo>
                <a:lnTo>
                  <a:pt x="608076" y="103631"/>
                </a:lnTo>
                <a:lnTo>
                  <a:pt x="795020" y="103631"/>
                </a:lnTo>
                <a:lnTo>
                  <a:pt x="795020" y="76961"/>
                </a:lnTo>
                <a:close/>
              </a:path>
              <a:path w="1207134" h="190500">
                <a:moveTo>
                  <a:pt x="1051560" y="7365"/>
                </a:moveTo>
                <a:lnTo>
                  <a:pt x="1016000" y="7365"/>
                </a:lnTo>
                <a:lnTo>
                  <a:pt x="1016000" y="93852"/>
                </a:lnTo>
                <a:lnTo>
                  <a:pt x="1128776" y="93852"/>
                </a:lnTo>
                <a:lnTo>
                  <a:pt x="1128776" y="65531"/>
                </a:lnTo>
                <a:lnTo>
                  <a:pt x="1051560" y="65531"/>
                </a:lnTo>
                <a:lnTo>
                  <a:pt x="1051560" y="50164"/>
                </a:lnTo>
                <a:lnTo>
                  <a:pt x="1128776" y="50164"/>
                </a:lnTo>
                <a:lnTo>
                  <a:pt x="1128776" y="22478"/>
                </a:lnTo>
                <a:lnTo>
                  <a:pt x="1051560" y="22478"/>
                </a:lnTo>
                <a:lnTo>
                  <a:pt x="1051560" y="7365"/>
                </a:lnTo>
                <a:close/>
              </a:path>
              <a:path w="1207134" h="190500">
                <a:moveTo>
                  <a:pt x="1128776" y="50164"/>
                </a:moveTo>
                <a:lnTo>
                  <a:pt x="1093342" y="50164"/>
                </a:lnTo>
                <a:lnTo>
                  <a:pt x="1093342" y="65531"/>
                </a:lnTo>
                <a:lnTo>
                  <a:pt x="1128776" y="65531"/>
                </a:lnTo>
                <a:lnTo>
                  <a:pt x="1128776" y="50164"/>
                </a:lnTo>
                <a:close/>
              </a:path>
              <a:path w="1207134" h="190500">
                <a:moveTo>
                  <a:pt x="1128776" y="7365"/>
                </a:moveTo>
                <a:lnTo>
                  <a:pt x="1093342" y="7365"/>
                </a:lnTo>
                <a:lnTo>
                  <a:pt x="1093342" y="22478"/>
                </a:lnTo>
                <a:lnTo>
                  <a:pt x="1128776" y="22478"/>
                </a:lnTo>
                <a:lnTo>
                  <a:pt x="1128776" y="7365"/>
                </a:lnTo>
                <a:close/>
              </a:path>
              <a:path w="1207134" h="190500">
                <a:moveTo>
                  <a:pt x="316787" y="34797"/>
                </a:moveTo>
                <a:lnTo>
                  <a:pt x="261365" y="34797"/>
                </a:lnTo>
                <a:lnTo>
                  <a:pt x="268478" y="34924"/>
                </a:lnTo>
                <a:lnTo>
                  <a:pt x="274065" y="36575"/>
                </a:lnTo>
                <a:lnTo>
                  <a:pt x="278003" y="39750"/>
                </a:lnTo>
                <a:lnTo>
                  <a:pt x="282066" y="42925"/>
                </a:lnTo>
                <a:lnTo>
                  <a:pt x="284226" y="47370"/>
                </a:lnTo>
                <a:lnTo>
                  <a:pt x="284226" y="58546"/>
                </a:lnTo>
                <a:lnTo>
                  <a:pt x="282066" y="62991"/>
                </a:lnTo>
                <a:lnTo>
                  <a:pt x="278003" y="66166"/>
                </a:lnTo>
                <a:lnTo>
                  <a:pt x="273914" y="69595"/>
                </a:lnTo>
                <a:lnTo>
                  <a:pt x="345693" y="69595"/>
                </a:lnTo>
                <a:lnTo>
                  <a:pt x="345693" y="100837"/>
                </a:lnTo>
                <a:lnTo>
                  <a:pt x="382270" y="100837"/>
                </a:lnTo>
                <a:lnTo>
                  <a:pt x="382270" y="35432"/>
                </a:lnTo>
                <a:lnTo>
                  <a:pt x="317118" y="35432"/>
                </a:lnTo>
                <a:lnTo>
                  <a:pt x="316853" y="34924"/>
                </a:lnTo>
                <a:lnTo>
                  <a:pt x="316787" y="34797"/>
                </a:lnTo>
                <a:close/>
              </a:path>
              <a:path w="1207134" h="190500">
                <a:moveTo>
                  <a:pt x="261365" y="5333"/>
                </a:moveTo>
                <a:lnTo>
                  <a:pt x="218312" y="18414"/>
                </a:lnTo>
                <a:lnTo>
                  <a:pt x="202057" y="52958"/>
                </a:lnTo>
                <a:lnTo>
                  <a:pt x="203174" y="62991"/>
                </a:lnTo>
                <a:lnTo>
                  <a:pt x="227004" y="93225"/>
                </a:lnTo>
                <a:lnTo>
                  <a:pt x="261365" y="100583"/>
                </a:lnTo>
                <a:lnTo>
                  <a:pt x="271551" y="100008"/>
                </a:lnTo>
                <a:lnTo>
                  <a:pt x="309641" y="82581"/>
                </a:lnTo>
                <a:lnTo>
                  <a:pt x="316871" y="71119"/>
                </a:lnTo>
                <a:lnTo>
                  <a:pt x="254254" y="71119"/>
                </a:lnTo>
                <a:lnTo>
                  <a:pt x="249095" y="69595"/>
                </a:lnTo>
                <a:lnTo>
                  <a:pt x="248822" y="69595"/>
                </a:lnTo>
                <a:lnTo>
                  <a:pt x="244602" y="66166"/>
                </a:lnTo>
                <a:lnTo>
                  <a:pt x="240537" y="62991"/>
                </a:lnTo>
                <a:lnTo>
                  <a:pt x="238506" y="58546"/>
                </a:lnTo>
                <a:lnTo>
                  <a:pt x="238506" y="47370"/>
                </a:lnTo>
                <a:lnTo>
                  <a:pt x="240537" y="42925"/>
                </a:lnTo>
                <a:lnTo>
                  <a:pt x="248665" y="36575"/>
                </a:lnTo>
                <a:lnTo>
                  <a:pt x="254254" y="34924"/>
                </a:lnTo>
                <a:lnTo>
                  <a:pt x="261365" y="34797"/>
                </a:lnTo>
                <a:lnTo>
                  <a:pt x="316787" y="34797"/>
                </a:lnTo>
                <a:lnTo>
                  <a:pt x="313640" y="28767"/>
                </a:lnTo>
                <a:lnTo>
                  <a:pt x="280701" y="7445"/>
                </a:lnTo>
                <a:lnTo>
                  <a:pt x="271438" y="5907"/>
                </a:lnTo>
                <a:lnTo>
                  <a:pt x="261365" y="5333"/>
                </a:lnTo>
                <a:close/>
              </a:path>
              <a:path w="1207134" h="190500">
                <a:moveTo>
                  <a:pt x="317627" y="69595"/>
                </a:moveTo>
                <a:lnTo>
                  <a:pt x="273636" y="69595"/>
                </a:lnTo>
                <a:lnTo>
                  <a:pt x="268478" y="71119"/>
                </a:lnTo>
                <a:lnTo>
                  <a:pt x="316871" y="71119"/>
                </a:lnTo>
                <a:lnTo>
                  <a:pt x="317627" y="69595"/>
                </a:lnTo>
                <a:close/>
              </a:path>
              <a:path w="1207134" h="190500">
                <a:moveTo>
                  <a:pt x="382270" y="5333"/>
                </a:moveTo>
                <a:lnTo>
                  <a:pt x="345693" y="5333"/>
                </a:lnTo>
                <a:lnTo>
                  <a:pt x="345693" y="35432"/>
                </a:lnTo>
                <a:lnTo>
                  <a:pt x="382270" y="35432"/>
                </a:lnTo>
                <a:lnTo>
                  <a:pt x="382270" y="5333"/>
                </a:lnTo>
                <a:close/>
              </a:path>
              <a:path w="1207134" h="190500">
                <a:moveTo>
                  <a:pt x="894461" y="9524"/>
                </a:moveTo>
                <a:lnTo>
                  <a:pt x="813308" y="9524"/>
                </a:lnTo>
                <a:lnTo>
                  <a:pt x="813308" y="42417"/>
                </a:lnTo>
                <a:lnTo>
                  <a:pt x="859409" y="42417"/>
                </a:lnTo>
                <a:lnTo>
                  <a:pt x="859409" y="65912"/>
                </a:lnTo>
                <a:lnTo>
                  <a:pt x="852265" y="113883"/>
                </a:lnTo>
                <a:lnTo>
                  <a:pt x="823404" y="145117"/>
                </a:lnTo>
                <a:lnTo>
                  <a:pt x="813308" y="147065"/>
                </a:lnTo>
                <a:lnTo>
                  <a:pt x="813308" y="181355"/>
                </a:lnTo>
                <a:lnTo>
                  <a:pt x="853821" y="168147"/>
                </a:lnTo>
                <a:lnTo>
                  <a:pt x="883158" y="129539"/>
                </a:lnTo>
                <a:lnTo>
                  <a:pt x="893570" y="84252"/>
                </a:lnTo>
                <a:lnTo>
                  <a:pt x="893677" y="83409"/>
                </a:lnTo>
                <a:lnTo>
                  <a:pt x="894407" y="65912"/>
                </a:lnTo>
                <a:lnTo>
                  <a:pt x="894461" y="9524"/>
                </a:lnTo>
                <a:close/>
              </a:path>
              <a:path w="1207134" h="190500">
                <a:moveTo>
                  <a:pt x="518922" y="9524"/>
                </a:moveTo>
                <a:lnTo>
                  <a:pt x="412496" y="9524"/>
                </a:lnTo>
                <a:lnTo>
                  <a:pt x="412496" y="42798"/>
                </a:lnTo>
                <a:lnTo>
                  <a:pt x="481584" y="42798"/>
                </a:lnTo>
                <a:lnTo>
                  <a:pt x="481584" y="59435"/>
                </a:lnTo>
                <a:lnTo>
                  <a:pt x="480471" y="77650"/>
                </a:lnTo>
                <a:lnTo>
                  <a:pt x="480413" y="78609"/>
                </a:lnTo>
                <a:lnTo>
                  <a:pt x="477075" y="95567"/>
                </a:lnTo>
                <a:lnTo>
                  <a:pt x="454019" y="133058"/>
                </a:lnTo>
                <a:lnTo>
                  <a:pt x="412496" y="146684"/>
                </a:lnTo>
                <a:lnTo>
                  <a:pt x="412496" y="181355"/>
                </a:lnTo>
                <a:lnTo>
                  <a:pt x="456430" y="172872"/>
                </a:lnTo>
                <a:lnTo>
                  <a:pt x="490013" y="148558"/>
                </a:lnTo>
                <a:lnTo>
                  <a:pt x="511392" y="110335"/>
                </a:lnTo>
                <a:lnTo>
                  <a:pt x="511456" y="110174"/>
                </a:lnTo>
                <a:lnTo>
                  <a:pt x="515556" y="94567"/>
                </a:lnTo>
                <a:lnTo>
                  <a:pt x="518036" y="77650"/>
                </a:lnTo>
                <a:lnTo>
                  <a:pt x="518922" y="59435"/>
                </a:lnTo>
                <a:lnTo>
                  <a:pt x="518922" y="9524"/>
                </a:lnTo>
                <a:close/>
              </a:path>
              <a:path w="1207134" h="190500">
                <a:moveTo>
                  <a:pt x="1185417" y="5206"/>
                </a:moveTo>
                <a:lnTo>
                  <a:pt x="1148841" y="5206"/>
                </a:lnTo>
                <a:lnTo>
                  <a:pt x="1148841" y="97789"/>
                </a:lnTo>
                <a:lnTo>
                  <a:pt x="1185417" y="97789"/>
                </a:lnTo>
                <a:lnTo>
                  <a:pt x="1185417" y="64515"/>
                </a:lnTo>
                <a:lnTo>
                  <a:pt x="1207135" y="64515"/>
                </a:lnTo>
                <a:lnTo>
                  <a:pt x="1207135" y="31114"/>
                </a:lnTo>
                <a:lnTo>
                  <a:pt x="1185417" y="31114"/>
                </a:lnTo>
                <a:lnTo>
                  <a:pt x="1185417" y="5206"/>
                </a:lnTo>
                <a:close/>
              </a:path>
              <a:path w="1207134" h="190500">
                <a:moveTo>
                  <a:pt x="994663" y="107695"/>
                </a:moveTo>
                <a:lnTo>
                  <a:pt x="960120" y="107695"/>
                </a:lnTo>
                <a:lnTo>
                  <a:pt x="960120" y="189991"/>
                </a:lnTo>
                <a:lnTo>
                  <a:pt x="994663" y="189991"/>
                </a:lnTo>
                <a:lnTo>
                  <a:pt x="994663" y="107695"/>
                </a:lnTo>
                <a:close/>
              </a:path>
              <a:path w="1207134" h="190500">
                <a:moveTo>
                  <a:pt x="943356" y="5968"/>
                </a:moveTo>
                <a:lnTo>
                  <a:pt x="909192" y="5968"/>
                </a:lnTo>
                <a:lnTo>
                  <a:pt x="909192" y="186689"/>
                </a:lnTo>
                <a:lnTo>
                  <a:pt x="943356" y="186689"/>
                </a:lnTo>
                <a:lnTo>
                  <a:pt x="943356" y="107695"/>
                </a:lnTo>
                <a:lnTo>
                  <a:pt x="994663" y="107695"/>
                </a:lnTo>
                <a:lnTo>
                  <a:pt x="994663" y="73151"/>
                </a:lnTo>
                <a:lnTo>
                  <a:pt x="943356" y="73151"/>
                </a:lnTo>
                <a:lnTo>
                  <a:pt x="943356" y="5968"/>
                </a:lnTo>
                <a:close/>
              </a:path>
              <a:path w="1207134" h="190500">
                <a:moveTo>
                  <a:pt x="994663" y="5206"/>
                </a:moveTo>
                <a:lnTo>
                  <a:pt x="960120" y="5206"/>
                </a:lnTo>
                <a:lnTo>
                  <a:pt x="960120" y="73151"/>
                </a:lnTo>
                <a:lnTo>
                  <a:pt x="994663" y="73151"/>
                </a:lnTo>
                <a:lnTo>
                  <a:pt x="994663" y="5206"/>
                </a:lnTo>
                <a:close/>
              </a:path>
              <a:path w="1207134" h="190500">
                <a:moveTo>
                  <a:pt x="584073" y="5206"/>
                </a:moveTo>
                <a:lnTo>
                  <a:pt x="547497" y="5206"/>
                </a:lnTo>
                <a:lnTo>
                  <a:pt x="547497" y="189991"/>
                </a:lnTo>
                <a:lnTo>
                  <a:pt x="584073" y="189991"/>
                </a:lnTo>
                <a:lnTo>
                  <a:pt x="584073" y="5206"/>
                </a:lnTo>
                <a:close/>
              </a:path>
              <a:path w="1207134" h="190500">
                <a:moveTo>
                  <a:pt x="789001" y="44068"/>
                </a:moveTo>
                <a:lnTo>
                  <a:pt x="701166" y="44068"/>
                </a:lnTo>
                <a:lnTo>
                  <a:pt x="780923" y="72008"/>
                </a:lnTo>
                <a:lnTo>
                  <a:pt x="792480" y="45211"/>
                </a:lnTo>
                <a:lnTo>
                  <a:pt x="789001" y="44068"/>
                </a:lnTo>
                <a:close/>
              </a:path>
              <a:path w="1207134" h="190500">
                <a:moveTo>
                  <a:pt x="689483" y="0"/>
                </a:moveTo>
                <a:lnTo>
                  <a:pt x="662400" y="30225"/>
                </a:lnTo>
                <a:lnTo>
                  <a:pt x="622264" y="42058"/>
                </a:lnTo>
                <a:lnTo>
                  <a:pt x="613410" y="42798"/>
                </a:lnTo>
                <a:lnTo>
                  <a:pt x="613410" y="71627"/>
                </a:lnTo>
                <a:lnTo>
                  <a:pt x="662305" y="63880"/>
                </a:lnTo>
                <a:lnTo>
                  <a:pt x="701166" y="44068"/>
                </a:lnTo>
                <a:lnTo>
                  <a:pt x="789001" y="44068"/>
                </a:lnTo>
                <a:lnTo>
                  <a:pt x="720598" y="21589"/>
                </a:lnTo>
                <a:lnTo>
                  <a:pt x="723029" y="17091"/>
                </a:lnTo>
                <a:lnTo>
                  <a:pt x="723138" y="16890"/>
                </a:lnTo>
                <a:lnTo>
                  <a:pt x="725170" y="11810"/>
                </a:lnTo>
                <a:lnTo>
                  <a:pt x="726439" y="6476"/>
                </a:lnTo>
                <a:lnTo>
                  <a:pt x="68948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75"/>
          <p:cNvGrpSpPr/>
          <p:nvPr/>
        </p:nvGrpSpPr>
        <p:grpSpPr>
          <a:xfrm>
            <a:off x="7656576" y="4504944"/>
            <a:ext cx="871855" cy="228600"/>
            <a:chOff x="7656576" y="4504944"/>
            <a:chExt cx="871855" cy="228600"/>
          </a:xfrm>
        </p:grpSpPr>
        <p:sp>
          <p:nvSpPr>
            <p:cNvPr id="76" name="object 76"/>
            <p:cNvSpPr/>
            <p:nvPr/>
          </p:nvSpPr>
          <p:spPr>
            <a:xfrm>
              <a:off x="7656576" y="4504944"/>
              <a:ext cx="871855" cy="228600"/>
            </a:xfrm>
            <a:custGeom>
              <a:avLst/>
              <a:gdLst/>
              <a:ahLst/>
              <a:cxnLst/>
              <a:rect l="l" t="t" r="r" b="b"/>
              <a:pathLst>
                <a:path w="871854" h="228600">
                  <a:moveTo>
                    <a:pt x="757427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299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599"/>
                  </a:lnTo>
                  <a:lnTo>
                    <a:pt x="757427" y="228599"/>
                  </a:lnTo>
                  <a:lnTo>
                    <a:pt x="801915" y="219616"/>
                  </a:lnTo>
                  <a:lnTo>
                    <a:pt x="838247" y="195119"/>
                  </a:lnTo>
                  <a:lnTo>
                    <a:pt x="862744" y="158787"/>
                  </a:lnTo>
                  <a:lnTo>
                    <a:pt x="871727" y="114299"/>
                  </a:lnTo>
                  <a:lnTo>
                    <a:pt x="862744" y="69812"/>
                  </a:lnTo>
                  <a:lnTo>
                    <a:pt x="838247" y="33480"/>
                  </a:lnTo>
                  <a:lnTo>
                    <a:pt x="801915" y="8983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834630" y="4543425"/>
              <a:ext cx="205867" cy="13271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058277" y="4541266"/>
              <a:ext cx="282575" cy="135890"/>
            </a:xfrm>
            <a:custGeom>
              <a:avLst/>
              <a:gdLst/>
              <a:ahLst/>
              <a:cxnLst/>
              <a:rect l="l" t="t" r="r" b="b"/>
              <a:pathLst>
                <a:path w="282575" h="135889">
                  <a:moveTo>
                    <a:pt x="179450" y="92582"/>
                  </a:moveTo>
                  <a:lnTo>
                    <a:pt x="163829" y="92582"/>
                  </a:lnTo>
                  <a:lnTo>
                    <a:pt x="163829" y="133730"/>
                  </a:lnTo>
                  <a:lnTo>
                    <a:pt x="282194" y="133730"/>
                  </a:lnTo>
                  <a:lnTo>
                    <a:pt x="282194" y="120395"/>
                  </a:lnTo>
                  <a:lnTo>
                    <a:pt x="179450" y="120395"/>
                  </a:lnTo>
                  <a:lnTo>
                    <a:pt x="179450" y="92582"/>
                  </a:lnTo>
                  <a:close/>
                </a:path>
                <a:path w="282575" h="135889">
                  <a:moveTo>
                    <a:pt x="278765" y="0"/>
                  </a:moveTo>
                  <a:lnTo>
                    <a:pt x="263017" y="0"/>
                  </a:lnTo>
                  <a:lnTo>
                    <a:pt x="263017" y="84962"/>
                  </a:lnTo>
                  <a:lnTo>
                    <a:pt x="221996" y="84962"/>
                  </a:lnTo>
                  <a:lnTo>
                    <a:pt x="221996" y="97662"/>
                  </a:lnTo>
                  <a:lnTo>
                    <a:pt x="263017" y="97662"/>
                  </a:lnTo>
                  <a:lnTo>
                    <a:pt x="263017" y="106044"/>
                  </a:lnTo>
                  <a:lnTo>
                    <a:pt x="278765" y="106044"/>
                  </a:lnTo>
                  <a:lnTo>
                    <a:pt x="278765" y="0"/>
                  </a:lnTo>
                  <a:close/>
                </a:path>
                <a:path w="282575" h="135889">
                  <a:moveTo>
                    <a:pt x="204343" y="75691"/>
                  </a:moveTo>
                  <a:lnTo>
                    <a:pt x="188722" y="75691"/>
                  </a:lnTo>
                  <a:lnTo>
                    <a:pt x="188722" y="99948"/>
                  </a:lnTo>
                  <a:lnTo>
                    <a:pt x="204343" y="99948"/>
                  </a:lnTo>
                  <a:lnTo>
                    <a:pt x="204343" y="75691"/>
                  </a:lnTo>
                  <a:close/>
                </a:path>
                <a:path w="282575" h="135889">
                  <a:moveTo>
                    <a:pt x="251587" y="57276"/>
                  </a:moveTo>
                  <a:lnTo>
                    <a:pt x="213615" y="62610"/>
                  </a:lnTo>
                  <a:lnTo>
                    <a:pt x="151256" y="62610"/>
                  </a:lnTo>
                  <a:lnTo>
                    <a:pt x="151256" y="75691"/>
                  </a:lnTo>
                  <a:lnTo>
                    <a:pt x="211729" y="75691"/>
                  </a:lnTo>
                  <a:lnTo>
                    <a:pt x="220725" y="75390"/>
                  </a:lnTo>
                  <a:lnTo>
                    <a:pt x="251587" y="70230"/>
                  </a:lnTo>
                  <a:lnTo>
                    <a:pt x="251587" y="57276"/>
                  </a:lnTo>
                  <a:close/>
                </a:path>
                <a:path w="282575" h="135889">
                  <a:moveTo>
                    <a:pt x="199517" y="380"/>
                  </a:moveTo>
                  <a:lnTo>
                    <a:pt x="159639" y="18160"/>
                  </a:lnTo>
                  <a:lnTo>
                    <a:pt x="159384" y="26669"/>
                  </a:lnTo>
                  <a:lnTo>
                    <a:pt x="159523" y="31368"/>
                  </a:lnTo>
                  <a:lnTo>
                    <a:pt x="159639" y="35305"/>
                  </a:lnTo>
                  <a:lnTo>
                    <a:pt x="199517" y="53212"/>
                  </a:lnTo>
                  <a:lnTo>
                    <a:pt x="208039" y="52712"/>
                  </a:lnTo>
                  <a:lnTo>
                    <a:pt x="236182" y="40766"/>
                  </a:lnTo>
                  <a:lnTo>
                    <a:pt x="192150" y="40766"/>
                  </a:lnTo>
                  <a:lnTo>
                    <a:pt x="186308" y="39623"/>
                  </a:lnTo>
                  <a:lnTo>
                    <a:pt x="181737" y="37210"/>
                  </a:lnTo>
                  <a:lnTo>
                    <a:pt x="177165" y="34924"/>
                  </a:lnTo>
                  <a:lnTo>
                    <a:pt x="174878" y="31368"/>
                  </a:lnTo>
                  <a:lnTo>
                    <a:pt x="174878" y="21970"/>
                  </a:lnTo>
                  <a:lnTo>
                    <a:pt x="177165" y="18541"/>
                  </a:lnTo>
                  <a:lnTo>
                    <a:pt x="181737" y="16255"/>
                  </a:lnTo>
                  <a:lnTo>
                    <a:pt x="186308" y="13842"/>
                  </a:lnTo>
                  <a:lnTo>
                    <a:pt x="192150" y="12699"/>
                  </a:lnTo>
                  <a:lnTo>
                    <a:pt x="236182" y="12699"/>
                  </a:lnTo>
                  <a:lnTo>
                    <a:pt x="235584" y="11683"/>
                  </a:lnTo>
                  <a:lnTo>
                    <a:pt x="228346" y="7111"/>
                  </a:lnTo>
                  <a:lnTo>
                    <a:pt x="222466" y="4185"/>
                  </a:lnTo>
                  <a:lnTo>
                    <a:pt x="215693" y="2079"/>
                  </a:lnTo>
                  <a:lnTo>
                    <a:pt x="208039" y="807"/>
                  </a:lnTo>
                  <a:lnTo>
                    <a:pt x="199517" y="380"/>
                  </a:lnTo>
                  <a:close/>
                </a:path>
                <a:path w="282575" h="135889">
                  <a:moveTo>
                    <a:pt x="236182" y="12699"/>
                  </a:moveTo>
                  <a:lnTo>
                    <a:pt x="206755" y="12699"/>
                  </a:lnTo>
                  <a:lnTo>
                    <a:pt x="212598" y="13842"/>
                  </a:lnTo>
                  <a:lnTo>
                    <a:pt x="217170" y="16255"/>
                  </a:lnTo>
                  <a:lnTo>
                    <a:pt x="221742" y="18541"/>
                  </a:lnTo>
                  <a:lnTo>
                    <a:pt x="224027" y="21970"/>
                  </a:lnTo>
                  <a:lnTo>
                    <a:pt x="224027" y="31368"/>
                  </a:lnTo>
                  <a:lnTo>
                    <a:pt x="221742" y="34924"/>
                  </a:lnTo>
                  <a:lnTo>
                    <a:pt x="217170" y="37210"/>
                  </a:lnTo>
                  <a:lnTo>
                    <a:pt x="212598" y="39623"/>
                  </a:lnTo>
                  <a:lnTo>
                    <a:pt x="206755" y="40766"/>
                  </a:lnTo>
                  <a:lnTo>
                    <a:pt x="236182" y="40766"/>
                  </a:lnTo>
                  <a:lnTo>
                    <a:pt x="239395" y="35305"/>
                  </a:lnTo>
                  <a:lnTo>
                    <a:pt x="239395" y="18160"/>
                  </a:lnTo>
                  <a:lnTo>
                    <a:pt x="236182" y="12699"/>
                  </a:lnTo>
                  <a:close/>
                </a:path>
                <a:path w="282575" h="135889">
                  <a:moveTo>
                    <a:pt x="126365" y="88391"/>
                  </a:moveTo>
                  <a:lnTo>
                    <a:pt x="11556" y="88391"/>
                  </a:lnTo>
                  <a:lnTo>
                    <a:pt x="11556" y="101980"/>
                  </a:lnTo>
                  <a:lnTo>
                    <a:pt x="110363" y="101980"/>
                  </a:lnTo>
                  <a:lnTo>
                    <a:pt x="110363" y="135381"/>
                  </a:lnTo>
                  <a:lnTo>
                    <a:pt x="126365" y="135381"/>
                  </a:lnTo>
                  <a:lnTo>
                    <a:pt x="126365" y="88391"/>
                  </a:lnTo>
                  <a:close/>
                </a:path>
                <a:path w="282575" h="135889">
                  <a:moveTo>
                    <a:pt x="126365" y="44957"/>
                  </a:moveTo>
                  <a:lnTo>
                    <a:pt x="110617" y="44957"/>
                  </a:lnTo>
                  <a:lnTo>
                    <a:pt x="110617" y="80898"/>
                  </a:lnTo>
                  <a:lnTo>
                    <a:pt x="126365" y="80898"/>
                  </a:lnTo>
                  <a:lnTo>
                    <a:pt x="126365" y="44957"/>
                  </a:lnTo>
                  <a:close/>
                </a:path>
                <a:path w="282575" h="135889">
                  <a:moveTo>
                    <a:pt x="42037" y="1523"/>
                  </a:moveTo>
                  <a:lnTo>
                    <a:pt x="6500" y="17738"/>
                  </a:lnTo>
                  <a:lnTo>
                    <a:pt x="0" y="39115"/>
                  </a:lnTo>
                  <a:lnTo>
                    <a:pt x="751" y="46608"/>
                  </a:lnTo>
                  <a:lnTo>
                    <a:pt x="32771" y="75824"/>
                  </a:lnTo>
                  <a:lnTo>
                    <a:pt x="42037" y="76580"/>
                  </a:lnTo>
                  <a:lnTo>
                    <a:pt x="50373" y="75959"/>
                  </a:lnTo>
                  <a:lnTo>
                    <a:pt x="57864" y="74279"/>
                  </a:lnTo>
                  <a:lnTo>
                    <a:pt x="64521" y="71526"/>
                  </a:lnTo>
                  <a:lnTo>
                    <a:pt x="70357" y="67690"/>
                  </a:lnTo>
                  <a:lnTo>
                    <a:pt x="74899" y="63372"/>
                  </a:lnTo>
                  <a:lnTo>
                    <a:pt x="34163" y="63372"/>
                  </a:lnTo>
                  <a:lnTo>
                    <a:pt x="27813" y="61213"/>
                  </a:lnTo>
                  <a:lnTo>
                    <a:pt x="22987" y="56895"/>
                  </a:lnTo>
                  <a:lnTo>
                    <a:pt x="18288" y="52577"/>
                  </a:lnTo>
                  <a:lnTo>
                    <a:pt x="15875" y="46608"/>
                  </a:lnTo>
                  <a:lnTo>
                    <a:pt x="15989" y="31212"/>
                  </a:lnTo>
                  <a:lnTo>
                    <a:pt x="18288" y="25526"/>
                  </a:lnTo>
                  <a:lnTo>
                    <a:pt x="22987" y="21208"/>
                  </a:lnTo>
                  <a:lnTo>
                    <a:pt x="27813" y="16890"/>
                  </a:lnTo>
                  <a:lnTo>
                    <a:pt x="34163" y="14731"/>
                  </a:lnTo>
                  <a:lnTo>
                    <a:pt x="76326" y="14731"/>
                  </a:lnTo>
                  <a:lnTo>
                    <a:pt x="69215" y="9524"/>
                  </a:lnTo>
                  <a:lnTo>
                    <a:pt x="63521" y="6095"/>
                  </a:lnTo>
                  <a:lnTo>
                    <a:pt x="57102" y="3619"/>
                  </a:lnTo>
                  <a:lnTo>
                    <a:pt x="49944" y="2095"/>
                  </a:lnTo>
                  <a:lnTo>
                    <a:pt x="42037" y="1523"/>
                  </a:lnTo>
                  <a:close/>
                </a:path>
                <a:path w="282575" h="135889">
                  <a:moveTo>
                    <a:pt x="76326" y="14731"/>
                  </a:moveTo>
                  <a:lnTo>
                    <a:pt x="49783" y="14731"/>
                  </a:lnTo>
                  <a:lnTo>
                    <a:pt x="56133" y="16890"/>
                  </a:lnTo>
                  <a:lnTo>
                    <a:pt x="65531" y="25526"/>
                  </a:lnTo>
                  <a:lnTo>
                    <a:pt x="67951" y="31212"/>
                  </a:lnTo>
                  <a:lnTo>
                    <a:pt x="68072" y="46608"/>
                  </a:lnTo>
                  <a:lnTo>
                    <a:pt x="65531" y="52577"/>
                  </a:lnTo>
                  <a:lnTo>
                    <a:pt x="56133" y="61213"/>
                  </a:lnTo>
                  <a:lnTo>
                    <a:pt x="49783" y="63372"/>
                  </a:lnTo>
                  <a:lnTo>
                    <a:pt x="74899" y="63372"/>
                  </a:lnTo>
                  <a:lnTo>
                    <a:pt x="75239" y="63049"/>
                  </a:lnTo>
                  <a:lnTo>
                    <a:pt x="79025" y="57705"/>
                  </a:lnTo>
                  <a:lnTo>
                    <a:pt x="81716" y="51671"/>
                  </a:lnTo>
                  <a:lnTo>
                    <a:pt x="83312" y="44957"/>
                  </a:lnTo>
                  <a:lnTo>
                    <a:pt x="126365" y="44957"/>
                  </a:lnTo>
                  <a:lnTo>
                    <a:pt x="126365" y="30352"/>
                  </a:lnTo>
                  <a:lnTo>
                    <a:pt x="82930" y="30352"/>
                  </a:lnTo>
                  <a:lnTo>
                    <a:pt x="80899" y="21716"/>
                  </a:lnTo>
                  <a:lnTo>
                    <a:pt x="76326" y="14731"/>
                  </a:lnTo>
                  <a:close/>
                </a:path>
                <a:path w="282575" h="135889">
                  <a:moveTo>
                    <a:pt x="126365" y="0"/>
                  </a:moveTo>
                  <a:lnTo>
                    <a:pt x="110617" y="0"/>
                  </a:lnTo>
                  <a:lnTo>
                    <a:pt x="110617" y="30352"/>
                  </a:lnTo>
                  <a:lnTo>
                    <a:pt x="126365" y="30352"/>
                  </a:lnTo>
                  <a:lnTo>
                    <a:pt x="12636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/>
          <p:nvPr/>
        </p:nvSpPr>
        <p:spPr>
          <a:xfrm>
            <a:off x="4304410" y="3169919"/>
            <a:ext cx="57785" cy="59055"/>
          </a:xfrm>
          <a:custGeom>
            <a:avLst/>
            <a:gdLst/>
            <a:ahLst/>
            <a:cxnLst/>
            <a:rect l="l" t="t" r="r" b="b"/>
            <a:pathLst>
              <a:path w="57785" h="59055">
                <a:moveTo>
                  <a:pt x="35178" y="0"/>
                </a:moveTo>
                <a:lnTo>
                  <a:pt x="21971" y="0"/>
                </a:lnTo>
                <a:lnTo>
                  <a:pt x="24129" y="21843"/>
                </a:lnTo>
                <a:lnTo>
                  <a:pt x="6476" y="9016"/>
                </a:lnTo>
                <a:lnTo>
                  <a:pt x="0" y="20447"/>
                </a:lnTo>
                <a:lnTo>
                  <a:pt x="19812" y="29463"/>
                </a:lnTo>
                <a:lnTo>
                  <a:pt x="0" y="38353"/>
                </a:lnTo>
                <a:lnTo>
                  <a:pt x="6350" y="49656"/>
                </a:lnTo>
                <a:lnTo>
                  <a:pt x="24129" y="37083"/>
                </a:lnTo>
                <a:lnTo>
                  <a:pt x="21971" y="58800"/>
                </a:lnTo>
                <a:lnTo>
                  <a:pt x="35178" y="58800"/>
                </a:lnTo>
                <a:lnTo>
                  <a:pt x="33019" y="36829"/>
                </a:lnTo>
                <a:lnTo>
                  <a:pt x="50673" y="49656"/>
                </a:lnTo>
                <a:lnTo>
                  <a:pt x="57276" y="38353"/>
                </a:lnTo>
                <a:lnTo>
                  <a:pt x="37337" y="29463"/>
                </a:lnTo>
                <a:lnTo>
                  <a:pt x="57276" y="20447"/>
                </a:lnTo>
                <a:lnTo>
                  <a:pt x="50800" y="9270"/>
                </a:lnTo>
                <a:lnTo>
                  <a:pt x="33019" y="21843"/>
                </a:lnTo>
                <a:lnTo>
                  <a:pt x="35178" y="0"/>
                </a:lnTo>
                <a:close/>
              </a:path>
            </a:pathLst>
          </a:custGeom>
          <a:solidFill>
            <a:srgbClr val="D55C1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0" name="object 80"/>
          <p:cNvGrpSpPr/>
          <p:nvPr/>
        </p:nvGrpSpPr>
        <p:grpSpPr>
          <a:xfrm>
            <a:off x="4425060" y="3164204"/>
            <a:ext cx="1604010" cy="156210"/>
            <a:chOff x="4425060" y="3164204"/>
            <a:chExt cx="1604010" cy="156210"/>
          </a:xfrm>
        </p:grpSpPr>
        <p:pic>
          <p:nvPicPr>
            <p:cNvPr id="81" name="object 8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425060" y="3164204"/>
              <a:ext cx="1559687" cy="143128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6007226" y="3283203"/>
              <a:ext cx="22225" cy="37465"/>
            </a:xfrm>
            <a:custGeom>
              <a:avLst/>
              <a:gdLst/>
              <a:ahLst/>
              <a:cxnLst/>
              <a:rect l="l" t="t" r="r" b="b"/>
              <a:pathLst>
                <a:path w="22225" h="37464">
                  <a:moveTo>
                    <a:pt x="21717" y="0"/>
                  </a:moveTo>
                  <a:lnTo>
                    <a:pt x="5334" y="0"/>
                  </a:lnTo>
                  <a:lnTo>
                    <a:pt x="0" y="37211"/>
                  </a:lnTo>
                  <a:lnTo>
                    <a:pt x="13462" y="37211"/>
                  </a:lnTo>
                  <a:lnTo>
                    <a:pt x="21717" y="0"/>
                  </a:lnTo>
                  <a:close/>
                </a:path>
              </a:pathLst>
            </a:custGeom>
            <a:solidFill>
              <a:srgbClr val="D55C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/>
          <p:nvPr/>
        </p:nvSpPr>
        <p:spPr>
          <a:xfrm>
            <a:off x="6096889" y="3166617"/>
            <a:ext cx="451484" cy="141605"/>
          </a:xfrm>
          <a:custGeom>
            <a:avLst/>
            <a:gdLst/>
            <a:ahLst/>
            <a:cxnLst/>
            <a:rect l="l" t="t" r="r" b="b"/>
            <a:pathLst>
              <a:path w="451484" h="141604">
                <a:moveTo>
                  <a:pt x="29083" y="79882"/>
                </a:moveTo>
                <a:lnTo>
                  <a:pt x="13081" y="79882"/>
                </a:lnTo>
                <a:lnTo>
                  <a:pt x="13081" y="138810"/>
                </a:lnTo>
                <a:lnTo>
                  <a:pt x="131063" y="138810"/>
                </a:lnTo>
                <a:lnTo>
                  <a:pt x="131063" y="125475"/>
                </a:lnTo>
                <a:lnTo>
                  <a:pt x="29083" y="125475"/>
                </a:lnTo>
                <a:lnTo>
                  <a:pt x="29083" y="107695"/>
                </a:lnTo>
                <a:lnTo>
                  <a:pt x="131063" y="107695"/>
                </a:lnTo>
                <a:lnTo>
                  <a:pt x="131063" y="94614"/>
                </a:lnTo>
                <a:lnTo>
                  <a:pt x="29083" y="94614"/>
                </a:lnTo>
                <a:lnTo>
                  <a:pt x="29083" y="79882"/>
                </a:lnTo>
                <a:close/>
              </a:path>
              <a:path w="451484" h="141604">
                <a:moveTo>
                  <a:pt x="131063" y="107695"/>
                </a:moveTo>
                <a:lnTo>
                  <a:pt x="114935" y="107695"/>
                </a:lnTo>
                <a:lnTo>
                  <a:pt x="114935" y="125475"/>
                </a:lnTo>
                <a:lnTo>
                  <a:pt x="131063" y="125475"/>
                </a:lnTo>
                <a:lnTo>
                  <a:pt x="131063" y="107695"/>
                </a:lnTo>
                <a:close/>
              </a:path>
              <a:path w="451484" h="141604">
                <a:moveTo>
                  <a:pt x="131063" y="79882"/>
                </a:moveTo>
                <a:lnTo>
                  <a:pt x="114935" y="79882"/>
                </a:lnTo>
                <a:lnTo>
                  <a:pt x="114935" y="94614"/>
                </a:lnTo>
                <a:lnTo>
                  <a:pt x="131063" y="94614"/>
                </a:lnTo>
                <a:lnTo>
                  <a:pt x="131063" y="79882"/>
                </a:lnTo>
                <a:close/>
              </a:path>
              <a:path w="451484" h="141604">
                <a:moveTo>
                  <a:pt x="227330" y="89661"/>
                </a:moveTo>
                <a:lnTo>
                  <a:pt x="187071" y="93598"/>
                </a:lnTo>
                <a:lnTo>
                  <a:pt x="174116" y="100075"/>
                </a:lnTo>
                <a:lnTo>
                  <a:pt x="168528" y="103758"/>
                </a:lnTo>
                <a:lnTo>
                  <a:pt x="165608" y="108838"/>
                </a:lnTo>
                <a:lnTo>
                  <a:pt x="165608" y="121665"/>
                </a:lnTo>
                <a:lnTo>
                  <a:pt x="168528" y="126745"/>
                </a:lnTo>
                <a:lnTo>
                  <a:pt x="174116" y="130428"/>
                </a:lnTo>
                <a:lnTo>
                  <a:pt x="179577" y="134238"/>
                </a:lnTo>
                <a:lnTo>
                  <a:pt x="219041" y="140952"/>
                </a:lnTo>
                <a:lnTo>
                  <a:pt x="227330" y="141096"/>
                </a:lnTo>
                <a:lnTo>
                  <a:pt x="235636" y="140952"/>
                </a:lnTo>
                <a:lnTo>
                  <a:pt x="275082" y="134238"/>
                </a:lnTo>
                <a:lnTo>
                  <a:pt x="280670" y="130428"/>
                </a:lnTo>
                <a:lnTo>
                  <a:pt x="283945" y="128269"/>
                </a:lnTo>
                <a:lnTo>
                  <a:pt x="219583" y="128269"/>
                </a:lnTo>
                <a:lnTo>
                  <a:pt x="212344" y="127888"/>
                </a:lnTo>
                <a:lnTo>
                  <a:pt x="205612" y="126999"/>
                </a:lnTo>
                <a:lnTo>
                  <a:pt x="198882" y="126237"/>
                </a:lnTo>
                <a:lnTo>
                  <a:pt x="193421" y="124840"/>
                </a:lnTo>
                <a:lnTo>
                  <a:pt x="185038" y="121030"/>
                </a:lnTo>
                <a:lnTo>
                  <a:pt x="182880" y="118490"/>
                </a:lnTo>
                <a:lnTo>
                  <a:pt x="182752" y="115188"/>
                </a:lnTo>
                <a:lnTo>
                  <a:pt x="182880" y="112013"/>
                </a:lnTo>
                <a:lnTo>
                  <a:pt x="185038" y="109600"/>
                </a:lnTo>
                <a:lnTo>
                  <a:pt x="193421" y="105790"/>
                </a:lnTo>
                <a:lnTo>
                  <a:pt x="198882" y="104520"/>
                </a:lnTo>
                <a:lnTo>
                  <a:pt x="205612" y="103758"/>
                </a:lnTo>
                <a:lnTo>
                  <a:pt x="212344" y="102869"/>
                </a:lnTo>
                <a:lnTo>
                  <a:pt x="219583" y="102488"/>
                </a:lnTo>
                <a:lnTo>
                  <a:pt x="284331" y="102488"/>
                </a:lnTo>
                <a:lnTo>
                  <a:pt x="280670" y="100075"/>
                </a:lnTo>
                <a:lnTo>
                  <a:pt x="243586" y="90249"/>
                </a:lnTo>
                <a:lnTo>
                  <a:pt x="235636" y="89806"/>
                </a:lnTo>
                <a:lnTo>
                  <a:pt x="227330" y="89661"/>
                </a:lnTo>
                <a:close/>
              </a:path>
              <a:path w="451484" h="141604">
                <a:moveTo>
                  <a:pt x="284331" y="102488"/>
                </a:moveTo>
                <a:lnTo>
                  <a:pt x="235076" y="102488"/>
                </a:lnTo>
                <a:lnTo>
                  <a:pt x="242315" y="102869"/>
                </a:lnTo>
                <a:lnTo>
                  <a:pt x="249047" y="103758"/>
                </a:lnTo>
                <a:lnTo>
                  <a:pt x="255777" y="104520"/>
                </a:lnTo>
                <a:lnTo>
                  <a:pt x="261238" y="105790"/>
                </a:lnTo>
                <a:lnTo>
                  <a:pt x="269621" y="109600"/>
                </a:lnTo>
                <a:lnTo>
                  <a:pt x="271780" y="112013"/>
                </a:lnTo>
                <a:lnTo>
                  <a:pt x="271780" y="118490"/>
                </a:lnTo>
                <a:lnTo>
                  <a:pt x="269621" y="121030"/>
                </a:lnTo>
                <a:lnTo>
                  <a:pt x="261238" y="124840"/>
                </a:lnTo>
                <a:lnTo>
                  <a:pt x="255777" y="126237"/>
                </a:lnTo>
                <a:lnTo>
                  <a:pt x="249047" y="126999"/>
                </a:lnTo>
                <a:lnTo>
                  <a:pt x="242315" y="127888"/>
                </a:lnTo>
                <a:lnTo>
                  <a:pt x="235076" y="128269"/>
                </a:lnTo>
                <a:lnTo>
                  <a:pt x="283945" y="128269"/>
                </a:lnTo>
                <a:lnTo>
                  <a:pt x="286258" y="126745"/>
                </a:lnTo>
                <a:lnTo>
                  <a:pt x="289051" y="121665"/>
                </a:lnTo>
                <a:lnTo>
                  <a:pt x="289051" y="108838"/>
                </a:lnTo>
                <a:lnTo>
                  <a:pt x="286258" y="103758"/>
                </a:lnTo>
                <a:lnTo>
                  <a:pt x="284331" y="102488"/>
                </a:lnTo>
                <a:close/>
              </a:path>
              <a:path w="451484" h="141604">
                <a:moveTo>
                  <a:pt x="235076" y="102488"/>
                </a:moveTo>
                <a:lnTo>
                  <a:pt x="219583" y="102488"/>
                </a:lnTo>
                <a:lnTo>
                  <a:pt x="227330" y="102615"/>
                </a:lnTo>
                <a:lnTo>
                  <a:pt x="235076" y="102488"/>
                </a:lnTo>
                <a:close/>
              </a:path>
              <a:path w="451484" h="141604">
                <a:moveTo>
                  <a:pt x="448056" y="78231"/>
                </a:moveTo>
                <a:lnTo>
                  <a:pt x="328040" y="78231"/>
                </a:lnTo>
                <a:lnTo>
                  <a:pt x="328040" y="90931"/>
                </a:lnTo>
                <a:lnTo>
                  <a:pt x="431927" y="90931"/>
                </a:lnTo>
                <a:lnTo>
                  <a:pt x="431927" y="102361"/>
                </a:lnTo>
                <a:lnTo>
                  <a:pt x="328422" y="102361"/>
                </a:lnTo>
                <a:lnTo>
                  <a:pt x="328422" y="138810"/>
                </a:lnTo>
                <a:lnTo>
                  <a:pt x="451485" y="138810"/>
                </a:lnTo>
                <a:lnTo>
                  <a:pt x="451485" y="126110"/>
                </a:lnTo>
                <a:lnTo>
                  <a:pt x="344550" y="126110"/>
                </a:lnTo>
                <a:lnTo>
                  <a:pt x="344550" y="114426"/>
                </a:lnTo>
                <a:lnTo>
                  <a:pt x="448056" y="114426"/>
                </a:lnTo>
                <a:lnTo>
                  <a:pt x="448056" y="78231"/>
                </a:lnTo>
                <a:close/>
              </a:path>
              <a:path w="451484" h="141604">
                <a:moveTo>
                  <a:pt x="297688" y="65150"/>
                </a:moveTo>
                <a:lnTo>
                  <a:pt x="157225" y="65150"/>
                </a:lnTo>
                <a:lnTo>
                  <a:pt x="157225" y="78358"/>
                </a:lnTo>
                <a:lnTo>
                  <a:pt x="297688" y="78358"/>
                </a:lnTo>
                <a:lnTo>
                  <a:pt x="297688" y="65150"/>
                </a:lnTo>
                <a:close/>
              </a:path>
              <a:path w="451484" h="141604">
                <a:moveTo>
                  <a:pt x="235458" y="48259"/>
                </a:moveTo>
                <a:lnTo>
                  <a:pt x="219328" y="48259"/>
                </a:lnTo>
                <a:lnTo>
                  <a:pt x="219328" y="65150"/>
                </a:lnTo>
                <a:lnTo>
                  <a:pt x="235458" y="65150"/>
                </a:lnTo>
                <a:lnTo>
                  <a:pt x="235458" y="48259"/>
                </a:lnTo>
                <a:close/>
              </a:path>
              <a:path w="451484" h="141604">
                <a:moveTo>
                  <a:pt x="270476" y="35051"/>
                </a:moveTo>
                <a:lnTo>
                  <a:pt x="224662" y="35051"/>
                </a:lnTo>
                <a:lnTo>
                  <a:pt x="287400" y="54228"/>
                </a:lnTo>
                <a:lnTo>
                  <a:pt x="291719" y="41275"/>
                </a:lnTo>
                <a:lnTo>
                  <a:pt x="270476" y="35051"/>
                </a:lnTo>
                <a:close/>
              </a:path>
              <a:path w="451484" h="141604">
                <a:moveTo>
                  <a:pt x="237871" y="14858"/>
                </a:moveTo>
                <a:lnTo>
                  <a:pt x="221234" y="14858"/>
                </a:lnTo>
                <a:lnTo>
                  <a:pt x="219201" y="20065"/>
                </a:lnTo>
                <a:lnTo>
                  <a:pt x="215264" y="24637"/>
                </a:lnTo>
                <a:lnTo>
                  <a:pt x="171704" y="40131"/>
                </a:lnTo>
                <a:lnTo>
                  <a:pt x="164464" y="40131"/>
                </a:lnTo>
                <a:lnTo>
                  <a:pt x="164464" y="53466"/>
                </a:lnTo>
                <a:lnTo>
                  <a:pt x="205303" y="45892"/>
                </a:lnTo>
                <a:lnTo>
                  <a:pt x="224662" y="35051"/>
                </a:lnTo>
                <a:lnTo>
                  <a:pt x="270476" y="35051"/>
                </a:lnTo>
                <a:lnTo>
                  <a:pt x="234061" y="24383"/>
                </a:lnTo>
                <a:lnTo>
                  <a:pt x="235965" y="21462"/>
                </a:lnTo>
                <a:lnTo>
                  <a:pt x="237236" y="18287"/>
                </a:lnTo>
                <a:lnTo>
                  <a:pt x="237871" y="14858"/>
                </a:lnTo>
                <a:close/>
              </a:path>
              <a:path w="451484" h="141604">
                <a:moveTo>
                  <a:pt x="287909" y="1650"/>
                </a:moveTo>
                <a:lnTo>
                  <a:pt x="166750" y="1650"/>
                </a:lnTo>
                <a:lnTo>
                  <a:pt x="166750" y="14858"/>
                </a:lnTo>
                <a:lnTo>
                  <a:pt x="287909" y="14858"/>
                </a:lnTo>
                <a:lnTo>
                  <a:pt x="287909" y="1650"/>
                </a:lnTo>
                <a:close/>
              </a:path>
              <a:path w="451484" h="141604">
                <a:moveTo>
                  <a:pt x="337438" y="2539"/>
                </a:moveTo>
                <a:lnTo>
                  <a:pt x="321437" y="2539"/>
                </a:lnTo>
                <a:lnTo>
                  <a:pt x="321437" y="65404"/>
                </a:lnTo>
                <a:lnTo>
                  <a:pt x="401700" y="65404"/>
                </a:lnTo>
                <a:lnTo>
                  <a:pt x="401700" y="52196"/>
                </a:lnTo>
                <a:lnTo>
                  <a:pt x="337438" y="52196"/>
                </a:lnTo>
                <a:lnTo>
                  <a:pt x="337438" y="32892"/>
                </a:lnTo>
                <a:lnTo>
                  <a:pt x="401700" y="32892"/>
                </a:lnTo>
                <a:lnTo>
                  <a:pt x="401700" y="19938"/>
                </a:lnTo>
                <a:lnTo>
                  <a:pt x="337438" y="19938"/>
                </a:lnTo>
                <a:lnTo>
                  <a:pt x="337438" y="2539"/>
                </a:lnTo>
                <a:close/>
              </a:path>
              <a:path w="451484" h="141604">
                <a:moveTo>
                  <a:pt x="401700" y="32892"/>
                </a:moveTo>
                <a:lnTo>
                  <a:pt x="385825" y="32892"/>
                </a:lnTo>
                <a:lnTo>
                  <a:pt x="385825" y="52196"/>
                </a:lnTo>
                <a:lnTo>
                  <a:pt x="401700" y="52196"/>
                </a:lnTo>
                <a:lnTo>
                  <a:pt x="401700" y="32892"/>
                </a:lnTo>
                <a:close/>
              </a:path>
              <a:path w="451484" h="141604">
                <a:moveTo>
                  <a:pt x="401700" y="2539"/>
                </a:moveTo>
                <a:lnTo>
                  <a:pt x="385825" y="2539"/>
                </a:lnTo>
                <a:lnTo>
                  <a:pt x="385825" y="19938"/>
                </a:lnTo>
                <a:lnTo>
                  <a:pt x="401700" y="19938"/>
                </a:lnTo>
                <a:lnTo>
                  <a:pt x="401700" y="2539"/>
                </a:lnTo>
                <a:close/>
              </a:path>
              <a:path w="451484" h="141604">
                <a:moveTo>
                  <a:pt x="131063" y="43306"/>
                </a:moveTo>
                <a:lnTo>
                  <a:pt x="114808" y="43306"/>
                </a:lnTo>
                <a:lnTo>
                  <a:pt x="114808" y="72135"/>
                </a:lnTo>
                <a:lnTo>
                  <a:pt x="131063" y="72135"/>
                </a:lnTo>
                <a:lnTo>
                  <a:pt x="131063" y="43306"/>
                </a:lnTo>
                <a:close/>
              </a:path>
              <a:path w="451484" h="141604">
                <a:moveTo>
                  <a:pt x="43561" y="1650"/>
                </a:moveTo>
                <a:lnTo>
                  <a:pt x="6732" y="16500"/>
                </a:lnTo>
                <a:lnTo>
                  <a:pt x="0" y="36449"/>
                </a:lnTo>
                <a:lnTo>
                  <a:pt x="774" y="43052"/>
                </a:lnTo>
                <a:lnTo>
                  <a:pt x="863" y="43805"/>
                </a:lnTo>
                <a:lnTo>
                  <a:pt x="33992" y="70433"/>
                </a:lnTo>
                <a:lnTo>
                  <a:pt x="43561" y="71119"/>
                </a:lnTo>
                <a:lnTo>
                  <a:pt x="51939" y="70572"/>
                </a:lnTo>
                <a:lnTo>
                  <a:pt x="80359" y="57530"/>
                </a:lnTo>
                <a:lnTo>
                  <a:pt x="35306" y="57530"/>
                </a:lnTo>
                <a:lnTo>
                  <a:pt x="28828" y="55625"/>
                </a:lnTo>
                <a:lnTo>
                  <a:pt x="23875" y="51942"/>
                </a:lnTo>
                <a:lnTo>
                  <a:pt x="19050" y="48259"/>
                </a:lnTo>
                <a:lnTo>
                  <a:pt x="16633" y="43306"/>
                </a:lnTo>
                <a:lnTo>
                  <a:pt x="16510" y="29717"/>
                </a:lnTo>
                <a:lnTo>
                  <a:pt x="19050" y="24510"/>
                </a:lnTo>
                <a:lnTo>
                  <a:pt x="23875" y="20827"/>
                </a:lnTo>
                <a:lnTo>
                  <a:pt x="28828" y="17144"/>
                </a:lnTo>
                <a:lnTo>
                  <a:pt x="35306" y="15239"/>
                </a:lnTo>
                <a:lnTo>
                  <a:pt x="80121" y="15239"/>
                </a:lnTo>
                <a:lnTo>
                  <a:pt x="78994" y="13715"/>
                </a:lnTo>
                <a:lnTo>
                  <a:pt x="71755" y="8889"/>
                </a:lnTo>
                <a:lnTo>
                  <a:pt x="65849" y="5794"/>
                </a:lnTo>
                <a:lnTo>
                  <a:pt x="59181" y="3555"/>
                </a:lnTo>
                <a:lnTo>
                  <a:pt x="51752" y="2174"/>
                </a:lnTo>
                <a:lnTo>
                  <a:pt x="43561" y="1650"/>
                </a:lnTo>
                <a:close/>
              </a:path>
              <a:path w="451484" h="141604">
                <a:moveTo>
                  <a:pt x="80121" y="15239"/>
                </a:moveTo>
                <a:lnTo>
                  <a:pt x="51688" y="15239"/>
                </a:lnTo>
                <a:lnTo>
                  <a:pt x="58165" y="17144"/>
                </a:lnTo>
                <a:lnTo>
                  <a:pt x="63119" y="20827"/>
                </a:lnTo>
                <a:lnTo>
                  <a:pt x="67945" y="24510"/>
                </a:lnTo>
                <a:lnTo>
                  <a:pt x="70358" y="29717"/>
                </a:lnTo>
                <a:lnTo>
                  <a:pt x="70240" y="43306"/>
                </a:lnTo>
                <a:lnTo>
                  <a:pt x="67945" y="48259"/>
                </a:lnTo>
                <a:lnTo>
                  <a:pt x="63119" y="51942"/>
                </a:lnTo>
                <a:lnTo>
                  <a:pt x="58165" y="55625"/>
                </a:lnTo>
                <a:lnTo>
                  <a:pt x="51688" y="57530"/>
                </a:lnTo>
                <a:lnTo>
                  <a:pt x="80359" y="57530"/>
                </a:lnTo>
                <a:lnTo>
                  <a:pt x="84327" y="51688"/>
                </a:lnTo>
                <a:lnTo>
                  <a:pt x="86000" y="43805"/>
                </a:lnTo>
                <a:lnTo>
                  <a:pt x="86106" y="43306"/>
                </a:lnTo>
                <a:lnTo>
                  <a:pt x="131063" y="43306"/>
                </a:lnTo>
                <a:lnTo>
                  <a:pt x="131063" y="28193"/>
                </a:lnTo>
                <a:lnTo>
                  <a:pt x="85851" y="28193"/>
                </a:lnTo>
                <a:lnTo>
                  <a:pt x="83693" y="20065"/>
                </a:lnTo>
                <a:lnTo>
                  <a:pt x="80121" y="15239"/>
                </a:lnTo>
                <a:close/>
              </a:path>
              <a:path w="451484" h="141604">
                <a:moveTo>
                  <a:pt x="131063" y="0"/>
                </a:moveTo>
                <a:lnTo>
                  <a:pt x="114808" y="0"/>
                </a:lnTo>
                <a:lnTo>
                  <a:pt x="114808" y="28193"/>
                </a:lnTo>
                <a:lnTo>
                  <a:pt x="131063" y="28193"/>
                </a:lnTo>
                <a:lnTo>
                  <a:pt x="131063" y="0"/>
                </a:lnTo>
                <a:close/>
              </a:path>
              <a:path w="451484" h="141604">
                <a:moveTo>
                  <a:pt x="448056" y="0"/>
                </a:moveTo>
                <a:lnTo>
                  <a:pt x="431800" y="0"/>
                </a:lnTo>
                <a:lnTo>
                  <a:pt x="431800" y="12700"/>
                </a:lnTo>
                <a:lnTo>
                  <a:pt x="408939" y="12700"/>
                </a:lnTo>
                <a:lnTo>
                  <a:pt x="408939" y="26162"/>
                </a:lnTo>
                <a:lnTo>
                  <a:pt x="431800" y="26162"/>
                </a:lnTo>
                <a:lnTo>
                  <a:pt x="431800" y="41020"/>
                </a:lnTo>
                <a:lnTo>
                  <a:pt x="408939" y="41020"/>
                </a:lnTo>
                <a:lnTo>
                  <a:pt x="408939" y="54482"/>
                </a:lnTo>
                <a:lnTo>
                  <a:pt x="431800" y="54482"/>
                </a:lnTo>
                <a:lnTo>
                  <a:pt x="431800" y="70484"/>
                </a:lnTo>
                <a:lnTo>
                  <a:pt x="448056" y="70484"/>
                </a:lnTo>
                <a:lnTo>
                  <a:pt x="448056" y="0"/>
                </a:lnTo>
                <a:close/>
              </a:path>
            </a:pathLst>
          </a:custGeom>
          <a:solidFill>
            <a:srgbClr val="D55C1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4" name="object 84"/>
          <p:cNvGrpSpPr/>
          <p:nvPr/>
        </p:nvGrpSpPr>
        <p:grpSpPr>
          <a:xfrm>
            <a:off x="6618478" y="3166617"/>
            <a:ext cx="669290" cy="140970"/>
            <a:chOff x="6618478" y="3166617"/>
            <a:chExt cx="669290" cy="140970"/>
          </a:xfrm>
        </p:grpSpPr>
        <p:pic>
          <p:nvPicPr>
            <p:cNvPr id="85" name="object 8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618478" y="3166617"/>
              <a:ext cx="132079" cy="140588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6783959" y="3166630"/>
              <a:ext cx="504190" cy="140970"/>
            </a:xfrm>
            <a:custGeom>
              <a:avLst/>
              <a:gdLst/>
              <a:ahLst/>
              <a:cxnLst/>
              <a:rect l="l" t="t" r="r" b="b"/>
              <a:pathLst>
                <a:path w="504190" h="140970">
                  <a:moveTo>
                    <a:pt x="19418" y="61671"/>
                  </a:moveTo>
                  <a:lnTo>
                    <a:pt x="0" y="61671"/>
                  </a:lnTo>
                  <a:lnTo>
                    <a:pt x="0" y="80759"/>
                  </a:lnTo>
                  <a:lnTo>
                    <a:pt x="19418" y="80759"/>
                  </a:lnTo>
                  <a:lnTo>
                    <a:pt x="19418" y="61671"/>
                  </a:lnTo>
                  <a:close/>
                </a:path>
                <a:path w="504190" h="140970">
                  <a:moveTo>
                    <a:pt x="133350" y="2527"/>
                  </a:moveTo>
                  <a:lnTo>
                    <a:pt x="117348" y="2527"/>
                  </a:lnTo>
                  <a:lnTo>
                    <a:pt x="117348" y="25895"/>
                  </a:lnTo>
                  <a:lnTo>
                    <a:pt x="117348" y="39230"/>
                  </a:lnTo>
                  <a:lnTo>
                    <a:pt x="117348" y="64884"/>
                  </a:lnTo>
                  <a:lnTo>
                    <a:pt x="67183" y="64884"/>
                  </a:lnTo>
                  <a:lnTo>
                    <a:pt x="67183" y="39230"/>
                  </a:lnTo>
                  <a:lnTo>
                    <a:pt x="117348" y="39230"/>
                  </a:lnTo>
                  <a:lnTo>
                    <a:pt x="117348" y="25895"/>
                  </a:lnTo>
                  <a:lnTo>
                    <a:pt x="67183" y="25895"/>
                  </a:lnTo>
                  <a:lnTo>
                    <a:pt x="67183" y="2527"/>
                  </a:lnTo>
                  <a:lnTo>
                    <a:pt x="51181" y="2527"/>
                  </a:lnTo>
                  <a:lnTo>
                    <a:pt x="51181" y="78473"/>
                  </a:lnTo>
                  <a:lnTo>
                    <a:pt x="133350" y="78473"/>
                  </a:lnTo>
                  <a:lnTo>
                    <a:pt x="133350" y="64884"/>
                  </a:lnTo>
                  <a:lnTo>
                    <a:pt x="133350" y="39230"/>
                  </a:lnTo>
                  <a:lnTo>
                    <a:pt x="133350" y="25895"/>
                  </a:lnTo>
                  <a:lnTo>
                    <a:pt x="133350" y="2527"/>
                  </a:lnTo>
                  <a:close/>
                </a:path>
                <a:path w="504190" h="140970">
                  <a:moveTo>
                    <a:pt x="173482" y="93967"/>
                  </a:moveTo>
                  <a:lnTo>
                    <a:pt x="54610" y="93967"/>
                  </a:lnTo>
                  <a:lnTo>
                    <a:pt x="54610" y="107937"/>
                  </a:lnTo>
                  <a:lnTo>
                    <a:pt x="156972" y="107937"/>
                  </a:lnTo>
                  <a:lnTo>
                    <a:pt x="156972" y="140576"/>
                  </a:lnTo>
                  <a:lnTo>
                    <a:pt x="173482" y="140576"/>
                  </a:lnTo>
                  <a:lnTo>
                    <a:pt x="173482" y="93967"/>
                  </a:lnTo>
                  <a:close/>
                </a:path>
                <a:path w="504190" h="140970">
                  <a:moveTo>
                    <a:pt x="193167" y="31991"/>
                  </a:moveTo>
                  <a:lnTo>
                    <a:pt x="173482" y="31991"/>
                  </a:lnTo>
                  <a:lnTo>
                    <a:pt x="173482" y="0"/>
                  </a:lnTo>
                  <a:lnTo>
                    <a:pt x="157226" y="0"/>
                  </a:lnTo>
                  <a:lnTo>
                    <a:pt x="157226" y="86220"/>
                  </a:lnTo>
                  <a:lnTo>
                    <a:pt x="173482" y="86220"/>
                  </a:lnTo>
                  <a:lnTo>
                    <a:pt x="173482" y="47625"/>
                  </a:lnTo>
                  <a:lnTo>
                    <a:pt x="193167" y="47625"/>
                  </a:lnTo>
                  <a:lnTo>
                    <a:pt x="193167" y="31991"/>
                  </a:lnTo>
                  <a:close/>
                </a:path>
                <a:path w="504190" h="140970">
                  <a:moveTo>
                    <a:pt x="304165" y="122415"/>
                  </a:moveTo>
                  <a:lnTo>
                    <a:pt x="273951" y="81648"/>
                  </a:lnTo>
                  <a:lnTo>
                    <a:pt x="259842" y="62598"/>
                  </a:lnTo>
                  <a:lnTo>
                    <a:pt x="261150" y="56108"/>
                  </a:lnTo>
                  <a:lnTo>
                    <a:pt x="262267" y="49364"/>
                  </a:lnTo>
                  <a:lnTo>
                    <a:pt x="265430" y="4178"/>
                  </a:lnTo>
                  <a:lnTo>
                    <a:pt x="248793" y="3416"/>
                  </a:lnTo>
                  <a:lnTo>
                    <a:pt x="248602" y="12255"/>
                  </a:lnTo>
                  <a:lnTo>
                    <a:pt x="248475" y="18046"/>
                  </a:lnTo>
                  <a:lnTo>
                    <a:pt x="243840" y="57912"/>
                  </a:lnTo>
                  <a:lnTo>
                    <a:pt x="229489" y="97777"/>
                  </a:lnTo>
                  <a:lnTo>
                    <a:pt x="205867" y="115684"/>
                  </a:lnTo>
                  <a:lnTo>
                    <a:pt x="205867" y="132194"/>
                  </a:lnTo>
                  <a:lnTo>
                    <a:pt x="240703" y="110604"/>
                  </a:lnTo>
                  <a:lnTo>
                    <a:pt x="254762" y="81648"/>
                  </a:lnTo>
                  <a:lnTo>
                    <a:pt x="290957" y="131813"/>
                  </a:lnTo>
                  <a:lnTo>
                    <a:pt x="304165" y="122415"/>
                  </a:lnTo>
                  <a:close/>
                </a:path>
                <a:path w="504190" h="140970">
                  <a:moveTo>
                    <a:pt x="351663" y="57010"/>
                  </a:moveTo>
                  <a:lnTo>
                    <a:pt x="331978" y="57010"/>
                  </a:lnTo>
                  <a:lnTo>
                    <a:pt x="331978" y="0"/>
                  </a:lnTo>
                  <a:lnTo>
                    <a:pt x="315722" y="0"/>
                  </a:lnTo>
                  <a:lnTo>
                    <a:pt x="315722" y="140576"/>
                  </a:lnTo>
                  <a:lnTo>
                    <a:pt x="331978" y="140576"/>
                  </a:lnTo>
                  <a:lnTo>
                    <a:pt x="331978" y="72631"/>
                  </a:lnTo>
                  <a:lnTo>
                    <a:pt x="351663" y="72631"/>
                  </a:lnTo>
                  <a:lnTo>
                    <a:pt x="351663" y="57010"/>
                  </a:lnTo>
                  <a:close/>
                </a:path>
                <a:path w="504190" h="140970">
                  <a:moveTo>
                    <a:pt x="493268" y="1651"/>
                  </a:moveTo>
                  <a:lnTo>
                    <a:pt x="372999" y="1651"/>
                  </a:lnTo>
                  <a:lnTo>
                    <a:pt x="372999" y="15481"/>
                  </a:lnTo>
                  <a:lnTo>
                    <a:pt x="476758" y="15481"/>
                  </a:lnTo>
                  <a:lnTo>
                    <a:pt x="476758" y="47104"/>
                  </a:lnTo>
                  <a:lnTo>
                    <a:pt x="493268" y="47104"/>
                  </a:lnTo>
                  <a:lnTo>
                    <a:pt x="493268" y="1651"/>
                  </a:lnTo>
                  <a:close/>
                </a:path>
                <a:path w="504190" h="140970">
                  <a:moveTo>
                    <a:pt x="493776" y="79616"/>
                  </a:moveTo>
                  <a:lnTo>
                    <a:pt x="477774" y="79616"/>
                  </a:lnTo>
                  <a:lnTo>
                    <a:pt x="477774" y="95618"/>
                  </a:lnTo>
                  <a:lnTo>
                    <a:pt x="477774" y="108699"/>
                  </a:lnTo>
                  <a:lnTo>
                    <a:pt x="477774" y="125717"/>
                  </a:lnTo>
                  <a:lnTo>
                    <a:pt x="389128" y="125717"/>
                  </a:lnTo>
                  <a:lnTo>
                    <a:pt x="389128" y="108699"/>
                  </a:lnTo>
                  <a:lnTo>
                    <a:pt x="477774" y="108699"/>
                  </a:lnTo>
                  <a:lnTo>
                    <a:pt x="477774" y="95618"/>
                  </a:lnTo>
                  <a:lnTo>
                    <a:pt x="389128" y="95618"/>
                  </a:lnTo>
                  <a:lnTo>
                    <a:pt x="389128" y="79616"/>
                  </a:lnTo>
                  <a:lnTo>
                    <a:pt x="372999" y="79616"/>
                  </a:lnTo>
                  <a:lnTo>
                    <a:pt x="372999" y="138925"/>
                  </a:lnTo>
                  <a:lnTo>
                    <a:pt x="493776" y="138925"/>
                  </a:lnTo>
                  <a:lnTo>
                    <a:pt x="493776" y="125717"/>
                  </a:lnTo>
                  <a:lnTo>
                    <a:pt x="493776" y="108699"/>
                  </a:lnTo>
                  <a:lnTo>
                    <a:pt x="493776" y="95618"/>
                  </a:lnTo>
                  <a:lnTo>
                    <a:pt x="493776" y="79616"/>
                  </a:lnTo>
                  <a:close/>
                </a:path>
                <a:path w="504190" h="140970">
                  <a:moveTo>
                    <a:pt x="503682" y="55359"/>
                  </a:moveTo>
                  <a:lnTo>
                    <a:pt x="363220" y="55359"/>
                  </a:lnTo>
                  <a:lnTo>
                    <a:pt x="363220" y="68821"/>
                  </a:lnTo>
                  <a:lnTo>
                    <a:pt x="503682" y="68821"/>
                  </a:lnTo>
                  <a:lnTo>
                    <a:pt x="503682" y="55359"/>
                  </a:lnTo>
                  <a:close/>
                </a:path>
              </a:pathLst>
            </a:custGeom>
            <a:solidFill>
              <a:srgbClr val="D55C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7" name="object 8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351776" y="3164204"/>
            <a:ext cx="925449" cy="143001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8349615" y="3166617"/>
            <a:ext cx="294005" cy="141605"/>
          </a:xfrm>
          <a:custGeom>
            <a:avLst/>
            <a:gdLst/>
            <a:ahLst/>
            <a:cxnLst/>
            <a:rect l="l" t="t" r="r" b="b"/>
            <a:pathLst>
              <a:path w="294004" h="141604">
                <a:moveTo>
                  <a:pt x="70103" y="89534"/>
                </a:moveTo>
                <a:lnTo>
                  <a:pt x="29844" y="93598"/>
                </a:lnTo>
                <a:lnTo>
                  <a:pt x="16890" y="100075"/>
                </a:lnTo>
                <a:lnTo>
                  <a:pt x="11302" y="103758"/>
                </a:lnTo>
                <a:lnTo>
                  <a:pt x="8381" y="108838"/>
                </a:lnTo>
                <a:lnTo>
                  <a:pt x="8381" y="121665"/>
                </a:lnTo>
                <a:lnTo>
                  <a:pt x="11302" y="126745"/>
                </a:lnTo>
                <a:lnTo>
                  <a:pt x="16890" y="130428"/>
                </a:lnTo>
                <a:lnTo>
                  <a:pt x="22351" y="134238"/>
                </a:lnTo>
                <a:lnTo>
                  <a:pt x="61815" y="140952"/>
                </a:lnTo>
                <a:lnTo>
                  <a:pt x="70103" y="141096"/>
                </a:lnTo>
                <a:lnTo>
                  <a:pt x="78410" y="140952"/>
                </a:lnTo>
                <a:lnTo>
                  <a:pt x="117855" y="134238"/>
                </a:lnTo>
                <a:lnTo>
                  <a:pt x="123443" y="130428"/>
                </a:lnTo>
                <a:lnTo>
                  <a:pt x="126719" y="128269"/>
                </a:lnTo>
                <a:lnTo>
                  <a:pt x="62356" y="128269"/>
                </a:lnTo>
                <a:lnTo>
                  <a:pt x="55117" y="127888"/>
                </a:lnTo>
                <a:lnTo>
                  <a:pt x="48386" y="126999"/>
                </a:lnTo>
                <a:lnTo>
                  <a:pt x="41655" y="126237"/>
                </a:lnTo>
                <a:lnTo>
                  <a:pt x="36067" y="124840"/>
                </a:lnTo>
                <a:lnTo>
                  <a:pt x="27685" y="121030"/>
                </a:lnTo>
                <a:lnTo>
                  <a:pt x="25526" y="118490"/>
                </a:lnTo>
                <a:lnTo>
                  <a:pt x="25526" y="112013"/>
                </a:lnTo>
                <a:lnTo>
                  <a:pt x="27685" y="109600"/>
                </a:lnTo>
                <a:lnTo>
                  <a:pt x="36067" y="105790"/>
                </a:lnTo>
                <a:lnTo>
                  <a:pt x="41655" y="104393"/>
                </a:lnTo>
                <a:lnTo>
                  <a:pt x="48386" y="103631"/>
                </a:lnTo>
                <a:lnTo>
                  <a:pt x="55117" y="102742"/>
                </a:lnTo>
                <a:lnTo>
                  <a:pt x="62356" y="102361"/>
                </a:lnTo>
                <a:lnTo>
                  <a:pt x="126912" y="102361"/>
                </a:lnTo>
                <a:lnTo>
                  <a:pt x="123443" y="100075"/>
                </a:lnTo>
                <a:lnTo>
                  <a:pt x="86360" y="90122"/>
                </a:lnTo>
                <a:lnTo>
                  <a:pt x="78410" y="89679"/>
                </a:lnTo>
                <a:lnTo>
                  <a:pt x="70103" y="89534"/>
                </a:lnTo>
                <a:close/>
              </a:path>
              <a:path w="294004" h="141604">
                <a:moveTo>
                  <a:pt x="126912" y="102361"/>
                </a:moveTo>
                <a:lnTo>
                  <a:pt x="77850" y="102361"/>
                </a:lnTo>
                <a:lnTo>
                  <a:pt x="85089" y="102742"/>
                </a:lnTo>
                <a:lnTo>
                  <a:pt x="91948" y="103631"/>
                </a:lnTo>
                <a:lnTo>
                  <a:pt x="98678" y="104393"/>
                </a:lnTo>
                <a:lnTo>
                  <a:pt x="104139" y="105790"/>
                </a:lnTo>
                <a:lnTo>
                  <a:pt x="108330" y="107695"/>
                </a:lnTo>
                <a:lnTo>
                  <a:pt x="112649" y="109600"/>
                </a:lnTo>
                <a:lnTo>
                  <a:pt x="114807" y="112013"/>
                </a:lnTo>
                <a:lnTo>
                  <a:pt x="114807" y="118490"/>
                </a:lnTo>
                <a:lnTo>
                  <a:pt x="112649" y="121030"/>
                </a:lnTo>
                <a:lnTo>
                  <a:pt x="108330" y="122935"/>
                </a:lnTo>
                <a:lnTo>
                  <a:pt x="104139" y="124840"/>
                </a:lnTo>
                <a:lnTo>
                  <a:pt x="98678" y="126237"/>
                </a:lnTo>
                <a:lnTo>
                  <a:pt x="91948" y="126999"/>
                </a:lnTo>
                <a:lnTo>
                  <a:pt x="85089" y="127888"/>
                </a:lnTo>
                <a:lnTo>
                  <a:pt x="77850" y="128269"/>
                </a:lnTo>
                <a:lnTo>
                  <a:pt x="126719" y="128269"/>
                </a:lnTo>
                <a:lnTo>
                  <a:pt x="129031" y="126745"/>
                </a:lnTo>
                <a:lnTo>
                  <a:pt x="131825" y="121665"/>
                </a:lnTo>
                <a:lnTo>
                  <a:pt x="131825" y="108838"/>
                </a:lnTo>
                <a:lnTo>
                  <a:pt x="129031" y="103758"/>
                </a:lnTo>
                <a:lnTo>
                  <a:pt x="126912" y="102361"/>
                </a:lnTo>
                <a:close/>
              </a:path>
              <a:path w="294004" h="141604">
                <a:moveTo>
                  <a:pt x="140461" y="63880"/>
                </a:moveTo>
                <a:lnTo>
                  <a:pt x="0" y="63880"/>
                </a:lnTo>
                <a:lnTo>
                  <a:pt x="0" y="77088"/>
                </a:lnTo>
                <a:lnTo>
                  <a:pt x="140461" y="77088"/>
                </a:lnTo>
                <a:lnTo>
                  <a:pt x="140461" y="63880"/>
                </a:lnTo>
                <a:close/>
              </a:path>
              <a:path w="294004" h="141604">
                <a:moveTo>
                  <a:pt x="259587" y="74040"/>
                </a:moveTo>
                <a:lnTo>
                  <a:pt x="244220" y="74040"/>
                </a:lnTo>
                <a:lnTo>
                  <a:pt x="244220" y="138175"/>
                </a:lnTo>
                <a:lnTo>
                  <a:pt x="259587" y="138175"/>
                </a:lnTo>
                <a:lnTo>
                  <a:pt x="259587" y="74040"/>
                </a:lnTo>
                <a:close/>
              </a:path>
              <a:path w="294004" h="141604">
                <a:moveTo>
                  <a:pt x="193039" y="3301"/>
                </a:moveTo>
                <a:lnTo>
                  <a:pt x="162480" y="39290"/>
                </a:lnTo>
                <a:lnTo>
                  <a:pt x="160274" y="68706"/>
                </a:lnTo>
                <a:lnTo>
                  <a:pt x="160871" y="84520"/>
                </a:lnTo>
                <a:lnTo>
                  <a:pt x="173430" y="125269"/>
                </a:lnTo>
                <a:lnTo>
                  <a:pt x="185700" y="133153"/>
                </a:lnTo>
                <a:lnTo>
                  <a:pt x="186144" y="133153"/>
                </a:lnTo>
                <a:lnTo>
                  <a:pt x="193039" y="133984"/>
                </a:lnTo>
                <a:lnTo>
                  <a:pt x="216829" y="119252"/>
                </a:lnTo>
                <a:lnTo>
                  <a:pt x="187198" y="119252"/>
                </a:lnTo>
                <a:lnTo>
                  <a:pt x="182879" y="115188"/>
                </a:lnTo>
                <a:lnTo>
                  <a:pt x="175884" y="74040"/>
                </a:lnTo>
                <a:lnTo>
                  <a:pt x="175767" y="68706"/>
                </a:lnTo>
                <a:lnTo>
                  <a:pt x="175986" y="58674"/>
                </a:lnTo>
                <a:lnTo>
                  <a:pt x="187067" y="18160"/>
                </a:lnTo>
                <a:lnTo>
                  <a:pt x="216760" y="18160"/>
                </a:lnTo>
                <a:lnTo>
                  <a:pt x="216026" y="16637"/>
                </a:lnTo>
                <a:lnTo>
                  <a:pt x="211524" y="10731"/>
                </a:lnTo>
                <a:lnTo>
                  <a:pt x="206200" y="6540"/>
                </a:lnTo>
                <a:lnTo>
                  <a:pt x="200042" y="4063"/>
                </a:lnTo>
                <a:lnTo>
                  <a:pt x="193039" y="3301"/>
                </a:lnTo>
                <a:close/>
              </a:path>
              <a:path w="294004" h="141604">
                <a:moveTo>
                  <a:pt x="193039" y="119125"/>
                </a:moveTo>
                <a:lnTo>
                  <a:pt x="187198" y="119252"/>
                </a:lnTo>
                <a:lnTo>
                  <a:pt x="198881" y="119252"/>
                </a:lnTo>
                <a:lnTo>
                  <a:pt x="193039" y="119125"/>
                </a:lnTo>
                <a:close/>
              </a:path>
              <a:path w="294004" h="141604">
                <a:moveTo>
                  <a:pt x="216760" y="18160"/>
                </a:moveTo>
                <a:lnTo>
                  <a:pt x="199012" y="18160"/>
                </a:lnTo>
                <a:lnTo>
                  <a:pt x="203200" y="22225"/>
                </a:lnTo>
                <a:lnTo>
                  <a:pt x="205993" y="30479"/>
                </a:lnTo>
                <a:lnTo>
                  <a:pt x="210069" y="74040"/>
                </a:lnTo>
                <a:lnTo>
                  <a:pt x="209923" y="80752"/>
                </a:lnTo>
                <a:lnTo>
                  <a:pt x="198881" y="119252"/>
                </a:lnTo>
                <a:lnTo>
                  <a:pt x="216829" y="119252"/>
                </a:lnTo>
                <a:lnTo>
                  <a:pt x="220303" y="111349"/>
                </a:lnTo>
                <a:lnTo>
                  <a:pt x="223027" y="100980"/>
                </a:lnTo>
                <a:lnTo>
                  <a:pt x="224823" y="88540"/>
                </a:lnTo>
                <a:lnTo>
                  <a:pt x="225678" y="74040"/>
                </a:lnTo>
                <a:lnTo>
                  <a:pt x="259587" y="74040"/>
                </a:lnTo>
                <a:lnTo>
                  <a:pt x="259587" y="58674"/>
                </a:lnTo>
                <a:lnTo>
                  <a:pt x="225551" y="58674"/>
                </a:lnTo>
                <a:lnTo>
                  <a:pt x="224533" y="46212"/>
                </a:lnTo>
                <a:lnTo>
                  <a:pt x="224456" y="45265"/>
                </a:lnTo>
                <a:lnTo>
                  <a:pt x="222503" y="33797"/>
                </a:lnTo>
                <a:lnTo>
                  <a:pt x="219694" y="24258"/>
                </a:lnTo>
                <a:lnTo>
                  <a:pt x="216760" y="18160"/>
                </a:lnTo>
                <a:close/>
              </a:path>
              <a:path w="294004" h="141604">
                <a:moveTo>
                  <a:pt x="259587" y="888"/>
                </a:moveTo>
                <a:lnTo>
                  <a:pt x="244220" y="888"/>
                </a:lnTo>
                <a:lnTo>
                  <a:pt x="244220" y="58674"/>
                </a:lnTo>
                <a:lnTo>
                  <a:pt x="259587" y="58674"/>
                </a:lnTo>
                <a:lnTo>
                  <a:pt x="259587" y="888"/>
                </a:lnTo>
                <a:close/>
              </a:path>
              <a:path w="294004" h="141604">
                <a:moveTo>
                  <a:pt x="130428" y="1650"/>
                </a:moveTo>
                <a:lnTo>
                  <a:pt x="10032" y="1650"/>
                </a:lnTo>
                <a:lnTo>
                  <a:pt x="10032" y="50164"/>
                </a:lnTo>
                <a:lnTo>
                  <a:pt x="132079" y="50164"/>
                </a:lnTo>
                <a:lnTo>
                  <a:pt x="132079" y="37083"/>
                </a:lnTo>
                <a:lnTo>
                  <a:pt x="26288" y="37083"/>
                </a:lnTo>
                <a:lnTo>
                  <a:pt x="26288" y="14858"/>
                </a:lnTo>
                <a:lnTo>
                  <a:pt x="130428" y="14858"/>
                </a:lnTo>
                <a:lnTo>
                  <a:pt x="130428" y="1650"/>
                </a:lnTo>
                <a:close/>
              </a:path>
              <a:path w="294004" h="141604">
                <a:moveTo>
                  <a:pt x="293624" y="0"/>
                </a:moveTo>
                <a:lnTo>
                  <a:pt x="278129" y="0"/>
                </a:lnTo>
                <a:lnTo>
                  <a:pt x="278129" y="140588"/>
                </a:lnTo>
                <a:lnTo>
                  <a:pt x="293624" y="140588"/>
                </a:lnTo>
                <a:lnTo>
                  <a:pt x="293624" y="0"/>
                </a:lnTo>
                <a:close/>
              </a:path>
            </a:pathLst>
          </a:custGeom>
          <a:solidFill>
            <a:srgbClr val="D55C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713851" y="3166617"/>
            <a:ext cx="305435" cy="144145"/>
          </a:xfrm>
          <a:custGeom>
            <a:avLst/>
            <a:gdLst/>
            <a:ahLst/>
            <a:cxnLst/>
            <a:rect l="l" t="t" r="r" b="b"/>
            <a:pathLst>
              <a:path w="305434" h="144145">
                <a:moveTo>
                  <a:pt x="78358" y="110997"/>
                </a:moveTo>
                <a:lnTo>
                  <a:pt x="61722" y="110997"/>
                </a:lnTo>
                <a:lnTo>
                  <a:pt x="61722" y="143890"/>
                </a:lnTo>
                <a:lnTo>
                  <a:pt x="78358" y="143890"/>
                </a:lnTo>
                <a:lnTo>
                  <a:pt x="78358" y="110997"/>
                </a:lnTo>
                <a:close/>
              </a:path>
              <a:path w="305434" h="144145">
                <a:moveTo>
                  <a:pt x="140462" y="96138"/>
                </a:moveTo>
                <a:lnTo>
                  <a:pt x="0" y="96138"/>
                </a:lnTo>
                <a:lnTo>
                  <a:pt x="0" y="110997"/>
                </a:lnTo>
                <a:lnTo>
                  <a:pt x="140462" y="110997"/>
                </a:lnTo>
                <a:lnTo>
                  <a:pt x="140462" y="96138"/>
                </a:lnTo>
                <a:close/>
              </a:path>
              <a:path w="305434" h="144145">
                <a:moveTo>
                  <a:pt x="216407" y="20065"/>
                </a:moveTo>
                <a:lnTo>
                  <a:pt x="200025" y="20065"/>
                </a:lnTo>
                <a:lnTo>
                  <a:pt x="199570" y="32875"/>
                </a:lnTo>
                <a:lnTo>
                  <a:pt x="198687" y="43687"/>
                </a:lnTo>
                <a:lnTo>
                  <a:pt x="189214" y="85947"/>
                </a:lnTo>
                <a:lnTo>
                  <a:pt x="160147" y="116077"/>
                </a:lnTo>
                <a:lnTo>
                  <a:pt x="160147" y="132206"/>
                </a:lnTo>
                <a:lnTo>
                  <a:pt x="193907" y="110742"/>
                </a:lnTo>
                <a:lnTo>
                  <a:pt x="207391" y="83184"/>
                </a:lnTo>
                <a:lnTo>
                  <a:pt x="226975" y="83184"/>
                </a:lnTo>
                <a:lnTo>
                  <a:pt x="212217" y="64642"/>
                </a:lnTo>
                <a:lnTo>
                  <a:pt x="213487" y="58165"/>
                </a:lnTo>
                <a:lnTo>
                  <a:pt x="214502" y="51053"/>
                </a:lnTo>
                <a:lnTo>
                  <a:pt x="215265" y="43687"/>
                </a:lnTo>
                <a:lnTo>
                  <a:pt x="215900" y="36194"/>
                </a:lnTo>
                <a:lnTo>
                  <a:pt x="216407" y="28320"/>
                </a:lnTo>
                <a:lnTo>
                  <a:pt x="216407" y="20065"/>
                </a:lnTo>
                <a:close/>
              </a:path>
              <a:path w="305434" h="144145">
                <a:moveTo>
                  <a:pt x="226975" y="83184"/>
                </a:moveTo>
                <a:lnTo>
                  <a:pt x="207391" y="83184"/>
                </a:lnTo>
                <a:lnTo>
                  <a:pt x="244475" y="131063"/>
                </a:lnTo>
                <a:lnTo>
                  <a:pt x="257301" y="121284"/>
                </a:lnTo>
                <a:lnTo>
                  <a:pt x="226975" y="83184"/>
                </a:lnTo>
                <a:close/>
              </a:path>
              <a:path w="305434" h="144145">
                <a:moveTo>
                  <a:pt x="251841" y="5079"/>
                </a:moveTo>
                <a:lnTo>
                  <a:pt x="163449" y="5079"/>
                </a:lnTo>
                <a:lnTo>
                  <a:pt x="163449" y="20065"/>
                </a:lnTo>
                <a:lnTo>
                  <a:pt x="251841" y="20065"/>
                </a:lnTo>
                <a:lnTo>
                  <a:pt x="251841" y="5079"/>
                </a:lnTo>
                <a:close/>
              </a:path>
              <a:path w="305434" h="144145">
                <a:moveTo>
                  <a:pt x="130809" y="4190"/>
                </a:moveTo>
                <a:lnTo>
                  <a:pt x="9778" y="4190"/>
                </a:lnTo>
                <a:lnTo>
                  <a:pt x="9778" y="79501"/>
                </a:lnTo>
                <a:lnTo>
                  <a:pt x="132969" y="79501"/>
                </a:lnTo>
                <a:lnTo>
                  <a:pt x="132969" y="65150"/>
                </a:lnTo>
                <a:lnTo>
                  <a:pt x="26034" y="65150"/>
                </a:lnTo>
                <a:lnTo>
                  <a:pt x="26034" y="48767"/>
                </a:lnTo>
                <a:lnTo>
                  <a:pt x="129031" y="48767"/>
                </a:lnTo>
                <a:lnTo>
                  <a:pt x="129031" y="34925"/>
                </a:lnTo>
                <a:lnTo>
                  <a:pt x="26034" y="34925"/>
                </a:lnTo>
                <a:lnTo>
                  <a:pt x="26034" y="18414"/>
                </a:lnTo>
                <a:lnTo>
                  <a:pt x="130809" y="18414"/>
                </a:lnTo>
                <a:lnTo>
                  <a:pt x="130809" y="4190"/>
                </a:lnTo>
                <a:close/>
              </a:path>
              <a:path w="305434" h="144145">
                <a:moveTo>
                  <a:pt x="285750" y="0"/>
                </a:moveTo>
                <a:lnTo>
                  <a:pt x="269494" y="0"/>
                </a:lnTo>
                <a:lnTo>
                  <a:pt x="269494" y="140588"/>
                </a:lnTo>
                <a:lnTo>
                  <a:pt x="285750" y="140588"/>
                </a:lnTo>
                <a:lnTo>
                  <a:pt x="285750" y="72643"/>
                </a:lnTo>
                <a:lnTo>
                  <a:pt x="305434" y="72643"/>
                </a:lnTo>
                <a:lnTo>
                  <a:pt x="305434" y="57022"/>
                </a:lnTo>
                <a:lnTo>
                  <a:pt x="285750" y="57022"/>
                </a:lnTo>
                <a:lnTo>
                  <a:pt x="285750" y="0"/>
                </a:lnTo>
                <a:close/>
              </a:path>
            </a:pathLst>
          </a:custGeom>
          <a:solidFill>
            <a:srgbClr val="D55C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0" name="object 9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991355" y="3685032"/>
            <a:ext cx="182880" cy="184404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258436" y="3684777"/>
            <a:ext cx="1796541" cy="186944"/>
          </a:xfrm>
          <a:prstGeom prst="rect">
            <a:avLst/>
          </a:prstGeom>
        </p:spPr>
      </p:pic>
      <p:grpSp>
        <p:nvGrpSpPr>
          <p:cNvPr id="92" name="object 92"/>
          <p:cNvGrpSpPr/>
          <p:nvPr/>
        </p:nvGrpSpPr>
        <p:grpSpPr>
          <a:xfrm>
            <a:off x="6173723" y="3663695"/>
            <a:ext cx="1339850" cy="228600"/>
            <a:chOff x="6173723" y="3663695"/>
            <a:chExt cx="1339850" cy="228600"/>
          </a:xfrm>
        </p:grpSpPr>
        <p:sp>
          <p:nvSpPr>
            <p:cNvPr id="93" name="object 93"/>
            <p:cNvSpPr/>
            <p:nvPr/>
          </p:nvSpPr>
          <p:spPr>
            <a:xfrm>
              <a:off x="6173723" y="3663695"/>
              <a:ext cx="1339850" cy="228600"/>
            </a:xfrm>
            <a:custGeom>
              <a:avLst/>
              <a:gdLst/>
              <a:ahLst/>
              <a:cxnLst/>
              <a:rect l="l" t="t" r="r" b="b"/>
              <a:pathLst>
                <a:path w="1339850" h="228600">
                  <a:moveTo>
                    <a:pt x="1225296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225296" y="228600"/>
                  </a:lnTo>
                  <a:lnTo>
                    <a:pt x="1269783" y="219616"/>
                  </a:lnTo>
                  <a:lnTo>
                    <a:pt x="1306115" y="195119"/>
                  </a:lnTo>
                  <a:lnTo>
                    <a:pt x="1330612" y="158787"/>
                  </a:lnTo>
                  <a:lnTo>
                    <a:pt x="1339596" y="114300"/>
                  </a:lnTo>
                  <a:lnTo>
                    <a:pt x="1330612" y="69812"/>
                  </a:lnTo>
                  <a:lnTo>
                    <a:pt x="1306115" y="33480"/>
                  </a:lnTo>
                  <a:lnTo>
                    <a:pt x="1269783" y="8983"/>
                  </a:lnTo>
                  <a:lnTo>
                    <a:pt x="1225296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335140" y="3700017"/>
              <a:ext cx="339725" cy="135381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6697091" y="3700017"/>
              <a:ext cx="647700" cy="147955"/>
            </a:xfrm>
            <a:custGeom>
              <a:avLst/>
              <a:gdLst/>
              <a:ahLst/>
              <a:cxnLst/>
              <a:rect l="l" t="t" r="r" b="b"/>
              <a:pathLst>
                <a:path w="647700" h="147954">
                  <a:moveTo>
                    <a:pt x="20955" y="112141"/>
                  </a:moveTo>
                  <a:lnTo>
                    <a:pt x="5080" y="112141"/>
                  </a:lnTo>
                  <a:lnTo>
                    <a:pt x="0" y="147955"/>
                  </a:lnTo>
                  <a:lnTo>
                    <a:pt x="13081" y="147955"/>
                  </a:lnTo>
                  <a:lnTo>
                    <a:pt x="20955" y="112141"/>
                  </a:lnTo>
                  <a:close/>
                </a:path>
                <a:path w="647700" h="147954">
                  <a:moveTo>
                    <a:pt x="126746" y="5080"/>
                  </a:moveTo>
                  <a:lnTo>
                    <a:pt x="83820" y="5080"/>
                  </a:lnTo>
                  <a:lnTo>
                    <a:pt x="83820" y="19685"/>
                  </a:lnTo>
                  <a:lnTo>
                    <a:pt x="110109" y="19685"/>
                  </a:lnTo>
                  <a:lnTo>
                    <a:pt x="110109" y="131953"/>
                  </a:lnTo>
                  <a:lnTo>
                    <a:pt x="126746" y="131953"/>
                  </a:lnTo>
                  <a:lnTo>
                    <a:pt x="126746" y="5080"/>
                  </a:lnTo>
                  <a:close/>
                </a:path>
                <a:path w="647700" h="147954">
                  <a:moveTo>
                    <a:pt x="250063" y="68453"/>
                  </a:moveTo>
                  <a:lnTo>
                    <a:pt x="240499" y="24625"/>
                  </a:lnTo>
                  <a:lnTo>
                    <a:pt x="234061" y="15735"/>
                  </a:lnTo>
                  <a:lnTo>
                    <a:pt x="234061" y="68453"/>
                  </a:lnTo>
                  <a:lnTo>
                    <a:pt x="233451" y="79057"/>
                  </a:lnTo>
                  <a:lnTo>
                    <a:pt x="219329" y="115824"/>
                  </a:lnTo>
                  <a:lnTo>
                    <a:pt x="212090" y="120142"/>
                  </a:lnTo>
                  <a:lnTo>
                    <a:pt x="203327" y="120142"/>
                  </a:lnTo>
                  <a:lnTo>
                    <a:pt x="174752" y="91109"/>
                  </a:lnTo>
                  <a:lnTo>
                    <a:pt x="172339" y="68453"/>
                  </a:lnTo>
                  <a:lnTo>
                    <a:pt x="172948" y="57810"/>
                  </a:lnTo>
                  <a:lnTo>
                    <a:pt x="173024" y="56388"/>
                  </a:lnTo>
                  <a:lnTo>
                    <a:pt x="191147" y="20002"/>
                  </a:lnTo>
                  <a:lnTo>
                    <a:pt x="203327" y="16764"/>
                  </a:lnTo>
                  <a:lnTo>
                    <a:pt x="212090" y="16764"/>
                  </a:lnTo>
                  <a:lnTo>
                    <a:pt x="233362" y="56388"/>
                  </a:lnTo>
                  <a:lnTo>
                    <a:pt x="234061" y="68453"/>
                  </a:lnTo>
                  <a:lnTo>
                    <a:pt x="234061" y="15735"/>
                  </a:lnTo>
                  <a:lnTo>
                    <a:pt x="232168" y="13576"/>
                  </a:lnTo>
                  <a:lnTo>
                    <a:pt x="227203" y="9398"/>
                  </a:lnTo>
                  <a:lnTo>
                    <a:pt x="220218" y="4445"/>
                  </a:lnTo>
                  <a:lnTo>
                    <a:pt x="212217" y="2032"/>
                  </a:lnTo>
                  <a:lnTo>
                    <a:pt x="194310" y="2032"/>
                  </a:lnTo>
                  <a:lnTo>
                    <a:pt x="162560" y="31496"/>
                  </a:lnTo>
                  <a:lnTo>
                    <a:pt x="156337" y="68453"/>
                  </a:lnTo>
                  <a:lnTo>
                    <a:pt x="156781" y="79057"/>
                  </a:lnTo>
                  <a:lnTo>
                    <a:pt x="169773" y="118275"/>
                  </a:lnTo>
                  <a:lnTo>
                    <a:pt x="194310" y="134874"/>
                  </a:lnTo>
                  <a:lnTo>
                    <a:pt x="212217" y="134874"/>
                  </a:lnTo>
                  <a:lnTo>
                    <a:pt x="220218" y="132461"/>
                  </a:lnTo>
                  <a:lnTo>
                    <a:pt x="227203" y="127508"/>
                  </a:lnTo>
                  <a:lnTo>
                    <a:pt x="232168" y="123342"/>
                  </a:lnTo>
                  <a:lnTo>
                    <a:pt x="234975" y="120142"/>
                  </a:lnTo>
                  <a:lnTo>
                    <a:pt x="236613" y="118275"/>
                  </a:lnTo>
                  <a:lnTo>
                    <a:pt x="249605" y="79057"/>
                  </a:lnTo>
                  <a:lnTo>
                    <a:pt x="250063" y="68453"/>
                  </a:lnTo>
                  <a:close/>
                </a:path>
                <a:path w="647700" h="147954">
                  <a:moveTo>
                    <a:pt x="350266" y="5080"/>
                  </a:moveTo>
                  <a:lnTo>
                    <a:pt x="263271" y="5080"/>
                  </a:lnTo>
                  <a:lnTo>
                    <a:pt x="263271" y="19685"/>
                  </a:lnTo>
                  <a:lnTo>
                    <a:pt x="331089" y="19685"/>
                  </a:lnTo>
                  <a:lnTo>
                    <a:pt x="279400" y="131953"/>
                  </a:lnTo>
                  <a:lnTo>
                    <a:pt x="297053" y="131953"/>
                  </a:lnTo>
                  <a:lnTo>
                    <a:pt x="350266" y="16129"/>
                  </a:lnTo>
                  <a:lnTo>
                    <a:pt x="350266" y="5080"/>
                  </a:lnTo>
                  <a:close/>
                </a:path>
                <a:path w="647700" h="147954">
                  <a:moveTo>
                    <a:pt x="491744" y="88265"/>
                  </a:moveTo>
                  <a:lnTo>
                    <a:pt x="376936" y="88265"/>
                  </a:lnTo>
                  <a:lnTo>
                    <a:pt x="376936" y="101854"/>
                  </a:lnTo>
                  <a:lnTo>
                    <a:pt x="475742" y="101854"/>
                  </a:lnTo>
                  <a:lnTo>
                    <a:pt x="475742" y="135382"/>
                  </a:lnTo>
                  <a:lnTo>
                    <a:pt x="491744" y="135382"/>
                  </a:lnTo>
                  <a:lnTo>
                    <a:pt x="491744" y="88265"/>
                  </a:lnTo>
                  <a:close/>
                </a:path>
                <a:path w="647700" h="147954">
                  <a:moveTo>
                    <a:pt x="491744" y="0"/>
                  </a:moveTo>
                  <a:lnTo>
                    <a:pt x="475996" y="0"/>
                  </a:lnTo>
                  <a:lnTo>
                    <a:pt x="475996" y="30226"/>
                  </a:lnTo>
                  <a:lnTo>
                    <a:pt x="448310" y="30226"/>
                  </a:lnTo>
                  <a:lnTo>
                    <a:pt x="446278" y="21590"/>
                  </a:lnTo>
                  <a:lnTo>
                    <a:pt x="441706" y="14732"/>
                  </a:lnTo>
                  <a:lnTo>
                    <a:pt x="434594" y="9525"/>
                  </a:lnTo>
                  <a:lnTo>
                    <a:pt x="433349" y="8763"/>
                  </a:lnTo>
                  <a:lnTo>
                    <a:pt x="433349" y="46824"/>
                  </a:lnTo>
                  <a:lnTo>
                    <a:pt x="430911" y="52578"/>
                  </a:lnTo>
                  <a:lnTo>
                    <a:pt x="426212" y="56769"/>
                  </a:lnTo>
                  <a:lnTo>
                    <a:pt x="421513" y="61087"/>
                  </a:lnTo>
                  <a:lnTo>
                    <a:pt x="415163" y="63246"/>
                  </a:lnTo>
                  <a:lnTo>
                    <a:pt x="399542" y="63246"/>
                  </a:lnTo>
                  <a:lnTo>
                    <a:pt x="393192" y="61087"/>
                  </a:lnTo>
                  <a:lnTo>
                    <a:pt x="383667" y="52578"/>
                  </a:lnTo>
                  <a:lnTo>
                    <a:pt x="381215" y="46824"/>
                  </a:lnTo>
                  <a:lnTo>
                    <a:pt x="381228" y="31115"/>
                  </a:lnTo>
                  <a:lnTo>
                    <a:pt x="383667" y="25400"/>
                  </a:lnTo>
                  <a:lnTo>
                    <a:pt x="388366" y="21082"/>
                  </a:lnTo>
                  <a:lnTo>
                    <a:pt x="393192" y="16764"/>
                  </a:lnTo>
                  <a:lnTo>
                    <a:pt x="399161" y="14732"/>
                  </a:lnTo>
                  <a:lnTo>
                    <a:pt x="415531" y="14732"/>
                  </a:lnTo>
                  <a:lnTo>
                    <a:pt x="421513" y="16764"/>
                  </a:lnTo>
                  <a:lnTo>
                    <a:pt x="430911" y="25400"/>
                  </a:lnTo>
                  <a:lnTo>
                    <a:pt x="433336" y="31115"/>
                  </a:lnTo>
                  <a:lnTo>
                    <a:pt x="433349" y="46824"/>
                  </a:lnTo>
                  <a:lnTo>
                    <a:pt x="433349" y="8763"/>
                  </a:lnTo>
                  <a:lnTo>
                    <a:pt x="428891" y="6032"/>
                  </a:lnTo>
                  <a:lnTo>
                    <a:pt x="422478" y="3517"/>
                  </a:lnTo>
                  <a:lnTo>
                    <a:pt x="415315" y="1981"/>
                  </a:lnTo>
                  <a:lnTo>
                    <a:pt x="407416" y="1397"/>
                  </a:lnTo>
                  <a:lnTo>
                    <a:pt x="398145" y="2209"/>
                  </a:lnTo>
                  <a:lnTo>
                    <a:pt x="366153" y="31115"/>
                  </a:lnTo>
                  <a:lnTo>
                    <a:pt x="365379" y="38989"/>
                  </a:lnTo>
                  <a:lnTo>
                    <a:pt x="366141" y="46609"/>
                  </a:lnTo>
                  <a:lnTo>
                    <a:pt x="366153" y="46824"/>
                  </a:lnTo>
                  <a:lnTo>
                    <a:pt x="398614" y="75895"/>
                  </a:lnTo>
                  <a:lnTo>
                    <a:pt x="399503" y="75895"/>
                  </a:lnTo>
                  <a:lnTo>
                    <a:pt x="407416" y="76581"/>
                  </a:lnTo>
                  <a:lnTo>
                    <a:pt x="440334" y="63246"/>
                  </a:lnTo>
                  <a:lnTo>
                    <a:pt x="440613" y="62979"/>
                  </a:lnTo>
                  <a:lnTo>
                    <a:pt x="444398" y="57594"/>
                  </a:lnTo>
                  <a:lnTo>
                    <a:pt x="447090" y="51549"/>
                  </a:lnTo>
                  <a:lnTo>
                    <a:pt x="448691" y="44831"/>
                  </a:lnTo>
                  <a:lnTo>
                    <a:pt x="475996" y="44831"/>
                  </a:lnTo>
                  <a:lnTo>
                    <a:pt x="475996" y="80772"/>
                  </a:lnTo>
                  <a:lnTo>
                    <a:pt x="491744" y="80772"/>
                  </a:lnTo>
                  <a:lnTo>
                    <a:pt x="491744" y="44831"/>
                  </a:lnTo>
                  <a:lnTo>
                    <a:pt x="491744" y="30226"/>
                  </a:lnTo>
                  <a:lnTo>
                    <a:pt x="491744" y="0"/>
                  </a:lnTo>
                  <a:close/>
                </a:path>
                <a:path w="647700" h="147954">
                  <a:moveTo>
                    <a:pt x="604774" y="18034"/>
                  </a:moveTo>
                  <a:lnTo>
                    <a:pt x="601624" y="12700"/>
                  </a:lnTo>
                  <a:lnTo>
                    <a:pt x="600964" y="11557"/>
                  </a:lnTo>
                  <a:lnTo>
                    <a:pt x="593725" y="7112"/>
                  </a:lnTo>
                  <a:lnTo>
                    <a:pt x="589407" y="4940"/>
                  </a:lnTo>
                  <a:lnTo>
                    <a:pt x="589407" y="21971"/>
                  </a:lnTo>
                  <a:lnTo>
                    <a:pt x="589407" y="31242"/>
                  </a:lnTo>
                  <a:lnTo>
                    <a:pt x="587121" y="34798"/>
                  </a:lnTo>
                  <a:lnTo>
                    <a:pt x="582549" y="37211"/>
                  </a:lnTo>
                  <a:lnTo>
                    <a:pt x="577977" y="39497"/>
                  </a:lnTo>
                  <a:lnTo>
                    <a:pt x="572135" y="40767"/>
                  </a:lnTo>
                  <a:lnTo>
                    <a:pt x="557530" y="40767"/>
                  </a:lnTo>
                  <a:lnTo>
                    <a:pt x="551688" y="39497"/>
                  </a:lnTo>
                  <a:lnTo>
                    <a:pt x="547116" y="37211"/>
                  </a:lnTo>
                  <a:lnTo>
                    <a:pt x="542544" y="34798"/>
                  </a:lnTo>
                  <a:lnTo>
                    <a:pt x="540258" y="31242"/>
                  </a:lnTo>
                  <a:lnTo>
                    <a:pt x="540258" y="21971"/>
                  </a:lnTo>
                  <a:lnTo>
                    <a:pt x="542544" y="18415"/>
                  </a:lnTo>
                  <a:lnTo>
                    <a:pt x="551688" y="13843"/>
                  </a:lnTo>
                  <a:lnTo>
                    <a:pt x="557530" y="12700"/>
                  </a:lnTo>
                  <a:lnTo>
                    <a:pt x="572135" y="12700"/>
                  </a:lnTo>
                  <a:lnTo>
                    <a:pt x="577977" y="13843"/>
                  </a:lnTo>
                  <a:lnTo>
                    <a:pt x="587121" y="18415"/>
                  </a:lnTo>
                  <a:lnTo>
                    <a:pt x="589407" y="21971"/>
                  </a:lnTo>
                  <a:lnTo>
                    <a:pt x="589407" y="4940"/>
                  </a:lnTo>
                  <a:lnTo>
                    <a:pt x="587844" y="4140"/>
                  </a:lnTo>
                  <a:lnTo>
                    <a:pt x="581063" y="2019"/>
                  </a:lnTo>
                  <a:lnTo>
                    <a:pt x="573417" y="736"/>
                  </a:lnTo>
                  <a:lnTo>
                    <a:pt x="564896" y="254"/>
                  </a:lnTo>
                  <a:lnTo>
                    <a:pt x="556361" y="736"/>
                  </a:lnTo>
                  <a:lnTo>
                    <a:pt x="524891" y="18034"/>
                  </a:lnTo>
                  <a:lnTo>
                    <a:pt x="524891" y="35179"/>
                  </a:lnTo>
                  <a:lnTo>
                    <a:pt x="564896" y="53086"/>
                  </a:lnTo>
                  <a:lnTo>
                    <a:pt x="573417" y="52666"/>
                  </a:lnTo>
                  <a:lnTo>
                    <a:pt x="601548" y="40767"/>
                  </a:lnTo>
                  <a:lnTo>
                    <a:pt x="604774" y="35179"/>
                  </a:lnTo>
                  <a:lnTo>
                    <a:pt x="604774" y="18034"/>
                  </a:lnTo>
                  <a:close/>
                </a:path>
                <a:path w="647700" h="147954">
                  <a:moveTo>
                    <a:pt x="616966" y="57150"/>
                  </a:moveTo>
                  <a:lnTo>
                    <a:pt x="577405" y="62611"/>
                  </a:lnTo>
                  <a:lnTo>
                    <a:pt x="516636" y="62611"/>
                  </a:lnTo>
                  <a:lnTo>
                    <a:pt x="516636" y="75565"/>
                  </a:lnTo>
                  <a:lnTo>
                    <a:pt x="554101" y="75565"/>
                  </a:lnTo>
                  <a:lnTo>
                    <a:pt x="554101" y="99822"/>
                  </a:lnTo>
                  <a:lnTo>
                    <a:pt x="569722" y="99822"/>
                  </a:lnTo>
                  <a:lnTo>
                    <a:pt x="569722" y="75565"/>
                  </a:lnTo>
                  <a:lnTo>
                    <a:pt x="577100" y="75565"/>
                  </a:lnTo>
                  <a:lnTo>
                    <a:pt x="586092" y="75272"/>
                  </a:lnTo>
                  <a:lnTo>
                    <a:pt x="616966" y="70231"/>
                  </a:lnTo>
                  <a:lnTo>
                    <a:pt x="616966" y="57150"/>
                  </a:lnTo>
                  <a:close/>
                </a:path>
                <a:path w="647700" h="147954">
                  <a:moveTo>
                    <a:pt x="644144" y="0"/>
                  </a:moveTo>
                  <a:lnTo>
                    <a:pt x="628396" y="0"/>
                  </a:lnTo>
                  <a:lnTo>
                    <a:pt x="628396" y="84963"/>
                  </a:lnTo>
                  <a:lnTo>
                    <a:pt x="587375" y="84963"/>
                  </a:lnTo>
                  <a:lnTo>
                    <a:pt x="587375" y="97663"/>
                  </a:lnTo>
                  <a:lnTo>
                    <a:pt x="628396" y="97663"/>
                  </a:lnTo>
                  <a:lnTo>
                    <a:pt x="628396" y="106045"/>
                  </a:lnTo>
                  <a:lnTo>
                    <a:pt x="644144" y="106045"/>
                  </a:lnTo>
                  <a:lnTo>
                    <a:pt x="644144" y="0"/>
                  </a:lnTo>
                  <a:close/>
                </a:path>
                <a:path w="647700" h="147954">
                  <a:moveTo>
                    <a:pt x="647573" y="120269"/>
                  </a:moveTo>
                  <a:lnTo>
                    <a:pt x="544830" y="120269"/>
                  </a:lnTo>
                  <a:lnTo>
                    <a:pt x="544830" y="92583"/>
                  </a:lnTo>
                  <a:lnTo>
                    <a:pt x="529209" y="92583"/>
                  </a:lnTo>
                  <a:lnTo>
                    <a:pt x="529209" y="133604"/>
                  </a:lnTo>
                  <a:lnTo>
                    <a:pt x="647573" y="133604"/>
                  </a:lnTo>
                  <a:lnTo>
                    <a:pt x="647573" y="12026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/>
          <p:nvPr/>
        </p:nvSpPr>
        <p:spPr>
          <a:xfrm>
            <a:off x="4304410" y="4002785"/>
            <a:ext cx="57785" cy="59055"/>
          </a:xfrm>
          <a:custGeom>
            <a:avLst/>
            <a:gdLst/>
            <a:ahLst/>
            <a:cxnLst/>
            <a:rect l="l" t="t" r="r" b="b"/>
            <a:pathLst>
              <a:path w="57785" h="59054">
                <a:moveTo>
                  <a:pt x="35178" y="0"/>
                </a:moveTo>
                <a:lnTo>
                  <a:pt x="21971" y="0"/>
                </a:lnTo>
                <a:lnTo>
                  <a:pt x="24129" y="21843"/>
                </a:lnTo>
                <a:lnTo>
                  <a:pt x="6476" y="9017"/>
                </a:lnTo>
                <a:lnTo>
                  <a:pt x="0" y="20447"/>
                </a:lnTo>
                <a:lnTo>
                  <a:pt x="19812" y="29463"/>
                </a:lnTo>
                <a:lnTo>
                  <a:pt x="0" y="38354"/>
                </a:lnTo>
                <a:lnTo>
                  <a:pt x="6350" y="49656"/>
                </a:lnTo>
                <a:lnTo>
                  <a:pt x="24129" y="37084"/>
                </a:lnTo>
                <a:lnTo>
                  <a:pt x="21971" y="58800"/>
                </a:lnTo>
                <a:lnTo>
                  <a:pt x="35178" y="58800"/>
                </a:lnTo>
                <a:lnTo>
                  <a:pt x="33019" y="36830"/>
                </a:lnTo>
                <a:lnTo>
                  <a:pt x="50673" y="49656"/>
                </a:lnTo>
                <a:lnTo>
                  <a:pt x="57276" y="38354"/>
                </a:lnTo>
                <a:lnTo>
                  <a:pt x="37337" y="29463"/>
                </a:lnTo>
                <a:lnTo>
                  <a:pt x="57276" y="20447"/>
                </a:lnTo>
                <a:lnTo>
                  <a:pt x="50800" y="9270"/>
                </a:lnTo>
                <a:lnTo>
                  <a:pt x="33019" y="21843"/>
                </a:lnTo>
                <a:lnTo>
                  <a:pt x="35178" y="0"/>
                </a:lnTo>
                <a:close/>
              </a:path>
            </a:pathLst>
          </a:custGeom>
          <a:solidFill>
            <a:srgbClr val="D55C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422267" y="3999483"/>
            <a:ext cx="1131570" cy="154305"/>
          </a:xfrm>
          <a:custGeom>
            <a:avLst/>
            <a:gdLst/>
            <a:ahLst/>
            <a:cxnLst/>
            <a:rect l="l" t="t" r="r" b="b"/>
            <a:pathLst>
              <a:path w="1131570" h="154304">
                <a:moveTo>
                  <a:pt x="130429" y="1651"/>
                </a:moveTo>
                <a:lnTo>
                  <a:pt x="9271" y="1651"/>
                </a:lnTo>
                <a:lnTo>
                  <a:pt x="9271" y="15113"/>
                </a:lnTo>
                <a:lnTo>
                  <a:pt x="114046" y="15113"/>
                </a:lnTo>
                <a:lnTo>
                  <a:pt x="114046" y="43815"/>
                </a:lnTo>
                <a:lnTo>
                  <a:pt x="130429" y="43815"/>
                </a:lnTo>
                <a:lnTo>
                  <a:pt x="130429" y="1651"/>
                </a:lnTo>
                <a:close/>
              </a:path>
              <a:path w="1131570" h="154304">
                <a:moveTo>
                  <a:pt x="133223" y="126111"/>
                </a:moveTo>
                <a:lnTo>
                  <a:pt x="25654" y="126111"/>
                </a:lnTo>
                <a:lnTo>
                  <a:pt x="25654" y="113792"/>
                </a:lnTo>
                <a:lnTo>
                  <a:pt x="130683" y="113792"/>
                </a:lnTo>
                <a:lnTo>
                  <a:pt x="130683" y="76454"/>
                </a:lnTo>
                <a:lnTo>
                  <a:pt x="9398" y="76454"/>
                </a:lnTo>
                <a:lnTo>
                  <a:pt x="9398" y="89281"/>
                </a:lnTo>
                <a:lnTo>
                  <a:pt x="114681" y="89281"/>
                </a:lnTo>
                <a:lnTo>
                  <a:pt x="114681" y="101473"/>
                </a:lnTo>
                <a:lnTo>
                  <a:pt x="9779" y="101473"/>
                </a:lnTo>
                <a:lnTo>
                  <a:pt x="9779" y="138938"/>
                </a:lnTo>
                <a:lnTo>
                  <a:pt x="133223" y="138938"/>
                </a:lnTo>
                <a:lnTo>
                  <a:pt x="133223" y="126111"/>
                </a:lnTo>
                <a:close/>
              </a:path>
              <a:path w="1131570" h="154304">
                <a:moveTo>
                  <a:pt x="140462" y="51181"/>
                </a:moveTo>
                <a:lnTo>
                  <a:pt x="0" y="51181"/>
                </a:lnTo>
                <a:lnTo>
                  <a:pt x="0" y="64516"/>
                </a:lnTo>
                <a:lnTo>
                  <a:pt x="140462" y="64516"/>
                </a:lnTo>
                <a:lnTo>
                  <a:pt x="140462" y="51181"/>
                </a:lnTo>
                <a:close/>
              </a:path>
              <a:path w="1131570" h="154304">
                <a:moveTo>
                  <a:pt x="298958" y="118872"/>
                </a:moveTo>
                <a:lnTo>
                  <a:pt x="236728" y="118872"/>
                </a:lnTo>
                <a:lnTo>
                  <a:pt x="236728" y="92329"/>
                </a:lnTo>
                <a:lnTo>
                  <a:pt x="291846" y="92329"/>
                </a:lnTo>
                <a:lnTo>
                  <a:pt x="291846" y="77851"/>
                </a:lnTo>
                <a:lnTo>
                  <a:pt x="184150" y="77851"/>
                </a:lnTo>
                <a:lnTo>
                  <a:pt x="184150" y="55626"/>
                </a:lnTo>
                <a:lnTo>
                  <a:pt x="289687" y="55626"/>
                </a:lnTo>
                <a:lnTo>
                  <a:pt x="289687" y="5080"/>
                </a:lnTo>
                <a:lnTo>
                  <a:pt x="167894" y="5080"/>
                </a:lnTo>
                <a:lnTo>
                  <a:pt x="167894" y="19558"/>
                </a:lnTo>
                <a:lnTo>
                  <a:pt x="273558" y="19558"/>
                </a:lnTo>
                <a:lnTo>
                  <a:pt x="273558" y="41656"/>
                </a:lnTo>
                <a:lnTo>
                  <a:pt x="167894" y="41656"/>
                </a:lnTo>
                <a:lnTo>
                  <a:pt x="167894" y="92329"/>
                </a:lnTo>
                <a:lnTo>
                  <a:pt x="220091" y="92329"/>
                </a:lnTo>
                <a:lnTo>
                  <a:pt x="220091" y="118872"/>
                </a:lnTo>
                <a:lnTo>
                  <a:pt x="158496" y="118872"/>
                </a:lnTo>
                <a:lnTo>
                  <a:pt x="158496" y="133858"/>
                </a:lnTo>
                <a:lnTo>
                  <a:pt x="298958" y="133858"/>
                </a:lnTo>
                <a:lnTo>
                  <a:pt x="298958" y="118872"/>
                </a:lnTo>
                <a:close/>
              </a:path>
              <a:path w="1131570" h="154304">
                <a:moveTo>
                  <a:pt x="449326" y="0"/>
                </a:moveTo>
                <a:lnTo>
                  <a:pt x="433070" y="0"/>
                </a:lnTo>
                <a:lnTo>
                  <a:pt x="433070" y="26162"/>
                </a:lnTo>
                <a:lnTo>
                  <a:pt x="404876" y="26162"/>
                </a:lnTo>
                <a:lnTo>
                  <a:pt x="404876" y="19939"/>
                </a:lnTo>
                <a:lnTo>
                  <a:pt x="404876" y="2540"/>
                </a:lnTo>
                <a:lnTo>
                  <a:pt x="388874" y="2540"/>
                </a:lnTo>
                <a:lnTo>
                  <a:pt x="388874" y="19939"/>
                </a:lnTo>
                <a:lnTo>
                  <a:pt x="388874" y="32893"/>
                </a:lnTo>
                <a:lnTo>
                  <a:pt x="388874" y="52197"/>
                </a:lnTo>
                <a:lnTo>
                  <a:pt x="338709" y="52197"/>
                </a:lnTo>
                <a:lnTo>
                  <a:pt x="338709" y="32893"/>
                </a:lnTo>
                <a:lnTo>
                  <a:pt x="388874" y="32893"/>
                </a:lnTo>
                <a:lnTo>
                  <a:pt x="388874" y="19939"/>
                </a:lnTo>
                <a:lnTo>
                  <a:pt x="338709" y="19939"/>
                </a:lnTo>
                <a:lnTo>
                  <a:pt x="338709" y="2540"/>
                </a:lnTo>
                <a:lnTo>
                  <a:pt x="322707" y="2540"/>
                </a:lnTo>
                <a:lnTo>
                  <a:pt x="322707" y="65405"/>
                </a:lnTo>
                <a:lnTo>
                  <a:pt x="404876" y="65405"/>
                </a:lnTo>
                <a:lnTo>
                  <a:pt x="404876" y="52197"/>
                </a:lnTo>
                <a:lnTo>
                  <a:pt x="404876" y="40640"/>
                </a:lnTo>
                <a:lnTo>
                  <a:pt x="433070" y="40640"/>
                </a:lnTo>
                <a:lnTo>
                  <a:pt x="433070" y="70485"/>
                </a:lnTo>
                <a:lnTo>
                  <a:pt x="449326" y="70485"/>
                </a:lnTo>
                <a:lnTo>
                  <a:pt x="449326" y="40640"/>
                </a:lnTo>
                <a:lnTo>
                  <a:pt x="449326" y="32893"/>
                </a:lnTo>
                <a:lnTo>
                  <a:pt x="449326" y="26162"/>
                </a:lnTo>
                <a:lnTo>
                  <a:pt x="449326" y="0"/>
                </a:lnTo>
                <a:close/>
              </a:path>
              <a:path w="1131570" h="154304">
                <a:moveTo>
                  <a:pt x="452755" y="126111"/>
                </a:moveTo>
                <a:lnTo>
                  <a:pt x="345821" y="126111"/>
                </a:lnTo>
                <a:lnTo>
                  <a:pt x="345821" y="114427"/>
                </a:lnTo>
                <a:lnTo>
                  <a:pt x="449326" y="114427"/>
                </a:lnTo>
                <a:lnTo>
                  <a:pt x="449326" y="78232"/>
                </a:lnTo>
                <a:lnTo>
                  <a:pt x="329311" y="78232"/>
                </a:lnTo>
                <a:lnTo>
                  <a:pt x="329311" y="90932"/>
                </a:lnTo>
                <a:lnTo>
                  <a:pt x="433197" y="90932"/>
                </a:lnTo>
                <a:lnTo>
                  <a:pt x="433197" y="102362"/>
                </a:lnTo>
                <a:lnTo>
                  <a:pt x="329692" y="102362"/>
                </a:lnTo>
                <a:lnTo>
                  <a:pt x="329692" y="138811"/>
                </a:lnTo>
                <a:lnTo>
                  <a:pt x="452755" y="138811"/>
                </a:lnTo>
                <a:lnTo>
                  <a:pt x="452755" y="126111"/>
                </a:lnTo>
                <a:close/>
              </a:path>
              <a:path w="1131570" h="154304">
                <a:moveTo>
                  <a:pt x="565912" y="42291"/>
                </a:moveTo>
                <a:lnTo>
                  <a:pt x="565086" y="33909"/>
                </a:lnTo>
                <a:lnTo>
                  <a:pt x="565073" y="33756"/>
                </a:lnTo>
                <a:lnTo>
                  <a:pt x="562800" y="26022"/>
                </a:lnTo>
                <a:lnTo>
                  <a:pt x="559079" y="19138"/>
                </a:lnTo>
                <a:lnTo>
                  <a:pt x="555790" y="15240"/>
                </a:lnTo>
                <a:lnTo>
                  <a:pt x="553974" y="13081"/>
                </a:lnTo>
                <a:lnTo>
                  <a:pt x="549338" y="9550"/>
                </a:lnTo>
                <a:lnTo>
                  <a:pt x="549338" y="33756"/>
                </a:lnTo>
                <a:lnTo>
                  <a:pt x="549313" y="50901"/>
                </a:lnTo>
                <a:lnTo>
                  <a:pt x="546862" y="57277"/>
                </a:lnTo>
                <a:lnTo>
                  <a:pt x="541782" y="62103"/>
                </a:lnTo>
                <a:lnTo>
                  <a:pt x="536702" y="66802"/>
                </a:lnTo>
                <a:lnTo>
                  <a:pt x="529844" y="69215"/>
                </a:lnTo>
                <a:lnTo>
                  <a:pt x="512953" y="69215"/>
                </a:lnTo>
                <a:lnTo>
                  <a:pt x="506095" y="66802"/>
                </a:lnTo>
                <a:lnTo>
                  <a:pt x="495808" y="57277"/>
                </a:lnTo>
                <a:lnTo>
                  <a:pt x="493344" y="50901"/>
                </a:lnTo>
                <a:lnTo>
                  <a:pt x="493318" y="33756"/>
                </a:lnTo>
                <a:lnTo>
                  <a:pt x="495808" y="27305"/>
                </a:lnTo>
                <a:lnTo>
                  <a:pt x="501015" y="22479"/>
                </a:lnTo>
                <a:lnTo>
                  <a:pt x="506095" y="17653"/>
                </a:lnTo>
                <a:lnTo>
                  <a:pt x="512953" y="15240"/>
                </a:lnTo>
                <a:lnTo>
                  <a:pt x="529844" y="15240"/>
                </a:lnTo>
                <a:lnTo>
                  <a:pt x="536702" y="17653"/>
                </a:lnTo>
                <a:lnTo>
                  <a:pt x="546862" y="27305"/>
                </a:lnTo>
                <a:lnTo>
                  <a:pt x="549338" y="33756"/>
                </a:lnTo>
                <a:lnTo>
                  <a:pt x="549338" y="9550"/>
                </a:lnTo>
                <a:lnTo>
                  <a:pt x="547509" y="8153"/>
                </a:lnTo>
                <a:lnTo>
                  <a:pt x="539953" y="4597"/>
                </a:lnTo>
                <a:lnTo>
                  <a:pt x="531266" y="2387"/>
                </a:lnTo>
                <a:lnTo>
                  <a:pt x="521462" y="1524"/>
                </a:lnTo>
                <a:lnTo>
                  <a:pt x="511568" y="2387"/>
                </a:lnTo>
                <a:lnTo>
                  <a:pt x="479933" y="26022"/>
                </a:lnTo>
                <a:lnTo>
                  <a:pt x="476758" y="42291"/>
                </a:lnTo>
                <a:lnTo>
                  <a:pt x="477608" y="50673"/>
                </a:lnTo>
                <a:lnTo>
                  <a:pt x="502856" y="80060"/>
                </a:lnTo>
                <a:lnTo>
                  <a:pt x="521462" y="83185"/>
                </a:lnTo>
                <a:lnTo>
                  <a:pt x="531266" y="82308"/>
                </a:lnTo>
                <a:lnTo>
                  <a:pt x="539953" y="80060"/>
                </a:lnTo>
                <a:lnTo>
                  <a:pt x="547509" y="76454"/>
                </a:lnTo>
                <a:lnTo>
                  <a:pt x="553974" y="71501"/>
                </a:lnTo>
                <a:lnTo>
                  <a:pt x="555904" y="69215"/>
                </a:lnTo>
                <a:lnTo>
                  <a:pt x="559079" y="65481"/>
                </a:lnTo>
                <a:lnTo>
                  <a:pt x="562800" y="58623"/>
                </a:lnTo>
                <a:lnTo>
                  <a:pt x="565073" y="50901"/>
                </a:lnTo>
                <a:lnTo>
                  <a:pt x="565912" y="42291"/>
                </a:lnTo>
                <a:close/>
              </a:path>
              <a:path w="1131570" h="154304">
                <a:moveTo>
                  <a:pt x="606679" y="0"/>
                </a:moveTo>
                <a:lnTo>
                  <a:pt x="590423" y="0"/>
                </a:lnTo>
                <a:lnTo>
                  <a:pt x="590423" y="104394"/>
                </a:lnTo>
                <a:lnTo>
                  <a:pt x="606679" y="104394"/>
                </a:lnTo>
                <a:lnTo>
                  <a:pt x="606679" y="0"/>
                </a:lnTo>
                <a:close/>
              </a:path>
              <a:path w="1131570" h="154304">
                <a:moveTo>
                  <a:pt x="610489" y="123952"/>
                </a:moveTo>
                <a:lnTo>
                  <a:pt x="505841" y="123952"/>
                </a:lnTo>
                <a:lnTo>
                  <a:pt x="505841" y="92837"/>
                </a:lnTo>
                <a:lnTo>
                  <a:pt x="489204" y="92837"/>
                </a:lnTo>
                <a:lnTo>
                  <a:pt x="489204" y="138811"/>
                </a:lnTo>
                <a:lnTo>
                  <a:pt x="610489" y="138811"/>
                </a:lnTo>
                <a:lnTo>
                  <a:pt x="610489" y="123952"/>
                </a:lnTo>
                <a:close/>
              </a:path>
              <a:path w="1131570" h="154304">
                <a:moveTo>
                  <a:pt x="710692" y="122682"/>
                </a:moveTo>
                <a:lnTo>
                  <a:pt x="689178" y="84836"/>
                </a:lnTo>
                <a:lnTo>
                  <a:pt x="676402" y="62357"/>
                </a:lnTo>
                <a:lnTo>
                  <a:pt x="677418" y="52705"/>
                </a:lnTo>
                <a:lnTo>
                  <a:pt x="678192" y="42392"/>
                </a:lnTo>
                <a:lnTo>
                  <a:pt x="678624" y="33083"/>
                </a:lnTo>
                <a:lnTo>
                  <a:pt x="678700" y="31470"/>
                </a:lnTo>
                <a:lnTo>
                  <a:pt x="678942" y="19939"/>
                </a:lnTo>
                <a:lnTo>
                  <a:pt x="703453" y="19939"/>
                </a:lnTo>
                <a:lnTo>
                  <a:pt x="703453" y="5080"/>
                </a:lnTo>
                <a:lnTo>
                  <a:pt x="637286" y="5080"/>
                </a:lnTo>
                <a:lnTo>
                  <a:pt x="637286" y="19939"/>
                </a:lnTo>
                <a:lnTo>
                  <a:pt x="663321" y="19939"/>
                </a:lnTo>
                <a:lnTo>
                  <a:pt x="663067" y="31470"/>
                </a:lnTo>
                <a:lnTo>
                  <a:pt x="658228" y="77609"/>
                </a:lnTo>
                <a:lnTo>
                  <a:pt x="641350" y="114427"/>
                </a:lnTo>
                <a:lnTo>
                  <a:pt x="635127" y="116205"/>
                </a:lnTo>
                <a:lnTo>
                  <a:pt x="635127" y="132207"/>
                </a:lnTo>
                <a:lnTo>
                  <a:pt x="647522" y="127469"/>
                </a:lnTo>
                <a:lnTo>
                  <a:pt x="657872" y="118008"/>
                </a:lnTo>
                <a:lnTo>
                  <a:pt x="666140" y="103797"/>
                </a:lnTo>
                <a:lnTo>
                  <a:pt x="672338" y="84836"/>
                </a:lnTo>
                <a:lnTo>
                  <a:pt x="697357" y="130175"/>
                </a:lnTo>
                <a:lnTo>
                  <a:pt x="710692" y="122682"/>
                </a:lnTo>
                <a:close/>
              </a:path>
              <a:path w="1131570" h="154304">
                <a:moveTo>
                  <a:pt x="769112" y="0"/>
                </a:moveTo>
                <a:lnTo>
                  <a:pt x="753618" y="0"/>
                </a:lnTo>
                <a:lnTo>
                  <a:pt x="753618" y="56642"/>
                </a:lnTo>
                <a:lnTo>
                  <a:pt x="730758" y="56642"/>
                </a:lnTo>
                <a:lnTo>
                  <a:pt x="730758" y="889"/>
                </a:lnTo>
                <a:lnTo>
                  <a:pt x="715264" y="889"/>
                </a:lnTo>
                <a:lnTo>
                  <a:pt x="715264" y="138176"/>
                </a:lnTo>
                <a:lnTo>
                  <a:pt x="730758" y="138176"/>
                </a:lnTo>
                <a:lnTo>
                  <a:pt x="730758" y="72136"/>
                </a:lnTo>
                <a:lnTo>
                  <a:pt x="753618" y="72136"/>
                </a:lnTo>
                <a:lnTo>
                  <a:pt x="753618" y="140589"/>
                </a:lnTo>
                <a:lnTo>
                  <a:pt x="769112" y="140589"/>
                </a:lnTo>
                <a:lnTo>
                  <a:pt x="769112" y="72136"/>
                </a:lnTo>
                <a:lnTo>
                  <a:pt x="769112" y="56642"/>
                </a:lnTo>
                <a:lnTo>
                  <a:pt x="769112" y="0"/>
                </a:lnTo>
                <a:close/>
              </a:path>
              <a:path w="1131570" h="154304">
                <a:moveTo>
                  <a:pt x="879729" y="37211"/>
                </a:moveTo>
                <a:lnTo>
                  <a:pt x="878979" y="30226"/>
                </a:lnTo>
                <a:lnTo>
                  <a:pt x="878916" y="29603"/>
                </a:lnTo>
                <a:lnTo>
                  <a:pt x="876693" y="22758"/>
                </a:lnTo>
                <a:lnTo>
                  <a:pt x="873061" y="16700"/>
                </a:lnTo>
                <a:lnTo>
                  <a:pt x="871550" y="15113"/>
                </a:lnTo>
                <a:lnTo>
                  <a:pt x="868045" y="11430"/>
                </a:lnTo>
                <a:lnTo>
                  <a:pt x="863346" y="8255"/>
                </a:lnTo>
                <a:lnTo>
                  <a:pt x="863346" y="30226"/>
                </a:lnTo>
                <a:lnTo>
                  <a:pt x="863346" y="44323"/>
                </a:lnTo>
                <a:lnTo>
                  <a:pt x="860806" y="49657"/>
                </a:lnTo>
                <a:lnTo>
                  <a:pt x="855980" y="53594"/>
                </a:lnTo>
                <a:lnTo>
                  <a:pt x="851154" y="57404"/>
                </a:lnTo>
                <a:lnTo>
                  <a:pt x="844677" y="59436"/>
                </a:lnTo>
                <a:lnTo>
                  <a:pt x="828294" y="59436"/>
                </a:lnTo>
                <a:lnTo>
                  <a:pt x="821690" y="57404"/>
                </a:lnTo>
                <a:lnTo>
                  <a:pt x="811911" y="49657"/>
                </a:lnTo>
                <a:lnTo>
                  <a:pt x="809371" y="44323"/>
                </a:lnTo>
                <a:lnTo>
                  <a:pt x="809371" y="30226"/>
                </a:lnTo>
                <a:lnTo>
                  <a:pt x="811911" y="24765"/>
                </a:lnTo>
                <a:lnTo>
                  <a:pt x="821690" y="17018"/>
                </a:lnTo>
                <a:lnTo>
                  <a:pt x="828294" y="15113"/>
                </a:lnTo>
                <a:lnTo>
                  <a:pt x="844677" y="15113"/>
                </a:lnTo>
                <a:lnTo>
                  <a:pt x="851154" y="17018"/>
                </a:lnTo>
                <a:lnTo>
                  <a:pt x="855980" y="20828"/>
                </a:lnTo>
                <a:lnTo>
                  <a:pt x="860806" y="24765"/>
                </a:lnTo>
                <a:lnTo>
                  <a:pt x="863346" y="30226"/>
                </a:lnTo>
                <a:lnTo>
                  <a:pt x="863346" y="8255"/>
                </a:lnTo>
                <a:lnTo>
                  <a:pt x="861771" y="7175"/>
                </a:lnTo>
                <a:lnTo>
                  <a:pt x="854417" y="4102"/>
                </a:lnTo>
                <a:lnTo>
                  <a:pt x="845959" y="2222"/>
                </a:lnTo>
                <a:lnTo>
                  <a:pt x="836422" y="1524"/>
                </a:lnTo>
                <a:lnTo>
                  <a:pt x="826858" y="2222"/>
                </a:lnTo>
                <a:lnTo>
                  <a:pt x="793788" y="29603"/>
                </a:lnTo>
                <a:lnTo>
                  <a:pt x="792988" y="37211"/>
                </a:lnTo>
                <a:lnTo>
                  <a:pt x="793724" y="44323"/>
                </a:lnTo>
                <a:lnTo>
                  <a:pt x="826858" y="72212"/>
                </a:lnTo>
                <a:lnTo>
                  <a:pt x="836422" y="72898"/>
                </a:lnTo>
                <a:lnTo>
                  <a:pt x="845959" y="72212"/>
                </a:lnTo>
                <a:lnTo>
                  <a:pt x="854417" y="70332"/>
                </a:lnTo>
                <a:lnTo>
                  <a:pt x="861771" y="67259"/>
                </a:lnTo>
                <a:lnTo>
                  <a:pt x="868045" y="62992"/>
                </a:lnTo>
                <a:lnTo>
                  <a:pt x="871486" y="59436"/>
                </a:lnTo>
                <a:lnTo>
                  <a:pt x="873061" y="57810"/>
                </a:lnTo>
                <a:lnTo>
                  <a:pt x="876693" y="51777"/>
                </a:lnTo>
                <a:lnTo>
                  <a:pt x="878916" y="44907"/>
                </a:lnTo>
                <a:lnTo>
                  <a:pt x="879729" y="37211"/>
                </a:lnTo>
                <a:close/>
              </a:path>
              <a:path w="1131570" h="154304">
                <a:moveTo>
                  <a:pt x="921766" y="104521"/>
                </a:moveTo>
                <a:lnTo>
                  <a:pt x="919099" y="98806"/>
                </a:lnTo>
                <a:lnTo>
                  <a:pt x="915416" y="95758"/>
                </a:lnTo>
                <a:lnTo>
                  <a:pt x="913892" y="94488"/>
                </a:lnTo>
                <a:lnTo>
                  <a:pt x="908685" y="90297"/>
                </a:lnTo>
                <a:lnTo>
                  <a:pt x="904367" y="88379"/>
                </a:lnTo>
                <a:lnTo>
                  <a:pt x="904367" y="107950"/>
                </a:lnTo>
                <a:lnTo>
                  <a:pt x="904367" y="115062"/>
                </a:lnTo>
                <a:lnTo>
                  <a:pt x="902462" y="117983"/>
                </a:lnTo>
                <a:lnTo>
                  <a:pt x="898779" y="120269"/>
                </a:lnTo>
                <a:lnTo>
                  <a:pt x="895096" y="122682"/>
                </a:lnTo>
                <a:lnTo>
                  <a:pt x="890143" y="124333"/>
                </a:lnTo>
                <a:lnTo>
                  <a:pt x="883793" y="125476"/>
                </a:lnTo>
                <a:lnTo>
                  <a:pt x="877443" y="126492"/>
                </a:lnTo>
                <a:lnTo>
                  <a:pt x="870331" y="127127"/>
                </a:lnTo>
                <a:lnTo>
                  <a:pt x="854583" y="127127"/>
                </a:lnTo>
                <a:lnTo>
                  <a:pt x="826135" y="120269"/>
                </a:lnTo>
                <a:lnTo>
                  <a:pt x="822452" y="117983"/>
                </a:lnTo>
                <a:lnTo>
                  <a:pt x="820547" y="115062"/>
                </a:lnTo>
                <a:lnTo>
                  <a:pt x="820547" y="107950"/>
                </a:lnTo>
                <a:lnTo>
                  <a:pt x="822452" y="104902"/>
                </a:lnTo>
                <a:lnTo>
                  <a:pt x="829818" y="100330"/>
                </a:lnTo>
                <a:lnTo>
                  <a:pt x="834898" y="98552"/>
                </a:lnTo>
                <a:lnTo>
                  <a:pt x="841121" y="97536"/>
                </a:lnTo>
                <a:lnTo>
                  <a:pt x="847471" y="96393"/>
                </a:lnTo>
                <a:lnTo>
                  <a:pt x="854583" y="95758"/>
                </a:lnTo>
                <a:lnTo>
                  <a:pt x="870331" y="95758"/>
                </a:lnTo>
                <a:lnTo>
                  <a:pt x="877443" y="96393"/>
                </a:lnTo>
                <a:lnTo>
                  <a:pt x="883793" y="97536"/>
                </a:lnTo>
                <a:lnTo>
                  <a:pt x="890143" y="98552"/>
                </a:lnTo>
                <a:lnTo>
                  <a:pt x="895096" y="100330"/>
                </a:lnTo>
                <a:lnTo>
                  <a:pt x="902462" y="104902"/>
                </a:lnTo>
                <a:lnTo>
                  <a:pt x="904367" y="107950"/>
                </a:lnTo>
                <a:lnTo>
                  <a:pt x="904367" y="88379"/>
                </a:lnTo>
                <a:lnTo>
                  <a:pt x="862457" y="82296"/>
                </a:lnTo>
                <a:lnTo>
                  <a:pt x="854278" y="82473"/>
                </a:lnTo>
                <a:lnTo>
                  <a:pt x="816356" y="90297"/>
                </a:lnTo>
                <a:lnTo>
                  <a:pt x="803148" y="104521"/>
                </a:lnTo>
                <a:lnTo>
                  <a:pt x="803148" y="118491"/>
                </a:lnTo>
                <a:lnTo>
                  <a:pt x="839228" y="138988"/>
                </a:lnTo>
                <a:lnTo>
                  <a:pt x="862457" y="140589"/>
                </a:lnTo>
                <a:lnTo>
                  <a:pt x="870623" y="140423"/>
                </a:lnTo>
                <a:lnTo>
                  <a:pt x="908685" y="132715"/>
                </a:lnTo>
                <a:lnTo>
                  <a:pt x="915416" y="127127"/>
                </a:lnTo>
                <a:lnTo>
                  <a:pt x="919099" y="124079"/>
                </a:lnTo>
                <a:lnTo>
                  <a:pt x="921766" y="118491"/>
                </a:lnTo>
                <a:lnTo>
                  <a:pt x="921766" y="104521"/>
                </a:lnTo>
                <a:close/>
              </a:path>
              <a:path w="1131570" h="154304">
                <a:moveTo>
                  <a:pt x="939419" y="13462"/>
                </a:moveTo>
                <a:lnTo>
                  <a:pt x="919734" y="13462"/>
                </a:lnTo>
                <a:lnTo>
                  <a:pt x="919734" y="0"/>
                </a:lnTo>
                <a:lnTo>
                  <a:pt x="903478" y="0"/>
                </a:lnTo>
                <a:lnTo>
                  <a:pt x="903478" y="77724"/>
                </a:lnTo>
                <a:lnTo>
                  <a:pt x="919734" y="77724"/>
                </a:lnTo>
                <a:lnTo>
                  <a:pt x="919734" y="61087"/>
                </a:lnTo>
                <a:lnTo>
                  <a:pt x="939419" y="61087"/>
                </a:lnTo>
                <a:lnTo>
                  <a:pt x="939419" y="47244"/>
                </a:lnTo>
                <a:lnTo>
                  <a:pt x="919734" y="47244"/>
                </a:lnTo>
                <a:lnTo>
                  <a:pt x="919734" y="27559"/>
                </a:lnTo>
                <a:lnTo>
                  <a:pt x="939419" y="27559"/>
                </a:lnTo>
                <a:lnTo>
                  <a:pt x="939419" y="13462"/>
                </a:lnTo>
                <a:close/>
              </a:path>
              <a:path w="1131570" h="154304">
                <a:moveTo>
                  <a:pt x="1047242" y="61849"/>
                </a:moveTo>
                <a:lnTo>
                  <a:pt x="1023670" y="45770"/>
                </a:lnTo>
                <a:lnTo>
                  <a:pt x="1004443" y="32639"/>
                </a:lnTo>
                <a:lnTo>
                  <a:pt x="1006221" y="27940"/>
                </a:lnTo>
                <a:lnTo>
                  <a:pt x="1007491" y="23114"/>
                </a:lnTo>
                <a:lnTo>
                  <a:pt x="1009269" y="13081"/>
                </a:lnTo>
                <a:lnTo>
                  <a:pt x="1009675" y="8788"/>
                </a:lnTo>
                <a:lnTo>
                  <a:pt x="1009777" y="2286"/>
                </a:lnTo>
                <a:lnTo>
                  <a:pt x="993394" y="1397"/>
                </a:lnTo>
                <a:lnTo>
                  <a:pt x="993051" y="7747"/>
                </a:lnTo>
                <a:lnTo>
                  <a:pt x="993000" y="8788"/>
                </a:lnTo>
                <a:lnTo>
                  <a:pt x="992022" y="15862"/>
                </a:lnTo>
                <a:lnTo>
                  <a:pt x="973836" y="50292"/>
                </a:lnTo>
                <a:lnTo>
                  <a:pt x="951357" y="61468"/>
                </a:lnTo>
                <a:lnTo>
                  <a:pt x="951357" y="76200"/>
                </a:lnTo>
                <a:lnTo>
                  <a:pt x="989418" y="56984"/>
                </a:lnTo>
                <a:lnTo>
                  <a:pt x="998054" y="45770"/>
                </a:lnTo>
                <a:lnTo>
                  <a:pt x="1038225" y="73406"/>
                </a:lnTo>
                <a:lnTo>
                  <a:pt x="1047242" y="61849"/>
                </a:lnTo>
                <a:close/>
              </a:path>
              <a:path w="1131570" h="154304">
                <a:moveTo>
                  <a:pt x="1083310" y="0"/>
                </a:moveTo>
                <a:lnTo>
                  <a:pt x="1067054" y="0"/>
                </a:lnTo>
                <a:lnTo>
                  <a:pt x="1067054" y="22860"/>
                </a:lnTo>
                <a:lnTo>
                  <a:pt x="1033145" y="22860"/>
                </a:lnTo>
                <a:lnTo>
                  <a:pt x="1033145" y="37338"/>
                </a:lnTo>
                <a:lnTo>
                  <a:pt x="1067054" y="37338"/>
                </a:lnTo>
                <a:lnTo>
                  <a:pt x="1067054" y="78994"/>
                </a:lnTo>
                <a:lnTo>
                  <a:pt x="1083310" y="78994"/>
                </a:lnTo>
                <a:lnTo>
                  <a:pt x="1083310" y="0"/>
                </a:lnTo>
                <a:close/>
              </a:path>
              <a:path w="1131570" h="154304">
                <a:moveTo>
                  <a:pt x="1084326" y="105283"/>
                </a:moveTo>
                <a:lnTo>
                  <a:pt x="1081659" y="99822"/>
                </a:lnTo>
                <a:lnTo>
                  <a:pt x="1078103" y="97028"/>
                </a:lnTo>
                <a:lnTo>
                  <a:pt x="1070991" y="91440"/>
                </a:lnTo>
                <a:lnTo>
                  <a:pt x="1067054" y="89789"/>
                </a:lnTo>
                <a:lnTo>
                  <a:pt x="1067054" y="108712"/>
                </a:lnTo>
                <a:lnTo>
                  <a:pt x="1067054" y="115570"/>
                </a:lnTo>
                <a:lnTo>
                  <a:pt x="1065149" y="118364"/>
                </a:lnTo>
                <a:lnTo>
                  <a:pt x="1057529" y="122936"/>
                </a:lnTo>
                <a:lnTo>
                  <a:pt x="1052322" y="124587"/>
                </a:lnTo>
                <a:lnTo>
                  <a:pt x="1045718" y="125603"/>
                </a:lnTo>
                <a:lnTo>
                  <a:pt x="1039241" y="126746"/>
                </a:lnTo>
                <a:lnTo>
                  <a:pt x="1031875" y="127254"/>
                </a:lnTo>
                <a:lnTo>
                  <a:pt x="1015619" y="127254"/>
                </a:lnTo>
                <a:lnTo>
                  <a:pt x="1008253" y="126746"/>
                </a:lnTo>
                <a:lnTo>
                  <a:pt x="1001776" y="125603"/>
                </a:lnTo>
                <a:lnTo>
                  <a:pt x="995172" y="124587"/>
                </a:lnTo>
                <a:lnTo>
                  <a:pt x="989965" y="122936"/>
                </a:lnTo>
                <a:lnTo>
                  <a:pt x="982345" y="118364"/>
                </a:lnTo>
                <a:lnTo>
                  <a:pt x="980440" y="115570"/>
                </a:lnTo>
                <a:lnTo>
                  <a:pt x="980313" y="112141"/>
                </a:lnTo>
                <a:lnTo>
                  <a:pt x="980440" y="108712"/>
                </a:lnTo>
                <a:lnTo>
                  <a:pt x="982345" y="105791"/>
                </a:lnTo>
                <a:lnTo>
                  <a:pt x="986155" y="103632"/>
                </a:lnTo>
                <a:lnTo>
                  <a:pt x="989965" y="101346"/>
                </a:lnTo>
                <a:lnTo>
                  <a:pt x="994765" y="99822"/>
                </a:lnTo>
                <a:lnTo>
                  <a:pt x="994435" y="99822"/>
                </a:lnTo>
                <a:lnTo>
                  <a:pt x="1001776" y="98552"/>
                </a:lnTo>
                <a:lnTo>
                  <a:pt x="1008253" y="97536"/>
                </a:lnTo>
                <a:lnTo>
                  <a:pt x="1014145" y="97028"/>
                </a:lnTo>
                <a:lnTo>
                  <a:pt x="1033335" y="97028"/>
                </a:lnTo>
                <a:lnTo>
                  <a:pt x="1039241" y="97536"/>
                </a:lnTo>
                <a:lnTo>
                  <a:pt x="1045718" y="98552"/>
                </a:lnTo>
                <a:lnTo>
                  <a:pt x="1053045" y="99822"/>
                </a:lnTo>
                <a:lnTo>
                  <a:pt x="1052715" y="99822"/>
                </a:lnTo>
                <a:lnTo>
                  <a:pt x="1057529" y="101346"/>
                </a:lnTo>
                <a:lnTo>
                  <a:pt x="1061339" y="103632"/>
                </a:lnTo>
                <a:lnTo>
                  <a:pt x="1065149" y="105791"/>
                </a:lnTo>
                <a:lnTo>
                  <a:pt x="1067054" y="108712"/>
                </a:lnTo>
                <a:lnTo>
                  <a:pt x="1032103" y="83820"/>
                </a:lnTo>
                <a:lnTo>
                  <a:pt x="1015377" y="83820"/>
                </a:lnTo>
                <a:lnTo>
                  <a:pt x="976503" y="91440"/>
                </a:lnTo>
                <a:lnTo>
                  <a:pt x="963168" y="105283"/>
                </a:lnTo>
                <a:lnTo>
                  <a:pt x="963168" y="118999"/>
                </a:lnTo>
                <a:lnTo>
                  <a:pt x="999947" y="139039"/>
                </a:lnTo>
                <a:lnTo>
                  <a:pt x="1023747" y="140589"/>
                </a:lnTo>
                <a:lnTo>
                  <a:pt x="1032103" y="140423"/>
                </a:lnTo>
                <a:lnTo>
                  <a:pt x="1070991" y="132842"/>
                </a:lnTo>
                <a:lnTo>
                  <a:pt x="1078103" y="127254"/>
                </a:lnTo>
                <a:lnTo>
                  <a:pt x="1081659" y="124460"/>
                </a:lnTo>
                <a:lnTo>
                  <a:pt x="1084326" y="118999"/>
                </a:lnTo>
                <a:lnTo>
                  <a:pt x="1084326" y="105283"/>
                </a:lnTo>
                <a:close/>
              </a:path>
              <a:path w="1131570" h="154304">
                <a:moveTo>
                  <a:pt x="1131189" y="116586"/>
                </a:moveTo>
                <a:lnTo>
                  <a:pt x="1114806" y="116586"/>
                </a:lnTo>
                <a:lnTo>
                  <a:pt x="1109472" y="153797"/>
                </a:lnTo>
                <a:lnTo>
                  <a:pt x="1122934" y="153797"/>
                </a:lnTo>
                <a:lnTo>
                  <a:pt x="1131189" y="116586"/>
                </a:lnTo>
                <a:close/>
              </a:path>
            </a:pathLst>
          </a:custGeom>
          <a:solidFill>
            <a:srgbClr val="D55C1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8" name="object 98"/>
          <p:cNvGrpSpPr/>
          <p:nvPr/>
        </p:nvGrpSpPr>
        <p:grpSpPr>
          <a:xfrm>
            <a:off x="5620384" y="3997070"/>
            <a:ext cx="1335405" cy="156210"/>
            <a:chOff x="5620384" y="3997070"/>
            <a:chExt cx="1335405" cy="156210"/>
          </a:xfrm>
        </p:grpSpPr>
        <p:pic>
          <p:nvPicPr>
            <p:cNvPr id="99" name="object 9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620384" y="3997070"/>
              <a:ext cx="1290955" cy="143382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6933818" y="4116069"/>
              <a:ext cx="22225" cy="37465"/>
            </a:xfrm>
            <a:custGeom>
              <a:avLst/>
              <a:gdLst/>
              <a:ahLst/>
              <a:cxnLst/>
              <a:rect l="l" t="t" r="r" b="b"/>
              <a:pathLst>
                <a:path w="22225" h="37464">
                  <a:moveTo>
                    <a:pt x="21716" y="0"/>
                  </a:moveTo>
                  <a:lnTo>
                    <a:pt x="5333" y="0"/>
                  </a:lnTo>
                  <a:lnTo>
                    <a:pt x="0" y="37210"/>
                  </a:lnTo>
                  <a:lnTo>
                    <a:pt x="13461" y="37210"/>
                  </a:lnTo>
                  <a:lnTo>
                    <a:pt x="21716" y="0"/>
                  </a:lnTo>
                  <a:close/>
                </a:path>
              </a:pathLst>
            </a:custGeom>
            <a:solidFill>
              <a:srgbClr val="D55C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/>
          <p:nvPr/>
        </p:nvSpPr>
        <p:spPr>
          <a:xfrm>
            <a:off x="7027291" y="3996182"/>
            <a:ext cx="1235710" cy="147320"/>
          </a:xfrm>
          <a:custGeom>
            <a:avLst/>
            <a:gdLst/>
            <a:ahLst/>
            <a:cxnLst/>
            <a:rect l="l" t="t" r="r" b="b"/>
            <a:pathLst>
              <a:path w="1235709" h="147320">
                <a:moveTo>
                  <a:pt x="442213" y="100584"/>
                </a:moveTo>
                <a:lnTo>
                  <a:pt x="321817" y="100584"/>
                </a:lnTo>
                <a:lnTo>
                  <a:pt x="321817" y="114554"/>
                </a:lnTo>
                <a:lnTo>
                  <a:pt x="425830" y="114554"/>
                </a:lnTo>
                <a:lnTo>
                  <a:pt x="425830" y="143891"/>
                </a:lnTo>
                <a:lnTo>
                  <a:pt x="442213" y="143891"/>
                </a:lnTo>
                <a:lnTo>
                  <a:pt x="442213" y="100584"/>
                </a:lnTo>
                <a:close/>
              </a:path>
              <a:path w="1235709" h="147320">
                <a:moveTo>
                  <a:pt x="974216" y="98425"/>
                </a:moveTo>
                <a:lnTo>
                  <a:pt x="957579" y="98425"/>
                </a:lnTo>
                <a:lnTo>
                  <a:pt x="957579" y="142113"/>
                </a:lnTo>
                <a:lnTo>
                  <a:pt x="1082928" y="142113"/>
                </a:lnTo>
                <a:lnTo>
                  <a:pt x="1082928" y="127254"/>
                </a:lnTo>
                <a:lnTo>
                  <a:pt x="974216" y="127254"/>
                </a:lnTo>
                <a:lnTo>
                  <a:pt x="974216" y="98425"/>
                </a:lnTo>
                <a:close/>
              </a:path>
              <a:path w="1235709" h="147320">
                <a:moveTo>
                  <a:pt x="1079500" y="3302"/>
                </a:moveTo>
                <a:lnTo>
                  <a:pt x="1064005" y="3302"/>
                </a:lnTo>
                <a:lnTo>
                  <a:pt x="1064005" y="108839"/>
                </a:lnTo>
                <a:lnTo>
                  <a:pt x="1079500" y="108839"/>
                </a:lnTo>
                <a:lnTo>
                  <a:pt x="1079500" y="3302"/>
                </a:lnTo>
                <a:close/>
              </a:path>
              <a:path w="1235709" h="147320">
                <a:moveTo>
                  <a:pt x="1044575" y="4191"/>
                </a:moveTo>
                <a:lnTo>
                  <a:pt x="1029334" y="4191"/>
                </a:lnTo>
                <a:lnTo>
                  <a:pt x="1029334" y="29402"/>
                </a:lnTo>
                <a:lnTo>
                  <a:pt x="1004569" y="29402"/>
                </a:lnTo>
                <a:lnTo>
                  <a:pt x="1004569" y="44323"/>
                </a:lnTo>
                <a:lnTo>
                  <a:pt x="1029334" y="44323"/>
                </a:lnTo>
                <a:lnTo>
                  <a:pt x="1029334" y="106299"/>
                </a:lnTo>
                <a:lnTo>
                  <a:pt x="1044575" y="106299"/>
                </a:lnTo>
                <a:lnTo>
                  <a:pt x="1044575" y="4191"/>
                </a:lnTo>
                <a:close/>
              </a:path>
              <a:path w="1235709" h="147320">
                <a:moveTo>
                  <a:pt x="974851" y="4953"/>
                </a:moveTo>
                <a:lnTo>
                  <a:pt x="970286" y="43307"/>
                </a:lnTo>
                <a:lnTo>
                  <a:pt x="944372" y="73914"/>
                </a:lnTo>
                <a:lnTo>
                  <a:pt x="944372" y="89281"/>
                </a:lnTo>
                <a:lnTo>
                  <a:pt x="977010" y="67056"/>
                </a:lnTo>
                <a:lnTo>
                  <a:pt x="980820" y="58801"/>
                </a:lnTo>
                <a:lnTo>
                  <a:pt x="1001765" y="58801"/>
                </a:lnTo>
                <a:lnTo>
                  <a:pt x="986154" y="43307"/>
                </a:lnTo>
                <a:lnTo>
                  <a:pt x="987551" y="37719"/>
                </a:lnTo>
                <a:lnTo>
                  <a:pt x="988694" y="31750"/>
                </a:lnTo>
                <a:lnTo>
                  <a:pt x="989329" y="25400"/>
                </a:lnTo>
                <a:lnTo>
                  <a:pt x="990091" y="19050"/>
                </a:lnTo>
                <a:lnTo>
                  <a:pt x="990414" y="13452"/>
                </a:lnTo>
                <a:lnTo>
                  <a:pt x="990473" y="5461"/>
                </a:lnTo>
                <a:lnTo>
                  <a:pt x="974851" y="4953"/>
                </a:lnTo>
                <a:close/>
              </a:path>
              <a:path w="1235709" h="147320">
                <a:moveTo>
                  <a:pt x="1001765" y="58801"/>
                </a:moveTo>
                <a:lnTo>
                  <a:pt x="980820" y="58801"/>
                </a:lnTo>
                <a:lnTo>
                  <a:pt x="1009523" y="87757"/>
                </a:lnTo>
                <a:lnTo>
                  <a:pt x="1020317" y="77216"/>
                </a:lnTo>
                <a:lnTo>
                  <a:pt x="1001765" y="58801"/>
                </a:lnTo>
                <a:close/>
              </a:path>
              <a:path w="1235709" h="147320">
                <a:moveTo>
                  <a:pt x="497331" y="97282"/>
                </a:moveTo>
                <a:lnTo>
                  <a:pt x="480949" y="97282"/>
                </a:lnTo>
                <a:lnTo>
                  <a:pt x="480949" y="142113"/>
                </a:lnTo>
                <a:lnTo>
                  <a:pt x="603884" y="142113"/>
                </a:lnTo>
                <a:lnTo>
                  <a:pt x="603884" y="127635"/>
                </a:lnTo>
                <a:lnTo>
                  <a:pt x="497331" y="127635"/>
                </a:lnTo>
                <a:lnTo>
                  <a:pt x="497331" y="97282"/>
                </a:lnTo>
                <a:close/>
              </a:path>
              <a:path w="1235709" h="147320">
                <a:moveTo>
                  <a:pt x="600075" y="3302"/>
                </a:moveTo>
                <a:lnTo>
                  <a:pt x="583818" y="3302"/>
                </a:lnTo>
                <a:lnTo>
                  <a:pt x="583818" y="107696"/>
                </a:lnTo>
                <a:lnTo>
                  <a:pt x="600075" y="107696"/>
                </a:lnTo>
                <a:lnTo>
                  <a:pt x="600075" y="3302"/>
                </a:lnTo>
                <a:close/>
              </a:path>
              <a:path w="1235709" h="147320">
                <a:moveTo>
                  <a:pt x="514476" y="4699"/>
                </a:moveTo>
                <a:lnTo>
                  <a:pt x="506085" y="42195"/>
                </a:lnTo>
                <a:lnTo>
                  <a:pt x="477492" y="69431"/>
                </a:lnTo>
                <a:lnTo>
                  <a:pt x="471042" y="71120"/>
                </a:lnTo>
                <a:lnTo>
                  <a:pt x="471042" y="86487"/>
                </a:lnTo>
                <a:lnTo>
                  <a:pt x="509317" y="65754"/>
                </a:lnTo>
                <a:lnTo>
                  <a:pt x="518286" y="53467"/>
                </a:lnTo>
                <a:lnTo>
                  <a:pt x="543101" y="53467"/>
                </a:lnTo>
                <a:lnTo>
                  <a:pt x="524636" y="39878"/>
                </a:lnTo>
                <a:lnTo>
                  <a:pt x="526668" y="34544"/>
                </a:lnTo>
                <a:lnTo>
                  <a:pt x="528192" y="29083"/>
                </a:lnTo>
                <a:lnTo>
                  <a:pt x="530225" y="17526"/>
                </a:lnTo>
                <a:lnTo>
                  <a:pt x="530638" y="12769"/>
                </a:lnTo>
                <a:lnTo>
                  <a:pt x="530732" y="5588"/>
                </a:lnTo>
                <a:lnTo>
                  <a:pt x="514476" y="4699"/>
                </a:lnTo>
                <a:close/>
              </a:path>
              <a:path w="1235709" h="147320">
                <a:moveTo>
                  <a:pt x="543101" y="53467"/>
                </a:moveTo>
                <a:lnTo>
                  <a:pt x="518286" y="53467"/>
                </a:lnTo>
                <a:lnTo>
                  <a:pt x="560069" y="84963"/>
                </a:lnTo>
                <a:lnTo>
                  <a:pt x="569849" y="73152"/>
                </a:lnTo>
                <a:lnTo>
                  <a:pt x="543101" y="53467"/>
                </a:lnTo>
                <a:close/>
              </a:path>
              <a:path w="1235709" h="147320">
                <a:moveTo>
                  <a:pt x="658113" y="96139"/>
                </a:moveTo>
                <a:lnTo>
                  <a:pt x="641730" y="96139"/>
                </a:lnTo>
                <a:lnTo>
                  <a:pt x="641730" y="142113"/>
                </a:lnTo>
                <a:lnTo>
                  <a:pt x="762634" y="142113"/>
                </a:lnTo>
                <a:lnTo>
                  <a:pt x="762634" y="127381"/>
                </a:lnTo>
                <a:lnTo>
                  <a:pt x="658113" y="127381"/>
                </a:lnTo>
                <a:lnTo>
                  <a:pt x="658113" y="96139"/>
                </a:lnTo>
                <a:close/>
              </a:path>
              <a:path w="1235709" h="147320">
                <a:moveTo>
                  <a:pt x="759713" y="3302"/>
                </a:moveTo>
                <a:lnTo>
                  <a:pt x="743584" y="3302"/>
                </a:lnTo>
                <a:lnTo>
                  <a:pt x="743584" y="19558"/>
                </a:lnTo>
                <a:lnTo>
                  <a:pt x="718692" y="19558"/>
                </a:lnTo>
                <a:lnTo>
                  <a:pt x="719708" y="34163"/>
                </a:lnTo>
                <a:lnTo>
                  <a:pt x="743584" y="34163"/>
                </a:lnTo>
                <a:lnTo>
                  <a:pt x="743584" y="57531"/>
                </a:lnTo>
                <a:lnTo>
                  <a:pt x="719708" y="57531"/>
                </a:lnTo>
                <a:lnTo>
                  <a:pt x="718692" y="72009"/>
                </a:lnTo>
                <a:lnTo>
                  <a:pt x="743584" y="72009"/>
                </a:lnTo>
                <a:lnTo>
                  <a:pt x="743584" y="107823"/>
                </a:lnTo>
                <a:lnTo>
                  <a:pt x="759713" y="107823"/>
                </a:lnTo>
                <a:lnTo>
                  <a:pt x="759713" y="3302"/>
                </a:lnTo>
                <a:close/>
              </a:path>
              <a:path w="1235709" h="147320">
                <a:moveTo>
                  <a:pt x="671829" y="4826"/>
                </a:moveTo>
                <a:lnTo>
                  <a:pt x="634823" y="22429"/>
                </a:lnTo>
                <a:lnTo>
                  <a:pt x="628268" y="45593"/>
                </a:lnTo>
                <a:lnTo>
                  <a:pt x="629036" y="53975"/>
                </a:lnTo>
                <a:lnTo>
                  <a:pt x="653541" y="83359"/>
                </a:lnTo>
                <a:lnTo>
                  <a:pt x="671829" y="86487"/>
                </a:lnTo>
                <a:lnTo>
                  <a:pt x="681472" y="85607"/>
                </a:lnTo>
                <a:lnTo>
                  <a:pt x="690006" y="83359"/>
                </a:lnTo>
                <a:lnTo>
                  <a:pt x="697422" y="79754"/>
                </a:lnTo>
                <a:lnTo>
                  <a:pt x="703706" y="74803"/>
                </a:lnTo>
                <a:lnTo>
                  <a:pt x="705603" y="72517"/>
                </a:lnTo>
                <a:lnTo>
                  <a:pt x="663448" y="72517"/>
                </a:lnTo>
                <a:lnTo>
                  <a:pt x="656843" y="70104"/>
                </a:lnTo>
                <a:lnTo>
                  <a:pt x="651890" y="65405"/>
                </a:lnTo>
                <a:lnTo>
                  <a:pt x="647064" y="60579"/>
                </a:lnTo>
                <a:lnTo>
                  <a:pt x="644731" y="54193"/>
                </a:lnTo>
                <a:lnTo>
                  <a:pt x="644712" y="37046"/>
                </a:lnTo>
                <a:lnTo>
                  <a:pt x="647064" y="30607"/>
                </a:lnTo>
                <a:lnTo>
                  <a:pt x="651890" y="25781"/>
                </a:lnTo>
                <a:lnTo>
                  <a:pt x="656843" y="20955"/>
                </a:lnTo>
                <a:lnTo>
                  <a:pt x="663448" y="18542"/>
                </a:lnTo>
                <a:lnTo>
                  <a:pt x="705493" y="18542"/>
                </a:lnTo>
                <a:lnTo>
                  <a:pt x="703706" y="16383"/>
                </a:lnTo>
                <a:lnTo>
                  <a:pt x="697422" y="11451"/>
                </a:lnTo>
                <a:lnTo>
                  <a:pt x="690006" y="7889"/>
                </a:lnTo>
                <a:lnTo>
                  <a:pt x="681472" y="5685"/>
                </a:lnTo>
                <a:lnTo>
                  <a:pt x="671829" y="4826"/>
                </a:lnTo>
                <a:close/>
              </a:path>
              <a:path w="1235709" h="147320">
                <a:moveTo>
                  <a:pt x="705493" y="18542"/>
                </a:moveTo>
                <a:lnTo>
                  <a:pt x="680211" y="18542"/>
                </a:lnTo>
                <a:lnTo>
                  <a:pt x="686688" y="20955"/>
                </a:lnTo>
                <a:lnTo>
                  <a:pt x="691641" y="25781"/>
                </a:lnTo>
                <a:lnTo>
                  <a:pt x="696467" y="30607"/>
                </a:lnTo>
                <a:lnTo>
                  <a:pt x="698820" y="37046"/>
                </a:lnTo>
                <a:lnTo>
                  <a:pt x="698801" y="54193"/>
                </a:lnTo>
                <a:lnTo>
                  <a:pt x="696467" y="60579"/>
                </a:lnTo>
                <a:lnTo>
                  <a:pt x="691641" y="65405"/>
                </a:lnTo>
                <a:lnTo>
                  <a:pt x="686688" y="70104"/>
                </a:lnTo>
                <a:lnTo>
                  <a:pt x="680211" y="72517"/>
                </a:lnTo>
                <a:lnTo>
                  <a:pt x="705603" y="72517"/>
                </a:lnTo>
                <a:lnTo>
                  <a:pt x="708709" y="68774"/>
                </a:lnTo>
                <a:lnTo>
                  <a:pt x="712295" y="61912"/>
                </a:lnTo>
                <a:lnTo>
                  <a:pt x="714476" y="54193"/>
                </a:lnTo>
                <a:lnTo>
                  <a:pt x="715263" y="45593"/>
                </a:lnTo>
                <a:lnTo>
                  <a:pt x="714491" y="37211"/>
                </a:lnTo>
                <a:lnTo>
                  <a:pt x="714476" y="37046"/>
                </a:lnTo>
                <a:lnTo>
                  <a:pt x="712295" y="29321"/>
                </a:lnTo>
                <a:lnTo>
                  <a:pt x="708709" y="22429"/>
                </a:lnTo>
                <a:lnTo>
                  <a:pt x="705493" y="18542"/>
                </a:lnTo>
                <a:close/>
              </a:path>
              <a:path w="1235709" h="147320">
                <a:moveTo>
                  <a:pt x="863600" y="97917"/>
                </a:moveTo>
                <a:lnTo>
                  <a:pt x="846835" y="97917"/>
                </a:lnTo>
                <a:lnTo>
                  <a:pt x="846835" y="147193"/>
                </a:lnTo>
                <a:lnTo>
                  <a:pt x="863600" y="147193"/>
                </a:lnTo>
                <a:lnTo>
                  <a:pt x="863600" y="97917"/>
                </a:lnTo>
                <a:close/>
              </a:path>
              <a:path w="1235709" h="147320">
                <a:moveTo>
                  <a:pt x="926337" y="82550"/>
                </a:moveTo>
                <a:lnTo>
                  <a:pt x="785876" y="82550"/>
                </a:lnTo>
                <a:lnTo>
                  <a:pt x="785876" y="97917"/>
                </a:lnTo>
                <a:lnTo>
                  <a:pt x="926337" y="97917"/>
                </a:lnTo>
                <a:lnTo>
                  <a:pt x="926337" y="82550"/>
                </a:lnTo>
                <a:close/>
              </a:path>
              <a:path w="1235709" h="147320">
                <a:moveTo>
                  <a:pt x="282575" y="86614"/>
                </a:moveTo>
                <a:lnTo>
                  <a:pt x="161289" y="86614"/>
                </a:lnTo>
                <a:lnTo>
                  <a:pt x="161289" y="98806"/>
                </a:lnTo>
                <a:lnTo>
                  <a:pt x="266573" y="98806"/>
                </a:lnTo>
                <a:lnTo>
                  <a:pt x="266573" y="108712"/>
                </a:lnTo>
                <a:lnTo>
                  <a:pt x="161670" y="108712"/>
                </a:lnTo>
                <a:lnTo>
                  <a:pt x="161670" y="142240"/>
                </a:lnTo>
                <a:lnTo>
                  <a:pt x="285114" y="142240"/>
                </a:lnTo>
                <a:lnTo>
                  <a:pt x="285114" y="130048"/>
                </a:lnTo>
                <a:lnTo>
                  <a:pt x="177545" y="130048"/>
                </a:lnTo>
                <a:lnTo>
                  <a:pt x="177545" y="120142"/>
                </a:lnTo>
                <a:lnTo>
                  <a:pt x="282575" y="120142"/>
                </a:lnTo>
                <a:lnTo>
                  <a:pt x="282575" y="86614"/>
                </a:lnTo>
                <a:close/>
              </a:path>
              <a:path w="1235709" h="147320">
                <a:moveTo>
                  <a:pt x="230124" y="73914"/>
                </a:moveTo>
                <a:lnTo>
                  <a:pt x="213994" y="73914"/>
                </a:lnTo>
                <a:lnTo>
                  <a:pt x="213994" y="86614"/>
                </a:lnTo>
                <a:lnTo>
                  <a:pt x="230124" y="86614"/>
                </a:lnTo>
                <a:lnTo>
                  <a:pt x="230124" y="73914"/>
                </a:lnTo>
                <a:close/>
              </a:path>
              <a:path w="1235709" h="147320">
                <a:moveTo>
                  <a:pt x="292353" y="61214"/>
                </a:moveTo>
                <a:lnTo>
                  <a:pt x="151891" y="61214"/>
                </a:lnTo>
                <a:lnTo>
                  <a:pt x="151891" y="73914"/>
                </a:lnTo>
                <a:lnTo>
                  <a:pt x="292353" y="73914"/>
                </a:lnTo>
                <a:lnTo>
                  <a:pt x="292353" y="61214"/>
                </a:lnTo>
                <a:close/>
              </a:path>
              <a:path w="1235709" h="147320">
                <a:moveTo>
                  <a:pt x="358139" y="37211"/>
                </a:moveTo>
                <a:lnTo>
                  <a:pt x="350392" y="37211"/>
                </a:lnTo>
                <a:lnTo>
                  <a:pt x="343534" y="38354"/>
                </a:lnTo>
                <a:lnTo>
                  <a:pt x="337311" y="40386"/>
                </a:lnTo>
                <a:lnTo>
                  <a:pt x="331215" y="42545"/>
                </a:lnTo>
                <a:lnTo>
                  <a:pt x="326262" y="45593"/>
                </a:lnTo>
                <a:lnTo>
                  <a:pt x="322818" y="49530"/>
                </a:lnTo>
                <a:lnTo>
                  <a:pt x="321440" y="51054"/>
                </a:lnTo>
                <a:lnTo>
                  <a:pt x="318978" y="53848"/>
                </a:lnTo>
                <a:lnTo>
                  <a:pt x="317245" y="58674"/>
                </a:lnTo>
                <a:lnTo>
                  <a:pt x="317245" y="70231"/>
                </a:lnTo>
                <a:lnTo>
                  <a:pt x="319024" y="75184"/>
                </a:lnTo>
                <a:lnTo>
                  <a:pt x="322818" y="79248"/>
                </a:lnTo>
                <a:lnTo>
                  <a:pt x="326262" y="83185"/>
                </a:lnTo>
                <a:lnTo>
                  <a:pt x="331215" y="86233"/>
                </a:lnTo>
                <a:lnTo>
                  <a:pt x="337311" y="88392"/>
                </a:lnTo>
                <a:lnTo>
                  <a:pt x="343534" y="90424"/>
                </a:lnTo>
                <a:lnTo>
                  <a:pt x="350392" y="91567"/>
                </a:lnTo>
                <a:lnTo>
                  <a:pt x="358139" y="91567"/>
                </a:lnTo>
                <a:lnTo>
                  <a:pt x="394969" y="79883"/>
                </a:lnTo>
                <a:lnTo>
                  <a:pt x="395353" y="79248"/>
                </a:lnTo>
                <a:lnTo>
                  <a:pt x="350138" y="79248"/>
                </a:lnTo>
                <a:lnTo>
                  <a:pt x="343915" y="77851"/>
                </a:lnTo>
                <a:lnTo>
                  <a:pt x="339794" y="75184"/>
                </a:lnTo>
                <a:lnTo>
                  <a:pt x="335152" y="72263"/>
                </a:lnTo>
                <a:lnTo>
                  <a:pt x="332866" y="68707"/>
                </a:lnTo>
                <a:lnTo>
                  <a:pt x="332866" y="60071"/>
                </a:lnTo>
                <a:lnTo>
                  <a:pt x="335152" y="56642"/>
                </a:lnTo>
                <a:lnTo>
                  <a:pt x="339598" y="53848"/>
                </a:lnTo>
                <a:lnTo>
                  <a:pt x="343915" y="51054"/>
                </a:lnTo>
                <a:lnTo>
                  <a:pt x="350138" y="49657"/>
                </a:lnTo>
                <a:lnTo>
                  <a:pt x="358139" y="49530"/>
                </a:lnTo>
                <a:lnTo>
                  <a:pt x="395276" y="49530"/>
                </a:lnTo>
                <a:lnTo>
                  <a:pt x="394969" y="49022"/>
                </a:lnTo>
                <a:lnTo>
                  <a:pt x="387350" y="44323"/>
                </a:lnTo>
                <a:lnTo>
                  <a:pt x="381232" y="41247"/>
                </a:lnTo>
                <a:lnTo>
                  <a:pt x="374316" y="39052"/>
                </a:lnTo>
                <a:lnTo>
                  <a:pt x="366615" y="37715"/>
                </a:lnTo>
                <a:lnTo>
                  <a:pt x="358139" y="37211"/>
                </a:lnTo>
                <a:close/>
              </a:path>
              <a:path w="1235709" h="147320">
                <a:moveTo>
                  <a:pt x="395276" y="49530"/>
                </a:moveTo>
                <a:lnTo>
                  <a:pt x="358139" y="49530"/>
                </a:lnTo>
                <a:lnTo>
                  <a:pt x="366140" y="49657"/>
                </a:lnTo>
                <a:lnTo>
                  <a:pt x="372490" y="51054"/>
                </a:lnTo>
                <a:lnTo>
                  <a:pt x="381380" y="56642"/>
                </a:lnTo>
                <a:lnTo>
                  <a:pt x="383539" y="60071"/>
                </a:lnTo>
                <a:lnTo>
                  <a:pt x="383539" y="68707"/>
                </a:lnTo>
                <a:lnTo>
                  <a:pt x="381380" y="72263"/>
                </a:lnTo>
                <a:lnTo>
                  <a:pt x="372490" y="77851"/>
                </a:lnTo>
                <a:lnTo>
                  <a:pt x="366140" y="79248"/>
                </a:lnTo>
                <a:lnTo>
                  <a:pt x="395353" y="79248"/>
                </a:lnTo>
                <a:lnTo>
                  <a:pt x="399033" y="73152"/>
                </a:lnTo>
                <a:lnTo>
                  <a:pt x="399033" y="55753"/>
                </a:lnTo>
                <a:lnTo>
                  <a:pt x="395353" y="49657"/>
                </a:lnTo>
                <a:lnTo>
                  <a:pt x="395276" y="49530"/>
                </a:lnTo>
                <a:close/>
              </a:path>
              <a:path w="1235709" h="147320">
                <a:moveTo>
                  <a:pt x="1235202" y="3302"/>
                </a:moveTo>
                <a:lnTo>
                  <a:pt x="1218818" y="3302"/>
                </a:lnTo>
                <a:lnTo>
                  <a:pt x="1218818" y="60579"/>
                </a:lnTo>
                <a:lnTo>
                  <a:pt x="1192783" y="60579"/>
                </a:lnTo>
                <a:lnTo>
                  <a:pt x="1192783" y="75946"/>
                </a:lnTo>
                <a:lnTo>
                  <a:pt x="1218818" y="75946"/>
                </a:lnTo>
                <a:lnTo>
                  <a:pt x="1218818" y="143891"/>
                </a:lnTo>
                <a:lnTo>
                  <a:pt x="1235202" y="143891"/>
                </a:lnTo>
                <a:lnTo>
                  <a:pt x="1235202" y="3302"/>
                </a:lnTo>
                <a:close/>
              </a:path>
              <a:path w="1235709" h="147320">
                <a:moveTo>
                  <a:pt x="1190625" y="8382"/>
                </a:moveTo>
                <a:lnTo>
                  <a:pt x="1110233" y="8382"/>
                </a:lnTo>
                <a:lnTo>
                  <a:pt x="1110233" y="135509"/>
                </a:lnTo>
                <a:lnTo>
                  <a:pt x="1170939" y="135509"/>
                </a:lnTo>
                <a:lnTo>
                  <a:pt x="1177670" y="134874"/>
                </a:lnTo>
                <a:lnTo>
                  <a:pt x="1190625" y="132588"/>
                </a:lnTo>
                <a:lnTo>
                  <a:pt x="1196085" y="130937"/>
                </a:lnTo>
                <a:lnTo>
                  <a:pt x="1200530" y="128778"/>
                </a:lnTo>
                <a:lnTo>
                  <a:pt x="1200530" y="120523"/>
                </a:lnTo>
                <a:lnTo>
                  <a:pt x="1126616" y="120523"/>
                </a:lnTo>
                <a:lnTo>
                  <a:pt x="1126616" y="78359"/>
                </a:lnTo>
                <a:lnTo>
                  <a:pt x="1182751" y="78359"/>
                </a:lnTo>
                <a:lnTo>
                  <a:pt x="1182751" y="63373"/>
                </a:lnTo>
                <a:lnTo>
                  <a:pt x="1126616" y="63373"/>
                </a:lnTo>
                <a:lnTo>
                  <a:pt x="1126616" y="23368"/>
                </a:lnTo>
                <a:lnTo>
                  <a:pt x="1190625" y="23368"/>
                </a:lnTo>
                <a:lnTo>
                  <a:pt x="1190625" y="8382"/>
                </a:lnTo>
                <a:close/>
              </a:path>
              <a:path w="1235709" h="147320">
                <a:moveTo>
                  <a:pt x="1200530" y="113792"/>
                </a:moveTo>
                <a:lnTo>
                  <a:pt x="1170939" y="120523"/>
                </a:lnTo>
                <a:lnTo>
                  <a:pt x="1200530" y="120523"/>
                </a:lnTo>
                <a:lnTo>
                  <a:pt x="1200530" y="113792"/>
                </a:lnTo>
                <a:close/>
              </a:path>
              <a:path w="1235709" h="147320">
                <a:moveTo>
                  <a:pt x="77977" y="8382"/>
                </a:moveTo>
                <a:lnTo>
                  <a:pt x="0" y="8382"/>
                </a:lnTo>
                <a:lnTo>
                  <a:pt x="0" y="23368"/>
                </a:lnTo>
                <a:lnTo>
                  <a:pt x="61340" y="23368"/>
                </a:lnTo>
                <a:lnTo>
                  <a:pt x="61340" y="42672"/>
                </a:lnTo>
                <a:lnTo>
                  <a:pt x="52107" y="87641"/>
                </a:lnTo>
                <a:lnTo>
                  <a:pt x="13688" y="118183"/>
                </a:lnTo>
                <a:lnTo>
                  <a:pt x="0" y="119634"/>
                </a:lnTo>
                <a:lnTo>
                  <a:pt x="0" y="135128"/>
                </a:lnTo>
                <a:lnTo>
                  <a:pt x="41528" y="123571"/>
                </a:lnTo>
                <a:lnTo>
                  <a:pt x="68452" y="91440"/>
                </a:lnTo>
                <a:lnTo>
                  <a:pt x="77961" y="42672"/>
                </a:lnTo>
                <a:lnTo>
                  <a:pt x="77977" y="8382"/>
                </a:lnTo>
                <a:close/>
              </a:path>
              <a:path w="1235709" h="147320">
                <a:moveTo>
                  <a:pt x="916304" y="6604"/>
                </a:moveTo>
                <a:lnTo>
                  <a:pt x="795147" y="6604"/>
                </a:lnTo>
                <a:lnTo>
                  <a:pt x="795147" y="21971"/>
                </a:lnTo>
                <a:lnTo>
                  <a:pt x="899286" y="21971"/>
                </a:lnTo>
                <a:lnTo>
                  <a:pt x="899286" y="70866"/>
                </a:lnTo>
                <a:lnTo>
                  <a:pt x="916304" y="70866"/>
                </a:lnTo>
                <a:lnTo>
                  <a:pt x="916304" y="6604"/>
                </a:lnTo>
                <a:close/>
              </a:path>
              <a:path w="1235709" h="147320">
                <a:moveTo>
                  <a:pt x="442722" y="3302"/>
                </a:moveTo>
                <a:lnTo>
                  <a:pt x="426592" y="3302"/>
                </a:lnTo>
                <a:lnTo>
                  <a:pt x="426592" y="29972"/>
                </a:lnTo>
                <a:lnTo>
                  <a:pt x="405383" y="29972"/>
                </a:lnTo>
                <a:lnTo>
                  <a:pt x="405383" y="43815"/>
                </a:lnTo>
                <a:lnTo>
                  <a:pt x="426592" y="43815"/>
                </a:lnTo>
                <a:lnTo>
                  <a:pt x="426592" y="60706"/>
                </a:lnTo>
                <a:lnTo>
                  <a:pt x="405383" y="60706"/>
                </a:lnTo>
                <a:lnTo>
                  <a:pt x="405383" y="74549"/>
                </a:lnTo>
                <a:lnTo>
                  <a:pt x="426592" y="74549"/>
                </a:lnTo>
                <a:lnTo>
                  <a:pt x="426592" y="92837"/>
                </a:lnTo>
                <a:lnTo>
                  <a:pt x="442722" y="92837"/>
                </a:lnTo>
                <a:lnTo>
                  <a:pt x="442722" y="3302"/>
                </a:lnTo>
                <a:close/>
              </a:path>
              <a:path w="1235709" h="147320">
                <a:moveTo>
                  <a:pt x="124586" y="3302"/>
                </a:moveTo>
                <a:lnTo>
                  <a:pt x="108330" y="3302"/>
                </a:lnTo>
                <a:lnTo>
                  <a:pt x="108330" y="143891"/>
                </a:lnTo>
                <a:lnTo>
                  <a:pt x="124586" y="143891"/>
                </a:lnTo>
                <a:lnTo>
                  <a:pt x="124586" y="3302"/>
                </a:lnTo>
                <a:close/>
              </a:path>
              <a:path w="1235709" h="147320">
                <a:moveTo>
                  <a:pt x="401447" y="16510"/>
                </a:moveTo>
                <a:lnTo>
                  <a:pt x="310768" y="16510"/>
                </a:lnTo>
                <a:lnTo>
                  <a:pt x="310768" y="29464"/>
                </a:lnTo>
                <a:lnTo>
                  <a:pt x="401447" y="29464"/>
                </a:lnTo>
                <a:lnTo>
                  <a:pt x="401447" y="16510"/>
                </a:lnTo>
                <a:close/>
              </a:path>
              <a:path w="1235709" h="147320">
                <a:moveTo>
                  <a:pt x="366649" y="889"/>
                </a:moveTo>
                <a:lnTo>
                  <a:pt x="350265" y="889"/>
                </a:lnTo>
                <a:lnTo>
                  <a:pt x="350265" y="16510"/>
                </a:lnTo>
                <a:lnTo>
                  <a:pt x="366649" y="16510"/>
                </a:lnTo>
                <a:lnTo>
                  <a:pt x="366649" y="889"/>
                </a:lnTo>
                <a:close/>
              </a:path>
              <a:path w="1235709" h="147320">
                <a:moveTo>
                  <a:pt x="256240" y="28194"/>
                </a:moveTo>
                <a:lnTo>
                  <a:pt x="220852" y="28194"/>
                </a:lnTo>
                <a:lnTo>
                  <a:pt x="282575" y="52832"/>
                </a:lnTo>
                <a:lnTo>
                  <a:pt x="287908" y="40640"/>
                </a:lnTo>
                <a:lnTo>
                  <a:pt x="256240" y="28194"/>
                </a:lnTo>
                <a:close/>
              </a:path>
              <a:path w="1235709" h="147320">
                <a:moveTo>
                  <a:pt x="219836" y="0"/>
                </a:moveTo>
                <a:lnTo>
                  <a:pt x="190507" y="31164"/>
                </a:lnTo>
                <a:lnTo>
                  <a:pt x="156972" y="38989"/>
                </a:lnTo>
                <a:lnTo>
                  <a:pt x="156972" y="52578"/>
                </a:lnTo>
                <a:lnTo>
                  <a:pt x="200118" y="42195"/>
                </a:lnTo>
                <a:lnTo>
                  <a:pt x="220852" y="28194"/>
                </a:lnTo>
                <a:lnTo>
                  <a:pt x="256240" y="28194"/>
                </a:lnTo>
                <a:lnTo>
                  <a:pt x="229742" y="17780"/>
                </a:lnTo>
                <a:lnTo>
                  <a:pt x="231266" y="15494"/>
                </a:lnTo>
                <a:lnTo>
                  <a:pt x="232536" y="13081"/>
                </a:lnTo>
                <a:lnTo>
                  <a:pt x="233679" y="10668"/>
                </a:lnTo>
                <a:lnTo>
                  <a:pt x="234695" y="8128"/>
                </a:lnTo>
                <a:lnTo>
                  <a:pt x="235584" y="5588"/>
                </a:lnTo>
                <a:lnTo>
                  <a:pt x="236219" y="3048"/>
                </a:lnTo>
                <a:lnTo>
                  <a:pt x="219836" y="0"/>
                </a:lnTo>
                <a:close/>
              </a:path>
            </a:pathLst>
          </a:custGeom>
          <a:solidFill>
            <a:srgbClr val="D55C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337422" y="3999483"/>
            <a:ext cx="294005" cy="141605"/>
          </a:xfrm>
          <a:custGeom>
            <a:avLst/>
            <a:gdLst/>
            <a:ahLst/>
            <a:cxnLst/>
            <a:rect l="l" t="t" r="r" b="b"/>
            <a:pathLst>
              <a:path w="294004" h="141604">
                <a:moveTo>
                  <a:pt x="70103" y="89534"/>
                </a:moveTo>
                <a:lnTo>
                  <a:pt x="29845" y="93599"/>
                </a:lnTo>
                <a:lnTo>
                  <a:pt x="16891" y="100075"/>
                </a:lnTo>
                <a:lnTo>
                  <a:pt x="11302" y="103758"/>
                </a:lnTo>
                <a:lnTo>
                  <a:pt x="8381" y="108838"/>
                </a:lnTo>
                <a:lnTo>
                  <a:pt x="8381" y="121665"/>
                </a:lnTo>
                <a:lnTo>
                  <a:pt x="46333" y="139757"/>
                </a:lnTo>
                <a:lnTo>
                  <a:pt x="70103" y="141096"/>
                </a:lnTo>
                <a:lnTo>
                  <a:pt x="78410" y="140952"/>
                </a:lnTo>
                <a:lnTo>
                  <a:pt x="117855" y="134238"/>
                </a:lnTo>
                <a:lnTo>
                  <a:pt x="126796" y="128269"/>
                </a:lnTo>
                <a:lnTo>
                  <a:pt x="62356" y="128269"/>
                </a:lnTo>
                <a:lnTo>
                  <a:pt x="55118" y="127888"/>
                </a:lnTo>
                <a:lnTo>
                  <a:pt x="48386" y="127000"/>
                </a:lnTo>
                <a:lnTo>
                  <a:pt x="41655" y="126237"/>
                </a:lnTo>
                <a:lnTo>
                  <a:pt x="36068" y="124840"/>
                </a:lnTo>
                <a:lnTo>
                  <a:pt x="27685" y="121031"/>
                </a:lnTo>
                <a:lnTo>
                  <a:pt x="25526" y="118490"/>
                </a:lnTo>
                <a:lnTo>
                  <a:pt x="25526" y="112013"/>
                </a:lnTo>
                <a:lnTo>
                  <a:pt x="27685" y="109600"/>
                </a:lnTo>
                <a:lnTo>
                  <a:pt x="36068" y="105790"/>
                </a:lnTo>
                <a:lnTo>
                  <a:pt x="41655" y="104393"/>
                </a:lnTo>
                <a:lnTo>
                  <a:pt x="47265" y="103758"/>
                </a:lnTo>
                <a:lnTo>
                  <a:pt x="47425" y="103758"/>
                </a:lnTo>
                <a:lnTo>
                  <a:pt x="55118" y="102743"/>
                </a:lnTo>
                <a:lnTo>
                  <a:pt x="62356" y="102362"/>
                </a:lnTo>
                <a:lnTo>
                  <a:pt x="126912" y="102362"/>
                </a:lnTo>
                <a:lnTo>
                  <a:pt x="123444" y="100075"/>
                </a:lnTo>
                <a:lnTo>
                  <a:pt x="86360" y="90122"/>
                </a:lnTo>
                <a:lnTo>
                  <a:pt x="78410" y="89679"/>
                </a:lnTo>
                <a:lnTo>
                  <a:pt x="70103" y="89534"/>
                </a:lnTo>
                <a:close/>
              </a:path>
              <a:path w="294004" h="141604">
                <a:moveTo>
                  <a:pt x="126912" y="102362"/>
                </a:moveTo>
                <a:lnTo>
                  <a:pt x="77850" y="102362"/>
                </a:lnTo>
                <a:lnTo>
                  <a:pt x="85090" y="102743"/>
                </a:lnTo>
                <a:lnTo>
                  <a:pt x="92927" y="103758"/>
                </a:lnTo>
                <a:lnTo>
                  <a:pt x="93069" y="103758"/>
                </a:lnTo>
                <a:lnTo>
                  <a:pt x="98678" y="104393"/>
                </a:lnTo>
                <a:lnTo>
                  <a:pt x="104140" y="105790"/>
                </a:lnTo>
                <a:lnTo>
                  <a:pt x="108330" y="107695"/>
                </a:lnTo>
                <a:lnTo>
                  <a:pt x="112649" y="109600"/>
                </a:lnTo>
                <a:lnTo>
                  <a:pt x="114807" y="112013"/>
                </a:lnTo>
                <a:lnTo>
                  <a:pt x="114807" y="118490"/>
                </a:lnTo>
                <a:lnTo>
                  <a:pt x="112649" y="121031"/>
                </a:lnTo>
                <a:lnTo>
                  <a:pt x="108330" y="122936"/>
                </a:lnTo>
                <a:lnTo>
                  <a:pt x="104140" y="124840"/>
                </a:lnTo>
                <a:lnTo>
                  <a:pt x="98678" y="126237"/>
                </a:lnTo>
                <a:lnTo>
                  <a:pt x="91948" y="127000"/>
                </a:lnTo>
                <a:lnTo>
                  <a:pt x="85090" y="127888"/>
                </a:lnTo>
                <a:lnTo>
                  <a:pt x="77850" y="128269"/>
                </a:lnTo>
                <a:lnTo>
                  <a:pt x="126796" y="128269"/>
                </a:lnTo>
                <a:lnTo>
                  <a:pt x="129031" y="126745"/>
                </a:lnTo>
                <a:lnTo>
                  <a:pt x="131825" y="121665"/>
                </a:lnTo>
                <a:lnTo>
                  <a:pt x="131825" y="108838"/>
                </a:lnTo>
                <a:lnTo>
                  <a:pt x="129031" y="103758"/>
                </a:lnTo>
                <a:lnTo>
                  <a:pt x="126912" y="102362"/>
                </a:lnTo>
                <a:close/>
              </a:path>
              <a:path w="294004" h="141604">
                <a:moveTo>
                  <a:pt x="140461" y="63881"/>
                </a:moveTo>
                <a:lnTo>
                  <a:pt x="0" y="63881"/>
                </a:lnTo>
                <a:lnTo>
                  <a:pt x="0" y="77088"/>
                </a:lnTo>
                <a:lnTo>
                  <a:pt x="140461" y="77088"/>
                </a:lnTo>
                <a:lnTo>
                  <a:pt x="140461" y="63881"/>
                </a:lnTo>
                <a:close/>
              </a:path>
              <a:path w="294004" h="141604">
                <a:moveTo>
                  <a:pt x="259587" y="74040"/>
                </a:moveTo>
                <a:lnTo>
                  <a:pt x="244221" y="74040"/>
                </a:lnTo>
                <a:lnTo>
                  <a:pt x="244221" y="138175"/>
                </a:lnTo>
                <a:lnTo>
                  <a:pt x="259587" y="138175"/>
                </a:lnTo>
                <a:lnTo>
                  <a:pt x="259587" y="74040"/>
                </a:lnTo>
                <a:close/>
              </a:path>
              <a:path w="294004" h="141604">
                <a:moveTo>
                  <a:pt x="193040" y="3301"/>
                </a:moveTo>
                <a:lnTo>
                  <a:pt x="162480" y="39290"/>
                </a:lnTo>
                <a:lnTo>
                  <a:pt x="160274" y="68706"/>
                </a:lnTo>
                <a:lnTo>
                  <a:pt x="160871" y="84520"/>
                </a:lnTo>
                <a:lnTo>
                  <a:pt x="173430" y="125269"/>
                </a:lnTo>
                <a:lnTo>
                  <a:pt x="185700" y="133153"/>
                </a:lnTo>
                <a:lnTo>
                  <a:pt x="186144" y="133153"/>
                </a:lnTo>
                <a:lnTo>
                  <a:pt x="193040" y="133984"/>
                </a:lnTo>
                <a:lnTo>
                  <a:pt x="216829" y="119252"/>
                </a:lnTo>
                <a:lnTo>
                  <a:pt x="187198" y="119252"/>
                </a:lnTo>
                <a:lnTo>
                  <a:pt x="182879" y="115188"/>
                </a:lnTo>
                <a:lnTo>
                  <a:pt x="175884" y="74040"/>
                </a:lnTo>
                <a:lnTo>
                  <a:pt x="175768" y="68706"/>
                </a:lnTo>
                <a:lnTo>
                  <a:pt x="175986" y="58674"/>
                </a:lnTo>
                <a:lnTo>
                  <a:pt x="187198" y="18033"/>
                </a:lnTo>
                <a:lnTo>
                  <a:pt x="216699" y="18033"/>
                </a:lnTo>
                <a:lnTo>
                  <a:pt x="216026" y="16637"/>
                </a:lnTo>
                <a:lnTo>
                  <a:pt x="211524" y="10731"/>
                </a:lnTo>
                <a:lnTo>
                  <a:pt x="206200" y="6540"/>
                </a:lnTo>
                <a:lnTo>
                  <a:pt x="200042" y="4063"/>
                </a:lnTo>
                <a:lnTo>
                  <a:pt x="193040" y="3301"/>
                </a:lnTo>
                <a:close/>
              </a:path>
              <a:path w="294004" h="141604">
                <a:moveTo>
                  <a:pt x="216699" y="18033"/>
                </a:moveTo>
                <a:lnTo>
                  <a:pt x="198881" y="18033"/>
                </a:lnTo>
                <a:lnTo>
                  <a:pt x="203200" y="22225"/>
                </a:lnTo>
                <a:lnTo>
                  <a:pt x="205994" y="30480"/>
                </a:lnTo>
                <a:lnTo>
                  <a:pt x="210069" y="74040"/>
                </a:lnTo>
                <a:lnTo>
                  <a:pt x="209923" y="80752"/>
                </a:lnTo>
                <a:lnTo>
                  <a:pt x="198881" y="119252"/>
                </a:lnTo>
                <a:lnTo>
                  <a:pt x="216829" y="119252"/>
                </a:lnTo>
                <a:lnTo>
                  <a:pt x="220303" y="111349"/>
                </a:lnTo>
                <a:lnTo>
                  <a:pt x="223027" y="100980"/>
                </a:lnTo>
                <a:lnTo>
                  <a:pt x="224823" y="88540"/>
                </a:lnTo>
                <a:lnTo>
                  <a:pt x="225678" y="74040"/>
                </a:lnTo>
                <a:lnTo>
                  <a:pt x="259587" y="74040"/>
                </a:lnTo>
                <a:lnTo>
                  <a:pt x="259587" y="58674"/>
                </a:lnTo>
                <a:lnTo>
                  <a:pt x="225551" y="58674"/>
                </a:lnTo>
                <a:lnTo>
                  <a:pt x="224533" y="46212"/>
                </a:lnTo>
                <a:lnTo>
                  <a:pt x="224456" y="45265"/>
                </a:lnTo>
                <a:lnTo>
                  <a:pt x="222503" y="33797"/>
                </a:lnTo>
                <a:lnTo>
                  <a:pt x="219694" y="24258"/>
                </a:lnTo>
                <a:lnTo>
                  <a:pt x="216760" y="18161"/>
                </a:lnTo>
                <a:lnTo>
                  <a:pt x="216699" y="18033"/>
                </a:lnTo>
                <a:close/>
              </a:path>
              <a:path w="294004" h="141604">
                <a:moveTo>
                  <a:pt x="259587" y="888"/>
                </a:moveTo>
                <a:lnTo>
                  <a:pt x="244221" y="888"/>
                </a:lnTo>
                <a:lnTo>
                  <a:pt x="244221" y="58674"/>
                </a:lnTo>
                <a:lnTo>
                  <a:pt x="259587" y="58674"/>
                </a:lnTo>
                <a:lnTo>
                  <a:pt x="259587" y="888"/>
                </a:lnTo>
                <a:close/>
              </a:path>
              <a:path w="294004" h="141604">
                <a:moveTo>
                  <a:pt x="198881" y="18033"/>
                </a:moveTo>
                <a:lnTo>
                  <a:pt x="187198" y="18033"/>
                </a:lnTo>
                <a:lnTo>
                  <a:pt x="193040" y="18161"/>
                </a:lnTo>
                <a:lnTo>
                  <a:pt x="198881" y="18033"/>
                </a:lnTo>
                <a:close/>
              </a:path>
              <a:path w="294004" h="141604">
                <a:moveTo>
                  <a:pt x="130428" y="1650"/>
                </a:moveTo>
                <a:lnTo>
                  <a:pt x="10032" y="1650"/>
                </a:lnTo>
                <a:lnTo>
                  <a:pt x="10032" y="50164"/>
                </a:lnTo>
                <a:lnTo>
                  <a:pt x="132079" y="50164"/>
                </a:lnTo>
                <a:lnTo>
                  <a:pt x="132079" y="37083"/>
                </a:lnTo>
                <a:lnTo>
                  <a:pt x="26288" y="37083"/>
                </a:lnTo>
                <a:lnTo>
                  <a:pt x="26288" y="14858"/>
                </a:lnTo>
                <a:lnTo>
                  <a:pt x="130428" y="14858"/>
                </a:lnTo>
                <a:lnTo>
                  <a:pt x="130428" y="1650"/>
                </a:lnTo>
                <a:close/>
              </a:path>
              <a:path w="294004" h="141604">
                <a:moveTo>
                  <a:pt x="293624" y="0"/>
                </a:moveTo>
                <a:lnTo>
                  <a:pt x="278129" y="0"/>
                </a:lnTo>
                <a:lnTo>
                  <a:pt x="278129" y="140588"/>
                </a:lnTo>
                <a:lnTo>
                  <a:pt x="293624" y="140588"/>
                </a:lnTo>
                <a:lnTo>
                  <a:pt x="293624" y="0"/>
                </a:lnTo>
                <a:close/>
              </a:path>
            </a:pathLst>
          </a:custGeom>
          <a:solidFill>
            <a:srgbClr val="D55C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700134" y="3999483"/>
            <a:ext cx="305435" cy="144145"/>
          </a:xfrm>
          <a:custGeom>
            <a:avLst/>
            <a:gdLst/>
            <a:ahLst/>
            <a:cxnLst/>
            <a:rect l="l" t="t" r="r" b="b"/>
            <a:pathLst>
              <a:path w="305434" h="144145">
                <a:moveTo>
                  <a:pt x="78359" y="110997"/>
                </a:moveTo>
                <a:lnTo>
                  <a:pt x="61722" y="110997"/>
                </a:lnTo>
                <a:lnTo>
                  <a:pt x="61722" y="143890"/>
                </a:lnTo>
                <a:lnTo>
                  <a:pt x="78359" y="143890"/>
                </a:lnTo>
                <a:lnTo>
                  <a:pt x="78359" y="110997"/>
                </a:lnTo>
                <a:close/>
              </a:path>
              <a:path w="305434" h="144145">
                <a:moveTo>
                  <a:pt x="140462" y="96138"/>
                </a:moveTo>
                <a:lnTo>
                  <a:pt x="0" y="96138"/>
                </a:lnTo>
                <a:lnTo>
                  <a:pt x="0" y="110997"/>
                </a:lnTo>
                <a:lnTo>
                  <a:pt x="140462" y="110997"/>
                </a:lnTo>
                <a:lnTo>
                  <a:pt x="140462" y="96138"/>
                </a:lnTo>
                <a:close/>
              </a:path>
              <a:path w="305434" h="144145">
                <a:moveTo>
                  <a:pt x="216408" y="20065"/>
                </a:moveTo>
                <a:lnTo>
                  <a:pt x="200025" y="20065"/>
                </a:lnTo>
                <a:lnTo>
                  <a:pt x="199570" y="32875"/>
                </a:lnTo>
                <a:lnTo>
                  <a:pt x="198687" y="43687"/>
                </a:lnTo>
                <a:lnTo>
                  <a:pt x="189214" y="85947"/>
                </a:lnTo>
                <a:lnTo>
                  <a:pt x="160147" y="116077"/>
                </a:lnTo>
                <a:lnTo>
                  <a:pt x="160147" y="132206"/>
                </a:lnTo>
                <a:lnTo>
                  <a:pt x="193907" y="110742"/>
                </a:lnTo>
                <a:lnTo>
                  <a:pt x="207391" y="83184"/>
                </a:lnTo>
                <a:lnTo>
                  <a:pt x="226975" y="83184"/>
                </a:lnTo>
                <a:lnTo>
                  <a:pt x="212217" y="64643"/>
                </a:lnTo>
                <a:lnTo>
                  <a:pt x="213487" y="58165"/>
                </a:lnTo>
                <a:lnTo>
                  <a:pt x="214503" y="51053"/>
                </a:lnTo>
                <a:lnTo>
                  <a:pt x="215265" y="43687"/>
                </a:lnTo>
                <a:lnTo>
                  <a:pt x="215900" y="36194"/>
                </a:lnTo>
                <a:lnTo>
                  <a:pt x="216408" y="28320"/>
                </a:lnTo>
                <a:lnTo>
                  <a:pt x="216408" y="20065"/>
                </a:lnTo>
                <a:close/>
              </a:path>
              <a:path w="305434" h="144145">
                <a:moveTo>
                  <a:pt x="226975" y="83184"/>
                </a:moveTo>
                <a:lnTo>
                  <a:pt x="207391" y="83184"/>
                </a:lnTo>
                <a:lnTo>
                  <a:pt x="244475" y="131063"/>
                </a:lnTo>
                <a:lnTo>
                  <a:pt x="257301" y="121284"/>
                </a:lnTo>
                <a:lnTo>
                  <a:pt x="226975" y="83184"/>
                </a:lnTo>
                <a:close/>
              </a:path>
              <a:path w="305434" h="144145">
                <a:moveTo>
                  <a:pt x="251841" y="5080"/>
                </a:moveTo>
                <a:lnTo>
                  <a:pt x="163449" y="5080"/>
                </a:lnTo>
                <a:lnTo>
                  <a:pt x="163449" y="20065"/>
                </a:lnTo>
                <a:lnTo>
                  <a:pt x="251841" y="20065"/>
                </a:lnTo>
                <a:lnTo>
                  <a:pt x="251841" y="5080"/>
                </a:lnTo>
                <a:close/>
              </a:path>
              <a:path w="305434" h="144145">
                <a:moveTo>
                  <a:pt x="130810" y="4190"/>
                </a:moveTo>
                <a:lnTo>
                  <a:pt x="9779" y="4190"/>
                </a:lnTo>
                <a:lnTo>
                  <a:pt x="9779" y="79501"/>
                </a:lnTo>
                <a:lnTo>
                  <a:pt x="132969" y="79501"/>
                </a:lnTo>
                <a:lnTo>
                  <a:pt x="132969" y="65150"/>
                </a:lnTo>
                <a:lnTo>
                  <a:pt x="26035" y="65150"/>
                </a:lnTo>
                <a:lnTo>
                  <a:pt x="26035" y="48768"/>
                </a:lnTo>
                <a:lnTo>
                  <a:pt x="129032" y="48768"/>
                </a:lnTo>
                <a:lnTo>
                  <a:pt x="129032" y="34925"/>
                </a:lnTo>
                <a:lnTo>
                  <a:pt x="26035" y="34925"/>
                </a:lnTo>
                <a:lnTo>
                  <a:pt x="26035" y="18414"/>
                </a:lnTo>
                <a:lnTo>
                  <a:pt x="130810" y="18414"/>
                </a:lnTo>
                <a:lnTo>
                  <a:pt x="130810" y="4190"/>
                </a:lnTo>
                <a:close/>
              </a:path>
              <a:path w="305434" h="144145">
                <a:moveTo>
                  <a:pt x="285750" y="0"/>
                </a:moveTo>
                <a:lnTo>
                  <a:pt x="269494" y="0"/>
                </a:lnTo>
                <a:lnTo>
                  <a:pt x="269494" y="140588"/>
                </a:lnTo>
                <a:lnTo>
                  <a:pt x="285750" y="140588"/>
                </a:lnTo>
                <a:lnTo>
                  <a:pt x="285750" y="72643"/>
                </a:lnTo>
                <a:lnTo>
                  <a:pt x="305435" y="72643"/>
                </a:lnTo>
                <a:lnTo>
                  <a:pt x="305435" y="57022"/>
                </a:lnTo>
                <a:lnTo>
                  <a:pt x="285750" y="57022"/>
                </a:lnTo>
                <a:lnTo>
                  <a:pt x="285750" y="0"/>
                </a:lnTo>
                <a:close/>
              </a:path>
            </a:pathLst>
          </a:custGeom>
          <a:solidFill>
            <a:srgbClr val="D55C1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4" name="object 104"/>
          <p:cNvGrpSpPr/>
          <p:nvPr/>
        </p:nvGrpSpPr>
        <p:grpSpPr>
          <a:xfrm>
            <a:off x="3651503" y="2342387"/>
            <a:ext cx="7117080" cy="3629025"/>
            <a:chOff x="3651503" y="2342387"/>
            <a:chExt cx="7117080" cy="3629025"/>
          </a:xfrm>
        </p:grpSpPr>
        <p:pic>
          <p:nvPicPr>
            <p:cNvPr id="105" name="object 10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59339" y="2689859"/>
              <a:ext cx="690372" cy="3110484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167367" y="4296409"/>
              <a:ext cx="1572259" cy="1644142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3665981" y="2356865"/>
              <a:ext cx="7088505" cy="3599815"/>
            </a:xfrm>
            <a:custGeom>
              <a:avLst/>
              <a:gdLst/>
              <a:ahLst/>
              <a:cxnLst/>
              <a:rect l="l" t="t" r="r" b="b"/>
              <a:pathLst>
                <a:path w="7088505" h="3599815">
                  <a:moveTo>
                    <a:pt x="0" y="115570"/>
                  </a:moveTo>
                  <a:lnTo>
                    <a:pt x="9074" y="70562"/>
                  </a:lnTo>
                  <a:lnTo>
                    <a:pt x="33829" y="33829"/>
                  </a:lnTo>
                  <a:lnTo>
                    <a:pt x="70562" y="9074"/>
                  </a:lnTo>
                  <a:lnTo>
                    <a:pt x="115569" y="0"/>
                  </a:lnTo>
                  <a:lnTo>
                    <a:pt x="6972554" y="0"/>
                  </a:lnTo>
                  <a:lnTo>
                    <a:pt x="7017561" y="9074"/>
                  </a:lnTo>
                  <a:lnTo>
                    <a:pt x="7054294" y="33829"/>
                  </a:lnTo>
                  <a:lnTo>
                    <a:pt x="7079049" y="70562"/>
                  </a:lnTo>
                  <a:lnTo>
                    <a:pt x="7088123" y="115570"/>
                  </a:lnTo>
                  <a:lnTo>
                    <a:pt x="7088123" y="3484168"/>
                  </a:lnTo>
                  <a:lnTo>
                    <a:pt x="7079049" y="3529136"/>
                  </a:lnTo>
                  <a:lnTo>
                    <a:pt x="7054294" y="3565855"/>
                  </a:lnTo>
                  <a:lnTo>
                    <a:pt x="7017561" y="3590610"/>
                  </a:lnTo>
                  <a:lnTo>
                    <a:pt x="6972554" y="3599688"/>
                  </a:lnTo>
                  <a:lnTo>
                    <a:pt x="115569" y="3599688"/>
                  </a:lnTo>
                  <a:lnTo>
                    <a:pt x="70562" y="3590610"/>
                  </a:lnTo>
                  <a:lnTo>
                    <a:pt x="33829" y="3565855"/>
                  </a:lnTo>
                  <a:lnTo>
                    <a:pt x="9074" y="3529136"/>
                  </a:lnTo>
                  <a:lnTo>
                    <a:pt x="0" y="3484168"/>
                  </a:lnTo>
                  <a:lnTo>
                    <a:pt x="0" y="115570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195815" y="4608575"/>
              <a:ext cx="1350264" cy="11932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19915" cy="9235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59663" y="1773935"/>
            <a:ext cx="10789285" cy="4548505"/>
            <a:chOff x="359663" y="1773935"/>
            <a:chExt cx="10789285" cy="454850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3" y="1773935"/>
              <a:ext cx="10789158" cy="454837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10600944" y="0"/>
                  </a:moveTo>
                  <a:lnTo>
                    <a:pt x="0" y="0"/>
                  </a:lnTo>
                  <a:lnTo>
                    <a:pt x="0" y="4360164"/>
                  </a:lnTo>
                  <a:lnTo>
                    <a:pt x="10600944" y="4360164"/>
                  </a:lnTo>
                  <a:lnTo>
                    <a:pt x="10600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0" y="4360164"/>
                  </a:moveTo>
                  <a:lnTo>
                    <a:pt x="10600944" y="4360164"/>
                  </a:lnTo>
                  <a:lnTo>
                    <a:pt x="10600944" y="0"/>
                  </a:lnTo>
                  <a:lnTo>
                    <a:pt x="0" y="0"/>
                  </a:lnTo>
                  <a:lnTo>
                    <a:pt x="0" y="4360164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2687" y="2042159"/>
              <a:ext cx="1115695" cy="417830"/>
            </a:xfrm>
            <a:custGeom>
              <a:avLst/>
              <a:gdLst/>
              <a:ahLst/>
              <a:cxnLst/>
              <a:rect l="l" t="t" r="r" b="b"/>
              <a:pathLst>
                <a:path w="1115695" h="417830">
                  <a:moveTo>
                    <a:pt x="997457" y="0"/>
                  </a:moveTo>
                  <a:lnTo>
                    <a:pt x="118109" y="0"/>
                  </a:lnTo>
                  <a:lnTo>
                    <a:pt x="72137" y="9274"/>
                  </a:lnTo>
                  <a:lnTo>
                    <a:pt x="34594" y="34575"/>
                  </a:lnTo>
                  <a:lnTo>
                    <a:pt x="9282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82" y="345459"/>
                  </a:lnTo>
                  <a:lnTo>
                    <a:pt x="34594" y="383000"/>
                  </a:lnTo>
                  <a:lnTo>
                    <a:pt x="72137" y="408301"/>
                  </a:lnTo>
                  <a:lnTo>
                    <a:pt x="118109" y="417575"/>
                  </a:lnTo>
                  <a:lnTo>
                    <a:pt x="997457" y="417575"/>
                  </a:lnTo>
                  <a:lnTo>
                    <a:pt x="1043451" y="408301"/>
                  </a:lnTo>
                  <a:lnTo>
                    <a:pt x="1080992" y="383000"/>
                  </a:lnTo>
                  <a:lnTo>
                    <a:pt x="1106293" y="345459"/>
                  </a:lnTo>
                  <a:lnTo>
                    <a:pt x="1115568" y="299465"/>
                  </a:lnTo>
                  <a:lnTo>
                    <a:pt x="1115568" y="118110"/>
                  </a:lnTo>
                  <a:lnTo>
                    <a:pt x="1106293" y="72116"/>
                  </a:lnTo>
                  <a:lnTo>
                    <a:pt x="1080992" y="34575"/>
                  </a:lnTo>
                  <a:lnTo>
                    <a:pt x="1043451" y="9274"/>
                  </a:lnTo>
                  <a:lnTo>
                    <a:pt x="997457" y="0"/>
                  </a:lnTo>
                  <a:close/>
                </a:path>
              </a:pathLst>
            </a:custGeom>
            <a:solidFill>
              <a:srgbClr val="8B9E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7083" y="2095880"/>
              <a:ext cx="368300" cy="180340"/>
            </a:xfrm>
            <a:custGeom>
              <a:avLst/>
              <a:gdLst/>
              <a:ahLst/>
              <a:cxnLst/>
              <a:rect l="l" t="t" r="r" b="b"/>
              <a:pathLst>
                <a:path w="368300" h="180339">
                  <a:moveTo>
                    <a:pt x="357632" y="121792"/>
                  </a:moveTo>
                  <a:lnTo>
                    <a:pt x="201929" y="121792"/>
                  </a:lnTo>
                  <a:lnTo>
                    <a:pt x="201929" y="148970"/>
                  </a:lnTo>
                  <a:lnTo>
                    <a:pt x="322960" y="148970"/>
                  </a:lnTo>
                  <a:lnTo>
                    <a:pt x="322960" y="179958"/>
                  </a:lnTo>
                  <a:lnTo>
                    <a:pt x="357632" y="179958"/>
                  </a:lnTo>
                  <a:lnTo>
                    <a:pt x="357632" y="121792"/>
                  </a:lnTo>
                  <a:close/>
                </a:path>
                <a:path w="368300" h="180339">
                  <a:moveTo>
                    <a:pt x="125222" y="127888"/>
                  </a:moveTo>
                  <a:lnTo>
                    <a:pt x="93853" y="127888"/>
                  </a:lnTo>
                  <a:lnTo>
                    <a:pt x="93853" y="174878"/>
                  </a:lnTo>
                  <a:lnTo>
                    <a:pt x="125222" y="174878"/>
                  </a:lnTo>
                  <a:lnTo>
                    <a:pt x="125222" y="127888"/>
                  </a:lnTo>
                  <a:close/>
                </a:path>
                <a:path w="368300" h="180339">
                  <a:moveTo>
                    <a:pt x="75184" y="8889"/>
                  </a:moveTo>
                  <a:lnTo>
                    <a:pt x="0" y="8889"/>
                  </a:lnTo>
                  <a:lnTo>
                    <a:pt x="0" y="39624"/>
                  </a:lnTo>
                  <a:lnTo>
                    <a:pt x="42544" y="39624"/>
                  </a:lnTo>
                  <a:lnTo>
                    <a:pt x="42544" y="61721"/>
                  </a:lnTo>
                  <a:lnTo>
                    <a:pt x="35883" y="106674"/>
                  </a:lnTo>
                  <a:lnTo>
                    <a:pt x="9233" y="135937"/>
                  </a:lnTo>
                  <a:lnTo>
                    <a:pt x="0" y="137794"/>
                  </a:lnTo>
                  <a:lnTo>
                    <a:pt x="0" y="169799"/>
                  </a:lnTo>
                  <a:lnTo>
                    <a:pt x="42846" y="153249"/>
                  </a:lnTo>
                  <a:lnTo>
                    <a:pt x="56056" y="137794"/>
                  </a:lnTo>
                  <a:lnTo>
                    <a:pt x="56181" y="137628"/>
                  </a:lnTo>
                  <a:lnTo>
                    <a:pt x="61849" y="127888"/>
                  </a:lnTo>
                  <a:lnTo>
                    <a:pt x="125222" y="127888"/>
                  </a:lnTo>
                  <a:lnTo>
                    <a:pt x="125222" y="96012"/>
                  </a:lnTo>
                  <a:lnTo>
                    <a:pt x="72135" y="96012"/>
                  </a:lnTo>
                  <a:lnTo>
                    <a:pt x="72771" y="92455"/>
                  </a:lnTo>
                  <a:lnTo>
                    <a:pt x="73787" y="85089"/>
                  </a:lnTo>
                  <a:lnTo>
                    <a:pt x="74549" y="77342"/>
                  </a:lnTo>
                  <a:lnTo>
                    <a:pt x="74803" y="73278"/>
                  </a:lnTo>
                  <a:lnTo>
                    <a:pt x="125222" y="73278"/>
                  </a:lnTo>
                  <a:lnTo>
                    <a:pt x="125222" y="41528"/>
                  </a:lnTo>
                  <a:lnTo>
                    <a:pt x="75184" y="41528"/>
                  </a:lnTo>
                  <a:lnTo>
                    <a:pt x="75184" y="8889"/>
                  </a:lnTo>
                  <a:close/>
                </a:path>
                <a:path w="368300" h="180339">
                  <a:moveTo>
                    <a:pt x="125222" y="73278"/>
                  </a:moveTo>
                  <a:lnTo>
                    <a:pt x="93853" y="73278"/>
                  </a:lnTo>
                  <a:lnTo>
                    <a:pt x="93853" y="96012"/>
                  </a:lnTo>
                  <a:lnTo>
                    <a:pt x="125222" y="96012"/>
                  </a:lnTo>
                  <a:lnTo>
                    <a:pt x="125222" y="73278"/>
                  </a:lnTo>
                  <a:close/>
                </a:path>
                <a:path w="368300" h="180339">
                  <a:moveTo>
                    <a:pt x="125222" y="5587"/>
                  </a:moveTo>
                  <a:lnTo>
                    <a:pt x="93853" y="5587"/>
                  </a:lnTo>
                  <a:lnTo>
                    <a:pt x="93853" y="41528"/>
                  </a:lnTo>
                  <a:lnTo>
                    <a:pt x="125222" y="41528"/>
                  </a:lnTo>
                  <a:lnTo>
                    <a:pt x="125222" y="5587"/>
                  </a:lnTo>
                  <a:close/>
                </a:path>
                <a:path w="368300" h="180339">
                  <a:moveTo>
                    <a:pt x="367791" y="85470"/>
                  </a:moveTo>
                  <a:lnTo>
                    <a:pt x="192659" y="85470"/>
                  </a:lnTo>
                  <a:lnTo>
                    <a:pt x="192659" y="112902"/>
                  </a:lnTo>
                  <a:lnTo>
                    <a:pt x="367791" y="112902"/>
                  </a:lnTo>
                  <a:lnTo>
                    <a:pt x="367791" y="85470"/>
                  </a:lnTo>
                  <a:close/>
                </a:path>
                <a:path w="368300" h="180339">
                  <a:moveTo>
                    <a:pt x="297179" y="65277"/>
                  </a:moveTo>
                  <a:lnTo>
                    <a:pt x="263144" y="65277"/>
                  </a:lnTo>
                  <a:lnTo>
                    <a:pt x="263144" y="85470"/>
                  </a:lnTo>
                  <a:lnTo>
                    <a:pt x="297179" y="85470"/>
                  </a:lnTo>
                  <a:lnTo>
                    <a:pt x="297179" y="65277"/>
                  </a:lnTo>
                  <a:close/>
                </a:path>
                <a:path w="368300" h="180339">
                  <a:moveTo>
                    <a:pt x="268859" y="0"/>
                  </a:moveTo>
                  <a:lnTo>
                    <a:pt x="243649" y="34591"/>
                  </a:lnTo>
                  <a:lnTo>
                    <a:pt x="205320" y="47243"/>
                  </a:lnTo>
                  <a:lnTo>
                    <a:pt x="279400" y="47243"/>
                  </a:lnTo>
                  <a:lnTo>
                    <a:pt x="353695" y="77215"/>
                  </a:lnTo>
                  <a:lnTo>
                    <a:pt x="366141" y="51053"/>
                  </a:lnTo>
                  <a:lnTo>
                    <a:pt x="297053" y="24511"/>
                  </a:lnTo>
                  <a:lnTo>
                    <a:pt x="300100" y="18541"/>
                  </a:lnTo>
                  <a:lnTo>
                    <a:pt x="302259" y="12318"/>
                  </a:lnTo>
                  <a:lnTo>
                    <a:pt x="303529" y="5587"/>
                  </a:lnTo>
                  <a:lnTo>
                    <a:pt x="268859" y="0"/>
                  </a:lnTo>
                  <a:close/>
                </a:path>
                <a:path w="368300" h="180339">
                  <a:moveTo>
                    <a:pt x="279400" y="47243"/>
                  </a:moveTo>
                  <a:lnTo>
                    <a:pt x="204565" y="47243"/>
                  </a:lnTo>
                  <a:lnTo>
                    <a:pt x="197738" y="47751"/>
                  </a:lnTo>
                  <a:lnTo>
                    <a:pt x="197738" y="76326"/>
                  </a:lnTo>
                  <a:lnTo>
                    <a:pt x="209718" y="75610"/>
                  </a:lnTo>
                  <a:lnTo>
                    <a:pt x="253325" y="64085"/>
                  </a:lnTo>
                  <a:lnTo>
                    <a:pt x="279400" y="47243"/>
                  </a:lnTo>
                  <a:close/>
                </a:path>
                <a:path w="368300" h="180339">
                  <a:moveTo>
                    <a:pt x="169799" y="4825"/>
                  </a:moveTo>
                  <a:lnTo>
                    <a:pt x="138049" y="4825"/>
                  </a:lnTo>
                  <a:lnTo>
                    <a:pt x="138049" y="177926"/>
                  </a:lnTo>
                  <a:lnTo>
                    <a:pt x="169799" y="177926"/>
                  </a:lnTo>
                  <a:lnTo>
                    <a:pt x="169799" y="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112" y="2033015"/>
              <a:ext cx="399288" cy="3733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144" y="2369819"/>
              <a:ext cx="2675382" cy="36019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45236" y="2343911"/>
              <a:ext cx="2674620" cy="3601720"/>
            </a:xfrm>
            <a:custGeom>
              <a:avLst/>
              <a:gdLst/>
              <a:ahLst/>
              <a:cxnLst/>
              <a:rect l="l" t="t" r="r" b="b"/>
              <a:pathLst>
                <a:path w="2674620" h="3601720">
                  <a:moveTo>
                    <a:pt x="2588767" y="0"/>
                  </a:moveTo>
                  <a:lnTo>
                    <a:pt x="85826" y="0"/>
                  </a:lnTo>
                  <a:lnTo>
                    <a:pt x="52420" y="6752"/>
                  </a:lnTo>
                  <a:lnTo>
                    <a:pt x="25139" y="25161"/>
                  </a:lnTo>
                  <a:lnTo>
                    <a:pt x="6745" y="52452"/>
                  </a:lnTo>
                  <a:lnTo>
                    <a:pt x="0" y="85851"/>
                  </a:lnTo>
                  <a:lnTo>
                    <a:pt x="0" y="3515385"/>
                  </a:lnTo>
                  <a:lnTo>
                    <a:pt x="6745" y="3548791"/>
                  </a:lnTo>
                  <a:lnTo>
                    <a:pt x="25139" y="3576072"/>
                  </a:lnTo>
                  <a:lnTo>
                    <a:pt x="52420" y="3594466"/>
                  </a:lnTo>
                  <a:lnTo>
                    <a:pt x="85826" y="3601212"/>
                  </a:lnTo>
                  <a:lnTo>
                    <a:pt x="2588767" y="3601212"/>
                  </a:lnTo>
                  <a:lnTo>
                    <a:pt x="2622167" y="3594466"/>
                  </a:lnTo>
                  <a:lnTo>
                    <a:pt x="2649458" y="3576072"/>
                  </a:lnTo>
                  <a:lnTo>
                    <a:pt x="2667867" y="3548791"/>
                  </a:lnTo>
                  <a:lnTo>
                    <a:pt x="2674619" y="3515385"/>
                  </a:lnTo>
                  <a:lnTo>
                    <a:pt x="2674619" y="85851"/>
                  </a:lnTo>
                  <a:lnTo>
                    <a:pt x="2667867" y="52452"/>
                  </a:lnTo>
                  <a:lnTo>
                    <a:pt x="2649458" y="25161"/>
                  </a:lnTo>
                  <a:lnTo>
                    <a:pt x="2622167" y="6752"/>
                  </a:lnTo>
                  <a:lnTo>
                    <a:pt x="2588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5047" y="4572000"/>
              <a:ext cx="2648712" cy="138684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3857244" y="179781"/>
            <a:ext cx="3394710" cy="561975"/>
            <a:chOff x="3857244" y="179781"/>
            <a:chExt cx="3394710" cy="56197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74820" y="179781"/>
              <a:ext cx="1479041" cy="56151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409567" y="292353"/>
              <a:ext cx="1245870" cy="344170"/>
            </a:xfrm>
            <a:custGeom>
              <a:avLst/>
              <a:gdLst/>
              <a:ahLst/>
              <a:cxnLst/>
              <a:rect l="l" t="t" r="r" b="b"/>
              <a:pathLst>
                <a:path w="1245870" h="344170">
                  <a:moveTo>
                    <a:pt x="1047877" y="226187"/>
                  </a:moveTo>
                  <a:lnTo>
                    <a:pt x="988822" y="226187"/>
                  </a:lnTo>
                  <a:lnTo>
                    <a:pt x="988822" y="343408"/>
                  </a:lnTo>
                  <a:lnTo>
                    <a:pt x="1245616" y="343408"/>
                  </a:lnTo>
                  <a:lnTo>
                    <a:pt x="1245616" y="293624"/>
                  </a:lnTo>
                  <a:lnTo>
                    <a:pt x="1047877" y="293624"/>
                  </a:lnTo>
                  <a:lnTo>
                    <a:pt x="1047877" y="226187"/>
                  </a:lnTo>
                  <a:close/>
                </a:path>
                <a:path w="1245870" h="344170">
                  <a:moveTo>
                    <a:pt x="1243457" y="20193"/>
                  </a:moveTo>
                  <a:lnTo>
                    <a:pt x="1184529" y="20193"/>
                  </a:lnTo>
                  <a:lnTo>
                    <a:pt x="1184529" y="257048"/>
                  </a:lnTo>
                  <a:lnTo>
                    <a:pt x="1243457" y="257048"/>
                  </a:lnTo>
                  <a:lnTo>
                    <a:pt x="1243457" y="20193"/>
                  </a:lnTo>
                  <a:close/>
                </a:path>
                <a:path w="1245870" h="344170">
                  <a:moveTo>
                    <a:pt x="1156462" y="21971"/>
                  </a:moveTo>
                  <a:lnTo>
                    <a:pt x="1067308" y="21971"/>
                  </a:lnTo>
                  <a:lnTo>
                    <a:pt x="1058404" y="22209"/>
                  </a:lnTo>
                  <a:lnTo>
                    <a:pt x="1018159" y="36703"/>
                  </a:lnTo>
                  <a:lnTo>
                    <a:pt x="1000208" y="73707"/>
                  </a:lnTo>
                  <a:lnTo>
                    <a:pt x="960882" y="214122"/>
                  </a:lnTo>
                  <a:lnTo>
                    <a:pt x="1021207" y="214122"/>
                  </a:lnTo>
                  <a:lnTo>
                    <a:pt x="1054608" y="86614"/>
                  </a:lnTo>
                  <a:lnTo>
                    <a:pt x="1056005" y="81153"/>
                  </a:lnTo>
                  <a:lnTo>
                    <a:pt x="1058037" y="76835"/>
                  </a:lnTo>
                  <a:lnTo>
                    <a:pt x="1060789" y="73707"/>
                  </a:lnTo>
                  <a:lnTo>
                    <a:pt x="1063498" y="70485"/>
                  </a:lnTo>
                  <a:lnTo>
                    <a:pt x="1067816" y="68834"/>
                  </a:lnTo>
                  <a:lnTo>
                    <a:pt x="1156462" y="68834"/>
                  </a:lnTo>
                  <a:lnTo>
                    <a:pt x="1156462" y="21971"/>
                  </a:lnTo>
                  <a:close/>
                </a:path>
                <a:path w="1245870" h="344170">
                  <a:moveTo>
                    <a:pt x="1156462" y="68834"/>
                  </a:moveTo>
                  <a:lnTo>
                    <a:pt x="1097534" y="68834"/>
                  </a:lnTo>
                  <a:lnTo>
                    <a:pt x="1097534" y="214122"/>
                  </a:lnTo>
                  <a:lnTo>
                    <a:pt x="1156462" y="214122"/>
                  </a:lnTo>
                  <a:lnTo>
                    <a:pt x="1156462" y="68834"/>
                  </a:lnTo>
                  <a:close/>
                </a:path>
                <a:path w="1245870" h="344170">
                  <a:moveTo>
                    <a:pt x="921893" y="217678"/>
                  </a:moveTo>
                  <a:lnTo>
                    <a:pt x="665480" y="217678"/>
                  </a:lnTo>
                  <a:lnTo>
                    <a:pt x="665480" y="264541"/>
                  </a:lnTo>
                  <a:lnTo>
                    <a:pt x="862965" y="264541"/>
                  </a:lnTo>
                  <a:lnTo>
                    <a:pt x="862965" y="344043"/>
                  </a:lnTo>
                  <a:lnTo>
                    <a:pt x="921893" y="344043"/>
                  </a:lnTo>
                  <a:lnTo>
                    <a:pt x="921893" y="217678"/>
                  </a:lnTo>
                  <a:close/>
                </a:path>
                <a:path w="1245870" h="344170">
                  <a:moveTo>
                    <a:pt x="600329" y="210566"/>
                  </a:moveTo>
                  <a:lnTo>
                    <a:pt x="343916" y="210566"/>
                  </a:lnTo>
                  <a:lnTo>
                    <a:pt x="343916" y="258191"/>
                  </a:lnTo>
                  <a:lnTo>
                    <a:pt x="541401" y="258191"/>
                  </a:lnTo>
                  <a:lnTo>
                    <a:pt x="541401" y="344043"/>
                  </a:lnTo>
                  <a:lnTo>
                    <a:pt x="600329" y="344043"/>
                  </a:lnTo>
                  <a:lnTo>
                    <a:pt x="600329" y="210566"/>
                  </a:lnTo>
                  <a:close/>
                </a:path>
                <a:path w="1245870" h="344170">
                  <a:moveTo>
                    <a:pt x="600329" y="167640"/>
                  </a:moveTo>
                  <a:lnTo>
                    <a:pt x="541401" y="167640"/>
                  </a:lnTo>
                  <a:lnTo>
                    <a:pt x="541401" y="197739"/>
                  </a:lnTo>
                  <a:lnTo>
                    <a:pt x="600329" y="197739"/>
                  </a:lnTo>
                  <a:lnTo>
                    <a:pt x="600329" y="167640"/>
                  </a:lnTo>
                  <a:close/>
                </a:path>
                <a:path w="1245870" h="344170">
                  <a:moveTo>
                    <a:pt x="415290" y="16002"/>
                  </a:moveTo>
                  <a:lnTo>
                    <a:pt x="371050" y="23518"/>
                  </a:lnTo>
                  <a:lnTo>
                    <a:pt x="338899" y="46259"/>
                  </a:lnTo>
                  <a:lnTo>
                    <a:pt x="323792" y="84085"/>
                  </a:lnTo>
                  <a:lnTo>
                    <a:pt x="323513" y="89828"/>
                  </a:lnTo>
                  <a:lnTo>
                    <a:pt x="323391" y="92329"/>
                  </a:lnTo>
                  <a:lnTo>
                    <a:pt x="325135" y="134492"/>
                  </a:lnTo>
                  <a:lnTo>
                    <a:pt x="344134" y="169332"/>
                  </a:lnTo>
                  <a:lnTo>
                    <a:pt x="379095" y="189103"/>
                  </a:lnTo>
                  <a:lnTo>
                    <a:pt x="415290" y="193929"/>
                  </a:lnTo>
                  <a:lnTo>
                    <a:pt x="423778" y="193621"/>
                  </a:lnTo>
                  <a:lnTo>
                    <a:pt x="425607" y="193621"/>
                  </a:lnTo>
                  <a:lnTo>
                    <a:pt x="466171" y="183838"/>
                  </a:lnTo>
                  <a:lnTo>
                    <a:pt x="488442" y="167640"/>
                  </a:lnTo>
                  <a:lnTo>
                    <a:pt x="600329" y="167640"/>
                  </a:lnTo>
                  <a:lnTo>
                    <a:pt x="600329" y="146939"/>
                  </a:lnTo>
                  <a:lnTo>
                    <a:pt x="415290" y="146939"/>
                  </a:lnTo>
                  <a:lnTo>
                    <a:pt x="408219" y="146391"/>
                  </a:lnTo>
                  <a:lnTo>
                    <a:pt x="382270" y="111887"/>
                  </a:lnTo>
                  <a:lnTo>
                    <a:pt x="382270" y="98044"/>
                  </a:lnTo>
                  <a:lnTo>
                    <a:pt x="401875" y="65071"/>
                  </a:lnTo>
                  <a:lnTo>
                    <a:pt x="415290" y="62865"/>
                  </a:lnTo>
                  <a:lnTo>
                    <a:pt x="600329" y="62865"/>
                  </a:lnTo>
                  <a:lnTo>
                    <a:pt x="600329" y="45466"/>
                  </a:lnTo>
                  <a:lnTo>
                    <a:pt x="490982" y="45466"/>
                  </a:lnTo>
                  <a:lnTo>
                    <a:pt x="484338" y="38492"/>
                  </a:lnTo>
                  <a:lnTo>
                    <a:pt x="476789" y="32448"/>
                  </a:lnTo>
                  <a:lnTo>
                    <a:pt x="468336" y="27356"/>
                  </a:lnTo>
                  <a:lnTo>
                    <a:pt x="458978" y="23241"/>
                  </a:lnTo>
                  <a:lnTo>
                    <a:pt x="449331" y="20193"/>
                  </a:lnTo>
                  <a:lnTo>
                    <a:pt x="449514" y="20193"/>
                  </a:lnTo>
                  <a:lnTo>
                    <a:pt x="438324" y="17811"/>
                  </a:lnTo>
                  <a:lnTo>
                    <a:pt x="427099" y="16454"/>
                  </a:lnTo>
                  <a:lnTo>
                    <a:pt x="415290" y="16002"/>
                  </a:lnTo>
                  <a:close/>
                </a:path>
                <a:path w="1245870" h="344170">
                  <a:moveTo>
                    <a:pt x="600329" y="62865"/>
                  </a:moveTo>
                  <a:lnTo>
                    <a:pt x="415290" y="62865"/>
                  </a:lnTo>
                  <a:lnTo>
                    <a:pt x="422433" y="63414"/>
                  </a:lnTo>
                  <a:lnTo>
                    <a:pt x="428815" y="65071"/>
                  </a:lnTo>
                  <a:lnTo>
                    <a:pt x="448310" y="98044"/>
                  </a:lnTo>
                  <a:lnTo>
                    <a:pt x="448310" y="111887"/>
                  </a:lnTo>
                  <a:lnTo>
                    <a:pt x="428815" y="144748"/>
                  </a:lnTo>
                  <a:lnTo>
                    <a:pt x="415290" y="146939"/>
                  </a:lnTo>
                  <a:lnTo>
                    <a:pt x="600329" y="146939"/>
                  </a:lnTo>
                  <a:lnTo>
                    <a:pt x="600329" y="120777"/>
                  </a:lnTo>
                  <a:lnTo>
                    <a:pt x="507365" y="120777"/>
                  </a:lnTo>
                  <a:lnTo>
                    <a:pt x="507365" y="92329"/>
                  </a:lnTo>
                  <a:lnTo>
                    <a:pt x="600329" y="92329"/>
                  </a:lnTo>
                  <a:lnTo>
                    <a:pt x="600329" y="62865"/>
                  </a:lnTo>
                  <a:close/>
                </a:path>
                <a:path w="1245870" h="344170">
                  <a:moveTo>
                    <a:pt x="600329" y="92329"/>
                  </a:moveTo>
                  <a:lnTo>
                    <a:pt x="541401" y="92329"/>
                  </a:lnTo>
                  <a:lnTo>
                    <a:pt x="541401" y="120777"/>
                  </a:lnTo>
                  <a:lnTo>
                    <a:pt x="600329" y="120777"/>
                  </a:lnTo>
                  <a:lnTo>
                    <a:pt x="600329" y="92329"/>
                  </a:lnTo>
                  <a:close/>
                </a:path>
                <a:path w="1245870" h="344170">
                  <a:moveTo>
                    <a:pt x="600329" y="20193"/>
                  </a:moveTo>
                  <a:lnTo>
                    <a:pt x="541401" y="20193"/>
                  </a:lnTo>
                  <a:lnTo>
                    <a:pt x="541401" y="45466"/>
                  </a:lnTo>
                  <a:lnTo>
                    <a:pt x="600329" y="45466"/>
                  </a:lnTo>
                  <a:lnTo>
                    <a:pt x="600329" y="20193"/>
                  </a:lnTo>
                  <a:close/>
                </a:path>
                <a:path w="1245870" h="344170">
                  <a:moveTo>
                    <a:pt x="921893" y="77089"/>
                  </a:moveTo>
                  <a:lnTo>
                    <a:pt x="835913" y="77089"/>
                  </a:lnTo>
                  <a:lnTo>
                    <a:pt x="835913" y="102235"/>
                  </a:lnTo>
                  <a:lnTo>
                    <a:pt x="862965" y="102235"/>
                  </a:lnTo>
                  <a:lnTo>
                    <a:pt x="862965" y="124333"/>
                  </a:lnTo>
                  <a:lnTo>
                    <a:pt x="835913" y="124333"/>
                  </a:lnTo>
                  <a:lnTo>
                    <a:pt x="835913" y="171196"/>
                  </a:lnTo>
                  <a:lnTo>
                    <a:pt x="862965" y="171196"/>
                  </a:lnTo>
                  <a:lnTo>
                    <a:pt x="862965" y="204851"/>
                  </a:lnTo>
                  <a:lnTo>
                    <a:pt x="921893" y="204851"/>
                  </a:lnTo>
                  <a:lnTo>
                    <a:pt x="921893" y="77089"/>
                  </a:lnTo>
                  <a:close/>
                </a:path>
                <a:path w="1245870" h="344170">
                  <a:moveTo>
                    <a:pt x="837057" y="32258"/>
                  </a:moveTo>
                  <a:lnTo>
                    <a:pt x="640969" y="32258"/>
                  </a:lnTo>
                  <a:lnTo>
                    <a:pt x="640969" y="77089"/>
                  </a:lnTo>
                  <a:lnTo>
                    <a:pt x="663448" y="77089"/>
                  </a:lnTo>
                  <a:lnTo>
                    <a:pt x="660527" y="80899"/>
                  </a:lnTo>
                  <a:lnTo>
                    <a:pt x="658113" y="85979"/>
                  </a:lnTo>
                  <a:lnTo>
                    <a:pt x="655955" y="92456"/>
                  </a:lnTo>
                  <a:lnTo>
                    <a:pt x="653796" y="99060"/>
                  </a:lnTo>
                  <a:lnTo>
                    <a:pt x="652780" y="105156"/>
                  </a:lnTo>
                  <a:lnTo>
                    <a:pt x="652804" y="130514"/>
                  </a:lnTo>
                  <a:lnTo>
                    <a:pt x="662384" y="169533"/>
                  </a:lnTo>
                  <a:lnTo>
                    <a:pt x="696192" y="196893"/>
                  </a:lnTo>
                  <a:lnTo>
                    <a:pt x="739013" y="203835"/>
                  </a:lnTo>
                  <a:lnTo>
                    <a:pt x="748420" y="203551"/>
                  </a:lnTo>
                  <a:lnTo>
                    <a:pt x="789035" y="193801"/>
                  </a:lnTo>
                  <a:lnTo>
                    <a:pt x="819150" y="162814"/>
                  </a:lnTo>
                  <a:lnTo>
                    <a:pt x="820498" y="159131"/>
                  </a:lnTo>
                  <a:lnTo>
                    <a:pt x="729107" y="159131"/>
                  </a:lnTo>
                  <a:lnTo>
                    <a:pt x="721995" y="156337"/>
                  </a:lnTo>
                  <a:lnTo>
                    <a:pt x="711708" y="120396"/>
                  </a:lnTo>
                  <a:lnTo>
                    <a:pt x="711708" y="112141"/>
                  </a:lnTo>
                  <a:lnTo>
                    <a:pt x="711972" y="105156"/>
                  </a:lnTo>
                  <a:lnTo>
                    <a:pt x="712090" y="102022"/>
                  </a:lnTo>
                  <a:lnTo>
                    <a:pt x="729107" y="73533"/>
                  </a:lnTo>
                  <a:lnTo>
                    <a:pt x="921893" y="73533"/>
                  </a:lnTo>
                  <a:lnTo>
                    <a:pt x="921893" y="55372"/>
                  </a:lnTo>
                  <a:lnTo>
                    <a:pt x="837057" y="55372"/>
                  </a:lnTo>
                  <a:lnTo>
                    <a:pt x="837057" y="32258"/>
                  </a:lnTo>
                  <a:close/>
                </a:path>
                <a:path w="1245870" h="344170">
                  <a:moveTo>
                    <a:pt x="921893" y="73533"/>
                  </a:moveTo>
                  <a:lnTo>
                    <a:pt x="748919" y="73533"/>
                  </a:lnTo>
                  <a:lnTo>
                    <a:pt x="756031" y="76327"/>
                  </a:lnTo>
                  <a:lnTo>
                    <a:pt x="760222" y="81788"/>
                  </a:lnTo>
                  <a:lnTo>
                    <a:pt x="762888" y="86834"/>
                  </a:lnTo>
                  <a:lnTo>
                    <a:pt x="764793" y="93583"/>
                  </a:lnTo>
                  <a:lnTo>
                    <a:pt x="765937" y="102022"/>
                  </a:lnTo>
                  <a:lnTo>
                    <a:pt x="766318" y="112141"/>
                  </a:lnTo>
                  <a:lnTo>
                    <a:pt x="766318" y="120396"/>
                  </a:lnTo>
                  <a:lnTo>
                    <a:pt x="765959" y="129921"/>
                  </a:lnTo>
                  <a:lnTo>
                    <a:pt x="765937" y="130514"/>
                  </a:lnTo>
                  <a:lnTo>
                    <a:pt x="748919" y="159131"/>
                  </a:lnTo>
                  <a:lnTo>
                    <a:pt x="820498" y="159131"/>
                  </a:lnTo>
                  <a:lnTo>
                    <a:pt x="825373" y="105156"/>
                  </a:lnTo>
                  <a:lnTo>
                    <a:pt x="824230" y="99060"/>
                  </a:lnTo>
                  <a:lnTo>
                    <a:pt x="821944" y="92456"/>
                  </a:lnTo>
                  <a:lnTo>
                    <a:pt x="819658" y="85979"/>
                  </a:lnTo>
                  <a:lnTo>
                    <a:pt x="817245" y="80899"/>
                  </a:lnTo>
                  <a:lnTo>
                    <a:pt x="814705" y="77089"/>
                  </a:lnTo>
                  <a:lnTo>
                    <a:pt x="921893" y="77089"/>
                  </a:lnTo>
                  <a:lnTo>
                    <a:pt x="921893" y="73533"/>
                  </a:lnTo>
                  <a:close/>
                </a:path>
                <a:path w="1245870" h="344170">
                  <a:moveTo>
                    <a:pt x="921893" y="20193"/>
                  </a:moveTo>
                  <a:lnTo>
                    <a:pt x="862965" y="20193"/>
                  </a:lnTo>
                  <a:lnTo>
                    <a:pt x="862965" y="55372"/>
                  </a:lnTo>
                  <a:lnTo>
                    <a:pt x="921893" y="55372"/>
                  </a:lnTo>
                  <a:lnTo>
                    <a:pt x="921893" y="20193"/>
                  </a:lnTo>
                  <a:close/>
                </a:path>
                <a:path w="1245870" h="344170">
                  <a:moveTo>
                    <a:pt x="768477" y="0"/>
                  </a:moveTo>
                  <a:lnTo>
                    <a:pt x="709549" y="0"/>
                  </a:lnTo>
                  <a:lnTo>
                    <a:pt x="709549" y="32258"/>
                  </a:lnTo>
                  <a:lnTo>
                    <a:pt x="768477" y="32258"/>
                  </a:lnTo>
                  <a:lnTo>
                    <a:pt x="768477" y="0"/>
                  </a:lnTo>
                  <a:close/>
                </a:path>
                <a:path w="1245870" h="344170">
                  <a:moveTo>
                    <a:pt x="95631" y="69596"/>
                  </a:moveTo>
                  <a:lnTo>
                    <a:pt x="34417" y="69596"/>
                  </a:lnTo>
                  <a:lnTo>
                    <a:pt x="0" y="320675"/>
                  </a:lnTo>
                  <a:lnTo>
                    <a:pt x="58928" y="320675"/>
                  </a:lnTo>
                  <a:lnTo>
                    <a:pt x="90550" y="78867"/>
                  </a:lnTo>
                  <a:lnTo>
                    <a:pt x="91059" y="76200"/>
                  </a:lnTo>
                  <a:lnTo>
                    <a:pt x="91821" y="74041"/>
                  </a:lnTo>
                  <a:lnTo>
                    <a:pt x="92837" y="72263"/>
                  </a:lnTo>
                  <a:lnTo>
                    <a:pt x="93980" y="70485"/>
                  </a:lnTo>
                  <a:lnTo>
                    <a:pt x="95631" y="69596"/>
                  </a:lnTo>
                  <a:close/>
                </a:path>
                <a:path w="1245870" h="344170">
                  <a:moveTo>
                    <a:pt x="170434" y="69596"/>
                  </a:moveTo>
                  <a:lnTo>
                    <a:pt x="111125" y="69596"/>
                  </a:lnTo>
                  <a:lnTo>
                    <a:pt x="113665" y="72644"/>
                  </a:lnTo>
                  <a:lnTo>
                    <a:pt x="114427" y="78867"/>
                  </a:lnTo>
                  <a:lnTo>
                    <a:pt x="139573" y="320675"/>
                  </a:lnTo>
                  <a:lnTo>
                    <a:pt x="198500" y="320675"/>
                  </a:lnTo>
                  <a:lnTo>
                    <a:pt x="170533" y="70485"/>
                  </a:lnTo>
                  <a:lnTo>
                    <a:pt x="170434" y="69596"/>
                  </a:lnTo>
                  <a:close/>
                </a:path>
                <a:path w="1245870" h="344170">
                  <a:moveTo>
                    <a:pt x="205612" y="21971"/>
                  </a:moveTo>
                  <a:lnTo>
                    <a:pt x="2540" y="21971"/>
                  </a:lnTo>
                  <a:lnTo>
                    <a:pt x="2540" y="69596"/>
                  </a:lnTo>
                  <a:lnTo>
                    <a:pt x="205612" y="69596"/>
                  </a:lnTo>
                  <a:lnTo>
                    <a:pt x="205612" y="21971"/>
                  </a:lnTo>
                  <a:close/>
                </a:path>
                <a:path w="1245870" h="344170">
                  <a:moveTo>
                    <a:pt x="278765" y="20193"/>
                  </a:moveTo>
                  <a:lnTo>
                    <a:pt x="219837" y="20193"/>
                  </a:lnTo>
                  <a:lnTo>
                    <a:pt x="219837" y="344043"/>
                  </a:lnTo>
                  <a:lnTo>
                    <a:pt x="278765" y="344043"/>
                  </a:lnTo>
                  <a:lnTo>
                    <a:pt x="278765" y="20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3560" y="327685"/>
              <a:ext cx="273405" cy="27340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732017" y="436879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40767" y="0"/>
                  </a:moveTo>
                  <a:lnTo>
                    <a:pt x="32004" y="0"/>
                  </a:lnTo>
                  <a:lnTo>
                    <a:pt x="22733" y="0"/>
                  </a:lnTo>
                  <a:lnTo>
                    <a:pt x="15112" y="2920"/>
                  </a:lnTo>
                  <a:lnTo>
                    <a:pt x="3048" y="14477"/>
                  </a:lnTo>
                  <a:lnTo>
                    <a:pt x="0" y="21970"/>
                  </a:lnTo>
                  <a:lnTo>
                    <a:pt x="0" y="40258"/>
                  </a:lnTo>
                  <a:lnTo>
                    <a:pt x="2921" y="47751"/>
                  </a:lnTo>
                  <a:lnTo>
                    <a:pt x="14605" y="59562"/>
                  </a:lnTo>
                  <a:lnTo>
                    <a:pt x="21844" y="62483"/>
                  </a:lnTo>
                  <a:lnTo>
                    <a:pt x="40005" y="62483"/>
                  </a:lnTo>
                  <a:lnTo>
                    <a:pt x="47752" y="59562"/>
                  </a:lnTo>
                  <a:lnTo>
                    <a:pt x="59562" y="47751"/>
                  </a:lnTo>
                  <a:lnTo>
                    <a:pt x="62611" y="40258"/>
                  </a:lnTo>
                  <a:lnTo>
                    <a:pt x="62611" y="22478"/>
                  </a:lnTo>
                  <a:lnTo>
                    <a:pt x="59690" y="15112"/>
                  </a:lnTo>
                  <a:lnTo>
                    <a:pt x="48006" y="3047"/>
                  </a:lnTo>
                  <a:lnTo>
                    <a:pt x="40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54623" y="196633"/>
              <a:ext cx="1497329" cy="54479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61176" y="308355"/>
              <a:ext cx="1262380" cy="329565"/>
            </a:xfrm>
            <a:custGeom>
              <a:avLst/>
              <a:gdLst/>
              <a:ahLst/>
              <a:cxnLst/>
              <a:rect l="l" t="t" r="r" b="b"/>
              <a:pathLst>
                <a:path w="1262379" h="329565">
                  <a:moveTo>
                    <a:pt x="399414" y="183261"/>
                  </a:moveTo>
                  <a:lnTo>
                    <a:pt x="340360" y="183261"/>
                  </a:lnTo>
                  <a:lnTo>
                    <a:pt x="340360" y="328040"/>
                  </a:lnTo>
                  <a:lnTo>
                    <a:pt x="560577" y="328040"/>
                  </a:lnTo>
                  <a:lnTo>
                    <a:pt x="569317" y="327562"/>
                  </a:lnTo>
                  <a:lnTo>
                    <a:pt x="594995" y="293624"/>
                  </a:lnTo>
                  <a:lnTo>
                    <a:pt x="594995" y="281177"/>
                  </a:lnTo>
                  <a:lnTo>
                    <a:pt x="399414" y="281177"/>
                  </a:lnTo>
                  <a:lnTo>
                    <a:pt x="399414" y="253491"/>
                  </a:lnTo>
                  <a:lnTo>
                    <a:pt x="594995" y="253491"/>
                  </a:lnTo>
                  <a:lnTo>
                    <a:pt x="594995" y="207390"/>
                  </a:lnTo>
                  <a:lnTo>
                    <a:pt x="399414" y="207390"/>
                  </a:lnTo>
                  <a:lnTo>
                    <a:pt x="399414" y="183261"/>
                  </a:lnTo>
                  <a:close/>
                </a:path>
                <a:path w="1262379" h="329565">
                  <a:moveTo>
                    <a:pt x="594995" y="253491"/>
                  </a:moveTo>
                  <a:lnTo>
                    <a:pt x="536067" y="253491"/>
                  </a:lnTo>
                  <a:lnTo>
                    <a:pt x="536067" y="281177"/>
                  </a:lnTo>
                  <a:lnTo>
                    <a:pt x="594995" y="281177"/>
                  </a:lnTo>
                  <a:lnTo>
                    <a:pt x="594995" y="253491"/>
                  </a:lnTo>
                  <a:close/>
                </a:path>
                <a:path w="1262379" h="329565">
                  <a:moveTo>
                    <a:pt x="594995" y="183261"/>
                  </a:moveTo>
                  <a:lnTo>
                    <a:pt x="536067" y="183261"/>
                  </a:lnTo>
                  <a:lnTo>
                    <a:pt x="536067" y="207390"/>
                  </a:lnTo>
                  <a:lnTo>
                    <a:pt x="594995" y="207390"/>
                  </a:lnTo>
                  <a:lnTo>
                    <a:pt x="594995" y="183261"/>
                  </a:lnTo>
                  <a:close/>
                </a:path>
                <a:path w="1262379" h="329565">
                  <a:moveTo>
                    <a:pt x="1160018" y="193547"/>
                  </a:moveTo>
                  <a:lnTo>
                    <a:pt x="1037463" y="193547"/>
                  </a:lnTo>
                  <a:lnTo>
                    <a:pt x="1029817" y="193857"/>
                  </a:lnTo>
                  <a:lnTo>
                    <a:pt x="991026" y="208127"/>
                  </a:lnTo>
                  <a:lnTo>
                    <a:pt x="968835" y="240041"/>
                  </a:lnTo>
                  <a:lnTo>
                    <a:pt x="965834" y="261365"/>
                  </a:lnTo>
                  <a:lnTo>
                    <a:pt x="966159" y="268604"/>
                  </a:lnTo>
                  <a:lnTo>
                    <a:pt x="981509" y="305643"/>
                  </a:lnTo>
                  <a:lnTo>
                    <a:pt x="1015478" y="326397"/>
                  </a:lnTo>
                  <a:lnTo>
                    <a:pt x="1037463" y="329183"/>
                  </a:lnTo>
                  <a:lnTo>
                    <a:pt x="1160018" y="329183"/>
                  </a:lnTo>
                  <a:lnTo>
                    <a:pt x="1200991" y="318198"/>
                  </a:lnTo>
                  <a:lnTo>
                    <a:pt x="1226439" y="289051"/>
                  </a:lnTo>
                  <a:lnTo>
                    <a:pt x="1228846" y="282320"/>
                  </a:lnTo>
                  <a:lnTo>
                    <a:pt x="1045718" y="282320"/>
                  </a:lnTo>
                  <a:lnTo>
                    <a:pt x="1038098" y="280669"/>
                  </a:lnTo>
                  <a:lnTo>
                    <a:pt x="1032764" y="277240"/>
                  </a:lnTo>
                  <a:lnTo>
                    <a:pt x="1027429" y="273938"/>
                  </a:lnTo>
                  <a:lnTo>
                    <a:pt x="1024860" y="268799"/>
                  </a:lnTo>
                  <a:lnTo>
                    <a:pt x="1055624" y="240411"/>
                  </a:lnTo>
                  <a:lnTo>
                    <a:pt x="1228864" y="240411"/>
                  </a:lnTo>
                  <a:lnTo>
                    <a:pt x="1228772" y="240041"/>
                  </a:lnTo>
                  <a:lnTo>
                    <a:pt x="1206454" y="208127"/>
                  </a:lnTo>
                  <a:lnTo>
                    <a:pt x="1167681" y="193857"/>
                  </a:lnTo>
                  <a:lnTo>
                    <a:pt x="1160018" y="193547"/>
                  </a:lnTo>
                  <a:close/>
                </a:path>
                <a:path w="1262379" h="329565">
                  <a:moveTo>
                    <a:pt x="1228864" y="240411"/>
                  </a:moveTo>
                  <a:lnTo>
                    <a:pt x="1141602" y="240411"/>
                  </a:lnTo>
                  <a:lnTo>
                    <a:pt x="1155271" y="241720"/>
                  </a:lnTo>
                  <a:lnTo>
                    <a:pt x="1165034" y="245649"/>
                  </a:lnTo>
                  <a:lnTo>
                    <a:pt x="1170892" y="252198"/>
                  </a:lnTo>
                  <a:lnTo>
                    <a:pt x="1172845" y="261365"/>
                  </a:lnTo>
                  <a:lnTo>
                    <a:pt x="1170892" y="270533"/>
                  </a:lnTo>
                  <a:lnTo>
                    <a:pt x="1165034" y="277082"/>
                  </a:lnTo>
                  <a:lnTo>
                    <a:pt x="1155271" y="281011"/>
                  </a:lnTo>
                  <a:lnTo>
                    <a:pt x="1141602" y="282320"/>
                  </a:lnTo>
                  <a:lnTo>
                    <a:pt x="1228846" y="282320"/>
                  </a:lnTo>
                  <a:lnTo>
                    <a:pt x="1230439" y="275875"/>
                  </a:lnTo>
                  <a:lnTo>
                    <a:pt x="1231439" y="268799"/>
                  </a:lnTo>
                  <a:lnTo>
                    <a:pt x="1231773" y="261365"/>
                  </a:lnTo>
                  <a:lnTo>
                    <a:pt x="1231439" y="253861"/>
                  </a:lnTo>
                  <a:lnTo>
                    <a:pt x="1230439" y="246761"/>
                  </a:lnTo>
                  <a:lnTo>
                    <a:pt x="1228864" y="240411"/>
                  </a:lnTo>
                  <a:close/>
                </a:path>
                <a:path w="1262379" h="329565">
                  <a:moveTo>
                    <a:pt x="852677" y="193547"/>
                  </a:moveTo>
                  <a:lnTo>
                    <a:pt x="726567" y="193547"/>
                  </a:lnTo>
                  <a:lnTo>
                    <a:pt x="718921" y="193857"/>
                  </a:lnTo>
                  <a:lnTo>
                    <a:pt x="680130" y="208127"/>
                  </a:lnTo>
                  <a:lnTo>
                    <a:pt x="657812" y="240041"/>
                  </a:lnTo>
                  <a:lnTo>
                    <a:pt x="654812" y="261365"/>
                  </a:lnTo>
                  <a:lnTo>
                    <a:pt x="655136" y="268604"/>
                  </a:lnTo>
                  <a:lnTo>
                    <a:pt x="655145" y="268799"/>
                  </a:lnTo>
                  <a:lnTo>
                    <a:pt x="670611" y="305643"/>
                  </a:lnTo>
                  <a:lnTo>
                    <a:pt x="704582" y="326397"/>
                  </a:lnTo>
                  <a:lnTo>
                    <a:pt x="726567" y="329183"/>
                  </a:lnTo>
                  <a:lnTo>
                    <a:pt x="852677" y="329183"/>
                  </a:lnTo>
                  <a:lnTo>
                    <a:pt x="893651" y="318198"/>
                  </a:lnTo>
                  <a:lnTo>
                    <a:pt x="919099" y="289051"/>
                  </a:lnTo>
                  <a:lnTo>
                    <a:pt x="921506" y="282320"/>
                  </a:lnTo>
                  <a:lnTo>
                    <a:pt x="734822" y="282320"/>
                  </a:lnTo>
                  <a:lnTo>
                    <a:pt x="727075" y="280669"/>
                  </a:lnTo>
                  <a:lnTo>
                    <a:pt x="721868" y="277240"/>
                  </a:lnTo>
                  <a:lnTo>
                    <a:pt x="716533" y="273938"/>
                  </a:lnTo>
                  <a:lnTo>
                    <a:pt x="713964" y="268799"/>
                  </a:lnTo>
                  <a:lnTo>
                    <a:pt x="744727" y="240411"/>
                  </a:lnTo>
                  <a:lnTo>
                    <a:pt x="921524" y="240411"/>
                  </a:lnTo>
                  <a:lnTo>
                    <a:pt x="921432" y="240041"/>
                  </a:lnTo>
                  <a:lnTo>
                    <a:pt x="899114" y="208127"/>
                  </a:lnTo>
                  <a:lnTo>
                    <a:pt x="860323" y="193857"/>
                  </a:lnTo>
                  <a:lnTo>
                    <a:pt x="852677" y="193547"/>
                  </a:lnTo>
                  <a:close/>
                </a:path>
                <a:path w="1262379" h="329565">
                  <a:moveTo>
                    <a:pt x="921524" y="240411"/>
                  </a:moveTo>
                  <a:lnTo>
                    <a:pt x="834136" y="240411"/>
                  </a:lnTo>
                  <a:lnTo>
                    <a:pt x="847804" y="241720"/>
                  </a:lnTo>
                  <a:lnTo>
                    <a:pt x="857567" y="245649"/>
                  </a:lnTo>
                  <a:lnTo>
                    <a:pt x="863425" y="252198"/>
                  </a:lnTo>
                  <a:lnTo>
                    <a:pt x="865377" y="261365"/>
                  </a:lnTo>
                  <a:lnTo>
                    <a:pt x="863425" y="270533"/>
                  </a:lnTo>
                  <a:lnTo>
                    <a:pt x="857567" y="277082"/>
                  </a:lnTo>
                  <a:lnTo>
                    <a:pt x="847804" y="281011"/>
                  </a:lnTo>
                  <a:lnTo>
                    <a:pt x="834136" y="282320"/>
                  </a:lnTo>
                  <a:lnTo>
                    <a:pt x="921506" y="282320"/>
                  </a:lnTo>
                  <a:lnTo>
                    <a:pt x="923099" y="275875"/>
                  </a:lnTo>
                  <a:lnTo>
                    <a:pt x="924099" y="268799"/>
                  </a:lnTo>
                  <a:lnTo>
                    <a:pt x="924432" y="261365"/>
                  </a:lnTo>
                  <a:lnTo>
                    <a:pt x="924099" y="253861"/>
                  </a:lnTo>
                  <a:lnTo>
                    <a:pt x="923099" y="246761"/>
                  </a:lnTo>
                  <a:lnTo>
                    <a:pt x="921524" y="240411"/>
                  </a:lnTo>
                  <a:close/>
                </a:path>
                <a:path w="1262379" h="329565">
                  <a:moveTo>
                    <a:pt x="594995" y="104775"/>
                  </a:moveTo>
                  <a:lnTo>
                    <a:pt x="536067" y="104775"/>
                  </a:lnTo>
                  <a:lnTo>
                    <a:pt x="536067" y="170433"/>
                  </a:lnTo>
                  <a:lnTo>
                    <a:pt x="594995" y="170433"/>
                  </a:lnTo>
                  <a:lnTo>
                    <a:pt x="594995" y="104775"/>
                  </a:lnTo>
                  <a:close/>
                </a:path>
                <a:path w="1262379" h="329565">
                  <a:moveTo>
                    <a:pt x="409956" y="0"/>
                  </a:moveTo>
                  <a:lnTo>
                    <a:pt x="365716" y="7516"/>
                  </a:lnTo>
                  <a:lnTo>
                    <a:pt x="333565" y="30257"/>
                  </a:lnTo>
                  <a:lnTo>
                    <a:pt x="318458" y="68083"/>
                  </a:lnTo>
                  <a:lnTo>
                    <a:pt x="318008" y="77342"/>
                  </a:lnTo>
                  <a:lnTo>
                    <a:pt x="318008" y="92328"/>
                  </a:lnTo>
                  <a:lnTo>
                    <a:pt x="329059" y="133095"/>
                  </a:lnTo>
                  <a:lnTo>
                    <a:pt x="358171" y="158861"/>
                  </a:lnTo>
                  <a:lnTo>
                    <a:pt x="400890" y="169429"/>
                  </a:lnTo>
                  <a:lnTo>
                    <a:pt x="401921" y="169429"/>
                  </a:lnTo>
                  <a:lnTo>
                    <a:pt x="409956" y="169671"/>
                  </a:lnTo>
                  <a:lnTo>
                    <a:pt x="450951" y="163345"/>
                  </a:lnTo>
                  <a:lnTo>
                    <a:pt x="486812" y="138932"/>
                  </a:lnTo>
                  <a:lnTo>
                    <a:pt x="496191" y="122808"/>
                  </a:lnTo>
                  <a:lnTo>
                    <a:pt x="409956" y="122808"/>
                  </a:lnTo>
                  <a:lnTo>
                    <a:pt x="402885" y="122259"/>
                  </a:lnTo>
                  <a:lnTo>
                    <a:pt x="376936" y="87629"/>
                  </a:lnTo>
                  <a:lnTo>
                    <a:pt x="376936" y="82041"/>
                  </a:lnTo>
                  <a:lnTo>
                    <a:pt x="396541" y="49069"/>
                  </a:lnTo>
                  <a:lnTo>
                    <a:pt x="409956" y="46862"/>
                  </a:lnTo>
                  <a:lnTo>
                    <a:pt x="496264" y="46862"/>
                  </a:lnTo>
                  <a:lnTo>
                    <a:pt x="494712" y="43164"/>
                  </a:lnTo>
                  <a:lnTo>
                    <a:pt x="467487" y="14224"/>
                  </a:lnTo>
                  <a:lnTo>
                    <a:pt x="425942" y="873"/>
                  </a:lnTo>
                  <a:lnTo>
                    <a:pt x="418932" y="289"/>
                  </a:lnTo>
                  <a:lnTo>
                    <a:pt x="420797" y="289"/>
                  </a:lnTo>
                  <a:lnTo>
                    <a:pt x="409956" y="0"/>
                  </a:lnTo>
                  <a:close/>
                </a:path>
                <a:path w="1262379" h="329565">
                  <a:moveTo>
                    <a:pt x="496264" y="46862"/>
                  </a:moveTo>
                  <a:lnTo>
                    <a:pt x="409956" y="46862"/>
                  </a:lnTo>
                  <a:lnTo>
                    <a:pt x="417099" y="47412"/>
                  </a:lnTo>
                  <a:lnTo>
                    <a:pt x="423481" y="49069"/>
                  </a:lnTo>
                  <a:lnTo>
                    <a:pt x="442975" y="82041"/>
                  </a:lnTo>
                  <a:lnTo>
                    <a:pt x="442975" y="87629"/>
                  </a:lnTo>
                  <a:lnTo>
                    <a:pt x="423481" y="120602"/>
                  </a:lnTo>
                  <a:lnTo>
                    <a:pt x="409956" y="122808"/>
                  </a:lnTo>
                  <a:lnTo>
                    <a:pt x="496191" y="122808"/>
                  </a:lnTo>
                  <a:lnTo>
                    <a:pt x="497363" y="119983"/>
                  </a:lnTo>
                  <a:lnTo>
                    <a:pt x="499483" y="112629"/>
                  </a:lnTo>
                  <a:lnTo>
                    <a:pt x="500888" y="104775"/>
                  </a:lnTo>
                  <a:lnTo>
                    <a:pt x="594995" y="104775"/>
                  </a:lnTo>
                  <a:lnTo>
                    <a:pt x="594995" y="56387"/>
                  </a:lnTo>
                  <a:lnTo>
                    <a:pt x="499490" y="56387"/>
                  </a:lnTo>
                  <a:lnTo>
                    <a:pt x="497393" y="49555"/>
                  </a:lnTo>
                  <a:lnTo>
                    <a:pt x="496264" y="46862"/>
                  </a:lnTo>
                  <a:close/>
                </a:path>
                <a:path w="1262379" h="329565">
                  <a:moveTo>
                    <a:pt x="594995" y="4190"/>
                  </a:moveTo>
                  <a:lnTo>
                    <a:pt x="536067" y="4190"/>
                  </a:lnTo>
                  <a:lnTo>
                    <a:pt x="536067" y="56387"/>
                  </a:lnTo>
                  <a:lnTo>
                    <a:pt x="594995" y="56387"/>
                  </a:lnTo>
                  <a:lnTo>
                    <a:pt x="594995" y="4190"/>
                  </a:lnTo>
                  <a:close/>
                </a:path>
                <a:path w="1262379" h="329565">
                  <a:moveTo>
                    <a:pt x="1046099" y="52831"/>
                  </a:moveTo>
                  <a:lnTo>
                    <a:pt x="985012" y="52831"/>
                  </a:lnTo>
                  <a:lnTo>
                    <a:pt x="950468" y="181737"/>
                  </a:lnTo>
                  <a:lnTo>
                    <a:pt x="1009523" y="181737"/>
                  </a:lnTo>
                  <a:lnTo>
                    <a:pt x="1041019" y="62102"/>
                  </a:lnTo>
                  <a:lnTo>
                    <a:pt x="1041780" y="59562"/>
                  </a:lnTo>
                  <a:lnTo>
                    <a:pt x="1042543" y="57276"/>
                  </a:lnTo>
                  <a:lnTo>
                    <a:pt x="1043558" y="55499"/>
                  </a:lnTo>
                  <a:lnTo>
                    <a:pt x="1044448" y="53720"/>
                  </a:lnTo>
                  <a:lnTo>
                    <a:pt x="1046099" y="52831"/>
                  </a:lnTo>
                  <a:close/>
                </a:path>
                <a:path w="1262379" h="329565">
                  <a:moveTo>
                    <a:pt x="1120902" y="52831"/>
                  </a:moveTo>
                  <a:lnTo>
                    <a:pt x="1059561" y="52831"/>
                  </a:lnTo>
                  <a:lnTo>
                    <a:pt x="1061338" y="53720"/>
                  </a:lnTo>
                  <a:lnTo>
                    <a:pt x="1061188" y="53720"/>
                  </a:lnTo>
                  <a:lnTo>
                    <a:pt x="1090041" y="181737"/>
                  </a:lnTo>
                  <a:lnTo>
                    <a:pt x="1148969" y="181737"/>
                  </a:lnTo>
                  <a:lnTo>
                    <a:pt x="1120902" y="52831"/>
                  </a:lnTo>
                  <a:close/>
                </a:path>
                <a:path w="1262379" h="329565">
                  <a:moveTo>
                    <a:pt x="1154302" y="5968"/>
                  </a:moveTo>
                  <a:lnTo>
                    <a:pt x="954786" y="5968"/>
                  </a:lnTo>
                  <a:lnTo>
                    <a:pt x="954786" y="52831"/>
                  </a:lnTo>
                  <a:lnTo>
                    <a:pt x="1154302" y="52831"/>
                  </a:lnTo>
                  <a:lnTo>
                    <a:pt x="1154302" y="5968"/>
                  </a:lnTo>
                  <a:close/>
                </a:path>
                <a:path w="1262379" h="329565">
                  <a:moveTo>
                    <a:pt x="170052" y="5968"/>
                  </a:moveTo>
                  <a:lnTo>
                    <a:pt x="0" y="5968"/>
                  </a:lnTo>
                  <a:lnTo>
                    <a:pt x="0" y="53593"/>
                  </a:lnTo>
                  <a:lnTo>
                    <a:pt x="109474" y="53593"/>
                  </a:lnTo>
                  <a:lnTo>
                    <a:pt x="111633" y="54101"/>
                  </a:lnTo>
                  <a:lnTo>
                    <a:pt x="113537" y="56261"/>
                  </a:lnTo>
                  <a:lnTo>
                    <a:pt x="113792" y="58419"/>
                  </a:lnTo>
                  <a:lnTo>
                    <a:pt x="113284" y="61721"/>
                  </a:lnTo>
                  <a:lnTo>
                    <a:pt x="72136" y="304672"/>
                  </a:lnTo>
                  <a:lnTo>
                    <a:pt x="132461" y="304672"/>
                  </a:lnTo>
                  <a:lnTo>
                    <a:pt x="179577" y="17652"/>
                  </a:lnTo>
                  <a:lnTo>
                    <a:pt x="178815" y="13462"/>
                  </a:lnTo>
                  <a:lnTo>
                    <a:pt x="176530" y="10413"/>
                  </a:lnTo>
                  <a:lnTo>
                    <a:pt x="174117" y="7492"/>
                  </a:lnTo>
                  <a:lnTo>
                    <a:pt x="170052" y="5968"/>
                  </a:lnTo>
                  <a:close/>
                </a:path>
                <a:path w="1262379" h="329565">
                  <a:moveTo>
                    <a:pt x="1223899" y="4190"/>
                  </a:moveTo>
                  <a:lnTo>
                    <a:pt x="1164971" y="4190"/>
                  </a:lnTo>
                  <a:lnTo>
                    <a:pt x="1164971" y="185292"/>
                  </a:lnTo>
                  <a:lnTo>
                    <a:pt x="1223899" y="185292"/>
                  </a:lnTo>
                  <a:lnTo>
                    <a:pt x="1223899" y="111887"/>
                  </a:lnTo>
                  <a:lnTo>
                    <a:pt x="1262252" y="111887"/>
                  </a:lnTo>
                  <a:lnTo>
                    <a:pt x="1262252" y="62102"/>
                  </a:lnTo>
                  <a:lnTo>
                    <a:pt x="1223899" y="62102"/>
                  </a:lnTo>
                  <a:lnTo>
                    <a:pt x="1223899" y="4190"/>
                  </a:lnTo>
                  <a:close/>
                </a:path>
                <a:path w="1262379" h="329565">
                  <a:moveTo>
                    <a:pt x="916558" y="116077"/>
                  </a:moveTo>
                  <a:lnTo>
                    <a:pt x="857630" y="116077"/>
                  </a:lnTo>
                  <a:lnTo>
                    <a:pt x="857630" y="185292"/>
                  </a:lnTo>
                  <a:lnTo>
                    <a:pt x="916558" y="185292"/>
                  </a:lnTo>
                  <a:lnTo>
                    <a:pt x="916558" y="116077"/>
                  </a:lnTo>
                  <a:close/>
                </a:path>
                <a:path w="1262379" h="329565">
                  <a:moveTo>
                    <a:pt x="822451" y="5968"/>
                  </a:moveTo>
                  <a:lnTo>
                    <a:pt x="740409" y="5968"/>
                  </a:lnTo>
                  <a:lnTo>
                    <a:pt x="731510" y="6207"/>
                  </a:lnTo>
                  <a:lnTo>
                    <a:pt x="691769" y="20954"/>
                  </a:lnTo>
                  <a:lnTo>
                    <a:pt x="673552" y="57657"/>
                  </a:lnTo>
                  <a:lnTo>
                    <a:pt x="633984" y="181737"/>
                  </a:lnTo>
                  <a:lnTo>
                    <a:pt x="694308" y="181737"/>
                  </a:lnTo>
                  <a:lnTo>
                    <a:pt x="729361" y="65150"/>
                  </a:lnTo>
                  <a:lnTo>
                    <a:pt x="731393" y="60832"/>
                  </a:lnTo>
                  <a:lnTo>
                    <a:pt x="734059" y="57657"/>
                  </a:lnTo>
                  <a:lnTo>
                    <a:pt x="736600" y="54482"/>
                  </a:lnTo>
                  <a:lnTo>
                    <a:pt x="740918" y="52831"/>
                  </a:lnTo>
                  <a:lnTo>
                    <a:pt x="822451" y="52831"/>
                  </a:lnTo>
                  <a:lnTo>
                    <a:pt x="822451" y="5968"/>
                  </a:lnTo>
                  <a:close/>
                </a:path>
                <a:path w="1262379" h="329565">
                  <a:moveTo>
                    <a:pt x="822451" y="52831"/>
                  </a:moveTo>
                  <a:lnTo>
                    <a:pt x="763524" y="52831"/>
                  </a:lnTo>
                  <a:lnTo>
                    <a:pt x="763524" y="181737"/>
                  </a:lnTo>
                  <a:lnTo>
                    <a:pt x="822451" y="181737"/>
                  </a:lnTo>
                  <a:lnTo>
                    <a:pt x="822451" y="116077"/>
                  </a:lnTo>
                  <a:lnTo>
                    <a:pt x="916558" y="116077"/>
                  </a:lnTo>
                  <a:lnTo>
                    <a:pt x="916558" y="66420"/>
                  </a:lnTo>
                  <a:lnTo>
                    <a:pt x="822451" y="66420"/>
                  </a:lnTo>
                  <a:lnTo>
                    <a:pt x="822451" y="52831"/>
                  </a:lnTo>
                  <a:close/>
                </a:path>
                <a:path w="1262379" h="329565">
                  <a:moveTo>
                    <a:pt x="916558" y="4190"/>
                  </a:moveTo>
                  <a:lnTo>
                    <a:pt x="857630" y="4190"/>
                  </a:lnTo>
                  <a:lnTo>
                    <a:pt x="857630" y="66420"/>
                  </a:lnTo>
                  <a:lnTo>
                    <a:pt x="916558" y="66420"/>
                  </a:lnTo>
                  <a:lnTo>
                    <a:pt x="916558" y="4190"/>
                  </a:lnTo>
                  <a:close/>
                </a:path>
                <a:path w="1262379" h="329565">
                  <a:moveTo>
                    <a:pt x="273431" y="4190"/>
                  </a:moveTo>
                  <a:lnTo>
                    <a:pt x="214502" y="4190"/>
                  </a:lnTo>
                  <a:lnTo>
                    <a:pt x="214502" y="328040"/>
                  </a:lnTo>
                  <a:lnTo>
                    <a:pt x="273431" y="328040"/>
                  </a:lnTo>
                  <a:lnTo>
                    <a:pt x="273431" y="41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67150" y="297941"/>
              <a:ext cx="399415" cy="346075"/>
            </a:xfrm>
            <a:custGeom>
              <a:avLst/>
              <a:gdLst/>
              <a:ahLst/>
              <a:cxnLst/>
              <a:rect l="l" t="t" r="r" b="b"/>
              <a:pathLst>
                <a:path w="399414" h="346075">
                  <a:moveTo>
                    <a:pt x="0" y="345948"/>
                  </a:moveTo>
                  <a:lnTo>
                    <a:pt x="399288" y="345948"/>
                  </a:lnTo>
                  <a:lnTo>
                    <a:pt x="39928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44620" y="352805"/>
              <a:ext cx="221995" cy="235457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46735" y="124840"/>
            <a:ext cx="1080871" cy="115443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135636" y="99059"/>
            <a:ext cx="157480" cy="157480"/>
            <a:chOff x="135636" y="99059"/>
            <a:chExt cx="157480" cy="157480"/>
          </a:xfrm>
        </p:grpSpPr>
        <p:sp>
          <p:nvSpPr>
            <p:cNvPr id="25" name="object 25"/>
            <p:cNvSpPr/>
            <p:nvPr/>
          </p:nvSpPr>
          <p:spPr>
            <a:xfrm>
              <a:off x="160870" y="119760"/>
              <a:ext cx="108585" cy="100965"/>
            </a:xfrm>
            <a:custGeom>
              <a:avLst/>
              <a:gdLst/>
              <a:ahLst/>
              <a:cxnLst/>
              <a:rect l="l" t="t" r="r" b="b"/>
              <a:pathLst>
                <a:path w="108585" h="100964">
                  <a:moveTo>
                    <a:pt x="108242" y="0"/>
                  </a:moveTo>
                  <a:lnTo>
                    <a:pt x="86271" y="0"/>
                  </a:lnTo>
                  <a:lnTo>
                    <a:pt x="86271" y="9525"/>
                  </a:lnTo>
                  <a:lnTo>
                    <a:pt x="86271" y="91059"/>
                  </a:lnTo>
                  <a:lnTo>
                    <a:pt x="59359" y="91059"/>
                  </a:lnTo>
                  <a:lnTo>
                    <a:pt x="59359" y="9525"/>
                  </a:lnTo>
                  <a:lnTo>
                    <a:pt x="86271" y="9525"/>
                  </a:lnTo>
                  <a:lnTo>
                    <a:pt x="86271" y="0"/>
                  </a:lnTo>
                  <a:lnTo>
                    <a:pt x="48958" y="0"/>
                  </a:lnTo>
                  <a:lnTo>
                    <a:pt x="48958" y="9525"/>
                  </a:lnTo>
                  <a:lnTo>
                    <a:pt x="48958" y="91059"/>
                  </a:lnTo>
                  <a:lnTo>
                    <a:pt x="22047" y="91059"/>
                  </a:lnTo>
                  <a:lnTo>
                    <a:pt x="22047" y="9525"/>
                  </a:lnTo>
                  <a:lnTo>
                    <a:pt x="48958" y="9525"/>
                  </a:lnTo>
                  <a:lnTo>
                    <a:pt x="48958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11645" y="9525"/>
                  </a:lnTo>
                  <a:lnTo>
                    <a:pt x="11645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108242" y="100584"/>
                  </a:lnTo>
                  <a:lnTo>
                    <a:pt x="108242" y="91059"/>
                  </a:lnTo>
                  <a:lnTo>
                    <a:pt x="96608" y="91059"/>
                  </a:lnTo>
                  <a:lnTo>
                    <a:pt x="96608" y="9525"/>
                  </a:lnTo>
                  <a:lnTo>
                    <a:pt x="108242" y="9525"/>
                  </a:lnTo>
                  <a:lnTo>
                    <a:pt x="1082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57200" y="1152143"/>
            <a:ext cx="10601325" cy="630555"/>
            <a:chOff x="457200" y="1152143"/>
            <a:chExt cx="10601325" cy="630555"/>
          </a:xfrm>
        </p:grpSpPr>
        <p:sp>
          <p:nvSpPr>
            <p:cNvPr id="28" name="object 28"/>
            <p:cNvSpPr/>
            <p:nvPr/>
          </p:nvSpPr>
          <p:spPr>
            <a:xfrm>
              <a:off x="457200" y="1152143"/>
              <a:ext cx="10601325" cy="591820"/>
            </a:xfrm>
            <a:custGeom>
              <a:avLst/>
              <a:gdLst/>
              <a:ahLst/>
              <a:cxnLst/>
              <a:rect l="l" t="t" r="r" b="b"/>
              <a:pathLst>
                <a:path w="10601325" h="591819">
                  <a:moveTo>
                    <a:pt x="10502392" y="0"/>
                  </a:moveTo>
                  <a:lnTo>
                    <a:pt x="98551" y="0"/>
                  </a:lnTo>
                  <a:lnTo>
                    <a:pt x="60189" y="7737"/>
                  </a:lnTo>
                  <a:lnTo>
                    <a:pt x="28863" y="28844"/>
                  </a:lnTo>
                  <a:lnTo>
                    <a:pt x="7744" y="60168"/>
                  </a:lnTo>
                  <a:lnTo>
                    <a:pt x="0" y="98551"/>
                  </a:lnTo>
                  <a:lnTo>
                    <a:pt x="0" y="492759"/>
                  </a:lnTo>
                  <a:lnTo>
                    <a:pt x="7744" y="531143"/>
                  </a:lnTo>
                  <a:lnTo>
                    <a:pt x="28863" y="562467"/>
                  </a:lnTo>
                  <a:lnTo>
                    <a:pt x="60189" y="583574"/>
                  </a:lnTo>
                  <a:lnTo>
                    <a:pt x="98551" y="591312"/>
                  </a:lnTo>
                  <a:lnTo>
                    <a:pt x="10502392" y="591312"/>
                  </a:lnTo>
                  <a:lnTo>
                    <a:pt x="10540775" y="583574"/>
                  </a:lnTo>
                  <a:lnTo>
                    <a:pt x="10572099" y="562467"/>
                  </a:lnTo>
                  <a:lnTo>
                    <a:pt x="10593206" y="531143"/>
                  </a:lnTo>
                  <a:lnTo>
                    <a:pt x="10600944" y="492759"/>
                  </a:lnTo>
                  <a:lnTo>
                    <a:pt x="10600944" y="98551"/>
                  </a:lnTo>
                  <a:lnTo>
                    <a:pt x="10593206" y="60168"/>
                  </a:lnTo>
                  <a:lnTo>
                    <a:pt x="10572099" y="28844"/>
                  </a:lnTo>
                  <a:lnTo>
                    <a:pt x="10540775" y="7737"/>
                  </a:lnTo>
                  <a:lnTo>
                    <a:pt x="105023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4677" y="1331721"/>
              <a:ext cx="1506855" cy="203200"/>
            </a:xfrm>
            <a:custGeom>
              <a:avLst/>
              <a:gdLst/>
              <a:ahLst/>
              <a:cxnLst/>
              <a:rect l="l" t="t" r="r" b="b"/>
              <a:pathLst>
                <a:path w="1506855" h="203200">
                  <a:moveTo>
                    <a:pt x="101955" y="89662"/>
                  </a:moveTo>
                  <a:lnTo>
                    <a:pt x="80835" y="57048"/>
                  </a:lnTo>
                  <a:lnTo>
                    <a:pt x="68249" y="52895"/>
                  </a:lnTo>
                  <a:lnTo>
                    <a:pt x="68249" y="86106"/>
                  </a:lnTo>
                  <a:lnTo>
                    <a:pt x="68249" y="93091"/>
                  </a:lnTo>
                  <a:lnTo>
                    <a:pt x="66840" y="95885"/>
                  </a:lnTo>
                  <a:lnTo>
                    <a:pt x="64122" y="97790"/>
                  </a:lnTo>
                  <a:lnTo>
                    <a:pt x="61391" y="99822"/>
                  </a:lnTo>
                  <a:lnTo>
                    <a:pt x="57924" y="100838"/>
                  </a:lnTo>
                  <a:lnTo>
                    <a:pt x="49504" y="100838"/>
                  </a:lnTo>
                  <a:lnTo>
                    <a:pt x="46037" y="99822"/>
                  </a:lnTo>
                  <a:lnTo>
                    <a:pt x="43319" y="97790"/>
                  </a:lnTo>
                  <a:lnTo>
                    <a:pt x="40589" y="95885"/>
                  </a:lnTo>
                  <a:lnTo>
                    <a:pt x="39179" y="93091"/>
                  </a:lnTo>
                  <a:lnTo>
                    <a:pt x="39179" y="86106"/>
                  </a:lnTo>
                  <a:lnTo>
                    <a:pt x="40589" y="83312"/>
                  </a:lnTo>
                  <a:lnTo>
                    <a:pt x="46037" y="79502"/>
                  </a:lnTo>
                  <a:lnTo>
                    <a:pt x="49504" y="78486"/>
                  </a:lnTo>
                  <a:lnTo>
                    <a:pt x="57924" y="78486"/>
                  </a:lnTo>
                  <a:lnTo>
                    <a:pt x="61391" y="79502"/>
                  </a:lnTo>
                  <a:lnTo>
                    <a:pt x="66840" y="83312"/>
                  </a:lnTo>
                  <a:lnTo>
                    <a:pt x="68249" y="86106"/>
                  </a:lnTo>
                  <a:lnTo>
                    <a:pt x="68249" y="52895"/>
                  </a:lnTo>
                  <a:lnTo>
                    <a:pt x="63677" y="51904"/>
                  </a:lnTo>
                  <a:lnTo>
                    <a:pt x="53721" y="51181"/>
                  </a:lnTo>
                  <a:lnTo>
                    <a:pt x="43738" y="51904"/>
                  </a:lnTo>
                  <a:lnTo>
                    <a:pt x="9182" y="73571"/>
                  </a:lnTo>
                  <a:lnTo>
                    <a:pt x="5486" y="89662"/>
                  </a:lnTo>
                  <a:lnTo>
                    <a:pt x="6464" y="97790"/>
                  </a:lnTo>
                  <a:lnTo>
                    <a:pt x="6515" y="98221"/>
                  </a:lnTo>
                  <a:lnTo>
                    <a:pt x="34696" y="125463"/>
                  </a:lnTo>
                  <a:lnTo>
                    <a:pt x="53721" y="128016"/>
                  </a:lnTo>
                  <a:lnTo>
                    <a:pt x="63677" y="127381"/>
                  </a:lnTo>
                  <a:lnTo>
                    <a:pt x="98234" y="105765"/>
                  </a:lnTo>
                  <a:lnTo>
                    <a:pt x="99974" y="100838"/>
                  </a:lnTo>
                  <a:lnTo>
                    <a:pt x="100901" y="98221"/>
                  </a:lnTo>
                  <a:lnTo>
                    <a:pt x="101955" y="89662"/>
                  </a:lnTo>
                  <a:close/>
                </a:path>
                <a:path w="1506855" h="203200">
                  <a:moveTo>
                    <a:pt x="104698" y="16764"/>
                  </a:moveTo>
                  <a:lnTo>
                    <a:pt x="72466" y="16764"/>
                  </a:lnTo>
                  <a:lnTo>
                    <a:pt x="72466" y="0"/>
                  </a:lnTo>
                  <a:lnTo>
                    <a:pt x="34061" y="0"/>
                  </a:lnTo>
                  <a:lnTo>
                    <a:pt x="34061" y="16764"/>
                  </a:lnTo>
                  <a:lnTo>
                    <a:pt x="0" y="16764"/>
                  </a:lnTo>
                  <a:lnTo>
                    <a:pt x="0" y="46228"/>
                  </a:lnTo>
                  <a:lnTo>
                    <a:pt x="104698" y="46228"/>
                  </a:lnTo>
                  <a:lnTo>
                    <a:pt x="104698" y="16764"/>
                  </a:lnTo>
                  <a:close/>
                </a:path>
                <a:path w="1506855" h="203200">
                  <a:moveTo>
                    <a:pt x="198882" y="136017"/>
                  </a:moveTo>
                  <a:lnTo>
                    <a:pt x="16002" y="136017"/>
                  </a:lnTo>
                  <a:lnTo>
                    <a:pt x="16002" y="167640"/>
                  </a:lnTo>
                  <a:lnTo>
                    <a:pt x="160020" y="167640"/>
                  </a:lnTo>
                  <a:lnTo>
                    <a:pt x="160020" y="200533"/>
                  </a:lnTo>
                  <a:lnTo>
                    <a:pt x="198882" y="200533"/>
                  </a:lnTo>
                  <a:lnTo>
                    <a:pt x="198882" y="136017"/>
                  </a:lnTo>
                  <a:close/>
                </a:path>
                <a:path w="1506855" h="203200">
                  <a:moveTo>
                    <a:pt x="198882" y="3048"/>
                  </a:moveTo>
                  <a:lnTo>
                    <a:pt x="163449" y="3048"/>
                  </a:lnTo>
                  <a:lnTo>
                    <a:pt x="163449" y="47752"/>
                  </a:lnTo>
                  <a:lnTo>
                    <a:pt x="147675" y="47752"/>
                  </a:lnTo>
                  <a:lnTo>
                    <a:pt x="147675" y="3937"/>
                  </a:lnTo>
                  <a:lnTo>
                    <a:pt x="112699" y="3937"/>
                  </a:lnTo>
                  <a:lnTo>
                    <a:pt x="112699" y="127127"/>
                  </a:lnTo>
                  <a:lnTo>
                    <a:pt x="147675" y="127127"/>
                  </a:lnTo>
                  <a:lnTo>
                    <a:pt x="147675" y="82804"/>
                  </a:lnTo>
                  <a:lnTo>
                    <a:pt x="163449" y="82804"/>
                  </a:lnTo>
                  <a:lnTo>
                    <a:pt x="163449" y="129159"/>
                  </a:lnTo>
                  <a:lnTo>
                    <a:pt x="198882" y="129159"/>
                  </a:lnTo>
                  <a:lnTo>
                    <a:pt x="198882" y="82804"/>
                  </a:lnTo>
                  <a:lnTo>
                    <a:pt x="198882" y="47752"/>
                  </a:lnTo>
                  <a:lnTo>
                    <a:pt x="198882" y="3048"/>
                  </a:lnTo>
                  <a:close/>
                </a:path>
                <a:path w="1506855" h="203200">
                  <a:moveTo>
                    <a:pt x="359892" y="76581"/>
                  </a:moveTo>
                  <a:lnTo>
                    <a:pt x="352082" y="71755"/>
                  </a:lnTo>
                  <a:lnTo>
                    <a:pt x="305714" y="43053"/>
                  </a:lnTo>
                  <a:lnTo>
                    <a:pt x="308584" y="34175"/>
                  </a:lnTo>
                  <a:lnTo>
                    <a:pt x="310654" y="25069"/>
                  </a:lnTo>
                  <a:lnTo>
                    <a:pt x="311899" y="15748"/>
                  </a:lnTo>
                  <a:lnTo>
                    <a:pt x="312343" y="6223"/>
                  </a:lnTo>
                  <a:lnTo>
                    <a:pt x="273481" y="3937"/>
                  </a:lnTo>
                  <a:lnTo>
                    <a:pt x="272199" y="17678"/>
                  </a:lnTo>
                  <a:lnTo>
                    <a:pt x="269240" y="30137"/>
                  </a:lnTo>
                  <a:lnTo>
                    <a:pt x="241655" y="65786"/>
                  </a:lnTo>
                  <a:lnTo>
                    <a:pt x="220446" y="72771"/>
                  </a:lnTo>
                  <a:lnTo>
                    <a:pt x="220446" y="107188"/>
                  </a:lnTo>
                  <a:lnTo>
                    <a:pt x="259245" y="96647"/>
                  </a:lnTo>
                  <a:lnTo>
                    <a:pt x="289483" y="71755"/>
                  </a:lnTo>
                  <a:lnTo>
                    <a:pt x="340233" y="104521"/>
                  </a:lnTo>
                  <a:lnTo>
                    <a:pt x="359892" y="76581"/>
                  </a:lnTo>
                  <a:close/>
                </a:path>
                <a:path w="1506855" h="203200">
                  <a:moveTo>
                    <a:pt x="406755" y="115443"/>
                  </a:moveTo>
                  <a:lnTo>
                    <a:pt x="368122" y="115443"/>
                  </a:lnTo>
                  <a:lnTo>
                    <a:pt x="368122" y="147193"/>
                  </a:lnTo>
                  <a:lnTo>
                    <a:pt x="368122" y="166497"/>
                  </a:lnTo>
                  <a:lnTo>
                    <a:pt x="270738" y="166497"/>
                  </a:lnTo>
                  <a:lnTo>
                    <a:pt x="270738" y="147193"/>
                  </a:lnTo>
                  <a:lnTo>
                    <a:pt x="368122" y="147193"/>
                  </a:lnTo>
                  <a:lnTo>
                    <a:pt x="368122" y="115443"/>
                  </a:lnTo>
                  <a:lnTo>
                    <a:pt x="232105" y="115443"/>
                  </a:lnTo>
                  <a:lnTo>
                    <a:pt x="232105" y="198247"/>
                  </a:lnTo>
                  <a:lnTo>
                    <a:pt x="406755" y="198247"/>
                  </a:lnTo>
                  <a:lnTo>
                    <a:pt x="406755" y="166497"/>
                  </a:lnTo>
                  <a:lnTo>
                    <a:pt x="406755" y="147193"/>
                  </a:lnTo>
                  <a:lnTo>
                    <a:pt x="406755" y="115443"/>
                  </a:lnTo>
                  <a:close/>
                </a:path>
                <a:path w="1506855" h="203200">
                  <a:moveTo>
                    <a:pt x="406755" y="3048"/>
                  </a:moveTo>
                  <a:lnTo>
                    <a:pt x="368122" y="3048"/>
                  </a:lnTo>
                  <a:lnTo>
                    <a:pt x="368122" y="108585"/>
                  </a:lnTo>
                  <a:lnTo>
                    <a:pt x="406755" y="108585"/>
                  </a:lnTo>
                  <a:lnTo>
                    <a:pt x="406755" y="3048"/>
                  </a:lnTo>
                  <a:close/>
                </a:path>
                <a:path w="1506855" h="203200">
                  <a:moveTo>
                    <a:pt x="679373" y="88773"/>
                  </a:moveTo>
                  <a:lnTo>
                    <a:pt x="540308" y="88773"/>
                  </a:lnTo>
                  <a:lnTo>
                    <a:pt x="540308" y="77470"/>
                  </a:lnTo>
                  <a:lnTo>
                    <a:pt x="673785" y="77470"/>
                  </a:lnTo>
                  <a:lnTo>
                    <a:pt x="673785" y="48006"/>
                  </a:lnTo>
                  <a:lnTo>
                    <a:pt x="540308" y="48006"/>
                  </a:lnTo>
                  <a:lnTo>
                    <a:pt x="540308" y="36830"/>
                  </a:lnTo>
                  <a:lnTo>
                    <a:pt x="677087" y="36830"/>
                  </a:lnTo>
                  <a:lnTo>
                    <a:pt x="677087" y="5334"/>
                  </a:lnTo>
                  <a:lnTo>
                    <a:pt x="502158" y="5334"/>
                  </a:lnTo>
                  <a:lnTo>
                    <a:pt x="502158" y="120269"/>
                  </a:lnTo>
                  <a:lnTo>
                    <a:pt x="679373" y="120269"/>
                  </a:lnTo>
                  <a:lnTo>
                    <a:pt x="679373" y="88773"/>
                  </a:lnTo>
                  <a:close/>
                </a:path>
                <a:path w="1506855" h="203200">
                  <a:moveTo>
                    <a:pt x="688263" y="132334"/>
                  </a:moveTo>
                  <a:lnTo>
                    <a:pt x="490728" y="132334"/>
                  </a:lnTo>
                  <a:lnTo>
                    <a:pt x="490728" y="167132"/>
                  </a:lnTo>
                  <a:lnTo>
                    <a:pt x="569645" y="167132"/>
                  </a:lnTo>
                  <a:lnTo>
                    <a:pt x="569645" y="202819"/>
                  </a:lnTo>
                  <a:lnTo>
                    <a:pt x="609396" y="202819"/>
                  </a:lnTo>
                  <a:lnTo>
                    <a:pt x="609396" y="167132"/>
                  </a:lnTo>
                  <a:lnTo>
                    <a:pt x="688263" y="167132"/>
                  </a:lnTo>
                  <a:lnTo>
                    <a:pt x="688263" y="132334"/>
                  </a:lnTo>
                  <a:close/>
                </a:path>
                <a:path w="1506855" h="203200">
                  <a:moveTo>
                    <a:pt x="843965" y="165481"/>
                  </a:moveTo>
                  <a:lnTo>
                    <a:pt x="821143" y="135382"/>
                  </a:lnTo>
                  <a:lnTo>
                    <a:pt x="788212" y="91948"/>
                  </a:lnTo>
                  <a:lnTo>
                    <a:pt x="789609" y="84455"/>
                  </a:lnTo>
                  <a:lnTo>
                    <a:pt x="790625" y="76708"/>
                  </a:lnTo>
                  <a:lnTo>
                    <a:pt x="793038" y="43053"/>
                  </a:lnTo>
                  <a:lnTo>
                    <a:pt x="833932" y="43053"/>
                  </a:lnTo>
                  <a:lnTo>
                    <a:pt x="833932" y="7620"/>
                  </a:lnTo>
                  <a:lnTo>
                    <a:pt x="710996" y="7620"/>
                  </a:lnTo>
                  <a:lnTo>
                    <a:pt x="710996" y="43053"/>
                  </a:lnTo>
                  <a:lnTo>
                    <a:pt x="754176" y="43053"/>
                  </a:lnTo>
                  <a:lnTo>
                    <a:pt x="752792" y="65582"/>
                  </a:lnTo>
                  <a:lnTo>
                    <a:pt x="745693" y="103492"/>
                  </a:lnTo>
                  <a:lnTo>
                    <a:pt x="724916" y="140944"/>
                  </a:lnTo>
                  <a:lnTo>
                    <a:pt x="705408" y="150241"/>
                  </a:lnTo>
                  <a:lnTo>
                    <a:pt x="705408" y="189103"/>
                  </a:lnTo>
                  <a:lnTo>
                    <a:pt x="745286" y="174879"/>
                  </a:lnTo>
                  <a:lnTo>
                    <a:pt x="775004" y="135382"/>
                  </a:lnTo>
                  <a:lnTo>
                    <a:pt x="813257" y="188087"/>
                  </a:lnTo>
                  <a:lnTo>
                    <a:pt x="813358" y="188214"/>
                  </a:lnTo>
                  <a:lnTo>
                    <a:pt x="843965" y="165481"/>
                  </a:lnTo>
                  <a:close/>
                </a:path>
                <a:path w="1506855" h="203200">
                  <a:moveTo>
                    <a:pt x="910259" y="74295"/>
                  </a:moveTo>
                  <a:lnTo>
                    <a:pt x="887387" y="74295"/>
                  </a:lnTo>
                  <a:lnTo>
                    <a:pt x="887387" y="3048"/>
                  </a:lnTo>
                  <a:lnTo>
                    <a:pt x="848791" y="3048"/>
                  </a:lnTo>
                  <a:lnTo>
                    <a:pt x="848791" y="198247"/>
                  </a:lnTo>
                  <a:lnTo>
                    <a:pt x="887387" y="198247"/>
                  </a:lnTo>
                  <a:lnTo>
                    <a:pt x="887387" y="111760"/>
                  </a:lnTo>
                  <a:lnTo>
                    <a:pt x="910259" y="111760"/>
                  </a:lnTo>
                  <a:lnTo>
                    <a:pt x="910259" y="74295"/>
                  </a:lnTo>
                  <a:close/>
                </a:path>
                <a:path w="1506855" h="203200">
                  <a:moveTo>
                    <a:pt x="1160957" y="3048"/>
                  </a:moveTo>
                  <a:lnTo>
                    <a:pt x="1123238" y="3048"/>
                  </a:lnTo>
                  <a:lnTo>
                    <a:pt x="1123238" y="17653"/>
                  </a:lnTo>
                  <a:lnTo>
                    <a:pt x="1123238" y="45974"/>
                  </a:lnTo>
                  <a:lnTo>
                    <a:pt x="1123238" y="60579"/>
                  </a:lnTo>
                  <a:lnTo>
                    <a:pt x="1024940" y="60579"/>
                  </a:lnTo>
                  <a:lnTo>
                    <a:pt x="1024940" y="45974"/>
                  </a:lnTo>
                  <a:lnTo>
                    <a:pt x="1123238" y="45974"/>
                  </a:lnTo>
                  <a:lnTo>
                    <a:pt x="1123238" y="17653"/>
                  </a:lnTo>
                  <a:lnTo>
                    <a:pt x="1024940" y="17653"/>
                  </a:lnTo>
                  <a:lnTo>
                    <a:pt x="1024940" y="3048"/>
                  </a:lnTo>
                  <a:lnTo>
                    <a:pt x="987221" y="3048"/>
                  </a:lnTo>
                  <a:lnTo>
                    <a:pt x="987221" y="89662"/>
                  </a:lnTo>
                  <a:lnTo>
                    <a:pt x="1160957" y="89662"/>
                  </a:lnTo>
                  <a:lnTo>
                    <a:pt x="1160957" y="60579"/>
                  </a:lnTo>
                  <a:lnTo>
                    <a:pt x="1160957" y="45974"/>
                  </a:lnTo>
                  <a:lnTo>
                    <a:pt x="1160957" y="17653"/>
                  </a:lnTo>
                  <a:lnTo>
                    <a:pt x="1160957" y="3048"/>
                  </a:lnTo>
                  <a:close/>
                </a:path>
                <a:path w="1506855" h="203200">
                  <a:moveTo>
                    <a:pt x="1163751" y="166497"/>
                  </a:moveTo>
                  <a:lnTo>
                    <a:pt x="1026083" y="166497"/>
                  </a:lnTo>
                  <a:lnTo>
                    <a:pt x="1026083" y="143383"/>
                  </a:lnTo>
                  <a:lnTo>
                    <a:pt x="986840" y="143383"/>
                  </a:lnTo>
                  <a:lnTo>
                    <a:pt x="986840" y="198247"/>
                  </a:lnTo>
                  <a:lnTo>
                    <a:pt x="1163751" y="198247"/>
                  </a:lnTo>
                  <a:lnTo>
                    <a:pt x="1163751" y="166497"/>
                  </a:lnTo>
                  <a:close/>
                </a:path>
                <a:path w="1506855" h="203200">
                  <a:moveTo>
                    <a:pt x="1172895" y="100838"/>
                  </a:moveTo>
                  <a:lnTo>
                    <a:pt x="975410" y="100838"/>
                  </a:lnTo>
                  <a:lnTo>
                    <a:pt x="975410" y="132334"/>
                  </a:lnTo>
                  <a:lnTo>
                    <a:pt x="1054658" y="132334"/>
                  </a:lnTo>
                  <a:lnTo>
                    <a:pt x="1054658" y="155702"/>
                  </a:lnTo>
                  <a:lnTo>
                    <a:pt x="1093520" y="155702"/>
                  </a:lnTo>
                  <a:lnTo>
                    <a:pt x="1093520" y="132334"/>
                  </a:lnTo>
                  <a:lnTo>
                    <a:pt x="1172895" y="132334"/>
                  </a:lnTo>
                  <a:lnTo>
                    <a:pt x="1172895" y="100838"/>
                  </a:lnTo>
                  <a:close/>
                </a:path>
                <a:path w="1506855" h="203200">
                  <a:moveTo>
                    <a:pt x="1313357" y="98298"/>
                  </a:moveTo>
                  <a:lnTo>
                    <a:pt x="1312164" y="75895"/>
                  </a:lnTo>
                  <a:lnTo>
                    <a:pt x="1308989" y="56667"/>
                  </a:lnTo>
                  <a:lnTo>
                    <a:pt x="1303883" y="40767"/>
                  </a:lnTo>
                  <a:lnTo>
                    <a:pt x="1303832" y="40601"/>
                  </a:lnTo>
                  <a:lnTo>
                    <a:pt x="1277658" y="10795"/>
                  </a:lnTo>
                  <a:lnTo>
                    <a:pt x="1275130" y="9906"/>
                  </a:lnTo>
                  <a:lnTo>
                    <a:pt x="1275130" y="98298"/>
                  </a:lnTo>
                  <a:lnTo>
                    <a:pt x="1274648" y="113284"/>
                  </a:lnTo>
                  <a:lnTo>
                    <a:pt x="1264589" y="152146"/>
                  </a:lnTo>
                  <a:lnTo>
                    <a:pt x="1259382" y="156337"/>
                  </a:lnTo>
                  <a:lnTo>
                    <a:pt x="1253680" y="156006"/>
                  </a:lnTo>
                  <a:lnTo>
                    <a:pt x="1252118" y="156006"/>
                  </a:lnTo>
                  <a:lnTo>
                    <a:pt x="1231023" y="113284"/>
                  </a:lnTo>
                  <a:lnTo>
                    <a:pt x="1230553" y="98298"/>
                  </a:lnTo>
                  <a:lnTo>
                    <a:pt x="1231023" y="83400"/>
                  </a:lnTo>
                  <a:lnTo>
                    <a:pt x="1241094" y="44577"/>
                  </a:lnTo>
                  <a:lnTo>
                    <a:pt x="1246428" y="40386"/>
                  </a:lnTo>
                  <a:lnTo>
                    <a:pt x="1252905" y="40767"/>
                  </a:lnTo>
                  <a:lnTo>
                    <a:pt x="1259382" y="40386"/>
                  </a:lnTo>
                  <a:lnTo>
                    <a:pt x="1274648" y="83400"/>
                  </a:lnTo>
                  <a:lnTo>
                    <a:pt x="1275130" y="98298"/>
                  </a:lnTo>
                  <a:lnTo>
                    <a:pt x="1275130" y="9906"/>
                  </a:lnTo>
                  <a:lnTo>
                    <a:pt x="1265999" y="6654"/>
                  </a:lnTo>
                  <a:lnTo>
                    <a:pt x="1252905" y="5334"/>
                  </a:lnTo>
                  <a:lnTo>
                    <a:pt x="1239799" y="6654"/>
                  </a:lnTo>
                  <a:lnTo>
                    <a:pt x="1202004" y="40386"/>
                  </a:lnTo>
                  <a:lnTo>
                    <a:pt x="1192326" y="98298"/>
                  </a:lnTo>
                  <a:lnTo>
                    <a:pt x="1193507" y="120713"/>
                  </a:lnTo>
                  <a:lnTo>
                    <a:pt x="1209090" y="168910"/>
                  </a:lnTo>
                  <a:lnTo>
                    <a:pt x="1252905" y="191389"/>
                  </a:lnTo>
                  <a:lnTo>
                    <a:pt x="1265999" y="190055"/>
                  </a:lnTo>
                  <a:lnTo>
                    <a:pt x="1277658" y="185864"/>
                  </a:lnTo>
                  <a:lnTo>
                    <a:pt x="1287907" y="178816"/>
                  </a:lnTo>
                  <a:lnTo>
                    <a:pt x="1296720" y="168910"/>
                  </a:lnTo>
                  <a:lnTo>
                    <a:pt x="1303642" y="156337"/>
                  </a:lnTo>
                  <a:lnTo>
                    <a:pt x="1303832" y="156006"/>
                  </a:lnTo>
                  <a:lnTo>
                    <a:pt x="1308989" y="139941"/>
                  </a:lnTo>
                  <a:lnTo>
                    <a:pt x="1312164" y="120713"/>
                  </a:lnTo>
                  <a:lnTo>
                    <a:pt x="1313357" y="98298"/>
                  </a:lnTo>
                  <a:close/>
                </a:path>
                <a:path w="1506855" h="203200">
                  <a:moveTo>
                    <a:pt x="1394891" y="43434"/>
                  </a:moveTo>
                  <a:lnTo>
                    <a:pt x="1372031" y="43434"/>
                  </a:lnTo>
                  <a:lnTo>
                    <a:pt x="1372031" y="3048"/>
                  </a:lnTo>
                  <a:lnTo>
                    <a:pt x="1333423" y="3048"/>
                  </a:lnTo>
                  <a:lnTo>
                    <a:pt x="1333423" y="198247"/>
                  </a:lnTo>
                  <a:lnTo>
                    <a:pt x="1372031" y="198247"/>
                  </a:lnTo>
                  <a:lnTo>
                    <a:pt x="1372031" y="145669"/>
                  </a:lnTo>
                  <a:lnTo>
                    <a:pt x="1394891" y="145669"/>
                  </a:lnTo>
                  <a:lnTo>
                    <a:pt x="1394891" y="109474"/>
                  </a:lnTo>
                  <a:lnTo>
                    <a:pt x="1372031" y="109474"/>
                  </a:lnTo>
                  <a:lnTo>
                    <a:pt x="1372031" y="79629"/>
                  </a:lnTo>
                  <a:lnTo>
                    <a:pt x="1394891" y="79629"/>
                  </a:lnTo>
                  <a:lnTo>
                    <a:pt x="1394891" y="43434"/>
                  </a:lnTo>
                  <a:close/>
                </a:path>
                <a:path w="1506855" h="203200">
                  <a:moveTo>
                    <a:pt x="1506397" y="140589"/>
                  </a:moveTo>
                  <a:lnTo>
                    <a:pt x="1483918" y="124333"/>
                  </a:lnTo>
                  <a:lnTo>
                    <a:pt x="1477187" y="124587"/>
                  </a:lnTo>
                  <a:lnTo>
                    <a:pt x="1471726" y="126746"/>
                  </a:lnTo>
                  <a:lnTo>
                    <a:pt x="1463344" y="135128"/>
                  </a:lnTo>
                  <a:lnTo>
                    <a:pt x="1461185" y="140589"/>
                  </a:lnTo>
                  <a:lnTo>
                    <a:pt x="1461185" y="153924"/>
                  </a:lnTo>
                  <a:lnTo>
                    <a:pt x="1463344" y="159385"/>
                  </a:lnTo>
                  <a:lnTo>
                    <a:pt x="1471726" y="167767"/>
                  </a:lnTo>
                  <a:lnTo>
                    <a:pt x="1477187" y="169926"/>
                  </a:lnTo>
                  <a:lnTo>
                    <a:pt x="1490522" y="169926"/>
                  </a:lnTo>
                  <a:lnTo>
                    <a:pt x="1495983" y="167767"/>
                  </a:lnTo>
                  <a:lnTo>
                    <a:pt x="1500174" y="163576"/>
                  </a:lnTo>
                  <a:lnTo>
                    <a:pt x="1504238" y="159385"/>
                  </a:lnTo>
                  <a:lnTo>
                    <a:pt x="1506397" y="153924"/>
                  </a:lnTo>
                  <a:lnTo>
                    <a:pt x="1506397" y="140589"/>
                  </a:lnTo>
                  <a:close/>
                </a:path>
                <a:path w="1506855" h="203200">
                  <a:moveTo>
                    <a:pt x="1506397" y="49911"/>
                  </a:moveTo>
                  <a:lnTo>
                    <a:pt x="1504238" y="44450"/>
                  </a:lnTo>
                  <a:lnTo>
                    <a:pt x="1500174" y="40132"/>
                  </a:lnTo>
                  <a:lnTo>
                    <a:pt x="1495983" y="35941"/>
                  </a:lnTo>
                  <a:lnTo>
                    <a:pt x="1490522" y="33782"/>
                  </a:lnTo>
                  <a:lnTo>
                    <a:pt x="1477187" y="33782"/>
                  </a:lnTo>
                  <a:lnTo>
                    <a:pt x="1471726" y="35941"/>
                  </a:lnTo>
                  <a:lnTo>
                    <a:pt x="1467535" y="40132"/>
                  </a:lnTo>
                  <a:lnTo>
                    <a:pt x="1463344" y="44450"/>
                  </a:lnTo>
                  <a:lnTo>
                    <a:pt x="1461185" y="49911"/>
                  </a:lnTo>
                  <a:lnTo>
                    <a:pt x="1461185" y="63119"/>
                  </a:lnTo>
                  <a:lnTo>
                    <a:pt x="1463344" y="68580"/>
                  </a:lnTo>
                  <a:lnTo>
                    <a:pt x="1467535" y="72771"/>
                  </a:lnTo>
                  <a:lnTo>
                    <a:pt x="1471726" y="77089"/>
                  </a:lnTo>
                  <a:lnTo>
                    <a:pt x="1477187" y="79248"/>
                  </a:lnTo>
                  <a:lnTo>
                    <a:pt x="1490522" y="79248"/>
                  </a:lnTo>
                  <a:lnTo>
                    <a:pt x="1495983" y="77089"/>
                  </a:lnTo>
                  <a:lnTo>
                    <a:pt x="1504238" y="68580"/>
                  </a:lnTo>
                  <a:lnTo>
                    <a:pt x="1506397" y="63119"/>
                  </a:lnTo>
                  <a:lnTo>
                    <a:pt x="1506397" y="49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00300" y="1181150"/>
              <a:ext cx="3819905" cy="60116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15767" y="1267967"/>
              <a:ext cx="3169158" cy="4183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467355" y="1248155"/>
              <a:ext cx="3619500" cy="401320"/>
            </a:xfrm>
            <a:custGeom>
              <a:avLst/>
              <a:gdLst/>
              <a:ahLst/>
              <a:cxnLst/>
              <a:rect l="l" t="t" r="r" b="b"/>
              <a:pathLst>
                <a:path w="3619500" h="401319">
                  <a:moveTo>
                    <a:pt x="3419094" y="0"/>
                  </a:moveTo>
                  <a:lnTo>
                    <a:pt x="200406" y="0"/>
                  </a:lnTo>
                  <a:lnTo>
                    <a:pt x="154434" y="5296"/>
                  </a:lnTo>
                  <a:lnTo>
                    <a:pt x="112245" y="20380"/>
                  </a:lnTo>
                  <a:lnTo>
                    <a:pt x="75035" y="44047"/>
                  </a:lnTo>
                  <a:lnTo>
                    <a:pt x="44007" y="75089"/>
                  </a:lnTo>
                  <a:lnTo>
                    <a:pt x="20358" y="112300"/>
                  </a:lnTo>
                  <a:lnTo>
                    <a:pt x="5289" y="154474"/>
                  </a:lnTo>
                  <a:lnTo>
                    <a:pt x="0" y="200405"/>
                  </a:lnTo>
                  <a:lnTo>
                    <a:pt x="5303" y="246377"/>
                  </a:lnTo>
                  <a:lnTo>
                    <a:pt x="20393" y="288566"/>
                  </a:lnTo>
                  <a:lnTo>
                    <a:pt x="44060" y="325776"/>
                  </a:lnTo>
                  <a:lnTo>
                    <a:pt x="75098" y="356804"/>
                  </a:lnTo>
                  <a:lnTo>
                    <a:pt x="112307" y="380453"/>
                  </a:lnTo>
                  <a:lnTo>
                    <a:pt x="154492" y="395522"/>
                  </a:lnTo>
                  <a:lnTo>
                    <a:pt x="200406" y="400812"/>
                  </a:lnTo>
                  <a:lnTo>
                    <a:pt x="3419094" y="400812"/>
                  </a:lnTo>
                  <a:lnTo>
                    <a:pt x="3465065" y="395522"/>
                  </a:lnTo>
                  <a:lnTo>
                    <a:pt x="3507254" y="380453"/>
                  </a:lnTo>
                  <a:lnTo>
                    <a:pt x="3544464" y="356804"/>
                  </a:lnTo>
                  <a:lnTo>
                    <a:pt x="3575492" y="325776"/>
                  </a:lnTo>
                  <a:lnTo>
                    <a:pt x="3599141" y="288566"/>
                  </a:lnTo>
                  <a:lnTo>
                    <a:pt x="3614210" y="246377"/>
                  </a:lnTo>
                  <a:lnTo>
                    <a:pt x="3619500" y="200405"/>
                  </a:lnTo>
                  <a:lnTo>
                    <a:pt x="3614210" y="154474"/>
                  </a:lnTo>
                  <a:lnTo>
                    <a:pt x="3599141" y="112300"/>
                  </a:lnTo>
                  <a:lnTo>
                    <a:pt x="3575492" y="75089"/>
                  </a:lnTo>
                  <a:lnTo>
                    <a:pt x="3544464" y="44047"/>
                  </a:lnTo>
                  <a:lnTo>
                    <a:pt x="3507254" y="20380"/>
                  </a:lnTo>
                  <a:lnTo>
                    <a:pt x="3465065" y="5296"/>
                  </a:lnTo>
                  <a:lnTo>
                    <a:pt x="3419094" y="0"/>
                  </a:lnTo>
                  <a:close/>
                </a:path>
              </a:pathLst>
            </a:custGeom>
            <a:solidFill>
              <a:srgbClr val="212D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79776" y="1331950"/>
              <a:ext cx="2974086" cy="22329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8108" y="1181150"/>
              <a:ext cx="2058162" cy="60116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47103" y="1267967"/>
              <a:ext cx="1341881" cy="4183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265164" y="1248155"/>
              <a:ext cx="1858010" cy="401320"/>
            </a:xfrm>
            <a:custGeom>
              <a:avLst/>
              <a:gdLst/>
              <a:ahLst/>
              <a:cxnLst/>
              <a:rect l="l" t="t" r="r" b="b"/>
              <a:pathLst>
                <a:path w="1858009" h="401319">
                  <a:moveTo>
                    <a:pt x="1657350" y="0"/>
                  </a:moveTo>
                  <a:lnTo>
                    <a:pt x="200406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289" y="246377"/>
                  </a:lnTo>
                  <a:lnTo>
                    <a:pt x="20358" y="288566"/>
                  </a:lnTo>
                  <a:lnTo>
                    <a:pt x="44007" y="325776"/>
                  </a:lnTo>
                  <a:lnTo>
                    <a:pt x="75035" y="356804"/>
                  </a:lnTo>
                  <a:lnTo>
                    <a:pt x="112245" y="380453"/>
                  </a:lnTo>
                  <a:lnTo>
                    <a:pt x="154434" y="395522"/>
                  </a:lnTo>
                  <a:lnTo>
                    <a:pt x="200406" y="400812"/>
                  </a:lnTo>
                  <a:lnTo>
                    <a:pt x="1657350" y="400812"/>
                  </a:lnTo>
                  <a:lnTo>
                    <a:pt x="1703321" y="395522"/>
                  </a:lnTo>
                  <a:lnTo>
                    <a:pt x="1745510" y="380453"/>
                  </a:lnTo>
                  <a:lnTo>
                    <a:pt x="1782720" y="356804"/>
                  </a:lnTo>
                  <a:lnTo>
                    <a:pt x="1813748" y="325776"/>
                  </a:lnTo>
                  <a:lnTo>
                    <a:pt x="1837397" y="288566"/>
                  </a:lnTo>
                  <a:lnTo>
                    <a:pt x="1852466" y="246377"/>
                  </a:lnTo>
                  <a:lnTo>
                    <a:pt x="1857756" y="200405"/>
                  </a:lnTo>
                  <a:lnTo>
                    <a:pt x="1852466" y="154434"/>
                  </a:lnTo>
                  <a:lnTo>
                    <a:pt x="1837397" y="112245"/>
                  </a:lnTo>
                  <a:lnTo>
                    <a:pt x="1813748" y="75035"/>
                  </a:lnTo>
                  <a:lnTo>
                    <a:pt x="1782720" y="44007"/>
                  </a:lnTo>
                  <a:lnTo>
                    <a:pt x="1745510" y="20358"/>
                  </a:lnTo>
                  <a:lnTo>
                    <a:pt x="1703321" y="5289"/>
                  </a:lnTo>
                  <a:lnTo>
                    <a:pt x="1657350" y="0"/>
                  </a:lnTo>
                  <a:close/>
                </a:path>
              </a:pathLst>
            </a:custGeom>
            <a:solidFill>
              <a:srgbClr val="212D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09588" y="1331950"/>
              <a:ext cx="1148346" cy="22329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34171" y="1181150"/>
              <a:ext cx="2652522" cy="60116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16111" y="1267967"/>
              <a:ext cx="2067305" cy="41833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301228" y="1248155"/>
              <a:ext cx="2452370" cy="401320"/>
            </a:xfrm>
            <a:custGeom>
              <a:avLst/>
              <a:gdLst/>
              <a:ahLst/>
              <a:cxnLst/>
              <a:rect l="l" t="t" r="r" b="b"/>
              <a:pathLst>
                <a:path w="2452370" h="401319">
                  <a:moveTo>
                    <a:pt x="2251710" y="0"/>
                  </a:moveTo>
                  <a:lnTo>
                    <a:pt x="200405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303" y="246377"/>
                  </a:lnTo>
                  <a:lnTo>
                    <a:pt x="20393" y="288566"/>
                  </a:lnTo>
                  <a:lnTo>
                    <a:pt x="44060" y="325776"/>
                  </a:lnTo>
                  <a:lnTo>
                    <a:pt x="75098" y="356804"/>
                  </a:lnTo>
                  <a:lnTo>
                    <a:pt x="112307" y="380453"/>
                  </a:lnTo>
                  <a:lnTo>
                    <a:pt x="154492" y="395522"/>
                  </a:lnTo>
                  <a:lnTo>
                    <a:pt x="200405" y="400812"/>
                  </a:lnTo>
                  <a:lnTo>
                    <a:pt x="2251710" y="400812"/>
                  </a:lnTo>
                  <a:lnTo>
                    <a:pt x="2297641" y="395522"/>
                  </a:lnTo>
                  <a:lnTo>
                    <a:pt x="2339815" y="380453"/>
                  </a:lnTo>
                  <a:lnTo>
                    <a:pt x="2377026" y="356804"/>
                  </a:lnTo>
                  <a:lnTo>
                    <a:pt x="2408068" y="325776"/>
                  </a:lnTo>
                  <a:lnTo>
                    <a:pt x="2431735" y="288566"/>
                  </a:lnTo>
                  <a:lnTo>
                    <a:pt x="2446819" y="246377"/>
                  </a:lnTo>
                  <a:lnTo>
                    <a:pt x="2452116" y="200405"/>
                  </a:lnTo>
                  <a:lnTo>
                    <a:pt x="2446826" y="154434"/>
                  </a:lnTo>
                  <a:lnTo>
                    <a:pt x="2431757" y="112245"/>
                  </a:lnTo>
                  <a:lnTo>
                    <a:pt x="2408108" y="75035"/>
                  </a:lnTo>
                  <a:lnTo>
                    <a:pt x="2377080" y="44007"/>
                  </a:lnTo>
                  <a:lnTo>
                    <a:pt x="2339870" y="20358"/>
                  </a:lnTo>
                  <a:lnTo>
                    <a:pt x="2297681" y="5289"/>
                  </a:lnTo>
                  <a:lnTo>
                    <a:pt x="2251710" y="0"/>
                  </a:lnTo>
                  <a:close/>
                </a:path>
              </a:pathLst>
            </a:custGeom>
            <a:solidFill>
              <a:srgbClr val="212D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80119" y="1331950"/>
              <a:ext cx="1872233" cy="223291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3665220" y="2033015"/>
            <a:ext cx="7115175" cy="3938904"/>
            <a:chOff x="3665220" y="2033015"/>
            <a:chExt cx="7115175" cy="3938904"/>
          </a:xfrm>
        </p:grpSpPr>
        <p:sp>
          <p:nvSpPr>
            <p:cNvPr id="43" name="object 43"/>
            <p:cNvSpPr/>
            <p:nvPr/>
          </p:nvSpPr>
          <p:spPr>
            <a:xfrm>
              <a:off x="3852672" y="2042159"/>
              <a:ext cx="1117600" cy="417830"/>
            </a:xfrm>
            <a:custGeom>
              <a:avLst/>
              <a:gdLst/>
              <a:ahLst/>
              <a:cxnLst/>
              <a:rect l="l" t="t" r="r" b="b"/>
              <a:pathLst>
                <a:path w="1117600" h="417830">
                  <a:moveTo>
                    <a:pt x="998981" y="0"/>
                  </a:moveTo>
                  <a:lnTo>
                    <a:pt x="118110" y="0"/>
                  </a:lnTo>
                  <a:lnTo>
                    <a:pt x="72116" y="9274"/>
                  </a:lnTo>
                  <a:lnTo>
                    <a:pt x="34575" y="34575"/>
                  </a:lnTo>
                  <a:lnTo>
                    <a:pt x="9274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74" y="345459"/>
                  </a:lnTo>
                  <a:lnTo>
                    <a:pt x="34575" y="383000"/>
                  </a:lnTo>
                  <a:lnTo>
                    <a:pt x="72116" y="408301"/>
                  </a:lnTo>
                  <a:lnTo>
                    <a:pt x="118110" y="417575"/>
                  </a:lnTo>
                  <a:lnTo>
                    <a:pt x="998981" y="417575"/>
                  </a:lnTo>
                  <a:lnTo>
                    <a:pt x="1044975" y="408301"/>
                  </a:lnTo>
                  <a:lnTo>
                    <a:pt x="1082516" y="383000"/>
                  </a:lnTo>
                  <a:lnTo>
                    <a:pt x="1107817" y="345459"/>
                  </a:lnTo>
                  <a:lnTo>
                    <a:pt x="1117091" y="299465"/>
                  </a:lnTo>
                  <a:lnTo>
                    <a:pt x="1117091" y="118110"/>
                  </a:lnTo>
                  <a:lnTo>
                    <a:pt x="1107817" y="72116"/>
                  </a:lnTo>
                  <a:lnTo>
                    <a:pt x="1082516" y="34575"/>
                  </a:lnTo>
                  <a:lnTo>
                    <a:pt x="1044975" y="9274"/>
                  </a:lnTo>
                  <a:lnTo>
                    <a:pt x="99898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228084" y="2100706"/>
              <a:ext cx="368300" cy="177165"/>
            </a:xfrm>
            <a:custGeom>
              <a:avLst/>
              <a:gdLst/>
              <a:ahLst/>
              <a:cxnLst/>
              <a:rect l="l" t="t" r="r" b="b"/>
              <a:pathLst>
                <a:path w="368300" h="177164">
                  <a:moveTo>
                    <a:pt x="45212" y="112521"/>
                  </a:moveTo>
                  <a:lnTo>
                    <a:pt x="10287" y="112521"/>
                  </a:lnTo>
                  <a:lnTo>
                    <a:pt x="10287" y="173100"/>
                  </a:lnTo>
                  <a:lnTo>
                    <a:pt x="167639" y="173100"/>
                  </a:lnTo>
                  <a:lnTo>
                    <a:pt x="167639" y="142239"/>
                  </a:lnTo>
                  <a:lnTo>
                    <a:pt x="45212" y="142239"/>
                  </a:lnTo>
                  <a:lnTo>
                    <a:pt x="45212" y="112521"/>
                  </a:lnTo>
                  <a:close/>
                </a:path>
                <a:path w="368300" h="177164">
                  <a:moveTo>
                    <a:pt x="165226" y="0"/>
                  </a:moveTo>
                  <a:lnTo>
                    <a:pt x="130937" y="0"/>
                  </a:lnTo>
                  <a:lnTo>
                    <a:pt x="130937" y="128142"/>
                  </a:lnTo>
                  <a:lnTo>
                    <a:pt x="165226" y="128142"/>
                  </a:lnTo>
                  <a:lnTo>
                    <a:pt x="165226" y="0"/>
                  </a:lnTo>
                  <a:close/>
                </a:path>
                <a:path w="368300" h="177164">
                  <a:moveTo>
                    <a:pt x="46989" y="762"/>
                  </a:moveTo>
                  <a:lnTo>
                    <a:pt x="37383" y="43138"/>
                  </a:lnTo>
                  <a:lnTo>
                    <a:pt x="6665" y="71338"/>
                  </a:lnTo>
                  <a:lnTo>
                    <a:pt x="0" y="72770"/>
                  </a:lnTo>
                  <a:lnTo>
                    <a:pt x="0" y="104520"/>
                  </a:lnTo>
                  <a:lnTo>
                    <a:pt x="41360" y="89060"/>
                  </a:lnTo>
                  <a:lnTo>
                    <a:pt x="60451" y="69468"/>
                  </a:lnTo>
                  <a:lnTo>
                    <a:pt x="112610" y="69468"/>
                  </a:lnTo>
                  <a:lnTo>
                    <a:pt x="74549" y="42544"/>
                  </a:lnTo>
                  <a:lnTo>
                    <a:pt x="76835" y="36321"/>
                  </a:lnTo>
                  <a:lnTo>
                    <a:pt x="78486" y="29971"/>
                  </a:lnTo>
                  <a:lnTo>
                    <a:pt x="81533" y="2793"/>
                  </a:lnTo>
                  <a:lnTo>
                    <a:pt x="46989" y="762"/>
                  </a:lnTo>
                  <a:close/>
                </a:path>
                <a:path w="368300" h="177164">
                  <a:moveTo>
                    <a:pt x="112610" y="69468"/>
                  </a:moveTo>
                  <a:lnTo>
                    <a:pt x="60451" y="69468"/>
                  </a:lnTo>
                  <a:lnTo>
                    <a:pt x="104393" y="102107"/>
                  </a:lnTo>
                  <a:lnTo>
                    <a:pt x="124460" y="77850"/>
                  </a:lnTo>
                  <a:lnTo>
                    <a:pt x="112610" y="69468"/>
                  </a:lnTo>
                  <a:close/>
                </a:path>
                <a:path w="368300" h="177164">
                  <a:moveTo>
                    <a:pt x="263143" y="124587"/>
                  </a:moveTo>
                  <a:lnTo>
                    <a:pt x="228853" y="124587"/>
                  </a:lnTo>
                  <a:lnTo>
                    <a:pt x="228853" y="177164"/>
                  </a:lnTo>
                  <a:lnTo>
                    <a:pt x="263143" y="177164"/>
                  </a:lnTo>
                  <a:lnTo>
                    <a:pt x="263143" y="124587"/>
                  </a:lnTo>
                  <a:close/>
                </a:path>
                <a:path w="368300" h="177164">
                  <a:moveTo>
                    <a:pt x="331850" y="124587"/>
                  </a:moveTo>
                  <a:lnTo>
                    <a:pt x="297688" y="124587"/>
                  </a:lnTo>
                  <a:lnTo>
                    <a:pt x="297688" y="177164"/>
                  </a:lnTo>
                  <a:lnTo>
                    <a:pt x="331850" y="177164"/>
                  </a:lnTo>
                  <a:lnTo>
                    <a:pt x="331850" y="124587"/>
                  </a:lnTo>
                  <a:close/>
                </a:path>
                <a:path w="368300" h="177164">
                  <a:moveTo>
                    <a:pt x="367918" y="93217"/>
                  </a:moveTo>
                  <a:lnTo>
                    <a:pt x="192786" y="93217"/>
                  </a:lnTo>
                  <a:lnTo>
                    <a:pt x="192786" y="124587"/>
                  </a:lnTo>
                  <a:lnTo>
                    <a:pt x="367918" y="124587"/>
                  </a:lnTo>
                  <a:lnTo>
                    <a:pt x="367918" y="93217"/>
                  </a:lnTo>
                  <a:close/>
                </a:path>
                <a:path w="368300" h="177164">
                  <a:moveTo>
                    <a:pt x="357886" y="2031"/>
                  </a:moveTo>
                  <a:lnTo>
                    <a:pt x="202564" y="2031"/>
                  </a:lnTo>
                  <a:lnTo>
                    <a:pt x="202564" y="33781"/>
                  </a:lnTo>
                  <a:lnTo>
                    <a:pt x="322325" y="33781"/>
                  </a:lnTo>
                  <a:lnTo>
                    <a:pt x="322325" y="82930"/>
                  </a:lnTo>
                  <a:lnTo>
                    <a:pt x="357886" y="82930"/>
                  </a:lnTo>
                  <a:lnTo>
                    <a:pt x="357886" y="2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17620" y="2033015"/>
              <a:ext cx="399288" cy="3733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91128" y="2369819"/>
              <a:ext cx="7088885" cy="360197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65220" y="2343911"/>
              <a:ext cx="7088124" cy="360121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982212" y="3264407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650029" y="3256787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39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982212" y="3857243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650029" y="3849623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39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982212" y="4448555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650029" y="4440935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39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59340" y="2689859"/>
              <a:ext cx="690372" cy="311048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67367" y="4296409"/>
              <a:ext cx="1572259" cy="1644142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52855" y="4572000"/>
            <a:ext cx="2660904" cy="1327404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880872" y="2490203"/>
            <a:ext cx="2432050" cy="467359"/>
            <a:chOff x="880872" y="2490203"/>
            <a:chExt cx="2432050" cy="467359"/>
          </a:xfrm>
        </p:grpSpPr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0872" y="2490203"/>
              <a:ext cx="2431541" cy="46711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56132" y="2619743"/>
              <a:ext cx="2070354" cy="19279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6968" y="2496311"/>
              <a:ext cx="2403347" cy="43891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7066" y="2630423"/>
              <a:ext cx="2033384" cy="155194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880872" y="3025127"/>
            <a:ext cx="2432050" cy="467359"/>
            <a:chOff x="880872" y="3025127"/>
            <a:chExt cx="2432050" cy="467359"/>
          </a:xfrm>
        </p:grpSpPr>
        <p:pic>
          <p:nvPicPr>
            <p:cNvPr id="63" name="object 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0872" y="3025127"/>
              <a:ext cx="2431541" cy="46711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99031" y="3157727"/>
              <a:ext cx="1393697" cy="18973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6968" y="3031235"/>
              <a:ext cx="2403347" cy="43891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409954" y="3168141"/>
              <a:ext cx="1356360" cy="152400"/>
            </a:xfrm>
            <a:custGeom>
              <a:avLst/>
              <a:gdLst/>
              <a:ahLst/>
              <a:cxnLst/>
              <a:rect l="l" t="t" r="r" b="b"/>
              <a:pathLst>
                <a:path w="1356360" h="152400">
                  <a:moveTo>
                    <a:pt x="1356106" y="128396"/>
                  </a:moveTo>
                  <a:lnTo>
                    <a:pt x="1203960" y="128396"/>
                  </a:lnTo>
                  <a:lnTo>
                    <a:pt x="1203960" y="145033"/>
                  </a:lnTo>
                  <a:lnTo>
                    <a:pt x="1356106" y="145033"/>
                  </a:lnTo>
                  <a:lnTo>
                    <a:pt x="1356106" y="128396"/>
                  </a:lnTo>
                  <a:close/>
                </a:path>
                <a:path w="1356360" h="152400">
                  <a:moveTo>
                    <a:pt x="840994" y="128396"/>
                  </a:moveTo>
                  <a:lnTo>
                    <a:pt x="688847" y="128396"/>
                  </a:lnTo>
                  <a:lnTo>
                    <a:pt x="688847" y="145033"/>
                  </a:lnTo>
                  <a:lnTo>
                    <a:pt x="840994" y="145033"/>
                  </a:lnTo>
                  <a:lnTo>
                    <a:pt x="840994" y="128396"/>
                  </a:lnTo>
                  <a:close/>
                </a:path>
                <a:path w="1356360" h="152400">
                  <a:moveTo>
                    <a:pt x="324358" y="128396"/>
                  </a:moveTo>
                  <a:lnTo>
                    <a:pt x="172212" y="128396"/>
                  </a:lnTo>
                  <a:lnTo>
                    <a:pt x="172212" y="145033"/>
                  </a:lnTo>
                  <a:lnTo>
                    <a:pt x="324358" y="145033"/>
                  </a:lnTo>
                  <a:lnTo>
                    <a:pt x="324358" y="128396"/>
                  </a:lnTo>
                  <a:close/>
                </a:path>
                <a:path w="1356360" h="152400">
                  <a:moveTo>
                    <a:pt x="1002665" y="92455"/>
                  </a:moveTo>
                  <a:lnTo>
                    <a:pt x="871220" y="92455"/>
                  </a:lnTo>
                  <a:lnTo>
                    <a:pt x="871220" y="105409"/>
                  </a:lnTo>
                  <a:lnTo>
                    <a:pt x="985393" y="105409"/>
                  </a:lnTo>
                  <a:lnTo>
                    <a:pt x="985393" y="115188"/>
                  </a:lnTo>
                  <a:lnTo>
                    <a:pt x="871601" y="115188"/>
                  </a:lnTo>
                  <a:lnTo>
                    <a:pt x="871601" y="150494"/>
                  </a:lnTo>
                  <a:lnTo>
                    <a:pt x="1005332" y="150494"/>
                  </a:lnTo>
                  <a:lnTo>
                    <a:pt x="1005332" y="137540"/>
                  </a:lnTo>
                  <a:lnTo>
                    <a:pt x="888872" y="137540"/>
                  </a:lnTo>
                  <a:lnTo>
                    <a:pt x="888872" y="127507"/>
                  </a:lnTo>
                  <a:lnTo>
                    <a:pt x="1002665" y="127507"/>
                  </a:lnTo>
                  <a:lnTo>
                    <a:pt x="1002665" y="92455"/>
                  </a:lnTo>
                  <a:close/>
                </a:path>
                <a:path w="1356360" h="152400">
                  <a:moveTo>
                    <a:pt x="486028" y="89915"/>
                  </a:moveTo>
                  <a:lnTo>
                    <a:pt x="354584" y="89915"/>
                  </a:lnTo>
                  <a:lnTo>
                    <a:pt x="354584" y="102869"/>
                  </a:lnTo>
                  <a:lnTo>
                    <a:pt x="468757" y="102869"/>
                  </a:lnTo>
                  <a:lnTo>
                    <a:pt x="468757" y="113918"/>
                  </a:lnTo>
                  <a:lnTo>
                    <a:pt x="354965" y="113918"/>
                  </a:lnTo>
                  <a:lnTo>
                    <a:pt x="354965" y="150494"/>
                  </a:lnTo>
                  <a:lnTo>
                    <a:pt x="488696" y="150494"/>
                  </a:lnTo>
                  <a:lnTo>
                    <a:pt x="488696" y="137540"/>
                  </a:lnTo>
                  <a:lnTo>
                    <a:pt x="372237" y="137540"/>
                  </a:lnTo>
                  <a:lnTo>
                    <a:pt x="372237" y="126491"/>
                  </a:lnTo>
                  <a:lnTo>
                    <a:pt x="486028" y="126491"/>
                  </a:lnTo>
                  <a:lnTo>
                    <a:pt x="486028" y="89915"/>
                  </a:lnTo>
                  <a:close/>
                </a:path>
                <a:path w="1356360" h="152400">
                  <a:moveTo>
                    <a:pt x="1013206" y="66420"/>
                  </a:moveTo>
                  <a:lnTo>
                    <a:pt x="861060" y="66420"/>
                  </a:lnTo>
                  <a:lnTo>
                    <a:pt x="861060" y="80136"/>
                  </a:lnTo>
                  <a:lnTo>
                    <a:pt x="1013206" y="80136"/>
                  </a:lnTo>
                  <a:lnTo>
                    <a:pt x="1013206" y="66420"/>
                  </a:lnTo>
                  <a:close/>
                </a:path>
                <a:path w="1356360" h="152400">
                  <a:moveTo>
                    <a:pt x="496570" y="63753"/>
                  </a:moveTo>
                  <a:lnTo>
                    <a:pt x="344423" y="63753"/>
                  </a:lnTo>
                  <a:lnTo>
                    <a:pt x="344423" y="77469"/>
                  </a:lnTo>
                  <a:lnTo>
                    <a:pt x="496570" y="77469"/>
                  </a:lnTo>
                  <a:lnTo>
                    <a:pt x="496570" y="63753"/>
                  </a:lnTo>
                  <a:close/>
                </a:path>
                <a:path w="1356360" h="152400">
                  <a:moveTo>
                    <a:pt x="143383" y="90042"/>
                  </a:moveTo>
                  <a:lnTo>
                    <a:pt x="13970" y="90042"/>
                  </a:lnTo>
                  <a:lnTo>
                    <a:pt x="13970" y="103123"/>
                  </a:lnTo>
                  <a:lnTo>
                    <a:pt x="126111" y="103123"/>
                  </a:lnTo>
                  <a:lnTo>
                    <a:pt x="126111" y="113918"/>
                  </a:lnTo>
                  <a:lnTo>
                    <a:pt x="14224" y="113918"/>
                  </a:lnTo>
                  <a:lnTo>
                    <a:pt x="14224" y="150367"/>
                  </a:lnTo>
                  <a:lnTo>
                    <a:pt x="147065" y="150367"/>
                  </a:lnTo>
                  <a:lnTo>
                    <a:pt x="147065" y="137286"/>
                  </a:lnTo>
                  <a:lnTo>
                    <a:pt x="31750" y="137286"/>
                  </a:lnTo>
                  <a:lnTo>
                    <a:pt x="31750" y="126491"/>
                  </a:lnTo>
                  <a:lnTo>
                    <a:pt x="143383" y="126491"/>
                  </a:lnTo>
                  <a:lnTo>
                    <a:pt x="143383" y="90042"/>
                  </a:lnTo>
                  <a:close/>
                </a:path>
                <a:path w="1356360" h="152400">
                  <a:moveTo>
                    <a:pt x="60071" y="76834"/>
                  </a:moveTo>
                  <a:lnTo>
                    <a:pt x="42671" y="76834"/>
                  </a:lnTo>
                  <a:lnTo>
                    <a:pt x="42671" y="90042"/>
                  </a:lnTo>
                  <a:lnTo>
                    <a:pt x="60071" y="90042"/>
                  </a:lnTo>
                  <a:lnTo>
                    <a:pt x="60071" y="76834"/>
                  </a:lnTo>
                  <a:close/>
                </a:path>
                <a:path w="1356360" h="152400">
                  <a:moveTo>
                    <a:pt x="143383" y="0"/>
                  </a:moveTo>
                  <a:lnTo>
                    <a:pt x="125730" y="0"/>
                  </a:lnTo>
                  <a:lnTo>
                    <a:pt x="125730" y="20065"/>
                  </a:lnTo>
                  <a:lnTo>
                    <a:pt x="104648" y="20065"/>
                  </a:lnTo>
                  <a:lnTo>
                    <a:pt x="104648" y="35940"/>
                  </a:lnTo>
                  <a:lnTo>
                    <a:pt x="125730" y="35940"/>
                  </a:lnTo>
                  <a:lnTo>
                    <a:pt x="125730" y="81660"/>
                  </a:lnTo>
                  <a:lnTo>
                    <a:pt x="143383" y="81660"/>
                  </a:lnTo>
                  <a:lnTo>
                    <a:pt x="143383" y="0"/>
                  </a:lnTo>
                  <a:close/>
                </a:path>
                <a:path w="1356360" h="152400">
                  <a:moveTo>
                    <a:pt x="112903" y="57276"/>
                  </a:moveTo>
                  <a:lnTo>
                    <a:pt x="68185" y="63372"/>
                  </a:lnTo>
                  <a:lnTo>
                    <a:pt x="0" y="63372"/>
                  </a:lnTo>
                  <a:lnTo>
                    <a:pt x="0" y="76834"/>
                  </a:lnTo>
                  <a:lnTo>
                    <a:pt x="69757" y="76834"/>
                  </a:lnTo>
                  <a:lnTo>
                    <a:pt x="78089" y="76565"/>
                  </a:lnTo>
                  <a:lnTo>
                    <a:pt x="85342" y="76102"/>
                  </a:lnTo>
                  <a:lnTo>
                    <a:pt x="101092" y="74548"/>
                  </a:lnTo>
                  <a:lnTo>
                    <a:pt x="107950" y="72897"/>
                  </a:lnTo>
                  <a:lnTo>
                    <a:pt x="112903" y="70865"/>
                  </a:lnTo>
                  <a:lnTo>
                    <a:pt x="112903" y="57276"/>
                  </a:lnTo>
                  <a:close/>
                </a:path>
                <a:path w="1356360" h="152400">
                  <a:moveTo>
                    <a:pt x="52196" y="380"/>
                  </a:moveTo>
                  <a:lnTo>
                    <a:pt x="12065" y="12191"/>
                  </a:lnTo>
                  <a:lnTo>
                    <a:pt x="8001" y="18668"/>
                  </a:lnTo>
                  <a:lnTo>
                    <a:pt x="8001" y="35305"/>
                  </a:lnTo>
                  <a:lnTo>
                    <a:pt x="42604" y="53072"/>
                  </a:lnTo>
                  <a:lnTo>
                    <a:pt x="52196" y="53593"/>
                  </a:lnTo>
                  <a:lnTo>
                    <a:pt x="61862" y="53072"/>
                  </a:lnTo>
                  <a:lnTo>
                    <a:pt x="93252" y="40512"/>
                  </a:lnTo>
                  <a:lnTo>
                    <a:pt x="43942" y="40512"/>
                  </a:lnTo>
                  <a:lnTo>
                    <a:pt x="37337" y="39242"/>
                  </a:lnTo>
                  <a:lnTo>
                    <a:pt x="32512" y="36829"/>
                  </a:lnTo>
                  <a:lnTo>
                    <a:pt x="27559" y="34543"/>
                  </a:lnTo>
                  <a:lnTo>
                    <a:pt x="25146" y="31241"/>
                  </a:lnTo>
                  <a:lnTo>
                    <a:pt x="25018" y="26923"/>
                  </a:lnTo>
                  <a:lnTo>
                    <a:pt x="25146" y="22605"/>
                  </a:lnTo>
                  <a:lnTo>
                    <a:pt x="27559" y="19303"/>
                  </a:lnTo>
                  <a:lnTo>
                    <a:pt x="32512" y="17017"/>
                  </a:lnTo>
                  <a:lnTo>
                    <a:pt x="37337" y="14604"/>
                  </a:lnTo>
                  <a:lnTo>
                    <a:pt x="43942" y="13461"/>
                  </a:lnTo>
                  <a:lnTo>
                    <a:pt x="93252" y="13461"/>
                  </a:lnTo>
                  <a:lnTo>
                    <a:pt x="92456" y="12191"/>
                  </a:lnTo>
                  <a:lnTo>
                    <a:pt x="84455" y="7492"/>
                  </a:lnTo>
                  <a:lnTo>
                    <a:pt x="78003" y="4417"/>
                  </a:lnTo>
                  <a:lnTo>
                    <a:pt x="70469" y="2222"/>
                  </a:lnTo>
                  <a:lnTo>
                    <a:pt x="61862" y="885"/>
                  </a:lnTo>
                  <a:lnTo>
                    <a:pt x="52196" y="380"/>
                  </a:lnTo>
                  <a:close/>
                </a:path>
                <a:path w="1356360" h="152400">
                  <a:moveTo>
                    <a:pt x="93252" y="13461"/>
                  </a:moveTo>
                  <a:lnTo>
                    <a:pt x="60706" y="13461"/>
                  </a:lnTo>
                  <a:lnTo>
                    <a:pt x="67309" y="14604"/>
                  </a:lnTo>
                  <a:lnTo>
                    <a:pt x="72136" y="17017"/>
                  </a:lnTo>
                  <a:lnTo>
                    <a:pt x="76962" y="19303"/>
                  </a:lnTo>
                  <a:lnTo>
                    <a:pt x="79375" y="22605"/>
                  </a:lnTo>
                  <a:lnTo>
                    <a:pt x="79502" y="26923"/>
                  </a:lnTo>
                  <a:lnTo>
                    <a:pt x="79375" y="31241"/>
                  </a:lnTo>
                  <a:lnTo>
                    <a:pt x="76962" y="34543"/>
                  </a:lnTo>
                  <a:lnTo>
                    <a:pt x="72136" y="36829"/>
                  </a:lnTo>
                  <a:lnTo>
                    <a:pt x="67309" y="39242"/>
                  </a:lnTo>
                  <a:lnTo>
                    <a:pt x="60706" y="40512"/>
                  </a:lnTo>
                  <a:lnTo>
                    <a:pt x="93252" y="40512"/>
                  </a:lnTo>
                  <a:lnTo>
                    <a:pt x="96520" y="35305"/>
                  </a:lnTo>
                  <a:lnTo>
                    <a:pt x="96520" y="18668"/>
                  </a:lnTo>
                  <a:lnTo>
                    <a:pt x="93252" y="13461"/>
                  </a:lnTo>
                  <a:close/>
                </a:path>
                <a:path w="1356360" h="152400">
                  <a:moveTo>
                    <a:pt x="1004189" y="40385"/>
                  </a:moveTo>
                  <a:lnTo>
                    <a:pt x="869822" y="40385"/>
                  </a:lnTo>
                  <a:lnTo>
                    <a:pt x="869822" y="53720"/>
                  </a:lnTo>
                  <a:lnTo>
                    <a:pt x="1004189" y="53720"/>
                  </a:lnTo>
                  <a:lnTo>
                    <a:pt x="1004189" y="40385"/>
                  </a:lnTo>
                  <a:close/>
                </a:path>
                <a:path w="1356360" h="152400">
                  <a:moveTo>
                    <a:pt x="914400" y="15239"/>
                  </a:moveTo>
                  <a:lnTo>
                    <a:pt x="896747" y="15239"/>
                  </a:lnTo>
                  <a:lnTo>
                    <a:pt x="896747" y="40385"/>
                  </a:lnTo>
                  <a:lnTo>
                    <a:pt x="914400" y="40385"/>
                  </a:lnTo>
                  <a:lnTo>
                    <a:pt x="914400" y="15239"/>
                  </a:lnTo>
                  <a:close/>
                </a:path>
                <a:path w="1356360" h="152400">
                  <a:moveTo>
                    <a:pt x="977265" y="15239"/>
                  </a:moveTo>
                  <a:lnTo>
                    <a:pt x="959612" y="15239"/>
                  </a:lnTo>
                  <a:lnTo>
                    <a:pt x="959612" y="40385"/>
                  </a:lnTo>
                  <a:lnTo>
                    <a:pt x="977265" y="40385"/>
                  </a:lnTo>
                  <a:lnTo>
                    <a:pt x="977265" y="15239"/>
                  </a:lnTo>
                  <a:close/>
                </a:path>
                <a:path w="1356360" h="152400">
                  <a:moveTo>
                    <a:pt x="1002665" y="1777"/>
                  </a:moveTo>
                  <a:lnTo>
                    <a:pt x="871473" y="1777"/>
                  </a:lnTo>
                  <a:lnTo>
                    <a:pt x="871473" y="15239"/>
                  </a:lnTo>
                  <a:lnTo>
                    <a:pt x="1002665" y="15239"/>
                  </a:lnTo>
                  <a:lnTo>
                    <a:pt x="1002665" y="1777"/>
                  </a:lnTo>
                  <a:close/>
                </a:path>
                <a:path w="1356360" h="152400">
                  <a:moveTo>
                    <a:pt x="1176655" y="0"/>
                  </a:moveTo>
                  <a:lnTo>
                    <a:pt x="1158748" y="0"/>
                  </a:lnTo>
                  <a:lnTo>
                    <a:pt x="1158748" y="61721"/>
                  </a:lnTo>
                  <a:lnTo>
                    <a:pt x="1129538" y="61721"/>
                  </a:lnTo>
                  <a:lnTo>
                    <a:pt x="1129538" y="78866"/>
                  </a:lnTo>
                  <a:lnTo>
                    <a:pt x="1158748" y="78866"/>
                  </a:lnTo>
                  <a:lnTo>
                    <a:pt x="1158748" y="152272"/>
                  </a:lnTo>
                  <a:lnTo>
                    <a:pt x="1176655" y="152272"/>
                  </a:lnTo>
                  <a:lnTo>
                    <a:pt x="1176655" y="0"/>
                  </a:lnTo>
                  <a:close/>
                </a:path>
                <a:path w="1356360" h="152400">
                  <a:moveTo>
                    <a:pt x="1119251" y="5587"/>
                  </a:moveTo>
                  <a:lnTo>
                    <a:pt x="1040891" y="5587"/>
                  </a:lnTo>
                  <a:lnTo>
                    <a:pt x="1040891" y="21843"/>
                  </a:lnTo>
                  <a:lnTo>
                    <a:pt x="1101725" y="21843"/>
                  </a:lnTo>
                  <a:lnTo>
                    <a:pt x="1101725" y="65658"/>
                  </a:lnTo>
                  <a:lnTo>
                    <a:pt x="1041272" y="65658"/>
                  </a:lnTo>
                  <a:lnTo>
                    <a:pt x="1041272" y="143255"/>
                  </a:lnTo>
                  <a:lnTo>
                    <a:pt x="1106297" y="143255"/>
                  </a:lnTo>
                  <a:lnTo>
                    <a:pt x="1113663" y="142620"/>
                  </a:lnTo>
                  <a:lnTo>
                    <a:pt x="1128141" y="140080"/>
                  </a:lnTo>
                  <a:lnTo>
                    <a:pt x="1134237" y="138302"/>
                  </a:lnTo>
                  <a:lnTo>
                    <a:pt x="1139063" y="135889"/>
                  </a:lnTo>
                  <a:lnTo>
                    <a:pt x="1139063" y="126999"/>
                  </a:lnTo>
                  <a:lnTo>
                    <a:pt x="1058798" y="126999"/>
                  </a:lnTo>
                  <a:lnTo>
                    <a:pt x="1058798" y="81914"/>
                  </a:lnTo>
                  <a:lnTo>
                    <a:pt x="1119251" y="81914"/>
                  </a:lnTo>
                  <a:lnTo>
                    <a:pt x="1119251" y="5587"/>
                  </a:lnTo>
                  <a:close/>
                </a:path>
                <a:path w="1356360" h="152400">
                  <a:moveTo>
                    <a:pt x="1139063" y="119887"/>
                  </a:moveTo>
                  <a:lnTo>
                    <a:pt x="1106932" y="126999"/>
                  </a:lnTo>
                  <a:lnTo>
                    <a:pt x="1139063" y="126999"/>
                  </a:lnTo>
                  <a:lnTo>
                    <a:pt x="1139063" y="119887"/>
                  </a:lnTo>
                  <a:close/>
                </a:path>
                <a:path w="1356360" h="152400">
                  <a:moveTo>
                    <a:pt x="582929" y="5587"/>
                  </a:moveTo>
                  <a:lnTo>
                    <a:pt x="521334" y="5587"/>
                  </a:lnTo>
                  <a:lnTo>
                    <a:pt x="521334" y="21208"/>
                  </a:lnTo>
                  <a:lnTo>
                    <a:pt x="566166" y="21208"/>
                  </a:lnTo>
                  <a:lnTo>
                    <a:pt x="566166" y="65277"/>
                  </a:lnTo>
                  <a:lnTo>
                    <a:pt x="521334" y="65277"/>
                  </a:lnTo>
                  <a:lnTo>
                    <a:pt x="521334" y="143255"/>
                  </a:lnTo>
                  <a:lnTo>
                    <a:pt x="553986" y="143255"/>
                  </a:lnTo>
                  <a:lnTo>
                    <a:pt x="562800" y="142795"/>
                  </a:lnTo>
                  <a:lnTo>
                    <a:pt x="593725" y="136397"/>
                  </a:lnTo>
                  <a:lnTo>
                    <a:pt x="593725" y="127507"/>
                  </a:lnTo>
                  <a:lnTo>
                    <a:pt x="537845" y="127507"/>
                  </a:lnTo>
                  <a:lnTo>
                    <a:pt x="537845" y="81025"/>
                  </a:lnTo>
                  <a:lnTo>
                    <a:pt x="582929" y="81025"/>
                  </a:lnTo>
                  <a:lnTo>
                    <a:pt x="582929" y="5587"/>
                  </a:lnTo>
                  <a:close/>
                </a:path>
                <a:path w="1356360" h="152400">
                  <a:moveTo>
                    <a:pt x="593725" y="120268"/>
                  </a:moveTo>
                  <a:lnTo>
                    <a:pt x="588137" y="122681"/>
                  </a:lnTo>
                  <a:lnTo>
                    <a:pt x="581660" y="124586"/>
                  </a:lnTo>
                  <a:lnTo>
                    <a:pt x="574294" y="125729"/>
                  </a:lnTo>
                  <a:lnTo>
                    <a:pt x="567054" y="126999"/>
                  </a:lnTo>
                  <a:lnTo>
                    <a:pt x="558800" y="127507"/>
                  </a:lnTo>
                  <a:lnTo>
                    <a:pt x="593725" y="127507"/>
                  </a:lnTo>
                  <a:lnTo>
                    <a:pt x="593725" y="120268"/>
                  </a:lnTo>
                  <a:close/>
                </a:path>
                <a:path w="1356360" h="152400">
                  <a:moveTo>
                    <a:pt x="314325" y="5587"/>
                  </a:moveTo>
                  <a:lnTo>
                    <a:pt x="182245" y="5587"/>
                  </a:lnTo>
                  <a:lnTo>
                    <a:pt x="182245" y="95376"/>
                  </a:lnTo>
                  <a:lnTo>
                    <a:pt x="316103" y="95376"/>
                  </a:lnTo>
                  <a:lnTo>
                    <a:pt x="316103" y="78993"/>
                  </a:lnTo>
                  <a:lnTo>
                    <a:pt x="200279" y="78993"/>
                  </a:lnTo>
                  <a:lnTo>
                    <a:pt x="200279" y="21970"/>
                  </a:lnTo>
                  <a:lnTo>
                    <a:pt x="314325" y="21970"/>
                  </a:lnTo>
                  <a:lnTo>
                    <a:pt x="314325" y="5587"/>
                  </a:lnTo>
                  <a:close/>
                </a:path>
                <a:path w="1356360" h="152400">
                  <a:moveTo>
                    <a:pt x="485521" y="1523"/>
                  </a:moveTo>
                  <a:lnTo>
                    <a:pt x="354965" y="1523"/>
                  </a:lnTo>
                  <a:lnTo>
                    <a:pt x="354965" y="14858"/>
                  </a:lnTo>
                  <a:lnTo>
                    <a:pt x="467868" y="14858"/>
                  </a:lnTo>
                  <a:lnTo>
                    <a:pt x="467868" y="30225"/>
                  </a:lnTo>
                  <a:lnTo>
                    <a:pt x="354965" y="30225"/>
                  </a:lnTo>
                  <a:lnTo>
                    <a:pt x="354965" y="43560"/>
                  </a:lnTo>
                  <a:lnTo>
                    <a:pt x="467868" y="43560"/>
                  </a:lnTo>
                  <a:lnTo>
                    <a:pt x="467868" y="56006"/>
                  </a:lnTo>
                  <a:lnTo>
                    <a:pt x="485521" y="56006"/>
                  </a:lnTo>
                  <a:lnTo>
                    <a:pt x="485521" y="1523"/>
                  </a:lnTo>
                  <a:close/>
                </a:path>
                <a:path w="1356360" h="152400">
                  <a:moveTo>
                    <a:pt x="1306528" y="51180"/>
                  </a:moveTo>
                  <a:lnTo>
                    <a:pt x="1278001" y="51180"/>
                  </a:lnTo>
                  <a:lnTo>
                    <a:pt x="1343025" y="96265"/>
                  </a:lnTo>
                  <a:lnTo>
                    <a:pt x="1352677" y="82295"/>
                  </a:lnTo>
                  <a:lnTo>
                    <a:pt x="1306528" y="51180"/>
                  </a:lnTo>
                  <a:close/>
                </a:path>
                <a:path w="1356360" h="152400">
                  <a:moveTo>
                    <a:pt x="1278128" y="761"/>
                  </a:moveTo>
                  <a:lnTo>
                    <a:pt x="1263523" y="40004"/>
                  </a:lnTo>
                  <a:lnTo>
                    <a:pt x="1230903" y="72814"/>
                  </a:lnTo>
                  <a:lnTo>
                    <a:pt x="1207008" y="78993"/>
                  </a:lnTo>
                  <a:lnTo>
                    <a:pt x="1207008" y="95757"/>
                  </a:lnTo>
                  <a:lnTo>
                    <a:pt x="1246505" y="83565"/>
                  </a:lnTo>
                  <a:lnTo>
                    <a:pt x="1278001" y="51180"/>
                  </a:lnTo>
                  <a:lnTo>
                    <a:pt x="1306528" y="51180"/>
                  </a:lnTo>
                  <a:lnTo>
                    <a:pt x="1285621" y="37083"/>
                  </a:lnTo>
                  <a:lnTo>
                    <a:pt x="1288161" y="32003"/>
                  </a:lnTo>
                  <a:lnTo>
                    <a:pt x="1290320" y="26669"/>
                  </a:lnTo>
                  <a:lnTo>
                    <a:pt x="1292056" y="21335"/>
                  </a:lnTo>
                  <a:lnTo>
                    <a:pt x="1293876" y="15620"/>
                  </a:lnTo>
                  <a:lnTo>
                    <a:pt x="1295273" y="9905"/>
                  </a:lnTo>
                  <a:lnTo>
                    <a:pt x="1296289" y="3936"/>
                  </a:lnTo>
                  <a:lnTo>
                    <a:pt x="1278128" y="761"/>
                  </a:lnTo>
                  <a:close/>
                </a:path>
                <a:path w="1356360" h="152400">
                  <a:moveTo>
                    <a:pt x="791416" y="51180"/>
                  </a:moveTo>
                  <a:lnTo>
                    <a:pt x="762889" y="51180"/>
                  </a:lnTo>
                  <a:lnTo>
                    <a:pt x="827913" y="96265"/>
                  </a:lnTo>
                  <a:lnTo>
                    <a:pt x="837565" y="82295"/>
                  </a:lnTo>
                  <a:lnTo>
                    <a:pt x="791416" y="51180"/>
                  </a:lnTo>
                  <a:close/>
                </a:path>
                <a:path w="1356360" h="152400">
                  <a:moveTo>
                    <a:pt x="763016" y="761"/>
                  </a:moveTo>
                  <a:lnTo>
                    <a:pt x="748410" y="40004"/>
                  </a:lnTo>
                  <a:lnTo>
                    <a:pt x="715791" y="72814"/>
                  </a:lnTo>
                  <a:lnTo>
                    <a:pt x="691896" y="78993"/>
                  </a:lnTo>
                  <a:lnTo>
                    <a:pt x="691896" y="95757"/>
                  </a:lnTo>
                  <a:lnTo>
                    <a:pt x="731393" y="83565"/>
                  </a:lnTo>
                  <a:lnTo>
                    <a:pt x="762889" y="51180"/>
                  </a:lnTo>
                  <a:lnTo>
                    <a:pt x="791416" y="51180"/>
                  </a:lnTo>
                  <a:lnTo>
                    <a:pt x="770509" y="37083"/>
                  </a:lnTo>
                  <a:lnTo>
                    <a:pt x="773048" y="32003"/>
                  </a:lnTo>
                  <a:lnTo>
                    <a:pt x="775208" y="26669"/>
                  </a:lnTo>
                  <a:lnTo>
                    <a:pt x="776944" y="21335"/>
                  </a:lnTo>
                  <a:lnTo>
                    <a:pt x="778764" y="15620"/>
                  </a:lnTo>
                  <a:lnTo>
                    <a:pt x="780160" y="9905"/>
                  </a:lnTo>
                  <a:lnTo>
                    <a:pt x="781177" y="3936"/>
                  </a:lnTo>
                  <a:lnTo>
                    <a:pt x="763016" y="761"/>
                  </a:lnTo>
                  <a:close/>
                </a:path>
                <a:path w="1356360" h="152400">
                  <a:moveTo>
                    <a:pt x="663066" y="77723"/>
                  </a:moveTo>
                  <a:lnTo>
                    <a:pt x="646303" y="77723"/>
                  </a:lnTo>
                  <a:lnTo>
                    <a:pt x="646303" y="152272"/>
                  </a:lnTo>
                  <a:lnTo>
                    <a:pt x="663066" y="152272"/>
                  </a:lnTo>
                  <a:lnTo>
                    <a:pt x="663066" y="77723"/>
                  </a:lnTo>
                  <a:close/>
                </a:path>
                <a:path w="1356360" h="152400">
                  <a:moveTo>
                    <a:pt x="621538" y="888"/>
                  </a:moveTo>
                  <a:lnTo>
                    <a:pt x="604773" y="888"/>
                  </a:lnTo>
                  <a:lnTo>
                    <a:pt x="604773" y="149605"/>
                  </a:lnTo>
                  <a:lnTo>
                    <a:pt x="621538" y="149605"/>
                  </a:lnTo>
                  <a:lnTo>
                    <a:pt x="621538" y="77723"/>
                  </a:lnTo>
                  <a:lnTo>
                    <a:pt x="663066" y="77723"/>
                  </a:lnTo>
                  <a:lnTo>
                    <a:pt x="663066" y="61340"/>
                  </a:lnTo>
                  <a:lnTo>
                    <a:pt x="621538" y="61340"/>
                  </a:lnTo>
                  <a:lnTo>
                    <a:pt x="621538" y="888"/>
                  </a:lnTo>
                  <a:close/>
                </a:path>
                <a:path w="1356360" h="152400">
                  <a:moveTo>
                    <a:pt x="663066" y="0"/>
                  </a:moveTo>
                  <a:lnTo>
                    <a:pt x="646303" y="0"/>
                  </a:lnTo>
                  <a:lnTo>
                    <a:pt x="646303" y="61340"/>
                  </a:lnTo>
                  <a:lnTo>
                    <a:pt x="663066" y="61340"/>
                  </a:lnTo>
                  <a:lnTo>
                    <a:pt x="66306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880872" y="3560063"/>
            <a:ext cx="2432050" cy="468630"/>
            <a:chOff x="880872" y="3560063"/>
            <a:chExt cx="2432050" cy="468630"/>
          </a:xfrm>
        </p:grpSpPr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80872" y="3560063"/>
              <a:ext cx="2431541" cy="46863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96340" y="3691127"/>
              <a:ext cx="1805177" cy="19431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86968" y="3566159"/>
              <a:ext cx="2403347" cy="44043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07274" y="3702176"/>
              <a:ext cx="1767065" cy="156844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731519" y="2342387"/>
            <a:ext cx="2703830" cy="3629025"/>
            <a:chOff x="731519" y="2342387"/>
            <a:chExt cx="2703830" cy="3629025"/>
          </a:xfrm>
        </p:grpSpPr>
        <p:pic>
          <p:nvPicPr>
            <p:cNvPr id="73" name="object 7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80871" y="4094987"/>
              <a:ext cx="2431541" cy="46863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02079" y="4224515"/>
              <a:ext cx="1381506" cy="19279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86967" y="4101083"/>
              <a:ext cx="2403347" cy="44043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413382" y="4235576"/>
              <a:ext cx="1344295" cy="154940"/>
            </a:xfrm>
            <a:custGeom>
              <a:avLst/>
              <a:gdLst/>
              <a:ahLst/>
              <a:cxnLst/>
              <a:rect l="l" t="t" r="r" b="b"/>
              <a:pathLst>
                <a:path w="1344295" h="154939">
                  <a:moveTo>
                    <a:pt x="1181989" y="131064"/>
                  </a:moveTo>
                  <a:lnTo>
                    <a:pt x="1029842" y="131064"/>
                  </a:lnTo>
                  <a:lnTo>
                    <a:pt x="1029842" y="147701"/>
                  </a:lnTo>
                  <a:lnTo>
                    <a:pt x="1181989" y="147701"/>
                  </a:lnTo>
                  <a:lnTo>
                    <a:pt x="1181989" y="131064"/>
                  </a:lnTo>
                  <a:close/>
                </a:path>
                <a:path w="1344295" h="154939">
                  <a:moveTo>
                    <a:pt x="483869" y="108077"/>
                  </a:moveTo>
                  <a:lnTo>
                    <a:pt x="353314" y="108077"/>
                  </a:lnTo>
                  <a:lnTo>
                    <a:pt x="353314" y="123190"/>
                  </a:lnTo>
                  <a:lnTo>
                    <a:pt x="465962" y="123190"/>
                  </a:lnTo>
                  <a:lnTo>
                    <a:pt x="465962" y="154940"/>
                  </a:lnTo>
                  <a:lnTo>
                    <a:pt x="483869" y="154940"/>
                  </a:lnTo>
                  <a:lnTo>
                    <a:pt x="483869" y="108077"/>
                  </a:lnTo>
                  <a:close/>
                </a:path>
                <a:path w="1344295" h="154939">
                  <a:moveTo>
                    <a:pt x="544067" y="104521"/>
                  </a:moveTo>
                  <a:lnTo>
                    <a:pt x="526287" y="104521"/>
                  </a:lnTo>
                  <a:lnTo>
                    <a:pt x="526287" y="153035"/>
                  </a:lnTo>
                  <a:lnTo>
                    <a:pt x="659384" y="153035"/>
                  </a:lnTo>
                  <a:lnTo>
                    <a:pt x="659384" y="137287"/>
                  </a:lnTo>
                  <a:lnTo>
                    <a:pt x="544067" y="137287"/>
                  </a:lnTo>
                  <a:lnTo>
                    <a:pt x="544067" y="104521"/>
                  </a:lnTo>
                  <a:close/>
                </a:path>
                <a:path w="1344295" h="154939">
                  <a:moveTo>
                    <a:pt x="655319" y="2667"/>
                  </a:moveTo>
                  <a:lnTo>
                    <a:pt x="637666" y="2667"/>
                  </a:lnTo>
                  <a:lnTo>
                    <a:pt x="637666" y="115697"/>
                  </a:lnTo>
                  <a:lnTo>
                    <a:pt x="655319" y="115697"/>
                  </a:lnTo>
                  <a:lnTo>
                    <a:pt x="655319" y="2667"/>
                  </a:lnTo>
                  <a:close/>
                </a:path>
                <a:path w="1344295" h="154939">
                  <a:moveTo>
                    <a:pt x="562610" y="4064"/>
                  </a:moveTo>
                  <a:lnTo>
                    <a:pt x="553495" y="44721"/>
                  </a:lnTo>
                  <a:lnTo>
                    <a:pt x="522491" y="74314"/>
                  </a:lnTo>
                  <a:lnTo>
                    <a:pt x="515492" y="76200"/>
                  </a:lnTo>
                  <a:lnTo>
                    <a:pt x="515492" y="92710"/>
                  </a:lnTo>
                  <a:lnTo>
                    <a:pt x="551297" y="75953"/>
                  </a:lnTo>
                  <a:lnTo>
                    <a:pt x="566673" y="57023"/>
                  </a:lnTo>
                  <a:lnTo>
                    <a:pt x="593700" y="57023"/>
                  </a:lnTo>
                  <a:lnTo>
                    <a:pt x="573659" y="42291"/>
                  </a:lnTo>
                  <a:lnTo>
                    <a:pt x="575817" y="36576"/>
                  </a:lnTo>
                  <a:lnTo>
                    <a:pt x="577468" y="30607"/>
                  </a:lnTo>
                  <a:lnTo>
                    <a:pt x="578611" y="24257"/>
                  </a:lnTo>
                  <a:lnTo>
                    <a:pt x="579628" y="18034"/>
                  </a:lnTo>
                  <a:lnTo>
                    <a:pt x="580138" y="12924"/>
                  </a:lnTo>
                  <a:lnTo>
                    <a:pt x="580262" y="5207"/>
                  </a:lnTo>
                  <a:lnTo>
                    <a:pt x="562610" y="4064"/>
                  </a:lnTo>
                  <a:close/>
                </a:path>
                <a:path w="1344295" h="154939">
                  <a:moveTo>
                    <a:pt x="593700" y="57023"/>
                  </a:moveTo>
                  <a:lnTo>
                    <a:pt x="566673" y="57023"/>
                  </a:lnTo>
                  <a:lnTo>
                    <a:pt x="612089" y="91116"/>
                  </a:lnTo>
                  <a:lnTo>
                    <a:pt x="614009" y="88630"/>
                  </a:lnTo>
                  <a:lnTo>
                    <a:pt x="622554" y="78232"/>
                  </a:lnTo>
                  <a:lnTo>
                    <a:pt x="593700" y="57023"/>
                  </a:lnTo>
                  <a:close/>
                </a:path>
                <a:path w="1344295" h="154939">
                  <a:moveTo>
                    <a:pt x="312166" y="101981"/>
                  </a:moveTo>
                  <a:lnTo>
                    <a:pt x="183006" y="101981"/>
                  </a:lnTo>
                  <a:lnTo>
                    <a:pt x="183006" y="117348"/>
                  </a:lnTo>
                  <a:lnTo>
                    <a:pt x="294131" y="117348"/>
                  </a:lnTo>
                  <a:lnTo>
                    <a:pt x="294131" y="154940"/>
                  </a:lnTo>
                  <a:lnTo>
                    <a:pt x="312166" y="154940"/>
                  </a:lnTo>
                  <a:lnTo>
                    <a:pt x="312166" y="101981"/>
                  </a:lnTo>
                  <a:close/>
                </a:path>
                <a:path w="1344295" h="154939">
                  <a:moveTo>
                    <a:pt x="827023" y="92583"/>
                  </a:moveTo>
                  <a:lnTo>
                    <a:pt x="695579" y="92583"/>
                  </a:lnTo>
                  <a:lnTo>
                    <a:pt x="695579" y="105537"/>
                  </a:lnTo>
                  <a:lnTo>
                    <a:pt x="809752" y="105537"/>
                  </a:lnTo>
                  <a:lnTo>
                    <a:pt x="809752" y="116586"/>
                  </a:lnTo>
                  <a:lnTo>
                    <a:pt x="695960" y="116586"/>
                  </a:lnTo>
                  <a:lnTo>
                    <a:pt x="695960" y="153162"/>
                  </a:lnTo>
                  <a:lnTo>
                    <a:pt x="829691" y="153162"/>
                  </a:lnTo>
                  <a:lnTo>
                    <a:pt x="829691" y="140208"/>
                  </a:lnTo>
                  <a:lnTo>
                    <a:pt x="713231" y="140208"/>
                  </a:lnTo>
                  <a:lnTo>
                    <a:pt x="713231" y="129159"/>
                  </a:lnTo>
                  <a:lnTo>
                    <a:pt x="827023" y="129159"/>
                  </a:lnTo>
                  <a:lnTo>
                    <a:pt x="827023" y="92583"/>
                  </a:lnTo>
                  <a:close/>
                </a:path>
                <a:path w="1344295" h="154939">
                  <a:moveTo>
                    <a:pt x="837565" y="66294"/>
                  </a:moveTo>
                  <a:lnTo>
                    <a:pt x="685418" y="66294"/>
                  </a:lnTo>
                  <a:lnTo>
                    <a:pt x="685418" y="80010"/>
                  </a:lnTo>
                  <a:lnTo>
                    <a:pt x="837565" y="80010"/>
                  </a:lnTo>
                  <a:lnTo>
                    <a:pt x="837565" y="66294"/>
                  </a:lnTo>
                  <a:close/>
                </a:path>
                <a:path w="1344295" h="154939">
                  <a:moveTo>
                    <a:pt x="392684" y="39370"/>
                  </a:moveTo>
                  <a:lnTo>
                    <a:pt x="384302" y="39370"/>
                  </a:lnTo>
                  <a:lnTo>
                    <a:pt x="376809" y="40640"/>
                  </a:lnTo>
                  <a:lnTo>
                    <a:pt x="348360" y="62611"/>
                  </a:lnTo>
                  <a:lnTo>
                    <a:pt x="348360" y="75184"/>
                  </a:lnTo>
                  <a:lnTo>
                    <a:pt x="350344" y="80391"/>
                  </a:lnTo>
                  <a:lnTo>
                    <a:pt x="350392" y="80518"/>
                  </a:lnTo>
                  <a:lnTo>
                    <a:pt x="354329" y="84836"/>
                  </a:lnTo>
                  <a:lnTo>
                    <a:pt x="358266" y="89281"/>
                  </a:lnTo>
                  <a:lnTo>
                    <a:pt x="363473" y="92583"/>
                  </a:lnTo>
                  <a:lnTo>
                    <a:pt x="376809" y="97155"/>
                  </a:lnTo>
                  <a:lnTo>
                    <a:pt x="384302" y="98298"/>
                  </a:lnTo>
                  <a:lnTo>
                    <a:pt x="392684" y="98298"/>
                  </a:lnTo>
                  <a:lnTo>
                    <a:pt x="432689" y="85598"/>
                  </a:lnTo>
                  <a:lnTo>
                    <a:pt x="433067" y="84963"/>
                  </a:lnTo>
                  <a:lnTo>
                    <a:pt x="384047" y="84963"/>
                  </a:lnTo>
                  <a:lnTo>
                    <a:pt x="377316" y="83439"/>
                  </a:lnTo>
                  <a:lnTo>
                    <a:pt x="372617" y="80391"/>
                  </a:lnTo>
                  <a:lnTo>
                    <a:pt x="367791" y="77470"/>
                  </a:lnTo>
                  <a:lnTo>
                    <a:pt x="365378" y="73533"/>
                  </a:lnTo>
                  <a:lnTo>
                    <a:pt x="365378" y="64135"/>
                  </a:lnTo>
                  <a:lnTo>
                    <a:pt x="367791" y="60325"/>
                  </a:lnTo>
                  <a:lnTo>
                    <a:pt x="372617" y="57404"/>
                  </a:lnTo>
                  <a:lnTo>
                    <a:pt x="377316" y="54483"/>
                  </a:lnTo>
                  <a:lnTo>
                    <a:pt x="384047" y="52832"/>
                  </a:lnTo>
                  <a:lnTo>
                    <a:pt x="433067" y="52832"/>
                  </a:lnTo>
                  <a:lnTo>
                    <a:pt x="432689" y="52197"/>
                  </a:lnTo>
                  <a:lnTo>
                    <a:pt x="424306" y="47117"/>
                  </a:lnTo>
                  <a:lnTo>
                    <a:pt x="417687" y="43781"/>
                  </a:lnTo>
                  <a:lnTo>
                    <a:pt x="410209" y="41386"/>
                  </a:lnTo>
                  <a:lnTo>
                    <a:pt x="401875" y="39919"/>
                  </a:lnTo>
                  <a:lnTo>
                    <a:pt x="392684" y="39370"/>
                  </a:lnTo>
                  <a:close/>
                </a:path>
                <a:path w="1344295" h="154939">
                  <a:moveTo>
                    <a:pt x="433067" y="52832"/>
                  </a:moveTo>
                  <a:lnTo>
                    <a:pt x="401447" y="52832"/>
                  </a:lnTo>
                  <a:lnTo>
                    <a:pt x="408178" y="54483"/>
                  </a:lnTo>
                  <a:lnTo>
                    <a:pt x="417829" y="60325"/>
                  </a:lnTo>
                  <a:lnTo>
                    <a:pt x="420242" y="64135"/>
                  </a:lnTo>
                  <a:lnTo>
                    <a:pt x="420242" y="73533"/>
                  </a:lnTo>
                  <a:lnTo>
                    <a:pt x="417829" y="77470"/>
                  </a:lnTo>
                  <a:lnTo>
                    <a:pt x="413003" y="80391"/>
                  </a:lnTo>
                  <a:lnTo>
                    <a:pt x="408178" y="83439"/>
                  </a:lnTo>
                  <a:lnTo>
                    <a:pt x="401447" y="84963"/>
                  </a:lnTo>
                  <a:lnTo>
                    <a:pt x="433067" y="84963"/>
                  </a:lnTo>
                  <a:lnTo>
                    <a:pt x="437006" y="78359"/>
                  </a:lnTo>
                  <a:lnTo>
                    <a:pt x="437091" y="75184"/>
                  </a:lnTo>
                  <a:lnTo>
                    <a:pt x="437135" y="73533"/>
                  </a:lnTo>
                  <a:lnTo>
                    <a:pt x="437260" y="68834"/>
                  </a:lnTo>
                  <a:lnTo>
                    <a:pt x="437133" y="64135"/>
                  </a:lnTo>
                  <a:lnTo>
                    <a:pt x="437006" y="59436"/>
                  </a:lnTo>
                  <a:lnTo>
                    <a:pt x="433067" y="52832"/>
                  </a:lnTo>
                  <a:close/>
                </a:path>
                <a:path w="1344295" h="154939">
                  <a:moveTo>
                    <a:pt x="216915" y="4318"/>
                  </a:moveTo>
                  <a:lnTo>
                    <a:pt x="177196" y="22568"/>
                  </a:lnTo>
                  <a:lnTo>
                    <a:pt x="170053" y="46482"/>
                  </a:lnTo>
                  <a:lnTo>
                    <a:pt x="170886" y="55118"/>
                  </a:lnTo>
                  <a:lnTo>
                    <a:pt x="197389" y="85598"/>
                  </a:lnTo>
                  <a:lnTo>
                    <a:pt x="216915" y="88773"/>
                  </a:lnTo>
                  <a:lnTo>
                    <a:pt x="227201" y="87887"/>
                  </a:lnTo>
                  <a:lnTo>
                    <a:pt x="236331" y="85598"/>
                  </a:lnTo>
                  <a:lnTo>
                    <a:pt x="244294" y="81879"/>
                  </a:lnTo>
                  <a:lnTo>
                    <a:pt x="251078" y="76708"/>
                  </a:lnTo>
                  <a:lnTo>
                    <a:pt x="253509" y="73914"/>
                  </a:lnTo>
                  <a:lnTo>
                    <a:pt x="208025" y="73914"/>
                  </a:lnTo>
                  <a:lnTo>
                    <a:pt x="201040" y="71501"/>
                  </a:lnTo>
                  <a:lnTo>
                    <a:pt x="187705" y="46482"/>
                  </a:lnTo>
                  <a:lnTo>
                    <a:pt x="187832" y="37973"/>
                  </a:lnTo>
                  <a:lnTo>
                    <a:pt x="190500" y="31242"/>
                  </a:lnTo>
                  <a:lnTo>
                    <a:pt x="195706" y="26416"/>
                  </a:lnTo>
                  <a:lnTo>
                    <a:pt x="201040" y="21590"/>
                  </a:lnTo>
                  <a:lnTo>
                    <a:pt x="208025" y="19177"/>
                  </a:lnTo>
                  <a:lnTo>
                    <a:pt x="253591" y="19177"/>
                  </a:lnTo>
                  <a:lnTo>
                    <a:pt x="251078" y="16256"/>
                  </a:lnTo>
                  <a:lnTo>
                    <a:pt x="244294" y="11158"/>
                  </a:lnTo>
                  <a:lnTo>
                    <a:pt x="236331" y="7477"/>
                  </a:lnTo>
                  <a:lnTo>
                    <a:pt x="227201" y="5201"/>
                  </a:lnTo>
                  <a:lnTo>
                    <a:pt x="216915" y="4318"/>
                  </a:lnTo>
                  <a:close/>
                </a:path>
                <a:path w="1344295" h="154939">
                  <a:moveTo>
                    <a:pt x="253591" y="19177"/>
                  </a:moveTo>
                  <a:lnTo>
                    <a:pt x="225678" y="19177"/>
                  </a:lnTo>
                  <a:lnTo>
                    <a:pt x="232664" y="21590"/>
                  </a:lnTo>
                  <a:lnTo>
                    <a:pt x="237997" y="26416"/>
                  </a:lnTo>
                  <a:lnTo>
                    <a:pt x="243204" y="31242"/>
                  </a:lnTo>
                  <a:lnTo>
                    <a:pt x="245751" y="37669"/>
                  </a:lnTo>
                  <a:lnTo>
                    <a:pt x="245769" y="55366"/>
                  </a:lnTo>
                  <a:lnTo>
                    <a:pt x="243078" y="61849"/>
                  </a:lnTo>
                  <a:lnTo>
                    <a:pt x="237871" y="66675"/>
                  </a:lnTo>
                  <a:lnTo>
                    <a:pt x="232536" y="71501"/>
                  </a:lnTo>
                  <a:lnTo>
                    <a:pt x="225552" y="73914"/>
                  </a:lnTo>
                  <a:lnTo>
                    <a:pt x="253509" y="73914"/>
                  </a:lnTo>
                  <a:lnTo>
                    <a:pt x="256508" y="70467"/>
                  </a:lnTo>
                  <a:lnTo>
                    <a:pt x="260413" y="63357"/>
                  </a:lnTo>
                  <a:lnTo>
                    <a:pt x="262794" y="55366"/>
                  </a:lnTo>
                  <a:lnTo>
                    <a:pt x="263652" y="46482"/>
                  </a:lnTo>
                  <a:lnTo>
                    <a:pt x="262824" y="37973"/>
                  </a:lnTo>
                  <a:lnTo>
                    <a:pt x="262794" y="37669"/>
                  </a:lnTo>
                  <a:lnTo>
                    <a:pt x="260413" y="29702"/>
                  </a:lnTo>
                  <a:lnTo>
                    <a:pt x="256508" y="22568"/>
                  </a:lnTo>
                  <a:lnTo>
                    <a:pt x="253591" y="19177"/>
                  </a:lnTo>
                  <a:close/>
                </a:path>
                <a:path w="1344295" h="154939">
                  <a:moveTo>
                    <a:pt x="1343914" y="2667"/>
                  </a:moveTo>
                  <a:lnTo>
                    <a:pt x="1326006" y="2667"/>
                  </a:lnTo>
                  <a:lnTo>
                    <a:pt x="1326006" y="64770"/>
                  </a:lnTo>
                  <a:lnTo>
                    <a:pt x="1297940" y="64770"/>
                  </a:lnTo>
                  <a:lnTo>
                    <a:pt x="1297940" y="81280"/>
                  </a:lnTo>
                  <a:lnTo>
                    <a:pt x="1326006" y="81280"/>
                  </a:lnTo>
                  <a:lnTo>
                    <a:pt x="1326006" y="154940"/>
                  </a:lnTo>
                  <a:lnTo>
                    <a:pt x="1343914" y="154940"/>
                  </a:lnTo>
                  <a:lnTo>
                    <a:pt x="1343914" y="2667"/>
                  </a:lnTo>
                  <a:close/>
                </a:path>
                <a:path w="1344295" h="154939">
                  <a:moveTo>
                    <a:pt x="1295527" y="8255"/>
                  </a:moveTo>
                  <a:lnTo>
                    <a:pt x="1208531" y="8255"/>
                  </a:lnTo>
                  <a:lnTo>
                    <a:pt x="1208531" y="145796"/>
                  </a:lnTo>
                  <a:lnTo>
                    <a:pt x="1274317" y="145796"/>
                  </a:lnTo>
                  <a:lnTo>
                    <a:pt x="1281556" y="145161"/>
                  </a:lnTo>
                  <a:lnTo>
                    <a:pt x="1295654" y="142621"/>
                  </a:lnTo>
                  <a:lnTo>
                    <a:pt x="1301496" y="140843"/>
                  </a:lnTo>
                  <a:lnTo>
                    <a:pt x="1306322" y="138557"/>
                  </a:lnTo>
                  <a:lnTo>
                    <a:pt x="1306322" y="129667"/>
                  </a:lnTo>
                  <a:lnTo>
                    <a:pt x="1226185" y="129667"/>
                  </a:lnTo>
                  <a:lnTo>
                    <a:pt x="1226185" y="83947"/>
                  </a:lnTo>
                  <a:lnTo>
                    <a:pt x="1287017" y="83947"/>
                  </a:lnTo>
                  <a:lnTo>
                    <a:pt x="1287017" y="67818"/>
                  </a:lnTo>
                  <a:lnTo>
                    <a:pt x="1226185" y="67818"/>
                  </a:lnTo>
                  <a:lnTo>
                    <a:pt x="1226185" y="24384"/>
                  </a:lnTo>
                  <a:lnTo>
                    <a:pt x="1295527" y="24384"/>
                  </a:lnTo>
                  <a:lnTo>
                    <a:pt x="1295527" y="8255"/>
                  </a:lnTo>
                  <a:close/>
                </a:path>
                <a:path w="1344295" h="154939">
                  <a:moveTo>
                    <a:pt x="1306322" y="122301"/>
                  </a:moveTo>
                  <a:lnTo>
                    <a:pt x="1301496" y="124587"/>
                  </a:lnTo>
                  <a:lnTo>
                    <a:pt x="1295527" y="126365"/>
                  </a:lnTo>
                  <a:lnTo>
                    <a:pt x="1281430" y="128905"/>
                  </a:lnTo>
                  <a:lnTo>
                    <a:pt x="1274191" y="129667"/>
                  </a:lnTo>
                  <a:lnTo>
                    <a:pt x="1306322" y="129667"/>
                  </a:lnTo>
                  <a:lnTo>
                    <a:pt x="1306322" y="122301"/>
                  </a:lnTo>
                  <a:close/>
                </a:path>
                <a:path w="1344295" h="154939">
                  <a:moveTo>
                    <a:pt x="1001014" y="2667"/>
                  </a:moveTo>
                  <a:lnTo>
                    <a:pt x="983106" y="2667"/>
                  </a:lnTo>
                  <a:lnTo>
                    <a:pt x="983106" y="64389"/>
                  </a:lnTo>
                  <a:lnTo>
                    <a:pt x="953897" y="64389"/>
                  </a:lnTo>
                  <a:lnTo>
                    <a:pt x="953897" y="81534"/>
                  </a:lnTo>
                  <a:lnTo>
                    <a:pt x="983106" y="81534"/>
                  </a:lnTo>
                  <a:lnTo>
                    <a:pt x="983106" y="154940"/>
                  </a:lnTo>
                  <a:lnTo>
                    <a:pt x="1001014" y="154940"/>
                  </a:lnTo>
                  <a:lnTo>
                    <a:pt x="1001014" y="2667"/>
                  </a:lnTo>
                  <a:close/>
                </a:path>
                <a:path w="1344295" h="154939">
                  <a:moveTo>
                    <a:pt x="943610" y="8255"/>
                  </a:moveTo>
                  <a:lnTo>
                    <a:pt x="865250" y="8255"/>
                  </a:lnTo>
                  <a:lnTo>
                    <a:pt x="865250" y="24384"/>
                  </a:lnTo>
                  <a:lnTo>
                    <a:pt x="926084" y="24384"/>
                  </a:lnTo>
                  <a:lnTo>
                    <a:pt x="926084" y="68326"/>
                  </a:lnTo>
                  <a:lnTo>
                    <a:pt x="865631" y="68326"/>
                  </a:lnTo>
                  <a:lnTo>
                    <a:pt x="865631" y="145796"/>
                  </a:lnTo>
                  <a:lnTo>
                    <a:pt x="930655" y="145796"/>
                  </a:lnTo>
                  <a:lnTo>
                    <a:pt x="938022" y="145161"/>
                  </a:lnTo>
                  <a:lnTo>
                    <a:pt x="952499" y="142621"/>
                  </a:lnTo>
                  <a:lnTo>
                    <a:pt x="958596" y="140843"/>
                  </a:lnTo>
                  <a:lnTo>
                    <a:pt x="963422" y="138557"/>
                  </a:lnTo>
                  <a:lnTo>
                    <a:pt x="963422" y="129667"/>
                  </a:lnTo>
                  <a:lnTo>
                    <a:pt x="883158" y="129667"/>
                  </a:lnTo>
                  <a:lnTo>
                    <a:pt x="883158" y="84582"/>
                  </a:lnTo>
                  <a:lnTo>
                    <a:pt x="943610" y="84582"/>
                  </a:lnTo>
                  <a:lnTo>
                    <a:pt x="943610" y="8255"/>
                  </a:lnTo>
                  <a:close/>
                </a:path>
                <a:path w="1344295" h="154939">
                  <a:moveTo>
                    <a:pt x="963422" y="122555"/>
                  </a:moveTo>
                  <a:lnTo>
                    <a:pt x="958596" y="124714"/>
                  </a:lnTo>
                  <a:lnTo>
                    <a:pt x="952627" y="126365"/>
                  </a:lnTo>
                  <a:lnTo>
                    <a:pt x="938529" y="128905"/>
                  </a:lnTo>
                  <a:lnTo>
                    <a:pt x="929843" y="129667"/>
                  </a:lnTo>
                  <a:lnTo>
                    <a:pt x="963422" y="129667"/>
                  </a:lnTo>
                  <a:lnTo>
                    <a:pt x="963422" y="122555"/>
                  </a:lnTo>
                  <a:close/>
                </a:path>
                <a:path w="1344295" h="154939">
                  <a:moveTo>
                    <a:pt x="61721" y="24384"/>
                  </a:moveTo>
                  <a:lnTo>
                    <a:pt x="43814" y="24384"/>
                  </a:lnTo>
                  <a:lnTo>
                    <a:pt x="43349" y="37369"/>
                  </a:lnTo>
                  <a:lnTo>
                    <a:pt x="43316" y="38290"/>
                  </a:lnTo>
                  <a:lnTo>
                    <a:pt x="35296" y="86131"/>
                  </a:lnTo>
                  <a:lnTo>
                    <a:pt x="12572" y="122888"/>
                  </a:lnTo>
                  <a:lnTo>
                    <a:pt x="0" y="128397"/>
                  </a:lnTo>
                  <a:lnTo>
                    <a:pt x="0" y="145796"/>
                  </a:lnTo>
                  <a:lnTo>
                    <a:pt x="36740" y="122547"/>
                  </a:lnTo>
                  <a:lnTo>
                    <a:pt x="51688" y="92329"/>
                  </a:lnTo>
                  <a:lnTo>
                    <a:pt x="72868" y="92329"/>
                  </a:lnTo>
                  <a:lnTo>
                    <a:pt x="56895" y="72517"/>
                  </a:lnTo>
                  <a:lnTo>
                    <a:pt x="58292" y="65405"/>
                  </a:lnTo>
                  <a:lnTo>
                    <a:pt x="59435" y="57785"/>
                  </a:lnTo>
                  <a:lnTo>
                    <a:pt x="60793" y="43636"/>
                  </a:lnTo>
                  <a:lnTo>
                    <a:pt x="61179" y="38290"/>
                  </a:lnTo>
                  <a:lnTo>
                    <a:pt x="61245" y="37369"/>
                  </a:lnTo>
                  <a:lnTo>
                    <a:pt x="61555" y="30960"/>
                  </a:lnTo>
                  <a:lnTo>
                    <a:pt x="61721" y="24384"/>
                  </a:lnTo>
                  <a:close/>
                </a:path>
                <a:path w="1344295" h="154939">
                  <a:moveTo>
                    <a:pt x="72868" y="92329"/>
                  </a:moveTo>
                  <a:lnTo>
                    <a:pt x="51688" y="92329"/>
                  </a:lnTo>
                  <a:lnTo>
                    <a:pt x="92709" y="144653"/>
                  </a:lnTo>
                  <a:lnTo>
                    <a:pt x="106553" y="134112"/>
                  </a:lnTo>
                  <a:lnTo>
                    <a:pt x="72868" y="92329"/>
                  </a:lnTo>
                  <a:close/>
                </a:path>
                <a:path w="1344295" h="154939">
                  <a:moveTo>
                    <a:pt x="100710" y="8255"/>
                  </a:moveTo>
                  <a:lnTo>
                    <a:pt x="3555" y="8255"/>
                  </a:lnTo>
                  <a:lnTo>
                    <a:pt x="3555" y="24384"/>
                  </a:lnTo>
                  <a:lnTo>
                    <a:pt x="100710" y="24384"/>
                  </a:lnTo>
                  <a:lnTo>
                    <a:pt x="100710" y="8255"/>
                  </a:lnTo>
                  <a:close/>
                </a:path>
                <a:path w="1344295" h="154939">
                  <a:moveTo>
                    <a:pt x="826516" y="4064"/>
                  </a:moveTo>
                  <a:lnTo>
                    <a:pt x="695960" y="4064"/>
                  </a:lnTo>
                  <a:lnTo>
                    <a:pt x="695960" y="17526"/>
                  </a:lnTo>
                  <a:lnTo>
                    <a:pt x="808862" y="17526"/>
                  </a:lnTo>
                  <a:lnTo>
                    <a:pt x="808862" y="32766"/>
                  </a:lnTo>
                  <a:lnTo>
                    <a:pt x="695960" y="32766"/>
                  </a:lnTo>
                  <a:lnTo>
                    <a:pt x="695960" y="46228"/>
                  </a:lnTo>
                  <a:lnTo>
                    <a:pt x="808862" y="46228"/>
                  </a:lnTo>
                  <a:lnTo>
                    <a:pt x="808862" y="58674"/>
                  </a:lnTo>
                  <a:lnTo>
                    <a:pt x="826516" y="58674"/>
                  </a:lnTo>
                  <a:lnTo>
                    <a:pt x="826516" y="4064"/>
                  </a:lnTo>
                  <a:close/>
                </a:path>
                <a:path w="1344295" h="154939">
                  <a:moveTo>
                    <a:pt x="1132470" y="53848"/>
                  </a:moveTo>
                  <a:lnTo>
                    <a:pt x="1103884" y="53848"/>
                  </a:lnTo>
                  <a:lnTo>
                    <a:pt x="1168908" y="98933"/>
                  </a:lnTo>
                  <a:lnTo>
                    <a:pt x="1178560" y="84836"/>
                  </a:lnTo>
                  <a:lnTo>
                    <a:pt x="1132470" y="53848"/>
                  </a:lnTo>
                  <a:close/>
                </a:path>
                <a:path w="1344295" h="154939">
                  <a:moveTo>
                    <a:pt x="1104011" y="3429"/>
                  </a:moveTo>
                  <a:lnTo>
                    <a:pt x="1089405" y="42672"/>
                  </a:lnTo>
                  <a:lnTo>
                    <a:pt x="1056786" y="75481"/>
                  </a:lnTo>
                  <a:lnTo>
                    <a:pt x="1032891" y="81661"/>
                  </a:lnTo>
                  <a:lnTo>
                    <a:pt x="1032891" y="98425"/>
                  </a:lnTo>
                  <a:lnTo>
                    <a:pt x="1072387" y="86233"/>
                  </a:lnTo>
                  <a:lnTo>
                    <a:pt x="1103884" y="53848"/>
                  </a:lnTo>
                  <a:lnTo>
                    <a:pt x="1132470" y="53848"/>
                  </a:lnTo>
                  <a:lnTo>
                    <a:pt x="1111504" y="39751"/>
                  </a:lnTo>
                  <a:lnTo>
                    <a:pt x="1114043" y="34671"/>
                  </a:lnTo>
                  <a:lnTo>
                    <a:pt x="1116203" y="29337"/>
                  </a:lnTo>
                  <a:lnTo>
                    <a:pt x="1119759" y="18161"/>
                  </a:lnTo>
                  <a:lnTo>
                    <a:pt x="1121155" y="12446"/>
                  </a:lnTo>
                  <a:lnTo>
                    <a:pt x="1122172" y="6604"/>
                  </a:lnTo>
                  <a:lnTo>
                    <a:pt x="1104011" y="3429"/>
                  </a:lnTo>
                  <a:close/>
                </a:path>
                <a:path w="1344295" h="154939">
                  <a:moveTo>
                    <a:pt x="484378" y="2667"/>
                  </a:moveTo>
                  <a:lnTo>
                    <a:pt x="466852" y="2667"/>
                  </a:lnTo>
                  <a:lnTo>
                    <a:pt x="466852" y="31623"/>
                  </a:lnTo>
                  <a:lnTo>
                    <a:pt x="443865" y="31623"/>
                  </a:lnTo>
                  <a:lnTo>
                    <a:pt x="443865" y="46482"/>
                  </a:lnTo>
                  <a:lnTo>
                    <a:pt x="466852" y="46482"/>
                  </a:lnTo>
                  <a:lnTo>
                    <a:pt x="466852" y="64897"/>
                  </a:lnTo>
                  <a:lnTo>
                    <a:pt x="443865" y="64897"/>
                  </a:lnTo>
                  <a:lnTo>
                    <a:pt x="443865" y="79883"/>
                  </a:lnTo>
                  <a:lnTo>
                    <a:pt x="466852" y="79883"/>
                  </a:lnTo>
                  <a:lnTo>
                    <a:pt x="466852" y="99695"/>
                  </a:lnTo>
                  <a:lnTo>
                    <a:pt x="484378" y="99695"/>
                  </a:lnTo>
                  <a:lnTo>
                    <a:pt x="484378" y="2667"/>
                  </a:lnTo>
                  <a:close/>
                </a:path>
                <a:path w="1344295" h="154939">
                  <a:moveTo>
                    <a:pt x="312166" y="2667"/>
                  </a:moveTo>
                  <a:lnTo>
                    <a:pt x="294640" y="2667"/>
                  </a:lnTo>
                  <a:lnTo>
                    <a:pt x="294640" y="18923"/>
                  </a:lnTo>
                  <a:lnTo>
                    <a:pt x="267716" y="18923"/>
                  </a:lnTo>
                  <a:lnTo>
                    <a:pt x="268859" y="34544"/>
                  </a:lnTo>
                  <a:lnTo>
                    <a:pt x="294640" y="34544"/>
                  </a:lnTo>
                  <a:lnTo>
                    <a:pt x="294640" y="58547"/>
                  </a:lnTo>
                  <a:lnTo>
                    <a:pt x="268859" y="58547"/>
                  </a:lnTo>
                  <a:lnTo>
                    <a:pt x="267716" y="74168"/>
                  </a:lnTo>
                  <a:lnTo>
                    <a:pt x="294640" y="74168"/>
                  </a:lnTo>
                  <a:lnTo>
                    <a:pt x="294640" y="93599"/>
                  </a:lnTo>
                  <a:lnTo>
                    <a:pt x="312166" y="93599"/>
                  </a:lnTo>
                  <a:lnTo>
                    <a:pt x="312166" y="2667"/>
                  </a:lnTo>
                  <a:close/>
                </a:path>
                <a:path w="1344295" h="154939">
                  <a:moveTo>
                    <a:pt x="138683" y="2667"/>
                  </a:moveTo>
                  <a:lnTo>
                    <a:pt x="121030" y="2667"/>
                  </a:lnTo>
                  <a:lnTo>
                    <a:pt x="121030" y="154940"/>
                  </a:lnTo>
                  <a:lnTo>
                    <a:pt x="138683" y="154940"/>
                  </a:lnTo>
                  <a:lnTo>
                    <a:pt x="138683" y="2667"/>
                  </a:lnTo>
                  <a:close/>
                </a:path>
                <a:path w="1344295" h="154939">
                  <a:moveTo>
                    <a:pt x="439547" y="16891"/>
                  </a:moveTo>
                  <a:lnTo>
                    <a:pt x="341375" y="16891"/>
                  </a:lnTo>
                  <a:lnTo>
                    <a:pt x="341375" y="30988"/>
                  </a:lnTo>
                  <a:lnTo>
                    <a:pt x="439547" y="30988"/>
                  </a:lnTo>
                  <a:lnTo>
                    <a:pt x="439547" y="16891"/>
                  </a:lnTo>
                  <a:close/>
                </a:path>
                <a:path w="1344295" h="154939">
                  <a:moveTo>
                    <a:pt x="401954" y="0"/>
                  </a:moveTo>
                  <a:lnTo>
                    <a:pt x="384174" y="0"/>
                  </a:lnTo>
                  <a:lnTo>
                    <a:pt x="384174" y="16891"/>
                  </a:lnTo>
                  <a:lnTo>
                    <a:pt x="401954" y="16891"/>
                  </a:lnTo>
                  <a:lnTo>
                    <a:pt x="401954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45997" y="2356865"/>
              <a:ext cx="2674620" cy="3599815"/>
            </a:xfrm>
            <a:custGeom>
              <a:avLst/>
              <a:gdLst/>
              <a:ahLst/>
              <a:cxnLst/>
              <a:rect l="l" t="t" r="r" b="b"/>
              <a:pathLst>
                <a:path w="2674620" h="3599815">
                  <a:moveTo>
                    <a:pt x="0" y="85852"/>
                  </a:moveTo>
                  <a:lnTo>
                    <a:pt x="6745" y="52452"/>
                  </a:lnTo>
                  <a:lnTo>
                    <a:pt x="25139" y="25161"/>
                  </a:lnTo>
                  <a:lnTo>
                    <a:pt x="52420" y="6752"/>
                  </a:lnTo>
                  <a:lnTo>
                    <a:pt x="85826" y="0"/>
                  </a:lnTo>
                  <a:lnTo>
                    <a:pt x="2588767" y="0"/>
                  </a:lnTo>
                  <a:lnTo>
                    <a:pt x="2622167" y="6752"/>
                  </a:lnTo>
                  <a:lnTo>
                    <a:pt x="2649458" y="25161"/>
                  </a:lnTo>
                  <a:lnTo>
                    <a:pt x="2667867" y="52452"/>
                  </a:lnTo>
                  <a:lnTo>
                    <a:pt x="2674619" y="85852"/>
                  </a:lnTo>
                  <a:lnTo>
                    <a:pt x="2674619" y="3513861"/>
                  </a:lnTo>
                  <a:lnTo>
                    <a:pt x="2667867" y="3547267"/>
                  </a:lnTo>
                  <a:lnTo>
                    <a:pt x="2649458" y="3574548"/>
                  </a:lnTo>
                  <a:lnTo>
                    <a:pt x="2622167" y="3592942"/>
                  </a:lnTo>
                  <a:lnTo>
                    <a:pt x="2588767" y="3599688"/>
                  </a:lnTo>
                  <a:lnTo>
                    <a:pt x="85826" y="3599688"/>
                  </a:lnTo>
                  <a:lnTo>
                    <a:pt x="52420" y="3592942"/>
                  </a:lnTo>
                  <a:lnTo>
                    <a:pt x="25139" y="3574548"/>
                  </a:lnTo>
                  <a:lnTo>
                    <a:pt x="6745" y="3547267"/>
                  </a:lnTo>
                  <a:lnTo>
                    <a:pt x="0" y="3513861"/>
                  </a:lnTo>
                  <a:lnTo>
                    <a:pt x="0" y="85852"/>
                  </a:lnTo>
                  <a:close/>
                </a:path>
              </a:pathLst>
            </a:custGeom>
            <a:ln w="28956">
              <a:solidFill>
                <a:srgbClr val="8B9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80871" y="4634483"/>
              <a:ext cx="2431541" cy="46862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28343" y="4765560"/>
              <a:ext cx="1744218" cy="19124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86967" y="4640579"/>
              <a:ext cx="2403347" cy="44043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39634" y="4776215"/>
              <a:ext cx="1705749" cy="153923"/>
            </a:xfrm>
            <a:prstGeom prst="rect">
              <a:avLst/>
            </a:prstGeom>
          </p:spPr>
        </p:pic>
      </p:grpSp>
      <p:grpSp>
        <p:nvGrpSpPr>
          <p:cNvPr id="82" name="object 82"/>
          <p:cNvGrpSpPr/>
          <p:nvPr/>
        </p:nvGrpSpPr>
        <p:grpSpPr>
          <a:xfrm>
            <a:off x="3651503" y="2342387"/>
            <a:ext cx="7117080" cy="3629025"/>
            <a:chOff x="3651503" y="2342387"/>
            <a:chExt cx="7117080" cy="3629025"/>
          </a:xfrm>
        </p:grpSpPr>
        <p:sp>
          <p:nvSpPr>
            <p:cNvPr id="83" name="object 83"/>
            <p:cNvSpPr/>
            <p:nvPr/>
          </p:nvSpPr>
          <p:spPr>
            <a:xfrm>
              <a:off x="8225027" y="4620767"/>
              <a:ext cx="767080" cy="228600"/>
            </a:xfrm>
            <a:custGeom>
              <a:avLst/>
              <a:gdLst/>
              <a:ahLst/>
              <a:cxnLst/>
              <a:rect l="l" t="t" r="r" b="b"/>
              <a:pathLst>
                <a:path w="767079" h="228600">
                  <a:moveTo>
                    <a:pt x="652272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299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599"/>
                  </a:lnTo>
                  <a:lnTo>
                    <a:pt x="652272" y="228599"/>
                  </a:lnTo>
                  <a:lnTo>
                    <a:pt x="696759" y="219616"/>
                  </a:lnTo>
                  <a:lnTo>
                    <a:pt x="733091" y="195119"/>
                  </a:lnTo>
                  <a:lnTo>
                    <a:pt x="757588" y="158787"/>
                  </a:lnTo>
                  <a:lnTo>
                    <a:pt x="766572" y="114299"/>
                  </a:lnTo>
                  <a:lnTo>
                    <a:pt x="757588" y="69812"/>
                  </a:lnTo>
                  <a:lnTo>
                    <a:pt x="733091" y="33480"/>
                  </a:lnTo>
                  <a:lnTo>
                    <a:pt x="696759" y="8983"/>
                  </a:lnTo>
                  <a:lnTo>
                    <a:pt x="652272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374379" y="4662804"/>
              <a:ext cx="161036" cy="129793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8552307" y="4657724"/>
              <a:ext cx="282575" cy="135890"/>
            </a:xfrm>
            <a:custGeom>
              <a:avLst/>
              <a:gdLst/>
              <a:ahLst/>
              <a:cxnLst/>
              <a:rect l="l" t="t" r="r" b="b"/>
              <a:pathLst>
                <a:path w="282575" h="135889">
                  <a:moveTo>
                    <a:pt x="179450" y="92583"/>
                  </a:moveTo>
                  <a:lnTo>
                    <a:pt x="163829" y="92583"/>
                  </a:lnTo>
                  <a:lnTo>
                    <a:pt x="163829" y="133604"/>
                  </a:lnTo>
                  <a:lnTo>
                    <a:pt x="282194" y="133604"/>
                  </a:lnTo>
                  <a:lnTo>
                    <a:pt x="282194" y="120396"/>
                  </a:lnTo>
                  <a:lnTo>
                    <a:pt x="179450" y="120396"/>
                  </a:lnTo>
                  <a:lnTo>
                    <a:pt x="179450" y="92583"/>
                  </a:lnTo>
                  <a:close/>
                </a:path>
                <a:path w="282575" h="135889">
                  <a:moveTo>
                    <a:pt x="278765" y="0"/>
                  </a:moveTo>
                  <a:lnTo>
                    <a:pt x="263017" y="0"/>
                  </a:lnTo>
                  <a:lnTo>
                    <a:pt x="263017" y="84962"/>
                  </a:lnTo>
                  <a:lnTo>
                    <a:pt x="221996" y="84962"/>
                  </a:lnTo>
                  <a:lnTo>
                    <a:pt x="221996" y="97662"/>
                  </a:lnTo>
                  <a:lnTo>
                    <a:pt x="263017" y="97662"/>
                  </a:lnTo>
                  <a:lnTo>
                    <a:pt x="263017" y="106045"/>
                  </a:lnTo>
                  <a:lnTo>
                    <a:pt x="278765" y="106045"/>
                  </a:lnTo>
                  <a:lnTo>
                    <a:pt x="278765" y="0"/>
                  </a:lnTo>
                  <a:close/>
                </a:path>
                <a:path w="282575" h="135889">
                  <a:moveTo>
                    <a:pt x="204343" y="75692"/>
                  </a:moveTo>
                  <a:lnTo>
                    <a:pt x="188722" y="75692"/>
                  </a:lnTo>
                  <a:lnTo>
                    <a:pt x="188722" y="99949"/>
                  </a:lnTo>
                  <a:lnTo>
                    <a:pt x="204343" y="99949"/>
                  </a:lnTo>
                  <a:lnTo>
                    <a:pt x="204343" y="75692"/>
                  </a:lnTo>
                  <a:close/>
                </a:path>
                <a:path w="282575" h="135889">
                  <a:moveTo>
                    <a:pt x="251587" y="57277"/>
                  </a:moveTo>
                  <a:lnTo>
                    <a:pt x="211960" y="62611"/>
                  </a:lnTo>
                  <a:lnTo>
                    <a:pt x="151257" y="62611"/>
                  </a:lnTo>
                  <a:lnTo>
                    <a:pt x="151257" y="75692"/>
                  </a:lnTo>
                  <a:lnTo>
                    <a:pt x="211511" y="75692"/>
                  </a:lnTo>
                  <a:lnTo>
                    <a:pt x="220726" y="75342"/>
                  </a:lnTo>
                  <a:lnTo>
                    <a:pt x="251587" y="70231"/>
                  </a:lnTo>
                  <a:lnTo>
                    <a:pt x="251587" y="57277"/>
                  </a:lnTo>
                  <a:close/>
                </a:path>
                <a:path w="282575" h="135889">
                  <a:moveTo>
                    <a:pt x="199517" y="381"/>
                  </a:moveTo>
                  <a:lnTo>
                    <a:pt x="159512" y="18161"/>
                  </a:lnTo>
                  <a:lnTo>
                    <a:pt x="159512" y="35306"/>
                  </a:lnTo>
                  <a:lnTo>
                    <a:pt x="199517" y="53086"/>
                  </a:lnTo>
                  <a:lnTo>
                    <a:pt x="208039" y="52659"/>
                  </a:lnTo>
                  <a:lnTo>
                    <a:pt x="236182" y="40767"/>
                  </a:lnTo>
                  <a:lnTo>
                    <a:pt x="192150" y="40767"/>
                  </a:lnTo>
                  <a:lnTo>
                    <a:pt x="186309" y="39624"/>
                  </a:lnTo>
                  <a:lnTo>
                    <a:pt x="181737" y="37211"/>
                  </a:lnTo>
                  <a:lnTo>
                    <a:pt x="177165" y="34925"/>
                  </a:lnTo>
                  <a:lnTo>
                    <a:pt x="174878" y="31368"/>
                  </a:lnTo>
                  <a:lnTo>
                    <a:pt x="174878" y="21971"/>
                  </a:lnTo>
                  <a:lnTo>
                    <a:pt x="177165" y="18542"/>
                  </a:lnTo>
                  <a:lnTo>
                    <a:pt x="181737" y="16129"/>
                  </a:lnTo>
                  <a:lnTo>
                    <a:pt x="186309" y="13843"/>
                  </a:lnTo>
                  <a:lnTo>
                    <a:pt x="192150" y="12700"/>
                  </a:lnTo>
                  <a:lnTo>
                    <a:pt x="236182" y="12700"/>
                  </a:lnTo>
                  <a:lnTo>
                    <a:pt x="235585" y="11684"/>
                  </a:lnTo>
                  <a:lnTo>
                    <a:pt x="228346" y="7112"/>
                  </a:lnTo>
                  <a:lnTo>
                    <a:pt x="222466" y="4185"/>
                  </a:lnTo>
                  <a:lnTo>
                    <a:pt x="215693" y="2079"/>
                  </a:lnTo>
                  <a:lnTo>
                    <a:pt x="208039" y="807"/>
                  </a:lnTo>
                  <a:lnTo>
                    <a:pt x="199517" y="381"/>
                  </a:lnTo>
                  <a:close/>
                </a:path>
                <a:path w="282575" h="135889">
                  <a:moveTo>
                    <a:pt x="236182" y="12700"/>
                  </a:moveTo>
                  <a:lnTo>
                    <a:pt x="206756" y="12700"/>
                  </a:lnTo>
                  <a:lnTo>
                    <a:pt x="212598" y="13843"/>
                  </a:lnTo>
                  <a:lnTo>
                    <a:pt x="217170" y="16129"/>
                  </a:lnTo>
                  <a:lnTo>
                    <a:pt x="221742" y="18542"/>
                  </a:lnTo>
                  <a:lnTo>
                    <a:pt x="224027" y="21971"/>
                  </a:lnTo>
                  <a:lnTo>
                    <a:pt x="224027" y="31368"/>
                  </a:lnTo>
                  <a:lnTo>
                    <a:pt x="221742" y="34925"/>
                  </a:lnTo>
                  <a:lnTo>
                    <a:pt x="217170" y="37211"/>
                  </a:lnTo>
                  <a:lnTo>
                    <a:pt x="212598" y="39624"/>
                  </a:lnTo>
                  <a:lnTo>
                    <a:pt x="206756" y="40767"/>
                  </a:lnTo>
                  <a:lnTo>
                    <a:pt x="236182" y="40767"/>
                  </a:lnTo>
                  <a:lnTo>
                    <a:pt x="239395" y="35306"/>
                  </a:lnTo>
                  <a:lnTo>
                    <a:pt x="239395" y="18161"/>
                  </a:lnTo>
                  <a:lnTo>
                    <a:pt x="236182" y="12700"/>
                  </a:lnTo>
                  <a:close/>
                </a:path>
                <a:path w="282575" h="135889">
                  <a:moveTo>
                    <a:pt x="126365" y="88265"/>
                  </a:moveTo>
                  <a:lnTo>
                    <a:pt x="11557" y="88265"/>
                  </a:lnTo>
                  <a:lnTo>
                    <a:pt x="11557" y="101981"/>
                  </a:lnTo>
                  <a:lnTo>
                    <a:pt x="110363" y="101981"/>
                  </a:lnTo>
                  <a:lnTo>
                    <a:pt x="110363" y="135381"/>
                  </a:lnTo>
                  <a:lnTo>
                    <a:pt x="126365" y="135381"/>
                  </a:lnTo>
                  <a:lnTo>
                    <a:pt x="126365" y="88265"/>
                  </a:lnTo>
                  <a:close/>
                </a:path>
                <a:path w="282575" h="135889">
                  <a:moveTo>
                    <a:pt x="126365" y="44831"/>
                  </a:moveTo>
                  <a:lnTo>
                    <a:pt x="110617" y="44831"/>
                  </a:lnTo>
                  <a:lnTo>
                    <a:pt x="110617" y="80899"/>
                  </a:lnTo>
                  <a:lnTo>
                    <a:pt x="126365" y="80899"/>
                  </a:lnTo>
                  <a:lnTo>
                    <a:pt x="126365" y="44831"/>
                  </a:lnTo>
                  <a:close/>
                </a:path>
                <a:path w="282575" h="135889">
                  <a:moveTo>
                    <a:pt x="42037" y="1524"/>
                  </a:moveTo>
                  <a:lnTo>
                    <a:pt x="6447" y="17736"/>
                  </a:lnTo>
                  <a:lnTo>
                    <a:pt x="0" y="38989"/>
                  </a:lnTo>
                  <a:lnTo>
                    <a:pt x="757" y="46609"/>
                  </a:lnTo>
                  <a:lnTo>
                    <a:pt x="783" y="46874"/>
                  </a:lnTo>
                  <a:lnTo>
                    <a:pt x="32769" y="75771"/>
                  </a:lnTo>
                  <a:lnTo>
                    <a:pt x="42037" y="76581"/>
                  </a:lnTo>
                  <a:lnTo>
                    <a:pt x="50373" y="75942"/>
                  </a:lnTo>
                  <a:lnTo>
                    <a:pt x="57864" y="74231"/>
                  </a:lnTo>
                  <a:lnTo>
                    <a:pt x="64521" y="71473"/>
                  </a:lnTo>
                  <a:lnTo>
                    <a:pt x="70358" y="67691"/>
                  </a:lnTo>
                  <a:lnTo>
                    <a:pt x="74897" y="63373"/>
                  </a:lnTo>
                  <a:lnTo>
                    <a:pt x="34163" y="63373"/>
                  </a:lnTo>
                  <a:lnTo>
                    <a:pt x="27813" y="61214"/>
                  </a:lnTo>
                  <a:lnTo>
                    <a:pt x="22987" y="56896"/>
                  </a:lnTo>
                  <a:lnTo>
                    <a:pt x="18288" y="52578"/>
                  </a:lnTo>
                  <a:lnTo>
                    <a:pt x="15861" y="46874"/>
                  </a:lnTo>
                  <a:lnTo>
                    <a:pt x="15839" y="31158"/>
                  </a:lnTo>
                  <a:lnTo>
                    <a:pt x="18288" y="25527"/>
                  </a:lnTo>
                  <a:lnTo>
                    <a:pt x="22987" y="21209"/>
                  </a:lnTo>
                  <a:lnTo>
                    <a:pt x="27813" y="16891"/>
                  </a:lnTo>
                  <a:lnTo>
                    <a:pt x="34163" y="14731"/>
                  </a:lnTo>
                  <a:lnTo>
                    <a:pt x="76326" y="14731"/>
                  </a:lnTo>
                  <a:lnTo>
                    <a:pt x="69215" y="9525"/>
                  </a:lnTo>
                  <a:lnTo>
                    <a:pt x="63521" y="6095"/>
                  </a:lnTo>
                  <a:lnTo>
                    <a:pt x="57102" y="3619"/>
                  </a:lnTo>
                  <a:lnTo>
                    <a:pt x="49944" y="2095"/>
                  </a:lnTo>
                  <a:lnTo>
                    <a:pt x="42037" y="1524"/>
                  </a:lnTo>
                  <a:close/>
                </a:path>
                <a:path w="282575" h="135889">
                  <a:moveTo>
                    <a:pt x="76326" y="14731"/>
                  </a:moveTo>
                  <a:lnTo>
                    <a:pt x="49784" y="14731"/>
                  </a:lnTo>
                  <a:lnTo>
                    <a:pt x="56134" y="16891"/>
                  </a:lnTo>
                  <a:lnTo>
                    <a:pt x="65532" y="25527"/>
                  </a:lnTo>
                  <a:lnTo>
                    <a:pt x="67980" y="31158"/>
                  </a:lnTo>
                  <a:lnTo>
                    <a:pt x="67958" y="46874"/>
                  </a:lnTo>
                  <a:lnTo>
                    <a:pt x="65532" y="52578"/>
                  </a:lnTo>
                  <a:lnTo>
                    <a:pt x="56134" y="61214"/>
                  </a:lnTo>
                  <a:lnTo>
                    <a:pt x="49784" y="63373"/>
                  </a:lnTo>
                  <a:lnTo>
                    <a:pt x="74897" y="63373"/>
                  </a:lnTo>
                  <a:lnTo>
                    <a:pt x="75239" y="63047"/>
                  </a:lnTo>
                  <a:lnTo>
                    <a:pt x="79025" y="57689"/>
                  </a:lnTo>
                  <a:lnTo>
                    <a:pt x="81716" y="51617"/>
                  </a:lnTo>
                  <a:lnTo>
                    <a:pt x="83312" y="44831"/>
                  </a:lnTo>
                  <a:lnTo>
                    <a:pt x="126365" y="44831"/>
                  </a:lnTo>
                  <a:lnTo>
                    <a:pt x="126365" y="30353"/>
                  </a:lnTo>
                  <a:lnTo>
                    <a:pt x="82931" y="30353"/>
                  </a:lnTo>
                  <a:lnTo>
                    <a:pt x="80899" y="21717"/>
                  </a:lnTo>
                  <a:lnTo>
                    <a:pt x="76326" y="14731"/>
                  </a:lnTo>
                  <a:close/>
                </a:path>
                <a:path w="282575" h="135889">
                  <a:moveTo>
                    <a:pt x="126365" y="0"/>
                  </a:moveTo>
                  <a:lnTo>
                    <a:pt x="110617" y="0"/>
                  </a:lnTo>
                  <a:lnTo>
                    <a:pt x="110617" y="30353"/>
                  </a:lnTo>
                  <a:lnTo>
                    <a:pt x="126365" y="30353"/>
                  </a:lnTo>
                  <a:lnTo>
                    <a:pt x="12636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942832" y="4611623"/>
              <a:ext cx="1737360" cy="1330452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665981" y="2356865"/>
              <a:ext cx="7088505" cy="3599815"/>
            </a:xfrm>
            <a:custGeom>
              <a:avLst/>
              <a:gdLst/>
              <a:ahLst/>
              <a:cxnLst/>
              <a:rect l="l" t="t" r="r" b="b"/>
              <a:pathLst>
                <a:path w="7088505" h="3599815">
                  <a:moveTo>
                    <a:pt x="0" y="115570"/>
                  </a:moveTo>
                  <a:lnTo>
                    <a:pt x="9074" y="70562"/>
                  </a:lnTo>
                  <a:lnTo>
                    <a:pt x="33829" y="33829"/>
                  </a:lnTo>
                  <a:lnTo>
                    <a:pt x="70562" y="9074"/>
                  </a:lnTo>
                  <a:lnTo>
                    <a:pt x="115569" y="0"/>
                  </a:lnTo>
                  <a:lnTo>
                    <a:pt x="6972554" y="0"/>
                  </a:lnTo>
                  <a:lnTo>
                    <a:pt x="7017561" y="9074"/>
                  </a:lnTo>
                  <a:lnTo>
                    <a:pt x="7054294" y="33829"/>
                  </a:lnTo>
                  <a:lnTo>
                    <a:pt x="7079049" y="70562"/>
                  </a:lnTo>
                  <a:lnTo>
                    <a:pt x="7088123" y="115570"/>
                  </a:lnTo>
                  <a:lnTo>
                    <a:pt x="7088123" y="3484168"/>
                  </a:lnTo>
                  <a:lnTo>
                    <a:pt x="7079049" y="3529136"/>
                  </a:lnTo>
                  <a:lnTo>
                    <a:pt x="7054294" y="3565855"/>
                  </a:lnTo>
                  <a:lnTo>
                    <a:pt x="7017561" y="3590610"/>
                  </a:lnTo>
                  <a:lnTo>
                    <a:pt x="6972554" y="3599688"/>
                  </a:lnTo>
                  <a:lnTo>
                    <a:pt x="115569" y="3599688"/>
                  </a:lnTo>
                  <a:lnTo>
                    <a:pt x="70562" y="3590610"/>
                  </a:lnTo>
                  <a:lnTo>
                    <a:pt x="33829" y="3565855"/>
                  </a:lnTo>
                  <a:lnTo>
                    <a:pt x="9074" y="3529136"/>
                  </a:lnTo>
                  <a:lnTo>
                    <a:pt x="0" y="3484168"/>
                  </a:lnTo>
                  <a:lnTo>
                    <a:pt x="0" y="115570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19915" cy="9235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59663" y="1773935"/>
            <a:ext cx="10789285" cy="4548505"/>
            <a:chOff x="359663" y="1773935"/>
            <a:chExt cx="10789285" cy="454850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3" y="1773935"/>
              <a:ext cx="10789158" cy="454837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10600944" y="0"/>
                  </a:moveTo>
                  <a:lnTo>
                    <a:pt x="0" y="0"/>
                  </a:lnTo>
                  <a:lnTo>
                    <a:pt x="0" y="4360164"/>
                  </a:lnTo>
                  <a:lnTo>
                    <a:pt x="10600944" y="4360164"/>
                  </a:lnTo>
                  <a:lnTo>
                    <a:pt x="10600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0" y="4360164"/>
                  </a:moveTo>
                  <a:lnTo>
                    <a:pt x="10600944" y="4360164"/>
                  </a:lnTo>
                  <a:lnTo>
                    <a:pt x="10600944" y="0"/>
                  </a:lnTo>
                  <a:lnTo>
                    <a:pt x="0" y="0"/>
                  </a:lnTo>
                  <a:lnTo>
                    <a:pt x="0" y="4360164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2687" y="2042159"/>
              <a:ext cx="1115695" cy="417830"/>
            </a:xfrm>
            <a:custGeom>
              <a:avLst/>
              <a:gdLst/>
              <a:ahLst/>
              <a:cxnLst/>
              <a:rect l="l" t="t" r="r" b="b"/>
              <a:pathLst>
                <a:path w="1115695" h="417830">
                  <a:moveTo>
                    <a:pt x="997457" y="0"/>
                  </a:moveTo>
                  <a:lnTo>
                    <a:pt x="118109" y="0"/>
                  </a:lnTo>
                  <a:lnTo>
                    <a:pt x="72137" y="9274"/>
                  </a:lnTo>
                  <a:lnTo>
                    <a:pt x="34594" y="34575"/>
                  </a:lnTo>
                  <a:lnTo>
                    <a:pt x="9282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82" y="345459"/>
                  </a:lnTo>
                  <a:lnTo>
                    <a:pt x="34594" y="383000"/>
                  </a:lnTo>
                  <a:lnTo>
                    <a:pt x="72137" y="408301"/>
                  </a:lnTo>
                  <a:lnTo>
                    <a:pt x="118109" y="417575"/>
                  </a:lnTo>
                  <a:lnTo>
                    <a:pt x="997457" y="417575"/>
                  </a:lnTo>
                  <a:lnTo>
                    <a:pt x="1043451" y="408301"/>
                  </a:lnTo>
                  <a:lnTo>
                    <a:pt x="1080992" y="383000"/>
                  </a:lnTo>
                  <a:lnTo>
                    <a:pt x="1106293" y="345459"/>
                  </a:lnTo>
                  <a:lnTo>
                    <a:pt x="1115568" y="299465"/>
                  </a:lnTo>
                  <a:lnTo>
                    <a:pt x="1115568" y="118110"/>
                  </a:lnTo>
                  <a:lnTo>
                    <a:pt x="1106293" y="72116"/>
                  </a:lnTo>
                  <a:lnTo>
                    <a:pt x="1080992" y="34575"/>
                  </a:lnTo>
                  <a:lnTo>
                    <a:pt x="1043451" y="9274"/>
                  </a:lnTo>
                  <a:lnTo>
                    <a:pt x="997457" y="0"/>
                  </a:lnTo>
                  <a:close/>
                </a:path>
              </a:pathLst>
            </a:custGeom>
            <a:solidFill>
              <a:srgbClr val="8B9E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7083" y="2095880"/>
              <a:ext cx="368300" cy="180340"/>
            </a:xfrm>
            <a:custGeom>
              <a:avLst/>
              <a:gdLst/>
              <a:ahLst/>
              <a:cxnLst/>
              <a:rect l="l" t="t" r="r" b="b"/>
              <a:pathLst>
                <a:path w="368300" h="180339">
                  <a:moveTo>
                    <a:pt x="357632" y="121792"/>
                  </a:moveTo>
                  <a:lnTo>
                    <a:pt x="201929" y="121792"/>
                  </a:lnTo>
                  <a:lnTo>
                    <a:pt x="201929" y="148970"/>
                  </a:lnTo>
                  <a:lnTo>
                    <a:pt x="322960" y="148970"/>
                  </a:lnTo>
                  <a:lnTo>
                    <a:pt x="322960" y="179958"/>
                  </a:lnTo>
                  <a:lnTo>
                    <a:pt x="357632" y="179958"/>
                  </a:lnTo>
                  <a:lnTo>
                    <a:pt x="357632" y="121792"/>
                  </a:lnTo>
                  <a:close/>
                </a:path>
                <a:path w="368300" h="180339">
                  <a:moveTo>
                    <a:pt x="125222" y="127888"/>
                  </a:moveTo>
                  <a:lnTo>
                    <a:pt x="93853" y="127888"/>
                  </a:lnTo>
                  <a:lnTo>
                    <a:pt x="93853" y="174878"/>
                  </a:lnTo>
                  <a:lnTo>
                    <a:pt x="125222" y="174878"/>
                  </a:lnTo>
                  <a:lnTo>
                    <a:pt x="125222" y="127888"/>
                  </a:lnTo>
                  <a:close/>
                </a:path>
                <a:path w="368300" h="180339">
                  <a:moveTo>
                    <a:pt x="75184" y="8889"/>
                  </a:moveTo>
                  <a:lnTo>
                    <a:pt x="0" y="8889"/>
                  </a:lnTo>
                  <a:lnTo>
                    <a:pt x="0" y="39624"/>
                  </a:lnTo>
                  <a:lnTo>
                    <a:pt x="42544" y="39624"/>
                  </a:lnTo>
                  <a:lnTo>
                    <a:pt x="42544" y="61721"/>
                  </a:lnTo>
                  <a:lnTo>
                    <a:pt x="35883" y="106674"/>
                  </a:lnTo>
                  <a:lnTo>
                    <a:pt x="9233" y="135937"/>
                  </a:lnTo>
                  <a:lnTo>
                    <a:pt x="0" y="137794"/>
                  </a:lnTo>
                  <a:lnTo>
                    <a:pt x="0" y="169799"/>
                  </a:lnTo>
                  <a:lnTo>
                    <a:pt x="42846" y="153249"/>
                  </a:lnTo>
                  <a:lnTo>
                    <a:pt x="56056" y="137794"/>
                  </a:lnTo>
                  <a:lnTo>
                    <a:pt x="56181" y="137628"/>
                  </a:lnTo>
                  <a:lnTo>
                    <a:pt x="61849" y="127888"/>
                  </a:lnTo>
                  <a:lnTo>
                    <a:pt x="125222" y="127888"/>
                  </a:lnTo>
                  <a:lnTo>
                    <a:pt x="125222" y="96012"/>
                  </a:lnTo>
                  <a:lnTo>
                    <a:pt x="72135" y="96012"/>
                  </a:lnTo>
                  <a:lnTo>
                    <a:pt x="72771" y="92455"/>
                  </a:lnTo>
                  <a:lnTo>
                    <a:pt x="73787" y="85089"/>
                  </a:lnTo>
                  <a:lnTo>
                    <a:pt x="74549" y="77342"/>
                  </a:lnTo>
                  <a:lnTo>
                    <a:pt x="74803" y="73278"/>
                  </a:lnTo>
                  <a:lnTo>
                    <a:pt x="125222" y="73278"/>
                  </a:lnTo>
                  <a:lnTo>
                    <a:pt x="125222" y="41528"/>
                  </a:lnTo>
                  <a:lnTo>
                    <a:pt x="75184" y="41528"/>
                  </a:lnTo>
                  <a:lnTo>
                    <a:pt x="75184" y="8889"/>
                  </a:lnTo>
                  <a:close/>
                </a:path>
                <a:path w="368300" h="180339">
                  <a:moveTo>
                    <a:pt x="125222" y="73278"/>
                  </a:moveTo>
                  <a:lnTo>
                    <a:pt x="93853" y="73278"/>
                  </a:lnTo>
                  <a:lnTo>
                    <a:pt x="93853" y="96012"/>
                  </a:lnTo>
                  <a:lnTo>
                    <a:pt x="125222" y="96012"/>
                  </a:lnTo>
                  <a:lnTo>
                    <a:pt x="125222" y="73278"/>
                  </a:lnTo>
                  <a:close/>
                </a:path>
                <a:path w="368300" h="180339">
                  <a:moveTo>
                    <a:pt x="125222" y="5587"/>
                  </a:moveTo>
                  <a:lnTo>
                    <a:pt x="93853" y="5587"/>
                  </a:lnTo>
                  <a:lnTo>
                    <a:pt x="93853" y="41528"/>
                  </a:lnTo>
                  <a:lnTo>
                    <a:pt x="125222" y="41528"/>
                  </a:lnTo>
                  <a:lnTo>
                    <a:pt x="125222" y="5587"/>
                  </a:lnTo>
                  <a:close/>
                </a:path>
                <a:path w="368300" h="180339">
                  <a:moveTo>
                    <a:pt x="367791" y="85470"/>
                  </a:moveTo>
                  <a:lnTo>
                    <a:pt x="192659" y="85470"/>
                  </a:lnTo>
                  <a:lnTo>
                    <a:pt x="192659" y="112902"/>
                  </a:lnTo>
                  <a:lnTo>
                    <a:pt x="367791" y="112902"/>
                  </a:lnTo>
                  <a:lnTo>
                    <a:pt x="367791" y="85470"/>
                  </a:lnTo>
                  <a:close/>
                </a:path>
                <a:path w="368300" h="180339">
                  <a:moveTo>
                    <a:pt x="297179" y="65277"/>
                  </a:moveTo>
                  <a:lnTo>
                    <a:pt x="263144" y="65277"/>
                  </a:lnTo>
                  <a:lnTo>
                    <a:pt x="263144" y="85470"/>
                  </a:lnTo>
                  <a:lnTo>
                    <a:pt x="297179" y="85470"/>
                  </a:lnTo>
                  <a:lnTo>
                    <a:pt x="297179" y="65277"/>
                  </a:lnTo>
                  <a:close/>
                </a:path>
                <a:path w="368300" h="180339">
                  <a:moveTo>
                    <a:pt x="268859" y="0"/>
                  </a:moveTo>
                  <a:lnTo>
                    <a:pt x="243649" y="34591"/>
                  </a:lnTo>
                  <a:lnTo>
                    <a:pt x="205320" y="47243"/>
                  </a:lnTo>
                  <a:lnTo>
                    <a:pt x="279400" y="47243"/>
                  </a:lnTo>
                  <a:lnTo>
                    <a:pt x="353695" y="77215"/>
                  </a:lnTo>
                  <a:lnTo>
                    <a:pt x="366141" y="51053"/>
                  </a:lnTo>
                  <a:lnTo>
                    <a:pt x="297053" y="24511"/>
                  </a:lnTo>
                  <a:lnTo>
                    <a:pt x="300100" y="18541"/>
                  </a:lnTo>
                  <a:lnTo>
                    <a:pt x="302259" y="12318"/>
                  </a:lnTo>
                  <a:lnTo>
                    <a:pt x="303529" y="5587"/>
                  </a:lnTo>
                  <a:lnTo>
                    <a:pt x="268859" y="0"/>
                  </a:lnTo>
                  <a:close/>
                </a:path>
                <a:path w="368300" h="180339">
                  <a:moveTo>
                    <a:pt x="279400" y="47243"/>
                  </a:moveTo>
                  <a:lnTo>
                    <a:pt x="204565" y="47243"/>
                  </a:lnTo>
                  <a:lnTo>
                    <a:pt x="197738" y="47751"/>
                  </a:lnTo>
                  <a:lnTo>
                    <a:pt x="197738" y="76326"/>
                  </a:lnTo>
                  <a:lnTo>
                    <a:pt x="209718" y="75610"/>
                  </a:lnTo>
                  <a:lnTo>
                    <a:pt x="253325" y="64085"/>
                  </a:lnTo>
                  <a:lnTo>
                    <a:pt x="279400" y="47243"/>
                  </a:lnTo>
                  <a:close/>
                </a:path>
                <a:path w="368300" h="180339">
                  <a:moveTo>
                    <a:pt x="169799" y="4825"/>
                  </a:moveTo>
                  <a:lnTo>
                    <a:pt x="138049" y="4825"/>
                  </a:lnTo>
                  <a:lnTo>
                    <a:pt x="138049" y="177926"/>
                  </a:lnTo>
                  <a:lnTo>
                    <a:pt x="169799" y="177926"/>
                  </a:lnTo>
                  <a:lnTo>
                    <a:pt x="169799" y="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112" y="2033015"/>
              <a:ext cx="399288" cy="3733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144" y="2369819"/>
              <a:ext cx="2675382" cy="36019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45236" y="2343911"/>
              <a:ext cx="2674620" cy="3601720"/>
            </a:xfrm>
            <a:custGeom>
              <a:avLst/>
              <a:gdLst/>
              <a:ahLst/>
              <a:cxnLst/>
              <a:rect l="l" t="t" r="r" b="b"/>
              <a:pathLst>
                <a:path w="2674620" h="3601720">
                  <a:moveTo>
                    <a:pt x="2588767" y="0"/>
                  </a:moveTo>
                  <a:lnTo>
                    <a:pt x="85826" y="0"/>
                  </a:lnTo>
                  <a:lnTo>
                    <a:pt x="52420" y="6752"/>
                  </a:lnTo>
                  <a:lnTo>
                    <a:pt x="25139" y="25161"/>
                  </a:lnTo>
                  <a:lnTo>
                    <a:pt x="6745" y="52452"/>
                  </a:lnTo>
                  <a:lnTo>
                    <a:pt x="0" y="85851"/>
                  </a:lnTo>
                  <a:lnTo>
                    <a:pt x="0" y="3515385"/>
                  </a:lnTo>
                  <a:lnTo>
                    <a:pt x="6745" y="3548791"/>
                  </a:lnTo>
                  <a:lnTo>
                    <a:pt x="25139" y="3576072"/>
                  </a:lnTo>
                  <a:lnTo>
                    <a:pt x="52420" y="3594466"/>
                  </a:lnTo>
                  <a:lnTo>
                    <a:pt x="85826" y="3601212"/>
                  </a:lnTo>
                  <a:lnTo>
                    <a:pt x="2588767" y="3601212"/>
                  </a:lnTo>
                  <a:lnTo>
                    <a:pt x="2622167" y="3594466"/>
                  </a:lnTo>
                  <a:lnTo>
                    <a:pt x="2649458" y="3576072"/>
                  </a:lnTo>
                  <a:lnTo>
                    <a:pt x="2667867" y="3548791"/>
                  </a:lnTo>
                  <a:lnTo>
                    <a:pt x="2674619" y="3515385"/>
                  </a:lnTo>
                  <a:lnTo>
                    <a:pt x="2674619" y="85851"/>
                  </a:lnTo>
                  <a:lnTo>
                    <a:pt x="2667867" y="52452"/>
                  </a:lnTo>
                  <a:lnTo>
                    <a:pt x="2649458" y="25161"/>
                  </a:lnTo>
                  <a:lnTo>
                    <a:pt x="2622167" y="6752"/>
                  </a:lnTo>
                  <a:lnTo>
                    <a:pt x="2588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759" y="4460747"/>
              <a:ext cx="2660904" cy="1496568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3924300" y="179781"/>
            <a:ext cx="3225800" cy="561975"/>
            <a:chOff x="3924300" y="179781"/>
            <a:chExt cx="3225800" cy="56197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58640" y="201129"/>
              <a:ext cx="828306" cy="53877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491736" y="312546"/>
              <a:ext cx="607695" cy="323215"/>
            </a:xfrm>
            <a:custGeom>
              <a:avLst/>
              <a:gdLst/>
              <a:ahLst/>
              <a:cxnLst/>
              <a:rect l="l" t="t" r="r" b="b"/>
              <a:pathLst>
                <a:path w="607695" h="323215">
                  <a:moveTo>
                    <a:pt x="409955" y="209550"/>
                  </a:moveTo>
                  <a:lnTo>
                    <a:pt x="351027" y="209550"/>
                  </a:lnTo>
                  <a:lnTo>
                    <a:pt x="351027" y="323214"/>
                  </a:lnTo>
                  <a:lnTo>
                    <a:pt x="607694" y="323214"/>
                  </a:lnTo>
                  <a:lnTo>
                    <a:pt x="607694" y="273430"/>
                  </a:lnTo>
                  <a:lnTo>
                    <a:pt x="409955" y="273430"/>
                  </a:lnTo>
                  <a:lnTo>
                    <a:pt x="409955" y="209550"/>
                  </a:lnTo>
                  <a:close/>
                </a:path>
                <a:path w="607695" h="323215">
                  <a:moveTo>
                    <a:pt x="605536" y="128904"/>
                  </a:moveTo>
                  <a:lnTo>
                    <a:pt x="546608" y="128904"/>
                  </a:lnTo>
                  <a:lnTo>
                    <a:pt x="546608" y="240411"/>
                  </a:lnTo>
                  <a:lnTo>
                    <a:pt x="605536" y="240411"/>
                  </a:lnTo>
                  <a:lnTo>
                    <a:pt x="605536" y="128904"/>
                  </a:lnTo>
                  <a:close/>
                </a:path>
                <a:path w="607695" h="323215">
                  <a:moveTo>
                    <a:pt x="418973" y="48640"/>
                  </a:moveTo>
                  <a:lnTo>
                    <a:pt x="357759" y="48640"/>
                  </a:lnTo>
                  <a:lnTo>
                    <a:pt x="323341" y="193928"/>
                  </a:lnTo>
                  <a:lnTo>
                    <a:pt x="382269" y="193928"/>
                  </a:lnTo>
                  <a:lnTo>
                    <a:pt x="413892" y="57912"/>
                  </a:lnTo>
                  <a:lnTo>
                    <a:pt x="414527" y="55372"/>
                  </a:lnTo>
                  <a:lnTo>
                    <a:pt x="415416" y="53086"/>
                  </a:lnTo>
                  <a:lnTo>
                    <a:pt x="416305" y="51308"/>
                  </a:lnTo>
                  <a:lnTo>
                    <a:pt x="417322" y="49529"/>
                  </a:lnTo>
                  <a:lnTo>
                    <a:pt x="418973" y="48640"/>
                  </a:lnTo>
                  <a:close/>
                </a:path>
                <a:path w="607695" h="323215">
                  <a:moveTo>
                    <a:pt x="493775" y="48640"/>
                  </a:moveTo>
                  <a:lnTo>
                    <a:pt x="434213" y="48640"/>
                  </a:lnTo>
                  <a:lnTo>
                    <a:pt x="436625" y="51815"/>
                  </a:lnTo>
                  <a:lnTo>
                    <a:pt x="437641" y="57912"/>
                  </a:lnTo>
                  <a:lnTo>
                    <a:pt x="462788" y="193928"/>
                  </a:lnTo>
                  <a:lnTo>
                    <a:pt x="521842" y="193928"/>
                  </a:lnTo>
                  <a:lnTo>
                    <a:pt x="509015" y="128904"/>
                  </a:lnTo>
                  <a:lnTo>
                    <a:pt x="605536" y="128904"/>
                  </a:lnTo>
                  <a:lnTo>
                    <a:pt x="605536" y="80645"/>
                  </a:lnTo>
                  <a:lnTo>
                    <a:pt x="499744" y="80645"/>
                  </a:lnTo>
                  <a:lnTo>
                    <a:pt x="493775" y="48640"/>
                  </a:lnTo>
                  <a:close/>
                </a:path>
                <a:path w="607695" h="323215">
                  <a:moveTo>
                    <a:pt x="605536" y="0"/>
                  </a:moveTo>
                  <a:lnTo>
                    <a:pt x="546608" y="0"/>
                  </a:lnTo>
                  <a:lnTo>
                    <a:pt x="546608" y="80645"/>
                  </a:lnTo>
                  <a:lnTo>
                    <a:pt x="605536" y="80645"/>
                  </a:lnTo>
                  <a:lnTo>
                    <a:pt x="605536" y="0"/>
                  </a:lnTo>
                  <a:close/>
                </a:path>
                <a:path w="607695" h="323215">
                  <a:moveTo>
                    <a:pt x="525272" y="1777"/>
                  </a:moveTo>
                  <a:lnTo>
                    <a:pt x="329311" y="1777"/>
                  </a:lnTo>
                  <a:lnTo>
                    <a:pt x="329311" y="48640"/>
                  </a:lnTo>
                  <a:lnTo>
                    <a:pt x="525272" y="48640"/>
                  </a:lnTo>
                  <a:lnTo>
                    <a:pt x="525272" y="1777"/>
                  </a:lnTo>
                  <a:close/>
                </a:path>
                <a:path w="607695" h="323215">
                  <a:moveTo>
                    <a:pt x="301751" y="256412"/>
                  </a:moveTo>
                  <a:lnTo>
                    <a:pt x="0" y="256412"/>
                  </a:lnTo>
                  <a:lnTo>
                    <a:pt x="0" y="302640"/>
                  </a:lnTo>
                  <a:lnTo>
                    <a:pt x="301751" y="302640"/>
                  </a:lnTo>
                  <a:lnTo>
                    <a:pt x="301751" y="256412"/>
                  </a:lnTo>
                  <a:close/>
                </a:path>
                <a:path w="607695" h="323215">
                  <a:moveTo>
                    <a:pt x="182117" y="205993"/>
                  </a:moveTo>
                  <a:lnTo>
                    <a:pt x="119634" y="205993"/>
                  </a:lnTo>
                  <a:lnTo>
                    <a:pt x="119634" y="256412"/>
                  </a:lnTo>
                  <a:lnTo>
                    <a:pt x="182117" y="256412"/>
                  </a:lnTo>
                  <a:lnTo>
                    <a:pt x="182117" y="205993"/>
                  </a:lnTo>
                  <a:close/>
                </a:path>
                <a:path w="607695" h="323215">
                  <a:moveTo>
                    <a:pt x="281177" y="3555"/>
                  </a:moveTo>
                  <a:lnTo>
                    <a:pt x="34289" y="3555"/>
                  </a:lnTo>
                  <a:lnTo>
                    <a:pt x="28193" y="5461"/>
                  </a:lnTo>
                  <a:lnTo>
                    <a:pt x="24384" y="9271"/>
                  </a:lnTo>
                  <a:lnTo>
                    <a:pt x="20700" y="13080"/>
                  </a:lnTo>
                  <a:lnTo>
                    <a:pt x="18796" y="19050"/>
                  </a:lnTo>
                  <a:lnTo>
                    <a:pt x="18796" y="191770"/>
                  </a:lnTo>
                  <a:lnTo>
                    <a:pt x="283337" y="191770"/>
                  </a:lnTo>
                  <a:lnTo>
                    <a:pt x="283337" y="145668"/>
                  </a:lnTo>
                  <a:lnTo>
                    <a:pt x="77724" y="145668"/>
                  </a:lnTo>
                  <a:lnTo>
                    <a:pt x="77724" y="49784"/>
                  </a:lnTo>
                  <a:lnTo>
                    <a:pt x="281177" y="49784"/>
                  </a:lnTo>
                  <a:lnTo>
                    <a:pt x="281177" y="35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11496" y="179781"/>
              <a:ext cx="1160513" cy="5615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231002" y="292353"/>
              <a:ext cx="932180" cy="345440"/>
            </a:xfrm>
            <a:custGeom>
              <a:avLst/>
              <a:gdLst/>
              <a:ahLst/>
              <a:cxnLst/>
              <a:rect l="l" t="t" r="r" b="b"/>
              <a:pathLst>
                <a:path w="932179" h="345440">
                  <a:moveTo>
                    <a:pt x="860044" y="216662"/>
                  </a:moveTo>
                  <a:lnTo>
                    <a:pt x="734060" y="216662"/>
                  </a:lnTo>
                  <a:lnTo>
                    <a:pt x="726340" y="216947"/>
                  </a:lnTo>
                  <a:lnTo>
                    <a:pt x="687496" y="230235"/>
                  </a:lnTo>
                  <a:lnTo>
                    <a:pt x="663679" y="266827"/>
                  </a:lnTo>
                  <a:lnTo>
                    <a:pt x="662305" y="280924"/>
                  </a:lnTo>
                  <a:lnTo>
                    <a:pt x="662616" y="287528"/>
                  </a:lnTo>
                  <a:lnTo>
                    <a:pt x="662638" y="287998"/>
                  </a:lnTo>
                  <a:lnTo>
                    <a:pt x="682498" y="327533"/>
                  </a:lnTo>
                  <a:lnTo>
                    <a:pt x="718978" y="344027"/>
                  </a:lnTo>
                  <a:lnTo>
                    <a:pt x="734060" y="345186"/>
                  </a:lnTo>
                  <a:lnTo>
                    <a:pt x="860044" y="345186"/>
                  </a:lnTo>
                  <a:lnTo>
                    <a:pt x="901096" y="334962"/>
                  </a:lnTo>
                  <a:lnTo>
                    <a:pt x="928798" y="301194"/>
                  </a:lnTo>
                  <a:lnTo>
                    <a:pt x="929377" y="298958"/>
                  </a:lnTo>
                  <a:lnTo>
                    <a:pt x="742188" y="298958"/>
                  </a:lnTo>
                  <a:lnTo>
                    <a:pt x="734568" y="297561"/>
                  </a:lnTo>
                  <a:lnTo>
                    <a:pt x="723900" y="292227"/>
                  </a:lnTo>
                  <a:lnTo>
                    <a:pt x="721233" y="287528"/>
                  </a:lnTo>
                  <a:lnTo>
                    <a:pt x="721233" y="274193"/>
                  </a:lnTo>
                  <a:lnTo>
                    <a:pt x="723773" y="269621"/>
                  </a:lnTo>
                  <a:lnTo>
                    <a:pt x="728852" y="266827"/>
                  </a:lnTo>
                  <a:lnTo>
                    <a:pt x="733933" y="264160"/>
                  </a:lnTo>
                  <a:lnTo>
                    <a:pt x="741680" y="262763"/>
                  </a:lnTo>
                  <a:lnTo>
                    <a:pt x="929375" y="262763"/>
                  </a:lnTo>
                  <a:lnTo>
                    <a:pt x="928798" y="260528"/>
                  </a:lnTo>
                  <a:lnTo>
                    <a:pt x="901096" y="226758"/>
                  </a:lnTo>
                  <a:lnTo>
                    <a:pt x="867709" y="216947"/>
                  </a:lnTo>
                  <a:lnTo>
                    <a:pt x="860044" y="216662"/>
                  </a:lnTo>
                  <a:close/>
                </a:path>
                <a:path w="932179" h="345440">
                  <a:moveTo>
                    <a:pt x="929375" y="262763"/>
                  </a:moveTo>
                  <a:lnTo>
                    <a:pt x="851788" y="262763"/>
                  </a:lnTo>
                  <a:lnTo>
                    <a:pt x="859536" y="264160"/>
                  </a:lnTo>
                  <a:lnTo>
                    <a:pt x="864870" y="266827"/>
                  </a:lnTo>
                  <a:lnTo>
                    <a:pt x="870204" y="269621"/>
                  </a:lnTo>
                  <a:lnTo>
                    <a:pt x="872871" y="274193"/>
                  </a:lnTo>
                  <a:lnTo>
                    <a:pt x="872871" y="287528"/>
                  </a:lnTo>
                  <a:lnTo>
                    <a:pt x="870204" y="292227"/>
                  </a:lnTo>
                  <a:lnTo>
                    <a:pt x="859536" y="297561"/>
                  </a:lnTo>
                  <a:lnTo>
                    <a:pt x="851788" y="298958"/>
                  </a:lnTo>
                  <a:lnTo>
                    <a:pt x="929377" y="298958"/>
                  </a:lnTo>
                  <a:lnTo>
                    <a:pt x="930465" y="294751"/>
                  </a:lnTo>
                  <a:lnTo>
                    <a:pt x="931465" y="287998"/>
                  </a:lnTo>
                  <a:lnTo>
                    <a:pt x="931799" y="280924"/>
                  </a:lnTo>
                  <a:lnTo>
                    <a:pt x="931485" y="274193"/>
                  </a:lnTo>
                  <a:lnTo>
                    <a:pt x="931465" y="273776"/>
                  </a:lnTo>
                  <a:lnTo>
                    <a:pt x="930465" y="266985"/>
                  </a:lnTo>
                  <a:lnTo>
                    <a:pt x="929375" y="262763"/>
                  </a:lnTo>
                  <a:close/>
                </a:path>
                <a:path w="932179" h="345440">
                  <a:moveTo>
                    <a:pt x="406781" y="226187"/>
                  </a:moveTo>
                  <a:lnTo>
                    <a:pt x="347852" y="226187"/>
                  </a:lnTo>
                  <a:lnTo>
                    <a:pt x="347852" y="343408"/>
                  </a:lnTo>
                  <a:lnTo>
                    <a:pt x="604520" y="343408"/>
                  </a:lnTo>
                  <a:lnTo>
                    <a:pt x="604520" y="293624"/>
                  </a:lnTo>
                  <a:lnTo>
                    <a:pt x="406781" y="293624"/>
                  </a:lnTo>
                  <a:lnTo>
                    <a:pt x="406781" y="226187"/>
                  </a:lnTo>
                  <a:close/>
                </a:path>
                <a:path w="932179" h="345440">
                  <a:moveTo>
                    <a:pt x="602361" y="20193"/>
                  </a:moveTo>
                  <a:lnTo>
                    <a:pt x="543433" y="20193"/>
                  </a:lnTo>
                  <a:lnTo>
                    <a:pt x="543433" y="257048"/>
                  </a:lnTo>
                  <a:lnTo>
                    <a:pt x="602361" y="257048"/>
                  </a:lnTo>
                  <a:lnTo>
                    <a:pt x="602361" y="20193"/>
                  </a:lnTo>
                  <a:close/>
                </a:path>
                <a:path w="932179" h="345440">
                  <a:moveTo>
                    <a:pt x="515366" y="21971"/>
                  </a:moveTo>
                  <a:lnTo>
                    <a:pt x="426338" y="21971"/>
                  </a:lnTo>
                  <a:lnTo>
                    <a:pt x="417361" y="22209"/>
                  </a:lnTo>
                  <a:lnTo>
                    <a:pt x="377063" y="36703"/>
                  </a:lnTo>
                  <a:lnTo>
                    <a:pt x="359165" y="73707"/>
                  </a:lnTo>
                  <a:lnTo>
                    <a:pt x="319786" y="214122"/>
                  </a:lnTo>
                  <a:lnTo>
                    <a:pt x="380111" y="214122"/>
                  </a:lnTo>
                  <a:lnTo>
                    <a:pt x="413512" y="86614"/>
                  </a:lnTo>
                  <a:lnTo>
                    <a:pt x="414909" y="81153"/>
                  </a:lnTo>
                  <a:lnTo>
                    <a:pt x="416941" y="76835"/>
                  </a:lnTo>
                  <a:lnTo>
                    <a:pt x="419693" y="73707"/>
                  </a:lnTo>
                  <a:lnTo>
                    <a:pt x="422401" y="70485"/>
                  </a:lnTo>
                  <a:lnTo>
                    <a:pt x="426720" y="68834"/>
                  </a:lnTo>
                  <a:lnTo>
                    <a:pt x="515366" y="68834"/>
                  </a:lnTo>
                  <a:lnTo>
                    <a:pt x="515366" y="21971"/>
                  </a:lnTo>
                  <a:close/>
                </a:path>
                <a:path w="932179" h="345440">
                  <a:moveTo>
                    <a:pt x="515366" y="68834"/>
                  </a:moveTo>
                  <a:lnTo>
                    <a:pt x="456438" y="68834"/>
                  </a:lnTo>
                  <a:lnTo>
                    <a:pt x="456438" y="214122"/>
                  </a:lnTo>
                  <a:lnTo>
                    <a:pt x="515366" y="214122"/>
                  </a:lnTo>
                  <a:lnTo>
                    <a:pt x="515366" y="68834"/>
                  </a:lnTo>
                  <a:close/>
                </a:path>
                <a:path w="932179" h="345440">
                  <a:moveTo>
                    <a:pt x="280797" y="217678"/>
                  </a:moveTo>
                  <a:lnTo>
                    <a:pt x="24511" y="217678"/>
                  </a:lnTo>
                  <a:lnTo>
                    <a:pt x="24511" y="264541"/>
                  </a:lnTo>
                  <a:lnTo>
                    <a:pt x="221869" y="264541"/>
                  </a:lnTo>
                  <a:lnTo>
                    <a:pt x="221869" y="344043"/>
                  </a:lnTo>
                  <a:lnTo>
                    <a:pt x="280797" y="344043"/>
                  </a:lnTo>
                  <a:lnTo>
                    <a:pt x="280797" y="217678"/>
                  </a:lnTo>
                  <a:close/>
                </a:path>
                <a:path w="932179" h="345440">
                  <a:moveTo>
                    <a:pt x="923925" y="77089"/>
                  </a:moveTo>
                  <a:lnTo>
                    <a:pt x="838073" y="77089"/>
                  </a:lnTo>
                  <a:lnTo>
                    <a:pt x="838073" y="102235"/>
                  </a:lnTo>
                  <a:lnTo>
                    <a:pt x="864997" y="102235"/>
                  </a:lnTo>
                  <a:lnTo>
                    <a:pt x="864997" y="124333"/>
                  </a:lnTo>
                  <a:lnTo>
                    <a:pt x="838073" y="124333"/>
                  </a:lnTo>
                  <a:lnTo>
                    <a:pt x="838073" y="171196"/>
                  </a:lnTo>
                  <a:lnTo>
                    <a:pt x="864997" y="171196"/>
                  </a:lnTo>
                  <a:lnTo>
                    <a:pt x="864997" y="208407"/>
                  </a:lnTo>
                  <a:lnTo>
                    <a:pt x="923925" y="208407"/>
                  </a:lnTo>
                  <a:lnTo>
                    <a:pt x="923925" y="77089"/>
                  </a:lnTo>
                  <a:close/>
                </a:path>
                <a:path w="932179" h="345440">
                  <a:moveTo>
                    <a:pt x="839088" y="32258"/>
                  </a:moveTo>
                  <a:lnTo>
                    <a:pt x="643127" y="32258"/>
                  </a:lnTo>
                  <a:lnTo>
                    <a:pt x="643127" y="77089"/>
                  </a:lnTo>
                  <a:lnTo>
                    <a:pt x="665480" y="77089"/>
                  </a:lnTo>
                  <a:lnTo>
                    <a:pt x="662686" y="80899"/>
                  </a:lnTo>
                  <a:lnTo>
                    <a:pt x="660146" y="85979"/>
                  </a:lnTo>
                  <a:lnTo>
                    <a:pt x="657987" y="92456"/>
                  </a:lnTo>
                  <a:lnTo>
                    <a:pt x="655827" y="99060"/>
                  </a:lnTo>
                  <a:lnTo>
                    <a:pt x="654812" y="105156"/>
                  </a:lnTo>
                  <a:lnTo>
                    <a:pt x="654836" y="130514"/>
                  </a:lnTo>
                  <a:lnTo>
                    <a:pt x="664487" y="169533"/>
                  </a:lnTo>
                  <a:lnTo>
                    <a:pt x="698277" y="196893"/>
                  </a:lnTo>
                  <a:lnTo>
                    <a:pt x="741045" y="203835"/>
                  </a:lnTo>
                  <a:lnTo>
                    <a:pt x="750452" y="203551"/>
                  </a:lnTo>
                  <a:lnTo>
                    <a:pt x="791083" y="193801"/>
                  </a:lnTo>
                  <a:lnTo>
                    <a:pt x="821182" y="162814"/>
                  </a:lnTo>
                  <a:lnTo>
                    <a:pt x="822557" y="159131"/>
                  </a:lnTo>
                  <a:lnTo>
                    <a:pt x="731138" y="159131"/>
                  </a:lnTo>
                  <a:lnTo>
                    <a:pt x="724154" y="156337"/>
                  </a:lnTo>
                  <a:lnTo>
                    <a:pt x="713739" y="120396"/>
                  </a:lnTo>
                  <a:lnTo>
                    <a:pt x="713739" y="112141"/>
                  </a:lnTo>
                  <a:lnTo>
                    <a:pt x="714004" y="105156"/>
                  </a:lnTo>
                  <a:lnTo>
                    <a:pt x="714122" y="102022"/>
                  </a:lnTo>
                  <a:lnTo>
                    <a:pt x="731138" y="73533"/>
                  </a:lnTo>
                  <a:lnTo>
                    <a:pt x="923925" y="73533"/>
                  </a:lnTo>
                  <a:lnTo>
                    <a:pt x="923925" y="55372"/>
                  </a:lnTo>
                  <a:lnTo>
                    <a:pt x="839088" y="55372"/>
                  </a:lnTo>
                  <a:lnTo>
                    <a:pt x="839088" y="32258"/>
                  </a:lnTo>
                  <a:close/>
                </a:path>
                <a:path w="932179" h="345440">
                  <a:moveTo>
                    <a:pt x="923925" y="73533"/>
                  </a:moveTo>
                  <a:lnTo>
                    <a:pt x="751077" y="73533"/>
                  </a:lnTo>
                  <a:lnTo>
                    <a:pt x="758063" y="76327"/>
                  </a:lnTo>
                  <a:lnTo>
                    <a:pt x="762254" y="81788"/>
                  </a:lnTo>
                  <a:lnTo>
                    <a:pt x="764940" y="86834"/>
                  </a:lnTo>
                  <a:lnTo>
                    <a:pt x="766889" y="93583"/>
                  </a:lnTo>
                  <a:lnTo>
                    <a:pt x="768076" y="102022"/>
                  </a:lnTo>
                  <a:lnTo>
                    <a:pt x="768476" y="112141"/>
                  </a:lnTo>
                  <a:lnTo>
                    <a:pt x="768476" y="120396"/>
                  </a:lnTo>
                  <a:lnTo>
                    <a:pt x="751077" y="159131"/>
                  </a:lnTo>
                  <a:lnTo>
                    <a:pt x="822557" y="159131"/>
                  </a:lnTo>
                  <a:lnTo>
                    <a:pt x="827405" y="105156"/>
                  </a:lnTo>
                  <a:lnTo>
                    <a:pt x="826262" y="99060"/>
                  </a:lnTo>
                  <a:lnTo>
                    <a:pt x="823976" y="92456"/>
                  </a:lnTo>
                  <a:lnTo>
                    <a:pt x="821817" y="85979"/>
                  </a:lnTo>
                  <a:lnTo>
                    <a:pt x="819276" y="80899"/>
                  </a:lnTo>
                  <a:lnTo>
                    <a:pt x="816737" y="77089"/>
                  </a:lnTo>
                  <a:lnTo>
                    <a:pt x="923925" y="77089"/>
                  </a:lnTo>
                  <a:lnTo>
                    <a:pt x="923925" y="73533"/>
                  </a:lnTo>
                  <a:close/>
                </a:path>
                <a:path w="932179" h="345440">
                  <a:moveTo>
                    <a:pt x="923925" y="20193"/>
                  </a:moveTo>
                  <a:lnTo>
                    <a:pt x="864997" y="20193"/>
                  </a:lnTo>
                  <a:lnTo>
                    <a:pt x="864997" y="55372"/>
                  </a:lnTo>
                  <a:lnTo>
                    <a:pt x="923925" y="55372"/>
                  </a:lnTo>
                  <a:lnTo>
                    <a:pt x="923925" y="20193"/>
                  </a:lnTo>
                  <a:close/>
                </a:path>
                <a:path w="932179" h="345440">
                  <a:moveTo>
                    <a:pt x="770636" y="0"/>
                  </a:moveTo>
                  <a:lnTo>
                    <a:pt x="711581" y="0"/>
                  </a:lnTo>
                  <a:lnTo>
                    <a:pt x="711581" y="32258"/>
                  </a:lnTo>
                  <a:lnTo>
                    <a:pt x="770636" y="32258"/>
                  </a:lnTo>
                  <a:lnTo>
                    <a:pt x="770636" y="0"/>
                  </a:lnTo>
                  <a:close/>
                </a:path>
                <a:path w="932179" h="345440">
                  <a:moveTo>
                    <a:pt x="280797" y="77089"/>
                  </a:moveTo>
                  <a:lnTo>
                    <a:pt x="194945" y="77089"/>
                  </a:lnTo>
                  <a:lnTo>
                    <a:pt x="194945" y="102235"/>
                  </a:lnTo>
                  <a:lnTo>
                    <a:pt x="221869" y="102235"/>
                  </a:lnTo>
                  <a:lnTo>
                    <a:pt x="221869" y="124333"/>
                  </a:lnTo>
                  <a:lnTo>
                    <a:pt x="194945" y="124333"/>
                  </a:lnTo>
                  <a:lnTo>
                    <a:pt x="194945" y="171196"/>
                  </a:lnTo>
                  <a:lnTo>
                    <a:pt x="221869" y="171196"/>
                  </a:lnTo>
                  <a:lnTo>
                    <a:pt x="221869" y="204851"/>
                  </a:lnTo>
                  <a:lnTo>
                    <a:pt x="280797" y="204851"/>
                  </a:lnTo>
                  <a:lnTo>
                    <a:pt x="280797" y="77089"/>
                  </a:lnTo>
                  <a:close/>
                </a:path>
                <a:path w="932179" h="345440">
                  <a:moveTo>
                    <a:pt x="195961" y="32258"/>
                  </a:moveTo>
                  <a:lnTo>
                    <a:pt x="0" y="32258"/>
                  </a:lnTo>
                  <a:lnTo>
                    <a:pt x="0" y="77089"/>
                  </a:lnTo>
                  <a:lnTo>
                    <a:pt x="22351" y="77089"/>
                  </a:lnTo>
                  <a:lnTo>
                    <a:pt x="19558" y="80899"/>
                  </a:lnTo>
                  <a:lnTo>
                    <a:pt x="17018" y="85979"/>
                  </a:lnTo>
                  <a:lnTo>
                    <a:pt x="14859" y="92456"/>
                  </a:lnTo>
                  <a:lnTo>
                    <a:pt x="12700" y="99060"/>
                  </a:lnTo>
                  <a:lnTo>
                    <a:pt x="11684" y="105156"/>
                  </a:lnTo>
                  <a:lnTo>
                    <a:pt x="11708" y="130514"/>
                  </a:lnTo>
                  <a:lnTo>
                    <a:pt x="21359" y="169533"/>
                  </a:lnTo>
                  <a:lnTo>
                    <a:pt x="55149" y="196893"/>
                  </a:lnTo>
                  <a:lnTo>
                    <a:pt x="97917" y="203835"/>
                  </a:lnTo>
                  <a:lnTo>
                    <a:pt x="107324" y="203551"/>
                  </a:lnTo>
                  <a:lnTo>
                    <a:pt x="147955" y="193801"/>
                  </a:lnTo>
                  <a:lnTo>
                    <a:pt x="178054" y="162814"/>
                  </a:lnTo>
                  <a:lnTo>
                    <a:pt x="179429" y="159131"/>
                  </a:lnTo>
                  <a:lnTo>
                    <a:pt x="88011" y="159131"/>
                  </a:lnTo>
                  <a:lnTo>
                    <a:pt x="81025" y="156337"/>
                  </a:lnTo>
                  <a:lnTo>
                    <a:pt x="70612" y="120396"/>
                  </a:lnTo>
                  <a:lnTo>
                    <a:pt x="70612" y="112141"/>
                  </a:lnTo>
                  <a:lnTo>
                    <a:pt x="70876" y="105156"/>
                  </a:lnTo>
                  <a:lnTo>
                    <a:pt x="70994" y="102022"/>
                  </a:lnTo>
                  <a:lnTo>
                    <a:pt x="88011" y="73533"/>
                  </a:lnTo>
                  <a:lnTo>
                    <a:pt x="280797" y="73533"/>
                  </a:lnTo>
                  <a:lnTo>
                    <a:pt x="280797" y="55372"/>
                  </a:lnTo>
                  <a:lnTo>
                    <a:pt x="195961" y="55372"/>
                  </a:lnTo>
                  <a:lnTo>
                    <a:pt x="195961" y="32258"/>
                  </a:lnTo>
                  <a:close/>
                </a:path>
                <a:path w="932179" h="345440">
                  <a:moveTo>
                    <a:pt x="280797" y="73533"/>
                  </a:moveTo>
                  <a:lnTo>
                    <a:pt x="107950" y="73533"/>
                  </a:lnTo>
                  <a:lnTo>
                    <a:pt x="114935" y="76327"/>
                  </a:lnTo>
                  <a:lnTo>
                    <a:pt x="119125" y="81788"/>
                  </a:lnTo>
                  <a:lnTo>
                    <a:pt x="121812" y="86834"/>
                  </a:lnTo>
                  <a:lnTo>
                    <a:pt x="123761" y="93583"/>
                  </a:lnTo>
                  <a:lnTo>
                    <a:pt x="124948" y="102022"/>
                  </a:lnTo>
                  <a:lnTo>
                    <a:pt x="125349" y="112141"/>
                  </a:lnTo>
                  <a:lnTo>
                    <a:pt x="125349" y="120396"/>
                  </a:lnTo>
                  <a:lnTo>
                    <a:pt x="107950" y="159131"/>
                  </a:lnTo>
                  <a:lnTo>
                    <a:pt x="179429" y="159131"/>
                  </a:lnTo>
                  <a:lnTo>
                    <a:pt x="184276" y="105156"/>
                  </a:lnTo>
                  <a:lnTo>
                    <a:pt x="183134" y="99060"/>
                  </a:lnTo>
                  <a:lnTo>
                    <a:pt x="180848" y="92456"/>
                  </a:lnTo>
                  <a:lnTo>
                    <a:pt x="178688" y="85979"/>
                  </a:lnTo>
                  <a:lnTo>
                    <a:pt x="176149" y="80899"/>
                  </a:lnTo>
                  <a:lnTo>
                    <a:pt x="173609" y="77089"/>
                  </a:lnTo>
                  <a:lnTo>
                    <a:pt x="280797" y="77089"/>
                  </a:lnTo>
                  <a:lnTo>
                    <a:pt x="280797" y="73533"/>
                  </a:lnTo>
                  <a:close/>
                </a:path>
                <a:path w="932179" h="345440">
                  <a:moveTo>
                    <a:pt x="280797" y="20193"/>
                  </a:moveTo>
                  <a:lnTo>
                    <a:pt x="221869" y="20193"/>
                  </a:lnTo>
                  <a:lnTo>
                    <a:pt x="221869" y="55372"/>
                  </a:lnTo>
                  <a:lnTo>
                    <a:pt x="280797" y="55372"/>
                  </a:lnTo>
                  <a:lnTo>
                    <a:pt x="280797" y="20193"/>
                  </a:lnTo>
                  <a:close/>
                </a:path>
                <a:path w="932179" h="345440">
                  <a:moveTo>
                    <a:pt x="127508" y="0"/>
                  </a:moveTo>
                  <a:lnTo>
                    <a:pt x="68452" y="0"/>
                  </a:lnTo>
                  <a:lnTo>
                    <a:pt x="68452" y="32258"/>
                  </a:lnTo>
                  <a:lnTo>
                    <a:pt x="127508" y="32258"/>
                  </a:lnTo>
                  <a:lnTo>
                    <a:pt x="1275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9632" y="207301"/>
              <a:ext cx="950239" cy="51735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296532" y="319023"/>
              <a:ext cx="727075" cy="301625"/>
            </a:xfrm>
            <a:custGeom>
              <a:avLst/>
              <a:gdLst/>
              <a:ahLst/>
              <a:cxnLst/>
              <a:rect l="l" t="t" r="r" b="b"/>
              <a:pathLst>
                <a:path w="727075" h="301625">
                  <a:moveTo>
                    <a:pt x="342391" y="0"/>
                  </a:moveTo>
                  <a:lnTo>
                    <a:pt x="300228" y="9302"/>
                  </a:lnTo>
                  <a:lnTo>
                    <a:pt x="270637" y="39877"/>
                  </a:lnTo>
                  <a:lnTo>
                    <a:pt x="263906" y="73406"/>
                  </a:lnTo>
                  <a:lnTo>
                    <a:pt x="264191" y="80390"/>
                  </a:lnTo>
                  <a:lnTo>
                    <a:pt x="276891" y="118411"/>
                  </a:lnTo>
                  <a:lnTo>
                    <a:pt x="288416" y="133858"/>
                  </a:lnTo>
                  <a:lnTo>
                    <a:pt x="277532" y="140739"/>
                  </a:lnTo>
                  <a:lnTo>
                    <a:pt x="244998" y="178337"/>
                  </a:lnTo>
                  <a:lnTo>
                    <a:pt x="236855" y="217932"/>
                  </a:lnTo>
                  <a:lnTo>
                    <a:pt x="237237" y="226440"/>
                  </a:lnTo>
                  <a:lnTo>
                    <a:pt x="252396" y="268192"/>
                  </a:lnTo>
                  <a:lnTo>
                    <a:pt x="284043" y="292784"/>
                  </a:lnTo>
                  <a:lnTo>
                    <a:pt x="326389" y="301116"/>
                  </a:lnTo>
                  <a:lnTo>
                    <a:pt x="337819" y="300549"/>
                  </a:lnTo>
                  <a:lnTo>
                    <a:pt x="377634" y="287488"/>
                  </a:lnTo>
                  <a:lnTo>
                    <a:pt x="399922" y="270128"/>
                  </a:lnTo>
                  <a:lnTo>
                    <a:pt x="470925" y="270128"/>
                  </a:lnTo>
                  <a:lnTo>
                    <a:pt x="453724" y="248538"/>
                  </a:lnTo>
                  <a:lnTo>
                    <a:pt x="328548" y="248538"/>
                  </a:lnTo>
                  <a:lnTo>
                    <a:pt x="320907" y="247919"/>
                  </a:lnTo>
                  <a:lnTo>
                    <a:pt x="292867" y="219469"/>
                  </a:lnTo>
                  <a:lnTo>
                    <a:pt x="292226" y="211200"/>
                  </a:lnTo>
                  <a:lnTo>
                    <a:pt x="293870" y="197961"/>
                  </a:lnTo>
                  <a:lnTo>
                    <a:pt x="298799" y="186626"/>
                  </a:lnTo>
                  <a:lnTo>
                    <a:pt x="307014" y="177196"/>
                  </a:lnTo>
                  <a:lnTo>
                    <a:pt x="318515" y="169672"/>
                  </a:lnTo>
                  <a:lnTo>
                    <a:pt x="386249" y="169672"/>
                  </a:lnTo>
                  <a:lnTo>
                    <a:pt x="378206" y="159512"/>
                  </a:lnTo>
                  <a:lnTo>
                    <a:pt x="372871" y="153288"/>
                  </a:lnTo>
                  <a:lnTo>
                    <a:pt x="367157" y="146558"/>
                  </a:lnTo>
                  <a:lnTo>
                    <a:pt x="378039" y="139916"/>
                  </a:lnTo>
                  <a:lnTo>
                    <a:pt x="387826" y="132381"/>
                  </a:lnTo>
                  <a:lnTo>
                    <a:pt x="396517" y="123965"/>
                  </a:lnTo>
                  <a:lnTo>
                    <a:pt x="404113" y="114681"/>
                  </a:lnTo>
                  <a:lnTo>
                    <a:pt x="406066" y="111506"/>
                  </a:lnTo>
                  <a:lnTo>
                    <a:pt x="335661" y="111506"/>
                  </a:lnTo>
                  <a:lnTo>
                    <a:pt x="329945" y="105790"/>
                  </a:lnTo>
                  <a:lnTo>
                    <a:pt x="325373" y="99695"/>
                  </a:lnTo>
                  <a:lnTo>
                    <a:pt x="318769" y="86995"/>
                  </a:lnTo>
                  <a:lnTo>
                    <a:pt x="317118" y="80390"/>
                  </a:lnTo>
                  <a:lnTo>
                    <a:pt x="317118" y="66039"/>
                  </a:lnTo>
                  <a:lnTo>
                    <a:pt x="319405" y="59562"/>
                  </a:lnTo>
                  <a:lnTo>
                    <a:pt x="323849" y="54483"/>
                  </a:lnTo>
                  <a:lnTo>
                    <a:pt x="328421" y="49402"/>
                  </a:lnTo>
                  <a:lnTo>
                    <a:pt x="334517" y="46862"/>
                  </a:lnTo>
                  <a:lnTo>
                    <a:pt x="415273" y="46862"/>
                  </a:lnTo>
                  <a:lnTo>
                    <a:pt x="414641" y="44489"/>
                  </a:lnTo>
                  <a:lnTo>
                    <a:pt x="389064" y="11862"/>
                  </a:lnTo>
                  <a:lnTo>
                    <a:pt x="356969" y="984"/>
                  </a:lnTo>
                  <a:lnTo>
                    <a:pt x="357384" y="984"/>
                  </a:lnTo>
                  <a:lnTo>
                    <a:pt x="349664" y="242"/>
                  </a:lnTo>
                  <a:lnTo>
                    <a:pt x="350183" y="242"/>
                  </a:lnTo>
                  <a:lnTo>
                    <a:pt x="342391" y="0"/>
                  </a:lnTo>
                  <a:close/>
                </a:path>
                <a:path w="727075" h="301625">
                  <a:moveTo>
                    <a:pt x="470925" y="270128"/>
                  </a:moveTo>
                  <a:lnTo>
                    <a:pt x="399922" y="270128"/>
                  </a:lnTo>
                  <a:lnTo>
                    <a:pt x="419735" y="296418"/>
                  </a:lnTo>
                  <a:lnTo>
                    <a:pt x="491870" y="296418"/>
                  </a:lnTo>
                  <a:lnTo>
                    <a:pt x="470925" y="270128"/>
                  </a:lnTo>
                  <a:close/>
                </a:path>
                <a:path w="727075" h="301625">
                  <a:moveTo>
                    <a:pt x="386249" y="169672"/>
                  </a:moveTo>
                  <a:lnTo>
                    <a:pt x="318515" y="169672"/>
                  </a:lnTo>
                  <a:lnTo>
                    <a:pt x="366521" y="228981"/>
                  </a:lnTo>
                  <a:lnTo>
                    <a:pt x="362203" y="234696"/>
                  </a:lnTo>
                  <a:lnTo>
                    <a:pt x="356869" y="239395"/>
                  </a:lnTo>
                  <a:lnTo>
                    <a:pt x="350519" y="243077"/>
                  </a:lnTo>
                  <a:lnTo>
                    <a:pt x="344169" y="246634"/>
                  </a:lnTo>
                  <a:lnTo>
                    <a:pt x="336803" y="248538"/>
                  </a:lnTo>
                  <a:lnTo>
                    <a:pt x="453724" y="248538"/>
                  </a:lnTo>
                  <a:lnTo>
                    <a:pt x="436117" y="226440"/>
                  </a:lnTo>
                  <a:lnTo>
                    <a:pt x="439419" y="220599"/>
                  </a:lnTo>
                  <a:lnTo>
                    <a:pt x="442848" y="213995"/>
                  </a:lnTo>
                  <a:lnTo>
                    <a:pt x="450214" y="199262"/>
                  </a:lnTo>
                  <a:lnTo>
                    <a:pt x="453897" y="191643"/>
                  </a:lnTo>
                  <a:lnTo>
                    <a:pt x="457097" y="184912"/>
                  </a:lnTo>
                  <a:lnTo>
                    <a:pt x="399161" y="184912"/>
                  </a:lnTo>
                  <a:lnTo>
                    <a:pt x="393191" y="178053"/>
                  </a:lnTo>
                  <a:lnTo>
                    <a:pt x="387858" y="171703"/>
                  </a:lnTo>
                  <a:lnTo>
                    <a:pt x="386249" y="169672"/>
                  </a:lnTo>
                  <a:close/>
                </a:path>
                <a:path w="727075" h="301625">
                  <a:moveTo>
                    <a:pt x="477265" y="139191"/>
                  </a:moveTo>
                  <a:lnTo>
                    <a:pt x="417575" y="139191"/>
                  </a:lnTo>
                  <a:lnTo>
                    <a:pt x="415887" y="145238"/>
                  </a:lnTo>
                  <a:lnTo>
                    <a:pt x="413877" y="151368"/>
                  </a:lnTo>
                  <a:lnTo>
                    <a:pt x="399161" y="184912"/>
                  </a:lnTo>
                  <a:lnTo>
                    <a:pt x="457097" y="184912"/>
                  </a:lnTo>
                  <a:lnTo>
                    <a:pt x="460281" y="178053"/>
                  </a:lnTo>
                  <a:lnTo>
                    <a:pt x="462932" y="172212"/>
                  </a:lnTo>
                  <a:lnTo>
                    <a:pt x="468121" y="160654"/>
                  </a:lnTo>
                  <a:lnTo>
                    <a:pt x="474471" y="145796"/>
                  </a:lnTo>
                  <a:lnTo>
                    <a:pt x="477265" y="139191"/>
                  </a:lnTo>
                  <a:close/>
                </a:path>
                <a:path w="727075" h="301625">
                  <a:moveTo>
                    <a:pt x="415273" y="46862"/>
                  </a:moveTo>
                  <a:lnTo>
                    <a:pt x="349758" y="46862"/>
                  </a:lnTo>
                  <a:lnTo>
                    <a:pt x="355472" y="49149"/>
                  </a:lnTo>
                  <a:lnTo>
                    <a:pt x="359537" y="53975"/>
                  </a:lnTo>
                  <a:lnTo>
                    <a:pt x="363727" y="58674"/>
                  </a:lnTo>
                  <a:lnTo>
                    <a:pt x="365760" y="64770"/>
                  </a:lnTo>
                  <a:lnTo>
                    <a:pt x="365726" y="82141"/>
                  </a:lnTo>
                  <a:lnTo>
                    <a:pt x="335661" y="111506"/>
                  </a:lnTo>
                  <a:lnTo>
                    <a:pt x="406066" y="111506"/>
                  </a:lnTo>
                  <a:lnTo>
                    <a:pt x="410354" y="104532"/>
                  </a:lnTo>
                  <a:lnTo>
                    <a:pt x="414797" y="93694"/>
                  </a:lnTo>
                  <a:lnTo>
                    <a:pt x="417454" y="82141"/>
                  </a:lnTo>
                  <a:lnTo>
                    <a:pt x="418338" y="69850"/>
                  </a:lnTo>
                  <a:lnTo>
                    <a:pt x="417931" y="60682"/>
                  </a:lnTo>
                  <a:lnTo>
                    <a:pt x="416702" y="52228"/>
                  </a:lnTo>
                  <a:lnTo>
                    <a:pt x="415379" y="47259"/>
                  </a:lnTo>
                  <a:lnTo>
                    <a:pt x="415273" y="46862"/>
                  </a:lnTo>
                  <a:close/>
                </a:path>
                <a:path w="727075" h="301625">
                  <a:moveTo>
                    <a:pt x="648588" y="1397"/>
                  </a:moveTo>
                  <a:lnTo>
                    <a:pt x="509015" y="1397"/>
                  </a:lnTo>
                  <a:lnTo>
                    <a:pt x="509015" y="296418"/>
                  </a:lnTo>
                  <a:lnTo>
                    <a:pt x="648588" y="296418"/>
                  </a:lnTo>
                  <a:lnTo>
                    <a:pt x="657086" y="296062"/>
                  </a:lnTo>
                  <a:lnTo>
                    <a:pt x="693705" y="283972"/>
                  </a:lnTo>
                  <a:lnTo>
                    <a:pt x="720978" y="250062"/>
                  </a:lnTo>
                  <a:lnTo>
                    <a:pt x="722710" y="244983"/>
                  </a:lnTo>
                  <a:lnTo>
                    <a:pt x="567563" y="244983"/>
                  </a:lnTo>
                  <a:lnTo>
                    <a:pt x="567563" y="52832"/>
                  </a:lnTo>
                  <a:lnTo>
                    <a:pt x="722706" y="52832"/>
                  </a:lnTo>
                  <a:lnTo>
                    <a:pt x="720978" y="47751"/>
                  </a:lnTo>
                  <a:lnTo>
                    <a:pt x="693705" y="13858"/>
                  </a:lnTo>
                  <a:lnTo>
                    <a:pt x="657086" y="1754"/>
                  </a:lnTo>
                  <a:lnTo>
                    <a:pt x="648588" y="1397"/>
                  </a:lnTo>
                  <a:close/>
                </a:path>
                <a:path w="727075" h="301625">
                  <a:moveTo>
                    <a:pt x="722706" y="52832"/>
                  </a:moveTo>
                  <a:lnTo>
                    <a:pt x="648715" y="52832"/>
                  </a:lnTo>
                  <a:lnTo>
                    <a:pt x="655700" y="55372"/>
                  </a:lnTo>
                  <a:lnTo>
                    <a:pt x="665607" y="65277"/>
                  </a:lnTo>
                  <a:lnTo>
                    <a:pt x="668146" y="72262"/>
                  </a:lnTo>
                  <a:lnTo>
                    <a:pt x="668146" y="225551"/>
                  </a:lnTo>
                  <a:lnTo>
                    <a:pt x="665607" y="232537"/>
                  </a:lnTo>
                  <a:lnTo>
                    <a:pt x="655700" y="242443"/>
                  </a:lnTo>
                  <a:lnTo>
                    <a:pt x="648715" y="244983"/>
                  </a:lnTo>
                  <a:lnTo>
                    <a:pt x="722710" y="244983"/>
                  </a:lnTo>
                  <a:lnTo>
                    <a:pt x="723479" y="242726"/>
                  </a:lnTo>
                  <a:lnTo>
                    <a:pt x="725265" y="234997"/>
                  </a:lnTo>
                  <a:lnTo>
                    <a:pt x="726336" y="226863"/>
                  </a:lnTo>
                  <a:lnTo>
                    <a:pt x="726693" y="218312"/>
                  </a:lnTo>
                  <a:lnTo>
                    <a:pt x="726693" y="79501"/>
                  </a:lnTo>
                  <a:lnTo>
                    <a:pt x="723479" y="55106"/>
                  </a:lnTo>
                  <a:lnTo>
                    <a:pt x="722706" y="52832"/>
                  </a:lnTo>
                  <a:close/>
                </a:path>
                <a:path w="727075" h="301625">
                  <a:moveTo>
                    <a:pt x="135000" y="1397"/>
                  </a:moveTo>
                  <a:lnTo>
                    <a:pt x="0" y="1397"/>
                  </a:lnTo>
                  <a:lnTo>
                    <a:pt x="0" y="296418"/>
                  </a:lnTo>
                  <a:lnTo>
                    <a:pt x="58546" y="296418"/>
                  </a:lnTo>
                  <a:lnTo>
                    <a:pt x="58546" y="180721"/>
                  </a:lnTo>
                  <a:lnTo>
                    <a:pt x="168557" y="180721"/>
                  </a:lnTo>
                  <a:lnTo>
                    <a:pt x="166496" y="176402"/>
                  </a:lnTo>
                  <a:lnTo>
                    <a:pt x="177073" y="172640"/>
                  </a:lnTo>
                  <a:lnTo>
                    <a:pt x="186340" y="167639"/>
                  </a:lnTo>
                  <a:lnTo>
                    <a:pt x="210073" y="135651"/>
                  </a:lnTo>
                  <a:lnTo>
                    <a:pt x="211455" y="129159"/>
                  </a:lnTo>
                  <a:lnTo>
                    <a:pt x="58546" y="129159"/>
                  </a:lnTo>
                  <a:lnTo>
                    <a:pt x="58546" y="52832"/>
                  </a:lnTo>
                  <a:lnTo>
                    <a:pt x="211627" y="52832"/>
                  </a:lnTo>
                  <a:lnTo>
                    <a:pt x="208041" y="40211"/>
                  </a:lnTo>
                  <a:lnTo>
                    <a:pt x="181596" y="11255"/>
                  </a:lnTo>
                  <a:lnTo>
                    <a:pt x="152691" y="2492"/>
                  </a:lnTo>
                  <a:lnTo>
                    <a:pt x="135000" y="1397"/>
                  </a:lnTo>
                  <a:close/>
                </a:path>
                <a:path w="727075" h="301625">
                  <a:moveTo>
                    <a:pt x="168557" y="180721"/>
                  </a:moveTo>
                  <a:lnTo>
                    <a:pt x="108330" y="180721"/>
                  </a:lnTo>
                  <a:lnTo>
                    <a:pt x="163321" y="296418"/>
                  </a:lnTo>
                  <a:lnTo>
                    <a:pt x="223773" y="296418"/>
                  </a:lnTo>
                  <a:lnTo>
                    <a:pt x="168557" y="180721"/>
                  </a:lnTo>
                  <a:close/>
                </a:path>
                <a:path w="727075" h="301625">
                  <a:moveTo>
                    <a:pt x="211627" y="52832"/>
                  </a:moveTo>
                  <a:lnTo>
                    <a:pt x="137287" y="52832"/>
                  </a:lnTo>
                  <a:lnTo>
                    <a:pt x="143509" y="54863"/>
                  </a:lnTo>
                  <a:lnTo>
                    <a:pt x="152272" y="62864"/>
                  </a:lnTo>
                  <a:lnTo>
                    <a:pt x="154431" y="69469"/>
                  </a:lnTo>
                  <a:lnTo>
                    <a:pt x="154431" y="112649"/>
                  </a:lnTo>
                  <a:lnTo>
                    <a:pt x="152272" y="119125"/>
                  </a:lnTo>
                  <a:lnTo>
                    <a:pt x="147954" y="123189"/>
                  </a:lnTo>
                  <a:lnTo>
                    <a:pt x="143509" y="127253"/>
                  </a:lnTo>
                  <a:lnTo>
                    <a:pt x="137287" y="129159"/>
                  </a:lnTo>
                  <a:lnTo>
                    <a:pt x="211455" y="129159"/>
                  </a:lnTo>
                  <a:lnTo>
                    <a:pt x="212345" y="124973"/>
                  </a:lnTo>
                  <a:lnTo>
                    <a:pt x="213106" y="113284"/>
                  </a:lnTo>
                  <a:lnTo>
                    <a:pt x="213106" y="68834"/>
                  </a:lnTo>
                  <a:lnTo>
                    <a:pt x="211947" y="54863"/>
                  </a:lnTo>
                  <a:lnTo>
                    <a:pt x="211841" y="53588"/>
                  </a:lnTo>
                  <a:lnTo>
                    <a:pt x="211627" y="52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34205" y="297941"/>
              <a:ext cx="399415" cy="346075"/>
            </a:xfrm>
            <a:custGeom>
              <a:avLst/>
              <a:gdLst/>
              <a:ahLst/>
              <a:cxnLst/>
              <a:rect l="l" t="t" r="r" b="b"/>
              <a:pathLst>
                <a:path w="399414" h="346075">
                  <a:moveTo>
                    <a:pt x="0" y="345948"/>
                  </a:moveTo>
                  <a:lnTo>
                    <a:pt x="399288" y="345948"/>
                  </a:lnTo>
                  <a:lnTo>
                    <a:pt x="39928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89959" y="350138"/>
              <a:ext cx="288290" cy="238125"/>
            </a:xfrm>
            <a:custGeom>
              <a:avLst/>
              <a:gdLst/>
              <a:ahLst/>
              <a:cxnLst/>
              <a:rect l="l" t="t" r="r" b="b"/>
              <a:pathLst>
                <a:path w="288289" h="238125">
                  <a:moveTo>
                    <a:pt x="83185" y="43942"/>
                  </a:moveTo>
                  <a:lnTo>
                    <a:pt x="43433" y="43942"/>
                  </a:lnTo>
                  <a:lnTo>
                    <a:pt x="43433" y="238125"/>
                  </a:lnTo>
                  <a:lnTo>
                    <a:pt x="83185" y="238125"/>
                  </a:lnTo>
                  <a:lnTo>
                    <a:pt x="83185" y="43942"/>
                  </a:lnTo>
                  <a:close/>
                </a:path>
                <a:path w="288289" h="238125">
                  <a:moveTo>
                    <a:pt x="83185" y="2667"/>
                  </a:moveTo>
                  <a:lnTo>
                    <a:pt x="53848" y="2667"/>
                  </a:lnTo>
                  <a:lnTo>
                    <a:pt x="0" y="31114"/>
                  </a:lnTo>
                  <a:lnTo>
                    <a:pt x="15493" y="58928"/>
                  </a:lnTo>
                  <a:lnTo>
                    <a:pt x="43433" y="43942"/>
                  </a:lnTo>
                  <a:lnTo>
                    <a:pt x="83185" y="43942"/>
                  </a:lnTo>
                  <a:lnTo>
                    <a:pt x="83185" y="2667"/>
                  </a:lnTo>
                  <a:close/>
                </a:path>
                <a:path w="288289" h="238125">
                  <a:moveTo>
                    <a:pt x="278202" y="33337"/>
                  </a:moveTo>
                  <a:lnTo>
                    <a:pt x="217151" y="33337"/>
                  </a:lnTo>
                  <a:lnTo>
                    <a:pt x="221868" y="34162"/>
                  </a:lnTo>
                  <a:lnTo>
                    <a:pt x="230504" y="37464"/>
                  </a:lnTo>
                  <a:lnTo>
                    <a:pt x="243814" y="65024"/>
                  </a:lnTo>
                  <a:lnTo>
                    <a:pt x="243573" y="69869"/>
                  </a:lnTo>
                  <a:lnTo>
                    <a:pt x="243459" y="72183"/>
                  </a:lnTo>
                  <a:lnTo>
                    <a:pt x="225456" y="106384"/>
                  </a:lnTo>
                  <a:lnTo>
                    <a:pt x="180339" y="142621"/>
                  </a:lnTo>
                  <a:lnTo>
                    <a:pt x="174317" y="147572"/>
                  </a:lnTo>
                  <a:lnTo>
                    <a:pt x="146050" y="183387"/>
                  </a:lnTo>
                  <a:lnTo>
                    <a:pt x="136223" y="222218"/>
                  </a:lnTo>
                  <a:lnTo>
                    <a:pt x="135000" y="238125"/>
                  </a:lnTo>
                  <a:lnTo>
                    <a:pt x="287781" y="238125"/>
                  </a:lnTo>
                  <a:lnTo>
                    <a:pt x="287781" y="206121"/>
                  </a:lnTo>
                  <a:lnTo>
                    <a:pt x="178435" y="206121"/>
                  </a:lnTo>
                  <a:lnTo>
                    <a:pt x="180720" y="196976"/>
                  </a:lnTo>
                  <a:lnTo>
                    <a:pt x="184150" y="189737"/>
                  </a:lnTo>
                  <a:lnTo>
                    <a:pt x="188721" y="184404"/>
                  </a:lnTo>
                  <a:lnTo>
                    <a:pt x="193293" y="178943"/>
                  </a:lnTo>
                  <a:lnTo>
                    <a:pt x="198119" y="174244"/>
                  </a:lnTo>
                  <a:lnTo>
                    <a:pt x="203200" y="170053"/>
                  </a:lnTo>
                  <a:lnTo>
                    <a:pt x="230124" y="148462"/>
                  </a:lnTo>
                  <a:lnTo>
                    <a:pt x="237319" y="142621"/>
                  </a:lnTo>
                  <a:lnTo>
                    <a:pt x="268630" y="111974"/>
                  </a:lnTo>
                  <a:lnTo>
                    <a:pt x="284352" y="73406"/>
                  </a:lnTo>
                  <a:lnTo>
                    <a:pt x="284287" y="63341"/>
                  </a:lnTo>
                  <a:lnTo>
                    <a:pt x="284164" y="60198"/>
                  </a:lnTo>
                  <a:lnTo>
                    <a:pt x="284093" y="58356"/>
                  </a:lnTo>
                  <a:lnTo>
                    <a:pt x="283389" y="52450"/>
                  </a:lnTo>
                  <a:lnTo>
                    <a:pt x="283321" y="51879"/>
                  </a:lnTo>
                  <a:lnTo>
                    <a:pt x="282049" y="45593"/>
                  </a:lnTo>
                  <a:lnTo>
                    <a:pt x="280435" y="40005"/>
                  </a:lnTo>
                  <a:lnTo>
                    <a:pt x="280379" y="39810"/>
                  </a:lnTo>
                  <a:lnTo>
                    <a:pt x="280288" y="39497"/>
                  </a:lnTo>
                  <a:lnTo>
                    <a:pt x="278202" y="33337"/>
                  </a:lnTo>
                  <a:close/>
                </a:path>
                <a:path w="288289" h="238125">
                  <a:moveTo>
                    <a:pt x="210946" y="0"/>
                  </a:moveTo>
                  <a:lnTo>
                    <a:pt x="171533" y="8661"/>
                  </a:lnTo>
                  <a:lnTo>
                    <a:pt x="143856" y="39810"/>
                  </a:lnTo>
                  <a:lnTo>
                    <a:pt x="135669" y="79184"/>
                  </a:lnTo>
                  <a:lnTo>
                    <a:pt x="135552" y="80899"/>
                  </a:lnTo>
                  <a:lnTo>
                    <a:pt x="135508" y="81534"/>
                  </a:lnTo>
                  <a:lnTo>
                    <a:pt x="176275" y="81534"/>
                  </a:lnTo>
                  <a:lnTo>
                    <a:pt x="177041" y="69869"/>
                  </a:lnTo>
                  <a:lnTo>
                    <a:pt x="178723" y="60198"/>
                  </a:lnTo>
                  <a:lnTo>
                    <a:pt x="210005" y="33337"/>
                  </a:lnTo>
                  <a:lnTo>
                    <a:pt x="278202" y="33337"/>
                  </a:lnTo>
                  <a:lnTo>
                    <a:pt x="277621" y="31623"/>
                  </a:lnTo>
                  <a:lnTo>
                    <a:pt x="244982" y="4953"/>
                  </a:lnTo>
                  <a:lnTo>
                    <a:pt x="230108" y="1365"/>
                  </a:lnTo>
                  <a:lnTo>
                    <a:pt x="230654" y="1365"/>
                  </a:lnTo>
                  <a:lnTo>
                    <a:pt x="220834" y="337"/>
                  </a:lnTo>
                  <a:lnTo>
                    <a:pt x="221432" y="337"/>
                  </a:lnTo>
                  <a:lnTo>
                    <a:pt x="2109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46735" y="124840"/>
            <a:ext cx="1080871" cy="115443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135636" y="99059"/>
            <a:ext cx="157480" cy="157480"/>
            <a:chOff x="135636" y="99059"/>
            <a:chExt cx="157480" cy="157480"/>
          </a:xfrm>
        </p:grpSpPr>
        <p:sp>
          <p:nvSpPr>
            <p:cNvPr id="25" name="object 25"/>
            <p:cNvSpPr/>
            <p:nvPr/>
          </p:nvSpPr>
          <p:spPr>
            <a:xfrm>
              <a:off x="160870" y="119760"/>
              <a:ext cx="108585" cy="100965"/>
            </a:xfrm>
            <a:custGeom>
              <a:avLst/>
              <a:gdLst/>
              <a:ahLst/>
              <a:cxnLst/>
              <a:rect l="l" t="t" r="r" b="b"/>
              <a:pathLst>
                <a:path w="108585" h="100964">
                  <a:moveTo>
                    <a:pt x="108242" y="0"/>
                  </a:moveTo>
                  <a:lnTo>
                    <a:pt x="86271" y="0"/>
                  </a:lnTo>
                  <a:lnTo>
                    <a:pt x="86271" y="9525"/>
                  </a:lnTo>
                  <a:lnTo>
                    <a:pt x="86271" y="91059"/>
                  </a:lnTo>
                  <a:lnTo>
                    <a:pt x="59359" y="91059"/>
                  </a:lnTo>
                  <a:lnTo>
                    <a:pt x="59359" y="9525"/>
                  </a:lnTo>
                  <a:lnTo>
                    <a:pt x="86271" y="9525"/>
                  </a:lnTo>
                  <a:lnTo>
                    <a:pt x="86271" y="0"/>
                  </a:lnTo>
                  <a:lnTo>
                    <a:pt x="48958" y="0"/>
                  </a:lnTo>
                  <a:lnTo>
                    <a:pt x="48958" y="9525"/>
                  </a:lnTo>
                  <a:lnTo>
                    <a:pt x="48958" y="91059"/>
                  </a:lnTo>
                  <a:lnTo>
                    <a:pt x="22047" y="91059"/>
                  </a:lnTo>
                  <a:lnTo>
                    <a:pt x="22047" y="9525"/>
                  </a:lnTo>
                  <a:lnTo>
                    <a:pt x="48958" y="9525"/>
                  </a:lnTo>
                  <a:lnTo>
                    <a:pt x="48958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11645" y="9525"/>
                  </a:lnTo>
                  <a:lnTo>
                    <a:pt x="11645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108242" y="100584"/>
                  </a:lnTo>
                  <a:lnTo>
                    <a:pt x="108242" y="91059"/>
                  </a:lnTo>
                  <a:lnTo>
                    <a:pt x="96608" y="91059"/>
                  </a:lnTo>
                  <a:lnTo>
                    <a:pt x="96608" y="9525"/>
                  </a:lnTo>
                  <a:lnTo>
                    <a:pt x="108242" y="9525"/>
                  </a:lnTo>
                  <a:lnTo>
                    <a:pt x="1082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57200" y="1152143"/>
            <a:ext cx="10601325" cy="630555"/>
            <a:chOff x="457200" y="1152143"/>
            <a:chExt cx="10601325" cy="630555"/>
          </a:xfrm>
        </p:grpSpPr>
        <p:sp>
          <p:nvSpPr>
            <p:cNvPr id="28" name="object 28"/>
            <p:cNvSpPr/>
            <p:nvPr/>
          </p:nvSpPr>
          <p:spPr>
            <a:xfrm>
              <a:off x="457200" y="1152143"/>
              <a:ext cx="10601325" cy="591820"/>
            </a:xfrm>
            <a:custGeom>
              <a:avLst/>
              <a:gdLst/>
              <a:ahLst/>
              <a:cxnLst/>
              <a:rect l="l" t="t" r="r" b="b"/>
              <a:pathLst>
                <a:path w="10601325" h="591819">
                  <a:moveTo>
                    <a:pt x="10502392" y="0"/>
                  </a:moveTo>
                  <a:lnTo>
                    <a:pt x="98551" y="0"/>
                  </a:lnTo>
                  <a:lnTo>
                    <a:pt x="60189" y="7737"/>
                  </a:lnTo>
                  <a:lnTo>
                    <a:pt x="28863" y="28844"/>
                  </a:lnTo>
                  <a:lnTo>
                    <a:pt x="7744" y="60168"/>
                  </a:lnTo>
                  <a:lnTo>
                    <a:pt x="0" y="98551"/>
                  </a:lnTo>
                  <a:lnTo>
                    <a:pt x="0" y="492759"/>
                  </a:lnTo>
                  <a:lnTo>
                    <a:pt x="7744" y="531143"/>
                  </a:lnTo>
                  <a:lnTo>
                    <a:pt x="28863" y="562467"/>
                  </a:lnTo>
                  <a:lnTo>
                    <a:pt x="60189" y="583574"/>
                  </a:lnTo>
                  <a:lnTo>
                    <a:pt x="98551" y="591312"/>
                  </a:lnTo>
                  <a:lnTo>
                    <a:pt x="10502392" y="591312"/>
                  </a:lnTo>
                  <a:lnTo>
                    <a:pt x="10540775" y="583574"/>
                  </a:lnTo>
                  <a:lnTo>
                    <a:pt x="10572099" y="562467"/>
                  </a:lnTo>
                  <a:lnTo>
                    <a:pt x="10593206" y="531143"/>
                  </a:lnTo>
                  <a:lnTo>
                    <a:pt x="10600944" y="492759"/>
                  </a:lnTo>
                  <a:lnTo>
                    <a:pt x="10600944" y="98551"/>
                  </a:lnTo>
                  <a:lnTo>
                    <a:pt x="10593206" y="60168"/>
                  </a:lnTo>
                  <a:lnTo>
                    <a:pt x="10572099" y="28844"/>
                  </a:lnTo>
                  <a:lnTo>
                    <a:pt x="10540775" y="7737"/>
                  </a:lnTo>
                  <a:lnTo>
                    <a:pt x="105023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4677" y="1331721"/>
              <a:ext cx="1506855" cy="203200"/>
            </a:xfrm>
            <a:custGeom>
              <a:avLst/>
              <a:gdLst/>
              <a:ahLst/>
              <a:cxnLst/>
              <a:rect l="l" t="t" r="r" b="b"/>
              <a:pathLst>
                <a:path w="1506855" h="203200">
                  <a:moveTo>
                    <a:pt x="101955" y="89662"/>
                  </a:moveTo>
                  <a:lnTo>
                    <a:pt x="80835" y="57048"/>
                  </a:lnTo>
                  <a:lnTo>
                    <a:pt x="68249" y="52895"/>
                  </a:lnTo>
                  <a:lnTo>
                    <a:pt x="68249" y="86106"/>
                  </a:lnTo>
                  <a:lnTo>
                    <a:pt x="68249" y="93091"/>
                  </a:lnTo>
                  <a:lnTo>
                    <a:pt x="66840" y="95885"/>
                  </a:lnTo>
                  <a:lnTo>
                    <a:pt x="64122" y="97790"/>
                  </a:lnTo>
                  <a:lnTo>
                    <a:pt x="61391" y="99822"/>
                  </a:lnTo>
                  <a:lnTo>
                    <a:pt x="57924" y="100838"/>
                  </a:lnTo>
                  <a:lnTo>
                    <a:pt x="49504" y="100838"/>
                  </a:lnTo>
                  <a:lnTo>
                    <a:pt x="46037" y="99822"/>
                  </a:lnTo>
                  <a:lnTo>
                    <a:pt x="43319" y="97790"/>
                  </a:lnTo>
                  <a:lnTo>
                    <a:pt x="40589" y="95885"/>
                  </a:lnTo>
                  <a:lnTo>
                    <a:pt x="39179" y="93091"/>
                  </a:lnTo>
                  <a:lnTo>
                    <a:pt x="39179" y="86106"/>
                  </a:lnTo>
                  <a:lnTo>
                    <a:pt x="40589" y="83312"/>
                  </a:lnTo>
                  <a:lnTo>
                    <a:pt x="46037" y="79502"/>
                  </a:lnTo>
                  <a:lnTo>
                    <a:pt x="49504" y="78486"/>
                  </a:lnTo>
                  <a:lnTo>
                    <a:pt x="57924" y="78486"/>
                  </a:lnTo>
                  <a:lnTo>
                    <a:pt x="61391" y="79502"/>
                  </a:lnTo>
                  <a:lnTo>
                    <a:pt x="66840" y="83312"/>
                  </a:lnTo>
                  <a:lnTo>
                    <a:pt x="68249" y="86106"/>
                  </a:lnTo>
                  <a:lnTo>
                    <a:pt x="68249" y="52895"/>
                  </a:lnTo>
                  <a:lnTo>
                    <a:pt x="63677" y="51904"/>
                  </a:lnTo>
                  <a:lnTo>
                    <a:pt x="53721" y="51181"/>
                  </a:lnTo>
                  <a:lnTo>
                    <a:pt x="43738" y="51904"/>
                  </a:lnTo>
                  <a:lnTo>
                    <a:pt x="9182" y="73571"/>
                  </a:lnTo>
                  <a:lnTo>
                    <a:pt x="5486" y="89662"/>
                  </a:lnTo>
                  <a:lnTo>
                    <a:pt x="6464" y="97790"/>
                  </a:lnTo>
                  <a:lnTo>
                    <a:pt x="6515" y="98221"/>
                  </a:lnTo>
                  <a:lnTo>
                    <a:pt x="34696" y="125463"/>
                  </a:lnTo>
                  <a:lnTo>
                    <a:pt x="53721" y="128016"/>
                  </a:lnTo>
                  <a:lnTo>
                    <a:pt x="63677" y="127381"/>
                  </a:lnTo>
                  <a:lnTo>
                    <a:pt x="98234" y="105765"/>
                  </a:lnTo>
                  <a:lnTo>
                    <a:pt x="99974" y="100838"/>
                  </a:lnTo>
                  <a:lnTo>
                    <a:pt x="100901" y="98221"/>
                  </a:lnTo>
                  <a:lnTo>
                    <a:pt x="101955" y="89662"/>
                  </a:lnTo>
                  <a:close/>
                </a:path>
                <a:path w="1506855" h="203200">
                  <a:moveTo>
                    <a:pt x="104698" y="16764"/>
                  </a:moveTo>
                  <a:lnTo>
                    <a:pt x="72466" y="16764"/>
                  </a:lnTo>
                  <a:lnTo>
                    <a:pt x="72466" y="0"/>
                  </a:lnTo>
                  <a:lnTo>
                    <a:pt x="34061" y="0"/>
                  </a:lnTo>
                  <a:lnTo>
                    <a:pt x="34061" y="16764"/>
                  </a:lnTo>
                  <a:lnTo>
                    <a:pt x="0" y="16764"/>
                  </a:lnTo>
                  <a:lnTo>
                    <a:pt x="0" y="46228"/>
                  </a:lnTo>
                  <a:lnTo>
                    <a:pt x="104698" y="46228"/>
                  </a:lnTo>
                  <a:lnTo>
                    <a:pt x="104698" y="16764"/>
                  </a:lnTo>
                  <a:close/>
                </a:path>
                <a:path w="1506855" h="203200">
                  <a:moveTo>
                    <a:pt x="198882" y="136017"/>
                  </a:moveTo>
                  <a:lnTo>
                    <a:pt x="16002" y="136017"/>
                  </a:lnTo>
                  <a:lnTo>
                    <a:pt x="16002" y="167640"/>
                  </a:lnTo>
                  <a:lnTo>
                    <a:pt x="160020" y="167640"/>
                  </a:lnTo>
                  <a:lnTo>
                    <a:pt x="160020" y="200533"/>
                  </a:lnTo>
                  <a:lnTo>
                    <a:pt x="198882" y="200533"/>
                  </a:lnTo>
                  <a:lnTo>
                    <a:pt x="198882" y="136017"/>
                  </a:lnTo>
                  <a:close/>
                </a:path>
                <a:path w="1506855" h="203200">
                  <a:moveTo>
                    <a:pt x="198882" y="3048"/>
                  </a:moveTo>
                  <a:lnTo>
                    <a:pt x="163449" y="3048"/>
                  </a:lnTo>
                  <a:lnTo>
                    <a:pt x="163449" y="47752"/>
                  </a:lnTo>
                  <a:lnTo>
                    <a:pt x="147675" y="47752"/>
                  </a:lnTo>
                  <a:lnTo>
                    <a:pt x="147675" y="3937"/>
                  </a:lnTo>
                  <a:lnTo>
                    <a:pt x="112699" y="3937"/>
                  </a:lnTo>
                  <a:lnTo>
                    <a:pt x="112699" y="127127"/>
                  </a:lnTo>
                  <a:lnTo>
                    <a:pt x="147675" y="127127"/>
                  </a:lnTo>
                  <a:lnTo>
                    <a:pt x="147675" y="82804"/>
                  </a:lnTo>
                  <a:lnTo>
                    <a:pt x="163449" y="82804"/>
                  </a:lnTo>
                  <a:lnTo>
                    <a:pt x="163449" y="129159"/>
                  </a:lnTo>
                  <a:lnTo>
                    <a:pt x="198882" y="129159"/>
                  </a:lnTo>
                  <a:lnTo>
                    <a:pt x="198882" y="82804"/>
                  </a:lnTo>
                  <a:lnTo>
                    <a:pt x="198882" y="47752"/>
                  </a:lnTo>
                  <a:lnTo>
                    <a:pt x="198882" y="3048"/>
                  </a:lnTo>
                  <a:close/>
                </a:path>
                <a:path w="1506855" h="203200">
                  <a:moveTo>
                    <a:pt x="359892" y="76581"/>
                  </a:moveTo>
                  <a:lnTo>
                    <a:pt x="352082" y="71755"/>
                  </a:lnTo>
                  <a:lnTo>
                    <a:pt x="305714" y="43053"/>
                  </a:lnTo>
                  <a:lnTo>
                    <a:pt x="308584" y="34175"/>
                  </a:lnTo>
                  <a:lnTo>
                    <a:pt x="310654" y="25069"/>
                  </a:lnTo>
                  <a:lnTo>
                    <a:pt x="311899" y="15748"/>
                  </a:lnTo>
                  <a:lnTo>
                    <a:pt x="312343" y="6223"/>
                  </a:lnTo>
                  <a:lnTo>
                    <a:pt x="273481" y="3937"/>
                  </a:lnTo>
                  <a:lnTo>
                    <a:pt x="272199" y="17678"/>
                  </a:lnTo>
                  <a:lnTo>
                    <a:pt x="269240" y="30137"/>
                  </a:lnTo>
                  <a:lnTo>
                    <a:pt x="241655" y="65786"/>
                  </a:lnTo>
                  <a:lnTo>
                    <a:pt x="220446" y="72771"/>
                  </a:lnTo>
                  <a:lnTo>
                    <a:pt x="220446" y="107188"/>
                  </a:lnTo>
                  <a:lnTo>
                    <a:pt x="259245" y="96647"/>
                  </a:lnTo>
                  <a:lnTo>
                    <a:pt x="289483" y="71755"/>
                  </a:lnTo>
                  <a:lnTo>
                    <a:pt x="340233" y="104521"/>
                  </a:lnTo>
                  <a:lnTo>
                    <a:pt x="359892" y="76581"/>
                  </a:lnTo>
                  <a:close/>
                </a:path>
                <a:path w="1506855" h="203200">
                  <a:moveTo>
                    <a:pt x="406755" y="115443"/>
                  </a:moveTo>
                  <a:lnTo>
                    <a:pt x="368122" y="115443"/>
                  </a:lnTo>
                  <a:lnTo>
                    <a:pt x="368122" y="147193"/>
                  </a:lnTo>
                  <a:lnTo>
                    <a:pt x="368122" y="166497"/>
                  </a:lnTo>
                  <a:lnTo>
                    <a:pt x="270738" y="166497"/>
                  </a:lnTo>
                  <a:lnTo>
                    <a:pt x="270738" y="147193"/>
                  </a:lnTo>
                  <a:lnTo>
                    <a:pt x="368122" y="147193"/>
                  </a:lnTo>
                  <a:lnTo>
                    <a:pt x="368122" y="115443"/>
                  </a:lnTo>
                  <a:lnTo>
                    <a:pt x="232105" y="115443"/>
                  </a:lnTo>
                  <a:lnTo>
                    <a:pt x="232105" y="198247"/>
                  </a:lnTo>
                  <a:lnTo>
                    <a:pt x="406755" y="198247"/>
                  </a:lnTo>
                  <a:lnTo>
                    <a:pt x="406755" y="166497"/>
                  </a:lnTo>
                  <a:lnTo>
                    <a:pt x="406755" y="147193"/>
                  </a:lnTo>
                  <a:lnTo>
                    <a:pt x="406755" y="115443"/>
                  </a:lnTo>
                  <a:close/>
                </a:path>
                <a:path w="1506855" h="203200">
                  <a:moveTo>
                    <a:pt x="406755" y="3048"/>
                  </a:moveTo>
                  <a:lnTo>
                    <a:pt x="368122" y="3048"/>
                  </a:lnTo>
                  <a:lnTo>
                    <a:pt x="368122" y="108585"/>
                  </a:lnTo>
                  <a:lnTo>
                    <a:pt x="406755" y="108585"/>
                  </a:lnTo>
                  <a:lnTo>
                    <a:pt x="406755" y="3048"/>
                  </a:lnTo>
                  <a:close/>
                </a:path>
                <a:path w="1506855" h="203200">
                  <a:moveTo>
                    <a:pt x="679373" y="88773"/>
                  </a:moveTo>
                  <a:lnTo>
                    <a:pt x="540308" y="88773"/>
                  </a:lnTo>
                  <a:lnTo>
                    <a:pt x="540308" y="77470"/>
                  </a:lnTo>
                  <a:lnTo>
                    <a:pt x="673785" y="77470"/>
                  </a:lnTo>
                  <a:lnTo>
                    <a:pt x="673785" y="48006"/>
                  </a:lnTo>
                  <a:lnTo>
                    <a:pt x="540308" y="48006"/>
                  </a:lnTo>
                  <a:lnTo>
                    <a:pt x="540308" y="36830"/>
                  </a:lnTo>
                  <a:lnTo>
                    <a:pt x="677087" y="36830"/>
                  </a:lnTo>
                  <a:lnTo>
                    <a:pt x="677087" y="5334"/>
                  </a:lnTo>
                  <a:lnTo>
                    <a:pt x="502158" y="5334"/>
                  </a:lnTo>
                  <a:lnTo>
                    <a:pt x="502158" y="120269"/>
                  </a:lnTo>
                  <a:lnTo>
                    <a:pt x="679373" y="120269"/>
                  </a:lnTo>
                  <a:lnTo>
                    <a:pt x="679373" y="88773"/>
                  </a:lnTo>
                  <a:close/>
                </a:path>
                <a:path w="1506855" h="203200">
                  <a:moveTo>
                    <a:pt x="688263" y="132334"/>
                  </a:moveTo>
                  <a:lnTo>
                    <a:pt x="490728" y="132334"/>
                  </a:lnTo>
                  <a:lnTo>
                    <a:pt x="490728" y="167132"/>
                  </a:lnTo>
                  <a:lnTo>
                    <a:pt x="569645" y="167132"/>
                  </a:lnTo>
                  <a:lnTo>
                    <a:pt x="569645" y="202819"/>
                  </a:lnTo>
                  <a:lnTo>
                    <a:pt x="609396" y="202819"/>
                  </a:lnTo>
                  <a:lnTo>
                    <a:pt x="609396" y="167132"/>
                  </a:lnTo>
                  <a:lnTo>
                    <a:pt x="688263" y="167132"/>
                  </a:lnTo>
                  <a:lnTo>
                    <a:pt x="688263" y="132334"/>
                  </a:lnTo>
                  <a:close/>
                </a:path>
                <a:path w="1506855" h="203200">
                  <a:moveTo>
                    <a:pt x="843965" y="165481"/>
                  </a:moveTo>
                  <a:lnTo>
                    <a:pt x="821143" y="135382"/>
                  </a:lnTo>
                  <a:lnTo>
                    <a:pt x="788212" y="91948"/>
                  </a:lnTo>
                  <a:lnTo>
                    <a:pt x="789609" y="84455"/>
                  </a:lnTo>
                  <a:lnTo>
                    <a:pt x="790625" y="76708"/>
                  </a:lnTo>
                  <a:lnTo>
                    <a:pt x="793038" y="43053"/>
                  </a:lnTo>
                  <a:lnTo>
                    <a:pt x="833932" y="43053"/>
                  </a:lnTo>
                  <a:lnTo>
                    <a:pt x="833932" y="7620"/>
                  </a:lnTo>
                  <a:lnTo>
                    <a:pt x="710996" y="7620"/>
                  </a:lnTo>
                  <a:lnTo>
                    <a:pt x="710996" y="43053"/>
                  </a:lnTo>
                  <a:lnTo>
                    <a:pt x="754176" y="43053"/>
                  </a:lnTo>
                  <a:lnTo>
                    <a:pt x="752792" y="65582"/>
                  </a:lnTo>
                  <a:lnTo>
                    <a:pt x="745693" y="103492"/>
                  </a:lnTo>
                  <a:lnTo>
                    <a:pt x="724916" y="140944"/>
                  </a:lnTo>
                  <a:lnTo>
                    <a:pt x="705408" y="150241"/>
                  </a:lnTo>
                  <a:lnTo>
                    <a:pt x="705408" y="189103"/>
                  </a:lnTo>
                  <a:lnTo>
                    <a:pt x="745286" y="174879"/>
                  </a:lnTo>
                  <a:lnTo>
                    <a:pt x="775004" y="135382"/>
                  </a:lnTo>
                  <a:lnTo>
                    <a:pt x="813257" y="188087"/>
                  </a:lnTo>
                  <a:lnTo>
                    <a:pt x="813358" y="188214"/>
                  </a:lnTo>
                  <a:lnTo>
                    <a:pt x="843965" y="165481"/>
                  </a:lnTo>
                  <a:close/>
                </a:path>
                <a:path w="1506855" h="203200">
                  <a:moveTo>
                    <a:pt x="910259" y="74295"/>
                  </a:moveTo>
                  <a:lnTo>
                    <a:pt x="887387" y="74295"/>
                  </a:lnTo>
                  <a:lnTo>
                    <a:pt x="887387" y="3048"/>
                  </a:lnTo>
                  <a:lnTo>
                    <a:pt x="848791" y="3048"/>
                  </a:lnTo>
                  <a:lnTo>
                    <a:pt x="848791" y="198247"/>
                  </a:lnTo>
                  <a:lnTo>
                    <a:pt x="887387" y="198247"/>
                  </a:lnTo>
                  <a:lnTo>
                    <a:pt x="887387" y="111760"/>
                  </a:lnTo>
                  <a:lnTo>
                    <a:pt x="910259" y="111760"/>
                  </a:lnTo>
                  <a:lnTo>
                    <a:pt x="910259" y="74295"/>
                  </a:lnTo>
                  <a:close/>
                </a:path>
                <a:path w="1506855" h="203200">
                  <a:moveTo>
                    <a:pt x="1160957" y="3048"/>
                  </a:moveTo>
                  <a:lnTo>
                    <a:pt x="1123238" y="3048"/>
                  </a:lnTo>
                  <a:lnTo>
                    <a:pt x="1123238" y="17653"/>
                  </a:lnTo>
                  <a:lnTo>
                    <a:pt x="1123238" y="45974"/>
                  </a:lnTo>
                  <a:lnTo>
                    <a:pt x="1123238" y="60579"/>
                  </a:lnTo>
                  <a:lnTo>
                    <a:pt x="1024940" y="60579"/>
                  </a:lnTo>
                  <a:lnTo>
                    <a:pt x="1024940" y="45974"/>
                  </a:lnTo>
                  <a:lnTo>
                    <a:pt x="1123238" y="45974"/>
                  </a:lnTo>
                  <a:lnTo>
                    <a:pt x="1123238" y="17653"/>
                  </a:lnTo>
                  <a:lnTo>
                    <a:pt x="1024940" y="17653"/>
                  </a:lnTo>
                  <a:lnTo>
                    <a:pt x="1024940" y="3048"/>
                  </a:lnTo>
                  <a:lnTo>
                    <a:pt x="987221" y="3048"/>
                  </a:lnTo>
                  <a:lnTo>
                    <a:pt x="987221" y="89662"/>
                  </a:lnTo>
                  <a:lnTo>
                    <a:pt x="1160957" y="89662"/>
                  </a:lnTo>
                  <a:lnTo>
                    <a:pt x="1160957" y="60579"/>
                  </a:lnTo>
                  <a:lnTo>
                    <a:pt x="1160957" y="45974"/>
                  </a:lnTo>
                  <a:lnTo>
                    <a:pt x="1160957" y="17653"/>
                  </a:lnTo>
                  <a:lnTo>
                    <a:pt x="1160957" y="3048"/>
                  </a:lnTo>
                  <a:close/>
                </a:path>
                <a:path w="1506855" h="203200">
                  <a:moveTo>
                    <a:pt x="1163751" y="166497"/>
                  </a:moveTo>
                  <a:lnTo>
                    <a:pt x="1026083" y="166497"/>
                  </a:lnTo>
                  <a:lnTo>
                    <a:pt x="1026083" y="143383"/>
                  </a:lnTo>
                  <a:lnTo>
                    <a:pt x="986840" y="143383"/>
                  </a:lnTo>
                  <a:lnTo>
                    <a:pt x="986840" y="198247"/>
                  </a:lnTo>
                  <a:lnTo>
                    <a:pt x="1163751" y="198247"/>
                  </a:lnTo>
                  <a:lnTo>
                    <a:pt x="1163751" y="166497"/>
                  </a:lnTo>
                  <a:close/>
                </a:path>
                <a:path w="1506855" h="203200">
                  <a:moveTo>
                    <a:pt x="1172895" y="100838"/>
                  </a:moveTo>
                  <a:lnTo>
                    <a:pt x="975410" y="100838"/>
                  </a:lnTo>
                  <a:lnTo>
                    <a:pt x="975410" y="132334"/>
                  </a:lnTo>
                  <a:lnTo>
                    <a:pt x="1054658" y="132334"/>
                  </a:lnTo>
                  <a:lnTo>
                    <a:pt x="1054658" y="155702"/>
                  </a:lnTo>
                  <a:lnTo>
                    <a:pt x="1093520" y="155702"/>
                  </a:lnTo>
                  <a:lnTo>
                    <a:pt x="1093520" y="132334"/>
                  </a:lnTo>
                  <a:lnTo>
                    <a:pt x="1172895" y="132334"/>
                  </a:lnTo>
                  <a:lnTo>
                    <a:pt x="1172895" y="100838"/>
                  </a:lnTo>
                  <a:close/>
                </a:path>
                <a:path w="1506855" h="203200">
                  <a:moveTo>
                    <a:pt x="1313357" y="98298"/>
                  </a:moveTo>
                  <a:lnTo>
                    <a:pt x="1312164" y="75895"/>
                  </a:lnTo>
                  <a:lnTo>
                    <a:pt x="1308989" y="56667"/>
                  </a:lnTo>
                  <a:lnTo>
                    <a:pt x="1303883" y="40767"/>
                  </a:lnTo>
                  <a:lnTo>
                    <a:pt x="1303832" y="40601"/>
                  </a:lnTo>
                  <a:lnTo>
                    <a:pt x="1277658" y="10795"/>
                  </a:lnTo>
                  <a:lnTo>
                    <a:pt x="1275130" y="9906"/>
                  </a:lnTo>
                  <a:lnTo>
                    <a:pt x="1275130" y="98298"/>
                  </a:lnTo>
                  <a:lnTo>
                    <a:pt x="1274648" y="113284"/>
                  </a:lnTo>
                  <a:lnTo>
                    <a:pt x="1264589" y="152146"/>
                  </a:lnTo>
                  <a:lnTo>
                    <a:pt x="1259382" y="156337"/>
                  </a:lnTo>
                  <a:lnTo>
                    <a:pt x="1253680" y="156006"/>
                  </a:lnTo>
                  <a:lnTo>
                    <a:pt x="1252118" y="156006"/>
                  </a:lnTo>
                  <a:lnTo>
                    <a:pt x="1231023" y="113284"/>
                  </a:lnTo>
                  <a:lnTo>
                    <a:pt x="1230553" y="98298"/>
                  </a:lnTo>
                  <a:lnTo>
                    <a:pt x="1231023" y="83400"/>
                  </a:lnTo>
                  <a:lnTo>
                    <a:pt x="1241094" y="44577"/>
                  </a:lnTo>
                  <a:lnTo>
                    <a:pt x="1246428" y="40386"/>
                  </a:lnTo>
                  <a:lnTo>
                    <a:pt x="1252905" y="40767"/>
                  </a:lnTo>
                  <a:lnTo>
                    <a:pt x="1259382" y="40386"/>
                  </a:lnTo>
                  <a:lnTo>
                    <a:pt x="1274648" y="83400"/>
                  </a:lnTo>
                  <a:lnTo>
                    <a:pt x="1275130" y="98298"/>
                  </a:lnTo>
                  <a:lnTo>
                    <a:pt x="1275130" y="9906"/>
                  </a:lnTo>
                  <a:lnTo>
                    <a:pt x="1265999" y="6654"/>
                  </a:lnTo>
                  <a:lnTo>
                    <a:pt x="1252905" y="5334"/>
                  </a:lnTo>
                  <a:lnTo>
                    <a:pt x="1239799" y="6654"/>
                  </a:lnTo>
                  <a:lnTo>
                    <a:pt x="1202004" y="40386"/>
                  </a:lnTo>
                  <a:lnTo>
                    <a:pt x="1192326" y="98298"/>
                  </a:lnTo>
                  <a:lnTo>
                    <a:pt x="1193507" y="120713"/>
                  </a:lnTo>
                  <a:lnTo>
                    <a:pt x="1209090" y="168910"/>
                  </a:lnTo>
                  <a:lnTo>
                    <a:pt x="1252905" y="191389"/>
                  </a:lnTo>
                  <a:lnTo>
                    <a:pt x="1265999" y="190055"/>
                  </a:lnTo>
                  <a:lnTo>
                    <a:pt x="1277658" y="185864"/>
                  </a:lnTo>
                  <a:lnTo>
                    <a:pt x="1287907" y="178816"/>
                  </a:lnTo>
                  <a:lnTo>
                    <a:pt x="1296720" y="168910"/>
                  </a:lnTo>
                  <a:lnTo>
                    <a:pt x="1303642" y="156337"/>
                  </a:lnTo>
                  <a:lnTo>
                    <a:pt x="1303832" y="156006"/>
                  </a:lnTo>
                  <a:lnTo>
                    <a:pt x="1308989" y="139941"/>
                  </a:lnTo>
                  <a:lnTo>
                    <a:pt x="1312164" y="120713"/>
                  </a:lnTo>
                  <a:lnTo>
                    <a:pt x="1313357" y="98298"/>
                  </a:lnTo>
                  <a:close/>
                </a:path>
                <a:path w="1506855" h="203200">
                  <a:moveTo>
                    <a:pt x="1394891" y="43434"/>
                  </a:moveTo>
                  <a:lnTo>
                    <a:pt x="1372031" y="43434"/>
                  </a:lnTo>
                  <a:lnTo>
                    <a:pt x="1372031" y="3048"/>
                  </a:lnTo>
                  <a:lnTo>
                    <a:pt x="1333423" y="3048"/>
                  </a:lnTo>
                  <a:lnTo>
                    <a:pt x="1333423" y="198247"/>
                  </a:lnTo>
                  <a:lnTo>
                    <a:pt x="1372031" y="198247"/>
                  </a:lnTo>
                  <a:lnTo>
                    <a:pt x="1372031" y="145669"/>
                  </a:lnTo>
                  <a:lnTo>
                    <a:pt x="1394891" y="145669"/>
                  </a:lnTo>
                  <a:lnTo>
                    <a:pt x="1394891" y="109474"/>
                  </a:lnTo>
                  <a:lnTo>
                    <a:pt x="1372031" y="109474"/>
                  </a:lnTo>
                  <a:lnTo>
                    <a:pt x="1372031" y="79629"/>
                  </a:lnTo>
                  <a:lnTo>
                    <a:pt x="1394891" y="79629"/>
                  </a:lnTo>
                  <a:lnTo>
                    <a:pt x="1394891" y="43434"/>
                  </a:lnTo>
                  <a:close/>
                </a:path>
                <a:path w="1506855" h="203200">
                  <a:moveTo>
                    <a:pt x="1506397" y="140589"/>
                  </a:moveTo>
                  <a:lnTo>
                    <a:pt x="1483918" y="124333"/>
                  </a:lnTo>
                  <a:lnTo>
                    <a:pt x="1477187" y="124587"/>
                  </a:lnTo>
                  <a:lnTo>
                    <a:pt x="1471726" y="126746"/>
                  </a:lnTo>
                  <a:lnTo>
                    <a:pt x="1463344" y="135128"/>
                  </a:lnTo>
                  <a:lnTo>
                    <a:pt x="1461185" y="140589"/>
                  </a:lnTo>
                  <a:lnTo>
                    <a:pt x="1461185" y="153924"/>
                  </a:lnTo>
                  <a:lnTo>
                    <a:pt x="1463344" y="159385"/>
                  </a:lnTo>
                  <a:lnTo>
                    <a:pt x="1471726" y="167767"/>
                  </a:lnTo>
                  <a:lnTo>
                    <a:pt x="1477187" y="169926"/>
                  </a:lnTo>
                  <a:lnTo>
                    <a:pt x="1490522" y="169926"/>
                  </a:lnTo>
                  <a:lnTo>
                    <a:pt x="1495983" y="167767"/>
                  </a:lnTo>
                  <a:lnTo>
                    <a:pt x="1500174" y="163576"/>
                  </a:lnTo>
                  <a:lnTo>
                    <a:pt x="1504238" y="159385"/>
                  </a:lnTo>
                  <a:lnTo>
                    <a:pt x="1506397" y="153924"/>
                  </a:lnTo>
                  <a:lnTo>
                    <a:pt x="1506397" y="140589"/>
                  </a:lnTo>
                  <a:close/>
                </a:path>
                <a:path w="1506855" h="203200">
                  <a:moveTo>
                    <a:pt x="1506397" y="49911"/>
                  </a:moveTo>
                  <a:lnTo>
                    <a:pt x="1504238" y="44450"/>
                  </a:lnTo>
                  <a:lnTo>
                    <a:pt x="1500174" y="40132"/>
                  </a:lnTo>
                  <a:lnTo>
                    <a:pt x="1495983" y="35941"/>
                  </a:lnTo>
                  <a:lnTo>
                    <a:pt x="1490522" y="33782"/>
                  </a:lnTo>
                  <a:lnTo>
                    <a:pt x="1477187" y="33782"/>
                  </a:lnTo>
                  <a:lnTo>
                    <a:pt x="1471726" y="35941"/>
                  </a:lnTo>
                  <a:lnTo>
                    <a:pt x="1467535" y="40132"/>
                  </a:lnTo>
                  <a:lnTo>
                    <a:pt x="1463344" y="44450"/>
                  </a:lnTo>
                  <a:lnTo>
                    <a:pt x="1461185" y="49911"/>
                  </a:lnTo>
                  <a:lnTo>
                    <a:pt x="1461185" y="63119"/>
                  </a:lnTo>
                  <a:lnTo>
                    <a:pt x="1463344" y="68580"/>
                  </a:lnTo>
                  <a:lnTo>
                    <a:pt x="1467535" y="72771"/>
                  </a:lnTo>
                  <a:lnTo>
                    <a:pt x="1471726" y="77089"/>
                  </a:lnTo>
                  <a:lnTo>
                    <a:pt x="1477187" y="79248"/>
                  </a:lnTo>
                  <a:lnTo>
                    <a:pt x="1490522" y="79248"/>
                  </a:lnTo>
                  <a:lnTo>
                    <a:pt x="1495983" y="77089"/>
                  </a:lnTo>
                  <a:lnTo>
                    <a:pt x="1504238" y="68580"/>
                  </a:lnTo>
                  <a:lnTo>
                    <a:pt x="1506397" y="63119"/>
                  </a:lnTo>
                  <a:lnTo>
                    <a:pt x="1506397" y="49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00300" y="1181150"/>
              <a:ext cx="3713226" cy="60116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13304" y="1267967"/>
              <a:ext cx="2873501" cy="4183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467355" y="1248155"/>
              <a:ext cx="3512820" cy="401320"/>
            </a:xfrm>
            <a:custGeom>
              <a:avLst/>
              <a:gdLst/>
              <a:ahLst/>
              <a:cxnLst/>
              <a:rect l="l" t="t" r="r" b="b"/>
              <a:pathLst>
                <a:path w="3512820" h="401319">
                  <a:moveTo>
                    <a:pt x="3312414" y="0"/>
                  </a:moveTo>
                  <a:lnTo>
                    <a:pt x="200406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289" y="246377"/>
                  </a:lnTo>
                  <a:lnTo>
                    <a:pt x="20358" y="288566"/>
                  </a:lnTo>
                  <a:lnTo>
                    <a:pt x="44007" y="325776"/>
                  </a:lnTo>
                  <a:lnTo>
                    <a:pt x="75035" y="356804"/>
                  </a:lnTo>
                  <a:lnTo>
                    <a:pt x="112245" y="380453"/>
                  </a:lnTo>
                  <a:lnTo>
                    <a:pt x="154434" y="395522"/>
                  </a:lnTo>
                  <a:lnTo>
                    <a:pt x="200406" y="400812"/>
                  </a:lnTo>
                  <a:lnTo>
                    <a:pt x="3312414" y="400812"/>
                  </a:lnTo>
                  <a:lnTo>
                    <a:pt x="3358385" y="395522"/>
                  </a:lnTo>
                  <a:lnTo>
                    <a:pt x="3400574" y="380453"/>
                  </a:lnTo>
                  <a:lnTo>
                    <a:pt x="3437784" y="356804"/>
                  </a:lnTo>
                  <a:lnTo>
                    <a:pt x="3468812" y="325776"/>
                  </a:lnTo>
                  <a:lnTo>
                    <a:pt x="3492461" y="288566"/>
                  </a:lnTo>
                  <a:lnTo>
                    <a:pt x="3507530" y="246377"/>
                  </a:lnTo>
                  <a:lnTo>
                    <a:pt x="3512820" y="200405"/>
                  </a:lnTo>
                  <a:lnTo>
                    <a:pt x="3507530" y="154434"/>
                  </a:lnTo>
                  <a:lnTo>
                    <a:pt x="3492461" y="112245"/>
                  </a:lnTo>
                  <a:lnTo>
                    <a:pt x="3468812" y="75035"/>
                  </a:lnTo>
                  <a:lnTo>
                    <a:pt x="3437784" y="44007"/>
                  </a:lnTo>
                  <a:lnTo>
                    <a:pt x="3400574" y="20358"/>
                  </a:lnTo>
                  <a:lnTo>
                    <a:pt x="3358385" y="5289"/>
                  </a:lnTo>
                  <a:lnTo>
                    <a:pt x="3312414" y="0"/>
                  </a:lnTo>
                  <a:close/>
                </a:path>
              </a:pathLst>
            </a:custGeom>
            <a:solidFill>
              <a:srgbClr val="7816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77311" y="1331950"/>
              <a:ext cx="2678430" cy="223291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3665220" y="2033015"/>
            <a:ext cx="7115175" cy="3938904"/>
            <a:chOff x="3665220" y="2033015"/>
            <a:chExt cx="7115175" cy="3938904"/>
          </a:xfrm>
        </p:grpSpPr>
        <p:sp>
          <p:nvSpPr>
            <p:cNvPr id="35" name="object 35"/>
            <p:cNvSpPr/>
            <p:nvPr/>
          </p:nvSpPr>
          <p:spPr>
            <a:xfrm>
              <a:off x="3852672" y="2042159"/>
              <a:ext cx="1117600" cy="417830"/>
            </a:xfrm>
            <a:custGeom>
              <a:avLst/>
              <a:gdLst/>
              <a:ahLst/>
              <a:cxnLst/>
              <a:rect l="l" t="t" r="r" b="b"/>
              <a:pathLst>
                <a:path w="1117600" h="417830">
                  <a:moveTo>
                    <a:pt x="998981" y="0"/>
                  </a:moveTo>
                  <a:lnTo>
                    <a:pt x="118110" y="0"/>
                  </a:lnTo>
                  <a:lnTo>
                    <a:pt x="72116" y="9274"/>
                  </a:lnTo>
                  <a:lnTo>
                    <a:pt x="34575" y="34575"/>
                  </a:lnTo>
                  <a:lnTo>
                    <a:pt x="9274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74" y="345459"/>
                  </a:lnTo>
                  <a:lnTo>
                    <a:pt x="34575" y="383000"/>
                  </a:lnTo>
                  <a:lnTo>
                    <a:pt x="72116" y="408301"/>
                  </a:lnTo>
                  <a:lnTo>
                    <a:pt x="118110" y="417575"/>
                  </a:lnTo>
                  <a:lnTo>
                    <a:pt x="998981" y="417575"/>
                  </a:lnTo>
                  <a:lnTo>
                    <a:pt x="1044975" y="408301"/>
                  </a:lnTo>
                  <a:lnTo>
                    <a:pt x="1082516" y="383000"/>
                  </a:lnTo>
                  <a:lnTo>
                    <a:pt x="1107817" y="345459"/>
                  </a:lnTo>
                  <a:lnTo>
                    <a:pt x="1117091" y="299465"/>
                  </a:lnTo>
                  <a:lnTo>
                    <a:pt x="1117091" y="118110"/>
                  </a:lnTo>
                  <a:lnTo>
                    <a:pt x="1107817" y="72116"/>
                  </a:lnTo>
                  <a:lnTo>
                    <a:pt x="1082516" y="34575"/>
                  </a:lnTo>
                  <a:lnTo>
                    <a:pt x="1044975" y="9274"/>
                  </a:lnTo>
                  <a:lnTo>
                    <a:pt x="99898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228084" y="2100706"/>
              <a:ext cx="368300" cy="177165"/>
            </a:xfrm>
            <a:custGeom>
              <a:avLst/>
              <a:gdLst/>
              <a:ahLst/>
              <a:cxnLst/>
              <a:rect l="l" t="t" r="r" b="b"/>
              <a:pathLst>
                <a:path w="368300" h="177164">
                  <a:moveTo>
                    <a:pt x="45212" y="112521"/>
                  </a:moveTo>
                  <a:lnTo>
                    <a:pt x="10287" y="112521"/>
                  </a:lnTo>
                  <a:lnTo>
                    <a:pt x="10287" y="173100"/>
                  </a:lnTo>
                  <a:lnTo>
                    <a:pt x="167639" y="173100"/>
                  </a:lnTo>
                  <a:lnTo>
                    <a:pt x="167639" y="142239"/>
                  </a:lnTo>
                  <a:lnTo>
                    <a:pt x="45212" y="142239"/>
                  </a:lnTo>
                  <a:lnTo>
                    <a:pt x="45212" y="112521"/>
                  </a:lnTo>
                  <a:close/>
                </a:path>
                <a:path w="368300" h="177164">
                  <a:moveTo>
                    <a:pt x="165226" y="0"/>
                  </a:moveTo>
                  <a:lnTo>
                    <a:pt x="130937" y="0"/>
                  </a:lnTo>
                  <a:lnTo>
                    <a:pt x="130937" y="128142"/>
                  </a:lnTo>
                  <a:lnTo>
                    <a:pt x="165226" y="128142"/>
                  </a:lnTo>
                  <a:lnTo>
                    <a:pt x="165226" y="0"/>
                  </a:lnTo>
                  <a:close/>
                </a:path>
                <a:path w="368300" h="177164">
                  <a:moveTo>
                    <a:pt x="46989" y="762"/>
                  </a:moveTo>
                  <a:lnTo>
                    <a:pt x="37383" y="43138"/>
                  </a:lnTo>
                  <a:lnTo>
                    <a:pt x="6665" y="71338"/>
                  </a:lnTo>
                  <a:lnTo>
                    <a:pt x="0" y="72770"/>
                  </a:lnTo>
                  <a:lnTo>
                    <a:pt x="0" y="104520"/>
                  </a:lnTo>
                  <a:lnTo>
                    <a:pt x="41360" y="89060"/>
                  </a:lnTo>
                  <a:lnTo>
                    <a:pt x="60451" y="69468"/>
                  </a:lnTo>
                  <a:lnTo>
                    <a:pt x="112610" y="69468"/>
                  </a:lnTo>
                  <a:lnTo>
                    <a:pt x="74549" y="42544"/>
                  </a:lnTo>
                  <a:lnTo>
                    <a:pt x="76835" y="36321"/>
                  </a:lnTo>
                  <a:lnTo>
                    <a:pt x="78486" y="29971"/>
                  </a:lnTo>
                  <a:lnTo>
                    <a:pt x="81533" y="2793"/>
                  </a:lnTo>
                  <a:lnTo>
                    <a:pt x="46989" y="762"/>
                  </a:lnTo>
                  <a:close/>
                </a:path>
                <a:path w="368300" h="177164">
                  <a:moveTo>
                    <a:pt x="112610" y="69468"/>
                  </a:moveTo>
                  <a:lnTo>
                    <a:pt x="60451" y="69468"/>
                  </a:lnTo>
                  <a:lnTo>
                    <a:pt x="104393" y="102107"/>
                  </a:lnTo>
                  <a:lnTo>
                    <a:pt x="124460" y="77850"/>
                  </a:lnTo>
                  <a:lnTo>
                    <a:pt x="112610" y="69468"/>
                  </a:lnTo>
                  <a:close/>
                </a:path>
                <a:path w="368300" h="177164">
                  <a:moveTo>
                    <a:pt x="263143" y="124587"/>
                  </a:moveTo>
                  <a:lnTo>
                    <a:pt x="228853" y="124587"/>
                  </a:lnTo>
                  <a:lnTo>
                    <a:pt x="228853" y="177164"/>
                  </a:lnTo>
                  <a:lnTo>
                    <a:pt x="263143" y="177164"/>
                  </a:lnTo>
                  <a:lnTo>
                    <a:pt x="263143" y="124587"/>
                  </a:lnTo>
                  <a:close/>
                </a:path>
                <a:path w="368300" h="177164">
                  <a:moveTo>
                    <a:pt x="331850" y="124587"/>
                  </a:moveTo>
                  <a:lnTo>
                    <a:pt x="297688" y="124587"/>
                  </a:lnTo>
                  <a:lnTo>
                    <a:pt x="297688" y="177164"/>
                  </a:lnTo>
                  <a:lnTo>
                    <a:pt x="331850" y="177164"/>
                  </a:lnTo>
                  <a:lnTo>
                    <a:pt x="331850" y="124587"/>
                  </a:lnTo>
                  <a:close/>
                </a:path>
                <a:path w="368300" h="177164">
                  <a:moveTo>
                    <a:pt x="367918" y="93217"/>
                  </a:moveTo>
                  <a:lnTo>
                    <a:pt x="192786" y="93217"/>
                  </a:lnTo>
                  <a:lnTo>
                    <a:pt x="192786" y="124587"/>
                  </a:lnTo>
                  <a:lnTo>
                    <a:pt x="367918" y="124587"/>
                  </a:lnTo>
                  <a:lnTo>
                    <a:pt x="367918" y="93217"/>
                  </a:lnTo>
                  <a:close/>
                </a:path>
                <a:path w="368300" h="177164">
                  <a:moveTo>
                    <a:pt x="357886" y="2031"/>
                  </a:moveTo>
                  <a:lnTo>
                    <a:pt x="202564" y="2031"/>
                  </a:lnTo>
                  <a:lnTo>
                    <a:pt x="202564" y="33781"/>
                  </a:lnTo>
                  <a:lnTo>
                    <a:pt x="322325" y="33781"/>
                  </a:lnTo>
                  <a:lnTo>
                    <a:pt x="322325" y="82930"/>
                  </a:lnTo>
                  <a:lnTo>
                    <a:pt x="357886" y="82930"/>
                  </a:lnTo>
                  <a:lnTo>
                    <a:pt x="357886" y="2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17620" y="2033015"/>
              <a:ext cx="399288" cy="37338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91128" y="2369819"/>
              <a:ext cx="7088885" cy="360197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665220" y="2343911"/>
              <a:ext cx="7088505" cy="3601720"/>
            </a:xfrm>
            <a:custGeom>
              <a:avLst/>
              <a:gdLst/>
              <a:ahLst/>
              <a:cxnLst/>
              <a:rect l="l" t="t" r="r" b="b"/>
              <a:pathLst>
                <a:path w="7088505" h="3601720">
                  <a:moveTo>
                    <a:pt x="6972554" y="0"/>
                  </a:moveTo>
                  <a:lnTo>
                    <a:pt x="115569" y="0"/>
                  </a:lnTo>
                  <a:lnTo>
                    <a:pt x="70562" y="9074"/>
                  </a:lnTo>
                  <a:lnTo>
                    <a:pt x="33829" y="33829"/>
                  </a:lnTo>
                  <a:lnTo>
                    <a:pt x="9074" y="70562"/>
                  </a:lnTo>
                  <a:lnTo>
                    <a:pt x="0" y="115570"/>
                  </a:lnTo>
                  <a:lnTo>
                    <a:pt x="0" y="3485654"/>
                  </a:lnTo>
                  <a:lnTo>
                    <a:pt x="9074" y="3530633"/>
                  </a:lnTo>
                  <a:lnTo>
                    <a:pt x="33829" y="3567364"/>
                  </a:lnTo>
                  <a:lnTo>
                    <a:pt x="70562" y="3592130"/>
                  </a:lnTo>
                  <a:lnTo>
                    <a:pt x="115569" y="3601212"/>
                  </a:lnTo>
                  <a:lnTo>
                    <a:pt x="6972554" y="3601212"/>
                  </a:lnTo>
                  <a:lnTo>
                    <a:pt x="7017561" y="3592130"/>
                  </a:lnTo>
                  <a:lnTo>
                    <a:pt x="7054294" y="3567364"/>
                  </a:lnTo>
                  <a:lnTo>
                    <a:pt x="7079049" y="3530633"/>
                  </a:lnTo>
                  <a:lnTo>
                    <a:pt x="7088124" y="3485654"/>
                  </a:lnTo>
                  <a:lnTo>
                    <a:pt x="7088124" y="115570"/>
                  </a:lnTo>
                  <a:lnTo>
                    <a:pt x="7079049" y="70562"/>
                  </a:lnTo>
                  <a:lnTo>
                    <a:pt x="7054294" y="33829"/>
                  </a:lnTo>
                  <a:lnTo>
                    <a:pt x="7017561" y="9074"/>
                  </a:lnTo>
                  <a:lnTo>
                    <a:pt x="69725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91356" y="2924555"/>
              <a:ext cx="182880" cy="18287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266692" y="2917951"/>
              <a:ext cx="1795780" cy="192405"/>
            </a:xfrm>
            <a:custGeom>
              <a:avLst/>
              <a:gdLst/>
              <a:ahLst/>
              <a:cxnLst/>
              <a:rect l="l" t="t" r="r" b="b"/>
              <a:pathLst>
                <a:path w="1795779" h="192405">
                  <a:moveTo>
                    <a:pt x="1795653" y="149987"/>
                  </a:moveTo>
                  <a:lnTo>
                    <a:pt x="1608709" y="149987"/>
                  </a:lnTo>
                  <a:lnTo>
                    <a:pt x="1608709" y="183515"/>
                  </a:lnTo>
                  <a:lnTo>
                    <a:pt x="1795653" y="183515"/>
                  </a:lnTo>
                  <a:lnTo>
                    <a:pt x="1795653" y="149987"/>
                  </a:lnTo>
                  <a:close/>
                </a:path>
                <a:path w="1795779" h="192405">
                  <a:moveTo>
                    <a:pt x="1190625" y="149225"/>
                  </a:moveTo>
                  <a:lnTo>
                    <a:pt x="1003681" y="149225"/>
                  </a:lnTo>
                  <a:lnTo>
                    <a:pt x="1003681" y="183515"/>
                  </a:lnTo>
                  <a:lnTo>
                    <a:pt x="1190625" y="183515"/>
                  </a:lnTo>
                  <a:lnTo>
                    <a:pt x="1190625" y="149225"/>
                  </a:lnTo>
                  <a:close/>
                </a:path>
                <a:path w="1795779" h="192405">
                  <a:moveTo>
                    <a:pt x="1591437" y="126111"/>
                  </a:moveTo>
                  <a:lnTo>
                    <a:pt x="1420495" y="126111"/>
                  </a:lnTo>
                  <a:lnTo>
                    <a:pt x="1420495" y="157099"/>
                  </a:lnTo>
                  <a:lnTo>
                    <a:pt x="1555369" y="157099"/>
                  </a:lnTo>
                  <a:lnTo>
                    <a:pt x="1555369" y="192150"/>
                  </a:lnTo>
                  <a:lnTo>
                    <a:pt x="1591437" y="192150"/>
                  </a:lnTo>
                  <a:lnTo>
                    <a:pt x="1591437" y="126111"/>
                  </a:lnTo>
                  <a:close/>
                </a:path>
                <a:path w="1795779" h="192405">
                  <a:moveTo>
                    <a:pt x="444754" y="126111"/>
                  </a:moveTo>
                  <a:lnTo>
                    <a:pt x="407543" y="126111"/>
                  </a:lnTo>
                  <a:lnTo>
                    <a:pt x="407543" y="189992"/>
                  </a:lnTo>
                  <a:lnTo>
                    <a:pt x="573278" y="189992"/>
                  </a:lnTo>
                  <a:lnTo>
                    <a:pt x="573278" y="157099"/>
                  </a:lnTo>
                  <a:lnTo>
                    <a:pt x="444754" y="157099"/>
                  </a:lnTo>
                  <a:lnTo>
                    <a:pt x="444754" y="126111"/>
                  </a:lnTo>
                  <a:close/>
                </a:path>
                <a:path w="1795779" h="192405">
                  <a:moveTo>
                    <a:pt x="570611" y="5207"/>
                  </a:moveTo>
                  <a:lnTo>
                    <a:pt x="534035" y="5207"/>
                  </a:lnTo>
                  <a:lnTo>
                    <a:pt x="534035" y="141986"/>
                  </a:lnTo>
                  <a:lnTo>
                    <a:pt x="570611" y="141986"/>
                  </a:lnTo>
                  <a:lnTo>
                    <a:pt x="570611" y="78105"/>
                  </a:lnTo>
                  <a:lnTo>
                    <a:pt x="592328" y="78105"/>
                  </a:lnTo>
                  <a:lnTo>
                    <a:pt x="592328" y="42545"/>
                  </a:lnTo>
                  <a:lnTo>
                    <a:pt x="570611" y="42545"/>
                  </a:lnTo>
                  <a:lnTo>
                    <a:pt x="570611" y="5207"/>
                  </a:lnTo>
                  <a:close/>
                </a:path>
                <a:path w="1795779" h="192405">
                  <a:moveTo>
                    <a:pt x="504190" y="37465"/>
                  </a:moveTo>
                  <a:lnTo>
                    <a:pt x="469392" y="37465"/>
                  </a:lnTo>
                  <a:lnTo>
                    <a:pt x="469392" y="85471"/>
                  </a:lnTo>
                  <a:lnTo>
                    <a:pt x="397383" y="85471"/>
                  </a:lnTo>
                  <a:lnTo>
                    <a:pt x="397383" y="115316"/>
                  </a:lnTo>
                  <a:lnTo>
                    <a:pt x="482935" y="115316"/>
                  </a:lnTo>
                  <a:lnTo>
                    <a:pt x="525399" y="108838"/>
                  </a:lnTo>
                  <a:lnTo>
                    <a:pt x="525399" y="84200"/>
                  </a:lnTo>
                  <a:lnTo>
                    <a:pt x="504190" y="84200"/>
                  </a:lnTo>
                  <a:lnTo>
                    <a:pt x="504190" y="37465"/>
                  </a:lnTo>
                  <a:close/>
                </a:path>
                <a:path w="1795779" h="192405">
                  <a:moveTo>
                    <a:pt x="448818" y="37465"/>
                  </a:moveTo>
                  <a:lnTo>
                    <a:pt x="414020" y="37465"/>
                  </a:lnTo>
                  <a:lnTo>
                    <a:pt x="414020" y="85471"/>
                  </a:lnTo>
                  <a:lnTo>
                    <a:pt x="448818" y="85471"/>
                  </a:lnTo>
                  <a:lnTo>
                    <a:pt x="448818" y="37465"/>
                  </a:lnTo>
                  <a:close/>
                </a:path>
                <a:path w="1795779" h="192405">
                  <a:moveTo>
                    <a:pt x="525399" y="79375"/>
                  </a:moveTo>
                  <a:lnTo>
                    <a:pt x="504190" y="84200"/>
                  </a:lnTo>
                  <a:lnTo>
                    <a:pt x="525399" y="84200"/>
                  </a:lnTo>
                  <a:lnTo>
                    <a:pt x="525399" y="79375"/>
                  </a:lnTo>
                  <a:close/>
                </a:path>
                <a:path w="1795779" h="192405">
                  <a:moveTo>
                    <a:pt x="519557" y="7366"/>
                  </a:moveTo>
                  <a:lnTo>
                    <a:pt x="398653" y="7366"/>
                  </a:lnTo>
                  <a:lnTo>
                    <a:pt x="398653" y="37465"/>
                  </a:lnTo>
                  <a:lnTo>
                    <a:pt x="519557" y="37465"/>
                  </a:lnTo>
                  <a:lnTo>
                    <a:pt x="519557" y="7366"/>
                  </a:lnTo>
                  <a:close/>
                </a:path>
                <a:path w="1795779" h="192405">
                  <a:moveTo>
                    <a:pt x="978662" y="111633"/>
                  </a:moveTo>
                  <a:lnTo>
                    <a:pt x="813054" y="111633"/>
                  </a:lnTo>
                  <a:lnTo>
                    <a:pt x="813054" y="134620"/>
                  </a:lnTo>
                  <a:lnTo>
                    <a:pt x="942975" y="134620"/>
                  </a:lnTo>
                  <a:lnTo>
                    <a:pt x="942975" y="141097"/>
                  </a:lnTo>
                  <a:lnTo>
                    <a:pt x="813562" y="141097"/>
                  </a:lnTo>
                  <a:lnTo>
                    <a:pt x="813562" y="189992"/>
                  </a:lnTo>
                  <a:lnTo>
                    <a:pt x="980567" y="189992"/>
                  </a:lnTo>
                  <a:lnTo>
                    <a:pt x="980567" y="166878"/>
                  </a:lnTo>
                  <a:lnTo>
                    <a:pt x="849249" y="166878"/>
                  </a:lnTo>
                  <a:lnTo>
                    <a:pt x="849249" y="160274"/>
                  </a:lnTo>
                  <a:lnTo>
                    <a:pt x="978662" y="160274"/>
                  </a:lnTo>
                  <a:lnTo>
                    <a:pt x="978662" y="111633"/>
                  </a:lnTo>
                  <a:close/>
                </a:path>
                <a:path w="1795779" h="192405">
                  <a:moveTo>
                    <a:pt x="914146" y="103632"/>
                  </a:moveTo>
                  <a:lnTo>
                    <a:pt x="877824" y="103632"/>
                  </a:lnTo>
                  <a:lnTo>
                    <a:pt x="877824" y="111633"/>
                  </a:lnTo>
                  <a:lnTo>
                    <a:pt x="914146" y="111633"/>
                  </a:lnTo>
                  <a:lnTo>
                    <a:pt x="914146" y="103632"/>
                  </a:lnTo>
                  <a:close/>
                </a:path>
                <a:path w="1795779" h="192405">
                  <a:moveTo>
                    <a:pt x="989457" y="76962"/>
                  </a:moveTo>
                  <a:lnTo>
                    <a:pt x="802513" y="76962"/>
                  </a:lnTo>
                  <a:lnTo>
                    <a:pt x="802513" y="103632"/>
                  </a:lnTo>
                  <a:lnTo>
                    <a:pt x="989457" y="103632"/>
                  </a:lnTo>
                  <a:lnTo>
                    <a:pt x="989457" y="76962"/>
                  </a:lnTo>
                  <a:close/>
                </a:path>
                <a:path w="1795779" h="192405">
                  <a:moveTo>
                    <a:pt x="109474" y="9525"/>
                  </a:moveTo>
                  <a:lnTo>
                    <a:pt x="0" y="9525"/>
                  </a:lnTo>
                  <a:lnTo>
                    <a:pt x="0" y="181356"/>
                  </a:lnTo>
                  <a:lnTo>
                    <a:pt x="109474" y="181356"/>
                  </a:lnTo>
                  <a:lnTo>
                    <a:pt x="109474" y="147066"/>
                  </a:lnTo>
                  <a:lnTo>
                    <a:pt x="36575" y="147066"/>
                  </a:lnTo>
                  <a:lnTo>
                    <a:pt x="36575" y="43687"/>
                  </a:lnTo>
                  <a:lnTo>
                    <a:pt x="109474" y="43687"/>
                  </a:lnTo>
                  <a:lnTo>
                    <a:pt x="109474" y="9525"/>
                  </a:lnTo>
                  <a:close/>
                </a:path>
                <a:path w="1795779" h="192405">
                  <a:moveTo>
                    <a:pt x="109474" y="43687"/>
                  </a:moveTo>
                  <a:lnTo>
                    <a:pt x="72898" y="43687"/>
                  </a:lnTo>
                  <a:lnTo>
                    <a:pt x="72898" y="147066"/>
                  </a:lnTo>
                  <a:lnTo>
                    <a:pt x="109474" y="147066"/>
                  </a:lnTo>
                  <a:lnTo>
                    <a:pt x="109474" y="43687"/>
                  </a:lnTo>
                  <a:close/>
                </a:path>
                <a:path w="1795779" h="192405">
                  <a:moveTo>
                    <a:pt x="1182243" y="91059"/>
                  </a:moveTo>
                  <a:lnTo>
                    <a:pt x="1012063" y="91059"/>
                  </a:lnTo>
                  <a:lnTo>
                    <a:pt x="1012063" y="124587"/>
                  </a:lnTo>
                  <a:lnTo>
                    <a:pt x="1182243" y="124587"/>
                  </a:lnTo>
                  <a:lnTo>
                    <a:pt x="1182243" y="91059"/>
                  </a:lnTo>
                  <a:close/>
                </a:path>
                <a:path w="1795779" h="192405">
                  <a:moveTo>
                    <a:pt x="1076960" y="43307"/>
                  </a:moveTo>
                  <a:lnTo>
                    <a:pt x="1040257" y="43307"/>
                  </a:lnTo>
                  <a:lnTo>
                    <a:pt x="1040257" y="91059"/>
                  </a:lnTo>
                  <a:lnTo>
                    <a:pt x="1076960" y="91059"/>
                  </a:lnTo>
                  <a:lnTo>
                    <a:pt x="1076960" y="43307"/>
                  </a:lnTo>
                  <a:close/>
                </a:path>
                <a:path w="1795779" h="192405">
                  <a:moveTo>
                    <a:pt x="1154049" y="43307"/>
                  </a:moveTo>
                  <a:lnTo>
                    <a:pt x="1117219" y="43307"/>
                  </a:lnTo>
                  <a:lnTo>
                    <a:pt x="1117219" y="91059"/>
                  </a:lnTo>
                  <a:lnTo>
                    <a:pt x="1154049" y="91059"/>
                  </a:lnTo>
                  <a:lnTo>
                    <a:pt x="1154049" y="43307"/>
                  </a:lnTo>
                  <a:close/>
                </a:path>
                <a:path w="1795779" h="192405">
                  <a:moveTo>
                    <a:pt x="1180211" y="9525"/>
                  </a:moveTo>
                  <a:lnTo>
                    <a:pt x="1014095" y="9525"/>
                  </a:lnTo>
                  <a:lnTo>
                    <a:pt x="1014095" y="43307"/>
                  </a:lnTo>
                  <a:lnTo>
                    <a:pt x="1180211" y="43307"/>
                  </a:lnTo>
                  <a:lnTo>
                    <a:pt x="1180211" y="9525"/>
                  </a:lnTo>
                  <a:close/>
                </a:path>
                <a:path w="1795779" h="192405">
                  <a:moveTo>
                    <a:pt x="1785493" y="9525"/>
                  </a:moveTo>
                  <a:lnTo>
                    <a:pt x="1619123" y="9525"/>
                  </a:lnTo>
                  <a:lnTo>
                    <a:pt x="1619123" y="132842"/>
                  </a:lnTo>
                  <a:lnTo>
                    <a:pt x="1787652" y="132842"/>
                  </a:lnTo>
                  <a:lnTo>
                    <a:pt x="1787652" y="100837"/>
                  </a:lnTo>
                  <a:lnTo>
                    <a:pt x="1655191" y="100837"/>
                  </a:lnTo>
                  <a:lnTo>
                    <a:pt x="1655191" y="86360"/>
                  </a:lnTo>
                  <a:lnTo>
                    <a:pt x="1782445" y="86360"/>
                  </a:lnTo>
                  <a:lnTo>
                    <a:pt x="1782445" y="56007"/>
                  </a:lnTo>
                  <a:lnTo>
                    <a:pt x="1655191" y="56007"/>
                  </a:lnTo>
                  <a:lnTo>
                    <a:pt x="1655191" y="41529"/>
                  </a:lnTo>
                  <a:lnTo>
                    <a:pt x="1785493" y="41529"/>
                  </a:lnTo>
                  <a:lnTo>
                    <a:pt x="1785493" y="9525"/>
                  </a:lnTo>
                  <a:close/>
                </a:path>
                <a:path w="1795779" h="192405">
                  <a:moveTo>
                    <a:pt x="1393317" y="150113"/>
                  </a:moveTo>
                  <a:lnTo>
                    <a:pt x="1206373" y="150113"/>
                  </a:lnTo>
                  <a:lnTo>
                    <a:pt x="1206373" y="183515"/>
                  </a:lnTo>
                  <a:lnTo>
                    <a:pt x="1393317" y="183515"/>
                  </a:lnTo>
                  <a:lnTo>
                    <a:pt x="1393317" y="150113"/>
                  </a:lnTo>
                  <a:close/>
                </a:path>
                <a:path w="1795779" h="192405">
                  <a:moveTo>
                    <a:pt x="1318387" y="129412"/>
                  </a:moveTo>
                  <a:lnTo>
                    <a:pt x="1281176" y="129412"/>
                  </a:lnTo>
                  <a:lnTo>
                    <a:pt x="1281176" y="150113"/>
                  </a:lnTo>
                  <a:lnTo>
                    <a:pt x="1318387" y="150113"/>
                  </a:lnTo>
                  <a:lnTo>
                    <a:pt x="1318387" y="129412"/>
                  </a:lnTo>
                  <a:close/>
                </a:path>
                <a:path w="1795779" h="192405">
                  <a:moveTo>
                    <a:pt x="1383157" y="9525"/>
                  </a:moveTo>
                  <a:lnTo>
                    <a:pt x="1216279" y="9525"/>
                  </a:lnTo>
                  <a:lnTo>
                    <a:pt x="1216279" y="41529"/>
                  </a:lnTo>
                  <a:lnTo>
                    <a:pt x="1346962" y="41529"/>
                  </a:lnTo>
                  <a:lnTo>
                    <a:pt x="1346962" y="54101"/>
                  </a:lnTo>
                  <a:lnTo>
                    <a:pt x="1216787" y="54101"/>
                  </a:lnTo>
                  <a:lnTo>
                    <a:pt x="1216787" y="129412"/>
                  </a:lnTo>
                  <a:lnTo>
                    <a:pt x="1385316" y="129412"/>
                  </a:lnTo>
                  <a:lnTo>
                    <a:pt x="1385316" y="97409"/>
                  </a:lnTo>
                  <a:lnTo>
                    <a:pt x="1252855" y="97409"/>
                  </a:lnTo>
                  <a:lnTo>
                    <a:pt x="1252855" y="84582"/>
                  </a:lnTo>
                  <a:lnTo>
                    <a:pt x="1383157" y="84582"/>
                  </a:lnTo>
                  <a:lnTo>
                    <a:pt x="1383157" y="9525"/>
                  </a:lnTo>
                  <a:close/>
                </a:path>
                <a:path w="1795779" h="192405">
                  <a:moveTo>
                    <a:pt x="713359" y="9525"/>
                  </a:moveTo>
                  <a:lnTo>
                    <a:pt x="606933" y="9525"/>
                  </a:lnTo>
                  <a:lnTo>
                    <a:pt x="606933" y="42799"/>
                  </a:lnTo>
                  <a:lnTo>
                    <a:pt x="676021" y="42799"/>
                  </a:lnTo>
                  <a:lnTo>
                    <a:pt x="676021" y="59436"/>
                  </a:lnTo>
                  <a:lnTo>
                    <a:pt x="674909" y="77650"/>
                  </a:lnTo>
                  <a:lnTo>
                    <a:pt x="674850" y="78626"/>
                  </a:lnTo>
                  <a:lnTo>
                    <a:pt x="671512" y="95615"/>
                  </a:lnTo>
                  <a:lnTo>
                    <a:pt x="666064" y="110174"/>
                  </a:lnTo>
                  <a:lnTo>
                    <a:pt x="665984" y="110388"/>
                  </a:lnTo>
                  <a:lnTo>
                    <a:pt x="636635" y="140382"/>
                  </a:lnTo>
                  <a:lnTo>
                    <a:pt x="606933" y="146685"/>
                  </a:lnTo>
                  <a:lnTo>
                    <a:pt x="606933" y="181356"/>
                  </a:lnTo>
                  <a:lnTo>
                    <a:pt x="650867" y="172872"/>
                  </a:lnTo>
                  <a:lnTo>
                    <a:pt x="684450" y="148558"/>
                  </a:lnTo>
                  <a:lnTo>
                    <a:pt x="705807" y="110388"/>
                  </a:lnTo>
                  <a:lnTo>
                    <a:pt x="713359" y="59436"/>
                  </a:lnTo>
                  <a:lnTo>
                    <a:pt x="713359" y="9525"/>
                  </a:lnTo>
                  <a:close/>
                </a:path>
                <a:path w="1795779" h="192405">
                  <a:moveTo>
                    <a:pt x="278130" y="9525"/>
                  </a:moveTo>
                  <a:lnTo>
                    <a:pt x="197612" y="9525"/>
                  </a:lnTo>
                  <a:lnTo>
                    <a:pt x="197612" y="40640"/>
                  </a:lnTo>
                  <a:lnTo>
                    <a:pt x="244221" y="40640"/>
                  </a:lnTo>
                  <a:lnTo>
                    <a:pt x="244221" y="79629"/>
                  </a:lnTo>
                  <a:lnTo>
                    <a:pt x="197612" y="79629"/>
                  </a:lnTo>
                  <a:lnTo>
                    <a:pt x="197612" y="181356"/>
                  </a:lnTo>
                  <a:lnTo>
                    <a:pt x="249428" y="181356"/>
                  </a:lnTo>
                  <a:lnTo>
                    <a:pt x="257556" y="180848"/>
                  </a:lnTo>
                  <a:lnTo>
                    <a:pt x="265557" y="179832"/>
                  </a:lnTo>
                  <a:lnTo>
                    <a:pt x="273685" y="178688"/>
                  </a:lnTo>
                  <a:lnTo>
                    <a:pt x="280670" y="177037"/>
                  </a:lnTo>
                  <a:lnTo>
                    <a:pt x="286385" y="174879"/>
                  </a:lnTo>
                  <a:lnTo>
                    <a:pt x="286385" y="150113"/>
                  </a:lnTo>
                  <a:lnTo>
                    <a:pt x="231648" y="150113"/>
                  </a:lnTo>
                  <a:lnTo>
                    <a:pt x="231648" y="110362"/>
                  </a:lnTo>
                  <a:lnTo>
                    <a:pt x="278130" y="110362"/>
                  </a:lnTo>
                  <a:lnTo>
                    <a:pt x="278130" y="9525"/>
                  </a:lnTo>
                  <a:close/>
                </a:path>
                <a:path w="1795779" h="192405">
                  <a:moveTo>
                    <a:pt x="286385" y="143637"/>
                  </a:moveTo>
                  <a:lnTo>
                    <a:pt x="250698" y="150113"/>
                  </a:lnTo>
                  <a:lnTo>
                    <a:pt x="286385" y="150113"/>
                  </a:lnTo>
                  <a:lnTo>
                    <a:pt x="286385" y="143637"/>
                  </a:lnTo>
                  <a:close/>
                </a:path>
                <a:path w="1795779" h="192405">
                  <a:moveTo>
                    <a:pt x="1472438" y="37846"/>
                  </a:moveTo>
                  <a:lnTo>
                    <a:pt x="1438021" y="37846"/>
                  </a:lnTo>
                  <a:lnTo>
                    <a:pt x="1436782" y="47178"/>
                  </a:lnTo>
                  <a:lnTo>
                    <a:pt x="1434867" y="55372"/>
                  </a:lnTo>
                  <a:lnTo>
                    <a:pt x="1407541" y="85851"/>
                  </a:lnTo>
                  <a:lnTo>
                    <a:pt x="1407541" y="118110"/>
                  </a:lnTo>
                  <a:lnTo>
                    <a:pt x="1448403" y="99409"/>
                  </a:lnTo>
                  <a:lnTo>
                    <a:pt x="1457960" y="86741"/>
                  </a:lnTo>
                  <a:lnTo>
                    <a:pt x="1502208" y="86741"/>
                  </a:lnTo>
                  <a:lnTo>
                    <a:pt x="1470025" y="55372"/>
                  </a:lnTo>
                  <a:lnTo>
                    <a:pt x="1471168" y="49784"/>
                  </a:lnTo>
                  <a:lnTo>
                    <a:pt x="1471930" y="43942"/>
                  </a:lnTo>
                  <a:lnTo>
                    <a:pt x="1472438" y="37846"/>
                  </a:lnTo>
                  <a:close/>
                </a:path>
                <a:path w="1795779" h="192405">
                  <a:moveTo>
                    <a:pt x="1544447" y="5969"/>
                  </a:moveTo>
                  <a:lnTo>
                    <a:pt x="1510792" y="5969"/>
                  </a:lnTo>
                  <a:lnTo>
                    <a:pt x="1510792" y="42799"/>
                  </a:lnTo>
                  <a:lnTo>
                    <a:pt x="1493012" y="42799"/>
                  </a:lnTo>
                  <a:lnTo>
                    <a:pt x="1493012" y="74168"/>
                  </a:lnTo>
                  <a:lnTo>
                    <a:pt x="1510792" y="74168"/>
                  </a:lnTo>
                  <a:lnTo>
                    <a:pt x="1510792" y="117729"/>
                  </a:lnTo>
                  <a:lnTo>
                    <a:pt x="1544447" y="117729"/>
                  </a:lnTo>
                  <a:lnTo>
                    <a:pt x="1544447" y="5969"/>
                  </a:lnTo>
                  <a:close/>
                </a:path>
                <a:path w="1795779" h="192405">
                  <a:moveTo>
                    <a:pt x="1502208" y="86741"/>
                  </a:moveTo>
                  <a:lnTo>
                    <a:pt x="1457960" y="86741"/>
                  </a:lnTo>
                  <a:lnTo>
                    <a:pt x="1486535" y="116205"/>
                  </a:lnTo>
                  <a:lnTo>
                    <a:pt x="1510157" y="94487"/>
                  </a:lnTo>
                  <a:lnTo>
                    <a:pt x="1502208" y="86741"/>
                  </a:lnTo>
                  <a:close/>
                </a:path>
                <a:path w="1795779" h="192405">
                  <a:moveTo>
                    <a:pt x="1498854" y="7366"/>
                  </a:moveTo>
                  <a:lnTo>
                    <a:pt x="1410335" y="7366"/>
                  </a:lnTo>
                  <a:lnTo>
                    <a:pt x="1410335" y="37846"/>
                  </a:lnTo>
                  <a:lnTo>
                    <a:pt x="1498854" y="37846"/>
                  </a:lnTo>
                  <a:lnTo>
                    <a:pt x="1498854" y="7366"/>
                  </a:lnTo>
                  <a:close/>
                </a:path>
                <a:path w="1795779" h="192405">
                  <a:moveTo>
                    <a:pt x="1591437" y="5207"/>
                  </a:moveTo>
                  <a:lnTo>
                    <a:pt x="1557274" y="5207"/>
                  </a:lnTo>
                  <a:lnTo>
                    <a:pt x="1557274" y="119634"/>
                  </a:lnTo>
                  <a:lnTo>
                    <a:pt x="1591437" y="119634"/>
                  </a:lnTo>
                  <a:lnTo>
                    <a:pt x="1591437" y="5207"/>
                  </a:lnTo>
                  <a:close/>
                </a:path>
                <a:path w="1795779" h="192405">
                  <a:moveTo>
                    <a:pt x="778510" y="5207"/>
                  </a:moveTo>
                  <a:lnTo>
                    <a:pt x="741934" y="5207"/>
                  </a:lnTo>
                  <a:lnTo>
                    <a:pt x="741934" y="189992"/>
                  </a:lnTo>
                  <a:lnTo>
                    <a:pt x="778510" y="189992"/>
                  </a:lnTo>
                  <a:lnTo>
                    <a:pt x="778510" y="5207"/>
                  </a:lnTo>
                  <a:close/>
                </a:path>
                <a:path w="1795779" h="192405">
                  <a:moveTo>
                    <a:pt x="378333" y="107696"/>
                  </a:moveTo>
                  <a:lnTo>
                    <a:pt x="344170" y="107696"/>
                  </a:lnTo>
                  <a:lnTo>
                    <a:pt x="344170" y="189992"/>
                  </a:lnTo>
                  <a:lnTo>
                    <a:pt x="378333" y="189992"/>
                  </a:lnTo>
                  <a:lnTo>
                    <a:pt x="378333" y="107696"/>
                  </a:lnTo>
                  <a:close/>
                </a:path>
                <a:path w="1795779" h="192405">
                  <a:moveTo>
                    <a:pt x="328803" y="5969"/>
                  </a:moveTo>
                  <a:lnTo>
                    <a:pt x="295021" y="5969"/>
                  </a:lnTo>
                  <a:lnTo>
                    <a:pt x="295021" y="186690"/>
                  </a:lnTo>
                  <a:lnTo>
                    <a:pt x="328803" y="186690"/>
                  </a:lnTo>
                  <a:lnTo>
                    <a:pt x="328803" y="107696"/>
                  </a:lnTo>
                  <a:lnTo>
                    <a:pt x="378333" y="107696"/>
                  </a:lnTo>
                  <a:lnTo>
                    <a:pt x="378333" y="73151"/>
                  </a:lnTo>
                  <a:lnTo>
                    <a:pt x="328803" y="73151"/>
                  </a:lnTo>
                  <a:lnTo>
                    <a:pt x="328803" y="5969"/>
                  </a:lnTo>
                  <a:close/>
                </a:path>
                <a:path w="1795779" h="192405">
                  <a:moveTo>
                    <a:pt x="378333" y="5207"/>
                  </a:moveTo>
                  <a:lnTo>
                    <a:pt x="344170" y="5207"/>
                  </a:lnTo>
                  <a:lnTo>
                    <a:pt x="344170" y="73151"/>
                  </a:lnTo>
                  <a:lnTo>
                    <a:pt x="378333" y="73151"/>
                  </a:lnTo>
                  <a:lnTo>
                    <a:pt x="378333" y="5207"/>
                  </a:lnTo>
                  <a:close/>
                </a:path>
                <a:path w="1795779" h="192405">
                  <a:moveTo>
                    <a:pt x="170434" y="5207"/>
                  </a:moveTo>
                  <a:lnTo>
                    <a:pt x="133858" y="5207"/>
                  </a:lnTo>
                  <a:lnTo>
                    <a:pt x="133858" y="189992"/>
                  </a:lnTo>
                  <a:lnTo>
                    <a:pt x="170434" y="189992"/>
                  </a:lnTo>
                  <a:lnTo>
                    <a:pt x="170434" y="5207"/>
                  </a:lnTo>
                  <a:close/>
                </a:path>
                <a:path w="1795779" h="192405">
                  <a:moveTo>
                    <a:pt x="983438" y="44069"/>
                  </a:moveTo>
                  <a:lnTo>
                    <a:pt x="895604" y="44069"/>
                  </a:lnTo>
                  <a:lnTo>
                    <a:pt x="975360" y="72009"/>
                  </a:lnTo>
                  <a:lnTo>
                    <a:pt x="986917" y="45212"/>
                  </a:lnTo>
                  <a:lnTo>
                    <a:pt x="983438" y="44069"/>
                  </a:lnTo>
                  <a:close/>
                </a:path>
                <a:path w="1795779" h="192405">
                  <a:moveTo>
                    <a:pt x="883920" y="0"/>
                  </a:moveTo>
                  <a:lnTo>
                    <a:pt x="856837" y="30226"/>
                  </a:lnTo>
                  <a:lnTo>
                    <a:pt x="816701" y="42058"/>
                  </a:lnTo>
                  <a:lnTo>
                    <a:pt x="807847" y="42799"/>
                  </a:lnTo>
                  <a:lnTo>
                    <a:pt x="807847" y="71628"/>
                  </a:lnTo>
                  <a:lnTo>
                    <a:pt x="856742" y="63881"/>
                  </a:lnTo>
                  <a:lnTo>
                    <a:pt x="895604" y="44069"/>
                  </a:lnTo>
                  <a:lnTo>
                    <a:pt x="983438" y="44069"/>
                  </a:lnTo>
                  <a:lnTo>
                    <a:pt x="915035" y="21590"/>
                  </a:lnTo>
                  <a:lnTo>
                    <a:pt x="917466" y="17091"/>
                  </a:lnTo>
                  <a:lnTo>
                    <a:pt x="917575" y="16891"/>
                  </a:lnTo>
                  <a:lnTo>
                    <a:pt x="919607" y="11811"/>
                  </a:lnTo>
                  <a:lnTo>
                    <a:pt x="920877" y="6476"/>
                  </a:lnTo>
                  <a:lnTo>
                    <a:pt x="88392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158484" y="2901695"/>
              <a:ext cx="2978150" cy="228600"/>
            </a:xfrm>
            <a:custGeom>
              <a:avLst/>
              <a:gdLst/>
              <a:ahLst/>
              <a:cxnLst/>
              <a:rect l="l" t="t" r="r" b="b"/>
              <a:pathLst>
                <a:path w="2978150" h="228600">
                  <a:moveTo>
                    <a:pt x="2863595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2863595" y="228600"/>
                  </a:lnTo>
                  <a:lnTo>
                    <a:pt x="2908083" y="219616"/>
                  </a:lnTo>
                  <a:lnTo>
                    <a:pt x="2944415" y="195119"/>
                  </a:lnTo>
                  <a:lnTo>
                    <a:pt x="2968912" y="158787"/>
                  </a:lnTo>
                  <a:lnTo>
                    <a:pt x="2977895" y="114300"/>
                  </a:lnTo>
                  <a:lnTo>
                    <a:pt x="2968912" y="69812"/>
                  </a:lnTo>
                  <a:lnTo>
                    <a:pt x="2944415" y="33480"/>
                  </a:lnTo>
                  <a:lnTo>
                    <a:pt x="2908083" y="8983"/>
                  </a:lnTo>
                  <a:lnTo>
                    <a:pt x="2863595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18630" y="2932683"/>
              <a:ext cx="1569974" cy="15366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900797" y="2932937"/>
              <a:ext cx="1068705" cy="153670"/>
            </a:xfrm>
            <a:custGeom>
              <a:avLst/>
              <a:gdLst/>
              <a:ahLst/>
              <a:cxnLst/>
              <a:rect l="l" t="t" r="r" b="b"/>
              <a:pathLst>
                <a:path w="1068704" h="153669">
                  <a:moveTo>
                    <a:pt x="20828" y="117602"/>
                  </a:moveTo>
                  <a:lnTo>
                    <a:pt x="5080" y="117602"/>
                  </a:lnTo>
                  <a:lnTo>
                    <a:pt x="0" y="153416"/>
                  </a:lnTo>
                  <a:lnTo>
                    <a:pt x="12954" y="153416"/>
                  </a:lnTo>
                  <a:lnTo>
                    <a:pt x="20828" y="117602"/>
                  </a:lnTo>
                  <a:close/>
                </a:path>
                <a:path w="1068704" h="153669">
                  <a:moveTo>
                    <a:pt x="261239" y="112522"/>
                  </a:moveTo>
                  <a:lnTo>
                    <a:pt x="258445" y="107950"/>
                  </a:lnTo>
                  <a:lnTo>
                    <a:pt x="257594" y="107442"/>
                  </a:lnTo>
                  <a:lnTo>
                    <a:pt x="252984" y="104648"/>
                  </a:lnTo>
                  <a:lnTo>
                    <a:pt x="247650" y="101219"/>
                  </a:lnTo>
                  <a:lnTo>
                    <a:pt x="244729" y="100304"/>
                  </a:lnTo>
                  <a:lnTo>
                    <a:pt x="244729" y="115570"/>
                  </a:lnTo>
                  <a:lnTo>
                    <a:pt x="244729" y="121031"/>
                  </a:lnTo>
                  <a:lnTo>
                    <a:pt x="209042" y="128905"/>
                  </a:lnTo>
                  <a:lnTo>
                    <a:pt x="194056" y="128905"/>
                  </a:lnTo>
                  <a:lnTo>
                    <a:pt x="158496" y="121031"/>
                  </a:lnTo>
                  <a:lnTo>
                    <a:pt x="158496" y="115570"/>
                  </a:lnTo>
                  <a:lnTo>
                    <a:pt x="185762" y="107950"/>
                  </a:lnTo>
                  <a:lnTo>
                    <a:pt x="184734" y="107950"/>
                  </a:lnTo>
                  <a:lnTo>
                    <a:pt x="194056" y="107442"/>
                  </a:lnTo>
                  <a:lnTo>
                    <a:pt x="209042" y="107442"/>
                  </a:lnTo>
                  <a:lnTo>
                    <a:pt x="218351" y="107950"/>
                  </a:lnTo>
                  <a:lnTo>
                    <a:pt x="217322" y="107950"/>
                  </a:lnTo>
                  <a:lnTo>
                    <a:pt x="229108" y="109093"/>
                  </a:lnTo>
                  <a:lnTo>
                    <a:pt x="234442" y="110236"/>
                  </a:lnTo>
                  <a:lnTo>
                    <a:pt x="238506" y="111760"/>
                  </a:lnTo>
                  <a:lnTo>
                    <a:pt x="242570" y="113411"/>
                  </a:lnTo>
                  <a:lnTo>
                    <a:pt x="244729" y="115570"/>
                  </a:lnTo>
                  <a:lnTo>
                    <a:pt x="244729" y="100304"/>
                  </a:lnTo>
                  <a:lnTo>
                    <a:pt x="209562" y="95580"/>
                  </a:lnTo>
                  <a:lnTo>
                    <a:pt x="193535" y="95580"/>
                  </a:lnTo>
                  <a:lnTo>
                    <a:pt x="155575" y="101219"/>
                  </a:lnTo>
                  <a:lnTo>
                    <a:pt x="141986" y="112522"/>
                  </a:lnTo>
                  <a:lnTo>
                    <a:pt x="142062" y="124079"/>
                  </a:lnTo>
                  <a:lnTo>
                    <a:pt x="144856" y="128651"/>
                  </a:lnTo>
                  <a:lnTo>
                    <a:pt x="144983" y="128651"/>
                  </a:lnTo>
                  <a:lnTo>
                    <a:pt x="155575" y="135255"/>
                  </a:lnTo>
                  <a:lnTo>
                    <a:pt x="193535" y="140982"/>
                  </a:lnTo>
                  <a:lnTo>
                    <a:pt x="209562" y="140982"/>
                  </a:lnTo>
                  <a:lnTo>
                    <a:pt x="247650" y="135255"/>
                  </a:lnTo>
                  <a:lnTo>
                    <a:pt x="252984" y="131953"/>
                  </a:lnTo>
                  <a:lnTo>
                    <a:pt x="258013" y="128905"/>
                  </a:lnTo>
                  <a:lnTo>
                    <a:pt x="258445" y="128651"/>
                  </a:lnTo>
                  <a:lnTo>
                    <a:pt x="261239" y="124079"/>
                  </a:lnTo>
                  <a:lnTo>
                    <a:pt x="261239" y="112522"/>
                  </a:lnTo>
                  <a:close/>
                </a:path>
                <a:path w="1068704" h="153669">
                  <a:moveTo>
                    <a:pt x="264287" y="49657"/>
                  </a:moveTo>
                  <a:lnTo>
                    <a:pt x="240728" y="42672"/>
                  </a:lnTo>
                  <a:lnTo>
                    <a:pt x="207772" y="32893"/>
                  </a:lnTo>
                  <a:lnTo>
                    <a:pt x="208534" y="31750"/>
                  </a:lnTo>
                  <a:lnTo>
                    <a:pt x="209169" y="30607"/>
                  </a:lnTo>
                  <a:lnTo>
                    <a:pt x="210693" y="26797"/>
                  </a:lnTo>
                  <a:lnTo>
                    <a:pt x="211074" y="25527"/>
                  </a:lnTo>
                  <a:lnTo>
                    <a:pt x="261112" y="25527"/>
                  </a:lnTo>
                  <a:lnTo>
                    <a:pt x="261112" y="13335"/>
                  </a:lnTo>
                  <a:lnTo>
                    <a:pt x="209677" y="13335"/>
                  </a:lnTo>
                  <a:lnTo>
                    <a:pt x="209677" y="0"/>
                  </a:lnTo>
                  <a:lnTo>
                    <a:pt x="193675" y="0"/>
                  </a:lnTo>
                  <a:lnTo>
                    <a:pt x="193675" y="13335"/>
                  </a:lnTo>
                  <a:lnTo>
                    <a:pt x="141986" y="13335"/>
                  </a:lnTo>
                  <a:lnTo>
                    <a:pt x="141986" y="25527"/>
                  </a:lnTo>
                  <a:lnTo>
                    <a:pt x="194437" y="25527"/>
                  </a:lnTo>
                  <a:lnTo>
                    <a:pt x="193776" y="26797"/>
                  </a:lnTo>
                  <a:lnTo>
                    <a:pt x="154305" y="47625"/>
                  </a:lnTo>
                  <a:lnTo>
                    <a:pt x="139446" y="48895"/>
                  </a:lnTo>
                  <a:lnTo>
                    <a:pt x="139446" y="61226"/>
                  </a:lnTo>
                  <a:lnTo>
                    <a:pt x="179438" y="53568"/>
                  </a:lnTo>
                  <a:lnTo>
                    <a:pt x="198755" y="42672"/>
                  </a:lnTo>
                  <a:lnTo>
                    <a:pt x="260223" y="61341"/>
                  </a:lnTo>
                  <a:lnTo>
                    <a:pt x="264287" y="49657"/>
                  </a:lnTo>
                  <a:close/>
                </a:path>
                <a:path w="1068704" h="153669">
                  <a:moveTo>
                    <a:pt x="269240" y="72009"/>
                  </a:moveTo>
                  <a:lnTo>
                    <a:pt x="209550" y="72009"/>
                  </a:lnTo>
                  <a:lnTo>
                    <a:pt x="209550" y="56134"/>
                  </a:lnTo>
                  <a:lnTo>
                    <a:pt x="193675" y="56134"/>
                  </a:lnTo>
                  <a:lnTo>
                    <a:pt x="193675" y="72009"/>
                  </a:lnTo>
                  <a:lnTo>
                    <a:pt x="134112" y="72009"/>
                  </a:lnTo>
                  <a:lnTo>
                    <a:pt x="134112" y="84455"/>
                  </a:lnTo>
                  <a:lnTo>
                    <a:pt x="269240" y="84455"/>
                  </a:lnTo>
                  <a:lnTo>
                    <a:pt x="269240" y="72009"/>
                  </a:lnTo>
                  <a:close/>
                </a:path>
                <a:path w="1068704" h="153669">
                  <a:moveTo>
                    <a:pt x="382143" y="123317"/>
                  </a:moveTo>
                  <a:lnTo>
                    <a:pt x="353174" y="84074"/>
                  </a:lnTo>
                  <a:lnTo>
                    <a:pt x="339598" y="65659"/>
                  </a:lnTo>
                  <a:lnTo>
                    <a:pt x="340779" y="59436"/>
                  </a:lnTo>
                  <a:lnTo>
                    <a:pt x="341845" y="52933"/>
                  </a:lnTo>
                  <a:lnTo>
                    <a:pt x="344932" y="9398"/>
                  </a:lnTo>
                  <a:lnTo>
                    <a:pt x="328930" y="8763"/>
                  </a:lnTo>
                  <a:lnTo>
                    <a:pt x="328739" y="17195"/>
                  </a:lnTo>
                  <a:lnTo>
                    <a:pt x="328612" y="22821"/>
                  </a:lnTo>
                  <a:lnTo>
                    <a:pt x="327698" y="36220"/>
                  </a:lnTo>
                  <a:lnTo>
                    <a:pt x="318325" y="82524"/>
                  </a:lnTo>
                  <a:lnTo>
                    <a:pt x="294017" y="114846"/>
                  </a:lnTo>
                  <a:lnTo>
                    <a:pt x="287528" y="116840"/>
                  </a:lnTo>
                  <a:lnTo>
                    <a:pt x="287528" y="132715"/>
                  </a:lnTo>
                  <a:lnTo>
                    <a:pt x="321043" y="111975"/>
                  </a:lnTo>
                  <a:lnTo>
                    <a:pt x="334645" y="84074"/>
                  </a:lnTo>
                  <a:lnTo>
                    <a:pt x="369570" y="132334"/>
                  </a:lnTo>
                  <a:lnTo>
                    <a:pt x="382143" y="123317"/>
                  </a:lnTo>
                  <a:close/>
                </a:path>
                <a:path w="1068704" h="153669">
                  <a:moveTo>
                    <a:pt x="427990" y="60325"/>
                  </a:moveTo>
                  <a:lnTo>
                    <a:pt x="408940" y="60325"/>
                  </a:lnTo>
                  <a:lnTo>
                    <a:pt x="408940" y="5461"/>
                  </a:lnTo>
                  <a:lnTo>
                    <a:pt x="393319" y="5461"/>
                  </a:lnTo>
                  <a:lnTo>
                    <a:pt x="393319" y="140716"/>
                  </a:lnTo>
                  <a:lnTo>
                    <a:pt x="408940" y="140716"/>
                  </a:lnTo>
                  <a:lnTo>
                    <a:pt x="408940" y="75311"/>
                  </a:lnTo>
                  <a:lnTo>
                    <a:pt x="427990" y="75311"/>
                  </a:lnTo>
                  <a:lnTo>
                    <a:pt x="427990" y="60325"/>
                  </a:lnTo>
                  <a:close/>
                </a:path>
                <a:path w="1068704" h="153669">
                  <a:moveTo>
                    <a:pt x="566293" y="82296"/>
                  </a:moveTo>
                  <a:lnTo>
                    <a:pt x="550799" y="82296"/>
                  </a:lnTo>
                  <a:lnTo>
                    <a:pt x="550799" y="96520"/>
                  </a:lnTo>
                  <a:lnTo>
                    <a:pt x="550799" y="109093"/>
                  </a:lnTo>
                  <a:lnTo>
                    <a:pt x="550799" y="126238"/>
                  </a:lnTo>
                  <a:lnTo>
                    <a:pt x="467995" y="126238"/>
                  </a:lnTo>
                  <a:lnTo>
                    <a:pt x="467995" y="109093"/>
                  </a:lnTo>
                  <a:lnTo>
                    <a:pt x="550799" y="109093"/>
                  </a:lnTo>
                  <a:lnTo>
                    <a:pt x="550799" y="96520"/>
                  </a:lnTo>
                  <a:lnTo>
                    <a:pt x="467995" y="96520"/>
                  </a:lnTo>
                  <a:lnTo>
                    <a:pt x="467995" y="82296"/>
                  </a:lnTo>
                  <a:lnTo>
                    <a:pt x="452628" y="82296"/>
                  </a:lnTo>
                  <a:lnTo>
                    <a:pt x="452628" y="139065"/>
                  </a:lnTo>
                  <a:lnTo>
                    <a:pt x="566293" y="139065"/>
                  </a:lnTo>
                  <a:lnTo>
                    <a:pt x="566293" y="126238"/>
                  </a:lnTo>
                  <a:lnTo>
                    <a:pt x="566293" y="109093"/>
                  </a:lnTo>
                  <a:lnTo>
                    <a:pt x="566293" y="96520"/>
                  </a:lnTo>
                  <a:lnTo>
                    <a:pt x="566293" y="82296"/>
                  </a:lnTo>
                  <a:close/>
                </a:path>
                <a:path w="1068704" h="153669">
                  <a:moveTo>
                    <a:pt x="566293" y="5461"/>
                  </a:moveTo>
                  <a:lnTo>
                    <a:pt x="550545" y="5461"/>
                  </a:lnTo>
                  <a:lnTo>
                    <a:pt x="550545" y="32512"/>
                  </a:lnTo>
                  <a:lnTo>
                    <a:pt x="522732" y="32512"/>
                  </a:lnTo>
                  <a:lnTo>
                    <a:pt x="520700" y="24765"/>
                  </a:lnTo>
                  <a:lnTo>
                    <a:pt x="517245" y="20066"/>
                  </a:lnTo>
                  <a:lnTo>
                    <a:pt x="516128" y="18542"/>
                  </a:lnTo>
                  <a:lnTo>
                    <a:pt x="509143" y="13970"/>
                  </a:lnTo>
                  <a:lnTo>
                    <a:pt x="507873" y="13309"/>
                  </a:lnTo>
                  <a:lnTo>
                    <a:pt x="507873" y="34036"/>
                  </a:lnTo>
                  <a:lnTo>
                    <a:pt x="507746" y="47117"/>
                  </a:lnTo>
                  <a:lnTo>
                    <a:pt x="505460" y="51816"/>
                  </a:lnTo>
                  <a:lnTo>
                    <a:pt x="500761" y="55372"/>
                  </a:lnTo>
                  <a:lnTo>
                    <a:pt x="496062" y="59055"/>
                  </a:lnTo>
                  <a:lnTo>
                    <a:pt x="489839" y="60833"/>
                  </a:lnTo>
                  <a:lnTo>
                    <a:pt x="474091" y="60833"/>
                  </a:lnTo>
                  <a:lnTo>
                    <a:pt x="467741" y="59055"/>
                  </a:lnTo>
                  <a:lnTo>
                    <a:pt x="463042" y="55372"/>
                  </a:lnTo>
                  <a:lnTo>
                    <a:pt x="458343" y="51816"/>
                  </a:lnTo>
                  <a:lnTo>
                    <a:pt x="456044" y="47117"/>
                  </a:lnTo>
                  <a:lnTo>
                    <a:pt x="455930" y="34036"/>
                  </a:lnTo>
                  <a:lnTo>
                    <a:pt x="458343" y="29083"/>
                  </a:lnTo>
                  <a:lnTo>
                    <a:pt x="463042" y="25527"/>
                  </a:lnTo>
                  <a:lnTo>
                    <a:pt x="467741" y="21844"/>
                  </a:lnTo>
                  <a:lnTo>
                    <a:pt x="474091" y="20066"/>
                  </a:lnTo>
                  <a:lnTo>
                    <a:pt x="489839" y="20066"/>
                  </a:lnTo>
                  <a:lnTo>
                    <a:pt x="496062" y="21844"/>
                  </a:lnTo>
                  <a:lnTo>
                    <a:pt x="500761" y="25527"/>
                  </a:lnTo>
                  <a:lnTo>
                    <a:pt x="505460" y="29083"/>
                  </a:lnTo>
                  <a:lnTo>
                    <a:pt x="507873" y="34036"/>
                  </a:lnTo>
                  <a:lnTo>
                    <a:pt x="507873" y="13309"/>
                  </a:lnTo>
                  <a:lnTo>
                    <a:pt x="503440" y="10972"/>
                  </a:lnTo>
                  <a:lnTo>
                    <a:pt x="497027" y="8813"/>
                  </a:lnTo>
                  <a:lnTo>
                    <a:pt x="489864" y="7493"/>
                  </a:lnTo>
                  <a:lnTo>
                    <a:pt x="481965" y="6985"/>
                  </a:lnTo>
                  <a:lnTo>
                    <a:pt x="472770" y="7658"/>
                  </a:lnTo>
                  <a:lnTo>
                    <a:pt x="440944" y="33375"/>
                  </a:lnTo>
                  <a:lnTo>
                    <a:pt x="440182" y="40513"/>
                  </a:lnTo>
                  <a:lnTo>
                    <a:pt x="440867" y="46863"/>
                  </a:lnTo>
                  <a:lnTo>
                    <a:pt x="440944" y="47586"/>
                  </a:lnTo>
                  <a:lnTo>
                    <a:pt x="472770" y="73253"/>
                  </a:lnTo>
                  <a:lnTo>
                    <a:pt x="481965" y="73914"/>
                  </a:lnTo>
                  <a:lnTo>
                    <a:pt x="490054" y="73393"/>
                  </a:lnTo>
                  <a:lnTo>
                    <a:pt x="517372" y="60833"/>
                  </a:lnTo>
                  <a:lnTo>
                    <a:pt x="521119" y="55372"/>
                  </a:lnTo>
                  <a:lnTo>
                    <a:pt x="521487" y="53949"/>
                  </a:lnTo>
                  <a:lnTo>
                    <a:pt x="522871" y="47586"/>
                  </a:lnTo>
                  <a:lnTo>
                    <a:pt x="522986" y="47117"/>
                  </a:lnTo>
                  <a:lnTo>
                    <a:pt x="550545" y="47117"/>
                  </a:lnTo>
                  <a:lnTo>
                    <a:pt x="550545" y="74803"/>
                  </a:lnTo>
                  <a:lnTo>
                    <a:pt x="566293" y="74803"/>
                  </a:lnTo>
                  <a:lnTo>
                    <a:pt x="566293" y="47117"/>
                  </a:lnTo>
                  <a:lnTo>
                    <a:pt x="566293" y="32512"/>
                  </a:lnTo>
                  <a:lnTo>
                    <a:pt x="566293" y="5461"/>
                  </a:lnTo>
                  <a:close/>
                </a:path>
                <a:path w="1068704" h="153669">
                  <a:moveTo>
                    <a:pt x="675767" y="9398"/>
                  </a:moveTo>
                  <a:lnTo>
                    <a:pt x="660146" y="9398"/>
                  </a:lnTo>
                  <a:lnTo>
                    <a:pt x="660146" y="56007"/>
                  </a:lnTo>
                  <a:lnTo>
                    <a:pt x="660146" y="70358"/>
                  </a:lnTo>
                  <a:lnTo>
                    <a:pt x="660146" y="118237"/>
                  </a:lnTo>
                  <a:lnTo>
                    <a:pt x="614553" y="118237"/>
                  </a:lnTo>
                  <a:lnTo>
                    <a:pt x="614553" y="70358"/>
                  </a:lnTo>
                  <a:lnTo>
                    <a:pt x="660146" y="70358"/>
                  </a:lnTo>
                  <a:lnTo>
                    <a:pt x="660146" y="56007"/>
                  </a:lnTo>
                  <a:lnTo>
                    <a:pt x="614553" y="56007"/>
                  </a:lnTo>
                  <a:lnTo>
                    <a:pt x="614553" y="9398"/>
                  </a:lnTo>
                  <a:lnTo>
                    <a:pt x="599059" y="9398"/>
                  </a:lnTo>
                  <a:lnTo>
                    <a:pt x="599059" y="132715"/>
                  </a:lnTo>
                  <a:lnTo>
                    <a:pt x="675767" y="132715"/>
                  </a:lnTo>
                  <a:lnTo>
                    <a:pt x="675767" y="118237"/>
                  </a:lnTo>
                  <a:lnTo>
                    <a:pt x="675767" y="70358"/>
                  </a:lnTo>
                  <a:lnTo>
                    <a:pt x="675767" y="56007"/>
                  </a:lnTo>
                  <a:lnTo>
                    <a:pt x="675767" y="9398"/>
                  </a:lnTo>
                  <a:close/>
                </a:path>
                <a:path w="1068704" h="153669">
                  <a:moveTo>
                    <a:pt x="717550" y="5461"/>
                  </a:moveTo>
                  <a:lnTo>
                    <a:pt x="701929" y="5461"/>
                  </a:lnTo>
                  <a:lnTo>
                    <a:pt x="701929" y="140716"/>
                  </a:lnTo>
                  <a:lnTo>
                    <a:pt x="717550" y="140716"/>
                  </a:lnTo>
                  <a:lnTo>
                    <a:pt x="717550" y="5461"/>
                  </a:lnTo>
                  <a:close/>
                </a:path>
                <a:path w="1068704" h="153669">
                  <a:moveTo>
                    <a:pt x="872363" y="10287"/>
                  </a:moveTo>
                  <a:lnTo>
                    <a:pt x="856615" y="10287"/>
                  </a:lnTo>
                  <a:lnTo>
                    <a:pt x="856615" y="25019"/>
                  </a:lnTo>
                  <a:lnTo>
                    <a:pt x="856615" y="117983"/>
                  </a:lnTo>
                  <a:lnTo>
                    <a:pt x="811276" y="117983"/>
                  </a:lnTo>
                  <a:lnTo>
                    <a:pt x="811276" y="25019"/>
                  </a:lnTo>
                  <a:lnTo>
                    <a:pt x="856615" y="25019"/>
                  </a:lnTo>
                  <a:lnTo>
                    <a:pt x="856615" y="10287"/>
                  </a:lnTo>
                  <a:lnTo>
                    <a:pt x="795655" y="10287"/>
                  </a:lnTo>
                  <a:lnTo>
                    <a:pt x="795655" y="132715"/>
                  </a:lnTo>
                  <a:lnTo>
                    <a:pt x="872363" y="132715"/>
                  </a:lnTo>
                  <a:lnTo>
                    <a:pt x="872363" y="117983"/>
                  </a:lnTo>
                  <a:lnTo>
                    <a:pt x="872363" y="25019"/>
                  </a:lnTo>
                  <a:lnTo>
                    <a:pt x="872363" y="10287"/>
                  </a:lnTo>
                  <a:close/>
                </a:path>
                <a:path w="1068704" h="153669">
                  <a:moveTo>
                    <a:pt x="914146" y="5461"/>
                  </a:moveTo>
                  <a:lnTo>
                    <a:pt x="898525" y="5461"/>
                  </a:lnTo>
                  <a:lnTo>
                    <a:pt x="898525" y="140716"/>
                  </a:lnTo>
                  <a:lnTo>
                    <a:pt x="914146" y="140716"/>
                  </a:lnTo>
                  <a:lnTo>
                    <a:pt x="914146" y="5461"/>
                  </a:lnTo>
                  <a:close/>
                </a:path>
                <a:path w="1068704" h="153669">
                  <a:moveTo>
                    <a:pt x="1035558" y="64516"/>
                  </a:moveTo>
                  <a:lnTo>
                    <a:pt x="1013752" y="50800"/>
                  </a:lnTo>
                  <a:lnTo>
                    <a:pt x="993775" y="38227"/>
                  </a:lnTo>
                  <a:lnTo>
                    <a:pt x="994664" y="35687"/>
                  </a:lnTo>
                  <a:lnTo>
                    <a:pt x="995299" y="33147"/>
                  </a:lnTo>
                  <a:lnTo>
                    <a:pt x="996315" y="27813"/>
                  </a:lnTo>
                  <a:lnTo>
                    <a:pt x="996696" y="25146"/>
                  </a:lnTo>
                  <a:lnTo>
                    <a:pt x="996823" y="22352"/>
                  </a:lnTo>
                  <a:lnTo>
                    <a:pt x="1031113" y="22352"/>
                  </a:lnTo>
                  <a:lnTo>
                    <a:pt x="1031113" y="8890"/>
                  </a:lnTo>
                  <a:lnTo>
                    <a:pt x="944753" y="8890"/>
                  </a:lnTo>
                  <a:lnTo>
                    <a:pt x="944753" y="22352"/>
                  </a:lnTo>
                  <a:lnTo>
                    <a:pt x="981202" y="22352"/>
                  </a:lnTo>
                  <a:lnTo>
                    <a:pt x="979843" y="30378"/>
                  </a:lnTo>
                  <a:lnTo>
                    <a:pt x="950937" y="61620"/>
                  </a:lnTo>
                  <a:lnTo>
                    <a:pt x="942975" y="63373"/>
                  </a:lnTo>
                  <a:lnTo>
                    <a:pt x="942975" y="77597"/>
                  </a:lnTo>
                  <a:lnTo>
                    <a:pt x="979754" y="60883"/>
                  </a:lnTo>
                  <a:lnTo>
                    <a:pt x="987933" y="50800"/>
                  </a:lnTo>
                  <a:lnTo>
                    <a:pt x="1027671" y="76327"/>
                  </a:lnTo>
                  <a:lnTo>
                    <a:pt x="1035558" y="64516"/>
                  </a:lnTo>
                  <a:close/>
                </a:path>
                <a:path w="1068704" h="153669">
                  <a:moveTo>
                    <a:pt x="1067689" y="5461"/>
                  </a:moveTo>
                  <a:lnTo>
                    <a:pt x="1051941" y="5461"/>
                  </a:lnTo>
                  <a:lnTo>
                    <a:pt x="1051941" y="30988"/>
                  </a:lnTo>
                  <a:lnTo>
                    <a:pt x="1025652" y="30988"/>
                  </a:lnTo>
                  <a:lnTo>
                    <a:pt x="1025652" y="44577"/>
                  </a:lnTo>
                  <a:lnTo>
                    <a:pt x="1051941" y="44577"/>
                  </a:lnTo>
                  <a:lnTo>
                    <a:pt x="1051941" y="81534"/>
                  </a:lnTo>
                  <a:lnTo>
                    <a:pt x="1067689" y="81534"/>
                  </a:lnTo>
                  <a:lnTo>
                    <a:pt x="1067689" y="5461"/>
                  </a:lnTo>
                  <a:close/>
                </a:path>
                <a:path w="1068704" h="153669">
                  <a:moveTo>
                    <a:pt x="1068705" y="106807"/>
                  </a:moveTo>
                  <a:lnTo>
                    <a:pt x="1066038" y="101473"/>
                  </a:lnTo>
                  <a:lnTo>
                    <a:pt x="1062697" y="98806"/>
                  </a:lnTo>
                  <a:lnTo>
                    <a:pt x="1060958" y="97409"/>
                  </a:lnTo>
                  <a:lnTo>
                    <a:pt x="1055751" y="93472"/>
                  </a:lnTo>
                  <a:lnTo>
                    <a:pt x="1052068" y="91846"/>
                  </a:lnTo>
                  <a:lnTo>
                    <a:pt x="1052068" y="109982"/>
                  </a:lnTo>
                  <a:lnTo>
                    <a:pt x="1052068" y="116713"/>
                  </a:lnTo>
                  <a:lnTo>
                    <a:pt x="1018159" y="127889"/>
                  </a:lnTo>
                  <a:lnTo>
                    <a:pt x="1002411" y="127889"/>
                  </a:lnTo>
                  <a:lnTo>
                    <a:pt x="968502" y="116713"/>
                  </a:lnTo>
                  <a:lnTo>
                    <a:pt x="968502" y="109982"/>
                  </a:lnTo>
                  <a:lnTo>
                    <a:pt x="970407" y="107315"/>
                  </a:lnTo>
                  <a:lnTo>
                    <a:pt x="977773" y="102997"/>
                  </a:lnTo>
                  <a:lnTo>
                    <a:pt x="982459" y="101473"/>
                  </a:lnTo>
                  <a:lnTo>
                    <a:pt x="982065" y="101473"/>
                  </a:lnTo>
                  <a:lnTo>
                    <a:pt x="995426" y="99314"/>
                  </a:lnTo>
                  <a:lnTo>
                    <a:pt x="1002411" y="98806"/>
                  </a:lnTo>
                  <a:lnTo>
                    <a:pt x="1018159" y="98806"/>
                  </a:lnTo>
                  <a:lnTo>
                    <a:pt x="1025271" y="99314"/>
                  </a:lnTo>
                  <a:lnTo>
                    <a:pt x="1038618" y="101473"/>
                  </a:lnTo>
                  <a:lnTo>
                    <a:pt x="1038225" y="101473"/>
                  </a:lnTo>
                  <a:lnTo>
                    <a:pt x="1042797" y="102997"/>
                  </a:lnTo>
                  <a:lnTo>
                    <a:pt x="1050163" y="107315"/>
                  </a:lnTo>
                  <a:lnTo>
                    <a:pt x="1052068" y="109982"/>
                  </a:lnTo>
                  <a:lnTo>
                    <a:pt x="1052068" y="91846"/>
                  </a:lnTo>
                  <a:lnTo>
                    <a:pt x="1018349" y="86093"/>
                  </a:lnTo>
                  <a:lnTo>
                    <a:pt x="1002207" y="86093"/>
                  </a:lnTo>
                  <a:lnTo>
                    <a:pt x="964819" y="93472"/>
                  </a:lnTo>
                  <a:lnTo>
                    <a:pt x="951992" y="106807"/>
                  </a:lnTo>
                  <a:lnTo>
                    <a:pt x="951992" y="119888"/>
                  </a:lnTo>
                  <a:lnTo>
                    <a:pt x="953795" y="123698"/>
                  </a:lnTo>
                  <a:lnTo>
                    <a:pt x="954684" y="125349"/>
                  </a:lnTo>
                  <a:lnTo>
                    <a:pt x="959739" y="129286"/>
                  </a:lnTo>
                  <a:lnTo>
                    <a:pt x="964819" y="133350"/>
                  </a:lnTo>
                  <a:lnTo>
                    <a:pt x="1002207" y="140627"/>
                  </a:lnTo>
                  <a:lnTo>
                    <a:pt x="1018349" y="140627"/>
                  </a:lnTo>
                  <a:lnTo>
                    <a:pt x="1055751" y="133350"/>
                  </a:lnTo>
                  <a:lnTo>
                    <a:pt x="1062697" y="127889"/>
                  </a:lnTo>
                  <a:lnTo>
                    <a:pt x="1065872" y="125349"/>
                  </a:lnTo>
                  <a:lnTo>
                    <a:pt x="1066800" y="123698"/>
                  </a:lnTo>
                  <a:lnTo>
                    <a:pt x="1068705" y="119888"/>
                  </a:lnTo>
                  <a:lnTo>
                    <a:pt x="1068705" y="106807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91356" y="3486911"/>
              <a:ext cx="182880" cy="18440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259707" y="3480942"/>
              <a:ext cx="3181350" cy="193040"/>
            </a:xfrm>
            <a:custGeom>
              <a:avLst/>
              <a:gdLst/>
              <a:ahLst/>
              <a:cxnLst/>
              <a:rect l="l" t="t" r="r" b="b"/>
              <a:pathLst>
                <a:path w="3181350" h="193039">
                  <a:moveTo>
                    <a:pt x="130937" y="157480"/>
                  </a:moveTo>
                  <a:lnTo>
                    <a:pt x="111188" y="133731"/>
                  </a:lnTo>
                  <a:lnTo>
                    <a:pt x="78994" y="94996"/>
                  </a:lnTo>
                  <a:lnTo>
                    <a:pt x="80010" y="89789"/>
                  </a:lnTo>
                  <a:lnTo>
                    <a:pt x="80772" y="84328"/>
                  </a:lnTo>
                  <a:lnTo>
                    <a:pt x="82042" y="72898"/>
                  </a:lnTo>
                  <a:lnTo>
                    <a:pt x="82550" y="67056"/>
                  </a:lnTo>
                  <a:lnTo>
                    <a:pt x="82931" y="60960"/>
                  </a:lnTo>
                  <a:lnTo>
                    <a:pt x="122936" y="60960"/>
                  </a:lnTo>
                  <a:lnTo>
                    <a:pt x="122936" y="27178"/>
                  </a:lnTo>
                  <a:lnTo>
                    <a:pt x="83312" y="27178"/>
                  </a:lnTo>
                  <a:lnTo>
                    <a:pt x="83312" y="4572"/>
                  </a:lnTo>
                  <a:lnTo>
                    <a:pt x="45847" y="4572"/>
                  </a:lnTo>
                  <a:lnTo>
                    <a:pt x="45847" y="27178"/>
                  </a:lnTo>
                  <a:lnTo>
                    <a:pt x="4064" y="27178"/>
                  </a:lnTo>
                  <a:lnTo>
                    <a:pt x="4064" y="60960"/>
                  </a:lnTo>
                  <a:lnTo>
                    <a:pt x="46101" y="60960"/>
                  </a:lnTo>
                  <a:lnTo>
                    <a:pt x="44500" y="78460"/>
                  </a:lnTo>
                  <a:lnTo>
                    <a:pt x="32131" y="120269"/>
                  </a:lnTo>
                  <a:lnTo>
                    <a:pt x="0" y="145415"/>
                  </a:lnTo>
                  <a:lnTo>
                    <a:pt x="0" y="181356"/>
                  </a:lnTo>
                  <a:lnTo>
                    <a:pt x="37846" y="168783"/>
                  </a:lnTo>
                  <a:lnTo>
                    <a:pt x="66167" y="133731"/>
                  </a:lnTo>
                  <a:lnTo>
                    <a:pt x="103632" y="181356"/>
                  </a:lnTo>
                  <a:lnTo>
                    <a:pt x="130937" y="157480"/>
                  </a:lnTo>
                  <a:close/>
                </a:path>
                <a:path w="3181350" h="193039">
                  <a:moveTo>
                    <a:pt x="193929" y="72644"/>
                  </a:moveTo>
                  <a:lnTo>
                    <a:pt x="172212" y="72644"/>
                  </a:lnTo>
                  <a:lnTo>
                    <a:pt x="172212" y="5207"/>
                  </a:lnTo>
                  <a:lnTo>
                    <a:pt x="135636" y="5207"/>
                  </a:lnTo>
                  <a:lnTo>
                    <a:pt x="135636" y="189992"/>
                  </a:lnTo>
                  <a:lnTo>
                    <a:pt x="172212" y="189992"/>
                  </a:lnTo>
                  <a:lnTo>
                    <a:pt x="172212" y="108204"/>
                  </a:lnTo>
                  <a:lnTo>
                    <a:pt x="193929" y="108204"/>
                  </a:lnTo>
                  <a:lnTo>
                    <a:pt x="193929" y="72644"/>
                  </a:lnTo>
                  <a:close/>
                </a:path>
                <a:path w="3181350" h="193039">
                  <a:moveTo>
                    <a:pt x="329692" y="75692"/>
                  </a:moveTo>
                  <a:lnTo>
                    <a:pt x="324739" y="77724"/>
                  </a:lnTo>
                  <a:lnTo>
                    <a:pt x="318516" y="79248"/>
                  </a:lnTo>
                  <a:lnTo>
                    <a:pt x="311023" y="80264"/>
                  </a:lnTo>
                  <a:lnTo>
                    <a:pt x="303530" y="81407"/>
                  </a:lnTo>
                  <a:lnTo>
                    <a:pt x="293522" y="82042"/>
                  </a:lnTo>
                  <a:lnTo>
                    <a:pt x="241681" y="82042"/>
                  </a:lnTo>
                  <a:lnTo>
                    <a:pt x="241681" y="71374"/>
                  </a:lnTo>
                  <a:lnTo>
                    <a:pt x="315849" y="71374"/>
                  </a:lnTo>
                  <a:lnTo>
                    <a:pt x="315849" y="7366"/>
                  </a:lnTo>
                  <a:lnTo>
                    <a:pt x="205105" y="7366"/>
                  </a:lnTo>
                  <a:lnTo>
                    <a:pt x="205105" y="35052"/>
                  </a:lnTo>
                  <a:lnTo>
                    <a:pt x="279781" y="35052"/>
                  </a:lnTo>
                  <a:lnTo>
                    <a:pt x="279781" y="45593"/>
                  </a:lnTo>
                  <a:lnTo>
                    <a:pt x="205486" y="45593"/>
                  </a:lnTo>
                  <a:lnTo>
                    <a:pt x="205486" y="109728"/>
                  </a:lnTo>
                  <a:lnTo>
                    <a:pt x="294513" y="109728"/>
                  </a:lnTo>
                  <a:lnTo>
                    <a:pt x="302895" y="109093"/>
                  </a:lnTo>
                  <a:lnTo>
                    <a:pt x="318516" y="106807"/>
                  </a:lnTo>
                  <a:lnTo>
                    <a:pt x="324866" y="105156"/>
                  </a:lnTo>
                  <a:lnTo>
                    <a:pt x="329692" y="102997"/>
                  </a:lnTo>
                  <a:lnTo>
                    <a:pt x="329692" y="82042"/>
                  </a:lnTo>
                  <a:lnTo>
                    <a:pt x="329692" y="75692"/>
                  </a:lnTo>
                  <a:close/>
                </a:path>
                <a:path w="3181350" h="193039">
                  <a:moveTo>
                    <a:pt x="376555" y="145288"/>
                  </a:moveTo>
                  <a:lnTo>
                    <a:pt x="344525" y="122732"/>
                  </a:lnTo>
                  <a:lnTo>
                    <a:pt x="337566" y="121107"/>
                  </a:lnTo>
                  <a:lnTo>
                    <a:pt x="337566" y="154686"/>
                  </a:lnTo>
                  <a:lnTo>
                    <a:pt x="337185" y="158369"/>
                  </a:lnTo>
                  <a:lnTo>
                    <a:pt x="302412" y="164172"/>
                  </a:lnTo>
                  <a:lnTo>
                    <a:pt x="284314" y="164172"/>
                  </a:lnTo>
                  <a:lnTo>
                    <a:pt x="249174" y="154686"/>
                  </a:lnTo>
                  <a:lnTo>
                    <a:pt x="249555" y="151130"/>
                  </a:lnTo>
                  <a:lnTo>
                    <a:pt x="284187" y="145288"/>
                  </a:lnTo>
                  <a:lnTo>
                    <a:pt x="302539" y="145288"/>
                  </a:lnTo>
                  <a:lnTo>
                    <a:pt x="337566" y="154686"/>
                  </a:lnTo>
                  <a:lnTo>
                    <a:pt x="337566" y="121107"/>
                  </a:lnTo>
                  <a:lnTo>
                    <a:pt x="293370" y="117221"/>
                  </a:lnTo>
                  <a:lnTo>
                    <a:pt x="281940" y="117436"/>
                  </a:lnTo>
                  <a:lnTo>
                    <a:pt x="242201" y="122732"/>
                  </a:lnTo>
                  <a:lnTo>
                    <a:pt x="210185" y="145288"/>
                  </a:lnTo>
                  <a:lnTo>
                    <a:pt x="210223" y="164172"/>
                  </a:lnTo>
                  <a:lnTo>
                    <a:pt x="242201" y="186702"/>
                  </a:lnTo>
                  <a:lnTo>
                    <a:pt x="281940" y="191947"/>
                  </a:lnTo>
                  <a:lnTo>
                    <a:pt x="293370" y="192151"/>
                  </a:lnTo>
                  <a:lnTo>
                    <a:pt x="304787" y="191947"/>
                  </a:lnTo>
                  <a:lnTo>
                    <a:pt x="344525" y="186702"/>
                  </a:lnTo>
                  <a:lnTo>
                    <a:pt x="376504" y="164172"/>
                  </a:lnTo>
                  <a:lnTo>
                    <a:pt x="376555" y="145288"/>
                  </a:lnTo>
                  <a:close/>
                </a:path>
                <a:path w="3181350" h="193039">
                  <a:moveTo>
                    <a:pt x="396621" y="18161"/>
                  </a:moveTo>
                  <a:lnTo>
                    <a:pt x="374904" y="18161"/>
                  </a:lnTo>
                  <a:lnTo>
                    <a:pt x="374904" y="5207"/>
                  </a:lnTo>
                  <a:lnTo>
                    <a:pt x="338328" y="5207"/>
                  </a:lnTo>
                  <a:lnTo>
                    <a:pt x="338328" y="114935"/>
                  </a:lnTo>
                  <a:lnTo>
                    <a:pt x="374904" y="114935"/>
                  </a:lnTo>
                  <a:lnTo>
                    <a:pt x="374904" y="92837"/>
                  </a:lnTo>
                  <a:lnTo>
                    <a:pt x="396621" y="92837"/>
                  </a:lnTo>
                  <a:lnTo>
                    <a:pt x="396621" y="62357"/>
                  </a:lnTo>
                  <a:lnTo>
                    <a:pt x="374904" y="62357"/>
                  </a:lnTo>
                  <a:lnTo>
                    <a:pt x="374904" y="48641"/>
                  </a:lnTo>
                  <a:lnTo>
                    <a:pt x="396621" y="48641"/>
                  </a:lnTo>
                  <a:lnTo>
                    <a:pt x="396621" y="18161"/>
                  </a:lnTo>
                  <a:close/>
                </a:path>
                <a:path w="3181350" h="193039">
                  <a:moveTo>
                    <a:pt x="581914" y="147243"/>
                  </a:moveTo>
                  <a:lnTo>
                    <a:pt x="550506" y="125336"/>
                  </a:lnTo>
                  <a:lnTo>
                    <a:pt x="543052" y="123659"/>
                  </a:lnTo>
                  <a:lnTo>
                    <a:pt x="543052" y="155956"/>
                  </a:lnTo>
                  <a:lnTo>
                    <a:pt x="542798" y="159258"/>
                  </a:lnTo>
                  <a:lnTo>
                    <a:pt x="506031" y="164846"/>
                  </a:lnTo>
                  <a:lnTo>
                    <a:pt x="489127" y="164846"/>
                  </a:lnTo>
                  <a:lnTo>
                    <a:pt x="452120" y="155956"/>
                  </a:lnTo>
                  <a:lnTo>
                    <a:pt x="452374" y="152781"/>
                  </a:lnTo>
                  <a:lnTo>
                    <a:pt x="487883" y="147243"/>
                  </a:lnTo>
                  <a:lnTo>
                    <a:pt x="507276" y="147243"/>
                  </a:lnTo>
                  <a:lnTo>
                    <a:pt x="543052" y="155956"/>
                  </a:lnTo>
                  <a:lnTo>
                    <a:pt x="543052" y="123659"/>
                  </a:lnTo>
                  <a:lnTo>
                    <a:pt x="497586" y="119888"/>
                  </a:lnTo>
                  <a:lnTo>
                    <a:pt x="485406" y="120040"/>
                  </a:lnTo>
                  <a:lnTo>
                    <a:pt x="444588" y="125336"/>
                  </a:lnTo>
                  <a:lnTo>
                    <a:pt x="413258" y="147243"/>
                  </a:lnTo>
                  <a:lnTo>
                    <a:pt x="413258" y="164846"/>
                  </a:lnTo>
                  <a:lnTo>
                    <a:pt x="444588" y="186651"/>
                  </a:lnTo>
                  <a:lnTo>
                    <a:pt x="485406" y="191947"/>
                  </a:lnTo>
                  <a:lnTo>
                    <a:pt x="497586" y="192151"/>
                  </a:lnTo>
                  <a:lnTo>
                    <a:pt x="509752" y="191947"/>
                  </a:lnTo>
                  <a:lnTo>
                    <a:pt x="550506" y="186651"/>
                  </a:lnTo>
                  <a:lnTo>
                    <a:pt x="581914" y="164846"/>
                  </a:lnTo>
                  <a:lnTo>
                    <a:pt x="581914" y="147243"/>
                  </a:lnTo>
                  <a:close/>
                </a:path>
                <a:path w="3181350" h="193039">
                  <a:moveTo>
                    <a:pt x="591058" y="85852"/>
                  </a:moveTo>
                  <a:lnTo>
                    <a:pt x="556641" y="85852"/>
                  </a:lnTo>
                  <a:lnTo>
                    <a:pt x="556641" y="76200"/>
                  </a:lnTo>
                  <a:lnTo>
                    <a:pt x="556641" y="68834"/>
                  </a:lnTo>
                  <a:lnTo>
                    <a:pt x="564642" y="65786"/>
                  </a:lnTo>
                  <a:lnTo>
                    <a:pt x="570865" y="61849"/>
                  </a:lnTo>
                  <a:lnTo>
                    <a:pt x="575183" y="57023"/>
                  </a:lnTo>
                  <a:lnTo>
                    <a:pt x="579628" y="52197"/>
                  </a:lnTo>
                  <a:lnTo>
                    <a:pt x="580567" y="49784"/>
                  </a:lnTo>
                  <a:lnTo>
                    <a:pt x="581914" y="46355"/>
                  </a:lnTo>
                  <a:lnTo>
                    <a:pt x="581787" y="30797"/>
                  </a:lnTo>
                  <a:lnTo>
                    <a:pt x="550075" y="8166"/>
                  </a:lnTo>
                  <a:lnTo>
                    <a:pt x="542925" y="6413"/>
                  </a:lnTo>
                  <a:lnTo>
                    <a:pt x="542925" y="36068"/>
                  </a:lnTo>
                  <a:lnTo>
                    <a:pt x="542925" y="43180"/>
                  </a:lnTo>
                  <a:lnTo>
                    <a:pt x="538734" y="45720"/>
                  </a:lnTo>
                  <a:lnTo>
                    <a:pt x="530733" y="47371"/>
                  </a:lnTo>
                  <a:lnTo>
                    <a:pt x="524078" y="48450"/>
                  </a:lnTo>
                  <a:lnTo>
                    <a:pt x="520573" y="48793"/>
                  </a:lnTo>
                  <a:lnTo>
                    <a:pt x="520573" y="76200"/>
                  </a:lnTo>
                  <a:lnTo>
                    <a:pt x="520573" y="85852"/>
                  </a:lnTo>
                  <a:lnTo>
                    <a:pt x="474599" y="85852"/>
                  </a:lnTo>
                  <a:lnTo>
                    <a:pt x="474599" y="76200"/>
                  </a:lnTo>
                  <a:lnTo>
                    <a:pt x="481965" y="76708"/>
                  </a:lnTo>
                  <a:lnTo>
                    <a:pt x="485775" y="76835"/>
                  </a:lnTo>
                  <a:lnTo>
                    <a:pt x="509397" y="76835"/>
                  </a:lnTo>
                  <a:lnTo>
                    <a:pt x="513207" y="76708"/>
                  </a:lnTo>
                  <a:lnTo>
                    <a:pt x="520573" y="76200"/>
                  </a:lnTo>
                  <a:lnTo>
                    <a:pt x="520573" y="48793"/>
                  </a:lnTo>
                  <a:lnTo>
                    <a:pt x="516343" y="49199"/>
                  </a:lnTo>
                  <a:lnTo>
                    <a:pt x="507504" y="49644"/>
                  </a:lnTo>
                  <a:lnTo>
                    <a:pt x="497586" y="49784"/>
                  </a:lnTo>
                  <a:lnTo>
                    <a:pt x="487654" y="49644"/>
                  </a:lnTo>
                  <a:lnTo>
                    <a:pt x="478815" y="49199"/>
                  </a:lnTo>
                  <a:lnTo>
                    <a:pt x="471081" y="48450"/>
                  </a:lnTo>
                  <a:lnTo>
                    <a:pt x="464439" y="47371"/>
                  </a:lnTo>
                  <a:lnTo>
                    <a:pt x="456438" y="45720"/>
                  </a:lnTo>
                  <a:lnTo>
                    <a:pt x="452247" y="43180"/>
                  </a:lnTo>
                  <a:lnTo>
                    <a:pt x="452247" y="36068"/>
                  </a:lnTo>
                  <a:lnTo>
                    <a:pt x="487654" y="29565"/>
                  </a:lnTo>
                  <a:lnTo>
                    <a:pt x="507504" y="29565"/>
                  </a:lnTo>
                  <a:lnTo>
                    <a:pt x="542925" y="36068"/>
                  </a:lnTo>
                  <a:lnTo>
                    <a:pt x="542925" y="6413"/>
                  </a:lnTo>
                  <a:lnTo>
                    <a:pt x="497586" y="2159"/>
                  </a:lnTo>
                  <a:lnTo>
                    <a:pt x="485648" y="2400"/>
                  </a:lnTo>
                  <a:lnTo>
                    <a:pt x="445071" y="8166"/>
                  </a:lnTo>
                  <a:lnTo>
                    <a:pt x="413639" y="30010"/>
                  </a:lnTo>
                  <a:lnTo>
                    <a:pt x="413258" y="30797"/>
                  </a:lnTo>
                  <a:lnTo>
                    <a:pt x="413258" y="46355"/>
                  </a:lnTo>
                  <a:lnTo>
                    <a:pt x="438531" y="68834"/>
                  </a:lnTo>
                  <a:lnTo>
                    <a:pt x="438531" y="85852"/>
                  </a:lnTo>
                  <a:lnTo>
                    <a:pt x="404114" y="85852"/>
                  </a:lnTo>
                  <a:lnTo>
                    <a:pt x="404114" y="113538"/>
                  </a:lnTo>
                  <a:lnTo>
                    <a:pt x="591058" y="113538"/>
                  </a:lnTo>
                  <a:lnTo>
                    <a:pt x="591058" y="85852"/>
                  </a:lnTo>
                  <a:close/>
                </a:path>
                <a:path w="3181350" h="193039">
                  <a:moveTo>
                    <a:pt x="841883" y="97536"/>
                  </a:moveTo>
                  <a:lnTo>
                    <a:pt x="832396" y="93472"/>
                  </a:lnTo>
                  <a:lnTo>
                    <a:pt x="767842" y="65786"/>
                  </a:lnTo>
                  <a:lnTo>
                    <a:pt x="768477" y="64135"/>
                  </a:lnTo>
                  <a:lnTo>
                    <a:pt x="770001" y="58801"/>
                  </a:lnTo>
                  <a:lnTo>
                    <a:pt x="770382" y="57023"/>
                  </a:lnTo>
                  <a:lnTo>
                    <a:pt x="770636" y="55118"/>
                  </a:lnTo>
                  <a:lnTo>
                    <a:pt x="834517" y="55118"/>
                  </a:lnTo>
                  <a:lnTo>
                    <a:pt x="834517" y="21590"/>
                  </a:lnTo>
                  <a:lnTo>
                    <a:pt x="769112" y="21590"/>
                  </a:lnTo>
                  <a:lnTo>
                    <a:pt x="769112" y="2794"/>
                  </a:lnTo>
                  <a:lnTo>
                    <a:pt x="731520" y="2794"/>
                  </a:lnTo>
                  <a:lnTo>
                    <a:pt x="731520" y="21590"/>
                  </a:lnTo>
                  <a:lnTo>
                    <a:pt x="666623" y="21590"/>
                  </a:lnTo>
                  <a:lnTo>
                    <a:pt x="666623" y="55118"/>
                  </a:lnTo>
                  <a:lnTo>
                    <a:pt x="730631" y="55118"/>
                  </a:lnTo>
                  <a:lnTo>
                    <a:pt x="726274" y="63500"/>
                  </a:lnTo>
                  <a:lnTo>
                    <a:pt x="695096" y="87363"/>
                  </a:lnTo>
                  <a:lnTo>
                    <a:pt x="662686" y="93218"/>
                  </a:lnTo>
                  <a:lnTo>
                    <a:pt x="662686" y="126746"/>
                  </a:lnTo>
                  <a:lnTo>
                    <a:pt x="700773" y="121881"/>
                  </a:lnTo>
                  <a:lnTo>
                    <a:pt x="742632" y="101028"/>
                  </a:lnTo>
                  <a:lnTo>
                    <a:pt x="750824" y="93472"/>
                  </a:lnTo>
                  <a:lnTo>
                    <a:pt x="826770" y="127635"/>
                  </a:lnTo>
                  <a:lnTo>
                    <a:pt x="841883" y="97536"/>
                  </a:lnTo>
                  <a:close/>
                </a:path>
                <a:path w="3181350" h="193039">
                  <a:moveTo>
                    <a:pt x="844042" y="149733"/>
                  </a:moveTo>
                  <a:lnTo>
                    <a:pt x="768985" y="149733"/>
                  </a:lnTo>
                  <a:lnTo>
                    <a:pt x="768985" y="117856"/>
                  </a:lnTo>
                  <a:lnTo>
                    <a:pt x="732155" y="117856"/>
                  </a:lnTo>
                  <a:lnTo>
                    <a:pt x="732155" y="149733"/>
                  </a:lnTo>
                  <a:lnTo>
                    <a:pt x="657098" y="149733"/>
                  </a:lnTo>
                  <a:lnTo>
                    <a:pt x="657098" y="183515"/>
                  </a:lnTo>
                  <a:lnTo>
                    <a:pt x="844042" y="183515"/>
                  </a:lnTo>
                  <a:lnTo>
                    <a:pt x="844042" y="149733"/>
                  </a:lnTo>
                  <a:close/>
                </a:path>
                <a:path w="3181350" h="193039">
                  <a:moveTo>
                    <a:pt x="1036574" y="9525"/>
                  </a:moveTo>
                  <a:lnTo>
                    <a:pt x="869442" y="9525"/>
                  </a:lnTo>
                  <a:lnTo>
                    <a:pt x="869442" y="43434"/>
                  </a:lnTo>
                  <a:lnTo>
                    <a:pt x="998474" y="43434"/>
                  </a:lnTo>
                  <a:lnTo>
                    <a:pt x="998474" y="131318"/>
                  </a:lnTo>
                  <a:lnTo>
                    <a:pt x="1036574" y="131318"/>
                  </a:lnTo>
                  <a:lnTo>
                    <a:pt x="1036574" y="9525"/>
                  </a:lnTo>
                  <a:close/>
                </a:path>
                <a:path w="3181350" h="193039">
                  <a:moveTo>
                    <a:pt x="1046734" y="149352"/>
                  </a:moveTo>
                  <a:lnTo>
                    <a:pt x="957834" y="149352"/>
                  </a:lnTo>
                  <a:lnTo>
                    <a:pt x="957834" y="76962"/>
                  </a:lnTo>
                  <a:lnTo>
                    <a:pt x="919988" y="76962"/>
                  </a:lnTo>
                  <a:lnTo>
                    <a:pt x="919988" y="149352"/>
                  </a:lnTo>
                  <a:lnTo>
                    <a:pt x="859790" y="149352"/>
                  </a:lnTo>
                  <a:lnTo>
                    <a:pt x="859790" y="183515"/>
                  </a:lnTo>
                  <a:lnTo>
                    <a:pt x="1046734" y="183515"/>
                  </a:lnTo>
                  <a:lnTo>
                    <a:pt x="1046734" y="149352"/>
                  </a:lnTo>
                  <a:close/>
                </a:path>
                <a:path w="3181350" h="193039">
                  <a:moveTo>
                    <a:pt x="1238631" y="130048"/>
                  </a:moveTo>
                  <a:lnTo>
                    <a:pt x="1072388" y="130048"/>
                  </a:lnTo>
                  <a:lnTo>
                    <a:pt x="1072388" y="159004"/>
                  </a:lnTo>
                  <a:lnTo>
                    <a:pt x="1201547" y="159004"/>
                  </a:lnTo>
                  <a:lnTo>
                    <a:pt x="1201547" y="192151"/>
                  </a:lnTo>
                  <a:lnTo>
                    <a:pt x="1238631" y="192151"/>
                  </a:lnTo>
                  <a:lnTo>
                    <a:pt x="1238631" y="130048"/>
                  </a:lnTo>
                  <a:close/>
                </a:path>
                <a:path w="3181350" h="193039">
                  <a:moveTo>
                    <a:pt x="1247648" y="54483"/>
                  </a:moveTo>
                  <a:lnTo>
                    <a:pt x="1173861" y="26162"/>
                  </a:lnTo>
                  <a:lnTo>
                    <a:pt x="1177163" y="19939"/>
                  </a:lnTo>
                  <a:lnTo>
                    <a:pt x="1179449" y="13208"/>
                  </a:lnTo>
                  <a:lnTo>
                    <a:pt x="1180846" y="5969"/>
                  </a:lnTo>
                  <a:lnTo>
                    <a:pt x="1143889" y="0"/>
                  </a:lnTo>
                  <a:lnTo>
                    <a:pt x="1141780" y="7645"/>
                  </a:lnTo>
                  <a:lnTo>
                    <a:pt x="1138694" y="14719"/>
                  </a:lnTo>
                  <a:lnTo>
                    <a:pt x="1109764" y="40970"/>
                  </a:lnTo>
                  <a:lnTo>
                    <a:pt x="1076286" y="50419"/>
                  </a:lnTo>
                  <a:lnTo>
                    <a:pt x="1075905" y="50419"/>
                  </a:lnTo>
                  <a:lnTo>
                    <a:pt x="1067816" y="51054"/>
                  </a:lnTo>
                  <a:lnTo>
                    <a:pt x="1067816" y="81534"/>
                  </a:lnTo>
                  <a:lnTo>
                    <a:pt x="1080643" y="80784"/>
                  </a:lnTo>
                  <a:lnTo>
                    <a:pt x="1127290" y="68427"/>
                  </a:lnTo>
                  <a:lnTo>
                    <a:pt x="1155065" y="50419"/>
                  </a:lnTo>
                  <a:lnTo>
                    <a:pt x="1234440" y="82423"/>
                  </a:lnTo>
                  <a:lnTo>
                    <a:pt x="1247648" y="54483"/>
                  </a:lnTo>
                  <a:close/>
                </a:path>
                <a:path w="3181350" h="193039">
                  <a:moveTo>
                    <a:pt x="1249426" y="91313"/>
                  </a:moveTo>
                  <a:lnTo>
                    <a:pt x="1174115" y="91313"/>
                  </a:lnTo>
                  <a:lnTo>
                    <a:pt x="1174115" y="69596"/>
                  </a:lnTo>
                  <a:lnTo>
                    <a:pt x="1137793" y="69596"/>
                  </a:lnTo>
                  <a:lnTo>
                    <a:pt x="1137793" y="91313"/>
                  </a:lnTo>
                  <a:lnTo>
                    <a:pt x="1062482" y="91313"/>
                  </a:lnTo>
                  <a:lnTo>
                    <a:pt x="1062482" y="120523"/>
                  </a:lnTo>
                  <a:lnTo>
                    <a:pt x="1249426" y="120523"/>
                  </a:lnTo>
                  <a:lnTo>
                    <a:pt x="1249426" y="91313"/>
                  </a:lnTo>
                  <a:close/>
                </a:path>
                <a:path w="3181350" h="193039">
                  <a:moveTo>
                    <a:pt x="1494980" y="151765"/>
                  </a:moveTo>
                  <a:lnTo>
                    <a:pt x="1456309" y="130060"/>
                  </a:lnTo>
                  <a:lnTo>
                    <a:pt x="1456309" y="159512"/>
                  </a:lnTo>
                  <a:lnTo>
                    <a:pt x="1456055" y="162306"/>
                  </a:lnTo>
                  <a:lnTo>
                    <a:pt x="1417459" y="167259"/>
                  </a:lnTo>
                  <a:lnTo>
                    <a:pt x="1403451" y="167259"/>
                  </a:lnTo>
                  <a:lnTo>
                    <a:pt x="1364742" y="162306"/>
                  </a:lnTo>
                  <a:lnTo>
                    <a:pt x="1364742" y="156718"/>
                  </a:lnTo>
                  <a:lnTo>
                    <a:pt x="1400670" y="151765"/>
                  </a:lnTo>
                  <a:lnTo>
                    <a:pt x="1420241" y="151765"/>
                  </a:lnTo>
                  <a:lnTo>
                    <a:pt x="1456309" y="159512"/>
                  </a:lnTo>
                  <a:lnTo>
                    <a:pt x="1456309" y="130060"/>
                  </a:lnTo>
                  <a:lnTo>
                    <a:pt x="1410462" y="126365"/>
                  </a:lnTo>
                  <a:lnTo>
                    <a:pt x="1398282" y="126568"/>
                  </a:lnTo>
                  <a:lnTo>
                    <a:pt x="1357388" y="131622"/>
                  </a:lnTo>
                  <a:lnTo>
                    <a:pt x="1326007" y="151765"/>
                  </a:lnTo>
                  <a:lnTo>
                    <a:pt x="1326007" y="167259"/>
                  </a:lnTo>
                  <a:lnTo>
                    <a:pt x="1366393" y="189230"/>
                  </a:lnTo>
                  <a:lnTo>
                    <a:pt x="1410462" y="192532"/>
                  </a:lnTo>
                  <a:lnTo>
                    <a:pt x="1422628" y="192392"/>
                  </a:lnTo>
                  <a:lnTo>
                    <a:pt x="1463509" y="187286"/>
                  </a:lnTo>
                  <a:lnTo>
                    <a:pt x="1494917" y="167259"/>
                  </a:lnTo>
                  <a:lnTo>
                    <a:pt x="1494917" y="151765"/>
                  </a:lnTo>
                  <a:close/>
                </a:path>
                <a:path w="3181350" h="193039">
                  <a:moveTo>
                    <a:pt x="1503934" y="94488"/>
                  </a:moveTo>
                  <a:lnTo>
                    <a:pt x="1428623" y="94488"/>
                  </a:lnTo>
                  <a:lnTo>
                    <a:pt x="1428623" y="86487"/>
                  </a:lnTo>
                  <a:lnTo>
                    <a:pt x="1494790" y="86487"/>
                  </a:lnTo>
                  <a:lnTo>
                    <a:pt x="1494790" y="64008"/>
                  </a:lnTo>
                  <a:lnTo>
                    <a:pt x="1364615" y="64008"/>
                  </a:lnTo>
                  <a:lnTo>
                    <a:pt x="1364615" y="56515"/>
                  </a:lnTo>
                  <a:lnTo>
                    <a:pt x="1489710" y="56515"/>
                  </a:lnTo>
                  <a:lnTo>
                    <a:pt x="1489710" y="35687"/>
                  </a:lnTo>
                  <a:lnTo>
                    <a:pt x="1364615" y="35687"/>
                  </a:lnTo>
                  <a:lnTo>
                    <a:pt x="1364615" y="27940"/>
                  </a:lnTo>
                  <a:lnTo>
                    <a:pt x="1492631" y="27940"/>
                  </a:lnTo>
                  <a:lnTo>
                    <a:pt x="1492631" y="5207"/>
                  </a:lnTo>
                  <a:lnTo>
                    <a:pt x="1328420" y="5207"/>
                  </a:lnTo>
                  <a:lnTo>
                    <a:pt x="1328420" y="86487"/>
                  </a:lnTo>
                  <a:lnTo>
                    <a:pt x="1392301" y="86487"/>
                  </a:lnTo>
                  <a:lnTo>
                    <a:pt x="1392301" y="94488"/>
                  </a:lnTo>
                  <a:lnTo>
                    <a:pt x="1316990" y="94488"/>
                  </a:lnTo>
                  <a:lnTo>
                    <a:pt x="1316990" y="121158"/>
                  </a:lnTo>
                  <a:lnTo>
                    <a:pt x="1503934" y="121158"/>
                  </a:lnTo>
                  <a:lnTo>
                    <a:pt x="1503934" y="94488"/>
                  </a:lnTo>
                  <a:close/>
                </a:path>
                <a:path w="3181350" h="193039">
                  <a:moveTo>
                    <a:pt x="1654937" y="88265"/>
                  </a:moveTo>
                  <a:lnTo>
                    <a:pt x="1642351" y="79375"/>
                  </a:lnTo>
                  <a:lnTo>
                    <a:pt x="1601724" y="50673"/>
                  </a:lnTo>
                  <a:lnTo>
                    <a:pt x="1604010" y="43942"/>
                  </a:lnTo>
                  <a:lnTo>
                    <a:pt x="1605915" y="37084"/>
                  </a:lnTo>
                  <a:lnTo>
                    <a:pt x="1608455" y="22860"/>
                  </a:lnTo>
                  <a:lnTo>
                    <a:pt x="1608924" y="16027"/>
                  </a:lnTo>
                  <a:lnTo>
                    <a:pt x="1608963" y="15621"/>
                  </a:lnTo>
                  <a:lnTo>
                    <a:pt x="1609090" y="8255"/>
                  </a:lnTo>
                  <a:lnTo>
                    <a:pt x="1572260" y="5969"/>
                  </a:lnTo>
                  <a:lnTo>
                    <a:pt x="1571701" y="15621"/>
                  </a:lnTo>
                  <a:lnTo>
                    <a:pt x="1571688" y="16027"/>
                  </a:lnTo>
                  <a:lnTo>
                    <a:pt x="1570355" y="25590"/>
                  </a:lnTo>
                  <a:lnTo>
                    <a:pt x="1553184" y="64846"/>
                  </a:lnTo>
                  <a:lnTo>
                    <a:pt x="1522095" y="82804"/>
                  </a:lnTo>
                  <a:lnTo>
                    <a:pt x="1522095" y="116840"/>
                  </a:lnTo>
                  <a:lnTo>
                    <a:pt x="1566189" y="100317"/>
                  </a:lnTo>
                  <a:lnTo>
                    <a:pt x="1586484" y="79375"/>
                  </a:lnTo>
                  <a:lnTo>
                    <a:pt x="1633474" y="114173"/>
                  </a:lnTo>
                  <a:lnTo>
                    <a:pt x="1654937" y="88265"/>
                  </a:lnTo>
                  <a:close/>
                </a:path>
                <a:path w="3181350" h="193039">
                  <a:moveTo>
                    <a:pt x="1698371" y="5207"/>
                  </a:moveTo>
                  <a:lnTo>
                    <a:pt x="1661795" y="5207"/>
                  </a:lnTo>
                  <a:lnTo>
                    <a:pt x="1661795" y="141986"/>
                  </a:lnTo>
                  <a:lnTo>
                    <a:pt x="1698371" y="141986"/>
                  </a:lnTo>
                  <a:lnTo>
                    <a:pt x="1698371" y="5207"/>
                  </a:lnTo>
                  <a:close/>
                </a:path>
                <a:path w="3181350" h="193039">
                  <a:moveTo>
                    <a:pt x="1701038" y="157099"/>
                  </a:moveTo>
                  <a:lnTo>
                    <a:pt x="1570355" y="157099"/>
                  </a:lnTo>
                  <a:lnTo>
                    <a:pt x="1570355" y="125222"/>
                  </a:lnTo>
                  <a:lnTo>
                    <a:pt x="1533017" y="125222"/>
                  </a:lnTo>
                  <a:lnTo>
                    <a:pt x="1533017" y="189992"/>
                  </a:lnTo>
                  <a:lnTo>
                    <a:pt x="1701038" y="189992"/>
                  </a:lnTo>
                  <a:lnTo>
                    <a:pt x="1701038" y="157099"/>
                  </a:lnTo>
                  <a:close/>
                </a:path>
                <a:path w="3181350" h="193039">
                  <a:moveTo>
                    <a:pt x="1839214" y="7366"/>
                  </a:moveTo>
                  <a:lnTo>
                    <a:pt x="1803527" y="7366"/>
                  </a:lnTo>
                  <a:lnTo>
                    <a:pt x="1803527" y="30734"/>
                  </a:lnTo>
                  <a:lnTo>
                    <a:pt x="1803527" y="60579"/>
                  </a:lnTo>
                  <a:lnTo>
                    <a:pt x="1803527" y="84836"/>
                  </a:lnTo>
                  <a:lnTo>
                    <a:pt x="1762125" y="84836"/>
                  </a:lnTo>
                  <a:lnTo>
                    <a:pt x="1762125" y="60579"/>
                  </a:lnTo>
                  <a:lnTo>
                    <a:pt x="1803527" y="60579"/>
                  </a:lnTo>
                  <a:lnTo>
                    <a:pt x="1803527" y="30734"/>
                  </a:lnTo>
                  <a:lnTo>
                    <a:pt x="1762125" y="30734"/>
                  </a:lnTo>
                  <a:lnTo>
                    <a:pt x="1762125" y="7366"/>
                  </a:lnTo>
                  <a:lnTo>
                    <a:pt x="1726438" y="7366"/>
                  </a:lnTo>
                  <a:lnTo>
                    <a:pt x="1726438" y="115316"/>
                  </a:lnTo>
                  <a:lnTo>
                    <a:pt x="1839214" y="115316"/>
                  </a:lnTo>
                  <a:lnTo>
                    <a:pt x="1839214" y="84836"/>
                  </a:lnTo>
                  <a:lnTo>
                    <a:pt x="1839214" y="60579"/>
                  </a:lnTo>
                  <a:lnTo>
                    <a:pt x="1839214" y="30734"/>
                  </a:lnTo>
                  <a:lnTo>
                    <a:pt x="1839214" y="7366"/>
                  </a:lnTo>
                  <a:close/>
                </a:path>
                <a:path w="3181350" h="193039">
                  <a:moveTo>
                    <a:pt x="1898523" y="157099"/>
                  </a:moveTo>
                  <a:lnTo>
                    <a:pt x="1769999" y="157099"/>
                  </a:lnTo>
                  <a:lnTo>
                    <a:pt x="1769999" y="126111"/>
                  </a:lnTo>
                  <a:lnTo>
                    <a:pt x="1732788" y="126111"/>
                  </a:lnTo>
                  <a:lnTo>
                    <a:pt x="1732788" y="189992"/>
                  </a:lnTo>
                  <a:lnTo>
                    <a:pt x="1898523" y="189992"/>
                  </a:lnTo>
                  <a:lnTo>
                    <a:pt x="1898523" y="157099"/>
                  </a:lnTo>
                  <a:close/>
                </a:path>
                <a:path w="3181350" h="193039">
                  <a:moveTo>
                    <a:pt x="1917573" y="42545"/>
                  </a:moveTo>
                  <a:lnTo>
                    <a:pt x="1895856" y="42545"/>
                  </a:lnTo>
                  <a:lnTo>
                    <a:pt x="1895856" y="5207"/>
                  </a:lnTo>
                  <a:lnTo>
                    <a:pt x="1859280" y="5207"/>
                  </a:lnTo>
                  <a:lnTo>
                    <a:pt x="1859280" y="141986"/>
                  </a:lnTo>
                  <a:lnTo>
                    <a:pt x="1895856" y="141986"/>
                  </a:lnTo>
                  <a:lnTo>
                    <a:pt x="1895856" y="78105"/>
                  </a:lnTo>
                  <a:lnTo>
                    <a:pt x="1917573" y="78105"/>
                  </a:lnTo>
                  <a:lnTo>
                    <a:pt x="1917573" y="42545"/>
                  </a:lnTo>
                  <a:close/>
                </a:path>
                <a:path w="3181350" h="193039">
                  <a:moveTo>
                    <a:pt x="2112010" y="149479"/>
                  </a:moveTo>
                  <a:lnTo>
                    <a:pt x="2037334" y="149479"/>
                  </a:lnTo>
                  <a:lnTo>
                    <a:pt x="2037334" y="118999"/>
                  </a:lnTo>
                  <a:lnTo>
                    <a:pt x="2104009" y="118999"/>
                  </a:lnTo>
                  <a:lnTo>
                    <a:pt x="2104009" y="85217"/>
                  </a:lnTo>
                  <a:lnTo>
                    <a:pt x="1972691" y="85217"/>
                  </a:lnTo>
                  <a:lnTo>
                    <a:pt x="1972691" y="43434"/>
                  </a:lnTo>
                  <a:lnTo>
                    <a:pt x="2101850" y="43434"/>
                  </a:lnTo>
                  <a:lnTo>
                    <a:pt x="2101850" y="9525"/>
                  </a:lnTo>
                  <a:lnTo>
                    <a:pt x="1935226" y="9525"/>
                  </a:lnTo>
                  <a:lnTo>
                    <a:pt x="1935226" y="118999"/>
                  </a:lnTo>
                  <a:lnTo>
                    <a:pt x="2000123" y="118999"/>
                  </a:lnTo>
                  <a:lnTo>
                    <a:pt x="2000123" y="149479"/>
                  </a:lnTo>
                  <a:lnTo>
                    <a:pt x="1925066" y="149479"/>
                  </a:lnTo>
                  <a:lnTo>
                    <a:pt x="1925066" y="183515"/>
                  </a:lnTo>
                  <a:lnTo>
                    <a:pt x="2112010" y="183515"/>
                  </a:lnTo>
                  <a:lnTo>
                    <a:pt x="2112010" y="149479"/>
                  </a:lnTo>
                  <a:close/>
                </a:path>
                <a:path w="3181350" h="193039">
                  <a:moveTo>
                    <a:pt x="2264664" y="5969"/>
                  </a:moveTo>
                  <a:lnTo>
                    <a:pt x="2231009" y="5969"/>
                  </a:lnTo>
                  <a:lnTo>
                    <a:pt x="2231009" y="75438"/>
                  </a:lnTo>
                  <a:lnTo>
                    <a:pt x="2210816" y="75438"/>
                  </a:lnTo>
                  <a:lnTo>
                    <a:pt x="2210816" y="109855"/>
                  </a:lnTo>
                  <a:lnTo>
                    <a:pt x="2231009" y="109855"/>
                  </a:lnTo>
                  <a:lnTo>
                    <a:pt x="2231009" y="161417"/>
                  </a:lnTo>
                  <a:lnTo>
                    <a:pt x="2217318" y="139319"/>
                  </a:lnTo>
                  <a:lnTo>
                    <a:pt x="2189861" y="94996"/>
                  </a:lnTo>
                  <a:lnTo>
                    <a:pt x="2190623" y="89408"/>
                  </a:lnTo>
                  <a:lnTo>
                    <a:pt x="2191131" y="83693"/>
                  </a:lnTo>
                  <a:lnTo>
                    <a:pt x="2191893" y="71628"/>
                  </a:lnTo>
                  <a:lnTo>
                    <a:pt x="2192147" y="65278"/>
                  </a:lnTo>
                  <a:lnTo>
                    <a:pt x="2192274" y="58801"/>
                  </a:lnTo>
                  <a:lnTo>
                    <a:pt x="2219071" y="58801"/>
                  </a:lnTo>
                  <a:lnTo>
                    <a:pt x="2219071" y="26162"/>
                  </a:lnTo>
                  <a:lnTo>
                    <a:pt x="2192274" y="26162"/>
                  </a:lnTo>
                  <a:lnTo>
                    <a:pt x="2192274" y="4572"/>
                  </a:lnTo>
                  <a:lnTo>
                    <a:pt x="2157603" y="4572"/>
                  </a:lnTo>
                  <a:lnTo>
                    <a:pt x="2157603" y="26162"/>
                  </a:lnTo>
                  <a:lnTo>
                    <a:pt x="2130552" y="26162"/>
                  </a:lnTo>
                  <a:lnTo>
                    <a:pt x="2130552" y="58801"/>
                  </a:lnTo>
                  <a:lnTo>
                    <a:pt x="2157603" y="58801"/>
                  </a:lnTo>
                  <a:lnTo>
                    <a:pt x="2156942" y="75438"/>
                  </a:lnTo>
                  <a:lnTo>
                    <a:pt x="2149221" y="121285"/>
                  </a:lnTo>
                  <a:lnTo>
                    <a:pt x="2127758" y="146431"/>
                  </a:lnTo>
                  <a:lnTo>
                    <a:pt x="2127758" y="181356"/>
                  </a:lnTo>
                  <a:lnTo>
                    <a:pt x="2164346" y="164198"/>
                  </a:lnTo>
                  <a:lnTo>
                    <a:pt x="2179193" y="139319"/>
                  </a:lnTo>
                  <a:lnTo>
                    <a:pt x="2202561" y="179197"/>
                  </a:lnTo>
                  <a:lnTo>
                    <a:pt x="2231009" y="162941"/>
                  </a:lnTo>
                  <a:lnTo>
                    <a:pt x="2231009" y="186690"/>
                  </a:lnTo>
                  <a:lnTo>
                    <a:pt x="2264664" y="186690"/>
                  </a:lnTo>
                  <a:lnTo>
                    <a:pt x="2264664" y="162941"/>
                  </a:lnTo>
                  <a:lnTo>
                    <a:pt x="2264664" y="161417"/>
                  </a:lnTo>
                  <a:lnTo>
                    <a:pt x="2264664" y="5969"/>
                  </a:lnTo>
                  <a:close/>
                </a:path>
                <a:path w="3181350" h="193039">
                  <a:moveTo>
                    <a:pt x="2311641" y="5207"/>
                  </a:moveTo>
                  <a:lnTo>
                    <a:pt x="2277491" y="5207"/>
                  </a:lnTo>
                  <a:lnTo>
                    <a:pt x="2277491" y="189992"/>
                  </a:lnTo>
                  <a:lnTo>
                    <a:pt x="2311641" y="189992"/>
                  </a:lnTo>
                  <a:lnTo>
                    <a:pt x="2311641" y="5207"/>
                  </a:lnTo>
                  <a:close/>
                </a:path>
                <a:path w="3181350" h="193039">
                  <a:moveTo>
                    <a:pt x="2491232" y="9525"/>
                  </a:moveTo>
                  <a:lnTo>
                    <a:pt x="2384806" y="9525"/>
                  </a:lnTo>
                  <a:lnTo>
                    <a:pt x="2384806" y="42799"/>
                  </a:lnTo>
                  <a:lnTo>
                    <a:pt x="2453894" y="42799"/>
                  </a:lnTo>
                  <a:lnTo>
                    <a:pt x="2453894" y="59436"/>
                  </a:lnTo>
                  <a:lnTo>
                    <a:pt x="2443937" y="110185"/>
                  </a:lnTo>
                  <a:lnTo>
                    <a:pt x="2414498" y="140385"/>
                  </a:lnTo>
                  <a:lnTo>
                    <a:pt x="2384806" y="146685"/>
                  </a:lnTo>
                  <a:lnTo>
                    <a:pt x="2384806" y="181356"/>
                  </a:lnTo>
                  <a:lnTo>
                    <a:pt x="2428735" y="172885"/>
                  </a:lnTo>
                  <a:lnTo>
                    <a:pt x="2462314" y="148564"/>
                  </a:lnTo>
                  <a:lnTo>
                    <a:pt x="2483675" y="110401"/>
                  </a:lnTo>
                  <a:lnTo>
                    <a:pt x="2483764" y="110185"/>
                  </a:lnTo>
                  <a:lnTo>
                    <a:pt x="2487866" y="94576"/>
                  </a:lnTo>
                  <a:lnTo>
                    <a:pt x="2490343" y="77660"/>
                  </a:lnTo>
                  <a:lnTo>
                    <a:pt x="2491232" y="59436"/>
                  </a:lnTo>
                  <a:lnTo>
                    <a:pt x="2491232" y="9525"/>
                  </a:lnTo>
                  <a:close/>
                </a:path>
                <a:path w="3181350" h="193039">
                  <a:moveTo>
                    <a:pt x="2556383" y="5207"/>
                  </a:moveTo>
                  <a:lnTo>
                    <a:pt x="2519807" y="5207"/>
                  </a:lnTo>
                  <a:lnTo>
                    <a:pt x="2519807" y="189992"/>
                  </a:lnTo>
                  <a:lnTo>
                    <a:pt x="2556383" y="189992"/>
                  </a:lnTo>
                  <a:lnTo>
                    <a:pt x="2556383" y="5207"/>
                  </a:lnTo>
                  <a:close/>
                </a:path>
                <a:path w="3181350" h="193039">
                  <a:moveTo>
                    <a:pt x="2764790" y="45212"/>
                  </a:moveTo>
                  <a:lnTo>
                    <a:pt x="2761310" y="44069"/>
                  </a:lnTo>
                  <a:lnTo>
                    <a:pt x="2692908" y="21590"/>
                  </a:lnTo>
                  <a:lnTo>
                    <a:pt x="2695333" y="17094"/>
                  </a:lnTo>
                  <a:lnTo>
                    <a:pt x="2695448" y="16891"/>
                  </a:lnTo>
                  <a:lnTo>
                    <a:pt x="2697480" y="11811"/>
                  </a:lnTo>
                  <a:lnTo>
                    <a:pt x="2698750" y="6477"/>
                  </a:lnTo>
                  <a:lnTo>
                    <a:pt x="2661793" y="0"/>
                  </a:lnTo>
                  <a:lnTo>
                    <a:pt x="2659596" y="6096"/>
                  </a:lnTo>
                  <a:lnTo>
                    <a:pt x="2656421" y="11811"/>
                  </a:lnTo>
                  <a:lnTo>
                    <a:pt x="2619756" y="36576"/>
                  </a:lnTo>
                  <a:lnTo>
                    <a:pt x="2585720" y="42799"/>
                  </a:lnTo>
                  <a:lnTo>
                    <a:pt x="2585720" y="71628"/>
                  </a:lnTo>
                  <a:lnTo>
                    <a:pt x="2634615" y="63881"/>
                  </a:lnTo>
                  <a:lnTo>
                    <a:pt x="2673477" y="44069"/>
                  </a:lnTo>
                  <a:lnTo>
                    <a:pt x="2753233" y="72009"/>
                  </a:lnTo>
                  <a:lnTo>
                    <a:pt x="2764790" y="45212"/>
                  </a:lnTo>
                  <a:close/>
                </a:path>
                <a:path w="3181350" h="193039">
                  <a:moveTo>
                    <a:pt x="2767330" y="76962"/>
                  </a:moveTo>
                  <a:lnTo>
                    <a:pt x="2580386" y="76962"/>
                  </a:lnTo>
                  <a:lnTo>
                    <a:pt x="2580386" y="103632"/>
                  </a:lnTo>
                  <a:lnTo>
                    <a:pt x="2655697" y="103632"/>
                  </a:lnTo>
                  <a:lnTo>
                    <a:pt x="2655697" y="111633"/>
                  </a:lnTo>
                  <a:lnTo>
                    <a:pt x="2590927" y="111633"/>
                  </a:lnTo>
                  <a:lnTo>
                    <a:pt x="2590927" y="134620"/>
                  </a:lnTo>
                  <a:lnTo>
                    <a:pt x="2720848" y="134620"/>
                  </a:lnTo>
                  <a:lnTo>
                    <a:pt x="2720848" y="141097"/>
                  </a:lnTo>
                  <a:lnTo>
                    <a:pt x="2591435" y="141097"/>
                  </a:lnTo>
                  <a:lnTo>
                    <a:pt x="2591435" y="189992"/>
                  </a:lnTo>
                  <a:lnTo>
                    <a:pt x="2758440" y="189992"/>
                  </a:lnTo>
                  <a:lnTo>
                    <a:pt x="2758440" y="166878"/>
                  </a:lnTo>
                  <a:lnTo>
                    <a:pt x="2627122" y="166878"/>
                  </a:lnTo>
                  <a:lnTo>
                    <a:pt x="2627122" y="160274"/>
                  </a:lnTo>
                  <a:lnTo>
                    <a:pt x="2756535" y="160274"/>
                  </a:lnTo>
                  <a:lnTo>
                    <a:pt x="2756535" y="111633"/>
                  </a:lnTo>
                  <a:lnTo>
                    <a:pt x="2692019" y="111633"/>
                  </a:lnTo>
                  <a:lnTo>
                    <a:pt x="2692019" y="103632"/>
                  </a:lnTo>
                  <a:lnTo>
                    <a:pt x="2767330" y="103632"/>
                  </a:lnTo>
                  <a:lnTo>
                    <a:pt x="2767330" y="76962"/>
                  </a:lnTo>
                  <a:close/>
                </a:path>
                <a:path w="3181350" h="193039">
                  <a:moveTo>
                    <a:pt x="2866771" y="9525"/>
                  </a:moveTo>
                  <a:lnTo>
                    <a:pt x="2785618" y="9525"/>
                  </a:lnTo>
                  <a:lnTo>
                    <a:pt x="2785618" y="42418"/>
                  </a:lnTo>
                  <a:lnTo>
                    <a:pt x="2831719" y="42418"/>
                  </a:lnTo>
                  <a:lnTo>
                    <a:pt x="2831719" y="66040"/>
                  </a:lnTo>
                  <a:lnTo>
                    <a:pt x="2830893" y="83413"/>
                  </a:lnTo>
                  <a:lnTo>
                    <a:pt x="2830855" y="84315"/>
                  </a:lnTo>
                  <a:lnTo>
                    <a:pt x="2828480" y="100253"/>
                  </a:lnTo>
                  <a:lnTo>
                    <a:pt x="2804668" y="140830"/>
                  </a:lnTo>
                  <a:lnTo>
                    <a:pt x="2785618" y="147193"/>
                  </a:lnTo>
                  <a:lnTo>
                    <a:pt x="2785618" y="181356"/>
                  </a:lnTo>
                  <a:lnTo>
                    <a:pt x="2826131" y="168148"/>
                  </a:lnTo>
                  <a:lnTo>
                    <a:pt x="2855468" y="129540"/>
                  </a:lnTo>
                  <a:lnTo>
                    <a:pt x="2865869" y="84315"/>
                  </a:lnTo>
                  <a:lnTo>
                    <a:pt x="2865983" y="83413"/>
                  </a:lnTo>
                  <a:lnTo>
                    <a:pt x="2866707" y="66040"/>
                  </a:lnTo>
                  <a:lnTo>
                    <a:pt x="2866771" y="9525"/>
                  </a:lnTo>
                  <a:close/>
                </a:path>
                <a:path w="3181350" h="193039">
                  <a:moveTo>
                    <a:pt x="2966974" y="5207"/>
                  </a:moveTo>
                  <a:lnTo>
                    <a:pt x="2932430" y="5207"/>
                  </a:lnTo>
                  <a:lnTo>
                    <a:pt x="2932430" y="73152"/>
                  </a:lnTo>
                  <a:lnTo>
                    <a:pt x="2915666" y="73152"/>
                  </a:lnTo>
                  <a:lnTo>
                    <a:pt x="2915666" y="5969"/>
                  </a:lnTo>
                  <a:lnTo>
                    <a:pt x="2881503" y="5969"/>
                  </a:lnTo>
                  <a:lnTo>
                    <a:pt x="2881503" y="186690"/>
                  </a:lnTo>
                  <a:lnTo>
                    <a:pt x="2915666" y="186690"/>
                  </a:lnTo>
                  <a:lnTo>
                    <a:pt x="2915666" y="107696"/>
                  </a:lnTo>
                  <a:lnTo>
                    <a:pt x="2932430" y="107696"/>
                  </a:lnTo>
                  <a:lnTo>
                    <a:pt x="2932430" y="189992"/>
                  </a:lnTo>
                  <a:lnTo>
                    <a:pt x="2966974" y="189992"/>
                  </a:lnTo>
                  <a:lnTo>
                    <a:pt x="2966974" y="107696"/>
                  </a:lnTo>
                  <a:lnTo>
                    <a:pt x="2966974" y="73152"/>
                  </a:lnTo>
                  <a:lnTo>
                    <a:pt x="2966974" y="5207"/>
                  </a:lnTo>
                  <a:close/>
                </a:path>
                <a:path w="3181350" h="193039">
                  <a:moveTo>
                    <a:pt x="3102610" y="7366"/>
                  </a:moveTo>
                  <a:lnTo>
                    <a:pt x="3067177" y="7366"/>
                  </a:lnTo>
                  <a:lnTo>
                    <a:pt x="3067177" y="22479"/>
                  </a:lnTo>
                  <a:lnTo>
                    <a:pt x="3067177" y="50165"/>
                  </a:lnTo>
                  <a:lnTo>
                    <a:pt x="3067177" y="65532"/>
                  </a:lnTo>
                  <a:lnTo>
                    <a:pt x="3025394" y="65532"/>
                  </a:lnTo>
                  <a:lnTo>
                    <a:pt x="3025394" y="50165"/>
                  </a:lnTo>
                  <a:lnTo>
                    <a:pt x="3067177" y="50165"/>
                  </a:lnTo>
                  <a:lnTo>
                    <a:pt x="3067177" y="22479"/>
                  </a:lnTo>
                  <a:lnTo>
                    <a:pt x="3025394" y="22479"/>
                  </a:lnTo>
                  <a:lnTo>
                    <a:pt x="3025394" y="7366"/>
                  </a:lnTo>
                  <a:lnTo>
                    <a:pt x="2989834" y="7366"/>
                  </a:lnTo>
                  <a:lnTo>
                    <a:pt x="2989834" y="93853"/>
                  </a:lnTo>
                  <a:lnTo>
                    <a:pt x="3102610" y="93853"/>
                  </a:lnTo>
                  <a:lnTo>
                    <a:pt x="3102610" y="65532"/>
                  </a:lnTo>
                  <a:lnTo>
                    <a:pt x="3102610" y="50165"/>
                  </a:lnTo>
                  <a:lnTo>
                    <a:pt x="3102610" y="22479"/>
                  </a:lnTo>
                  <a:lnTo>
                    <a:pt x="3102610" y="7366"/>
                  </a:lnTo>
                  <a:close/>
                </a:path>
                <a:path w="3181350" h="193039">
                  <a:moveTo>
                    <a:pt x="3161284" y="165481"/>
                  </a:moveTo>
                  <a:lnTo>
                    <a:pt x="3032252" y="165481"/>
                  </a:lnTo>
                  <a:lnTo>
                    <a:pt x="3032252" y="158369"/>
                  </a:lnTo>
                  <a:lnTo>
                    <a:pt x="3159252" y="158369"/>
                  </a:lnTo>
                  <a:lnTo>
                    <a:pt x="3159252" y="104267"/>
                  </a:lnTo>
                  <a:lnTo>
                    <a:pt x="2995930" y="104267"/>
                  </a:lnTo>
                  <a:lnTo>
                    <a:pt x="2995930" y="128778"/>
                  </a:lnTo>
                  <a:lnTo>
                    <a:pt x="3123438" y="128778"/>
                  </a:lnTo>
                  <a:lnTo>
                    <a:pt x="3123438" y="135890"/>
                  </a:lnTo>
                  <a:lnTo>
                    <a:pt x="2996311" y="135890"/>
                  </a:lnTo>
                  <a:lnTo>
                    <a:pt x="2996311" y="189992"/>
                  </a:lnTo>
                  <a:lnTo>
                    <a:pt x="3161284" y="189992"/>
                  </a:lnTo>
                  <a:lnTo>
                    <a:pt x="3161284" y="165481"/>
                  </a:lnTo>
                  <a:close/>
                </a:path>
                <a:path w="3181350" h="193039">
                  <a:moveTo>
                    <a:pt x="3180969" y="31115"/>
                  </a:moveTo>
                  <a:lnTo>
                    <a:pt x="3159252" y="31115"/>
                  </a:lnTo>
                  <a:lnTo>
                    <a:pt x="3159252" y="5207"/>
                  </a:lnTo>
                  <a:lnTo>
                    <a:pt x="3122676" y="5207"/>
                  </a:lnTo>
                  <a:lnTo>
                    <a:pt x="3122676" y="97790"/>
                  </a:lnTo>
                  <a:lnTo>
                    <a:pt x="3159252" y="97790"/>
                  </a:lnTo>
                  <a:lnTo>
                    <a:pt x="3159252" y="64516"/>
                  </a:lnTo>
                  <a:lnTo>
                    <a:pt x="3180969" y="64516"/>
                  </a:lnTo>
                  <a:lnTo>
                    <a:pt x="3180969" y="3111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525511" y="3461003"/>
              <a:ext cx="856615" cy="228600"/>
            </a:xfrm>
            <a:custGeom>
              <a:avLst/>
              <a:gdLst/>
              <a:ahLst/>
              <a:cxnLst/>
              <a:rect l="l" t="t" r="r" b="b"/>
              <a:pathLst>
                <a:path w="856615" h="228600">
                  <a:moveTo>
                    <a:pt x="742188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742188" y="228600"/>
                  </a:lnTo>
                  <a:lnTo>
                    <a:pt x="786675" y="219616"/>
                  </a:lnTo>
                  <a:lnTo>
                    <a:pt x="823007" y="195119"/>
                  </a:lnTo>
                  <a:lnTo>
                    <a:pt x="847504" y="158787"/>
                  </a:lnTo>
                  <a:lnTo>
                    <a:pt x="856488" y="114300"/>
                  </a:lnTo>
                  <a:lnTo>
                    <a:pt x="847504" y="69812"/>
                  </a:lnTo>
                  <a:lnTo>
                    <a:pt x="823007" y="33480"/>
                  </a:lnTo>
                  <a:lnTo>
                    <a:pt x="786675" y="8983"/>
                  </a:lnTo>
                  <a:lnTo>
                    <a:pt x="742188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99629" y="3502024"/>
              <a:ext cx="202819" cy="12992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917179" y="3497071"/>
              <a:ext cx="282575" cy="135255"/>
            </a:xfrm>
            <a:custGeom>
              <a:avLst/>
              <a:gdLst/>
              <a:ahLst/>
              <a:cxnLst/>
              <a:rect l="l" t="t" r="r" b="b"/>
              <a:pathLst>
                <a:path w="282575" h="135254">
                  <a:moveTo>
                    <a:pt x="179450" y="92456"/>
                  </a:moveTo>
                  <a:lnTo>
                    <a:pt x="163702" y="92456"/>
                  </a:lnTo>
                  <a:lnTo>
                    <a:pt x="163702" y="133603"/>
                  </a:lnTo>
                  <a:lnTo>
                    <a:pt x="282194" y="133603"/>
                  </a:lnTo>
                  <a:lnTo>
                    <a:pt x="282194" y="120268"/>
                  </a:lnTo>
                  <a:lnTo>
                    <a:pt x="179450" y="120268"/>
                  </a:lnTo>
                  <a:lnTo>
                    <a:pt x="179450" y="92456"/>
                  </a:lnTo>
                  <a:close/>
                </a:path>
                <a:path w="282575" h="135254">
                  <a:moveTo>
                    <a:pt x="278638" y="0"/>
                  </a:moveTo>
                  <a:lnTo>
                    <a:pt x="263017" y="0"/>
                  </a:lnTo>
                  <a:lnTo>
                    <a:pt x="263017" y="84836"/>
                  </a:lnTo>
                  <a:lnTo>
                    <a:pt x="221996" y="84836"/>
                  </a:lnTo>
                  <a:lnTo>
                    <a:pt x="221996" y="97536"/>
                  </a:lnTo>
                  <a:lnTo>
                    <a:pt x="263017" y="97536"/>
                  </a:lnTo>
                  <a:lnTo>
                    <a:pt x="263017" y="105918"/>
                  </a:lnTo>
                  <a:lnTo>
                    <a:pt x="278638" y="105918"/>
                  </a:lnTo>
                  <a:lnTo>
                    <a:pt x="278638" y="0"/>
                  </a:lnTo>
                  <a:close/>
                </a:path>
                <a:path w="282575" h="135254">
                  <a:moveTo>
                    <a:pt x="204343" y="75564"/>
                  </a:moveTo>
                  <a:lnTo>
                    <a:pt x="188595" y="75564"/>
                  </a:lnTo>
                  <a:lnTo>
                    <a:pt x="188595" y="99821"/>
                  </a:lnTo>
                  <a:lnTo>
                    <a:pt x="204343" y="99821"/>
                  </a:lnTo>
                  <a:lnTo>
                    <a:pt x="204343" y="75564"/>
                  </a:lnTo>
                  <a:close/>
                </a:path>
                <a:path w="282575" h="135254">
                  <a:moveTo>
                    <a:pt x="251587" y="57150"/>
                  </a:moveTo>
                  <a:lnTo>
                    <a:pt x="211917" y="62611"/>
                  </a:lnTo>
                  <a:lnTo>
                    <a:pt x="151256" y="62611"/>
                  </a:lnTo>
                  <a:lnTo>
                    <a:pt x="151256" y="75564"/>
                  </a:lnTo>
                  <a:lnTo>
                    <a:pt x="211721" y="75564"/>
                  </a:lnTo>
                  <a:lnTo>
                    <a:pt x="220678" y="75263"/>
                  </a:lnTo>
                  <a:lnTo>
                    <a:pt x="251587" y="70103"/>
                  </a:lnTo>
                  <a:lnTo>
                    <a:pt x="251587" y="57150"/>
                  </a:lnTo>
                  <a:close/>
                </a:path>
                <a:path w="282575" h="135254">
                  <a:moveTo>
                    <a:pt x="199390" y="253"/>
                  </a:moveTo>
                  <a:lnTo>
                    <a:pt x="159512" y="18033"/>
                  </a:lnTo>
                  <a:lnTo>
                    <a:pt x="159512" y="35178"/>
                  </a:lnTo>
                  <a:lnTo>
                    <a:pt x="199390" y="53086"/>
                  </a:lnTo>
                  <a:lnTo>
                    <a:pt x="207986" y="52585"/>
                  </a:lnTo>
                  <a:lnTo>
                    <a:pt x="236182" y="40639"/>
                  </a:lnTo>
                  <a:lnTo>
                    <a:pt x="192150" y="40639"/>
                  </a:lnTo>
                  <a:lnTo>
                    <a:pt x="186309" y="39496"/>
                  </a:lnTo>
                  <a:lnTo>
                    <a:pt x="181737" y="37083"/>
                  </a:lnTo>
                  <a:lnTo>
                    <a:pt x="177165" y="34798"/>
                  </a:lnTo>
                  <a:lnTo>
                    <a:pt x="174878" y="31242"/>
                  </a:lnTo>
                  <a:lnTo>
                    <a:pt x="174878" y="21843"/>
                  </a:lnTo>
                  <a:lnTo>
                    <a:pt x="177165" y="18414"/>
                  </a:lnTo>
                  <a:lnTo>
                    <a:pt x="181737" y="16128"/>
                  </a:lnTo>
                  <a:lnTo>
                    <a:pt x="186309" y="13715"/>
                  </a:lnTo>
                  <a:lnTo>
                    <a:pt x="192150" y="12573"/>
                  </a:lnTo>
                  <a:lnTo>
                    <a:pt x="236182" y="12573"/>
                  </a:lnTo>
                  <a:lnTo>
                    <a:pt x="235585" y="11556"/>
                  </a:lnTo>
                  <a:lnTo>
                    <a:pt x="228346" y="7112"/>
                  </a:lnTo>
                  <a:lnTo>
                    <a:pt x="222464" y="4111"/>
                  </a:lnTo>
                  <a:lnTo>
                    <a:pt x="215677" y="1968"/>
                  </a:lnTo>
                  <a:lnTo>
                    <a:pt x="207986" y="682"/>
                  </a:lnTo>
                  <a:lnTo>
                    <a:pt x="199390" y="253"/>
                  </a:lnTo>
                  <a:close/>
                </a:path>
                <a:path w="282575" h="135254">
                  <a:moveTo>
                    <a:pt x="236182" y="12573"/>
                  </a:moveTo>
                  <a:lnTo>
                    <a:pt x="206755" y="12573"/>
                  </a:lnTo>
                  <a:lnTo>
                    <a:pt x="212598" y="13715"/>
                  </a:lnTo>
                  <a:lnTo>
                    <a:pt x="217170" y="16128"/>
                  </a:lnTo>
                  <a:lnTo>
                    <a:pt x="221615" y="18414"/>
                  </a:lnTo>
                  <a:lnTo>
                    <a:pt x="224027" y="21843"/>
                  </a:lnTo>
                  <a:lnTo>
                    <a:pt x="224027" y="31242"/>
                  </a:lnTo>
                  <a:lnTo>
                    <a:pt x="221615" y="34798"/>
                  </a:lnTo>
                  <a:lnTo>
                    <a:pt x="217170" y="37083"/>
                  </a:lnTo>
                  <a:lnTo>
                    <a:pt x="212598" y="39496"/>
                  </a:lnTo>
                  <a:lnTo>
                    <a:pt x="206755" y="40639"/>
                  </a:lnTo>
                  <a:lnTo>
                    <a:pt x="236182" y="40639"/>
                  </a:lnTo>
                  <a:lnTo>
                    <a:pt x="239395" y="35178"/>
                  </a:lnTo>
                  <a:lnTo>
                    <a:pt x="239395" y="18033"/>
                  </a:lnTo>
                  <a:lnTo>
                    <a:pt x="236182" y="12573"/>
                  </a:lnTo>
                  <a:close/>
                </a:path>
                <a:path w="282575" h="135254">
                  <a:moveTo>
                    <a:pt x="126238" y="88264"/>
                  </a:moveTo>
                  <a:lnTo>
                    <a:pt x="11556" y="88264"/>
                  </a:lnTo>
                  <a:lnTo>
                    <a:pt x="11556" y="101853"/>
                  </a:lnTo>
                  <a:lnTo>
                    <a:pt x="110236" y="101853"/>
                  </a:lnTo>
                  <a:lnTo>
                    <a:pt x="110236" y="135255"/>
                  </a:lnTo>
                  <a:lnTo>
                    <a:pt x="126238" y="135255"/>
                  </a:lnTo>
                  <a:lnTo>
                    <a:pt x="126238" y="88264"/>
                  </a:lnTo>
                  <a:close/>
                </a:path>
                <a:path w="282575" h="135254">
                  <a:moveTo>
                    <a:pt x="126238" y="44831"/>
                  </a:moveTo>
                  <a:lnTo>
                    <a:pt x="110617" y="44831"/>
                  </a:lnTo>
                  <a:lnTo>
                    <a:pt x="110617" y="80771"/>
                  </a:lnTo>
                  <a:lnTo>
                    <a:pt x="126238" y="80771"/>
                  </a:lnTo>
                  <a:lnTo>
                    <a:pt x="126238" y="44831"/>
                  </a:lnTo>
                  <a:close/>
                </a:path>
                <a:path w="282575" h="135254">
                  <a:moveTo>
                    <a:pt x="41910" y="1396"/>
                  </a:moveTo>
                  <a:lnTo>
                    <a:pt x="6447" y="17611"/>
                  </a:lnTo>
                  <a:lnTo>
                    <a:pt x="0" y="38988"/>
                  </a:lnTo>
                  <a:lnTo>
                    <a:pt x="750" y="46481"/>
                  </a:lnTo>
                  <a:lnTo>
                    <a:pt x="783" y="46819"/>
                  </a:lnTo>
                  <a:lnTo>
                    <a:pt x="33188" y="75832"/>
                  </a:lnTo>
                  <a:lnTo>
                    <a:pt x="34174" y="75832"/>
                  </a:lnTo>
                  <a:lnTo>
                    <a:pt x="41910" y="76453"/>
                  </a:lnTo>
                  <a:lnTo>
                    <a:pt x="74717" y="63373"/>
                  </a:lnTo>
                  <a:lnTo>
                    <a:pt x="41910" y="63373"/>
                  </a:lnTo>
                  <a:lnTo>
                    <a:pt x="34036" y="63245"/>
                  </a:lnTo>
                  <a:lnTo>
                    <a:pt x="27686" y="61087"/>
                  </a:lnTo>
                  <a:lnTo>
                    <a:pt x="22987" y="56768"/>
                  </a:lnTo>
                  <a:lnTo>
                    <a:pt x="18161" y="52450"/>
                  </a:lnTo>
                  <a:lnTo>
                    <a:pt x="15748" y="46481"/>
                  </a:lnTo>
                  <a:lnTo>
                    <a:pt x="15862" y="31085"/>
                  </a:lnTo>
                  <a:lnTo>
                    <a:pt x="18161" y="25400"/>
                  </a:lnTo>
                  <a:lnTo>
                    <a:pt x="22987" y="21081"/>
                  </a:lnTo>
                  <a:lnTo>
                    <a:pt x="27686" y="16763"/>
                  </a:lnTo>
                  <a:lnTo>
                    <a:pt x="34036" y="14605"/>
                  </a:lnTo>
                  <a:lnTo>
                    <a:pt x="41910" y="14477"/>
                  </a:lnTo>
                  <a:lnTo>
                    <a:pt x="76153" y="14477"/>
                  </a:lnTo>
                  <a:lnTo>
                    <a:pt x="69215" y="9398"/>
                  </a:lnTo>
                  <a:lnTo>
                    <a:pt x="63501" y="5968"/>
                  </a:lnTo>
                  <a:lnTo>
                    <a:pt x="57038" y="3492"/>
                  </a:lnTo>
                  <a:lnTo>
                    <a:pt x="49837" y="1968"/>
                  </a:lnTo>
                  <a:lnTo>
                    <a:pt x="41910" y="1396"/>
                  </a:lnTo>
                  <a:close/>
                </a:path>
                <a:path w="282575" h="135254">
                  <a:moveTo>
                    <a:pt x="76153" y="14477"/>
                  </a:moveTo>
                  <a:lnTo>
                    <a:pt x="41910" y="14477"/>
                  </a:lnTo>
                  <a:lnTo>
                    <a:pt x="49784" y="14605"/>
                  </a:lnTo>
                  <a:lnTo>
                    <a:pt x="56006" y="16763"/>
                  </a:lnTo>
                  <a:lnTo>
                    <a:pt x="60833" y="21081"/>
                  </a:lnTo>
                  <a:lnTo>
                    <a:pt x="65531" y="25400"/>
                  </a:lnTo>
                  <a:lnTo>
                    <a:pt x="67830" y="31085"/>
                  </a:lnTo>
                  <a:lnTo>
                    <a:pt x="67945" y="46481"/>
                  </a:lnTo>
                  <a:lnTo>
                    <a:pt x="65531" y="52450"/>
                  </a:lnTo>
                  <a:lnTo>
                    <a:pt x="60833" y="56768"/>
                  </a:lnTo>
                  <a:lnTo>
                    <a:pt x="56006" y="61087"/>
                  </a:lnTo>
                  <a:lnTo>
                    <a:pt x="49784" y="63245"/>
                  </a:lnTo>
                  <a:lnTo>
                    <a:pt x="41910" y="63373"/>
                  </a:lnTo>
                  <a:lnTo>
                    <a:pt x="74717" y="63373"/>
                  </a:lnTo>
                  <a:lnTo>
                    <a:pt x="75185" y="62922"/>
                  </a:lnTo>
                  <a:lnTo>
                    <a:pt x="78978" y="57578"/>
                  </a:lnTo>
                  <a:lnTo>
                    <a:pt x="81698" y="51544"/>
                  </a:lnTo>
                  <a:lnTo>
                    <a:pt x="83312" y="44831"/>
                  </a:lnTo>
                  <a:lnTo>
                    <a:pt x="126238" y="44831"/>
                  </a:lnTo>
                  <a:lnTo>
                    <a:pt x="126238" y="30225"/>
                  </a:lnTo>
                  <a:lnTo>
                    <a:pt x="82803" y="30225"/>
                  </a:lnTo>
                  <a:lnTo>
                    <a:pt x="80899" y="21589"/>
                  </a:lnTo>
                  <a:lnTo>
                    <a:pt x="76326" y="14605"/>
                  </a:lnTo>
                  <a:lnTo>
                    <a:pt x="76153" y="14477"/>
                  </a:lnTo>
                  <a:close/>
                </a:path>
                <a:path w="282575" h="135254">
                  <a:moveTo>
                    <a:pt x="126238" y="0"/>
                  </a:moveTo>
                  <a:lnTo>
                    <a:pt x="110617" y="0"/>
                  </a:lnTo>
                  <a:lnTo>
                    <a:pt x="110617" y="30225"/>
                  </a:lnTo>
                  <a:lnTo>
                    <a:pt x="126238" y="30225"/>
                  </a:lnTo>
                  <a:lnTo>
                    <a:pt x="12623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982212" y="3294887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650029" y="3287267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39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731519" y="2342387"/>
            <a:ext cx="2703830" cy="3629025"/>
            <a:chOff x="731519" y="2342387"/>
            <a:chExt cx="2703830" cy="3629025"/>
          </a:xfrm>
        </p:grpSpPr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2855" y="4360163"/>
              <a:ext cx="2660904" cy="158038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45997" y="2356865"/>
              <a:ext cx="2674620" cy="3599815"/>
            </a:xfrm>
            <a:custGeom>
              <a:avLst/>
              <a:gdLst/>
              <a:ahLst/>
              <a:cxnLst/>
              <a:rect l="l" t="t" r="r" b="b"/>
              <a:pathLst>
                <a:path w="2674620" h="3599815">
                  <a:moveTo>
                    <a:pt x="0" y="85852"/>
                  </a:moveTo>
                  <a:lnTo>
                    <a:pt x="6745" y="52452"/>
                  </a:lnTo>
                  <a:lnTo>
                    <a:pt x="25139" y="25161"/>
                  </a:lnTo>
                  <a:lnTo>
                    <a:pt x="52420" y="6752"/>
                  </a:lnTo>
                  <a:lnTo>
                    <a:pt x="85826" y="0"/>
                  </a:lnTo>
                  <a:lnTo>
                    <a:pt x="2588767" y="0"/>
                  </a:lnTo>
                  <a:lnTo>
                    <a:pt x="2622167" y="6752"/>
                  </a:lnTo>
                  <a:lnTo>
                    <a:pt x="2649458" y="25161"/>
                  </a:lnTo>
                  <a:lnTo>
                    <a:pt x="2667867" y="52452"/>
                  </a:lnTo>
                  <a:lnTo>
                    <a:pt x="2674619" y="85852"/>
                  </a:lnTo>
                  <a:lnTo>
                    <a:pt x="2674619" y="3513861"/>
                  </a:lnTo>
                  <a:lnTo>
                    <a:pt x="2667867" y="3547267"/>
                  </a:lnTo>
                  <a:lnTo>
                    <a:pt x="2649458" y="3574548"/>
                  </a:lnTo>
                  <a:lnTo>
                    <a:pt x="2622167" y="3592942"/>
                  </a:lnTo>
                  <a:lnTo>
                    <a:pt x="2588767" y="3599688"/>
                  </a:lnTo>
                  <a:lnTo>
                    <a:pt x="85826" y="3599688"/>
                  </a:lnTo>
                  <a:lnTo>
                    <a:pt x="52420" y="3592942"/>
                  </a:lnTo>
                  <a:lnTo>
                    <a:pt x="25139" y="3574548"/>
                  </a:lnTo>
                  <a:lnTo>
                    <a:pt x="6745" y="3547267"/>
                  </a:lnTo>
                  <a:lnTo>
                    <a:pt x="0" y="3513861"/>
                  </a:lnTo>
                  <a:lnTo>
                    <a:pt x="0" y="85852"/>
                  </a:lnTo>
                  <a:close/>
                </a:path>
              </a:pathLst>
            </a:custGeom>
            <a:ln w="28956">
              <a:solidFill>
                <a:srgbClr val="8B9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0871" y="2490203"/>
              <a:ext cx="2431541" cy="46711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0827" y="2622803"/>
              <a:ext cx="1611630" cy="18973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6967" y="2496311"/>
              <a:ext cx="2403347" cy="438912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301496" y="2633090"/>
              <a:ext cx="1574165" cy="152400"/>
            </a:xfrm>
            <a:custGeom>
              <a:avLst/>
              <a:gdLst/>
              <a:ahLst/>
              <a:cxnLst/>
              <a:rect l="l" t="t" r="r" b="b"/>
              <a:pathLst>
                <a:path w="1574164" h="152400">
                  <a:moveTo>
                    <a:pt x="92837" y="37084"/>
                  </a:moveTo>
                  <a:lnTo>
                    <a:pt x="92062" y="30607"/>
                  </a:lnTo>
                  <a:lnTo>
                    <a:pt x="91948" y="29641"/>
                  </a:lnTo>
                  <a:lnTo>
                    <a:pt x="89535" y="22910"/>
                  </a:lnTo>
                  <a:lnTo>
                    <a:pt x="85585" y="16929"/>
                  </a:lnTo>
                  <a:lnTo>
                    <a:pt x="84493" y="15875"/>
                  </a:lnTo>
                  <a:lnTo>
                    <a:pt x="80137" y="11684"/>
                  </a:lnTo>
                  <a:lnTo>
                    <a:pt x="75438" y="8763"/>
                  </a:lnTo>
                  <a:lnTo>
                    <a:pt x="75438" y="37084"/>
                  </a:lnTo>
                  <a:lnTo>
                    <a:pt x="75311" y="43688"/>
                  </a:lnTo>
                  <a:lnTo>
                    <a:pt x="72517" y="48768"/>
                  </a:lnTo>
                  <a:lnTo>
                    <a:pt x="62103" y="56388"/>
                  </a:lnTo>
                  <a:lnTo>
                    <a:pt x="55245" y="58293"/>
                  </a:lnTo>
                  <a:lnTo>
                    <a:pt x="37846" y="58293"/>
                  </a:lnTo>
                  <a:lnTo>
                    <a:pt x="17399" y="37084"/>
                  </a:lnTo>
                  <a:lnTo>
                    <a:pt x="17526" y="30607"/>
                  </a:lnTo>
                  <a:lnTo>
                    <a:pt x="46482" y="15875"/>
                  </a:lnTo>
                  <a:lnTo>
                    <a:pt x="55245" y="16002"/>
                  </a:lnTo>
                  <a:lnTo>
                    <a:pt x="62103" y="17907"/>
                  </a:lnTo>
                  <a:lnTo>
                    <a:pt x="72517" y="25527"/>
                  </a:lnTo>
                  <a:lnTo>
                    <a:pt x="75311" y="30607"/>
                  </a:lnTo>
                  <a:lnTo>
                    <a:pt x="75438" y="37084"/>
                  </a:lnTo>
                  <a:lnTo>
                    <a:pt x="75438" y="8763"/>
                  </a:lnTo>
                  <a:lnTo>
                    <a:pt x="73317" y="7429"/>
                  </a:lnTo>
                  <a:lnTo>
                    <a:pt x="65443" y="4343"/>
                  </a:lnTo>
                  <a:lnTo>
                    <a:pt x="56502" y="2425"/>
                  </a:lnTo>
                  <a:lnTo>
                    <a:pt x="46482" y="1651"/>
                  </a:lnTo>
                  <a:lnTo>
                    <a:pt x="36449" y="2425"/>
                  </a:lnTo>
                  <a:lnTo>
                    <a:pt x="3314" y="22910"/>
                  </a:lnTo>
                  <a:lnTo>
                    <a:pt x="0" y="37084"/>
                  </a:lnTo>
                  <a:lnTo>
                    <a:pt x="762" y="43688"/>
                  </a:lnTo>
                  <a:lnTo>
                    <a:pt x="36449" y="71882"/>
                  </a:lnTo>
                  <a:lnTo>
                    <a:pt x="46482" y="72644"/>
                  </a:lnTo>
                  <a:lnTo>
                    <a:pt x="56502" y="71882"/>
                  </a:lnTo>
                  <a:lnTo>
                    <a:pt x="65443" y="69964"/>
                  </a:lnTo>
                  <a:lnTo>
                    <a:pt x="73317" y="66878"/>
                  </a:lnTo>
                  <a:lnTo>
                    <a:pt x="80137" y="62611"/>
                  </a:lnTo>
                  <a:lnTo>
                    <a:pt x="84620" y="58293"/>
                  </a:lnTo>
                  <a:lnTo>
                    <a:pt x="85585" y="57378"/>
                  </a:lnTo>
                  <a:lnTo>
                    <a:pt x="89535" y="51371"/>
                  </a:lnTo>
                  <a:lnTo>
                    <a:pt x="91948" y="44615"/>
                  </a:lnTo>
                  <a:lnTo>
                    <a:pt x="92837" y="37084"/>
                  </a:lnTo>
                  <a:close/>
                </a:path>
                <a:path w="1574164" h="152400">
                  <a:moveTo>
                    <a:pt x="140335" y="136398"/>
                  </a:moveTo>
                  <a:lnTo>
                    <a:pt x="28702" y="136398"/>
                  </a:lnTo>
                  <a:lnTo>
                    <a:pt x="28702" y="123317"/>
                  </a:lnTo>
                  <a:lnTo>
                    <a:pt x="136525" y="123317"/>
                  </a:lnTo>
                  <a:lnTo>
                    <a:pt x="136525" y="82931"/>
                  </a:lnTo>
                  <a:lnTo>
                    <a:pt x="10795" y="82931"/>
                  </a:lnTo>
                  <a:lnTo>
                    <a:pt x="10795" y="96901"/>
                  </a:lnTo>
                  <a:lnTo>
                    <a:pt x="119126" y="96901"/>
                  </a:lnTo>
                  <a:lnTo>
                    <a:pt x="119126" y="110109"/>
                  </a:lnTo>
                  <a:lnTo>
                    <a:pt x="11176" y="110109"/>
                  </a:lnTo>
                  <a:lnTo>
                    <a:pt x="11176" y="150368"/>
                  </a:lnTo>
                  <a:lnTo>
                    <a:pt x="140335" y="150368"/>
                  </a:lnTo>
                  <a:lnTo>
                    <a:pt x="140335" y="136398"/>
                  </a:lnTo>
                  <a:close/>
                </a:path>
                <a:path w="1574164" h="152400">
                  <a:moveTo>
                    <a:pt x="157988" y="27305"/>
                  </a:moveTo>
                  <a:lnTo>
                    <a:pt x="136525" y="27305"/>
                  </a:lnTo>
                  <a:lnTo>
                    <a:pt x="136525" y="0"/>
                  </a:lnTo>
                  <a:lnTo>
                    <a:pt x="118872" y="0"/>
                  </a:lnTo>
                  <a:lnTo>
                    <a:pt x="118872" y="74549"/>
                  </a:lnTo>
                  <a:lnTo>
                    <a:pt x="136525" y="74549"/>
                  </a:lnTo>
                  <a:lnTo>
                    <a:pt x="136525" y="43561"/>
                  </a:lnTo>
                  <a:lnTo>
                    <a:pt x="157988" y="43561"/>
                  </a:lnTo>
                  <a:lnTo>
                    <a:pt x="157988" y="27305"/>
                  </a:lnTo>
                  <a:close/>
                </a:path>
                <a:path w="1574164" h="152400">
                  <a:moveTo>
                    <a:pt x="263779" y="5588"/>
                  </a:moveTo>
                  <a:lnTo>
                    <a:pt x="178054" y="5588"/>
                  </a:lnTo>
                  <a:lnTo>
                    <a:pt x="178054" y="21844"/>
                  </a:lnTo>
                  <a:lnTo>
                    <a:pt x="246126" y="21844"/>
                  </a:lnTo>
                  <a:lnTo>
                    <a:pt x="246126" y="53340"/>
                  </a:lnTo>
                  <a:lnTo>
                    <a:pt x="245999" y="55245"/>
                  </a:lnTo>
                  <a:lnTo>
                    <a:pt x="245872" y="59055"/>
                  </a:lnTo>
                  <a:lnTo>
                    <a:pt x="245618" y="60833"/>
                  </a:lnTo>
                  <a:lnTo>
                    <a:pt x="178054" y="60833"/>
                  </a:lnTo>
                  <a:lnTo>
                    <a:pt x="178054" y="76962"/>
                  </a:lnTo>
                  <a:lnTo>
                    <a:pt x="242951" y="76962"/>
                  </a:lnTo>
                  <a:lnTo>
                    <a:pt x="239039" y="88417"/>
                  </a:lnTo>
                  <a:lnTo>
                    <a:pt x="210502" y="119227"/>
                  </a:lnTo>
                  <a:lnTo>
                    <a:pt x="178054" y="126238"/>
                  </a:lnTo>
                  <a:lnTo>
                    <a:pt x="178054" y="142875"/>
                  </a:lnTo>
                  <a:lnTo>
                    <a:pt x="222377" y="131572"/>
                  </a:lnTo>
                  <a:lnTo>
                    <a:pt x="252603" y="99441"/>
                  </a:lnTo>
                  <a:lnTo>
                    <a:pt x="263004" y="62750"/>
                  </a:lnTo>
                  <a:lnTo>
                    <a:pt x="263779" y="48260"/>
                  </a:lnTo>
                  <a:lnTo>
                    <a:pt x="263779" y="5588"/>
                  </a:lnTo>
                  <a:close/>
                </a:path>
                <a:path w="1574164" h="152400">
                  <a:moveTo>
                    <a:pt x="312801" y="0"/>
                  </a:moveTo>
                  <a:lnTo>
                    <a:pt x="295148" y="0"/>
                  </a:lnTo>
                  <a:lnTo>
                    <a:pt x="295148" y="152273"/>
                  </a:lnTo>
                  <a:lnTo>
                    <a:pt x="312801" y="152273"/>
                  </a:lnTo>
                  <a:lnTo>
                    <a:pt x="312801" y="0"/>
                  </a:lnTo>
                  <a:close/>
                </a:path>
                <a:path w="1574164" h="152400">
                  <a:moveTo>
                    <a:pt x="438150" y="5588"/>
                  </a:moveTo>
                  <a:lnTo>
                    <a:pt x="420497" y="5588"/>
                  </a:lnTo>
                  <a:lnTo>
                    <a:pt x="420497" y="22225"/>
                  </a:lnTo>
                  <a:lnTo>
                    <a:pt x="420497" y="126619"/>
                  </a:lnTo>
                  <a:lnTo>
                    <a:pt x="369570" y="126619"/>
                  </a:lnTo>
                  <a:lnTo>
                    <a:pt x="369570" y="22225"/>
                  </a:lnTo>
                  <a:lnTo>
                    <a:pt x="420497" y="22225"/>
                  </a:lnTo>
                  <a:lnTo>
                    <a:pt x="420497" y="5588"/>
                  </a:lnTo>
                  <a:lnTo>
                    <a:pt x="351917" y="5588"/>
                  </a:lnTo>
                  <a:lnTo>
                    <a:pt x="351917" y="143256"/>
                  </a:lnTo>
                  <a:lnTo>
                    <a:pt x="438150" y="143256"/>
                  </a:lnTo>
                  <a:lnTo>
                    <a:pt x="438150" y="126619"/>
                  </a:lnTo>
                  <a:lnTo>
                    <a:pt x="438150" y="22225"/>
                  </a:lnTo>
                  <a:lnTo>
                    <a:pt x="438150" y="5588"/>
                  </a:lnTo>
                  <a:close/>
                </a:path>
                <a:path w="1574164" h="152400">
                  <a:moveTo>
                    <a:pt x="485267" y="0"/>
                  </a:moveTo>
                  <a:lnTo>
                    <a:pt x="467614" y="0"/>
                  </a:lnTo>
                  <a:lnTo>
                    <a:pt x="467614" y="152273"/>
                  </a:lnTo>
                  <a:lnTo>
                    <a:pt x="485267" y="152273"/>
                  </a:lnTo>
                  <a:lnTo>
                    <a:pt x="485267" y="0"/>
                  </a:lnTo>
                  <a:close/>
                </a:path>
                <a:path w="1574164" h="152400">
                  <a:moveTo>
                    <a:pt x="664083" y="82296"/>
                  </a:moveTo>
                  <a:lnTo>
                    <a:pt x="617931" y="51181"/>
                  </a:lnTo>
                  <a:lnTo>
                    <a:pt x="597027" y="37084"/>
                  </a:lnTo>
                  <a:lnTo>
                    <a:pt x="599567" y="32004"/>
                  </a:lnTo>
                  <a:lnTo>
                    <a:pt x="601599" y="26670"/>
                  </a:lnTo>
                  <a:lnTo>
                    <a:pt x="603326" y="21336"/>
                  </a:lnTo>
                  <a:lnTo>
                    <a:pt x="605155" y="15621"/>
                  </a:lnTo>
                  <a:lnTo>
                    <a:pt x="606679" y="9906"/>
                  </a:lnTo>
                  <a:lnTo>
                    <a:pt x="607695" y="3937"/>
                  </a:lnTo>
                  <a:lnTo>
                    <a:pt x="589534" y="762"/>
                  </a:lnTo>
                  <a:lnTo>
                    <a:pt x="587044" y="11290"/>
                  </a:lnTo>
                  <a:lnTo>
                    <a:pt x="583793" y="21336"/>
                  </a:lnTo>
                  <a:lnTo>
                    <a:pt x="563397" y="55918"/>
                  </a:lnTo>
                  <a:lnTo>
                    <a:pt x="526592" y="78257"/>
                  </a:lnTo>
                  <a:lnTo>
                    <a:pt x="518414" y="78994"/>
                  </a:lnTo>
                  <a:lnTo>
                    <a:pt x="518414" y="95758"/>
                  </a:lnTo>
                  <a:lnTo>
                    <a:pt x="557911" y="83566"/>
                  </a:lnTo>
                  <a:lnTo>
                    <a:pt x="589280" y="51181"/>
                  </a:lnTo>
                  <a:lnTo>
                    <a:pt x="654431" y="96393"/>
                  </a:lnTo>
                  <a:lnTo>
                    <a:pt x="664083" y="82296"/>
                  </a:lnTo>
                  <a:close/>
                </a:path>
                <a:path w="1574164" h="152400">
                  <a:moveTo>
                    <a:pt x="667385" y="128397"/>
                  </a:moveTo>
                  <a:lnTo>
                    <a:pt x="515366" y="128397"/>
                  </a:lnTo>
                  <a:lnTo>
                    <a:pt x="515366" y="145034"/>
                  </a:lnTo>
                  <a:lnTo>
                    <a:pt x="667385" y="145034"/>
                  </a:lnTo>
                  <a:lnTo>
                    <a:pt x="667385" y="128397"/>
                  </a:lnTo>
                  <a:close/>
                </a:path>
                <a:path w="1574164" h="152400">
                  <a:moveTo>
                    <a:pt x="831977" y="87122"/>
                  </a:moveTo>
                  <a:lnTo>
                    <a:pt x="715391" y="87122"/>
                  </a:lnTo>
                  <a:lnTo>
                    <a:pt x="715391" y="61976"/>
                  </a:lnTo>
                  <a:lnTo>
                    <a:pt x="827659" y="61976"/>
                  </a:lnTo>
                  <a:lnTo>
                    <a:pt x="827659" y="46355"/>
                  </a:lnTo>
                  <a:lnTo>
                    <a:pt x="715391" y="46355"/>
                  </a:lnTo>
                  <a:lnTo>
                    <a:pt x="715391" y="21463"/>
                  </a:lnTo>
                  <a:lnTo>
                    <a:pt x="829691" y="21463"/>
                  </a:lnTo>
                  <a:lnTo>
                    <a:pt x="829691" y="5588"/>
                  </a:lnTo>
                  <a:lnTo>
                    <a:pt x="697738" y="5588"/>
                  </a:lnTo>
                  <a:lnTo>
                    <a:pt x="697738" y="102997"/>
                  </a:lnTo>
                  <a:lnTo>
                    <a:pt x="831977" y="102997"/>
                  </a:lnTo>
                  <a:lnTo>
                    <a:pt x="831977" y="87122"/>
                  </a:lnTo>
                  <a:close/>
                </a:path>
                <a:path w="1574164" h="152400">
                  <a:moveTo>
                    <a:pt x="839597" y="128778"/>
                  </a:moveTo>
                  <a:lnTo>
                    <a:pt x="687578" y="128778"/>
                  </a:lnTo>
                  <a:lnTo>
                    <a:pt x="687578" y="145034"/>
                  </a:lnTo>
                  <a:lnTo>
                    <a:pt x="839597" y="145034"/>
                  </a:lnTo>
                  <a:lnTo>
                    <a:pt x="839597" y="128778"/>
                  </a:lnTo>
                  <a:close/>
                </a:path>
                <a:path w="1574164" h="152400">
                  <a:moveTo>
                    <a:pt x="1049528" y="79248"/>
                  </a:moveTo>
                  <a:lnTo>
                    <a:pt x="1022604" y="79248"/>
                  </a:lnTo>
                  <a:lnTo>
                    <a:pt x="1022604" y="22860"/>
                  </a:lnTo>
                  <a:lnTo>
                    <a:pt x="1048004" y="22860"/>
                  </a:lnTo>
                  <a:lnTo>
                    <a:pt x="1048004" y="6477"/>
                  </a:lnTo>
                  <a:lnTo>
                    <a:pt x="1004824" y="6477"/>
                  </a:lnTo>
                  <a:lnTo>
                    <a:pt x="1004824" y="22860"/>
                  </a:lnTo>
                  <a:lnTo>
                    <a:pt x="1004824" y="79248"/>
                  </a:lnTo>
                  <a:lnTo>
                    <a:pt x="958088" y="79248"/>
                  </a:lnTo>
                  <a:lnTo>
                    <a:pt x="958088" y="22860"/>
                  </a:lnTo>
                  <a:lnTo>
                    <a:pt x="1004824" y="22860"/>
                  </a:lnTo>
                  <a:lnTo>
                    <a:pt x="1004824" y="6477"/>
                  </a:lnTo>
                  <a:lnTo>
                    <a:pt x="914908" y="6477"/>
                  </a:lnTo>
                  <a:lnTo>
                    <a:pt x="914908" y="22860"/>
                  </a:lnTo>
                  <a:lnTo>
                    <a:pt x="940308" y="22860"/>
                  </a:lnTo>
                  <a:lnTo>
                    <a:pt x="940308" y="79248"/>
                  </a:lnTo>
                  <a:lnTo>
                    <a:pt x="913384" y="79248"/>
                  </a:lnTo>
                  <a:lnTo>
                    <a:pt x="913384" y="95504"/>
                  </a:lnTo>
                  <a:lnTo>
                    <a:pt x="1049528" y="95504"/>
                  </a:lnTo>
                  <a:lnTo>
                    <a:pt x="1049528" y="79248"/>
                  </a:lnTo>
                  <a:close/>
                </a:path>
                <a:path w="1574164" h="152400">
                  <a:moveTo>
                    <a:pt x="1057529" y="128270"/>
                  </a:moveTo>
                  <a:lnTo>
                    <a:pt x="905510" y="128270"/>
                  </a:lnTo>
                  <a:lnTo>
                    <a:pt x="905510" y="145034"/>
                  </a:lnTo>
                  <a:lnTo>
                    <a:pt x="1057529" y="145034"/>
                  </a:lnTo>
                  <a:lnTo>
                    <a:pt x="1057529" y="128270"/>
                  </a:lnTo>
                  <a:close/>
                </a:path>
                <a:path w="1574164" h="152400">
                  <a:moveTo>
                    <a:pt x="1229741" y="128778"/>
                  </a:moveTo>
                  <a:lnTo>
                    <a:pt x="1162431" y="128778"/>
                  </a:lnTo>
                  <a:lnTo>
                    <a:pt x="1162431" y="100076"/>
                  </a:lnTo>
                  <a:lnTo>
                    <a:pt x="1222121" y="100076"/>
                  </a:lnTo>
                  <a:lnTo>
                    <a:pt x="1222121" y="84455"/>
                  </a:lnTo>
                  <a:lnTo>
                    <a:pt x="1105535" y="84455"/>
                  </a:lnTo>
                  <a:lnTo>
                    <a:pt x="1105535" y="60325"/>
                  </a:lnTo>
                  <a:lnTo>
                    <a:pt x="1219835" y="60325"/>
                  </a:lnTo>
                  <a:lnTo>
                    <a:pt x="1219835" y="5588"/>
                  </a:lnTo>
                  <a:lnTo>
                    <a:pt x="1087882" y="5588"/>
                  </a:lnTo>
                  <a:lnTo>
                    <a:pt x="1087882" y="21336"/>
                  </a:lnTo>
                  <a:lnTo>
                    <a:pt x="1202309" y="21336"/>
                  </a:lnTo>
                  <a:lnTo>
                    <a:pt x="1202309" y="45212"/>
                  </a:lnTo>
                  <a:lnTo>
                    <a:pt x="1087882" y="45212"/>
                  </a:lnTo>
                  <a:lnTo>
                    <a:pt x="1087882" y="100076"/>
                  </a:lnTo>
                  <a:lnTo>
                    <a:pt x="1144397" y="100076"/>
                  </a:lnTo>
                  <a:lnTo>
                    <a:pt x="1144397" y="128778"/>
                  </a:lnTo>
                  <a:lnTo>
                    <a:pt x="1077722" y="128778"/>
                  </a:lnTo>
                  <a:lnTo>
                    <a:pt x="1077722" y="145034"/>
                  </a:lnTo>
                  <a:lnTo>
                    <a:pt x="1229741" y="145034"/>
                  </a:lnTo>
                  <a:lnTo>
                    <a:pt x="1229741" y="128778"/>
                  </a:lnTo>
                  <a:close/>
                </a:path>
                <a:path w="1574164" h="152400">
                  <a:moveTo>
                    <a:pt x="1332484" y="79248"/>
                  </a:moveTo>
                  <a:lnTo>
                    <a:pt x="1311998" y="58420"/>
                  </a:lnTo>
                  <a:lnTo>
                    <a:pt x="1295781" y="41910"/>
                  </a:lnTo>
                  <a:lnTo>
                    <a:pt x="1297305" y="34798"/>
                  </a:lnTo>
                  <a:lnTo>
                    <a:pt x="1298321" y="27178"/>
                  </a:lnTo>
                  <a:lnTo>
                    <a:pt x="1298575" y="19177"/>
                  </a:lnTo>
                  <a:lnTo>
                    <a:pt x="1325499" y="19177"/>
                  </a:lnTo>
                  <a:lnTo>
                    <a:pt x="1325499" y="3937"/>
                  </a:lnTo>
                  <a:lnTo>
                    <a:pt x="1252347" y="3937"/>
                  </a:lnTo>
                  <a:lnTo>
                    <a:pt x="1252347" y="19177"/>
                  </a:lnTo>
                  <a:lnTo>
                    <a:pt x="1281684" y="19177"/>
                  </a:lnTo>
                  <a:lnTo>
                    <a:pt x="1281150" y="26022"/>
                  </a:lnTo>
                  <a:lnTo>
                    <a:pt x="1267460" y="65024"/>
                  </a:lnTo>
                  <a:lnTo>
                    <a:pt x="1250061" y="75311"/>
                  </a:lnTo>
                  <a:lnTo>
                    <a:pt x="1250061" y="91313"/>
                  </a:lnTo>
                  <a:lnTo>
                    <a:pt x="1283906" y="70662"/>
                  </a:lnTo>
                  <a:lnTo>
                    <a:pt x="1287399" y="65024"/>
                  </a:lnTo>
                  <a:lnTo>
                    <a:pt x="1287526" y="64820"/>
                  </a:lnTo>
                  <a:lnTo>
                    <a:pt x="1290574" y="58420"/>
                  </a:lnTo>
                  <a:lnTo>
                    <a:pt x="1320927" y="90043"/>
                  </a:lnTo>
                  <a:lnTo>
                    <a:pt x="1332484" y="79248"/>
                  </a:lnTo>
                  <a:close/>
                </a:path>
                <a:path w="1574164" h="152400">
                  <a:moveTo>
                    <a:pt x="1359408" y="889"/>
                  </a:moveTo>
                  <a:lnTo>
                    <a:pt x="1342771" y="889"/>
                  </a:lnTo>
                  <a:lnTo>
                    <a:pt x="1342771" y="34798"/>
                  </a:lnTo>
                  <a:lnTo>
                    <a:pt x="1320038" y="34798"/>
                  </a:lnTo>
                  <a:lnTo>
                    <a:pt x="1320038" y="50292"/>
                  </a:lnTo>
                  <a:lnTo>
                    <a:pt x="1342771" y="50292"/>
                  </a:lnTo>
                  <a:lnTo>
                    <a:pt x="1342771" y="93091"/>
                  </a:lnTo>
                  <a:lnTo>
                    <a:pt x="1359408" y="93091"/>
                  </a:lnTo>
                  <a:lnTo>
                    <a:pt x="1359408" y="889"/>
                  </a:lnTo>
                  <a:close/>
                </a:path>
                <a:path w="1574164" h="152400">
                  <a:moveTo>
                    <a:pt x="1396365" y="103124"/>
                  </a:moveTo>
                  <a:lnTo>
                    <a:pt x="1262888" y="103124"/>
                  </a:lnTo>
                  <a:lnTo>
                    <a:pt x="1262888" y="118237"/>
                  </a:lnTo>
                  <a:lnTo>
                    <a:pt x="1378839" y="118237"/>
                  </a:lnTo>
                  <a:lnTo>
                    <a:pt x="1378839" y="152273"/>
                  </a:lnTo>
                  <a:lnTo>
                    <a:pt x="1396365" y="152273"/>
                  </a:lnTo>
                  <a:lnTo>
                    <a:pt x="1396365" y="103124"/>
                  </a:lnTo>
                  <a:close/>
                </a:path>
                <a:path w="1574164" h="152400">
                  <a:moveTo>
                    <a:pt x="1396365" y="0"/>
                  </a:moveTo>
                  <a:lnTo>
                    <a:pt x="1379601" y="0"/>
                  </a:lnTo>
                  <a:lnTo>
                    <a:pt x="1379601" y="94742"/>
                  </a:lnTo>
                  <a:lnTo>
                    <a:pt x="1396365" y="94742"/>
                  </a:lnTo>
                  <a:lnTo>
                    <a:pt x="1396365" y="0"/>
                  </a:lnTo>
                  <a:close/>
                </a:path>
                <a:path w="1574164" h="152400">
                  <a:moveTo>
                    <a:pt x="1566545" y="87122"/>
                  </a:moveTo>
                  <a:lnTo>
                    <a:pt x="1449959" y="87122"/>
                  </a:lnTo>
                  <a:lnTo>
                    <a:pt x="1449959" y="61976"/>
                  </a:lnTo>
                  <a:lnTo>
                    <a:pt x="1562227" y="61976"/>
                  </a:lnTo>
                  <a:lnTo>
                    <a:pt x="1562227" y="46355"/>
                  </a:lnTo>
                  <a:lnTo>
                    <a:pt x="1449959" y="46355"/>
                  </a:lnTo>
                  <a:lnTo>
                    <a:pt x="1449959" y="21463"/>
                  </a:lnTo>
                  <a:lnTo>
                    <a:pt x="1564259" y="21463"/>
                  </a:lnTo>
                  <a:lnTo>
                    <a:pt x="1564259" y="5588"/>
                  </a:lnTo>
                  <a:lnTo>
                    <a:pt x="1432306" y="5588"/>
                  </a:lnTo>
                  <a:lnTo>
                    <a:pt x="1432306" y="102997"/>
                  </a:lnTo>
                  <a:lnTo>
                    <a:pt x="1566545" y="102997"/>
                  </a:lnTo>
                  <a:lnTo>
                    <a:pt x="1566545" y="87122"/>
                  </a:lnTo>
                  <a:close/>
                </a:path>
                <a:path w="1574164" h="152400">
                  <a:moveTo>
                    <a:pt x="1574165" y="128778"/>
                  </a:moveTo>
                  <a:lnTo>
                    <a:pt x="1422146" y="128778"/>
                  </a:lnTo>
                  <a:lnTo>
                    <a:pt x="1422146" y="145034"/>
                  </a:lnTo>
                  <a:lnTo>
                    <a:pt x="1574165" y="145034"/>
                  </a:lnTo>
                  <a:lnTo>
                    <a:pt x="1574165" y="12877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0871" y="3025127"/>
              <a:ext cx="2431541" cy="46711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63039" y="3157727"/>
              <a:ext cx="1261110" cy="18973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6967" y="3031235"/>
              <a:ext cx="2403347" cy="43891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473835" y="3167887"/>
              <a:ext cx="1224280" cy="153035"/>
            </a:xfrm>
            <a:custGeom>
              <a:avLst/>
              <a:gdLst/>
              <a:ahLst/>
              <a:cxnLst/>
              <a:rect l="l" t="t" r="r" b="b"/>
              <a:pathLst>
                <a:path w="1224280" h="153035">
                  <a:moveTo>
                    <a:pt x="96520" y="46101"/>
                  </a:moveTo>
                  <a:lnTo>
                    <a:pt x="95592" y="36957"/>
                  </a:lnTo>
                  <a:lnTo>
                    <a:pt x="93129" y="28486"/>
                  </a:lnTo>
                  <a:lnTo>
                    <a:pt x="89141" y="21031"/>
                  </a:lnTo>
                  <a:lnTo>
                    <a:pt x="85509" y="16764"/>
                  </a:lnTo>
                  <a:lnTo>
                    <a:pt x="83566" y="14478"/>
                  </a:lnTo>
                  <a:lnTo>
                    <a:pt x="78867" y="10883"/>
                  </a:lnTo>
                  <a:lnTo>
                    <a:pt x="78867" y="46101"/>
                  </a:lnTo>
                  <a:lnTo>
                    <a:pt x="78613" y="55245"/>
                  </a:lnTo>
                  <a:lnTo>
                    <a:pt x="75819" y="62357"/>
                  </a:lnTo>
                  <a:lnTo>
                    <a:pt x="64770" y="72644"/>
                  </a:lnTo>
                  <a:lnTo>
                    <a:pt x="57531" y="75311"/>
                  </a:lnTo>
                  <a:lnTo>
                    <a:pt x="39116" y="75311"/>
                  </a:lnTo>
                  <a:lnTo>
                    <a:pt x="17653" y="46101"/>
                  </a:lnTo>
                  <a:lnTo>
                    <a:pt x="17780" y="36957"/>
                  </a:lnTo>
                  <a:lnTo>
                    <a:pt x="20701" y="29845"/>
                  </a:lnTo>
                  <a:lnTo>
                    <a:pt x="26162" y="24638"/>
                  </a:lnTo>
                  <a:lnTo>
                    <a:pt x="31750" y="19443"/>
                  </a:lnTo>
                  <a:lnTo>
                    <a:pt x="39116" y="16764"/>
                  </a:lnTo>
                  <a:lnTo>
                    <a:pt x="57531" y="16764"/>
                  </a:lnTo>
                  <a:lnTo>
                    <a:pt x="78867" y="46101"/>
                  </a:lnTo>
                  <a:lnTo>
                    <a:pt x="78867" y="10883"/>
                  </a:lnTo>
                  <a:lnTo>
                    <a:pt x="76581" y="9131"/>
                  </a:lnTo>
                  <a:lnTo>
                    <a:pt x="68402" y="5245"/>
                  </a:lnTo>
                  <a:lnTo>
                    <a:pt x="59004" y="2844"/>
                  </a:lnTo>
                  <a:lnTo>
                    <a:pt x="48387" y="1917"/>
                  </a:lnTo>
                  <a:lnTo>
                    <a:pt x="37668" y="2844"/>
                  </a:lnTo>
                  <a:lnTo>
                    <a:pt x="3327" y="28486"/>
                  </a:lnTo>
                  <a:lnTo>
                    <a:pt x="0" y="46101"/>
                  </a:lnTo>
                  <a:lnTo>
                    <a:pt x="863" y="55245"/>
                  </a:lnTo>
                  <a:lnTo>
                    <a:pt x="876" y="55384"/>
                  </a:lnTo>
                  <a:lnTo>
                    <a:pt x="28194" y="86982"/>
                  </a:lnTo>
                  <a:lnTo>
                    <a:pt x="48387" y="90297"/>
                  </a:lnTo>
                  <a:lnTo>
                    <a:pt x="59004" y="89382"/>
                  </a:lnTo>
                  <a:lnTo>
                    <a:pt x="68402" y="86982"/>
                  </a:lnTo>
                  <a:lnTo>
                    <a:pt x="76581" y="83146"/>
                  </a:lnTo>
                  <a:lnTo>
                    <a:pt x="83566" y="77851"/>
                  </a:lnTo>
                  <a:lnTo>
                    <a:pt x="85712" y="75311"/>
                  </a:lnTo>
                  <a:lnTo>
                    <a:pt x="89141" y="71285"/>
                  </a:lnTo>
                  <a:lnTo>
                    <a:pt x="93129" y="63792"/>
                  </a:lnTo>
                  <a:lnTo>
                    <a:pt x="95580" y="55384"/>
                  </a:lnTo>
                  <a:lnTo>
                    <a:pt x="96520" y="46101"/>
                  </a:lnTo>
                  <a:close/>
                </a:path>
                <a:path w="1224280" h="153035">
                  <a:moveTo>
                    <a:pt x="140716" y="266"/>
                  </a:moveTo>
                  <a:lnTo>
                    <a:pt x="123063" y="266"/>
                  </a:lnTo>
                  <a:lnTo>
                    <a:pt x="123063" y="113284"/>
                  </a:lnTo>
                  <a:lnTo>
                    <a:pt x="140716" y="113284"/>
                  </a:lnTo>
                  <a:lnTo>
                    <a:pt x="140716" y="266"/>
                  </a:lnTo>
                  <a:close/>
                </a:path>
                <a:path w="1224280" h="153035">
                  <a:moveTo>
                    <a:pt x="144780" y="134620"/>
                  </a:moveTo>
                  <a:lnTo>
                    <a:pt x="31369" y="134620"/>
                  </a:lnTo>
                  <a:lnTo>
                    <a:pt x="31369" y="100838"/>
                  </a:lnTo>
                  <a:lnTo>
                    <a:pt x="13335" y="100838"/>
                  </a:lnTo>
                  <a:lnTo>
                    <a:pt x="13335" y="150622"/>
                  </a:lnTo>
                  <a:lnTo>
                    <a:pt x="144780" y="150622"/>
                  </a:lnTo>
                  <a:lnTo>
                    <a:pt x="144780" y="134620"/>
                  </a:lnTo>
                  <a:close/>
                </a:path>
                <a:path w="1224280" h="153035">
                  <a:moveTo>
                    <a:pt x="311658" y="2032"/>
                  </a:moveTo>
                  <a:lnTo>
                    <a:pt x="180975" y="2032"/>
                  </a:lnTo>
                  <a:lnTo>
                    <a:pt x="180975" y="17030"/>
                  </a:lnTo>
                  <a:lnTo>
                    <a:pt x="294005" y="17030"/>
                  </a:lnTo>
                  <a:lnTo>
                    <a:pt x="294005" y="53848"/>
                  </a:lnTo>
                  <a:lnTo>
                    <a:pt x="311658" y="53848"/>
                  </a:lnTo>
                  <a:lnTo>
                    <a:pt x="311658" y="2032"/>
                  </a:lnTo>
                  <a:close/>
                </a:path>
                <a:path w="1224280" h="153035">
                  <a:moveTo>
                    <a:pt x="313436" y="115951"/>
                  </a:moveTo>
                  <a:lnTo>
                    <a:pt x="310388" y="110236"/>
                  </a:lnTo>
                  <a:lnTo>
                    <a:pt x="306514" y="107442"/>
                  </a:lnTo>
                  <a:lnTo>
                    <a:pt x="304419" y="105918"/>
                  </a:lnTo>
                  <a:lnTo>
                    <a:pt x="299478" y="102831"/>
                  </a:lnTo>
                  <a:lnTo>
                    <a:pt x="294894" y="100698"/>
                  </a:lnTo>
                  <a:lnTo>
                    <a:pt x="294894" y="119380"/>
                  </a:lnTo>
                  <a:lnTo>
                    <a:pt x="294894" y="126619"/>
                  </a:lnTo>
                  <a:lnTo>
                    <a:pt x="292608" y="129540"/>
                  </a:lnTo>
                  <a:lnTo>
                    <a:pt x="288036" y="131826"/>
                  </a:lnTo>
                  <a:lnTo>
                    <a:pt x="283464" y="134239"/>
                  </a:lnTo>
                  <a:lnTo>
                    <a:pt x="277495" y="135890"/>
                  </a:lnTo>
                  <a:lnTo>
                    <a:pt x="262890" y="138176"/>
                  </a:lnTo>
                  <a:lnTo>
                    <a:pt x="255143" y="138684"/>
                  </a:lnTo>
                  <a:lnTo>
                    <a:pt x="238379" y="138684"/>
                  </a:lnTo>
                  <a:lnTo>
                    <a:pt x="230632" y="138176"/>
                  </a:lnTo>
                  <a:lnTo>
                    <a:pt x="216027" y="135890"/>
                  </a:lnTo>
                  <a:lnTo>
                    <a:pt x="210058" y="134239"/>
                  </a:lnTo>
                  <a:lnTo>
                    <a:pt x="205486" y="131826"/>
                  </a:lnTo>
                  <a:lnTo>
                    <a:pt x="200914" y="129540"/>
                  </a:lnTo>
                  <a:lnTo>
                    <a:pt x="198628" y="126619"/>
                  </a:lnTo>
                  <a:lnTo>
                    <a:pt x="198374" y="122936"/>
                  </a:lnTo>
                  <a:lnTo>
                    <a:pt x="198615" y="119380"/>
                  </a:lnTo>
                  <a:lnTo>
                    <a:pt x="238379" y="107442"/>
                  </a:lnTo>
                  <a:lnTo>
                    <a:pt x="255143" y="107442"/>
                  </a:lnTo>
                  <a:lnTo>
                    <a:pt x="292608" y="116459"/>
                  </a:lnTo>
                  <a:lnTo>
                    <a:pt x="294894" y="119380"/>
                  </a:lnTo>
                  <a:lnTo>
                    <a:pt x="294894" y="100698"/>
                  </a:lnTo>
                  <a:lnTo>
                    <a:pt x="255778" y="93535"/>
                  </a:lnTo>
                  <a:lnTo>
                    <a:pt x="246761" y="93345"/>
                  </a:lnTo>
                  <a:lnTo>
                    <a:pt x="236664" y="93535"/>
                  </a:lnTo>
                  <a:lnTo>
                    <a:pt x="237401" y="93535"/>
                  </a:lnTo>
                  <a:lnTo>
                    <a:pt x="228066" y="94094"/>
                  </a:lnTo>
                  <a:lnTo>
                    <a:pt x="228536" y="94094"/>
                  </a:lnTo>
                  <a:lnTo>
                    <a:pt x="219964" y="95008"/>
                  </a:lnTo>
                  <a:lnTo>
                    <a:pt x="220294" y="95008"/>
                  </a:lnTo>
                  <a:lnTo>
                    <a:pt x="212432" y="96266"/>
                  </a:lnTo>
                  <a:lnTo>
                    <a:pt x="212686" y="96266"/>
                  </a:lnTo>
                  <a:lnTo>
                    <a:pt x="206082" y="97815"/>
                  </a:lnTo>
                  <a:lnTo>
                    <a:pt x="180073" y="115697"/>
                  </a:lnTo>
                  <a:lnTo>
                    <a:pt x="180073" y="115951"/>
                  </a:lnTo>
                  <a:lnTo>
                    <a:pt x="179946" y="119380"/>
                  </a:lnTo>
                  <a:lnTo>
                    <a:pt x="179832" y="122936"/>
                  </a:lnTo>
                  <a:lnTo>
                    <a:pt x="179959" y="126619"/>
                  </a:lnTo>
                  <a:lnTo>
                    <a:pt x="180073" y="130048"/>
                  </a:lnTo>
                  <a:lnTo>
                    <a:pt x="213233" y="149733"/>
                  </a:lnTo>
                  <a:lnTo>
                    <a:pt x="246761" y="152781"/>
                  </a:lnTo>
                  <a:lnTo>
                    <a:pt x="255778" y="152590"/>
                  </a:lnTo>
                  <a:lnTo>
                    <a:pt x="293827" y="145884"/>
                  </a:lnTo>
                  <a:lnTo>
                    <a:pt x="306463" y="138684"/>
                  </a:lnTo>
                  <a:lnTo>
                    <a:pt x="310388" y="135763"/>
                  </a:lnTo>
                  <a:lnTo>
                    <a:pt x="313436" y="130048"/>
                  </a:lnTo>
                  <a:lnTo>
                    <a:pt x="313436" y="115951"/>
                  </a:lnTo>
                  <a:close/>
                </a:path>
                <a:path w="1224280" h="153035">
                  <a:moveTo>
                    <a:pt x="322834" y="64516"/>
                  </a:moveTo>
                  <a:lnTo>
                    <a:pt x="245745" y="64516"/>
                  </a:lnTo>
                  <a:lnTo>
                    <a:pt x="245745" y="34671"/>
                  </a:lnTo>
                  <a:lnTo>
                    <a:pt x="227838" y="34671"/>
                  </a:lnTo>
                  <a:lnTo>
                    <a:pt x="227838" y="64516"/>
                  </a:lnTo>
                  <a:lnTo>
                    <a:pt x="170815" y="64516"/>
                  </a:lnTo>
                  <a:lnTo>
                    <a:pt x="170815" y="79121"/>
                  </a:lnTo>
                  <a:lnTo>
                    <a:pt x="322834" y="79121"/>
                  </a:lnTo>
                  <a:lnTo>
                    <a:pt x="322834" y="64516"/>
                  </a:lnTo>
                  <a:close/>
                </a:path>
                <a:path w="1224280" h="153035">
                  <a:moveTo>
                    <a:pt x="453009" y="131699"/>
                  </a:moveTo>
                  <a:lnTo>
                    <a:pt x="419265" y="90043"/>
                  </a:lnTo>
                  <a:lnTo>
                    <a:pt x="403225" y="70231"/>
                  </a:lnTo>
                  <a:lnTo>
                    <a:pt x="404749" y="62992"/>
                  </a:lnTo>
                  <a:lnTo>
                    <a:pt x="405892" y="55499"/>
                  </a:lnTo>
                  <a:lnTo>
                    <a:pt x="406654" y="47371"/>
                  </a:lnTo>
                  <a:lnTo>
                    <a:pt x="407543" y="39370"/>
                  </a:lnTo>
                  <a:lnTo>
                    <a:pt x="408051" y="30861"/>
                  </a:lnTo>
                  <a:lnTo>
                    <a:pt x="408051" y="22098"/>
                  </a:lnTo>
                  <a:lnTo>
                    <a:pt x="447167" y="22098"/>
                  </a:lnTo>
                  <a:lnTo>
                    <a:pt x="447167" y="5854"/>
                  </a:lnTo>
                  <a:lnTo>
                    <a:pt x="350012" y="5854"/>
                  </a:lnTo>
                  <a:lnTo>
                    <a:pt x="350012" y="22098"/>
                  </a:lnTo>
                  <a:lnTo>
                    <a:pt x="390271" y="22098"/>
                  </a:lnTo>
                  <a:lnTo>
                    <a:pt x="389763" y="35941"/>
                  </a:lnTo>
                  <a:lnTo>
                    <a:pt x="381673" y="83731"/>
                  </a:lnTo>
                  <a:lnTo>
                    <a:pt x="359029" y="120484"/>
                  </a:lnTo>
                  <a:lnTo>
                    <a:pt x="346456" y="125984"/>
                  </a:lnTo>
                  <a:lnTo>
                    <a:pt x="346456" y="143510"/>
                  </a:lnTo>
                  <a:lnTo>
                    <a:pt x="383184" y="120218"/>
                  </a:lnTo>
                  <a:lnTo>
                    <a:pt x="398145" y="90043"/>
                  </a:lnTo>
                  <a:lnTo>
                    <a:pt x="439166" y="142240"/>
                  </a:lnTo>
                  <a:lnTo>
                    <a:pt x="453009" y="131699"/>
                  </a:lnTo>
                  <a:close/>
                </a:path>
                <a:path w="1224280" h="153035">
                  <a:moveTo>
                    <a:pt x="485140" y="266"/>
                  </a:moveTo>
                  <a:lnTo>
                    <a:pt x="467487" y="266"/>
                  </a:lnTo>
                  <a:lnTo>
                    <a:pt x="467487" y="152527"/>
                  </a:lnTo>
                  <a:lnTo>
                    <a:pt x="485140" y="152527"/>
                  </a:lnTo>
                  <a:lnTo>
                    <a:pt x="485140" y="266"/>
                  </a:lnTo>
                  <a:close/>
                </a:path>
                <a:path w="1224280" h="153035">
                  <a:moveTo>
                    <a:pt x="657860" y="117983"/>
                  </a:moveTo>
                  <a:lnTo>
                    <a:pt x="654812" y="112522"/>
                  </a:lnTo>
                  <a:lnTo>
                    <a:pt x="652564" y="110998"/>
                  </a:lnTo>
                  <a:lnTo>
                    <a:pt x="648843" y="108458"/>
                  </a:lnTo>
                  <a:lnTo>
                    <a:pt x="643902" y="105625"/>
                  </a:lnTo>
                  <a:lnTo>
                    <a:pt x="639445" y="103733"/>
                  </a:lnTo>
                  <a:lnTo>
                    <a:pt x="639445" y="124968"/>
                  </a:lnTo>
                  <a:lnTo>
                    <a:pt x="639318" y="128397"/>
                  </a:lnTo>
                  <a:lnTo>
                    <a:pt x="637032" y="131191"/>
                  </a:lnTo>
                  <a:lnTo>
                    <a:pt x="632460" y="133223"/>
                  </a:lnTo>
                  <a:lnTo>
                    <a:pt x="627888" y="135382"/>
                  </a:lnTo>
                  <a:lnTo>
                    <a:pt x="621919" y="136779"/>
                  </a:lnTo>
                  <a:lnTo>
                    <a:pt x="607314" y="138557"/>
                  </a:lnTo>
                  <a:lnTo>
                    <a:pt x="599567" y="139065"/>
                  </a:lnTo>
                  <a:lnTo>
                    <a:pt x="582803" y="139065"/>
                  </a:lnTo>
                  <a:lnTo>
                    <a:pt x="575056" y="138557"/>
                  </a:lnTo>
                  <a:lnTo>
                    <a:pt x="560451" y="136779"/>
                  </a:lnTo>
                  <a:lnTo>
                    <a:pt x="554482" y="135382"/>
                  </a:lnTo>
                  <a:lnTo>
                    <a:pt x="549910" y="133223"/>
                  </a:lnTo>
                  <a:lnTo>
                    <a:pt x="545338" y="131191"/>
                  </a:lnTo>
                  <a:lnTo>
                    <a:pt x="543052" y="128397"/>
                  </a:lnTo>
                  <a:lnTo>
                    <a:pt x="542798" y="124968"/>
                  </a:lnTo>
                  <a:lnTo>
                    <a:pt x="543052" y="121539"/>
                  </a:lnTo>
                  <a:lnTo>
                    <a:pt x="582803" y="110998"/>
                  </a:lnTo>
                  <a:lnTo>
                    <a:pt x="599567" y="110998"/>
                  </a:lnTo>
                  <a:lnTo>
                    <a:pt x="637032" y="118745"/>
                  </a:lnTo>
                  <a:lnTo>
                    <a:pt x="639445" y="124968"/>
                  </a:lnTo>
                  <a:lnTo>
                    <a:pt x="639445" y="103733"/>
                  </a:lnTo>
                  <a:lnTo>
                    <a:pt x="600202" y="97256"/>
                  </a:lnTo>
                  <a:lnTo>
                    <a:pt x="582155" y="97256"/>
                  </a:lnTo>
                  <a:lnTo>
                    <a:pt x="544106" y="103225"/>
                  </a:lnTo>
                  <a:lnTo>
                    <a:pt x="524510" y="117983"/>
                  </a:lnTo>
                  <a:lnTo>
                    <a:pt x="524510" y="131826"/>
                  </a:lnTo>
                  <a:lnTo>
                    <a:pt x="565391" y="151472"/>
                  </a:lnTo>
                  <a:lnTo>
                    <a:pt x="591185" y="152908"/>
                  </a:lnTo>
                  <a:lnTo>
                    <a:pt x="600202" y="152768"/>
                  </a:lnTo>
                  <a:lnTo>
                    <a:pt x="638251" y="146723"/>
                  </a:lnTo>
                  <a:lnTo>
                    <a:pt x="652386" y="139065"/>
                  </a:lnTo>
                  <a:lnTo>
                    <a:pt x="654812" y="137414"/>
                  </a:lnTo>
                  <a:lnTo>
                    <a:pt x="657860" y="131826"/>
                  </a:lnTo>
                  <a:lnTo>
                    <a:pt x="657860" y="117983"/>
                  </a:lnTo>
                  <a:close/>
                </a:path>
                <a:path w="1224280" h="153035">
                  <a:moveTo>
                    <a:pt x="658241" y="39751"/>
                  </a:moveTo>
                  <a:lnTo>
                    <a:pt x="543941" y="39751"/>
                  </a:lnTo>
                  <a:lnTo>
                    <a:pt x="543941" y="266"/>
                  </a:lnTo>
                  <a:lnTo>
                    <a:pt x="526034" y="266"/>
                  </a:lnTo>
                  <a:lnTo>
                    <a:pt x="526034" y="53975"/>
                  </a:lnTo>
                  <a:lnTo>
                    <a:pt x="658241" y="53975"/>
                  </a:lnTo>
                  <a:lnTo>
                    <a:pt x="658241" y="39751"/>
                  </a:lnTo>
                  <a:close/>
                </a:path>
                <a:path w="1224280" h="153035">
                  <a:moveTo>
                    <a:pt x="667258" y="69088"/>
                  </a:moveTo>
                  <a:lnTo>
                    <a:pt x="515239" y="69088"/>
                  </a:lnTo>
                  <a:lnTo>
                    <a:pt x="515239" y="83439"/>
                  </a:lnTo>
                  <a:lnTo>
                    <a:pt x="667258" y="83439"/>
                  </a:lnTo>
                  <a:lnTo>
                    <a:pt x="667258" y="69088"/>
                  </a:lnTo>
                  <a:close/>
                </a:path>
                <a:path w="1224280" h="153035">
                  <a:moveTo>
                    <a:pt x="827532" y="2921"/>
                  </a:moveTo>
                  <a:lnTo>
                    <a:pt x="810133" y="2921"/>
                  </a:lnTo>
                  <a:lnTo>
                    <a:pt x="810133" y="29591"/>
                  </a:lnTo>
                  <a:lnTo>
                    <a:pt x="810133" y="44577"/>
                  </a:lnTo>
                  <a:lnTo>
                    <a:pt x="810133" y="73533"/>
                  </a:lnTo>
                  <a:lnTo>
                    <a:pt x="755777" y="73533"/>
                  </a:lnTo>
                  <a:lnTo>
                    <a:pt x="755777" y="44577"/>
                  </a:lnTo>
                  <a:lnTo>
                    <a:pt x="810133" y="44577"/>
                  </a:lnTo>
                  <a:lnTo>
                    <a:pt x="810133" y="29591"/>
                  </a:lnTo>
                  <a:lnTo>
                    <a:pt x="755777" y="29591"/>
                  </a:lnTo>
                  <a:lnTo>
                    <a:pt x="755777" y="2921"/>
                  </a:lnTo>
                  <a:lnTo>
                    <a:pt x="738505" y="2921"/>
                  </a:lnTo>
                  <a:lnTo>
                    <a:pt x="738505" y="88773"/>
                  </a:lnTo>
                  <a:lnTo>
                    <a:pt x="827532" y="88773"/>
                  </a:lnTo>
                  <a:lnTo>
                    <a:pt x="827532" y="73533"/>
                  </a:lnTo>
                  <a:lnTo>
                    <a:pt x="827532" y="44577"/>
                  </a:lnTo>
                  <a:lnTo>
                    <a:pt x="827532" y="29591"/>
                  </a:lnTo>
                  <a:lnTo>
                    <a:pt x="827532" y="2921"/>
                  </a:lnTo>
                  <a:close/>
                </a:path>
                <a:path w="1224280" h="153035">
                  <a:moveTo>
                    <a:pt x="875030" y="134620"/>
                  </a:moveTo>
                  <a:lnTo>
                    <a:pt x="761492" y="134620"/>
                  </a:lnTo>
                  <a:lnTo>
                    <a:pt x="761492" y="101981"/>
                  </a:lnTo>
                  <a:lnTo>
                    <a:pt x="743712" y="101981"/>
                  </a:lnTo>
                  <a:lnTo>
                    <a:pt x="743712" y="150622"/>
                  </a:lnTo>
                  <a:lnTo>
                    <a:pt x="875030" y="150622"/>
                  </a:lnTo>
                  <a:lnTo>
                    <a:pt x="875030" y="134620"/>
                  </a:lnTo>
                  <a:close/>
                </a:path>
                <a:path w="1224280" h="153035">
                  <a:moveTo>
                    <a:pt x="892429" y="37084"/>
                  </a:moveTo>
                  <a:lnTo>
                    <a:pt x="870966" y="37084"/>
                  </a:lnTo>
                  <a:lnTo>
                    <a:pt x="870966" y="266"/>
                  </a:lnTo>
                  <a:lnTo>
                    <a:pt x="853313" y="266"/>
                  </a:lnTo>
                  <a:lnTo>
                    <a:pt x="853313" y="113284"/>
                  </a:lnTo>
                  <a:lnTo>
                    <a:pt x="870966" y="113284"/>
                  </a:lnTo>
                  <a:lnTo>
                    <a:pt x="870966" y="53975"/>
                  </a:lnTo>
                  <a:lnTo>
                    <a:pt x="892429" y="53975"/>
                  </a:lnTo>
                  <a:lnTo>
                    <a:pt x="892429" y="37084"/>
                  </a:lnTo>
                  <a:close/>
                </a:path>
                <a:path w="1224280" h="153035">
                  <a:moveTo>
                    <a:pt x="1057402" y="128905"/>
                  </a:moveTo>
                  <a:lnTo>
                    <a:pt x="990219" y="128905"/>
                  </a:lnTo>
                  <a:lnTo>
                    <a:pt x="990219" y="91948"/>
                  </a:lnTo>
                  <a:lnTo>
                    <a:pt x="1049274" y="91948"/>
                  </a:lnTo>
                  <a:lnTo>
                    <a:pt x="1049274" y="75565"/>
                  </a:lnTo>
                  <a:lnTo>
                    <a:pt x="933323" y="75565"/>
                  </a:lnTo>
                  <a:lnTo>
                    <a:pt x="933323" y="22225"/>
                  </a:lnTo>
                  <a:lnTo>
                    <a:pt x="1047496" y="22225"/>
                  </a:lnTo>
                  <a:lnTo>
                    <a:pt x="1047496" y="5854"/>
                  </a:lnTo>
                  <a:lnTo>
                    <a:pt x="915289" y="5854"/>
                  </a:lnTo>
                  <a:lnTo>
                    <a:pt x="915289" y="91948"/>
                  </a:lnTo>
                  <a:lnTo>
                    <a:pt x="972185" y="91948"/>
                  </a:lnTo>
                  <a:lnTo>
                    <a:pt x="972185" y="128905"/>
                  </a:lnTo>
                  <a:lnTo>
                    <a:pt x="905383" y="128905"/>
                  </a:lnTo>
                  <a:lnTo>
                    <a:pt x="905383" y="145288"/>
                  </a:lnTo>
                  <a:lnTo>
                    <a:pt x="1057402" y="145288"/>
                  </a:lnTo>
                  <a:lnTo>
                    <a:pt x="1057402" y="128905"/>
                  </a:lnTo>
                  <a:close/>
                </a:path>
                <a:path w="1224280" h="153035">
                  <a:moveTo>
                    <a:pt x="1159383" y="133477"/>
                  </a:moveTo>
                  <a:lnTo>
                    <a:pt x="1136827" y="96266"/>
                  </a:lnTo>
                  <a:lnTo>
                    <a:pt x="1122680" y="72898"/>
                  </a:lnTo>
                  <a:lnTo>
                    <a:pt x="1123442" y="67818"/>
                  </a:lnTo>
                  <a:lnTo>
                    <a:pt x="1123950" y="62357"/>
                  </a:lnTo>
                  <a:lnTo>
                    <a:pt x="1124712" y="51066"/>
                  </a:lnTo>
                  <a:lnTo>
                    <a:pt x="1124966" y="45085"/>
                  </a:lnTo>
                  <a:lnTo>
                    <a:pt x="1124966" y="38989"/>
                  </a:lnTo>
                  <a:lnTo>
                    <a:pt x="1152652" y="38989"/>
                  </a:lnTo>
                  <a:lnTo>
                    <a:pt x="1152652" y="22987"/>
                  </a:lnTo>
                  <a:lnTo>
                    <a:pt x="1124966" y="22987"/>
                  </a:lnTo>
                  <a:lnTo>
                    <a:pt x="1124966" y="0"/>
                  </a:lnTo>
                  <a:lnTo>
                    <a:pt x="1108075" y="0"/>
                  </a:lnTo>
                  <a:lnTo>
                    <a:pt x="1108075" y="22987"/>
                  </a:lnTo>
                  <a:lnTo>
                    <a:pt x="1079881" y="22987"/>
                  </a:lnTo>
                  <a:lnTo>
                    <a:pt x="1079881" y="38989"/>
                  </a:lnTo>
                  <a:lnTo>
                    <a:pt x="1108075" y="38989"/>
                  </a:lnTo>
                  <a:lnTo>
                    <a:pt x="1107706" y="50927"/>
                  </a:lnTo>
                  <a:lnTo>
                    <a:pt x="1102550" y="91401"/>
                  </a:lnTo>
                  <a:lnTo>
                    <a:pt x="1078230" y="126746"/>
                  </a:lnTo>
                  <a:lnTo>
                    <a:pt x="1078230" y="143510"/>
                  </a:lnTo>
                  <a:lnTo>
                    <a:pt x="1084910" y="141859"/>
                  </a:lnTo>
                  <a:lnTo>
                    <a:pt x="1085075" y="141859"/>
                  </a:lnTo>
                  <a:lnTo>
                    <a:pt x="1091730" y="138836"/>
                  </a:lnTo>
                  <a:lnTo>
                    <a:pt x="1115377" y="106273"/>
                  </a:lnTo>
                  <a:lnTo>
                    <a:pt x="1118362" y="96266"/>
                  </a:lnTo>
                  <a:lnTo>
                    <a:pt x="1145286" y="141859"/>
                  </a:lnTo>
                  <a:lnTo>
                    <a:pt x="1159383" y="133477"/>
                  </a:lnTo>
                  <a:close/>
                </a:path>
                <a:path w="1224280" h="153035">
                  <a:moveTo>
                    <a:pt x="1184529" y="1155"/>
                  </a:moveTo>
                  <a:lnTo>
                    <a:pt x="1167765" y="1155"/>
                  </a:lnTo>
                  <a:lnTo>
                    <a:pt x="1167765" y="61976"/>
                  </a:lnTo>
                  <a:lnTo>
                    <a:pt x="1146556" y="61976"/>
                  </a:lnTo>
                  <a:lnTo>
                    <a:pt x="1146556" y="78613"/>
                  </a:lnTo>
                  <a:lnTo>
                    <a:pt x="1167765" y="78613"/>
                  </a:lnTo>
                  <a:lnTo>
                    <a:pt x="1167765" y="149860"/>
                  </a:lnTo>
                  <a:lnTo>
                    <a:pt x="1184529" y="149860"/>
                  </a:lnTo>
                  <a:lnTo>
                    <a:pt x="1184529" y="1155"/>
                  </a:lnTo>
                  <a:close/>
                </a:path>
                <a:path w="1224280" h="153035">
                  <a:moveTo>
                    <a:pt x="1224026" y="266"/>
                  </a:moveTo>
                  <a:lnTo>
                    <a:pt x="1207262" y="266"/>
                  </a:lnTo>
                  <a:lnTo>
                    <a:pt x="1207262" y="152527"/>
                  </a:lnTo>
                  <a:lnTo>
                    <a:pt x="1224026" y="152527"/>
                  </a:lnTo>
                  <a:lnTo>
                    <a:pt x="1224026" y="26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0871" y="3560063"/>
              <a:ext cx="2431541" cy="46863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87195" y="3689591"/>
              <a:ext cx="1823465" cy="19279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6967" y="3566159"/>
              <a:ext cx="2403347" cy="44043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198092" y="3700525"/>
              <a:ext cx="1185545" cy="154940"/>
            </a:xfrm>
            <a:custGeom>
              <a:avLst/>
              <a:gdLst/>
              <a:ahLst/>
              <a:cxnLst/>
              <a:rect l="l" t="t" r="r" b="b"/>
              <a:pathLst>
                <a:path w="1185545" h="154939">
                  <a:moveTo>
                    <a:pt x="251612" y="99695"/>
                  </a:moveTo>
                  <a:lnTo>
                    <a:pt x="208178" y="104140"/>
                  </a:lnTo>
                  <a:lnTo>
                    <a:pt x="185699" y="120523"/>
                  </a:lnTo>
                  <a:lnTo>
                    <a:pt x="185699" y="134112"/>
                  </a:lnTo>
                  <a:lnTo>
                    <a:pt x="225752" y="153493"/>
                  </a:lnTo>
                  <a:lnTo>
                    <a:pt x="251612" y="154940"/>
                  </a:lnTo>
                  <a:lnTo>
                    <a:pt x="260633" y="154791"/>
                  </a:lnTo>
                  <a:lnTo>
                    <a:pt x="302539" y="147574"/>
                  </a:lnTo>
                  <a:lnTo>
                    <a:pt x="311596" y="141224"/>
                  </a:lnTo>
                  <a:lnTo>
                    <a:pt x="242722" y="141224"/>
                  </a:lnTo>
                  <a:lnTo>
                    <a:pt x="234721" y="140716"/>
                  </a:lnTo>
                  <a:lnTo>
                    <a:pt x="204368" y="130556"/>
                  </a:lnTo>
                  <a:lnTo>
                    <a:pt x="204368" y="124079"/>
                  </a:lnTo>
                  <a:lnTo>
                    <a:pt x="242722" y="113411"/>
                  </a:lnTo>
                  <a:lnTo>
                    <a:pt x="311774" y="113411"/>
                  </a:lnTo>
                  <a:lnTo>
                    <a:pt x="308381" y="110998"/>
                  </a:lnTo>
                  <a:lnTo>
                    <a:pt x="269201" y="100361"/>
                  </a:lnTo>
                  <a:lnTo>
                    <a:pt x="260633" y="99861"/>
                  </a:lnTo>
                  <a:lnTo>
                    <a:pt x="251612" y="99695"/>
                  </a:lnTo>
                  <a:close/>
                </a:path>
                <a:path w="1185545" h="154939">
                  <a:moveTo>
                    <a:pt x="311774" y="113411"/>
                  </a:moveTo>
                  <a:lnTo>
                    <a:pt x="260375" y="113411"/>
                  </a:lnTo>
                  <a:lnTo>
                    <a:pt x="268376" y="113919"/>
                  </a:lnTo>
                  <a:lnTo>
                    <a:pt x="275361" y="114808"/>
                  </a:lnTo>
                  <a:lnTo>
                    <a:pt x="282473" y="115824"/>
                  </a:lnTo>
                  <a:lnTo>
                    <a:pt x="288061" y="117348"/>
                  </a:lnTo>
                  <a:lnTo>
                    <a:pt x="296443" y="121412"/>
                  </a:lnTo>
                  <a:lnTo>
                    <a:pt x="298602" y="124079"/>
                  </a:lnTo>
                  <a:lnTo>
                    <a:pt x="298602" y="130556"/>
                  </a:lnTo>
                  <a:lnTo>
                    <a:pt x="260375" y="141224"/>
                  </a:lnTo>
                  <a:lnTo>
                    <a:pt x="311596" y="141224"/>
                  </a:lnTo>
                  <a:lnTo>
                    <a:pt x="314096" y="139446"/>
                  </a:lnTo>
                  <a:lnTo>
                    <a:pt x="317017" y="134112"/>
                  </a:lnTo>
                  <a:lnTo>
                    <a:pt x="317017" y="120523"/>
                  </a:lnTo>
                  <a:lnTo>
                    <a:pt x="314096" y="115062"/>
                  </a:lnTo>
                  <a:lnTo>
                    <a:pt x="311774" y="113411"/>
                  </a:lnTo>
                  <a:close/>
                </a:path>
                <a:path w="1185545" h="154939">
                  <a:moveTo>
                    <a:pt x="720623" y="106807"/>
                  </a:moveTo>
                  <a:lnTo>
                    <a:pt x="702970" y="106807"/>
                  </a:lnTo>
                  <a:lnTo>
                    <a:pt x="702970" y="153035"/>
                  </a:lnTo>
                  <a:lnTo>
                    <a:pt x="836193" y="153035"/>
                  </a:lnTo>
                  <a:lnTo>
                    <a:pt x="836193" y="138049"/>
                  </a:lnTo>
                  <a:lnTo>
                    <a:pt x="720623" y="138049"/>
                  </a:lnTo>
                  <a:lnTo>
                    <a:pt x="720623" y="106807"/>
                  </a:lnTo>
                  <a:close/>
                </a:path>
                <a:path w="1185545" h="154939">
                  <a:moveTo>
                    <a:pt x="832256" y="2667"/>
                  </a:moveTo>
                  <a:lnTo>
                    <a:pt x="814603" y="2667"/>
                  </a:lnTo>
                  <a:lnTo>
                    <a:pt x="814603" y="98298"/>
                  </a:lnTo>
                  <a:lnTo>
                    <a:pt x="768375" y="98298"/>
                  </a:lnTo>
                  <a:lnTo>
                    <a:pt x="768375" y="112522"/>
                  </a:lnTo>
                  <a:lnTo>
                    <a:pt x="814603" y="112522"/>
                  </a:lnTo>
                  <a:lnTo>
                    <a:pt x="814603" y="121920"/>
                  </a:lnTo>
                  <a:lnTo>
                    <a:pt x="832256" y="121920"/>
                  </a:lnTo>
                  <a:lnTo>
                    <a:pt x="832256" y="2667"/>
                  </a:lnTo>
                  <a:close/>
                </a:path>
                <a:path w="1185545" h="154939">
                  <a:moveTo>
                    <a:pt x="748563" y="87757"/>
                  </a:moveTo>
                  <a:lnTo>
                    <a:pt x="730910" y="87757"/>
                  </a:lnTo>
                  <a:lnTo>
                    <a:pt x="730910" y="115062"/>
                  </a:lnTo>
                  <a:lnTo>
                    <a:pt x="748563" y="115062"/>
                  </a:lnTo>
                  <a:lnTo>
                    <a:pt x="748563" y="87757"/>
                  </a:lnTo>
                  <a:close/>
                </a:path>
                <a:path w="1185545" h="154939">
                  <a:moveTo>
                    <a:pt x="801776" y="67056"/>
                  </a:moveTo>
                  <a:lnTo>
                    <a:pt x="756992" y="73152"/>
                  </a:lnTo>
                  <a:lnTo>
                    <a:pt x="688873" y="73152"/>
                  </a:lnTo>
                  <a:lnTo>
                    <a:pt x="688873" y="87757"/>
                  </a:lnTo>
                  <a:lnTo>
                    <a:pt x="756677" y="87757"/>
                  </a:lnTo>
                  <a:lnTo>
                    <a:pt x="766962" y="87391"/>
                  </a:lnTo>
                  <a:lnTo>
                    <a:pt x="801776" y="81661"/>
                  </a:lnTo>
                  <a:lnTo>
                    <a:pt x="801776" y="67056"/>
                  </a:lnTo>
                  <a:close/>
                </a:path>
                <a:path w="1185545" h="154939">
                  <a:moveTo>
                    <a:pt x="743102" y="3048"/>
                  </a:moveTo>
                  <a:lnTo>
                    <a:pt x="702335" y="15748"/>
                  </a:lnTo>
                  <a:lnTo>
                    <a:pt x="697890" y="32639"/>
                  </a:lnTo>
                  <a:lnTo>
                    <a:pt x="698821" y="39449"/>
                  </a:lnTo>
                  <a:lnTo>
                    <a:pt x="733503" y="61934"/>
                  </a:lnTo>
                  <a:lnTo>
                    <a:pt x="743102" y="62484"/>
                  </a:lnTo>
                  <a:lnTo>
                    <a:pt x="752700" y="61934"/>
                  </a:lnTo>
                  <a:lnTo>
                    <a:pt x="782483" y="48514"/>
                  </a:lnTo>
                  <a:lnTo>
                    <a:pt x="734847" y="48514"/>
                  </a:lnTo>
                  <a:lnTo>
                    <a:pt x="728243" y="47244"/>
                  </a:lnTo>
                  <a:lnTo>
                    <a:pt x="718083" y="41910"/>
                  </a:lnTo>
                  <a:lnTo>
                    <a:pt x="715416" y="37973"/>
                  </a:lnTo>
                  <a:lnTo>
                    <a:pt x="715416" y="27432"/>
                  </a:lnTo>
                  <a:lnTo>
                    <a:pt x="718083" y="23495"/>
                  </a:lnTo>
                  <a:lnTo>
                    <a:pt x="723163" y="20828"/>
                  </a:lnTo>
                  <a:lnTo>
                    <a:pt x="728243" y="18288"/>
                  </a:lnTo>
                  <a:lnTo>
                    <a:pt x="734247" y="17018"/>
                  </a:lnTo>
                  <a:lnTo>
                    <a:pt x="784464" y="17018"/>
                  </a:lnTo>
                  <a:lnTo>
                    <a:pt x="783742" y="15748"/>
                  </a:lnTo>
                  <a:lnTo>
                    <a:pt x="775614" y="10668"/>
                  </a:lnTo>
                  <a:lnTo>
                    <a:pt x="768944" y="7334"/>
                  </a:lnTo>
                  <a:lnTo>
                    <a:pt x="761311" y="4953"/>
                  </a:lnTo>
                  <a:lnTo>
                    <a:pt x="752700" y="3524"/>
                  </a:lnTo>
                  <a:lnTo>
                    <a:pt x="743102" y="3048"/>
                  </a:lnTo>
                  <a:close/>
                </a:path>
                <a:path w="1185545" h="154939">
                  <a:moveTo>
                    <a:pt x="784464" y="17018"/>
                  </a:moveTo>
                  <a:lnTo>
                    <a:pt x="751830" y="17018"/>
                  </a:lnTo>
                  <a:lnTo>
                    <a:pt x="757834" y="18288"/>
                  </a:lnTo>
                  <a:lnTo>
                    <a:pt x="763041" y="20828"/>
                  </a:lnTo>
                  <a:lnTo>
                    <a:pt x="768121" y="23495"/>
                  </a:lnTo>
                  <a:lnTo>
                    <a:pt x="770661" y="27432"/>
                  </a:lnTo>
                  <a:lnTo>
                    <a:pt x="770915" y="32639"/>
                  </a:lnTo>
                  <a:lnTo>
                    <a:pt x="770661" y="37973"/>
                  </a:lnTo>
                  <a:lnTo>
                    <a:pt x="768121" y="41910"/>
                  </a:lnTo>
                  <a:lnTo>
                    <a:pt x="763041" y="44577"/>
                  </a:lnTo>
                  <a:lnTo>
                    <a:pt x="757834" y="47244"/>
                  </a:lnTo>
                  <a:lnTo>
                    <a:pt x="751230" y="48514"/>
                  </a:lnTo>
                  <a:lnTo>
                    <a:pt x="782483" y="48514"/>
                  </a:lnTo>
                  <a:lnTo>
                    <a:pt x="784853" y="45402"/>
                  </a:lnTo>
                  <a:lnTo>
                    <a:pt x="787258" y="39449"/>
                  </a:lnTo>
                  <a:lnTo>
                    <a:pt x="788187" y="32639"/>
                  </a:lnTo>
                  <a:lnTo>
                    <a:pt x="788048" y="27432"/>
                  </a:lnTo>
                  <a:lnTo>
                    <a:pt x="787933" y="23114"/>
                  </a:lnTo>
                  <a:lnTo>
                    <a:pt x="784464" y="17018"/>
                  </a:lnTo>
                  <a:close/>
                </a:path>
                <a:path w="1185545" h="154939">
                  <a:moveTo>
                    <a:pt x="152044" y="131064"/>
                  </a:moveTo>
                  <a:lnTo>
                    <a:pt x="0" y="131064"/>
                  </a:lnTo>
                  <a:lnTo>
                    <a:pt x="0" y="147701"/>
                  </a:lnTo>
                  <a:lnTo>
                    <a:pt x="152044" y="147701"/>
                  </a:lnTo>
                  <a:lnTo>
                    <a:pt x="152044" y="131064"/>
                  </a:lnTo>
                  <a:close/>
                </a:path>
                <a:path w="1185545" h="154939">
                  <a:moveTo>
                    <a:pt x="84861" y="88519"/>
                  </a:moveTo>
                  <a:lnTo>
                    <a:pt x="66865" y="88519"/>
                  </a:lnTo>
                  <a:lnTo>
                    <a:pt x="66865" y="131064"/>
                  </a:lnTo>
                  <a:lnTo>
                    <a:pt x="84861" y="131064"/>
                  </a:lnTo>
                  <a:lnTo>
                    <a:pt x="84861" y="88519"/>
                  </a:lnTo>
                  <a:close/>
                </a:path>
                <a:path w="1185545" h="154939">
                  <a:moveTo>
                    <a:pt x="103581" y="52832"/>
                  </a:moveTo>
                  <a:lnTo>
                    <a:pt x="74193" y="52832"/>
                  </a:lnTo>
                  <a:lnTo>
                    <a:pt x="139090" y="96520"/>
                  </a:lnTo>
                  <a:lnTo>
                    <a:pt x="148742" y="82423"/>
                  </a:lnTo>
                  <a:lnTo>
                    <a:pt x="103581" y="52832"/>
                  </a:lnTo>
                  <a:close/>
                </a:path>
                <a:path w="1185545" h="154939">
                  <a:moveTo>
                    <a:pt x="74193" y="3429"/>
                  </a:moveTo>
                  <a:lnTo>
                    <a:pt x="71730" y="13761"/>
                  </a:lnTo>
                  <a:lnTo>
                    <a:pt x="68595" y="23241"/>
                  </a:lnTo>
                  <a:lnTo>
                    <a:pt x="68475" y="23606"/>
                  </a:lnTo>
                  <a:lnTo>
                    <a:pt x="48031" y="57070"/>
                  </a:lnTo>
                  <a:lnTo>
                    <a:pt x="11247" y="78460"/>
                  </a:lnTo>
                  <a:lnTo>
                    <a:pt x="3035" y="79248"/>
                  </a:lnTo>
                  <a:lnTo>
                    <a:pt x="3035" y="95885"/>
                  </a:lnTo>
                  <a:lnTo>
                    <a:pt x="42748" y="84201"/>
                  </a:lnTo>
                  <a:lnTo>
                    <a:pt x="74193" y="52832"/>
                  </a:lnTo>
                  <a:lnTo>
                    <a:pt x="103581" y="52832"/>
                  </a:lnTo>
                  <a:lnTo>
                    <a:pt x="82067" y="38735"/>
                  </a:lnTo>
                  <a:lnTo>
                    <a:pt x="84353" y="33782"/>
                  </a:lnTo>
                  <a:lnTo>
                    <a:pt x="86385" y="28702"/>
                  </a:lnTo>
                  <a:lnTo>
                    <a:pt x="88044" y="23606"/>
                  </a:lnTo>
                  <a:lnTo>
                    <a:pt x="89941" y="17907"/>
                  </a:lnTo>
                  <a:lnTo>
                    <a:pt x="91338" y="12319"/>
                  </a:lnTo>
                  <a:lnTo>
                    <a:pt x="92354" y="6604"/>
                  </a:lnTo>
                  <a:lnTo>
                    <a:pt x="74193" y="3429"/>
                  </a:lnTo>
                  <a:close/>
                </a:path>
                <a:path w="1185545" h="154939">
                  <a:moveTo>
                    <a:pt x="658266" y="92964"/>
                  </a:moveTo>
                  <a:lnTo>
                    <a:pt x="526821" y="92964"/>
                  </a:lnTo>
                  <a:lnTo>
                    <a:pt x="526821" y="106172"/>
                  </a:lnTo>
                  <a:lnTo>
                    <a:pt x="640867" y="106172"/>
                  </a:lnTo>
                  <a:lnTo>
                    <a:pt x="640867" y="116840"/>
                  </a:lnTo>
                  <a:lnTo>
                    <a:pt x="527202" y="116840"/>
                  </a:lnTo>
                  <a:lnTo>
                    <a:pt x="527202" y="153162"/>
                  </a:lnTo>
                  <a:lnTo>
                    <a:pt x="660933" y="153162"/>
                  </a:lnTo>
                  <a:lnTo>
                    <a:pt x="660933" y="139954"/>
                  </a:lnTo>
                  <a:lnTo>
                    <a:pt x="544474" y="139954"/>
                  </a:lnTo>
                  <a:lnTo>
                    <a:pt x="544474" y="129286"/>
                  </a:lnTo>
                  <a:lnTo>
                    <a:pt x="658266" y="129286"/>
                  </a:lnTo>
                  <a:lnTo>
                    <a:pt x="658266" y="92964"/>
                  </a:lnTo>
                  <a:close/>
                </a:path>
                <a:path w="1185545" h="154939">
                  <a:moveTo>
                    <a:pt x="572414" y="78486"/>
                  </a:moveTo>
                  <a:lnTo>
                    <a:pt x="555523" y="78486"/>
                  </a:lnTo>
                  <a:lnTo>
                    <a:pt x="555523" y="92964"/>
                  </a:lnTo>
                  <a:lnTo>
                    <a:pt x="572414" y="92964"/>
                  </a:lnTo>
                  <a:lnTo>
                    <a:pt x="572414" y="78486"/>
                  </a:lnTo>
                  <a:close/>
                </a:path>
                <a:path w="1185545" h="154939">
                  <a:moveTo>
                    <a:pt x="629691" y="78486"/>
                  </a:moveTo>
                  <a:lnTo>
                    <a:pt x="612800" y="78486"/>
                  </a:lnTo>
                  <a:lnTo>
                    <a:pt x="612800" y="92964"/>
                  </a:lnTo>
                  <a:lnTo>
                    <a:pt x="629691" y="92964"/>
                  </a:lnTo>
                  <a:lnTo>
                    <a:pt x="629691" y="78486"/>
                  </a:lnTo>
                  <a:close/>
                </a:path>
                <a:path w="1185545" h="154939">
                  <a:moveTo>
                    <a:pt x="668680" y="64897"/>
                  </a:moveTo>
                  <a:lnTo>
                    <a:pt x="516661" y="64897"/>
                  </a:lnTo>
                  <a:lnTo>
                    <a:pt x="516661" y="78486"/>
                  </a:lnTo>
                  <a:lnTo>
                    <a:pt x="668680" y="78486"/>
                  </a:lnTo>
                  <a:lnTo>
                    <a:pt x="668680" y="64897"/>
                  </a:lnTo>
                  <a:close/>
                </a:path>
                <a:path w="1185545" h="154939">
                  <a:moveTo>
                    <a:pt x="223799" y="37465"/>
                  </a:moveTo>
                  <a:lnTo>
                    <a:pt x="184302" y="49149"/>
                  </a:lnTo>
                  <a:lnTo>
                    <a:pt x="180111" y="56007"/>
                  </a:lnTo>
                  <a:lnTo>
                    <a:pt x="180111" y="73914"/>
                  </a:lnTo>
                  <a:lnTo>
                    <a:pt x="214484" y="91898"/>
                  </a:lnTo>
                  <a:lnTo>
                    <a:pt x="223799" y="92329"/>
                  </a:lnTo>
                  <a:lnTo>
                    <a:pt x="233040" y="91898"/>
                  </a:lnTo>
                  <a:lnTo>
                    <a:pt x="264089" y="79121"/>
                  </a:lnTo>
                  <a:lnTo>
                    <a:pt x="214782" y="79121"/>
                  </a:lnTo>
                  <a:lnTo>
                    <a:pt x="208051" y="77724"/>
                  </a:lnTo>
                  <a:lnTo>
                    <a:pt x="198907" y="72390"/>
                  </a:lnTo>
                  <a:lnTo>
                    <a:pt x="196621" y="69088"/>
                  </a:lnTo>
                  <a:lnTo>
                    <a:pt x="196621" y="60833"/>
                  </a:lnTo>
                  <a:lnTo>
                    <a:pt x="223799" y="50800"/>
                  </a:lnTo>
                  <a:lnTo>
                    <a:pt x="264147" y="50800"/>
                  </a:lnTo>
                  <a:lnTo>
                    <a:pt x="263169" y="49149"/>
                  </a:lnTo>
                  <a:lnTo>
                    <a:pt x="255168" y="44450"/>
                  </a:lnTo>
                  <a:lnTo>
                    <a:pt x="248713" y="41429"/>
                  </a:lnTo>
                  <a:lnTo>
                    <a:pt x="241341" y="39243"/>
                  </a:lnTo>
                  <a:lnTo>
                    <a:pt x="233040" y="37913"/>
                  </a:lnTo>
                  <a:lnTo>
                    <a:pt x="223799" y="37465"/>
                  </a:lnTo>
                  <a:close/>
                </a:path>
                <a:path w="1185545" h="154939">
                  <a:moveTo>
                    <a:pt x="264147" y="50800"/>
                  </a:moveTo>
                  <a:lnTo>
                    <a:pt x="223799" y="50800"/>
                  </a:lnTo>
                  <a:lnTo>
                    <a:pt x="232562" y="50927"/>
                  </a:lnTo>
                  <a:lnTo>
                    <a:pt x="239293" y="52324"/>
                  </a:lnTo>
                  <a:lnTo>
                    <a:pt x="243865" y="54864"/>
                  </a:lnTo>
                  <a:lnTo>
                    <a:pt x="248310" y="57531"/>
                  </a:lnTo>
                  <a:lnTo>
                    <a:pt x="250596" y="60833"/>
                  </a:lnTo>
                  <a:lnTo>
                    <a:pt x="250723" y="64897"/>
                  </a:lnTo>
                  <a:lnTo>
                    <a:pt x="250596" y="69088"/>
                  </a:lnTo>
                  <a:lnTo>
                    <a:pt x="248310" y="72390"/>
                  </a:lnTo>
                  <a:lnTo>
                    <a:pt x="243865" y="75057"/>
                  </a:lnTo>
                  <a:lnTo>
                    <a:pt x="239293" y="77724"/>
                  </a:lnTo>
                  <a:lnTo>
                    <a:pt x="232562" y="79121"/>
                  </a:lnTo>
                  <a:lnTo>
                    <a:pt x="264089" y="79121"/>
                  </a:lnTo>
                  <a:lnTo>
                    <a:pt x="267233" y="73914"/>
                  </a:lnTo>
                  <a:lnTo>
                    <a:pt x="267233" y="56007"/>
                  </a:lnTo>
                  <a:lnTo>
                    <a:pt x="264223" y="50927"/>
                  </a:lnTo>
                  <a:lnTo>
                    <a:pt x="264147" y="50800"/>
                  </a:lnTo>
                  <a:close/>
                </a:path>
                <a:path w="1185545" h="154939">
                  <a:moveTo>
                    <a:pt x="496468" y="131064"/>
                  </a:moveTo>
                  <a:lnTo>
                    <a:pt x="344449" y="131064"/>
                  </a:lnTo>
                  <a:lnTo>
                    <a:pt x="344449" y="147701"/>
                  </a:lnTo>
                  <a:lnTo>
                    <a:pt x="496468" y="147701"/>
                  </a:lnTo>
                  <a:lnTo>
                    <a:pt x="496468" y="131064"/>
                  </a:lnTo>
                  <a:close/>
                </a:path>
                <a:path w="1185545" h="154939">
                  <a:moveTo>
                    <a:pt x="429285" y="94488"/>
                  </a:moveTo>
                  <a:lnTo>
                    <a:pt x="411251" y="94488"/>
                  </a:lnTo>
                  <a:lnTo>
                    <a:pt x="411251" y="131064"/>
                  </a:lnTo>
                  <a:lnTo>
                    <a:pt x="429285" y="131064"/>
                  </a:lnTo>
                  <a:lnTo>
                    <a:pt x="429285" y="94488"/>
                  </a:lnTo>
                  <a:close/>
                </a:path>
                <a:path w="1185545" h="154939">
                  <a:moveTo>
                    <a:pt x="486308" y="8255"/>
                  </a:moveTo>
                  <a:lnTo>
                    <a:pt x="354355" y="8255"/>
                  </a:lnTo>
                  <a:lnTo>
                    <a:pt x="354355" y="94488"/>
                  </a:lnTo>
                  <a:lnTo>
                    <a:pt x="486308" y="94488"/>
                  </a:lnTo>
                  <a:lnTo>
                    <a:pt x="486308" y="78105"/>
                  </a:lnTo>
                  <a:lnTo>
                    <a:pt x="372008" y="78105"/>
                  </a:lnTo>
                  <a:lnTo>
                    <a:pt x="372008" y="24765"/>
                  </a:lnTo>
                  <a:lnTo>
                    <a:pt x="486308" y="24765"/>
                  </a:lnTo>
                  <a:lnTo>
                    <a:pt x="486308" y="8255"/>
                  </a:lnTo>
                  <a:close/>
                </a:path>
                <a:path w="1185545" h="154939">
                  <a:moveTo>
                    <a:pt x="486308" y="24765"/>
                  </a:moveTo>
                  <a:lnTo>
                    <a:pt x="468655" y="24765"/>
                  </a:lnTo>
                  <a:lnTo>
                    <a:pt x="468655" y="78105"/>
                  </a:lnTo>
                  <a:lnTo>
                    <a:pt x="486308" y="78105"/>
                  </a:lnTo>
                  <a:lnTo>
                    <a:pt x="486308" y="24765"/>
                  </a:lnTo>
                  <a:close/>
                </a:path>
                <a:path w="1185545" h="154939">
                  <a:moveTo>
                    <a:pt x="1185316" y="131445"/>
                  </a:moveTo>
                  <a:lnTo>
                    <a:pt x="1033297" y="131445"/>
                  </a:lnTo>
                  <a:lnTo>
                    <a:pt x="1033297" y="147701"/>
                  </a:lnTo>
                  <a:lnTo>
                    <a:pt x="1185316" y="147701"/>
                  </a:lnTo>
                  <a:lnTo>
                    <a:pt x="1185316" y="131445"/>
                  </a:lnTo>
                  <a:close/>
                </a:path>
                <a:path w="1185545" h="154939">
                  <a:moveTo>
                    <a:pt x="1118006" y="102743"/>
                  </a:moveTo>
                  <a:lnTo>
                    <a:pt x="1099972" y="102743"/>
                  </a:lnTo>
                  <a:lnTo>
                    <a:pt x="1099972" y="131445"/>
                  </a:lnTo>
                  <a:lnTo>
                    <a:pt x="1118006" y="131445"/>
                  </a:lnTo>
                  <a:lnTo>
                    <a:pt x="1118006" y="102743"/>
                  </a:lnTo>
                  <a:close/>
                </a:path>
                <a:path w="1185545" h="154939">
                  <a:moveTo>
                    <a:pt x="1175410" y="8255"/>
                  </a:moveTo>
                  <a:lnTo>
                    <a:pt x="1043457" y="8255"/>
                  </a:lnTo>
                  <a:lnTo>
                    <a:pt x="1043457" y="23876"/>
                  </a:lnTo>
                  <a:lnTo>
                    <a:pt x="1157884" y="23876"/>
                  </a:lnTo>
                  <a:lnTo>
                    <a:pt x="1157884" y="47752"/>
                  </a:lnTo>
                  <a:lnTo>
                    <a:pt x="1043457" y="47752"/>
                  </a:lnTo>
                  <a:lnTo>
                    <a:pt x="1043457" y="102743"/>
                  </a:lnTo>
                  <a:lnTo>
                    <a:pt x="1177696" y="102743"/>
                  </a:lnTo>
                  <a:lnTo>
                    <a:pt x="1177696" y="86995"/>
                  </a:lnTo>
                  <a:lnTo>
                    <a:pt x="1061110" y="86995"/>
                  </a:lnTo>
                  <a:lnTo>
                    <a:pt x="1061110" y="62992"/>
                  </a:lnTo>
                  <a:lnTo>
                    <a:pt x="1175410" y="62992"/>
                  </a:lnTo>
                  <a:lnTo>
                    <a:pt x="1175410" y="8255"/>
                  </a:lnTo>
                  <a:close/>
                </a:path>
                <a:path w="1185545" h="154939">
                  <a:moveTo>
                    <a:pt x="923823" y="24384"/>
                  </a:moveTo>
                  <a:lnTo>
                    <a:pt x="906043" y="24384"/>
                  </a:lnTo>
                  <a:lnTo>
                    <a:pt x="905591" y="37528"/>
                  </a:lnTo>
                  <a:lnTo>
                    <a:pt x="905565" y="38290"/>
                  </a:lnTo>
                  <a:lnTo>
                    <a:pt x="904626" y="49911"/>
                  </a:lnTo>
                  <a:lnTo>
                    <a:pt x="894311" y="95742"/>
                  </a:lnTo>
                  <a:lnTo>
                    <a:pt x="869366" y="126351"/>
                  </a:lnTo>
                  <a:lnTo>
                    <a:pt x="862863" y="128397"/>
                  </a:lnTo>
                  <a:lnTo>
                    <a:pt x="862863" y="145923"/>
                  </a:lnTo>
                  <a:lnTo>
                    <a:pt x="899381" y="122695"/>
                  </a:lnTo>
                  <a:lnTo>
                    <a:pt x="914044" y="92710"/>
                  </a:lnTo>
                  <a:lnTo>
                    <a:pt x="935103" y="92710"/>
                  </a:lnTo>
                  <a:lnTo>
                    <a:pt x="919251" y="72771"/>
                  </a:lnTo>
                  <a:lnTo>
                    <a:pt x="920648" y="65659"/>
                  </a:lnTo>
                  <a:lnTo>
                    <a:pt x="921791" y="58039"/>
                  </a:lnTo>
                  <a:lnTo>
                    <a:pt x="922553" y="49911"/>
                  </a:lnTo>
                  <a:lnTo>
                    <a:pt x="923055" y="43815"/>
                  </a:lnTo>
                  <a:lnTo>
                    <a:pt x="923381" y="38290"/>
                  </a:lnTo>
                  <a:lnTo>
                    <a:pt x="923426" y="37528"/>
                  </a:lnTo>
                  <a:lnTo>
                    <a:pt x="923678" y="31051"/>
                  </a:lnTo>
                  <a:lnTo>
                    <a:pt x="923823" y="24384"/>
                  </a:lnTo>
                  <a:close/>
                </a:path>
                <a:path w="1185545" h="154939">
                  <a:moveTo>
                    <a:pt x="935103" y="92710"/>
                  </a:moveTo>
                  <a:lnTo>
                    <a:pt x="914044" y="92710"/>
                  </a:lnTo>
                  <a:lnTo>
                    <a:pt x="954176" y="144653"/>
                  </a:lnTo>
                  <a:lnTo>
                    <a:pt x="968019" y="134112"/>
                  </a:lnTo>
                  <a:lnTo>
                    <a:pt x="935103" y="92710"/>
                  </a:lnTo>
                  <a:close/>
                </a:path>
                <a:path w="1185545" h="154939">
                  <a:moveTo>
                    <a:pt x="962177" y="8255"/>
                  </a:moveTo>
                  <a:lnTo>
                    <a:pt x="866419" y="8255"/>
                  </a:lnTo>
                  <a:lnTo>
                    <a:pt x="866419" y="24384"/>
                  </a:lnTo>
                  <a:lnTo>
                    <a:pt x="962177" y="24384"/>
                  </a:lnTo>
                  <a:lnTo>
                    <a:pt x="962177" y="8255"/>
                  </a:lnTo>
                  <a:close/>
                </a:path>
                <a:path w="1185545" h="154939">
                  <a:moveTo>
                    <a:pt x="657885" y="4445"/>
                  </a:moveTo>
                  <a:lnTo>
                    <a:pt x="527456" y="4445"/>
                  </a:lnTo>
                  <a:lnTo>
                    <a:pt x="527456" y="53213"/>
                  </a:lnTo>
                  <a:lnTo>
                    <a:pt x="659663" y="53213"/>
                  </a:lnTo>
                  <a:lnTo>
                    <a:pt x="659663" y="39624"/>
                  </a:lnTo>
                  <a:lnTo>
                    <a:pt x="545109" y="39624"/>
                  </a:lnTo>
                  <a:lnTo>
                    <a:pt x="545109" y="18034"/>
                  </a:lnTo>
                  <a:lnTo>
                    <a:pt x="657885" y="18034"/>
                  </a:lnTo>
                  <a:lnTo>
                    <a:pt x="657885" y="4445"/>
                  </a:lnTo>
                  <a:close/>
                </a:path>
                <a:path w="1185545" h="154939">
                  <a:moveTo>
                    <a:pt x="998880" y="2667"/>
                  </a:moveTo>
                  <a:lnTo>
                    <a:pt x="981227" y="2667"/>
                  </a:lnTo>
                  <a:lnTo>
                    <a:pt x="981227" y="154940"/>
                  </a:lnTo>
                  <a:lnTo>
                    <a:pt x="998880" y="154940"/>
                  </a:lnTo>
                  <a:lnTo>
                    <a:pt x="998880" y="81280"/>
                  </a:lnTo>
                  <a:lnTo>
                    <a:pt x="1020343" y="81280"/>
                  </a:lnTo>
                  <a:lnTo>
                    <a:pt x="1020343" y="64389"/>
                  </a:lnTo>
                  <a:lnTo>
                    <a:pt x="998880" y="64389"/>
                  </a:lnTo>
                  <a:lnTo>
                    <a:pt x="998880" y="2667"/>
                  </a:lnTo>
                  <a:close/>
                </a:path>
                <a:path w="1185545" h="154939">
                  <a:moveTo>
                    <a:pt x="315620" y="2667"/>
                  </a:moveTo>
                  <a:lnTo>
                    <a:pt x="298094" y="2667"/>
                  </a:lnTo>
                  <a:lnTo>
                    <a:pt x="298094" y="29083"/>
                  </a:lnTo>
                  <a:lnTo>
                    <a:pt x="275107" y="29083"/>
                  </a:lnTo>
                  <a:lnTo>
                    <a:pt x="275107" y="44069"/>
                  </a:lnTo>
                  <a:lnTo>
                    <a:pt x="298094" y="44069"/>
                  </a:lnTo>
                  <a:lnTo>
                    <a:pt x="298094" y="61722"/>
                  </a:lnTo>
                  <a:lnTo>
                    <a:pt x="275107" y="61722"/>
                  </a:lnTo>
                  <a:lnTo>
                    <a:pt x="275107" y="76708"/>
                  </a:lnTo>
                  <a:lnTo>
                    <a:pt x="298094" y="76708"/>
                  </a:lnTo>
                  <a:lnTo>
                    <a:pt x="298094" y="95631"/>
                  </a:lnTo>
                  <a:lnTo>
                    <a:pt x="315620" y="95631"/>
                  </a:lnTo>
                  <a:lnTo>
                    <a:pt x="315620" y="2667"/>
                  </a:lnTo>
                  <a:close/>
                </a:path>
                <a:path w="1185545" h="154939">
                  <a:moveTo>
                    <a:pt x="270789" y="15367"/>
                  </a:moveTo>
                  <a:lnTo>
                    <a:pt x="172618" y="15367"/>
                  </a:lnTo>
                  <a:lnTo>
                    <a:pt x="172618" y="29083"/>
                  </a:lnTo>
                  <a:lnTo>
                    <a:pt x="270789" y="29083"/>
                  </a:lnTo>
                  <a:lnTo>
                    <a:pt x="270789" y="15367"/>
                  </a:lnTo>
                  <a:close/>
                </a:path>
                <a:path w="1185545" h="154939">
                  <a:moveTo>
                    <a:pt x="232689" y="0"/>
                  </a:moveTo>
                  <a:lnTo>
                    <a:pt x="214782" y="0"/>
                  </a:lnTo>
                  <a:lnTo>
                    <a:pt x="214782" y="15367"/>
                  </a:lnTo>
                  <a:lnTo>
                    <a:pt x="232689" y="15367"/>
                  </a:lnTo>
                  <a:lnTo>
                    <a:pt x="232689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98140" y="3719575"/>
              <a:ext cx="150494" cy="136017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564130" y="3719575"/>
              <a:ext cx="419734" cy="136525"/>
            </a:xfrm>
            <a:custGeom>
              <a:avLst/>
              <a:gdLst/>
              <a:ahLst/>
              <a:cxnLst/>
              <a:rect l="l" t="t" r="r" b="b"/>
              <a:pathLst>
                <a:path w="419735" h="136525">
                  <a:moveTo>
                    <a:pt x="313689" y="8001"/>
                  </a:moveTo>
                  <a:lnTo>
                    <a:pt x="267969" y="8001"/>
                  </a:lnTo>
                  <a:lnTo>
                    <a:pt x="267969" y="130048"/>
                  </a:lnTo>
                  <a:lnTo>
                    <a:pt x="283971" y="130048"/>
                  </a:lnTo>
                  <a:lnTo>
                    <a:pt x="283971" y="86868"/>
                  </a:lnTo>
                  <a:lnTo>
                    <a:pt x="338801" y="86868"/>
                  </a:lnTo>
                  <a:lnTo>
                    <a:pt x="336550" y="83439"/>
                  </a:lnTo>
                  <a:lnTo>
                    <a:pt x="344931" y="80391"/>
                  </a:lnTo>
                  <a:lnTo>
                    <a:pt x="351408" y="75819"/>
                  </a:lnTo>
                  <a:lnTo>
                    <a:pt x="353767" y="72517"/>
                  </a:lnTo>
                  <a:lnTo>
                    <a:pt x="283971" y="72517"/>
                  </a:lnTo>
                  <a:lnTo>
                    <a:pt x="283971" y="22225"/>
                  </a:lnTo>
                  <a:lnTo>
                    <a:pt x="353111" y="22225"/>
                  </a:lnTo>
                  <a:lnTo>
                    <a:pt x="349631" y="18669"/>
                  </a:lnTo>
                  <a:lnTo>
                    <a:pt x="342604" y="14073"/>
                  </a:lnTo>
                  <a:lnTo>
                    <a:pt x="334279" y="10763"/>
                  </a:lnTo>
                  <a:lnTo>
                    <a:pt x="324645" y="8739"/>
                  </a:lnTo>
                  <a:lnTo>
                    <a:pt x="313689" y="8001"/>
                  </a:lnTo>
                  <a:close/>
                </a:path>
                <a:path w="419735" h="136525">
                  <a:moveTo>
                    <a:pt x="338801" y="86868"/>
                  </a:moveTo>
                  <a:lnTo>
                    <a:pt x="320709" y="86868"/>
                  </a:lnTo>
                  <a:lnTo>
                    <a:pt x="348233" y="130048"/>
                  </a:lnTo>
                  <a:lnTo>
                    <a:pt x="367156" y="130048"/>
                  </a:lnTo>
                  <a:lnTo>
                    <a:pt x="338801" y="86868"/>
                  </a:lnTo>
                  <a:close/>
                </a:path>
                <a:path w="419735" h="136525">
                  <a:moveTo>
                    <a:pt x="353111" y="22225"/>
                  </a:moveTo>
                  <a:lnTo>
                    <a:pt x="312419" y="22225"/>
                  </a:lnTo>
                  <a:lnTo>
                    <a:pt x="319990" y="22683"/>
                  </a:lnTo>
                  <a:lnTo>
                    <a:pt x="326691" y="23891"/>
                  </a:lnTo>
                  <a:lnTo>
                    <a:pt x="332511" y="25886"/>
                  </a:lnTo>
                  <a:lnTo>
                    <a:pt x="337438" y="28702"/>
                  </a:lnTo>
                  <a:lnTo>
                    <a:pt x="343407" y="32893"/>
                  </a:lnTo>
                  <a:lnTo>
                    <a:pt x="346456" y="39116"/>
                  </a:lnTo>
                  <a:lnTo>
                    <a:pt x="346456" y="55626"/>
                  </a:lnTo>
                  <a:lnTo>
                    <a:pt x="312419" y="72517"/>
                  </a:lnTo>
                  <a:lnTo>
                    <a:pt x="353767" y="72517"/>
                  </a:lnTo>
                  <a:lnTo>
                    <a:pt x="355853" y="69596"/>
                  </a:lnTo>
                  <a:lnTo>
                    <a:pt x="360299" y="63500"/>
                  </a:lnTo>
                  <a:lnTo>
                    <a:pt x="362584" y="56134"/>
                  </a:lnTo>
                  <a:lnTo>
                    <a:pt x="362584" y="47371"/>
                  </a:lnTo>
                  <a:lnTo>
                    <a:pt x="361743" y="39116"/>
                  </a:lnTo>
                  <a:lnTo>
                    <a:pt x="361703" y="38725"/>
                  </a:lnTo>
                  <a:lnTo>
                    <a:pt x="359251" y="31067"/>
                  </a:lnTo>
                  <a:lnTo>
                    <a:pt x="355226" y="24385"/>
                  </a:lnTo>
                  <a:lnTo>
                    <a:pt x="353111" y="22225"/>
                  </a:lnTo>
                  <a:close/>
                </a:path>
                <a:path w="419735" h="136525">
                  <a:moveTo>
                    <a:pt x="134112" y="8001"/>
                  </a:moveTo>
                  <a:lnTo>
                    <a:pt x="120142" y="8001"/>
                  </a:lnTo>
                  <a:lnTo>
                    <a:pt x="120142" y="130048"/>
                  </a:lnTo>
                  <a:lnTo>
                    <a:pt x="136144" y="130048"/>
                  </a:lnTo>
                  <a:lnTo>
                    <a:pt x="136144" y="40005"/>
                  </a:lnTo>
                  <a:lnTo>
                    <a:pt x="152322" y="40005"/>
                  </a:lnTo>
                  <a:lnTo>
                    <a:pt x="134112" y="8001"/>
                  </a:lnTo>
                  <a:close/>
                </a:path>
                <a:path w="419735" h="136525">
                  <a:moveTo>
                    <a:pt x="242315" y="40005"/>
                  </a:moveTo>
                  <a:lnTo>
                    <a:pt x="226313" y="40005"/>
                  </a:lnTo>
                  <a:lnTo>
                    <a:pt x="226313" y="130048"/>
                  </a:lnTo>
                  <a:lnTo>
                    <a:pt x="242315" y="130048"/>
                  </a:lnTo>
                  <a:lnTo>
                    <a:pt x="242315" y="40005"/>
                  </a:lnTo>
                  <a:close/>
                </a:path>
                <a:path w="419735" h="136525">
                  <a:moveTo>
                    <a:pt x="152322" y="40005"/>
                  </a:moveTo>
                  <a:lnTo>
                    <a:pt x="136144" y="40005"/>
                  </a:lnTo>
                  <a:lnTo>
                    <a:pt x="175387" y="109474"/>
                  </a:lnTo>
                  <a:lnTo>
                    <a:pt x="187070" y="109474"/>
                  </a:lnTo>
                  <a:lnTo>
                    <a:pt x="197617" y="90805"/>
                  </a:lnTo>
                  <a:lnTo>
                    <a:pt x="181228" y="90805"/>
                  </a:lnTo>
                  <a:lnTo>
                    <a:pt x="152322" y="40005"/>
                  </a:lnTo>
                  <a:close/>
                </a:path>
                <a:path w="419735" h="136525">
                  <a:moveTo>
                    <a:pt x="242315" y="8001"/>
                  </a:moveTo>
                  <a:lnTo>
                    <a:pt x="228345" y="8001"/>
                  </a:lnTo>
                  <a:lnTo>
                    <a:pt x="181228" y="90805"/>
                  </a:lnTo>
                  <a:lnTo>
                    <a:pt x="197617" y="90805"/>
                  </a:lnTo>
                  <a:lnTo>
                    <a:pt x="226313" y="40005"/>
                  </a:lnTo>
                  <a:lnTo>
                    <a:pt x="242315" y="40005"/>
                  </a:lnTo>
                  <a:lnTo>
                    <a:pt x="242315" y="8001"/>
                  </a:lnTo>
                  <a:close/>
                </a:path>
                <a:path w="419735" h="136525">
                  <a:moveTo>
                    <a:pt x="16509" y="93599"/>
                  </a:moveTo>
                  <a:lnTo>
                    <a:pt x="0" y="93599"/>
                  </a:lnTo>
                  <a:lnTo>
                    <a:pt x="1597" y="102098"/>
                  </a:lnTo>
                  <a:lnTo>
                    <a:pt x="31083" y="129952"/>
                  </a:lnTo>
                  <a:lnTo>
                    <a:pt x="50800" y="132715"/>
                  </a:lnTo>
                  <a:lnTo>
                    <a:pt x="59943" y="132715"/>
                  </a:lnTo>
                  <a:lnTo>
                    <a:pt x="90730" y="118872"/>
                  </a:lnTo>
                  <a:lnTo>
                    <a:pt x="51815" y="118872"/>
                  </a:lnTo>
                  <a:lnTo>
                    <a:pt x="44483" y="118367"/>
                  </a:lnTo>
                  <a:lnTo>
                    <a:pt x="17399" y="101092"/>
                  </a:lnTo>
                  <a:lnTo>
                    <a:pt x="16509" y="93599"/>
                  </a:lnTo>
                  <a:close/>
                </a:path>
                <a:path w="419735" h="136525">
                  <a:moveTo>
                    <a:pt x="50800" y="5080"/>
                  </a:moveTo>
                  <a:lnTo>
                    <a:pt x="41656" y="5080"/>
                  </a:lnTo>
                  <a:lnTo>
                    <a:pt x="33655" y="6350"/>
                  </a:lnTo>
                  <a:lnTo>
                    <a:pt x="26669" y="9017"/>
                  </a:lnTo>
                  <a:lnTo>
                    <a:pt x="19557" y="11557"/>
                  </a:lnTo>
                  <a:lnTo>
                    <a:pt x="14096" y="15367"/>
                  </a:lnTo>
                  <a:lnTo>
                    <a:pt x="5968" y="25019"/>
                  </a:lnTo>
                  <a:lnTo>
                    <a:pt x="3937" y="30861"/>
                  </a:lnTo>
                  <a:lnTo>
                    <a:pt x="3913" y="32131"/>
                  </a:lnTo>
                  <a:lnTo>
                    <a:pt x="3809" y="37719"/>
                  </a:lnTo>
                  <a:lnTo>
                    <a:pt x="27289" y="68421"/>
                  </a:lnTo>
                  <a:lnTo>
                    <a:pt x="54683" y="75735"/>
                  </a:lnTo>
                  <a:lnTo>
                    <a:pt x="62531" y="77978"/>
                  </a:lnTo>
                  <a:lnTo>
                    <a:pt x="69022" y="80410"/>
                  </a:lnTo>
                  <a:lnTo>
                    <a:pt x="74168" y="83058"/>
                  </a:lnTo>
                  <a:lnTo>
                    <a:pt x="80263" y="86614"/>
                  </a:lnTo>
                  <a:lnTo>
                    <a:pt x="83184" y="91694"/>
                  </a:lnTo>
                  <a:lnTo>
                    <a:pt x="83057" y="98298"/>
                  </a:lnTo>
                  <a:lnTo>
                    <a:pt x="82931" y="104521"/>
                  </a:lnTo>
                  <a:lnTo>
                    <a:pt x="80009" y="109474"/>
                  </a:lnTo>
                  <a:lnTo>
                    <a:pt x="68580" y="116840"/>
                  </a:lnTo>
                  <a:lnTo>
                    <a:pt x="60587" y="118872"/>
                  </a:lnTo>
                  <a:lnTo>
                    <a:pt x="90730" y="118872"/>
                  </a:lnTo>
                  <a:lnTo>
                    <a:pt x="99568" y="88392"/>
                  </a:lnTo>
                  <a:lnTo>
                    <a:pt x="96265" y="80899"/>
                  </a:lnTo>
                  <a:lnTo>
                    <a:pt x="57276" y="61341"/>
                  </a:lnTo>
                  <a:lnTo>
                    <a:pt x="48224" y="59269"/>
                  </a:lnTo>
                  <a:lnTo>
                    <a:pt x="40481" y="57054"/>
                  </a:lnTo>
                  <a:lnTo>
                    <a:pt x="34024" y="54697"/>
                  </a:lnTo>
                  <a:lnTo>
                    <a:pt x="28828" y="52197"/>
                  </a:lnTo>
                  <a:lnTo>
                    <a:pt x="22859" y="48641"/>
                  </a:lnTo>
                  <a:lnTo>
                    <a:pt x="19938" y="43815"/>
                  </a:lnTo>
                  <a:lnTo>
                    <a:pt x="20065" y="32131"/>
                  </a:lnTo>
                  <a:lnTo>
                    <a:pt x="22606" y="27559"/>
                  </a:lnTo>
                  <a:lnTo>
                    <a:pt x="32983" y="20724"/>
                  </a:lnTo>
                  <a:lnTo>
                    <a:pt x="40386" y="18923"/>
                  </a:lnTo>
                  <a:lnTo>
                    <a:pt x="88201" y="18923"/>
                  </a:lnTo>
                  <a:lnTo>
                    <a:pt x="84327" y="15367"/>
                  </a:lnTo>
                  <a:lnTo>
                    <a:pt x="77303" y="10937"/>
                  </a:lnTo>
                  <a:lnTo>
                    <a:pt x="69373" y="7747"/>
                  </a:lnTo>
                  <a:lnTo>
                    <a:pt x="60539" y="5794"/>
                  </a:lnTo>
                  <a:lnTo>
                    <a:pt x="50800" y="5080"/>
                  </a:lnTo>
                  <a:close/>
                </a:path>
                <a:path w="419735" h="136525">
                  <a:moveTo>
                    <a:pt x="88201" y="18923"/>
                  </a:moveTo>
                  <a:lnTo>
                    <a:pt x="59562" y="18923"/>
                  </a:lnTo>
                  <a:lnTo>
                    <a:pt x="67182" y="21082"/>
                  </a:lnTo>
                  <a:lnTo>
                    <a:pt x="72770" y="25400"/>
                  </a:lnTo>
                  <a:lnTo>
                    <a:pt x="78358" y="29591"/>
                  </a:lnTo>
                  <a:lnTo>
                    <a:pt x="81533" y="35052"/>
                  </a:lnTo>
                  <a:lnTo>
                    <a:pt x="82422" y="41656"/>
                  </a:lnTo>
                  <a:lnTo>
                    <a:pt x="98932" y="41656"/>
                  </a:lnTo>
                  <a:lnTo>
                    <a:pt x="97454" y="33869"/>
                  </a:lnTo>
                  <a:lnTo>
                    <a:pt x="94535" y="26892"/>
                  </a:lnTo>
                  <a:lnTo>
                    <a:pt x="90164" y="20724"/>
                  </a:lnTo>
                  <a:lnTo>
                    <a:pt x="88201" y="18923"/>
                  </a:lnTo>
                  <a:close/>
                </a:path>
                <a:path w="419735" h="136525">
                  <a:moveTo>
                    <a:pt x="390906" y="0"/>
                  </a:moveTo>
                  <a:lnTo>
                    <a:pt x="374142" y="0"/>
                  </a:lnTo>
                  <a:lnTo>
                    <a:pt x="380529" y="7048"/>
                  </a:lnTo>
                  <a:lnTo>
                    <a:pt x="386193" y="14478"/>
                  </a:lnTo>
                  <a:lnTo>
                    <a:pt x="401487" y="48259"/>
                  </a:lnTo>
                  <a:lnTo>
                    <a:pt x="401558" y="48514"/>
                  </a:lnTo>
                  <a:lnTo>
                    <a:pt x="403112" y="57876"/>
                  </a:lnTo>
                  <a:lnTo>
                    <a:pt x="403139" y="58039"/>
                  </a:lnTo>
                  <a:lnTo>
                    <a:pt x="403732" y="67945"/>
                  </a:lnTo>
                  <a:lnTo>
                    <a:pt x="403139" y="77924"/>
                  </a:lnTo>
                  <a:lnTo>
                    <a:pt x="386143" y="121618"/>
                  </a:lnTo>
                  <a:lnTo>
                    <a:pt x="374142" y="136017"/>
                  </a:lnTo>
                  <a:lnTo>
                    <a:pt x="390906" y="136017"/>
                  </a:lnTo>
                  <a:lnTo>
                    <a:pt x="414833" y="96895"/>
                  </a:lnTo>
                  <a:lnTo>
                    <a:pt x="419226" y="67945"/>
                  </a:lnTo>
                  <a:lnTo>
                    <a:pt x="418738" y="58039"/>
                  </a:lnTo>
                  <a:lnTo>
                    <a:pt x="418730" y="57876"/>
                  </a:lnTo>
                  <a:lnTo>
                    <a:pt x="402526" y="14478"/>
                  </a:lnTo>
                  <a:lnTo>
                    <a:pt x="397049" y="7048"/>
                  </a:lnTo>
                  <a:lnTo>
                    <a:pt x="39090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0871" y="4094987"/>
              <a:ext cx="2431541" cy="46863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92351" y="4226064"/>
              <a:ext cx="1599437" cy="19124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86967" y="4101083"/>
              <a:ext cx="2403347" cy="440436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303528" y="4236846"/>
              <a:ext cx="1562735" cy="153670"/>
            </a:xfrm>
            <a:custGeom>
              <a:avLst/>
              <a:gdLst/>
              <a:ahLst/>
              <a:cxnLst/>
              <a:rect l="l" t="t" r="r" b="b"/>
              <a:pathLst>
                <a:path w="1562735" h="153670">
                  <a:moveTo>
                    <a:pt x="105410" y="132969"/>
                  </a:moveTo>
                  <a:lnTo>
                    <a:pt x="73494" y="95250"/>
                  </a:lnTo>
                  <a:lnTo>
                    <a:pt x="57277" y="76073"/>
                  </a:lnTo>
                  <a:lnTo>
                    <a:pt x="58293" y="70866"/>
                  </a:lnTo>
                  <a:lnTo>
                    <a:pt x="59182" y="65278"/>
                  </a:lnTo>
                  <a:lnTo>
                    <a:pt x="59817" y="59436"/>
                  </a:lnTo>
                  <a:lnTo>
                    <a:pt x="60579" y="53594"/>
                  </a:lnTo>
                  <a:lnTo>
                    <a:pt x="61087" y="47625"/>
                  </a:lnTo>
                  <a:lnTo>
                    <a:pt x="61341" y="41402"/>
                  </a:lnTo>
                  <a:lnTo>
                    <a:pt x="100330" y="41402"/>
                  </a:lnTo>
                  <a:lnTo>
                    <a:pt x="100330" y="24892"/>
                  </a:lnTo>
                  <a:lnTo>
                    <a:pt x="61468" y="24892"/>
                  </a:lnTo>
                  <a:lnTo>
                    <a:pt x="61468" y="0"/>
                  </a:lnTo>
                  <a:lnTo>
                    <a:pt x="43434" y="0"/>
                  </a:lnTo>
                  <a:lnTo>
                    <a:pt x="43434" y="24892"/>
                  </a:lnTo>
                  <a:lnTo>
                    <a:pt x="2667" y="24892"/>
                  </a:lnTo>
                  <a:lnTo>
                    <a:pt x="2667" y="41402"/>
                  </a:lnTo>
                  <a:lnTo>
                    <a:pt x="43434" y="41402"/>
                  </a:lnTo>
                  <a:lnTo>
                    <a:pt x="42672" y="52717"/>
                  </a:lnTo>
                  <a:lnTo>
                    <a:pt x="34074" y="91998"/>
                  </a:lnTo>
                  <a:lnTo>
                    <a:pt x="6184" y="125450"/>
                  </a:lnTo>
                  <a:lnTo>
                    <a:pt x="0" y="127254"/>
                  </a:lnTo>
                  <a:lnTo>
                    <a:pt x="0" y="144526"/>
                  </a:lnTo>
                  <a:lnTo>
                    <a:pt x="36728" y="122923"/>
                  </a:lnTo>
                  <a:lnTo>
                    <a:pt x="51689" y="95250"/>
                  </a:lnTo>
                  <a:lnTo>
                    <a:pt x="92570" y="144399"/>
                  </a:lnTo>
                  <a:lnTo>
                    <a:pt x="105410" y="132969"/>
                  </a:lnTo>
                  <a:close/>
                </a:path>
                <a:path w="1562735" h="153670">
                  <a:moveTo>
                    <a:pt x="157480" y="63119"/>
                  </a:moveTo>
                  <a:lnTo>
                    <a:pt x="136017" y="63119"/>
                  </a:lnTo>
                  <a:lnTo>
                    <a:pt x="136017" y="1397"/>
                  </a:lnTo>
                  <a:lnTo>
                    <a:pt x="118364" y="1397"/>
                  </a:lnTo>
                  <a:lnTo>
                    <a:pt x="118364" y="153670"/>
                  </a:lnTo>
                  <a:lnTo>
                    <a:pt x="136017" y="153670"/>
                  </a:lnTo>
                  <a:lnTo>
                    <a:pt x="136017" y="80010"/>
                  </a:lnTo>
                  <a:lnTo>
                    <a:pt x="157480" y="80010"/>
                  </a:lnTo>
                  <a:lnTo>
                    <a:pt x="157480" y="63119"/>
                  </a:lnTo>
                  <a:close/>
                </a:path>
                <a:path w="1562735" h="153670">
                  <a:moveTo>
                    <a:pt x="254635" y="134747"/>
                  </a:moveTo>
                  <a:lnTo>
                    <a:pt x="231457" y="92710"/>
                  </a:lnTo>
                  <a:lnTo>
                    <a:pt x="217678" y="67691"/>
                  </a:lnTo>
                  <a:lnTo>
                    <a:pt x="218401" y="60985"/>
                  </a:lnTo>
                  <a:lnTo>
                    <a:pt x="219087" y="53975"/>
                  </a:lnTo>
                  <a:lnTo>
                    <a:pt x="221030" y="14579"/>
                  </a:lnTo>
                  <a:lnTo>
                    <a:pt x="221107" y="5842"/>
                  </a:lnTo>
                  <a:lnTo>
                    <a:pt x="204089" y="5207"/>
                  </a:lnTo>
                  <a:lnTo>
                    <a:pt x="203974" y="14579"/>
                  </a:lnTo>
                  <a:lnTo>
                    <a:pt x="203885" y="21742"/>
                  </a:lnTo>
                  <a:lnTo>
                    <a:pt x="200914" y="65151"/>
                  </a:lnTo>
                  <a:lnTo>
                    <a:pt x="190754" y="106807"/>
                  </a:lnTo>
                  <a:lnTo>
                    <a:pt x="171704" y="126746"/>
                  </a:lnTo>
                  <a:lnTo>
                    <a:pt x="171704" y="144526"/>
                  </a:lnTo>
                  <a:lnTo>
                    <a:pt x="206184" y="113093"/>
                  </a:lnTo>
                  <a:lnTo>
                    <a:pt x="212979" y="92710"/>
                  </a:lnTo>
                  <a:lnTo>
                    <a:pt x="239776" y="142621"/>
                  </a:lnTo>
                  <a:lnTo>
                    <a:pt x="254635" y="134747"/>
                  </a:lnTo>
                  <a:close/>
                </a:path>
                <a:path w="1562735" h="153670">
                  <a:moveTo>
                    <a:pt x="278511" y="2286"/>
                  </a:moveTo>
                  <a:lnTo>
                    <a:pt x="261747" y="2286"/>
                  </a:lnTo>
                  <a:lnTo>
                    <a:pt x="261747" y="53467"/>
                  </a:lnTo>
                  <a:lnTo>
                    <a:pt x="237617" y="53467"/>
                  </a:lnTo>
                  <a:lnTo>
                    <a:pt x="237617" y="70231"/>
                  </a:lnTo>
                  <a:lnTo>
                    <a:pt x="261747" y="70231"/>
                  </a:lnTo>
                  <a:lnTo>
                    <a:pt x="261747" y="151003"/>
                  </a:lnTo>
                  <a:lnTo>
                    <a:pt x="278511" y="151003"/>
                  </a:lnTo>
                  <a:lnTo>
                    <a:pt x="278511" y="2286"/>
                  </a:lnTo>
                  <a:close/>
                </a:path>
                <a:path w="1562735" h="153670">
                  <a:moveTo>
                    <a:pt x="316865" y="1397"/>
                  </a:moveTo>
                  <a:lnTo>
                    <a:pt x="300101" y="1397"/>
                  </a:lnTo>
                  <a:lnTo>
                    <a:pt x="300101" y="153670"/>
                  </a:lnTo>
                  <a:lnTo>
                    <a:pt x="316865" y="153670"/>
                  </a:lnTo>
                  <a:lnTo>
                    <a:pt x="316865" y="1397"/>
                  </a:lnTo>
                  <a:close/>
                </a:path>
                <a:path w="1562735" h="153670">
                  <a:moveTo>
                    <a:pt x="419608" y="123063"/>
                  </a:moveTo>
                  <a:lnTo>
                    <a:pt x="414909" y="124841"/>
                  </a:lnTo>
                  <a:lnTo>
                    <a:pt x="409448" y="126365"/>
                  </a:lnTo>
                  <a:lnTo>
                    <a:pt x="397129" y="128397"/>
                  </a:lnTo>
                  <a:lnTo>
                    <a:pt x="390779" y="128905"/>
                  </a:lnTo>
                  <a:lnTo>
                    <a:pt x="364617" y="128905"/>
                  </a:lnTo>
                  <a:lnTo>
                    <a:pt x="364617" y="22606"/>
                  </a:lnTo>
                  <a:lnTo>
                    <a:pt x="413004" y="22606"/>
                  </a:lnTo>
                  <a:lnTo>
                    <a:pt x="413004" y="6985"/>
                  </a:lnTo>
                  <a:lnTo>
                    <a:pt x="347205" y="6985"/>
                  </a:lnTo>
                  <a:lnTo>
                    <a:pt x="347205" y="144526"/>
                  </a:lnTo>
                  <a:lnTo>
                    <a:pt x="389255" y="144526"/>
                  </a:lnTo>
                  <a:lnTo>
                    <a:pt x="395986" y="144018"/>
                  </a:lnTo>
                  <a:lnTo>
                    <a:pt x="409321" y="141986"/>
                  </a:lnTo>
                  <a:lnTo>
                    <a:pt x="415036" y="140462"/>
                  </a:lnTo>
                  <a:lnTo>
                    <a:pt x="419608" y="138557"/>
                  </a:lnTo>
                  <a:lnTo>
                    <a:pt x="419608" y="128905"/>
                  </a:lnTo>
                  <a:lnTo>
                    <a:pt x="419608" y="123063"/>
                  </a:lnTo>
                  <a:close/>
                </a:path>
                <a:path w="1562735" h="153670">
                  <a:moveTo>
                    <a:pt x="489077" y="1397"/>
                  </a:moveTo>
                  <a:lnTo>
                    <a:pt x="472313" y="1397"/>
                  </a:lnTo>
                  <a:lnTo>
                    <a:pt x="472313" y="62738"/>
                  </a:lnTo>
                  <a:lnTo>
                    <a:pt x="447421" y="62738"/>
                  </a:lnTo>
                  <a:lnTo>
                    <a:pt x="447421" y="2286"/>
                  </a:lnTo>
                  <a:lnTo>
                    <a:pt x="430657" y="2286"/>
                  </a:lnTo>
                  <a:lnTo>
                    <a:pt x="430657" y="151003"/>
                  </a:lnTo>
                  <a:lnTo>
                    <a:pt x="447421" y="151003"/>
                  </a:lnTo>
                  <a:lnTo>
                    <a:pt x="447421" y="79375"/>
                  </a:lnTo>
                  <a:lnTo>
                    <a:pt x="472313" y="79375"/>
                  </a:lnTo>
                  <a:lnTo>
                    <a:pt x="472313" y="153670"/>
                  </a:lnTo>
                  <a:lnTo>
                    <a:pt x="489077" y="153670"/>
                  </a:lnTo>
                  <a:lnTo>
                    <a:pt x="489077" y="79375"/>
                  </a:lnTo>
                  <a:lnTo>
                    <a:pt x="489077" y="62738"/>
                  </a:lnTo>
                  <a:lnTo>
                    <a:pt x="489077" y="1397"/>
                  </a:lnTo>
                  <a:close/>
                </a:path>
                <a:path w="1562735" h="153670">
                  <a:moveTo>
                    <a:pt x="621411" y="78740"/>
                  </a:moveTo>
                  <a:lnTo>
                    <a:pt x="594944" y="59055"/>
                  </a:lnTo>
                  <a:lnTo>
                    <a:pt x="574802" y="44069"/>
                  </a:lnTo>
                  <a:lnTo>
                    <a:pt x="575818" y="40386"/>
                  </a:lnTo>
                  <a:lnTo>
                    <a:pt x="576707" y="36576"/>
                  </a:lnTo>
                  <a:lnTo>
                    <a:pt x="577342" y="32639"/>
                  </a:lnTo>
                  <a:lnTo>
                    <a:pt x="578104" y="28829"/>
                  </a:lnTo>
                  <a:lnTo>
                    <a:pt x="578485" y="24765"/>
                  </a:lnTo>
                  <a:lnTo>
                    <a:pt x="578612" y="20701"/>
                  </a:lnTo>
                  <a:lnTo>
                    <a:pt x="616966" y="20701"/>
                  </a:lnTo>
                  <a:lnTo>
                    <a:pt x="616966" y="5334"/>
                  </a:lnTo>
                  <a:lnTo>
                    <a:pt x="519811" y="5334"/>
                  </a:lnTo>
                  <a:lnTo>
                    <a:pt x="519811" y="20701"/>
                  </a:lnTo>
                  <a:lnTo>
                    <a:pt x="560832" y="20701"/>
                  </a:lnTo>
                  <a:lnTo>
                    <a:pt x="559536" y="31737"/>
                  </a:lnTo>
                  <a:lnTo>
                    <a:pt x="535127" y="70713"/>
                  </a:lnTo>
                  <a:lnTo>
                    <a:pt x="517906" y="76708"/>
                  </a:lnTo>
                  <a:lnTo>
                    <a:pt x="517906" y="92837"/>
                  </a:lnTo>
                  <a:lnTo>
                    <a:pt x="553885" y="77444"/>
                  </a:lnTo>
                  <a:lnTo>
                    <a:pt x="568452" y="59055"/>
                  </a:lnTo>
                  <a:lnTo>
                    <a:pt x="611505" y="91694"/>
                  </a:lnTo>
                  <a:lnTo>
                    <a:pt x="621411" y="78740"/>
                  </a:lnTo>
                  <a:close/>
                </a:path>
                <a:path w="1562735" h="153670">
                  <a:moveTo>
                    <a:pt x="658241" y="1397"/>
                  </a:moveTo>
                  <a:lnTo>
                    <a:pt x="640588" y="1397"/>
                  </a:lnTo>
                  <a:lnTo>
                    <a:pt x="640588" y="37465"/>
                  </a:lnTo>
                  <a:lnTo>
                    <a:pt x="610997" y="37465"/>
                  </a:lnTo>
                  <a:lnTo>
                    <a:pt x="610997" y="52959"/>
                  </a:lnTo>
                  <a:lnTo>
                    <a:pt x="640588" y="52959"/>
                  </a:lnTo>
                  <a:lnTo>
                    <a:pt x="640588" y="114681"/>
                  </a:lnTo>
                  <a:lnTo>
                    <a:pt x="658241" y="114681"/>
                  </a:lnTo>
                  <a:lnTo>
                    <a:pt x="658241" y="1397"/>
                  </a:lnTo>
                  <a:close/>
                </a:path>
                <a:path w="1562735" h="153670">
                  <a:moveTo>
                    <a:pt x="661416" y="135890"/>
                  </a:moveTo>
                  <a:lnTo>
                    <a:pt x="546608" y="135890"/>
                  </a:lnTo>
                  <a:lnTo>
                    <a:pt x="546608" y="103251"/>
                  </a:lnTo>
                  <a:lnTo>
                    <a:pt x="528574" y="103251"/>
                  </a:lnTo>
                  <a:lnTo>
                    <a:pt x="528574" y="151765"/>
                  </a:lnTo>
                  <a:lnTo>
                    <a:pt x="661416" y="151765"/>
                  </a:lnTo>
                  <a:lnTo>
                    <a:pt x="661416" y="135890"/>
                  </a:lnTo>
                  <a:close/>
                </a:path>
                <a:path w="1562735" h="153670">
                  <a:moveTo>
                    <a:pt x="828929" y="6731"/>
                  </a:moveTo>
                  <a:lnTo>
                    <a:pt x="696341" y="6731"/>
                  </a:lnTo>
                  <a:lnTo>
                    <a:pt x="696341" y="23368"/>
                  </a:lnTo>
                  <a:lnTo>
                    <a:pt x="810641" y="23368"/>
                  </a:lnTo>
                  <a:lnTo>
                    <a:pt x="810641" y="107315"/>
                  </a:lnTo>
                  <a:lnTo>
                    <a:pt x="828929" y="107315"/>
                  </a:lnTo>
                  <a:lnTo>
                    <a:pt x="828929" y="6731"/>
                  </a:lnTo>
                  <a:close/>
                </a:path>
                <a:path w="1562735" h="153670">
                  <a:moveTo>
                    <a:pt x="839089" y="129794"/>
                  </a:moveTo>
                  <a:lnTo>
                    <a:pt x="762000" y="129794"/>
                  </a:lnTo>
                  <a:lnTo>
                    <a:pt x="762000" y="61849"/>
                  </a:lnTo>
                  <a:lnTo>
                    <a:pt x="743712" y="61849"/>
                  </a:lnTo>
                  <a:lnTo>
                    <a:pt x="743712" y="129794"/>
                  </a:lnTo>
                  <a:lnTo>
                    <a:pt x="687070" y="129794"/>
                  </a:lnTo>
                  <a:lnTo>
                    <a:pt x="687070" y="146431"/>
                  </a:lnTo>
                  <a:lnTo>
                    <a:pt x="839089" y="146431"/>
                  </a:lnTo>
                  <a:lnTo>
                    <a:pt x="839089" y="129794"/>
                  </a:lnTo>
                  <a:close/>
                </a:path>
                <a:path w="1562735" h="153670">
                  <a:moveTo>
                    <a:pt x="941070" y="134620"/>
                  </a:moveTo>
                  <a:lnTo>
                    <a:pt x="918438" y="97282"/>
                  </a:lnTo>
                  <a:lnTo>
                    <a:pt x="904367" y="74041"/>
                  </a:lnTo>
                  <a:lnTo>
                    <a:pt x="905129" y="68834"/>
                  </a:lnTo>
                  <a:lnTo>
                    <a:pt x="905637" y="63500"/>
                  </a:lnTo>
                  <a:lnTo>
                    <a:pt x="906399" y="52197"/>
                  </a:lnTo>
                  <a:lnTo>
                    <a:pt x="906653" y="46228"/>
                  </a:lnTo>
                  <a:lnTo>
                    <a:pt x="906653" y="40132"/>
                  </a:lnTo>
                  <a:lnTo>
                    <a:pt x="934339" y="40132"/>
                  </a:lnTo>
                  <a:lnTo>
                    <a:pt x="934339" y="24003"/>
                  </a:lnTo>
                  <a:lnTo>
                    <a:pt x="906653" y="24003"/>
                  </a:lnTo>
                  <a:lnTo>
                    <a:pt x="906653" y="1016"/>
                  </a:lnTo>
                  <a:lnTo>
                    <a:pt x="889762" y="1016"/>
                  </a:lnTo>
                  <a:lnTo>
                    <a:pt x="889762" y="24003"/>
                  </a:lnTo>
                  <a:lnTo>
                    <a:pt x="861568" y="24003"/>
                  </a:lnTo>
                  <a:lnTo>
                    <a:pt x="861568" y="40132"/>
                  </a:lnTo>
                  <a:lnTo>
                    <a:pt x="889762" y="40132"/>
                  </a:lnTo>
                  <a:lnTo>
                    <a:pt x="889393" y="52070"/>
                  </a:lnTo>
                  <a:lnTo>
                    <a:pt x="884237" y="92544"/>
                  </a:lnTo>
                  <a:lnTo>
                    <a:pt x="859917" y="127889"/>
                  </a:lnTo>
                  <a:lnTo>
                    <a:pt x="859917" y="144526"/>
                  </a:lnTo>
                  <a:lnTo>
                    <a:pt x="893483" y="116243"/>
                  </a:lnTo>
                  <a:lnTo>
                    <a:pt x="900049" y="97282"/>
                  </a:lnTo>
                  <a:lnTo>
                    <a:pt x="926884" y="142862"/>
                  </a:lnTo>
                  <a:lnTo>
                    <a:pt x="926973" y="143002"/>
                  </a:lnTo>
                  <a:lnTo>
                    <a:pt x="941070" y="134620"/>
                  </a:lnTo>
                  <a:close/>
                </a:path>
                <a:path w="1562735" h="153670">
                  <a:moveTo>
                    <a:pt x="966216" y="2286"/>
                  </a:moveTo>
                  <a:lnTo>
                    <a:pt x="949452" y="2286"/>
                  </a:lnTo>
                  <a:lnTo>
                    <a:pt x="949452" y="63119"/>
                  </a:lnTo>
                  <a:lnTo>
                    <a:pt x="928243" y="63119"/>
                  </a:lnTo>
                  <a:lnTo>
                    <a:pt x="928243" y="79629"/>
                  </a:lnTo>
                  <a:lnTo>
                    <a:pt x="949452" y="79629"/>
                  </a:lnTo>
                  <a:lnTo>
                    <a:pt x="949452" y="151003"/>
                  </a:lnTo>
                  <a:lnTo>
                    <a:pt x="966216" y="151003"/>
                  </a:lnTo>
                  <a:lnTo>
                    <a:pt x="966216" y="2286"/>
                  </a:lnTo>
                  <a:close/>
                </a:path>
                <a:path w="1562735" h="153670">
                  <a:moveTo>
                    <a:pt x="1005713" y="1397"/>
                  </a:moveTo>
                  <a:lnTo>
                    <a:pt x="988949" y="1397"/>
                  </a:lnTo>
                  <a:lnTo>
                    <a:pt x="988949" y="153670"/>
                  </a:lnTo>
                  <a:lnTo>
                    <a:pt x="1005713" y="153670"/>
                  </a:lnTo>
                  <a:lnTo>
                    <a:pt x="1005713" y="1397"/>
                  </a:lnTo>
                  <a:close/>
                </a:path>
                <a:path w="1562735" h="153670">
                  <a:moveTo>
                    <a:pt x="1145540" y="5842"/>
                  </a:moveTo>
                  <a:lnTo>
                    <a:pt x="1129157" y="5842"/>
                  </a:lnTo>
                  <a:lnTo>
                    <a:pt x="1129157" y="58674"/>
                  </a:lnTo>
                  <a:lnTo>
                    <a:pt x="1129157" y="74549"/>
                  </a:lnTo>
                  <a:lnTo>
                    <a:pt x="1129157" y="128524"/>
                  </a:lnTo>
                  <a:lnTo>
                    <a:pt x="1096772" y="128524"/>
                  </a:lnTo>
                  <a:lnTo>
                    <a:pt x="1096772" y="74549"/>
                  </a:lnTo>
                  <a:lnTo>
                    <a:pt x="1129157" y="74549"/>
                  </a:lnTo>
                  <a:lnTo>
                    <a:pt x="1129157" y="58674"/>
                  </a:lnTo>
                  <a:lnTo>
                    <a:pt x="1096772" y="58674"/>
                  </a:lnTo>
                  <a:lnTo>
                    <a:pt x="1096772" y="5842"/>
                  </a:lnTo>
                  <a:lnTo>
                    <a:pt x="1080262" y="5842"/>
                  </a:lnTo>
                  <a:lnTo>
                    <a:pt x="1080262" y="144526"/>
                  </a:lnTo>
                  <a:lnTo>
                    <a:pt x="1145540" y="144526"/>
                  </a:lnTo>
                  <a:lnTo>
                    <a:pt x="1145540" y="128524"/>
                  </a:lnTo>
                  <a:lnTo>
                    <a:pt x="1145540" y="74549"/>
                  </a:lnTo>
                  <a:lnTo>
                    <a:pt x="1145540" y="58674"/>
                  </a:lnTo>
                  <a:lnTo>
                    <a:pt x="1145540" y="5842"/>
                  </a:lnTo>
                  <a:close/>
                </a:path>
                <a:path w="1562735" h="153670">
                  <a:moveTo>
                    <a:pt x="1222121" y="1397"/>
                  </a:moveTo>
                  <a:lnTo>
                    <a:pt x="1205357" y="1397"/>
                  </a:lnTo>
                  <a:lnTo>
                    <a:pt x="1205357" y="62738"/>
                  </a:lnTo>
                  <a:lnTo>
                    <a:pt x="1180465" y="62738"/>
                  </a:lnTo>
                  <a:lnTo>
                    <a:pt x="1180465" y="2286"/>
                  </a:lnTo>
                  <a:lnTo>
                    <a:pt x="1163701" y="2286"/>
                  </a:lnTo>
                  <a:lnTo>
                    <a:pt x="1163701" y="151003"/>
                  </a:lnTo>
                  <a:lnTo>
                    <a:pt x="1180465" y="151003"/>
                  </a:lnTo>
                  <a:lnTo>
                    <a:pt x="1180465" y="79375"/>
                  </a:lnTo>
                  <a:lnTo>
                    <a:pt x="1205357" y="79375"/>
                  </a:lnTo>
                  <a:lnTo>
                    <a:pt x="1205357" y="153670"/>
                  </a:lnTo>
                  <a:lnTo>
                    <a:pt x="1222121" y="153670"/>
                  </a:lnTo>
                  <a:lnTo>
                    <a:pt x="1222121" y="79375"/>
                  </a:lnTo>
                  <a:lnTo>
                    <a:pt x="1222121" y="62738"/>
                  </a:lnTo>
                  <a:lnTo>
                    <a:pt x="1222121" y="1397"/>
                  </a:lnTo>
                  <a:close/>
                </a:path>
                <a:path w="1562735" h="153670">
                  <a:moveTo>
                    <a:pt x="1353566" y="121031"/>
                  </a:moveTo>
                  <a:lnTo>
                    <a:pt x="1348867" y="123317"/>
                  </a:lnTo>
                  <a:lnTo>
                    <a:pt x="1342898" y="125095"/>
                  </a:lnTo>
                  <a:lnTo>
                    <a:pt x="1328801" y="127635"/>
                  </a:lnTo>
                  <a:lnTo>
                    <a:pt x="1321562" y="128397"/>
                  </a:lnTo>
                  <a:lnTo>
                    <a:pt x="1273556" y="128397"/>
                  </a:lnTo>
                  <a:lnTo>
                    <a:pt x="1273556" y="82677"/>
                  </a:lnTo>
                  <a:lnTo>
                    <a:pt x="1334389" y="82677"/>
                  </a:lnTo>
                  <a:lnTo>
                    <a:pt x="1334389" y="66548"/>
                  </a:lnTo>
                  <a:lnTo>
                    <a:pt x="1273556" y="66548"/>
                  </a:lnTo>
                  <a:lnTo>
                    <a:pt x="1273556" y="23114"/>
                  </a:lnTo>
                  <a:lnTo>
                    <a:pt x="1342898" y="23114"/>
                  </a:lnTo>
                  <a:lnTo>
                    <a:pt x="1342898" y="6985"/>
                  </a:lnTo>
                  <a:lnTo>
                    <a:pt x="1255903" y="6985"/>
                  </a:lnTo>
                  <a:lnTo>
                    <a:pt x="1255903" y="144526"/>
                  </a:lnTo>
                  <a:lnTo>
                    <a:pt x="1321689" y="144526"/>
                  </a:lnTo>
                  <a:lnTo>
                    <a:pt x="1328928" y="143891"/>
                  </a:lnTo>
                  <a:lnTo>
                    <a:pt x="1342898" y="141351"/>
                  </a:lnTo>
                  <a:lnTo>
                    <a:pt x="1348867" y="139573"/>
                  </a:lnTo>
                  <a:lnTo>
                    <a:pt x="1353566" y="137287"/>
                  </a:lnTo>
                  <a:lnTo>
                    <a:pt x="1353566" y="128397"/>
                  </a:lnTo>
                  <a:lnTo>
                    <a:pt x="1353566" y="121031"/>
                  </a:lnTo>
                  <a:close/>
                </a:path>
                <a:path w="1562735" h="153670">
                  <a:moveTo>
                    <a:pt x="1391285" y="1397"/>
                  </a:moveTo>
                  <a:lnTo>
                    <a:pt x="1373378" y="1397"/>
                  </a:lnTo>
                  <a:lnTo>
                    <a:pt x="1373378" y="63500"/>
                  </a:lnTo>
                  <a:lnTo>
                    <a:pt x="1345184" y="63500"/>
                  </a:lnTo>
                  <a:lnTo>
                    <a:pt x="1345184" y="80010"/>
                  </a:lnTo>
                  <a:lnTo>
                    <a:pt x="1373378" y="80010"/>
                  </a:lnTo>
                  <a:lnTo>
                    <a:pt x="1373378" y="153670"/>
                  </a:lnTo>
                  <a:lnTo>
                    <a:pt x="1391285" y="153670"/>
                  </a:lnTo>
                  <a:lnTo>
                    <a:pt x="1391285" y="1397"/>
                  </a:lnTo>
                  <a:close/>
                </a:path>
                <a:path w="1562735" h="153670">
                  <a:moveTo>
                    <a:pt x="1530477" y="121031"/>
                  </a:moveTo>
                  <a:lnTo>
                    <a:pt x="1525651" y="123317"/>
                  </a:lnTo>
                  <a:lnTo>
                    <a:pt x="1519809" y="125095"/>
                  </a:lnTo>
                  <a:lnTo>
                    <a:pt x="1505712" y="127635"/>
                  </a:lnTo>
                  <a:lnTo>
                    <a:pt x="1498473" y="128397"/>
                  </a:lnTo>
                  <a:lnTo>
                    <a:pt x="1446530" y="128397"/>
                  </a:lnTo>
                  <a:lnTo>
                    <a:pt x="1446530" y="82677"/>
                  </a:lnTo>
                  <a:lnTo>
                    <a:pt x="1514602" y="82677"/>
                  </a:lnTo>
                  <a:lnTo>
                    <a:pt x="1514602" y="6985"/>
                  </a:lnTo>
                  <a:lnTo>
                    <a:pt x="1428496" y="6985"/>
                  </a:lnTo>
                  <a:lnTo>
                    <a:pt x="1428496" y="23114"/>
                  </a:lnTo>
                  <a:lnTo>
                    <a:pt x="1496949" y="23114"/>
                  </a:lnTo>
                  <a:lnTo>
                    <a:pt x="1496949" y="66548"/>
                  </a:lnTo>
                  <a:lnTo>
                    <a:pt x="1428877" y="66548"/>
                  </a:lnTo>
                  <a:lnTo>
                    <a:pt x="1428877" y="144526"/>
                  </a:lnTo>
                  <a:lnTo>
                    <a:pt x="1498092" y="144526"/>
                  </a:lnTo>
                  <a:lnTo>
                    <a:pt x="1505458" y="143891"/>
                  </a:lnTo>
                  <a:lnTo>
                    <a:pt x="1519682" y="141351"/>
                  </a:lnTo>
                  <a:lnTo>
                    <a:pt x="1525651" y="139573"/>
                  </a:lnTo>
                  <a:lnTo>
                    <a:pt x="1530477" y="137287"/>
                  </a:lnTo>
                  <a:lnTo>
                    <a:pt x="1530477" y="128397"/>
                  </a:lnTo>
                  <a:lnTo>
                    <a:pt x="1530477" y="121031"/>
                  </a:lnTo>
                  <a:close/>
                </a:path>
                <a:path w="1562735" h="153670">
                  <a:moveTo>
                    <a:pt x="1562227" y="1397"/>
                  </a:moveTo>
                  <a:lnTo>
                    <a:pt x="1544574" y="1397"/>
                  </a:lnTo>
                  <a:lnTo>
                    <a:pt x="1544574" y="153670"/>
                  </a:lnTo>
                  <a:lnTo>
                    <a:pt x="1562227" y="153670"/>
                  </a:lnTo>
                  <a:lnTo>
                    <a:pt x="1562227" y="1397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3" name="object 7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991355" y="4098035"/>
            <a:ext cx="182880" cy="184404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4261611" y="4096257"/>
            <a:ext cx="1187450" cy="185420"/>
          </a:xfrm>
          <a:custGeom>
            <a:avLst/>
            <a:gdLst/>
            <a:ahLst/>
            <a:cxnLst/>
            <a:rect l="l" t="t" r="r" b="b"/>
            <a:pathLst>
              <a:path w="1187450" h="185420">
                <a:moveTo>
                  <a:pt x="48260" y="120650"/>
                </a:moveTo>
                <a:lnTo>
                  <a:pt x="11049" y="120650"/>
                </a:lnTo>
                <a:lnTo>
                  <a:pt x="11049" y="185419"/>
                </a:lnTo>
                <a:lnTo>
                  <a:pt x="179070" y="185419"/>
                </a:lnTo>
                <a:lnTo>
                  <a:pt x="179070" y="152781"/>
                </a:lnTo>
                <a:lnTo>
                  <a:pt x="48260" y="152781"/>
                </a:lnTo>
                <a:lnTo>
                  <a:pt x="48260" y="120650"/>
                </a:lnTo>
                <a:close/>
              </a:path>
              <a:path w="1187450" h="185420">
                <a:moveTo>
                  <a:pt x="176402" y="634"/>
                </a:moveTo>
                <a:lnTo>
                  <a:pt x="139826" y="634"/>
                </a:lnTo>
                <a:lnTo>
                  <a:pt x="139826" y="40004"/>
                </a:lnTo>
                <a:lnTo>
                  <a:pt x="115188" y="40004"/>
                </a:lnTo>
                <a:lnTo>
                  <a:pt x="115188" y="71754"/>
                </a:lnTo>
                <a:lnTo>
                  <a:pt x="139826" y="71754"/>
                </a:lnTo>
                <a:lnTo>
                  <a:pt x="139826" y="137540"/>
                </a:lnTo>
                <a:lnTo>
                  <a:pt x="176402" y="137540"/>
                </a:lnTo>
                <a:lnTo>
                  <a:pt x="176402" y="634"/>
                </a:lnTo>
                <a:close/>
              </a:path>
              <a:path w="1187450" h="185420">
                <a:moveTo>
                  <a:pt x="80517" y="33908"/>
                </a:moveTo>
                <a:lnTo>
                  <a:pt x="43814" y="33908"/>
                </a:lnTo>
                <a:lnTo>
                  <a:pt x="41955" y="42743"/>
                </a:lnTo>
                <a:lnTo>
                  <a:pt x="39036" y="50958"/>
                </a:lnTo>
                <a:lnTo>
                  <a:pt x="8951" y="79158"/>
                </a:lnTo>
                <a:lnTo>
                  <a:pt x="0" y="80898"/>
                </a:lnTo>
                <a:lnTo>
                  <a:pt x="0" y="114045"/>
                </a:lnTo>
                <a:lnTo>
                  <a:pt x="43630" y="99159"/>
                </a:lnTo>
                <a:lnTo>
                  <a:pt x="62864" y="80263"/>
                </a:lnTo>
                <a:lnTo>
                  <a:pt x="119398" y="80263"/>
                </a:lnTo>
                <a:lnTo>
                  <a:pt x="77342" y="51181"/>
                </a:lnTo>
                <a:lnTo>
                  <a:pt x="78993" y="45592"/>
                </a:lnTo>
                <a:lnTo>
                  <a:pt x="80087" y="40004"/>
                </a:lnTo>
                <a:lnTo>
                  <a:pt x="80137" y="39750"/>
                </a:lnTo>
                <a:lnTo>
                  <a:pt x="80517" y="33908"/>
                </a:lnTo>
                <a:close/>
              </a:path>
              <a:path w="1187450" h="185420">
                <a:moveTo>
                  <a:pt x="119398" y="80263"/>
                </a:moveTo>
                <a:lnTo>
                  <a:pt x="62864" y="80263"/>
                </a:lnTo>
                <a:lnTo>
                  <a:pt x="107823" y="112521"/>
                </a:lnTo>
                <a:lnTo>
                  <a:pt x="128397" y="86487"/>
                </a:lnTo>
                <a:lnTo>
                  <a:pt x="119398" y="80263"/>
                </a:lnTo>
                <a:close/>
              </a:path>
              <a:path w="1187450" h="185420">
                <a:moveTo>
                  <a:pt x="120396" y="2793"/>
                </a:moveTo>
                <a:lnTo>
                  <a:pt x="2666" y="2793"/>
                </a:lnTo>
                <a:lnTo>
                  <a:pt x="2666" y="33908"/>
                </a:lnTo>
                <a:lnTo>
                  <a:pt x="120396" y="33908"/>
                </a:lnTo>
                <a:lnTo>
                  <a:pt x="120396" y="2793"/>
                </a:lnTo>
                <a:close/>
              </a:path>
              <a:path w="1187450" h="185420">
                <a:moveTo>
                  <a:pt x="641476" y="4952"/>
                </a:moveTo>
                <a:lnTo>
                  <a:pt x="608076" y="4952"/>
                </a:lnTo>
                <a:lnTo>
                  <a:pt x="608076" y="176783"/>
                </a:lnTo>
                <a:lnTo>
                  <a:pt x="692150" y="176783"/>
                </a:lnTo>
                <a:lnTo>
                  <a:pt x="692150" y="143890"/>
                </a:lnTo>
                <a:lnTo>
                  <a:pt x="641476" y="143890"/>
                </a:lnTo>
                <a:lnTo>
                  <a:pt x="641476" y="92075"/>
                </a:lnTo>
                <a:lnTo>
                  <a:pt x="692150" y="92075"/>
                </a:lnTo>
                <a:lnTo>
                  <a:pt x="692150" y="59435"/>
                </a:lnTo>
                <a:lnTo>
                  <a:pt x="641476" y="59435"/>
                </a:lnTo>
                <a:lnTo>
                  <a:pt x="641476" y="4952"/>
                </a:lnTo>
                <a:close/>
              </a:path>
              <a:path w="1187450" h="185420">
                <a:moveTo>
                  <a:pt x="692150" y="92075"/>
                </a:moveTo>
                <a:lnTo>
                  <a:pt x="658749" y="92075"/>
                </a:lnTo>
                <a:lnTo>
                  <a:pt x="658749" y="143890"/>
                </a:lnTo>
                <a:lnTo>
                  <a:pt x="692150" y="143890"/>
                </a:lnTo>
                <a:lnTo>
                  <a:pt x="692150" y="92075"/>
                </a:lnTo>
                <a:close/>
              </a:path>
              <a:path w="1187450" h="185420">
                <a:moveTo>
                  <a:pt x="692150" y="4952"/>
                </a:moveTo>
                <a:lnTo>
                  <a:pt x="658749" y="4952"/>
                </a:lnTo>
                <a:lnTo>
                  <a:pt x="658749" y="59435"/>
                </a:lnTo>
                <a:lnTo>
                  <a:pt x="692150" y="59435"/>
                </a:lnTo>
                <a:lnTo>
                  <a:pt x="692150" y="4952"/>
                </a:lnTo>
                <a:close/>
              </a:path>
              <a:path w="1187450" h="185420">
                <a:moveTo>
                  <a:pt x="1124077" y="4952"/>
                </a:moveTo>
                <a:lnTo>
                  <a:pt x="1016508" y="4952"/>
                </a:lnTo>
                <a:lnTo>
                  <a:pt x="1016508" y="37845"/>
                </a:lnTo>
                <a:lnTo>
                  <a:pt x="1087754" y="37845"/>
                </a:lnTo>
                <a:lnTo>
                  <a:pt x="1087754" y="74167"/>
                </a:lnTo>
                <a:lnTo>
                  <a:pt x="1017015" y="74167"/>
                </a:lnTo>
                <a:lnTo>
                  <a:pt x="1017015" y="176783"/>
                </a:lnTo>
                <a:lnTo>
                  <a:pt x="1091818" y="176783"/>
                </a:lnTo>
                <a:lnTo>
                  <a:pt x="1098817" y="176639"/>
                </a:lnTo>
                <a:lnTo>
                  <a:pt x="1141222" y="167894"/>
                </a:lnTo>
                <a:lnTo>
                  <a:pt x="1141222" y="143890"/>
                </a:lnTo>
                <a:lnTo>
                  <a:pt x="1053338" y="143890"/>
                </a:lnTo>
                <a:lnTo>
                  <a:pt x="1053338" y="106679"/>
                </a:lnTo>
                <a:lnTo>
                  <a:pt x="1124077" y="106679"/>
                </a:lnTo>
                <a:lnTo>
                  <a:pt x="1124077" y="4952"/>
                </a:lnTo>
                <a:close/>
              </a:path>
              <a:path w="1187450" h="185420">
                <a:moveTo>
                  <a:pt x="1141222" y="135000"/>
                </a:moveTo>
                <a:lnTo>
                  <a:pt x="1100058" y="143672"/>
                </a:lnTo>
                <a:lnTo>
                  <a:pt x="1093342" y="143890"/>
                </a:lnTo>
                <a:lnTo>
                  <a:pt x="1141222" y="143890"/>
                </a:lnTo>
                <a:lnTo>
                  <a:pt x="1141222" y="135000"/>
                </a:lnTo>
                <a:close/>
              </a:path>
              <a:path w="1187450" h="185420">
                <a:moveTo>
                  <a:pt x="987171" y="634"/>
                </a:moveTo>
                <a:lnTo>
                  <a:pt x="950595" y="634"/>
                </a:lnTo>
                <a:lnTo>
                  <a:pt x="950595" y="68960"/>
                </a:lnTo>
                <a:lnTo>
                  <a:pt x="924178" y="68960"/>
                </a:lnTo>
                <a:lnTo>
                  <a:pt x="924178" y="103123"/>
                </a:lnTo>
                <a:lnTo>
                  <a:pt x="950595" y="103123"/>
                </a:lnTo>
                <a:lnTo>
                  <a:pt x="950595" y="185419"/>
                </a:lnTo>
                <a:lnTo>
                  <a:pt x="987171" y="185419"/>
                </a:lnTo>
                <a:lnTo>
                  <a:pt x="987171" y="634"/>
                </a:lnTo>
                <a:close/>
              </a:path>
              <a:path w="1187450" h="185420">
                <a:moveTo>
                  <a:pt x="921130" y="4952"/>
                </a:moveTo>
                <a:lnTo>
                  <a:pt x="814959" y="4952"/>
                </a:lnTo>
                <a:lnTo>
                  <a:pt x="814959" y="176783"/>
                </a:lnTo>
                <a:lnTo>
                  <a:pt x="886587" y="176783"/>
                </a:lnTo>
                <a:lnTo>
                  <a:pt x="893302" y="176639"/>
                </a:lnTo>
                <a:lnTo>
                  <a:pt x="934338" y="167894"/>
                </a:lnTo>
                <a:lnTo>
                  <a:pt x="934338" y="143256"/>
                </a:lnTo>
                <a:lnTo>
                  <a:pt x="851535" y="143256"/>
                </a:lnTo>
                <a:lnTo>
                  <a:pt x="851535" y="106806"/>
                </a:lnTo>
                <a:lnTo>
                  <a:pt x="912495" y="106806"/>
                </a:lnTo>
                <a:lnTo>
                  <a:pt x="912495" y="73532"/>
                </a:lnTo>
                <a:lnTo>
                  <a:pt x="851535" y="73532"/>
                </a:lnTo>
                <a:lnTo>
                  <a:pt x="851535" y="38481"/>
                </a:lnTo>
                <a:lnTo>
                  <a:pt x="921130" y="38481"/>
                </a:lnTo>
                <a:lnTo>
                  <a:pt x="921130" y="4952"/>
                </a:lnTo>
                <a:close/>
              </a:path>
              <a:path w="1187450" h="185420">
                <a:moveTo>
                  <a:pt x="934338" y="134365"/>
                </a:moveTo>
                <a:lnTo>
                  <a:pt x="893230" y="143039"/>
                </a:lnTo>
                <a:lnTo>
                  <a:pt x="886587" y="143256"/>
                </a:lnTo>
                <a:lnTo>
                  <a:pt x="934338" y="143256"/>
                </a:lnTo>
                <a:lnTo>
                  <a:pt x="934338" y="134365"/>
                </a:lnTo>
                <a:close/>
              </a:path>
              <a:path w="1187450" h="185420">
                <a:moveTo>
                  <a:pt x="313054" y="4952"/>
                </a:moveTo>
                <a:lnTo>
                  <a:pt x="206628" y="4952"/>
                </a:lnTo>
                <a:lnTo>
                  <a:pt x="206628" y="38226"/>
                </a:lnTo>
                <a:lnTo>
                  <a:pt x="275716" y="38226"/>
                </a:lnTo>
                <a:lnTo>
                  <a:pt x="275716" y="54863"/>
                </a:lnTo>
                <a:lnTo>
                  <a:pt x="274605" y="73078"/>
                </a:lnTo>
                <a:lnTo>
                  <a:pt x="274546" y="74054"/>
                </a:lnTo>
                <a:lnTo>
                  <a:pt x="271208" y="91043"/>
                </a:lnTo>
                <a:lnTo>
                  <a:pt x="265760" y="105602"/>
                </a:lnTo>
                <a:lnTo>
                  <a:pt x="265680" y="105816"/>
                </a:lnTo>
                <a:lnTo>
                  <a:pt x="236331" y="135810"/>
                </a:lnTo>
                <a:lnTo>
                  <a:pt x="206628" y="142112"/>
                </a:lnTo>
                <a:lnTo>
                  <a:pt x="206628" y="176783"/>
                </a:lnTo>
                <a:lnTo>
                  <a:pt x="250563" y="168300"/>
                </a:lnTo>
                <a:lnTo>
                  <a:pt x="284146" y="143986"/>
                </a:lnTo>
                <a:lnTo>
                  <a:pt x="305503" y="105816"/>
                </a:lnTo>
                <a:lnTo>
                  <a:pt x="305589" y="105602"/>
                </a:lnTo>
                <a:lnTo>
                  <a:pt x="309689" y="89995"/>
                </a:lnTo>
                <a:lnTo>
                  <a:pt x="312169" y="73078"/>
                </a:lnTo>
                <a:lnTo>
                  <a:pt x="313054" y="54863"/>
                </a:lnTo>
                <a:lnTo>
                  <a:pt x="313054" y="4952"/>
                </a:lnTo>
                <a:close/>
              </a:path>
              <a:path w="1187450" h="185420">
                <a:moveTo>
                  <a:pt x="1187450" y="634"/>
                </a:moveTo>
                <a:lnTo>
                  <a:pt x="1150874" y="634"/>
                </a:lnTo>
                <a:lnTo>
                  <a:pt x="1150874" y="185419"/>
                </a:lnTo>
                <a:lnTo>
                  <a:pt x="1187450" y="185419"/>
                </a:lnTo>
                <a:lnTo>
                  <a:pt x="1187450" y="634"/>
                </a:lnTo>
                <a:close/>
              </a:path>
              <a:path w="1187450" h="185420">
                <a:moveTo>
                  <a:pt x="788797" y="103123"/>
                </a:moveTo>
                <a:lnTo>
                  <a:pt x="754634" y="103123"/>
                </a:lnTo>
                <a:lnTo>
                  <a:pt x="754634" y="185419"/>
                </a:lnTo>
                <a:lnTo>
                  <a:pt x="788797" y="185419"/>
                </a:lnTo>
                <a:lnTo>
                  <a:pt x="788797" y="103123"/>
                </a:lnTo>
                <a:close/>
              </a:path>
              <a:path w="1187450" h="185420">
                <a:moveTo>
                  <a:pt x="739266" y="1523"/>
                </a:moveTo>
                <a:lnTo>
                  <a:pt x="705485" y="1523"/>
                </a:lnTo>
                <a:lnTo>
                  <a:pt x="705485" y="182117"/>
                </a:lnTo>
                <a:lnTo>
                  <a:pt x="739266" y="182117"/>
                </a:lnTo>
                <a:lnTo>
                  <a:pt x="739266" y="103123"/>
                </a:lnTo>
                <a:lnTo>
                  <a:pt x="788797" y="103123"/>
                </a:lnTo>
                <a:lnTo>
                  <a:pt x="788797" y="68579"/>
                </a:lnTo>
                <a:lnTo>
                  <a:pt x="739266" y="68579"/>
                </a:lnTo>
                <a:lnTo>
                  <a:pt x="739266" y="1523"/>
                </a:lnTo>
                <a:close/>
              </a:path>
              <a:path w="1187450" h="185420">
                <a:moveTo>
                  <a:pt x="788797" y="634"/>
                </a:moveTo>
                <a:lnTo>
                  <a:pt x="754634" y="634"/>
                </a:lnTo>
                <a:lnTo>
                  <a:pt x="754634" y="68579"/>
                </a:lnTo>
                <a:lnTo>
                  <a:pt x="788797" y="68579"/>
                </a:lnTo>
                <a:lnTo>
                  <a:pt x="788797" y="634"/>
                </a:lnTo>
                <a:close/>
              </a:path>
              <a:path w="1187450" h="185420">
                <a:moveTo>
                  <a:pt x="575690" y="634"/>
                </a:moveTo>
                <a:lnTo>
                  <a:pt x="539114" y="634"/>
                </a:lnTo>
                <a:lnTo>
                  <a:pt x="539114" y="185419"/>
                </a:lnTo>
                <a:lnTo>
                  <a:pt x="575690" y="185419"/>
                </a:lnTo>
                <a:lnTo>
                  <a:pt x="575690" y="103631"/>
                </a:lnTo>
                <a:lnTo>
                  <a:pt x="597408" y="103631"/>
                </a:lnTo>
                <a:lnTo>
                  <a:pt x="597408" y="68071"/>
                </a:lnTo>
                <a:lnTo>
                  <a:pt x="575690" y="68071"/>
                </a:lnTo>
                <a:lnTo>
                  <a:pt x="575690" y="634"/>
                </a:lnTo>
                <a:close/>
              </a:path>
              <a:path w="1187450" h="185420">
                <a:moveTo>
                  <a:pt x="378205" y="634"/>
                </a:moveTo>
                <a:lnTo>
                  <a:pt x="341629" y="634"/>
                </a:lnTo>
                <a:lnTo>
                  <a:pt x="341629" y="185419"/>
                </a:lnTo>
                <a:lnTo>
                  <a:pt x="378205" y="185419"/>
                </a:lnTo>
                <a:lnTo>
                  <a:pt x="378205" y="634"/>
                </a:lnTo>
                <a:close/>
              </a:path>
              <a:path w="1187450" h="185420">
                <a:moveTo>
                  <a:pt x="486410" y="56387"/>
                </a:moveTo>
                <a:lnTo>
                  <a:pt x="449579" y="56387"/>
                </a:lnTo>
                <a:lnTo>
                  <a:pt x="447986" y="73888"/>
                </a:lnTo>
                <a:lnTo>
                  <a:pt x="445119" y="89614"/>
                </a:lnTo>
                <a:lnTo>
                  <a:pt x="429107" y="125769"/>
                </a:lnTo>
                <a:lnTo>
                  <a:pt x="403478" y="140842"/>
                </a:lnTo>
                <a:lnTo>
                  <a:pt x="403478" y="176783"/>
                </a:lnTo>
                <a:lnTo>
                  <a:pt x="441325" y="164210"/>
                </a:lnTo>
                <a:lnTo>
                  <a:pt x="469646" y="129158"/>
                </a:lnTo>
                <a:lnTo>
                  <a:pt x="514673" y="129158"/>
                </a:lnTo>
                <a:lnTo>
                  <a:pt x="482473" y="90423"/>
                </a:lnTo>
                <a:lnTo>
                  <a:pt x="483488" y="85216"/>
                </a:lnTo>
                <a:lnTo>
                  <a:pt x="484250" y="79756"/>
                </a:lnTo>
                <a:lnTo>
                  <a:pt x="485521" y="68325"/>
                </a:lnTo>
                <a:lnTo>
                  <a:pt x="486028" y="62483"/>
                </a:lnTo>
                <a:lnTo>
                  <a:pt x="486410" y="56387"/>
                </a:lnTo>
                <a:close/>
              </a:path>
              <a:path w="1187450" h="185420">
                <a:moveTo>
                  <a:pt x="514673" y="129158"/>
                </a:moveTo>
                <a:lnTo>
                  <a:pt x="469646" y="129158"/>
                </a:lnTo>
                <a:lnTo>
                  <a:pt x="507111" y="176783"/>
                </a:lnTo>
                <a:lnTo>
                  <a:pt x="534415" y="152907"/>
                </a:lnTo>
                <a:lnTo>
                  <a:pt x="514673" y="129158"/>
                </a:lnTo>
                <a:close/>
              </a:path>
              <a:path w="1187450" h="185420">
                <a:moveTo>
                  <a:pt x="526414" y="22732"/>
                </a:moveTo>
                <a:lnTo>
                  <a:pt x="407542" y="22732"/>
                </a:lnTo>
                <a:lnTo>
                  <a:pt x="407542" y="56387"/>
                </a:lnTo>
                <a:lnTo>
                  <a:pt x="526414" y="56387"/>
                </a:lnTo>
                <a:lnTo>
                  <a:pt x="526414" y="22732"/>
                </a:lnTo>
                <a:close/>
              </a:path>
              <a:path w="1187450" h="185420">
                <a:moveTo>
                  <a:pt x="486790" y="0"/>
                </a:moveTo>
                <a:lnTo>
                  <a:pt x="449325" y="0"/>
                </a:lnTo>
                <a:lnTo>
                  <a:pt x="449325" y="22732"/>
                </a:lnTo>
                <a:lnTo>
                  <a:pt x="486790" y="22732"/>
                </a:lnTo>
                <a:lnTo>
                  <a:pt x="48679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21833" y="4089526"/>
            <a:ext cx="2014855" cy="196850"/>
          </a:xfrm>
          <a:custGeom>
            <a:avLst/>
            <a:gdLst/>
            <a:ahLst/>
            <a:cxnLst/>
            <a:rect l="l" t="t" r="r" b="b"/>
            <a:pathLst>
              <a:path w="2014854" h="196850">
                <a:moveTo>
                  <a:pt x="922781" y="117856"/>
                </a:moveTo>
                <a:lnTo>
                  <a:pt x="885570" y="117856"/>
                </a:lnTo>
                <a:lnTo>
                  <a:pt x="885570" y="127254"/>
                </a:lnTo>
                <a:lnTo>
                  <a:pt x="871305" y="128345"/>
                </a:lnTo>
                <a:lnTo>
                  <a:pt x="830107" y="140954"/>
                </a:lnTo>
                <a:lnTo>
                  <a:pt x="819784" y="160528"/>
                </a:lnTo>
                <a:lnTo>
                  <a:pt x="819827" y="163322"/>
                </a:lnTo>
                <a:lnTo>
                  <a:pt x="851593" y="189327"/>
                </a:lnTo>
                <a:lnTo>
                  <a:pt x="892067" y="194117"/>
                </a:lnTo>
                <a:lnTo>
                  <a:pt x="904239" y="194310"/>
                </a:lnTo>
                <a:lnTo>
                  <a:pt x="916410" y="194117"/>
                </a:lnTo>
                <a:lnTo>
                  <a:pt x="957163" y="189327"/>
                </a:lnTo>
                <a:lnTo>
                  <a:pt x="988567" y="168910"/>
                </a:lnTo>
                <a:lnTo>
                  <a:pt x="988567" y="167798"/>
                </a:lnTo>
                <a:lnTo>
                  <a:pt x="894455" y="167798"/>
                </a:lnTo>
                <a:lnTo>
                  <a:pt x="885682" y="167513"/>
                </a:lnTo>
                <a:lnTo>
                  <a:pt x="858519" y="160528"/>
                </a:lnTo>
                <a:lnTo>
                  <a:pt x="858774" y="157861"/>
                </a:lnTo>
                <a:lnTo>
                  <a:pt x="894455" y="153259"/>
                </a:lnTo>
                <a:lnTo>
                  <a:pt x="987354" y="153259"/>
                </a:lnTo>
                <a:lnTo>
                  <a:pt x="987303" y="152955"/>
                </a:lnTo>
                <a:lnTo>
                  <a:pt x="949801" y="130270"/>
                </a:lnTo>
                <a:lnTo>
                  <a:pt x="922781" y="127254"/>
                </a:lnTo>
                <a:lnTo>
                  <a:pt x="922781" y="117856"/>
                </a:lnTo>
                <a:close/>
              </a:path>
              <a:path w="2014854" h="196850">
                <a:moveTo>
                  <a:pt x="987354" y="153259"/>
                </a:moveTo>
                <a:lnTo>
                  <a:pt x="914024" y="153259"/>
                </a:lnTo>
                <a:lnTo>
                  <a:pt x="922797" y="153558"/>
                </a:lnTo>
                <a:lnTo>
                  <a:pt x="930546" y="154072"/>
                </a:lnTo>
                <a:lnTo>
                  <a:pt x="937259" y="154813"/>
                </a:lnTo>
                <a:lnTo>
                  <a:pt x="945514" y="155956"/>
                </a:lnTo>
                <a:lnTo>
                  <a:pt x="949705" y="157861"/>
                </a:lnTo>
                <a:lnTo>
                  <a:pt x="949705" y="163322"/>
                </a:lnTo>
                <a:lnTo>
                  <a:pt x="914024" y="167798"/>
                </a:lnTo>
                <a:lnTo>
                  <a:pt x="988567" y="167798"/>
                </a:lnTo>
                <a:lnTo>
                  <a:pt x="988567" y="160528"/>
                </a:lnTo>
                <a:lnTo>
                  <a:pt x="987614" y="154813"/>
                </a:lnTo>
                <a:lnTo>
                  <a:pt x="987490" y="154072"/>
                </a:lnTo>
                <a:lnTo>
                  <a:pt x="987404" y="153558"/>
                </a:lnTo>
                <a:lnTo>
                  <a:pt x="987354" y="153259"/>
                </a:lnTo>
                <a:close/>
              </a:path>
              <a:path w="2014854" h="196850">
                <a:moveTo>
                  <a:pt x="997712" y="90424"/>
                </a:moveTo>
                <a:lnTo>
                  <a:pt x="810767" y="90424"/>
                </a:lnTo>
                <a:lnTo>
                  <a:pt x="810767" y="117856"/>
                </a:lnTo>
                <a:lnTo>
                  <a:pt x="997712" y="117856"/>
                </a:lnTo>
                <a:lnTo>
                  <a:pt x="997712" y="90424"/>
                </a:lnTo>
                <a:close/>
              </a:path>
              <a:path w="2014854" h="196850">
                <a:moveTo>
                  <a:pt x="46481" y="111887"/>
                </a:moveTo>
                <a:lnTo>
                  <a:pt x="10794" y="111887"/>
                </a:lnTo>
                <a:lnTo>
                  <a:pt x="10794" y="192151"/>
                </a:lnTo>
                <a:lnTo>
                  <a:pt x="176149" y="192151"/>
                </a:lnTo>
                <a:lnTo>
                  <a:pt x="176149" y="165354"/>
                </a:lnTo>
                <a:lnTo>
                  <a:pt x="46481" y="165354"/>
                </a:lnTo>
                <a:lnTo>
                  <a:pt x="46481" y="151892"/>
                </a:lnTo>
                <a:lnTo>
                  <a:pt x="176149" y="151892"/>
                </a:lnTo>
                <a:lnTo>
                  <a:pt x="176149" y="125730"/>
                </a:lnTo>
                <a:lnTo>
                  <a:pt x="46481" y="125730"/>
                </a:lnTo>
                <a:lnTo>
                  <a:pt x="46481" y="111887"/>
                </a:lnTo>
                <a:close/>
              </a:path>
              <a:path w="2014854" h="196850">
                <a:moveTo>
                  <a:pt x="176149" y="151892"/>
                </a:moveTo>
                <a:lnTo>
                  <a:pt x="140462" y="151892"/>
                </a:lnTo>
                <a:lnTo>
                  <a:pt x="140462" y="165354"/>
                </a:lnTo>
                <a:lnTo>
                  <a:pt x="176149" y="165354"/>
                </a:lnTo>
                <a:lnTo>
                  <a:pt x="176149" y="151892"/>
                </a:lnTo>
                <a:close/>
              </a:path>
              <a:path w="2014854" h="196850">
                <a:moveTo>
                  <a:pt x="176149" y="111887"/>
                </a:moveTo>
                <a:lnTo>
                  <a:pt x="140462" y="111887"/>
                </a:lnTo>
                <a:lnTo>
                  <a:pt x="140462" y="125730"/>
                </a:lnTo>
                <a:lnTo>
                  <a:pt x="176149" y="125730"/>
                </a:lnTo>
                <a:lnTo>
                  <a:pt x="176149" y="111887"/>
                </a:lnTo>
                <a:close/>
              </a:path>
              <a:path w="2014854" h="196850">
                <a:moveTo>
                  <a:pt x="378840" y="132207"/>
                </a:moveTo>
                <a:lnTo>
                  <a:pt x="212597" y="132207"/>
                </a:lnTo>
                <a:lnTo>
                  <a:pt x="212597" y="161163"/>
                </a:lnTo>
                <a:lnTo>
                  <a:pt x="341756" y="161163"/>
                </a:lnTo>
                <a:lnTo>
                  <a:pt x="341756" y="194310"/>
                </a:lnTo>
                <a:lnTo>
                  <a:pt x="378840" y="194310"/>
                </a:lnTo>
                <a:lnTo>
                  <a:pt x="378840" y="132207"/>
                </a:lnTo>
                <a:close/>
              </a:path>
              <a:path w="2014854" h="196850">
                <a:moveTo>
                  <a:pt x="1064894" y="127381"/>
                </a:moveTo>
                <a:lnTo>
                  <a:pt x="1027684" y="127381"/>
                </a:lnTo>
                <a:lnTo>
                  <a:pt x="1027684" y="192151"/>
                </a:lnTo>
                <a:lnTo>
                  <a:pt x="1195705" y="192151"/>
                </a:lnTo>
                <a:lnTo>
                  <a:pt x="1195705" y="159512"/>
                </a:lnTo>
                <a:lnTo>
                  <a:pt x="1064894" y="159512"/>
                </a:lnTo>
                <a:lnTo>
                  <a:pt x="1064894" y="127381"/>
                </a:lnTo>
                <a:close/>
              </a:path>
              <a:path w="2014854" h="196850">
                <a:moveTo>
                  <a:pt x="1193038" y="7366"/>
                </a:moveTo>
                <a:lnTo>
                  <a:pt x="1156462" y="7366"/>
                </a:lnTo>
                <a:lnTo>
                  <a:pt x="1156462" y="46736"/>
                </a:lnTo>
                <a:lnTo>
                  <a:pt x="1131823" y="46736"/>
                </a:lnTo>
                <a:lnTo>
                  <a:pt x="1131823" y="78486"/>
                </a:lnTo>
                <a:lnTo>
                  <a:pt x="1156462" y="78486"/>
                </a:lnTo>
                <a:lnTo>
                  <a:pt x="1156462" y="144272"/>
                </a:lnTo>
                <a:lnTo>
                  <a:pt x="1193038" y="144272"/>
                </a:lnTo>
                <a:lnTo>
                  <a:pt x="1193038" y="7366"/>
                </a:lnTo>
                <a:close/>
              </a:path>
              <a:path w="2014854" h="196850">
                <a:moveTo>
                  <a:pt x="1097152" y="40640"/>
                </a:moveTo>
                <a:lnTo>
                  <a:pt x="1060449" y="40640"/>
                </a:lnTo>
                <a:lnTo>
                  <a:pt x="1058590" y="49474"/>
                </a:lnTo>
                <a:lnTo>
                  <a:pt x="1055671" y="57689"/>
                </a:lnTo>
                <a:lnTo>
                  <a:pt x="1025586" y="85889"/>
                </a:lnTo>
                <a:lnTo>
                  <a:pt x="1016635" y="87630"/>
                </a:lnTo>
                <a:lnTo>
                  <a:pt x="1016635" y="120777"/>
                </a:lnTo>
                <a:lnTo>
                  <a:pt x="1060265" y="105890"/>
                </a:lnTo>
                <a:lnTo>
                  <a:pt x="1079499" y="86995"/>
                </a:lnTo>
                <a:lnTo>
                  <a:pt x="1136033" y="86995"/>
                </a:lnTo>
                <a:lnTo>
                  <a:pt x="1093977" y="57912"/>
                </a:lnTo>
                <a:lnTo>
                  <a:pt x="1095628" y="52324"/>
                </a:lnTo>
                <a:lnTo>
                  <a:pt x="1096722" y="46736"/>
                </a:lnTo>
                <a:lnTo>
                  <a:pt x="1096771" y="46482"/>
                </a:lnTo>
                <a:lnTo>
                  <a:pt x="1097152" y="40640"/>
                </a:lnTo>
                <a:close/>
              </a:path>
              <a:path w="2014854" h="196850">
                <a:moveTo>
                  <a:pt x="1136033" y="86995"/>
                </a:moveTo>
                <a:lnTo>
                  <a:pt x="1079499" y="86995"/>
                </a:lnTo>
                <a:lnTo>
                  <a:pt x="1124458" y="119253"/>
                </a:lnTo>
                <a:lnTo>
                  <a:pt x="1145032" y="93218"/>
                </a:lnTo>
                <a:lnTo>
                  <a:pt x="1136033" y="86995"/>
                </a:lnTo>
                <a:close/>
              </a:path>
              <a:path w="2014854" h="196850">
                <a:moveTo>
                  <a:pt x="1137031" y="9525"/>
                </a:moveTo>
                <a:lnTo>
                  <a:pt x="1019301" y="9525"/>
                </a:lnTo>
                <a:lnTo>
                  <a:pt x="1019301" y="40640"/>
                </a:lnTo>
                <a:lnTo>
                  <a:pt x="1137031" y="40640"/>
                </a:lnTo>
                <a:lnTo>
                  <a:pt x="1137031" y="9525"/>
                </a:lnTo>
                <a:close/>
              </a:path>
              <a:path w="2014854" h="196850">
                <a:moveTo>
                  <a:pt x="659511" y="127381"/>
                </a:moveTo>
                <a:lnTo>
                  <a:pt x="622300" y="127381"/>
                </a:lnTo>
                <a:lnTo>
                  <a:pt x="622300" y="192151"/>
                </a:lnTo>
                <a:lnTo>
                  <a:pt x="790320" y="192151"/>
                </a:lnTo>
                <a:lnTo>
                  <a:pt x="790320" y="159512"/>
                </a:lnTo>
                <a:lnTo>
                  <a:pt x="659511" y="159512"/>
                </a:lnTo>
                <a:lnTo>
                  <a:pt x="659511" y="127381"/>
                </a:lnTo>
                <a:close/>
              </a:path>
              <a:path w="2014854" h="196850">
                <a:moveTo>
                  <a:pt x="787653" y="7366"/>
                </a:moveTo>
                <a:lnTo>
                  <a:pt x="751077" y="7366"/>
                </a:lnTo>
                <a:lnTo>
                  <a:pt x="751077" y="31369"/>
                </a:lnTo>
                <a:lnTo>
                  <a:pt x="717803" y="31369"/>
                </a:lnTo>
                <a:lnTo>
                  <a:pt x="717803" y="64897"/>
                </a:lnTo>
                <a:lnTo>
                  <a:pt x="751077" y="64897"/>
                </a:lnTo>
                <a:lnTo>
                  <a:pt x="751077" y="144272"/>
                </a:lnTo>
                <a:lnTo>
                  <a:pt x="787653" y="144272"/>
                </a:lnTo>
                <a:lnTo>
                  <a:pt x="787653" y="7366"/>
                </a:lnTo>
                <a:close/>
              </a:path>
              <a:path w="2014854" h="196850">
                <a:moveTo>
                  <a:pt x="656589" y="8255"/>
                </a:moveTo>
                <a:lnTo>
                  <a:pt x="656000" y="17907"/>
                </a:lnTo>
                <a:lnTo>
                  <a:pt x="655968" y="18420"/>
                </a:lnTo>
                <a:lnTo>
                  <a:pt x="654669" y="28146"/>
                </a:lnTo>
                <a:lnTo>
                  <a:pt x="638091" y="68480"/>
                </a:lnTo>
                <a:lnTo>
                  <a:pt x="607567" y="87122"/>
                </a:lnTo>
                <a:lnTo>
                  <a:pt x="607567" y="121158"/>
                </a:lnTo>
                <a:lnTo>
                  <a:pt x="651646" y="104145"/>
                </a:lnTo>
                <a:lnTo>
                  <a:pt x="671702" y="82804"/>
                </a:lnTo>
                <a:lnTo>
                  <a:pt x="723262" y="82804"/>
                </a:lnTo>
                <a:lnTo>
                  <a:pt x="686180" y="53467"/>
                </a:lnTo>
                <a:lnTo>
                  <a:pt x="688593" y="46736"/>
                </a:lnTo>
                <a:lnTo>
                  <a:pt x="690371" y="39751"/>
                </a:lnTo>
                <a:lnTo>
                  <a:pt x="692657" y="25273"/>
                </a:lnTo>
                <a:lnTo>
                  <a:pt x="693248" y="18420"/>
                </a:lnTo>
                <a:lnTo>
                  <a:pt x="693292" y="10414"/>
                </a:lnTo>
                <a:lnTo>
                  <a:pt x="656589" y="8255"/>
                </a:lnTo>
                <a:close/>
              </a:path>
              <a:path w="2014854" h="196850">
                <a:moveTo>
                  <a:pt x="723262" y="82804"/>
                </a:moveTo>
                <a:lnTo>
                  <a:pt x="671702" y="82804"/>
                </a:lnTo>
                <a:lnTo>
                  <a:pt x="715390" y="119253"/>
                </a:lnTo>
                <a:lnTo>
                  <a:pt x="737869" y="94361"/>
                </a:lnTo>
                <a:lnTo>
                  <a:pt x="723262" y="82804"/>
                </a:lnTo>
                <a:close/>
              </a:path>
              <a:path w="2014854" h="196850">
                <a:moveTo>
                  <a:pt x="517651" y="154940"/>
                </a:moveTo>
                <a:lnTo>
                  <a:pt x="480059" y="154940"/>
                </a:lnTo>
                <a:lnTo>
                  <a:pt x="480059" y="196469"/>
                </a:lnTo>
                <a:lnTo>
                  <a:pt x="517651" y="196469"/>
                </a:lnTo>
                <a:lnTo>
                  <a:pt x="517651" y="154940"/>
                </a:lnTo>
                <a:close/>
              </a:path>
              <a:path w="2014854" h="196850">
                <a:moveTo>
                  <a:pt x="592327" y="121158"/>
                </a:moveTo>
                <a:lnTo>
                  <a:pt x="405383" y="121158"/>
                </a:lnTo>
                <a:lnTo>
                  <a:pt x="405383" y="154940"/>
                </a:lnTo>
                <a:lnTo>
                  <a:pt x="592327" y="154940"/>
                </a:lnTo>
                <a:lnTo>
                  <a:pt x="592327" y="121158"/>
                </a:lnTo>
                <a:close/>
              </a:path>
              <a:path w="2014854" h="196850">
                <a:moveTo>
                  <a:pt x="1993138" y="106426"/>
                </a:moveTo>
                <a:lnTo>
                  <a:pt x="1829815" y="106426"/>
                </a:lnTo>
                <a:lnTo>
                  <a:pt x="1829815" y="130937"/>
                </a:lnTo>
                <a:lnTo>
                  <a:pt x="1957323" y="130937"/>
                </a:lnTo>
                <a:lnTo>
                  <a:pt x="1957323" y="138049"/>
                </a:lnTo>
                <a:lnTo>
                  <a:pt x="1830196" y="138049"/>
                </a:lnTo>
                <a:lnTo>
                  <a:pt x="1830196" y="192151"/>
                </a:lnTo>
                <a:lnTo>
                  <a:pt x="1995169" y="192151"/>
                </a:lnTo>
                <a:lnTo>
                  <a:pt x="1995169" y="167640"/>
                </a:lnTo>
                <a:lnTo>
                  <a:pt x="1866138" y="167640"/>
                </a:lnTo>
                <a:lnTo>
                  <a:pt x="1866138" y="160528"/>
                </a:lnTo>
                <a:lnTo>
                  <a:pt x="1993138" y="160528"/>
                </a:lnTo>
                <a:lnTo>
                  <a:pt x="1993138" y="106426"/>
                </a:lnTo>
                <a:close/>
              </a:path>
              <a:path w="2014854" h="196850">
                <a:moveTo>
                  <a:pt x="1591944" y="113792"/>
                </a:moveTo>
                <a:lnTo>
                  <a:pt x="1426337" y="113792"/>
                </a:lnTo>
                <a:lnTo>
                  <a:pt x="1426337" y="136779"/>
                </a:lnTo>
                <a:lnTo>
                  <a:pt x="1556258" y="136779"/>
                </a:lnTo>
                <a:lnTo>
                  <a:pt x="1556258" y="143256"/>
                </a:lnTo>
                <a:lnTo>
                  <a:pt x="1426844" y="143256"/>
                </a:lnTo>
                <a:lnTo>
                  <a:pt x="1426844" y="192151"/>
                </a:lnTo>
                <a:lnTo>
                  <a:pt x="1593849" y="192151"/>
                </a:lnTo>
                <a:lnTo>
                  <a:pt x="1593849" y="169037"/>
                </a:lnTo>
                <a:lnTo>
                  <a:pt x="1462532" y="169037"/>
                </a:lnTo>
                <a:lnTo>
                  <a:pt x="1462532" y="162433"/>
                </a:lnTo>
                <a:lnTo>
                  <a:pt x="1591944" y="162433"/>
                </a:lnTo>
                <a:lnTo>
                  <a:pt x="1591944" y="113792"/>
                </a:lnTo>
                <a:close/>
              </a:path>
              <a:path w="2014854" h="196850">
                <a:moveTo>
                  <a:pt x="1527428" y="105791"/>
                </a:moveTo>
                <a:lnTo>
                  <a:pt x="1491107" y="105791"/>
                </a:lnTo>
                <a:lnTo>
                  <a:pt x="1491107" y="113792"/>
                </a:lnTo>
                <a:lnTo>
                  <a:pt x="1527428" y="113792"/>
                </a:lnTo>
                <a:lnTo>
                  <a:pt x="1527428" y="105791"/>
                </a:lnTo>
                <a:close/>
              </a:path>
              <a:path w="2014854" h="196850">
                <a:moveTo>
                  <a:pt x="1602739" y="79121"/>
                </a:moveTo>
                <a:lnTo>
                  <a:pt x="1415795" y="79121"/>
                </a:lnTo>
                <a:lnTo>
                  <a:pt x="1415795" y="105791"/>
                </a:lnTo>
                <a:lnTo>
                  <a:pt x="1602739" y="105791"/>
                </a:lnTo>
                <a:lnTo>
                  <a:pt x="1602739" y="79121"/>
                </a:lnTo>
                <a:close/>
              </a:path>
              <a:path w="2014854" h="196850">
                <a:moveTo>
                  <a:pt x="186943" y="73279"/>
                </a:moveTo>
                <a:lnTo>
                  <a:pt x="0" y="73279"/>
                </a:lnTo>
                <a:lnTo>
                  <a:pt x="0" y="102489"/>
                </a:lnTo>
                <a:lnTo>
                  <a:pt x="186943" y="102489"/>
                </a:lnTo>
                <a:lnTo>
                  <a:pt x="186943" y="73279"/>
                </a:lnTo>
                <a:close/>
              </a:path>
              <a:path w="2014854" h="196850">
                <a:moveTo>
                  <a:pt x="389636" y="93472"/>
                </a:moveTo>
                <a:lnTo>
                  <a:pt x="202691" y="93472"/>
                </a:lnTo>
                <a:lnTo>
                  <a:pt x="202691" y="122682"/>
                </a:lnTo>
                <a:lnTo>
                  <a:pt x="389636" y="122682"/>
                </a:lnTo>
                <a:lnTo>
                  <a:pt x="389636" y="93472"/>
                </a:lnTo>
                <a:close/>
              </a:path>
              <a:path w="2014854" h="196850">
                <a:moveTo>
                  <a:pt x="314325" y="71755"/>
                </a:moveTo>
                <a:lnTo>
                  <a:pt x="278002" y="71755"/>
                </a:lnTo>
                <a:lnTo>
                  <a:pt x="278002" y="93472"/>
                </a:lnTo>
                <a:lnTo>
                  <a:pt x="314325" y="93472"/>
                </a:lnTo>
                <a:lnTo>
                  <a:pt x="314325" y="71755"/>
                </a:lnTo>
                <a:close/>
              </a:path>
              <a:path w="2014854" h="196850">
                <a:moveTo>
                  <a:pt x="284099" y="2159"/>
                </a:moveTo>
                <a:lnTo>
                  <a:pt x="263691" y="34498"/>
                </a:lnTo>
                <a:lnTo>
                  <a:pt x="225536" y="51181"/>
                </a:lnTo>
                <a:lnTo>
                  <a:pt x="216497" y="52578"/>
                </a:lnTo>
                <a:lnTo>
                  <a:pt x="295275" y="52578"/>
                </a:lnTo>
                <a:lnTo>
                  <a:pt x="374650" y="84582"/>
                </a:lnTo>
                <a:lnTo>
                  <a:pt x="387857" y="56642"/>
                </a:lnTo>
                <a:lnTo>
                  <a:pt x="314070" y="28321"/>
                </a:lnTo>
                <a:lnTo>
                  <a:pt x="317372" y="22098"/>
                </a:lnTo>
                <a:lnTo>
                  <a:pt x="319658" y="15367"/>
                </a:lnTo>
                <a:lnTo>
                  <a:pt x="321055" y="8255"/>
                </a:lnTo>
                <a:lnTo>
                  <a:pt x="284099" y="2159"/>
                </a:lnTo>
                <a:close/>
              </a:path>
              <a:path w="2014854" h="196850">
                <a:moveTo>
                  <a:pt x="295275" y="52578"/>
                </a:moveTo>
                <a:lnTo>
                  <a:pt x="216123" y="52578"/>
                </a:lnTo>
                <a:lnTo>
                  <a:pt x="208025" y="53213"/>
                </a:lnTo>
                <a:lnTo>
                  <a:pt x="208025" y="83693"/>
                </a:lnTo>
                <a:lnTo>
                  <a:pt x="220858" y="82932"/>
                </a:lnTo>
                <a:lnTo>
                  <a:pt x="267503" y="70580"/>
                </a:lnTo>
                <a:lnTo>
                  <a:pt x="295275" y="52578"/>
                </a:lnTo>
                <a:close/>
              </a:path>
              <a:path w="2014854" h="196850">
                <a:moveTo>
                  <a:pt x="1859280" y="9525"/>
                </a:moveTo>
                <a:lnTo>
                  <a:pt x="1823719" y="9525"/>
                </a:lnTo>
                <a:lnTo>
                  <a:pt x="1823719" y="96012"/>
                </a:lnTo>
                <a:lnTo>
                  <a:pt x="1936495" y="96012"/>
                </a:lnTo>
                <a:lnTo>
                  <a:pt x="1936495" y="67691"/>
                </a:lnTo>
                <a:lnTo>
                  <a:pt x="1859280" y="67691"/>
                </a:lnTo>
                <a:lnTo>
                  <a:pt x="1859280" y="52324"/>
                </a:lnTo>
                <a:lnTo>
                  <a:pt x="1936495" y="52324"/>
                </a:lnTo>
                <a:lnTo>
                  <a:pt x="1936495" y="24638"/>
                </a:lnTo>
                <a:lnTo>
                  <a:pt x="1859280" y="24638"/>
                </a:lnTo>
                <a:lnTo>
                  <a:pt x="1859280" y="9525"/>
                </a:lnTo>
                <a:close/>
              </a:path>
              <a:path w="2014854" h="196850">
                <a:moveTo>
                  <a:pt x="1936495" y="52324"/>
                </a:moveTo>
                <a:lnTo>
                  <a:pt x="1901063" y="52324"/>
                </a:lnTo>
                <a:lnTo>
                  <a:pt x="1901063" y="67691"/>
                </a:lnTo>
                <a:lnTo>
                  <a:pt x="1936495" y="67691"/>
                </a:lnTo>
                <a:lnTo>
                  <a:pt x="1936495" y="52324"/>
                </a:lnTo>
                <a:close/>
              </a:path>
              <a:path w="2014854" h="196850">
                <a:moveTo>
                  <a:pt x="1936495" y="9525"/>
                </a:moveTo>
                <a:lnTo>
                  <a:pt x="1901063" y="9525"/>
                </a:lnTo>
                <a:lnTo>
                  <a:pt x="1901063" y="24638"/>
                </a:lnTo>
                <a:lnTo>
                  <a:pt x="1936495" y="24638"/>
                </a:lnTo>
                <a:lnTo>
                  <a:pt x="1936495" y="9525"/>
                </a:lnTo>
                <a:close/>
              </a:path>
              <a:path w="2014854" h="196850">
                <a:moveTo>
                  <a:pt x="581532" y="9525"/>
                </a:moveTo>
                <a:lnTo>
                  <a:pt x="416178" y="9525"/>
                </a:lnTo>
                <a:lnTo>
                  <a:pt x="416178" y="105791"/>
                </a:lnTo>
                <a:lnTo>
                  <a:pt x="581532" y="105791"/>
                </a:lnTo>
                <a:lnTo>
                  <a:pt x="581532" y="72517"/>
                </a:lnTo>
                <a:lnTo>
                  <a:pt x="452374" y="72517"/>
                </a:lnTo>
                <a:lnTo>
                  <a:pt x="452374" y="43053"/>
                </a:lnTo>
                <a:lnTo>
                  <a:pt x="581532" y="43053"/>
                </a:lnTo>
                <a:lnTo>
                  <a:pt x="581532" y="9525"/>
                </a:lnTo>
                <a:close/>
              </a:path>
              <a:path w="2014854" h="196850">
                <a:moveTo>
                  <a:pt x="581532" y="43053"/>
                </a:moveTo>
                <a:lnTo>
                  <a:pt x="545338" y="43053"/>
                </a:lnTo>
                <a:lnTo>
                  <a:pt x="545338" y="72517"/>
                </a:lnTo>
                <a:lnTo>
                  <a:pt x="581532" y="72517"/>
                </a:lnTo>
                <a:lnTo>
                  <a:pt x="581532" y="43053"/>
                </a:lnTo>
                <a:close/>
              </a:path>
              <a:path w="2014854" h="196850">
                <a:moveTo>
                  <a:pt x="1702181" y="11684"/>
                </a:moveTo>
                <a:lnTo>
                  <a:pt x="1621027" y="11684"/>
                </a:lnTo>
                <a:lnTo>
                  <a:pt x="1621027" y="44577"/>
                </a:lnTo>
                <a:lnTo>
                  <a:pt x="1667128" y="44577"/>
                </a:lnTo>
                <a:lnTo>
                  <a:pt x="1667128" y="68199"/>
                </a:lnTo>
                <a:lnTo>
                  <a:pt x="1666313" y="85568"/>
                </a:lnTo>
                <a:lnTo>
                  <a:pt x="1666271" y="86465"/>
                </a:lnTo>
                <a:lnTo>
                  <a:pt x="1663890" y="102409"/>
                </a:lnTo>
                <a:lnTo>
                  <a:pt x="1640077" y="142986"/>
                </a:lnTo>
                <a:lnTo>
                  <a:pt x="1621027" y="149352"/>
                </a:lnTo>
                <a:lnTo>
                  <a:pt x="1621027" y="183515"/>
                </a:lnTo>
                <a:lnTo>
                  <a:pt x="1661540" y="170307"/>
                </a:lnTo>
                <a:lnTo>
                  <a:pt x="1690877" y="131699"/>
                </a:lnTo>
                <a:lnTo>
                  <a:pt x="1701283" y="86465"/>
                </a:lnTo>
                <a:lnTo>
                  <a:pt x="1702122" y="68199"/>
                </a:lnTo>
                <a:lnTo>
                  <a:pt x="1702181" y="11684"/>
                </a:lnTo>
                <a:close/>
              </a:path>
              <a:path w="2014854" h="196850">
                <a:moveTo>
                  <a:pt x="1328165" y="11684"/>
                </a:moveTo>
                <a:lnTo>
                  <a:pt x="1221739" y="11684"/>
                </a:lnTo>
                <a:lnTo>
                  <a:pt x="1221739" y="44958"/>
                </a:lnTo>
                <a:lnTo>
                  <a:pt x="1290827" y="44958"/>
                </a:lnTo>
                <a:lnTo>
                  <a:pt x="1290827" y="61595"/>
                </a:lnTo>
                <a:lnTo>
                  <a:pt x="1289716" y="79809"/>
                </a:lnTo>
                <a:lnTo>
                  <a:pt x="1289657" y="80785"/>
                </a:lnTo>
                <a:lnTo>
                  <a:pt x="1286319" y="97774"/>
                </a:lnTo>
                <a:lnTo>
                  <a:pt x="1280871" y="112333"/>
                </a:lnTo>
                <a:lnTo>
                  <a:pt x="1280791" y="112547"/>
                </a:lnTo>
                <a:lnTo>
                  <a:pt x="1251442" y="142541"/>
                </a:lnTo>
                <a:lnTo>
                  <a:pt x="1221739" y="148844"/>
                </a:lnTo>
                <a:lnTo>
                  <a:pt x="1221739" y="183515"/>
                </a:lnTo>
                <a:lnTo>
                  <a:pt x="1265674" y="175031"/>
                </a:lnTo>
                <a:lnTo>
                  <a:pt x="1299257" y="150717"/>
                </a:lnTo>
                <a:lnTo>
                  <a:pt x="1320614" y="112547"/>
                </a:lnTo>
                <a:lnTo>
                  <a:pt x="1320700" y="112333"/>
                </a:lnTo>
                <a:lnTo>
                  <a:pt x="1324800" y="96726"/>
                </a:lnTo>
                <a:lnTo>
                  <a:pt x="1327280" y="79809"/>
                </a:lnTo>
                <a:lnTo>
                  <a:pt x="1328165" y="61595"/>
                </a:lnTo>
                <a:lnTo>
                  <a:pt x="1328165" y="11684"/>
                </a:lnTo>
                <a:close/>
              </a:path>
              <a:path w="2014854" h="196850">
                <a:moveTo>
                  <a:pt x="1993138" y="7366"/>
                </a:moveTo>
                <a:lnTo>
                  <a:pt x="1956562" y="7366"/>
                </a:lnTo>
                <a:lnTo>
                  <a:pt x="1956562" y="99949"/>
                </a:lnTo>
                <a:lnTo>
                  <a:pt x="1993138" y="99949"/>
                </a:lnTo>
                <a:lnTo>
                  <a:pt x="1993138" y="66675"/>
                </a:lnTo>
                <a:lnTo>
                  <a:pt x="2014855" y="66675"/>
                </a:lnTo>
                <a:lnTo>
                  <a:pt x="2014855" y="33274"/>
                </a:lnTo>
                <a:lnTo>
                  <a:pt x="1993138" y="33274"/>
                </a:lnTo>
                <a:lnTo>
                  <a:pt x="1993138" y="7366"/>
                </a:lnTo>
                <a:close/>
              </a:path>
              <a:path w="2014854" h="196850">
                <a:moveTo>
                  <a:pt x="1802384" y="109855"/>
                </a:moveTo>
                <a:lnTo>
                  <a:pt x="1767839" y="109855"/>
                </a:lnTo>
                <a:lnTo>
                  <a:pt x="1767839" y="192151"/>
                </a:lnTo>
                <a:lnTo>
                  <a:pt x="1802384" y="192151"/>
                </a:lnTo>
                <a:lnTo>
                  <a:pt x="1802384" y="109855"/>
                </a:lnTo>
                <a:close/>
              </a:path>
              <a:path w="2014854" h="196850">
                <a:moveTo>
                  <a:pt x="1751075" y="8255"/>
                </a:moveTo>
                <a:lnTo>
                  <a:pt x="1716913" y="8255"/>
                </a:lnTo>
                <a:lnTo>
                  <a:pt x="1716913" y="188849"/>
                </a:lnTo>
                <a:lnTo>
                  <a:pt x="1751075" y="188849"/>
                </a:lnTo>
                <a:lnTo>
                  <a:pt x="1751075" y="109855"/>
                </a:lnTo>
                <a:lnTo>
                  <a:pt x="1802384" y="109855"/>
                </a:lnTo>
                <a:lnTo>
                  <a:pt x="1802384" y="75311"/>
                </a:lnTo>
                <a:lnTo>
                  <a:pt x="1751075" y="75311"/>
                </a:lnTo>
                <a:lnTo>
                  <a:pt x="1751075" y="8255"/>
                </a:lnTo>
                <a:close/>
              </a:path>
              <a:path w="2014854" h="196850">
                <a:moveTo>
                  <a:pt x="1802384" y="7366"/>
                </a:moveTo>
                <a:lnTo>
                  <a:pt x="1767839" y="7366"/>
                </a:lnTo>
                <a:lnTo>
                  <a:pt x="1767839" y="75311"/>
                </a:lnTo>
                <a:lnTo>
                  <a:pt x="1802384" y="75311"/>
                </a:lnTo>
                <a:lnTo>
                  <a:pt x="1802384" y="7366"/>
                </a:lnTo>
                <a:close/>
              </a:path>
              <a:path w="2014854" h="196850">
                <a:moveTo>
                  <a:pt x="1393316" y="7366"/>
                </a:moveTo>
                <a:lnTo>
                  <a:pt x="1356740" y="7366"/>
                </a:lnTo>
                <a:lnTo>
                  <a:pt x="1356740" y="192151"/>
                </a:lnTo>
                <a:lnTo>
                  <a:pt x="1393316" y="192151"/>
                </a:lnTo>
                <a:lnTo>
                  <a:pt x="1393316" y="7366"/>
                </a:lnTo>
                <a:close/>
              </a:path>
              <a:path w="2014854" h="196850">
                <a:moveTo>
                  <a:pt x="175259" y="7366"/>
                </a:moveTo>
                <a:lnTo>
                  <a:pt x="10794" y="7366"/>
                </a:lnTo>
                <a:lnTo>
                  <a:pt x="10794" y="37211"/>
                </a:lnTo>
                <a:lnTo>
                  <a:pt x="138049" y="37211"/>
                </a:lnTo>
                <a:lnTo>
                  <a:pt x="138049" y="66421"/>
                </a:lnTo>
                <a:lnTo>
                  <a:pt x="175259" y="66421"/>
                </a:lnTo>
                <a:lnTo>
                  <a:pt x="175259" y="7366"/>
                </a:lnTo>
                <a:close/>
              </a:path>
              <a:path w="2014854" h="196850">
                <a:moveTo>
                  <a:pt x="1596721" y="46228"/>
                </a:moveTo>
                <a:lnTo>
                  <a:pt x="1508887" y="46228"/>
                </a:lnTo>
                <a:lnTo>
                  <a:pt x="1588642" y="74168"/>
                </a:lnTo>
                <a:lnTo>
                  <a:pt x="1600199" y="47371"/>
                </a:lnTo>
                <a:lnTo>
                  <a:pt x="1596721" y="46228"/>
                </a:lnTo>
                <a:close/>
              </a:path>
              <a:path w="2014854" h="196850">
                <a:moveTo>
                  <a:pt x="1497202" y="2159"/>
                </a:moveTo>
                <a:lnTo>
                  <a:pt x="1470120" y="32432"/>
                </a:lnTo>
                <a:lnTo>
                  <a:pt x="1429984" y="44217"/>
                </a:lnTo>
                <a:lnTo>
                  <a:pt x="1421130" y="44958"/>
                </a:lnTo>
                <a:lnTo>
                  <a:pt x="1421130" y="73787"/>
                </a:lnTo>
                <a:lnTo>
                  <a:pt x="1470024" y="66040"/>
                </a:lnTo>
                <a:lnTo>
                  <a:pt x="1508887" y="46228"/>
                </a:lnTo>
                <a:lnTo>
                  <a:pt x="1596721" y="46228"/>
                </a:lnTo>
                <a:lnTo>
                  <a:pt x="1528317" y="23749"/>
                </a:lnTo>
                <a:lnTo>
                  <a:pt x="1530749" y="19250"/>
                </a:lnTo>
                <a:lnTo>
                  <a:pt x="1530858" y="19050"/>
                </a:lnTo>
                <a:lnTo>
                  <a:pt x="1532889" y="13970"/>
                </a:lnTo>
                <a:lnTo>
                  <a:pt x="1534160" y="8636"/>
                </a:lnTo>
                <a:lnTo>
                  <a:pt x="1497202" y="2159"/>
                </a:lnTo>
                <a:close/>
              </a:path>
              <a:path w="2014854" h="196850">
                <a:moveTo>
                  <a:pt x="990257" y="67056"/>
                </a:moveTo>
                <a:lnTo>
                  <a:pt x="898397" y="67056"/>
                </a:lnTo>
                <a:lnTo>
                  <a:pt x="985012" y="85725"/>
                </a:lnTo>
                <a:lnTo>
                  <a:pt x="990257" y="67056"/>
                </a:lnTo>
                <a:close/>
              </a:path>
              <a:path w="2014854" h="196850">
                <a:moveTo>
                  <a:pt x="924813" y="41275"/>
                </a:moveTo>
                <a:lnTo>
                  <a:pt x="884554" y="41275"/>
                </a:lnTo>
                <a:lnTo>
                  <a:pt x="880617" y="44450"/>
                </a:lnTo>
                <a:lnTo>
                  <a:pt x="875156" y="47117"/>
                </a:lnTo>
                <a:lnTo>
                  <a:pt x="837582" y="56173"/>
                </a:lnTo>
                <a:lnTo>
                  <a:pt x="816990" y="57531"/>
                </a:lnTo>
                <a:lnTo>
                  <a:pt x="816990" y="84836"/>
                </a:lnTo>
                <a:lnTo>
                  <a:pt x="861694" y="79883"/>
                </a:lnTo>
                <a:lnTo>
                  <a:pt x="898397" y="67056"/>
                </a:lnTo>
                <a:lnTo>
                  <a:pt x="990257" y="67056"/>
                </a:lnTo>
                <a:lnTo>
                  <a:pt x="992505" y="59055"/>
                </a:lnTo>
                <a:lnTo>
                  <a:pt x="923036" y="45212"/>
                </a:lnTo>
                <a:lnTo>
                  <a:pt x="923797" y="43942"/>
                </a:lnTo>
                <a:lnTo>
                  <a:pt x="924305" y="42545"/>
                </a:lnTo>
                <a:lnTo>
                  <a:pt x="924813" y="41275"/>
                </a:lnTo>
                <a:close/>
              </a:path>
              <a:path w="2014854" h="196850">
                <a:moveTo>
                  <a:pt x="988187" y="14224"/>
                </a:moveTo>
                <a:lnTo>
                  <a:pt x="820292" y="14224"/>
                </a:lnTo>
                <a:lnTo>
                  <a:pt x="820292" y="41275"/>
                </a:lnTo>
                <a:lnTo>
                  <a:pt x="988187" y="41275"/>
                </a:lnTo>
                <a:lnTo>
                  <a:pt x="988187" y="14224"/>
                </a:lnTo>
                <a:close/>
              </a:path>
              <a:path w="2014854" h="196850">
                <a:moveTo>
                  <a:pt x="922781" y="0"/>
                </a:moveTo>
                <a:lnTo>
                  <a:pt x="885570" y="0"/>
                </a:lnTo>
                <a:lnTo>
                  <a:pt x="885570" y="14224"/>
                </a:lnTo>
                <a:lnTo>
                  <a:pt x="922781" y="14224"/>
                </a:lnTo>
                <a:lnTo>
                  <a:pt x="92278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76"/>
          <p:cNvGrpSpPr/>
          <p:nvPr/>
        </p:nvGrpSpPr>
        <p:grpSpPr>
          <a:xfrm>
            <a:off x="7595616" y="4072127"/>
            <a:ext cx="820419" cy="228600"/>
            <a:chOff x="7595616" y="4072127"/>
            <a:chExt cx="820419" cy="228600"/>
          </a:xfrm>
        </p:grpSpPr>
        <p:sp>
          <p:nvSpPr>
            <p:cNvPr id="77" name="object 77"/>
            <p:cNvSpPr/>
            <p:nvPr/>
          </p:nvSpPr>
          <p:spPr>
            <a:xfrm>
              <a:off x="7595616" y="4072127"/>
              <a:ext cx="820419" cy="228600"/>
            </a:xfrm>
            <a:custGeom>
              <a:avLst/>
              <a:gdLst/>
              <a:ahLst/>
              <a:cxnLst/>
              <a:rect l="l" t="t" r="r" b="b"/>
              <a:pathLst>
                <a:path w="820420" h="228600">
                  <a:moveTo>
                    <a:pt x="705611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705611" y="228600"/>
                  </a:lnTo>
                  <a:lnTo>
                    <a:pt x="750099" y="219616"/>
                  </a:lnTo>
                  <a:lnTo>
                    <a:pt x="786431" y="195119"/>
                  </a:lnTo>
                  <a:lnTo>
                    <a:pt x="810928" y="158787"/>
                  </a:lnTo>
                  <a:lnTo>
                    <a:pt x="819911" y="114300"/>
                  </a:lnTo>
                  <a:lnTo>
                    <a:pt x="810928" y="69812"/>
                  </a:lnTo>
                  <a:lnTo>
                    <a:pt x="786431" y="33480"/>
                  </a:lnTo>
                  <a:lnTo>
                    <a:pt x="750099" y="8983"/>
                  </a:lnTo>
                  <a:lnTo>
                    <a:pt x="705611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747254" y="4109846"/>
              <a:ext cx="205867" cy="132842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970901" y="4107814"/>
              <a:ext cx="282575" cy="135255"/>
            </a:xfrm>
            <a:custGeom>
              <a:avLst/>
              <a:gdLst/>
              <a:ahLst/>
              <a:cxnLst/>
              <a:rect l="l" t="t" r="r" b="b"/>
              <a:pathLst>
                <a:path w="282575" h="135254">
                  <a:moveTo>
                    <a:pt x="179577" y="92455"/>
                  </a:moveTo>
                  <a:lnTo>
                    <a:pt x="163829" y="92455"/>
                  </a:lnTo>
                  <a:lnTo>
                    <a:pt x="163829" y="133603"/>
                  </a:lnTo>
                  <a:lnTo>
                    <a:pt x="282194" y="133603"/>
                  </a:lnTo>
                  <a:lnTo>
                    <a:pt x="282194" y="120268"/>
                  </a:lnTo>
                  <a:lnTo>
                    <a:pt x="179577" y="120268"/>
                  </a:lnTo>
                  <a:lnTo>
                    <a:pt x="179577" y="92455"/>
                  </a:lnTo>
                  <a:close/>
                </a:path>
                <a:path w="282575" h="135254">
                  <a:moveTo>
                    <a:pt x="278765" y="0"/>
                  </a:moveTo>
                  <a:lnTo>
                    <a:pt x="263017" y="0"/>
                  </a:lnTo>
                  <a:lnTo>
                    <a:pt x="263017" y="84962"/>
                  </a:lnTo>
                  <a:lnTo>
                    <a:pt x="221996" y="84962"/>
                  </a:lnTo>
                  <a:lnTo>
                    <a:pt x="221996" y="97535"/>
                  </a:lnTo>
                  <a:lnTo>
                    <a:pt x="263017" y="97535"/>
                  </a:lnTo>
                  <a:lnTo>
                    <a:pt x="263017" y="105917"/>
                  </a:lnTo>
                  <a:lnTo>
                    <a:pt x="278765" y="105917"/>
                  </a:lnTo>
                  <a:lnTo>
                    <a:pt x="278765" y="0"/>
                  </a:lnTo>
                  <a:close/>
                </a:path>
                <a:path w="282575" h="135254">
                  <a:moveTo>
                    <a:pt x="204343" y="75564"/>
                  </a:moveTo>
                  <a:lnTo>
                    <a:pt x="188722" y="75564"/>
                  </a:lnTo>
                  <a:lnTo>
                    <a:pt x="188722" y="99821"/>
                  </a:lnTo>
                  <a:lnTo>
                    <a:pt x="204343" y="99821"/>
                  </a:lnTo>
                  <a:lnTo>
                    <a:pt x="204343" y="75564"/>
                  </a:lnTo>
                  <a:close/>
                </a:path>
                <a:path w="282575" h="135254">
                  <a:moveTo>
                    <a:pt x="251587" y="57149"/>
                  </a:moveTo>
                  <a:lnTo>
                    <a:pt x="212036" y="62610"/>
                  </a:lnTo>
                  <a:lnTo>
                    <a:pt x="151256" y="62610"/>
                  </a:lnTo>
                  <a:lnTo>
                    <a:pt x="151256" y="75564"/>
                  </a:lnTo>
                  <a:lnTo>
                    <a:pt x="211727" y="75564"/>
                  </a:lnTo>
                  <a:lnTo>
                    <a:pt x="220741" y="75263"/>
                  </a:lnTo>
                  <a:lnTo>
                    <a:pt x="251587" y="70103"/>
                  </a:lnTo>
                  <a:lnTo>
                    <a:pt x="251587" y="57149"/>
                  </a:lnTo>
                  <a:close/>
                </a:path>
                <a:path w="282575" h="135254">
                  <a:moveTo>
                    <a:pt x="199517" y="253"/>
                  </a:moveTo>
                  <a:lnTo>
                    <a:pt x="159639" y="18033"/>
                  </a:lnTo>
                  <a:lnTo>
                    <a:pt x="159384" y="26542"/>
                  </a:lnTo>
                  <a:lnTo>
                    <a:pt x="159523" y="31241"/>
                  </a:lnTo>
                  <a:lnTo>
                    <a:pt x="159639" y="35178"/>
                  </a:lnTo>
                  <a:lnTo>
                    <a:pt x="199517" y="53085"/>
                  </a:lnTo>
                  <a:lnTo>
                    <a:pt x="208039" y="52603"/>
                  </a:lnTo>
                  <a:lnTo>
                    <a:pt x="236289" y="40639"/>
                  </a:lnTo>
                  <a:lnTo>
                    <a:pt x="192277" y="40639"/>
                  </a:lnTo>
                  <a:lnTo>
                    <a:pt x="186308" y="39496"/>
                  </a:lnTo>
                  <a:lnTo>
                    <a:pt x="181737" y="37083"/>
                  </a:lnTo>
                  <a:lnTo>
                    <a:pt x="177292" y="34797"/>
                  </a:lnTo>
                  <a:lnTo>
                    <a:pt x="174878" y="31241"/>
                  </a:lnTo>
                  <a:lnTo>
                    <a:pt x="174878" y="21843"/>
                  </a:lnTo>
                  <a:lnTo>
                    <a:pt x="177292" y="18414"/>
                  </a:lnTo>
                  <a:lnTo>
                    <a:pt x="181737" y="16128"/>
                  </a:lnTo>
                  <a:lnTo>
                    <a:pt x="186308" y="13715"/>
                  </a:lnTo>
                  <a:lnTo>
                    <a:pt x="192277" y="12572"/>
                  </a:lnTo>
                  <a:lnTo>
                    <a:pt x="236289" y="12572"/>
                  </a:lnTo>
                  <a:lnTo>
                    <a:pt x="235712" y="11556"/>
                  </a:lnTo>
                  <a:lnTo>
                    <a:pt x="228346" y="7111"/>
                  </a:lnTo>
                  <a:lnTo>
                    <a:pt x="222466" y="4111"/>
                  </a:lnTo>
                  <a:lnTo>
                    <a:pt x="215693" y="1968"/>
                  </a:lnTo>
                  <a:lnTo>
                    <a:pt x="208039" y="682"/>
                  </a:lnTo>
                  <a:lnTo>
                    <a:pt x="199517" y="253"/>
                  </a:lnTo>
                  <a:close/>
                </a:path>
                <a:path w="282575" h="135254">
                  <a:moveTo>
                    <a:pt x="236289" y="12572"/>
                  </a:moveTo>
                  <a:lnTo>
                    <a:pt x="206755" y="12572"/>
                  </a:lnTo>
                  <a:lnTo>
                    <a:pt x="212725" y="13715"/>
                  </a:lnTo>
                  <a:lnTo>
                    <a:pt x="217170" y="16128"/>
                  </a:lnTo>
                  <a:lnTo>
                    <a:pt x="221742" y="18414"/>
                  </a:lnTo>
                  <a:lnTo>
                    <a:pt x="224027" y="21843"/>
                  </a:lnTo>
                  <a:lnTo>
                    <a:pt x="224027" y="31241"/>
                  </a:lnTo>
                  <a:lnTo>
                    <a:pt x="221742" y="34797"/>
                  </a:lnTo>
                  <a:lnTo>
                    <a:pt x="217170" y="37083"/>
                  </a:lnTo>
                  <a:lnTo>
                    <a:pt x="212725" y="39496"/>
                  </a:lnTo>
                  <a:lnTo>
                    <a:pt x="206755" y="40639"/>
                  </a:lnTo>
                  <a:lnTo>
                    <a:pt x="236289" y="40639"/>
                  </a:lnTo>
                  <a:lnTo>
                    <a:pt x="239395" y="35178"/>
                  </a:lnTo>
                  <a:lnTo>
                    <a:pt x="239649" y="26542"/>
                  </a:lnTo>
                  <a:lnTo>
                    <a:pt x="239508" y="21843"/>
                  </a:lnTo>
                  <a:lnTo>
                    <a:pt x="239395" y="18033"/>
                  </a:lnTo>
                  <a:lnTo>
                    <a:pt x="236289" y="12572"/>
                  </a:lnTo>
                  <a:close/>
                </a:path>
                <a:path w="282575" h="135254">
                  <a:moveTo>
                    <a:pt x="126365" y="88264"/>
                  </a:moveTo>
                  <a:lnTo>
                    <a:pt x="11556" y="88264"/>
                  </a:lnTo>
                  <a:lnTo>
                    <a:pt x="11556" y="101853"/>
                  </a:lnTo>
                  <a:lnTo>
                    <a:pt x="110363" y="101853"/>
                  </a:lnTo>
                  <a:lnTo>
                    <a:pt x="110363" y="135254"/>
                  </a:lnTo>
                  <a:lnTo>
                    <a:pt x="126365" y="135254"/>
                  </a:lnTo>
                  <a:lnTo>
                    <a:pt x="126365" y="88264"/>
                  </a:lnTo>
                  <a:close/>
                </a:path>
                <a:path w="282575" h="135254">
                  <a:moveTo>
                    <a:pt x="126365" y="44830"/>
                  </a:moveTo>
                  <a:lnTo>
                    <a:pt x="110617" y="44830"/>
                  </a:lnTo>
                  <a:lnTo>
                    <a:pt x="110617" y="80771"/>
                  </a:lnTo>
                  <a:lnTo>
                    <a:pt x="126365" y="80771"/>
                  </a:lnTo>
                  <a:lnTo>
                    <a:pt x="126365" y="44830"/>
                  </a:lnTo>
                  <a:close/>
                </a:path>
                <a:path w="282575" h="135254">
                  <a:moveTo>
                    <a:pt x="42037" y="1396"/>
                  </a:moveTo>
                  <a:lnTo>
                    <a:pt x="6500" y="17611"/>
                  </a:lnTo>
                  <a:lnTo>
                    <a:pt x="0" y="38988"/>
                  </a:lnTo>
                  <a:lnTo>
                    <a:pt x="751" y="46481"/>
                  </a:lnTo>
                  <a:lnTo>
                    <a:pt x="33299" y="75832"/>
                  </a:lnTo>
                  <a:lnTo>
                    <a:pt x="34286" y="75832"/>
                  </a:lnTo>
                  <a:lnTo>
                    <a:pt x="42037" y="76453"/>
                  </a:lnTo>
                  <a:lnTo>
                    <a:pt x="74901" y="63245"/>
                  </a:lnTo>
                  <a:lnTo>
                    <a:pt x="34163" y="63245"/>
                  </a:lnTo>
                  <a:lnTo>
                    <a:pt x="27813" y="61086"/>
                  </a:lnTo>
                  <a:lnTo>
                    <a:pt x="22987" y="56768"/>
                  </a:lnTo>
                  <a:lnTo>
                    <a:pt x="18288" y="52450"/>
                  </a:lnTo>
                  <a:lnTo>
                    <a:pt x="15875" y="46481"/>
                  </a:lnTo>
                  <a:lnTo>
                    <a:pt x="15989" y="31085"/>
                  </a:lnTo>
                  <a:lnTo>
                    <a:pt x="18288" y="25399"/>
                  </a:lnTo>
                  <a:lnTo>
                    <a:pt x="22987" y="21081"/>
                  </a:lnTo>
                  <a:lnTo>
                    <a:pt x="27813" y="16763"/>
                  </a:lnTo>
                  <a:lnTo>
                    <a:pt x="34536" y="14477"/>
                  </a:lnTo>
                  <a:lnTo>
                    <a:pt x="75988" y="14477"/>
                  </a:lnTo>
                  <a:lnTo>
                    <a:pt x="69215" y="9397"/>
                  </a:lnTo>
                  <a:lnTo>
                    <a:pt x="63521" y="5968"/>
                  </a:lnTo>
                  <a:lnTo>
                    <a:pt x="57102" y="3492"/>
                  </a:lnTo>
                  <a:lnTo>
                    <a:pt x="49944" y="1968"/>
                  </a:lnTo>
                  <a:lnTo>
                    <a:pt x="42037" y="1396"/>
                  </a:lnTo>
                  <a:close/>
                </a:path>
                <a:path w="282575" h="135254">
                  <a:moveTo>
                    <a:pt x="75988" y="14477"/>
                  </a:moveTo>
                  <a:lnTo>
                    <a:pt x="49410" y="14477"/>
                  </a:lnTo>
                  <a:lnTo>
                    <a:pt x="56133" y="16763"/>
                  </a:lnTo>
                  <a:lnTo>
                    <a:pt x="60832" y="21081"/>
                  </a:lnTo>
                  <a:lnTo>
                    <a:pt x="65658" y="25399"/>
                  </a:lnTo>
                  <a:lnTo>
                    <a:pt x="67957" y="31085"/>
                  </a:lnTo>
                  <a:lnTo>
                    <a:pt x="68072" y="46481"/>
                  </a:lnTo>
                  <a:lnTo>
                    <a:pt x="65658" y="52450"/>
                  </a:lnTo>
                  <a:lnTo>
                    <a:pt x="60832" y="56768"/>
                  </a:lnTo>
                  <a:lnTo>
                    <a:pt x="56133" y="61086"/>
                  </a:lnTo>
                  <a:lnTo>
                    <a:pt x="49783" y="63245"/>
                  </a:lnTo>
                  <a:lnTo>
                    <a:pt x="74901" y="63245"/>
                  </a:lnTo>
                  <a:lnTo>
                    <a:pt x="75241" y="62922"/>
                  </a:lnTo>
                  <a:lnTo>
                    <a:pt x="79041" y="57578"/>
                  </a:lnTo>
                  <a:lnTo>
                    <a:pt x="81770" y="51544"/>
                  </a:lnTo>
                  <a:lnTo>
                    <a:pt x="83439" y="44830"/>
                  </a:lnTo>
                  <a:lnTo>
                    <a:pt x="126365" y="44830"/>
                  </a:lnTo>
                  <a:lnTo>
                    <a:pt x="126365" y="30225"/>
                  </a:lnTo>
                  <a:lnTo>
                    <a:pt x="82930" y="30225"/>
                  </a:lnTo>
                  <a:lnTo>
                    <a:pt x="80899" y="21589"/>
                  </a:lnTo>
                  <a:lnTo>
                    <a:pt x="76326" y="14731"/>
                  </a:lnTo>
                  <a:lnTo>
                    <a:pt x="75988" y="14477"/>
                  </a:lnTo>
                  <a:close/>
                </a:path>
                <a:path w="282575" h="135254">
                  <a:moveTo>
                    <a:pt x="126365" y="0"/>
                  </a:moveTo>
                  <a:lnTo>
                    <a:pt x="110617" y="0"/>
                  </a:lnTo>
                  <a:lnTo>
                    <a:pt x="110617" y="30225"/>
                  </a:lnTo>
                  <a:lnTo>
                    <a:pt x="126365" y="30225"/>
                  </a:lnTo>
                  <a:lnTo>
                    <a:pt x="126365" y="0"/>
                  </a:lnTo>
                  <a:close/>
                </a:path>
                <a:path w="282575" h="135254">
                  <a:moveTo>
                    <a:pt x="42037" y="14477"/>
                  </a:moveTo>
                  <a:lnTo>
                    <a:pt x="26289" y="14731"/>
                  </a:lnTo>
                  <a:lnTo>
                    <a:pt x="57530" y="14731"/>
                  </a:lnTo>
                  <a:lnTo>
                    <a:pt x="42037" y="14477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/>
          <p:nvPr/>
        </p:nvSpPr>
        <p:spPr>
          <a:xfrm>
            <a:off x="3982211" y="3904488"/>
            <a:ext cx="5977255" cy="0"/>
          </a:xfrm>
          <a:custGeom>
            <a:avLst/>
            <a:gdLst/>
            <a:ahLst/>
            <a:cxnLst/>
            <a:rect l="l" t="t" r="r" b="b"/>
            <a:pathLst>
              <a:path w="5977255">
                <a:moveTo>
                  <a:pt x="0" y="0"/>
                </a:moveTo>
                <a:lnTo>
                  <a:pt x="5977128" y="0"/>
                </a:lnTo>
              </a:path>
            </a:pathLst>
          </a:custGeom>
          <a:ln w="15239">
            <a:solidFill>
              <a:srgbClr val="D9D9D9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3651503" y="2342387"/>
            <a:ext cx="7123430" cy="3629025"/>
            <a:chOff x="3651503" y="2342387"/>
            <a:chExt cx="7123430" cy="3629025"/>
          </a:xfrm>
        </p:grpSpPr>
        <p:sp>
          <p:nvSpPr>
            <p:cNvPr id="82" name="object 82"/>
            <p:cNvSpPr/>
            <p:nvPr/>
          </p:nvSpPr>
          <p:spPr>
            <a:xfrm>
              <a:off x="10650029" y="3896867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39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959339" y="2689859"/>
              <a:ext cx="690372" cy="311048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167367" y="4296409"/>
              <a:ext cx="1572259" cy="164414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665981" y="2356865"/>
              <a:ext cx="7088505" cy="3599815"/>
            </a:xfrm>
            <a:custGeom>
              <a:avLst/>
              <a:gdLst/>
              <a:ahLst/>
              <a:cxnLst/>
              <a:rect l="l" t="t" r="r" b="b"/>
              <a:pathLst>
                <a:path w="7088505" h="3599815">
                  <a:moveTo>
                    <a:pt x="0" y="115570"/>
                  </a:moveTo>
                  <a:lnTo>
                    <a:pt x="9074" y="70562"/>
                  </a:lnTo>
                  <a:lnTo>
                    <a:pt x="33829" y="33829"/>
                  </a:lnTo>
                  <a:lnTo>
                    <a:pt x="70562" y="9074"/>
                  </a:lnTo>
                  <a:lnTo>
                    <a:pt x="115569" y="0"/>
                  </a:lnTo>
                  <a:lnTo>
                    <a:pt x="6972554" y="0"/>
                  </a:lnTo>
                  <a:lnTo>
                    <a:pt x="7017561" y="9074"/>
                  </a:lnTo>
                  <a:lnTo>
                    <a:pt x="7054294" y="33829"/>
                  </a:lnTo>
                  <a:lnTo>
                    <a:pt x="7079049" y="70562"/>
                  </a:lnTo>
                  <a:lnTo>
                    <a:pt x="7088123" y="115570"/>
                  </a:lnTo>
                  <a:lnTo>
                    <a:pt x="7088123" y="3484168"/>
                  </a:lnTo>
                  <a:lnTo>
                    <a:pt x="7079049" y="3529136"/>
                  </a:lnTo>
                  <a:lnTo>
                    <a:pt x="7054294" y="3565855"/>
                  </a:lnTo>
                  <a:lnTo>
                    <a:pt x="7017561" y="3590610"/>
                  </a:lnTo>
                  <a:lnTo>
                    <a:pt x="6972554" y="3599688"/>
                  </a:lnTo>
                  <a:lnTo>
                    <a:pt x="115569" y="3599688"/>
                  </a:lnTo>
                  <a:lnTo>
                    <a:pt x="70562" y="3590610"/>
                  </a:lnTo>
                  <a:lnTo>
                    <a:pt x="33829" y="3565855"/>
                  </a:lnTo>
                  <a:lnTo>
                    <a:pt x="9074" y="3529136"/>
                  </a:lnTo>
                  <a:lnTo>
                    <a:pt x="0" y="3484168"/>
                  </a:lnTo>
                  <a:lnTo>
                    <a:pt x="0" y="115570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822435" y="4419599"/>
              <a:ext cx="1952244" cy="14965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19915" cy="9235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26580" y="2493263"/>
            <a:ext cx="4195712" cy="295960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589020" y="3073907"/>
            <a:ext cx="1185545" cy="535305"/>
          </a:xfrm>
          <a:custGeom>
            <a:avLst/>
            <a:gdLst/>
            <a:ahLst/>
            <a:cxnLst/>
            <a:rect l="l" t="t" r="r" b="b"/>
            <a:pathLst>
              <a:path w="1185545" h="535304">
                <a:moveTo>
                  <a:pt x="0" y="0"/>
                </a:moveTo>
                <a:lnTo>
                  <a:pt x="1185290" y="534923"/>
                </a:lnTo>
              </a:path>
            </a:pathLst>
          </a:custGeom>
          <a:ln w="12192">
            <a:solidFill>
              <a:srgbClr val="9E9FA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89020" y="4248911"/>
            <a:ext cx="1211580" cy="574675"/>
          </a:xfrm>
          <a:custGeom>
            <a:avLst/>
            <a:gdLst/>
            <a:ahLst/>
            <a:cxnLst/>
            <a:rect l="l" t="t" r="r" b="b"/>
            <a:pathLst>
              <a:path w="1211579" h="574675">
                <a:moveTo>
                  <a:pt x="0" y="0"/>
                </a:moveTo>
                <a:lnTo>
                  <a:pt x="1211199" y="574548"/>
                </a:lnTo>
              </a:path>
            </a:pathLst>
          </a:custGeom>
          <a:ln w="12192">
            <a:solidFill>
              <a:srgbClr val="9E9FA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01040" y="5128259"/>
            <a:ext cx="9715500" cy="733425"/>
            <a:chOff x="701040" y="5128259"/>
            <a:chExt cx="9715500" cy="73342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040" y="5128259"/>
              <a:ext cx="9715500" cy="6797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01040" y="5801867"/>
              <a:ext cx="9715500" cy="59690"/>
            </a:xfrm>
            <a:custGeom>
              <a:avLst/>
              <a:gdLst/>
              <a:ahLst/>
              <a:cxnLst/>
              <a:rect l="l" t="t" r="r" b="b"/>
              <a:pathLst>
                <a:path w="9715500" h="59689">
                  <a:moveTo>
                    <a:pt x="9715500" y="0"/>
                  </a:moveTo>
                  <a:lnTo>
                    <a:pt x="0" y="0"/>
                  </a:lnTo>
                  <a:lnTo>
                    <a:pt x="0" y="59435"/>
                  </a:lnTo>
                  <a:lnTo>
                    <a:pt x="9715500" y="59435"/>
                  </a:lnTo>
                  <a:lnTo>
                    <a:pt x="97155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85744" y="5131307"/>
              <a:ext cx="5942330" cy="323215"/>
            </a:xfrm>
            <a:custGeom>
              <a:avLst/>
              <a:gdLst/>
              <a:ahLst/>
              <a:cxnLst/>
              <a:rect l="l" t="t" r="r" b="b"/>
              <a:pathLst>
                <a:path w="5942330" h="323214">
                  <a:moveTo>
                    <a:pt x="771144" y="0"/>
                  </a:moveTo>
                  <a:lnTo>
                    <a:pt x="134493" y="0"/>
                  </a:lnTo>
                  <a:lnTo>
                    <a:pt x="0" y="323088"/>
                  </a:lnTo>
                  <a:lnTo>
                    <a:pt x="771144" y="0"/>
                  </a:lnTo>
                  <a:close/>
                </a:path>
                <a:path w="5942330" h="323214">
                  <a:moveTo>
                    <a:pt x="3192780" y="0"/>
                  </a:moveTo>
                  <a:lnTo>
                    <a:pt x="2557399" y="0"/>
                  </a:lnTo>
                  <a:lnTo>
                    <a:pt x="2423160" y="323088"/>
                  </a:lnTo>
                  <a:lnTo>
                    <a:pt x="3192780" y="0"/>
                  </a:lnTo>
                  <a:close/>
                </a:path>
                <a:path w="5942330" h="323214">
                  <a:moveTo>
                    <a:pt x="5942076" y="0"/>
                  </a:moveTo>
                  <a:lnTo>
                    <a:pt x="5306695" y="0"/>
                  </a:lnTo>
                  <a:lnTo>
                    <a:pt x="5172456" y="323088"/>
                  </a:lnTo>
                  <a:lnTo>
                    <a:pt x="5942076" y="0"/>
                  </a:lnTo>
                  <a:close/>
                </a:path>
              </a:pathLst>
            </a:custGeom>
            <a:solidFill>
              <a:srgbClr val="C4C4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072004" y="1386458"/>
            <a:ext cx="593090" cy="339725"/>
          </a:xfrm>
          <a:custGeom>
            <a:avLst/>
            <a:gdLst/>
            <a:ahLst/>
            <a:cxnLst/>
            <a:rect l="l" t="t" r="r" b="b"/>
            <a:pathLst>
              <a:path w="593089" h="339725">
                <a:moveTo>
                  <a:pt x="584962" y="1650"/>
                </a:moveTo>
                <a:lnTo>
                  <a:pt x="367283" y="1650"/>
                </a:lnTo>
                <a:lnTo>
                  <a:pt x="367283" y="147700"/>
                </a:lnTo>
                <a:lnTo>
                  <a:pt x="383450" y="186725"/>
                </a:lnTo>
                <a:lnTo>
                  <a:pt x="412114" y="192404"/>
                </a:lnTo>
                <a:lnTo>
                  <a:pt x="506349" y="192404"/>
                </a:lnTo>
                <a:lnTo>
                  <a:pt x="513461" y="194690"/>
                </a:lnTo>
                <a:lnTo>
                  <a:pt x="518413" y="199389"/>
                </a:lnTo>
                <a:lnTo>
                  <a:pt x="523494" y="203962"/>
                </a:lnTo>
                <a:lnTo>
                  <a:pt x="526033" y="211454"/>
                </a:lnTo>
                <a:lnTo>
                  <a:pt x="526033" y="261747"/>
                </a:lnTo>
                <a:lnTo>
                  <a:pt x="523494" y="269239"/>
                </a:lnTo>
                <a:lnTo>
                  <a:pt x="518413" y="273812"/>
                </a:lnTo>
                <a:lnTo>
                  <a:pt x="513461" y="278384"/>
                </a:lnTo>
                <a:lnTo>
                  <a:pt x="506349" y="280797"/>
                </a:lnTo>
                <a:lnTo>
                  <a:pt x="367283" y="280797"/>
                </a:lnTo>
                <a:lnTo>
                  <a:pt x="367283" y="339725"/>
                </a:lnTo>
                <a:lnTo>
                  <a:pt x="503555" y="339725"/>
                </a:lnTo>
                <a:lnTo>
                  <a:pt x="523916" y="338464"/>
                </a:lnTo>
                <a:lnTo>
                  <a:pt x="569976" y="319659"/>
                </a:lnTo>
                <a:lnTo>
                  <a:pt x="591639" y="279886"/>
                </a:lnTo>
                <a:lnTo>
                  <a:pt x="593089" y="262381"/>
                </a:lnTo>
                <a:lnTo>
                  <a:pt x="593089" y="210692"/>
                </a:lnTo>
                <a:lnTo>
                  <a:pt x="591758" y="194690"/>
                </a:lnTo>
                <a:lnTo>
                  <a:pt x="591639" y="193262"/>
                </a:lnTo>
                <a:lnTo>
                  <a:pt x="569976" y="153542"/>
                </a:lnTo>
                <a:lnTo>
                  <a:pt x="523916" y="134737"/>
                </a:lnTo>
                <a:lnTo>
                  <a:pt x="503555" y="133476"/>
                </a:lnTo>
                <a:lnTo>
                  <a:pt x="441451" y="133476"/>
                </a:lnTo>
                <a:lnTo>
                  <a:pt x="438150" y="132714"/>
                </a:lnTo>
                <a:lnTo>
                  <a:pt x="436625" y="131190"/>
                </a:lnTo>
                <a:lnTo>
                  <a:pt x="435228" y="129666"/>
                </a:lnTo>
                <a:lnTo>
                  <a:pt x="434467" y="126364"/>
                </a:lnTo>
                <a:lnTo>
                  <a:pt x="434467" y="60578"/>
                </a:lnTo>
                <a:lnTo>
                  <a:pt x="584962" y="60578"/>
                </a:lnTo>
                <a:lnTo>
                  <a:pt x="584962" y="1650"/>
                </a:lnTo>
                <a:close/>
              </a:path>
              <a:path w="593089" h="339725">
                <a:moveTo>
                  <a:pt x="273557" y="1650"/>
                </a:moveTo>
                <a:lnTo>
                  <a:pt x="118871" y="1650"/>
                </a:lnTo>
                <a:lnTo>
                  <a:pt x="118871" y="60578"/>
                </a:lnTo>
                <a:lnTo>
                  <a:pt x="257428" y="60578"/>
                </a:lnTo>
                <a:lnTo>
                  <a:pt x="261619" y="61722"/>
                </a:lnTo>
                <a:lnTo>
                  <a:pt x="266319" y="66421"/>
                </a:lnTo>
                <a:lnTo>
                  <a:pt x="267462" y="70612"/>
                </a:lnTo>
                <a:lnTo>
                  <a:pt x="267462" y="108712"/>
                </a:lnTo>
                <a:lnTo>
                  <a:pt x="266572" y="113791"/>
                </a:lnTo>
                <a:lnTo>
                  <a:pt x="264921" y="118363"/>
                </a:lnTo>
                <a:lnTo>
                  <a:pt x="263397" y="122936"/>
                </a:lnTo>
                <a:lnTo>
                  <a:pt x="259461" y="126746"/>
                </a:lnTo>
                <a:lnTo>
                  <a:pt x="253237" y="129793"/>
                </a:lnTo>
                <a:lnTo>
                  <a:pt x="145922" y="183641"/>
                </a:lnTo>
                <a:lnTo>
                  <a:pt x="139572" y="187451"/>
                </a:lnTo>
                <a:lnTo>
                  <a:pt x="129158" y="195325"/>
                </a:lnTo>
                <a:lnTo>
                  <a:pt x="124968" y="199898"/>
                </a:lnTo>
                <a:lnTo>
                  <a:pt x="121793" y="205104"/>
                </a:lnTo>
                <a:lnTo>
                  <a:pt x="118490" y="210185"/>
                </a:lnTo>
                <a:lnTo>
                  <a:pt x="116205" y="216026"/>
                </a:lnTo>
                <a:lnTo>
                  <a:pt x="113411" y="228726"/>
                </a:lnTo>
                <a:lnTo>
                  <a:pt x="112775" y="236219"/>
                </a:lnTo>
                <a:lnTo>
                  <a:pt x="112775" y="295021"/>
                </a:lnTo>
                <a:lnTo>
                  <a:pt x="128942" y="333992"/>
                </a:lnTo>
                <a:lnTo>
                  <a:pt x="157606" y="339725"/>
                </a:lnTo>
                <a:lnTo>
                  <a:pt x="338581" y="339725"/>
                </a:lnTo>
                <a:lnTo>
                  <a:pt x="338581" y="280797"/>
                </a:lnTo>
                <a:lnTo>
                  <a:pt x="186944" y="280797"/>
                </a:lnTo>
                <a:lnTo>
                  <a:pt x="183642" y="280035"/>
                </a:lnTo>
                <a:lnTo>
                  <a:pt x="182118" y="278511"/>
                </a:lnTo>
                <a:lnTo>
                  <a:pt x="180720" y="276987"/>
                </a:lnTo>
                <a:lnTo>
                  <a:pt x="179958" y="273685"/>
                </a:lnTo>
                <a:lnTo>
                  <a:pt x="179958" y="251333"/>
                </a:lnTo>
                <a:lnTo>
                  <a:pt x="194182" y="229108"/>
                </a:lnTo>
                <a:lnTo>
                  <a:pt x="301497" y="175260"/>
                </a:lnTo>
                <a:lnTo>
                  <a:pt x="328802" y="148589"/>
                </a:lnTo>
                <a:lnTo>
                  <a:pt x="332486" y="136525"/>
                </a:lnTo>
                <a:lnTo>
                  <a:pt x="333882" y="130175"/>
                </a:lnTo>
                <a:lnTo>
                  <a:pt x="334486" y="122936"/>
                </a:lnTo>
                <a:lnTo>
                  <a:pt x="334391" y="61722"/>
                </a:lnTo>
                <a:lnTo>
                  <a:pt x="330707" y="35941"/>
                </a:lnTo>
                <a:lnTo>
                  <a:pt x="319277" y="16891"/>
                </a:lnTo>
                <a:lnTo>
                  <a:pt x="300227" y="5461"/>
                </a:lnTo>
                <a:lnTo>
                  <a:pt x="273557" y="1650"/>
                </a:lnTo>
                <a:close/>
              </a:path>
              <a:path w="593089" h="339725">
                <a:moveTo>
                  <a:pt x="67563" y="0"/>
                </a:moveTo>
                <a:lnTo>
                  <a:pt x="0" y="0"/>
                </a:lnTo>
                <a:lnTo>
                  <a:pt x="40639" y="84581"/>
                </a:lnTo>
                <a:lnTo>
                  <a:pt x="89915" y="84581"/>
                </a:lnTo>
                <a:lnTo>
                  <a:pt x="675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03195" y="1379727"/>
            <a:ext cx="316230" cy="369570"/>
          </a:xfrm>
          <a:custGeom>
            <a:avLst/>
            <a:gdLst/>
            <a:ahLst/>
            <a:cxnLst/>
            <a:rect l="l" t="t" r="r" b="b"/>
            <a:pathLst>
              <a:path w="316230" h="369569">
                <a:moveTo>
                  <a:pt x="212852" y="157480"/>
                </a:moveTo>
                <a:lnTo>
                  <a:pt x="67564" y="157480"/>
                </a:lnTo>
                <a:lnTo>
                  <a:pt x="67564" y="1270"/>
                </a:lnTo>
                <a:lnTo>
                  <a:pt x="0" y="1270"/>
                </a:lnTo>
                <a:lnTo>
                  <a:pt x="0" y="157480"/>
                </a:lnTo>
                <a:lnTo>
                  <a:pt x="0" y="212090"/>
                </a:lnTo>
                <a:lnTo>
                  <a:pt x="212852" y="212090"/>
                </a:lnTo>
                <a:lnTo>
                  <a:pt x="212852" y="157480"/>
                </a:lnTo>
                <a:close/>
              </a:path>
              <a:path w="316230" h="369569">
                <a:moveTo>
                  <a:pt x="313309" y="0"/>
                </a:moveTo>
                <a:lnTo>
                  <a:pt x="245745" y="0"/>
                </a:lnTo>
                <a:lnTo>
                  <a:pt x="245745" y="19050"/>
                </a:lnTo>
                <a:lnTo>
                  <a:pt x="143256" y="19050"/>
                </a:lnTo>
                <a:lnTo>
                  <a:pt x="143256" y="66040"/>
                </a:lnTo>
                <a:lnTo>
                  <a:pt x="245745" y="66040"/>
                </a:lnTo>
                <a:lnTo>
                  <a:pt x="245745" y="87630"/>
                </a:lnTo>
                <a:lnTo>
                  <a:pt x="143256" y="87630"/>
                </a:lnTo>
                <a:lnTo>
                  <a:pt x="143256" y="134620"/>
                </a:lnTo>
                <a:lnTo>
                  <a:pt x="245745" y="134620"/>
                </a:lnTo>
                <a:lnTo>
                  <a:pt x="245745" y="266700"/>
                </a:lnTo>
                <a:lnTo>
                  <a:pt x="313309" y="266700"/>
                </a:lnTo>
                <a:lnTo>
                  <a:pt x="313309" y="134620"/>
                </a:lnTo>
                <a:lnTo>
                  <a:pt x="313309" y="87630"/>
                </a:lnTo>
                <a:lnTo>
                  <a:pt x="313309" y="66040"/>
                </a:lnTo>
                <a:lnTo>
                  <a:pt x="313309" y="19050"/>
                </a:lnTo>
                <a:lnTo>
                  <a:pt x="313309" y="0"/>
                </a:lnTo>
                <a:close/>
              </a:path>
              <a:path w="316230" h="369569">
                <a:moveTo>
                  <a:pt x="315722" y="312420"/>
                </a:moveTo>
                <a:lnTo>
                  <a:pt x="89154" y="312420"/>
                </a:lnTo>
                <a:lnTo>
                  <a:pt x="89154" y="231140"/>
                </a:lnTo>
                <a:lnTo>
                  <a:pt x="21590" y="231140"/>
                </a:lnTo>
                <a:lnTo>
                  <a:pt x="21590" y="312420"/>
                </a:lnTo>
                <a:lnTo>
                  <a:pt x="21590" y="369570"/>
                </a:lnTo>
                <a:lnTo>
                  <a:pt x="315722" y="369570"/>
                </a:lnTo>
                <a:lnTo>
                  <a:pt x="315722" y="31242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60902" y="1374266"/>
            <a:ext cx="698500" cy="375920"/>
          </a:xfrm>
          <a:custGeom>
            <a:avLst/>
            <a:gdLst/>
            <a:ahLst/>
            <a:cxnLst/>
            <a:rect l="l" t="t" r="r" b="b"/>
            <a:pathLst>
              <a:path w="698500" h="375919">
                <a:moveTo>
                  <a:pt x="474218" y="209930"/>
                </a:moveTo>
                <a:lnTo>
                  <a:pt x="406654" y="209930"/>
                </a:lnTo>
                <a:lnTo>
                  <a:pt x="406654" y="375919"/>
                </a:lnTo>
                <a:lnTo>
                  <a:pt x="658876" y="375919"/>
                </a:lnTo>
                <a:lnTo>
                  <a:pt x="668853" y="375370"/>
                </a:lnTo>
                <a:lnTo>
                  <a:pt x="697803" y="346473"/>
                </a:lnTo>
                <a:lnTo>
                  <a:pt x="698373" y="336422"/>
                </a:lnTo>
                <a:lnTo>
                  <a:pt x="698373" y="322198"/>
                </a:lnTo>
                <a:lnTo>
                  <a:pt x="474218" y="322198"/>
                </a:lnTo>
                <a:lnTo>
                  <a:pt x="474218" y="290448"/>
                </a:lnTo>
                <a:lnTo>
                  <a:pt x="698373" y="290448"/>
                </a:lnTo>
                <a:lnTo>
                  <a:pt x="698373" y="237616"/>
                </a:lnTo>
                <a:lnTo>
                  <a:pt x="474218" y="237616"/>
                </a:lnTo>
                <a:lnTo>
                  <a:pt x="474218" y="209930"/>
                </a:lnTo>
                <a:close/>
              </a:path>
              <a:path w="698500" h="375919">
                <a:moveTo>
                  <a:pt x="698373" y="290448"/>
                </a:moveTo>
                <a:lnTo>
                  <a:pt x="630809" y="290448"/>
                </a:lnTo>
                <a:lnTo>
                  <a:pt x="630809" y="322198"/>
                </a:lnTo>
                <a:lnTo>
                  <a:pt x="698373" y="322198"/>
                </a:lnTo>
                <a:lnTo>
                  <a:pt x="698373" y="290448"/>
                </a:lnTo>
                <a:close/>
              </a:path>
              <a:path w="698500" h="375919">
                <a:moveTo>
                  <a:pt x="698373" y="209930"/>
                </a:moveTo>
                <a:lnTo>
                  <a:pt x="630809" y="209930"/>
                </a:lnTo>
                <a:lnTo>
                  <a:pt x="630809" y="237616"/>
                </a:lnTo>
                <a:lnTo>
                  <a:pt x="698373" y="237616"/>
                </a:lnTo>
                <a:lnTo>
                  <a:pt x="698373" y="209930"/>
                </a:lnTo>
                <a:close/>
              </a:path>
              <a:path w="698500" h="375919">
                <a:moveTo>
                  <a:pt x="93091" y="240791"/>
                </a:moveTo>
                <a:lnTo>
                  <a:pt x="25654" y="240791"/>
                </a:lnTo>
                <a:lnTo>
                  <a:pt x="25654" y="375157"/>
                </a:lnTo>
                <a:lnTo>
                  <a:pt x="315722" y="375157"/>
                </a:lnTo>
                <a:lnTo>
                  <a:pt x="315722" y="318134"/>
                </a:lnTo>
                <a:lnTo>
                  <a:pt x="93091" y="318134"/>
                </a:lnTo>
                <a:lnTo>
                  <a:pt x="93091" y="240791"/>
                </a:lnTo>
                <a:close/>
              </a:path>
              <a:path w="698500" h="375919">
                <a:moveTo>
                  <a:pt x="313309" y="4825"/>
                </a:moveTo>
                <a:lnTo>
                  <a:pt x="245745" y="4825"/>
                </a:lnTo>
                <a:lnTo>
                  <a:pt x="245745" y="276225"/>
                </a:lnTo>
                <a:lnTo>
                  <a:pt x="313309" y="276225"/>
                </a:lnTo>
                <a:lnTo>
                  <a:pt x="313309" y="146430"/>
                </a:lnTo>
                <a:lnTo>
                  <a:pt x="357250" y="146430"/>
                </a:lnTo>
                <a:lnTo>
                  <a:pt x="357250" y="89534"/>
                </a:lnTo>
                <a:lnTo>
                  <a:pt x="313309" y="89534"/>
                </a:lnTo>
                <a:lnTo>
                  <a:pt x="313309" y="4825"/>
                </a:lnTo>
                <a:close/>
              </a:path>
              <a:path w="698500" h="375919">
                <a:moveTo>
                  <a:pt x="216026" y="6857"/>
                </a:moveTo>
                <a:lnTo>
                  <a:pt x="122047" y="6857"/>
                </a:lnTo>
                <a:lnTo>
                  <a:pt x="111787" y="7121"/>
                </a:lnTo>
                <a:lnTo>
                  <a:pt x="71247" y="18160"/>
                </a:lnTo>
                <a:lnTo>
                  <a:pt x="49994" y="51276"/>
                </a:lnTo>
                <a:lnTo>
                  <a:pt x="0" y="226948"/>
                </a:lnTo>
                <a:lnTo>
                  <a:pt x="69088" y="226948"/>
                </a:lnTo>
                <a:lnTo>
                  <a:pt x="107442" y="80898"/>
                </a:lnTo>
                <a:lnTo>
                  <a:pt x="108966" y="74675"/>
                </a:lnTo>
                <a:lnTo>
                  <a:pt x="111379" y="69722"/>
                </a:lnTo>
                <a:lnTo>
                  <a:pt x="114471" y="66135"/>
                </a:lnTo>
                <a:lnTo>
                  <a:pt x="117601" y="62356"/>
                </a:lnTo>
                <a:lnTo>
                  <a:pt x="122555" y="60578"/>
                </a:lnTo>
                <a:lnTo>
                  <a:pt x="216026" y="60578"/>
                </a:lnTo>
                <a:lnTo>
                  <a:pt x="216026" y="6857"/>
                </a:lnTo>
                <a:close/>
              </a:path>
              <a:path w="698500" h="375919">
                <a:moveTo>
                  <a:pt x="216026" y="60578"/>
                </a:moveTo>
                <a:lnTo>
                  <a:pt x="148462" y="60578"/>
                </a:lnTo>
                <a:lnTo>
                  <a:pt x="148462" y="226948"/>
                </a:lnTo>
                <a:lnTo>
                  <a:pt x="216026" y="226948"/>
                </a:lnTo>
                <a:lnTo>
                  <a:pt x="216026" y="60578"/>
                </a:lnTo>
                <a:close/>
              </a:path>
              <a:path w="698500" h="375919">
                <a:moveTo>
                  <a:pt x="698373" y="120014"/>
                </a:moveTo>
                <a:lnTo>
                  <a:pt x="630809" y="120014"/>
                </a:lnTo>
                <a:lnTo>
                  <a:pt x="630809" y="195325"/>
                </a:lnTo>
                <a:lnTo>
                  <a:pt x="698373" y="195325"/>
                </a:lnTo>
                <a:lnTo>
                  <a:pt x="698373" y="120014"/>
                </a:lnTo>
                <a:close/>
              </a:path>
              <a:path w="698500" h="375919">
                <a:moveTo>
                  <a:pt x="486410" y="0"/>
                </a:moveTo>
                <a:lnTo>
                  <a:pt x="444881" y="5460"/>
                </a:lnTo>
                <a:lnTo>
                  <a:pt x="404737" y="28053"/>
                </a:lnTo>
                <a:lnTo>
                  <a:pt x="383016" y="68008"/>
                </a:lnTo>
                <a:lnTo>
                  <a:pt x="381000" y="88645"/>
                </a:lnTo>
                <a:lnTo>
                  <a:pt x="381000" y="105790"/>
                </a:lnTo>
                <a:lnTo>
                  <a:pt x="389127" y="144398"/>
                </a:lnTo>
                <a:lnTo>
                  <a:pt x="418913" y="177528"/>
                </a:lnTo>
                <a:lnTo>
                  <a:pt x="454620" y="191383"/>
                </a:lnTo>
                <a:lnTo>
                  <a:pt x="475882" y="194149"/>
                </a:lnTo>
                <a:lnTo>
                  <a:pt x="476950" y="194149"/>
                </a:lnTo>
                <a:lnTo>
                  <a:pt x="486410" y="194436"/>
                </a:lnTo>
                <a:lnTo>
                  <a:pt x="524637" y="189737"/>
                </a:lnTo>
                <a:lnTo>
                  <a:pt x="562957" y="170814"/>
                </a:lnTo>
                <a:lnTo>
                  <a:pt x="585118" y="140715"/>
                </a:lnTo>
                <a:lnTo>
                  <a:pt x="486410" y="140715"/>
                </a:lnTo>
                <a:lnTo>
                  <a:pt x="478264" y="140092"/>
                </a:lnTo>
                <a:lnTo>
                  <a:pt x="449206" y="109839"/>
                </a:lnTo>
                <a:lnTo>
                  <a:pt x="448563" y="100456"/>
                </a:lnTo>
                <a:lnTo>
                  <a:pt x="448563" y="93979"/>
                </a:lnTo>
                <a:lnTo>
                  <a:pt x="470963" y="56229"/>
                </a:lnTo>
                <a:lnTo>
                  <a:pt x="486410" y="53720"/>
                </a:lnTo>
                <a:lnTo>
                  <a:pt x="585267" y="53720"/>
                </a:lnTo>
                <a:lnTo>
                  <a:pt x="583485" y="49434"/>
                </a:lnTo>
                <a:lnTo>
                  <a:pt x="552323" y="16255"/>
                </a:lnTo>
                <a:lnTo>
                  <a:pt x="513395" y="2250"/>
                </a:lnTo>
                <a:lnTo>
                  <a:pt x="496757" y="335"/>
                </a:lnTo>
                <a:lnTo>
                  <a:pt x="499178" y="335"/>
                </a:lnTo>
                <a:lnTo>
                  <a:pt x="486410" y="0"/>
                </a:lnTo>
                <a:close/>
              </a:path>
              <a:path w="698500" h="375919">
                <a:moveTo>
                  <a:pt x="585267" y="53720"/>
                </a:moveTo>
                <a:lnTo>
                  <a:pt x="486410" y="53720"/>
                </a:lnTo>
                <a:lnTo>
                  <a:pt x="494482" y="54344"/>
                </a:lnTo>
                <a:lnTo>
                  <a:pt x="501745" y="56229"/>
                </a:lnTo>
                <a:lnTo>
                  <a:pt x="524256" y="93979"/>
                </a:lnTo>
                <a:lnTo>
                  <a:pt x="524256" y="100456"/>
                </a:lnTo>
                <a:lnTo>
                  <a:pt x="508198" y="135036"/>
                </a:lnTo>
                <a:lnTo>
                  <a:pt x="486410" y="140715"/>
                </a:lnTo>
                <a:lnTo>
                  <a:pt x="585118" y="140715"/>
                </a:lnTo>
                <a:lnTo>
                  <a:pt x="586454" y="137509"/>
                </a:lnTo>
                <a:lnTo>
                  <a:pt x="588906" y="129059"/>
                </a:lnTo>
                <a:lnTo>
                  <a:pt x="590550" y="120014"/>
                </a:lnTo>
                <a:lnTo>
                  <a:pt x="698373" y="120014"/>
                </a:lnTo>
                <a:lnTo>
                  <a:pt x="698373" y="64642"/>
                </a:lnTo>
                <a:lnTo>
                  <a:pt x="588899" y="64642"/>
                </a:lnTo>
                <a:lnTo>
                  <a:pt x="586543" y="56788"/>
                </a:lnTo>
                <a:lnTo>
                  <a:pt x="585267" y="53720"/>
                </a:lnTo>
                <a:close/>
              </a:path>
              <a:path w="698500" h="375919">
                <a:moveTo>
                  <a:pt x="698373" y="4825"/>
                </a:moveTo>
                <a:lnTo>
                  <a:pt x="630809" y="4825"/>
                </a:lnTo>
                <a:lnTo>
                  <a:pt x="630809" y="64642"/>
                </a:lnTo>
                <a:lnTo>
                  <a:pt x="698373" y="64642"/>
                </a:lnTo>
                <a:lnTo>
                  <a:pt x="698373" y="482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22521" y="1516252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29210" y="0"/>
                </a:moveTo>
                <a:lnTo>
                  <a:pt x="22225" y="0"/>
                </a:lnTo>
                <a:lnTo>
                  <a:pt x="15112" y="0"/>
                </a:lnTo>
                <a:lnTo>
                  <a:pt x="9398" y="2159"/>
                </a:lnTo>
                <a:lnTo>
                  <a:pt x="5206" y="6731"/>
                </a:lnTo>
                <a:lnTo>
                  <a:pt x="1777" y="10922"/>
                </a:lnTo>
                <a:lnTo>
                  <a:pt x="0" y="16129"/>
                </a:lnTo>
                <a:lnTo>
                  <a:pt x="0" y="28067"/>
                </a:lnTo>
                <a:lnTo>
                  <a:pt x="1777" y="33020"/>
                </a:lnTo>
                <a:lnTo>
                  <a:pt x="5206" y="37337"/>
                </a:lnTo>
                <a:lnTo>
                  <a:pt x="9398" y="42037"/>
                </a:lnTo>
                <a:lnTo>
                  <a:pt x="15112" y="44450"/>
                </a:lnTo>
                <a:lnTo>
                  <a:pt x="29210" y="44450"/>
                </a:lnTo>
                <a:lnTo>
                  <a:pt x="34670" y="42037"/>
                </a:lnTo>
                <a:lnTo>
                  <a:pt x="42925" y="33020"/>
                </a:lnTo>
                <a:lnTo>
                  <a:pt x="44957" y="28067"/>
                </a:lnTo>
                <a:lnTo>
                  <a:pt x="44957" y="16129"/>
                </a:lnTo>
                <a:lnTo>
                  <a:pt x="42925" y="10922"/>
                </a:lnTo>
                <a:lnTo>
                  <a:pt x="34670" y="2159"/>
                </a:lnTo>
                <a:lnTo>
                  <a:pt x="2921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17645" y="1376298"/>
            <a:ext cx="1056640" cy="374015"/>
          </a:xfrm>
          <a:custGeom>
            <a:avLst/>
            <a:gdLst/>
            <a:ahLst/>
            <a:cxnLst/>
            <a:rect l="l" t="t" r="r" b="b"/>
            <a:pathLst>
              <a:path w="1056639" h="374014">
                <a:moveTo>
                  <a:pt x="249427" y="192024"/>
                </a:moveTo>
                <a:lnTo>
                  <a:pt x="189229" y="192024"/>
                </a:lnTo>
                <a:lnTo>
                  <a:pt x="189229" y="373888"/>
                </a:lnTo>
                <a:lnTo>
                  <a:pt x="249427" y="373888"/>
                </a:lnTo>
                <a:lnTo>
                  <a:pt x="249427" y="192024"/>
                </a:lnTo>
                <a:close/>
              </a:path>
              <a:path w="1056639" h="374014">
                <a:moveTo>
                  <a:pt x="82168" y="0"/>
                </a:moveTo>
                <a:lnTo>
                  <a:pt x="41993" y="9699"/>
                </a:lnTo>
                <a:lnTo>
                  <a:pt x="13430" y="37004"/>
                </a:lnTo>
                <a:lnTo>
                  <a:pt x="380" y="80008"/>
                </a:lnTo>
                <a:lnTo>
                  <a:pt x="0" y="90297"/>
                </a:lnTo>
                <a:lnTo>
                  <a:pt x="0" y="265302"/>
                </a:lnTo>
                <a:lnTo>
                  <a:pt x="6095" y="303149"/>
                </a:lnTo>
                <a:lnTo>
                  <a:pt x="28952" y="336819"/>
                </a:lnTo>
                <a:lnTo>
                  <a:pt x="65008" y="353996"/>
                </a:lnTo>
                <a:lnTo>
                  <a:pt x="82168" y="355600"/>
                </a:lnTo>
                <a:lnTo>
                  <a:pt x="90953" y="355197"/>
                </a:lnTo>
                <a:lnTo>
                  <a:pt x="129206" y="341629"/>
                </a:lnTo>
                <a:lnTo>
                  <a:pt x="154957" y="311126"/>
                </a:lnTo>
                <a:lnTo>
                  <a:pt x="158995" y="301116"/>
                </a:lnTo>
                <a:lnTo>
                  <a:pt x="75945" y="301116"/>
                </a:lnTo>
                <a:lnTo>
                  <a:pt x="70865" y="297052"/>
                </a:lnTo>
                <a:lnTo>
                  <a:pt x="61087" y="253491"/>
                </a:lnTo>
                <a:lnTo>
                  <a:pt x="61087" y="102108"/>
                </a:lnTo>
                <a:lnTo>
                  <a:pt x="70865" y="58547"/>
                </a:lnTo>
                <a:lnTo>
                  <a:pt x="75945" y="54483"/>
                </a:lnTo>
                <a:lnTo>
                  <a:pt x="158995" y="54483"/>
                </a:lnTo>
                <a:lnTo>
                  <a:pt x="158368" y="52450"/>
                </a:lnTo>
                <a:lnTo>
                  <a:pt x="135459" y="18653"/>
                </a:lnTo>
                <a:lnTo>
                  <a:pt x="99393" y="1539"/>
                </a:lnTo>
                <a:lnTo>
                  <a:pt x="90953" y="382"/>
                </a:lnTo>
                <a:lnTo>
                  <a:pt x="82168" y="0"/>
                </a:lnTo>
                <a:close/>
              </a:path>
              <a:path w="1056639" h="374014">
                <a:moveTo>
                  <a:pt x="158995" y="54483"/>
                </a:moveTo>
                <a:lnTo>
                  <a:pt x="88518" y="54483"/>
                </a:lnTo>
                <a:lnTo>
                  <a:pt x="93599" y="58547"/>
                </a:lnTo>
                <a:lnTo>
                  <a:pt x="97535" y="66548"/>
                </a:lnTo>
                <a:lnTo>
                  <a:pt x="103377" y="102108"/>
                </a:lnTo>
                <a:lnTo>
                  <a:pt x="103377" y="253491"/>
                </a:lnTo>
                <a:lnTo>
                  <a:pt x="93599" y="297052"/>
                </a:lnTo>
                <a:lnTo>
                  <a:pt x="88518" y="301116"/>
                </a:lnTo>
                <a:lnTo>
                  <a:pt x="158995" y="301116"/>
                </a:lnTo>
                <a:lnTo>
                  <a:pt x="161035" y="294503"/>
                </a:lnTo>
                <a:lnTo>
                  <a:pt x="162940" y="285321"/>
                </a:lnTo>
                <a:lnTo>
                  <a:pt x="164083" y="275591"/>
                </a:lnTo>
                <a:lnTo>
                  <a:pt x="164464" y="265302"/>
                </a:lnTo>
                <a:lnTo>
                  <a:pt x="164464" y="192024"/>
                </a:lnTo>
                <a:lnTo>
                  <a:pt x="249427" y="192024"/>
                </a:lnTo>
                <a:lnTo>
                  <a:pt x="249427" y="133476"/>
                </a:lnTo>
                <a:lnTo>
                  <a:pt x="164464" y="133476"/>
                </a:lnTo>
                <a:lnTo>
                  <a:pt x="164464" y="90297"/>
                </a:lnTo>
                <a:lnTo>
                  <a:pt x="164136" y="81422"/>
                </a:lnTo>
                <a:lnTo>
                  <a:pt x="164084" y="80008"/>
                </a:lnTo>
                <a:lnTo>
                  <a:pt x="162940" y="70278"/>
                </a:lnTo>
                <a:lnTo>
                  <a:pt x="161035" y="61096"/>
                </a:lnTo>
                <a:lnTo>
                  <a:pt x="158995" y="54483"/>
                </a:lnTo>
                <a:close/>
              </a:path>
              <a:path w="1056639" h="374014">
                <a:moveTo>
                  <a:pt x="249427" y="2794"/>
                </a:moveTo>
                <a:lnTo>
                  <a:pt x="189229" y="2794"/>
                </a:lnTo>
                <a:lnTo>
                  <a:pt x="189229" y="133476"/>
                </a:lnTo>
                <a:lnTo>
                  <a:pt x="249427" y="133476"/>
                </a:lnTo>
                <a:lnTo>
                  <a:pt x="249427" y="2794"/>
                </a:lnTo>
                <a:close/>
              </a:path>
              <a:path w="1056639" h="374014">
                <a:moveTo>
                  <a:pt x="846454" y="59309"/>
                </a:moveTo>
                <a:lnTo>
                  <a:pt x="776351" y="59309"/>
                </a:lnTo>
                <a:lnTo>
                  <a:pt x="736853" y="347090"/>
                </a:lnTo>
                <a:lnTo>
                  <a:pt x="804417" y="347090"/>
                </a:lnTo>
                <a:lnTo>
                  <a:pt x="840613" y="69976"/>
                </a:lnTo>
                <a:lnTo>
                  <a:pt x="841120" y="66928"/>
                </a:lnTo>
                <a:lnTo>
                  <a:pt x="842009" y="64515"/>
                </a:lnTo>
                <a:lnTo>
                  <a:pt x="843279" y="62357"/>
                </a:lnTo>
                <a:lnTo>
                  <a:pt x="844422" y="60325"/>
                </a:lnTo>
                <a:lnTo>
                  <a:pt x="846454" y="59309"/>
                </a:lnTo>
                <a:close/>
              </a:path>
              <a:path w="1056639" h="374014">
                <a:moveTo>
                  <a:pt x="932179" y="59309"/>
                </a:moveTo>
                <a:lnTo>
                  <a:pt x="864234" y="59309"/>
                </a:lnTo>
                <a:lnTo>
                  <a:pt x="867028" y="62864"/>
                </a:lnTo>
                <a:lnTo>
                  <a:pt x="867790" y="69976"/>
                </a:lnTo>
                <a:lnTo>
                  <a:pt x="896746" y="347090"/>
                </a:lnTo>
                <a:lnTo>
                  <a:pt x="964310" y="347090"/>
                </a:lnTo>
                <a:lnTo>
                  <a:pt x="932293" y="60325"/>
                </a:lnTo>
                <a:lnTo>
                  <a:pt x="932179" y="59309"/>
                </a:lnTo>
                <a:close/>
              </a:path>
              <a:path w="1056639" h="374014">
                <a:moveTo>
                  <a:pt x="972438" y="4825"/>
                </a:moveTo>
                <a:lnTo>
                  <a:pt x="739647" y="4825"/>
                </a:lnTo>
                <a:lnTo>
                  <a:pt x="739647" y="59309"/>
                </a:lnTo>
                <a:lnTo>
                  <a:pt x="972438" y="59309"/>
                </a:lnTo>
                <a:lnTo>
                  <a:pt x="972438" y="4825"/>
                </a:lnTo>
                <a:close/>
              </a:path>
              <a:path w="1056639" h="374014">
                <a:moveTo>
                  <a:pt x="687451" y="2794"/>
                </a:moveTo>
                <a:lnTo>
                  <a:pt x="619887" y="2794"/>
                </a:lnTo>
                <a:lnTo>
                  <a:pt x="619887" y="126111"/>
                </a:lnTo>
                <a:lnTo>
                  <a:pt x="525526" y="126111"/>
                </a:lnTo>
                <a:lnTo>
                  <a:pt x="525526" y="183007"/>
                </a:lnTo>
                <a:lnTo>
                  <a:pt x="619887" y="183007"/>
                </a:lnTo>
                <a:lnTo>
                  <a:pt x="619887" y="373888"/>
                </a:lnTo>
                <a:lnTo>
                  <a:pt x="687451" y="373888"/>
                </a:lnTo>
                <a:lnTo>
                  <a:pt x="687451" y="2794"/>
                </a:lnTo>
                <a:close/>
              </a:path>
              <a:path w="1056639" h="374014">
                <a:moveTo>
                  <a:pt x="449833" y="4825"/>
                </a:moveTo>
                <a:lnTo>
                  <a:pt x="382269" y="4825"/>
                </a:lnTo>
                <a:lnTo>
                  <a:pt x="382269" y="340487"/>
                </a:lnTo>
                <a:lnTo>
                  <a:pt x="591057" y="340487"/>
                </a:lnTo>
                <a:lnTo>
                  <a:pt x="591057" y="286003"/>
                </a:lnTo>
                <a:lnTo>
                  <a:pt x="449833" y="286003"/>
                </a:lnTo>
                <a:lnTo>
                  <a:pt x="449833" y="4825"/>
                </a:lnTo>
                <a:close/>
              </a:path>
              <a:path w="1056639" h="374014">
                <a:moveTo>
                  <a:pt x="1056258" y="2794"/>
                </a:moveTo>
                <a:lnTo>
                  <a:pt x="988694" y="2794"/>
                </a:lnTo>
                <a:lnTo>
                  <a:pt x="988694" y="373888"/>
                </a:lnTo>
                <a:lnTo>
                  <a:pt x="1056258" y="373888"/>
                </a:lnTo>
                <a:lnTo>
                  <a:pt x="1056258" y="2794"/>
                </a:lnTo>
                <a:close/>
              </a:path>
              <a:path w="1056639" h="374014">
                <a:moveTo>
                  <a:pt x="328802" y="2794"/>
                </a:moveTo>
                <a:lnTo>
                  <a:pt x="268224" y="2794"/>
                </a:lnTo>
                <a:lnTo>
                  <a:pt x="268224" y="373888"/>
                </a:lnTo>
                <a:lnTo>
                  <a:pt x="328802" y="373888"/>
                </a:lnTo>
                <a:lnTo>
                  <a:pt x="328802" y="279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31765" y="1386458"/>
            <a:ext cx="835025" cy="345440"/>
          </a:xfrm>
          <a:custGeom>
            <a:avLst/>
            <a:gdLst/>
            <a:ahLst/>
            <a:cxnLst/>
            <a:rect l="l" t="t" r="r" b="b"/>
            <a:pathLst>
              <a:path w="835025" h="345439">
                <a:moveTo>
                  <a:pt x="393826" y="0"/>
                </a:moveTo>
                <a:lnTo>
                  <a:pt x="352927" y="7342"/>
                </a:lnTo>
                <a:lnTo>
                  <a:pt x="320516" y="31162"/>
                </a:lnTo>
                <a:lnTo>
                  <a:pt x="304280" y="73437"/>
                </a:lnTo>
                <a:lnTo>
                  <a:pt x="303784" y="84200"/>
                </a:lnTo>
                <a:lnTo>
                  <a:pt x="304073" y="90908"/>
                </a:lnTo>
                <a:lnTo>
                  <a:pt x="304186" y="93535"/>
                </a:lnTo>
                <a:lnTo>
                  <a:pt x="318722" y="135715"/>
                </a:lnTo>
                <a:lnTo>
                  <a:pt x="331977" y="153415"/>
                </a:lnTo>
                <a:lnTo>
                  <a:pt x="319526" y="161301"/>
                </a:lnTo>
                <a:lnTo>
                  <a:pt x="289433" y="191769"/>
                </a:lnTo>
                <a:lnTo>
                  <a:pt x="273948" y="233382"/>
                </a:lnTo>
                <a:lnTo>
                  <a:pt x="272984" y="248824"/>
                </a:lnTo>
                <a:lnTo>
                  <a:pt x="272998" y="251517"/>
                </a:lnTo>
                <a:lnTo>
                  <a:pt x="273352" y="259587"/>
                </a:lnTo>
                <a:lnTo>
                  <a:pt x="273425" y="261240"/>
                </a:lnTo>
                <a:lnTo>
                  <a:pt x="285505" y="299585"/>
                </a:lnTo>
                <a:lnTo>
                  <a:pt x="318420" y="331358"/>
                </a:lnTo>
                <a:lnTo>
                  <a:pt x="355203" y="343534"/>
                </a:lnTo>
                <a:lnTo>
                  <a:pt x="375412" y="345059"/>
                </a:lnTo>
                <a:lnTo>
                  <a:pt x="388510" y="344418"/>
                </a:lnTo>
                <a:lnTo>
                  <a:pt x="434236" y="329467"/>
                </a:lnTo>
                <a:lnTo>
                  <a:pt x="459739" y="309625"/>
                </a:lnTo>
                <a:lnTo>
                  <a:pt x="541029" y="309625"/>
                </a:lnTo>
                <a:lnTo>
                  <a:pt x="521288" y="284861"/>
                </a:lnTo>
                <a:lnTo>
                  <a:pt x="377951" y="284861"/>
                </a:lnTo>
                <a:lnTo>
                  <a:pt x="369161" y="284146"/>
                </a:lnTo>
                <a:lnTo>
                  <a:pt x="339296" y="259889"/>
                </a:lnTo>
                <a:lnTo>
                  <a:pt x="336423" y="242062"/>
                </a:lnTo>
                <a:lnTo>
                  <a:pt x="338304" y="226869"/>
                </a:lnTo>
                <a:lnTo>
                  <a:pt x="343947" y="213867"/>
                </a:lnTo>
                <a:lnTo>
                  <a:pt x="353353" y="203057"/>
                </a:lnTo>
                <a:lnTo>
                  <a:pt x="366522" y="194437"/>
                </a:lnTo>
                <a:lnTo>
                  <a:pt x="444120" y="194437"/>
                </a:lnTo>
                <a:lnTo>
                  <a:pt x="436098" y="184523"/>
                </a:lnTo>
                <a:lnTo>
                  <a:pt x="431673" y="179165"/>
                </a:lnTo>
                <a:lnTo>
                  <a:pt x="427057" y="173664"/>
                </a:lnTo>
                <a:lnTo>
                  <a:pt x="422275" y="168021"/>
                </a:lnTo>
                <a:lnTo>
                  <a:pt x="434705" y="160377"/>
                </a:lnTo>
                <a:lnTo>
                  <a:pt x="445897" y="151733"/>
                </a:lnTo>
                <a:lnTo>
                  <a:pt x="455850" y="142089"/>
                </a:lnTo>
                <a:lnTo>
                  <a:pt x="464565" y="131444"/>
                </a:lnTo>
                <a:lnTo>
                  <a:pt x="466830" y="127762"/>
                </a:lnTo>
                <a:lnTo>
                  <a:pt x="386080" y="127762"/>
                </a:lnTo>
                <a:lnTo>
                  <a:pt x="381408" y="122810"/>
                </a:lnTo>
                <a:lnTo>
                  <a:pt x="364871" y="92201"/>
                </a:lnTo>
                <a:lnTo>
                  <a:pt x="364871" y="75691"/>
                </a:lnTo>
                <a:lnTo>
                  <a:pt x="367411" y="68325"/>
                </a:lnTo>
                <a:lnTo>
                  <a:pt x="377825" y="56641"/>
                </a:lnTo>
                <a:lnTo>
                  <a:pt x="384810" y="53721"/>
                </a:lnTo>
                <a:lnTo>
                  <a:pt x="477313" y="53721"/>
                </a:lnTo>
                <a:lnTo>
                  <a:pt x="476589" y="50972"/>
                </a:lnTo>
                <a:lnTo>
                  <a:pt x="453644" y="18034"/>
                </a:lnTo>
                <a:lnTo>
                  <a:pt x="417847" y="2357"/>
                </a:lnTo>
                <a:lnTo>
                  <a:pt x="410582" y="1158"/>
                </a:lnTo>
                <a:lnTo>
                  <a:pt x="411041" y="1158"/>
                </a:lnTo>
                <a:lnTo>
                  <a:pt x="402160" y="287"/>
                </a:lnTo>
                <a:lnTo>
                  <a:pt x="402692" y="287"/>
                </a:lnTo>
                <a:lnTo>
                  <a:pt x="393826" y="0"/>
                </a:lnTo>
                <a:close/>
              </a:path>
              <a:path w="835025" h="345439">
                <a:moveTo>
                  <a:pt x="541029" y="309625"/>
                </a:moveTo>
                <a:lnTo>
                  <a:pt x="459739" y="309625"/>
                </a:lnTo>
                <a:lnTo>
                  <a:pt x="482473" y="339725"/>
                </a:lnTo>
                <a:lnTo>
                  <a:pt x="565023" y="339725"/>
                </a:lnTo>
                <a:lnTo>
                  <a:pt x="541029" y="309625"/>
                </a:lnTo>
                <a:close/>
              </a:path>
              <a:path w="835025" h="345439">
                <a:moveTo>
                  <a:pt x="444120" y="194437"/>
                </a:moveTo>
                <a:lnTo>
                  <a:pt x="366522" y="194437"/>
                </a:lnTo>
                <a:lnTo>
                  <a:pt x="421386" y="262381"/>
                </a:lnTo>
                <a:lnTo>
                  <a:pt x="416560" y="268986"/>
                </a:lnTo>
                <a:lnTo>
                  <a:pt x="377951" y="284861"/>
                </a:lnTo>
                <a:lnTo>
                  <a:pt x="521288" y="284861"/>
                </a:lnTo>
                <a:lnTo>
                  <a:pt x="501142" y="259587"/>
                </a:lnTo>
                <a:lnTo>
                  <a:pt x="504045" y="254373"/>
                </a:lnTo>
                <a:lnTo>
                  <a:pt x="507031" y="248824"/>
                </a:lnTo>
                <a:lnTo>
                  <a:pt x="525178" y="211962"/>
                </a:lnTo>
                <a:lnTo>
                  <a:pt x="458850" y="211962"/>
                </a:lnTo>
                <a:lnTo>
                  <a:pt x="453899" y="206150"/>
                </a:lnTo>
                <a:lnTo>
                  <a:pt x="449151" y="200517"/>
                </a:lnTo>
                <a:lnTo>
                  <a:pt x="444120" y="194437"/>
                </a:lnTo>
                <a:close/>
              </a:path>
              <a:path w="835025" h="345439">
                <a:moveTo>
                  <a:pt x="548386" y="159512"/>
                </a:moveTo>
                <a:lnTo>
                  <a:pt x="480060" y="159512"/>
                </a:lnTo>
                <a:lnTo>
                  <a:pt x="478063" y="166435"/>
                </a:lnTo>
                <a:lnTo>
                  <a:pt x="475710" y="173466"/>
                </a:lnTo>
                <a:lnTo>
                  <a:pt x="458850" y="211962"/>
                </a:lnTo>
                <a:lnTo>
                  <a:pt x="525178" y="211962"/>
                </a:lnTo>
                <a:lnTo>
                  <a:pt x="528897" y="204027"/>
                </a:lnTo>
                <a:lnTo>
                  <a:pt x="531955" y="197373"/>
                </a:lnTo>
                <a:lnTo>
                  <a:pt x="534941" y="190744"/>
                </a:lnTo>
                <a:lnTo>
                  <a:pt x="537845" y="184150"/>
                </a:lnTo>
                <a:lnTo>
                  <a:pt x="548386" y="159512"/>
                </a:lnTo>
                <a:close/>
              </a:path>
              <a:path w="835025" h="345439">
                <a:moveTo>
                  <a:pt x="477313" y="53721"/>
                </a:moveTo>
                <a:lnTo>
                  <a:pt x="402209" y="53721"/>
                </a:lnTo>
                <a:lnTo>
                  <a:pt x="408813" y="56387"/>
                </a:lnTo>
                <a:lnTo>
                  <a:pt x="413512" y="61849"/>
                </a:lnTo>
                <a:lnTo>
                  <a:pt x="418211" y="67183"/>
                </a:lnTo>
                <a:lnTo>
                  <a:pt x="420624" y="74294"/>
                </a:lnTo>
                <a:lnTo>
                  <a:pt x="420533" y="84200"/>
                </a:lnTo>
                <a:lnTo>
                  <a:pt x="400542" y="119634"/>
                </a:lnTo>
                <a:lnTo>
                  <a:pt x="386080" y="127762"/>
                </a:lnTo>
                <a:lnTo>
                  <a:pt x="466830" y="127762"/>
                </a:lnTo>
                <a:lnTo>
                  <a:pt x="471713" y="119820"/>
                </a:lnTo>
                <a:lnTo>
                  <a:pt x="476789" y="107410"/>
                </a:lnTo>
                <a:lnTo>
                  <a:pt x="479817" y="94190"/>
                </a:lnTo>
                <a:lnTo>
                  <a:pt x="480822" y="80137"/>
                </a:lnTo>
                <a:lnTo>
                  <a:pt x="480347" y="69590"/>
                </a:lnTo>
                <a:lnTo>
                  <a:pt x="478932" y="59864"/>
                </a:lnTo>
                <a:lnTo>
                  <a:pt x="477439" y="54197"/>
                </a:lnTo>
                <a:lnTo>
                  <a:pt x="477313" y="53721"/>
                </a:lnTo>
                <a:close/>
              </a:path>
              <a:path w="835025" h="345439">
                <a:moveTo>
                  <a:pt x="745109" y="1650"/>
                </a:moveTo>
                <a:lnTo>
                  <a:pt x="585215" y="1650"/>
                </a:lnTo>
                <a:lnTo>
                  <a:pt x="585215" y="339725"/>
                </a:lnTo>
                <a:lnTo>
                  <a:pt x="745109" y="339725"/>
                </a:lnTo>
                <a:lnTo>
                  <a:pt x="754893" y="339320"/>
                </a:lnTo>
                <a:lnTo>
                  <a:pt x="796909" y="325437"/>
                </a:lnTo>
                <a:lnTo>
                  <a:pt x="824595" y="294564"/>
                </a:lnTo>
                <a:lnTo>
                  <a:pt x="830118" y="280797"/>
                </a:lnTo>
                <a:lnTo>
                  <a:pt x="652399" y="280797"/>
                </a:lnTo>
                <a:lnTo>
                  <a:pt x="652399" y="60578"/>
                </a:lnTo>
                <a:lnTo>
                  <a:pt x="830131" y="60578"/>
                </a:lnTo>
                <a:lnTo>
                  <a:pt x="828167" y="54737"/>
                </a:lnTo>
                <a:lnTo>
                  <a:pt x="803685" y="20843"/>
                </a:lnTo>
                <a:lnTo>
                  <a:pt x="764238" y="3270"/>
                </a:lnTo>
                <a:lnTo>
                  <a:pt x="754893" y="2055"/>
                </a:lnTo>
                <a:lnTo>
                  <a:pt x="745109" y="1650"/>
                </a:lnTo>
                <a:close/>
              </a:path>
              <a:path w="835025" h="345439">
                <a:moveTo>
                  <a:pt x="830131" y="60578"/>
                </a:moveTo>
                <a:lnTo>
                  <a:pt x="734949" y="60578"/>
                </a:lnTo>
                <a:lnTo>
                  <a:pt x="742235" y="61122"/>
                </a:lnTo>
                <a:lnTo>
                  <a:pt x="748665" y="62737"/>
                </a:lnTo>
                <a:lnTo>
                  <a:pt x="767588" y="93090"/>
                </a:lnTo>
                <a:lnTo>
                  <a:pt x="767588" y="248158"/>
                </a:lnTo>
                <a:lnTo>
                  <a:pt x="742235" y="280251"/>
                </a:lnTo>
                <a:lnTo>
                  <a:pt x="734949" y="280797"/>
                </a:lnTo>
                <a:lnTo>
                  <a:pt x="830118" y="280797"/>
                </a:lnTo>
                <a:lnTo>
                  <a:pt x="831000" y="278157"/>
                </a:lnTo>
                <a:lnTo>
                  <a:pt x="833024" y="269271"/>
                </a:lnTo>
                <a:lnTo>
                  <a:pt x="834239" y="259957"/>
                </a:lnTo>
                <a:lnTo>
                  <a:pt x="834644" y="250189"/>
                </a:lnTo>
                <a:lnTo>
                  <a:pt x="834644" y="91059"/>
                </a:lnTo>
                <a:lnTo>
                  <a:pt x="834239" y="81347"/>
                </a:lnTo>
                <a:lnTo>
                  <a:pt x="833024" y="72040"/>
                </a:lnTo>
                <a:lnTo>
                  <a:pt x="831000" y="63162"/>
                </a:lnTo>
                <a:lnTo>
                  <a:pt x="830131" y="60578"/>
                </a:lnTo>
                <a:close/>
              </a:path>
              <a:path w="835025" h="345439">
                <a:moveTo>
                  <a:pt x="154686" y="1650"/>
                </a:moveTo>
                <a:lnTo>
                  <a:pt x="0" y="1650"/>
                </a:lnTo>
                <a:lnTo>
                  <a:pt x="0" y="339725"/>
                </a:lnTo>
                <a:lnTo>
                  <a:pt x="67183" y="339725"/>
                </a:lnTo>
                <a:lnTo>
                  <a:pt x="67183" y="207137"/>
                </a:lnTo>
                <a:lnTo>
                  <a:pt x="193240" y="207137"/>
                </a:lnTo>
                <a:lnTo>
                  <a:pt x="190881" y="202184"/>
                </a:lnTo>
                <a:lnTo>
                  <a:pt x="202928" y="197852"/>
                </a:lnTo>
                <a:lnTo>
                  <a:pt x="213534" y="192103"/>
                </a:lnTo>
                <a:lnTo>
                  <a:pt x="240728" y="155479"/>
                </a:lnTo>
                <a:lnTo>
                  <a:pt x="242306" y="148081"/>
                </a:lnTo>
                <a:lnTo>
                  <a:pt x="67183" y="148081"/>
                </a:lnTo>
                <a:lnTo>
                  <a:pt x="67183" y="60578"/>
                </a:lnTo>
                <a:lnTo>
                  <a:pt x="242524" y="60578"/>
                </a:lnTo>
                <a:lnTo>
                  <a:pt x="238410" y="46100"/>
                </a:lnTo>
                <a:lnTo>
                  <a:pt x="208121" y="12902"/>
                </a:lnTo>
                <a:lnTo>
                  <a:pt x="174974" y="2893"/>
                </a:lnTo>
                <a:lnTo>
                  <a:pt x="154686" y="1650"/>
                </a:lnTo>
                <a:close/>
              </a:path>
              <a:path w="835025" h="345439">
                <a:moveTo>
                  <a:pt x="193240" y="207137"/>
                </a:moveTo>
                <a:lnTo>
                  <a:pt x="124079" y="207137"/>
                </a:lnTo>
                <a:lnTo>
                  <a:pt x="187198" y="339725"/>
                </a:lnTo>
                <a:lnTo>
                  <a:pt x="256412" y="339725"/>
                </a:lnTo>
                <a:lnTo>
                  <a:pt x="193240" y="207137"/>
                </a:lnTo>
                <a:close/>
              </a:path>
              <a:path w="835025" h="345439">
                <a:moveTo>
                  <a:pt x="242524" y="60578"/>
                </a:moveTo>
                <a:lnTo>
                  <a:pt x="157352" y="60578"/>
                </a:lnTo>
                <a:lnTo>
                  <a:pt x="164464" y="62864"/>
                </a:lnTo>
                <a:lnTo>
                  <a:pt x="174498" y="72136"/>
                </a:lnTo>
                <a:lnTo>
                  <a:pt x="177037" y="79628"/>
                </a:lnTo>
                <a:lnTo>
                  <a:pt x="177037" y="129159"/>
                </a:lnTo>
                <a:lnTo>
                  <a:pt x="174498" y="136525"/>
                </a:lnTo>
                <a:lnTo>
                  <a:pt x="169545" y="141224"/>
                </a:lnTo>
                <a:lnTo>
                  <a:pt x="164464" y="145796"/>
                </a:lnTo>
                <a:lnTo>
                  <a:pt x="157352" y="148081"/>
                </a:lnTo>
                <a:lnTo>
                  <a:pt x="242306" y="148081"/>
                </a:lnTo>
                <a:lnTo>
                  <a:pt x="243343" y="143220"/>
                </a:lnTo>
                <a:lnTo>
                  <a:pt x="244221" y="129793"/>
                </a:lnTo>
                <a:lnTo>
                  <a:pt x="244221" y="78866"/>
                </a:lnTo>
                <a:lnTo>
                  <a:pt x="242887" y="62864"/>
                </a:lnTo>
                <a:lnTo>
                  <a:pt x="242768" y="61436"/>
                </a:lnTo>
                <a:lnTo>
                  <a:pt x="242524" y="6057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07378" y="1374266"/>
            <a:ext cx="696595" cy="375920"/>
          </a:xfrm>
          <a:custGeom>
            <a:avLst/>
            <a:gdLst/>
            <a:ahLst/>
            <a:cxnLst/>
            <a:rect l="l" t="t" r="r" b="b"/>
            <a:pathLst>
              <a:path w="696595" h="375919">
                <a:moveTo>
                  <a:pt x="317373" y="222884"/>
                </a:moveTo>
                <a:lnTo>
                  <a:pt x="23622" y="222884"/>
                </a:lnTo>
                <a:lnTo>
                  <a:pt x="23622" y="277494"/>
                </a:lnTo>
                <a:lnTo>
                  <a:pt x="249809" y="277494"/>
                </a:lnTo>
                <a:lnTo>
                  <a:pt x="249809" y="375919"/>
                </a:lnTo>
                <a:lnTo>
                  <a:pt x="317373" y="375919"/>
                </a:lnTo>
                <a:lnTo>
                  <a:pt x="317373" y="222884"/>
                </a:lnTo>
                <a:close/>
              </a:path>
              <a:path w="696595" h="375919">
                <a:moveTo>
                  <a:pt x="317373" y="173735"/>
                </a:moveTo>
                <a:lnTo>
                  <a:pt x="249809" y="173735"/>
                </a:lnTo>
                <a:lnTo>
                  <a:pt x="249809" y="208279"/>
                </a:lnTo>
                <a:lnTo>
                  <a:pt x="317373" y="208279"/>
                </a:lnTo>
                <a:lnTo>
                  <a:pt x="317373" y="173735"/>
                </a:lnTo>
                <a:close/>
              </a:path>
              <a:path w="696595" h="375919">
                <a:moveTo>
                  <a:pt x="105410" y="0"/>
                </a:moveTo>
                <a:lnTo>
                  <a:pt x="63881" y="5460"/>
                </a:lnTo>
                <a:lnTo>
                  <a:pt x="23737" y="28053"/>
                </a:lnTo>
                <a:lnTo>
                  <a:pt x="2016" y="68008"/>
                </a:lnTo>
                <a:lnTo>
                  <a:pt x="0" y="115061"/>
                </a:lnTo>
                <a:lnTo>
                  <a:pt x="502" y="125757"/>
                </a:lnTo>
                <a:lnTo>
                  <a:pt x="17780" y="169036"/>
                </a:lnTo>
                <a:lnTo>
                  <a:pt x="54590" y="195254"/>
                </a:lnTo>
                <a:lnTo>
                  <a:pt x="94384" y="203481"/>
                </a:lnTo>
                <a:lnTo>
                  <a:pt x="105410" y="203834"/>
                </a:lnTo>
                <a:lnTo>
                  <a:pt x="115290" y="203481"/>
                </a:lnTo>
                <a:lnTo>
                  <a:pt x="117220" y="203481"/>
                </a:lnTo>
                <a:lnTo>
                  <a:pt x="163566" y="192327"/>
                </a:lnTo>
                <a:lnTo>
                  <a:pt x="189230" y="173735"/>
                </a:lnTo>
                <a:lnTo>
                  <a:pt x="317373" y="173735"/>
                </a:lnTo>
                <a:lnTo>
                  <a:pt x="317373" y="150113"/>
                </a:lnTo>
                <a:lnTo>
                  <a:pt x="105410" y="150113"/>
                </a:lnTo>
                <a:lnTo>
                  <a:pt x="97264" y="149473"/>
                </a:lnTo>
                <a:lnTo>
                  <a:pt x="68206" y="119165"/>
                </a:lnTo>
                <a:lnTo>
                  <a:pt x="67563" y="109854"/>
                </a:lnTo>
                <a:lnTo>
                  <a:pt x="67563" y="93979"/>
                </a:lnTo>
                <a:lnTo>
                  <a:pt x="89963" y="56229"/>
                </a:lnTo>
                <a:lnTo>
                  <a:pt x="105410" y="53720"/>
                </a:lnTo>
                <a:lnTo>
                  <a:pt x="317373" y="53720"/>
                </a:lnTo>
                <a:lnTo>
                  <a:pt x="317373" y="33781"/>
                </a:lnTo>
                <a:lnTo>
                  <a:pt x="192024" y="33781"/>
                </a:lnTo>
                <a:lnTo>
                  <a:pt x="184380" y="25757"/>
                </a:lnTo>
                <a:lnTo>
                  <a:pt x="175736" y="18827"/>
                </a:lnTo>
                <a:lnTo>
                  <a:pt x="131714" y="2079"/>
                </a:lnTo>
                <a:lnTo>
                  <a:pt x="118889" y="521"/>
                </a:lnTo>
                <a:lnTo>
                  <a:pt x="105410" y="0"/>
                </a:lnTo>
                <a:close/>
              </a:path>
              <a:path w="696595" h="375919">
                <a:moveTo>
                  <a:pt x="317373" y="53720"/>
                </a:moveTo>
                <a:lnTo>
                  <a:pt x="105410" y="53720"/>
                </a:lnTo>
                <a:lnTo>
                  <a:pt x="113482" y="54344"/>
                </a:lnTo>
                <a:lnTo>
                  <a:pt x="120745" y="56229"/>
                </a:lnTo>
                <a:lnTo>
                  <a:pt x="143256" y="93979"/>
                </a:lnTo>
                <a:lnTo>
                  <a:pt x="143256" y="109854"/>
                </a:lnTo>
                <a:lnTo>
                  <a:pt x="120745" y="147558"/>
                </a:lnTo>
                <a:lnTo>
                  <a:pt x="105410" y="150113"/>
                </a:lnTo>
                <a:lnTo>
                  <a:pt x="317373" y="150113"/>
                </a:lnTo>
                <a:lnTo>
                  <a:pt x="317373" y="120014"/>
                </a:lnTo>
                <a:lnTo>
                  <a:pt x="210693" y="120014"/>
                </a:lnTo>
                <a:lnTo>
                  <a:pt x="210693" y="87502"/>
                </a:lnTo>
                <a:lnTo>
                  <a:pt x="317373" y="87502"/>
                </a:lnTo>
                <a:lnTo>
                  <a:pt x="317373" y="53720"/>
                </a:lnTo>
                <a:close/>
              </a:path>
              <a:path w="696595" h="375919">
                <a:moveTo>
                  <a:pt x="317373" y="87502"/>
                </a:moveTo>
                <a:lnTo>
                  <a:pt x="249809" y="87502"/>
                </a:lnTo>
                <a:lnTo>
                  <a:pt x="249809" y="120014"/>
                </a:lnTo>
                <a:lnTo>
                  <a:pt x="317373" y="120014"/>
                </a:lnTo>
                <a:lnTo>
                  <a:pt x="317373" y="87502"/>
                </a:lnTo>
                <a:close/>
              </a:path>
              <a:path w="696595" h="375919">
                <a:moveTo>
                  <a:pt x="317373" y="4825"/>
                </a:moveTo>
                <a:lnTo>
                  <a:pt x="249809" y="4825"/>
                </a:lnTo>
                <a:lnTo>
                  <a:pt x="249809" y="33781"/>
                </a:lnTo>
                <a:lnTo>
                  <a:pt x="317373" y="33781"/>
                </a:lnTo>
                <a:lnTo>
                  <a:pt x="317373" y="4825"/>
                </a:lnTo>
                <a:close/>
              </a:path>
              <a:path w="696595" h="375919">
                <a:moveTo>
                  <a:pt x="523875" y="6857"/>
                </a:moveTo>
                <a:lnTo>
                  <a:pt x="391414" y="6857"/>
                </a:lnTo>
                <a:lnTo>
                  <a:pt x="384555" y="9016"/>
                </a:lnTo>
                <a:lnTo>
                  <a:pt x="375793" y="17779"/>
                </a:lnTo>
                <a:lnTo>
                  <a:pt x="373634" y="24637"/>
                </a:lnTo>
                <a:lnTo>
                  <a:pt x="373634" y="342518"/>
                </a:lnTo>
                <a:lnTo>
                  <a:pt x="530732" y="342518"/>
                </a:lnTo>
                <a:lnTo>
                  <a:pt x="530732" y="288035"/>
                </a:lnTo>
                <a:lnTo>
                  <a:pt x="434721" y="288035"/>
                </a:lnTo>
                <a:lnTo>
                  <a:pt x="434721" y="61340"/>
                </a:lnTo>
                <a:lnTo>
                  <a:pt x="523875" y="61340"/>
                </a:lnTo>
                <a:lnTo>
                  <a:pt x="523875" y="6857"/>
                </a:lnTo>
                <a:close/>
              </a:path>
              <a:path w="696595" h="375919">
                <a:moveTo>
                  <a:pt x="606044" y="4825"/>
                </a:moveTo>
                <a:lnTo>
                  <a:pt x="545846" y="4825"/>
                </a:lnTo>
                <a:lnTo>
                  <a:pt x="545846" y="375919"/>
                </a:lnTo>
                <a:lnTo>
                  <a:pt x="606044" y="375919"/>
                </a:lnTo>
                <a:lnTo>
                  <a:pt x="606044" y="193293"/>
                </a:lnTo>
                <a:lnTo>
                  <a:pt x="696341" y="193293"/>
                </a:lnTo>
                <a:lnTo>
                  <a:pt x="696341" y="130555"/>
                </a:lnTo>
                <a:lnTo>
                  <a:pt x="606044" y="130555"/>
                </a:lnTo>
                <a:lnTo>
                  <a:pt x="606044" y="4825"/>
                </a:lnTo>
                <a:close/>
              </a:path>
              <a:path w="696595" h="375919">
                <a:moveTo>
                  <a:pt x="696341" y="193293"/>
                </a:moveTo>
                <a:lnTo>
                  <a:pt x="635762" y="193293"/>
                </a:lnTo>
                <a:lnTo>
                  <a:pt x="635762" y="375919"/>
                </a:lnTo>
                <a:lnTo>
                  <a:pt x="696341" y="375919"/>
                </a:lnTo>
                <a:lnTo>
                  <a:pt x="696341" y="193293"/>
                </a:lnTo>
                <a:close/>
              </a:path>
              <a:path w="696595" h="375919">
                <a:moveTo>
                  <a:pt x="696341" y="4825"/>
                </a:moveTo>
                <a:lnTo>
                  <a:pt x="635762" y="4825"/>
                </a:lnTo>
                <a:lnTo>
                  <a:pt x="635762" y="130555"/>
                </a:lnTo>
                <a:lnTo>
                  <a:pt x="696341" y="130555"/>
                </a:lnTo>
                <a:lnTo>
                  <a:pt x="696341" y="4825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51802" y="1360042"/>
            <a:ext cx="694690" cy="390525"/>
          </a:xfrm>
          <a:custGeom>
            <a:avLst/>
            <a:gdLst/>
            <a:ahLst/>
            <a:cxnLst/>
            <a:rect l="l" t="t" r="r" b="b"/>
            <a:pathLst>
              <a:path w="694690" h="390525">
                <a:moveTo>
                  <a:pt x="237617" y="303910"/>
                </a:moveTo>
                <a:lnTo>
                  <a:pt x="0" y="303910"/>
                </a:lnTo>
                <a:lnTo>
                  <a:pt x="0" y="358393"/>
                </a:lnTo>
                <a:lnTo>
                  <a:pt x="237617" y="358393"/>
                </a:lnTo>
                <a:lnTo>
                  <a:pt x="237617" y="303910"/>
                </a:lnTo>
                <a:close/>
              </a:path>
              <a:path w="694690" h="390525">
                <a:moveTo>
                  <a:pt x="149732" y="238759"/>
                </a:moveTo>
                <a:lnTo>
                  <a:pt x="80518" y="238759"/>
                </a:lnTo>
                <a:lnTo>
                  <a:pt x="80518" y="303910"/>
                </a:lnTo>
                <a:lnTo>
                  <a:pt x="149732" y="303910"/>
                </a:lnTo>
                <a:lnTo>
                  <a:pt x="149732" y="238759"/>
                </a:lnTo>
                <a:close/>
              </a:path>
              <a:path w="694690" h="390525">
                <a:moveTo>
                  <a:pt x="99949" y="94360"/>
                </a:moveTo>
                <a:lnTo>
                  <a:pt x="31750" y="94360"/>
                </a:lnTo>
                <a:lnTo>
                  <a:pt x="3555" y="250951"/>
                </a:lnTo>
                <a:lnTo>
                  <a:pt x="71120" y="250951"/>
                </a:lnTo>
                <a:lnTo>
                  <a:pt x="96012" y="104901"/>
                </a:lnTo>
                <a:lnTo>
                  <a:pt x="97027" y="97916"/>
                </a:lnTo>
                <a:lnTo>
                  <a:pt x="99949" y="94360"/>
                </a:lnTo>
                <a:close/>
              </a:path>
              <a:path w="694690" h="390525">
                <a:moveTo>
                  <a:pt x="198500" y="94360"/>
                </a:moveTo>
                <a:lnTo>
                  <a:pt x="130301" y="94360"/>
                </a:lnTo>
                <a:lnTo>
                  <a:pt x="133096" y="97916"/>
                </a:lnTo>
                <a:lnTo>
                  <a:pt x="134239" y="104901"/>
                </a:lnTo>
                <a:lnTo>
                  <a:pt x="159003" y="250951"/>
                </a:lnTo>
                <a:lnTo>
                  <a:pt x="226568" y="250951"/>
                </a:lnTo>
                <a:lnTo>
                  <a:pt x="198500" y="94360"/>
                </a:lnTo>
                <a:close/>
              </a:path>
              <a:path w="694690" h="390525">
                <a:moveTo>
                  <a:pt x="226949" y="41401"/>
                </a:moveTo>
                <a:lnTo>
                  <a:pt x="3175" y="41401"/>
                </a:lnTo>
                <a:lnTo>
                  <a:pt x="3175" y="94360"/>
                </a:lnTo>
                <a:lnTo>
                  <a:pt x="226949" y="94360"/>
                </a:lnTo>
                <a:lnTo>
                  <a:pt x="226949" y="41401"/>
                </a:lnTo>
                <a:close/>
              </a:path>
              <a:path w="694690" h="390525">
                <a:moveTo>
                  <a:pt x="148844" y="0"/>
                </a:moveTo>
                <a:lnTo>
                  <a:pt x="81279" y="0"/>
                </a:lnTo>
                <a:lnTo>
                  <a:pt x="81279" y="41401"/>
                </a:lnTo>
                <a:lnTo>
                  <a:pt x="148844" y="41401"/>
                </a:lnTo>
                <a:lnTo>
                  <a:pt x="148844" y="0"/>
                </a:lnTo>
                <a:close/>
              </a:path>
              <a:path w="694690" h="390525">
                <a:moveTo>
                  <a:pt x="522224" y="21081"/>
                </a:moveTo>
                <a:lnTo>
                  <a:pt x="389763" y="21081"/>
                </a:lnTo>
                <a:lnTo>
                  <a:pt x="382904" y="23240"/>
                </a:lnTo>
                <a:lnTo>
                  <a:pt x="374142" y="32003"/>
                </a:lnTo>
                <a:lnTo>
                  <a:pt x="371982" y="38862"/>
                </a:lnTo>
                <a:lnTo>
                  <a:pt x="371982" y="356742"/>
                </a:lnTo>
                <a:lnTo>
                  <a:pt x="529081" y="356742"/>
                </a:lnTo>
                <a:lnTo>
                  <a:pt x="529081" y="302259"/>
                </a:lnTo>
                <a:lnTo>
                  <a:pt x="433070" y="302259"/>
                </a:lnTo>
                <a:lnTo>
                  <a:pt x="433070" y="75564"/>
                </a:lnTo>
                <a:lnTo>
                  <a:pt x="522224" y="75564"/>
                </a:lnTo>
                <a:lnTo>
                  <a:pt x="522224" y="21081"/>
                </a:lnTo>
                <a:close/>
              </a:path>
              <a:path w="694690" h="390525">
                <a:moveTo>
                  <a:pt x="604393" y="19050"/>
                </a:moveTo>
                <a:lnTo>
                  <a:pt x="544195" y="19050"/>
                </a:lnTo>
                <a:lnTo>
                  <a:pt x="544195" y="390143"/>
                </a:lnTo>
                <a:lnTo>
                  <a:pt x="604393" y="390143"/>
                </a:lnTo>
                <a:lnTo>
                  <a:pt x="604393" y="207517"/>
                </a:lnTo>
                <a:lnTo>
                  <a:pt x="694690" y="207517"/>
                </a:lnTo>
                <a:lnTo>
                  <a:pt x="694690" y="144779"/>
                </a:lnTo>
                <a:lnTo>
                  <a:pt x="604393" y="144779"/>
                </a:lnTo>
                <a:lnTo>
                  <a:pt x="604393" y="19050"/>
                </a:lnTo>
                <a:close/>
              </a:path>
              <a:path w="694690" h="390525">
                <a:moveTo>
                  <a:pt x="694690" y="207517"/>
                </a:moveTo>
                <a:lnTo>
                  <a:pt x="634111" y="207517"/>
                </a:lnTo>
                <a:lnTo>
                  <a:pt x="634111" y="390143"/>
                </a:lnTo>
                <a:lnTo>
                  <a:pt x="694690" y="390143"/>
                </a:lnTo>
                <a:lnTo>
                  <a:pt x="694690" y="207517"/>
                </a:lnTo>
                <a:close/>
              </a:path>
              <a:path w="694690" h="390525">
                <a:moveTo>
                  <a:pt x="694690" y="19050"/>
                </a:moveTo>
                <a:lnTo>
                  <a:pt x="634111" y="19050"/>
                </a:lnTo>
                <a:lnTo>
                  <a:pt x="634111" y="144779"/>
                </a:lnTo>
                <a:lnTo>
                  <a:pt x="694690" y="144779"/>
                </a:lnTo>
                <a:lnTo>
                  <a:pt x="694690" y="19050"/>
                </a:lnTo>
                <a:close/>
              </a:path>
              <a:path w="694690" h="390525">
                <a:moveTo>
                  <a:pt x="319786" y="19050"/>
                </a:moveTo>
                <a:lnTo>
                  <a:pt x="252222" y="19050"/>
                </a:lnTo>
                <a:lnTo>
                  <a:pt x="252222" y="390143"/>
                </a:lnTo>
                <a:lnTo>
                  <a:pt x="319786" y="390143"/>
                </a:lnTo>
                <a:lnTo>
                  <a:pt x="319786" y="19050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93177" y="1376298"/>
            <a:ext cx="715645" cy="374015"/>
          </a:xfrm>
          <a:custGeom>
            <a:avLst/>
            <a:gdLst/>
            <a:ahLst/>
            <a:cxnLst/>
            <a:rect l="l" t="t" r="r" b="b"/>
            <a:pathLst>
              <a:path w="715645" h="374014">
                <a:moveTo>
                  <a:pt x="450976" y="238760"/>
                </a:moveTo>
                <a:lnTo>
                  <a:pt x="383540" y="238760"/>
                </a:lnTo>
                <a:lnTo>
                  <a:pt x="383540" y="373125"/>
                </a:lnTo>
                <a:lnTo>
                  <a:pt x="673607" y="373125"/>
                </a:lnTo>
                <a:lnTo>
                  <a:pt x="673607" y="316102"/>
                </a:lnTo>
                <a:lnTo>
                  <a:pt x="450976" y="316102"/>
                </a:lnTo>
                <a:lnTo>
                  <a:pt x="450976" y="238760"/>
                </a:lnTo>
                <a:close/>
              </a:path>
              <a:path w="715645" h="374014">
                <a:moveTo>
                  <a:pt x="671195" y="2794"/>
                </a:moveTo>
                <a:lnTo>
                  <a:pt x="603630" y="2794"/>
                </a:lnTo>
                <a:lnTo>
                  <a:pt x="603630" y="274193"/>
                </a:lnTo>
                <a:lnTo>
                  <a:pt x="671195" y="274193"/>
                </a:lnTo>
                <a:lnTo>
                  <a:pt x="671195" y="144399"/>
                </a:lnTo>
                <a:lnTo>
                  <a:pt x="715137" y="144399"/>
                </a:lnTo>
                <a:lnTo>
                  <a:pt x="715137" y="87502"/>
                </a:lnTo>
                <a:lnTo>
                  <a:pt x="671195" y="87502"/>
                </a:lnTo>
                <a:lnTo>
                  <a:pt x="671195" y="2794"/>
                </a:lnTo>
                <a:close/>
              </a:path>
              <a:path w="715645" h="374014">
                <a:moveTo>
                  <a:pt x="573913" y="4825"/>
                </a:moveTo>
                <a:lnTo>
                  <a:pt x="479932" y="4825"/>
                </a:lnTo>
                <a:lnTo>
                  <a:pt x="469673" y="5089"/>
                </a:lnTo>
                <a:lnTo>
                  <a:pt x="429132" y="16128"/>
                </a:lnTo>
                <a:lnTo>
                  <a:pt x="407880" y="49244"/>
                </a:lnTo>
                <a:lnTo>
                  <a:pt x="357886" y="224916"/>
                </a:lnTo>
                <a:lnTo>
                  <a:pt x="426974" y="224916"/>
                </a:lnTo>
                <a:lnTo>
                  <a:pt x="465327" y="78866"/>
                </a:lnTo>
                <a:lnTo>
                  <a:pt x="466851" y="72644"/>
                </a:lnTo>
                <a:lnTo>
                  <a:pt x="469265" y="67690"/>
                </a:lnTo>
                <a:lnTo>
                  <a:pt x="472357" y="64103"/>
                </a:lnTo>
                <a:lnTo>
                  <a:pt x="475488" y="60325"/>
                </a:lnTo>
                <a:lnTo>
                  <a:pt x="480441" y="58547"/>
                </a:lnTo>
                <a:lnTo>
                  <a:pt x="573913" y="58547"/>
                </a:lnTo>
                <a:lnTo>
                  <a:pt x="573913" y="4825"/>
                </a:lnTo>
                <a:close/>
              </a:path>
              <a:path w="715645" h="374014">
                <a:moveTo>
                  <a:pt x="573913" y="58547"/>
                </a:moveTo>
                <a:lnTo>
                  <a:pt x="506349" y="58547"/>
                </a:lnTo>
                <a:lnTo>
                  <a:pt x="506349" y="224916"/>
                </a:lnTo>
                <a:lnTo>
                  <a:pt x="573913" y="224916"/>
                </a:lnTo>
                <a:lnTo>
                  <a:pt x="573913" y="58547"/>
                </a:lnTo>
                <a:close/>
              </a:path>
              <a:path w="715645" h="374014">
                <a:moveTo>
                  <a:pt x="249427" y="265684"/>
                </a:moveTo>
                <a:lnTo>
                  <a:pt x="189229" y="265684"/>
                </a:lnTo>
                <a:lnTo>
                  <a:pt x="189229" y="373888"/>
                </a:lnTo>
                <a:lnTo>
                  <a:pt x="249427" y="373888"/>
                </a:lnTo>
                <a:lnTo>
                  <a:pt x="249427" y="265684"/>
                </a:lnTo>
                <a:close/>
              </a:path>
              <a:path w="715645" h="374014">
                <a:moveTo>
                  <a:pt x="82169" y="0"/>
                </a:moveTo>
                <a:lnTo>
                  <a:pt x="41993" y="9699"/>
                </a:lnTo>
                <a:lnTo>
                  <a:pt x="13430" y="37004"/>
                </a:lnTo>
                <a:lnTo>
                  <a:pt x="380" y="80008"/>
                </a:lnTo>
                <a:lnTo>
                  <a:pt x="0" y="90297"/>
                </a:lnTo>
                <a:lnTo>
                  <a:pt x="14" y="265684"/>
                </a:lnTo>
                <a:lnTo>
                  <a:pt x="9453" y="311126"/>
                </a:lnTo>
                <a:lnTo>
                  <a:pt x="35210" y="341629"/>
                </a:lnTo>
                <a:lnTo>
                  <a:pt x="73404" y="355197"/>
                </a:lnTo>
                <a:lnTo>
                  <a:pt x="82169" y="355600"/>
                </a:lnTo>
                <a:lnTo>
                  <a:pt x="90953" y="355197"/>
                </a:lnTo>
                <a:lnTo>
                  <a:pt x="129174" y="341629"/>
                </a:lnTo>
                <a:lnTo>
                  <a:pt x="154686" y="311126"/>
                </a:lnTo>
                <a:lnTo>
                  <a:pt x="158765" y="301116"/>
                </a:lnTo>
                <a:lnTo>
                  <a:pt x="75946" y="301116"/>
                </a:lnTo>
                <a:lnTo>
                  <a:pt x="70866" y="297052"/>
                </a:lnTo>
                <a:lnTo>
                  <a:pt x="66928" y="289051"/>
                </a:lnTo>
                <a:lnTo>
                  <a:pt x="64355" y="282334"/>
                </a:lnTo>
                <a:lnTo>
                  <a:pt x="62531" y="274177"/>
                </a:lnTo>
                <a:lnTo>
                  <a:pt x="61572" y="265684"/>
                </a:lnTo>
                <a:lnTo>
                  <a:pt x="61446" y="264566"/>
                </a:lnTo>
                <a:lnTo>
                  <a:pt x="61087" y="253491"/>
                </a:lnTo>
                <a:lnTo>
                  <a:pt x="61087" y="102108"/>
                </a:lnTo>
                <a:lnTo>
                  <a:pt x="70866" y="58547"/>
                </a:lnTo>
                <a:lnTo>
                  <a:pt x="75946" y="54483"/>
                </a:lnTo>
                <a:lnTo>
                  <a:pt x="158750" y="54483"/>
                </a:lnTo>
                <a:lnTo>
                  <a:pt x="155104" y="44400"/>
                </a:lnTo>
                <a:lnTo>
                  <a:pt x="125602" y="11304"/>
                </a:lnTo>
                <a:lnTo>
                  <a:pt x="97980" y="1260"/>
                </a:lnTo>
                <a:lnTo>
                  <a:pt x="82169" y="0"/>
                </a:lnTo>
                <a:close/>
              </a:path>
              <a:path w="715645" h="374014">
                <a:moveTo>
                  <a:pt x="158750" y="54483"/>
                </a:moveTo>
                <a:lnTo>
                  <a:pt x="88519" y="54483"/>
                </a:lnTo>
                <a:lnTo>
                  <a:pt x="93599" y="58547"/>
                </a:lnTo>
                <a:lnTo>
                  <a:pt x="97536" y="66548"/>
                </a:lnTo>
                <a:lnTo>
                  <a:pt x="100109" y="73265"/>
                </a:lnTo>
                <a:lnTo>
                  <a:pt x="101933" y="81422"/>
                </a:lnTo>
                <a:lnTo>
                  <a:pt x="102935" y="90297"/>
                </a:lnTo>
                <a:lnTo>
                  <a:pt x="103018" y="91033"/>
                </a:lnTo>
                <a:lnTo>
                  <a:pt x="103377" y="102108"/>
                </a:lnTo>
                <a:lnTo>
                  <a:pt x="103377" y="253491"/>
                </a:lnTo>
                <a:lnTo>
                  <a:pt x="93599" y="297052"/>
                </a:lnTo>
                <a:lnTo>
                  <a:pt x="88519" y="301116"/>
                </a:lnTo>
                <a:lnTo>
                  <a:pt x="158765" y="301116"/>
                </a:lnTo>
                <a:lnTo>
                  <a:pt x="160875" y="294526"/>
                </a:lnTo>
                <a:lnTo>
                  <a:pt x="162861" y="285416"/>
                </a:lnTo>
                <a:lnTo>
                  <a:pt x="164062" y="275806"/>
                </a:lnTo>
                <a:lnTo>
                  <a:pt x="164465" y="265684"/>
                </a:lnTo>
                <a:lnTo>
                  <a:pt x="249427" y="265684"/>
                </a:lnTo>
                <a:lnTo>
                  <a:pt x="249427" y="208661"/>
                </a:lnTo>
                <a:lnTo>
                  <a:pt x="164465" y="208661"/>
                </a:lnTo>
                <a:lnTo>
                  <a:pt x="164465" y="132969"/>
                </a:lnTo>
                <a:lnTo>
                  <a:pt x="249427" y="132969"/>
                </a:lnTo>
                <a:lnTo>
                  <a:pt x="249427" y="76073"/>
                </a:lnTo>
                <a:lnTo>
                  <a:pt x="163575" y="76073"/>
                </a:lnTo>
                <a:lnTo>
                  <a:pt x="160434" y="59142"/>
                </a:lnTo>
                <a:lnTo>
                  <a:pt x="158750" y="54483"/>
                </a:lnTo>
                <a:close/>
              </a:path>
              <a:path w="715645" h="374014">
                <a:moveTo>
                  <a:pt x="249427" y="132969"/>
                </a:moveTo>
                <a:lnTo>
                  <a:pt x="189229" y="132969"/>
                </a:lnTo>
                <a:lnTo>
                  <a:pt x="189229" y="208661"/>
                </a:lnTo>
                <a:lnTo>
                  <a:pt x="249427" y="208661"/>
                </a:lnTo>
                <a:lnTo>
                  <a:pt x="249427" y="132969"/>
                </a:lnTo>
                <a:close/>
              </a:path>
              <a:path w="715645" h="374014">
                <a:moveTo>
                  <a:pt x="249427" y="2794"/>
                </a:moveTo>
                <a:lnTo>
                  <a:pt x="189229" y="2794"/>
                </a:lnTo>
                <a:lnTo>
                  <a:pt x="189229" y="76073"/>
                </a:lnTo>
                <a:lnTo>
                  <a:pt x="249427" y="76073"/>
                </a:lnTo>
                <a:lnTo>
                  <a:pt x="249427" y="2794"/>
                </a:lnTo>
                <a:close/>
              </a:path>
              <a:path w="715645" h="374014">
                <a:moveTo>
                  <a:pt x="328802" y="2794"/>
                </a:moveTo>
                <a:lnTo>
                  <a:pt x="268224" y="2794"/>
                </a:lnTo>
                <a:lnTo>
                  <a:pt x="268224" y="373888"/>
                </a:lnTo>
                <a:lnTo>
                  <a:pt x="328802" y="373888"/>
                </a:lnTo>
                <a:lnTo>
                  <a:pt x="328802" y="2794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37218" y="1379092"/>
            <a:ext cx="695325" cy="372745"/>
          </a:xfrm>
          <a:custGeom>
            <a:avLst/>
            <a:gdLst/>
            <a:ahLst/>
            <a:cxnLst/>
            <a:rect l="l" t="t" r="r" b="b"/>
            <a:pathLst>
              <a:path w="695325" h="372744">
                <a:moveTo>
                  <a:pt x="612901" y="216915"/>
                </a:moveTo>
                <a:lnTo>
                  <a:pt x="468502" y="216915"/>
                </a:lnTo>
                <a:lnTo>
                  <a:pt x="459718" y="217273"/>
                </a:lnTo>
                <a:lnTo>
                  <a:pt x="421465" y="229425"/>
                </a:lnTo>
                <a:lnTo>
                  <a:pt x="392429" y="262889"/>
                </a:lnTo>
                <a:lnTo>
                  <a:pt x="386333" y="294639"/>
                </a:lnTo>
                <a:lnTo>
                  <a:pt x="386707" y="303021"/>
                </a:lnTo>
                <a:lnTo>
                  <a:pt x="386714" y="303190"/>
                </a:lnTo>
                <a:lnTo>
                  <a:pt x="387857" y="311324"/>
                </a:lnTo>
                <a:lnTo>
                  <a:pt x="389573" y="318285"/>
                </a:lnTo>
                <a:lnTo>
                  <a:pt x="389661" y="318642"/>
                </a:lnTo>
                <a:lnTo>
                  <a:pt x="415212" y="355558"/>
                </a:lnTo>
                <a:lnTo>
                  <a:pt x="451278" y="370935"/>
                </a:lnTo>
                <a:lnTo>
                  <a:pt x="468502" y="372363"/>
                </a:lnTo>
                <a:lnTo>
                  <a:pt x="612901" y="372363"/>
                </a:lnTo>
                <a:lnTo>
                  <a:pt x="653186" y="363507"/>
                </a:lnTo>
                <a:lnTo>
                  <a:pt x="685619" y="333218"/>
                </a:lnTo>
                <a:lnTo>
                  <a:pt x="691743" y="318642"/>
                </a:lnTo>
                <a:lnTo>
                  <a:pt x="489203" y="318642"/>
                </a:lnTo>
                <a:lnTo>
                  <a:pt x="481151" y="318285"/>
                </a:lnTo>
                <a:lnTo>
                  <a:pt x="453771" y="294639"/>
                </a:lnTo>
                <a:lnTo>
                  <a:pt x="455985" y="284138"/>
                </a:lnTo>
                <a:lnTo>
                  <a:pt x="462629" y="276637"/>
                </a:lnTo>
                <a:lnTo>
                  <a:pt x="473702" y="272137"/>
                </a:lnTo>
                <a:lnTo>
                  <a:pt x="489203" y="270637"/>
                </a:lnTo>
                <a:lnTo>
                  <a:pt x="691743" y="270637"/>
                </a:lnTo>
                <a:lnTo>
                  <a:pt x="691641" y="270226"/>
                </a:lnTo>
                <a:lnTo>
                  <a:pt x="666192" y="233668"/>
                </a:lnTo>
                <a:lnTo>
                  <a:pt x="630126" y="218344"/>
                </a:lnTo>
                <a:lnTo>
                  <a:pt x="621686" y="217273"/>
                </a:lnTo>
                <a:lnTo>
                  <a:pt x="612901" y="216915"/>
                </a:lnTo>
                <a:close/>
              </a:path>
              <a:path w="695325" h="372744">
                <a:moveTo>
                  <a:pt x="691743" y="270637"/>
                </a:moveTo>
                <a:lnTo>
                  <a:pt x="591820" y="270637"/>
                </a:lnTo>
                <a:lnTo>
                  <a:pt x="607488" y="272137"/>
                </a:lnTo>
                <a:lnTo>
                  <a:pt x="618680" y="276637"/>
                </a:lnTo>
                <a:lnTo>
                  <a:pt x="625395" y="284138"/>
                </a:lnTo>
                <a:lnTo>
                  <a:pt x="627633" y="294639"/>
                </a:lnTo>
                <a:lnTo>
                  <a:pt x="625395" y="305141"/>
                </a:lnTo>
                <a:lnTo>
                  <a:pt x="618680" y="312642"/>
                </a:lnTo>
                <a:lnTo>
                  <a:pt x="607310" y="317214"/>
                </a:lnTo>
                <a:lnTo>
                  <a:pt x="606742" y="317214"/>
                </a:lnTo>
                <a:lnTo>
                  <a:pt x="591820" y="318642"/>
                </a:lnTo>
                <a:lnTo>
                  <a:pt x="691743" y="318642"/>
                </a:lnTo>
                <a:lnTo>
                  <a:pt x="693547" y="311324"/>
                </a:lnTo>
                <a:lnTo>
                  <a:pt x="694690" y="303190"/>
                </a:lnTo>
                <a:lnTo>
                  <a:pt x="695071" y="294639"/>
                </a:lnTo>
                <a:lnTo>
                  <a:pt x="694689" y="286089"/>
                </a:lnTo>
                <a:lnTo>
                  <a:pt x="693546" y="277955"/>
                </a:lnTo>
                <a:lnTo>
                  <a:pt x="691743" y="270637"/>
                </a:lnTo>
                <a:close/>
              </a:path>
              <a:path w="695325" h="372744">
                <a:moveTo>
                  <a:pt x="93217" y="235965"/>
                </a:moveTo>
                <a:lnTo>
                  <a:pt x="25653" y="235965"/>
                </a:lnTo>
                <a:lnTo>
                  <a:pt x="25653" y="370331"/>
                </a:lnTo>
                <a:lnTo>
                  <a:pt x="319785" y="370331"/>
                </a:lnTo>
                <a:lnTo>
                  <a:pt x="319785" y="313308"/>
                </a:lnTo>
                <a:lnTo>
                  <a:pt x="93217" y="313308"/>
                </a:lnTo>
                <a:lnTo>
                  <a:pt x="93217" y="235965"/>
                </a:lnTo>
                <a:close/>
              </a:path>
              <a:path w="695325" h="372744">
                <a:moveTo>
                  <a:pt x="317373" y="175005"/>
                </a:moveTo>
                <a:lnTo>
                  <a:pt x="249808" y="175005"/>
                </a:lnTo>
                <a:lnTo>
                  <a:pt x="249808" y="271399"/>
                </a:lnTo>
                <a:lnTo>
                  <a:pt x="317373" y="271399"/>
                </a:lnTo>
                <a:lnTo>
                  <a:pt x="317373" y="175005"/>
                </a:lnTo>
                <a:close/>
              </a:path>
              <a:path w="695325" h="372744">
                <a:moveTo>
                  <a:pt x="218439" y="2031"/>
                </a:moveTo>
                <a:lnTo>
                  <a:pt x="2412" y="2031"/>
                </a:lnTo>
                <a:lnTo>
                  <a:pt x="2412" y="55752"/>
                </a:lnTo>
                <a:lnTo>
                  <a:pt x="211962" y="55752"/>
                </a:lnTo>
                <a:lnTo>
                  <a:pt x="211962" y="85089"/>
                </a:lnTo>
                <a:lnTo>
                  <a:pt x="249808" y="85089"/>
                </a:lnTo>
                <a:lnTo>
                  <a:pt x="249808" y="120395"/>
                </a:lnTo>
                <a:lnTo>
                  <a:pt x="211962" y="120395"/>
                </a:lnTo>
                <a:lnTo>
                  <a:pt x="211962" y="161543"/>
                </a:lnTo>
                <a:lnTo>
                  <a:pt x="0" y="161543"/>
                </a:lnTo>
                <a:lnTo>
                  <a:pt x="0" y="215264"/>
                </a:lnTo>
                <a:lnTo>
                  <a:pt x="220979" y="215264"/>
                </a:lnTo>
                <a:lnTo>
                  <a:pt x="220979" y="175005"/>
                </a:lnTo>
                <a:lnTo>
                  <a:pt x="317373" y="175005"/>
                </a:lnTo>
                <a:lnTo>
                  <a:pt x="317373" y="30479"/>
                </a:lnTo>
                <a:lnTo>
                  <a:pt x="218439" y="30479"/>
                </a:lnTo>
                <a:lnTo>
                  <a:pt x="218439" y="2031"/>
                </a:lnTo>
                <a:close/>
              </a:path>
              <a:path w="695325" h="372744">
                <a:moveTo>
                  <a:pt x="88646" y="55752"/>
                </a:moveTo>
                <a:lnTo>
                  <a:pt x="21971" y="55752"/>
                </a:lnTo>
                <a:lnTo>
                  <a:pt x="25653" y="161543"/>
                </a:lnTo>
                <a:lnTo>
                  <a:pt x="92328" y="161543"/>
                </a:lnTo>
                <a:lnTo>
                  <a:pt x="88646" y="55752"/>
                </a:lnTo>
                <a:close/>
              </a:path>
              <a:path w="695325" h="372744">
                <a:moveTo>
                  <a:pt x="196976" y="55752"/>
                </a:moveTo>
                <a:lnTo>
                  <a:pt x="130175" y="55752"/>
                </a:lnTo>
                <a:lnTo>
                  <a:pt x="126491" y="161543"/>
                </a:lnTo>
                <a:lnTo>
                  <a:pt x="193294" y="161543"/>
                </a:lnTo>
                <a:lnTo>
                  <a:pt x="196976" y="55752"/>
                </a:lnTo>
                <a:close/>
              </a:path>
              <a:path w="695325" h="372744">
                <a:moveTo>
                  <a:pt x="317373" y="0"/>
                </a:moveTo>
                <a:lnTo>
                  <a:pt x="249808" y="0"/>
                </a:lnTo>
                <a:lnTo>
                  <a:pt x="249808" y="30479"/>
                </a:lnTo>
                <a:lnTo>
                  <a:pt x="317373" y="30479"/>
                </a:lnTo>
                <a:lnTo>
                  <a:pt x="317373" y="0"/>
                </a:lnTo>
                <a:close/>
              </a:path>
              <a:path w="695325" h="372744">
                <a:moveTo>
                  <a:pt x="686180" y="128142"/>
                </a:moveTo>
                <a:lnTo>
                  <a:pt x="618616" y="128142"/>
                </a:lnTo>
                <a:lnTo>
                  <a:pt x="618616" y="207517"/>
                </a:lnTo>
                <a:lnTo>
                  <a:pt x="686180" y="207517"/>
                </a:lnTo>
                <a:lnTo>
                  <a:pt x="686180" y="128142"/>
                </a:lnTo>
                <a:close/>
              </a:path>
              <a:path w="695325" h="372744">
                <a:moveTo>
                  <a:pt x="578357" y="2031"/>
                </a:moveTo>
                <a:lnTo>
                  <a:pt x="484377" y="2031"/>
                </a:lnTo>
                <a:lnTo>
                  <a:pt x="474138" y="2295"/>
                </a:lnTo>
                <a:lnTo>
                  <a:pt x="434085" y="13462"/>
                </a:lnTo>
                <a:lnTo>
                  <a:pt x="412843" y="46861"/>
                </a:lnTo>
                <a:lnTo>
                  <a:pt x="362330" y="203453"/>
                </a:lnTo>
                <a:lnTo>
                  <a:pt x="431419" y="203453"/>
                </a:lnTo>
                <a:lnTo>
                  <a:pt x="469646" y="76072"/>
                </a:lnTo>
                <a:lnTo>
                  <a:pt x="471550" y="69850"/>
                </a:lnTo>
                <a:lnTo>
                  <a:pt x="474090" y="64896"/>
                </a:lnTo>
                <a:lnTo>
                  <a:pt x="477011" y="61213"/>
                </a:lnTo>
                <a:lnTo>
                  <a:pt x="480059" y="57530"/>
                </a:lnTo>
                <a:lnTo>
                  <a:pt x="484885" y="55752"/>
                </a:lnTo>
                <a:lnTo>
                  <a:pt x="578357" y="55752"/>
                </a:lnTo>
                <a:lnTo>
                  <a:pt x="578357" y="2031"/>
                </a:lnTo>
                <a:close/>
              </a:path>
              <a:path w="695325" h="372744">
                <a:moveTo>
                  <a:pt x="578357" y="55752"/>
                </a:moveTo>
                <a:lnTo>
                  <a:pt x="510794" y="55752"/>
                </a:lnTo>
                <a:lnTo>
                  <a:pt x="510794" y="203453"/>
                </a:lnTo>
                <a:lnTo>
                  <a:pt x="578357" y="203453"/>
                </a:lnTo>
                <a:lnTo>
                  <a:pt x="578357" y="128142"/>
                </a:lnTo>
                <a:lnTo>
                  <a:pt x="686180" y="128142"/>
                </a:lnTo>
                <a:lnTo>
                  <a:pt x="686180" y="71246"/>
                </a:lnTo>
                <a:lnTo>
                  <a:pt x="578357" y="71246"/>
                </a:lnTo>
                <a:lnTo>
                  <a:pt x="578357" y="55752"/>
                </a:lnTo>
                <a:close/>
              </a:path>
              <a:path w="695325" h="372744">
                <a:moveTo>
                  <a:pt x="686180" y="0"/>
                </a:moveTo>
                <a:lnTo>
                  <a:pt x="618616" y="0"/>
                </a:lnTo>
                <a:lnTo>
                  <a:pt x="618616" y="71246"/>
                </a:lnTo>
                <a:lnTo>
                  <a:pt x="686180" y="71246"/>
                </a:lnTo>
                <a:lnTo>
                  <a:pt x="68618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3493008" y="196633"/>
            <a:ext cx="4524375" cy="544830"/>
            <a:chOff x="3493008" y="196633"/>
            <a:chExt cx="4524375" cy="54483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93008" y="207238"/>
              <a:ext cx="738339" cy="5128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644011" y="319023"/>
              <a:ext cx="518159" cy="296545"/>
            </a:xfrm>
            <a:custGeom>
              <a:avLst/>
              <a:gdLst/>
              <a:ahLst/>
              <a:cxnLst/>
              <a:rect l="l" t="t" r="r" b="b"/>
              <a:pathLst>
                <a:path w="518160" h="296545">
                  <a:moveTo>
                    <a:pt x="510793" y="1397"/>
                  </a:moveTo>
                  <a:lnTo>
                    <a:pt x="320801" y="1397"/>
                  </a:lnTo>
                  <a:lnTo>
                    <a:pt x="320801" y="128904"/>
                  </a:lnTo>
                  <a:lnTo>
                    <a:pt x="341645" y="165687"/>
                  </a:lnTo>
                  <a:lnTo>
                    <a:pt x="359790" y="167894"/>
                  </a:lnTo>
                  <a:lnTo>
                    <a:pt x="442087" y="167894"/>
                  </a:lnTo>
                  <a:lnTo>
                    <a:pt x="448310" y="169925"/>
                  </a:lnTo>
                  <a:lnTo>
                    <a:pt x="457073" y="177926"/>
                  </a:lnTo>
                  <a:lnTo>
                    <a:pt x="459231" y="184531"/>
                  </a:lnTo>
                  <a:lnTo>
                    <a:pt x="459231" y="228346"/>
                  </a:lnTo>
                  <a:lnTo>
                    <a:pt x="457073" y="234950"/>
                  </a:lnTo>
                  <a:lnTo>
                    <a:pt x="448310" y="242950"/>
                  </a:lnTo>
                  <a:lnTo>
                    <a:pt x="442087" y="244983"/>
                  </a:lnTo>
                  <a:lnTo>
                    <a:pt x="320801" y="244983"/>
                  </a:lnTo>
                  <a:lnTo>
                    <a:pt x="320801" y="296418"/>
                  </a:lnTo>
                  <a:lnTo>
                    <a:pt x="439800" y="296418"/>
                  </a:lnTo>
                  <a:lnTo>
                    <a:pt x="457491" y="295322"/>
                  </a:lnTo>
                  <a:lnTo>
                    <a:pt x="497586" y="278891"/>
                  </a:lnTo>
                  <a:lnTo>
                    <a:pt x="516641" y="244244"/>
                  </a:lnTo>
                  <a:lnTo>
                    <a:pt x="517905" y="228981"/>
                  </a:lnTo>
                  <a:lnTo>
                    <a:pt x="517905" y="183896"/>
                  </a:lnTo>
                  <a:lnTo>
                    <a:pt x="506493" y="143676"/>
                  </a:lnTo>
                  <a:lnTo>
                    <a:pt x="473027" y="120840"/>
                  </a:lnTo>
                  <a:lnTo>
                    <a:pt x="439800" y="116459"/>
                  </a:lnTo>
                  <a:lnTo>
                    <a:pt x="385572" y="116459"/>
                  </a:lnTo>
                  <a:lnTo>
                    <a:pt x="382650" y="115824"/>
                  </a:lnTo>
                  <a:lnTo>
                    <a:pt x="381380" y="114426"/>
                  </a:lnTo>
                  <a:lnTo>
                    <a:pt x="379984" y="113157"/>
                  </a:lnTo>
                  <a:lnTo>
                    <a:pt x="379349" y="110236"/>
                  </a:lnTo>
                  <a:lnTo>
                    <a:pt x="379349" y="52832"/>
                  </a:lnTo>
                  <a:lnTo>
                    <a:pt x="510793" y="52832"/>
                  </a:lnTo>
                  <a:lnTo>
                    <a:pt x="510793" y="1397"/>
                  </a:lnTo>
                  <a:close/>
                </a:path>
                <a:path w="518160" h="296545">
                  <a:moveTo>
                    <a:pt x="238505" y="1397"/>
                  </a:moveTo>
                  <a:lnTo>
                    <a:pt x="103631" y="1397"/>
                  </a:lnTo>
                  <a:lnTo>
                    <a:pt x="103631" y="52832"/>
                  </a:lnTo>
                  <a:lnTo>
                    <a:pt x="224409" y="52832"/>
                  </a:lnTo>
                  <a:lnTo>
                    <a:pt x="228218" y="53848"/>
                  </a:lnTo>
                  <a:lnTo>
                    <a:pt x="230250" y="55879"/>
                  </a:lnTo>
                  <a:lnTo>
                    <a:pt x="232155" y="57912"/>
                  </a:lnTo>
                  <a:lnTo>
                    <a:pt x="233172" y="61595"/>
                  </a:lnTo>
                  <a:lnTo>
                    <a:pt x="233172" y="94869"/>
                  </a:lnTo>
                  <a:lnTo>
                    <a:pt x="220725" y="113284"/>
                  </a:lnTo>
                  <a:lnTo>
                    <a:pt x="133730" y="156845"/>
                  </a:lnTo>
                  <a:lnTo>
                    <a:pt x="103250" y="183387"/>
                  </a:lnTo>
                  <a:lnTo>
                    <a:pt x="100075" y="194056"/>
                  </a:lnTo>
                  <a:lnTo>
                    <a:pt x="98933" y="199516"/>
                  </a:lnTo>
                  <a:lnTo>
                    <a:pt x="98298" y="206121"/>
                  </a:lnTo>
                  <a:lnTo>
                    <a:pt x="98298" y="257428"/>
                  </a:lnTo>
                  <a:lnTo>
                    <a:pt x="119141" y="294211"/>
                  </a:lnTo>
                  <a:lnTo>
                    <a:pt x="137287" y="296418"/>
                  </a:lnTo>
                  <a:lnTo>
                    <a:pt x="295401" y="296418"/>
                  </a:lnTo>
                  <a:lnTo>
                    <a:pt x="295401" y="244983"/>
                  </a:lnTo>
                  <a:lnTo>
                    <a:pt x="163067" y="244983"/>
                  </a:lnTo>
                  <a:lnTo>
                    <a:pt x="160147" y="244348"/>
                  </a:lnTo>
                  <a:lnTo>
                    <a:pt x="157479" y="241681"/>
                  </a:lnTo>
                  <a:lnTo>
                    <a:pt x="156844" y="238760"/>
                  </a:lnTo>
                  <a:lnTo>
                    <a:pt x="156844" y="219328"/>
                  </a:lnTo>
                  <a:lnTo>
                    <a:pt x="169290" y="199898"/>
                  </a:lnTo>
                  <a:lnTo>
                    <a:pt x="262889" y="152908"/>
                  </a:lnTo>
                  <a:lnTo>
                    <a:pt x="268477" y="149478"/>
                  </a:lnTo>
                  <a:lnTo>
                    <a:pt x="272923" y="145923"/>
                  </a:lnTo>
                  <a:lnTo>
                    <a:pt x="277494" y="142366"/>
                  </a:lnTo>
                  <a:lnTo>
                    <a:pt x="281177" y="138429"/>
                  </a:lnTo>
                  <a:lnTo>
                    <a:pt x="283972" y="133985"/>
                  </a:lnTo>
                  <a:lnTo>
                    <a:pt x="286892" y="129666"/>
                  </a:lnTo>
                  <a:lnTo>
                    <a:pt x="288798" y="124713"/>
                  </a:lnTo>
                  <a:lnTo>
                    <a:pt x="290067" y="119125"/>
                  </a:lnTo>
                  <a:lnTo>
                    <a:pt x="291211" y="113537"/>
                  </a:lnTo>
                  <a:lnTo>
                    <a:pt x="291809" y="107314"/>
                  </a:lnTo>
                  <a:lnTo>
                    <a:pt x="291736" y="53848"/>
                  </a:lnTo>
                  <a:lnTo>
                    <a:pt x="288512" y="31347"/>
                  </a:lnTo>
                  <a:lnTo>
                    <a:pt x="278511" y="14716"/>
                  </a:lnTo>
                  <a:lnTo>
                    <a:pt x="261842" y="4728"/>
                  </a:lnTo>
                  <a:lnTo>
                    <a:pt x="238505" y="1397"/>
                  </a:lnTo>
                  <a:close/>
                </a:path>
                <a:path w="518160" h="296545">
                  <a:moveTo>
                    <a:pt x="58927" y="0"/>
                  </a:moveTo>
                  <a:lnTo>
                    <a:pt x="0" y="0"/>
                  </a:lnTo>
                  <a:lnTo>
                    <a:pt x="35560" y="73787"/>
                  </a:lnTo>
                  <a:lnTo>
                    <a:pt x="78486" y="73787"/>
                  </a:lnTo>
                  <a:lnTo>
                    <a:pt x="589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55364" y="201129"/>
              <a:ext cx="491426" cy="53877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195445" y="312927"/>
              <a:ext cx="275590" cy="322580"/>
            </a:xfrm>
            <a:custGeom>
              <a:avLst/>
              <a:gdLst/>
              <a:ahLst/>
              <a:cxnLst/>
              <a:rect l="l" t="t" r="r" b="b"/>
              <a:pathLst>
                <a:path w="275589" h="322580">
                  <a:moveTo>
                    <a:pt x="185674" y="138430"/>
                  </a:moveTo>
                  <a:lnTo>
                    <a:pt x="58928" y="138430"/>
                  </a:lnTo>
                  <a:lnTo>
                    <a:pt x="58928" y="1270"/>
                  </a:lnTo>
                  <a:lnTo>
                    <a:pt x="0" y="1270"/>
                  </a:lnTo>
                  <a:lnTo>
                    <a:pt x="0" y="138430"/>
                  </a:lnTo>
                  <a:lnTo>
                    <a:pt x="0" y="185420"/>
                  </a:lnTo>
                  <a:lnTo>
                    <a:pt x="185674" y="185420"/>
                  </a:lnTo>
                  <a:lnTo>
                    <a:pt x="185674" y="138430"/>
                  </a:lnTo>
                  <a:close/>
                </a:path>
                <a:path w="275589" h="322580">
                  <a:moveTo>
                    <a:pt x="273431" y="0"/>
                  </a:moveTo>
                  <a:lnTo>
                    <a:pt x="214503" y="0"/>
                  </a:lnTo>
                  <a:lnTo>
                    <a:pt x="214503" y="16510"/>
                  </a:lnTo>
                  <a:lnTo>
                    <a:pt x="124968" y="16510"/>
                  </a:lnTo>
                  <a:lnTo>
                    <a:pt x="124968" y="58420"/>
                  </a:lnTo>
                  <a:lnTo>
                    <a:pt x="214503" y="58420"/>
                  </a:lnTo>
                  <a:lnTo>
                    <a:pt x="214503" y="76200"/>
                  </a:lnTo>
                  <a:lnTo>
                    <a:pt x="124968" y="76200"/>
                  </a:lnTo>
                  <a:lnTo>
                    <a:pt x="124968" y="118110"/>
                  </a:lnTo>
                  <a:lnTo>
                    <a:pt x="214503" y="118110"/>
                  </a:lnTo>
                  <a:lnTo>
                    <a:pt x="214503" y="232410"/>
                  </a:lnTo>
                  <a:lnTo>
                    <a:pt x="273431" y="232410"/>
                  </a:lnTo>
                  <a:lnTo>
                    <a:pt x="273431" y="118110"/>
                  </a:lnTo>
                  <a:lnTo>
                    <a:pt x="273431" y="76200"/>
                  </a:lnTo>
                  <a:lnTo>
                    <a:pt x="273431" y="58420"/>
                  </a:lnTo>
                  <a:lnTo>
                    <a:pt x="273431" y="16510"/>
                  </a:lnTo>
                  <a:lnTo>
                    <a:pt x="273431" y="0"/>
                  </a:lnTo>
                  <a:close/>
                </a:path>
                <a:path w="275589" h="322580">
                  <a:moveTo>
                    <a:pt x="275590" y="273050"/>
                  </a:moveTo>
                  <a:lnTo>
                    <a:pt x="77724" y="273050"/>
                  </a:lnTo>
                  <a:lnTo>
                    <a:pt x="77724" y="201930"/>
                  </a:lnTo>
                  <a:lnTo>
                    <a:pt x="18796" y="201930"/>
                  </a:lnTo>
                  <a:lnTo>
                    <a:pt x="18796" y="273050"/>
                  </a:lnTo>
                  <a:lnTo>
                    <a:pt x="18796" y="322580"/>
                  </a:lnTo>
                  <a:lnTo>
                    <a:pt x="275590" y="322580"/>
                  </a:lnTo>
                  <a:lnTo>
                    <a:pt x="275590" y="273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2272" y="196633"/>
              <a:ext cx="1177264" cy="54479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94225" y="308355"/>
              <a:ext cx="948690" cy="328295"/>
            </a:xfrm>
            <a:custGeom>
              <a:avLst/>
              <a:gdLst/>
              <a:ahLst/>
              <a:cxnLst/>
              <a:rect l="l" t="t" r="r" b="b"/>
              <a:pathLst>
                <a:path w="948689" h="328295">
                  <a:moveTo>
                    <a:pt x="413512" y="183261"/>
                  </a:moveTo>
                  <a:lnTo>
                    <a:pt x="354584" y="183261"/>
                  </a:lnTo>
                  <a:lnTo>
                    <a:pt x="354584" y="328040"/>
                  </a:lnTo>
                  <a:lnTo>
                    <a:pt x="574801" y="328040"/>
                  </a:lnTo>
                  <a:lnTo>
                    <a:pt x="583541" y="327562"/>
                  </a:lnTo>
                  <a:lnTo>
                    <a:pt x="609219" y="293624"/>
                  </a:lnTo>
                  <a:lnTo>
                    <a:pt x="609219" y="281177"/>
                  </a:lnTo>
                  <a:lnTo>
                    <a:pt x="413512" y="281177"/>
                  </a:lnTo>
                  <a:lnTo>
                    <a:pt x="413512" y="253491"/>
                  </a:lnTo>
                  <a:lnTo>
                    <a:pt x="609219" y="253491"/>
                  </a:lnTo>
                  <a:lnTo>
                    <a:pt x="609219" y="207390"/>
                  </a:lnTo>
                  <a:lnTo>
                    <a:pt x="413512" y="207390"/>
                  </a:lnTo>
                  <a:lnTo>
                    <a:pt x="413512" y="183261"/>
                  </a:lnTo>
                  <a:close/>
                </a:path>
                <a:path w="948689" h="328295">
                  <a:moveTo>
                    <a:pt x="609219" y="253491"/>
                  </a:moveTo>
                  <a:lnTo>
                    <a:pt x="550290" y="253491"/>
                  </a:lnTo>
                  <a:lnTo>
                    <a:pt x="550290" y="281177"/>
                  </a:lnTo>
                  <a:lnTo>
                    <a:pt x="609219" y="281177"/>
                  </a:lnTo>
                  <a:lnTo>
                    <a:pt x="609219" y="253491"/>
                  </a:lnTo>
                  <a:close/>
                </a:path>
                <a:path w="948689" h="328295">
                  <a:moveTo>
                    <a:pt x="609219" y="183261"/>
                  </a:moveTo>
                  <a:lnTo>
                    <a:pt x="550290" y="183261"/>
                  </a:lnTo>
                  <a:lnTo>
                    <a:pt x="550290" y="207390"/>
                  </a:lnTo>
                  <a:lnTo>
                    <a:pt x="609219" y="207390"/>
                  </a:lnTo>
                  <a:lnTo>
                    <a:pt x="609219" y="183261"/>
                  </a:lnTo>
                  <a:close/>
                </a:path>
                <a:path w="948689" h="328295">
                  <a:moveTo>
                    <a:pt x="81407" y="210184"/>
                  </a:moveTo>
                  <a:lnTo>
                    <a:pt x="22351" y="210184"/>
                  </a:lnTo>
                  <a:lnTo>
                    <a:pt x="22351" y="327405"/>
                  </a:lnTo>
                  <a:lnTo>
                    <a:pt x="275589" y="327405"/>
                  </a:lnTo>
                  <a:lnTo>
                    <a:pt x="275589" y="277621"/>
                  </a:lnTo>
                  <a:lnTo>
                    <a:pt x="81407" y="277621"/>
                  </a:lnTo>
                  <a:lnTo>
                    <a:pt x="81407" y="210184"/>
                  </a:lnTo>
                  <a:close/>
                </a:path>
                <a:path w="948689" h="328295">
                  <a:moveTo>
                    <a:pt x="273430" y="4190"/>
                  </a:moveTo>
                  <a:lnTo>
                    <a:pt x="214502" y="4190"/>
                  </a:lnTo>
                  <a:lnTo>
                    <a:pt x="214502" y="241045"/>
                  </a:lnTo>
                  <a:lnTo>
                    <a:pt x="273430" y="241045"/>
                  </a:lnTo>
                  <a:lnTo>
                    <a:pt x="273430" y="127762"/>
                  </a:lnTo>
                  <a:lnTo>
                    <a:pt x="311785" y="127762"/>
                  </a:lnTo>
                  <a:lnTo>
                    <a:pt x="311785" y="78104"/>
                  </a:lnTo>
                  <a:lnTo>
                    <a:pt x="273430" y="78104"/>
                  </a:lnTo>
                  <a:lnTo>
                    <a:pt x="273430" y="4190"/>
                  </a:lnTo>
                  <a:close/>
                </a:path>
                <a:path w="948689" h="328295">
                  <a:moveTo>
                    <a:pt x="188595" y="5968"/>
                  </a:moveTo>
                  <a:lnTo>
                    <a:pt x="106552" y="5968"/>
                  </a:lnTo>
                  <a:lnTo>
                    <a:pt x="97595" y="6207"/>
                  </a:lnTo>
                  <a:lnTo>
                    <a:pt x="57403" y="20700"/>
                  </a:lnTo>
                  <a:lnTo>
                    <a:pt x="39453" y="57705"/>
                  </a:lnTo>
                  <a:lnTo>
                    <a:pt x="0" y="198119"/>
                  </a:lnTo>
                  <a:lnTo>
                    <a:pt x="60451" y="198119"/>
                  </a:lnTo>
                  <a:lnTo>
                    <a:pt x="93725" y="70612"/>
                  </a:lnTo>
                  <a:lnTo>
                    <a:pt x="95250" y="65150"/>
                  </a:lnTo>
                  <a:lnTo>
                    <a:pt x="97282" y="60832"/>
                  </a:lnTo>
                  <a:lnTo>
                    <a:pt x="99908" y="57705"/>
                  </a:lnTo>
                  <a:lnTo>
                    <a:pt x="102742" y="54482"/>
                  </a:lnTo>
                  <a:lnTo>
                    <a:pt x="107061" y="52831"/>
                  </a:lnTo>
                  <a:lnTo>
                    <a:pt x="188595" y="52831"/>
                  </a:lnTo>
                  <a:lnTo>
                    <a:pt x="188595" y="5968"/>
                  </a:lnTo>
                  <a:close/>
                </a:path>
                <a:path w="948689" h="328295">
                  <a:moveTo>
                    <a:pt x="188595" y="52831"/>
                  </a:moveTo>
                  <a:lnTo>
                    <a:pt x="129666" y="52831"/>
                  </a:lnTo>
                  <a:lnTo>
                    <a:pt x="129666" y="198119"/>
                  </a:lnTo>
                  <a:lnTo>
                    <a:pt x="188595" y="198119"/>
                  </a:lnTo>
                  <a:lnTo>
                    <a:pt x="188595" y="52831"/>
                  </a:lnTo>
                  <a:close/>
                </a:path>
                <a:path w="948689" h="328295">
                  <a:moveTo>
                    <a:pt x="828928" y="230758"/>
                  </a:moveTo>
                  <a:lnTo>
                    <a:pt x="766445" y="230758"/>
                  </a:lnTo>
                  <a:lnTo>
                    <a:pt x="766445" y="328040"/>
                  </a:lnTo>
                  <a:lnTo>
                    <a:pt x="828928" y="328040"/>
                  </a:lnTo>
                  <a:lnTo>
                    <a:pt x="828928" y="230758"/>
                  </a:lnTo>
                  <a:close/>
                </a:path>
                <a:path w="948689" h="328295">
                  <a:moveTo>
                    <a:pt x="948563" y="184657"/>
                  </a:moveTo>
                  <a:lnTo>
                    <a:pt x="646684" y="184657"/>
                  </a:lnTo>
                  <a:lnTo>
                    <a:pt x="646684" y="230758"/>
                  </a:lnTo>
                  <a:lnTo>
                    <a:pt x="948563" y="230758"/>
                  </a:lnTo>
                  <a:lnTo>
                    <a:pt x="948563" y="184657"/>
                  </a:lnTo>
                  <a:close/>
                </a:path>
                <a:path w="948689" h="328295">
                  <a:moveTo>
                    <a:pt x="724535" y="4190"/>
                  </a:moveTo>
                  <a:lnTo>
                    <a:pt x="665479" y="4190"/>
                  </a:lnTo>
                  <a:lnTo>
                    <a:pt x="665479" y="166877"/>
                  </a:lnTo>
                  <a:lnTo>
                    <a:pt x="888238" y="166877"/>
                  </a:lnTo>
                  <a:lnTo>
                    <a:pt x="898904" y="166304"/>
                  </a:lnTo>
                  <a:lnTo>
                    <a:pt x="929175" y="136015"/>
                  </a:lnTo>
                  <a:lnTo>
                    <a:pt x="929766" y="125349"/>
                  </a:lnTo>
                  <a:lnTo>
                    <a:pt x="929766" y="120650"/>
                  </a:lnTo>
                  <a:lnTo>
                    <a:pt x="724535" y="120650"/>
                  </a:lnTo>
                  <a:lnTo>
                    <a:pt x="724535" y="82295"/>
                  </a:lnTo>
                  <a:lnTo>
                    <a:pt x="929766" y="82295"/>
                  </a:lnTo>
                  <a:lnTo>
                    <a:pt x="929766" y="36194"/>
                  </a:lnTo>
                  <a:lnTo>
                    <a:pt x="724535" y="36194"/>
                  </a:lnTo>
                  <a:lnTo>
                    <a:pt x="724535" y="4190"/>
                  </a:lnTo>
                  <a:close/>
                </a:path>
                <a:path w="948689" h="328295">
                  <a:moveTo>
                    <a:pt x="929766" y="82295"/>
                  </a:moveTo>
                  <a:lnTo>
                    <a:pt x="870838" y="82295"/>
                  </a:lnTo>
                  <a:lnTo>
                    <a:pt x="870838" y="120650"/>
                  </a:lnTo>
                  <a:lnTo>
                    <a:pt x="929766" y="120650"/>
                  </a:lnTo>
                  <a:lnTo>
                    <a:pt x="929766" y="82295"/>
                  </a:lnTo>
                  <a:close/>
                </a:path>
                <a:path w="948689" h="328295">
                  <a:moveTo>
                    <a:pt x="929766" y="4190"/>
                  </a:moveTo>
                  <a:lnTo>
                    <a:pt x="870838" y="4190"/>
                  </a:lnTo>
                  <a:lnTo>
                    <a:pt x="870838" y="36194"/>
                  </a:lnTo>
                  <a:lnTo>
                    <a:pt x="929766" y="36194"/>
                  </a:lnTo>
                  <a:lnTo>
                    <a:pt x="929766" y="4190"/>
                  </a:lnTo>
                  <a:close/>
                </a:path>
                <a:path w="948689" h="328295">
                  <a:moveTo>
                    <a:pt x="609219" y="104775"/>
                  </a:moveTo>
                  <a:lnTo>
                    <a:pt x="550290" y="104775"/>
                  </a:lnTo>
                  <a:lnTo>
                    <a:pt x="550290" y="170433"/>
                  </a:lnTo>
                  <a:lnTo>
                    <a:pt x="609219" y="170433"/>
                  </a:lnTo>
                  <a:lnTo>
                    <a:pt x="609219" y="104775"/>
                  </a:lnTo>
                  <a:close/>
                </a:path>
                <a:path w="948689" h="328295">
                  <a:moveTo>
                    <a:pt x="424179" y="0"/>
                  </a:moveTo>
                  <a:lnTo>
                    <a:pt x="379940" y="7516"/>
                  </a:lnTo>
                  <a:lnTo>
                    <a:pt x="347789" y="30257"/>
                  </a:lnTo>
                  <a:lnTo>
                    <a:pt x="332682" y="68083"/>
                  </a:lnTo>
                  <a:lnTo>
                    <a:pt x="332232" y="77342"/>
                  </a:lnTo>
                  <a:lnTo>
                    <a:pt x="332232" y="92328"/>
                  </a:lnTo>
                  <a:lnTo>
                    <a:pt x="343283" y="133095"/>
                  </a:lnTo>
                  <a:lnTo>
                    <a:pt x="372395" y="158861"/>
                  </a:lnTo>
                  <a:lnTo>
                    <a:pt x="415114" y="169429"/>
                  </a:lnTo>
                  <a:lnTo>
                    <a:pt x="416145" y="169429"/>
                  </a:lnTo>
                  <a:lnTo>
                    <a:pt x="424179" y="169671"/>
                  </a:lnTo>
                  <a:lnTo>
                    <a:pt x="465175" y="163345"/>
                  </a:lnTo>
                  <a:lnTo>
                    <a:pt x="501036" y="138932"/>
                  </a:lnTo>
                  <a:lnTo>
                    <a:pt x="510415" y="122808"/>
                  </a:lnTo>
                  <a:lnTo>
                    <a:pt x="424179" y="122808"/>
                  </a:lnTo>
                  <a:lnTo>
                    <a:pt x="417109" y="122259"/>
                  </a:lnTo>
                  <a:lnTo>
                    <a:pt x="391160" y="87629"/>
                  </a:lnTo>
                  <a:lnTo>
                    <a:pt x="391160" y="82041"/>
                  </a:lnTo>
                  <a:lnTo>
                    <a:pt x="410765" y="49069"/>
                  </a:lnTo>
                  <a:lnTo>
                    <a:pt x="424179" y="46862"/>
                  </a:lnTo>
                  <a:lnTo>
                    <a:pt x="510488" y="46862"/>
                  </a:lnTo>
                  <a:lnTo>
                    <a:pt x="508936" y="43164"/>
                  </a:lnTo>
                  <a:lnTo>
                    <a:pt x="481711" y="14224"/>
                  </a:lnTo>
                  <a:lnTo>
                    <a:pt x="440166" y="873"/>
                  </a:lnTo>
                  <a:lnTo>
                    <a:pt x="433156" y="289"/>
                  </a:lnTo>
                  <a:lnTo>
                    <a:pt x="435021" y="289"/>
                  </a:lnTo>
                  <a:lnTo>
                    <a:pt x="424179" y="0"/>
                  </a:lnTo>
                  <a:close/>
                </a:path>
                <a:path w="948689" h="328295">
                  <a:moveTo>
                    <a:pt x="510488" y="46862"/>
                  </a:moveTo>
                  <a:lnTo>
                    <a:pt x="424179" y="46862"/>
                  </a:lnTo>
                  <a:lnTo>
                    <a:pt x="431323" y="47412"/>
                  </a:lnTo>
                  <a:lnTo>
                    <a:pt x="437705" y="49069"/>
                  </a:lnTo>
                  <a:lnTo>
                    <a:pt x="457200" y="82041"/>
                  </a:lnTo>
                  <a:lnTo>
                    <a:pt x="457200" y="87629"/>
                  </a:lnTo>
                  <a:lnTo>
                    <a:pt x="437705" y="120602"/>
                  </a:lnTo>
                  <a:lnTo>
                    <a:pt x="424179" y="122808"/>
                  </a:lnTo>
                  <a:lnTo>
                    <a:pt x="510415" y="122808"/>
                  </a:lnTo>
                  <a:lnTo>
                    <a:pt x="511587" y="119983"/>
                  </a:lnTo>
                  <a:lnTo>
                    <a:pt x="513707" y="112629"/>
                  </a:lnTo>
                  <a:lnTo>
                    <a:pt x="515112" y="104775"/>
                  </a:lnTo>
                  <a:lnTo>
                    <a:pt x="609219" y="104775"/>
                  </a:lnTo>
                  <a:lnTo>
                    <a:pt x="609219" y="56387"/>
                  </a:lnTo>
                  <a:lnTo>
                    <a:pt x="513714" y="56387"/>
                  </a:lnTo>
                  <a:lnTo>
                    <a:pt x="511617" y="49555"/>
                  </a:lnTo>
                  <a:lnTo>
                    <a:pt x="510488" y="46862"/>
                  </a:lnTo>
                  <a:close/>
                </a:path>
                <a:path w="948689" h="328295">
                  <a:moveTo>
                    <a:pt x="609219" y="4190"/>
                  </a:moveTo>
                  <a:lnTo>
                    <a:pt x="550290" y="4190"/>
                  </a:lnTo>
                  <a:lnTo>
                    <a:pt x="550290" y="56387"/>
                  </a:lnTo>
                  <a:lnTo>
                    <a:pt x="609219" y="56387"/>
                  </a:lnTo>
                  <a:lnTo>
                    <a:pt x="609219" y="41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6504" y="207301"/>
              <a:ext cx="950239" cy="51735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666613" y="319023"/>
              <a:ext cx="727075" cy="301625"/>
            </a:xfrm>
            <a:custGeom>
              <a:avLst/>
              <a:gdLst/>
              <a:ahLst/>
              <a:cxnLst/>
              <a:rect l="l" t="t" r="r" b="b"/>
              <a:pathLst>
                <a:path w="727075" h="301625">
                  <a:moveTo>
                    <a:pt x="342264" y="0"/>
                  </a:moveTo>
                  <a:lnTo>
                    <a:pt x="300116" y="9302"/>
                  </a:lnTo>
                  <a:lnTo>
                    <a:pt x="270637" y="39877"/>
                  </a:lnTo>
                  <a:lnTo>
                    <a:pt x="263906" y="73406"/>
                  </a:lnTo>
                  <a:lnTo>
                    <a:pt x="264191" y="80390"/>
                  </a:lnTo>
                  <a:lnTo>
                    <a:pt x="276875" y="118411"/>
                  </a:lnTo>
                  <a:lnTo>
                    <a:pt x="288289" y="133858"/>
                  </a:lnTo>
                  <a:lnTo>
                    <a:pt x="277477" y="140739"/>
                  </a:lnTo>
                  <a:lnTo>
                    <a:pt x="244945" y="178337"/>
                  </a:lnTo>
                  <a:lnTo>
                    <a:pt x="236854" y="217932"/>
                  </a:lnTo>
                  <a:lnTo>
                    <a:pt x="237237" y="226440"/>
                  </a:lnTo>
                  <a:lnTo>
                    <a:pt x="252333" y="268192"/>
                  </a:lnTo>
                  <a:lnTo>
                    <a:pt x="283987" y="292784"/>
                  </a:lnTo>
                  <a:lnTo>
                    <a:pt x="326389" y="301116"/>
                  </a:lnTo>
                  <a:lnTo>
                    <a:pt x="337818" y="300549"/>
                  </a:lnTo>
                  <a:lnTo>
                    <a:pt x="377578" y="287488"/>
                  </a:lnTo>
                  <a:lnTo>
                    <a:pt x="399796" y="270128"/>
                  </a:lnTo>
                  <a:lnTo>
                    <a:pt x="470925" y="270128"/>
                  </a:lnTo>
                  <a:lnTo>
                    <a:pt x="453724" y="248538"/>
                  </a:lnTo>
                  <a:lnTo>
                    <a:pt x="328422" y="248538"/>
                  </a:lnTo>
                  <a:lnTo>
                    <a:pt x="320853" y="247919"/>
                  </a:lnTo>
                  <a:lnTo>
                    <a:pt x="292867" y="219469"/>
                  </a:lnTo>
                  <a:lnTo>
                    <a:pt x="292226" y="211200"/>
                  </a:lnTo>
                  <a:lnTo>
                    <a:pt x="293870" y="197961"/>
                  </a:lnTo>
                  <a:lnTo>
                    <a:pt x="298799" y="186626"/>
                  </a:lnTo>
                  <a:lnTo>
                    <a:pt x="307014" y="177196"/>
                  </a:lnTo>
                  <a:lnTo>
                    <a:pt x="318515" y="169672"/>
                  </a:lnTo>
                  <a:lnTo>
                    <a:pt x="386249" y="169672"/>
                  </a:lnTo>
                  <a:lnTo>
                    <a:pt x="383032" y="165608"/>
                  </a:lnTo>
                  <a:lnTo>
                    <a:pt x="378078" y="159512"/>
                  </a:lnTo>
                  <a:lnTo>
                    <a:pt x="372872" y="153288"/>
                  </a:lnTo>
                  <a:lnTo>
                    <a:pt x="367157" y="146558"/>
                  </a:lnTo>
                  <a:lnTo>
                    <a:pt x="377967" y="139916"/>
                  </a:lnTo>
                  <a:lnTo>
                    <a:pt x="387731" y="132381"/>
                  </a:lnTo>
                  <a:lnTo>
                    <a:pt x="396446" y="123965"/>
                  </a:lnTo>
                  <a:lnTo>
                    <a:pt x="404113" y="114681"/>
                  </a:lnTo>
                  <a:lnTo>
                    <a:pt x="406066" y="111506"/>
                  </a:lnTo>
                  <a:lnTo>
                    <a:pt x="335534" y="111506"/>
                  </a:lnTo>
                  <a:lnTo>
                    <a:pt x="329946" y="105790"/>
                  </a:lnTo>
                  <a:lnTo>
                    <a:pt x="325374" y="99695"/>
                  </a:lnTo>
                  <a:lnTo>
                    <a:pt x="318770" y="86995"/>
                  </a:lnTo>
                  <a:lnTo>
                    <a:pt x="317119" y="80390"/>
                  </a:lnTo>
                  <a:lnTo>
                    <a:pt x="317119" y="66039"/>
                  </a:lnTo>
                  <a:lnTo>
                    <a:pt x="319404" y="59562"/>
                  </a:lnTo>
                  <a:lnTo>
                    <a:pt x="328295" y="49402"/>
                  </a:lnTo>
                  <a:lnTo>
                    <a:pt x="334517" y="46862"/>
                  </a:lnTo>
                  <a:lnTo>
                    <a:pt x="415273" y="46862"/>
                  </a:lnTo>
                  <a:lnTo>
                    <a:pt x="414641" y="44489"/>
                  </a:lnTo>
                  <a:lnTo>
                    <a:pt x="389010" y="11862"/>
                  </a:lnTo>
                  <a:lnTo>
                    <a:pt x="356954" y="984"/>
                  </a:lnTo>
                  <a:lnTo>
                    <a:pt x="357374" y="984"/>
                  </a:lnTo>
                  <a:lnTo>
                    <a:pt x="349612" y="242"/>
                  </a:lnTo>
                  <a:lnTo>
                    <a:pt x="350137" y="242"/>
                  </a:lnTo>
                  <a:lnTo>
                    <a:pt x="342264" y="0"/>
                  </a:lnTo>
                  <a:close/>
                </a:path>
                <a:path w="727075" h="301625">
                  <a:moveTo>
                    <a:pt x="470925" y="270128"/>
                  </a:moveTo>
                  <a:lnTo>
                    <a:pt x="399796" y="270128"/>
                  </a:lnTo>
                  <a:lnTo>
                    <a:pt x="419735" y="296418"/>
                  </a:lnTo>
                  <a:lnTo>
                    <a:pt x="491871" y="296418"/>
                  </a:lnTo>
                  <a:lnTo>
                    <a:pt x="470925" y="270128"/>
                  </a:lnTo>
                  <a:close/>
                </a:path>
                <a:path w="727075" h="301625">
                  <a:moveTo>
                    <a:pt x="386249" y="169672"/>
                  </a:moveTo>
                  <a:lnTo>
                    <a:pt x="318515" y="169672"/>
                  </a:lnTo>
                  <a:lnTo>
                    <a:pt x="366522" y="228981"/>
                  </a:lnTo>
                  <a:lnTo>
                    <a:pt x="362203" y="234696"/>
                  </a:lnTo>
                  <a:lnTo>
                    <a:pt x="356870" y="239395"/>
                  </a:lnTo>
                  <a:lnTo>
                    <a:pt x="350520" y="243077"/>
                  </a:lnTo>
                  <a:lnTo>
                    <a:pt x="344042" y="246634"/>
                  </a:lnTo>
                  <a:lnTo>
                    <a:pt x="336803" y="248538"/>
                  </a:lnTo>
                  <a:lnTo>
                    <a:pt x="453724" y="248538"/>
                  </a:lnTo>
                  <a:lnTo>
                    <a:pt x="436117" y="226440"/>
                  </a:lnTo>
                  <a:lnTo>
                    <a:pt x="439420" y="220599"/>
                  </a:lnTo>
                  <a:lnTo>
                    <a:pt x="442849" y="213995"/>
                  </a:lnTo>
                  <a:lnTo>
                    <a:pt x="450214" y="199262"/>
                  </a:lnTo>
                  <a:lnTo>
                    <a:pt x="453898" y="191643"/>
                  </a:lnTo>
                  <a:lnTo>
                    <a:pt x="457097" y="184912"/>
                  </a:lnTo>
                  <a:lnTo>
                    <a:pt x="399161" y="184912"/>
                  </a:lnTo>
                  <a:lnTo>
                    <a:pt x="393191" y="178053"/>
                  </a:lnTo>
                  <a:lnTo>
                    <a:pt x="387858" y="171703"/>
                  </a:lnTo>
                  <a:lnTo>
                    <a:pt x="386249" y="169672"/>
                  </a:lnTo>
                  <a:close/>
                </a:path>
                <a:path w="727075" h="301625">
                  <a:moveTo>
                    <a:pt x="477265" y="139191"/>
                  </a:moveTo>
                  <a:lnTo>
                    <a:pt x="417575" y="139191"/>
                  </a:lnTo>
                  <a:lnTo>
                    <a:pt x="415833" y="145238"/>
                  </a:lnTo>
                  <a:lnTo>
                    <a:pt x="413829" y="151368"/>
                  </a:lnTo>
                  <a:lnTo>
                    <a:pt x="399161" y="184912"/>
                  </a:lnTo>
                  <a:lnTo>
                    <a:pt x="457097" y="184912"/>
                  </a:lnTo>
                  <a:lnTo>
                    <a:pt x="471297" y="152908"/>
                  </a:lnTo>
                  <a:lnTo>
                    <a:pt x="474472" y="145796"/>
                  </a:lnTo>
                  <a:lnTo>
                    <a:pt x="477265" y="139191"/>
                  </a:lnTo>
                  <a:close/>
                </a:path>
                <a:path w="727075" h="301625">
                  <a:moveTo>
                    <a:pt x="415273" y="46862"/>
                  </a:moveTo>
                  <a:lnTo>
                    <a:pt x="349631" y="46862"/>
                  </a:lnTo>
                  <a:lnTo>
                    <a:pt x="355346" y="49149"/>
                  </a:lnTo>
                  <a:lnTo>
                    <a:pt x="359537" y="53975"/>
                  </a:lnTo>
                  <a:lnTo>
                    <a:pt x="363727" y="58674"/>
                  </a:lnTo>
                  <a:lnTo>
                    <a:pt x="365760" y="64770"/>
                  </a:lnTo>
                  <a:lnTo>
                    <a:pt x="365726" y="82141"/>
                  </a:lnTo>
                  <a:lnTo>
                    <a:pt x="335534" y="111506"/>
                  </a:lnTo>
                  <a:lnTo>
                    <a:pt x="406066" y="111506"/>
                  </a:lnTo>
                  <a:lnTo>
                    <a:pt x="410354" y="104532"/>
                  </a:lnTo>
                  <a:lnTo>
                    <a:pt x="414797" y="93694"/>
                  </a:lnTo>
                  <a:lnTo>
                    <a:pt x="417454" y="82141"/>
                  </a:lnTo>
                  <a:lnTo>
                    <a:pt x="418338" y="69850"/>
                  </a:lnTo>
                  <a:lnTo>
                    <a:pt x="417931" y="60682"/>
                  </a:lnTo>
                  <a:lnTo>
                    <a:pt x="416702" y="52228"/>
                  </a:lnTo>
                  <a:lnTo>
                    <a:pt x="415379" y="47259"/>
                  </a:lnTo>
                  <a:lnTo>
                    <a:pt x="415273" y="46862"/>
                  </a:lnTo>
                  <a:close/>
                </a:path>
                <a:path w="727075" h="301625">
                  <a:moveTo>
                    <a:pt x="648588" y="1397"/>
                  </a:moveTo>
                  <a:lnTo>
                    <a:pt x="509015" y="1397"/>
                  </a:lnTo>
                  <a:lnTo>
                    <a:pt x="509015" y="296418"/>
                  </a:lnTo>
                  <a:lnTo>
                    <a:pt x="648588" y="296418"/>
                  </a:lnTo>
                  <a:lnTo>
                    <a:pt x="657068" y="296062"/>
                  </a:lnTo>
                  <a:lnTo>
                    <a:pt x="693658" y="283972"/>
                  </a:lnTo>
                  <a:lnTo>
                    <a:pt x="720978" y="250062"/>
                  </a:lnTo>
                  <a:lnTo>
                    <a:pt x="722710" y="244983"/>
                  </a:lnTo>
                  <a:lnTo>
                    <a:pt x="567563" y="244983"/>
                  </a:lnTo>
                  <a:lnTo>
                    <a:pt x="567563" y="52832"/>
                  </a:lnTo>
                  <a:lnTo>
                    <a:pt x="722706" y="52832"/>
                  </a:lnTo>
                  <a:lnTo>
                    <a:pt x="720978" y="47751"/>
                  </a:lnTo>
                  <a:lnTo>
                    <a:pt x="693658" y="13858"/>
                  </a:lnTo>
                  <a:lnTo>
                    <a:pt x="657068" y="1754"/>
                  </a:lnTo>
                  <a:lnTo>
                    <a:pt x="648588" y="1397"/>
                  </a:lnTo>
                  <a:close/>
                </a:path>
                <a:path w="727075" h="301625">
                  <a:moveTo>
                    <a:pt x="722706" y="52832"/>
                  </a:moveTo>
                  <a:lnTo>
                    <a:pt x="648715" y="52832"/>
                  </a:lnTo>
                  <a:lnTo>
                    <a:pt x="655701" y="55372"/>
                  </a:lnTo>
                  <a:lnTo>
                    <a:pt x="665607" y="65277"/>
                  </a:lnTo>
                  <a:lnTo>
                    <a:pt x="668020" y="72262"/>
                  </a:lnTo>
                  <a:lnTo>
                    <a:pt x="668020" y="225551"/>
                  </a:lnTo>
                  <a:lnTo>
                    <a:pt x="665607" y="232537"/>
                  </a:lnTo>
                  <a:lnTo>
                    <a:pt x="655701" y="242443"/>
                  </a:lnTo>
                  <a:lnTo>
                    <a:pt x="648715" y="244983"/>
                  </a:lnTo>
                  <a:lnTo>
                    <a:pt x="722710" y="244983"/>
                  </a:lnTo>
                  <a:lnTo>
                    <a:pt x="723479" y="242726"/>
                  </a:lnTo>
                  <a:lnTo>
                    <a:pt x="725265" y="234997"/>
                  </a:lnTo>
                  <a:lnTo>
                    <a:pt x="726336" y="226863"/>
                  </a:lnTo>
                  <a:lnTo>
                    <a:pt x="726694" y="218312"/>
                  </a:lnTo>
                  <a:lnTo>
                    <a:pt x="726694" y="79501"/>
                  </a:lnTo>
                  <a:lnTo>
                    <a:pt x="726389" y="72262"/>
                  </a:lnTo>
                  <a:lnTo>
                    <a:pt x="726336" y="71004"/>
                  </a:lnTo>
                  <a:lnTo>
                    <a:pt x="725265" y="62865"/>
                  </a:lnTo>
                  <a:lnTo>
                    <a:pt x="723540" y="55372"/>
                  </a:lnTo>
                  <a:lnTo>
                    <a:pt x="723479" y="55106"/>
                  </a:lnTo>
                  <a:lnTo>
                    <a:pt x="722706" y="52832"/>
                  </a:lnTo>
                  <a:close/>
                </a:path>
                <a:path w="727075" h="301625">
                  <a:moveTo>
                    <a:pt x="134874" y="1397"/>
                  </a:moveTo>
                  <a:lnTo>
                    <a:pt x="0" y="1397"/>
                  </a:lnTo>
                  <a:lnTo>
                    <a:pt x="0" y="296418"/>
                  </a:lnTo>
                  <a:lnTo>
                    <a:pt x="58547" y="296418"/>
                  </a:lnTo>
                  <a:lnTo>
                    <a:pt x="58547" y="180721"/>
                  </a:lnTo>
                  <a:lnTo>
                    <a:pt x="168553" y="180721"/>
                  </a:lnTo>
                  <a:lnTo>
                    <a:pt x="166497" y="176402"/>
                  </a:lnTo>
                  <a:lnTo>
                    <a:pt x="177071" y="172640"/>
                  </a:lnTo>
                  <a:lnTo>
                    <a:pt x="186324" y="167639"/>
                  </a:lnTo>
                  <a:lnTo>
                    <a:pt x="209994" y="135651"/>
                  </a:lnTo>
                  <a:lnTo>
                    <a:pt x="211357" y="129159"/>
                  </a:lnTo>
                  <a:lnTo>
                    <a:pt x="58547" y="129159"/>
                  </a:lnTo>
                  <a:lnTo>
                    <a:pt x="58547" y="52832"/>
                  </a:lnTo>
                  <a:lnTo>
                    <a:pt x="211502" y="52832"/>
                  </a:lnTo>
                  <a:lnTo>
                    <a:pt x="207930" y="40211"/>
                  </a:lnTo>
                  <a:lnTo>
                    <a:pt x="181594" y="11255"/>
                  </a:lnTo>
                  <a:lnTo>
                    <a:pt x="152638" y="2492"/>
                  </a:lnTo>
                  <a:lnTo>
                    <a:pt x="134874" y="1397"/>
                  </a:lnTo>
                  <a:close/>
                </a:path>
                <a:path w="727075" h="301625">
                  <a:moveTo>
                    <a:pt x="168553" y="180721"/>
                  </a:moveTo>
                  <a:lnTo>
                    <a:pt x="108331" y="180721"/>
                  </a:lnTo>
                  <a:lnTo>
                    <a:pt x="163322" y="296418"/>
                  </a:lnTo>
                  <a:lnTo>
                    <a:pt x="223647" y="296418"/>
                  </a:lnTo>
                  <a:lnTo>
                    <a:pt x="168553" y="180721"/>
                  </a:lnTo>
                  <a:close/>
                </a:path>
                <a:path w="727075" h="301625">
                  <a:moveTo>
                    <a:pt x="211502" y="52832"/>
                  </a:moveTo>
                  <a:lnTo>
                    <a:pt x="137287" y="52832"/>
                  </a:lnTo>
                  <a:lnTo>
                    <a:pt x="143510" y="54863"/>
                  </a:lnTo>
                  <a:lnTo>
                    <a:pt x="147827" y="58927"/>
                  </a:lnTo>
                  <a:lnTo>
                    <a:pt x="152273" y="62864"/>
                  </a:lnTo>
                  <a:lnTo>
                    <a:pt x="154432" y="69469"/>
                  </a:lnTo>
                  <a:lnTo>
                    <a:pt x="154432" y="112649"/>
                  </a:lnTo>
                  <a:lnTo>
                    <a:pt x="152273" y="119125"/>
                  </a:lnTo>
                  <a:lnTo>
                    <a:pt x="147827" y="123189"/>
                  </a:lnTo>
                  <a:lnTo>
                    <a:pt x="143510" y="127253"/>
                  </a:lnTo>
                  <a:lnTo>
                    <a:pt x="137287" y="129159"/>
                  </a:lnTo>
                  <a:lnTo>
                    <a:pt x="211357" y="129159"/>
                  </a:lnTo>
                  <a:lnTo>
                    <a:pt x="212236" y="124973"/>
                  </a:lnTo>
                  <a:lnTo>
                    <a:pt x="212978" y="113284"/>
                  </a:lnTo>
                  <a:lnTo>
                    <a:pt x="212978" y="68834"/>
                  </a:lnTo>
                  <a:lnTo>
                    <a:pt x="211822" y="54863"/>
                  </a:lnTo>
                  <a:lnTo>
                    <a:pt x="211716" y="53588"/>
                  </a:lnTo>
                  <a:lnTo>
                    <a:pt x="211502" y="52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16040" y="196633"/>
              <a:ext cx="829817" cy="54479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509512" y="308355"/>
              <a:ext cx="608330" cy="328295"/>
            </a:xfrm>
            <a:custGeom>
              <a:avLst/>
              <a:gdLst/>
              <a:ahLst/>
              <a:cxnLst/>
              <a:rect l="l" t="t" r="r" b="b"/>
              <a:pathLst>
                <a:path w="608329" h="328295">
                  <a:moveTo>
                    <a:pt x="412369" y="183261"/>
                  </a:moveTo>
                  <a:lnTo>
                    <a:pt x="353441" y="183261"/>
                  </a:lnTo>
                  <a:lnTo>
                    <a:pt x="353441" y="328040"/>
                  </a:lnTo>
                  <a:lnTo>
                    <a:pt x="573659" y="328040"/>
                  </a:lnTo>
                  <a:lnTo>
                    <a:pt x="582398" y="327562"/>
                  </a:lnTo>
                  <a:lnTo>
                    <a:pt x="608076" y="293624"/>
                  </a:lnTo>
                  <a:lnTo>
                    <a:pt x="608076" y="281177"/>
                  </a:lnTo>
                  <a:lnTo>
                    <a:pt x="412369" y="281177"/>
                  </a:lnTo>
                  <a:lnTo>
                    <a:pt x="412369" y="253491"/>
                  </a:lnTo>
                  <a:lnTo>
                    <a:pt x="608076" y="253491"/>
                  </a:lnTo>
                  <a:lnTo>
                    <a:pt x="608076" y="207390"/>
                  </a:lnTo>
                  <a:lnTo>
                    <a:pt x="412369" y="207390"/>
                  </a:lnTo>
                  <a:lnTo>
                    <a:pt x="412369" y="183261"/>
                  </a:lnTo>
                  <a:close/>
                </a:path>
                <a:path w="608329" h="328295">
                  <a:moveTo>
                    <a:pt x="608076" y="253491"/>
                  </a:moveTo>
                  <a:lnTo>
                    <a:pt x="549148" y="253491"/>
                  </a:lnTo>
                  <a:lnTo>
                    <a:pt x="549148" y="281177"/>
                  </a:lnTo>
                  <a:lnTo>
                    <a:pt x="608076" y="281177"/>
                  </a:lnTo>
                  <a:lnTo>
                    <a:pt x="608076" y="253491"/>
                  </a:lnTo>
                  <a:close/>
                </a:path>
                <a:path w="608329" h="328295">
                  <a:moveTo>
                    <a:pt x="608076" y="183261"/>
                  </a:moveTo>
                  <a:lnTo>
                    <a:pt x="549148" y="183261"/>
                  </a:lnTo>
                  <a:lnTo>
                    <a:pt x="549148" y="207390"/>
                  </a:lnTo>
                  <a:lnTo>
                    <a:pt x="608076" y="207390"/>
                  </a:lnTo>
                  <a:lnTo>
                    <a:pt x="608076" y="183261"/>
                  </a:lnTo>
                  <a:close/>
                </a:path>
                <a:path w="608329" h="328295">
                  <a:moveTo>
                    <a:pt x="608076" y="104775"/>
                  </a:moveTo>
                  <a:lnTo>
                    <a:pt x="549148" y="104775"/>
                  </a:lnTo>
                  <a:lnTo>
                    <a:pt x="549148" y="170433"/>
                  </a:lnTo>
                  <a:lnTo>
                    <a:pt x="608076" y="170433"/>
                  </a:lnTo>
                  <a:lnTo>
                    <a:pt x="608076" y="104775"/>
                  </a:lnTo>
                  <a:close/>
                </a:path>
                <a:path w="608329" h="328295">
                  <a:moveTo>
                    <a:pt x="423037" y="0"/>
                  </a:moveTo>
                  <a:lnTo>
                    <a:pt x="378797" y="7516"/>
                  </a:lnTo>
                  <a:lnTo>
                    <a:pt x="346646" y="30257"/>
                  </a:lnTo>
                  <a:lnTo>
                    <a:pt x="331539" y="68083"/>
                  </a:lnTo>
                  <a:lnTo>
                    <a:pt x="331089" y="77342"/>
                  </a:lnTo>
                  <a:lnTo>
                    <a:pt x="331089" y="92328"/>
                  </a:lnTo>
                  <a:lnTo>
                    <a:pt x="342140" y="133095"/>
                  </a:lnTo>
                  <a:lnTo>
                    <a:pt x="371252" y="158861"/>
                  </a:lnTo>
                  <a:lnTo>
                    <a:pt x="413971" y="169429"/>
                  </a:lnTo>
                  <a:lnTo>
                    <a:pt x="415002" y="169429"/>
                  </a:lnTo>
                  <a:lnTo>
                    <a:pt x="423037" y="169671"/>
                  </a:lnTo>
                  <a:lnTo>
                    <a:pt x="464032" y="163345"/>
                  </a:lnTo>
                  <a:lnTo>
                    <a:pt x="499893" y="138932"/>
                  </a:lnTo>
                  <a:lnTo>
                    <a:pt x="509272" y="122808"/>
                  </a:lnTo>
                  <a:lnTo>
                    <a:pt x="423037" y="122808"/>
                  </a:lnTo>
                  <a:lnTo>
                    <a:pt x="415966" y="122259"/>
                  </a:lnTo>
                  <a:lnTo>
                    <a:pt x="390017" y="87629"/>
                  </a:lnTo>
                  <a:lnTo>
                    <a:pt x="390017" y="82041"/>
                  </a:lnTo>
                  <a:lnTo>
                    <a:pt x="409622" y="49069"/>
                  </a:lnTo>
                  <a:lnTo>
                    <a:pt x="423037" y="46862"/>
                  </a:lnTo>
                  <a:lnTo>
                    <a:pt x="509345" y="46862"/>
                  </a:lnTo>
                  <a:lnTo>
                    <a:pt x="507793" y="43164"/>
                  </a:lnTo>
                  <a:lnTo>
                    <a:pt x="480568" y="14224"/>
                  </a:lnTo>
                  <a:lnTo>
                    <a:pt x="439023" y="873"/>
                  </a:lnTo>
                  <a:lnTo>
                    <a:pt x="432013" y="289"/>
                  </a:lnTo>
                  <a:lnTo>
                    <a:pt x="433878" y="289"/>
                  </a:lnTo>
                  <a:lnTo>
                    <a:pt x="423037" y="0"/>
                  </a:lnTo>
                  <a:close/>
                </a:path>
                <a:path w="608329" h="328295">
                  <a:moveTo>
                    <a:pt x="509345" y="46862"/>
                  </a:moveTo>
                  <a:lnTo>
                    <a:pt x="423037" y="46862"/>
                  </a:lnTo>
                  <a:lnTo>
                    <a:pt x="430180" y="47412"/>
                  </a:lnTo>
                  <a:lnTo>
                    <a:pt x="436562" y="49069"/>
                  </a:lnTo>
                  <a:lnTo>
                    <a:pt x="456057" y="82041"/>
                  </a:lnTo>
                  <a:lnTo>
                    <a:pt x="456057" y="87629"/>
                  </a:lnTo>
                  <a:lnTo>
                    <a:pt x="436562" y="120602"/>
                  </a:lnTo>
                  <a:lnTo>
                    <a:pt x="423037" y="122808"/>
                  </a:lnTo>
                  <a:lnTo>
                    <a:pt x="509272" y="122808"/>
                  </a:lnTo>
                  <a:lnTo>
                    <a:pt x="510444" y="119983"/>
                  </a:lnTo>
                  <a:lnTo>
                    <a:pt x="512564" y="112629"/>
                  </a:lnTo>
                  <a:lnTo>
                    <a:pt x="513969" y="104775"/>
                  </a:lnTo>
                  <a:lnTo>
                    <a:pt x="608076" y="104775"/>
                  </a:lnTo>
                  <a:lnTo>
                    <a:pt x="608076" y="56387"/>
                  </a:lnTo>
                  <a:lnTo>
                    <a:pt x="512572" y="56387"/>
                  </a:lnTo>
                  <a:lnTo>
                    <a:pt x="510474" y="49555"/>
                  </a:lnTo>
                  <a:lnTo>
                    <a:pt x="509345" y="46862"/>
                  </a:lnTo>
                  <a:close/>
                </a:path>
                <a:path w="608329" h="328295">
                  <a:moveTo>
                    <a:pt x="608076" y="4190"/>
                  </a:moveTo>
                  <a:lnTo>
                    <a:pt x="549148" y="4190"/>
                  </a:lnTo>
                  <a:lnTo>
                    <a:pt x="549148" y="56387"/>
                  </a:lnTo>
                  <a:lnTo>
                    <a:pt x="608076" y="56387"/>
                  </a:lnTo>
                  <a:lnTo>
                    <a:pt x="608076" y="4190"/>
                  </a:lnTo>
                  <a:close/>
                </a:path>
                <a:path w="608329" h="328295">
                  <a:moveTo>
                    <a:pt x="187452" y="5968"/>
                  </a:moveTo>
                  <a:lnTo>
                    <a:pt x="106553" y="5968"/>
                  </a:lnTo>
                  <a:lnTo>
                    <a:pt x="98333" y="6252"/>
                  </a:lnTo>
                  <a:lnTo>
                    <a:pt x="58166" y="23367"/>
                  </a:lnTo>
                  <a:lnTo>
                    <a:pt x="41608" y="58483"/>
                  </a:lnTo>
                  <a:lnTo>
                    <a:pt x="0" y="304672"/>
                  </a:lnTo>
                  <a:lnTo>
                    <a:pt x="58928" y="304672"/>
                  </a:lnTo>
                  <a:lnTo>
                    <a:pt x="96520" y="75564"/>
                  </a:lnTo>
                  <a:lnTo>
                    <a:pt x="97790" y="68706"/>
                  </a:lnTo>
                  <a:lnTo>
                    <a:pt x="99695" y="63372"/>
                  </a:lnTo>
                  <a:lnTo>
                    <a:pt x="102616" y="59436"/>
                  </a:lnTo>
                  <a:lnTo>
                    <a:pt x="105410" y="55499"/>
                  </a:lnTo>
                  <a:lnTo>
                    <a:pt x="109855" y="53593"/>
                  </a:lnTo>
                  <a:lnTo>
                    <a:pt x="187452" y="53593"/>
                  </a:lnTo>
                  <a:lnTo>
                    <a:pt x="187452" y="5968"/>
                  </a:lnTo>
                  <a:close/>
                </a:path>
                <a:path w="608329" h="328295">
                  <a:moveTo>
                    <a:pt x="187452" y="53593"/>
                  </a:moveTo>
                  <a:lnTo>
                    <a:pt x="128524" y="53593"/>
                  </a:lnTo>
                  <a:lnTo>
                    <a:pt x="128524" y="304672"/>
                  </a:lnTo>
                  <a:lnTo>
                    <a:pt x="187452" y="304672"/>
                  </a:lnTo>
                  <a:lnTo>
                    <a:pt x="187452" y="53593"/>
                  </a:lnTo>
                  <a:close/>
                </a:path>
                <a:path w="608329" h="328295">
                  <a:moveTo>
                    <a:pt x="272288" y="4190"/>
                  </a:moveTo>
                  <a:lnTo>
                    <a:pt x="213360" y="4190"/>
                  </a:lnTo>
                  <a:lnTo>
                    <a:pt x="213360" y="328040"/>
                  </a:lnTo>
                  <a:lnTo>
                    <a:pt x="272288" y="328040"/>
                  </a:lnTo>
                  <a:lnTo>
                    <a:pt x="272288" y="166877"/>
                  </a:lnTo>
                  <a:lnTo>
                    <a:pt x="310642" y="166877"/>
                  </a:lnTo>
                  <a:lnTo>
                    <a:pt x="310642" y="115696"/>
                  </a:lnTo>
                  <a:lnTo>
                    <a:pt x="272288" y="115696"/>
                  </a:lnTo>
                  <a:lnTo>
                    <a:pt x="272288" y="41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74992" y="201142"/>
              <a:ext cx="842022" cy="54028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253097" y="312546"/>
              <a:ext cx="620395" cy="323850"/>
            </a:xfrm>
            <a:custGeom>
              <a:avLst/>
              <a:gdLst/>
              <a:ahLst/>
              <a:cxnLst/>
              <a:rect l="l" t="t" r="r" b="b"/>
              <a:pathLst>
                <a:path w="620395" h="323850">
                  <a:moveTo>
                    <a:pt x="619886" y="256412"/>
                  </a:moveTo>
                  <a:lnTo>
                    <a:pt x="318007" y="256412"/>
                  </a:lnTo>
                  <a:lnTo>
                    <a:pt x="318007" y="302640"/>
                  </a:lnTo>
                  <a:lnTo>
                    <a:pt x="619886" y="302640"/>
                  </a:lnTo>
                  <a:lnTo>
                    <a:pt x="619886" y="256412"/>
                  </a:lnTo>
                  <a:close/>
                </a:path>
                <a:path w="620395" h="323850">
                  <a:moveTo>
                    <a:pt x="442975" y="205993"/>
                  </a:moveTo>
                  <a:lnTo>
                    <a:pt x="384048" y="205993"/>
                  </a:lnTo>
                  <a:lnTo>
                    <a:pt x="384048" y="256412"/>
                  </a:lnTo>
                  <a:lnTo>
                    <a:pt x="442975" y="256412"/>
                  </a:lnTo>
                  <a:lnTo>
                    <a:pt x="442975" y="205993"/>
                  </a:lnTo>
                  <a:close/>
                </a:path>
                <a:path w="620395" h="323850">
                  <a:moveTo>
                    <a:pt x="560958" y="205993"/>
                  </a:moveTo>
                  <a:lnTo>
                    <a:pt x="502030" y="205993"/>
                  </a:lnTo>
                  <a:lnTo>
                    <a:pt x="502030" y="256412"/>
                  </a:lnTo>
                  <a:lnTo>
                    <a:pt x="560958" y="256412"/>
                  </a:lnTo>
                  <a:lnTo>
                    <a:pt x="560958" y="205993"/>
                  </a:lnTo>
                  <a:close/>
                </a:path>
                <a:path w="620395" h="323850">
                  <a:moveTo>
                    <a:pt x="530351" y="1777"/>
                  </a:moveTo>
                  <a:lnTo>
                    <a:pt x="407543" y="1777"/>
                  </a:lnTo>
                  <a:lnTo>
                    <a:pt x="398543" y="2228"/>
                  </a:lnTo>
                  <a:lnTo>
                    <a:pt x="361060" y="17399"/>
                  </a:lnTo>
                  <a:lnTo>
                    <a:pt x="337240" y="50238"/>
                  </a:lnTo>
                  <a:lnTo>
                    <a:pt x="328675" y="97027"/>
                  </a:lnTo>
                  <a:lnTo>
                    <a:pt x="329035" y="107309"/>
                  </a:lnTo>
                  <a:lnTo>
                    <a:pt x="330039" y="116601"/>
                  </a:lnTo>
                  <a:lnTo>
                    <a:pt x="330088" y="117062"/>
                  </a:lnTo>
                  <a:lnTo>
                    <a:pt x="345051" y="158759"/>
                  </a:lnTo>
                  <a:lnTo>
                    <a:pt x="374523" y="184912"/>
                  </a:lnTo>
                  <a:lnTo>
                    <a:pt x="407543" y="191770"/>
                  </a:lnTo>
                  <a:lnTo>
                    <a:pt x="530351" y="191770"/>
                  </a:lnTo>
                  <a:lnTo>
                    <a:pt x="570420" y="181052"/>
                  </a:lnTo>
                  <a:lnTo>
                    <a:pt x="597090" y="151558"/>
                  </a:lnTo>
                  <a:lnTo>
                    <a:pt x="599824" y="145668"/>
                  </a:lnTo>
                  <a:lnTo>
                    <a:pt x="429132" y="145668"/>
                  </a:lnTo>
                  <a:lnTo>
                    <a:pt x="419486" y="144813"/>
                  </a:lnTo>
                  <a:lnTo>
                    <a:pt x="390255" y="116601"/>
                  </a:lnTo>
                  <a:lnTo>
                    <a:pt x="387603" y="97027"/>
                  </a:lnTo>
                  <a:lnTo>
                    <a:pt x="388262" y="86766"/>
                  </a:lnTo>
                  <a:lnTo>
                    <a:pt x="411114" y="51419"/>
                  </a:lnTo>
                  <a:lnTo>
                    <a:pt x="429132" y="48005"/>
                  </a:lnTo>
                  <a:lnTo>
                    <a:pt x="599674" y="48005"/>
                  </a:lnTo>
                  <a:lnTo>
                    <a:pt x="597090" y="42433"/>
                  </a:lnTo>
                  <a:lnTo>
                    <a:pt x="570420" y="12823"/>
                  </a:lnTo>
                  <a:lnTo>
                    <a:pt x="539351" y="2228"/>
                  </a:lnTo>
                  <a:lnTo>
                    <a:pt x="530351" y="1777"/>
                  </a:lnTo>
                  <a:close/>
                </a:path>
                <a:path w="620395" h="323850">
                  <a:moveTo>
                    <a:pt x="599674" y="48005"/>
                  </a:moveTo>
                  <a:lnTo>
                    <a:pt x="508761" y="48005"/>
                  </a:lnTo>
                  <a:lnTo>
                    <a:pt x="518408" y="48861"/>
                  </a:lnTo>
                  <a:lnTo>
                    <a:pt x="526780" y="51419"/>
                  </a:lnTo>
                  <a:lnTo>
                    <a:pt x="549632" y="86766"/>
                  </a:lnTo>
                  <a:lnTo>
                    <a:pt x="550291" y="97027"/>
                  </a:lnTo>
                  <a:lnTo>
                    <a:pt x="549626" y="107309"/>
                  </a:lnTo>
                  <a:lnTo>
                    <a:pt x="526780" y="142255"/>
                  </a:lnTo>
                  <a:lnTo>
                    <a:pt x="508761" y="145668"/>
                  </a:lnTo>
                  <a:lnTo>
                    <a:pt x="599824" y="145668"/>
                  </a:lnTo>
                  <a:lnTo>
                    <a:pt x="608879" y="107309"/>
                  </a:lnTo>
                  <a:lnTo>
                    <a:pt x="609219" y="97027"/>
                  </a:lnTo>
                  <a:lnTo>
                    <a:pt x="608883" y="86766"/>
                  </a:lnTo>
                  <a:lnTo>
                    <a:pt x="600709" y="50238"/>
                  </a:lnTo>
                  <a:lnTo>
                    <a:pt x="599674" y="48005"/>
                  </a:lnTo>
                  <a:close/>
                </a:path>
                <a:path w="620395" h="323850">
                  <a:moveTo>
                    <a:pt x="132714" y="1777"/>
                  </a:moveTo>
                  <a:lnTo>
                    <a:pt x="0" y="1777"/>
                  </a:lnTo>
                  <a:lnTo>
                    <a:pt x="0" y="49402"/>
                  </a:lnTo>
                  <a:lnTo>
                    <a:pt x="75056" y="49402"/>
                  </a:lnTo>
                  <a:lnTo>
                    <a:pt x="77216" y="49911"/>
                  </a:lnTo>
                  <a:lnTo>
                    <a:pt x="78104" y="51053"/>
                  </a:lnTo>
                  <a:lnTo>
                    <a:pt x="79121" y="52070"/>
                  </a:lnTo>
                  <a:lnTo>
                    <a:pt x="79375" y="54228"/>
                  </a:lnTo>
                  <a:lnTo>
                    <a:pt x="78867" y="57530"/>
                  </a:lnTo>
                  <a:lnTo>
                    <a:pt x="38353" y="300481"/>
                  </a:lnTo>
                  <a:lnTo>
                    <a:pt x="95250" y="300481"/>
                  </a:lnTo>
                  <a:lnTo>
                    <a:pt x="141350" y="18923"/>
                  </a:lnTo>
                  <a:lnTo>
                    <a:pt x="142367" y="13462"/>
                  </a:lnTo>
                  <a:lnTo>
                    <a:pt x="141604" y="9271"/>
                  </a:lnTo>
                  <a:lnTo>
                    <a:pt x="136905" y="3301"/>
                  </a:lnTo>
                  <a:lnTo>
                    <a:pt x="132714" y="1777"/>
                  </a:lnTo>
                  <a:close/>
                </a:path>
                <a:path w="620395" h="323850">
                  <a:moveTo>
                    <a:pt x="210566" y="0"/>
                  </a:moveTo>
                  <a:lnTo>
                    <a:pt x="157987" y="0"/>
                  </a:lnTo>
                  <a:lnTo>
                    <a:pt x="157987" y="323850"/>
                  </a:lnTo>
                  <a:lnTo>
                    <a:pt x="210566" y="323850"/>
                  </a:lnTo>
                  <a:lnTo>
                    <a:pt x="210566" y="164464"/>
                  </a:lnTo>
                  <a:lnTo>
                    <a:pt x="289432" y="164464"/>
                  </a:lnTo>
                  <a:lnTo>
                    <a:pt x="289432" y="109727"/>
                  </a:lnTo>
                  <a:lnTo>
                    <a:pt x="210566" y="109727"/>
                  </a:lnTo>
                  <a:lnTo>
                    <a:pt x="210566" y="0"/>
                  </a:lnTo>
                  <a:close/>
                </a:path>
                <a:path w="620395" h="323850">
                  <a:moveTo>
                    <a:pt x="289432" y="164464"/>
                  </a:moveTo>
                  <a:lnTo>
                    <a:pt x="236474" y="164464"/>
                  </a:lnTo>
                  <a:lnTo>
                    <a:pt x="236474" y="323850"/>
                  </a:lnTo>
                  <a:lnTo>
                    <a:pt x="289432" y="323850"/>
                  </a:lnTo>
                  <a:lnTo>
                    <a:pt x="289432" y="164464"/>
                  </a:lnTo>
                  <a:close/>
                </a:path>
                <a:path w="620395" h="323850">
                  <a:moveTo>
                    <a:pt x="289432" y="0"/>
                  </a:moveTo>
                  <a:lnTo>
                    <a:pt x="236474" y="0"/>
                  </a:lnTo>
                  <a:lnTo>
                    <a:pt x="236474" y="109727"/>
                  </a:lnTo>
                  <a:lnTo>
                    <a:pt x="289432" y="109727"/>
                  </a:lnTo>
                  <a:lnTo>
                    <a:pt x="2894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object 3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927476" y="2020188"/>
            <a:ext cx="70485" cy="72389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3072383" y="2013330"/>
            <a:ext cx="378460" cy="178435"/>
          </a:xfrm>
          <a:custGeom>
            <a:avLst/>
            <a:gdLst/>
            <a:ahLst/>
            <a:cxnLst/>
            <a:rect l="l" t="t" r="r" b="b"/>
            <a:pathLst>
              <a:path w="378460" h="178435">
                <a:moveTo>
                  <a:pt x="66293" y="101980"/>
                </a:moveTo>
                <a:lnTo>
                  <a:pt x="32639" y="101980"/>
                </a:lnTo>
                <a:lnTo>
                  <a:pt x="32639" y="117728"/>
                </a:lnTo>
                <a:lnTo>
                  <a:pt x="25018" y="120268"/>
                </a:lnTo>
                <a:lnTo>
                  <a:pt x="19050" y="123697"/>
                </a:lnTo>
                <a:lnTo>
                  <a:pt x="10668" y="132587"/>
                </a:lnTo>
                <a:lnTo>
                  <a:pt x="8891" y="137362"/>
                </a:lnTo>
                <a:lnTo>
                  <a:pt x="8636" y="138175"/>
                </a:lnTo>
                <a:lnTo>
                  <a:pt x="8636" y="152780"/>
                </a:lnTo>
                <a:lnTo>
                  <a:pt x="46355" y="174878"/>
                </a:lnTo>
                <a:lnTo>
                  <a:pt x="87630" y="177926"/>
                </a:lnTo>
                <a:lnTo>
                  <a:pt x="98988" y="177790"/>
                </a:lnTo>
                <a:lnTo>
                  <a:pt x="137158" y="172997"/>
                </a:lnTo>
                <a:lnTo>
                  <a:pt x="166498" y="152554"/>
                </a:lnTo>
                <a:lnTo>
                  <a:pt x="78505" y="152554"/>
                </a:lnTo>
                <a:lnTo>
                  <a:pt x="70358" y="152241"/>
                </a:lnTo>
                <a:lnTo>
                  <a:pt x="63162" y="151689"/>
                </a:lnTo>
                <a:lnTo>
                  <a:pt x="56896" y="150875"/>
                </a:lnTo>
                <a:lnTo>
                  <a:pt x="49149" y="149732"/>
                </a:lnTo>
                <a:lnTo>
                  <a:pt x="45212" y="147574"/>
                </a:lnTo>
                <a:lnTo>
                  <a:pt x="45212" y="141477"/>
                </a:lnTo>
                <a:lnTo>
                  <a:pt x="78505" y="136497"/>
                </a:lnTo>
                <a:lnTo>
                  <a:pt x="166010" y="136497"/>
                </a:lnTo>
                <a:lnTo>
                  <a:pt x="164465" y="132587"/>
                </a:lnTo>
                <a:lnTo>
                  <a:pt x="156083" y="123697"/>
                </a:lnTo>
                <a:lnTo>
                  <a:pt x="150114" y="120268"/>
                </a:lnTo>
                <a:lnTo>
                  <a:pt x="142494" y="117728"/>
                </a:lnTo>
                <a:lnTo>
                  <a:pt x="142494" y="111632"/>
                </a:lnTo>
                <a:lnTo>
                  <a:pt x="66293" y="111632"/>
                </a:lnTo>
                <a:lnTo>
                  <a:pt x="66293" y="101980"/>
                </a:lnTo>
                <a:close/>
              </a:path>
              <a:path w="378460" h="178435">
                <a:moveTo>
                  <a:pt x="166010" y="136497"/>
                </a:moveTo>
                <a:lnTo>
                  <a:pt x="96698" y="136497"/>
                </a:lnTo>
                <a:lnTo>
                  <a:pt x="104838" y="136810"/>
                </a:lnTo>
                <a:lnTo>
                  <a:pt x="112025" y="137362"/>
                </a:lnTo>
                <a:lnTo>
                  <a:pt x="118237" y="138175"/>
                </a:lnTo>
                <a:lnTo>
                  <a:pt x="125984" y="139445"/>
                </a:lnTo>
                <a:lnTo>
                  <a:pt x="129921" y="141477"/>
                </a:lnTo>
                <a:lnTo>
                  <a:pt x="130175" y="144525"/>
                </a:lnTo>
                <a:lnTo>
                  <a:pt x="129921" y="147574"/>
                </a:lnTo>
                <a:lnTo>
                  <a:pt x="96698" y="152554"/>
                </a:lnTo>
                <a:lnTo>
                  <a:pt x="166498" y="152554"/>
                </a:lnTo>
                <a:lnTo>
                  <a:pt x="166622" y="138175"/>
                </a:lnTo>
                <a:lnTo>
                  <a:pt x="166352" y="137362"/>
                </a:lnTo>
                <a:lnTo>
                  <a:pt x="166134" y="136810"/>
                </a:lnTo>
                <a:lnTo>
                  <a:pt x="166010" y="136497"/>
                </a:lnTo>
                <a:close/>
              </a:path>
              <a:path w="378460" h="178435">
                <a:moveTo>
                  <a:pt x="102235" y="111251"/>
                </a:moveTo>
                <a:lnTo>
                  <a:pt x="73025" y="111251"/>
                </a:lnTo>
                <a:lnTo>
                  <a:pt x="66293" y="111632"/>
                </a:lnTo>
                <a:lnTo>
                  <a:pt x="108839" y="111632"/>
                </a:lnTo>
                <a:lnTo>
                  <a:pt x="102235" y="111251"/>
                </a:lnTo>
                <a:close/>
              </a:path>
              <a:path w="378460" h="178435">
                <a:moveTo>
                  <a:pt x="142494" y="101980"/>
                </a:moveTo>
                <a:lnTo>
                  <a:pt x="108839" y="101980"/>
                </a:lnTo>
                <a:lnTo>
                  <a:pt x="108839" y="111632"/>
                </a:lnTo>
                <a:lnTo>
                  <a:pt x="142494" y="111632"/>
                </a:lnTo>
                <a:lnTo>
                  <a:pt x="142494" y="101980"/>
                </a:lnTo>
                <a:close/>
              </a:path>
              <a:path w="378460" h="178435">
                <a:moveTo>
                  <a:pt x="175133" y="75945"/>
                </a:moveTo>
                <a:lnTo>
                  <a:pt x="0" y="75945"/>
                </a:lnTo>
                <a:lnTo>
                  <a:pt x="0" y="101980"/>
                </a:lnTo>
                <a:lnTo>
                  <a:pt x="175133" y="101980"/>
                </a:lnTo>
                <a:lnTo>
                  <a:pt x="175133" y="75945"/>
                </a:lnTo>
                <a:close/>
              </a:path>
              <a:path w="378460" h="178435">
                <a:moveTo>
                  <a:pt x="87630" y="0"/>
                </a:moveTo>
                <a:lnTo>
                  <a:pt x="46863" y="3555"/>
                </a:lnTo>
                <a:lnTo>
                  <a:pt x="12065" y="20192"/>
                </a:lnTo>
                <a:lnTo>
                  <a:pt x="8636" y="26924"/>
                </a:lnTo>
                <a:lnTo>
                  <a:pt x="8636" y="43561"/>
                </a:lnTo>
                <a:lnTo>
                  <a:pt x="46863" y="66928"/>
                </a:lnTo>
                <a:lnTo>
                  <a:pt x="87630" y="70484"/>
                </a:lnTo>
                <a:lnTo>
                  <a:pt x="98750" y="70322"/>
                </a:lnTo>
                <a:lnTo>
                  <a:pt x="136780" y="64857"/>
                </a:lnTo>
                <a:lnTo>
                  <a:pt x="165850" y="44830"/>
                </a:lnTo>
                <a:lnTo>
                  <a:pt x="87630" y="44830"/>
                </a:lnTo>
                <a:lnTo>
                  <a:pt x="78267" y="44688"/>
                </a:lnTo>
                <a:lnTo>
                  <a:pt x="45212" y="38607"/>
                </a:lnTo>
                <a:lnTo>
                  <a:pt x="45212" y="32003"/>
                </a:lnTo>
                <a:lnTo>
                  <a:pt x="87630" y="25780"/>
                </a:lnTo>
                <a:lnTo>
                  <a:pt x="165914" y="25780"/>
                </a:lnTo>
                <a:lnTo>
                  <a:pt x="163068" y="20192"/>
                </a:lnTo>
                <a:lnTo>
                  <a:pt x="128397" y="3555"/>
                </a:lnTo>
                <a:lnTo>
                  <a:pt x="98750" y="216"/>
                </a:lnTo>
                <a:lnTo>
                  <a:pt x="87630" y="0"/>
                </a:lnTo>
                <a:close/>
              </a:path>
              <a:path w="378460" h="178435">
                <a:moveTo>
                  <a:pt x="165914" y="25780"/>
                </a:moveTo>
                <a:lnTo>
                  <a:pt x="87630" y="25780"/>
                </a:lnTo>
                <a:lnTo>
                  <a:pt x="96918" y="25923"/>
                </a:lnTo>
                <a:lnTo>
                  <a:pt x="105171" y="26352"/>
                </a:lnTo>
                <a:lnTo>
                  <a:pt x="112400" y="27066"/>
                </a:lnTo>
                <a:lnTo>
                  <a:pt x="118618" y="28066"/>
                </a:lnTo>
                <a:lnTo>
                  <a:pt x="126111" y="29590"/>
                </a:lnTo>
                <a:lnTo>
                  <a:pt x="130048" y="32003"/>
                </a:lnTo>
                <a:lnTo>
                  <a:pt x="130048" y="38607"/>
                </a:lnTo>
                <a:lnTo>
                  <a:pt x="87630" y="44830"/>
                </a:lnTo>
                <a:lnTo>
                  <a:pt x="165850" y="44830"/>
                </a:lnTo>
                <a:lnTo>
                  <a:pt x="166497" y="43561"/>
                </a:lnTo>
                <a:lnTo>
                  <a:pt x="166497" y="26924"/>
                </a:lnTo>
                <a:lnTo>
                  <a:pt x="165987" y="25923"/>
                </a:lnTo>
                <a:lnTo>
                  <a:pt x="165914" y="25780"/>
                </a:lnTo>
                <a:close/>
              </a:path>
              <a:path w="378460" h="178435">
                <a:moveTo>
                  <a:pt x="273939" y="38353"/>
                </a:moveTo>
                <a:lnTo>
                  <a:pt x="239521" y="38353"/>
                </a:lnTo>
                <a:lnTo>
                  <a:pt x="238307" y="58334"/>
                </a:lnTo>
                <a:lnTo>
                  <a:pt x="235807" y="76184"/>
                </a:lnTo>
                <a:lnTo>
                  <a:pt x="220755" y="116776"/>
                </a:lnTo>
                <a:lnTo>
                  <a:pt x="196342" y="133350"/>
                </a:lnTo>
                <a:lnTo>
                  <a:pt x="196342" y="167766"/>
                </a:lnTo>
                <a:lnTo>
                  <a:pt x="204805" y="167004"/>
                </a:lnTo>
                <a:lnTo>
                  <a:pt x="205484" y="167004"/>
                </a:lnTo>
                <a:lnTo>
                  <a:pt x="214899" y="164544"/>
                </a:lnTo>
                <a:lnTo>
                  <a:pt x="246030" y="140350"/>
                </a:lnTo>
                <a:lnTo>
                  <a:pt x="257937" y="120141"/>
                </a:lnTo>
                <a:lnTo>
                  <a:pt x="298870" y="120141"/>
                </a:lnTo>
                <a:lnTo>
                  <a:pt x="269748" y="81661"/>
                </a:lnTo>
                <a:lnTo>
                  <a:pt x="270891" y="75056"/>
                </a:lnTo>
                <a:lnTo>
                  <a:pt x="271906" y="68199"/>
                </a:lnTo>
                <a:lnTo>
                  <a:pt x="272542" y="60959"/>
                </a:lnTo>
                <a:lnTo>
                  <a:pt x="273304" y="53593"/>
                </a:lnTo>
                <a:lnTo>
                  <a:pt x="273685" y="46100"/>
                </a:lnTo>
                <a:lnTo>
                  <a:pt x="273939" y="38353"/>
                </a:lnTo>
                <a:close/>
              </a:path>
              <a:path w="378460" h="178435">
                <a:moveTo>
                  <a:pt x="298870" y="120141"/>
                </a:moveTo>
                <a:lnTo>
                  <a:pt x="257937" y="120141"/>
                </a:lnTo>
                <a:lnTo>
                  <a:pt x="291973" y="167004"/>
                </a:lnTo>
                <a:lnTo>
                  <a:pt x="319151" y="146938"/>
                </a:lnTo>
                <a:lnTo>
                  <a:pt x="298870" y="120141"/>
                </a:lnTo>
                <a:close/>
              </a:path>
              <a:path w="378460" h="178435">
                <a:moveTo>
                  <a:pt x="310261" y="6857"/>
                </a:moveTo>
                <a:lnTo>
                  <a:pt x="201168" y="6857"/>
                </a:lnTo>
                <a:lnTo>
                  <a:pt x="201168" y="38353"/>
                </a:lnTo>
                <a:lnTo>
                  <a:pt x="310261" y="38353"/>
                </a:lnTo>
                <a:lnTo>
                  <a:pt x="310261" y="6857"/>
                </a:lnTo>
                <a:close/>
              </a:path>
              <a:path w="378460" h="178435">
                <a:moveTo>
                  <a:pt x="357631" y="2793"/>
                </a:moveTo>
                <a:lnTo>
                  <a:pt x="323342" y="2793"/>
                </a:lnTo>
                <a:lnTo>
                  <a:pt x="323342" y="175894"/>
                </a:lnTo>
                <a:lnTo>
                  <a:pt x="357631" y="175894"/>
                </a:lnTo>
                <a:lnTo>
                  <a:pt x="357631" y="99313"/>
                </a:lnTo>
                <a:lnTo>
                  <a:pt x="377952" y="99313"/>
                </a:lnTo>
                <a:lnTo>
                  <a:pt x="377952" y="66039"/>
                </a:lnTo>
                <a:lnTo>
                  <a:pt x="357631" y="66039"/>
                </a:lnTo>
                <a:lnTo>
                  <a:pt x="357631" y="2793"/>
                </a:lnTo>
                <a:close/>
              </a:path>
            </a:pathLst>
          </a:custGeom>
          <a:solidFill>
            <a:srgbClr val="627A9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523615" y="2016759"/>
            <a:ext cx="1469136" cy="185292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5070094" y="2013076"/>
            <a:ext cx="417195" cy="192405"/>
          </a:xfrm>
          <a:custGeom>
            <a:avLst/>
            <a:gdLst/>
            <a:ahLst/>
            <a:cxnLst/>
            <a:rect l="l" t="t" r="r" b="b"/>
            <a:pathLst>
              <a:path w="417195" h="192405">
                <a:moveTo>
                  <a:pt x="172847" y="148971"/>
                </a:moveTo>
                <a:lnTo>
                  <a:pt x="96393" y="148971"/>
                </a:lnTo>
                <a:lnTo>
                  <a:pt x="96393" y="109855"/>
                </a:lnTo>
                <a:lnTo>
                  <a:pt x="163703" y="109855"/>
                </a:lnTo>
                <a:lnTo>
                  <a:pt x="163703" y="91440"/>
                </a:lnTo>
                <a:lnTo>
                  <a:pt x="133096" y="91440"/>
                </a:lnTo>
                <a:lnTo>
                  <a:pt x="133096" y="29083"/>
                </a:lnTo>
                <a:lnTo>
                  <a:pt x="161925" y="29083"/>
                </a:lnTo>
                <a:lnTo>
                  <a:pt x="161925" y="10414"/>
                </a:lnTo>
                <a:lnTo>
                  <a:pt x="112903" y="10414"/>
                </a:lnTo>
                <a:lnTo>
                  <a:pt x="112903" y="29083"/>
                </a:lnTo>
                <a:lnTo>
                  <a:pt x="112903" y="91440"/>
                </a:lnTo>
                <a:lnTo>
                  <a:pt x="59817" y="91440"/>
                </a:lnTo>
                <a:lnTo>
                  <a:pt x="59817" y="29083"/>
                </a:lnTo>
                <a:lnTo>
                  <a:pt x="112903" y="29083"/>
                </a:lnTo>
                <a:lnTo>
                  <a:pt x="112903" y="10414"/>
                </a:lnTo>
                <a:lnTo>
                  <a:pt x="10668" y="10414"/>
                </a:lnTo>
                <a:lnTo>
                  <a:pt x="10668" y="29083"/>
                </a:lnTo>
                <a:lnTo>
                  <a:pt x="39497" y="29083"/>
                </a:lnTo>
                <a:lnTo>
                  <a:pt x="39497" y="91440"/>
                </a:lnTo>
                <a:lnTo>
                  <a:pt x="8890" y="91440"/>
                </a:lnTo>
                <a:lnTo>
                  <a:pt x="8890" y="109855"/>
                </a:lnTo>
                <a:lnTo>
                  <a:pt x="75946" y="109855"/>
                </a:lnTo>
                <a:lnTo>
                  <a:pt x="75946" y="148971"/>
                </a:lnTo>
                <a:lnTo>
                  <a:pt x="0" y="148971"/>
                </a:lnTo>
                <a:lnTo>
                  <a:pt x="0" y="167894"/>
                </a:lnTo>
                <a:lnTo>
                  <a:pt x="172847" y="167894"/>
                </a:lnTo>
                <a:lnTo>
                  <a:pt x="172847" y="148971"/>
                </a:lnTo>
                <a:close/>
              </a:path>
              <a:path w="417195" h="192405">
                <a:moveTo>
                  <a:pt x="303911" y="74041"/>
                </a:moveTo>
                <a:lnTo>
                  <a:pt x="284734" y="48514"/>
                </a:lnTo>
                <a:lnTo>
                  <a:pt x="284734" y="69088"/>
                </a:lnTo>
                <a:lnTo>
                  <a:pt x="284734" y="78740"/>
                </a:lnTo>
                <a:lnTo>
                  <a:pt x="281813" y="82550"/>
                </a:lnTo>
                <a:lnTo>
                  <a:pt x="276225" y="85471"/>
                </a:lnTo>
                <a:lnTo>
                  <a:pt x="270637" y="88519"/>
                </a:lnTo>
                <a:lnTo>
                  <a:pt x="263017" y="89916"/>
                </a:lnTo>
                <a:lnTo>
                  <a:pt x="243332" y="89916"/>
                </a:lnTo>
                <a:lnTo>
                  <a:pt x="235712" y="88519"/>
                </a:lnTo>
                <a:lnTo>
                  <a:pt x="230124" y="85471"/>
                </a:lnTo>
                <a:lnTo>
                  <a:pt x="224536" y="82550"/>
                </a:lnTo>
                <a:lnTo>
                  <a:pt x="221742" y="78740"/>
                </a:lnTo>
                <a:lnTo>
                  <a:pt x="221742" y="69088"/>
                </a:lnTo>
                <a:lnTo>
                  <a:pt x="224536" y="65024"/>
                </a:lnTo>
                <a:lnTo>
                  <a:pt x="235712" y="58928"/>
                </a:lnTo>
                <a:lnTo>
                  <a:pt x="243332" y="57277"/>
                </a:lnTo>
                <a:lnTo>
                  <a:pt x="263017" y="57277"/>
                </a:lnTo>
                <a:lnTo>
                  <a:pt x="270637" y="58928"/>
                </a:lnTo>
                <a:lnTo>
                  <a:pt x="281813" y="65024"/>
                </a:lnTo>
                <a:lnTo>
                  <a:pt x="284734" y="69088"/>
                </a:lnTo>
                <a:lnTo>
                  <a:pt x="284734" y="48514"/>
                </a:lnTo>
                <a:lnTo>
                  <a:pt x="281749" y="47091"/>
                </a:lnTo>
                <a:lnTo>
                  <a:pt x="273215" y="44500"/>
                </a:lnTo>
                <a:lnTo>
                  <a:pt x="263702" y="42951"/>
                </a:lnTo>
                <a:lnTo>
                  <a:pt x="253238" y="42418"/>
                </a:lnTo>
                <a:lnTo>
                  <a:pt x="242684" y="42951"/>
                </a:lnTo>
                <a:lnTo>
                  <a:pt x="206248" y="60604"/>
                </a:lnTo>
                <a:lnTo>
                  <a:pt x="202311" y="74041"/>
                </a:lnTo>
                <a:lnTo>
                  <a:pt x="203428" y="80975"/>
                </a:lnTo>
                <a:lnTo>
                  <a:pt x="242684" y="104330"/>
                </a:lnTo>
                <a:lnTo>
                  <a:pt x="253238" y="104902"/>
                </a:lnTo>
                <a:lnTo>
                  <a:pt x="263702" y="104330"/>
                </a:lnTo>
                <a:lnTo>
                  <a:pt x="297561" y="89916"/>
                </a:lnTo>
                <a:lnTo>
                  <a:pt x="299986" y="87083"/>
                </a:lnTo>
                <a:lnTo>
                  <a:pt x="302780" y="80975"/>
                </a:lnTo>
                <a:lnTo>
                  <a:pt x="303911" y="74041"/>
                </a:lnTo>
                <a:close/>
              </a:path>
              <a:path w="417195" h="192405">
                <a:moveTo>
                  <a:pt x="312039" y="17653"/>
                </a:moveTo>
                <a:lnTo>
                  <a:pt x="263398" y="17653"/>
                </a:lnTo>
                <a:lnTo>
                  <a:pt x="263398" y="0"/>
                </a:lnTo>
                <a:lnTo>
                  <a:pt x="243078" y="0"/>
                </a:lnTo>
                <a:lnTo>
                  <a:pt x="243078" y="17653"/>
                </a:lnTo>
                <a:lnTo>
                  <a:pt x="194437" y="17653"/>
                </a:lnTo>
                <a:lnTo>
                  <a:pt x="194437" y="33274"/>
                </a:lnTo>
                <a:lnTo>
                  <a:pt x="312039" y="33274"/>
                </a:lnTo>
                <a:lnTo>
                  <a:pt x="312039" y="17653"/>
                </a:lnTo>
                <a:close/>
              </a:path>
              <a:path w="417195" h="192405">
                <a:moveTo>
                  <a:pt x="351663" y="115824"/>
                </a:moveTo>
                <a:lnTo>
                  <a:pt x="331851" y="115824"/>
                </a:lnTo>
                <a:lnTo>
                  <a:pt x="331851" y="131826"/>
                </a:lnTo>
                <a:lnTo>
                  <a:pt x="331851" y="157988"/>
                </a:lnTo>
                <a:lnTo>
                  <a:pt x="226822" y="157988"/>
                </a:lnTo>
                <a:lnTo>
                  <a:pt x="226822" y="131826"/>
                </a:lnTo>
                <a:lnTo>
                  <a:pt x="331851" y="131826"/>
                </a:lnTo>
                <a:lnTo>
                  <a:pt x="331851" y="115824"/>
                </a:lnTo>
                <a:lnTo>
                  <a:pt x="207010" y="115824"/>
                </a:lnTo>
                <a:lnTo>
                  <a:pt x="207010" y="173990"/>
                </a:lnTo>
                <a:lnTo>
                  <a:pt x="351663" y="173990"/>
                </a:lnTo>
                <a:lnTo>
                  <a:pt x="351663" y="157988"/>
                </a:lnTo>
                <a:lnTo>
                  <a:pt x="351663" y="131826"/>
                </a:lnTo>
                <a:lnTo>
                  <a:pt x="351663" y="115824"/>
                </a:lnTo>
                <a:close/>
              </a:path>
              <a:path w="417195" h="192405">
                <a:moveTo>
                  <a:pt x="376047" y="45085"/>
                </a:moveTo>
                <a:lnTo>
                  <a:pt x="351663" y="45085"/>
                </a:lnTo>
                <a:lnTo>
                  <a:pt x="351663" y="3048"/>
                </a:lnTo>
                <a:lnTo>
                  <a:pt x="331597" y="3048"/>
                </a:lnTo>
                <a:lnTo>
                  <a:pt x="331597" y="106299"/>
                </a:lnTo>
                <a:lnTo>
                  <a:pt x="351663" y="106299"/>
                </a:lnTo>
                <a:lnTo>
                  <a:pt x="351663" y="64135"/>
                </a:lnTo>
                <a:lnTo>
                  <a:pt x="376047" y="64135"/>
                </a:lnTo>
                <a:lnTo>
                  <a:pt x="376047" y="45085"/>
                </a:lnTo>
                <a:close/>
              </a:path>
              <a:path w="417195" h="192405">
                <a:moveTo>
                  <a:pt x="416814" y="146558"/>
                </a:moveTo>
                <a:lnTo>
                  <a:pt x="396621" y="146558"/>
                </a:lnTo>
                <a:lnTo>
                  <a:pt x="390144" y="192405"/>
                </a:lnTo>
                <a:lnTo>
                  <a:pt x="406781" y="192405"/>
                </a:lnTo>
                <a:lnTo>
                  <a:pt x="416814" y="146558"/>
                </a:lnTo>
                <a:close/>
              </a:path>
            </a:pathLst>
          </a:custGeom>
          <a:solidFill>
            <a:srgbClr val="627A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63996" y="2013076"/>
            <a:ext cx="561975" cy="178435"/>
          </a:xfrm>
          <a:custGeom>
            <a:avLst/>
            <a:gdLst/>
            <a:ahLst/>
            <a:cxnLst/>
            <a:rect l="l" t="t" r="r" b="b"/>
            <a:pathLst>
              <a:path w="561975" h="178435">
                <a:moveTo>
                  <a:pt x="88011" y="109728"/>
                </a:moveTo>
                <a:lnTo>
                  <a:pt x="48513" y="112903"/>
                </a:lnTo>
                <a:lnTo>
                  <a:pt x="10540" y="135382"/>
                </a:lnTo>
                <a:lnTo>
                  <a:pt x="10582" y="152608"/>
                </a:lnTo>
                <a:lnTo>
                  <a:pt x="48513" y="175006"/>
                </a:lnTo>
                <a:lnTo>
                  <a:pt x="88011" y="178181"/>
                </a:lnTo>
                <a:lnTo>
                  <a:pt x="98754" y="178042"/>
                </a:lnTo>
                <a:lnTo>
                  <a:pt x="143208" y="170719"/>
                </a:lnTo>
                <a:lnTo>
                  <a:pt x="165439" y="152608"/>
                </a:lnTo>
                <a:lnTo>
                  <a:pt x="79533" y="152608"/>
                </a:lnTo>
                <a:lnTo>
                  <a:pt x="71818" y="152288"/>
                </a:lnTo>
                <a:lnTo>
                  <a:pt x="46736" y="144018"/>
                </a:lnTo>
                <a:lnTo>
                  <a:pt x="46989" y="140716"/>
                </a:lnTo>
                <a:lnTo>
                  <a:pt x="79362" y="135382"/>
                </a:lnTo>
                <a:lnTo>
                  <a:pt x="165480" y="135382"/>
                </a:lnTo>
                <a:lnTo>
                  <a:pt x="162051" y="128650"/>
                </a:lnTo>
                <a:lnTo>
                  <a:pt x="118479" y="111478"/>
                </a:lnTo>
                <a:lnTo>
                  <a:pt x="98754" y="109866"/>
                </a:lnTo>
                <a:lnTo>
                  <a:pt x="88011" y="109728"/>
                </a:lnTo>
                <a:close/>
              </a:path>
              <a:path w="561975" h="178435">
                <a:moveTo>
                  <a:pt x="165480" y="135382"/>
                </a:moveTo>
                <a:lnTo>
                  <a:pt x="96659" y="135382"/>
                </a:lnTo>
                <a:lnTo>
                  <a:pt x="104203" y="135731"/>
                </a:lnTo>
                <a:lnTo>
                  <a:pt x="111156" y="136326"/>
                </a:lnTo>
                <a:lnTo>
                  <a:pt x="117348" y="137160"/>
                </a:lnTo>
                <a:lnTo>
                  <a:pt x="125094" y="138557"/>
                </a:lnTo>
                <a:lnTo>
                  <a:pt x="129031" y="140716"/>
                </a:lnTo>
                <a:lnTo>
                  <a:pt x="129412" y="144018"/>
                </a:lnTo>
                <a:lnTo>
                  <a:pt x="129031" y="147193"/>
                </a:lnTo>
                <a:lnTo>
                  <a:pt x="96488" y="152608"/>
                </a:lnTo>
                <a:lnTo>
                  <a:pt x="165480" y="152608"/>
                </a:lnTo>
                <a:lnTo>
                  <a:pt x="165480" y="135382"/>
                </a:lnTo>
                <a:close/>
              </a:path>
              <a:path w="561975" h="178435">
                <a:moveTo>
                  <a:pt x="482600" y="108076"/>
                </a:moveTo>
                <a:lnTo>
                  <a:pt x="442467" y="111251"/>
                </a:lnTo>
                <a:lnTo>
                  <a:pt x="407288" y="127381"/>
                </a:lnTo>
                <a:lnTo>
                  <a:pt x="403732" y="134366"/>
                </a:lnTo>
                <a:lnTo>
                  <a:pt x="403774" y="151973"/>
                </a:lnTo>
                <a:lnTo>
                  <a:pt x="442467" y="175006"/>
                </a:lnTo>
                <a:lnTo>
                  <a:pt x="482600" y="178181"/>
                </a:lnTo>
                <a:lnTo>
                  <a:pt x="493478" y="178042"/>
                </a:lnTo>
                <a:lnTo>
                  <a:pt x="538749" y="170640"/>
                </a:lnTo>
                <a:lnTo>
                  <a:pt x="561425" y="151973"/>
                </a:lnTo>
                <a:lnTo>
                  <a:pt x="473952" y="151973"/>
                </a:lnTo>
                <a:lnTo>
                  <a:pt x="466089" y="151653"/>
                </a:lnTo>
                <a:lnTo>
                  <a:pt x="440308" y="143129"/>
                </a:lnTo>
                <a:lnTo>
                  <a:pt x="440563" y="139700"/>
                </a:lnTo>
                <a:lnTo>
                  <a:pt x="472080" y="134366"/>
                </a:lnTo>
                <a:lnTo>
                  <a:pt x="561466" y="134366"/>
                </a:lnTo>
                <a:lnTo>
                  <a:pt x="557911" y="127381"/>
                </a:lnTo>
                <a:lnTo>
                  <a:pt x="522731" y="111251"/>
                </a:lnTo>
                <a:lnTo>
                  <a:pt x="493478" y="108269"/>
                </a:lnTo>
                <a:lnTo>
                  <a:pt x="482600" y="108076"/>
                </a:lnTo>
                <a:close/>
              </a:path>
              <a:path w="561975" h="178435">
                <a:moveTo>
                  <a:pt x="561466" y="134366"/>
                </a:moveTo>
                <a:lnTo>
                  <a:pt x="493144" y="134366"/>
                </a:lnTo>
                <a:lnTo>
                  <a:pt x="499157" y="134620"/>
                </a:lnTo>
                <a:lnTo>
                  <a:pt x="506263" y="135239"/>
                </a:lnTo>
                <a:lnTo>
                  <a:pt x="512572" y="136144"/>
                </a:lnTo>
                <a:lnTo>
                  <a:pt x="520573" y="137413"/>
                </a:lnTo>
                <a:lnTo>
                  <a:pt x="524637" y="139700"/>
                </a:lnTo>
                <a:lnTo>
                  <a:pt x="525017" y="143129"/>
                </a:lnTo>
                <a:lnTo>
                  <a:pt x="524637" y="146685"/>
                </a:lnTo>
                <a:lnTo>
                  <a:pt x="491265" y="151973"/>
                </a:lnTo>
                <a:lnTo>
                  <a:pt x="561464" y="151973"/>
                </a:lnTo>
                <a:lnTo>
                  <a:pt x="561466" y="134366"/>
                </a:lnTo>
                <a:close/>
              </a:path>
              <a:path w="561975" h="178435">
                <a:moveTo>
                  <a:pt x="284352" y="105663"/>
                </a:moveTo>
                <a:lnTo>
                  <a:pt x="243077" y="109220"/>
                </a:lnTo>
                <a:lnTo>
                  <a:pt x="208787" y="126237"/>
                </a:lnTo>
                <a:lnTo>
                  <a:pt x="205433" y="133072"/>
                </a:lnTo>
                <a:lnTo>
                  <a:pt x="205459" y="150826"/>
                </a:lnTo>
                <a:lnTo>
                  <a:pt x="243077" y="174625"/>
                </a:lnTo>
                <a:lnTo>
                  <a:pt x="284352" y="178181"/>
                </a:lnTo>
                <a:lnTo>
                  <a:pt x="295711" y="178018"/>
                </a:lnTo>
                <a:lnTo>
                  <a:pt x="333881" y="172531"/>
                </a:lnTo>
                <a:lnTo>
                  <a:pt x="362439" y="152273"/>
                </a:lnTo>
                <a:lnTo>
                  <a:pt x="284352" y="152273"/>
                </a:lnTo>
                <a:lnTo>
                  <a:pt x="275228" y="152108"/>
                </a:lnTo>
                <a:lnTo>
                  <a:pt x="241807" y="141986"/>
                </a:lnTo>
                <a:lnTo>
                  <a:pt x="241935" y="138430"/>
                </a:lnTo>
                <a:lnTo>
                  <a:pt x="284352" y="131572"/>
                </a:lnTo>
                <a:lnTo>
                  <a:pt x="362439" y="131572"/>
                </a:lnTo>
                <a:lnTo>
                  <a:pt x="359917" y="126237"/>
                </a:lnTo>
                <a:lnTo>
                  <a:pt x="325500" y="109220"/>
                </a:lnTo>
                <a:lnTo>
                  <a:pt x="295711" y="105880"/>
                </a:lnTo>
                <a:lnTo>
                  <a:pt x="284352" y="105663"/>
                </a:lnTo>
                <a:close/>
              </a:path>
              <a:path w="561975" h="178435">
                <a:moveTo>
                  <a:pt x="362439" y="131572"/>
                </a:moveTo>
                <a:lnTo>
                  <a:pt x="284352" y="131572"/>
                </a:lnTo>
                <a:lnTo>
                  <a:pt x="293421" y="131738"/>
                </a:lnTo>
                <a:lnTo>
                  <a:pt x="301561" y="132238"/>
                </a:lnTo>
                <a:lnTo>
                  <a:pt x="326898" y="141986"/>
                </a:lnTo>
                <a:lnTo>
                  <a:pt x="326643" y="145415"/>
                </a:lnTo>
                <a:lnTo>
                  <a:pt x="284352" y="152273"/>
                </a:lnTo>
                <a:lnTo>
                  <a:pt x="362439" y="152273"/>
                </a:lnTo>
                <a:lnTo>
                  <a:pt x="363123" y="150826"/>
                </a:lnTo>
                <a:lnTo>
                  <a:pt x="363148" y="133072"/>
                </a:lnTo>
                <a:lnTo>
                  <a:pt x="362518" y="131738"/>
                </a:lnTo>
                <a:lnTo>
                  <a:pt x="362439" y="131572"/>
                </a:lnTo>
                <a:close/>
              </a:path>
              <a:path w="561975" h="178435">
                <a:moveTo>
                  <a:pt x="59181" y="42672"/>
                </a:moveTo>
                <a:lnTo>
                  <a:pt x="18668" y="51816"/>
                </a:lnTo>
                <a:lnTo>
                  <a:pt x="6603" y="67183"/>
                </a:lnTo>
                <a:lnTo>
                  <a:pt x="6603" y="81661"/>
                </a:lnTo>
                <a:lnTo>
                  <a:pt x="38965" y="104370"/>
                </a:lnTo>
                <a:lnTo>
                  <a:pt x="59181" y="106299"/>
                </a:lnTo>
                <a:lnTo>
                  <a:pt x="66274" y="106084"/>
                </a:lnTo>
                <a:lnTo>
                  <a:pt x="104648" y="92329"/>
                </a:lnTo>
                <a:lnTo>
                  <a:pt x="111554" y="82169"/>
                </a:lnTo>
                <a:lnTo>
                  <a:pt x="52958" y="82169"/>
                </a:lnTo>
                <a:lnTo>
                  <a:pt x="48005" y="81407"/>
                </a:lnTo>
                <a:lnTo>
                  <a:pt x="44323" y="80137"/>
                </a:lnTo>
                <a:lnTo>
                  <a:pt x="40766" y="78740"/>
                </a:lnTo>
                <a:lnTo>
                  <a:pt x="38862" y="76835"/>
                </a:lnTo>
                <a:lnTo>
                  <a:pt x="38862" y="72009"/>
                </a:lnTo>
                <a:lnTo>
                  <a:pt x="40766" y="70104"/>
                </a:lnTo>
                <a:lnTo>
                  <a:pt x="44323" y="68707"/>
                </a:lnTo>
                <a:lnTo>
                  <a:pt x="48005" y="67437"/>
                </a:lnTo>
                <a:lnTo>
                  <a:pt x="52958" y="66801"/>
                </a:lnTo>
                <a:lnTo>
                  <a:pt x="111605" y="66801"/>
                </a:lnTo>
                <a:lnTo>
                  <a:pt x="109347" y="61213"/>
                </a:lnTo>
                <a:lnTo>
                  <a:pt x="73056" y="43434"/>
                </a:lnTo>
                <a:lnTo>
                  <a:pt x="66274" y="42814"/>
                </a:lnTo>
                <a:lnTo>
                  <a:pt x="59181" y="42672"/>
                </a:lnTo>
                <a:close/>
              </a:path>
              <a:path w="561975" h="178435">
                <a:moveTo>
                  <a:pt x="111605" y="66801"/>
                </a:moveTo>
                <a:lnTo>
                  <a:pt x="65531" y="66801"/>
                </a:lnTo>
                <a:lnTo>
                  <a:pt x="70485" y="67437"/>
                </a:lnTo>
                <a:lnTo>
                  <a:pt x="74167" y="68707"/>
                </a:lnTo>
                <a:lnTo>
                  <a:pt x="77724" y="70104"/>
                </a:lnTo>
                <a:lnTo>
                  <a:pt x="79628" y="72009"/>
                </a:lnTo>
                <a:lnTo>
                  <a:pt x="79628" y="76835"/>
                </a:lnTo>
                <a:lnTo>
                  <a:pt x="77724" y="78740"/>
                </a:lnTo>
                <a:lnTo>
                  <a:pt x="74167" y="80137"/>
                </a:lnTo>
                <a:lnTo>
                  <a:pt x="70485" y="81407"/>
                </a:lnTo>
                <a:lnTo>
                  <a:pt x="65531" y="82169"/>
                </a:lnTo>
                <a:lnTo>
                  <a:pt x="111554" y="82169"/>
                </a:lnTo>
                <a:lnTo>
                  <a:pt x="111760" y="81661"/>
                </a:lnTo>
                <a:lnTo>
                  <a:pt x="111760" y="67183"/>
                </a:lnTo>
                <a:lnTo>
                  <a:pt x="111605" y="66801"/>
                </a:lnTo>
                <a:close/>
              </a:path>
              <a:path w="561975" h="178435">
                <a:moveTo>
                  <a:pt x="371855" y="69342"/>
                </a:moveTo>
                <a:lnTo>
                  <a:pt x="196723" y="69342"/>
                </a:lnTo>
                <a:lnTo>
                  <a:pt x="196723" y="96774"/>
                </a:lnTo>
                <a:lnTo>
                  <a:pt x="371855" y="96774"/>
                </a:lnTo>
                <a:lnTo>
                  <a:pt x="371855" y="69342"/>
                </a:lnTo>
                <a:close/>
              </a:path>
              <a:path w="561975" h="178435">
                <a:moveTo>
                  <a:pt x="288416" y="43687"/>
                </a:moveTo>
                <a:lnTo>
                  <a:pt x="253873" y="43687"/>
                </a:lnTo>
                <a:lnTo>
                  <a:pt x="253873" y="69342"/>
                </a:lnTo>
                <a:lnTo>
                  <a:pt x="288416" y="69342"/>
                </a:lnTo>
                <a:lnTo>
                  <a:pt x="288416" y="43687"/>
                </a:lnTo>
                <a:close/>
              </a:path>
              <a:path w="561975" h="178435">
                <a:moveTo>
                  <a:pt x="360933" y="3048"/>
                </a:moveTo>
                <a:lnTo>
                  <a:pt x="206882" y="3048"/>
                </a:lnTo>
                <a:lnTo>
                  <a:pt x="206882" y="30861"/>
                </a:lnTo>
                <a:lnTo>
                  <a:pt x="326516" y="30861"/>
                </a:lnTo>
                <a:lnTo>
                  <a:pt x="326516" y="61213"/>
                </a:lnTo>
                <a:lnTo>
                  <a:pt x="360933" y="61213"/>
                </a:lnTo>
                <a:lnTo>
                  <a:pt x="360933" y="3048"/>
                </a:lnTo>
                <a:close/>
              </a:path>
              <a:path w="561975" h="178435">
                <a:moveTo>
                  <a:pt x="164211" y="3048"/>
                </a:moveTo>
                <a:lnTo>
                  <a:pt x="129920" y="3048"/>
                </a:lnTo>
                <a:lnTo>
                  <a:pt x="129920" y="107696"/>
                </a:lnTo>
                <a:lnTo>
                  <a:pt x="164211" y="107696"/>
                </a:lnTo>
                <a:lnTo>
                  <a:pt x="164211" y="70612"/>
                </a:lnTo>
                <a:lnTo>
                  <a:pt x="184530" y="70612"/>
                </a:lnTo>
                <a:lnTo>
                  <a:pt x="184530" y="38100"/>
                </a:lnTo>
                <a:lnTo>
                  <a:pt x="164211" y="38100"/>
                </a:lnTo>
                <a:lnTo>
                  <a:pt x="164211" y="3048"/>
                </a:lnTo>
                <a:close/>
              </a:path>
              <a:path w="561975" h="178435">
                <a:moveTo>
                  <a:pt x="508000" y="16001"/>
                </a:moveTo>
                <a:lnTo>
                  <a:pt x="396875" y="16001"/>
                </a:lnTo>
                <a:lnTo>
                  <a:pt x="396875" y="43687"/>
                </a:lnTo>
                <a:lnTo>
                  <a:pt x="503047" y="43687"/>
                </a:lnTo>
                <a:lnTo>
                  <a:pt x="503047" y="66294"/>
                </a:lnTo>
                <a:lnTo>
                  <a:pt x="525779" y="66294"/>
                </a:lnTo>
                <a:lnTo>
                  <a:pt x="525779" y="105791"/>
                </a:lnTo>
                <a:lnTo>
                  <a:pt x="560069" y="105791"/>
                </a:lnTo>
                <a:lnTo>
                  <a:pt x="560069" y="35941"/>
                </a:lnTo>
                <a:lnTo>
                  <a:pt x="508000" y="35941"/>
                </a:lnTo>
                <a:lnTo>
                  <a:pt x="508000" y="16001"/>
                </a:lnTo>
                <a:close/>
              </a:path>
              <a:path w="561975" h="178435">
                <a:moveTo>
                  <a:pt x="469264" y="43687"/>
                </a:moveTo>
                <a:lnTo>
                  <a:pt x="434213" y="43687"/>
                </a:lnTo>
                <a:lnTo>
                  <a:pt x="431927" y="49684"/>
                </a:lnTo>
                <a:lnTo>
                  <a:pt x="428879" y="55276"/>
                </a:lnTo>
                <a:lnTo>
                  <a:pt x="394842" y="75819"/>
                </a:lnTo>
                <a:lnTo>
                  <a:pt x="394842" y="104648"/>
                </a:lnTo>
                <a:lnTo>
                  <a:pt x="433855" y="92870"/>
                </a:lnTo>
                <a:lnTo>
                  <a:pt x="451357" y="77850"/>
                </a:lnTo>
                <a:lnTo>
                  <a:pt x="512370" y="77850"/>
                </a:lnTo>
                <a:lnTo>
                  <a:pt x="466470" y="53212"/>
                </a:lnTo>
                <a:lnTo>
                  <a:pt x="466978" y="51688"/>
                </a:lnTo>
                <a:lnTo>
                  <a:pt x="467487" y="50037"/>
                </a:lnTo>
                <a:lnTo>
                  <a:pt x="467994" y="48513"/>
                </a:lnTo>
                <a:lnTo>
                  <a:pt x="468375" y="46862"/>
                </a:lnTo>
                <a:lnTo>
                  <a:pt x="468883" y="45212"/>
                </a:lnTo>
                <a:lnTo>
                  <a:pt x="469264" y="43687"/>
                </a:lnTo>
                <a:close/>
              </a:path>
              <a:path w="561975" h="178435">
                <a:moveTo>
                  <a:pt x="512370" y="77850"/>
                </a:moveTo>
                <a:lnTo>
                  <a:pt x="451357" y="77850"/>
                </a:lnTo>
                <a:lnTo>
                  <a:pt x="497586" y="103378"/>
                </a:lnTo>
                <a:lnTo>
                  <a:pt x="513079" y="78232"/>
                </a:lnTo>
                <a:lnTo>
                  <a:pt x="512370" y="77850"/>
                </a:lnTo>
                <a:close/>
              </a:path>
              <a:path w="561975" h="178435">
                <a:moveTo>
                  <a:pt x="560069" y="3048"/>
                </a:moveTo>
                <a:lnTo>
                  <a:pt x="525779" y="3048"/>
                </a:lnTo>
                <a:lnTo>
                  <a:pt x="525779" y="35941"/>
                </a:lnTo>
                <a:lnTo>
                  <a:pt x="560069" y="35941"/>
                </a:lnTo>
                <a:lnTo>
                  <a:pt x="560069" y="3048"/>
                </a:lnTo>
                <a:close/>
              </a:path>
              <a:path w="561975" h="178435">
                <a:moveTo>
                  <a:pt x="469900" y="0"/>
                </a:moveTo>
                <a:lnTo>
                  <a:pt x="434975" y="0"/>
                </a:lnTo>
                <a:lnTo>
                  <a:pt x="434975" y="16001"/>
                </a:lnTo>
                <a:lnTo>
                  <a:pt x="469900" y="16001"/>
                </a:lnTo>
                <a:lnTo>
                  <a:pt x="469900" y="0"/>
                </a:lnTo>
                <a:close/>
              </a:path>
              <a:path w="561975" h="178435">
                <a:moveTo>
                  <a:pt x="118363" y="13208"/>
                </a:moveTo>
                <a:lnTo>
                  <a:pt x="0" y="13208"/>
                </a:lnTo>
                <a:lnTo>
                  <a:pt x="0" y="38354"/>
                </a:lnTo>
                <a:lnTo>
                  <a:pt x="118363" y="38354"/>
                </a:lnTo>
                <a:lnTo>
                  <a:pt x="118363" y="13208"/>
                </a:lnTo>
                <a:close/>
              </a:path>
              <a:path w="561975" h="178435">
                <a:moveTo>
                  <a:pt x="76707" y="0"/>
                </a:moveTo>
                <a:lnTo>
                  <a:pt x="41782" y="0"/>
                </a:lnTo>
                <a:lnTo>
                  <a:pt x="41782" y="13208"/>
                </a:lnTo>
                <a:lnTo>
                  <a:pt x="76707" y="13208"/>
                </a:lnTo>
                <a:lnTo>
                  <a:pt x="76707" y="0"/>
                </a:lnTo>
                <a:close/>
              </a:path>
            </a:pathLst>
          </a:custGeom>
          <a:solidFill>
            <a:srgbClr val="627A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13855" y="2016124"/>
            <a:ext cx="373380" cy="173355"/>
          </a:xfrm>
          <a:custGeom>
            <a:avLst/>
            <a:gdLst/>
            <a:ahLst/>
            <a:cxnLst/>
            <a:rect l="l" t="t" r="r" b="b"/>
            <a:pathLst>
              <a:path w="373379" h="173355">
                <a:moveTo>
                  <a:pt x="234823" y="118618"/>
                </a:moveTo>
                <a:lnTo>
                  <a:pt x="200152" y="118618"/>
                </a:lnTo>
                <a:lnTo>
                  <a:pt x="200152" y="173100"/>
                </a:lnTo>
                <a:lnTo>
                  <a:pt x="355473" y="173100"/>
                </a:lnTo>
                <a:lnTo>
                  <a:pt x="355473" y="143890"/>
                </a:lnTo>
                <a:lnTo>
                  <a:pt x="234823" y="143890"/>
                </a:lnTo>
                <a:lnTo>
                  <a:pt x="234823" y="118618"/>
                </a:lnTo>
                <a:close/>
              </a:path>
              <a:path w="373379" h="173355">
                <a:moveTo>
                  <a:pt x="352933" y="0"/>
                </a:moveTo>
                <a:lnTo>
                  <a:pt x="318770" y="0"/>
                </a:lnTo>
                <a:lnTo>
                  <a:pt x="318770" y="131190"/>
                </a:lnTo>
                <a:lnTo>
                  <a:pt x="352933" y="131190"/>
                </a:lnTo>
                <a:lnTo>
                  <a:pt x="352933" y="70738"/>
                </a:lnTo>
                <a:lnTo>
                  <a:pt x="372872" y="70738"/>
                </a:lnTo>
                <a:lnTo>
                  <a:pt x="372872" y="38608"/>
                </a:lnTo>
                <a:lnTo>
                  <a:pt x="352933" y="38608"/>
                </a:lnTo>
                <a:lnTo>
                  <a:pt x="352933" y="0"/>
                </a:lnTo>
                <a:close/>
              </a:path>
              <a:path w="373379" h="173355">
                <a:moveTo>
                  <a:pt x="308737" y="71627"/>
                </a:moveTo>
                <a:lnTo>
                  <a:pt x="303275" y="73913"/>
                </a:lnTo>
                <a:lnTo>
                  <a:pt x="296418" y="75564"/>
                </a:lnTo>
                <a:lnTo>
                  <a:pt x="288417" y="76453"/>
                </a:lnTo>
                <a:lnTo>
                  <a:pt x="280289" y="77470"/>
                </a:lnTo>
                <a:lnTo>
                  <a:pt x="272161" y="77850"/>
                </a:lnTo>
                <a:lnTo>
                  <a:pt x="189992" y="77850"/>
                </a:lnTo>
                <a:lnTo>
                  <a:pt x="189992" y="106425"/>
                </a:lnTo>
                <a:lnTo>
                  <a:pt x="272161" y="106425"/>
                </a:lnTo>
                <a:lnTo>
                  <a:pt x="280543" y="106045"/>
                </a:lnTo>
                <a:lnTo>
                  <a:pt x="288544" y="105028"/>
                </a:lnTo>
                <a:lnTo>
                  <a:pt x="296545" y="104139"/>
                </a:lnTo>
                <a:lnTo>
                  <a:pt x="303275" y="102488"/>
                </a:lnTo>
                <a:lnTo>
                  <a:pt x="308737" y="100202"/>
                </a:lnTo>
                <a:lnTo>
                  <a:pt x="308737" y="71627"/>
                </a:lnTo>
                <a:close/>
              </a:path>
              <a:path w="373379" h="173355">
                <a:moveTo>
                  <a:pt x="247777" y="45847"/>
                </a:moveTo>
                <a:lnTo>
                  <a:pt x="213995" y="45847"/>
                </a:lnTo>
                <a:lnTo>
                  <a:pt x="213995" y="77850"/>
                </a:lnTo>
                <a:lnTo>
                  <a:pt x="247777" y="77850"/>
                </a:lnTo>
                <a:lnTo>
                  <a:pt x="247777" y="45847"/>
                </a:lnTo>
                <a:close/>
              </a:path>
              <a:path w="373379" h="173355">
                <a:moveTo>
                  <a:pt x="298196" y="1270"/>
                </a:moveTo>
                <a:lnTo>
                  <a:pt x="196469" y="1270"/>
                </a:lnTo>
                <a:lnTo>
                  <a:pt x="196469" y="30225"/>
                </a:lnTo>
                <a:lnTo>
                  <a:pt x="264160" y="30225"/>
                </a:lnTo>
                <a:lnTo>
                  <a:pt x="264160" y="67310"/>
                </a:lnTo>
                <a:lnTo>
                  <a:pt x="298196" y="67310"/>
                </a:lnTo>
                <a:lnTo>
                  <a:pt x="298196" y="1270"/>
                </a:lnTo>
                <a:close/>
              </a:path>
              <a:path w="373379" h="173355">
                <a:moveTo>
                  <a:pt x="54483" y="2032"/>
                </a:moveTo>
                <a:lnTo>
                  <a:pt x="14986" y="21971"/>
                </a:lnTo>
                <a:lnTo>
                  <a:pt x="1073" y="64726"/>
                </a:lnTo>
                <a:lnTo>
                  <a:pt x="0" y="84582"/>
                </a:lnTo>
                <a:lnTo>
                  <a:pt x="1073" y="104419"/>
                </a:lnTo>
                <a:lnTo>
                  <a:pt x="14986" y="147193"/>
                </a:lnTo>
                <a:lnTo>
                  <a:pt x="54483" y="167005"/>
                </a:lnTo>
                <a:lnTo>
                  <a:pt x="66297" y="165838"/>
                </a:lnTo>
                <a:lnTo>
                  <a:pt x="76803" y="162147"/>
                </a:lnTo>
                <a:lnTo>
                  <a:pt x="86022" y="155932"/>
                </a:lnTo>
                <a:lnTo>
                  <a:pt x="93980" y="147193"/>
                </a:lnTo>
                <a:lnTo>
                  <a:pt x="100240" y="135889"/>
                </a:lnTo>
                <a:lnTo>
                  <a:pt x="48641" y="135889"/>
                </a:lnTo>
                <a:lnTo>
                  <a:pt x="43688" y="132334"/>
                </a:lnTo>
                <a:lnTo>
                  <a:pt x="33909" y="84582"/>
                </a:lnTo>
                <a:lnTo>
                  <a:pt x="34341" y="71364"/>
                </a:lnTo>
                <a:lnTo>
                  <a:pt x="48641" y="33147"/>
                </a:lnTo>
                <a:lnTo>
                  <a:pt x="100198" y="33147"/>
                </a:lnTo>
                <a:lnTo>
                  <a:pt x="93980" y="21971"/>
                </a:lnTo>
                <a:lnTo>
                  <a:pt x="86022" y="13211"/>
                </a:lnTo>
                <a:lnTo>
                  <a:pt x="76803" y="6953"/>
                </a:lnTo>
                <a:lnTo>
                  <a:pt x="66297" y="3218"/>
                </a:lnTo>
                <a:lnTo>
                  <a:pt x="54483" y="2032"/>
                </a:lnTo>
                <a:close/>
              </a:path>
              <a:path w="373379" h="173355">
                <a:moveTo>
                  <a:pt x="56262" y="135713"/>
                </a:moveTo>
                <a:lnTo>
                  <a:pt x="52703" y="135713"/>
                </a:lnTo>
                <a:lnTo>
                  <a:pt x="48641" y="135889"/>
                </a:lnTo>
                <a:lnTo>
                  <a:pt x="60325" y="135889"/>
                </a:lnTo>
                <a:lnTo>
                  <a:pt x="56262" y="135713"/>
                </a:lnTo>
                <a:close/>
              </a:path>
              <a:path w="373379" h="173355">
                <a:moveTo>
                  <a:pt x="100198" y="33147"/>
                </a:moveTo>
                <a:lnTo>
                  <a:pt x="60325" y="33147"/>
                </a:lnTo>
                <a:lnTo>
                  <a:pt x="65151" y="36830"/>
                </a:lnTo>
                <a:lnTo>
                  <a:pt x="69088" y="44450"/>
                </a:lnTo>
                <a:lnTo>
                  <a:pt x="71592" y="51309"/>
                </a:lnTo>
                <a:lnTo>
                  <a:pt x="73406" y="60277"/>
                </a:lnTo>
                <a:lnTo>
                  <a:pt x="74552" y="71364"/>
                </a:lnTo>
                <a:lnTo>
                  <a:pt x="75057" y="84582"/>
                </a:lnTo>
                <a:lnTo>
                  <a:pt x="74552" y="97871"/>
                </a:lnTo>
                <a:lnTo>
                  <a:pt x="60325" y="135889"/>
                </a:lnTo>
                <a:lnTo>
                  <a:pt x="100240" y="135889"/>
                </a:lnTo>
                <a:lnTo>
                  <a:pt x="100337" y="135713"/>
                </a:lnTo>
                <a:lnTo>
                  <a:pt x="104933" y="121459"/>
                </a:lnTo>
                <a:lnTo>
                  <a:pt x="107767" y="104419"/>
                </a:lnTo>
                <a:lnTo>
                  <a:pt x="108839" y="84582"/>
                </a:lnTo>
                <a:lnTo>
                  <a:pt x="107767" y="64726"/>
                </a:lnTo>
                <a:lnTo>
                  <a:pt x="104933" y="47656"/>
                </a:lnTo>
                <a:lnTo>
                  <a:pt x="100380" y="33527"/>
                </a:lnTo>
                <a:lnTo>
                  <a:pt x="100337" y="33397"/>
                </a:lnTo>
                <a:lnTo>
                  <a:pt x="100198" y="33147"/>
                </a:lnTo>
                <a:close/>
              </a:path>
              <a:path w="373379" h="173355">
                <a:moveTo>
                  <a:pt x="60325" y="33147"/>
                </a:moveTo>
                <a:lnTo>
                  <a:pt x="48641" y="33147"/>
                </a:lnTo>
                <a:lnTo>
                  <a:pt x="54483" y="33527"/>
                </a:lnTo>
                <a:lnTo>
                  <a:pt x="60325" y="33147"/>
                </a:lnTo>
                <a:close/>
              </a:path>
              <a:path w="373379" h="173355">
                <a:moveTo>
                  <a:pt x="162306" y="0"/>
                </a:moveTo>
                <a:lnTo>
                  <a:pt x="128143" y="0"/>
                </a:lnTo>
                <a:lnTo>
                  <a:pt x="128143" y="173100"/>
                </a:lnTo>
                <a:lnTo>
                  <a:pt x="162306" y="173100"/>
                </a:lnTo>
                <a:lnTo>
                  <a:pt x="162306" y="0"/>
                </a:lnTo>
                <a:close/>
              </a:path>
            </a:pathLst>
          </a:custGeom>
          <a:solidFill>
            <a:srgbClr val="627A9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56831" y="2016124"/>
            <a:ext cx="1231519" cy="17449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967218" y="2018156"/>
            <a:ext cx="172847" cy="171703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8220202" y="2016124"/>
            <a:ext cx="358140" cy="173355"/>
          </a:xfrm>
          <a:custGeom>
            <a:avLst/>
            <a:gdLst/>
            <a:ahLst/>
            <a:cxnLst/>
            <a:rect l="l" t="t" r="r" b="b"/>
            <a:pathLst>
              <a:path w="358140" h="173355">
                <a:moveTo>
                  <a:pt x="172847" y="145923"/>
                </a:moveTo>
                <a:lnTo>
                  <a:pt x="0" y="145923"/>
                </a:lnTo>
                <a:lnTo>
                  <a:pt x="0" y="164846"/>
                </a:lnTo>
                <a:lnTo>
                  <a:pt x="172847" y="164846"/>
                </a:lnTo>
                <a:lnTo>
                  <a:pt x="172847" y="145923"/>
                </a:lnTo>
                <a:close/>
              </a:path>
              <a:path w="358140" h="173355">
                <a:moveTo>
                  <a:pt x="85090" y="68707"/>
                </a:moveTo>
                <a:lnTo>
                  <a:pt x="64389" y="68707"/>
                </a:lnTo>
                <a:lnTo>
                  <a:pt x="64389" y="145923"/>
                </a:lnTo>
                <a:lnTo>
                  <a:pt x="85090" y="145923"/>
                </a:lnTo>
                <a:lnTo>
                  <a:pt x="85090" y="68707"/>
                </a:lnTo>
                <a:close/>
              </a:path>
              <a:path w="358140" h="173355">
                <a:moveTo>
                  <a:pt x="161290" y="6096"/>
                </a:moveTo>
                <a:lnTo>
                  <a:pt x="10541" y="6096"/>
                </a:lnTo>
                <a:lnTo>
                  <a:pt x="10541" y="25019"/>
                </a:lnTo>
                <a:lnTo>
                  <a:pt x="140462" y="25019"/>
                </a:lnTo>
                <a:lnTo>
                  <a:pt x="140462" y="120396"/>
                </a:lnTo>
                <a:lnTo>
                  <a:pt x="161290" y="120396"/>
                </a:lnTo>
                <a:lnTo>
                  <a:pt x="161290" y="6096"/>
                </a:lnTo>
                <a:close/>
              </a:path>
              <a:path w="358140" h="173355">
                <a:moveTo>
                  <a:pt x="358013" y="0"/>
                </a:moveTo>
                <a:lnTo>
                  <a:pt x="337947" y="0"/>
                </a:lnTo>
                <a:lnTo>
                  <a:pt x="337947" y="39115"/>
                </a:lnTo>
                <a:lnTo>
                  <a:pt x="304926" y="39115"/>
                </a:lnTo>
                <a:lnTo>
                  <a:pt x="304926" y="57658"/>
                </a:lnTo>
                <a:lnTo>
                  <a:pt x="337947" y="57658"/>
                </a:lnTo>
                <a:lnTo>
                  <a:pt x="337947" y="90297"/>
                </a:lnTo>
                <a:lnTo>
                  <a:pt x="304926" y="90297"/>
                </a:lnTo>
                <a:lnTo>
                  <a:pt x="304926" y="108712"/>
                </a:lnTo>
                <a:lnTo>
                  <a:pt x="337947" y="108712"/>
                </a:lnTo>
                <a:lnTo>
                  <a:pt x="337947" y="173100"/>
                </a:lnTo>
                <a:lnTo>
                  <a:pt x="358013" y="173100"/>
                </a:lnTo>
                <a:lnTo>
                  <a:pt x="358013" y="0"/>
                </a:lnTo>
                <a:close/>
              </a:path>
              <a:path w="358140" h="173355">
                <a:moveTo>
                  <a:pt x="290956" y="6350"/>
                </a:moveTo>
                <a:lnTo>
                  <a:pt x="203707" y="6350"/>
                </a:lnTo>
                <a:lnTo>
                  <a:pt x="203707" y="24764"/>
                </a:lnTo>
                <a:lnTo>
                  <a:pt x="271272" y="24764"/>
                </a:lnTo>
                <a:lnTo>
                  <a:pt x="271272" y="74675"/>
                </a:lnTo>
                <a:lnTo>
                  <a:pt x="204216" y="74675"/>
                </a:lnTo>
                <a:lnTo>
                  <a:pt x="204216" y="162813"/>
                </a:lnTo>
                <a:lnTo>
                  <a:pt x="277114" y="162813"/>
                </a:lnTo>
                <a:lnTo>
                  <a:pt x="285496" y="162178"/>
                </a:lnTo>
                <a:lnTo>
                  <a:pt x="301878" y="159638"/>
                </a:lnTo>
                <a:lnTo>
                  <a:pt x="308737" y="157734"/>
                </a:lnTo>
                <a:lnTo>
                  <a:pt x="314198" y="155321"/>
                </a:lnTo>
                <a:lnTo>
                  <a:pt x="314198" y="144399"/>
                </a:lnTo>
                <a:lnTo>
                  <a:pt x="224027" y="144399"/>
                </a:lnTo>
                <a:lnTo>
                  <a:pt x="224027" y="92837"/>
                </a:lnTo>
                <a:lnTo>
                  <a:pt x="290956" y="92837"/>
                </a:lnTo>
                <a:lnTo>
                  <a:pt x="290956" y="6350"/>
                </a:lnTo>
                <a:close/>
              </a:path>
              <a:path w="358140" h="173355">
                <a:moveTo>
                  <a:pt x="314198" y="137033"/>
                </a:moveTo>
                <a:lnTo>
                  <a:pt x="308737" y="139319"/>
                </a:lnTo>
                <a:lnTo>
                  <a:pt x="302005" y="141097"/>
                </a:lnTo>
                <a:lnTo>
                  <a:pt x="286003" y="143637"/>
                </a:lnTo>
                <a:lnTo>
                  <a:pt x="276250" y="144399"/>
                </a:lnTo>
                <a:lnTo>
                  <a:pt x="314198" y="144399"/>
                </a:lnTo>
                <a:lnTo>
                  <a:pt x="314198" y="137033"/>
                </a:lnTo>
                <a:close/>
              </a:path>
            </a:pathLst>
          </a:custGeom>
          <a:solidFill>
            <a:srgbClr val="627A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27988" y="1196339"/>
            <a:ext cx="169545" cy="736600"/>
          </a:xfrm>
          <a:custGeom>
            <a:avLst/>
            <a:gdLst/>
            <a:ahLst/>
            <a:cxnLst/>
            <a:rect l="l" t="t" r="r" b="b"/>
            <a:pathLst>
              <a:path w="169544" h="736600">
                <a:moveTo>
                  <a:pt x="169151" y="0"/>
                </a:moveTo>
                <a:lnTo>
                  <a:pt x="41135" y="0"/>
                </a:lnTo>
                <a:lnTo>
                  <a:pt x="0" y="0"/>
                </a:lnTo>
                <a:lnTo>
                  <a:pt x="0" y="39624"/>
                </a:lnTo>
                <a:lnTo>
                  <a:pt x="0" y="694944"/>
                </a:lnTo>
                <a:lnTo>
                  <a:pt x="0" y="731520"/>
                </a:lnTo>
                <a:lnTo>
                  <a:pt x="0" y="736092"/>
                </a:lnTo>
                <a:lnTo>
                  <a:pt x="169151" y="736092"/>
                </a:lnTo>
                <a:lnTo>
                  <a:pt x="169151" y="694944"/>
                </a:lnTo>
                <a:lnTo>
                  <a:pt x="41135" y="694944"/>
                </a:lnTo>
                <a:lnTo>
                  <a:pt x="41135" y="39624"/>
                </a:lnTo>
                <a:lnTo>
                  <a:pt x="169151" y="39624"/>
                </a:lnTo>
                <a:lnTo>
                  <a:pt x="169151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24288" y="1196339"/>
            <a:ext cx="167640" cy="736600"/>
          </a:xfrm>
          <a:custGeom>
            <a:avLst/>
            <a:gdLst/>
            <a:ahLst/>
            <a:cxnLst/>
            <a:rect l="l" t="t" r="r" b="b"/>
            <a:pathLst>
              <a:path w="167640" h="736600">
                <a:moveTo>
                  <a:pt x="167640" y="0"/>
                </a:moveTo>
                <a:lnTo>
                  <a:pt x="126492" y="0"/>
                </a:lnTo>
                <a:lnTo>
                  <a:pt x="0" y="0"/>
                </a:lnTo>
                <a:lnTo>
                  <a:pt x="0" y="39624"/>
                </a:lnTo>
                <a:lnTo>
                  <a:pt x="126492" y="39624"/>
                </a:lnTo>
                <a:lnTo>
                  <a:pt x="126492" y="694944"/>
                </a:lnTo>
                <a:lnTo>
                  <a:pt x="0" y="694944"/>
                </a:lnTo>
                <a:lnTo>
                  <a:pt x="0" y="736092"/>
                </a:lnTo>
                <a:lnTo>
                  <a:pt x="167640" y="736092"/>
                </a:lnTo>
                <a:lnTo>
                  <a:pt x="167640" y="731520"/>
                </a:lnTo>
                <a:lnTo>
                  <a:pt x="167640" y="694944"/>
                </a:lnTo>
                <a:lnTo>
                  <a:pt x="167640" y="39624"/>
                </a:lnTo>
                <a:lnTo>
                  <a:pt x="167640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2611754" y="5990526"/>
            <a:ext cx="709295" cy="172720"/>
            <a:chOff x="2611754" y="5990526"/>
            <a:chExt cx="709295" cy="172720"/>
          </a:xfrm>
        </p:grpSpPr>
        <p:sp>
          <p:nvSpPr>
            <p:cNvPr id="46" name="object 46"/>
            <p:cNvSpPr/>
            <p:nvPr/>
          </p:nvSpPr>
          <p:spPr>
            <a:xfrm>
              <a:off x="2611754" y="5993167"/>
              <a:ext cx="520700" cy="170180"/>
            </a:xfrm>
            <a:custGeom>
              <a:avLst/>
              <a:gdLst/>
              <a:ahLst/>
              <a:cxnLst/>
              <a:rect l="l" t="t" r="r" b="b"/>
              <a:pathLst>
                <a:path w="520700" h="170179">
                  <a:moveTo>
                    <a:pt x="194818" y="0"/>
                  </a:moveTo>
                  <a:lnTo>
                    <a:pt x="157678" y="14699"/>
                  </a:lnTo>
                  <a:lnTo>
                    <a:pt x="136905" y="58921"/>
                  </a:lnTo>
                  <a:lnTo>
                    <a:pt x="134874" y="84924"/>
                  </a:lnTo>
                  <a:lnTo>
                    <a:pt x="135425" y="98514"/>
                  </a:lnTo>
                  <a:lnTo>
                    <a:pt x="147010" y="141008"/>
                  </a:lnTo>
                  <a:lnTo>
                    <a:pt x="178498" y="167486"/>
                  </a:lnTo>
                  <a:lnTo>
                    <a:pt x="194818" y="169837"/>
                  </a:lnTo>
                  <a:lnTo>
                    <a:pt x="203172" y="169249"/>
                  </a:lnTo>
                  <a:lnTo>
                    <a:pt x="235457" y="151002"/>
                  </a:lnTo>
                  <a:lnTo>
                    <a:pt x="194818" y="151002"/>
                  </a:lnTo>
                  <a:lnTo>
                    <a:pt x="186699" y="149974"/>
                  </a:lnTo>
                  <a:lnTo>
                    <a:pt x="158368" y="113890"/>
                  </a:lnTo>
                  <a:lnTo>
                    <a:pt x="155320" y="84924"/>
                  </a:lnTo>
                  <a:lnTo>
                    <a:pt x="156074" y="71327"/>
                  </a:lnTo>
                  <a:lnTo>
                    <a:pt x="172654" y="28147"/>
                  </a:lnTo>
                  <a:lnTo>
                    <a:pt x="194818" y="18834"/>
                  </a:lnTo>
                  <a:lnTo>
                    <a:pt x="235454" y="18834"/>
                  </a:lnTo>
                  <a:lnTo>
                    <a:pt x="231828" y="14699"/>
                  </a:lnTo>
                  <a:lnTo>
                    <a:pt x="225425" y="9410"/>
                  </a:lnTo>
                  <a:lnTo>
                    <a:pt x="218499" y="5293"/>
                  </a:lnTo>
                  <a:lnTo>
                    <a:pt x="211074" y="2352"/>
                  </a:lnTo>
                  <a:lnTo>
                    <a:pt x="203172" y="588"/>
                  </a:lnTo>
                  <a:lnTo>
                    <a:pt x="194818" y="0"/>
                  </a:lnTo>
                  <a:close/>
                </a:path>
                <a:path w="520700" h="170179">
                  <a:moveTo>
                    <a:pt x="235454" y="18834"/>
                  </a:moveTo>
                  <a:lnTo>
                    <a:pt x="194818" y="18834"/>
                  </a:lnTo>
                  <a:lnTo>
                    <a:pt x="202862" y="19874"/>
                  </a:lnTo>
                  <a:lnTo>
                    <a:pt x="210216" y="22979"/>
                  </a:lnTo>
                  <a:lnTo>
                    <a:pt x="231140" y="56033"/>
                  </a:lnTo>
                  <a:lnTo>
                    <a:pt x="234187" y="84924"/>
                  </a:lnTo>
                  <a:lnTo>
                    <a:pt x="233437" y="98514"/>
                  </a:lnTo>
                  <a:lnTo>
                    <a:pt x="216856" y="141739"/>
                  </a:lnTo>
                  <a:lnTo>
                    <a:pt x="194818" y="151002"/>
                  </a:lnTo>
                  <a:lnTo>
                    <a:pt x="235457" y="151002"/>
                  </a:lnTo>
                  <a:lnTo>
                    <a:pt x="252539" y="110918"/>
                  </a:lnTo>
                  <a:lnTo>
                    <a:pt x="254634" y="84924"/>
                  </a:lnTo>
                  <a:lnTo>
                    <a:pt x="254063" y="71327"/>
                  </a:lnTo>
                  <a:lnTo>
                    <a:pt x="242444" y="28834"/>
                  </a:lnTo>
                  <a:lnTo>
                    <a:pt x="237505" y="21174"/>
                  </a:lnTo>
                  <a:lnTo>
                    <a:pt x="235454" y="18834"/>
                  </a:lnTo>
                  <a:close/>
                </a:path>
                <a:path w="520700" h="170179">
                  <a:moveTo>
                    <a:pt x="427100" y="120395"/>
                  </a:moveTo>
                  <a:lnTo>
                    <a:pt x="406019" y="120395"/>
                  </a:lnTo>
                  <a:lnTo>
                    <a:pt x="407419" y="130530"/>
                  </a:lnTo>
                  <a:lnTo>
                    <a:pt x="430385" y="161753"/>
                  </a:lnTo>
                  <a:lnTo>
                    <a:pt x="440222" y="166182"/>
                  </a:lnTo>
                  <a:lnTo>
                    <a:pt x="440378" y="166182"/>
                  </a:lnTo>
                  <a:lnTo>
                    <a:pt x="451179" y="168813"/>
                  </a:lnTo>
                  <a:lnTo>
                    <a:pt x="451334" y="168813"/>
                  </a:lnTo>
                  <a:lnTo>
                    <a:pt x="463550" y="169837"/>
                  </a:lnTo>
                  <a:lnTo>
                    <a:pt x="475859" y="168813"/>
                  </a:lnTo>
                  <a:lnTo>
                    <a:pt x="486870" y="166182"/>
                  </a:lnTo>
                  <a:lnTo>
                    <a:pt x="496571" y="161946"/>
                  </a:lnTo>
                  <a:lnTo>
                    <a:pt x="504951" y="156108"/>
                  </a:lnTo>
                  <a:lnTo>
                    <a:pt x="509422" y="151409"/>
                  </a:lnTo>
                  <a:lnTo>
                    <a:pt x="463550" y="151409"/>
                  </a:lnTo>
                  <a:lnTo>
                    <a:pt x="455797" y="150762"/>
                  </a:lnTo>
                  <a:lnTo>
                    <a:pt x="455574" y="150762"/>
                  </a:lnTo>
                  <a:lnTo>
                    <a:pt x="448799" y="149126"/>
                  </a:lnTo>
                  <a:lnTo>
                    <a:pt x="448580" y="149126"/>
                  </a:lnTo>
                  <a:lnTo>
                    <a:pt x="427169" y="122008"/>
                  </a:lnTo>
                  <a:lnTo>
                    <a:pt x="427100" y="120395"/>
                  </a:lnTo>
                  <a:close/>
                </a:path>
                <a:path w="520700" h="170179">
                  <a:moveTo>
                    <a:pt x="505698" y="18249"/>
                  </a:moveTo>
                  <a:lnTo>
                    <a:pt x="461390" y="18249"/>
                  </a:lnTo>
                  <a:lnTo>
                    <a:pt x="469032" y="18892"/>
                  </a:lnTo>
                  <a:lnTo>
                    <a:pt x="476143" y="20609"/>
                  </a:lnTo>
                  <a:lnTo>
                    <a:pt x="475964" y="20609"/>
                  </a:lnTo>
                  <a:lnTo>
                    <a:pt x="481554" y="23121"/>
                  </a:lnTo>
                  <a:lnTo>
                    <a:pt x="486409" y="26708"/>
                  </a:lnTo>
                  <a:lnTo>
                    <a:pt x="492378" y="32143"/>
                  </a:lnTo>
                  <a:lnTo>
                    <a:pt x="495300" y="38912"/>
                  </a:lnTo>
                  <a:lnTo>
                    <a:pt x="495300" y="55575"/>
                  </a:lnTo>
                  <a:lnTo>
                    <a:pt x="460756" y="75603"/>
                  </a:lnTo>
                  <a:lnTo>
                    <a:pt x="442849" y="75603"/>
                  </a:lnTo>
                  <a:lnTo>
                    <a:pt x="442849" y="93217"/>
                  </a:lnTo>
                  <a:lnTo>
                    <a:pt x="460756" y="93217"/>
                  </a:lnTo>
                  <a:lnTo>
                    <a:pt x="469491" y="93737"/>
                  </a:lnTo>
                  <a:lnTo>
                    <a:pt x="499744" y="113017"/>
                  </a:lnTo>
                  <a:lnTo>
                    <a:pt x="499644" y="130749"/>
                  </a:lnTo>
                  <a:lnTo>
                    <a:pt x="463550" y="151409"/>
                  </a:lnTo>
                  <a:lnTo>
                    <a:pt x="509422" y="151409"/>
                  </a:lnTo>
                  <a:lnTo>
                    <a:pt x="520700" y="122008"/>
                  </a:lnTo>
                  <a:lnTo>
                    <a:pt x="520672" y="120395"/>
                  </a:lnTo>
                  <a:lnTo>
                    <a:pt x="520572" y="114515"/>
                  </a:lnTo>
                  <a:lnTo>
                    <a:pt x="518921" y="108089"/>
                  </a:lnTo>
                  <a:lnTo>
                    <a:pt x="512663" y="97563"/>
                  </a:lnTo>
                  <a:lnTo>
                    <a:pt x="512571" y="97408"/>
                  </a:lnTo>
                  <a:lnTo>
                    <a:pt x="487552" y="83705"/>
                  </a:lnTo>
                  <a:lnTo>
                    <a:pt x="495300" y="81800"/>
                  </a:lnTo>
                  <a:lnTo>
                    <a:pt x="516508" y="46418"/>
                  </a:lnTo>
                  <a:lnTo>
                    <a:pt x="515433" y="36998"/>
                  </a:lnTo>
                  <a:lnTo>
                    <a:pt x="512572" y="28395"/>
                  </a:lnTo>
                  <a:lnTo>
                    <a:pt x="507900" y="20609"/>
                  </a:lnTo>
                  <a:lnTo>
                    <a:pt x="505698" y="18249"/>
                  </a:lnTo>
                  <a:close/>
                </a:path>
                <a:path w="520700" h="170179">
                  <a:moveTo>
                    <a:pt x="461390" y="0"/>
                  </a:moveTo>
                  <a:lnTo>
                    <a:pt x="421258" y="14719"/>
                  </a:lnTo>
                  <a:lnTo>
                    <a:pt x="406272" y="50876"/>
                  </a:lnTo>
                  <a:lnTo>
                    <a:pt x="427481" y="50876"/>
                  </a:lnTo>
                  <a:lnTo>
                    <a:pt x="427481" y="41986"/>
                  </a:lnTo>
                  <a:lnTo>
                    <a:pt x="430402" y="34391"/>
                  </a:lnTo>
                  <a:lnTo>
                    <a:pt x="461390" y="18249"/>
                  </a:lnTo>
                  <a:lnTo>
                    <a:pt x="505698" y="18249"/>
                  </a:lnTo>
                  <a:lnTo>
                    <a:pt x="501395" y="13639"/>
                  </a:lnTo>
                  <a:lnTo>
                    <a:pt x="493395" y="7865"/>
                  </a:lnTo>
                  <a:lnTo>
                    <a:pt x="484060" y="3667"/>
                  </a:lnTo>
                  <a:lnTo>
                    <a:pt x="473664" y="1112"/>
                  </a:lnTo>
                  <a:lnTo>
                    <a:pt x="474160" y="1112"/>
                  </a:lnTo>
                  <a:lnTo>
                    <a:pt x="461390" y="0"/>
                  </a:lnTo>
                  <a:close/>
                </a:path>
                <a:path w="520700" h="170179">
                  <a:moveTo>
                    <a:pt x="372050" y="18834"/>
                  </a:moveTo>
                  <a:lnTo>
                    <a:pt x="327787" y="18834"/>
                  </a:lnTo>
                  <a:lnTo>
                    <a:pt x="335022" y="19372"/>
                  </a:lnTo>
                  <a:lnTo>
                    <a:pt x="341471" y="20877"/>
                  </a:lnTo>
                  <a:lnTo>
                    <a:pt x="361034" y="53492"/>
                  </a:lnTo>
                  <a:lnTo>
                    <a:pt x="361061" y="54686"/>
                  </a:lnTo>
                  <a:lnTo>
                    <a:pt x="339345" y="87207"/>
                  </a:lnTo>
                  <a:lnTo>
                    <a:pt x="274700" y="152412"/>
                  </a:lnTo>
                  <a:lnTo>
                    <a:pt x="274700" y="166192"/>
                  </a:lnTo>
                  <a:lnTo>
                    <a:pt x="387476" y="166192"/>
                  </a:lnTo>
                  <a:lnTo>
                    <a:pt x="387476" y="147751"/>
                  </a:lnTo>
                  <a:lnTo>
                    <a:pt x="305181" y="147751"/>
                  </a:lnTo>
                  <a:lnTo>
                    <a:pt x="347852" y="106006"/>
                  </a:lnTo>
                  <a:lnTo>
                    <a:pt x="374014" y="74599"/>
                  </a:lnTo>
                  <a:lnTo>
                    <a:pt x="382002" y="49034"/>
                  </a:lnTo>
                  <a:lnTo>
                    <a:pt x="382015" y="48831"/>
                  </a:lnTo>
                  <a:lnTo>
                    <a:pt x="381223" y="40470"/>
                  </a:lnTo>
                  <a:lnTo>
                    <a:pt x="381125" y="39433"/>
                  </a:lnTo>
                  <a:lnTo>
                    <a:pt x="381017" y="38299"/>
                  </a:lnTo>
                  <a:lnTo>
                    <a:pt x="378221" y="28895"/>
                  </a:lnTo>
                  <a:lnTo>
                    <a:pt x="373639" y="20620"/>
                  </a:lnTo>
                  <a:lnTo>
                    <a:pt x="372050" y="18834"/>
                  </a:lnTo>
                  <a:close/>
                </a:path>
                <a:path w="520700" h="170179">
                  <a:moveTo>
                    <a:pt x="327913" y="0"/>
                  </a:moveTo>
                  <a:lnTo>
                    <a:pt x="287734" y="15730"/>
                  </a:lnTo>
                  <a:lnTo>
                    <a:pt x="272795" y="53492"/>
                  </a:lnTo>
                  <a:lnTo>
                    <a:pt x="294131" y="53492"/>
                  </a:lnTo>
                  <a:lnTo>
                    <a:pt x="294677" y="46736"/>
                  </a:lnTo>
                  <a:lnTo>
                    <a:pt x="296306" y="40470"/>
                  </a:lnTo>
                  <a:lnTo>
                    <a:pt x="327787" y="18834"/>
                  </a:lnTo>
                  <a:lnTo>
                    <a:pt x="372050" y="18834"/>
                  </a:lnTo>
                  <a:lnTo>
                    <a:pt x="367283" y="13474"/>
                  </a:lnTo>
                  <a:lnTo>
                    <a:pt x="359382" y="7697"/>
                  </a:lnTo>
                  <a:lnTo>
                    <a:pt x="350170" y="3527"/>
                  </a:lnTo>
                  <a:lnTo>
                    <a:pt x="339673" y="962"/>
                  </a:lnTo>
                  <a:lnTo>
                    <a:pt x="327913" y="0"/>
                  </a:lnTo>
                  <a:close/>
                </a:path>
                <a:path w="520700" h="170179">
                  <a:moveTo>
                    <a:pt x="99254" y="18834"/>
                  </a:moveTo>
                  <a:lnTo>
                    <a:pt x="54990" y="18834"/>
                  </a:lnTo>
                  <a:lnTo>
                    <a:pt x="62226" y="19372"/>
                  </a:lnTo>
                  <a:lnTo>
                    <a:pt x="68675" y="20877"/>
                  </a:lnTo>
                  <a:lnTo>
                    <a:pt x="88264" y="54686"/>
                  </a:lnTo>
                  <a:lnTo>
                    <a:pt x="86106" y="61125"/>
                  </a:lnTo>
                  <a:lnTo>
                    <a:pt x="59436" y="94653"/>
                  </a:lnTo>
                  <a:lnTo>
                    <a:pt x="1905" y="152412"/>
                  </a:lnTo>
                  <a:lnTo>
                    <a:pt x="1905" y="166192"/>
                  </a:lnTo>
                  <a:lnTo>
                    <a:pt x="114681" y="166192"/>
                  </a:lnTo>
                  <a:lnTo>
                    <a:pt x="114681" y="147751"/>
                  </a:lnTo>
                  <a:lnTo>
                    <a:pt x="32384" y="147751"/>
                  </a:lnTo>
                  <a:lnTo>
                    <a:pt x="75056" y="106006"/>
                  </a:lnTo>
                  <a:lnTo>
                    <a:pt x="101218" y="74599"/>
                  </a:lnTo>
                  <a:lnTo>
                    <a:pt x="109219" y="48831"/>
                  </a:lnTo>
                  <a:lnTo>
                    <a:pt x="108427" y="40470"/>
                  </a:lnTo>
                  <a:lnTo>
                    <a:pt x="108329" y="39433"/>
                  </a:lnTo>
                  <a:lnTo>
                    <a:pt x="108221" y="38299"/>
                  </a:lnTo>
                  <a:lnTo>
                    <a:pt x="105425" y="28895"/>
                  </a:lnTo>
                  <a:lnTo>
                    <a:pt x="100843" y="20620"/>
                  </a:lnTo>
                  <a:lnTo>
                    <a:pt x="99254" y="18834"/>
                  </a:lnTo>
                  <a:close/>
                </a:path>
                <a:path w="520700" h="170179">
                  <a:moveTo>
                    <a:pt x="55118" y="0"/>
                  </a:moveTo>
                  <a:lnTo>
                    <a:pt x="14938" y="15730"/>
                  </a:lnTo>
                  <a:lnTo>
                    <a:pt x="0" y="53492"/>
                  </a:lnTo>
                  <a:lnTo>
                    <a:pt x="21336" y="53492"/>
                  </a:lnTo>
                  <a:lnTo>
                    <a:pt x="21881" y="46736"/>
                  </a:lnTo>
                  <a:lnTo>
                    <a:pt x="23510" y="40470"/>
                  </a:lnTo>
                  <a:lnTo>
                    <a:pt x="54990" y="18834"/>
                  </a:lnTo>
                  <a:lnTo>
                    <a:pt x="99254" y="18834"/>
                  </a:lnTo>
                  <a:lnTo>
                    <a:pt x="94487" y="13474"/>
                  </a:lnTo>
                  <a:lnTo>
                    <a:pt x="86586" y="7697"/>
                  </a:lnTo>
                  <a:lnTo>
                    <a:pt x="77374" y="3527"/>
                  </a:lnTo>
                  <a:lnTo>
                    <a:pt x="66877" y="962"/>
                  </a:lnTo>
                  <a:lnTo>
                    <a:pt x="5511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61410" y="5990526"/>
              <a:ext cx="159512" cy="170865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5067300" y="5990526"/>
            <a:ext cx="713740" cy="172720"/>
            <a:chOff x="5067300" y="5990526"/>
            <a:chExt cx="713740" cy="172720"/>
          </a:xfrm>
        </p:grpSpPr>
        <p:sp>
          <p:nvSpPr>
            <p:cNvPr id="49" name="object 49"/>
            <p:cNvSpPr/>
            <p:nvPr/>
          </p:nvSpPr>
          <p:spPr>
            <a:xfrm>
              <a:off x="5067300" y="5993167"/>
              <a:ext cx="531495" cy="170180"/>
            </a:xfrm>
            <a:custGeom>
              <a:avLst/>
              <a:gdLst/>
              <a:ahLst/>
              <a:cxnLst/>
              <a:rect l="l" t="t" r="r" b="b"/>
              <a:pathLst>
                <a:path w="531495" h="170179">
                  <a:moveTo>
                    <a:pt x="504698" y="129514"/>
                  </a:moveTo>
                  <a:lnTo>
                    <a:pt x="484504" y="129514"/>
                  </a:lnTo>
                  <a:lnTo>
                    <a:pt x="484504" y="166204"/>
                  </a:lnTo>
                  <a:lnTo>
                    <a:pt x="504698" y="166204"/>
                  </a:lnTo>
                  <a:lnTo>
                    <a:pt x="504698" y="129514"/>
                  </a:lnTo>
                  <a:close/>
                </a:path>
                <a:path w="531495" h="170179">
                  <a:moveTo>
                    <a:pt x="504698" y="3848"/>
                  </a:moveTo>
                  <a:lnTo>
                    <a:pt x="479551" y="3848"/>
                  </a:lnTo>
                  <a:lnTo>
                    <a:pt x="402589" y="111467"/>
                  </a:lnTo>
                  <a:lnTo>
                    <a:pt x="402589" y="129514"/>
                  </a:lnTo>
                  <a:lnTo>
                    <a:pt x="531240" y="129514"/>
                  </a:lnTo>
                  <a:lnTo>
                    <a:pt x="531240" y="111467"/>
                  </a:lnTo>
                  <a:lnTo>
                    <a:pt x="424434" y="111467"/>
                  </a:lnTo>
                  <a:lnTo>
                    <a:pt x="484504" y="27152"/>
                  </a:lnTo>
                  <a:lnTo>
                    <a:pt x="504698" y="27152"/>
                  </a:lnTo>
                  <a:lnTo>
                    <a:pt x="504698" y="3848"/>
                  </a:lnTo>
                  <a:close/>
                </a:path>
                <a:path w="531495" h="170179">
                  <a:moveTo>
                    <a:pt x="504698" y="27152"/>
                  </a:moveTo>
                  <a:lnTo>
                    <a:pt x="484504" y="27152"/>
                  </a:lnTo>
                  <a:lnTo>
                    <a:pt x="484504" y="111467"/>
                  </a:lnTo>
                  <a:lnTo>
                    <a:pt x="504698" y="111467"/>
                  </a:lnTo>
                  <a:lnTo>
                    <a:pt x="504698" y="27152"/>
                  </a:lnTo>
                  <a:close/>
                </a:path>
                <a:path w="531495" h="170179">
                  <a:moveTo>
                    <a:pt x="194817" y="0"/>
                  </a:moveTo>
                  <a:lnTo>
                    <a:pt x="157678" y="14699"/>
                  </a:lnTo>
                  <a:lnTo>
                    <a:pt x="136953" y="58921"/>
                  </a:lnTo>
                  <a:lnTo>
                    <a:pt x="134874" y="84924"/>
                  </a:lnTo>
                  <a:lnTo>
                    <a:pt x="135443" y="98514"/>
                  </a:lnTo>
                  <a:lnTo>
                    <a:pt x="147010" y="141008"/>
                  </a:lnTo>
                  <a:lnTo>
                    <a:pt x="178546" y="167486"/>
                  </a:lnTo>
                  <a:lnTo>
                    <a:pt x="194817" y="169837"/>
                  </a:lnTo>
                  <a:lnTo>
                    <a:pt x="203227" y="169249"/>
                  </a:lnTo>
                  <a:lnTo>
                    <a:pt x="235497" y="151002"/>
                  </a:lnTo>
                  <a:lnTo>
                    <a:pt x="194817" y="151002"/>
                  </a:lnTo>
                  <a:lnTo>
                    <a:pt x="186717" y="149974"/>
                  </a:lnTo>
                  <a:lnTo>
                    <a:pt x="158369" y="113890"/>
                  </a:lnTo>
                  <a:lnTo>
                    <a:pt x="155321" y="84924"/>
                  </a:lnTo>
                  <a:lnTo>
                    <a:pt x="156074" y="71327"/>
                  </a:lnTo>
                  <a:lnTo>
                    <a:pt x="172708" y="28147"/>
                  </a:lnTo>
                  <a:lnTo>
                    <a:pt x="194817" y="18834"/>
                  </a:lnTo>
                  <a:lnTo>
                    <a:pt x="235494" y="18834"/>
                  </a:lnTo>
                  <a:lnTo>
                    <a:pt x="231884" y="14699"/>
                  </a:lnTo>
                  <a:lnTo>
                    <a:pt x="225551" y="9410"/>
                  </a:lnTo>
                  <a:lnTo>
                    <a:pt x="218570" y="5293"/>
                  </a:lnTo>
                  <a:lnTo>
                    <a:pt x="211137" y="2352"/>
                  </a:lnTo>
                  <a:lnTo>
                    <a:pt x="203227" y="588"/>
                  </a:lnTo>
                  <a:lnTo>
                    <a:pt x="194817" y="0"/>
                  </a:lnTo>
                  <a:close/>
                </a:path>
                <a:path w="531495" h="170179">
                  <a:moveTo>
                    <a:pt x="235494" y="18834"/>
                  </a:moveTo>
                  <a:lnTo>
                    <a:pt x="194817" y="18834"/>
                  </a:lnTo>
                  <a:lnTo>
                    <a:pt x="202916" y="19874"/>
                  </a:lnTo>
                  <a:lnTo>
                    <a:pt x="210264" y="22979"/>
                  </a:lnTo>
                  <a:lnTo>
                    <a:pt x="231139" y="56033"/>
                  </a:lnTo>
                  <a:lnTo>
                    <a:pt x="234187" y="84924"/>
                  </a:lnTo>
                  <a:lnTo>
                    <a:pt x="233437" y="98514"/>
                  </a:lnTo>
                  <a:lnTo>
                    <a:pt x="216874" y="141739"/>
                  </a:lnTo>
                  <a:lnTo>
                    <a:pt x="194817" y="151002"/>
                  </a:lnTo>
                  <a:lnTo>
                    <a:pt x="235497" y="151002"/>
                  </a:lnTo>
                  <a:lnTo>
                    <a:pt x="252555" y="110918"/>
                  </a:lnTo>
                  <a:lnTo>
                    <a:pt x="254635" y="84924"/>
                  </a:lnTo>
                  <a:lnTo>
                    <a:pt x="254065" y="71327"/>
                  </a:lnTo>
                  <a:lnTo>
                    <a:pt x="242500" y="28834"/>
                  </a:lnTo>
                  <a:lnTo>
                    <a:pt x="237537" y="21174"/>
                  </a:lnTo>
                  <a:lnTo>
                    <a:pt x="235494" y="18834"/>
                  </a:lnTo>
                  <a:close/>
                </a:path>
                <a:path w="531495" h="170179">
                  <a:moveTo>
                    <a:pt x="372052" y="18834"/>
                  </a:moveTo>
                  <a:lnTo>
                    <a:pt x="327787" y="18834"/>
                  </a:lnTo>
                  <a:lnTo>
                    <a:pt x="335077" y="19372"/>
                  </a:lnTo>
                  <a:lnTo>
                    <a:pt x="341534" y="20877"/>
                  </a:lnTo>
                  <a:lnTo>
                    <a:pt x="361061" y="54686"/>
                  </a:lnTo>
                  <a:lnTo>
                    <a:pt x="358901" y="61125"/>
                  </a:lnTo>
                  <a:lnTo>
                    <a:pt x="332232" y="94653"/>
                  </a:lnTo>
                  <a:lnTo>
                    <a:pt x="274700" y="152412"/>
                  </a:lnTo>
                  <a:lnTo>
                    <a:pt x="274700" y="166192"/>
                  </a:lnTo>
                  <a:lnTo>
                    <a:pt x="387603" y="166192"/>
                  </a:lnTo>
                  <a:lnTo>
                    <a:pt x="387603" y="147751"/>
                  </a:lnTo>
                  <a:lnTo>
                    <a:pt x="305308" y="147751"/>
                  </a:lnTo>
                  <a:lnTo>
                    <a:pt x="347852" y="106006"/>
                  </a:lnTo>
                  <a:lnTo>
                    <a:pt x="374141" y="74599"/>
                  </a:lnTo>
                  <a:lnTo>
                    <a:pt x="382142" y="48831"/>
                  </a:lnTo>
                  <a:lnTo>
                    <a:pt x="381292" y="40470"/>
                  </a:lnTo>
                  <a:lnTo>
                    <a:pt x="381186" y="39433"/>
                  </a:lnTo>
                  <a:lnTo>
                    <a:pt x="381071" y="38299"/>
                  </a:lnTo>
                  <a:lnTo>
                    <a:pt x="378237" y="28895"/>
                  </a:lnTo>
                  <a:lnTo>
                    <a:pt x="373641" y="20620"/>
                  </a:lnTo>
                  <a:lnTo>
                    <a:pt x="372052" y="18834"/>
                  </a:lnTo>
                  <a:close/>
                </a:path>
                <a:path w="531495" h="170179">
                  <a:moveTo>
                    <a:pt x="327913" y="0"/>
                  </a:moveTo>
                  <a:lnTo>
                    <a:pt x="287734" y="15730"/>
                  </a:lnTo>
                  <a:lnTo>
                    <a:pt x="272796" y="53492"/>
                  </a:lnTo>
                  <a:lnTo>
                    <a:pt x="294132" y="53492"/>
                  </a:lnTo>
                  <a:lnTo>
                    <a:pt x="294677" y="46736"/>
                  </a:lnTo>
                  <a:lnTo>
                    <a:pt x="296306" y="40470"/>
                  </a:lnTo>
                  <a:lnTo>
                    <a:pt x="327787" y="18834"/>
                  </a:lnTo>
                  <a:lnTo>
                    <a:pt x="372052" y="18834"/>
                  </a:lnTo>
                  <a:lnTo>
                    <a:pt x="367284" y="13474"/>
                  </a:lnTo>
                  <a:lnTo>
                    <a:pt x="359400" y="7697"/>
                  </a:lnTo>
                  <a:lnTo>
                    <a:pt x="350218" y="3527"/>
                  </a:lnTo>
                  <a:lnTo>
                    <a:pt x="339726" y="962"/>
                  </a:lnTo>
                  <a:lnTo>
                    <a:pt x="327913" y="0"/>
                  </a:lnTo>
                  <a:close/>
                </a:path>
                <a:path w="531495" h="170179">
                  <a:moveTo>
                    <a:pt x="99256" y="18834"/>
                  </a:moveTo>
                  <a:lnTo>
                    <a:pt x="54990" y="18834"/>
                  </a:lnTo>
                  <a:lnTo>
                    <a:pt x="62281" y="19372"/>
                  </a:lnTo>
                  <a:lnTo>
                    <a:pt x="68738" y="20877"/>
                  </a:lnTo>
                  <a:lnTo>
                    <a:pt x="88264" y="54686"/>
                  </a:lnTo>
                  <a:lnTo>
                    <a:pt x="86105" y="61125"/>
                  </a:lnTo>
                  <a:lnTo>
                    <a:pt x="59436" y="94653"/>
                  </a:lnTo>
                  <a:lnTo>
                    <a:pt x="1904" y="152412"/>
                  </a:lnTo>
                  <a:lnTo>
                    <a:pt x="1904" y="166192"/>
                  </a:lnTo>
                  <a:lnTo>
                    <a:pt x="114808" y="166192"/>
                  </a:lnTo>
                  <a:lnTo>
                    <a:pt x="114808" y="147751"/>
                  </a:lnTo>
                  <a:lnTo>
                    <a:pt x="32512" y="147751"/>
                  </a:lnTo>
                  <a:lnTo>
                    <a:pt x="75057" y="106006"/>
                  </a:lnTo>
                  <a:lnTo>
                    <a:pt x="101346" y="74599"/>
                  </a:lnTo>
                  <a:lnTo>
                    <a:pt x="109347" y="48831"/>
                  </a:lnTo>
                  <a:lnTo>
                    <a:pt x="108496" y="40470"/>
                  </a:lnTo>
                  <a:lnTo>
                    <a:pt x="108390" y="39433"/>
                  </a:lnTo>
                  <a:lnTo>
                    <a:pt x="108275" y="38299"/>
                  </a:lnTo>
                  <a:lnTo>
                    <a:pt x="105441" y="28895"/>
                  </a:lnTo>
                  <a:lnTo>
                    <a:pt x="100845" y="20620"/>
                  </a:lnTo>
                  <a:lnTo>
                    <a:pt x="99256" y="18834"/>
                  </a:lnTo>
                  <a:close/>
                </a:path>
                <a:path w="531495" h="170179">
                  <a:moveTo>
                    <a:pt x="55117" y="0"/>
                  </a:moveTo>
                  <a:lnTo>
                    <a:pt x="14938" y="15730"/>
                  </a:lnTo>
                  <a:lnTo>
                    <a:pt x="0" y="53492"/>
                  </a:lnTo>
                  <a:lnTo>
                    <a:pt x="21336" y="53492"/>
                  </a:lnTo>
                  <a:lnTo>
                    <a:pt x="21881" y="46736"/>
                  </a:lnTo>
                  <a:lnTo>
                    <a:pt x="23510" y="40470"/>
                  </a:lnTo>
                  <a:lnTo>
                    <a:pt x="54990" y="18834"/>
                  </a:lnTo>
                  <a:lnTo>
                    <a:pt x="99256" y="18834"/>
                  </a:lnTo>
                  <a:lnTo>
                    <a:pt x="94487" y="13474"/>
                  </a:lnTo>
                  <a:lnTo>
                    <a:pt x="86604" y="7697"/>
                  </a:lnTo>
                  <a:lnTo>
                    <a:pt x="77422" y="3527"/>
                  </a:lnTo>
                  <a:lnTo>
                    <a:pt x="66930" y="962"/>
                  </a:lnTo>
                  <a:lnTo>
                    <a:pt x="5511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21527" y="5990526"/>
              <a:ext cx="159512" cy="170865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7768463" y="5990526"/>
            <a:ext cx="709295" cy="172720"/>
            <a:chOff x="7768463" y="5990526"/>
            <a:chExt cx="709295" cy="172720"/>
          </a:xfrm>
        </p:grpSpPr>
        <p:sp>
          <p:nvSpPr>
            <p:cNvPr id="52" name="object 52"/>
            <p:cNvSpPr/>
            <p:nvPr/>
          </p:nvSpPr>
          <p:spPr>
            <a:xfrm>
              <a:off x="7768463" y="5993167"/>
              <a:ext cx="520700" cy="170180"/>
            </a:xfrm>
            <a:custGeom>
              <a:avLst/>
              <a:gdLst/>
              <a:ahLst/>
              <a:cxnLst/>
              <a:rect l="l" t="t" r="r" b="b"/>
              <a:pathLst>
                <a:path w="520700" h="170179">
                  <a:moveTo>
                    <a:pt x="194690" y="0"/>
                  </a:moveTo>
                  <a:lnTo>
                    <a:pt x="157553" y="14699"/>
                  </a:lnTo>
                  <a:lnTo>
                    <a:pt x="136842" y="58921"/>
                  </a:lnTo>
                  <a:lnTo>
                    <a:pt x="134746" y="84924"/>
                  </a:lnTo>
                  <a:lnTo>
                    <a:pt x="135318" y="98514"/>
                  </a:lnTo>
                  <a:lnTo>
                    <a:pt x="146937" y="141008"/>
                  </a:lnTo>
                  <a:lnTo>
                    <a:pt x="178419" y="167486"/>
                  </a:lnTo>
                  <a:lnTo>
                    <a:pt x="194690" y="169837"/>
                  </a:lnTo>
                  <a:lnTo>
                    <a:pt x="203100" y="169249"/>
                  </a:lnTo>
                  <a:lnTo>
                    <a:pt x="235370" y="151002"/>
                  </a:lnTo>
                  <a:lnTo>
                    <a:pt x="194690" y="151002"/>
                  </a:lnTo>
                  <a:lnTo>
                    <a:pt x="186590" y="149974"/>
                  </a:lnTo>
                  <a:lnTo>
                    <a:pt x="158241" y="113890"/>
                  </a:lnTo>
                  <a:lnTo>
                    <a:pt x="155193" y="84924"/>
                  </a:lnTo>
                  <a:lnTo>
                    <a:pt x="155947" y="71327"/>
                  </a:lnTo>
                  <a:lnTo>
                    <a:pt x="156051" y="69448"/>
                  </a:lnTo>
                  <a:lnTo>
                    <a:pt x="172581" y="28147"/>
                  </a:lnTo>
                  <a:lnTo>
                    <a:pt x="194690" y="18834"/>
                  </a:lnTo>
                  <a:lnTo>
                    <a:pt x="235367" y="18834"/>
                  </a:lnTo>
                  <a:lnTo>
                    <a:pt x="231757" y="14699"/>
                  </a:lnTo>
                  <a:lnTo>
                    <a:pt x="225425" y="9410"/>
                  </a:lnTo>
                  <a:lnTo>
                    <a:pt x="218443" y="5293"/>
                  </a:lnTo>
                  <a:lnTo>
                    <a:pt x="211010" y="2352"/>
                  </a:lnTo>
                  <a:lnTo>
                    <a:pt x="203100" y="588"/>
                  </a:lnTo>
                  <a:lnTo>
                    <a:pt x="194690" y="0"/>
                  </a:lnTo>
                  <a:close/>
                </a:path>
                <a:path w="520700" h="170179">
                  <a:moveTo>
                    <a:pt x="235367" y="18834"/>
                  </a:moveTo>
                  <a:lnTo>
                    <a:pt x="194690" y="18834"/>
                  </a:lnTo>
                  <a:lnTo>
                    <a:pt x="202789" y="19874"/>
                  </a:lnTo>
                  <a:lnTo>
                    <a:pt x="210137" y="22979"/>
                  </a:lnTo>
                  <a:lnTo>
                    <a:pt x="231012" y="56033"/>
                  </a:lnTo>
                  <a:lnTo>
                    <a:pt x="234060" y="84924"/>
                  </a:lnTo>
                  <a:lnTo>
                    <a:pt x="233310" y="98514"/>
                  </a:lnTo>
                  <a:lnTo>
                    <a:pt x="233203" y="100448"/>
                  </a:lnTo>
                  <a:lnTo>
                    <a:pt x="216747" y="141739"/>
                  </a:lnTo>
                  <a:lnTo>
                    <a:pt x="194690" y="151002"/>
                  </a:lnTo>
                  <a:lnTo>
                    <a:pt x="235370" y="151002"/>
                  </a:lnTo>
                  <a:lnTo>
                    <a:pt x="252428" y="110918"/>
                  </a:lnTo>
                  <a:lnTo>
                    <a:pt x="254507" y="84924"/>
                  </a:lnTo>
                  <a:lnTo>
                    <a:pt x="253938" y="71327"/>
                  </a:lnTo>
                  <a:lnTo>
                    <a:pt x="242373" y="28834"/>
                  </a:lnTo>
                  <a:lnTo>
                    <a:pt x="237410" y="21174"/>
                  </a:lnTo>
                  <a:lnTo>
                    <a:pt x="235367" y="18834"/>
                  </a:lnTo>
                  <a:close/>
                </a:path>
                <a:path w="520700" h="170179">
                  <a:moveTo>
                    <a:pt x="426973" y="120395"/>
                  </a:moveTo>
                  <a:lnTo>
                    <a:pt x="405891" y="120395"/>
                  </a:lnTo>
                  <a:lnTo>
                    <a:pt x="407320" y="130689"/>
                  </a:lnTo>
                  <a:lnTo>
                    <a:pt x="430059" y="161711"/>
                  </a:lnTo>
                  <a:lnTo>
                    <a:pt x="463295" y="169849"/>
                  </a:lnTo>
                  <a:lnTo>
                    <a:pt x="474605" y="168792"/>
                  </a:lnTo>
                  <a:lnTo>
                    <a:pt x="475261" y="168792"/>
                  </a:lnTo>
                  <a:lnTo>
                    <a:pt x="486616" y="165703"/>
                  </a:lnTo>
                  <a:lnTo>
                    <a:pt x="496317" y="160859"/>
                  </a:lnTo>
                  <a:lnTo>
                    <a:pt x="504697" y="154165"/>
                  </a:lnTo>
                  <a:lnTo>
                    <a:pt x="507005" y="151396"/>
                  </a:lnTo>
                  <a:lnTo>
                    <a:pt x="463295" y="151396"/>
                  </a:lnTo>
                  <a:lnTo>
                    <a:pt x="455148" y="150727"/>
                  </a:lnTo>
                  <a:lnTo>
                    <a:pt x="427045" y="122078"/>
                  </a:lnTo>
                  <a:lnTo>
                    <a:pt x="426973" y="120395"/>
                  </a:lnTo>
                  <a:close/>
                </a:path>
                <a:path w="520700" h="170179">
                  <a:moveTo>
                    <a:pt x="507994" y="78028"/>
                  </a:moveTo>
                  <a:lnTo>
                    <a:pt x="463676" y="78028"/>
                  </a:lnTo>
                  <a:lnTo>
                    <a:pt x="471443" y="78788"/>
                  </a:lnTo>
                  <a:lnTo>
                    <a:pt x="478377" y="80760"/>
                  </a:lnTo>
                  <a:lnTo>
                    <a:pt x="499744" y="114312"/>
                  </a:lnTo>
                  <a:lnTo>
                    <a:pt x="499074" y="122078"/>
                  </a:lnTo>
                  <a:lnTo>
                    <a:pt x="470943" y="150727"/>
                  </a:lnTo>
                  <a:lnTo>
                    <a:pt x="470214" y="150727"/>
                  </a:lnTo>
                  <a:lnTo>
                    <a:pt x="463295" y="151396"/>
                  </a:lnTo>
                  <a:lnTo>
                    <a:pt x="507005" y="151396"/>
                  </a:lnTo>
                  <a:lnTo>
                    <a:pt x="511538" y="145959"/>
                  </a:lnTo>
                  <a:lnTo>
                    <a:pt x="516424" y="136651"/>
                  </a:lnTo>
                  <a:lnTo>
                    <a:pt x="516818" y="135342"/>
                  </a:lnTo>
                  <a:lnTo>
                    <a:pt x="519503" y="126033"/>
                  </a:lnTo>
                  <a:lnTo>
                    <a:pt x="520700" y="114312"/>
                  </a:lnTo>
                  <a:lnTo>
                    <a:pt x="519533" y="102590"/>
                  </a:lnTo>
                  <a:lnTo>
                    <a:pt x="516604" y="92111"/>
                  </a:lnTo>
                  <a:lnTo>
                    <a:pt x="511913" y="82878"/>
                  </a:lnTo>
                  <a:lnTo>
                    <a:pt x="507994" y="78028"/>
                  </a:lnTo>
                  <a:close/>
                </a:path>
                <a:path w="520700" h="170179">
                  <a:moveTo>
                    <a:pt x="512317" y="3848"/>
                  </a:moveTo>
                  <a:lnTo>
                    <a:pt x="413765" y="3848"/>
                  </a:lnTo>
                  <a:lnTo>
                    <a:pt x="409193" y="97281"/>
                  </a:lnTo>
                  <a:lnTo>
                    <a:pt x="430021" y="97281"/>
                  </a:lnTo>
                  <a:lnTo>
                    <a:pt x="432657" y="92111"/>
                  </a:lnTo>
                  <a:lnTo>
                    <a:pt x="436752" y="87566"/>
                  </a:lnTo>
                  <a:lnTo>
                    <a:pt x="447675" y="80136"/>
                  </a:lnTo>
                  <a:lnTo>
                    <a:pt x="454786" y="78193"/>
                  </a:lnTo>
                  <a:lnTo>
                    <a:pt x="463676" y="78028"/>
                  </a:lnTo>
                  <a:lnTo>
                    <a:pt x="507994" y="78028"/>
                  </a:lnTo>
                  <a:lnTo>
                    <a:pt x="505860" y="75387"/>
                  </a:lnTo>
                  <a:lnTo>
                    <a:pt x="430402" y="75387"/>
                  </a:lnTo>
                  <a:lnTo>
                    <a:pt x="433323" y="22288"/>
                  </a:lnTo>
                  <a:lnTo>
                    <a:pt x="512317" y="22288"/>
                  </a:lnTo>
                  <a:lnTo>
                    <a:pt x="512317" y="3848"/>
                  </a:lnTo>
                  <a:close/>
                </a:path>
                <a:path w="520700" h="170179">
                  <a:moveTo>
                    <a:pt x="467105" y="59791"/>
                  </a:moveTo>
                  <a:lnTo>
                    <a:pt x="457834" y="59969"/>
                  </a:lnTo>
                  <a:lnTo>
                    <a:pt x="450087" y="61633"/>
                  </a:lnTo>
                  <a:lnTo>
                    <a:pt x="444118" y="64782"/>
                  </a:lnTo>
                  <a:lnTo>
                    <a:pt x="438022" y="67919"/>
                  </a:lnTo>
                  <a:lnTo>
                    <a:pt x="433450" y="71462"/>
                  </a:lnTo>
                  <a:lnTo>
                    <a:pt x="430402" y="75387"/>
                  </a:lnTo>
                  <a:lnTo>
                    <a:pt x="505860" y="75387"/>
                  </a:lnTo>
                  <a:lnTo>
                    <a:pt x="505459" y="74891"/>
                  </a:lnTo>
                  <a:lnTo>
                    <a:pt x="497502" y="68419"/>
                  </a:lnTo>
                  <a:lnTo>
                    <a:pt x="488473" y="63746"/>
                  </a:lnTo>
                  <a:lnTo>
                    <a:pt x="478349" y="60870"/>
                  </a:lnTo>
                  <a:lnTo>
                    <a:pt x="467105" y="59791"/>
                  </a:lnTo>
                  <a:close/>
                </a:path>
                <a:path w="520700" h="170179">
                  <a:moveTo>
                    <a:pt x="371925" y="18834"/>
                  </a:moveTo>
                  <a:lnTo>
                    <a:pt x="327659" y="18834"/>
                  </a:lnTo>
                  <a:lnTo>
                    <a:pt x="334950" y="19372"/>
                  </a:lnTo>
                  <a:lnTo>
                    <a:pt x="341407" y="20877"/>
                  </a:lnTo>
                  <a:lnTo>
                    <a:pt x="360933" y="54686"/>
                  </a:lnTo>
                  <a:lnTo>
                    <a:pt x="358775" y="61125"/>
                  </a:lnTo>
                  <a:lnTo>
                    <a:pt x="332104" y="94653"/>
                  </a:lnTo>
                  <a:lnTo>
                    <a:pt x="274573" y="152412"/>
                  </a:lnTo>
                  <a:lnTo>
                    <a:pt x="274573" y="166192"/>
                  </a:lnTo>
                  <a:lnTo>
                    <a:pt x="387476" y="166192"/>
                  </a:lnTo>
                  <a:lnTo>
                    <a:pt x="387476" y="147751"/>
                  </a:lnTo>
                  <a:lnTo>
                    <a:pt x="305180" y="147751"/>
                  </a:lnTo>
                  <a:lnTo>
                    <a:pt x="347725" y="106006"/>
                  </a:lnTo>
                  <a:lnTo>
                    <a:pt x="374014" y="74599"/>
                  </a:lnTo>
                  <a:lnTo>
                    <a:pt x="382015" y="48831"/>
                  </a:lnTo>
                  <a:lnTo>
                    <a:pt x="381165" y="40470"/>
                  </a:lnTo>
                  <a:lnTo>
                    <a:pt x="381059" y="39433"/>
                  </a:lnTo>
                  <a:lnTo>
                    <a:pt x="380944" y="38299"/>
                  </a:lnTo>
                  <a:lnTo>
                    <a:pt x="378110" y="28895"/>
                  </a:lnTo>
                  <a:lnTo>
                    <a:pt x="373514" y="20620"/>
                  </a:lnTo>
                  <a:lnTo>
                    <a:pt x="371925" y="18834"/>
                  </a:lnTo>
                  <a:close/>
                </a:path>
                <a:path w="520700" h="170179">
                  <a:moveTo>
                    <a:pt x="327913" y="0"/>
                  </a:moveTo>
                  <a:lnTo>
                    <a:pt x="287623" y="15730"/>
                  </a:lnTo>
                  <a:lnTo>
                    <a:pt x="272795" y="53492"/>
                  </a:lnTo>
                  <a:lnTo>
                    <a:pt x="294004" y="53492"/>
                  </a:lnTo>
                  <a:lnTo>
                    <a:pt x="294550" y="46736"/>
                  </a:lnTo>
                  <a:lnTo>
                    <a:pt x="296179" y="40470"/>
                  </a:lnTo>
                  <a:lnTo>
                    <a:pt x="327659" y="18834"/>
                  </a:lnTo>
                  <a:lnTo>
                    <a:pt x="371925" y="18834"/>
                  </a:lnTo>
                  <a:lnTo>
                    <a:pt x="367156" y="13474"/>
                  </a:lnTo>
                  <a:lnTo>
                    <a:pt x="359275" y="7697"/>
                  </a:lnTo>
                  <a:lnTo>
                    <a:pt x="350107" y="3527"/>
                  </a:lnTo>
                  <a:lnTo>
                    <a:pt x="339653" y="962"/>
                  </a:lnTo>
                  <a:lnTo>
                    <a:pt x="327913" y="0"/>
                  </a:lnTo>
                  <a:close/>
                </a:path>
                <a:path w="520700" h="170179">
                  <a:moveTo>
                    <a:pt x="99129" y="18834"/>
                  </a:moveTo>
                  <a:lnTo>
                    <a:pt x="54863" y="18834"/>
                  </a:lnTo>
                  <a:lnTo>
                    <a:pt x="62154" y="19372"/>
                  </a:lnTo>
                  <a:lnTo>
                    <a:pt x="68611" y="20877"/>
                  </a:lnTo>
                  <a:lnTo>
                    <a:pt x="88137" y="54686"/>
                  </a:lnTo>
                  <a:lnTo>
                    <a:pt x="85978" y="61125"/>
                  </a:lnTo>
                  <a:lnTo>
                    <a:pt x="59308" y="94653"/>
                  </a:lnTo>
                  <a:lnTo>
                    <a:pt x="1777" y="152412"/>
                  </a:lnTo>
                  <a:lnTo>
                    <a:pt x="1777" y="166192"/>
                  </a:lnTo>
                  <a:lnTo>
                    <a:pt x="114680" y="166192"/>
                  </a:lnTo>
                  <a:lnTo>
                    <a:pt x="114680" y="147751"/>
                  </a:lnTo>
                  <a:lnTo>
                    <a:pt x="32384" y="147751"/>
                  </a:lnTo>
                  <a:lnTo>
                    <a:pt x="74929" y="106006"/>
                  </a:lnTo>
                  <a:lnTo>
                    <a:pt x="101218" y="74599"/>
                  </a:lnTo>
                  <a:lnTo>
                    <a:pt x="109219" y="48831"/>
                  </a:lnTo>
                  <a:lnTo>
                    <a:pt x="108369" y="40470"/>
                  </a:lnTo>
                  <a:lnTo>
                    <a:pt x="108263" y="39433"/>
                  </a:lnTo>
                  <a:lnTo>
                    <a:pt x="108148" y="38299"/>
                  </a:lnTo>
                  <a:lnTo>
                    <a:pt x="105314" y="28895"/>
                  </a:lnTo>
                  <a:lnTo>
                    <a:pt x="100718" y="20620"/>
                  </a:lnTo>
                  <a:lnTo>
                    <a:pt x="99129" y="18834"/>
                  </a:lnTo>
                  <a:close/>
                </a:path>
                <a:path w="520700" h="170179">
                  <a:moveTo>
                    <a:pt x="55117" y="0"/>
                  </a:moveTo>
                  <a:lnTo>
                    <a:pt x="14827" y="15730"/>
                  </a:lnTo>
                  <a:lnTo>
                    <a:pt x="0" y="53492"/>
                  </a:lnTo>
                  <a:lnTo>
                    <a:pt x="21208" y="53492"/>
                  </a:lnTo>
                  <a:lnTo>
                    <a:pt x="21754" y="46736"/>
                  </a:lnTo>
                  <a:lnTo>
                    <a:pt x="23383" y="40470"/>
                  </a:lnTo>
                  <a:lnTo>
                    <a:pt x="54863" y="18834"/>
                  </a:lnTo>
                  <a:lnTo>
                    <a:pt x="99129" y="18834"/>
                  </a:lnTo>
                  <a:lnTo>
                    <a:pt x="94360" y="13474"/>
                  </a:lnTo>
                  <a:lnTo>
                    <a:pt x="86479" y="7697"/>
                  </a:lnTo>
                  <a:lnTo>
                    <a:pt x="77311" y="3527"/>
                  </a:lnTo>
                  <a:lnTo>
                    <a:pt x="66857" y="962"/>
                  </a:lnTo>
                  <a:lnTo>
                    <a:pt x="5511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17992" y="5990526"/>
              <a:ext cx="159511" cy="170865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4773167" y="4518659"/>
            <a:ext cx="1240790" cy="935990"/>
            <a:chOff x="4773167" y="4518659"/>
            <a:chExt cx="1240790" cy="935990"/>
          </a:xfrm>
        </p:grpSpPr>
        <p:sp>
          <p:nvSpPr>
            <p:cNvPr id="55" name="object 55"/>
            <p:cNvSpPr/>
            <p:nvPr/>
          </p:nvSpPr>
          <p:spPr>
            <a:xfrm>
              <a:off x="4774691" y="4842535"/>
              <a:ext cx="915669" cy="610870"/>
            </a:xfrm>
            <a:custGeom>
              <a:avLst/>
              <a:gdLst/>
              <a:ahLst/>
              <a:cxnLst/>
              <a:rect l="l" t="t" r="r" b="b"/>
              <a:pathLst>
                <a:path w="915670" h="610870">
                  <a:moveTo>
                    <a:pt x="915136" y="0"/>
                  </a:moveTo>
                  <a:lnTo>
                    <a:pt x="0" y="0"/>
                  </a:lnTo>
                  <a:lnTo>
                    <a:pt x="0" y="610336"/>
                  </a:lnTo>
                  <a:lnTo>
                    <a:pt x="915136" y="610336"/>
                  </a:lnTo>
                  <a:lnTo>
                    <a:pt x="915136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689853" y="4520183"/>
              <a:ext cx="322580" cy="932815"/>
            </a:xfrm>
            <a:custGeom>
              <a:avLst/>
              <a:gdLst/>
              <a:ahLst/>
              <a:cxnLst/>
              <a:rect l="l" t="t" r="r" b="b"/>
              <a:pathLst>
                <a:path w="322579" h="932814">
                  <a:moveTo>
                    <a:pt x="322325" y="0"/>
                  </a:moveTo>
                  <a:lnTo>
                    <a:pt x="0" y="322325"/>
                  </a:lnTo>
                  <a:lnTo>
                    <a:pt x="0" y="932688"/>
                  </a:lnTo>
                  <a:lnTo>
                    <a:pt x="322325" y="610361"/>
                  </a:lnTo>
                  <a:lnTo>
                    <a:pt x="322325" y="0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774691" y="4520183"/>
              <a:ext cx="1237615" cy="322580"/>
            </a:xfrm>
            <a:custGeom>
              <a:avLst/>
              <a:gdLst/>
              <a:ahLst/>
              <a:cxnLst/>
              <a:rect l="l" t="t" r="r" b="b"/>
              <a:pathLst>
                <a:path w="1237614" h="322579">
                  <a:moveTo>
                    <a:pt x="1237488" y="0"/>
                  </a:moveTo>
                  <a:lnTo>
                    <a:pt x="322325" y="0"/>
                  </a:lnTo>
                  <a:lnTo>
                    <a:pt x="0" y="322325"/>
                  </a:lnTo>
                  <a:lnTo>
                    <a:pt x="915162" y="322325"/>
                  </a:lnTo>
                  <a:lnTo>
                    <a:pt x="123748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774691" y="4520183"/>
              <a:ext cx="1237615" cy="932815"/>
            </a:xfrm>
            <a:custGeom>
              <a:avLst/>
              <a:gdLst/>
              <a:ahLst/>
              <a:cxnLst/>
              <a:rect l="l" t="t" r="r" b="b"/>
              <a:pathLst>
                <a:path w="1237614" h="932814">
                  <a:moveTo>
                    <a:pt x="0" y="322325"/>
                  </a:moveTo>
                  <a:lnTo>
                    <a:pt x="322325" y="0"/>
                  </a:lnTo>
                  <a:lnTo>
                    <a:pt x="1237488" y="0"/>
                  </a:lnTo>
                  <a:lnTo>
                    <a:pt x="1237488" y="610361"/>
                  </a:lnTo>
                  <a:lnTo>
                    <a:pt x="915162" y="932688"/>
                  </a:lnTo>
                  <a:lnTo>
                    <a:pt x="0" y="932688"/>
                  </a:lnTo>
                  <a:lnTo>
                    <a:pt x="0" y="322325"/>
                  </a:lnTo>
                  <a:close/>
                </a:path>
                <a:path w="1237614" h="932814">
                  <a:moveTo>
                    <a:pt x="0" y="322325"/>
                  </a:moveTo>
                  <a:lnTo>
                    <a:pt x="915162" y="322325"/>
                  </a:lnTo>
                  <a:lnTo>
                    <a:pt x="1237488" y="0"/>
                  </a:lnTo>
                </a:path>
                <a:path w="1237614" h="932814">
                  <a:moveTo>
                    <a:pt x="915162" y="322325"/>
                  </a:moveTo>
                  <a:lnTo>
                    <a:pt x="915162" y="932688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7517892" y="4529327"/>
            <a:ext cx="1240790" cy="925194"/>
            <a:chOff x="7517892" y="4529327"/>
            <a:chExt cx="1240790" cy="925194"/>
          </a:xfrm>
        </p:grpSpPr>
        <p:sp>
          <p:nvSpPr>
            <p:cNvPr id="60" name="object 60"/>
            <p:cNvSpPr/>
            <p:nvPr/>
          </p:nvSpPr>
          <p:spPr>
            <a:xfrm>
              <a:off x="7519416" y="5192356"/>
              <a:ext cx="925194" cy="260985"/>
            </a:xfrm>
            <a:custGeom>
              <a:avLst/>
              <a:gdLst/>
              <a:ahLst/>
              <a:cxnLst/>
              <a:rect l="l" t="t" r="r" b="b"/>
              <a:pathLst>
                <a:path w="925195" h="260985">
                  <a:moveTo>
                    <a:pt x="924979" y="0"/>
                  </a:moveTo>
                  <a:lnTo>
                    <a:pt x="0" y="0"/>
                  </a:lnTo>
                  <a:lnTo>
                    <a:pt x="0" y="260515"/>
                  </a:lnTo>
                  <a:lnTo>
                    <a:pt x="924979" y="260515"/>
                  </a:lnTo>
                  <a:lnTo>
                    <a:pt x="924979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444357" y="4879847"/>
              <a:ext cx="313055" cy="573405"/>
            </a:xfrm>
            <a:custGeom>
              <a:avLst/>
              <a:gdLst/>
              <a:ahLst/>
              <a:cxnLst/>
              <a:rect l="l" t="t" r="r" b="b"/>
              <a:pathLst>
                <a:path w="313054" h="573404">
                  <a:moveTo>
                    <a:pt x="312547" y="0"/>
                  </a:moveTo>
                  <a:lnTo>
                    <a:pt x="0" y="312547"/>
                  </a:lnTo>
                  <a:lnTo>
                    <a:pt x="0" y="573024"/>
                  </a:lnTo>
                  <a:lnTo>
                    <a:pt x="312547" y="260477"/>
                  </a:lnTo>
                  <a:lnTo>
                    <a:pt x="312547" y="0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519416" y="4879847"/>
              <a:ext cx="1237615" cy="313055"/>
            </a:xfrm>
            <a:custGeom>
              <a:avLst/>
              <a:gdLst/>
              <a:ahLst/>
              <a:cxnLst/>
              <a:rect l="l" t="t" r="r" b="b"/>
              <a:pathLst>
                <a:path w="1237615" h="313054">
                  <a:moveTo>
                    <a:pt x="1237487" y="0"/>
                  </a:moveTo>
                  <a:lnTo>
                    <a:pt x="312547" y="0"/>
                  </a:lnTo>
                  <a:lnTo>
                    <a:pt x="0" y="312547"/>
                  </a:lnTo>
                  <a:lnTo>
                    <a:pt x="924940" y="312547"/>
                  </a:lnTo>
                  <a:lnTo>
                    <a:pt x="1237487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519416" y="4879847"/>
              <a:ext cx="1237615" cy="573405"/>
            </a:xfrm>
            <a:custGeom>
              <a:avLst/>
              <a:gdLst/>
              <a:ahLst/>
              <a:cxnLst/>
              <a:rect l="l" t="t" r="r" b="b"/>
              <a:pathLst>
                <a:path w="1237615" h="573404">
                  <a:moveTo>
                    <a:pt x="0" y="312547"/>
                  </a:moveTo>
                  <a:lnTo>
                    <a:pt x="312547" y="0"/>
                  </a:lnTo>
                  <a:lnTo>
                    <a:pt x="1237487" y="0"/>
                  </a:lnTo>
                  <a:lnTo>
                    <a:pt x="1237487" y="260477"/>
                  </a:lnTo>
                  <a:lnTo>
                    <a:pt x="924940" y="573024"/>
                  </a:lnTo>
                  <a:lnTo>
                    <a:pt x="0" y="573024"/>
                  </a:lnTo>
                  <a:lnTo>
                    <a:pt x="0" y="312547"/>
                  </a:lnTo>
                  <a:close/>
                </a:path>
                <a:path w="1237615" h="573404">
                  <a:moveTo>
                    <a:pt x="0" y="312547"/>
                  </a:moveTo>
                  <a:lnTo>
                    <a:pt x="924940" y="312547"/>
                  </a:lnTo>
                  <a:lnTo>
                    <a:pt x="1237487" y="0"/>
                  </a:lnTo>
                </a:path>
                <a:path w="1237615" h="573404">
                  <a:moveTo>
                    <a:pt x="924940" y="312547"/>
                  </a:moveTo>
                  <a:lnTo>
                    <a:pt x="924940" y="57302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519416" y="4837239"/>
              <a:ext cx="931544" cy="353695"/>
            </a:xfrm>
            <a:custGeom>
              <a:avLst/>
              <a:gdLst/>
              <a:ahLst/>
              <a:cxnLst/>
              <a:rect l="l" t="t" r="r" b="b"/>
              <a:pathLst>
                <a:path w="931545" h="353695">
                  <a:moveTo>
                    <a:pt x="931100" y="0"/>
                  </a:moveTo>
                  <a:lnTo>
                    <a:pt x="0" y="0"/>
                  </a:lnTo>
                  <a:lnTo>
                    <a:pt x="0" y="353504"/>
                  </a:lnTo>
                  <a:lnTo>
                    <a:pt x="931100" y="353504"/>
                  </a:lnTo>
                  <a:lnTo>
                    <a:pt x="931100" y="0"/>
                  </a:lnTo>
                  <a:close/>
                </a:path>
              </a:pathLst>
            </a:custGeom>
            <a:solidFill>
              <a:srgbClr val="DD6C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450453" y="4530851"/>
              <a:ext cx="306705" cy="660400"/>
            </a:xfrm>
            <a:custGeom>
              <a:avLst/>
              <a:gdLst/>
              <a:ahLst/>
              <a:cxnLst/>
              <a:rect l="l" t="t" r="r" b="b"/>
              <a:pathLst>
                <a:path w="306704" h="660400">
                  <a:moveTo>
                    <a:pt x="306450" y="0"/>
                  </a:moveTo>
                  <a:lnTo>
                    <a:pt x="0" y="306451"/>
                  </a:lnTo>
                  <a:lnTo>
                    <a:pt x="0" y="659892"/>
                  </a:lnTo>
                  <a:lnTo>
                    <a:pt x="306450" y="353441"/>
                  </a:lnTo>
                  <a:lnTo>
                    <a:pt x="306450" y="0"/>
                  </a:lnTo>
                  <a:close/>
                </a:path>
              </a:pathLst>
            </a:custGeom>
            <a:solidFill>
              <a:srgbClr val="B157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519416" y="4530851"/>
              <a:ext cx="1237615" cy="306705"/>
            </a:xfrm>
            <a:custGeom>
              <a:avLst/>
              <a:gdLst/>
              <a:ahLst/>
              <a:cxnLst/>
              <a:rect l="l" t="t" r="r" b="b"/>
              <a:pathLst>
                <a:path w="1237615" h="306704">
                  <a:moveTo>
                    <a:pt x="1237487" y="0"/>
                  </a:moveTo>
                  <a:lnTo>
                    <a:pt x="306450" y="0"/>
                  </a:lnTo>
                  <a:lnTo>
                    <a:pt x="0" y="306451"/>
                  </a:lnTo>
                  <a:lnTo>
                    <a:pt x="931036" y="306451"/>
                  </a:lnTo>
                  <a:lnTo>
                    <a:pt x="1237487" y="0"/>
                  </a:lnTo>
                  <a:close/>
                </a:path>
              </a:pathLst>
            </a:custGeom>
            <a:solidFill>
              <a:srgbClr val="E389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519416" y="4530851"/>
              <a:ext cx="1237615" cy="660400"/>
            </a:xfrm>
            <a:custGeom>
              <a:avLst/>
              <a:gdLst/>
              <a:ahLst/>
              <a:cxnLst/>
              <a:rect l="l" t="t" r="r" b="b"/>
              <a:pathLst>
                <a:path w="1237615" h="660400">
                  <a:moveTo>
                    <a:pt x="0" y="306451"/>
                  </a:moveTo>
                  <a:lnTo>
                    <a:pt x="306450" y="0"/>
                  </a:lnTo>
                  <a:lnTo>
                    <a:pt x="1237487" y="0"/>
                  </a:lnTo>
                  <a:lnTo>
                    <a:pt x="1237487" y="353441"/>
                  </a:lnTo>
                  <a:lnTo>
                    <a:pt x="931036" y="659892"/>
                  </a:lnTo>
                  <a:lnTo>
                    <a:pt x="0" y="659892"/>
                  </a:lnTo>
                  <a:lnTo>
                    <a:pt x="0" y="306451"/>
                  </a:lnTo>
                  <a:close/>
                </a:path>
                <a:path w="1237615" h="660400">
                  <a:moveTo>
                    <a:pt x="0" y="306451"/>
                  </a:moveTo>
                  <a:lnTo>
                    <a:pt x="931036" y="306451"/>
                  </a:lnTo>
                  <a:lnTo>
                    <a:pt x="1237487" y="0"/>
                  </a:lnTo>
                </a:path>
                <a:path w="1237615" h="660400">
                  <a:moveTo>
                    <a:pt x="931036" y="306451"/>
                  </a:moveTo>
                  <a:lnTo>
                    <a:pt x="931036" y="65989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4773167" y="3275076"/>
            <a:ext cx="1240790" cy="1569720"/>
            <a:chOff x="4773167" y="3275076"/>
            <a:chExt cx="1240790" cy="1569720"/>
          </a:xfrm>
        </p:grpSpPr>
        <p:sp>
          <p:nvSpPr>
            <p:cNvPr id="69" name="object 69"/>
            <p:cNvSpPr/>
            <p:nvPr/>
          </p:nvSpPr>
          <p:spPr>
            <a:xfrm>
              <a:off x="4774691" y="3600259"/>
              <a:ext cx="914400" cy="1243330"/>
            </a:xfrm>
            <a:custGeom>
              <a:avLst/>
              <a:gdLst/>
              <a:ahLst/>
              <a:cxnLst/>
              <a:rect l="l" t="t" r="r" b="b"/>
              <a:pathLst>
                <a:path w="914400" h="1243329">
                  <a:moveTo>
                    <a:pt x="913828" y="0"/>
                  </a:moveTo>
                  <a:lnTo>
                    <a:pt x="0" y="0"/>
                  </a:lnTo>
                  <a:lnTo>
                    <a:pt x="0" y="1243012"/>
                  </a:lnTo>
                  <a:lnTo>
                    <a:pt x="913828" y="1243012"/>
                  </a:lnTo>
                  <a:lnTo>
                    <a:pt x="913828" y="0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688456" y="3276600"/>
              <a:ext cx="323850" cy="1567180"/>
            </a:xfrm>
            <a:custGeom>
              <a:avLst/>
              <a:gdLst/>
              <a:ahLst/>
              <a:cxnLst/>
              <a:rect l="l" t="t" r="r" b="b"/>
              <a:pathLst>
                <a:path w="323850" h="1567179">
                  <a:moveTo>
                    <a:pt x="323722" y="0"/>
                  </a:moveTo>
                  <a:lnTo>
                    <a:pt x="0" y="323723"/>
                  </a:lnTo>
                  <a:lnTo>
                    <a:pt x="0" y="1566672"/>
                  </a:lnTo>
                  <a:lnTo>
                    <a:pt x="323722" y="1242949"/>
                  </a:lnTo>
                  <a:lnTo>
                    <a:pt x="323722" y="0"/>
                  </a:lnTo>
                  <a:close/>
                </a:path>
              </a:pathLst>
            </a:custGeom>
            <a:solidFill>
              <a:srgbClr val="124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774691" y="3276600"/>
              <a:ext cx="1237615" cy="323850"/>
            </a:xfrm>
            <a:custGeom>
              <a:avLst/>
              <a:gdLst/>
              <a:ahLst/>
              <a:cxnLst/>
              <a:rect l="l" t="t" r="r" b="b"/>
              <a:pathLst>
                <a:path w="1237614" h="323850">
                  <a:moveTo>
                    <a:pt x="1237488" y="0"/>
                  </a:moveTo>
                  <a:lnTo>
                    <a:pt x="323723" y="0"/>
                  </a:lnTo>
                  <a:lnTo>
                    <a:pt x="0" y="323723"/>
                  </a:lnTo>
                  <a:lnTo>
                    <a:pt x="913765" y="323723"/>
                  </a:lnTo>
                  <a:lnTo>
                    <a:pt x="1237488" y="0"/>
                  </a:lnTo>
                  <a:close/>
                </a:path>
              </a:pathLst>
            </a:custGeom>
            <a:solidFill>
              <a:srgbClr val="447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774691" y="3276600"/>
              <a:ext cx="1237615" cy="1567180"/>
            </a:xfrm>
            <a:custGeom>
              <a:avLst/>
              <a:gdLst/>
              <a:ahLst/>
              <a:cxnLst/>
              <a:rect l="l" t="t" r="r" b="b"/>
              <a:pathLst>
                <a:path w="1237614" h="1567179">
                  <a:moveTo>
                    <a:pt x="0" y="323723"/>
                  </a:moveTo>
                  <a:lnTo>
                    <a:pt x="323723" y="0"/>
                  </a:lnTo>
                  <a:lnTo>
                    <a:pt x="1237488" y="0"/>
                  </a:lnTo>
                  <a:lnTo>
                    <a:pt x="1237488" y="1242949"/>
                  </a:lnTo>
                  <a:lnTo>
                    <a:pt x="913765" y="1566672"/>
                  </a:lnTo>
                  <a:lnTo>
                    <a:pt x="0" y="1566672"/>
                  </a:lnTo>
                  <a:lnTo>
                    <a:pt x="0" y="323723"/>
                  </a:lnTo>
                  <a:close/>
                </a:path>
                <a:path w="1237614" h="1567179">
                  <a:moveTo>
                    <a:pt x="0" y="323723"/>
                  </a:moveTo>
                  <a:lnTo>
                    <a:pt x="913765" y="323723"/>
                  </a:lnTo>
                  <a:lnTo>
                    <a:pt x="1237488" y="0"/>
                  </a:lnTo>
                </a:path>
                <a:path w="1237614" h="1567179">
                  <a:moveTo>
                    <a:pt x="913765" y="323723"/>
                  </a:moveTo>
                  <a:lnTo>
                    <a:pt x="913765" y="156667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7517892" y="2814827"/>
            <a:ext cx="1240790" cy="2030095"/>
            <a:chOff x="7517892" y="2814827"/>
            <a:chExt cx="1240790" cy="2030095"/>
          </a:xfrm>
        </p:grpSpPr>
        <p:sp>
          <p:nvSpPr>
            <p:cNvPr id="74" name="object 74"/>
            <p:cNvSpPr/>
            <p:nvPr/>
          </p:nvSpPr>
          <p:spPr>
            <a:xfrm>
              <a:off x="7519416" y="3124199"/>
              <a:ext cx="930275" cy="1719580"/>
            </a:xfrm>
            <a:custGeom>
              <a:avLst/>
              <a:gdLst/>
              <a:ahLst/>
              <a:cxnLst/>
              <a:rect l="l" t="t" r="r" b="b"/>
              <a:pathLst>
                <a:path w="930275" h="1719579">
                  <a:moveTo>
                    <a:pt x="929703" y="0"/>
                  </a:moveTo>
                  <a:lnTo>
                    <a:pt x="0" y="0"/>
                  </a:lnTo>
                  <a:lnTo>
                    <a:pt x="0" y="1719072"/>
                  </a:lnTo>
                  <a:lnTo>
                    <a:pt x="929703" y="1719072"/>
                  </a:lnTo>
                  <a:lnTo>
                    <a:pt x="929703" y="0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449056" y="2816351"/>
              <a:ext cx="307975" cy="2026920"/>
            </a:xfrm>
            <a:custGeom>
              <a:avLst/>
              <a:gdLst/>
              <a:ahLst/>
              <a:cxnLst/>
              <a:rect l="l" t="t" r="r" b="b"/>
              <a:pathLst>
                <a:path w="307975" h="2026920">
                  <a:moveTo>
                    <a:pt x="307848" y="0"/>
                  </a:moveTo>
                  <a:lnTo>
                    <a:pt x="0" y="307848"/>
                  </a:lnTo>
                  <a:lnTo>
                    <a:pt x="0" y="2026920"/>
                  </a:lnTo>
                  <a:lnTo>
                    <a:pt x="307848" y="1719072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124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519416" y="2816351"/>
              <a:ext cx="1237615" cy="307975"/>
            </a:xfrm>
            <a:custGeom>
              <a:avLst/>
              <a:gdLst/>
              <a:ahLst/>
              <a:cxnLst/>
              <a:rect l="l" t="t" r="r" b="b"/>
              <a:pathLst>
                <a:path w="1237615" h="307975">
                  <a:moveTo>
                    <a:pt x="1237487" y="0"/>
                  </a:moveTo>
                  <a:lnTo>
                    <a:pt x="307848" y="0"/>
                  </a:lnTo>
                  <a:lnTo>
                    <a:pt x="0" y="307848"/>
                  </a:lnTo>
                  <a:lnTo>
                    <a:pt x="929639" y="307848"/>
                  </a:lnTo>
                  <a:lnTo>
                    <a:pt x="1237487" y="0"/>
                  </a:lnTo>
                  <a:close/>
                </a:path>
              </a:pathLst>
            </a:custGeom>
            <a:solidFill>
              <a:srgbClr val="447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519416" y="2816351"/>
              <a:ext cx="1237615" cy="2026920"/>
            </a:xfrm>
            <a:custGeom>
              <a:avLst/>
              <a:gdLst/>
              <a:ahLst/>
              <a:cxnLst/>
              <a:rect l="l" t="t" r="r" b="b"/>
              <a:pathLst>
                <a:path w="1237615" h="2026920">
                  <a:moveTo>
                    <a:pt x="0" y="307848"/>
                  </a:moveTo>
                  <a:lnTo>
                    <a:pt x="307848" y="0"/>
                  </a:lnTo>
                  <a:lnTo>
                    <a:pt x="1237487" y="0"/>
                  </a:lnTo>
                  <a:lnTo>
                    <a:pt x="1237487" y="1719072"/>
                  </a:lnTo>
                  <a:lnTo>
                    <a:pt x="929639" y="2026920"/>
                  </a:lnTo>
                  <a:lnTo>
                    <a:pt x="0" y="2026920"/>
                  </a:lnTo>
                  <a:lnTo>
                    <a:pt x="0" y="307848"/>
                  </a:lnTo>
                  <a:close/>
                </a:path>
                <a:path w="1237615" h="2026920">
                  <a:moveTo>
                    <a:pt x="0" y="307848"/>
                  </a:moveTo>
                  <a:lnTo>
                    <a:pt x="929639" y="307848"/>
                  </a:lnTo>
                  <a:lnTo>
                    <a:pt x="1237487" y="0"/>
                  </a:lnTo>
                </a:path>
                <a:path w="1237615" h="2026920">
                  <a:moveTo>
                    <a:pt x="929639" y="307848"/>
                  </a:moveTo>
                  <a:lnTo>
                    <a:pt x="929639" y="202692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2276855" y="3060191"/>
            <a:ext cx="1313815" cy="2394585"/>
            <a:chOff x="2276855" y="3060191"/>
            <a:chExt cx="1313815" cy="2394585"/>
          </a:xfrm>
        </p:grpSpPr>
        <p:sp>
          <p:nvSpPr>
            <p:cNvPr id="79" name="object 79"/>
            <p:cNvSpPr/>
            <p:nvPr/>
          </p:nvSpPr>
          <p:spPr>
            <a:xfrm>
              <a:off x="2351531" y="4565726"/>
              <a:ext cx="910590" cy="887730"/>
            </a:xfrm>
            <a:custGeom>
              <a:avLst/>
              <a:gdLst/>
              <a:ahLst/>
              <a:cxnLst/>
              <a:rect l="l" t="t" r="r" b="b"/>
              <a:pathLst>
                <a:path w="910589" h="887729">
                  <a:moveTo>
                    <a:pt x="910005" y="0"/>
                  </a:moveTo>
                  <a:lnTo>
                    <a:pt x="0" y="0"/>
                  </a:lnTo>
                  <a:lnTo>
                    <a:pt x="0" y="887145"/>
                  </a:lnTo>
                  <a:lnTo>
                    <a:pt x="910005" y="887145"/>
                  </a:lnTo>
                  <a:lnTo>
                    <a:pt x="910005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261486" y="4238243"/>
              <a:ext cx="327660" cy="1214755"/>
            </a:xfrm>
            <a:custGeom>
              <a:avLst/>
              <a:gdLst/>
              <a:ahLst/>
              <a:cxnLst/>
              <a:rect l="l" t="t" r="r" b="b"/>
              <a:pathLst>
                <a:path w="327660" h="1214754">
                  <a:moveTo>
                    <a:pt x="327533" y="0"/>
                  </a:moveTo>
                  <a:lnTo>
                    <a:pt x="0" y="327532"/>
                  </a:lnTo>
                  <a:lnTo>
                    <a:pt x="0" y="1214627"/>
                  </a:lnTo>
                  <a:lnTo>
                    <a:pt x="327533" y="887094"/>
                  </a:lnTo>
                  <a:lnTo>
                    <a:pt x="327533" y="0"/>
                  </a:lnTo>
                  <a:close/>
                </a:path>
              </a:pathLst>
            </a:custGeom>
            <a:solidFill>
              <a:srgbClr val="8888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351531" y="4238243"/>
              <a:ext cx="1237615" cy="327660"/>
            </a:xfrm>
            <a:custGeom>
              <a:avLst/>
              <a:gdLst/>
              <a:ahLst/>
              <a:cxnLst/>
              <a:rect l="l" t="t" r="r" b="b"/>
              <a:pathLst>
                <a:path w="1237614" h="327660">
                  <a:moveTo>
                    <a:pt x="1237488" y="0"/>
                  </a:moveTo>
                  <a:lnTo>
                    <a:pt x="327532" y="0"/>
                  </a:lnTo>
                  <a:lnTo>
                    <a:pt x="0" y="327532"/>
                  </a:lnTo>
                  <a:lnTo>
                    <a:pt x="909955" y="327532"/>
                  </a:lnTo>
                  <a:lnTo>
                    <a:pt x="123748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351531" y="4238243"/>
              <a:ext cx="1237615" cy="1214755"/>
            </a:xfrm>
            <a:custGeom>
              <a:avLst/>
              <a:gdLst/>
              <a:ahLst/>
              <a:cxnLst/>
              <a:rect l="l" t="t" r="r" b="b"/>
              <a:pathLst>
                <a:path w="1237614" h="1214754">
                  <a:moveTo>
                    <a:pt x="0" y="327532"/>
                  </a:moveTo>
                  <a:lnTo>
                    <a:pt x="327532" y="0"/>
                  </a:lnTo>
                  <a:lnTo>
                    <a:pt x="1237488" y="0"/>
                  </a:lnTo>
                  <a:lnTo>
                    <a:pt x="1237488" y="887094"/>
                  </a:lnTo>
                  <a:lnTo>
                    <a:pt x="909955" y="1214627"/>
                  </a:lnTo>
                  <a:lnTo>
                    <a:pt x="0" y="1214627"/>
                  </a:lnTo>
                  <a:lnTo>
                    <a:pt x="0" y="327532"/>
                  </a:lnTo>
                  <a:close/>
                </a:path>
                <a:path w="1237614" h="1214754">
                  <a:moveTo>
                    <a:pt x="0" y="327532"/>
                  </a:moveTo>
                  <a:lnTo>
                    <a:pt x="909955" y="327532"/>
                  </a:lnTo>
                  <a:lnTo>
                    <a:pt x="1237488" y="0"/>
                  </a:lnTo>
                </a:path>
                <a:path w="1237614" h="1214754">
                  <a:moveTo>
                    <a:pt x="909955" y="327532"/>
                  </a:moveTo>
                  <a:lnTo>
                    <a:pt x="909955" y="121462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351531" y="3390137"/>
              <a:ext cx="909319" cy="1184910"/>
            </a:xfrm>
            <a:custGeom>
              <a:avLst/>
              <a:gdLst/>
              <a:ahLst/>
              <a:cxnLst/>
              <a:rect l="l" t="t" r="r" b="b"/>
              <a:pathLst>
                <a:path w="909320" h="1184910">
                  <a:moveTo>
                    <a:pt x="909053" y="0"/>
                  </a:moveTo>
                  <a:lnTo>
                    <a:pt x="0" y="0"/>
                  </a:lnTo>
                  <a:lnTo>
                    <a:pt x="0" y="1184910"/>
                  </a:lnTo>
                  <a:lnTo>
                    <a:pt x="909053" y="1184910"/>
                  </a:lnTo>
                  <a:lnTo>
                    <a:pt x="909053" y="0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60597" y="3061715"/>
              <a:ext cx="328930" cy="1513840"/>
            </a:xfrm>
            <a:custGeom>
              <a:avLst/>
              <a:gdLst/>
              <a:ahLst/>
              <a:cxnLst/>
              <a:rect l="l" t="t" r="r" b="b"/>
              <a:pathLst>
                <a:path w="328929" h="1513839">
                  <a:moveTo>
                    <a:pt x="328422" y="0"/>
                  </a:moveTo>
                  <a:lnTo>
                    <a:pt x="0" y="328422"/>
                  </a:lnTo>
                  <a:lnTo>
                    <a:pt x="0" y="1513332"/>
                  </a:lnTo>
                  <a:lnTo>
                    <a:pt x="328422" y="1184910"/>
                  </a:lnTo>
                  <a:lnTo>
                    <a:pt x="328422" y="0"/>
                  </a:lnTo>
                  <a:close/>
                </a:path>
              </a:pathLst>
            </a:custGeom>
            <a:solidFill>
              <a:srgbClr val="124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351531" y="3061715"/>
              <a:ext cx="1237615" cy="328930"/>
            </a:xfrm>
            <a:custGeom>
              <a:avLst/>
              <a:gdLst/>
              <a:ahLst/>
              <a:cxnLst/>
              <a:rect l="l" t="t" r="r" b="b"/>
              <a:pathLst>
                <a:path w="1237614" h="328929">
                  <a:moveTo>
                    <a:pt x="1237488" y="0"/>
                  </a:moveTo>
                  <a:lnTo>
                    <a:pt x="328422" y="0"/>
                  </a:lnTo>
                  <a:lnTo>
                    <a:pt x="0" y="328422"/>
                  </a:lnTo>
                  <a:lnTo>
                    <a:pt x="909066" y="328422"/>
                  </a:lnTo>
                  <a:lnTo>
                    <a:pt x="1237488" y="0"/>
                  </a:lnTo>
                  <a:close/>
                </a:path>
              </a:pathLst>
            </a:custGeom>
            <a:solidFill>
              <a:srgbClr val="447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351531" y="3061715"/>
              <a:ext cx="1237615" cy="1513840"/>
            </a:xfrm>
            <a:custGeom>
              <a:avLst/>
              <a:gdLst/>
              <a:ahLst/>
              <a:cxnLst/>
              <a:rect l="l" t="t" r="r" b="b"/>
              <a:pathLst>
                <a:path w="1237614" h="1513839">
                  <a:moveTo>
                    <a:pt x="0" y="328422"/>
                  </a:moveTo>
                  <a:lnTo>
                    <a:pt x="328422" y="0"/>
                  </a:lnTo>
                  <a:lnTo>
                    <a:pt x="1237488" y="0"/>
                  </a:lnTo>
                  <a:lnTo>
                    <a:pt x="1237488" y="1184910"/>
                  </a:lnTo>
                  <a:lnTo>
                    <a:pt x="909066" y="1513332"/>
                  </a:lnTo>
                  <a:lnTo>
                    <a:pt x="0" y="1513332"/>
                  </a:lnTo>
                  <a:lnTo>
                    <a:pt x="0" y="328422"/>
                  </a:lnTo>
                  <a:close/>
                </a:path>
                <a:path w="1237614" h="1513839">
                  <a:moveTo>
                    <a:pt x="0" y="328422"/>
                  </a:moveTo>
                  <a:lnTo>
                    <a:pt x="909066" y="328422"/>
                  </a:lnTo>
                  <a:lnTo>
                    <a:pt x="1237488" y="0"/>
                  </a:lnTo>
                </a:path>
                <a:path w="1237614" h="1513839">
                  <a:moveTo>
                    <a:pt x="909066" y="328422"/>
                  </a:moveTo>
                  <a:lnTo>
                    <a:pt x="909066" y="151333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76855" y="4896611"/>
              <a:ext cx="1032509" cy="19278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42031" y="3877055"/>
              <a:ext cx="509778" cy="192786"/>
            </a:xfrm>
            <a:prstGeom prst="rect">
              <a:avLst/>
            </a:prstGeom>
          </p:spPr>
        </p:pic>
      </p:grpSp>
      <p:pic>
        <p:nvPicPr>
          <p:cNvPr id="89" name="object 8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703064" y="5033771"/>
            <a:ext cx="1032510" cy="192785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968240" y="4111751"/>
            <a:ext cx="508253" cy="191262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039100" y="5221223"/>
            <a:ext cx="1030986" cy="192786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046719" y="4916423"/>
            <a:ext cx="1014222" cy="182118"/>
          </a:xfrm>
          <a:prstGeom prst="rect">
            <a:avLst/>
          </a:prstGeom>
        </p:spPr>
      </p:pic>
      <p:grpSp>
        <p:nvGrpSpPr>
          <p:cNvPr id="93" name="object 93"/>
          <p:cNvGrpSpPr/>
          <p:nvPr/>
        </p:nvGrpSpPr>
        <p:grpSpPr>
          <a:xfrm>
            <a:off x="5166486" y="3201415"/>
            <a:ext cx="541655" cy="212725"/>
            <a:chOff x="5166486" y="3201415"/>
            <a:chExt cx="541655" cy="212725"/>
          </a:xfrm>
        </p:grpSpPr>
        <p:sp>
          <p:nvSpPr>
            <p:cNvPr id="94" name="object 94"/>
            <p:cNvSpPr/>
            <p:nvPr/>
          </p:nvSpPr>
          <p:spPr>
            <a:xfrm>
              <a:off x="5166486" y="3201415"/>
              <a:ext cx="327660" cy="212725"/>
            </a:xfrm>
            <a:custGeom>
              <a:avLst/>
              <a:gdLst/>
              <a:ahLst/>
              <a:cxnLst/>
              <a:rect l="l" t="t" r="r" b="b"/>
              <a:pathLst>
                <a:path w="327660" h="212725">
                  <a:moveTo>
                    <a:pt x="199643" y="158496"/>
                  </a:moveTo>
                  <a:lnTo>
                    <a:pt x="174243" y="184023"/>
                  </a:lnTo>
                  <a:lnTo>
                    <a:pt x="174371" y="191389"/>
                  </a:lnTo>
                  <a:lnTo>
                    <a:pt x="199643" y="209423"/>
                  </a:lnTo>
                  <a:lnTo>
                    <a:pt x="207010" y="209296"/>
                  </a:lnTo>
                  <a:lnTo>
                    <a:pt x="213105" y="206883"/>
                  </a:lnTo>
                  <a:lnTo>
                    <a:pt x="217677" y="202184"/>
                  </a:lnTo>
                  <a:lnTo>
                    <a:pt x="222376" y="197485"/>
                  </a:lnTo>
                  <a:lnTo>
                    <a:pt x="224662" y="191389"/>
                  </a:lnTo>
                  <a:lnTo>
                    <a:pt x="224916" y="184023"/>
                  </a:lnTo>
                  <a:lnTo>
                    <a:pt x="224662" y="176530"/>
                  </a:lnTo>
                  <a:lnTo>
                    <a:pt x="222376" y="170561"/>
                  </a:lnTo>
                  <a:lnTo>
                    <a:pt x="213105" y="161036"/>
                  </a:lnTo>
                  <a:lnTo>
                    <a:pt x="207010" y="158623"/>
                  </a:lnTo>
                  <a:lnTo>
                    <a:pt x="199643" y="158496"/>
                  </a:lnTo>
                  <a:close/>
                </a:path>
                <a:path w="327660" h="212725">
                  <a:moveTo>
                    <a:pt x="327278" y="0"/>
                  </a:moveTo>
                  <a:lnTo>
                    <a:pt x="244601" y="0"/>
                  </a:lnTo>
                  <a:lnTo>
                    <a:pt x="244601" y="40132"/>
                  </a:lnTo>
                  <a:lnTo>
                    <a:pt x="281177" y="40132"/>
                  </a:lnTo>
                  <a:lnTo>
                    <a:pt x="281177" y="207391"/>
                  </a:lnTo>
                  <a:lnTo>
                    <a:pt x="327278" y="207391"/>
                  </a:lnTo>
                  <a:lnTo>
                    <a:pt x="327278" y="0"/>
                  </a:lnTo>
                  <a:close/>
                </a:path>
                <a:path w="327660" h="212725">
                  <a:moveTo>
                    <a:pt x="45465" y="146812"/>
                  </a:moveTo>
                  <a:lnTo>
                    <a:pt x="0" y="146812"/>
                  </a:lnTo>
                  <a:lnTo>
                    <a:pt x="2275" y="160496"/>
                  </a:lnTo>
                  <a:lnTo>
                    <a:pt x="22225" y="194437"/>
                  </a:lnTo>
                  <a:lnTo>
                    <a:pt x="59693" y="210974"/>
                  </a:lnTo>
                  <a:lnTo>
                    <a:pt x="75818" y="212217"/>
                  </a:lnTo>
                  <a:lnTo>
                    <a:pt x="86296" y="211593"/>
                  </a:lnTo>
                  <a:lnTo>
                    <a:pt x="122344" y="198290"/>
                  </a:lnTo>
                  <a:lnTo>
                    <a:pt x="143761" y="172974"/>
                  </a:lnTo>
                  <a:lnTo>
                    <a:pt x="66293" y="172974"/>
                  </a:lnTo>
                  <a:lnTo>
                    <a:pt x="59054" y="170688"/>
                  </a:lnTo>
                  <a:lnTo>
                    <a:pt x="54228" y="166116"/>
                  </a:lnTo>
                  <a:lnTo>
                    <a:pt x="49275" y="161544"/>
                  </a:lnTo>
                  <a:lnTo>
                    <a:pt x="46354" y="155194"/>
                  </a:lnTo>
                  <a:lnTo>
                    <a:pt x="45465" y="146812"/>
                  </a:lnTo>
                  <a:close/>
                </a:path>
                <a:path w="327660" h="212725">
                  <a:moveTo>
                    <a:pt x="144710" y="107315"/>
                  </a:moveTo>
                  <a:lnTo>
                    <a:pt x="84962" y="107315"/>
                  </a:lnTo>
                  <a:lnTo>
                    <a:pt x="92738" y="110394"/>
                  </a:lnTo>
                  <a:lnTo>
                    <a:pt x="98043" y="116205"/>
                  </a:lnTo>
                  <a:lnTo>
                    <a:pt x="103377" y="122174"/>
                  </a:lnTo>
                  <a:lnTo>
                    <a:pt x="106045" y="130048"/>
                  </a:lnTo>
                  <a:lnTo>
                    <a:pt x="106045" y="149606"/>
                  </a:lnTo>
                  <a:lnTo>
                    <a:pt x="103377" y="157607"/>
                  </a:lnTo>
                  <a:lnTo>
                    <a:pt x="98043" y="163576"/>
                  </a:lnTo>
                  <a:lnTo>
                    <a:pt x="95821" y="166116"/>
                  </a:lnTo>
                  <a:lnTo>
                    <a:pt x="92627" y="169707"/>
                  </a:lnTo>
                  <a:lnTo>
                    <a:pt x="85343" y="172847"/>
                  </a:lnTo>
                  <a:lnTo>
                    <a:pt x="75818" y="172974"/>
                  </a:lnTo>
                  <a:lnTo>
                    <a:pt x="143761" y="172974"/>
                  </a:lnTo>
                  <a:lnTo>
                    <a:pt x="145432" y="169707"/>
                  </a:lnTo>
                  <a:lnTo>
                    <a:pt x="148542" y="160496"/>
                  </a:lnTo>
                  <a:lnTo>
                    <a:pt x="150437" y="150570"/>
                  </a:lnTo>
                  <a:lnTo>
                    <a:pt x="151129" y="139954"/>
                  </a:lnTo>
                  <a:lnTo>
                    <a:pt x="149800" y="124233"/>
                  </a:lnTo>
                  <a:lnTo>
                    <a:pt x="146208" y="110394"/>
                  </a:lnTo>
                  <a:lnTo>
                    <a:pt x="144710" y="107315"/>
                  </a:lnTo>
                  <a:close/>
                </a:path>
                <a:path w="327660" h="212725">
                  <a:moveTo>
                    <a:pt x="140970" y="0"/>
                  </a:moveTo>
                  <a:lnTo>
                    <a:pt x="9905" y="0"/>
                  </a:lnTo>
                  <a:lnTo>
                    <a:pt x="3810" y="121158"/>
                  </a:lnTo>
                  <a:lnTo>
                    <a:pt x="45720" y="121158"/>
                  </a:lnTo>
                  <a:lnTo>
                    <a:pt x="48513" y="117221"/>
                  </a:lnTo>
                  <a:lnTo>
                    <a:pt x="52324" y="113919"/>
                  </a:lnTo>
                  <a:lnTo>
                    <a:pt x="57023" y="111252"/>
                  </a:lnTo>
                  <a:lnTo>
                    <a:pt x="61849" y="108585"/>
                  </a:lnTo>
                  <a:lnTo>
                    <a:pt x="67275" y="107315"/>
                  </a:lnTo>
                  <a:lnTo>
                    <a:pt x="144710" y="107315"/>
                  </a:lnTo>
                  <a:lnTo>
                    <a:pt x="140378" y="98413"/>
                  </a:lnTo>
                  <a:lnTo>
                    <a:pt x="132334" y="88265"/>
                  </a:lnTo>
                  <a:lnTo>
                    <a:pt x="122328" y="80242"/>
                  </a:lnTo>
                  <a:lnTo>
                    <a:pt x="118559" y="78359"/>
                  </a:lnTo>
                  <a:lnTo>
                    <a:pt x="49657" y="78359"/>
                  </a:lnTo>
                  <a:lnTo>
                    <a:pt x="51942" y="39370"/>
                  </a:lnTo>
                  <a:lnTo>
                    <a:pt x="140970" y="39370"/>
                  </a:lnTo>
                  <a:lnTo>
                    <a:pt x="140970" y="0"/>
                  </a:lnTo>
                  <a:close/>
                </a:path>
                <a:path w="327660" h="212725">
                  <a:moveTo>
                    <a:pt x="82930" y="69723"/>
                  </a:moveTo>
                  <a:lnTo>
                    <a:pt x="76326" y="69723"/>
                  </a:lnTo>
                  <a:lnTo>
                    <a:pt x="70230" y="70485"/>
                  </a:lnTo>
                  <a:lnTo>
                    <a:pt x="59054" y="73533"/>
                  </a:lnTo>
                  <a:lnTo>
                    <a:pt x="54101" y="75692"/>
                  </a:lnTo>
                  <a:lnTo>
                    <a:pt x="49657" y="78359"/>
                  </a:lnTo>
                  <a:lnTo>
                    <a:pt x="118559" y="78359"/>
                  </a:lnTo>
                  <a:lnTo>
                    <a:pt x="110775" y="74469"/>
                  </a:lnTo>
                  <a:lnTo>
                    <a:pt x="97651" y="70959"/>
                  </a:lnTo>
                  <a:lnTo>
                    <a:pt x="82930" y="69723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34913" y="3240404"/>
              <a:ext cx="172974" cy="158242"/>
            </a:xfrm>
            <a:prstGeom prst="rect">
              <a:avLst/>
            </a:prstGeom>
          </p:spPr>
        </p:pic>
      </p:grpSp>
      <p:grpSp>
        <p:nvGrpSpPr>
          <p:cNvPr id="96" name="object 96"/>
          <p:cNvGrpSpPr/>
          <p:nvPr/>
        </p:nvGrpSpPr>
        <p:grpSpPr>
          <a:xfrm>
            <a:off x="2735452" y="3014344"/>
            <a:ext cx="591820" cy="212725"/>
            <a:chOff x="2735452" y="3014344"/>
            <a:chExt cx="591820" cy="212725"/>
          </a:xfrm>
        </p:grpSpPr>
        <p:sp>
          <p:nvSpPr>
            <p:cNvPr id="97" name="object 97"/>
            <p:cNvSpPr/>
            <p:nvPr/>
          </p:nvSpPr>
          <p:spPr>
            <a:xfrm>
              <a:off x="2735452" y="3014344"/>
              <a:ext cx="402590" cy="212725"/>
            </a:xfrm>
            <a:custGeom>
              <a:avLst/>
              <a:gdLst/>
              <a:ahLst/>
              <a:cxnLst/>
              <a:rect l="l" t="t" r="r" b="b"/>
              <a:pathLst>
                <a:path w="402589" h="212725">
                  <a:moveTo>
                    <a:pt x="207137" y="158750"/>
                  </a:moveTo>
                  <a:lnTo>
                    <a:pt x="192151" y="158750"/>
                  </a:lnTo>
                  <a:lnTo>
                    <a:pt x="186055" y="161162"/>
                  </a:lnTo>
                  <a:lnTo>
                    <a:pt x="181483" y="165862"/>
                  </a:lnTo>
                  <a:lnTo>
                    <a:pt x="176784" y="170561"/>
                  </a:lnTo>
                  <a:lnTo>
                    <a:pt x="174371" y="176656"/>
                  </a:lnTo>
                  <a:lnTo>
                    <a:pt x="174371" y="191515"/>
                  </a:lnTo>
                  <a:lnTo>
                    <a:pt x="176784" y="197485"/>
                  </a:lnTo>
                  <a:lnTo>
                    <a:pt x="181483" y="202183"/>
                  </a:lnTo>
                  <a:lnTo>
                    <a:pt x="186055" y="206882"/>
                  </a:lnTo>
                  <a:lnTo>
                    <a:pt x="192151" y="209295"/>
                  </a:lnTo>
                  <a:lnTo>
                    <a:pt x="199771" y="209550"/>
                  </a:lnTo>
                  <a:lnTo>
                    <a:pt x="207137" y="209295"/>
                  </a:lnTo>
                  <a:lnTo>
                    <a:pt x="213106" y="206882"/>
                  </a:lnTo>
                  <a:lnTo>
                    <a:pt x="217805" y="202183"/>
                  </a:lnTo>
                  <a:lnTo>
                    <a:pt x="222377" y="197485"/>
                  </a:lnTo>
                  <a:lnTo>
                    <a:pt x="224790" y="191515"/>
                  </a:lnTo>
                  <a:lnTo>
                    <a:pt x="224790" y="176656"/>
                  </a:lnTo>
                  <a:lnTo>
                    <a:pt x="222377" y="170561"/>
                  </a:lnTo>
                  <a:lnTo>
                    <a:pt x="217805" y="165862"/>
                  </a:lnTo>
                  <a:lnTo>
                    <a:pt x="213106" y="161162"/>
                  </a:lnTo>
                  <a:lnTo>
                    <a:pt x="207137" y="158750"/>
                  </a:lnTo>
                  <a:close/>
                </a:path>
                <a:path w="402589" h="212725">
                  <a:moveTo>
                    <a:pt x="369824" y="0"/>
                  </a:moveTo>
                  <a:lnTo>
                    <a:pt x="317373" y="0"/>
                  </a:lnTo>
                  <a:lnTo>
                    <a:pt x="263906" y="84836"/>
                  </a:lnTo>
                  <a:lnTo>
                    <a:pt x="246332" y="125444"/>
                  </a:lnTo>
                  <a:lnTo>
                    <a:pt x="245110" y="139826"/>
                  </a:lnTo>
                  <a:lnTo>
                    <a:pt x="245794" y="149478"/>
                  </a:lnTo>
                  <a:lnTo>
                    <a:pt x="261596" y="185949"/>
                  </a:lnTo>
                  <a:lnTo>
                    <a:pt x="293219" y="207236"/>
                  </a:lnTo>
                  <a:lnTo>
                    <a:pt x="323723" y="212343"/>
                  </a:lnTo>
                  <a:lnTo>
                    <a:pt x="333783" y="211720"/>
                  </a:lnTo>
                  <a:lnTo>
                    <a:pt x="334242" y="211720"/>
                  </a:lnTo>
                  <a:lnTo>
                    <a:pt x="371879" y="197794"/>
                  </a:lnTo>
                  <a:lnTo>
                    <a:pt x="393934" y="173100"/>
                  </a:lnTo>
                  <a:lnTo>
                    <a:pt x="323723" y="173100"/>
                  </a:lnTo>
                  <a:lnTo>
                    <a:pt x="316339" y="172362"/>
                  </a:lnTo>
                  <a:lnTo>
                    <a:pt x="290322" y="149478"/>
                  </a:lnTo>
                  <a:lnTo>
                    <a:pt x="290322" y="130555"/>
                  </a:lnTo>
                  <a:lnTo>
                    <a:pt x="323723" y="106933"/>
                  </a:lnTo>
                  <a:lnTo>
                    <a:pt x="394576" y="106933"/>
                  </a:lnTo>
                  <a:lnTo>
                    <a:pt x="392303" y="102615"/>
                  </a:lnTo>
                  <a:lnTo>
                    <a:pt x="357159" y="74269"/>
                  </a:lnTo>
                  <a:lnTo>
                    <a:pt x="340816" y="70230"/>
                  </a:lnTo>
                  <a:lnTo>
                    <a:pt x="322707" y="70230"/>
                  </a:lnTo>
                  <a:lnTo>
                    <a:pt x="369824" y="0"/>
                  </a:lnTo>
                  <a:close/>
                </a:path>
                <a:path w="402589" h="212725">
                  <a:moveTo>
                    <a:pt x="394576" y="106933"/>
                  </a:moveTo>
                  <a:lnTo>
                    <a:pt x="323723" y="106933"/>
                  </a:lnTo>
                  <a:lnTo>
                    <a:pt x="331124" y="107672"/>
                  </a:lnTo>
                  <a:lnTo>
                    <a:pt x="337693" y="109505"/>
                  </a:lnTo>
                  <a:lnTo>
                    <a:pt x="343404" y="112434"/>
                  </a:lnTo>
                  <a:lnTo>
                    <a:pt x="348234" y="116458"/>
                  </a:lnTo>
                  <a:lnTo>
                    <a:pt x="354203" y="122681"/>
                  </a:lnTo>
                  <a:lnTo>
                    <a:pt x="357251" y="130555"/>
                  </a:lnTo>
                  <a:lnTo>
                    <a:pt x="357251" y="149478"/>
                  </a:lnTo>
                  <a:lnTo>
                    <a:pt x="323723" y="173100"/>
                  </a:lnTo>
                  <a:lnTo>
                    <a:pt x="393934" y="173100"/>
                  </a:lnTo>
                  <a:lnTo>
                    <a:pt x="396265" y="168790"/>
                  </a:lnTo>
                  <a:lnTo>
                    <a:pt x="399589" y="159670"/>
                  </a:lnTo>
                  <a:lnTo>
                    <a:pt x="401527" y="150518"/>
                  </a:lnTo>
                  <a:lnTo>
                    <a:pt x="401651" y="149931"/>
                  </a:lnTo>
                  <a:lnTo>
                    <a:pt x="402443" y="139826"/>
                  </a:lnTo>
                  <a:lnTo>
                    <a:pt x="402463" y="139573"/>
                  </a:lnTo>
                  <a:lnTo>
                    <a:pt x="401788" y="130555"/>
                  </a:lnTo>
                  <a:lnTo>
                    <a:pt x="401697" y="129333"/>
                  </a:lnTo>
                  <a:lnTo>
                    <a:pt x="399764" y="119761"/>
                  </a:lnTo>
                  <a:lnTo>
                    <a:pt x="396640" y="110855"/>
                  </a:lnTo>
                  <a:lnTo>
                    <a:pt x="394576" y="106933"/>
                  </a:lnTo>
                  <a:close/>
                </a:path>
                <a:path w="402589" h="212725">
                  <a:moveTo>
                    <a:pt x="330599" y="69341"/>
                  </a:moveTo>
                  <a:lnTo>
                    <a:pt x="326390" y="69341"/>
                  </a:lnTo>
                  <a:lnTo>
                    <a:pt x="325247" y="69595"/>
                  </a:lnTo>
                  <a:lnTo>
                    <a:pt x="323326" y="69836"/>
                  </a:lnTo>
                  <a:lnTo>
                    <a:pt x="323835" y="69836"/>
                  </a:lnTo>
                  <a:lnTo>
                    <a:pt x="323342" y="69976"/>
                  </a:lnTo>
                  <a:lnTo>
                    <a:pt x="322707" y="70230"/>
                  </a:lnTo>
                  <a:lnTo>
                    <a:pt x="340816" y="70230"/>
                  </a:lnTo>
                  <a:lnTo>
                    <a:pt x="338578" y="69836"/>
                  </a:lnTo>
                  <a:lnTo>
                    <a:pt x="330599" y="69341"/>
                  </a:lnTo>
                  <a:close/>
                </a:path>
                <a:path w="402589" h="212725">
                  <a:moveTo>
                    <a:pt x="45593" y="146938"/>
                  </a:moveTo>
                  <a:lnTo>
                    <a:pt x="0" y="146938"/>
                  </a:lnTo>
                  <a:lnTo>
                    <a:pt x="2281" y="160559"/>
                  </a:lnTo>
                  <a:lnTo>
                    <a:pt x="22225" y="194563"/>
                  </a:lnTo>
                  <a:lnTo>
                    <a:pt x="59747" y="211083"/>
                  </a:lnTo>
                  <a:lnTo>
                    <a:pt x="75819" y="212343"/>
                  </a:lnTo>
                  <a:lnTo>
                    <a:pt x="86369" y="211703"/>
                  </a:lnTo>
                  <a:lnTo>
                    <a:pt x="122451" y="198397"/>
                  </a:lnTo>
                  <a:lnTo>
                    <a:pt x="143702" y="173100"/>
                  </a:lnTo>
                  <a:lnTo>
                    <a:pt x="66294" y="173100"/>
                  </a:lnTo>
                  <a:lnTo>
                    <a:pt x="59182" y="170687"/>
                  </a:lnTo>
                  <a:lnTo>
                    <a:pt x="54229" y="166242"/>
                  </a:lnTo>
                  <a:lnTo>
                    <a:pt x="49276" y="161670"/>
                  </a:lnTo>
                  <a:lnTo>
                    <a:pt x="46355" y="155193"/>
                  </a:lnTo>
                  <a:lnTo>
                    <a:pt x="45593" y="146938"/>
                  </a:lnTo>
                  <a:close/>
                </a:path>
                <a:path w="402589" h="212725">
                  <a:moveTo>
                    <a:pt x="144721" y="107314"/>
                  </a:moveTo>
                  <a:lnTo>
                    <a:pt x="85090" y="107314"/>
                  </a:lnTo>
                  <a:lnTo>
                    <a:pt x="92987" y="110474"/>
                  </a:lnTo>
                  <a:lnTo>
                    <a:pt x="92809" y="110474"/>
                  </a:lnTo>
                  <a:lnTo>
                    <a:pt x="103378" y="122300"/>
                  </a:lnTo>
                  <a:lnTo>
                    <a:pt x="106045" y="130175"/>
                  </a:lnTo>
                  <a:lnTo>
                    <a:pt x="106045" y="149732"/>
                  </a:lnTo>
                  <a:lnTo>
                    <a:pt x="103378" y="157606"/>
                  </a:lnTo>
                  <a:lnTo>
                    <a:pt x="92710" y="169799"/>
                  </a:lnTo>
                  <a:lnTo>
                    <a:pt x="85049" y="173100"/>
                  </a:lnTo>
                  <a:lnTo>
                    <a:pt x="143702" y="173100"/>
                  </a:lnTo>
                  <a:lnTo>
                    <a:pt x="145396" y="169799"/>
                  </a:lnTo>
                  <a:lnTo>
                    <a:pt x="148542" y="160559"/>
                  </a:lnTo>
                  <a:lnTo>
                    <a:pt x="150437" y="150677"/>
                  </a:lnTo>
                  <a:lnTo>
                    <a:pt x="151130" y="140080"/>
                  </a:lnTo>
                  <a:lnTo>
                    <a:pt x="149818" y="124342"/>
                  </a:lnTo>
                  <a:lnTo>
                    <a:pt x="146256" y="110474"/>
                  </a:lnTo>
                  <a:lnTo>
                    <a:pt x="144721" y="107314"/>
                  </a:lnTo>
                  <a:close/>
                </a:path>
                <a:path w="402589" h="212725">
                  <a:moveTo>
                    <a:pt x="140970" y="0"/>
                  </a:moveTo>
                  <a:lnTo>
                    <a:pt x="9906" y="0"/>
                  </a:lnTo>
                  <a:lnTo>
                    <a:pt x="3810" y="121157"/>
                  </a:lnTo>
                  <a:lnTo>
                    <a:pt x="45847" y="121157"/>
                  </a:lnTo>
                  <a:lnTo>
                    <a:pt x="48641" y="117220"/>
                  </a:lnTo>
                  <a:lnTo>
                    <a:pt x="52324" y="113918"/>
                  </a:lnTo>
                  <a:lnTo>
                    <a:pt x="57150" y="111378"/>
                  </a:lnTo>
                  <a:lnTo>
                    <a:pt x="61849" y="108712"/>
                  </a:lnTo>
                  <a:lnTo>
                    <a:pt x="67818" y="107314"/>
                  </a:lnTo>
                  <a:lnTo>
                    <a:pt x="144721" y="107314"/>
                  </a:lnTo>
                  <a:lnTo>
                    <a:pt x="140432" y="98486"/>
                  </a:lnTo>
                  <a:lnTo>
                    <a:pt x="132334" y="88391"/>
                  </a:lnTo>
                  <a:lnTo>
                    <a:pt x="122382" y="80367"/>
                  </a:lnTo>
                  <a:lnTo>
                    <a:pt x="118624" y="78486"/>
                  </a:lnTo>
                  <a:lnTo>
                    <a:pt x="49657" y="78486"/>
                  </a:lnTo>
                  <a:lnTo>
                    <a:pt x="51943" y="39497"/>
                  </a:lnTo>
                  <a:lnTo>
                    <a:pt x="140970" y="39497"/>
                  </a:lnTo>
                  <a:lnTo>
                    <a:pt x="140970" y="0"/>
                  </a:lnTo>
                  <a:close/>
                </a:path>
                <a:path w="402589" h="212725">
                  <a:moveTo>
                    <a:pt x="84360" y="69850"/>
                  </a:moveTo>
                  <a:lnTo>
                    <a:pt x="76327" y="69850"/>
                  </a:lnTo>
                  <a:lnTo>
                    <a:pt x="70231" y="70612"/>
                  </a:lnTo>
                  <a:lnTo>
                    <a:pt x="59055" y="73660"/>
                  </a:lnTo>
                  <a:lnTo>
                    <a:pt x="54102" y="75691"/>
                  </a:lnTo>
                  <a:lnTo>
                    <a:pt x="49657" y="78486"/>
                  </a:lnTo>
                  <a:lnTo>
                    <a:pt x="118624" y="78486"/>
                  </a:lnTo>
                  <a:lnTo>
                    <a:pt x="110823" y="74580"/>
                  </a:lnTo>
                  <a:lnTo>
                    <a:pt x="97668" y="71032"/>
                  </a:lnTo>
                  <a:lnTo>
                    <a:pt x="84360" y="6985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154298" y="3053333"/>
              <a:ext cx="172847" cy="158368"/>
            </a:xfrm>
            <a:prstGeom prst="rect">
              <a:avLst/>
            </a:prstGeom>
          </p:spPr>
        </p:pic>
      </p:grpSp>
      <p:pic>
        <p:nvPicPr>
          <p:cNvPr id="99" name="object 9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821168" y="2705049"/>
            <a:ext cx="624090" cy="256844"/>
          </a:xfrm>
          <a:prstGeom prst="rect">
            <a:avLst/>
          </a:prstGeom>
        </p:spPr>
      </p:pic>
      <p:sp>
        <p:nvSpPr>
          <p:cNvPr id="100" name="object 100"/>
          <p:cNvSpPr/>
          <p:nvPr/>
        </p:nvSpPr>
        <p:spPr>
          <a:xfrm>
            <a:off x="5698235" y="3134867"/>
            <a:ext cx="1817370" cy="461009"/>
          </a:xfrm>
          <a:custGeom>
            <a:avLst/>
            <a:gdLst/>
            <a:ahLst/>
            <a:cxnLst/>
            <a:rect l="l" t="t" r="r" b="b"/>
            <a:pathLst>
              <a:path w="1817370" h="461010">
                <a:moveTo>
                  <a:pt x="0" y="460755"/>
                </a:moveTo>
                <a:lnTo>
                  <a:pt x="1817115" y="0"/>
                </a:lnTo>
              </a:path>
            </a:pathLst>
          </a:custGeom>
          <a:ln w="12192">
            <a:solidFill>
              <a:srgbClr val="9E9FA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90615" y="4843271"/>
            <a:ext cx="1855470" cy="347345"/>
          </a:xfrm>
          <a:custGeom>
            <a:avLst/>
            <a:gdLst/>
            <a:ahLst/>
            <a:cxnLst/>
            <a:rect l="l" t="t" r="r" b="b"/>
            <a:pathLst>
              <a:path w="1855470" h="347345">
                <a:moveTo>
                  <a:pt x="0" y="7619"/>
                </a:moveTo>
                <a:lnTo>
                  <a:pt x="1855342" y="347217"/>
                </a:lnTo>
              </a:path>
              <a:path w="1855470" h="347345">
                <a:moveTo>
                  <a:pt x="7620" y="0"/>
                </a:moveTo>
                <a:lnTo>
                  <a:pt x="1824736" y="0"/>
                </a:lnTo>
              </a:path>
            </a:pathLst>
          </a:custGeom>
          <a:ln w="12192">
            <a:solidFill>
              <a:srgbClr val="9E9FA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102"/>
          <p:cNvGrpSpPr/>
          <p:nvPr/>
        </p:nvGrpSpPr>
        <p:grpSpPr>
          <a:xfrm>
            <a:off x="7906511" y="3304032"/>
            <a:ext cx="1282065" cy="1385570"/>
            <a:chOff x="7906511" y="3304032"/>
            <a:chExt cx="1282065" cy="1385570"/>
          </a:xfrm>
        </p:grpSpPr>
        <p:sp>
          <p:nvSpPr>
            <p:cNvPr id="103" name="object 103"/>
            <p:cNvSpPr/>
            <p:nvPr/>
          </p:nvSpPr>
          <p:spPr>
            <a:xfrm>
              <a:off x="7914131" y="3311652"/>
              <a:ext cx="1266825" cy="234950"/>
            </a:xfrm>
            <a:custGeom>
              <a:avLst/>
              <a:gdLst/>
              <a:ahLst/>
              <a:cxnLst/>
              <a:rect l="l" t="t" r="r" b="b"/>
              <a:pathLst>
                <a:path w="1266825" h="234950">
                  <a:moveTo>
                    <a:pt x="1227327" y="0"/>
                  </a:moveTo>
                  <a:lnTo>
                    <a:pt x="39116" y="0"/>
                  </a:lnTo>
                  <a:lnTo>
                    <a:pt x="23895" y="3075"/>
                  </a:lnTo>
                  <a:lnTo>
                    <a:pt x="11461" y="11461"/>
                  </a:lnTo>
                  <a:lnTo>
                    <a:pt x="3075" y="23895"/>
                  </a:lnTo>
                  <a:lnTo>
                    <a:pt x="0" y="39116"/>
                  </a:lnTo>
                  <a:lnTo>
                    <a:pt x="0" y="195580"/>
                  </a:lnTo>
                  <a:lnTo>
                    <a:pt x="3075" y="210800"/>
                  </a:lnTo>
                  <a:lnTo>
                    <a:pt x="11461" y="223234"/>
                  </a:lnTo>
                  <a:lnTo>
                    <a:pt x="23895" y="231620"/>
                  </a:lnTo>
                  <a:lnTo>
                    <a:pt x="39116" y="234696"/>
                  </a:lnTo>
                  <a:lnTo>
                    <a:pt x="1227327" y="234696"/>
                  </a:lnTo>
                  <a:lnTo>
                    <a:pt x="1242548" y="231620"/>
                  </a:lnTo>
                  <a:lnTo>
                    <a:pt x="1254982" y="223234"/>
                  </a:lnTo>
                  <a:lnTo>
                    <a:pt x="1263368" y="210800"/>
                  </a:lnTo>
                  <a:lnTo>
                    <a:pt x="1266444" y="195580"/>
                  </a:lnTo>
                  <a:lnTo>
                    <a:pt x="1266444" y="39116"/>
                  </a:lnTo>
                  <a:lnTo>
                    <a:pt x="1263368" y="23895"/>
                  </a:lnTo>
                  <a:lnTo>
                    <a:pt x="1254982" y="11461"/>
                  </a:lnTo>
                  <a:lnTo>
                    <a:pt x="1242548" y="3075"/>
                  </a:lnTo>
                  <a:lnTo>
                    <a:pt x="12273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914131" y="3311652"/>
              <a:ext cx="1266825" cy="234950"/>
            </a:xfrm>
            <a:custGeom>
              <a:avLst/>
              <a:gdLst/>
              <a:ahLst/>
              <a:cxnLst/>
              <a:rect l="l" t="t" r="r" b="b"/>
              <a:pathLst>
                <a:path w="1266825" h="234950">
                  <a:moveTo>
                    <a:pt x="0" y="39116"/>
                  </a:moveTo>
                  <a:lnTo>
                    <a:pt x="3075" y="23895"/>
                  </a:lnTo>
                  <a:lnTo>
                    <a:pt x="11461" y="11461"/>
                  </a:lnTo>
                  <a:lnTo>
                    <a:pt x="23895" y="3075"/>
                  </a:lnTo>
                  <a:lnTo>
                    <a:pt x="39116" y="0"/>
                  </a:lnTo>
                  <a:lnTo>
                    <a:pt x="1227327" y="0"/>
                  </a:lnTo>
                  <a:lnTo>
                    <a:pt x="1242548" y="3075"/>
                  </a:lnTo>
                  <a:lnTo>
                    <a:pt x="1254982" y="11461"/>
                  </a:lnTo>
                  <a:lnTo>
                    <a:pt x="1263368" y="23895"/>
                  </a:lnTo>
                  <a:lnTo>
                    <a:pt x="1266444" y="39116"/>
                  </a:lnTo>
                  <a:lnTo>
                    <a:pt x="1266444" y="195580"/>
                  </a:lnTo>
                  <a:lnTo>
                    <a:pt x="1263368" y="210800"/>
                  </a:lnTo>
                  <a:lnTo>
                    <a:pt x="1254982" y="223234"/>
                  </a:lnTo>
                  <a:lnTo>
                    <a:pt x="1242548" y="231620"/>
                  </a:lnTo>
                  <a:lnTo>
                    <a:pt x="1227327" y="234696"/>
                  </a:lnTo>
                  <a:lnTo>
                    <a:pt x="39116" y="234696"/>
                  </a:lnTo>
                  <a:lnTo>
                    <a:pt x="23895" y="231620"/>
                  </a:lnTo>
                  <a:lnTo>
                    <a:pt x="11461" y="223234"/>
                  </a:lnTo>
                  <a:lnTo>
                    <a:pt x="3075" y="210800"/>
                  </a:lnTo>
                  <a:lnTo>
                    <a:pt x="0" y="195580"/>
                  </a:lnTo>
                  <a:lnTo>
                    <a:pt x="0" y="39116"/>
                  </a:lnTo>
                  <a:close/>
                </a:path>
              </a:pathLst>
            </a:custGeom>
            <a:ln w="15240">
              <a:solidFill>
                <a:srgbClr val="1651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096122" y="3356864"/>
              <a:ext cx="244094" cy="136144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8404478" y="3354451"/>
              <a:ext cx="586740" cy="137795"/>
            </a:xfrm>
            <a:custGeom>
              <a:avLst/>
              <a:gdLst/>
              <a:ahLst/>
              <a:cxnLst/>
              <a:rect l="l" t="t" r="r" b="b"/>
              <a:pathLst>
                <a:path w="586740" h="137795">
                  <a:moveTo>
                    <a:pt x="129159" y="86106"/>
                  </a:moveTo>
                  <a:lnTo>
                    <a:pt x="8127" y="86106"/>
                  </a:lnTo>
                  <a:lnTo>
                    <a:pt x="8127" y="137795"/>
                  </a:lnTo>
                  <a:lnTo>
                    <a:pt x="129159" y="137795"/>
                  </a:lnTo>
                  <a:lnTo>
                    <a:pt x="129159" y="116840"/>
                  </a:lnTo>
                  <a:lnTo>
                    <a:pt x="34671" y="116840"/>
                  </a:lnTo>
                  <a:lnTo>
                    <a:pt x="34671" y="106934"/>
                  </a:lnTo>
                  <a:lnTo>
                    <a:pt x="129159" y="106934"/>
                  </a:lnTo>
                  <a:lnTo>
                    <a:pt x="129159" y="86106"/>
                  </a:lnTo>
                  <a:close/>
                </a:path>
                <a:path w="586740" h="137795">
                  <a:moveTo>
                    <a:pt x="129159" y="106934"/>
                  </a:moveTo>
                  <a:lnTo>
                    <a:pt x="102616" y="106934"/>
                  </a:lnTo>
                  <a:lnTo>
                    <a:pt x="102616" y="116840"/>
                  </a:lnTo>
                  <a:lnTo>
                    <a:pt x="129159" y="116840"/>
                  </a:lnTo>
                  <a:lnTo>
                    <a:pt x="129159" y="106934"/>
                  </a:lnTo>
                  <a:close/>
                </a:path>
                <a:path w="586740" h="137795">
                  <a:moveTo>
                    <a:pt x="493141" y="77216"/>
                  </a:moveTo>
                  <a:lnTo>
                    <a:pt x="466851" y="77216"/>
                  </a:lnTo>
                  <a:lnTo>
                    <a:pt x="466851" y="137795"/>
                  </a:lnTo>
                  <a:lnTo>
                    <a:pt x="586359" y="137795"/>
                  </a:lnTo>
                  <a:lnTo>
                    <a:pt x="586359" y="116459"/>
                  </a:lnTo>
                  <a:lnTo>
                    <a:pt x="493141" y="116459"/>
                  </a:lnTo>
                  <a:lnTo>
                    <a:pt x="493141" y="106807"/>
                  </a:lnTo>
                  <a:lnTo>
                    <a:pt x="586359" y="106807"/>
                  </a:lnTo>
                  <a:lnTo>
                    <a:pt x="586359" y="86106"/>
                  </a:lnTo>
                  <a:lnTo>
                    <a:pt x="493141" y="86106"/>
                  </a:lnTo>
                  <a:lnTo>
                    <a:pt x="493141" y="77216"/>
                  </a:lnTo>
                  <a:close/>
                </a:path>
                <a:path w="586740" h="137795">
                  <a:moveTo>
                    <a:pt x="586359" y="106807"/>
                  </a:moveTo>
                  <a:lnTo>
                    <a:pt x="560070" y="106807"/>
                  </a:lnTo>
                  <a:lnTo>
                    <a:pt x="560070" y="116459"/>
                  </a:lnTo>
                  <a:lnTo>
                    <a:pt x="586359" y="116459"/>
                  </a:lnTo>
                  <a:lnTo>
                    <a:pt x="586359" y="106807"/>
                  </a:lnTo>
                  <a:close/>
                </a:path>
                <a:path w="586740" h="137795">
                  <a:moveTo>
                    <a:pt x="586359" y="77216"/>
                  </a:moveTo>
                  <a:lnTo>
                    <a:pt x="560070" y="77216"/>
                  </a:lnTo>
                  <a:lnTo>
                    <a:pt x="560070" y="86106"/>
                  </a:lnTo>
                  <a:lnTo>
                    <a:pt x="586359" y="86106"/>
                  </a:lnTo>
                  <a:lnTo>
                    <a:pt x="586359" y="77216"/>
                  </a:lnTo>
                  <a:close/>
                </a:path>
                <a:path w="586740" h="137795">
                  <a:moveTo>
                    <a:pt x="337312" y="90297"/>
                  </a:moveTo>
                  <a:lnTo>
                    <a:pt x="310006" y="90297"/>
                  </a:lnTo>
                  <a:lnTo>
                    <a:pt x="310006" y="137795"/>
                  </a:lnTo>
                  <a:lnTo>
                    <a:pt x="431419" y="137795"/>
                  </a:lnTo>
                  <a:lnTo>
                    <a:pt x="431419" y="113665"/>
                  </a:lnTo>
                  <a:lnTo>
                    <a:pt x="337312" y="113665"/>
                  </a:lnTo>
                  <a:lnTo>
                    <a:pt x="337312" y="90297"/>
                  </a:lnTo>
                  <a:close/>
                </a:path>
                <a:path w="586740" h="137795">
                  <a:moveTo>
                    <a:pt x="429514" y="2413"/>
                  </a:moveTo>
                  <a:lnTo>
                    <a:pt x="402717" y="2413"/>
                  </a:lnTo>
                  <a:lnTo>
                    <a:pt x="402717" y="102616"/>
                  </a:lnTo>
                  <a:lnTo>
                    <a:pt x="429514" y="102616"/>
                  </a:lnTo>
                  <a:lnTo>
                    <a:pt x="429514" y="53848"/>
                  </a:lnTo>
                  <a:lnTo>
                    <a:pt x="445389" y="53848"/>
                  </a:lnTo>
                  <a:lnTo>
                    <a:pt x="445389" y="27940"/>
                  </a:lnTo>
                  <a:lnTo>
                    <a:pt x="429514" y="27940"/>
                  </a:lnTo>
                  <a:lnTo>
                    <a:pt x="429514" y="2413"/>
                  </a:lnTo>
                  <a:close/>
                </a:path>
                <a:path w="586740" h="137795">
                  <a:moveTo>
                    <a:pt x="338454" y="3048"/>
                  </a:moveTo>
                  <a:lnTo>
                    <a:pt x="326517" y="45085"/>
                  </a:lnTo>
                  <a:lnTo>
                    <a:pt x="321182" y="50165"/>
                  </a:lnTo>
                  <a:lnTo>
                    <a:pt x="315849" y="55372"/>
                  </a:lnTo>
                  <a:lnTo>
                    <a:pt x="309625" y="58293"/>
                  </a:lnTo>
                  <a:lnTo>
                    <a:pt x="302387" y="59309"/>
                  </a:lnTo>
                  <a:lnTo>
                    <a:pt x="302387" y="84201"/>
                  </a:lnTo>
                  <a:lnTo>
                    <a:pt x="340312" y="67167"/>
                  </a:lnTo>
                  <a:lnTo>
                    <a:pt x="349630" y="56134"/>
                  </a:lnTo>
                  <a:lnTo>
                    <a:pt x="388734" y="56134"/>
                  </a:lnTo>
                  <a:lnTo>
                    <a:pt x="360299" y="34925"/>
                  </a:lnTo>
                  <a:lnTo>
                    <a:pt x="361863" y="30353"/>
                  </a:lnTo>
                  <a:lnTo>
                    <a:pt x="361950" y="30099"/>
                  </a:lnTo>
                  <a:lnTo>
                    <a:pt x="363220" y="25146"/>
                  </a:lnTo>
                  <a:lnTo>
                    <a:pt x="364109" y="20066"/>
                  </a:lnTo>
                  <a:lnTo>
                    <a:pt x="364871" y="14986"/>
                  </a:lnTo>
                  <a:lnTo>
                    <a:pt x="365330" y="10386"/>
                  </a:lnTo>
                  <a:lnTo>
                    <a:pt x="365378" y="4572"/>
                  </a:lnTo>
                  <a:lnTo>
                    <a:pt x="338454" y="3048"/>
                  </a:lnTo>
                  <a:close/>
                </a:path>
                <a:path w="586740" h="137795">
                  <a:moveTo>
                    <a:pt x="388734" y="56134"/>
                  </a:moveTo>
                  <a:lnTo>
                    <a:pt x="349630" y="56134"/>
                  </a:lnTo>
                  <a:lnTo>
                    <a:pt x="382777" y="82296"/>
                  </a:lnTo>
                  <a:lnTo>
                    <a:pt x="398779" y="63627"/>
                  </a:lnTo>
                  <a:lnTo>
                    <a:pt x="388734" y="56134"/>
                  </a:lnTo>
                  <a:close/>
                </a:path>
                <a:path w="586740" h="137795">
                  <a:moveTo>
                    <a:pt x="184912" y="90297"/>
                  </a:moveTo>
                  <a:lnTo>
                    <a:pt x="157606" y="90297"/>
                  </a:lnTo>
                  <a:lnTo>
                    <a:pt x="157606" y="137795"/>
                  </a:lnTo>
                  <a:lnTo>
                    <a:pt x="279019" y="137795"/>
                  </a:lnTo>
                  <a:lnTo>
                    <a:pt x="279019" y="113665"/>
                  </a:lnTo>
                  <a:lnTo>
                    <a:pt x="184912" y="113665"/>
                  </a:lnTo>
                  <a:lnTo>
                    <a:pt x="184912" y="90297"/>
                  </a:lnTo>
                  <a:close/>
                </a:path>
                <a:path w="586740" h="137795">
                  <a:moveTo>
                    <a:pt x="277114" y="2413"/>
                  </a:moveTo>
                  <a:lnTo>
                    <a:pt x="250317" y="2413"/>
                  </a:lnTo>
                  <a:lnTo>
                    <a:pt x="250317" y="102616"/>
                  </a:lnTo>
                  <a:lnTo>
                    <a:pt x="277114" y="102616"/>
                  </a:lnTo>
                  <a:lnTo>
                    <a:pt x="277114" y="55499"/>
                  </a:lnTo>
                  <a:lnTo>
                    <a:pt x="292989" y="55499"/>
                  </a:lnTo>
                  <a:lnTo>
                    <a:pt x="292989" y="29337"/>
                  </a:lnTo>
                  <a:lnTo>
                    <a:pt x="277114" y="29337"/>
                  </a:lnTo>
                  <a:lnTo>
                    <a:pt x="277114" y="2413"/>
                  </a:lnTo>
                  <a:close/>
                </a:path>
                <a:path w="586740" h="137795">
                  <a:moveTo>
                    <a:pt x="236220" y="3937"/>
                  </a:moveTo>
                  <a:lnTo>
                    <a:pt x="153035" y="3937"/>
                  </a:lnTo>
                  <a:lnTo>
                    <a:pt x="153035" y="81026"/>
                  </a:lnTo>
                  <a:lnTo>
                    <a:pt x="218186" y="81026"/>
                  </a:lnTo>
                  <a:lnTo>
                    <a:pt x="224281" y="80518"/>
                  </a:lnTo>
                  <a:lnTo>
                    <a:pt x="235712" y="78994"/>
                  </a:lnTo>
                  <a:lnTo>
                    <a:pt x="240411" y="77724"/>
                  </a:lnTo>
                  <a:lnTo>
                    <a:pt x="243967" y="76200"/>
                  </a:lnTo>
                  <a:lnTo>
                    <a:pt x="243967" y="58547"/>
                  </a:lnTo>
                  <a:lnTo>
                    <a:pt x="179959" y="58547"/>
                  </a:lnTo>
                  <a:lnTo>
                    <a:pt x="179959" y="26670"/>
                  </a:lnTo>
                  <a:lnTo>
                    <a:pt x="236220" y="26670"/>
                  </a:lnTo>
                  <a:lnTo>
                    <a:pt x="236220" y="3937"/>
                  </a:lnTo>
                  <a:close/>
                </a:path>
                <a:path w="586740" h="137795">
                  <a:moveTo>
                    <a:pt x="243967" y="54102"/>
                  </a:moveTo>
                  <a:lnTo>
                    <a:pt x="240411" y="55499"/>
                  </a:lnTo>
                  <a:lnTo>
                    <a:pt x="235839" y="56642"/>
                  </a:lnTo>
                  <a:lnTo>
                    <a:pt x="224790" y="58166"/>
                  </a:lnTo>
                  <a:lnTo>
                    <a:pt x="218948" y="58547"/>
                  </a:lnTo>
                  <a:lnTo>
                    <a:pt x="243967" y="58547"/>
                  </a:lnTo>
                  <a:lnTo>
                    <a:pt x="243967" y="54102"/>
                  </a:lnTo>
                  <a:close/>
                </a:path>
                <a:path w="586740" h="137795">
                  <a:moveTo>
                    <a:pt x="497840" y="2540"/>
                  </a:moveTo>
                  <a:lnTo>
                    <a:pt x="461174" y="17158"/>
                  </a:lnTo>
                  <a:lnTo>
                    <a:pt x="454405" y="37465"/>
                  </a:lnTo>
                  <a:lnTo>
                    <a:pt x="455179" y="44704"/>
                  </a:lnTo>
                  <a:lnTo>
                    <a:pt x="488436" y="71598"/>
                  </a:lnTo>
                  <a:lnTo>
                    <a:pt x="499636" y="72390"/>
                  </a:lnTo>
                  <a:lnTo>
                    <a:pt x="495350" y="72390"/>
                  </a:lnTo>
                  <a:lnTo>
                    <a:pt x="536194" y="56769"/>
                  </a:lnTo>
                  <a:lnTo>
                    <a:pt x="538588" y="50673"/>
                  </a:lnTo>
                  <a:lnTo>
                    <a:pt x="492632" y="50673"/>
                  </a:lnTo>
                  <a:lnTo>
                    <a:pt x="488442" y="49530"/>
                  </a:lnTo>
                  <a:lnTo>
                    <a:pt x="482600" y="44704"/>
                  </a:lnTo>
                  <a:lnTo>
                    <a:pt x="481075" y="41529"/>
                  </a:lnTo>
                  <a:lnTo>
                    <a:pt x="481075" y="33274"/>
                  </a:lnTo>
                  <a:lnTo>
                    <a:pt x="482600" y="30099"/>
                  </a:lnTo>
                  <a:lnTo>
                    <a:pt x="485521" y="27686"/>
                  </a:lnTo>
                  <a:lnTo>
                    <a:pt x="488442" y="25400"/>
                  </a:lnTo>
                  <a:lnTo>
                    <a:pt x="492632" y="24130"/>
                  </a:lnTo>
                  <a:lnTo>
                    <a:pt x="538521" y="24130"/>
                  </a:lnTo>
                  <a:lnTo>
                    <a:pt x="535813" y="17653"/>
                  </a:lnTo>
                  <a:lnTo>
                    <a:pt x="505174" y="2972"/>
                  </a:lnTo>
                  <a:lnTo>
                    <a:pt x="497840" y="2540"/>
                  </a:lnTo>
                  <a:close/>
                </a:path>
                <a:path w="586740" h="137795">
                  <a:moveTo>
                    <a:pt x="586359" y="49657"/>
                  </a:moveTo>
                  <a:lnTo>
                    <a:pt x="559562" y="49657"/>
                  </a:lnTo>
                  <a:lnTo>
                    <a:pt x="559562" y="72390"/>
                  </a:lnTo>
                  <a:lnTo>
                    <a:pt x="586359" y="72390"/>
                  </a:lnTo>
                  <a:lnTo>
                    <a:pt x="586359" y="49657"/>
                  </a:lnTo>
                  <a:close/>
                </a:path>
                <a:path w="586740" h="137795">
                  <a:moveTo>
                    <a:pt x="538521" y="24130"/>
                  </a:moveTo>
                  <a:lnTo>
                    <a:pt x="503047" y="24130"/>
                  </a:lnTo>
                  <a:lnTo>
                    <a:pt x="507111" y="25400"/>
                  </a:lnTo>
                  <a:lnTo>
                    <a:pt x="510031" y="27686"/>
                  </a:lnTo>
                  <a:lnTo>
                    <a:pt x="512952" y="30099"/>
                  </a:lnTo>
                  <a:lnTo>
                    <a:pt x="514476" y="33274"/>
                  </a:lnTo>
                  <a:lnTo>
                    <a:pt x="514476" y="41529"/>
                  </a:lnTo>
                  <a:lnTo>
                    <a:pt x="512952" y="44704"/>
                  </a:lnTo>
                  <a:lnTo>
                    <a:pt x="507111" y="49530"/>
                  </a:lnTo>
                  <a:lnTo>
                    <a:pt x="503047" y="50673"/>
                  </a:lnTo>
                  <a:lnTo>
                    <a:pt x="538588" y="50673"/>
                  </a:lnTo>
                  <a:lnTo>
                    <a:pt x="538988" y="49657"/>
                  </a:lnTo>
                  <a:lnTo>
                    <a:pt x="586359" y="49657"/>
                  </a:lnTo>
                  <a:lnTo>
                    <a:pt x="586359" y="24638"/>
                  </a:lnTo>
                  <a:lnTo>
                    <a:pt x="538734" y="24638"/>
                  </a:lnTo>
                  <a:lnTo>
                    <a:pt x="538521" y="24130"/>
                  </a:lnTo>
                  <a:close/>
                </a:path>
                <a:path w="586740" h="137795">
                  <a:moveTo>
                    <a:pt x="586359" y="2540"/>
                  </a:moveTo>
                  <a:lnTo>
                    <a:pt x="559562" y="2540"/>
                  </a:lnTo>
                  <a:lnTo>
                    <a:pt x="559562" y="24638"/>
                  </a:lnTo>
                  <a:lnTo>
                    <a:pt x="586359" y="24638"/>
                  </a:lnTo>
                  <a:lnTo>
                    <a:pt x="586359" y="2540"/>
                  </a:lnTo>
                  <a:close/>
                </a:path>
                <a:path w="586740" h="137795">
                  <a:moveTo>
                    <a:pt x="58166" y="34036"/>
                  </a:moveTo>
                  <a:lnTo>
                    <a:pt x="30734" y="34036"/>
                  </a:lnTo>
                  <a:lnTo>
                    <a:pt x="28866" y="40386"/>
                  </a:lnTo>
                  <a:lnTo>
                    <a:pt x="28828" y="40513"/>
                  </a:lnTo>
                  <a:lnTo>
                    <a:pt x="25273" y="46101"/>
                  </a:lnTo>
                  <a:lnTo>
                    <a:pt x="14731" y="55372"/>
                  </a:lnTo>
                  <a:lnTo>
                    <a:pt x="8000" y="58166"/>
                  </a:lnTo>
                  <a:lnTo>
                    <a:pt x="0" y="58928"/>
                  </a:lnTo>
                  <a:lnTo>
                    <a:pt x="0" y="81534"/>
                  </a:lnTo>
                  <a:lnTo>
                    <a:pt x="38862" y="66802"/>
                  </a:lnTo>
                  <a:lnTo>
                    <a:pt x="44196" y="60833"/>
                  </a:lnTo>
                  <a:lnTo>
                    <a:pt x="91750" y="60833"/>
                  </a:lnTo>
                  <a:lnTo>
                    <a:pt x="56006" y="41529"/>
                  </a:lnTo>
                  <a:lnTo>
                    <a:pt x="56345" y="40513"/>
                  </a:lnTo>
                  <a:lnTo>
                    <a:pt x="56896" y="39116"/>
                  </a:lnTo>
                  <a:lnTo>
                    <a:pt x="57150" y="37846"/>
                  </a:lnTo>
                  <a:lnTo>
                    <a:pt x="57912" y="35306"/>
                  </a:lnTo>
                  <a:lnTo>
                    <a:pt x="58166" y="34036"/>
                  </a:lnTo>
                  <a:close/>
                </a:path>
                <a:path w="586740" h="137795">
                  <a:moveTo>
                    <a:pt x="88392" y="12573"/>
                  </a:moveTo>
                  <a:lnTo>
                    <a:pt x="1650" y="12573"/>
                  </a:lnTo>
                  <a:lnTo>
                    <a:pt x="1650" y="34036"/>
                  </a:lnTo>
                  <a:lnTo>
                    <a:pt x="84709" y="34036"/>
                  </a:lnTo>
                  <a:lnTo>
                    <a:pt x="84709" y="51816"/>
                  </a:lnTo>
                  <a:lnTo>
                    <a:pt x="102362" y="51816"/>
                  </a:lnTo>
                  <a:lnTo>
                    <a:pt x="102362" y="81280"/>
                  </a:lnTo>
                  <a:lnTo>
                    <a:pt x="129159" y="81280"/>
                  </a:lnTo>
                  <a:lnTo>
                    <a:pt x="129159" y="28067"/>
                  </a:lnTo>
                  <a:lnTo>
                    <a:pt x="88392" y="28067"/>
                  </a:lnTo>
                  <a:lnTo>
                    <a:pt x="88392" y="12573"/>
                  </a:lnTo>
                  <a:close/>
                </a:path>
                <a:path w="586740" h="137795">
                  <a:moveTo>
                    <a:pt x="91750" y="60833"/>
                  </a:moveTo>
                  <a:lnTo>
                    <a:pt x="44196" y="60833"/>
                  </a:lnTo>
                  <a:lnTo>
                    <a:pt x="80462" y="80938"/>
                  </a:lnTo>
                  <a:lnTo>
                    <a:pt x="81111" y="79724"/>
                  </a:lnTo>
                  <a:lnTo>
                    <a:pt x="92455" y="61214"/>
                  </a:lnTo>
                  <a:lnTo>
                    <a:pt x="91750" y="60833"/>
                  </a:lnTo>
                  <a:close/>
                </a:path>
                <a:path w="586740" h="137795">
                  <a:moveTo>
                    <a:pt x="129159" y="2413"/>
                  </a:moveTo>
                  <a:lnTo>
                    <a:pt x="102362" y="2413"/>
                  </a:lnTo>
                  <a:lnTo>
                    <a:pt x="102362" y="28067"/>
                  </a:lnTo>
                  <a:lnTo>
                    <a:pt x="129159" y="28067"/>
                  </a:lnTo>
                  <a:lnTo>
                    <a:pt x="129159" y="2413"/>
                  </a:lnTo>
                  <a:close/>
                </a:path>
                <a:path w="586740" h="137795">
                  <a:moveTo>
                    <a:pt x="58674" y="0"/>
                  </a:moveTo>
                  <a:lnTo>
                    <a:pt x="31369" y="0"/>
                  </a:lnTo>
                  <a:lnTo>
                    <a:pt x="31369" y="12573"/>
                  </a:lnTo>
                  <a:lnTo>
                    <a:pt x="58674" y="12573"/>
                  </a:lnTo>
                  <a:lnTo>
                    <a:pt x="58674" y="0"/>
                  </a:lnTo>
                  <a:close/>
                </a:path>
              </a:pathLst>
            </a:custGeom>
            <a:solidFill>
              <a:srgbClr val="0037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914131" y="3596640"/>
              <a:ext cx="1266825" cy="233679"/>
            </a:xfrm>
            <a:custGeom>
              <a:avLst/>
              <a:gdLst/>
              <a:ahLst/>
              <a:cxnLst/>
              <a:rect l="l" t="t" r="r" b="b"/>
              <a:pathLst>
                <a:path w="1266825" h="233679">
                  <a:moveTo>
                    <a:pt x="1227582" y="0"/>
                  </a:moveTo>
                  <a:lnTo>
                    <a:pt x="38862" y="0"/>
                  </a:lnTo>
                  <a:lnTo>
                    <a:pt x="23735" y="3053"/>
                  </a:lnTo>
                  <a:lnTo>
                    <a:pt x="11382" y="11382"/>
                  </a:lnTo>
                  <a:lnTo>
                    <a:pt x="3053" y="23735"/>
                  </a:lnTo>
                  <a:lnTo>
                    <a:pt x="0" y="38861"/>
                  </a:lnTo>
                  <a:lnTo>
                    <a:pt x="0" y="194309"/>
                  </a:lnTo>
                  <a:lnTo>
                    <a:pt x="3053" y="209436"/>
                  </a:lnTo>
                  <a:lnTo>
                    <a:pt x="11382" y="221789"/>
                  </a:lnTo>
                  <a:lnTo>
                    <a:pt x="23735" y="230118"/>
                  </a:lnTo>
                  <a:lnTo>
                    <a:pt x="38862" y="233171"/>
                  </a:lnTo>
                  <a:lnTo>
                    <a:pt x="1227582" y="233171"/>
                  </a:lnTo>
                  <a:lnTo>
                    <a:pt x="1242708" y="230118"/>
                  </a:lnTo>
                  <a:lnTo>
                    <a:pt x="1255061" y="221789"/>
                  </a:lnTo>
                  <a:lnTo>
                    <a:pt x="1263390" y="209436"/>
                  </a:lnTo>
                  <a:lnTo>
                    <a:pt x="1266444" y="194309"/>
                  </a:lnTo>
                  <a:lnTo>
                    <a:pt x="1266444" y="38861"/>
                  </a:lnTo>
                  <a:lnTo>
                    <a:pt x="1263390" y="23735"/>
                  </a:lnTo>
                  <a:lnTo>
                    <a:pt x="1255061" y="11382"/>
                  </a:lnTo>
                  <a:lnTo>
                    <a:pt x="1242708" y="3053"/>
                  </a:lnTo>
                  <a:lnTo>
                    <a:pt x="12275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914131" y="3596640"/>
              <a:ext cx="1266825" cy="233679"/>
            </a:xfrm>
            <a:custGeom>
              <a:avLst/>
              <a:gdLst/>
              <a:ahLst/>
              <a:cxnLst/>
              <a:rect l="l" t="t" r="r" b="b"/>
              <a:pathLst>
                <a:path w="1266825" h="233679">
                  <a:moveTo>
                    <a:pt x="0" y="38861"/>
                  </a:moveTo>
                  <a:lnTo>
                    <a:pt x="3053" y="23735"/>
                  </a:lnTo>
                  <a:lnTo>
                    <a:pt x="11382" y="11382"/>
                  </a:lnTo>
                  <a:lnTo>
                    <a:pt x="23735" y="3053"/>
                  </a:lnTo>
                  <a:lnTo>
                    <a:pt x="38862" y="0"/>
                  </a:lnTo>
                  <a:lnTo>
                    <a:pt x="1227582" y="0"/>
                  </a:lnTo>
                  <a:lnTo>
                    <a:pt x="1242708" y="3053"/>
                  </a:lnTo>
                  <a:lnTo>
                    <a:pt x="1255061" y="11382"/>
                  </a:lnTo>
                  <a:lnTo>
                    <a:pt x="1263390" y="23735"/>
                  </a:lnTo>
                  <a:lnTo>
                    <a:pt x="1266444" y="38861"/>
                  </a:lnTo>
                  <a:lnTo>
                    <a:pt x="1266444" y="194309"/>
                  </a:lnTo>
                  <a:lnTo>
                    <a:pt x="1263390" y="209436"/>
                  </a:lnTo>
                  <a:lnTo>
                    <a:pt x="1255061" y="221789"/>
                  </a:lnTo>
                  <a:lnTo>
                    <a:pt x="1242708" y="230118"/>
                  </a:lnTo>
                  <a:lnTo>
                    <a:pt x="1227582" y="233171"/>
                  </a:lnTo>
                  <a:lnTo>
                    <a:pt x="38862" y="233171"/>
                  </a:lnTo>
                  <a:lnTo>
                    <a:pt x="23735" y="230118"/>
                  </a:lnTo>
                  <a:lnTo>
                    <a:pt x="11382" y="221789"/>
                  </a:lnTo>
                  <a:lnTo>
                    <a:pt x="3053" y="209436"/>
                  </a:lnTo>
                  <a:lnTo>
                    <a:pt x="0" y="194309"/>
                  </a:lnTo>
                  <a:lnTo>
                    <a:pt x="0" y="38861"/>
                  </a:lnTo>
                  <a:close/>
                </a:path>
              </a:pathLst>
            </a:custGeom>
            <a:ln w="15240">
              <a:solidFill>
                <a:srgbClr val="1651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076057" y="3639692"/>
              <a:ext cx="949325" cy="137795"/>
            </a:xfrm>
            <a:custGeom>
              <a:avLst/>
              <a:gdLst/>
              <a:ahLst/>
              <a:cxnLst/>
              <a:rect l="l" t="t" r="r" b="b"/>
              <a:pathLst>
                <a:path w="949325" h="137795">
                  <a:moveTo>
                    <a:pt x="128270" y="889"/>
                  </a:moveTo>
                  <a:lnTo>
                    <a:pt x="7874" y="889"/>
                  </a:lnTo>
                  <a:lnTo>
                    <a:pt x="7874" y="22606"/>
                  </a:lnTo>
                  <a:lnTo>
                    <a:pt x="101346" y="22606"/>
                  </a:lnTo>
                  <a:lnTo>
                    <a:pt x="101346" y="46355"/>
                  </a:lnTo>
                  <a:lnTo>
                    <a:pt x="128270" y="46355"/>
                  </a:lnTo>
                  <a:lnTo>
                    <a:pt x="128270" y="889"/>
                  </a:lnTo>
                  <a:close/>
                </a:path>
                <a:path w="949325" h="137795">
                  <a:moveTo>
                    <a:pt x="130175" y="102743"/>
                  </a:moveTo>
                  <a:lnTo>
                    <a:pt x="129501" y="101346"/>
                  </a:lnTo>
                  <a:lnTo>
                    <a:pt x="127508" y="97155"/>
                  </a:lnTo>
                  <a:lnTo>
                    <a:pt x="122301" y="93091"/>
                  </a:lnTo>
                  <a:lnTo>
                    <a:pt x="117094" y="88900"/>
                  </a:lnTo>
                  <a:lnTo>
                    <a:pt x="109855" y="85852"/>
                  </a:lnTo>
                  <a:lnTo>
                    <a:pt x="101600" y="84162"/>
                  </a:lnTo>
                  <a:lnTo>
                    <a:pt x="101600" y="106807"/>
                  </a:lnTo>
                  <a:lnTo>
                    <a:pt x="101600" y="112268"/>
                  </a:lnTo>
                  <a:lnTo>
                    <a:pt x="98425" y="114300"/>
                  </a:lnTo>
                  <a:lnTo>
                    <a:pt x="92456" y="115570"/>
                  </a:lnTo>
                  <a:lnTo>
                    <a:pt x="86360" y="116967"/>
                  </a:lnTo>
                  <a:lnTo>
                    <a:pt x="78359" y="117602"/>
                  </a:lnTo>
                  <a:lnTo>
                    <a:pt x="58420" y="117602"/>
                  </a:lnTo>
                  <a:lnTo>
                    <a:pt x="50419" y="116967"/>
                  </a:lnTo>
                  <a:lnTo>
                    <a:pt x="44450" y="115570"/>
                  </a:lnTo>
                  <a:lnTo>
                    <a:pt x="38354" y="114300"/>
                  </a:lnTo>
                  <a:lnTo>
                    <a:pt x="35306" y="112268"/>
                  </a:lnTo>
                  <a:lnTo>
                    <a:pt x="35179" y="109474"/>
                  </a:lnTo>
                  <a:lnTo>
                    <a:pt x="35306" y="106807"/>
                  </a:lnTo>
                  <a:lnTo>
                    <a:pt x="38354" y="104775"/>
                  </a:lnTo>
                  <a:lnTo>
                    <a:pt x="44450" y="103378"/>
                  </a:lnTo>
                  <a:lnTo>
                    <a:pt x="50419" y="102108"/>
                  </a:lnTo>
                  <a:lnTo>
                    <a:pt x="58420" y="101346"/>
                  </a:lnTo>
                  <a:lnTo>
                    <a:pt x="78359" y="101346"/>
                  </a:lnTo>
                  <a:lnTo>
                    <a:pt x="86360" y="102108"/>
                  </a:lnTo>
                  <a:lnTo>
                    <a:pt x="92456" y="103378"/>
                  </a:lnTo>
                  <a:lnTo>
                    <a:pt x="98425" y="104775"/>
                  </a:lnTo>
                  <a:lnTo>
                    <a:pt x="101600" y="106807"/>
                  </a:lnTo>
                  <a:lnTo>
                    <a:pt x="101600" y="84162"/>
                  </a:lnTo>
                  <a:lnTo>
                    <a:pt x="100584" y="83947"/>
                  </a:lnTo>
                  <a:lnTo>
                    <a:pt x="93408" y="82689"/>
                  </a:lnTo>
                  <a:lnTo>
                    <a:pt x="85661" y="81800"/>
                  </a:lnTo>
                  <a:lnTo>
                    <a:pt x="77330" y="81280"/>
                  </a:lnTo>
                  <a:lnTo>
                    <a:pt x="59512" y="81280"/>
                  </a:lnTo>
                  <a:lnTo>
                    <a:pt x="19685" y="88900"/>
                  </a:lnTo>
                  <a:lnTo>
                    <a:pt x="6731" y="102743"/>
                  </a:lnTo>
                  <a:lnTo>
                    <a:pt x="6731" y="116205"/>
                  </a:lnTo>
                  <a:lnTo>
                    <a:pt x="43408" y="136271"/>
                  </a:lnTo>
                  <a:lnTo>
                    <a:pt x="59512" y="137680"/>
                  </a:lnTo>
                  <a:lnTo>
                    <a:pt x="77330" y="137680"/>
                  </a:lnTo>
                  <a:lnTo>
                    <a:pt x="117094" y="130048"/>
                  </a:lnTo>
                  <a:lnTo>
                    <a:pt x="122301" y="125857"/>
                  </a:lnTo>
                  <a:lnTo>
                    <a:pt x="127508" y="121793"/>
                  </a:lnTo>
                  <a:lnTo>
                    <a:pt x="129501" y="117602"/>
                  </a:lnTo>
                  <a:lnTo>
                    <a:pt x="130175" y="116205"/>
                  </a:lnTo>
                  <a:lnTo>
                    <a:pt x="130175" y="102743"/>
                  </a:lnTo>
                  <a:close/>
                </a:path>
                <a:path w="949325" h="137795">
                  <a:moveTo>
                    <a:pt x="136906" y="52705"/>
                  </a:moveTo>
                  <a:lnTo>
                    <a:pt x="71628" y="52705"/>
                  </a:lnTo>
                  <a:lnTo>
                    <a:pt x="71628" y="32639"/>
                  </a:lnTo>
                  <a:lnTo>
                    <a:pt x="44704" y="32639"/>
                  </a:lnTo>
                  <a:lnTo>
                    <a:pt x="44704" y="52705"/>
                  </a:lnTo>
                  <a:lnTo>
                    <a:pt x="0" y="52705"/>
                  </a:lnTo>
                  <a:lnTo>
                    <a:pt x="0" y="74168"/>
                  </a:lnTo>
                  <a:lnTo>
                    <a:pt x="136906" y="74168"/>
                  </a:lnTo>
                  <a:lnTo>
                    <a:pt x="136906" y="52705"/>
                  </a:lnTo>
                  <a:close/>
                </a:path>
                <a:path w="949325" h="137795">
                  <a:moveTo>
                    <a:pt x="280670" y="889"/>
                  </a:moveTo>
                  <a:lnTo>
                    <a:pt x="160274" y="889"/>
                  </a:lnTo>
                  <a:lnTo>
                    <a:pt x="160274" y="22733"/>
                  </a:lnTo>
                  <a:lnTo>
                    <a:pt x="253492" y="22733"/>
                  </a:lnTo>
                  <a:lnTo>
                    <a:pt x="253492" y="44196"/>
                  </a:lnTo>
                  <a:lnTo>
                    <a:pt x="280670" y="44196"/>
                  </a:lnTo>
                  <a:lnTo>
                    <a:pt x="280670" y="889"/>
                  </a:lnTo>
                  <a:close/>
                </a:path>
                <a:path w="949325" h="137795">
                  <a:moveTo>
                    <a:pt x="281305" y="77470"/>
                  </a:moveTo>
                  <a:lnTo>
                    <a:pt x="255270" y="77470"/>
                  </a:lnTo>
                  <a:lnTo>
                    <a:pt x="255270" y="87630"/>
                  </a:lnTo>
                  <a:lnTo>
                    <a:pt x="255270" y="106807"/>
                  </a:lnTo>
                  <a:lnTo>
                    <a:pt x="255270" y="116586"/>
                  </a:lnTo>
                  <a:lnTo>
                    <a:pt x="186436" y="116586"/>
                  </a:lnTo>
                  <a:lnTo>
                    <a:pt x="186436" y="106807"/>
                  </a:lnTo>
                  <a:lnTo>
                    <a:pt x="255270" y="106807"/>
                  </a:lnTo>
                  <a:lnTo>
                    <a:pt x="255270" y="87630"/>
                  </a:lnTo>
                  <a:lnTo>
                    <a:pt x="186436" y="87630"/>
                  </a:lnTo>
                  <a:lnTo>
                    <a:pt x="186436" y="77470"/>
                  </a:lnTo>
                  <a:lnTo>
                    <a:pt x="160274" y="77470"/>
                  </a:lnTo>
                  <a:lnTo>
                    <a:pt x="160274" y="136271"/>
                  </a:lnTo>
                  <a:lnTo>
                    <a:pt x="281305" y="136271"/>
                  </a:lnTo>
                  <a:lnTo>
                    <a:pt x="281305" y="116586"/>
                  </a:lnTo>
                  <a:lnTo>
                    <a:pt x="281305" y="106807"/>
                  </a:lnTo>
                  <a:lnTo>
                    <a:pt x="281305" y="87630"/>
                  </a:lnTo>
                  <a:lnTo>
                    <a:pt x="281305" y="77470"/>
                  </a:lnTo>
                  <a:close/>
                </a:path>
                <a:path w="949325" h="137795">
                  <a:moveTo>
                    <a:pt x="289306" y="49276"/>
                  </a:moveTo>
                  <a:lnTo>
                    <a:pt x="152400" y="49276"/>
                  </a:lnTo>
                  <a:lnTo>
                    <a:pt x="152400" y="70612"/>
                  </a:lnTo>
                  <a:lnTo>
                    <a:pt x="289306" y="70612"/>
                  </a:lnTo>
                  <a:lnTo>
                    <a:pt x="289306" y="49276"/>
                  </a:lnTo>
                  <a:close/>
                </a:path>
                <a:path w="949325" h="137795">
                  <a:moveTo>
                    <a:pt x="390398" y="2540"/>
                  </a:moveTo>
                  <a:lnTo>
                    <a:pt x="363855" y="2540"/>
                  </a:lnTo>
                  <a:lnTo>
                    <a:pt x="363855" y="24511"/>
                  </a:lnTo>
                  <a:lnTo>
                    <a:pt x="363855" y="48006"/>
                  </a:lnTo>
                  <a:lnTo>
                    <a:pt x="334264" y="48006"/>
                  </a:lnTo>
                  <a:lnTo>
                    <a:pt x="334264" y="24511"/>
                  </a:lnTo>
                  <a:lnTo>
                    <a:pt x="363855" y="24511"/>
                  </a:lnTo>
                  <a:lnTo>
                    <a:pt x="363855" y="2540"/>
                  </a:lnTo>
                  <a:lnTo>
                    <a:pt x="307721" y="2540"/>
                  </a:lnTo>
                  <a:lnTo>
                    <a:pt x="307721" y="69977"/>
                  </a:lnTo>
                  <a:lnTo>
                    <a:pt x="390398" y="69977"/>
                  </a:lnTo>
                  <a:lnTo>
                    <a:pt x="390398" y="48006"/>
                  </a:lnTo>
                  <a:lnTo>
                    <a:pt x="390398" y="24511"/>
                  </a:lnTo>
                  <a:lnTo>
                    <a:pt x="390398" y="2540"/>
                  </a:lnTo>
                  <a:close/>
                </a:path>
                <a:path w="949325" h="137795">
                  <a:moveTo>
                    <a:pt x="433070" y="100076"/>
                  </a:moveTo>
                  <a:lnTo>
                    <a:pt x="432409" y="98679"/>
                  </a:lnTo>
                  <a:lnTo>
                    <a:pt x="430276" y="94107"/>
                  </a:lnTo>
                  <a:lnTo>
                    <a:pt x="424942" y="89662"/>
                  </a:lnTo>
                  <a:lnTo>
                    <a:pt x="419481" y="85217"/>
                  </a:lnTo>
                  <a:lnTo>
                    <a:pt x="412242" y="82042"/>
                  </a:lnTo>
                  <a:lnTo>
                    <a:pt x="404114" y="80352"/>
                  </a:lnTo>
                  <a:lnTo>
                    <a:pt x="404114" y="104394"/>
                  </a:lnTo>
                  <a:lnTo>
                    <a:pt x="404114" y="110744"/>
                  </a:lnTo>
                  <a:lnTo>
                    <a:pt x="400939" y="113030"/>
                  </a:lnTo>
                  <a:lnTo>
                    <a:pt x="388874" y="115824"/>
                  </a:lnTo>
                  <a:lnTo>
                    <a:pt x="381254" y="116459"/>
                  </a:lnTo>
                  <a:lnTo>
                    <a:pt x="362966" y="116459"/>
                  </a:lnTo>
                  <a:lnTo>
                    <a:pt x="355346" y="115824"/>
                  </a:lnTo>
                  <a:lnTo>
                    <a:pt x="343281" y="113030"/>
                  </a:lnTo>
                  <a:lnTo>
                    <a:pt x="340106" y="110744"/>
                  </a:lnTo>
                  <a:lnTo>
                    <a:pt x="339979" y="107569"/>
                  </a:lnTo>
                  <a:lnTo>
                    <a:pt x="340106" y="104394"/>
                  </a:lnTo>
                  <a:lnTo>
                    <a:pt x="343281" y="102108"/>
                  </a:lnTo>
                  <a:lnTo>
                    <a:pt x="355346" y="99314"/>
                  </a:lnTo>
                  <a:lnTo>
                    <a:pt x="362966" y="98679"/>
                  </a:lnTo>
                  <a:lnTo>
                    <a:pt x="381254" y="98679"/>
                  </a:lnTo>
                  <a:lnTo>
                    <a:pt x="388874" y="99314"/>
                  </a:lnTo>
                  <a:lnTo>
                    <a:pt x="400939" y="102108"/>
                  </a:lnTo>
                  <a:lnTo>
                    <a:pt x="404114" y="104394"/>
                  </a:lnTo>
                  <a:lnTo>
                    <a:pt x="404114" y="80352"/>
                  </a:lnTo>
                  <a:lnTo>
                    <a:pt x="403098" y="80137"/>
                  </a:lnTo>
                  <a:lnTo>
                    <a:pt x="395998" y="78879"/>
                  </a:lnTo>
                  <a:lnTo>
                    <a:pt x="388454" y="77978"/>
                  </a:lnTo>
                  <a:lnTo>
                    <a:pt x="380479" y="77470"/>
                  </a:lnTo>
                  <a:lnTo>
                    <a:pt x="363728" y="77470"/>
                  </a:lnTo>
                  <a:lnTo>
                    <a:pt x="324739" y="85217"/>
                  </a:lnTo>
                  <a:lnTo>
                    <a:pt x="311150" y="100076"/>
                  </a:lnTo>
                  <a:lnTo>
                    <a:pt x="311150" y="115062"/>
                  </a:lnTo>
                  <a:lnTo>
                    <a:pt x="348208" y="136271"/>
                  </a:lnTo>
                  <a:lnTo>
                    <a:pt x="363728" y="137680"/>
                  </a:lnTo>
                  <a:lnTo>
                    <a:pt x="380479" y="137680"/>
                  </a:lnTo>
                  <a:lnTo>
                    <a:pt x="419481" y="129921"/>
                  </a:lnTo>
                  <a:lnTo>
                    <a:pt x="432409" y="116459"/>
                  </a:lnTo>
                  <a:lnTo>
                    <a:pt x="433070" y="115062"/>
                  </a:lnTo>
                  <a:lnTo>
                    <a:pt x="433070" y="100076"/>
                  </a:lnTo>
                  <a:close/>
                </a:path>
                <a:path w="949325" h="137795">
                  <a:moveTo>
                    <a:pt x="447675" y="23368"/>
                  </a:moveTo>
                  <a:lnTo>
                    <a:pt x="431800" y="23368"/>
                  </a:lnTo>
                  <a:lnTo>
                    <a:pt x="431800" y="889"/>
                  </a:lnTo>
                  <a:lnTo>
                    <a:pt x="405130" y="889"/>
                  </a:lnTo>
                  <a:lnTo>
                    <a:pt x="405130" y="75438"/>
                  </a:lnTo>
                  <a:lnTo>
                    <a:pt x="431800" y="75438"/>
                  </a:lnTo>
                  <a:lnTo>
                    <a:pt x="431800" y="49403"/>
                  </a:lnTo>
                  <a:lnTo>
                    <a:pt x="447675" y="49403"/>
                  </a:lnTo>
                  <a:lnTo>
                    <a:pt x="447675" y="23368"/>
                  </a:lnTo>
                  <a:close/>
                </a:path>
                <a:path w="949325" h="137795">
                  <a:moveTo>
                    <a:pt x="587248" y="41656"/>
                  </a:moveTo>
                  <a:lnTo>
                    <a:pt x="568642" y="7429"/>
                  </a:lnTo>
                  <a:lnTo>
                    <a:pt x="560578" y="3835"/>
                  </a:lnTo>
                  <a:lnTo>
                    <a:pt x="560578" y="35687"/>
                  </a:lnTo>
                  <a:lnTo>
                    <a:pt x="560578" y="47498"/>
                  </a:lnTo>
                  <a:lnTo>
                    <a:pt x="558927" y="52070"/>
                  </a:lnTo>
                  <a:lnTo>
                    <a:pt x="555752" y="55118"/>
                  </a:lnTo>
                  <a:lnTo>
                    <a:pt x="552564" y="58343"/>
                  </a:lnTo>
                  <a:lnTo>
                    <a:pt x="548513" y="59817"/>
                  </a:lnTo>
                  <a:lnTo>
                    <a:pt x="538226" y="59817"/>
                  </a:lnTo>
                  <a:lnTo>
                    <a:pt x="534162" y="58343"/>
                  </a:lnTo>
                  <a:lnTo>
                    <a:pt x="530860" y="55118"/>
                  </a:lnTo>
                  <a:lnTo>
                    <a:pt x="527812" y="52070"/>
                  </a:lnTo>
                  <a:lnTo>
                    <a:pt x="526161" y="47498"/>
                  </a:lnTo>
                  <a:lnTo>
                    <a:pt x="526161" y="35687"/>
                  </a:lnTo>
                  <a:lnTo>
                    <a:pt x="527812" y="31242"/>
                  </a:lnTo>
                  <a:lnTo>
                    <a:pt x="530860" y="28067"/>
                  </a:lnTo>
                  <a:lnTo>
                    <a:pt x="534035" y="25019"/>
                  </a:lnTo>
                  <a:lnTo>
                    <a:pt x="538226" y="23495"/>
                  </a:lnTo>
                  <a:lnTo>
                    <a:pt x="548513" y="23495"/>
                  </a:lnTo>
                  <a:lnTo>
                    <a:pt x="552704" y="25019"/>
                  </a:lnTo>
                  <a:lnTo>
                    <a:pt x="558927" y="31242"/>
                  </a:lnTo>
                  <a:lnTo>
                    <a:pt x="560578" y="35687"/>
                  </a:lnTo>
                  <a:lnTo>
                    <a:pt x="560578" y="3835"/>
                  </a:lnTo>
                  <a:lnTo>
                    <a:pt x="552780" y="1854"/>
                  </a:lnTo>
                  <a:lnTo>
                    <a:pt x="543306" y="1016"/>
                  </a:lnTo>
                  <a:lnTo>
                    <a:pt x="533869" y="1854"/>
                  </a:lnTo>
                  <a:lnTo>
                    <a:pt x="502602" y="25019"/>
                  </a:lnTo>
                  <a:lnTo>
                    <a:pt x="499491" y="41656"/>
                  </a:lnTo>
                  <a:lnTo>
                    <a:pt x="500316" y="50495"/>
                  </a:lnTo>
                  <a:lnTo>
                    <a:pt x="525424" y="79311"/>
                  </a:lnTo>
                  <a:lnTo>
                    <a:pt x="543306" y="82169"/>
                  </a:lnTo>
                  <a:lnTo>
                    <a:pt x="552780" y="81407"/>
                  </a:lnTo>
                  <a:lnTo>
                    <a:pt x="584047" y="58343"/>
                  </a:lnTo>
                  <a:lnTo>
                    <a:pt x="586359" y="50495"/>
                  </a:lnTo>
                  <a:lnTo>
                    <a:pt x="587248" y="41656"/>
                  </a:lnTo>
                  <a:close/>
                </a:path>
                <a:path w="949325" h="137795">
                  <a:moveTo>
                    <a:pt x="630301" y="112141"/>
                  </a:moveTo>
                  <a:lnTo>
                    <a:pt x="537845" y="112141"/>
                  </a:lnTo>
                  <a:lnTo>
                    <a:pt x="537845" y="88900"/>
                  </a:lnTo>
                  <a:lnTo>
                    <a:pt x="510540" y="88900"/>
                  </a:lnTo>
                  <a:lnTo>
                    <a:pt x="510540" y="136271"/>
                  </a:lnTo>
                  <a:lnTo>
                    <a:pt x="630301" y="136271"/>
                  </a:lnTo>
                  <a:lnTo>
                    <a:pt x="630301" y="112141"/>
                  </a:lnTo>
                  <a:close/>
                </a:path>
                <a:path w="949325" h="137795">
                  <a:moveTo>
                    <a:pt x="644271" y="27813"/>
                  </a:moveTo>
                  <a:lnTo>
                    <a:pt x="628396" y="27813"/>
                  </a:lnTo>
                  <a:lnTo>
                    <a:pt x="628396" y="889"/>
                  </a:lnTo>
                  <a:lnTo>
                    <a:pt x="601726" y="889"/>
                  </a:lnTo>
                  <a:lnTo>
                    <a:pt x="601726" y="101092"/>
                  </a:lnTo>
                  <a:lnTo>
                    <a:pt x="628396" y="101092"/>
                  </a:lnTo>
                  <a:lnTo>
                    <a:pt x="628396" y="53848"/>
                  </a:lnTo>
                  <a:lnTo>
                    <a:pt x="644271" y="53848"/>
                  </a:lnTo>
                  <a:lnTo>
                    <a:pt x="644271" y="27813"/>
                  </a:lnTo>
                  <a:close/>
                </a:path>
                <a:path w="949325" h="137795">
                  <a:moveTo>
                    <a:pt x="785241" y="889"/>
                  </a:moveTo>
                  <a:lnTo>
                    <a:pt x="758571" y="889"/>
                  </a:lnTo>
                  <a:lnTo>
                    <a:pt x="758571" y="21844"/>
                  </a:lnTo>
                  <a:lnTo>
                    <a:pt x="744220" y="21844"/>
                  </a:lnTo>
                  <a:lnTo>
                    <a:pt x="744220" y="2540"/>
                  </a:lnTo>
                  <a:lnTo>
                    <a:pt x="657987" y="2540"/>
                  </a:lnTo>
                  <a:lnTo>
                    <a:pt x="657987" y="24638"/>
                  </a:lnTo>
                  <a:lnTo>
                    <a:pt x="687832" y="24638"/>
                  </a:lnTo>
                  <a:lnTo>
                    <a:pt x="686435" y="31369"/>
                  </a:lnTo>
                  <a:lnTo>
                    <a:pt x="683006" y="37211"/>
                  </a:lnTo>
                  <a:lnTo>
                    <a:pt x="672084" y="47625"/>
                  </a:lnTo>
                  <a:lnTo>
                    <a:pt x="664845" y="50546"/>
                  </a:lnTo>
                  <a:lnTo>
                    <a:pt x="656082" y="51308"/>
                  </a:lnTo>
                  <a:lnTo>
                    <a:pt x="656082" y="74803"/>
                  </a:lnTo>
                  <a:lnTo>
                    <a:pt x="696849" y="59182"/>
                  </a:lnTo>
                  <a:lnTo>
                    <a:pt x="702183" y="52832"/>
                  </a:lnTo>
                  <a:lnTo>
                    <a:pt x="736473" y="73279"/>
                  </a:lnTo>
                  <a:lnTo>
                    <a:pt x="749300" y="53721"/>
                  </a:lnTo>
                  <a:lnTo>
                    <a:pt x="747750" y="52832"/>
                  </a:lnTo>
                  <a:lnTo>
                    <a:pt x="713232" y="33020"/>
                  </a:lnTo>
                  <a:lnTo>
                    <a:pt x="713994" y="30226"/>
                  </a:lnTo>
                  <a:lnTo>
                    <a:pt x="714502" y="27559"/>
                  </a:lnTo>
                  <a:lnTo>
                    <a:pt x="714756" y="26035"/>
                  </a:lnTo>
                  <a:lnTo>
                    <a:pt x="714883" y="24638"/>
                  </a:lnTo>
                  <a:lnTo>
                    <a:pt x="740410" y="24638"/>
                  </a:lnTo>
                  <a:lnTo>
                    <a:pt x="740410" y="44704"/>
                  </a:lnTo>
                  <a:lnTo>
                    <a:pt x="758571" y="44704"/>
                  </a:lnTo>
                  <a:lnTo>
                    <a:pt x="758571" y="76708"/>
                  </a:lnTo>
                  <a:lnTo>
                    <a:pt x="785241" y="76708"/>
                  </a:lnTo>
                  <a:lnTo>
                    <a:pt x="785241" y="21844"/>
                  </a:lnTo>
                  <a:lnTo>
                    <a:pt x="785241" y="889"/>
                  </a:lnTo>
                  <a:close/>
                </a:path>
                <a:path w="949325" h="137795">
                  <a:moveTo>
                    <a:pt x="786384" y="100965"/>
                  </a:moveTo>
                  <a:lnTo>
                    <a:pt x="785799" y="99695"/>
                  </a:lnTo>
                  <a:lnTo>
                    <a:pt x="783717" y="95123"/>
                  </a:lnTo>
                  <a:lnTo>
                    <a:pt x="778256" y="90678"/>
                  </a:lnTo>
                  <a:lnTo>
                    <a:pt x="772795" y="86360"/>
                  </a:lnTo>
                  <a:lnTo>
                    <a:pt x="765429" y="83312"/>
                  </a:lnTo>
                  <a:lnTo>
                    <a:pt x="757682" y="81724"/>
                  </a:lnTo>
                  <a:lnTo>
                    <a:pt x="757682" y="108204"/>
                  </a:lnTo>
                  <a:lnTo>
                    <a:pt x="757428" y="111252"/>
                  </a:lnTo>
                  <a:lnTo>
                    <a:pt x="754253" y="113411"/>
                  </a:lnTo>
                  <a:lnTo>
                    <a:pt x="748030" y="114808"/>
                  </a:lnTo>
                  <a:lnTo>
                    <a:pt x="741934" y="116078"/>
                  </a:lnTo>
                  <a:lnTo>
                    <a:pt x="734060" y="116840"/>
                  </a:lnTo>
                  <a:lnTo>
                    <a:pt x="724789" y="116713"/>
                  </a:lnTo>
                  <a:lnTo>
                    <a:pt x="715391" y="116840"/>
                  </a:lnTo>
                  <a:lnTo>
                    <a:pt x="691769" y="108204"/>
                  </a:lnTo>
                  <a:lnTo>
                    <a:pt x="692023" y="105156"/>
                  </a:lnTo>
                  <a:lnTo>
                    <a:pt x="695198" y="102997"/>
                  </a:lnTo>
                  <a:lnTo>
                    <a:pt x="701421" y="101727"/>
                  </a:lnTo>
                  <a:lnTo>
                    <a:pt x="707644" y="100330"/>
                  </a:lnTo>
                  <a:lnTo>
                    <a:pt x="714095" y="99695"/>
                  </a:lnTo>
                  <a:lnTo>
                    <a:pt x="735368" y="99695"/>
                  </a:lnTo>
                  <a:lnTo>
                    <a:pt x="741934" y="100330"/>
                  </a:lnTo>
                  <a:lnTo>
                    <a:pt x="748030" y="101727"/>
                  </a:lnTo>
                  <a:lnTo>
                    <a:pt x="754253" y="102997"/>
                  </a:lnTo>
                  <a:lnTo>
                    <a:pt x="757428" y="105156"/>
                  </a:lnTo>
                  <a:lnTo>
                    <a:pt x="757682" y="108204"/>
                  </a:lnTo>
                  <a:lnTo>
                    <a:pt x="757682" y="81724"/>
                  </a:lnTo>
                  <a:lnTo>
                    <a:pt x="756158" y="81407"/>
                  </a:lnTo>
                  <a:lnTo>
                    <a:pt x="748969" y="80149"/>
                  </a:lnTo>
                  <a:lnTo>
                    <a:pt x="741324" y="79248"/>
                  </a:lnTo>
                  <a:lnTo>
                    <a:pt x="733259" y="78740"/>
                  </a:lnTo>
                  <a:lnTo>
                    <a:pt x="716254" y="78740"/>
                  </a:lnTo>
                  <a:lnTo>
                    <a:pt x="676783" y="86360"/>
                  </a:lnTo>
                  <a:lnTo>
                    <a:pt x="663067" y="100965"/>
                  </a:lnTo>
                  <a:lnTo>
                    <a:pt x="663067" y="115443"/>
                  </a:lnTo>
                  <a:lnTo>
                    <a:pt x="700582" y="136271"/>
                  </a:lnTo>
                  <a:lnTo>
                    <a:pt x="716254" y="137680"/>
                  </a:lnTo>
                  <a:lnTo>
                    <a:pt x="733259" y="137680"/>
                  </a:lnTo>
                  <a:lnTo>
                    <a:pt x="772795" y="130048"/>
                  </a:lnTo>
                  <a:lnTo>
                    <a:pt x="785736" y="116840"/>
                  </a:lnTo>
                  <a:lnTo>
                    <a:pt x="786384" y="115443"/>
                  </a:lnTo>
                  <a:lnTo>
                    <a:pt x="786384" y="100965"/>
                  </a:lnTo>
                  <a:close/>
                </a:path>
                <a:path w="949325" h="137795">
                  <a:moveTo>
                    <a:pt x="896620" y="12573"/>
                  </a:moveTo>
                  <a:lnTo>
                    <a:pt x="864616" y="12573"/>
                  </a:lnTo>
                  <a:lnTo>
                    <a:pt x="864616" y="0"/>
                  </a:lnTo>
                  <a:lnTo>
                    <a:pt x="837057" y="0"/>
                  </a:lnTo>
                  <a:lnTo>
                    <a:pt x="837057" y="12573"/>
                  </a:lnTo>
                  <a:lnTo>
                    <a:pt x="805307" y="12573"/>
                  </a:lnTo>
                  <a:lnTo>
                    <a:pt x="805307" y="35433"/>
                  </a:lnTo>
                  <a:lnTo>
                    <a:pt x="896620" y="35433"/>
                  </a:lnTo>
                  <a:lnTo>
                    <a:pt x="896620" y="12573"/>
                  </a:lnTo>
                  <a:close/>
                </a:path>
                <a:path w="949325" h="137795">
                  <a:moveTo>
                    <a:pt x="899033" y="100965"/>
                  </a:moveTo>
                  <a:lnTo>
                    <a:pt x="894715" y="102743"/>
                  </a:lnTo>
                  <a:lnTo>
                    <a:pt x="889381" y="104140"/>
                  </a:lnTo>
                  <a:lnTo>
                    <a:pt x="876935" y="105918"/>
                  </a:lnTo>
                  <a:lnTo>
                    <a:pt x="870585" y="106299"/>
                  </a:lnTo>
                  <a:lnTo>
                    <a:pt x="864108" y="106299"/>
                  </a:lnTo>
                  <a:lnTo>
                    <a:pt x="864108" y="94869"/>
                  </a:lnTo>
                  <a:lnTo>
                    <a:pt x="872617" y="93345"/>
                  </a:lnTo>
                  <a:lnTo>
                    <a:pt x="879348" y="90297"/>
                  </a:lnTo>
                  <a:lnTo>
                    <a:pt x="889381" y="81280"/>
                  </a:lnTo>
                  <a:lnTo>
                    <a:pt x="891921" y="75184"/>
                  </a:lnTo>
                  <a:lnTo>
                    <a:pt x="891908" y="74930"/>
                  </a:lnTo>
                  <a:lnTo>
                    <a:pt x="891806" y="60706"/>
                  </a:lnTo>
                  <a:lnTo>
                    <a:pt x="866902" y="41325"/>
                  </a:lnTo>
                  <a:lnTo>
                    <a:pt x="866902" y="65405"/>
                  </a:lnTo>
                  <a:lnTo>
                    <a:pt x="866902" y="70104"/>
                  </a:lnTo>
                  <a:lnTo>
                    <a:pt x="865505" y="72009"/>
                  </a:lnTo>
                  <a:lnTo>
                    <a:pt x="862711" y="73152"/>
                  </a:lnTo>
                  <a:lnTo>
                    <a:pt x="859790" y="74295"/>
                  </a:lnTo>
                  <a:lnTo>
                    <a:pt x="855980" y="74930"/>
                  </a:lnTo>
                  <a:lnTo>
                    <a:pt x="846328" y="74930"/>
                  </a:lnTo>
                  <a:lnTo>
                    <a:pt x="842518" y="74295"/>
                  </a:lnTo>
                  <a:lnTo>
                    <a:pt x="839724" y="73152"/>
                  </a:lnTo>
                  <a:lnTo>
                    <a:pt x="836803" y="72009"/>
                  </a:lnTo>
                  <a:lnTo>
                    <a:pt x="835406" y="70104"/>
                  </a:lnTo>
                  <a:lnTo>
                    <a:pt x="835279" y="67818"/>
                  </a:lnTo>
                  <a:lnTo>
                    <a:pt x="835406" y="65405"/>
                  </a:lnTo>
                  <a:lnTo>
                    <a:pt x="836803" y="63627"/>
                  </a:lnTo>
                  <a:lnTo>
                    <a:pt x="839724" y="62484"/>
                  </a:lnTo>
                  <a:lnTo>
                    <a:pt x="842518" y="61214"/>
                  </a:lnTo>
                  <a:lnTo>
                    <a:pt x="846328" y="60706"/>
                  </a:lnTo>
                  <a:lnTo>
                    <a:pt x="855980" y="60706"/>
                  </a:lnTo>
                  <a:lnTo>
                    <a:pt x="859790" y="61214"/>
                  </a:lnTo>
                  <a:lnTo>
                    <a:pt x="862711" y="62484"/>
                  </a:lnTo>
                  <a:lnTo>
                    <a:pt x="865505" y="63627"/>
                  </a:lnTo>
                  <a:lnTo>
                    <a:pt x="866902" y="65405"/>
                  </a:lnTo>
                  <a:lnTo>
                    <a:pt x="866902" y="41325"/>
                  </a:lnTo>
                  <a:lnTo>
                    <a:pt x="859764" y="40081"/>
                  </a:lnTo>
                  <a:lnTo>
                    <a:pt x="851154" y="39624"/>
                  </a:lnTo>
                  <a:lnTo>
                    <a:pt x="842530" y="40081"/>
                  </a:lnTo>
                  <a:lnTo>
                    <a:pt x="810387" y="75184"/>
                  </a:lnTo>
                  <a:lnTo>
                    <a:pt x="813054" y="81280"/>
                  </a:lnTo>
                  <a:lnTo>
                    <a:pt x="822706" y="90170"/>
                  </a:lnTo>
                  <a:lnTo>
                    <a:pt x="829576" y="93345"/>
                  </a:lnTo>
                  <a:lnTo>
                    <a:pt x="829995" y="93345"/>
                  </a:lnTo>
                  <a:lnTo>
                    <a:pt x="838250" y="94869"/>
                  </a:lnTo>
                  <a:lnTo>
                    <a:pt x="837565" y="94869"/>
                  </a:lnTo>
                  <a:lnTo>
                    <a:pt x="837565" y="106299"/>
                  </a:lnTo>
                  <a:lnTo>
                    <a:pt x="806196" y="106299"/>
                  </a:lnTo>
                  <a:lnTo>
                    <a:pt x="806196" y="129921"/>
                  </a:lnTo>
                  <a:lnTo>
                    <a:pt x="870331" y="129921"/>
                  </a:lnTo>
                  <a:lnTo>
                    <a:pt x="876935" y="129540"/>
                  </a:lnTo>
                  <a:lnTo>
                    <a:pt x="889381" y="127762"/>
                  </a:lnTo>
                  <a:lnTo>
                    <a:pt x="894715" y="126365"/>
                  </a:lnTo>
                  <a:lnTo>
                    <a:pt x="899033" y="124587"/>
                  </a:lnTo>
                  <a:lnTo>
                    <a:pt x="899033" y="100965"/>
                  </a:lnTo>
                  <a:close/>
                </a:path>
                <a:path w="949325" h="137795">
                  <a:moveTo>
                    <a:pt x="949071" y="49022"/>
                  </a:moveTo>
                  <a:lnTo>
                    <a:pt x="933577" y="49022"/>
                  </a:lnTo>
                  <a:lnTo>
                    <a:pt x="933577" y="889"/>
                  </a:lnTo>
                  <a:lnTo>
                    <a:pt x="906780" y="889"/>
                  </a:lnTo>
                  <a:lnTo>
                    <a:pt x="906780" y="136271"/>
                  </a:lnTo>
                  <a:lnTo>
                    <a:pt x="933577" y="136271"/>
                  </a:lnTo>
                  <a:lnTo>
                    <a:pt x="933577" y="75057"/>
                  </a:lnTo>
                  <a:lnTo>
                    <a:pt x="949071" y="75057"/>
                  </a:lnTo>
                  <a:lnTo>
                    <a:pt x="949071" y="49022"/>
                  </a:lnTo>
                  <a:close/>
                </a:path>
              </a:pathLst>
            </a:custGeom>
            <a:solidFill>
              <a:srgbClr val="0037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914131" y="3880104"/>
              <a:ext cx="1266825" cy="233679"/>
            </a:xfrm>
            <a:custGeom>
              <a:avLst/>
              <a:gdLst/>
              <a:ahLst/>
              <a:cxnLst/>
              <a:rect l="l" t="t" r="r" b="b"/>
              <a:pathLst>
                <a:path w="1266825" h="233679">
                  <a:moveTo>
                    <a:pt x="1227582" y="0"/>
                  </a:moveTo>
                  <a:lnTo>
                    <a:pt x="38862" y="0"/>
                  </a:lnTo>
                  <a:lnTo>
                    <a:pt x="23735" y="3053"/>
                  </a:lnTo>
                  <a:lnTo>
                    <a:pt x="11382" y="11382"/>
                  </a:lnTo>
                  <a:lnTo>
                    <a:pt x="3053" y="23735"/>
                  </a:lnTo>
                  <a:lnTo>
                    <a:pt x="0" y="38862"/>
                  </a:lnTo>
                  <a:lnTo>
                    <a:pt x="0" y="194310"/>
                  </a:lnTo>
                  <a:lnTo>
                    <a:pt x="3053" y="209436"/>
                  </a:lnTo>
                  <a:lnTo>
                    <a:pt x="11382" y="221789"/>
                  </a:lnTo>
                  <a:lnTo>
                    <a:pt x="23735" y="230118"/>
                  </a:lnTo>
                  <a:lnTo>
                    <a:pt x="38862" y="233172"/>
                  </a:lnTo>
                  <a:lnTo>
                    <a:pt x="1227582" y="233172"/>
                  </a:lnTo>
                  <a:lnTo>
                    <a:pt x="1242708" y="230118"/>
                  </a:lnTo>
                  <a:lnTo>
                    <a:pt x="1255061" y="221789"/>
                  </a:lnTo>
                  <a:lnTo>
                    <a:pt x="1263390" y="209436"/>
                  </a:lnTo>
                  <a:lnTo>
                    <a:pt x="1266444" y="194310"/>
                  </a:lnTo>
                  <a:lnTo>
                    <a:pt x="1266444" y="38862"/>
                  </a:lnTo>
                  <a:lnTo>
                    <a:pt x="1263390" y="23735"/>
                  </a:lnTo>
                  <a:lnTo>
                    <a:pt x="1255061" y="11382"/>
                  </a:lnTo>
                  <a:lnTo>
                    <a:pt x="1242708" y="3053"/>
                  </a:lnTo>
                  <a:lnTo>
                    <a:pt x="12275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914131" y="3880104"/>
              <a:ext cx="1266825" cy="233679"/>
            </a:xfrm>
            <a:custGeom>
              <a:avLst/>
              <a:gdLst/>
              <a:ahLst/>
              <a:cxnLst/>
              <a:rect l="l" t="t" r="r" b="b"/>
              <a:pathLst>
                <a:path w="1266825" h="233679">
                  <a:moveTo>
                    <a:pt x="0" y="38862"/>
                  </a:moveTo>
                  <a:lnTo>
                    <a:pt x="3053" y="23735"/>
                  </a:lnTo>
                  <a:lnTo>
                    <a:pt x="11382" y="11382"/>
                  </a:lnTo>
                  <a:lnTo>
                    <a:pt x="23735" y="3053"/>
                  </a:lnTo>
                  <a:lnTo>
                    <a:pt x="38862" y="0"/>
                  </a:lnTo>
                  <a:lnTo>
                    <a:pt x="1227582" y="0"/>
                  </a:lnTo>
                  <a:lnTo>
                    <a:pt x="1242708" y="3053"/>
                  </a:lnTo>
                  <a:lnTo>
                    <a:pt x="1255061" y="11382"/>
                  </a:lnTo>
                  <a:lnTo>
                    <a:pt x="1263390" y="23735"/>
                  </a:lnTo>
                  <a:lnTo>
                    <a:pt x="1266444" y="38862"/>
                  </a:lnTo>
                  <a:lnTo>
                    <a:pt x="1266444" y="194310"/>
                  </a:lnTo>
                  <a:lnTo>
                    <a:pt x="1263390" y="209436"/>
                  </a:lnTo>
                  <a:lnTo>
                    <a:pt x="1255061" y="221789"/>
                  </a:lnTo>
                  <a:lnTo>
                    <a:pt x="1242708" y="230118"/>
                  </a:lnTo>
                  <a:lnTo>
                    <a:pt x="1227582" y="233172"/>
                  </a:lnTo>
                  <a:lnTo>
                    <a:pt x="38862" y="233172"/>
                  </a:lnTo>
                  <a:lnTo>
                    <a:pt x="23735" y="230118"/>
                  </a:lnTo>
                  <a:lnTo>
                    <a:pt x="11382" y="221789"/>
                  </a:lnTo>
                  <a:lnTo>
                    <a:pt x="3053" y="209436"/>
                  </a:lnTo>
                  <a:lnTo>
                    <a:pt x="0" y="194310"/>
                  </a:lnTo>
                  <a:lnTo>
                    <a:pt x="0" y="38862"/>
                  </a:lnTo>
                  <a:close/>
                </a:path>
              </a:pathLst>
            </a:custGeom>
            <a:ln w="15240">
              <a:solidFill>
                <a:srgbClr val="1651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173592" y="3920236"/>
              <a:ext cx="752475" cy="139700"/>
            </a:xfrm>
            <a:custGeom>
              <a:avLst/>
              <a:gdLst/>
              <a:ahLst/>
              <a:cxnLst/>
              <a:rect l="l" t="t" r="r" b="b"/>
              <a:pathLst>
                <a:path w="752475" h="139700">
                  <a:moveTo>
                    <a:pt x="190753" y="78867"/>
                  </a:moveTo>
                  <a:lnTo>
                    <a:pt x="164337" y="78867"/>
                  </a:lnTo>
                  <a:lnTo>
                    <a:pt x="164337" y="139445"/>
                  </a:lnTo>
                  <a:lnTo>
                    <a:pt x="283845" y="139445"/>
                  </a:lnTo>
                  <a:lnTo>
                    <a:pt x="283845" y="118237"/>
                  </a:lnTo>
                  <a:lnTo>
                    <a:pt x="190753" y="118237"/>
                  </a:lnTo>
                  <a:lnTo>
                    <a:pt x="190753" y="108585"/>
                  </a:lnTo>
                  <a:lnTo>
                    <a:pt x="283845" y="108585"/>
                  </a:lnTo>
                  <a:lnTo>
                    <a:pt x="283845" y="87756"/>
                  </a:lnTo>
                  <a:lnTo>
                    <a:pt x="190753" y="87756"/>
                  </a:lnTo>
                  <a:lnTo>
                    <a:pt x="190753" y="78867"/>
                  </a:lnTo>
                  <a:close/>
                </a:path>
                <a:path w="752475" h="139700">
                  <a:moveTo>
                    <a:pt x="283845" y="108585"/>
                  </a:moveTo>
                  <a:lnTo>
                    <a:pt x="257555" y="108585"/>
                  </a:lnTo>
                  <a:lnTo>
                    <a:pt x="257555" y="118237"/>
                  </a:lnTo>
                  <a:lnTo>
                    <a:pt x="283845" y="118237"/>
                  </a:lnTo>
                  <a:lnTo>
                    <a:pt x="283845" y="108585"/>
                  </a:lnTo>
                  <a:close/>
                </a:path>
                <a:path w="752475" h="139700">
                  <a:moveTo>
                    <a:pt x="283845" y="78867"/>
                  </a:moveTo>
                  <a:lnTo>
                    <a:pt x="257555" y="78867"/>
                  </a:lnTo>
                  <a:lnTo>
                    <a:pt x="257555" y="87756"/>
                  </a:lnTo>
                  <a:lnTo>
                    <a:pt x="283845" y="87756"/>
                  </a:lnTo>
                  <a:lnTo>
                    <a:pt x="283845" y="78867"/>
                  </a:lnTo>
                  <a:close/>
                </a:path>
                <a:path w="752475" h="139700">
                  <a:moveTo>
                    <a:pt x="644525" y="104901"/>
                  </a:moveTo>
                  <a:lnTo>
                    <a:pt x="617474" y="104901"/>
                  </a:lnTo>
                  <a:lnTo>
                    <a:pt x="617474" y="139445"/>
                  </a:lnTo>
                  <a:lnTo>
                    <a:pt x="738885" y="139445"/>
                  </a:lnTo>
                  <a:lnTo>
                    <a:pt x="738885" y="118744"/>
                  </a:lnTo>
                  <a:lnTo>
                    <a:pt x="644525" y="118744"/>
                  </a:lnTo>
                  <a:lnTo>
                    <a:pt x="644525" y="104901"/>
                  </a:lnTo>
                  <a:close/>
                </a:path>
                <a:path w="752475" h="139700">
                  <a:moveTo>
                    <a:pt x="736980" y="4063"/>
                  </a:moveTo>
                  <a:lnTo>
                    <a:pt x="710183" y="4063"/>
                  </a:lnTo>
                  <a:lnTo>
                    <a:pt x="710183" y="108585"/>
                  </a:lnTo>
                  <a:lnTo>
                    <a:pt x="736980" y="108585"/>
                  </a:lnTo>
                  <a:lnTo>
                    <a:pt x="736980" y="59689"/>
                  </a:lnTo>
                  <a:lnTo>
                    <a:pt x="752475" y="59689"/>
                  </a:lnTo>
                  <a:lnTo>
                    <a:pt x="752475" y="35306"/>
                  </a:lnTo>
                  <a:lnTo>
                    <a:pt x="736980" y="35306"/>
                  </a:lnTo>
                  <a:lnTo>
                    <a:pt x="736980" y="4063"/>
                  </a:lnTo>
                  <a:close/>
                </a:path>
                <a:path w="752475" h="139700">
                  <a:moveTo>
                    <a:pt x="654557" y="31242"/>
                  </a:moveTo>
                  <a:lnTo>
                    <a:pt x="614426" y="45719"/>
                  </a:lnTo>
                  <a:lnTo>
                    <a:pt x="614366" y="58419"/>
                  </a:lnTo>
                  <a:lnTo>
                    <a:pt x="616711" y="62864"/>
                  </a:lnTo>
                  <a:lnTo>
                    <a:pt x="621710" y="66420"/>
                  </a:lnTo>
                  <a:lnTo>
                    <a:pt x="626363" y="69850"/>
                  </a:lnTo>
                  <a:lnTo>
                    <a:pt x="632840" y="72136"/>
                  </a:lnTo>
                  <a:lnTo>
                    <a:pt x="641096" y="73406"/>
                  </a:lnTo>
                  <a:lnTo>
                    <a:pt x="641096" y="79501"/>
                  </a:lnTo>
                  <a:lnTo>
                    <a:pt x="609600" y="79501"/>
                  </a:lnTo>
                  <a:lnTo>
                    <a:pt x="609600" y="99568"/>
                  </a:lnTo>
                  <a:lnTo>
                    <a:pt x="673734" y="99568"/>
                  </a:lnTo>
                  <a:lnTo>
                    <a:pt x="680338" y="99187"/>
                  </a:lnTo>
                  <a:lnTo>
                    <a:pt x="692784" y="97662"/>
                  </a:lnTo>
                  <a:lnTo>
                    <a:pt x="698118" y="96519"/>
                  </a:lnTo>
                  <a:lnTo>
                    <a:pt x="702436" y="94742"/>
                  </a:lnTo>
                  <a:lnTo>
                    <a:pt x="702436" y="79629"/>
                  </a:lnTo>
                  <a:lnTo>
                    <a:pt x="673988" y="79629"/>
                  </a:lnTo>
                  <a:lnTo>
                    <a:pt x="667511" y="79501"/>
                  </a:lnTo>
                  <a:lnTo>
                    <a:pt x="667511" y="73406"/>
                  </a:lnTo>
                  <a:lnTo>
                    <a:pt x="675893" y="72136"/>
                  </a:lnTo>
                  <a:lnTo>
                    <a:pt x="682498" y="69850"/>
                  </a:lnTo>
                  <a:lnTo>
                    <a:pt x="687451" y="66420"/>
                  </a:lnTo>
                  <a:lnTo>
                    <a:pt x="692276" y="62992"/>
                  </a:lnTo>
                  <a:lnTo>
                    <a:pt x="694816" y="58419"/>
                  </a:lnTo>
                  <a:lnTo>
                    <a:pt x="694801" y="56895"/>
                  </a:lnTo>
                  <a:lnTo>
                    <a:pt x="649858" y="56895"/>
                  </a:lnTo>
                  <a:lnTo>
                    <a:pt x="646049" y="56514"/>
                  </a:lnTo>
                  <a:lnTo>
                    <a:pt x="643381" y="55880"/>
                  </a:lnTo>
                  <a:lnTo>
                    <a:pt x="640587" y="55118"/>
                  </a:lnTo>
                  <a:lnTo>
                    <a:pt x="639190" y="54101"/>
                  </a:lnTo>
                  <a:lnTo>
                    <a:pt x="639190" y="51307"/>
                  </a:lnTo>
                  <a:lnTo>
                    <a:pt x="640587" y="50292"/>
                  </a:lnTo>
                  <a:lnTo>
                    <a:pt x="643381" y="49656"/>
                  </a:lnTo>
                  <a:lnTo>
                    <a:pt x="646049" y="49022"/>
                  </a:lnTo>
                  <a:lnTo>
                    <a:pt x="649858" y="48641"/>
                  </a:lnTo>
                  <a:lnTo>
                    <a:pt x="694719" y="48641"/>
                  </a:lnTo>
                  <a:lnTo>
                    <a:pt x="694689" y="45719"/>
                  </a:lnTo>
                  <a:lnTo>
                    <a:pt x="663082" y="31595"/>
                  </a:lnTo>
                  <a:lnTo>
                    <a:pt x="654557" y="31242"/>
                  </a:lnTo>
                  <a:close/>
                </a:path>
                <a:path w="752475" h="139700">
                  <a:moveTo>
                    <a:pt x="702436" y="74803"/>
                  </a:moveTo>
                  <a:lnTo>
                    <a:pt x="698118" y="76581"/>
                  </a:lnTo>
                  <a:lnTo>
                    <a:pt x="692784" y="77724"/>
                  </a:lnTo>
                  <a:lnTo>
                    <a:pt x="680338" y="79248"/>
                  </a:lnTo>
                  <a:lnTo>
                    <a:pt x="673988" y="79629"/>
                  </a:lnTo>
                  <a:lnTo>
                    <a:pt x="702436" y="79629"/>
                  </a:lnTo>
                  <a:lnTo>
                    <a:pt x="702436" y="74803"/>
                  </a:lnTo>
                  <a:close/>
                </a:path>
                <a:path w="752475" h="139700">
                  <a:moveTo>
                    <a:pt x="694719" y="48641"/>
                  </a:moveTo>
                  <a:lnTo>
                    <a:pt x="659256" y="48641"/>
                  </a:lnTo>
                  <a:lnTo>
                    <a:pt x="663066" y="49022"/>
                  </a:lnTo>
                  <a:lnTo>
                    <a:pt x="665733" y="49656"/>
                  </a:lnTo>
                  <a:lnTo>
                    <a:pt x="668527" y="50292"/>
                  </a:lnTo>
                  <a:lnTo>
                    <a:pt x="669925" y="51307"/>
                  </a:lnTo>
                  <a:lnTo>
                    <a:pt x="669925" y="54101"/>
                  </a:lnTo>
                  <a:lnTo>
                    <a:pt x="668527" y="55118"/>
                  </a:lnTo>
                  <a:lnTo>
                    <a:pt x="665733" y="55880"/>
                  </a:lnTo>
                  <a:lnTo>
                    <a:pt x="663066" y="56514"/>
                  </a:lnTo>
                  <a:lnTo>
                    <a:pt x="659256" y="56895"/>
                  </a:lnTo>
                  <a:lnTo>
                    <a:pt x="694801" y="56895"/>
                  </a:lnTo>
                  <a:lnTo>
                    <a:pt x="694719" y="48641"/>
                  </a:lnTo>
                  <a:close/>
                </a:path>
                <a:path w="752475" h="139700">
                  <a:moveTo>
                    <a:pt x="699515" y="9398"/>
                  </a:moveTo>
                  <a:lnTo>
                    <a:pt x="609218" y="9398"/>
                  </a:lnTo>
                  <a:lnTo>
                    <a:pt x="609218" y="28193"/>
                  </a:lnTo>
                  <a:lnTo>
                    <a:pt x="699515" y="28193"/>
                  </a:lnTo>
                  <a:lnTo>
                    <a:pt x="699515" y="9398"/>
                  </a:lnTo>
                  <a:close/>
                </a:path>
                <a:path w="752475" h="139700">
                  <a:moveTo>
                    <a:pt x="668020" y="0"/>
                  </a:moveTo>
                  <a:lnTo>
                    <a:pt x="640460" y="0"/>
                  </a:lnTo>
                  <a:lnTo>
                    <a:pt x="640460" y="9398"/>
                  </a:lnTo>
                  <a:lnTo>
                    <a:pt x="668020" y="9398"/>
                  </a:lnTo>
                  <a:lnTo>
                    <a:pt x="668020" y="0"/>
                  </a:lnTo>
                  <a:close/>
                </a:path>
                <a:path w="752475" h="139700">
                  <a:moveTo>
                    <a:pt x="494918" y="92075"/>
                  </a:moveTo>
                  <a:lnTo>
                    <a:pt x="467613" y="92075"/>
                  </a:lnTo>
                  <a:lnTo>
                    <a:pt x="467613" y="139445"/>
                  </a:lnTo>
                  <a:lnTo>
                    <a:pt x="590550" y="139445"/>
                  </a:lnTo>
                  <a:lnTo>
                    <a:pt x="590550" y="115569"/>
                  </a:lnTo>
                  <a:lnTo>
                    <a:pt x="494918" y="115569"/>
                  </a:lnTo>
                  <a:lnTo>
                    <a:pt x="494918" y="92075"/>
                  </a:lnTo>
                  <a:close/>
                </a:path>
                <a:path w="752475" h="139700">
                  <a:moveTo>
                    <a:pt x="588645" y="4063"/>
                  </a:moveTo>
                  <a:lnTo>
                    <a:pt x="561975" y="4063"/>
                  </a:lnTo>
                  <a:lnTo>
                    <a:pt x="561975" y="33019"/>
                  </a:lnTo>
                  <a:lnTo>
                    <a:pt x="543813" y="33019"/>
                  </a:lnTo>
                  <a:lnTo>
                    <a:pt x="543813" y="56261"/>
                  </a:lnTo>
                  <a:lnTo>
                    <a:pt x="561975" y="56261"/>
                  </a:lnTo>
                  <a:lnTo>
                    <a:pt x="561975" y="104393"/>
                  </a:lnTo>
                  <a:lnTo>
                    <a:pt x="588645" y="104393"/>
                  </a:lnTo>
                  <a:lnTo>
                    <a:pt x="588645" y="4063"/>
                  </a:lnTo>
                  <a:close/>
                </a:path>
                <a:path w="752475" h="139700">
                  <a:moveTo>
                    <a:pt x="518540" y="28575"/>
                  </a:moveTo>
                  <a:lnTo>
                    <a:pt x="491489" y="28575"/>
                  </a:lnTo>
                  <a:lnTo>
                    <a:pt x="490395" y="37084"/>
                  </a:lnTo>
                  <a:lnTo>
                    <a:pt x="490347" y="37464"/>
                  </a:lnTo>
                  <a:lnTo>
                    <a:pt x="486917" y="45085"/>
                  </a:lnTo>
                  <a:lnTo>
                    <a:pt x="481456" y="51688"/>
                  </a:lnTo>
                  <a:lnTo>
                    <a:pt x="475996" y="58166"/>
                  </a:lnTo>
                  <a:lnTo>
                    <a:pt x="468629" y="61975"/>
                  </a:lnTo>
                  <a:lnTo>
                    <a:pt x="459485" y="62864"/>
                  </a:lnTo>
                  <a:lnTo>
                    <a:pt x="459485" y="87122"/>
                  </a:lnTo>
                  <a:lnTo>
                    <a:pt x="496617" y="72183"/>
                  </a:lnTo>
                  <a:lnTo>
                    <a:pt x="505459" y="62484"/>
                  </a:lnTo>
                  <a:lnTo>
                    <a:pt x="546876" y="62484"/>
                  </a:lnTo>
                  <a:lnTo>
                    <a:pt x="516127" y="41148"/>
                  </a:lnTo>
                  <a:lnTo>
                    <a:pt x="517278" y="37464"/>
                  </a:lnTo>
                  <a:lnTo>
                    <a:pt x="517398" y="37084"/>
                  </a:lnTo>
                  <a:lnTo>
                    <a:pt x="518115" y="33019"/>
                  </a:lnTo>
                  <a:lnTo>
                    <a:pt x="518159" y="32766"/>
                  </a:lnTo>
                  <a:lnTo>
                    <a:pt x="518540" y="28575"/>
                  </a:lnTo>
                  <a:close/>
                </a:path>
                <a:path w="752475" h="139700">
                  <a:moveTo>
                    <a:pt x="546876" y="62484"/>
                  </a:moveTo>
                  <a:lnTo>
                    <a:pt x="505459" y="62484"/>
                  </a:lnTo>
                  <a:lnTo>
                    <a:pt x="538479" y="86106"/>
                  </a:lnTo>
                  <a:lnTo>
                    <a:pt x="553465" y="67056"/>
                  </a:lnTo>
                  <a:lnTo>
                    <a:pt x="546876" y="62484"/>
                  </a:lnTo>
                  <a:close/>
                </a:path>
                <a:path w="752475" h="139700">
                  <a:moveTo>
                    <a:pt x="547624" y="5714"/>
                  </a:moveTo>
                  <a:lnTo>
                    <a:pt x="461390" y="5714"/>
                  </a:lnTo>
                  <a:lnTo>
                    <a:pt x="461390" y="28575"/>
                  </a:lnTo>
                  <a:lnTo>
                    <a:pt x="547624" y="28575"/>
                  </a:lnTo>
                  <a:lnTo>
                    <a:pt x="547624" y="5714"/>
                  </a:lnTo>
                  <a:close/>
                </a:path>
                <a:path w="752475" h="139700">
                  <a:moveTo>
                    <a:pt x="34798" y="92075"/>
                  </a:moveTo>
                  <a:lnTo>
                    <a:pt x="7620" y="92075"/>
                  </a:lnTo>
                  <a:lnTo>
                    <a:pt x="7620" y="139445"/>
                  </a:lnTo>
                  <a:lnTo>
                    <a:pt x="128904" y="139445"/>
                  </a:lnTo>
                  <a:lnTo>
                    <a:pt x="128904" y="115316"/>
                  </a:lnTo>
                  <a:lnTo>
                    <a:pt x="34798" y="115316"/>
                  </a:lnTo>
                  <a:lnTo>
                    <a:pt x="34798" y="92075"/>
                  </a:lnTo>
                  <a:close/>
                </a:path>
                <a:path w="752475" h="139700">
                  <a:moveTo>
                    <a:pt x="127000" y="4063"/>
                  </a:moveTo>
                  <a:lnTo>
                    <a:pt x="100329" y="4063"/>
                  </a:lnTo>
                  <a:lnTo>
                    <a:pt x="100329" y="104267"/>
                  </a:lnTo>
                  <a:lnTo>
                    <a:pt x="127000" y="104267"/>
                  </a:lnTo>
                  <a:lnTo>
                    <a:pt x="127000" y="55625"/>
                  </a:lnTo>
                  <a:lnTo>
                    <a:pt x="142875" y="55625"/>
                  </a:lnTo>
                  <a:lnTo>
                    <a:pt x="142875" y="29591"/>
                  </a:lnTo>
                  <a:lnTo>
                    <a:pt x="127000" y="29591"/>
                  </a:lnTo>
                  <a:lnTo>
                    <a:pt x="127000" y="4063"/>
                  </a:lnTo>
                  <a:close/>
                </a:path>
                <a:path w="752475" h="139700">
                  <a:moveTo>
                    <a:pt x="35940" y="4699"/>
                  </a:moveTo>
                  <a:lnTo>
                    <a:pt x="35537" y="11556"/>
                  </a:lnTo>
                  <a:lnTo>
                    <a:pt x="35508" y="12055"/>
                  </a:lnTo>
                  <a:lnTo>
                    <a:pt x="34575" y="19065"/>
                  </a:lnTo>
                  <a:lnTo>
                    <a:pt x="13334" y="57023"/>
                  </a:lnTo>
                  <a:lnTo>
                    <a:pt x="0" y="60960"/>
                  </a:lnTo>
                  <a:lnTo>
                    <a:pt x="0" y="85851"/>
                  </a:lnTo>
                  <a:lnTo>
                    <a:pt x="37798" y="68929"/>
                  </a:lnTo>
                  <a:lnTo>
                    <a:pt x="47116" y="57785"/>
                  </a:lnTo>
                  <a:lnTo>
                    <a:pt x="86220" y="57785"/>
                  </a:lnTo>
                  <a:lnTo>
                    <a:pt x="57784" y="36575"/>
                  </a:lnTo>
                  <a:lnTo>
                    <a:pt x="59391" y="32004"/>
                  </a:lnTo>
                  <a:lnTo>
                    <a:pt x="60705" y="26924"/>
                  </a:lnTo>
                  <a:lnTo>
                    <a:pt x="62483" y="16763"/>
                  </a:lnTo>
                  <a:lnTo>
                    <a:pt x="62828" y="12055"/>
                  </a:lnTo>
                  <a:lnTo>
                    <a:pt x="62864" y="6350"/>
                  </a:lnTo>
                  <a:lnTo>
                    <a:pt x="35940" y="4699"/>
                  </a:lnTo>
                  <a:close/>
                </a:path>
                <a:path w="752475" h="139700">
                  <a:moveTo>
                    <a:pt x="86220" y="57785"/>
                  </a:moveTo>
                  <a:lnTo>
                    <a:pt x="47116" y="57785"/>
                  </a:lnTo>
                  <a:lnTo>
                    <a:pt x="80263" y="83947"/>
                  </a:lnTo>
                  <a:lnTo>
                    <a:pt x="96265" y="65278"/>
                  </a:lnTo>
                  <a:lnTo>
                    <a:pt x="86220" y="57785"/>
                  </a:lnTo>
                  <a:close/>
                </a:path>
                <a:path w="752475" h="139700">
                  <a:moveTo>
                    <a:pt x="195325" y="4318"/>
                  </a:moveTo>
                  <a:lnTo>
                    <a:pt x="158714" y="18917"/>
                  </a:lnTo>
                  <a:lnTo>
                    <a:pt x="151891" y="39116"/>
                  </a:lnTo>
                  <a:lnTo>
                    <a:pt x="152690" y="46481"/>
                  </a:lnTo>
                  <a:lnTo>
                    <a:pt x="152721" y="46763"/>
                  </a:lnTo>
                  <a:lnTo>
                    <a:pt x="185922" y="73374"/>
                  </a:lnTo>
                  <a:lnTo>
                    <a:pt x="197117" y="74168"/>
                  </a:lnTo>
                  <a:lnTo>
                    <a:pt x="193220" y="74168"/>
                  </a:lnTo>
                  <a:lnTo>
                    <a:pt x="233679" y="58419"/>
                  </a:lnTo>
                  <a:lnTo>
                    <a:pt x="236024" y="52450"/>
                  </a:lnTo>
                  <a:lnTo>
                    <a:pt x="190118" y="52450"/>
                  </a:lnTo>
                  <a:lnTo>
                    <a:pt x="186461" y="51307"/>
                  </a:lnTo>
                  <a:lnTo>
                    <a:pt x="186216" y="51307"/>
                  </a:lnTo>
                  <a:lnTo>
                    <a:pt x="180085" y="46481"/>
                  </a:lnTo>
                  <a:lnTo>
                    <a:pt x="178561" y="43180"/>
                  </a:lnTo>
                  <a:lnTo>
                    <a:pt x="178561" y="35051"/>
                  </a:lnTo>
                  <a:lnTo>
                    <a:pt x="180085" y="31876"/>
                  </a:lnTo>
                  <a:lnTo>
                    <a:pt x="183006" y="29463"/>
                  </a:lnTo>
                  <a:lnTo>
                    <a:pt x="186054" y="27050"/>
                  </a:lnTo>
                  <a:lnTo>
                    <a:pt x="190118" y="25907"/>
                  </a:lnTo>
                  <a:lnTo>
                    <a:pt x="236057" y="25907"/>
                  </a:lnTo>
                  <a:lnTo>
                    <a:pt x="233299" y="19431"/>
                  </a:lnTo>
                  <a:lnTo>
                    <a:pt x="202678" y="4695"/>
                  </a:lnTo>
                  <a:lnTo>
                    <a:pt x="195325" y="4318"/>
                  </a:lnTo>
                  <a:close/>
                </a:path>
                <a:path w="752475" h="139700">
                  <a:moveTo>
                    <a:pt x="236057" y="25907"/>
                  </a:moveTo>
                  <a:lnTo>
                    <a:pt x="200532" y="25907"/>
                  </a:lnTo>
                  <a:lnTo>
                    <a:pt x="204597" y="27050"/>
                  </a:lnTo>
                  <a:lnTo>
                    <a:pt x="207517" y="29463"/>
                  </a:lnTo>
                  <a:lnTo>
                    <a:pt x="210565" y="31876"/>
                  </a:lnTo>
                  <a:lnTo>
                    <a:pt x="212089" y="35051"/>
                  </a:lnTo>
                  <a:lnTo>
                    <a:pt x="212089" y="43180"/>
                  </a:lnTo>
                  <a:lnTo>
                    <a:pt x="210565" y="46481"/>
                  </a:lnTo>
                  <a:lnTo>
                    <a:pt x="207517" y="48768"/>
                  </a:lnTo>
                  <a:lnTo>
                    <a:pt x="204443" y="51307"/>
                  </a:lnTo>
                  <a:lnTo>
                    <a:pt x="257175" y="51307"/>
                  </a:lnTo>
                  <a:lnTo>
                    <a:pt x="257175" y="74168"/>
                  </a:lnTo>
                  <a:lnTo>
                    <a:pt x="283845" y="74168"/>
                  </a:lnTo>
                  <a:lnTo>
                    <a:pt x="283845" y="26288"/>
                  </a:lnTo>
                  <a:lnTo>
                    <a:pt x="236220" y="26288"/>
                  </a:lnTo>
                  <a:lnTo>
                    <a:pt x="236057" y="25907"/>
                  </a:lnTo>
                  <a:close/>
                </a:path>
                <a:path w="752475" h="139700">
                  <a:moveTo>
                    <a:pt x="236474" y="51307"/>
                  </a:moveTo>
                  <a:lnTo>
                    <a:pt x="204190" y="51307"/>
                  </a:lnTo>
                  <a:lnTo>
                    <a:pt x="200532" y="52450"/>
                  </a:lnTo>
                  <a:lnTo>
                    <a:pt x="236024" y="52450"/>
                  </a:lnTo>
                  <a:lnTo>
                    <a:pt x="236474" y="51307"/>
                  </a:lnTo>
                  <a:close/>
                </a:path>
                <a:path w="752475" h="139700">
                  <a:moveTo>
                    <a:pt x="283845" y="4063"/>
                  </a:moveTo>
                  <a:lnTo>
                    <a:pt x="257175" y="4063"/>
                  </a:lnTo>
                  <a:lnTo>
                    <a:pt x="257175" y="26288"/>
                  </a:lnTo>
                  <a:lnTo>
                    <a:pt x="283845" y="26288"/>
                  </a:lnTo>
                  <a:lnTo>
                    <a:pt x="283845" y="4063"/>
                  </a:lnTo>
                  <a:close/>
                </a:path>
                <a:path w="752475" h="139700">
                  <a:moveTo>
                    <a:pt x="366267" y="7238"/>
                  </a:moveTo>
                  <a:lnTo>
                    <a:pt x="307085" y="7238"/>
                  </a:lnTo>
                  <a:lnTo>
                    <a:pt x="307085" y="133095"/>
                  </a:lnTo>
                  <a:lnTo>
                    <a:pt x="344042" y="133095"/>
                  </a:lnTo>
                  <a:lnTo>
                    <a:pt x="350138" y="132714"/>
                  </a:lnTo>
                  <a:lnTo>
                    <a:pt x="356361" y="131953"/>
                  </a:lnTo>
                  <a:lnTo>
                    <a:pt x="362584" y="131063"/>
                  </a:lnTo>
                  <a:lnTo>
                    <a:pt x="367918" y="129920"/>
                  </a:lnTo>
                  <a:lnTo>
                    <a:pt x="372109" y="128269"/>
                  </a:lnTo>
                  <a:lnTo>
                    <a:pt x="372109" y="109728"/>
                  </a:lnTo>
                  <a:lnTo>
                    <a:pt x="332993" y="109728"/>
                  </a:lnTo>
                  <a:lnTo>
                    <a:pt x="332993" y="30734"/>
                  </a:lnTo>
                  <a:lnTo>
                    <a:pt x="366267" y="30734"/>
                  </a:lnTo>
                  <a:lnTo>
                    <a:pt x="366267" y="7238"/>
                  </a:lnTo>
                  <a:close/>
                </a:path>
                <a:path w="752475" h="139700">
                  <a:moveTo>
                    <a:pt x="372109" y="105029"/>
                  </a:moveTo>
                  <a:lnTo>
                    <a:pt x="367791" y="106553"/>
                  </a:lnTo>
                  <a:lnTo>
                    <a:pt x="362838" y="107695"/>
                  </a:lnTo>
                  <a:lnTo>
                    <a:pt x="351535" y="109219"/>
                  </a:lnTo>
                  <a:lnTo>
                    <a:pt x="346075" y="109728"/>
                  </a:lnTo>
                  <a:lnTo>
                    <a:pt x="372109" y="109728"/>
                  </a:lnTo>
                  <a:lnTo>
                    <a:pt x="372109" y="105029"/>
                  </a:lnTo>
                  <a:close/>
                </a:path>
                <a:path w="752475" h="139700">
                  <a:moveTo>
                    <a:pt x="439420" y="79248"/>
                  </a:moveTo>
                  <a:lnTo>
                    <a:pt x="414400" y="79248"/>
                  </a:lnTo>
                  <a:lnTo>
                    <a:pt x="414400" y="139445"/>
                  </a:lnTo>
                  <a:lnTo>
                    <a:pt x="439420" y="139445"/>
                  </a:lnTo>
                  <a:lnTo>
                    <a:pt x="439420" y="79248"/>
                  </a:lnTo>
                  <a:close/>
                </a:path>
                <a:path w="752475" h="139700">
                  <a:moveTo>
                    <a:pt x="403225" y="4699"/>
                  </a:moveTo>
                  <a:lnTo>
                    <a:pt x="378459" y="4699"/>
                  </a:lnTo>
                  <a:lnTo>
                    <a:pt x="378459" y="137032"/>
                  </a:lnTo>
                  <a:lnTo>
                    <a:pt x="403225" y="137032"/>
                  </a:lnTo>
                  <a:lnTo>
                    <a:pt x="403225" y="79248"/>
                  </a:lnTo>
                  <a:lnTo>
                    <a:pt x="439420" y="79248"/>
                  </a:lnTo>
                  <a:lnTo>
                    <a:pt x="439420" y="53848"/>
                  </a:lnTo>
                  <a:lnTo>
                    <a:pt x="403225" y="53848"/>
                  </a:lnTo>
                  <a:lnTo>
                    <a:pt x="403225" y="4699"/>
                  </a:lnTo>
                  <a:close/>
                </a:path>
                <a:path w="752475" h="139700">
                  <a:moveTo>
                    <a:pt x="439420" y="4063"/>
                  </a:moveTo>
                  <a:lnTo>
                    <a:pt x="414400" y="4063"/>
                  </a:lnTo>
                  <a:lnTo>
                    <a:pt x="414400" y="53848"/>
                  </a:lnTo>
                  <a:lnTo>
                    <a:pt x="439420" y="53848"/>
                  </a:lnTo>
                  <a:lnTo>
                    <a:pt x="439420" y="4063"/>
                  </a:lnTo>
                  <a:close/>
                </a:path>
              </a:pathLst>
            </a:custGeom>
            <a:solidFill>
              <a:srgbClr val="0037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914131" y="4163568"/>
              <a:ext cx="1266825" cy="234950"/>
            </a:xfrm>
            <a:custGeom>
              <a:avLst/>
              <a:gdLst/>
              <a:ahLst/>
              <a:cxnLst/>
              <a:rect l="l" t="t" r="r" b="b"/>
              <a:pathLst>
                <a:path w="1266825" h="234950">
                  <a:moveTo>
                    <a:pt x="1227327" y="0"/>
                  </a:moveTo>
                  <a:lnTo>
                    <a:pt x="39116" y="0"/>
                  </a:lnTo>
                  <a:lnTo>
                    <a:pt x="23895" y="3075"/>
                  </a:lnTo>
                  <a:lnTo>
                    <a:pt x="11461" y="11461"/>
                  </a:lnTo>
                  <a:lnTo>
                    <a:pt x="3075" y="23895"/>
                  </a:lnTo>
                  <a:lnTo>
                    <a:pt x="0" y="39115"/>
                  </a:lnTo>
                  <a:lnTo>
                    <a:pt x="0" y="195579"/>
                  </a:lnTo>
                  <a:lnTo>
                    <a:pt x="3075" y="210800"/>
                  </a:lnTo>
                  <a:lnTo>
                    <a:pt x="11461" y="223234"/>
                  </a:lnTo>
                  <a:lnTo>
                    <a:pt x="23895" y="231620"/>
                  </a:lnTo>
                  <a:lnTo>
                    <a:pt x="39116" y="234695"/>
                  </a:lnTo>
                  <a:lnTo>
                    <a:pt x="1227327" y="234695"/>
                  </a:lnTo>
                  <a:lnTo>
                    <a:pt x="1242548" y="231620"/>
                  </a:lnTo>
                  <a:lnTo>
                    <a:pt x="1254982" y="223234"/>
                  </a:lnTo>
                  <a:lnTo>
                    <a:pt x="1263368" y="210800"/>
                  </a:lnTo>
                  <a:lnTo>
                    <a:pt x="1266444" y="195579"/>
                  </a:lnTo>
                  <a:lnTo>
                    <a:pt x="1266444" y="39115"/>
                  </a:lnTo>
                  <a:lnTo>
                    <a:pt x="1263368" y="23895"/>
                  </a:lnTo>
                  <a:lnTo>
                    <a:pt x="1254982" y="11461"/>
                  </a:lnTo>
                  <a:lnTo>
                    <a:pt x="1242548" y="3075"/>
                  </a:lnTo>
                  <a:lnTo>
                    <a:pt x="12273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914131" y="4163568"/>
              <a:ext cx="1266825" cy="234950"/>
            </a:xfrm>
            <a:custGeom>
              <a:avLst/>
              <a:gdLst/>
              <a:ahLst/>
              <a:cxnLst/>
              <a:rect l="l" t="t" r="r" b="b"/>
              <a:pathLst>
                <a:path w="1266825" h="234950">
                  <a:moveTo>
                    <a:pt x="0" y="39115"/>
                  </a:moveTo>
                  <a:lnTo>
                    <a:pt x="3075" y="23895"/>
                  </a:lnTo>
                  <a:lnTo>
                    <a:pt x="11461" y="11461"/>
                  </a:lnTo>
                  <a:lnTo>
                    <a:pt x="23895" y="3075"/>
                  </a:lnTo>
                  <a:lnTo>
                    <a:pt x="39116" y="0"/>
                  </a:lnTo>
                  <a:lnTo>
                    <a:pt x="1227327" y="0"/>
                  </a:lnTo>
                  <a:lnTo>
                    <a:pt x="1242548" y="3075"/>
                  </a:lnTo>
                  <a:lnTo>
                    <a:pt x="1254982" y="11461"/>
                  </a:lnTo>
                  <a:lnTo>
                    <a:pt x="1263368" y="23895"/>
                  </a:lnTo>
                  <a:lnTo>
                    <a:pt x="1266444" y="39115"/>
                  </a:lnTo>
                  <a:lnTo>
                    <a:pt x="1266444" y="195579"/>
                  </a:lnTo>
                  <a:lnTo>
                    <a:pt x="1263368" y="210800"/>
                  </a:lnTo>
                  <a:lnTo>
                    <a:pt x="1254982" y="223234"/>
                  </a:lnTo>
                  <a:lnTo>
                    <a:pt x="1242548" y="231620"/>
                  </a:lnTo>
                  <a:lnTo>
                    <a:pt x="1227327" y="234695"/>
                  </a:lnTo>
                  <a:lnTo>
                    <a:pt x="39116" y="234695"/>
                  </a:lnTo>
                  <a:lnTo>
                    <a:pt x="23895" y="231620"/>
                  </a:lnTo>
                  <a:lnTo>
                    <a:pt x="11461" y="223234"/>
                  </a:lnTo>
                  <a:lnTo>
                    <a:pt x="3075" y="210800"/>
                  </a:lnTo>
                  <a:lnTo>
                    <a:pt x="0" y="195579"/>
                  </a:lnTo>
                  <a:lnTo>
                    <a:pt x="0" y="39115"/>
                  </a:lnTo>
                  <a:close/>
                </a:path>
              </a:pathLst>
            </a:custGeom>
            <a:ln w="15239">
              <a:solidFill>
                <a:srgbClr val="1651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152257" y="4205731"/>
              <a:ext cx="785495" cy="139700"/>
            </a:xfrm>
            <a:custGeom>
              <a:avLst/>
              <a:gdLst/>
              <a:ahLst/>
              <a:cxnLst/>
              <a:rect l="l" t="t" r="r" b="b"/>
              <a:pathLst>
                <a:path w="785495" h="139700">
                  <a:moveTo>
                    <a:pt x="128651" y="2286"/>
                  </a:moveTo>
                  <a:lnTo>
                    <a:pt x="7366" y="2286"/>
                  </a:lnTo>
                  <a:lnTo>
                    <a:pt x="7366" y="23876"/>
                  </a:lnTo>
                  <a:lnTo>
                    <a:pt x="101727" y="23876"/>
                  </a:lnTo>
                  <a:lnTo>
                    <a:pt x="101727" y="42926"/>
                  </a:lnTo>
                  <a:lnTo>
                    <a:pt x="128651" y="42926"/>
                  </a:lnTo>
                  <a:lnTo>
                    <a:pt x="128651" y="23876"/>
                  </a:lnTo>
                  <a:lnTo>
                    <a:pt x="128651" y="2286"/>
                  </a:lnTo>
                  <a:close/>
                </a:path>
                <a:path w="785495" h="139700">
                  <a:moveTo>
                    <a:pt x="130429" y="119126"/>
                  </a:moveTo>
                  <a:lnTo>
                    <a:pt x="34163" y="119126"/>
                  </a:lnTo>
                  <a:lnTo>
                    <a:pt x="34163" y="114046"/>
                  </a:lnTo>
                  <a:lnTo>
                    <a:pt x="128905" y="114046"/>
                  </a:lnTo>
                  <a:lnTo>
                    <a:pt x="128905" y="97536"/>
                  </a:lnTo>
                  <a:lnTo>
                    <a:pt x="128905" y="91186"/>
                  </a:lnTo>
                  <a:lnTo>
                    <a:pt x="128905" y="73406"/>
                  </a:lnTo>
                  <a:lnTo>
                    <a:pt x="7747" y="73406"/>
                  </a:lnTo>
                  <a:lnTo>
                    <a:pt x="7747" y="91186"/>
                  </a:lnTo>
                  <a:lnTo>
                    <a:pt x="102870" y="91186"/>
                  </a:lnTo>
                  <a:lnTo>
                    <a:pt x="102870" y="97536"/>
                  </a:lnTo>
                  <a:lnTo>
                    <a:pt x="8001" y="97536"/>
                  </a:lnTo>
                  <a:lnTo>
                    <a:pt x="8001" y="114046"/>
                  </a:lnTo>
                  <a:lnTo>
                    <a:pt x="8001" y="119126"/>
                  </a:lnTo>
                  <a:lnTo>
                    <a:pt x="8001" y="138176"/>
                  </a:lnTo>
                  <a:lnTo>
                    <a:pt x="130429" y="138176"/>
                  </a:lnTo>
                  <a:lnTo>
                    <a:pt x="130429" y="119126"/>
                  </a:lnTo>
                  <a:close/>
                </a:path>
                <a:path w="785495" h="139700">
                  <a:moveTo>
                    <a:pt x="136906" y="47244"/>
                  </a:moveTo>
                  <a:lnTo>
                    <a:pt x="0" y="47244"/>
                  </a:lnTo>
                  <a:lnTo>
                    <a:pt x="0" y="67691"/>
                  </a:lnTo>
                  <a:lnTo>
                    <a:pt x="136906" y="67691"/>
                  </a:lnTo>
                  <a:lnTo>
                    <a:pt x="136906" y="47244"/>
                  </a:lnTo>
                  <a:close/>
                </a:path>
                <a:path w="785495" h="139700">
                  <a:moveTo>
                    <a:pt x="289306" y="108585"/>
                  </a:moveTo>
                  <a:lnTo>
                    <a:pt x="234442" y="108585"/>
                  </a:lnTo>
                  <a:lnTo>
                    <a:pt x="234442" y="93726"/>
                  </a:lnTo>
                  <a:lnTo>
                    <a:pt x="283464" y="93726"/>
                  </a:lnTo>
                  <a:lnTo>
                    <a:pt x="283464" y="69596"/>
                  </a:lnTo>
                  <a:lnTo>
                    <a:pt x="186436" y="69596"/>
                  </a:lnTo>
                  <a:lnTo>
                    <a:pt x="186436" y="60706"/>
                  </a:lnTo>
                  <a:lnTo>
                    <a:pt x="281813" y="60706"/>
                  </a:lnTo>
                  <a:lnTo>
                    <a:pt x="281813" y="37846"/>
                  </a:lnTo>
                  <a:lnTo>
                    <a:pt x="281813" y="28956"/>
                  </a:lnTo>
                  <a:lnTo>
                    <a:pt x="281813" y="6096"/>
                  </a:lnTo>
                  <a:lnTo>
                    <a:pt x="159639" y="6096"/>
                  </a:lnTo>
                  <a:lnTo>
                    <a:pt x="159639" y="28956"/>
                  </a:lnTo>
                  <a:lnTo>
                    <a:pt x="255397" y="28956"/>
                  </a:lnTo>
                  <a:lnTo>
                    <a:pt x="255397" y="37846"/>
                  </a:lnTo>
                  <a:lnTo>
                    <a:pt x="160020" y="37846"/>
                  </a:lnTo>
                  <a:lnTo>
                    <a:pt x="160020" y="60706"/>
                  </a:lnTo>
                  <a:lnTo>
                    <a:pt x="160020" y="69596"/>
                  </a:lnTo>
                  <a:lnTo>
                    <a:pt x="160020" y="93726"/>
                  </a:lnTo>
                  <a:lnTo>
                    <a:pt x="207137" y="93726"/>
                  </a:lnTo>
                  <a:lnTo>
                    <a:pt x="207137" y="108585"/>
                  </a:lnTo>
                  <a:lnTo>
                    <a:pt x="152400" y="108585"/>
                  </a:lnTo>
                  <a:lnTo>
                    <a:pt x="152400" y="132969"/>
                  </a:lnTo>
                  <a:lnTo>
                    <a:pt x="289306" y="132969"/>
                  </a:lnTo>
                  <a:lnTo>
                    <a:pt x="289306" y="108585"/>
                  </a:lnTo>
                  <a:close/>
                </a:path>
                <a:path w="785495" h="139700">
                  <a:moveTo>
                    <a:pt x="436245" y="47117"/>
                  </a:moveTo>
                  <a:lnTo>
                    <a:pt x="409575" y="47117"/>
                  </a:lnTo>
                  <a:lnTo>
                    <a:pt x="409575" y="70231"/>
                  </a:lnTo>
                  <a:lnTo>
                    <a:pt x="436245" y="70231"/>
                  </a:lnTo>
                  <a:lnTo>
                    <a:pt x="436245" y="47117"/>
                  </a:lnTo>
                  <a:close/>
                </a:path>
                <a:path w="785495" h="139700">
                  <a:moveTo>
                    <a:pt x="436245" y="2413"/>
                  </a:moveTo>
                  <a:lnTo>
                    <a:pt x="409575" y="2413"/>
                  </a:lnTo>
                  <a:lnTo>
                    <a:pt x="409575" y="22606"/>
                  </a:lnTo>
                  <a:lnTo>
                    <a:pt x="391160" y="22606"/>
                  </a:lnTo>
                  <a:lnTo>
                    <a:pt x="391160" y="15240"/>
                  </a:lnTo>
                  <a:lnTo>
                    <a:pt x="391160" y="14986"/>
                  </a:lnTo>
                  <a:lnTo>
                    <a:pt x="391160" y="3937"/>
                  </a:lnTo>
                  <a:lnTo>
                    <a:pt x="365125" y="3937"/>
                  </a:lnTo>
                  <a:lnTo>
                    <a:pt x="365125" y="14986"/>
                  </a:lnTo>
                  <a:lnTo>
                    <a:pt x="365125" y="35306"/>
                  </a:lnTo>
                  <a:lnTo>
                    <a:pt x="365125" y="46736"/>
                  </a:lnTo>
                  <a:lnTo>
                    <a:pt x="334518" y="46736"/>
                  </a:lnTo>
                  <a:lnTo>
                    <a:pt x="334518" y="35306"/>
                  </a:lnTo>
                  <a:lnTo>
                    <a:pt x="365125" y="35306"/>
                  </a:lnTo>
                  <a:lnTo>
                    <a:pt x="365125" y="14986"/>
                  </a:lnTo>
                  <a:lnTo>
                    <a:pt x="334518" y="14986"/>
                  </a:lnTo>
                  <a:lnTo>
                    <a:pt x="334518" y="3556"/>
                  </a:lnTo>
                  <a:lnTo>
                    <a:pt x="308610" y="3556"/>
                  </a:lnTo>
                  <a:lnTo>
                    <a:pt x="308610" y="67056"/>
                  </a:lnTo>
                  <a:lnTo>
                    <a:pt x="391160" y="67056"/>
                  </a:lnTo>
                  <a:lnTo>
                    <a:pt x="391160" y="46736"/>
                  </a:lnTo>
                  <a:lnTo>
                    <a:pt x="436245" y="46736"/>
                  </a:lnTo>
                  <a:lnTo>
                    <a:pt x="436245" y="35306"/>
                  </a:lnTo>
                  <a:lnTo>
                    <a:pt x="436245" y="22606"/>
                  </a:lnTo>
                  <a:lnTo>
                    <a:pt x="436245" y="2413"/>
                  </a:lnTo>
                  <a:close/>
                </a:path>
                <a:path w="785495" h="139700">
                  <a:moveTo>
                    <a:pt x="437769" y="120396"/>
                  </a:moveTo>
                  <a:lnTo>
                    <a:pt x="341630" y="120396"/>
                  </a:lnTo>
                  <a:lnTo>
                    <a:pt x="341630" y="114046"/>
                  </a:lnTo>
                  <a:lnTo>
                    <a:pt x="436245" y="114046"/>
                  </a:lnTo>
                  <a:lnTo>
                    <a:pt x="436245" y="97536"/>
                  </a:lnTo>
                  <a:lnTo>
                    <a:pt x="436245" y="92456"/>
                  </a:lnTo>
                  <a:lnTo>
                    <a:pt x="436245" y="74676"/>
                  </a:lnTo>
                  <a:lnTo>
                    <a:pt x="315087" y="74676"/>
                  </a:lnTo>
                  <a:lnTo>
                    <a:pt x="315087" y="92456"/>
                  </a:lnTo>
                  <a:lnTo>
                    <a:pt x="409956" y="92456"/>
                  </a:lnTo>
                  <a:lnTo>
                    <a:pt x="409956" y="97536"/>
                  </a:lnTo>
                  <a:lnTo>
                    <a:pt x="315341" y="97536"/>
                  </a:lnTo>
                  <a:lnTo>
                    <a:pt x="315341" y="114046"/>
                  </a:lnTo>
                  <a:lnTo>
                    <a:pt x="315341" y="120396"/>
                  </a:lnTo>
                  <a:lnTo>
                    <a:pt x="315341" y="138176"/>
                  </a:lnTo>
                  <a:lnTo>
                    <a:pt x="437769" y="138176"/>
                  </a:lnTo>
                  <a:lnTo>
                    <a:pt x="437769" y="120396"/>
                  </a:lnTo>
                  <a:close/>
                </a:path>
                <a:path w="785495" h="139700">
                  <a:moveTo>
                    <a:pt x="586867" y="51816"/>
                  </a:moveTo>
                  <a:lnTo>
                    <a:pt x="586587" y="51181"/>
                  </a:lnTo>
                  <a:lnTo>
                    <a:pt x="584962" y="47371"/>
                  </a:lnTo>
                  <a:lnTo>
                    <a:pt x="581279" y="43815"/>
                  </a:lnTo>
                  <a:lnTo>
                    <a:pt x="577723" y="40132"/>
                  </a:lnTo>
                  <a:lnTo>
                    <a:pt x="572770" y="37465"/>
                  </a:lnTo>
                  <a:lnTo>
                    <a:pt x="561848" y="34290"/>
                  </a:lnTo>
                  <a:lnTo>
                    <a:pt x="561848" y="55118"/>
                  </a:lnTo>
                  <a:lnTo>
                    <a:pt x="561848" y="58928"/>
                  </a:lnTo>
                  <a:lnTo>
                    <a:pt x="560451" y="60452"/>
                  </a:lnTo>
                  <a:lnTo>
                    <a:pt x="557784" y="61468"/>
                  </a:lnTo>
                  <a:lnTo>
                    <a:pt x="555117" y="62357"/>
                  </a:lnTo>
                  <a:lnTo>
                    <a:pt x="551307" y="62865"/>
                  </a:lnTo>
                  <a:lnTo>
                    <a:pt x="541655" y="62865"/>
                  </a:lnTo>
                  <a:lnTo>
                    <a:pt x="537972" y="62357"/>
                  </a:lnTo>
                  <a:lnTo>
                    <a:pt x="535305" y="61468"/>
                  </a:lnTo>
                  <a:lnTo>
                    <a:pt x="532511" y="60452"/>
                  </a:lnTo>
                  <a:lnTo>
                    <a:pt x="531241" y="58928"/>
                  </a:lnTo>
                  <a:lnTo>
                    <a:pt x="531241" y="55118"/>
                  </a:lnTo>
                  <a:lnTo>
                    <a:pt x="532511" y="53721"/>
                  </a:lnTo>
                  <a:lnTo>
                    <a:pt x="535305" y="52705"/>
                  </a:lnTo>
                  <a:lnTo>
                    <a:pt x="537629" y="51816"/>
                  </a:lnTo>
                  <a:lnTo>
                    <a:pt x="537044" y="51816"/>
                  </a:lnTo>
                  <a:lnTo>
                    <a:pt x="541655" y="51181"/>
                  </a:lnTo>
                  <a:lnTo>
                    <a:pt x="551307" y="51181"/>
                  </a:lnTo>
                  <a:lnTo>
                    <a:pt x="556056" y="51816"/>
                  </a:lnTo>
                  <a:lnTo>
                    <a:pt x="555447" y="51816"/>
                  </a:lnTo>
                  <a:lnTo>
                    <a:pt x="560451" y="53721"/>
                  </a:lnTo>
                  <a:lnTo>
                    <a:pt x="561848" y="55118"/>
                  </a:lnTo>
                  <a:lnTo>
                    <a:pt x="561848" y="34290"/>
                  </a:lnTo>
                  <a:lnTo>
                    <a:pt x="560578" y="33909"/>
                  </a:lnTo>
                  <a:lnTo>
                    <a:pt x="553847" y="33020"/>
                  </a:lnTo>
                  <a:lnTo>
                    <a:pt x="539115" y="33020"/>
                  </a:lnTo>
                  <a:lnTo>
                    <a:pt x="506222" y="51816"/>
                  </a:lnTo>
                  <a:lnTo>
                    <a:pt x="506222" y="62357"/>
                  </a:lnTo>
                  <a:lnTo>
                    <a:pt x="526288" y="78359"/>
                  </a:lnTo>
                  <a:lnTo>
                    <a:pt x="532384" y="80264"/>
                  </a:lnTo>
                  <a:lnTo>
                    <a:pt x="539115" y="81153"/>
                  </a:lnTo>
                  <a:lnTo>
                    <a:pt x="553847" y="81153"/>
                  </a:lnTo>
                  <a:lnTo>
                    <a:pt x="560578" y="80264"/>
                  </a:lnTo>
                  <a:lnTo>
                    <a:pt x="566674" y="78359"/>
                  </a:lnTo>
                  <a:lnTo>
                    <a:pt x="572770" y="76581"/>
                  </a:lnTo>
                  <a:lnTo>
                    <a:pt x="577723" y="73914"/>
                  </a:lnTo>
                  <a:lnTo>
                    <a:pt x="581279" y="70358"/>
                  </a:lnTo>
                  <a:lnTo>
                    <a:pt x="584962" y="66802"/>
                  </a:lnTo>
                  <a:lnTo>
                    <a:pt x="586638" y="62865"/>
                  </a:lnTo>
                  <a:lnTo>
                    <a:pt x="586867" y="62357"/>
                  </a:lnTo>
                  <a:lnTo>
                    <a:pt x="586867" y="51816"/>
                  </a:lnTo>
                  <a:close/>
                </a:path>
                <a:path w="785495" h="139700">
                  <a:moveTo>
                    <a:pt x="588772" y="10287"/>
                  </a:moveTo>
                  <a:lnTo>
                    <a:pt x="560197" y="10287"/>
                  </a:lnTo>
                  <a:lnTo>
                    <a:pt x="560197" y="0"/>
                  </a:lnTo>
                  <a:lnTo>
                    <a:pt x="532892" y="0"/>
                  </a:lnTo>
                  <a:lnTo>
                    <a:pt x="532892" y="10287"/>
                  </a:lnTo>
                  <a:lnTo>
                    <a:pt x="500888" y="10287"/>
                  </a:lnTo>
                  <a:lnTo>
                    <a:pt x="500888" y="29591"/>
                  </a:lnTo>
                  <a:lnTo>
                    <a:pt x="588772" y="29591"/>
                  </a:lnTo>
                  <a:lnTo>
                    <a:pt x="588772" y="10287"/>
                  </a:lnTo>
                  <a:close/>
                </a:path>
                <a:path w="785495" h="139700">
                  <a:moveTo>
                    <a:pt x="632841" y="83693"/>
                  </a:moveTo>
                  <a:lnTo>
                    <a:pt x="606933" y="83693"/>
                  </a:lnTo>
                  <a:lnTo>
                    <a:pt x="606933" y="91313"/>
                  </a:lnTo>
                  <a:lnTo>
                    <a:pt x="606933" y="110109"/>
                  </a:lnTo>
                  <a:lnTo>
                    <a:pt x="606933" y="117729"/>
                  </a:lnTo>
                  <a:lnTo>
                    <a:pt x="537845" y="117729"/>
                  </a:lnTo>
                  <a:lnTo>
                    <a:pt x="537845" y="110109"/>
                  </a:lnTo>
                  <a:lnTo>
                    <a:pt x="606933" y="110109"/>
                  </a:lnTo>
                  <a:lnTo>
                    <a:pt x="606933" y="91313"/>
                  </a:lnTo>
                  <a:lnTo>
                    <a:pt x="537845" y="91313"/>
                  </a:lnTo>
                  <a:lnTo>
                    <a:pt x="537845" y="83693"/>
                  </a:lnTo>
                  <a:lnTo>
                    <a:pt x="511810" y="83693"/>
                  </a:lnTo>
                  <a:lnTo>
                    <a:pt x="511810" y="137668"/>
                  </a:lnTo>
                  <a:lnTo>
                    <a:pt x="632841" y="137668"/>
                  </a:lnTo>
                  <a:lnTo>
                    <a:pt x="632841" y="117729"/>
                  </a:lnTo>
                  <a:lnTo>
                    <a:pt x="632841" y="110109"/>
                  </a:lnTo>
                  <a:lnTo>
                    <a:pt x="632841" y="91313"/>
                  </a:lnTo>
                  <a:lnTo>
                    <a:pt x="632841" y="83693"/>
                  </a:lnTo>
                  <a:close/>
                </a:path>
                <a:path w="785495" h="139700">
                  <a:moveTo>
                    <a:pt x="632841" y="2413"/>
                  </a:moveTo>
                  <a:lnTo>
                    <a:pt x="606552" y="2413"/>
                  </a:lnTo>
                  <a:lnTo>
                    <a:pt x="606552" y="19177"/>
                  </a:lnTo>
                  <a:lnTo>
                    <a:pt x="593471" y="19177"/>
                  </a:lnTo>
                  <a:lnTo>
                    <a:pt x="593471" y="41148"/>
                  </a:lnTo>
                  <a:lnTo>
                    <a:pt x="606552" y="41148"/>
                  </a:lnTo>
                  <a:lnTo>
                    <a:pt x="606552" y="49784"/>
                  </a:lnTo>
                  <a:lnTo>
                    <a:pt x="593471" y="49784"/>
                  </a:lnTo>
                  <a:lnTo>
                    <a:pt x="593471" y="71755"/>
                  </a:lnTo>
                  <a:lnTo>
                    <a:pt x="606552" y="71755"/>
                  </a:lnTo>
                  <a:lnTo>
                    <a:pt x="606552" y="78867"/>
                  </a:lnTo>
                  <a:lnTo>
                    <a:pt x="632841" y="78867"/>
                  </a:lnTo>
                  <a:lnTo>
                    <a:pt x="632841" y="2413"/>
                  </a:lnTo>
                  <a:close/>
                </a:path>
                <a:path w="785495" h="139700">
                  <a:moveTo>
                    <a:pt x="785241" y="91440"/>
                  </a:moveTo>
                  <a:lnTo>
                    <a:pt x="663575" y="91440"/>
                  </a:lnTo>
                  <a:lnTo>
                    <a:pt x="663575" y="113792"/>
                  </a:lnTo>
                  <a:lnTo>
                    <a:pt x="758063" y="113792"/>
                  </a:lnTo>
                  <a:lnTo>
                    <a:pt x="758063" y="139319"/>
                  </a:lnTo>
                  <a:lnTo>
                    <a:pt x="785241" y="139319"/>
                  </a:lnTo>
                  <a:lnTo>
                    <a:pt x="785241" y="91440"/>
                  </a:lnTo>
                  <a:close/>
                </a:path>
                <a:path w="785495" h="139700">
                  <a:moveTo>
                    <a:pt x="785241" y="2413"/>
                  </a:moveTo>
                  <a:lnTo>
                    <a:pt x="758952" y="2413"/>
                  </a:lnTo>
                  <a:lnTo>
                    <a:pt x="758952" y="14224"/>
                  </a:lnTo>
                  <a:lnTo>
                    <a:pt x="741426" y="14224"/>
                  </a:lnTo>
                  <a:lnTo>
                    <a:pt x="741426" y="36576"/>
                  </a:lnTo>
                  <a:lnTo>
                    <a:pt x="758952" y="36576"/>
                  </a:lnTo>
                  <a:lnTo>
                    <a:pt x="758952" y="45339"/>
                  </a:lnTo>
                  <a:lnTo>
                    <a:pt x="741426" y="45339"/>
                  </a:lnTo>
                  <a:lnTo>
                    <a:pt x="741426" y="60071"/>
                  </a:lnTo>
                  <a:lnTo>
                    <a:pt x="737743" y="60960"/>
                  </a:lnTo>
                  <a:lnTo>
                    <a:pt x="733552" y="61595"/>
                  </a:lnTo>
                  <a:lnTo>
                    <a:pt x="728726" y="62103"/>
                  </a:lnTo>
                  <a:lnTo>
                    <a:pt x="724027" y="62484"/>
                  </a:lnTo>
                  <a:lnTo>
                    <a:pt x="718947" y="62738"/>
                  </a:lnTo>
                  <a:lnTo>
                    <a:pt x="684022" y="62738"/>
                  </a:lnTo>
                  <a:lnTo>
                    <a:pt x="684022" y="53213"/>
                  </a:lnTo>
                  <a:lnTo>
                    <a:pt x="733933" y="53213"/>
                  </a:lnTo>
                  <a:lnTo>
                    <a:pt x="733933" y="3937"/>
                  </a:lnTo>
                  <a:lnTo>
                    <a:pt x="657225" y="3937"/>
                  </a:lnTo>
                  <a:lnTo>
                    <a:pt x="657225" y="24511"/>
                  </a:lnTo>
                  <a:lnTo>
                    <a:pt x="707644" y="24511"/>
                  </a:lnTo>
                  <a:lnTo>
                    <a:pt x="707644" y="33909"/>
                  </a:lnTo>
                  <a:lnTo>
                    <a:pt x="657606" y="33909"/>
                  </a:lnTo>
                  <a:lnTo>
                    <a:pt x="657606" y="83312"/>
                  </a:lnTo>
                  <a:lnTo>
                    <a:pt x="718693" y="83312"/>
                  </a:lnTo>
                  <a:lnTo>
                    <a:pt x="724916" y="82931"/>
                  </a:lnTo>
                  <a:lnTo>
                    <a:pt x="730631" y="82296"/>
                  </a:lnTo>
                  <a:lnTo>
                    <a:pt x="736473" y="81534"/>
                  </a:lnTo>
                  <a:lnTo>
                    <a:pt x="741299" y="80645"/>
                  </a:lnTo>
                  <a:lnTo>
                    <a:pt x="744855" y="79375"/>
                  </a:lnTo>
                  <a:lnTo>
                    <a:pt x="744855" y="67691"/>
                  </a:lnTo>
                  <a:lnTo>
                    <a:pt x="758952" y="67691"/>
                  </a:lnTo>
                  <a:lnTo>
                    <a:pt x="758952" y="86741"/>
                  </a:lnTo>
                  <a:lnTo>
                    <a:pt x="785241" y="86741"/>
                  </a:lnTo>
                  <a:lnTo>
                    <a:pt x="785241" y="67691"/>
                  </a:lnTo>
                  <a:lnTo>
                    <a:pt x="785241" y="62738"/>
                  </a:lnTo>
                  <a:lnTo>
                    <a:pt x="785241" y="2413"/>
                  </a:lnTo>
                  <a:close/>
                </a:path>
              </a:pathLst>
            </a:custGeom>
            <a:solidFill>
              <a:srgbClr val="0037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914131" y="4447032"/>
              <a:ext cx="1266825" cy="234950"/>
            </a:xfrm>
            <a:custGeom>
              <a:avLst/>
              <a:gdLst/>
              <a:ahLst/>
              <a:cxnLst/>
              <a:rect l="l" t="t" r="r" b="b"/>
              <a:pathLst>
                <a:path w="1266825" h="234950">
                  <a:moveTo>
                    <a:pt x="1227327" y="0"/>
                  </a:moveTo>
                  <a:lnTo>
                    <a:pt x="39116" y="0"/>
                  </a:lnTo>
                  <a:lnTo>
                    <a:pt x="23895" y="3075"/>
                  </a:lnTo>
                  <a:lnTo>
                    <a:pt x="11461" y="11461"/>
                  </a:lnTo>
                  <a:lnTo>
                    <a:pt x="3075" y="23895"/>
                  </a:lnTo>
                  <a:lnTo>
                    <a:pt x="0" y="39116"/>
                  </a:lnTo>
                  <a:lnTo>
                    <a:pt x="0" y="195580"/>
                  </a:lnTo>
                  <a:lnTo>
                    <a:pt x="3075" y="210800"/>
                  </a:lnTo>
                  <a:lnTo>
                    <a:pt x="11461" y="223234"/>
                  </a:lnTo>
                  <a:lnTo>
                    <a:pt x="23895" y="231620"/>
                  </a:lnTo>
                  <a:lnTo>
                    <a:pt x="39116" y="234696"/>
                  </a:lnTo>
                  <a:lnTo>
                    <a:pt x="1227327" y="234696"/>
                  </a:lnTo>
                  <a:lnTo>
                    <a:pt x="1242548" y="231620"/>
                  </a:lnTo>
                  <a:lnTo>
                    <a:pt x="1254982" y="223234"/>
                  </a:lnTo>
                  <a:lnTo>
                    <a:pt x="1263368" y="210800"/>
                  </a:lnTo>
                  <a:lnTo>
                    <a:pt x="1266444" y="195580"/>
                  </a:lnTo>
                  <a:lnTo>
                    <a:pt x="1266444" y="39116"/>
                  </a:lnTo>
                  <a:lnTo>
                    <a:pt x="1263368" y="23895"/>
                  </a:lnTo>
                  <a:lnTo>
                    <a:pt x="1254982" y="11461"/>
                  </a:lnTo>
                  <a:lnTo>
                    <a:pt x="1242548" y="3075"/>
                  </a:lnTo>
                  <a:lnTo>
                    <a:pt x="12273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914131" y="4447032"/>
              <a:ext cx="1266825" cy="234950"/>
            </a:xfrm>
            <a:custGeom>
              <a:avLst/>
              <a:gdLst/>
              <a:ahLst/>
              <a:cxnLst/>
              <a:rect l="l" t="t" r="r" b="b"/>
              <a:pathLst>
                <a:path w="1266825" h="234950">
                  <a:moveTo>
                    <a:pt x="0" y="39116"/>
                  </a:moveTo>
                  <a:lnTo>
                    <a:pt x="3075" y="23895"/>
                  </a:lnTo>
                  <a:lnTo>
                    <a:pt x="11461" y="11461"/>
                  </a:lnTo>
                  <a:lnTo>
                    <a:pt x="23895" y="3075"/>
                  </a:lnTo>
                  <a:lnTo>
                    <a:pt x="39116" y="0"/>
                  </a:lnTo>
                  <a:lnTo>
                    <a:pt x="1227327" y="0"/>
                  </a:lnTo>
                  <a:lnTo>
                    <a:pt x="1242548" y="3075"/>
                  </a:lnTo>
                  <a:lnTo>
                    <a:pt x="1254982" y="11461"/>
                  </a:lnTo>
                  <a:lnTo>
                    <a:pt x="1263368" y="23895"/>
                  </a:lnTo>
                  <a:lnTo>
                    <a:pt x="1266444" y="39116"/>
                  </a:lnTo>
                  <a:lnTo>
                    <a:pt x="1266444" y="195580"/>
                  </a:lnTo>
                  <a:lnTo>
                    <a:pt x="1263368" y="210800"/>
                  </a:lnTo>
                  <a:lnTo>
                    <a:pt x="1254982" y="223234"/>
                  </a:lnTo>
                  <a:lnTo>
                    <a:pt x="1242548" y="231620"/>
                  </a:lnTo>
                  <a:lnTo>
                    <a:pt x="1227327" y="234696"/>
                  </a:lnTo>
                  <a:lnTo>
                    <a:pt x="39116" y="234696"/>
                  </a:lnTo>
                  <a:lnTo>
                    <a:pt x="23895" y="231620"/>
                  </a:lnTo>
                  <a:lnTo>
                    <a:pt x="11461" y="223234"/>
                  </a:lnTo>
                  <a:lnTo>
                    <a:pt x="3075" y="210800"/>
                  </a:lnTo>
                  <a:lnTo>
                    <a:pt x="0" y="195580"/>
                  </a:lnTo>
                  <a:lnTo>
                    <a:pt x="0" y="39116"/>
                  </a:lnTo>
                  <a:close/>
                </a:path>
              </a:pathLst>
            </a:custGeom>
            <a:ln w="15239">
              <a:solidFill>
                <a:srgbClr val="1651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249284" y="4491863"/>
              <a:ext cx="590550" cy="137160"/>
            </a:xfrm>
            <a:custGeom>
              <a:avLst/>
              <a:gdLst/>
              <a:ahLst/>
              <a:cxnLst/>
              <a:rect l="l" t="t" r="r" b="b"/>
              <a:pathLst>
                <a:path w="590550" h="137160">
                  <a:moveTo>
                    <a:pt x="528701" y="77597"/>
                  </a:moveTo>
                  <a:lnTo>
                    <a:pt x="488061" y="82296"/>
                  </a:lnTo>
                  <a:lnTo>
                    <a:pt x="466979" y="99949"/>
                  </a:lnTo>
                  <a:lnTo>
                    <a:pt x="466979" y="114554"/>
                  </a:lnTo>
                  <a:lnTo>
                    <a:pt x="469773" y="120396"/>
                  </a:lnTo>
                  <a:lnTo>
                    <a:pt x="475234" y="124714"/>
                  </a:lnTo>
                  <a:lnTo>
                    <a:pt x="480695" y="129159"/>
                  </a:lnTo>
                  <a:lnTo>
                    <a:pt x="520174" y="136790"/>
                  </a:lnTo>
                  <a:lnTo>
                    <a:pt x="537174" y="136790"/>
                  </a:lnTo>
                  <a:lnTo>
                    <a:pt x="576707" y="129159"/>
                  </a:lnTo>
                  <a:lnTo>
                    <a:pt x="582168" y="124714"/>
                  </a:lnTo>
                  <a:lnTo>
                    <a:pt x="587629" y="120396"/>
                  </a:lnTo>
                  <a:lnTo>
                    <a:pt x="589716" y="115824"/>
                  </a:lnTo>
                  <a:lnTo>
                    <a:pt x="519303" y="115824"/>
                  </a:lnTo>
                  <a:lnTo>
                    <a:pt x="511556" y="115189"/>
                  </a:lnTo>
                  <a:lnTo>
                    <a:pt x="505333" y="113918"/>
                  </a:lnTo>
                  <a:lnTo>
                    <a:pt x="499110" y="112522"/>
                  </a:lnTo>
                  <a:lnTo>
                    <a:pt x="495935" y="110362"/>
                  </a:lnTo>
                  <a:lnTo>
                    <a:pt x="495681" y="107315"/>
                  </a:lnTo>
                  <a:lnTo>
                    <a:pt x="495935" y="104267"/>
                  </a:lnTo>
                  <a:lnTo>
                    <a:pt x="499110" y="102108"/>
                  </a:lnTo>
                  <a:lnTo>
                    <a:pt x="505333" y="100711"/>
                  </a:lnTo>
                  <a:lnTo>
                    <a:pt x="511556" y="99441"/>
                  </a:lnTo>
                  <a:lnTo>
                    <a:pt x="519303" y="98679"/>
                  </a:lnTo>
                  <a:lnTo>
                    <a:pt x="589716" y="98679"/>
                  </a:lnTo>
                  <a:lnTo>
                    <a:pt x="587629" y="94107"/>
                  </a:lnTo>
                  <a:lnTo>
                    <a:pt x="545242" y="78279"/>
                  </a:lnTo>
                  <a:lnTo>
                    <a:pt x="537174" y="77765"/>
                  </a:lnTo>
                  <a:lnTo>
                    <a:pt x="528701" y="77597"/>
                  </a:lnTo>
                  <a:close/>
                </a:path>
                <a:path w="590550" h="137160">
                  <a:moveTo>
                    <a:pt x="589716" y="98679"/>
                  </a:moveTo>
                  <a:lnTo>
                    <a:pt x="537972" y="98679"/>
                  </a:lnTo>
                  <a:lnTo>
                    <a:pt x="545846" y="99441"/>
                  </a:lnTo>
                  <a:lnTo>
                    <a:pt x="551942" y="100711"/>
                  </a:lnTo>
                  <a:lnTo>
                    <a:pt x="558165" y="102108"/>
                  </a:lnTo>
                  <a:lnTo>
                    <a:pt x="561340" y="104267"/>
                  </a:lnTo>
                  <a:lnTo>
                    <a:pt x="561594" y="107315"/>
                  </a:lnTo>
                  <a:lnTo>
                    <a:pt x="561340" y="110362"/>
                  </a:lnTo>
                  <a:lnTo>
                    <a:pt x="558165" y="112522"/>
                  </a:lnTo>
                  <a:lnTo>
                    <a:pt x="551942" y="113918"/>
                  </a:lnTo>
                  <a:lnTo>
                    <a:pt x="545846" y="115189"/>
                  </a:lnTo>
                  <a:lnTo>
                    <a:pt x="537972" y="115824"/>
                  </a:lnTo>
                  <a:lnTo>
                    <a:pt x="589716" y="115824"/>
                  </a:lnTo>
                  <a:lnTo>
                    <a:pt x="590296" y="114554"/>
                  </a:lnTo>
                  <a:lnTo>
                    <a:pt x="590296" y="99949"/>
                  </a:lnTo>
                  <a:lnTo>
                    <a:pt x="589716" y="98679"/>
                  </a:lnTo>
                  <a:close/>
                </a:path>
                <a:path w="590550" h="137160">
                  <a:moveTo>
                    <a:pt x="373380" y="76327"/>
                  </a:moveTo>
                  <a:lnTo>
                    <a:pt x="333756" y="81153"/>
                  </a:lnTo>
                  <a:lnTo>
                    <a:pt x="313309" y="99187"/>
                  </a:lnTo>
                  <a:lnTo>
                    <a:pt x="313309" y="114173"/>
                  </a:lnTo>
                  <a:lnTo>
                    <a:pt x="349877" y="135370"/>
                  </a:lnTo>
                  <a:lnTo>
                    <a:pt x="365117" y="136790"/>
                  </a:lnTo>
                  <a:lnTo>
                    <a:pt x="381662" y="136790"/>
                  </a:lnTo>
                  <a:lnTo>
                    <a:pt x="420243" y="128905"/>
                  </a:lnTo>
                  <a:lnTo>
                    <a:pt x="425450" y="124460"/>
                  </a:lnTo>
                  <a:lnTo>
                    <a:pt x="430784" y="120015"/>
                  </a:lnTo>
                  <a:lnTo>
                    <a:pt x="432909" y="115570"/>
                  </a:lnTo>
                  <a:lnTo>
                    <a:pt x="364490" y="115570"/>
                  </a:lnTo>
                  <a:lnTo>
                    <a:pt x="357124" y="114935"/>
                  </a:lnTo>
                  <a:lnTo>
                    <a:pt x="345313" y="112141"/>
                  </a:lnTo>
                  <a:lnTo>
                    <a:pt x="342265" y="109855"/>
                  </a:lnTo>
                  <a:lnTo>
                    <a:pt x="342011" y="106680"/>
                  </a:lnTo>
                  <a:lnTo>
                    <a:pt x="342265" y="103505"/>
                  </a:lnTo>
                  <a:lnTo>
                    <a:pt x="345313" y="101218"/>
                  </a:lnTo>
                  <a:lnTo>
                    <a:pt x="357124" y="98425"/>
                  </a:lnTo>
                  <a:lnTo>
                    <a:pt x="364490" y="97790"/>
                  </a:lnTo>
                  <a:lnTo>
                    <a:pt x="432924" y="97790"/>
                  </a:lnTo>
                  <a:lnTo>
                    <a:pt x="430784" y="93218"/>
                  </a:lnTo>
                  <a:lnTo>
                    <a:pt x="425450" y="88773"/>
                  </a:lnTo>
                  <a:lnTo>
                    <a:pt x="420243" y="84328"/>
                  </a:lnTo>
                  <a:lnTo>
                    <a:pt x="413004" y="81153"/>
                  </a:lnTo>
                  <a:lnTo>
                    <a:pt x="403987" y="79248"/>
                  </a:lnTo>
                  <a:lnTo>
                    <a:pt x="396990" y="77987"/>
                  </a:lnTo>
                  <a:lnTo>
                    <a:pt x="389540" y="77073"/>
                  </a:lnTo>
                  <a:lnTo>
                    <a:pt x="381662" y="76515"/>
                  </a:lnTo>
                  <a:lnTo>
                    <a:pt x="373380" y="76327"/>
                  </a:lnTo>
                  <a:close/>
                </a:path>
                <a:path w="590550" h="137160">
                  <a:moveTo>
                    <a:pt x="432924" y="97790"/>
                  </a:moveTo>
                  <a:lnTo>
                    <a:pt x="382397" y="97790"/>
                  </a:lnTo>
                  <a:lnTo>
                    <a:pt x="389763" y="98425"/>
                  </a:lnTo>
                  <a:lnTo>
                    <a:pt x="401574" y="101218"/>
                  </a:lnTo>
                  <a:lnTo>
                    <a:pt x="404622" y="103505"/>
                  </a:lnTo>
                  <a:lnTo>
                    <a:pt x="404622" y="109855"/>
                  </a:lnTo>
                  <a:lnTo>
                    <a:pt x="401574" y="112141"/>
                  </a:lnTo>
                  <a:lnTo>
                    <a:pt x="389763" y="114935"/>
                  </a:lnTo>
                  <a:lnTo>
                    <a:pt x="382397" y="115570"/>
                  </a:lnTo>
                  <a:lnTo>
                    <a:pt x="432909" y="115570"/>
                  </a:lnTo>
                  <a:lnTo>
                    <a:pt x="433578" y="114173"/>
                  </a:lnTo>
                  <a:lnTo>
                    <a:pt x="433578" y="99187"/>
                  </a:lnTo>
                  <a:lnTo>
                    <a:pt x="432924" y="97790"/>
                  </a:lnTo>
                  <a:close/>
                </a:path>
                <a:path w="590550" h="137160">
                  <a:moveTo>
                    <a:pt x="39116" y="88011"/>
                  </a:moveTo>
                  <a:lnTo>
                    <a:pt x="11811" y="88011"/>
                  </a:lnTo>
                  <a:lnTo>
                    <a:pt x="11811" y="135382"/>
                  </a:lnTo>
                  <a:lnTo>
                    <a:pt x="133223" y="135382"/>
                  </a:lnTo>
                  <a:lnTo>
                    <a:pt x="133223" y="111252"/>
                  </a:lnTo>
                  <a:lnTo>
                    <a:pt x="39116" y="111252"/>
                  </a:lnTo>
                  <a:lnTo>
                    <a:pt x="39116" y="88011"/>
                  </a:lnTo>
                  <a:close/>
                </a:path>
                <a:path w="590550" h="137160">
                  <a:moveTo>
                    <a:pt x="131318" y="0"/>
                  </a:moveTo>
                  <a:lnTo>
                    <a:pt x="104648" y="0"/>
                  </a:lnTo>
                  <a:lnTo>
                    <a:pt x="104648" y="100203"/>
                  </a:lnTo>
                  <a:lnTo>
                    <a:pt x="131318" y="100203"/>
                  </a:lnTo>
                  <a:lnTo>
                    <a:pt x="131318" y="0"/>
                  </a:lnTo>
                  <a:close/>
                </a:path>
                <a:path w="590550" h="137160">
                  <a:moveTo>
                    <a:pt x="44576" y="127"/>
                  </a:moveTo>
                  <a:lnTo>
                    <a:pt x="7036" y="17210"/>
                  </a:lnTo>
                  <a:lnTo>
                    <a:pt x="0" y="40767"/>
                  </a:lnTo>
                  <a:lnTo>
                    <a:pt x="853" y="49603"/>
                  </a:lnTo>
                  <a:lnTo>
                    <a:pt x="26400" y="78422"/>
                  </a:lnTo>
                  <a:lnTo>
                    <a:pt x="44576" y="81280"/>
                  </a:lnTo>
                  <a:lnTo>
                    <a:pt x="54098" y="80518"/>
                  </a:lnTo>
                  <a:lnTo>
                    <a:pt x="84997" y="58928"/>
                  </a:lnTo>
                  <a:lnTo>
                    <a:pt x="39243" y="58928"/>
                  </a:lnTo>
                  <a:lnTo>
                    <a:pt x="35182" y="57451"/>
                  </a:lnTo>
                  <a:lnTo>
                    <a:pt x="31750" y="54229"/>
                  </a:lnTo>
                  <a:lnTo>
                    <a:pt x="28448" y="51181"/>
                  </a:lnTo>
                  <a:lnTo>
                    <a:pt x="26670" y="46609"/>
                  </a:lnTo>
                  <a:lnTo>
                    <a:pt x="26670" y="34798"/>
                  </a:lnTo>
                  <a:lnTo>
                    <a:pt x="28448" y="30353"/>
                  </a:lnTo>
                  <a:lnTo>
                    <a:pt x="31750" y="27178"/>
                  </a:lnTo>
                  <a:lnTo>
                    <a:pt x="35051" y="24130"/>
                  </a:lnTo>
                  <a:lnTo>
                    <a:pt x="39243" y="22479"/>
                  </a:lnTo>
                  <a:lnTo>
                    <a:pt x="84926" y="22479"/>
                  </a:lnTo>
                  <a:lnTo>
                    <a:pt x="81990" y="17210"/>
                  </a:lnTo>
                  <a:lnTo>
                    <a:pt x="76708" y="11303"/>
                  </a:lnTo>
                  <a:lnTo>
                    <a:pt x="70187" y="6520"/>
                  </a:lnTo>
                  <a:lnTo>
                    <a:pt x="62642" y="3048"/>
                  </a:lnTo>
                  <a:lnTo>
                    <a:pt x="54098" y="908"/>
                  </a:lnTo>
                  <a:lnTo>
                    <a:pt x="44576" y="127"/>
                  </a:lnTo>
                  <a:close/>
                </a:path>
                <a:path w="590550" h="137160">
                  <a:moveTo>
                    <a:pt x="84926" y="22479"/>
                  </a:moveTo>
                  <a:lnTo>
                    <a:pt x="49784" y="22479"/>
                  </a:lnTo>
                  <a:lnTo>
                    <a:pt x="54101" y="24130"/>
                  </a:lnTo>
                  <a:lnTo>
                    <a:pt x="60579" y="30353"/>
                  </a:lnTo>
                  <a:lnTo>
                    <a:pt x="62357" y="34798"/>
                  </a:lnTo>
                  <a:lnTo>
                    <a:pt x="62357" y="46609"/>
                  </a:lnTo>
                  <a:lnTo>
                    <a:pt x="60579" y="51181"/>
                  </a:lnTo>
                  <a:lnTo>
                    <a:pt x="57276" y="54229"/>
                  </a:lnTo>
                  <a:lnTo>
                    <a:pt x="53967" y="57451"/>
                  </a:lnTo>
                  <a:lnTo>
                    <a:pt x="49784" y="58928"/>
                  </a:lnTo>
                  <a:lnTo>
                    <a:pt x="84997" y="58928"/>
                  </a:lnTo>
                  <a:lnTo>
                    <a:pt x="85820" y="57451"/>
                  </a:lnTo>
                  <a:lnTo>
                    <a:pt x="88173" y="49603"/>
                  </a:lnTo>
                  <a:lnTo>
                    <a:pt x="89026" y="40767"/>
                  </a:lnTo>
                  <a:lnTo>
                    <a:pt x="88173" y="31930"/>
                  </a:lnTo>
                  <a:lnTo>
                    <a:pt x="85834" y="24130"/>
                  </a:lnTo>
                  <a:lnTo>
                    <a:pt x="84926" y="22479"/>
                  </a:lnTo>
                  <a:close/>
                </a:path>
                <a:path w="590550" h="137160">
                  <a:moveTo>
                    <a:pt x="347472" y="127"/>
                  </a:moveTo>
                  <a:lnTo>
                    <a:pt x="310806" y="15168"/>
                  </a:lnTo>
                  <a:lnTo>
                    <a:pt x="304038" y="35814"/>
                  </a:lnTo>
                  <a:lnTo>
                    <a:pt x="304849" y="43576"/>
                  </a:lnTo>
                  <a:lnTo>
                    <a:pt x="338068" y="70812"/>
                  </a:lnTo>
                  <a:lnTo>
                    <a:pt x="347472" y="71501"/>
                  </a:lnTo>
                  <a:lnTo>
                    <a:pt x="356802" y="70812"/>
                  </a:lnTo>
                  <a:lnTo>
                    <a:pt x="388004" y="49657"/>
                  </a:lnTo>
                  <a:lnTo>
                    <a:pt x="342265" y="49657"/>
                  </a:lnTo>
                  <a:lnTo>
                    <a:pt x="338074" y="48514"/>
                  </a:lnTo>
                  <a:lnTo>
                    <a:pt x="335153" y="45974"/>
                  </a:lnTo>
                  <a:lnTo>
                    <a:pt x="332251" y="43576"/>
                  </a:lnTo>
                  <a:lnTo>
                    <a:pt x="330708" y="40132"/>
                  </a:lnTo>
                  <a:lnTo>
                    <a:pt x="330708" y="31496"/>
                  </a:lnTo>
                  <a:lnTo>
                    <a:pt x="332207" y="28122"/>
                  </a:lnTo>
                  <a:lnTo>
                    <a:pt x="335153" y="25654"/>
                  </a:lnTo>
                  <a:lnTo>
                    <a:pt x="338074" y="23114"/>
                  </a:lnTo>
                  <a:lnTo>
                    <a:pt x="342265" y="21971"/>
                  </a:lnTo>
                  <a:lnTo>
                    <a:pt x="347472" y="21843"/>
                  </a:lnTo>
                  <a:lnTo>
                    <a:pt x="387931" y="21843"/>
                  </a:lnTo>
                  <a:lnTo>
                    <a:pt x="387730" y="21240"/>
                  </a:lnTo>
                  <a:lnTo>
                    <a:pt x="356802" y="815"/>
                  </a:lnTo>
                  <a:lnTo>
                    <a:pt x="347472" y="127"/>
                  </a:lnTo>
                  <a:close/>
                </a:path>
                <a:path w="590550" h="137160">
                  <a:moveTo>
                    <a:pt x="387931" y="21843"/>
                  </a:moveTo>
                  <a:lnTo>
                    <a:pt x="347472" y="21843"/>
                  </a:lnTo>
                  <a:lnTo>
                    <a:pt x="352679" y="21971"/>
                  </a:lnTo>
                  <a:lnTo>
                    <a:pt x="356743" y="23114"/>
                  </a:lnTo>
                  <a:lnTo>
                    <a:pt x="359664" y="25654"/>
                  </a:lnTo>
                  <a:lnTo>
                    <a:pt x="362609" y="28122"/>
                  </a:lnTo>
                  <a:lnTo>
                    <a:pt x="364109" y="31496"/>
                  </a:lnTo>
                  <a:lnTo>
                    <a:pt x="364109" y="40132"/>
                  </a:lnTo>
                  <a:lnTo>
                    <a:pt x="362565" y="43576"/>
                  </a:lnTo>
                  <a:lnTo>
                    <a:pt x="359664" y="45974"/>
                  </a:lnTo>
                  <a:lnTo>
                    <a:pt x="356743" y="48514"/>
                  </a:lnTo>
                  <a:lnTo>
                    <a:pt x="352679" y="49657"/>
                  </a:lnTo>
                  <a:lnTo>
                    <a:pt x="388004" y="49657"/>
                  </a:lnTo>
                  <a:lnTo>
                    <a:pt x="390020" y="43576"/>
                  </a:lnTo>
                  <a:lnTo>
                    <a:pt x="390906" y="35814"/>
                  </a:lnTo>
                  <a:lnTo>
                    <a:pt x="390020" y="28122"/>
                  </a:lnTo>
                  <a:lnTo>
                    <a:pt x="387973" y="21971"/>
                  </a:lnTo>
                  <a:lnTo>
                    <a:pt x="387931" y="21843"/>
                  </a:lnTo>
                  <a:close/>
                </a:path>
                <a:path w="590550" h="137160">
                  <a:moveTo>
                    <a:pt x="589153" y="0"/>
                  </a:moveTo>
                  <a:lnTo>
                    <a:pt x="562483" y="0"/>
                  </a:lnTo>
                  <a:lnTo>
                    <a:pt x="562483" y="13970"/>
                  </a:lnTo>
                  <a:lnTo>
                    <a:pt x="537972" y="13970"/>
                  </a:lnTo>
                  <a:lnTo>
                    <a:pt x="537972" y="37846"/>
                  </a:lnTo>
                  <a:lnTo>
                    <a:pt x="562483" y="37846"/>
                  </a:lnTo>
                  <a:lnTo>
                    <a:pt x="562483" y="75692"/>
                  </a:lnTo>
                  <a:lnTo>
                    <a:pt x="589153" y="75692"/>
                  </a:lnTo>
                  <a:lnTo>
                    <a:pt x="589153" y="0"/>
                  </a:lnTo>
                  <a:close/>
                </a:path>
                <a:path w="590550" h="137160">
                  <a:moveTo>
                    <a:pt x="493141" y="635"/>
                  </a:moveTo>
                  <a:lnTo>
                    <a:pt x="477793" y="41195"/>
                  </a:lnTo>
                  <a:lnTo>
                    <a:pt x="457326" y="51054"/>
                  </a:lnTo>
                  <a:lnTo>
                    <a:pt x="457326" y="75057"/>
                  </a:lnTo>
                  <a:lnTo>
                    <a:pt x="495363" y="59515"/>
                  </a:lnTo>
                  <a:lnTo>
                    <a:pt x="504698" y="49403"/>
                  </a:lnTo>
                  <a:lnTo>
                    <a:pt x="545520" y="49403"/>
                  </a:lnTo>
                  <a:lnTo>
                    <a:pt x="515493" y="29210"/>
                  </a:lnTo>
                  <a:lnTo>
                    <a:pt x="517493" y="22750"/>
                  </a:lnTo>
                  <a:lnTo>
                    <a:pt x="518922" y="16113"/>
                  </a:lnTo>
                  <a:lnTo>
                    <a:pt x="519779" y="9261"/>
                  </a:lnTo>
                  <a:lnTo>
                    <a:pt x="520065" y="2159"/>
                  </a:lnTo>
                  <a:lnTo>
                    <a:pt x="493141" y="635"/>
                  </a:lnTo>
                  <a:close/>
                </a:path>
                <a:path w="590550" h="137160">
                  <a:moveTo>
                    <a:pt x="545520" y="49403"/>
                  </a:moveTo>
                  <a:lnTo>
                    <a:pt x="504698" y="49403"/>
                  </a:lnTo>
                  <a:lnTo>
                    <a:pt x="537210" y="72136"/>
                  </a:lnTo>
                  <a:lnTo>
                    <a:pt x="551942" y="53721"/>
                  </a:lnTo>
                  <a:lnTo>
                    <a:pt x="545520" y="49403"/>
                  </a:lnTo>
                  <a:close/>
                </a:path>
                <a:path w="590550" h="137160">
                  <a:moveTo>
                    <a:pt x="432308" y="0"/>
                  </a:moveTo>
                  <a:lnTo>
                    <a:pt x="405638" y="0"/>
                  </a:lnTo>
                  <a:lnTo>
                    <a:pt x="405638" y="74422"/>
                  </a:lnTo>
                  <a:lnTo>
                    <a:pt x="432308" y="74422"/>
                  </a:lnTo>
                  <a:lnTo>
                    <a:pt x="432308" y="62484"/>
                  </a:lnTo>
                  <a:lnTo>
                    <a:pt x="448183" y="62484"/>
                  </a:lnTo>
                  <a:lnTo>
                    <a:pt x="448183" y="40132"/>
                  </a:lnTo>
                  <a:lnTo>
                    <a:pt x="432308" y="40132"/>
                  </a:lnTo>
                  <a:lnTo>
                    <a:pt x="432308" y="30734"/>
                  </a:lnTo>
                  <a:lnTo>
                    <a:pt x="448183" y="30734"/>
                  </a:lnTo>
                  <a:lnTo>
                    <a:pt x="448183" y="8382"/>
                  </a:lnTo>
                  <a:lnTo>
                    <a:pt x="432308" y="8382"/>
                  </a:lnTo>
                  <a:lnTo>
                    <a:pt x="432308" y="0"/>
                  </a:lnTo>
                  <a:close/>
                </a:path>
                <a:path w="590550" h="137160">
                  <a:moveTo>
                    <a:pt x="287528" y="75057"/>
                  </a:moveTo>
                  <a:lnTo>
                    <a:pt x="262509" y="75057"/>
                  </a:lnTo>
                  <a:lnTo>
                    <a:pt x="262509" y="135382"/>
                  </a:lnTo>
                  <a:lnTo>
                    <a:pt x="287528" y="135382"/>
                  </a:lnTo>
                  <a:lnTo>
                    <a:pt x="287528" y="75057"/>
                  </a:lnTo>
                  <a:close/>
                </a:path>
                <a:path w="590550" h="137160">
                  <a:moveTo>
                    <a:pt x="251333" y="116967"/>
                  </a:moveTo>
                  <a:lnTo>
                    <a:pt x="226568" y="116967"/>
                  </a:lnTo>
                  <a:lnTo>
                    <a:pt x="226568" y="132969"/>
                  </a:lnTo>
                  <a:lnTo>
                    <a:pt x="251333" y="132969"/>
                  </a:lnTo>
                  <a:lnTo>
                    <a:pt x="251333" y="116967"/>
                  </a:lnTo>
                  <a:close/>
                </a:path>
                <a:path w="590550" h="137160">
                  <a:moveTo>
                    <a:pt x="200660" y="27432"/>
                  </a:moveTo>
                  <a:lnTo>
                    <a:pt x="175387" y="27432"/>
                  </a:lnTo>
                  <a:lnTo>
                    <a:pt x="174787" y="43598"/>
                  </a:lnTo>
                  <a:lnTo>
                    <a:pt x="173545" y="57991"/>
                  </a:lnTo>
                  <a:lnTo>
                    <a:pt x="162067" y="96615"/>
                  </a:lnTo>
                  <a:lnTo>
                    <a:pt x="152734" y="102941"/>
                  </a:lnTo>
                  <a:lnTo>
                    <a:pt x="152908" y="102941"/>
                  </a:lnTo>
                  <a:lnTo>
                    <a:pt x="152908" y="129032"/>
                  </a:lnTo>
                  <a:lnTo>
                    <a:pt x="161544" y="128651"/>
                  </a:lnTo>
                  <a:lnTo>
                    <a:pt x="191008" y="95250"/>
                  </a:lnTo>
                  <a:lnTo>
                    <a:pt x="218877" y="95250"/>
                  </a:lnTo>
                  <a:lnTo>
                    <a:pt x="198882" y="60579"/>
                  </a:lnTo>
                  <a:lnTo>
                    <a:pt x="199570" y="52863"/>
                  </a:lnTo>
                  <a:lnTo>
                    <a:pt x="200104" y="44767"/>
                  </a:lnTo>
                  <a:lnTo>
                    <a:pt x="200471" y="36290"/>
                  </a:lnTo>
                  <a:lnTo>
                    <a:pt x="200660" y="27432"/>
                  </a:lnTo>
                  <a:close/>
                </a:path>
                <a:path w="590550" h="137160">
                  <a:moveTo>
                    <a:pt x="218877" y="95250"/>
                  </a:moveTo>
                  <a:lnTo>
                    <a:pt x="191008" y="95250"/>
                  </a:lnTo>
                  <a:lnTo>
                    <a:pt x="208534" y="127000"/>
                  </a:lnTo>
                  <a:lnTo>
                    <a:pt x="226568" y="116967"/>
                  </a:lnTo>
                  <a:lnTo>
                    <a:pt x="251333" y="116967"/>
                  </a:lnTo>
                  <a:lnTo>
                    <a:pt x="251333" y="108585"/>
                  </a:lnTo>
                  <a:lnTo>
                    <a:pt x="226568" y="108585"/>
                  </a:lnTo>
                  <a:lnTo>
                    <a:pt x="218877" y="95250"/>
                  </a:lnTo>
                  <a:close/>
                </a:path>
                <a:path w="590550" h="137160">
                  <a:moveTo>
                    <a:pt x="251333" y="635"/>
                  </a:moveTo>
                  <a:lnTo>
                    <a:pt x="226568" y="635"/>
                  </a:lnTo>
                  <a:lnTo>
                    <a:pt x="226568" y="108585"/>
                  </a:lnTo>
                  <a:lnTo>
                    <a:pt x="251333" y="108585"/>
                  </a:lnTo>
                  <a:lnTo>
                    <a:pt x="251333" y="75057"/>
                  </a:lnTo>
                  <a:lnTo>
                    <a:pt x="287528" y="75057"/>
                  </a:lnTo>
                  <a:lnTo>
                    <a:pt x="287528" y="49784"/>
                  </a:lnTo>
                  <a:lnTo>
                    <a:pt x="251333" y="49784"/>
                  </a:lnTo>
                  <a:lnTo>
                    <a:pt x="251333" y="635"/>
                  </a:lnTo>
                  <a:close/>
                </a:path>
                <a:path w="590550" h="137160">
                  <a:moveTo>
                    <a:pt x="287528" y="0"/>
                  </a:moveTo>
                  <a:lnTo>
                    <a:pt x="262509" y="0"/>
                  </a:lnTo>
                  <a:lnTo>
                    <a:pt x="262509" y="49784"/>
                  </a:lnTo>
                  <a:lnTo>
                    <a:pt x="287528" y="49784"/>
                  </a:lnTo>
                  <a:lnTo>
                    <a:pt x="287528" y="0"/>
                  </a:lnTo>
                  <a:close/>
                </a:path>
                <a:path w="590550" h="137160">
                  <a:moveTo>
                    <a:pt x="219456" y="3175"/>
                  </a:moveTo>
                  <a:lnTo>
                    <a:pt x="155194" y="3175"/>
                  </a:lnTo>
                  <a:lnTo>
                    <a:pt x="155194" y="27432"/>
                  </a:lnTo>
                  <a:lnTo>
                    <a:pt x="219456" y="27432"/>
                  </a:lnTo>
                  <a:lnTo>
                    <a:pt x="219456" y="3175"/>
                  </a:lnTo>
                  <a:close/>
                </a:path>
              </a:pathLst>
            </a:custGeom>
            <a:solidFill>
              <a:srgbClr val="0037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/>
          <p:nvPr/>
        </p:nvSpPr>
        <p:spPr>
          <a:xfrm>
            <a:off x="3845433" y="3883151"/>
            <a:ext cx="666750" cy="156210"/>
          </a:xfrm>
          <a:custGeom>
            <a:avLst/>
            <a:gdLst/>
            <a:ahLst/>
            <a:cxnLst/>
            <a:rect l="l" t="t" r="r" b="b"/>
            <a:pathLst>
              <a:path w="666750" h="156210">
                <a:moveTo>
                  <a:pt x="559053" y="101981"/>
                </a:moveTo>
                <a:lnTo>
                  <a:pt x="528446" y="101981"/>
                </a:lnTo>
                <a:lnTo>
                  <a:pt x="528446" y="152273"/>
                </a:lnTo>
                <a:lnTo>
                  <a:pt x="666750" y="152273"/>
                </a:lnTo>
                <a:lnTo>
                  <a:pt x="666750" y="125476"/>
                </a:lnTo>
                <a:lnTo>
                  <a:pt x="559053" y="125476"/>
                </a:lnTo>
                <a:lnTo>
                  <a:pt x="559053" y="101981"/>
                </a:lnTo>
                <a:close/>
              </a:path>
              <a:path w="666750" h="156210">
                <a:moveTo>
                  <a:pt x="664590" y="0"/>
                </a:moveTo>
                <a:lnTo>
                  <a:pt x="635000" y="0"/>
                </a:lnTo>
                <a:lnTo>
                  <a:pt x="635000" y="15113"/>
                </a:lnTo>
                <a:lnTo>
                  <a:pt x="621283" y="15113"/>
                </a:lnTo>
                <a:lnTo>
                  <a:pt x="621283" y="40132"/>
                </a:lnTo>
                <a:lnTo>
                  <a:pt x="635000" y="40132"/>
                </a:lnTo>
                <a:lnTo>
                  <a:pt x="635000" y="51562"/>
                </a:lnTo>
                <a:lnTo>
                  <a:pt x="621283" y="51562"/>
                </a:lnTo>
                <a:lnTo>
                  <a:pt x="621283" y="76454"/>
                </a:lnTo>
                <a:lnTo>
                  <a:pt x="635000" y="76454"/>
                </a:lnTo>
                <a:lnTo>
                  <a:pt x="635000" y="113030"/>
                </a:lnTo>
                <a:lnTo>
                  <a:pt x="664590" y="113030"/>
                </a:lnTo>
                <a:lnTo>
                  <a:pt x="664590" y="0"/>
                </a:lnTo>
                <a:close/>
              </a:path>
              <a:path w="666750" h="156210">
                <a:moveTo>
                  <a:pt x="602868" y="26543"/>
                </a:moveTo>
                <a:lnTo>
                  <a:pt x="574420" y="26543"/>
                </a:lnTo>
                <a:lnTo>
                  <a:pt x="574420" y="68326"/>
                </a:lnTo>
                <a:lnTo>
                  <a:pt x="517651" y="68326"/>
                </a:lnTo>
                <a:lnTo>
                  <a:pt x="517651" y="92837"/>
                </a:lnTo>
                <a:lnTo>
                  <a:pt x="587501" y="92837"/>
                </a:lnTo>
                <a:lnTo>
                  <a:pt x="594487" y="92583"/>
                </a:lnTo>
                <a:lnTo>
                  <a:pt x="601090" y="91821"/>
                </a:lnTo>
                <a:lnTo>
                  <a:pt x="607567" y="91186"/>
                </a:lnTo>
                <a:lnTo>
                  <a:pt x="612901" y="90170"/>
                </a:lnTo>
                <a:lnTo>
                  <a:pt x="616965" y="88900"/>
                </a:lnTo>
                <a:lnTo>
                  <a:pt x="616965" y="67437"/>
                </a:lnTo>
                <a:lnTo>
                  <a:pt x="602868" y="67437"/>
                </a:lnTo>
                <a:lnTo>
                  <a:pt x="602868" y="26543"/>
                </a:lnTo>
                <a:close/>
              </a:path>
              <a:path w="666750" h="156210">
                <a:moveTo>
                  <a:pt x="558672" y="26543"/>
                </a:moveTo>
                <a:lnTo>
                  <a:pt x="530225" y="26543"/>
                </a:lnTo>
                <a:lnTo>
                  <a:pt x="530225" y="68326"/>
                </a:lnTo>
                <a:lnTo>
                  <a:pt x="558672" y="68326"/>
                </a:lnTo>
                <a:lnTo>
                  <a:pt x="558672" y="26543"/>
                </a:lnTo>
                <a:close/>
              </a:path>
              <a:path w="666750" h="156210">
                <a:moveTo>
                  <a:pt x="616965" y="64897"/>
                </a:moveTo>
                <a:lnTo>
                  <a:pt x="615188" y="65405"/>
                </a:lnTo>
                <a:lnTo>
                  <a:pt x="613028" y="65913"/>
                </a:lnTo>
                <a:lnTo>
                  <a:pt x="610615" y="66294"/>
                </a:lnTo>
                <a:lnTo>
                  <a:pt x="608329" y="66802"/>
                </a:lnTo>
                <a:lnTo>
                  <a:pt x="605663" y="67056"/>
                </a:lnTo>
                <a:lnTo>
                  <a:pt x="602868" y="67437"/>
                </a:lnTo>
                <a:lnTo>
                  <a:pt x="616965" y="67437"/>
                </a:lnTo>
                <a:lnTo>
                  <a:pt x="616965" y="64897"/>
                </a:lnTo>
                <a:close/>
              </a:path>
              <a:path w="666750" h="156210">
                <a:moveTo>
                  <a:pt x="614679" y="1778"/>
                </a:moveTo>
                <a:lnTo>
                  <a:pt x="518794" y="1778"/>
                </a:lnTo>
                <a:lnTo>
                  <a:pt x="518794" y="26543"/>
                </a:lnTo>
                <a:lnTo>
                  <a:pt x="614679" y="26543"/>
                </a:lnTo>
                <a:lnTo>
                  <a:pt x="614679" y="1778"/>
                </a:lnTo>
                <a:close/>
              </a:path>
              <a:path w="666750" h="156210">
                <a:moveTo>
                  <a:pt x="326263" y="118745"/>
                </a:moveTo>
                <a:lnTo>
                  <a:pt x="172212" y="118745"/>
                </a:lnTo>
                <a:lnTo>
                  <a:pt x="172212" y="146939"/>
                </a:lnTo>
                <a:lnTo>
                  <a:pt x="326263" y="146939"/>
                </a:lnTo>
                <a:lnTo>
                  <a:pt x="326263" y="118745"/>
                </a:lnTo>
                <a:close/>
              </a:path>
              <a:path w="666750" h="156210">
                <a:moveTo>
                  <a:pt x="264413" y="88900"/>
                </a:moveTo>
                <a:lnTo>
                  <a:pt x="234061" y="88900"/>
                </a:lnTo>
                <a:lnTo>
                  <a:pt x="234061" y="118745"/>
                </a:lnTo>
                <a:lnTo>
                  <a:pt x="264413" y="118745"/>
                </a:lnTo>
                <a:lnTo>
                  <a:pt x="264413" y="88900"/>
                </a:lnTo>
                <a:close/>
              </a:path>
              <a:path w="666750" h="156210">
                <a:moveTo>
                  <a:pt x="310175" y="64643"/>
                </a:moveTo>
                <a:lnTo>
                  <a:pt x="248665" y="64643"/>
                </a:lnTo>
                <a:lnTo>
                  <a:pt x="311150" y="96139"/>
                </a:lnTo>
                <a:lnTo>
                  <a:pt x="324865" y="71882"/>
                </a:lnTo>
                <a:lnTo>
                  <a:pt x="310175" y="64643"/>
                </a:lnTo>
                <a:close/>
              </a:path>
              <a:path w="666750" h="156210">
                <a:moveTo>
                  <a:pt x="267080" y="30988"/>
                </a:moveTo>
                <a:lnTo>
                  <a:pt x="234441" y="30988"/>
                </a:lnTo>
                <a:lnTo>
                  <a:pt x="230467" y="38971"/>
                </a:lnTo>
                <a:lnTo>
                  <a:pt x="225409" y="45989"/>
                </a:lnTo>
                <a:lnTo>
                  <a:pt x="186729" y="66349"/>
                </a:lnTo>
                <a:lnTo>
                  <a:pt x="177418" y="67183"/>
                </a:lnTo>
                <a:lnTo>
                  <a:pt x="177418" y="94869"/>
                </a:lnTo>
                <a:lnTo>
                  <a:pt x="217042" y="86614"/>
                </a:lnTo>
                <a:lnTo>
                  <a:pt x="248665" y="64643"/>
                </a:lnTo>
                <a:lnTo>
                  <a:pt x="310175" y="64643"/>
                </a:lnTo>
                <a:lnTo>
                  <a:pt x="263525" y="41656"/>
                </a:lnTo>
                <a:lnTo>
                  <a:pt x="264159" y="39878"/>
                </a:lnTo>
                <a:lnTo>
                  <a:pt x="264921" y="38227"/>
                </a:lnTo>
                <a:lnTo>
                  <a:pt x="265429" y="36449"/>
                </a:lnTo>
                <a:lnTo>
                  <a:pt x="266064" y="34671"/>
                </a:lnTo>
                <a:lnTo>
                  <a:pt x="266572" y="32893"/>
                </a:lnTo>
                <a:lnTo>
                  <a:pt x="267080" y="30988"/>
                </a:lnTo>
                <a:close/>
              </a:path>
              <a:path w="666750" h="156210">
                <a:moveTo>
                  <a:pt x="318388" y="3556"/>
                </a:moveTo>
                <a:lnTo>
                  <a:pt x="180086" y="3556"/>
                </a:lnTo>
                <a:lnTo>
                  <a:pt x="180086" y="30988"/>
                </a:lnTo>
                <a:lnTo>
                  <a:pt x="318388" y="30988"/>
                </a:lnTo>
                <a:lnTo>
                  <a:pt x="318388" y="3556"/>
                </a:lnTo>
                <a:close/>
              </a:path>
              <a:path w="666750" h="156210">
                <a:moveTo>
                  <a:pt x="91693" y="110871"/>
                </a:moveTo>
                <a:lnTo>
                  <a:pt x="60451" y="110871"/>
                </a:lnTo>
                <a:lnTo>
                  <a:pt x="60451" y="155829"/>
                </a:lnTo>
                <a:lnTo>
                  <a:pt x="91693" y="155829"/>
                </a:lnTo>
                <a:lnTo>
                  <a:pt x="91693" y="110871"/>
                </a:lnTo>
                <a:close/>
              </a:path>
              <a:path w="666750" h="156210">
                <a:moveTo>
                  <a:pt x="154050" y="82931"/>
                </a:moveTo>
                <a:lnTo>
                  <a:pt x="0" y="82931"/>
                </a:lnTo>
                <a:lnTo>
                  <a:pt x="0" y="110871"/>
                </a:lnTo>
                <a:lnTo>
                  <a:pt x="154050" y="110871"/>
                </a:lnTo>
                <a:lnTo>
                  <a:pt x="154050" y="82931"/>
                </a:lnTo>
                <a:close/>
              </a:path>
              <a:path w="666750" h="156210">
                <a:moveTo>
                  <a:pt x="413384" y="3556"/>
                </a:moveTo>
                <a:lnTo>
                  <a:pt x="346582" y="3556"/>
                </a:lnTo>
                <a:lnTo>
                  <a:pt x="346582" y="30607"/>
                </a:lnTo>
                <a:lnTo>
                  <a:pt x="384555" y="30607"/>
                </a:lnTo>
                <a:lnTo>
                  <a:pt x="384555" y="50038"/>
                </a:lnTo>
                <a:lnTo>
                  <a:pt x="378590" y="89596"/>
                </a:lnTo>
                <a:lnTo>
                  <a:pt x="346582" y="116967"/>
                </a:lnTo>
                <a:lnTo>
                  <a:pt x="346582" y="145161"/>
                </a:lnTo>
                <a:lnTo>
                  <a:pt x="387076" y="128385"/>
                </a:lnTo>
                <a:lnTo>
                  <a:pt x="408116" y="91205"/>
                </a:lnTo>
                <a:lnTo>
                  <a:pt x="412651" y="65160"/>
                </a:lnTo>
                <a:lnTo>
                  <a:pt x="412740" y="64448"/>
                </a:lnTo>
                <a:lnTo>
                  <a:pt x="413342" y="50038"/>
                </a:lnTo>
                <a:lnTo>
                  <a:pt x="413384" y="3556"/>
                </a:lnTo>
                <a:close/>
              </a:path>
              <a:path w="666750" h="156210">
                <a:moveTo>
                  <a:pt x="145161" y="1778"/>
                </a:moveTo>
                <a:lnTo>
                  <a:pt x="8508" y="1778"/>
                </a:lnTo>
                <a:lnTo>
                  <a:pt x="8508" y="29718"/>
                </a:lnTo>
                <a:lnTo>
                  <a:pt x="113918" y="29718"/>
                </a:lnTo>
                <a:lnTo>
                  <a:pt x="113918" y="73787"/>
                </a:lnTo>
                <a:lnTo>
                  <a:pt x="145161" y="73787"/>
                </a:lnTo>
                <a:lnTo>
                  <a:pt x="145161" y="1778"/>
                </a:lnTo>
                <a:close/>
              </a:path>
              <a:path w="666750" h="156210">
                <a:moveTo>
                  <a:pt x="495934" y="84455"/>
                </a:moveTo>
                <a:lnTo>
                  <a:pt x="467487" y="84455"/>
                </a:lnTo>
                <a:lnTo>
                  <a:pt x="467487" y="152273"/>
                </a:lnTo>
                <a:lnTo>
                  <a:pt x="495934" y="152273"/>
                </a:lnTo>
                <a:lnTo>
                  <a:pt x="495934" y="84455"/>
                </a:lnTo>
                <a:close/>
              </a:path>
              <a:path w="666750" h="156210">
                <a:moveTo>
                  <a:pt x="453770" y="635"/>
                </a:moveTo>
                <a:lnTo>
                  <a:pt x="425576" y="635"/>
                </a:lnTo>
                <a:lnTo>
                  <a:pt x="425576" y="149606"/>
                </a:lnTo>
                <a:lnTo>
                  <a:pt x="453770" y="149606"/>
                </a:lnTo>
                <a:lnTo>
                  <a:pt x="453770" y="84455"/>
                </a:lnTo>
                <a:lnTo>
                  <a:pt x="495934" y="84455"/>
                </a:lnTo>
                <a:lnTo>
                  <a:pt x="495934" y="56007"/>
                </a:lnTo>
                <a:lnTo>
                  <a:pt x="453770" y="56007"/>
                </a:lnTo>
                <a:lnTo>
                  <a:pt x="453770" y="635"/>
                </a:lnTo>
                <a:close/>
              </a:path>
              <a:path w="666750" h="156210">
                <a:moveTo>
                  <a:pt x="495934" y="0"/>
                </a:moveTo>
                <a:lnTo>
                  <a:pt x="467487" y="0"/>
                </a:lnTo>
                <a:lnTo>
                  <a:pt x="467487" y="56007"/>
                </a:lnTo>
                <a:lnTo>
                  <a:pt x="495934" y="56007"/>
                </a:lnTo>
                <a:lnTo>
                  <a:pt x="495934" y="0"/>
                </a:lnTo>
                <a:close/>
              </a:path>
            </a:pathLst>
          </a:custGeom>
          <a:solidFill>
            <a:srgbClr val="1651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491859" y="4941315"/>
            <a:ext cx="505459" cy="154940"/>
          </a:xfrm>
          <a:custGeom>
            <a:avLst/>
            <a:gdLst/>
            <a:ahLst/>
            <a:cxnLst/>
            <a:rect l="l" t="t" r="r" b="b"/>
            <a:pathLst>
              <a:path w="505459" h="154939">
                <a:moveTo>
                  <a:pt x="154050" y="123062"/>
                </a:moveTo>
                <a:lnTo>
                  <a:pt x="0" y="123062"/>
                </a:lnTo>
                <a:lnTo>
                  <a:pt x="0" y="149351"/>
                </a:lnTo>
                <a:lnTo>
                  <a:pt x="154050" y="149351"/>
                </a:lnTo>
                <a:lnTo>
                  <a:pt x="154050" y="123062"/>
                </a:lnTo>
                <a:close/>
              </a:path>
              <a:path w="505459" h="154939">
                <a:moveTo>
                  <a:pt x="77088" y="46481"/>
                </a:moveTo>
                <a:lnTo>
                  <a:pt x="35425" y="51492"/>
                </a:lnTo>
                <a:lnTo>
                  <a:pt x="10160" y="83438"/>
                </a:lnTo>
                <a:lnTo>
                  <a:pt x="11937" y="88264"/>
                </a:lnTo>
                <a:lnTo>
                  <a:pt x="15493" y="92201"/>
                </a:lnTo>
                <a:lnTo>
                  <a:pt x="18922" y="96265"/>
                </a:lnTo>
                <a:lnTo>
                  <a:pt x="23875" y="99440"/>
                </a:lnTo>
                <a:lnTo>
                  <a:pt x="30098" y="101980"/>
                </a:lnTo>
                <a:lnTo>
                  <a:pt x="30098" y="123062"/>
                </a:lnTo>
                <a:lnTo>
                  <a:pt x="60070" y="123062"/>
                </a:lnTo>
                <a:lnTo>
                  <a:pt x="60070" y="108076"/>
                </a:lnTo>
                <a:lnTo>
                  <a:pt x="123951" y="108076"/>
                </a:lnTo>
                <a:lnTo>
                  <a:pt x="123951" y="101980"/>
                </a:lnTo>
                <a:lnTo>
                  <a:pt x="130174" y="99440"/>
                </a:lnTo>
                <a:lnTo>
                  <a:pt x="135127" y="96265"/>
                </a:lnTo>
                <a:lnTo>
                  <a:pt x="138557" y="92201"/>
                </a:lnTo>
                <a:lnTo>
                  <a:pt x="142112" y="88264"/>
                </a:lnTo>
                <a:lnTo>
                  <a:pt x="143412" y="84738"/>
                </a:lnTo>
                <a:lnTo>
                  <a:pt x="69468" y="84738"/>
                </a:lnTo>
                <a:lnTo>
                  <a:pt x="62611" y="84439"/>
                </a:lnTo>
                <a:lnTo>
                  <a:pt x="41020" y="77723"/>
                </a:lnTo>
                <a:lnTo>
                  <a:pt x="41274" y="75183"/>
                </a:lnTo>
                <a:lnTo>
                  <a:pt x="69468" y="70709"/>
                </a:lnTo>
                <a:lnTo>
                  <a:pt x="143767" y="70709"/>
                </a:lnTo>
                <a:lnTo>
                  <a:pt x="143763" y="70357"/>
                </a:lnTo>
                <a:lnTo>
                  <a:pt x="111506" y="49656"/>
                </a:lnTo>
                <a:lnTo>
                  <a:pt x="86520" y="46674"/>
                </a:lnTo>
                <a:lnTo>
                  <a:pt x="77088" y="46481"/>
                </a:lnTo>
                <a:close/>
              </a:path>
              <a:path w="505459" h="154939">
                <a:moveTo>
                  <a:pt x="123951" y="108076"/>
                </a:moveTo>
                <a:lnTo>
                  <a:pt x="93980" y="108076"/>
                </a:lnTo>
                <a:lnTo>
                  <a:pt x="93980" y="123062"/>
                </a:lnTo>
                <a:lnTo>
                  <a:pt x="123951" y="123062"/>
                </a:lnTo>
                <a:lnTo>
                  <a:pt x="123951" y="108076"/>
                </a:lnTo>
                <a:close/>
              </a:path>
              <a:path w="505459" h="154939">
                <a:moveTo>
                  <a:pt x="93980" y="108076"/>
                </a:moveTo>
                <a:lnTo>
                  <a:pt x="60070" y="108076"/>
                </a:lnTo>
                <a:lnTo>
                  <a:pt x="65532" y="108584"/>
                </a:lnTo>
                <a:lnTo>
                  <a:pt x="71119" y="108838"/>
                </a:lnTo>
                <a:lnTo>
                  <a:pt x="82931" y="108838"/>
                </a:lnTo>
                <a:lnTo>
                  <a:pt x="88645" y="108584"/>
                </a:lnTo>
                <a:lnTo>
                  <a:pt x="93980" y="108076"/>
                </a:lnTo>
                <a:close/>
              </a:path>
              <a:path w="505459" h="154939">
                <a:moveTo>
                  <a:pt x="143767" y="70709"/>
                </a:moveTo>
                <a:lnTo>
                  <a:pt x="84635" y="70709"/>
                </a:lnTo>
                <a:lnTo>
                  <a:pt x="91455" y="71008"/>
                </a:lnTo>
                <a:lnTo>
                  <a:pt x="97537" y="71522"/>
                </a:lnTo>
                <a:lnTo>
                  <a:pt x="102869" y="72262"/>
                </a:lnTo>
                <a:lnTo>
                  <a:pt x="109473" y="73278"/>
                </a:lnTo>
                <a:lnTo>
                  <a:pt x="112902" y="75183"/>
                </a:lnTo>
                <a:lnTo>
                  <a:pt x="113030" y="77723"/>
                </a:lnTo>
                <a:lnTo>
                  <a:pt x="112902" y="80263"/>
                </a:lnTo>
                <a:lnTo>
                  <a:pt x="84635" y="84738"/>
                </a:lnTo>
                <a:lnTo>
                  <a:pt x="143412" y="84738"/>
                </a:lnTo>
                <a:lnTo>
                  <a:pt x="143890" y="83438"/>
                </a:lnTo>
                <a:lnTo>
                  <a:pt x="143767" y="70709"/>
                </a:lnTo>
                <a:close/>
              </a:path>
              <a:path w="505459" h="154939">
                <a:moveTo>
                  <a:pt x="317372" y="90169"/>
                </a:moveTo>
                <a:lnTo>
                  <a:pt x="180974" y="90169"/>
                </a:lnTo>
                <a:lnTo>
                  <a:pt x="180974" y="109092"/>
                </a:lnTo>
                <a:lnTo>
                  <a:pt x="287909" y="109092"/>
                </a:lnTo>
                <a:lnTo>
                  <a:pt x="287909" y="114426"/>
                </a:lnTo>
                <a:lnTo>
                  <a:pt x="181356" y="114426"/>
                </a:lnTo>
                <a:lnTo>
                  <a:pt x="181356" y="154812"/>
                </a:lnTo>
                <a:lnTo>
                  <a:pt x="319023" y="154812"/>
                </a:lnTo>
                <a:lnTo>
                  <a:pt x="319023" y="135635"/>
                </a:lnTo>
                <a:lnTo>
                  <a:pt x="210692" y="135635"/>
                </a:lnTo>
                <a:lnTo>
                  <a:pt x="210692" y="130301"/>
                </a:lnTo>
                <a:lnTo>
                  <a:pt x="317372" y="130301"/>
                </a:lnTo>
                <a:lnTo>
                  <a:pt x="317372" y="90169"/>
                </a:lnTo>
                <a:close/>
              </a:path>
              <a:path w="505459" h="154939">
                <a:moveTo>
                  <a:pt x="235331" y="82676"/>
                </a:moveTo>
                <a:lnTo>
                  <a:pt x="205866" y="82676"/>
                </a:lnTo>
                <a:lnTo>
                  <a:pt x="205866" y="90169"/>
                </a:lnTo>
                <a:lnTo>
                  <a:pt x="235331" y="90169"/>
                </a:lnTo>
                <a:lnTo>
                  <a:pt x="235331" y="82676"/>
                </a:lnTo>
                <a:close/>
              </a:path>
              <a:path w="505459" h="154939">
                <a:moveTo>
                  <a:pt x="292608" y="82676"/>
                </a:moveTo>
                <a:lnTo>
                  <a:pt x="263143" y="82676"/>
                </a:lnTo>
                <a:lnTo>
                  <a:pt x="263143" y="90169"/>
                </a:lnTo>
                <a:lnTo>
                  <a:pt x="292608" y="90169"/>
                </a:lnTo>
                <a:lnTo>
                  <a:pt x="292608" y="82676"/>
                </a:lnTo>
                <a:close/>
              </a:path>
              <a:path w="505459" h="154939">
                <a:moveTo>
                  <a:pt x="326263" y="61086"/>
                </a:moveTo>
                <a:lnTo>
                  <a:pt x="172212" y="61086"/>
                </a:lnTo>
                <a:lnTo>
                  <a:pt x="172212" y="82676"/>
                </a:lnTo>
                <a:lnTo>
                  <a:pt x="326263" y="82676"/>
                </a:lnTo>
                <a:lnTo>
                  <a:pt x="326263" y="61086"/>
                </a:lnTo>
                <a:close/>
              </a:path>
              <a:path w="505459" h="154939">
                <a:moveTo>
                  <a:pt x="448944" y="114934"/>
                </a:moveTo>
                <a:lnTo>
                  <a:pt x="443991" y="117093"/>
                </a:lnTo>
                <a:lnTo>
                  <a:pt x="438022" y="118617"/>
                </a:lnTo>
                <a:lnTo>
                  <a:pt x="424052" y="120649"/>
                </a:lnTo>
                <a:lnTo>
                  <a:pt x="416940" y="121030"/>
                </a:lnTo>
                <a:lnTo>
                  <a:pt x="344423" y="121030"/>
                </a:lnTo>
                <a:lnTo>
                  <a:pt x="344423" y="147573"/>
                </a:lnTo>
                <a:lnTo>
                  <a:pt x="416687" y="147573"/>
                </a:lnTo>
                <a:lnTo>
                  <a:pt x="424052" y="147192"/>
                </a:lnTo>
                <a:lnTo>
                  <a:pt x="431038" y="146176"/>
                </a:lnTo>
                <a:lnTo>
                  <a:pt x="438149" y="145287"/>
                </a:lnTo>
                <a:lnTo>
                  <a:pt x="444118" y="143636"/>
                </a:lnTo>
                <a:lnTo>
                  <a:pt x="448944" y="141604"/>
                </a:lnTo>
                <a:lnTo>
                  <a:pt x="448944" y="114934"/>
                </a:lnTo>
                <a:close/>
              </a:path>
              <a:path w="505459" h="154939">
                <a:moveTo>
                  <a:pt x="395096" y="45973"/>
                </a:moveTo>
                <a:lnTo>
                  <a:pt x="356552" y="58578"/>
                </a:lnTo>
                <a:lnTo>
                  <a:pt x="349122" y="77723"/>
                </a:lnTo>
                <a:lnTo>
                  <a:pt x="349195" y="82422"/>
                </a:lnTo>
                <a:lnTo>
                  <a:pt x="379730" y="108076"/>
                </a:lnTo>
                <a:lnTo>
                  <a:pt x="379730" y="121030"/>
                </a:lnTo>
                <a:lnTo>
                  <a:pt x="409701" y="121030"/>
                </a:lnTo>
                <a:lnTo>
                  <a:pt x="409701" y="108203"/>
                </a:lnTo>
                <a:lnTo>
                  <a:pt x="419226" y="106552"/>
                </a:lnTo>
                <a:lnTo>
                  <a:pt x="440949" y="85724"/>
                </a:lnTo>
                <a:lnTo>
                  <a:pt x="389636" y="85724"/>
                </a:lnTo>
                <a:lnTo>
                  <a:pt x="385317" y="85089"/>
                </a:lnTo>
                <a:lnTo>
                  <a:pt x="382142" y="83692"/>
                </a:lnTo>
                <a:lnTo>
                  <a:pt x="378967" y="82422"/>
                </a:lnTo>
                <a:lnTo>
                  <a:pt x="377316" y="80390"/>
                </a:lnTo>
                <a:lnTo>
                  <a:pt x="377316" y="75056"/>
                </a:lnTo>
                <a:lnTo>
                  <a:pt x="378967" y="73024"/>
                </a:lnTo>
                <a:lnTo>
                  <a:pt x="382142" y="71754"/>
                </a:lnTo>
                <a:lnTo>
                  <a:pt x="385245" y="70389"/>
                </a:lnTo>
                <a:lnTo>
                  <a:pt x="385102" y="70389"/>
                </a:lnTo>
                <a:lnTo>
                  <a:pt x="389636" y="69722"/>
                </a:lnTo>
                <a:lnTo>
                  <a:pt x="439856" y="69722"/>
                </a:lnTo>
                <a:lnTo>
                  <a:pt x="437626" y="64007"/>
                </a:lnTo>
                <a:lnTo>
                  <a:pt x="404737" y="46493"/>
                </a:lnTo>
                <a:lnTo>
                  <a:pt x="395096" y="45973"/>
                </a:lnTo>
                <a:close/>
              </a:path>
              <a:path w="505459" h="154939">
                <a:moveTo>
                  <a:pt x="439856" y="69722"/>
                </a:moveTo>
                <a:lnTo>
                  <a:pt x="400431" y="69722"/>
                </a:lnTo>
                <a:lnTo>
                  <a:pt x="404964" y="70389"/>
                </a:lnTo>
                <a:lnTo>
                  <a:pt x="404824" y="70389"/>
                </a:lnTo>
                <a:lnTo>
                  <a:pt x="408050" y="71754"/>
                </a:lnTo>
                <a:lnTo>
                  <a:pt x="411225" y="73024"/>
                </a:lnTo>
                <a:lnTo>
                  <a:pt x="412876" y="75056"/>
                </a:lnTo>
                <a:lnTo>
                  <a:pt x="412876" y="80390"/>
                </a:lnTo>
                <a:lnTo>
                  <a:pt x="411225" y="82422"/>
                </a:lnTo>
                <a:lnTo>
                  <a:pt x="408050" y="83692"/>
                </a:lnTo>
                <a:lnTo>
                  <a:pt x="404748" y="85089"/>
                </a:lnTo>
                <a:lnTo>
                  <a:pt x="400431" y="85724"/>
                </a:lnTo>
                <a:lnTo>
                  <a:pt x="440949" y="85724"/>
                </a:lnTo>
                <a:lnTo>
                  <a:pt x="441070" y="77723"/>
                </a:lnTo>
                <a:lnTo>
                  <a:pt x="440116" y="70389"/>
                </a:lnTo>
                <a:lnTo>
                  <a:pt x="439856" y="69722"/>
                </a:lnTo>
                <a:close/>
              </a:path>
              <a:path w="505459" h="154939">
                <a:moveTo>
                  <a:pt x="249300" y="0"/>
                </a:moveTo>
                <a:lnTo>
                  <a:pt x="206230" y="4365"/>
                </a:lnTo>
                <a:lnTo>
                  <a:pt x="180212" y="21716"/>
                </a:lnTo>
                <a:lnTo>
                  <a:pt x="180238" y="35734"/>
                </a:lnTo>
                <a:lnTo>
                  <a:pt x="213613" y="54609"/>
                </a:lnTo>
                <a:lnTo>
                  <a:pt x="249300" y="57403"/>
                </a:lnTo>
                <a:lnTo>
                  <a:pt x="259038" y="57235"/>
                </a:lnTo>
                <a:lnTo>
                  <a:pt x="298799" y="50895"/>
                </a:lnTo>
                <a:lnTo>
                  <a:pt x="318057" y="36077"/>
                </a:lnTo>
                <a:lnTo>
                  <a:pt x="241107" y="36077"/>
                </a:lnTo>
                <a:lnTo>
                  <a:pt x="233854" y="35734"/>
                </a:lnTo>
                <a:lnTo>
                  <a:pt x="227530" y="35177"/>
                </a:lnTo>
                <a:lnTo>
                  <a:pt x="222122" y="34416"/>
                </a:lnTo>
                <a:lnTo>
                  <a:pt x="215518" y="33146"/>
                </a:lnTo>
                <a:lnTo>
                  <a:pt x="212089" y="31241"/>
                </a:lnTo>
                <a:lnTo>
                  <a:pt x="212089" y="26161"/>
                </a:lnTo>
                <a:lnTo>
                  <a:pt x="215518" y="24383"/>
                </a:lnTo>
                <a:lnTo>
                  <a:pt x="222122" y="23113"/>
                </a:lnTo>
                <a:lnTo>
                  <a:pt x="227530" y="22280"/>
                </a:lnTo>
                <a:lnTo>
                  <a:pt x="233517" y="21716"/>
                </a:lnTo>
                <a:lnTo>
                  <a:pt x="233209" y="21716"/>
                </a:lnTo>
                <a:lnTo>
                  <a:pt x="241107" y="21328"/>
                </a:lnTo>
                <a:lnTo>
                  <a:pt x="318058" y="21328"/>
                </a:lnTo>
                <a:lnTo>
                  <a:pt x="315340" y="16128"/>
                </a:lnTo>
                <a:lnTo>
                  <a:pt x="276893" y="1553"/>
                </a:lnTo>
                <a:lnTo>
                  <a:pt x="259038" y="168"/>
                </a:lnTo>
                <a:lnTo>
                  <a:pt x="249300" y="0"/>
                </a:lnTo>
                <a:close/>
              </a:path>
              <a:path w="505459" h="154939">
                <a:moveTo>
                  <a:pt x="318058" y="21328"/>
                </a:moveTo>
                <a:lnTo>
                  <a:pt x="257421" y="21328"/>
                </a:lnTo>
                <a:lnTo>
                  <a:pt x="265277" y="21716"/>
                </a:lnTo>
                <a:lnTo>
                  <a:pt x="264972" y="21716"/>
                </a:lnTo>
                <a:lnTo>
                  <a:pt x="270946" y="22280"/>
                </a:lnTo>
                <a:lnTo>
                  <a:pt x="276351" y="23113"/>
                </a:lnTo>
                <a:lnTo>
                  <a:pt x="282956" y="24383"/>
                </a:lnTo>
                <a:lnTo>
                  <a:pt x="286385" y="26161"/>
                </a:lnTo>
                <a:lnTo>
                  <a:pt x="286385" y="31241"/>
                </a:lnTo>
                <a:lnTo>
                  <a:pt x="257421" y="36077"/>
                </a:lnTo>
                <a:lnTo>
                  <a:pt x="318057" y="36077"/>
                </a:lnTo>
                <a:lnTo>
                  <a:pt x="318237" y="35734"/>
                </a:lnTo>
                <a:lnTo>
                  <a:pt x="318262" y="21716"/>
                </a:lnTo>
                <a:lnTo>
                  <a:pt x="318058" y="21328"/>
                </a:lnTo>
                <a:close/>
              </a:path>
              <a:path w="505459" h="154939">
                <a:moveTo>
                  <a:pt x="487807" y="2539"/>
                </a:moveTo>
                <a:lnTo>
                  <a:pt x="457708" y="2539"/>
                </a:lnTo>
                <a:lnTo>
                  <a:pt x="457708" y="154812"/>
                </a:lnTo>
                <a:lnTo>
                  <a:pt x="487807" y="154812"/>
                </a:lnTo>
                <a:lnTo>
                  <a:pt x="487807" y="85978"/>
                </a:lnTo>
                <a:lnTo>
                  <a:pt x="505206" y="85978"/>
                </a:lnTo>
                <a:lnTo>
                  <a:pt x="505206" y="56641"/>
                </a:lnTo>
                <a:lnTo>
                  <a:pt x="487807" y="56641"/>
                </a:lnTo>
                <a:lnTo>
                  <a:pt x="487807" y="2539"/>
                </a:lnTo>
                <a:close/>
              </a:path>
              <a:path w="505459" h="154939">
                <a:moveTo>
                  <a:pt x="446277" y="15620"/>
                </a:moveTo>
                <a:lnTo>
                  <a:pt x="343535" y="15620"/>
                </a:lnTo>
                <a:lnTo>
                  <a:pt x="343535" y="41401"/>
                </a:lnTo>
                <a:lnTo>
                  <a:pt x="446277" y="41401"/>
                </a:lnTo>
                <a:lnTo>
                  <a:pt x="446277" y="15620"/>
                </a:lnTo>
                <a:close/>
              </a:path>
              <a:path w="505459" h="154939">
                <a:moveTo>
                  <a:pt x="410210" y="1396"/>
                </a:moveTo>
                <a:lnTo>
                  <a:pt x="379221" y="1396"/>
                </a:lnTo>
                <a:lnTo>
                  <a:pt x="379221" y="15620"/>
                </a:lnTo>
                <a:lnTo>
                  <a:pt x="410210" y="15620"/>
                </a:lnTo>
                <a:lnTo>
                  <a:pt x="410210" y="1396"/>
                </a:lnTo>
                <a:close/>
              </a:path>
              <a:path w="505459" h="154939">
                <a:moveTo>
                  <a:pt x="149097" y="15112"/>
                </a:moveTo>
                <a:lnTo>
                  <a:pt x="4952" y="15112"/>
                </a:lnTo>
                <a:lnTo>
                  <a:pt x="4952" y="41401"/>
                </a:lnTo>
                <a:lnTo>
                  <a:pt x="149097" y="41401"/>
                </a:lnTo>
                <a:lnTo>
                  <a:pt x="149097" y="15112"/>
                </a:lnTo>
                <a:close/>
              </a:path>
              <a:path w="505459" h="154939">
                <a:moveTo>
                  <a:pt x="92583" y="507"/>
                </a:moveTo>
                <a:lnTo>
                  <a:pt x="61467" y="507"/>
                </a:lnTo>
                <a:lnTo>
                  <a:pt x="61467" y="15112"/>
                </a:lnTo>
                <a:lnTo>
                  <a:pt x="92583" y="15112"/>
                </a:lnTo>
                <a:lnTo>
                  <a:pt x="92583" y="507"/>
                </a:lnTo>
                <a:close/>
              </a:path>
            </a:pathLst>
          </a:custGeom>
          <a:solidFill>
            <a:srgbClr val="1651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0204704" y="5693663"/>
            <a:ext cx="346075" cy="170815"/>
          </a:xfrm>
          <a:custGeom>
            <a:avLst/>
            <a:gdLst/>
            <a:ahLst/>
            <a:cxnLst/>
            <a:rect l="l" t="t" r="r" b="b"/>
            <a:pathLst>
              <a:path w="346075" h="170814">
                <a:moveTo>
                  <a:pt x="0" y="0"/>
                </a:moveTo>
                <a:lnTo>
                  <a:pt x="0" y="170688"/>
                </a:lnTo>
                <a:lnTo>
                  <a:pt x="345948" y="170688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2" name="object 122"/>
          <p:cNvGrpSpPr/>
          <p:nvPr/>
        </p:nvGrpSpPr>
        <p:grpSpPr>
          <a:xfrm>
            <a:off x="9125711" y="4788407"/>
            <a:ext cx="715010" cy="422275"/>
            <a:chOff x="9125711" y="4788407"/>
            <a:chExt cx="715010" cy="422275"/>
          </a:xfrm>
        </p:grpSpPr>
        <p:sp>
          <p:nvSpPr>
            <p:cNvPr id="123" name="object 123"/>
            <p:cNvSpPr/>
            <p:nvPr/>
          </p:nvSpPr>
          <p:spPr>
            <a:xfrm>
              <a:off x="9125712" y="4788407"/>
              <a:ext cx="715010" cy="422275"/>
            </a:xfrm>
            <a:custGeom>
              <a:avLst/>
              <a:gdLst/>
              <a:ahLst/>
              <a:cxnLst/>
              <a:rect l="l" t="t" r="r" b="b"/>
              <a:pathLst>
                <a:path w="715009" h="422275">
                  <a:moveTo>
                    <a:pt x="714756" y="211074"/>
                  </a:moveTo>
                  <a:lnTo>
                    <a:pt x="709180" y="162674"/>
                  </a:lnTo>
                  <a:lnTo>
                    <a:pt x="693293" y="118249"/>
                  </a:lnTo>
                  <a:lnTo>
                    <a:pt x="668388" y="79057"/>
                  </a:lnTo>
                  <a:lnTo>
                    <a:pt x="635698" y="46367"/>
                  </a:lnTo>
                  <a:lnTo>
                    <a:pt x="596506" y="21463"/>
                  </a:lnTo>
                  <a:lnTo>
                    <a:pt x="552081" y="5575"/>
                  </a:lnTo>
                  <a:lnTo>
                    <a:pt x="503682" y="0"/>
                  </a:lnTo>
                  <a:lnTo>
                    <a:pt x="455269" y="5575"/>
                  </a:lnTo>
                  <a:lnTo>
                    <a:pt x="410845" y="21463"/>
                  </a:lnTo>
                  <a:lnTo>
                    <a:pt x="371652" y="46367"/>
                  </a:lnTo>
                  <a:lnTo>
                    <a:pt x="338963" y="79057"/>
                  </a:lnTo>
                  <a:lnTo>
                    <a:pt x="314058" y="118249"/>
                  </a:lnTo>
                  <a:lnTo>
                    <a:pt x="298170" y="162674"/>
                  </a:lnTo>
                  <a:lnTo>
                    <a:pt x="296151" y="180213"/>
                  </a:lnTo>
                  <a:lnTo>
                    <a:pt x="58674" y="180213"/>
                  </a:lnTo>
                  <a:lnTo>
                    <a:pt x="58674" y="150876"/>
                  </a:lnTo>
                  <a:lnTo>
                    <a:pt x="0" y="209550"/>
                  </a:lnTo>
                  <a:lnTo>
                    <a:pt x="58674" y="268224"/>
                  </a:lnTo>
                  <a:lnTo>
                    <a:pt x="58674" y="238887"/>
                  </a:lnTo>
                  <a:lnTo>
                    <a:pt x="295795" y="238887"/>
                  </a:lnTo>
                  <a:lnTo>
                    <a:pt x="314058" y="303911"/>
                  </a:lnTo>
                  <a:lnTo>
                    <a:pt x="338963" y="343103"/>
                  </a:lnTo>
                  <a:lnTo>
                    <a:pt x="371652" y="375793"/>
                  </a:lnTo>
                  <a:lnTo>
                    <a:pt x="410845" y="400697"/>
                  </a:lnTo>
                  <a:lnTo>
                    <a:pt x="455269" y="416585"/>
                  </a:lnTo>
                  <a:lnTo>
                    <a:pt x="503682" y="422148"/>
                  </a:lnTo>
                  <a:lnTo>
                    <a:pt x="552081" y="416585"/>
                  </a:lnTo>
                  <a:lnTo>
                    <a:pt x="596506" y="400697"/>
                  </a:lnTo>
                  <a:lnTo>
                    <a:pt x="635698" y="375793"/>
                  </a:lnTo>
                  <a:lnTo>
                    <a:pt x="668388" y="343103"/>
                  </a:lnTo>
                  <a:lnTo>
                    <a:pt x="693293" y="303911"/>
                  </a:lnTo>
                  <a:lnTo>
                    <a:pt x="709180" y="259486"/>
                  </a:lnTo>
                  <a:lnTo>
                    <a:pt x="714756" y="211074"/>
                  </a:lnTo>
                  <a:close/>
                </a:path>
              </a:pathLst>
            </a:custGeom>
            <a:solidFill>
              <a:srgbClr val="D433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500234" y="4939029"/>
              <a:ext cx="255270" cy="121285"/>
            </a:xfrm>
            <a:custGeom>
              <a:avLst/>
              <a:gdLst/>
              <a:ahLst/>
              <a:cxnLst/>
              <a:rect l="l" t="t" r="r" b="b"/>
              <a:pathLst>
                <a:path w="255270" h="121285">
                  <a:moveTo>
                    <a:pt x="60579" y="74295"/>
                  </a:moveTo>
                  <a:lnTo>
                    <a:pt x="17399" y="80645"/>
                  </a:lnTo>
                  <a:lnTo>
                    <a:pt x="5969" y="92075"/>
                  </a:lnTo>
                  <a:lnTo>
                    <a:pt x="5969" y="103505"/>
                  </a:lnTo>
                  <a:lnTo>
                    <a:pt x="45291" y="120650"/>
                  </a:lnTo>
                  <a:lnTo>
                    <a:pt x="52667" y="121034"/>
                  </a:lnTo>
                  <a:lnTo>
                    <a:pt x="68435" y="121034"/>
                  </a:lnTo>
                  <a:lnTo>
                    <a:pt x="112775" y="108077"/>
                  </a:lnTo>
                  <a:lnTo>
                    <a:pt x="115189" y="103505"/>
                  </a:lnTo>
                  <a:lnTo>
                    <a:pt x="51689" y="103505"/>
                  </a:lnTo>
                  <a:lnTo>
                    <a:pt x="44576" y="103124"/>
                  </a:lnTo>
                  <a:lnTo>
                    <a:pt x="33909" y="101346"/>
                  </a:lnTo>
                  <a:lnTo>
                    <a:pt x="31242" y="99949"/>
                  </a:lnTo>
                  <a:lnTo>
                    <a:pt x="31242" y="95631"/>
                  </a:lnTo>
                  <a:lnTo>
                    <a:pt x="33909" y="94234"/>
                  </a:lnTo>
                  <a:lnTo>
                    <a:pt x="44576" y="92456"/>
                  </a:lnTo>
                  <a:lnTo>
                    <a:pt x="49911" y="92075"/>
                  </a:lnTo>
                  <a:lnTo>
                    <a:pt x="115189" y="92075"/>
                  </a:lnTo>
                  <a:lnTo>
                    <a:pt x="112775" y="87503"/>
                  </a:lnTo>
                  <a:lnTo>
                    <a:pt x="75803" y="74866"/>
                  </a:lnTo>
                  <a:lnTo>
                    <a:pt x="68435" y="74437"/>
                  </a:lnTo>
                  <a:lnTo>
                    <a:pt x="60579" y="74295"/>
                  </a:lnTo>
                  <a:close/>
                </a:path>
                <a:path w="255270" h="121285">
                  <a:moveTo>
                    <a:pt x="115189" y="92075"/>
                  </a:moveTo>
                  <a:lnTo>
                    <a:pt x="71119" y="92075"/>
                  </a:lnTo>
                  <a:lnTo>
                    <a:pt x="76454" y="92456"/>
                  </a:lnTo>
                  <a:lnTo>
                    <a:pt x="87122" y="94234"/>
                  </a:lnTo>
                  <a:lnTo>
                    <a:pt x="89789" y="95631"/>
                  </a:lnTo>
                  <a:lnTo>
                    <a:pt x="89789" y="99949"/>
                  </a:lnTo>
                  <a:lnTo>
                    <a:pt x="87122" y="101346"/>
                  </a:lnTo>
                  <a:lnTo>
                    <a:pt x="76454" y="103124"/>
                  </a:lnTo>
                  <a:lnTo>
                    <a:pt x="69342" y="103505"/>
                  </a:lnTo>
                  <a:lnTo>
                    <a:pt x="115189" y="103505"/>
                  </a:lnTo>
                  <a:lnTo>
                    <a:pt x="115189" y="92075"/>
                  </a:lnTo>
                  <a:close/>
                </a:path>
                <a:path w="255270" h="121285">
                  <a:moveTo>
                    <a:pt x="254762" y="77724"/>
                  </a:moveTo>
                  <a:lnTo>
                    <a:pt x="145415" y="77724"/>
                  </a:lnTo>
                  <a:lnTo>
                    <a:pt x="145415" y="97790"/>
                  </a:lnTo>
                  <a:lnTo>
                    <a:pt x="231394" y="97790"/>
                  </a:lnTo>
                  <a:lnTo>
                    <a:pt x="231394" y="121158"/>
                  </a:lnTo>
                  <a:lnTo>
                    <a:pt x="254762" y="121158"/>
                  </a:lnTo>
                  <a:lnTo>
                    <a:pt x="254762" y="77724"/>
                  </a:lnTo>
                  <a:close/>
                </a:path>
                <a:path w="255270" h="121285">
                  <a:moveTo>
                    <a:pt x="121158" y="51308"/>
                  </a:moveTo>
                  <a:lnTo>
                    <a:pt x="0" y="51308"/>
                  </a:lnTo>
                  <a:lnTo>
                    <a:pt x="0" y="69596"/>
                  </a:lnTo>
                  <a:lnTo>
                    <a:pt x="121158" y="69596"/>
                  </a:lnTo>
                  <a:lnTo>
                    <a:pt x="121158" y="51308"/>
                  </a:lnTo>
                  <a:close/>
                </a:path>
                <a:path w="255270" h="121285">
                  <a:moveTo>
                    <a:pt x="165100" y="0"/>
                  </a:moveTo>
                  <a:lnTo>
                    <a:pt x="136441" y="27594"/>
                  </a:lnTo>
                  <a:lnTo>
                    <a:pt x="135890" y="35814"/>
                  </a:lnTo>
                  <a:lnTo>
                    <a:pt x="136441" y="43979"/>
                  </a:lnTo>
                  <a:lnTo>
                    <a:pt x="155956" y="71628"/>
                  </a:lnTo>
                  <a:lnTo>
                    <a:pt x="174117" y="71628"/>
                  </a:lnTo>
                  <a:lnTo>
                    <a:pt x="181229" y="68580"/>
                  </a:lnTo>
                  <a:lnTo>
                    <a:pt x="186309" y="62357"/>
                  </a:lnTo>
                  <a:lnTo>
                    <a:pt x="189718" y="57263"/>
                  </a:lnTo>
                  <a:lnTo>
                    <a:pt x="191628" y="52451"/>
                  </a:lnTo>
                  <a:lnTo>
                    <a:pt x="162560" y="52451"/>
                  </a:lnTo>
                  <a:lnTo>
                    <a:pt x="160763" y="51133"/>
                  </a:lnTo>
                  <a:lnTo>
                    <a:pt x="159385" y="48260"/>
                  </a:lnTo>
                  <a:lnTo>
                    <a:pt x="158242" y="45466"/>
                  </a:lnTo>
                  <a:lnTo>
                    <a:pt x="157607" y="41275"/>
                  </a:lnTo>
                  <a:lnTo>
                    <a:pt x="157607" y="30226"/>
                  </a:lnTo>
                  <a:lnTo>
                    <a:pt x="158242" y="26162"/>
                  </a:lnTo>
                  <a:lnTo>
                    <a:pt x="159385" y="23368"/>
                  </a:lnTo>
                  <a:lnTo>
                    <a:pt x="160655" y="20574"/>
                  </a:lnTo>
                  <a:lnTo>
                    <a:pt x="162560" y="19304"/>
                  </a:lnTo>
                  <a:lnTo>
                    <a:pt x="191695" y="19304"/>
                  </a:lnTo>
                  <a:lnTo>
                    <a:pt x="189718" y="14347"/>
                  </a:lnTo>
                  <a:lnTo>
                    <a:pt x="186309" y="9271"/>
                  </a:lnTo>
                  <a:lnTo>
                    <a:pt x="181229" y="3175"/>
                  </a:lnTo>
                  <a:lnTo>
                    <a:pt x="174117" y="127"/>
                  </a:lnTo>
                  <a:lnTo>
                    <a:pt x="165100" y="0"/>
                  </a:lnTo>
                  <a:close/>
                </a:path>
                <a:path w="255270" h="121285">
                  <a:moveTo>
                    <a:pt x="191695" y="19304"/>
                  </a:moveTo>
                  <a:lnTo>
                    <a:pt x="167640" y="19304"/>
                  </a:lnTo>
                  <a:lnTo>
                    <a:pt x="169545" y="20574"/>
                  </a:lnTo>
                  <a:lnTo>
                    <a:pt x="171831" y="26162"/>
                  </a:lnTo>
                  <a:lnTo>
                    <a:pt x="172466" y="30226"/>
                  </a:lnTo>
                  <a:lnTo>
                    <a:pt x="172466" y="41275"/>
                  </a:lnTo>
                  <a:lnTo>
                    <a:pt x="171831" y="45466"/>
                  </a:lnTo>
                  <a:lnTo>
                    <a:pt x="170688" y="48260"/>
                  </a:lnTo>
                  <a:lnTo>
                    <a:pt x="169436" y="51133"/>
                  </a:lnTo>
                  <a:lnTo>
                    <a:pt x="167640" y="52451"/>
                  </a:lnTo>
                  <a:lnTo>
                    <a:pt x="191628" y="52451"/>
                  </a:lnTo>
                  <a:lnTo>
                    <a:pt x="192151" y="51133"/>
                  </a:lnTo>
                  <a:lnTo>
                    <a:pt x="193631" y="43979"/>
                  </a:lnTo>
                  <a:lnTo>
                    <a:pt x="194183" y="35814"/>
                  </a:lnTo>
                  <a:lnTo>
                    <a:pt x="193631" y="27594"/>
                  </a:lnTo>
                  <a:lnTo>
                    <a:pt x="192177" y="20574"/>
                  </a:lnTo>
                  <a:lnTo>
                    <a:pt x="192151" y="20447"/>
                  </a:lnTo>
                  <a:lnTo>
                    <a:pt x="191695" y="19304"/>
                  </a:lnTo>
                  <a:close/>
                </a:path>
                <a:path w="255270" h="121285">
                  <a:moveTo>
                    <a:pt x="254762" y="45847"/>
                  </a:moveTo>
                  <a:lnTo>
                    <a:pt x="232664" y="45847"/>
                  </a:lnTo>
                  <a:lnTo>
                    <a:pt x="232664" y="73533"/>
                  </a:lnTo>
                  <a:lnTo>
                    <a:pt x="254762" y="73533"/>
                  </a:lnTo>
                  <a:lnTo>
                    <a:pt x="254762" y="45847"/>
                  </a:lnTo>
                  <a:close/>
                </a:path>
                <a:path w="255270" h="121285">
                  <a:moveTo>
                    <a:pt x="222631" y="635"/>
                  </a:moveTo>
                  <a:lnTo>
                    <a:pt x="200787" y="635"/>
                  </a:lnTo>
                  <a:lnTo>
                    <a:pt x="200787" y="72263"/>
                  </a:lnTo>
                  <a:lnTo>
                    <a:pt x="222631" y="72263"/>
                  </a:lnTo>
                  <a:lnTo>
                    <a:pt x="222631" y="45847"/>
                  </a:lnTo>
                  <a:lnTo>
                    <a:pt x="254762" y="45847"/>
                  </a:lnTo>
                  <a:lnTo>
                    <a:pt x="254762" y="23749"/>
                  </a:lnTo>
                  <a:lnTo>
                    <a:pt x="222631" y="23749"/>
                  </a:lnTo>
                  <a:lnTo>
                    <a:pt x="222631" y="635"/>
                  </a:lnTo>
                  <a:close/>
                </a:path>
                <a:path w="255270" h="121285">
                  <a:moveTo>
                    <a:pt x="254762" y="0"/>
                  </a:moveTo>
                  <a:lnTo>
                    <a:pt x="232664" y="0"/>
                  </a:lnTo>
                  <a:lnTo>
                    <a:pt x="232664" y="23749"/>
                  </a:lnTo>
                  <a:lnTo>
                    <a:pt x="254762" y="23749"/>
                  </a:lnTo>
                  <a:lnTo>
                    <a:pt x="254762" y="0"/>
                  </a:lnTo>
                  <a:close/>
                </a:path>
                <a:path w="255270" h="121285">
                  <a:moveTo>
                    <a:pt x="115503" y="35433"/>
                  </a:moveTo>
                  <a:lnTo>
                    <a:pt x="57276" y="35433"/>
                  </a:lnTo>
                  <a:lnTo>
                    <a:pt x="112141" y="47117"/>
                  </a:lnTo>
                  <a:lnTo>
                    <a:pt x="115503" y="35433"/>
                  </a:lnTo>
                  <a:close/>
                </a:path>
                <a:path w="255270" h="121285">
                  <a:moveTo>
                    <a:pt x="74041" y="18161"/>
                  </a:moveTo>
                  <a:lnTo>
                    <a:pt x="47498" y="18161"/>
                  </a:lnTo>
                  <a:lnTo>
                    <a:pt x="44958" y="20193"/>
                  </a:lnTo>
                  <a:lnTo>
                    <a:pt x="41401" y="21971"/>
                  </a:lnTo>
                  <a:lnTo>
                    <a:pt x="36957" y="23368"/>
                  </a:lnTo>
                  <a:lnTo>
                    <a:pt x="32512" y="24892"/>
                  </a:lnTo>
                  <a:lnTo>
                    <a:pt x="27559" y="26035"/>
                  </a:lnTo>
                  <a:lnTo>
                    <a:pt x="22098" y="26797"/>
                  </a:lnTo>
                  <a:lnTo>
                    <a:pt x="16637" y="27686"/>
                  </a:lnTo>
                  <a:lnTo>
                    <a:pt x="9186" y="28194"/>
                  </a:lnTo>
                  <a:lnTo>
                    <a:pt x="5461" y="28194"/>
                  </a:lnTo>
                  <a:lnTo>
                    <a:pt x="5461" y="46609"/>
                  </a:lnTo>
                  <a:lnTo>
                    <a:pt x="50673" y="38989"/>
                  </a:lnTo>
                  <a:lnTo>
                    <a:pt x="57276" y="35433"/>
                  </a:lnTo>
                  <a:lnTo>
                    <a:pt x="115503" y="35433"/>
                  </a:lnTo>
                  <a:lnTo>
                    <a:pt x="117221" y="29464"/>
                  </a:lnTo>
                  <a:lnTo>
                    <a:pt x="72898" y="20955"/>
                  </a:lnTo>
                  <a:lnTo>
                    <a:pt x="73025" y="20447"/>
                  </a:lnTo>
                  <a:lnTo>
                    <a:pt x="73279" y="19939"/>
                  </a:lnTo>
                  <a:lnTo>
                    <a:pt x="73533" y="19558"/>
                  </a:lnTo>
                  <a:lnTo>
                    <a:pt x="73660" y="19050"/>
                  </a:lnTo>
                  <a:lnTo>
                    <a:pt x="73787" y="18669"/>
                  </a:lnTo>
                  <a:lnTo>
                    <a:pt x="74041" y="18161"/>
                  </a:lnTo>
                  <a:close/>
                </a:path>
                <a:path w="255270" h="121285">
                  <a:moveTo>
                    <a:pt x="114173" y="0"/>
                  </a:moveTo>
                  <a:lnTo>
                    <a:pt x="6858" y="0"/>
                  </a:lnTo>
                  <a:lnTo>
                    <a:pt x="6858" y="18161"/>
                  </a:lnTo>
                  <a:lnTo>
                    <a:pt x="114173" y="18161"/>
                  </a:lnTo>
                  <a:lnTo>
                    <a:pt x="1141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19915" cy="9235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59663" y="1773935"/>
            <a:ext cx="10789285" cy="4548505"/>
            <a:chOff x="359663" y="1773935"/>
            <a:chExt cx="10789285" cy="454850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3" y="1773935"/>
              <a:ext cx="10789158" cy="454837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10600944" y="0"/>
                  </a:moveTo>
                  <a:lnTo>
                    <a:pt x="0" y="0"/>
                  </a:lnTo>
                  <a:lnTo>
                    <a:pt x="0" y="4360164"/>
                  </a:lnTo>
                  <a:lnTo>
                    <a:pt x="10600944" y="4360164"/>
                  </a:lnTo>
                  <a:lnTo>
                    <a:pt x="10600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199" y="1859279"/>
              <a:ext cx="10601325" cy="4360545"/>
            </a:xfrm>
            <a:custGeom>
              <a:avLst/>
              <a:gdLst/>
              <a:ahLst/>
              <a:cxnLst/>
              <a:rect l="l" t="t" r="r" b="b"/>
              <a:pathLst>
                <a:path w="10601325" h="4360545">
                  <a:moveTo>
                    <a:pt x="0" y="4360164"/>
                  </a:moveTo>
                  <a:lnTo>
                    <a:pt x="10600944" y="4360164"/>
                  </a:lnTo>
                  <a:lnTo>
                    <a:pt x="10600944" y="0"/>
                  </a:lnTo>
                  <a:lnTo>
                    <a:pt x="0" y="0"/>
                  </a:lnTo>
                  <a:lnTo>
                    <a:pt x="0" y="4360164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2687" y="2042159"/>
              <a:ext cx="1115695" cy="417830"/>
            </a:xfrm>
            <a:custGeom>
              <a:avLst/>
              <a:gdLst/>
              <a:ahLst/>
              <a:cxnLst/>
              <a:rect l="l" t="t" r="r" b="b"/>
              <a:pathLst>
                <a:path w="1115695" h="417830">
                  <a:moveTo>
                    <a:pt x="997457" y="0"/>
                  </a:moveTo>
                  <a:lnTo>
                    <a:pt x="118109" y="0"/>
                  </a:lnTo>
                  <a:lnTo>
                    <a:pt x="72137" y="9274"/>
                  </a:lnTo>
                  <a:lnTo>
                    <a:pt x="34594" y="34575"/>
                  </a:lnTo>
                  <a:lnTo>
                    <a:pt x="9282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82" y="345459"/>
                  </a:lnTo>
                  <a:lnTo>
                    <a:pt x="34594" y="383000"/>
                  </a:lnTo>
                  <a:lnTo>
                    <a:pt x="72137" y="408301"/>
                  </a:lnTo>
                  <a:lnTo>
                    <a:pt x="118109" y="417575"/>
                  </a:lnTo>
                  <a:lnTo>
                    <a:pt x="997457" y="417575"/>
                  </a:lnTo>
                  <a:lnTo>
                    <a:pt x="1043451" y="408301"/>
                  </a:lnTo>
                  <a:lnTo>
                    <a:pt x="1080992" y="383000"/>
                  </a:lnTo>
                  <a:lnTo>
                    <a:pt x="1106293" y="345459"/>
                  </a:lnTo>
                  <a:lnTo>
                    <a:pt x="1115568" y="299465"/>
                  </a:lnTo>
                  <a:lnTo>
                    <a:pt x="1115568" y="118110"/>
                  </a:lnTo>
                  <a:lnTo>
                    <a:pt x="1106293" y="72116"/>
                  </a:lnTo>
                  <a:lnTo>
                    <a:pt x="1080992" y="34575"/>
                  </a:lnTo>
                  <a:lnTo>
                    <a:pt x="1043451" y="9274"/>
                  </a:lnTo>
                  <a:lnTo>
                    <a:pt x="997457" y="0"/>
                  </a:lnTo>
                  <a:close/>
                </a:path>
              </a:pathLst>
            </a:custGeom>
            <a:solidFill>
              <a:srgbClr val="8B9E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7083" y="2095880"/>
              <a:ext cx="368300" cy="180340"/>
            </a:xfrm>
            <a:custGeom>
              <a:avLst/>
              <a:gdLst/>
              <a:ahLst/>
              <a:cxnLst/>
              <a:rect l="l" t="t" r="r" b="b"/>
              <a:pathLst>
                <a:path w="368300" h="180339">
                  <a:moveTo>
                    <a:pt x="357632" y="121792"/>
                  </a:moveTo>
                  <a:lnTo>
                    <a:pt x="201929" y="121792"/>
                  </a:lnTo>
                  <a:lnTo>
                    <a:pt x="201929" y="148970"/>
                  </a:lnTo>
                  <a:lnTo>
                    <a:pt x="322960" y="148970"/>
                  </a:lnTo>
                  <a:lnTo>
                    <a:pt x="322960" y="179958"/>
                  </a:lnTo>
                  <a:lnTo>
                    <a:pt x="357632" y="179958"/>
                  </a:lnTo>
                  <a:lnTo>
                    <a:pt x="357632" y="121792"/>
                  </a:lnTo>
                  <a:close/>
                </a:path>
                <a:path w="368300" h="180339">
                  <a:moveTo>
                    <a:pt x="125222" y="127888"/>
                  </a:moveTo>
                  <a:lnTo>
                    <a:pt x="93853" y="127888"/>
                  </a:lnTo>
                  <a:lnTo>
                    <a:pt x="93853" y="174878"/>
                  </a:lnTo>
                  <a:lnTo>
                    <a:pt x="125222" y="174878"/>
                  </a:lnTo>
                  <a:lnTo>
                    <a:pt x="125222" y="127888"/>
                  </a:lnTo>
                  <a:close/>
                </a:path>
                <a:path w="368300" h="180339">
                  <a:moveTo>
                    <a:pt x="75184" y="8889"/>
                  </a:moveTo>
                  <a:lnTo>
                    <a:pt x="0" y="8889"/>
                  </a:lnTo>
                  <a:lnTo>
                    <a:pt x="0" y="39624"/>
                  </a:lnTo>
                  <a:lnTo>
                    <a:pt x="42544" y="39624"/>
                  </a:lnTo>
                  <a:lnTo>
                    <a:pt x="42544" y="61721"/>
                  </a:lnTo>
                  <a:lnTo>
                    <a:pt x="35883" y="106674"/>
                  </a:lnTo>
                  <a:lnTo>
                    <a:pt x="9233" y="135937"/>
                  </a:lnTo>
                  <a:lnTo>
                    <a:pt x="0" y="137794"/>
                  </a:lnTo>
                  <a:lnTo>
                    <a:pt x="0" y="169799"/>
                  </a:lnTo>
                  <a:lnTo>
                    <a:pt x="42846" y="153249"/>
                  </a:lnTo>
                  <a:lnTo>
                    <a:pt x="56056" y="137794"/>
                  </a:lnTo>
                  <a:lnTo>
                    <a:pt x="56181" y="137628"/>
                  </a:lnTo>
                  <a:lnTo>
                    <a:pt x="61849" y="127888"/>
                  </a:lnTo>
                  <a:lnTo>
                    <a:pt x="125222" y="127888"/>
                  </a:lnTo>
                  <a:lnTo>
                    <a:pt x="125222" y="96012"/>
                  </a:lnTo>
                  <a:lnTo>
                    <a:pt x="72135" y="96012"/>
                  </a:lnTo>
                  <a:lnTo>
                    <a:pt x="72771" y="92455"/>
                  </a:lnTo>
                  <a:lnTo>
                    <a:pt x="73787" y="85089"/>
                  </a:lnTo>
                  <a:lnTo>
                    <a:pt x="74549" y="77342"/>
                  </a:lnTo>
                  <a:lnTo>
                    <a:pt x="74803" y="73278"/>
                  </a:lnTo>
                  <a:lnTo>
                    <a:pt x="125222" y="73278"/>
                  </a:lnTo>
                  <a:lnTo>
                    <a:pt x="125222" y="41528"/>
                  </a:lnTo>
                  <a:lnTo>
                    <a:pt x="75184" y="41528"/>
                  </a:lnTo>
                  <a:lnTo>
                    <a:pt x="75184" y="8889"/>
                  </a:lnTo>
                  <a:close/>
                </a:path>
                <a:path w="368300" h="180339">
                  <a:moveTo>
                    <a:pt x="125222" y="73278"/>
                  </a:moveTo>
                  <a:lnTo>
                    <a:pt x="93853" y="73278"/>
                  </a:lnTo>
                  <a:lnTo>
                    <a:pt x="93853" y="96012"/>
                  </a:lnTo>
                  <a:lnTo>
                    <a:pt x="125222" y="96012"/>
                  </a:lnTo>
                  <a:lnTo>
                    <a:pt x="125222" y="73278"/>
                  </a:lnTo>
                  <a:close/>
                </a:path>
                <a:path w="368300" h="180339">
                  <a:moveTo>
                    <a:pt x="125222" y="5587"/>
                  </a:moveTo>
                  <a:lnTo>
                    <a:pt x="93853" y="5587"/>
                  </a:lnTo>
                  <a:lnTo>
                    <a:pt x="93853" y="41528"/>
                  </a:lnTo>
                  <a:lnTo>
                    <a:pt x="125222" y="41528"/>
                  </a:lnTo>
                  <a:lnTo>
                    <a:pt x="125222" y="5587"/>
                  </a:lnTo>
                  <a:close/>
                </a:path>
                <a:path w="368300" h="180339">
                  <a:moveTo>
                    <a:pt x="367791" y="85470"/>
                  </a:moveTo>
                  <a:lnTo>
                    <a:pt x="192659" y="85470"/>
                  </a:lnTo>
                  <a:lnTo>
                    <a:pt x="192659" y="112902"/>
                  </a:lnTo>
                  <a:lnTo>
                    <a:pt x="367791" y="112902"/>
                  </a:lnTo>
                  <a:lnTo>
                    <a:pt x="367791" y="85470"/>
                  </a:lnTo>
                  <a:close/>
                </a:path>
                <a:path w="368300" h="180339">
                  <a:moveTo>
                    <a:pt x="297179" y="65277"/>
                  </a:moveTo>
                  <a:lnTo>
                    <a:pt x="263144" y="65277"/>
                  </a:lnTo>
                  <a:lnTo>
                    <a:pt x="263144" y="85470"/>
                  </a:lnTo>
                  <a:lnTo>
                    <a:pt x="297179" y="85470"/>
                  </a:lnTo>
                  <a:lnTo>
                    <a:pt x="297179" y="65277"/>
                  </a:lnTo>
                  <a:close/>
                </a:path>
                <a:path w="368300" h="180339">
                  <a:moveTo>
                    <a:pt x="268859" y="0"/>
                  </a:moveTo>
                  <a:lnTo>
                    <a:pt x="243649" y="34591"/>
                  </a:lnTo>
                  <a:lnTo>
                    <a:pt x="205320" y="47243"/>
                  </a:lnTo>
                  <a:lnTo>
                    <a:pt x="279400" y="47243"/>
                  </a:lnTo>
                  <a:lnTo>
                    <a:pt x="353695" y="77215"/>
                  </a:lnTo>
                  <a:lnTo>
                    <a:pt x="366141" y="51053"/>
                  </a:lnTo>
                  <a:lnTo>
                    <a:pt x="297053" y="24511"/>
                  </a:lnTo>
                  <a:lnTo>
                    <a:pt x="300100" y="18541"/>
                  </a:lnTo>
                  <a:lnTo>
                    <a:pt x="302259" y="12318"/>
                  </a:lnTo>
                  <a:lnTo>
                    <a:pt x="303529" y="5587"/>
                  </a:lnTo>
                  <a:lnTo>
                    <a:pt x="268859" y="0"/>
                  </a:lnTo>
                  <a:close/>
                </a:path>
                <a:path w="368300" h="180339">
                  <a:moveTo>
                    <a:pt x="279400" y="47243"/>
                  </a:moveTo>
                  <a:lnTo>
                    <a:pt x="204565" y="47243"/>
                  </a:lnTo>
                  <a:lnTo>
                    <a:pt x="197738" y="47751"/>
                  </a:lnTo>
                  <a:lnTo>
                    <a:pt x="197738" y="76326"/>
                  </a:lnTo>
                  <a:lnTo>
                    <a:pt x="209718" y="75610"/>
                  </a:lnTo>
                  <a:lnTo>
                    <a:pt x="253325" y="64085"/>
                  </a:lnTo>
                  <a:lnTo>
                    <a:pt x="279400" y="47243"/>
                  </a:lnTo>
                  <a:close/>
                </a:path>
                <a:path w="368300" h="180339">
                  <a:moveTo>
                    <a:pt x="169799" y="4825"/>
                  </a:moveTo>
                  <a:lnTo>
                    <a:pt x="138049" y="4825"/>
                  </a:lnTo>
                  <a:lnTo>
                    <a:pt x="138049" y="177926"/>
                  </a:lnTo>
                  <a:lnTo>
                    <a:pt x="169799" y="177926"/>
                  </a:lnTo>
                  <a:lnTo>
                    <a:pt x="169799" y="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112" y="2033015"/>
              <a:ext cx="399288" cy="3733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144" y="2369819"/>
              <a:ext cx="2675382" cy="36019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45236" y="2343911"/>
              <a:ext cx="2674620" cy="3601720"/>
            </a:xfrm>
            <a:custGeom>
              <a:avLst/>
              <a:gdLst/>
              <a:ahLst/>
              <a:cxnLst/>
              <a:rect l="l" t="t" r="r" b="b"/>
              <a:pathLst>
                <a:path w="2674620" h="3601720">
                  <a:moveTo>
                    <a:pt x="2588767" y="0"/>
                  </a:moveTo>
                  <a:lnTo>
                    <a:pt x="85826" y="0"/>
                  </a:lnTo>
                  <a:lnTo>
                    <a:pt x="52420" y="6752"/>
                  </a:lnTo>
                  <a:lnTo>
                    <a:pt x="25139" y="25161"/>
                  </a:lnTo>
                  <a:lnTo>
                    <a:pt x="6745" y="52452"/>
                  </a:lnTo>
                  <a:lnTo>
                    <a:pt x="0" y="85851"/>
                  </a:lnTo>
                  <a:lnTo>
                    <a:pt x="0" y="3515385"/>
                  </a:lnTo>
                  <a:lnTo>
                    <a:pt x="6745" y="3548791"/>
                  </a:lnTo>
                  <a:lnTo>
                    <a:pt x="25139" y="3576072"/>
                  </a:lnTo>
                  <a:lnTo>
                    <a:pt x="52420" y="3594466"/>
                  </a:lnTo>
                  <a:lnTo>
                    <a:pt x="85826" y="3601212"/>
                  </a:lnTo>
                  <a:lnTo>
                    <a:pt x="2588767" y="3601212"/>
                  </a:lnTo>
                  <a:lnTo>
                    <a:pt x="2622167" y="3594466"/>
                  </a:lnTo>
                  <a:lnTo>
                    <a:pt x="2649458" y="3576072"/>
                  </a:lnTo>
                  <a:lnTo>
                    <a:pt x="2667867" y="3548791"/>
                  </a:lnTo>
                  <a:lnTo>
                    <a:pt x="2674619" y="3515385"/>
                  </a:lnTo>
                  <a:lnTo>
                    <a:pt x="2674619" y="85851"/>
                  </a:lnTo>
                  <a:lnTo>
                    <a:pt x="2667867" y="52452"/>
                  </a:lnTo>
                  <a:lnTo>
                    <a:pt x="2649458" y="25161"/>
                  </a:lnTo>
                  <a:lnTo>
                    <a:pt x="2622167" y="6752"/>
                  </a:lnTo>
                  <a:lnTo>
                    <a:pt x="2588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952" y="4638293"/>
              <a:ext cx="2654808" cy="1326641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255008" y="196633"/>
            <a:ext cx="2562860" cy="544830"/>
            <a:chOff x="4255008" y="196633"/>
            <a:chExt cx="2562860" cy="54483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84776" y="196633"/>
              <a:ext cx="2132837" cy="54479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11395" y="308355"/>
              <a:ext cx="1885950" cy="328295"/>
            </a:xfrm>
            <a:custGeom>
              <a:avLst/>
              <a:gdLst/>
              <a:ahLst/>
              <a:cxnLst/>
              <a:rect l="l" t="t" r="r" b="b"/>
              <a:pathLst>
                <a:path w="1885950" h="328295">
                  <a:moveTo>
                    <a:pt x="1690115" y="183261"/>
                  </a:moveTo>
                  <a:lnTo>
                    <a:pt x="1631188" y="183261"/>
                  </a:lnTo>
                  <a:lnTo>
                    <a:pt x="1631188" y="328040"/>
                  </a:lnTo>
                  <a:lnTo>
                    <a:pt x="1851405" y="328040"/>
                  </a:lnTo>
                  <a:lnTo>
                    <a:pt x="1860071" y="327562"/>
                  </a:lnTo>
                  <a:lnTo>
                    <a:pt x="1885823" y="293624"/>
                  </a:lnTo>
                  <a:lnTo>
                    <a:pt x="1885823" y="281177"/>
                  </a:lnTo>
                  <a:lnTo>
                    <a:pt x="1690115" y="281177"/>
                  </a:lnTo>
                  <a:lnTo>
                    <a:pt x="1690115" y="253491"/>
                  </a:lnTo>
                  <a:lnTo>
                    <a:pt x="1885823" y="253491"/>
                  </a:lnTo>
                  <a:lnTo>
                    <a:pt x="1885823" y="207390"/>
                  </a:lnTo>
                  <a:lnTo>
                    <a:pt x="1690115" y="207390"/>
                  </a:lnTo>
                  <a:lnTo>
                    <a:pt x="1690115" y="183261"/>
                  </a:lnTo>
                  <a:close/>
                </a:path>
                <a:path w="1885950" h="328295">
                  <a:moveTo>
                    <a:pt x="1885823" y="253491"/>
                  </a:moveTo>
                  <a:lnTo>
                    <a:pt x="1826895" y="253491"/>
                  </a:lnTo>
                  <a:lnTo>
                    <a:pt x="1826895" y="281177"/>
                  </a:lnTo>
                  <a:lnTo>
                    <a:pt x="1885823" y="281177"/>
                  </a:lnTo>
                  <a:lnTo>
                    <a:pt x="1885823" y="253491"/>
                  </a:lnTo>
                  <a:close/>
                </a:path>
                <a:path w="1885950" h="328295">
                  <a:moveTo>
                    <a:pt x="1885823" y="183261"/>
                  </a:moveTo>
                  <a:lnTo>
                    <a:pt x="1826895" y="183261"/>
                  </a:lnTo>
                  <a:lnTo>
                    <a:pt x="1826895" y="207390"/>
                  </a:lnTo>
                  <a:lnTo>
                    <a:pt x="1885823" y="207390"/>
                  </a:lnTo>
                  <a:lnTo>
                    <a:pt x="1885823" y="183261"/>
                  </a:lnTo>
                  <a:close/>
                </a:path>
                <a:path w="1885950" h="328295">
                  <a:moveTo>
                    <a:pt x="1357883" y="210184"/>
                  </a:moveTo>
                  <a:lnTo>
                    <a:pt x="1298955" y="210184"/>
                  </a:lnTo>
                  <a:lnTo>
                    <a:pt x="1298955" y="327405"/>
                  </a:lnTo>
                  <a:lnTo>
                    <a:pt x="1552193" y="327405"/>
                  </a:lnTo>
                  <a:lnTo>
                    <a:pt x="1552193" y="277621"/>
                  </a:lnTo>
                  <a:lnTo>
                    <a:pt x="1357883" y="277621"/>
                  </a:lnTo>
                  <a:lnTo>
                    <a:pt x="1357883" y="210184"/>
                  </a:lnTo>
                  <a:close/>
                </a:path>
                <a:path w="1885950" h="328295">
                  <a:moveTo>
                    <a:pt x="1550034" y="4190"/>
                  </a:moveTo>
                  <a:lnTo>
                    <a:pt x="1491106" y="4190"/>
                  </a:lnTo>
                  <a:lnTo>
                    <a:pt x="1491106" y="241045"/>
                  </a:lnTo>
                  <a:lnTo>
                    <a:pt x="1550034" y="241045"/>
                  </a:lnTo>
                  <a:lnTo>
                    <a:pt x="1550034" y="127762"/>
                  </a:lnTo>
                  <a:lnTo>
                    <a:pt x="1588389" y="127762"/>
                  </a:lnTo>
                  <a:lnTo>
                    <a:pt x="1588389" y="78104"/>
                  </a:lnTo>
                  <a:lnTo>
                    <a:pt x="1550034" y="78104"/>
                  </a:lnTo>
                  <a:lnTo>
                    <a:pt x="1550034" y="4190"/>
                  </a:lnTo>
                  <a:close/>
                </a:path>
                <a:path w="1885950" h="328295">
                  <a:moveTo>
                    <a:pt x="1465199" y="5968"/>
                  </a:moveTo>
                  <a:lnTo>
                    <a:pt x="1383156" y="5968"/>
                  </a:lnTo>
                  <a:lnTo>
                    <a:pt x="1374181" y="6207"/>
                  </a:lnTo>
                  <a:lnTo>
                    <a:pt x="1329054" y="25653"/>
                  </a:lnTo>
                  <a:lnTo>
                    <a:pt x="1313941" y="64896"/>
                  </a:lnTo>
                  <a:lnTo>
                    <a:pt x="1276603" y="198119"/>
                  </a:lnTo>
                  <a:lnTo>
                    <a:pt x="1336928" y="198119"/>
                  </a:lnTo>
                  <a:lnTo>
                    <a:pt x="1370329" y="70612"/>
                  </a:lnTo>
                  <a:lnTo>
                    <a:pt x="1371727" y="65150"/>
                  </a:lnTo>
                  <a:lnTo>
                    <a:pt x="1373885" y="60832"/>
                  </a:lnTo>
                  <a:lnTo>
                    <a:pt x="1376512" y="57705"/>
                  </a:lnTo>
                  <a:lnTo>
                    <a:pt x="1379346" y="54482"/>
                  </a:lnTo>
                  <a:lnTo>
                    <a:pt x="1383664" y="52831"/>
                  </a:lnTo>
                  <a:lnTo>
                    <a:pt x="1465199" y="52831"/>
                  </a:lnTo>
                  <a:lnTo>
                    <a:pt x="1465199" y="5968"/>
                  </a:lnTo>
                  <a:close/>
                </a:path>
                <a:path w="1885950" h="328295">
                  <a:moveTo>
                    <a:pt x="1465199" y="52831"/>
                  </a:moveTo>
                  <a:lnTo>
                    <a:pt x="1406270" y="52831"/>
                  </a:lnTo>
                  <a:lnTo>
                    <a:pt x="1406270" y="198119"/>
                  </a:lnTo>
                  <a:lnTo>
                    <a:pt x="1465199" y="198119"/>
                  </a:lnTo>
                  <a:lnTo>
                    <a:pt x="1465199" y="52831"/>
                  </a:lnTo>
                  <a:close/>
                </a:path>
                <a:path w="1885950" h="328295">
                  <a:moveTo>
                    <a:pt x="1046988" y="210184"/>
                  </a:moveTo>
                  <a:lnTo>
                    <a:pt x="988059" y="210184"/>
                  </a:lnTo>
                  <a:lnTo>
                    <a:pt x="988059" y="327405"/>
                  </a:lnTo>
                  <a:lnTo>
                    <a:pt x="1244853" y="327405"/>
                  </a:lnTo>
                  <a:lnTo>
                    <a:pt x="1244853" y="277621"/>
                  </a:lnTo>
                  <a:lnTo>
                    <a:pt x="1046988" y="277621"/>
                  </a:lnTo>
                  <a:lnTo>
                    <a:pt x="1046988" y="210184"/>
                  </a:lnTo>
                  <a:close/>
                </a:path>
                <a:path w="1885950" h="328295">
                  <a:moveTo>
                    <a:pt x="1242694" y="4190"/>
                  </a:moveTo>
                  <a:lnTo>
                    <a:pt x="1183766" y="4190"/>
                  </a:lnTo>
                  <a:lnTo>
                    <a:pt x="1183766" y="241045"/>
                  </a:lnTo>
                  <a:lnTo>
                    <a:pt x="1242694" y="241045"/>
                  </a:lnTo>
                  <a:lnTo>
                    <a:pt x="1242694" y="4190"/>
                  </a:lnTo>
                  <a:close/>
                </a:path>
                <a:path w="1885950" h="328295">
                  <a:moveTo>
                    <a:pt x="1155700" y="5968"/>
                  </a:moveTo>
                  <a:lnTo>
                    <a:pt x="1066545" y="5968"/>
                  </a:lnTo>
                  <a:lnTo>
                    <a:pt x="1057588" y="6207"/>
                  </a:lnTo>
                  <a:lnTo>
                    <a:pt x="1017396" y="20700"/>
                  </a:lnTo>
                  <a:lnTo>
                    <a:pt x="999446" y="57705"/>
                  </a:lnTo>
                  <a:lnTo>
                    <a:pt x="959992" y="198119"/>
                  </a:lnTo>
                  <a:lnTo>
                    <a:pt x="1020444" y="198119"/>
                  </a:lnTo>
                  <a:lnTo>
                    <a:pt x="1053718" y="70612"/>
                  </a:lnTo>
                  <a:lnTo>
                    <a:pt x="1055242" y="65150"/>
                  </a:lnTo>
                  <a:lnTo>
                    <a:pt x="1057275" y="60832"/>
                  </a:lnTo>
                  <a:lnTo>
                    <a:pt x="1059901" y="57705"/>
                  </a:lnTo>
                  <a:lnTo>
                    <a:pt x="1062735" y="54482"/>
                  </a:lnTo>
                  <a:lnTo>
                    <a:pt x="1067053" y="52831"/>
                  </a:lnTo>
                  <a:lnTo>
                    <a:pt x="1155700" y="52831"/>
                  </a:lnTo>
                  <a:lnTo>
                    <a:pt x="1155700" y="5968"/>
                  </a:lnTo>
                  <a:close/>
                </a:path>
                <a:path w="1885950" h="328295">
                  <a:moveTo>
                    <a:pt x="1155700" y="52831"/>
                  </a:moveTo>
                  <a:lnTo>
                    <a:pt x="1096771" y="52831"/>
                  </a:lnTo>
                  <a:lnTo>
                    <a:pt x="1096771" y="198119"/>
                  </a:lnTo>
                  <a:lnTo>
                    <a:pt x="1155700" y="198119"/>
                  </a:lnTo>
                  <a:lnTo>
                    <a:pt x="1155700" y="52831"/>
                  </a:lnTo>
                  <a:close/>
                </a:path>
                <a:path w="1885950" h="328295">
                  <a:moveTo>
                    <a:pt x="217677" y="169290"/>
                  </a:moveTo>
                  <a:lnTo>
                    <a:pt x="165100" y="169290"/>
                  </a:lnTo>
                  <a:lnTo>
                    <a:pt x="165100" y="328040"/>
                  </a:lnTo>
                  <a:lnTo>
                    <a:pt x="217677" y="328040"/>
                  </a:lnTo>
                  <a:lnTo>
                    <a:pt x="217677" y="169290"/>
                  </a:lnTo>
                  <a:close/>
                </a:path>
                <a:path w="1885950" h="328295">
                  <a:moveTo>
                    <a:pt x="71627" y="1777"/>
                  </a:moveTo>
                  <a:lnTo>
                    <a:pt x="30654" y="13906"/>
                  </a:lnTo>
                  <a:lnTo>
                    <a:pt x="5333" y="47497"/>
                  </a:lnTo>
                  <a:lnTo>
                    <a:pt x="0" y="80517"/>
                  </a:lnTo>
                  <a:lnTo>
                    <a:pt x="0" y="233299"/>
                  </a:lnTo>
                  <a:lnTo>
                    <a:pt x="286" y="241030"/>
                  </a:lnTo>
                  <a:lnTo>
                    <a:pt x="333" y="242280"/>
                  </a:lnTo>
                  <a:lnTo>
                    <a:pt x="11715" y="279733"/>
                  </a:lnTo>
                  <a:lnTo>
                    <a:pt x="42925" y="306577"/>
                  </a:lnTo>
                  <a:lnTo>
                    <a:pt x="71627" y="312038"/>
                  </a:lnTo>
                  <a:lnTo>
                    <a:pt x="79293" y="311703"/>
                  </a:lnTo>
                  <a:lnTo>
                    <a:pt x="118191" y="295719"/>
                  </a:lnTo>
                  <a:lnTo>
                    <a:pt x="138598" y="264540"/>
                  </a:lnTo>
                  <a:lnTo>
                    <a:pt x="66293" y="264540"/>
                  </a:lnTo>
                  <a:lnTo>
                    <a:pt x="61849" y="260984"/>
                  </a:lnTo>
                  <a:lnTo>
                    <a:pt x="58419" y="254000"/>
                  </a:lnTo>
                  <a:lnTo>
                    <a:pt x="56159" y="248140"/>
                  </a:lnTo>
                  <a:lnTo>
                    <a:pt x="54530" y="241030"/>
                  </a:lnTo>
                  <a:lnTo>
                    <a:pt x="53619" y="233299"/>
                  </a:lnTo>
                  <a:lnTo>
                    <a:pt x="53544" y="232658"/>
                  </a:lnTo>
                  <a:lnTo>
                    <a:pt x="53212" y="223012"/>
                  </a:lnTo>
                  <a:lnTo>
                    <a:pt x="53212" y="90931"/>
                  </a:lnTo>
                  <a:lnTo>
                    <a:pt x="61849" y="52831"/>
                  </a:lnTo>
                  <a:lnTo>
                    <a:pt x="66293" y="49275"/>
                  </a:lnTo>
                  <a:lnTo>
                    <a:pt x="138597" y="49275"/>
                  </a:lnTo>
                  <a:lnTo>
                    <a:pt x="138049" y="47497"/>
                  </a:lnTo>
                  <a:lnTo>
                    <a:pt x="112728" y="13906"/>
                  </a:lnTo>
                  <a:lnTo>
                    <a:pt x="79293" y="2113"/>
                  </a:lnTo>
                  <a:lnTo>
                    <a:pt x="71627" y="1777"/>
                  </a:lnTo>
                  <a:close/>
                </a:path>
                <a:path w="1885950" h="328295">
                  <a:moveTo>
                    <a:pt x="138597" y="49275"/>
                  </a:moveTo>
                  <a:lnTo>
                    <a:pt x="77088" y="49275"/>
                  </a:lnTo>
                  <a:lnTo>
                    <a:pt x="81533" y="52831"/>
                  </a:lnTo>
                  <a:lnTo>
                    <a:pt x="84962" y="59816"/>
                  </a:lnTo>
                  <a:lnTo>
                    <a:pt x="90169" y="90931"/>
                  </a:lnTo>
                  <a:lnTo>
                    <a:pt x="90169" y="223012"/>
                  </a:lnTo>
                  <a:lnTo>
                    <a:pt x="81533" y="260984"/>
                  </a:lnTo>
                  <a:lnTo>
                    <a:pt x="77088" y="264540"/>
                  </a:lnTo>
                  <a:lnTo>
                    <a:pt x="138598" y="264540"/>
                  </a:lnTo>
                  <a:lnTo>
                    <a:pt x="140382" y="258766"/>
                  </a:lnTo>
                  <a:lnTo>
                    <a:pt x="142049" y="250761"/>
                  </a:lnTo>
                  <a:lnTo>
                    <a:pt x="143049" y="242280"/>
                  </a:lnTo>
                  <a:lnTo>
                    <a:pt x="143382" y="233299"/>
                  </a:lnTo>
                  <a:lnTo>
                    <a:pt x="143382" y="169290"/>
                  </a:lnTo>
                  <a:lnTo>
                    <a:pt x="217677" y="169290"/>
                  </a:lnTo>
                  <a:lnTo>
                    <a:pt x="217677" y="118237"/>
                  </a:lnTo>
                  <a:lnTo>
                    <a:pt x="143382" y="118237"/>
                  </a:lnTo>
                  <a:lnTo>
                    <a:pt x="143382" y="80517"/>
                  </a:lnTo>
                  <a:lnTo>
                    <a:pt x="143094" y="72802"/>
                  </a:lnTo>
                  <a:lnTo>
                    <a:pt x="143049" y="71590"/>
                  </a:lnTo>
                  <a:lnTo>
                    <a:pt x="142049" y="63103"/>
                  </a:lnTo>
                  <a:lnTo>
                    <a:pt x="140382" y="55068"/>
                  </a:lnTo>
                  <a:lnTo>
                    <a:pt x="138597" y="49275"/>
                  </a:lnTo>
                  <a:close/>
                </a:path>
                <a:path w="1885950" h="328295">
                  <a:moveTo>
                    <a:pt x="217677" y="4190"/>
                  </a:moveTo>
                  <a:lnTo>
                    <a:pt x="165100" y="4190"/>
                  </a:lnTo>
                  <a:lnTo>
                    <a:pt x="165100" y="118237"/>
                  </a:lnTo>
                  <a:lnTo>
                    <a:pt x="217677" y="118237"/>
                  </a:lnTo>
                  <a:lnTo>
                    <a:pt x="217677" y="4190"/>
                  </a:lnTo>
                  <a:close/>
                </a:path>
                <a:path w="1885950" h="328295">
                  <a:moveTo>
                    <a:pt x="1885823" y="104775"/>
                  </a:moveTo>
                  <a:lnTo>
                    <a:pt x="1826895" y="104775"/>
                  </a:lnTo>
                  <a:lnTo>
                    <a:pt x="1826895" y="170433"/>
                  </a:lnTo>
                  <a:lnTo>
                    <a:pt x="1885823" y="170433"/>
                  </a:lnTo>
                  <a:lnTo>
                    <a:pt x="1885823" y="104775"/>
                  </a:lnTo>
                  <a:close/>
                </a:path>
                <a:path w="1885950" h="328295">
                  <a:moveTo>
                    <a:pt x="1700783" y="0"/>
                  </a:moveTo>
                  <a:lnTo>
                    <a:pt x="1656490" y="7516"/>
                  </a:lnTo>
                  <a:lnTo>
                    <a:pt x="1624345" y="30257"/>
                  </a:lnTo>
                  <a:lnTo>
                    <a:pt x="1609286" y="68083"/>
                  </a:lnTo>
                  <a:lnTo>
                    <a:pt x="1608835" y="77342"/>
                  </a:lnTo>
                  <a:lnTo>
                    <a:pt x="1608835" y="92328"/>
                  </a:lnTo>
                  <a:lnTo>
                    <a:pt x="1619869" y="133095"/>
                  </a:lnTo>
                  <a:lnTo>
                    <a:pt x="1648952" y="158861"/>
                  </a:lnTo>
                  <a:lnTo>
                    <a:pt x="1691718" y="169429"/>
                  </a:lnTo>
                  <a:lnTo>
                    <a:pt x="1692749" y="169429"/>
                  </a:lnTo>
                  <a:lnTo>
                    <a:pt x="1700783" y="169671"/>
                  </a:lnTo>
                  <a:lnTo>
                    <a:pt x="1741779" y="163345"/>
                  </a:lnTo>
                  <a:lnTo>
                    <a:pt x="1777622" y="138932"/>
                  </a:lnTo>
                  <a:lnTo>
                    <a:pt x="1787019" y="122808"/>
                  </a:lnTo>
                  <a:lnTo>
                    <a:pt x="1700783" y="122808"/>
                  </a:lnTo>
                  <a:lnTo>
                    <a:pt x="1693711" y="122259"/>
                  </a:lnTo>
                  <a:lnTo>
                    <a:pt x="1667764" y="87629"/>
                  </a:lnTo>
                  <a:lnTo>
                    <a:pt x="1667764" y="82041"/>
                  </a:lnTo>
                  <a:lnTo>
                    <a:pt x="1687353" y="49069"/>
                  </a:lnTo>
                  <a:lnTo>
                    <a:pt x="1700783" y="46862"/>
                  </a:lnTo>
                  <a:lnTo>
                    <a:pt x="1787092" y="46862"/>
                  </a:lnTo>
                  <a:lnTo>
                    <a:pt x="1785540" y="43164"/>
                  </a:lnTo>
                  <a:lnTo>
                    <a:pt x="1758314" y="14224"/>
                  </a:lnTo>
                  <a:lnTo>
                    <a:pt x="1716722" y="873"/>
                  </a:lnTo>
                  <a:lnTo>
                    <a:pt x="1709739" y="289"/>
                  </a:lnTo>
                  <a:lnTo>
                    <a:pt x="1711601" y="289"/>
                  </a:lnTo>
                  <a:lnTo>
                    <a:pt x="1700783" y="0"/>
                  </a:lnTo>
                  <a:close/>
                </a:path>
                <a:path w="1885950" h="328295">
                  <a:moveTo>
                    <a:pt x="1787092" y="46862"/>
                  </a:moveTo>
                  <a:lnTo>
                    <a:pt x="1700783" y="46862"/>
                  </a:lnTo>
                  <a:lnTo>
                    <a:pt x="1707856" y="47412"/>
                  </a:lnTo>
                  <a:lnTo>
                    <a:pt x="1714214" y="49069"/>
                  </a:lnTo>
                  <a:lnTo>
                    <a:pt x="1733803" y="82041"/>
                  </a:lnTo>
                  <a:lnTo>
                    <a:pt x="1733803" y="87629"/>
                  </a:lnTo>
                  <a:lnTo>
                    <a:pt x="1714214" y="120602"/>
                  </a:lnTo>
                  <a:lnTo>
                    <a:pt x="1700783" y="122808"/>
                  </a:lnTo>
                  <a:lnTo>
                    <a:pt x="1787019" y="122808"/>
                  </a:lnTo>
                  <a:lnTo>
                    <a:pt x="1788191" y="119983"/>
                  </a:lnTo>
                  <a:lnTo>
                    <a:pt x="1790311" y="112629"/>
                  </a:lnTo>
                  <a:lnTo>
                    <a:pt x="1791715" y="104775"/>
                  </a:lnTo>
                  <a:lnTo>
                    <a:pt x="1885823" y="104775"/>
                  </a:lnTo>
                  <a:lnTo>
                    <a:pt x="1885823" y="56387"/>
                  </a:lnTo>
                  <a:lnTo>
                    <a:pt x="1790319" y="56387"/>
                  </a:lnTo>
                  <a:lnTo>
                    <a:pt x="1788221" y="49555"/>
                  </a:lnTo>
                  <a:lnTo>
                    <a:pt x="1787092" y="46862"/>
                  </a:lnTo>
                  <a:close/>
                </a:path>
                <a:path w="1885950" h="328295">
                  <a:moveTo>
                    <a:pt x="1885823" y="4190"/>
                  </a:moveTo>
                  <a:lnTo>
                    <a:pt x="1826895" y="4190"/>
                  </a:lnTo>
                  <a:lnTo>
                    <a:pt x="1826895" y="56387"/>
                  </a:lnTo>
                  <a:lnTo>
                    <a:pt x="1885823" y="56387"/>
                  </a:lnTo>
                  <a:lnTo>
                    <a:pt x="1885823" y="4190"/>
                  </a:lnTo>
                  <a:close/>
                </a:path>
                <a:path w="1885950" h="328295">
                  <a:moveTo>
                    <a:pt x="737996" y="53593"/>
                  </a:moveTo>
                  <a:lnTo>
                    <a:pt x="676782" y="53593"/>
                  </a:lnTo>
                  <a:lnTo>
                    <a:pt x="642365" y="304672"/>
                  </a:lnTo>
                  <a:lnTo>
                    <a:pt x="701293" y="304672"/>
                  </a:lnTo>
                  <a:lnTo>
                    <a:pt x="732916" y="62864"/>
                  </a:lnTo>
                  <a:lnTo>
                    <a:pt x="733425" y="60197"/>
                  </a:lnTo>
                  <a:lnTo>
                    <a:pt x="734187" y="58038"/>
                  </a:lnTo>
                  <a:lnTo>
                    <a:pt x="735202" y="56261"/>
                  </a:lnTo>
                  <a:lnTo>
                    <a:pt x="736345" y="54482"/>
                  </a:lnTo>
                  <a:lnTo>
                    <a:pt x="737996" y="53593"/>
                  </a:lnTo>
                  <a:close/>
                </a:path>
                <a:path w="1885950" h="328295">
                  <a:moveTo>
                    <a:pt x="812800" y="53593"/>
                  </a:moveTo>
                  <a:lnTo>
                    <a:pt x="753490" y="53593"/>
                  </a:lnTo>
                  <a:lnTo>
                    <a:pt x="756030" y="56641"/>
                  </a:lnTo>
                  <a:lnTo>
                    <a:pt x="756665" y="62864"/>
                  </a:lnTo>
                  <a:lnTo>
                    <a:pt x="781938" y="304672"/>
                  </a:lnTo>
                  <a:lnTo>
                    <a:pt x="840866" y="304672"/>
                  </a:lnTo>
                  <a:lnTo>
                    <a:pt x="812899" y="54482"/>
                  </a:lnTo>
                  <a:lnTo>
                    <a:pt x="812800" y="53593"/>
                  </a:lnTo>
                  <a:close/>
                </a:path>
                <a:path w="1885950" h="328295">
                  <a:moveTo>
                    <a:pt x="847978" y="5968"/>
                  </a:moveTo>
                  <a:lnTo>
                    <a:pt x="644905" y="5968"/>
                  </a:lnTo>
                  <a:lnTo>
                    <a:pt x="644905" y="53593"/>
                  </a:lnTo>
                  <a:lnTo>
                    <a:pt x="847978" y="53593"/>
                  </a:lnTo>
                  <a:lnTo>
                    <a:pt x="847978" y="5968"/>
                  </a:lnTo>
                  <a:close/>
                </a:path>
                <a:path w="1885950" h="328295">
                  <a:moveTo>
                    <a:pt x="599566" y="4190"/>
                  </a:moveTo>
                  <a:lnTo>
                    <a:pt x="540638" y="4190"/>
                  </a:lnTo>
                  <a:lnTo>
                    <a:pt x="540638" y="111887"/>
                  </a:lnTo>
                  <a:lnTo>
                    <a:pt x="458215" y="111887"/>
                  </a:lnTo>
                  <a:lnTo>
                    <a:pt x="458215" y="161543"/>
                  </a:lnTo>
                  <a:lnTo>
                    <a:pt x="540638" y="161543"/>
                  </a:lnTo>
                  <a:lnTo>
                    <a:pt x="540638" y="328040"/>
                  </a:lnTo>
                  <a:lnTo>
                    <a:pt x="599566" y="328040"/>
                  </a:lnTo>
                  <a:lnTo>
                    <a:pt x="599566" y="4190"/>
                  </a:lnTo>
                  <a:close/>
                </a:path>
                <a:path w="1885950" h="328295">
                  <a:moveTo>
                    <a:pt x="392175" y="5968"/>
                  </a:moveTo>
                  <a:lnTo>
                    <a:pt x="333247" y="5968"/>
                  </a:lnTo>
                  <a:lnTo>
                    <a:pt x="333247" y="298957"/>
                  </a:lnTo>
                  <a:lnTo>
                    <a:pt x="515365" y="298957"/>
                  </a:lnTo>
                  <a:lnTo>
                    <a:pt x="515365" y="251332"/>
                  </a:lnTo>
                  <a:lnTo>
                    <a:pt x="392175" y="251332"/>
                  </a:lnTo>
                  <a:lnTo>
                    <a:pt x="392175" y="5968"/>
                  </a:lnTo>
                  <a:close/>
                </a:path>
                <a:path w="1885950" h="328295">
                  <a:moveTo>
                    <a:pt x="921130" y="4190"/>
                  </a:moveTo>
                  <a:lnTo>
                    <a:pt x="862202" y="4190"/>
                  </a:lnTo>
                  <a:lnTo>
                    <a:pt x="862202" y="328040"/>
                  </a:lnTo>
                  <a:lnTo>
                    <a:pt x="921130" y="328040"/>
                  </a:lnTo>
                  <a:lnTo>
                    <a:pt x="921130" y="4190"/>
                  </a:lnTo>
                  <a:close/>
                </a:path>
                <a:path w="1885950" h="328295">
                  <a:moveTo>
                    <a:pt x="286892" y="4190"/>
                  </a:moveTo>
                  <a:lnTo>
                    <a:pt x="233933" y="4190"/>
                  </a:lnTo>
                  <a:lnTo>
                    <a:pt x="233933" y="328040"/>
                  </a:lnTo>
                  <a:lnTo>
                    <a:pt x="286892" y="328040"/>
                  </a:lnTo>
                  <a:lnTo>
                    <a:pt x="286892" y="41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64914" y="297941"/>
              <a:ext cx="399415" cy="346075"/>
            </a:xfrm>
            <a:custGeom>
              <a:avLst/>
              <a:gdLst/>
              <a:ahLst/>
              <a:cxnLst/>
              <a:rect l="l" t="t" r="r" b="b"/>
              <a:pathLst>
                <a:path w="399414" h="346075">
                  <a:moveTo>
                    <a:pt x="0" y="345948"/>
                  </a:moveTo>
                  <a:lnTo>
                    <a:pt x="399288" y="345948"/>
                  </a:lnTo>
                  <a:lnTo>
                    <a:pt x="39928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20159" y="350138"/>
              <a:ext cx="288290" cy="241300"/>
            </a:xfrm>
            <a:custGeom>
              <a:avLst/>
              <a:gdLst/>
              <a:ahLst/>
              <a:cxnLst/>
              <a:rect l="l" t="t" r="r" b="b"/>
              <a:pathLst>
                <a:path w="288289" h="241300">
                  <a:moveTo>
                    <a:pt x="83185" y="43942"/>
                  </a:moveTo>
                  <a:lnTo>
                    <a:pt x="43433" y="43942"/>
                  </a:lnTo>
                  <a:lnTo>
                    <a:pt x="43433" y="238125"/>
                  </a:lnTo>
                  <a:lnTo>
                    <a:pt x="83185" y="238125"/>
                  </a:lnTo>
                  <a:lnTo>
                    <a:pt x="83185" y="43942"/>
                  </a:lnTo>
                  <a:close/>
                </a:path>
                <a:path w="288289" h="241300">
                  <a:moveTo>
                    <a:pt x="83185" y="2667"/>
                  </a:moveTo>
                  <a:lnTo>
                    <a:pt x="53848" y="2667"/>
                  </a:lnTo>
                  <a:lnTo>
                    <a:pt x="0" y="31114"/>
                  </a:lnTo>
                  <a:lnTo>
                    <a:pt x="15493" y="58928"/>
                  </a:lnTo>
                  <a:lnTo>
                    <a:pt x="43433" y="43942"/>
                  </a:lnTo>
                  <a:lnTo>
                    <a:pt x="83185" y="43942"/>
                  </a:lnTo>
                  <a:lnTo>
                    <a:pt x="83185" y="2667"/>
                  </a:lnTo>
                  <a:close/>
                </a:path>
                <a:path w="288289" h="241300">
                  <a:moveTo>
                    <a:pt x="173100" y="162687"/>
                  </a:moveTo>
                  <a:lnTo>
                    <a:pt x="132841" y="162687"/>
                  </a:lnTo>
                  <a:lnTo>
                    <a:pt x="133191" y="169545"/>
                  </a:lnTo>
                  <a:lnTo>
                    <a:pt x="133296" y="171614"/>
                  </a:lnTo>
                  <a:lnTo>
                    <a:pt x="146145" y="209232"/>
                  </a:lnTo>
                  <a:lnTo>
                    <a:pt x="179577" y="235966"/>
                  </a:lnTo>
                  <a:lnTo>
                    <a:pt x="209930" y="241300"/>
                  </a:lnTo>
                  <a:lnTo>
                    <a:pt x="227623" y="240111"/>
                  </a:lnTo>
                  <a:lnTo>
                    <a:pt x="267842" y="222376"/>
                  </a:lnTo>
                  <a:lnTo>
                    <a:pt x="278610" y="208025"/>
                  </a:lnTo>
                  <a:lnTo>
                    <a:pt x="211200" y="208025"/>
                  </a:lnTo>
                  <a:lnTo>
                    <a:pt x="202942" y="207311"/>
                  </a:lnTo>
                  <a:lnTo>
                    <a:pt x="174599" y="173307"/>
                  </a:lnTo>
                  <a:lnTo>
                    <a:pt x="173100" y="162687"/>
                  </a:lnTo>
                  <a:close/>
                </a:path>
                <a:path w="288289" h="241300">
                  <a:moveTo>
                    <a:pt x="275770" y="33020"/>
                  </a:moveTo>
                  <a:lnTo>
                    <a:pt x="211200" y="33020"/>
                  </a:lnTo>
                  <a:lnTo>
                    <a:pt x="219033" y="33567"/>
                  </a:lnTo>
                  <a:lnTo>
                    <a:pt x="225758" y="35210"/>
                  </a:lnTo>
                  <a:lnTo>
                    <a:pt x="231364" y="37949"/>
                  </a:lnTo>
                  <a:lnTo>
                    <a:pt x="235838" y="41783"/>
                  </a:lnTo>
                  <a:lnTo>
                    <a:pt x="241173" y="47625"/>
                  </a:lnTo>
                  <a:lnTo>
                    <a:pt x="243712" y="55372"/>
                  </a:lnTo>
                  <a:lnTo>
                    <a:pt x="243667" y="65649"/>
                  </a:lnTo>
                  <a:lnTo>
                    <a:pt x="243244" y="71485"/>
                  </a:lnTo>
                  <a:lnTo>
                    <a:pt x="243141" y="72905"/>
                  </a:lnTo>
                  <a:lnTo>
                    <a:pt x="220599" y="99187"/>
                  </a:lnTo>
                  <a:lnTo>
                    <a:pt x="187960" y="99187"/>
                  </a:lnTo>
                  <a:lnTo>
                    <a:pt x="187960" y="130683"/>
                  </a:lnTo>
                  <a:lnTo>
                    <a:pt x="210946" y="130683"/>
                  </a:lnTo>
                  <a:lnTo>
                    <a:pt x="219592" y="131304"/>
                  </a:lnTo>
                  <a:lnTo>
                    <a:pt x="247203" y="160754"/>
                  </a:lnTo>
                  <a:lnTo>
                    <a:pt x="247776" y="169545"/>
                  </a:lnTo>
                  <a:lnTo>
                    <a:pt x="247776" y="176657"/>
                  </a:lnTo>
                  <a:lnTo>
                    <a:pt x="220313" y="207311"/>
                  </a:lnTo>
                  <a:lnTo>
                    <a:pt x="216026" y="208025"/>
                  </a:lnTo>
                  <a:lnTo>
                    <a:pt x="278610" y="208025"/>
                  </a:lnTo>
                  <a:lnTo>
                    <a:pt x="283162" y="198786"/>
                  </a:lnTo>
                  <a:lnTo>
                    <a:pt x="287006" y="183479"/>
                  </a:lnTo>
                  <a:lnTo>
                    <a:pt x="288289" y="165862"/>
                  </a:lnTo>
                  <a:lnTo>
                    <a:pt x="287787" y="157239"/>
                  </a:lnTo>
                  <a:lnTo>
                    <a:pt x="270240" y="121570"/>
                  </a:lnTo>
                  <a:lnTo>
                    <a:pt x="256793" y="112268"/>
                  </a:lnTo>
                  <a:lnTo>
                    <a:pt x="262794" y="107721"/>
                  </a:lnTo>
                  <a:lnTo>
                    <a:pt x="282529" y="71485"/>
                  </a:lnTo>
                  <a:lnTo>
                    <a:pt x="282955" y="64770"/>
                  </a:lnTo>
                  <a:lnTo>
                    <a:pt x="282565" y="56657"/>
                  </a:lnTo>
                  <a:lnTo>
                    <a:pt x="282445" y="55372"/>
                  </a:lnTo>
                  <a:lnTo>
                    <a:pt x="281257" y="47799"/>
                  </a:lnTo>
                  <a:lnTo>
                    <a:pt x="279151" y="40427"/>
                  </a:lnTo>
                  <a:lnTo>
                    <a:pt x="276225" y="33782"/>
                  </a:lnTo>
                  <a:lnTo>
                    <a:pt x="275770" y="33020"/>
                  </a:lnTo>
                  <a:close/>
                </a:path>
                <a:path w="288289" h="241300">
                  <a:moveTo>
                    <a:pt x="219963" y="0"/>
                  </a:moveTo>
                  <a:lnTo>
                    <a:pt x="211962" y="0"/>
                  </a:lnTo>
                  <a:lnTo>
                    <a:pt x="202936" y="335"/>
                  </a:lnTo>
                  <a:lnTo>
                    <a:pt x="194516" y="1349"/>
                  </a:lnTo>
                  <a:lnTo>
                    <a:pt x="186136" y="3175"/>
                  </a:lnTo>
                  <a:lnTo>
                    <a:pt x="186327" y="3175"/>
                  </a:lnTo>
                  <a:lnTo>
                    <a:pt x="179450" y="5461"/>
                  </a:lnTo>
                  <a:lnTo>
                    <a:pt x="148336" y="31892"/>
                  </a:lnTo>
                  <a:lnTo>
                    <a:pt x="138084" y="71485"/>
                  </a:lnTo>
                  <a:lnTo>
                    <a:pt x="138035" y="72905"/>
                  </a:lnTo>
                  <a:lnTo>
                    <a:pt x="137921" y="76200"/>
                  </a:lnTo>
                  <a:lnTo>
                    <a:pt x="178435" y="76200"/>
                  </a:lnTo>
                  <a:lnTo>
                    <a:pt x="179407" y="65649"/>
                  </a:lnTo>
                  <a:lnTo>
                    <a:pt x="181355" y="56657"/>
                  </a:lnTo>
                  <a:lnTo>
                    <a:pt x="184257" y="49214"/>
                  </a:lnTo>
                  <a:lnTo>
                    <a:pt x="188087" y="43307"/>
                  </a:lnTo>
                  <a:lnTo>
                    <a:pt x="193928" y="36449"/>
                  </a:lnTo>
                  <a:lnTo>
                    <a:pt x="201549" y="33020"/>
                  </a:lnTo>
                  <a:lnTo>
                    <a:pt x="275770" y="33020"/>
                  </a:lnTo>
                  <a:lnTo>
                    <a:pt x="272674" y="27826"/>
                  </a:lnTo>
                  <a:lnTo>
                    <a:pt x="245128" y="5461"/>
                  </a:lnTo>
                  <a:lnTo>
                    <a:pt x="245341" y="5461"/>
                  </a:lnTo>
                  <a:lnTo>
                    <a:pt x="228218" y="1016"/>
                  </a:lnTo>
                  <a:lnTo>
                    <a:pt x="2199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6735" y="124840"/>
            <a:ext cx="1080871" cy="11544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35636" y="99059"/>
            <a:ext cx="157480" cy="157480"/>
            <a:chOff x="135636" y="99059"/>
            <a:chExt cx="157480" cy="157480"/>
          </a:xfrm>
        </p:grpSpPr>
        <p:sp>
          <p:nvSpPr>
            <p:cNvPr id="21" name="object 21"/>
            <p:cNvSpPr/>
            <p:nvPr/>
          </p:nvSpPr>
          <p:spPr>
            <a:xfrm>
              <a:off x="160870" y="119760"/>
              <a:ext cx="108585" cy="100965"/>
            </a:xfrm>
            <a:custGeom>
              <a:avLst/>
              <a:gdLst/>
              <a:ahLst/>
              <a:cxnLst/>
              <a:rect l="l" t="t" r="r" b="b"/>
              <a:pathLst>
                <a:path w="108585" h="100964">
                  <a:moveTo>
                    <a:pt x="108242" y="0"/>
                  </a:moveTo>
                  <a:lnTo>
                    <a:pt x="86271" y="0"/>
                  </a:lnTo>
                  <a:lnTo>
                    <a:pt x="86271" y="9525"/>
                  </a:lnTo>
                  <a:lnTo>
                    <a:pt x="86271" y="91059"/>
                  </a:lnTo>
                  <a:lnTo>
                    <a:pt x="59359" y="91059"/>
                  </a:lnTo>
                  <a:lnTo>
                    <a:pt x="59359" y="9525"/>
                  </a:lnTo>
                  <a:lnTo>
                    <a:pt x="86271" y="9525"/>
                  </a:lnTo>
                  <a:lnTo>
                    <a:pt x="86271" y="0"/>
                  </a:lnTo>
                  <a:lnTo>
                    <a:pt x="48958" y="0"/>
                  </a:lnTo>
                  <a:lnTo>
                    <a:pt x="48958" y="9525"/>
                  </a:lnTo>
                  <a:lnTo>
                    <a:pt x="48958" y="91059"/>
                  </a:lnTo>
                  <a:lnTo>
                    <a:pt x="22047" y="91059"/>
                  </a:lnTo>
                  <a:lnTo>
                    <a:pt x="22047" y="9525"/>
                  </a:lnTo>
                  <a:lnTo>
                    <a:pt x="48958" y="9525"/>
                  </a:lnTo>
                  <a:lnTo>
                    <a:pt x="48958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11645" y="9525"/>
                  </a:lnTo>
                  <a:lnTo>
                    <a:pt x="11645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108242" y="100584"/>
                  </a:lnTo>
                  <a:lnTo>
                    <a:pt x="108242" y="91059"/>
                  </a:lnTo>
                  <a:lnTo>
                    <a:pt x="96608" y="91059"/>
                  </a:lnTo>
                  <a:lnTo>
                    <a:pt x="96608" y="9525"/>
                  </a:lnTo>
                  <a:lnTo>
                    <a:pt x="108242" y="9525"/>
                  </a:lnTo>
                  <a:lnTo>
                    <a:pt x="1082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57200" y="1152143"/>
            <a:ext cx="10601325" cy="630555"/>
            <a:chOff x="457200" y="1152143"/>
            <a:chExt cx="10601325" cy="630555"/>
          </a:xfrm>
        </p:grpSpPr>
        <p:sp>
          <p:nvSpPr>
            <p:cNvPr id="24" name="object 24"/>
            <p:cNvSpPr/>
            <p:nvPr/>
          </p:nvSpPr>
          <p:spPr>
            <a:xfrm>
              <a:off x="457200" y="1152143"/>
              <a:ext cx="10601325" cy="591820"/>
            </a:xfrm>
            <a:custGeom>
              <a:avLst/>
              <a:gdLst/>
              <a:ahLst/>
              <a:cxnLst/>
              <a:rect l="l" t="t" r="r" b="b"/>
              <a:pathLst>
                <a:path w="10601325" h="591819">
                  <a:moveTo>
                    <a:pt x="10502392" y="0"/>
                  </a:moveTo>
                  <a:lnTo>
                    <a:pt x="98551" y="0"/>
                  </a:lnTo>
                  <a:lnTo>
                    <a:pt x="60189" y="7737"/>
                  </a:lnTo>
                  <a:lnTo>
                    <a:pt x="28863" y="28844"/>
                  </a:lnTo>
                  <a:lnTo>
                    <a:pt x="7744" y="60168"/>
                  </a:lnTo>
                  <a:lnTo>
                    <a:pt x="0" y="98551"/>
                  </a:lnTo>
                  <a:lnTo>
                    <a:pt x="0" y="492759"/>
                  </a:lnTo>
                  <a:lnTo>
                    <a:pt x="7744" y="531143"/>
                  </a:lnTo>
                  <a:lnTo>
                    <a:pt x="28863" y="562467"/>
                  </a:lnTo>
                  <a:lnTo>
                    <a:pt x="60189" y="583574"/>
                  </a:lnTo>
                  <a:lnTo>
                    <a:pt x="98551" y="591312"/>
                  </a:lnTo>
                  <a:lnTo>
                    <a:pt x="10502392" y="591312"/>
                  </a:lnTo>
                  <a:lnTo>
                    <a:pt x="10540775" y="583574"/>
                  </a:lnTo>
                  <a:lnTo>
                    <a:pt x="10572099" y="562467"/>
                  </a:lnTo>
                  <a:lnTo>
                    <a:pt x="10593206" y="531143"/>
                  </a:lnTo>
                  <a:lnTo>
                    <a:pt x="10600944" y="492759"/>
                  </a:lnTo>
                  <a:lnTo>
                    <a:pt x="10600944" y="98551"/>
                  </a:lnTo>
                  <a:lnTo>
                    <a:pt x="10593206" y="60168"/>
                  </a:lnTo>
                  <a:lnTo>
                    <a:pt x="10572099" y="28844"/>
                  </a:lnTo>
                  <a:lnTo>
                    <a:pt x="10540775" y="7737"/>
                  </a:lnTo>
                  <a:lnTo>
                    <a:pt x="105023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4677" y="1331721"/>
              <a:ext cx="1506855" cy="203200"/>
            </a:xfrm>
            <a:custGeom>
              <a:avLst/>
              <a:gdLst/>
              <a:ahLst/>
              <a:cxnLst/>
              <a:rect l="l" t="t" r="r" b="b"/>
              <a:pathLst>
                <a:path w="1506855" h="203200">
                  <a:moveTo>
                    <a:pt x="101955" y="89662"/>
                  </a:moveTo>
                  <a:lnTo>
                    <a:pt x="80835" y="57048"/>
                  </a:lnTo>
                  <a:lnTo>
                    <a:pt x="68249" y="52895"/>
                  </a:lnTo>
                  <a:lnTo>
                    <a:pt x="68249" y="86106"/>
                  </a:lnTo>
                  <a:lnTo>
                    <a:pt x="68249" y="93091"/>
                  </a:lnTo>
                  <a:lnTo>
                    <a:pt x="66840" y="95885"/>
                  </a:lnTo>
                  <a:lnTo>
                    <a:pt x="64122" y="97790"/>
                  </a:lnTo>
                  <a:lnTo>
                    <a:pt x="61391" y="99822"/>
                  </a:lnTo>
                  <a:lnTo>
                    <a:pt x="57924" y="100838"/>
                  </a:lnTo>
                  <a:lnTo>
                    <a:pt x="49504" y="100838"/>
                  </a:lnTo>
                  <a:lnTo>
                    <a:pt x="46037" y="99822"/>
                  </a:lnTo>
                  <a:lnTo>
                    <a:pt x="43319" y="97790"/>
                  </a:lnTo>
                  <a:lnTo>
                    <a:pt x="40589" y="95885"/>
                  </a:lnTo>
                  <a:lnTo>
                    <a:pt x="39179" y="93091"/>
                  </a:lnTo>
                  <a:lnTo>
                    <a:pt x="39179" y="86106"/>
                  </a:lnTo>
                  <a:lnTo>
                    <a:pt x="40589" y="83312"/>
                  </a:lnTo>
                  <a:lnTo>
                    <a:pt x="46037" y="79502"/>
                  </a:lnTo>
                  <a:lnTo>
                    <a:pt x="49504" y="78486"/>
                  </a:lnTo>
                  <a:lnTo>
                    <a:pt x="57924" y="78486"/>
                  </a:lnTo>
                  <a:lnTo>
                    <a:pt x="61391" y="79502"/>
                  </a:lnTo>
                  <a:lnTo>
                    <a:pt x="66840" y="83312"/>
                  </a:lnTo>
                  <a:lnTo>
                    <a:pt x="68249" y="86106"/>
                  </a:lnTo>
                  <a:lnTo>
                    <a:pt x="68249" y="52895"/>
                  </a:lnTo>
                  <a:lnTo>
                    <a:pt x="63677" y="51904"/>
                  </a:lnTo>
                  <a:lnTo>
                    <a:pt x="53721" y="51181"/>
                  </a:lnTo>
                  <a:lnTo>
                    <a:pt x="43738" y="51904"/>
                  </a:lnTo>
                  <a:lnTo>
                    <a:pt x="9182" y="73571"/>
                  </a:lnTo>
                  <a:lnTo>
                    <a:pt x="5486" y="89662"/>
                  </a:lnTo>
                  <a:lnTo>
                    <a:pt x="6464" y="97790"/>
                  </a:lnTo>
                  <a:lnTo>
                    <a:pt x="6515" y="98221"/>
                  </a:lnTo>
                  <a:lnTo>
                    <a:pt x="34696" y="125463"/>
                  </a:lnTo>
                  <a:lnTo>
                    <a:pt x="53721" y="128016"/>
                  </a:lnTo>
                  <a:lnTo>
                    <a:pt x="63677" y="127381"/>
                  </a:lnTo>
                  <a:lnTo>
                    <a:pt x="98234" y="105765"/>
                  </a:lnTo>
                  <a:lnTo>
                    <a:pt x="99974" y="100838"/>
                  </a:lnTo>
                  <a:lnTo>
                    <a:pt x="100901" y="98221"/>
                  </a:lnTo>
                  <a:lnTo>
                    <a:pt x="101955" y="89662"/>
                  </a:lnTo>
                  <a:close/>
                </a:path>
                <a:path w="1506855" h="203200">
                  <a:moveTo>
                    <a:pt x="104698" y="16764"/>
                  </a:moveTo>
                  <a:lnTo>
                    <a:pt x="72466" y="16764"/>
                  </a:lnTo>
                  <a:lnTo>
                    <a:pt x="72466" y="0"/>
                  </a:lnTo>
                  <a:lnTo>
                    <a:pt x="34061" y="0"/>
                  </a:lnTo>
                  <a:lnTo>
                    <a:pt x="34061" y="16764"/>
                  </a:lnTo>
                  <a:lnTo>
                    <a:pt x="0" y="16764"/>
                  </a:lnTo>
                  <a:lnTo>
                    <a:pt x="0" y="46228"/>
                  </a:lnTo>
                  <a:lnTo>
                    <a:pt x="104698" y="46228"/>
                  </a:lnTo>
                  <a:lnTo>
                    <a:pt x="104698" y="16764"/>
                  </a:lnTo>
                  <a:close/>
                </a:path>
                <a:path w="1506855" h="203200">
                  <a:moveTo>
                    <a:pt x="198882" y="136017"/>
                  </a:moveTo>
                  <a:lnTo>
                    <a:pt x="16002" y="136017"/>
                  </a:lnTo>
                  <a:lnTo>
                    <a:pt x="16002" y="167640"/>
                  </a:lnTo>
                  <a:lnTo>
                    <a:pt x="160020" y="167640"/>
                  </a:lnTo>
                  <a:lnTo>
                    <a:pt x="160020" y="200533"/>
                  </a:lnTo>
                  <a:lnTo>
                    <a:pt x="198882" y="200533"/>
                  </a:lnTo>
                  <a:lnTo>
                    <a:pt x="198882" y="136017"/>
                  </a:lnTo>
                  <a:close/>
                </a:path>
                <a:path w="1506855" h="203200">
                  <a:moveTo>
                    <a:pt x="198882" y="3048"/>
                  </a:moveTo>
                  <a:lnTo>
                    <a:pt x="163449" y="3048"/>
                  </a:lnTo>
                  <a:lnTo>
                    <a:pt x="163449" y="47752"/>
                  </a:lnTo>
                  <a:lnTo>
                    <a:pt x="147675" y="47752"/>
                  </a:lnTo>
                  <a:lnTo>
                    <a:pt x="147675" y="3937"/>
                  </a:lnTo>
                  <a:lnTo>
                    <a:pt x="112699" y="3937"/>
                  </a:lnTo>
                  <a:lnTo>
                    <a:pt x="112699" y="127127"/>
                  </a:lnTo>
                  <a:lnTo>
                    <a:pt x="147675" y="127127"/>
                  </a:lnTo>
                  <a:lnTo>
                    <a:pt x="147675" y="82804"/>
                  </a:lnTo>
                  <a:lnTo>
                    <a:pt x="163449" y="82804"/>
                  </a:lnTo>
                  <a:lnTo>
                    <a:pt x="163449" y="129159"/>
                  </a:lnTo>
                  <a:lnTo>
                    <a:pt x="198882" y="129159"/>
                  </a:lnTo>
                  <a:lnTo>
                    <a:pt x="198882" y="82804"/>
                  </a:lnTo>
                  <a:lnTo>
                    <a:pt x="198882" y="47752"/>
                  </a:lnTo>
                  <a:lnTo>
                    <a:pt x="198882" y="3048"/>
                  </a:lnTo>
                  <a:close/>
                </a:path>
                <a:path w="1506855" h="203200">
                  <a:moveTo>
                    <a:pt x="359892" y="76581"/>
                  </a:moveTo>
                  <a:lnTo>
                    <a:pt x="352082" y="71755"/>
                  </a:lnTo>
                  <a:lnTo>
                    <a:pt x="305714" y="43053"/>
                  </a:lnTo>
                  <a:lnTo>
                    <a:pt x="308584" y="34175"/>
                  </a:lnTo>
                  <a:lnTo>
                    <a:pt x="310654" y="25069"/>
                  </a:lnTo>
                  <a:lnTo>
                    <a:pt x="311899" y="15748"/>
                  </a:lnTo>
                  <a:lnTo>
                    <a:pt x="312343" y="6223"/>
                  </a:lnTo>
                  <a:lnTo>
                    <a:pt x="273481" y="3937"/>
                  </a:lnTo>
                  <a:lnTo>
                    <a:pt x="272199" y="17678"/>
                  </a:lnTo>
                  <a:lnTo>
                    <a:pt x="269240" y="30137"/>
                  </a:lnTo>
                  <a:lnTo>
                    <a:pt x="241655" y="65786"/>
                  </a:lnTo>
                  <a:lnTo>
                    <a:pt x="220446" y="72771"/>
                  </a:lnTo>
                  <a:lnTo>
                    <a:pt x="220446" y="107188"/>
                  </a:lnTo>
                  <a:lnTo>
                    <a:pt x="259245" y="96647"/>
                  </a:lnTo>
                  <a:lnTo>
                    <a:pt x="289483" y="71755"/>
                  </a:lnTo>
                  <a:lnTo>
                    <a:pt x="340233" y="104521"/>
                  </a:lnTo>
                  <a:lnTo>
                    <a:pt x="359892" y="76581"/>
                  </a:lnTo>
                  <a:close/>
                </a:path>
                <a:path w="1506855" h="203200">
                  <a:moveTo>
                    <a:pt x="406755" y="115443"/>
                  </a:moveTo>
                  <a:lnTo>
                    <a:pt x="368122" y="115443"/>
                  </a:lnTo>
                  <a:lnTo>
                    <a:pt x="368122" y="147193"/>
                  </a:lnTo>
                  <a:lnTo>
                    <a:pt x="368122" y="166497"/>
                  </a:lnTo>
                  <a:lnTo>
                    <a:pt x="270738" y="166497"/>
                  </a:lnTo>
                  <a:lnTo>
                    <a:pt x="270738" y="147193"/>
                  </a:lnTo>
                  <a:lnTo>
                    <a:pt x="368122" y="147193"/>
                  </a:lnTo>
                  <a:lnTo>
                    <a:pt x="368122" y="115443"/>
                  </a:lnTo>
                  <a:lnTo>
                    <a:pt x="232105" y="115443"/>
                  </a:lnTo>
                  <a:lnTo>
                    <a:pt x="232105" y="198247"/>
                  </a:lnTo>
                  <a:lnTo>
                    <a:pt x="406755" y="198247"/>
                  </a:lnTo>
                  <a:lnTo>
                    <a:pt x="406755" y="166497"/>
                  </a:lnTo>
                  <a:lnTo>
                    <a:pt x="406755" y="147193"/>
                  </a:lnTo>
                  <a:lnTo>
                    <a:pt x="406755" y="115443"/>
                  </a:lnTo>
                  <a:close/>
                </a:path>
                <a:path w="1506855" h="203200">
                  <a:moveTo>
                    <a:pt x="406755" y="3048"/>
                  </a:moveTo>
                  <a:lnTo>
                    <a:pt x="368122" y="3048"/>
                  </a:lnTo>
                  <a:lnTo>
                    <a:pt x="368122" y="108585"/>
                  </a:lnTo>
                  <a:lnTo>
                    <a:pt x="406755" y="108585"/>
                  </a:lnTo>
                  <a:lnTo>
                    <a:pt x="406755" y="3048"/>
                  </a:lnTo>
                  <a:close/>
                </a:path>
                <a:path w="1506855" h="203200">
                  <a:moveTo>
                    <a:pt x="679373" y="88773"/>
                  </a:moveTo>
                  <a:lnTo>
                    <a:pt x="540308" y="88773"/>
                  </a:lnTo>
                  <a:lnTo>
                    <a:pt x="540308" y="77470"/>
                  </a:lnTo>
                  <a:lnTo>
                    <a:pt x="673785" y="77470"/>
                  </a:lnTo>
                  <a:lnTo>
                    <a:pt x="673785" y="48006"/>
                  </a:lnTo>
                  <a:lnTo>
                    <a:pt x="540308" y="48006"/>
                  </a:lnTo>
                  <a:lnTo>
                    <a:pt x="540308" y="36830"/>
                  </a:lnTo>
                  <a:lnTo>
                    <a:pt x="677087" y="36830"/>
                  </a:lnTo>
                  <a:lnTo>
                    <a:pt x="677087" y="5334"/>
                  </a:lnTo>
                  <a:lnTo>
                    <a:pt x="502158" y="5334"/>
                  </a:lnTo>
                  <a:lnTo>
                    <a:pt x="502158" y="120269"/>
                  </a:lnTo>
                  <a:lnTo>
                    <a:pt x="679373" y="120269"/>
                  </a:lnTo>
                  <a:lnTo>
                    <a:pt x="679373" y="88773"/>
                  </a:lnTo>
                  <a:close/>
                </a:path>
                <a:path w="1506855" h="203200">
                  <a:moveTo>
                    <a:pt x="688263" y="132334"/>
                  </a:moveTo>
                  <a:lnTo>
                    <a:pt x="490728" y="132334"/>
                  </a:lnTo>
                  <a:lnTo>
                    <a:pt x="490728" y="167132"/>
                  </a:lnTo>
                  <a:lnTo>
                    <a:pt x="569645" y="167132"/>
                  </a:lnTo>
                  <a:lnTo>
                    <a:pt x="569645" y="202819"/>
                  </a:lnTo>
                  <a:lnTo>
                    <a:pt x="609396" y="202819"/>
                  </a:lnTo>
                  <a:lnTo>
                    <a:pt x="609396" y="167132"/>
                  </a:lnTo>
                  <a:lnTo>
                    <a:pt x="688263" y="167132"/>
                  </a:lnTo>
                  <a:lnTo>
                    <a:pt x="688263" y="132334"/>
                  </a:lnTo>
                  <a:close/>
                </a:path>
                <a:path w="1506855" h="203200">
                  <a:moveTo>
                    <a:pt x="843965" y="165481"/>
                  </a:moveTo>
                  <a:lnTo>
                    <a:pt x="821143" y="135382"/>
                  </a:lnTo>
                  <a:lnTo>
                    <a:pt x="788212" y="91948"/>
                  </a:lnTo>
                  <a:lnTo>
                    <a:pt x="789609" y="84455"/>
                  </a:lnTo>
                  <a:lnTo>
                    <a:pt x="790625" y="76708"/>
                  </a:lnTo>
                  <a:lnTo>
                    <a:pt x="793038" y="43053"/>
                  </a:lnTo>
                  <a:lnTo>
                    <a:pt x="833932" y="43053"/>
                  </a:lnTo>
                  <a:lnTo>
                    <a:pt x="833932" y="7620"/>
                  </a:lnTo>
                  <a:lnTo>
                    <a:pt x="710996" y="7620"/>
                  </a:lnTo>
                  <a:lnTo>
                    <a:pt x="710996" y="43053"/>
                  </a:lnTo>
                  <a:lnTo>
                    <a:pt x="754176" y="43053"/>
                  </a:lnTo>
                  <a:lnTo>
                    <a:pt x="752792" y="65582"/>
                  </a:lnTo>
                  <a:lnTo>
                    <a:pt x="745693" y="103492"/>
                  </a:lnTo>
                  <a:lnTo>
                    <a:pt x="724916" y="140944"/>
                  </a:lnTo>
                  <a:lnTo>
                    <a:pt x="705408" y="150241"/>
                  </a:lnTo>
                  <a:lnTo>
                    <a:pt x="705408" y="189103"/>
                  </a:lnTo>
                  <a:lnTo>
                    <a:pt x="745286" y="174879"/>
                  </a:lnTo>
                  <a:lnTo>
                    <a:pt x="775004" y="135382"/>
                  </a:lnTo>
                  <a:lnTo>
                    <a:pt x="813257" y="188087"/>
                  </a:lnTo>
                  <a:lnTo>
                    <a:pt x="813358" y="188214"/>
                  </a:lnTo>
                  <a:lnTo>
                    <a:pt x="843965" y="165481"/>
                  </a:lnTo>
                  <a:close/>
                </a:path>
                <a:path w="1506855" h="203200">
                  <a:moveTo>
                    <a:pt x="910259" y="74295"/>
                  </a:moveTo>
                  <a:lnTo>
                    <a:pt x="887387" y="74295"/>
                  </a:lnTo>
                  <a:lnTo>
                    <a:pt x="887387" y="3048"/>
                  </a:lnTo>
                  <a:lnTo>
                    <a:pt x="848791" y="3048"/>
                  </a:lnTo>
                  <a:lnTo>
                    <a:pt x="848791" y="198247"/>
                  </a:lnTo>
                  <a:lnTo>
                    <a:pt x="887387" y="198247"/>
                  </a:lnTo>
                  <a:lnTo>
                    <a:pt x="887387" y="111760"/>
                  </a:lnTo>
                  <a:lnTo>
                    <a:pt x="910259" y="111760"/>
                  </a:lnTo>
                  <a:lnTo>
                    <a:pt x="910259" y="74295"/>
                  </a:lnTo>
                  <a:close/>
                </a:path>
                <a:path w="1506855" h="203200">
                  <a:moveTo>
                    <a:pt x="1160957" y="3048"/>
                  </a:moveTo>
                  <a:lnTo>
                    <a:pt x="1123238" y="3048"/>
                  </a:lnTo>
                  <a:lnTo>
                    <a:pt x="1123238" y="17653"/>
                  </a:lnTo>
                  <a:lnTo>
                    <a:pt x="1123238" y="45974"/>
                  </a:lnTo>
                  <a:lnTo>
                    <a:pt x="1123238" y="60579"/>
                  </a:lnTo>
                  <a:lnTo>
                    <a:pt x="1024940" y="60579"/>
                  </a:lnTo>
                  <a:lnTo>
                    <a:pt x="1024940" y="45974"/>
                  </a:lnTo>
                  <a:lnTo>
                    <a:pt x="1123238" y="45974"/>
                  </a:lnTo>
                  <a:lnTo>
                    <a:pt x="1123238" y="17653"/>
                  </a:lnTo>
                  <a:lnTo>
                    <a:pt x="1024940" y="17653"/>
                  </a:lnTo>
                  <a:lnTo>
                    <a:pt x="1024940" y="3048"/>
                  </a:lnTo>
                  <a:lnTo>
                    <a:pt x="987221" y="3048"/>
                  </a:lnTo>
                  <a:lnTo>
                    <a:pt x="987221" y="89662"/>
                  </a:lnTo>
                  <a:lnTo>
                    <a:pt x="1160957" y="89662"/>
                  </a:lnTo>
                  <a:lnTo>
                    <a:pt x="1160957" y="60579"/>
                  </a:lnTo>
                  <a:lnTo>
                    <a:pt x="1160957" y="45974"/>
                  </a:lnTo>
                  <a:lnTo>
                    <a:pt x="1160957" y="17653"/>
                  </a:lnTo>
                  <a:lnTo>
                    <a:pt x="1160957" y="3048"/>
                  </a:lnTo>
                  <a:close/>
                </a:path>
                <a:path w="1506855" h="203200">
                  <a:moveTo>
                    <a:pt x="1163751" y="166497"/>
                  </a:moveTo>
                  <a:lnTo>
                    <a:pt x="1026083" y="166497"/>
                  </a:lnTo>
                  <a:lnTo>
                    <a:pt x="1026083" y="143383"/>
                  </a:lnTo>
                  <a:lnTo>
                    <a:pt x="986840" y="143383"/>
                  </a:lnTo>
                  <a:lnTo>
                    <a:pt x="986840" y="198247"/>
                  </a:lnTo>
                  <a:lnTo>
                    <a:pt x="1163751" y="198247"/>
                  </a:lnTo>
                  <a:lnTo>
                    <a:pt x="1163751" y="166497"/>
                  </a:lnTo>
                  <a:close/>
                </a:path>
                <a:path w="1506855" h="203200">
                  <a:moveTo>
                    <a:pt x="1172895" y="100838"/>
                  </a:moveTo>
                  <a:lnTo>
                    <a:pt x="975410" y="100838"/>
                  </a:lnTo>
                  <a:lnTo>
                    <a:pt x="975410" y="132334"/>
                  </a:lnTo>
                  <a:lnTo>
                    <a:pt x="1054658" y="132334"/>
                  </a:lnTo>
                  <a:lnTo>
                    <a:pt x="1054658" y="155702"/>
                  </a:lnTo>
                  <a:lnTo>
                    <a:pt x="1093520" y="155702"/>
                  </a:lnTo>
                  <a:lnTo>
                    <a:pt x="1093520" y="132334"/>
                  </a:lnTo>
                  <a:lnTo>
                    <a:pt x="1172895" y="132334"/>
                  </a:lnTo>
                  <a:lnTo>
                    <a:pt x="1172895" y="100838"/>
                  </a:lnTo>
                  <a:close/>
                </a:path>
                <a:path w="1506855" h="203200">
                  <a:moveTo>
                    <a:pt x="1313357" y="98298"/>
                  </a:moveTo>
                  <a:lnTo>
                    <a:pt x="1312164" y="75895"/>
                  </a:lnTo>
                  <a:lnTo>
                    <a:pt x="1308989" y="56667"/>
                  </a:lnTo>
                  <a:lnTo>
                    <a:pt x="1303883" y="40767"/>
                  </a:lnTo>
                  <a:lnTo>
                    <a:pt x="1303832" y="40601"/>
                  </a:lnTo>
                  <a:lnTo>
                    <a:pt x="1277658" y="10795"/>
                  </a:lnTo>
                  <a:lnTo>
                    <a:pt x="1275130" y="9906"/>
                  </a:lnTo>
                  <a:lnTo>
                    <a:pt x="1275130" y="98298"/>
                  </a:lnTo>
                  <a:lnTo>
                    <a:pt x="1274648" y="113284"/>
                  </a:lnTo>
                  <a:lnTo>
                    <a:pt x="1264589" y="152146"/>
                  </a:lnTo>
                  <a:lnTo>
                    <a:pt x="1259382" y="156337"/>
                  </a:lnTo>
                  <a:lnTo>
                    <a:pt x="1253680" y="156006"/>
                  </a:lnTo>
                  <a:lnTo>
                    <a:pt x="1252118" y="156006"/>
                  </a:lnTo>
                  <a:lnTo>
                    <a:pt x="1231023" y="113284"/>
                  </a:lnTo>
                  <a:lnTo>
                    <a:pt x="1230553" y="98298"/>
                  </a:lnTo>
                  <a:lnTo>
                    <a:pt x="1231023" y="83400"/>
                  </a:lnTo>
                  <a:lnTo>
                    <a:pt x="1241094" y="44577"/>
                  </a:lnTo>
                  <a:lnTo>
                    <a:pt x="1246428" y="40386"/>
                  </a:lnTo>
                  <a:lnTo>
                    <a:pt x="1252905" y="40767"/>
                  </a:lnTo>
                  <a:lnTo>
                    <a:pt x="1259382" y="40386"/>
                  </a:lnTo>
                  <a:lnTo>
                    <a:pt x="1274648" y="83400"/>
                  </a:lnTo>
                  <a:lnTo>
                    <a:pt x="1275130" y="98298"/>
                  </a:lnTo>
                  <a:lnTo>
                    <a:pt x="1275130" y="9906"/>
                  </a:lnTo>
                  <a:lnTo>
                    <a:pt x="1265999" y="6654"/>
                  </a:lnTo>
                  <a:lnTo>
                    <a:pt x="1252905" y="5334"/>
                  </a:lnTo>
                  <a:lnTo>
                    <a:pt x="1239799" y="6654"/>
                  </a:lnTo>
                  <a:lnTo>
                    <a:pt x="1202004" y="40386"/>
                  </a:lnTo>
                  <a:lnTo>
                    <a:pt x="1192326" y="98298"/>
                  </a:lnTo>
                  <a:lnTo>
                    <a:pt x="1193507" y="120713"/>
                  </a:lnTo>
                  <a:lnTo>
                    <a:pt x="1209090" y="168910"/>
                  </a:lnTo>
                  <a:lnTo>
                    <a:pt x="1252905" y="191389"/>
                  </a:lnTo>
                  <a:lnTo>
                    <a:pt x="1265999" y="190055"/>
                  </a:lnTo>
                  <a:lnTo>
                    <a:pt x="1277658" y="185864"/>
                  </a:lnTo>
                  <a:lnTo>
                    <a:pt x="1287907" y="178816"/>
                  </a:lnTo>
                  <a:lnTo>
                    <a:pt x="1296720" y="168910"/>
                  </a:lnTo>
                  <a:lnTo>
                    <a:pt x="1303642" y="156337"/>
                  </a:lnTo>
                  <a:lnTo>
                    <a:pt x="1303832" y="156006"/>
                  </a:lnTo>
                  <a:lnTo>
                    <a:pt x="1308989" y="139941"/>
                  </a:lnTo>
                  <a:lnTo>
                    <a:pt x="1312164" y="120713"/>
                  </a:lnTo>
                  <a:lnTo>
                    <a:pt x="1313357" y="98298"/>
                  </a:lnTo>
                  <a:close/>
                </a:path>
                <a:path w="1506855" h="203200">
                  <a:moveTo>
                    <a:pt x="1394891" y="43434"/>
                  </a:moveTo>
                  <a:lnTo>
                    <a:pt x="1372031" y="43434"/>
                  </a:lnTo>
                  <a:lnTo>
                    <a:pt x="1372031" y="3048"/>
                  </a:lnTo>
                  <a:lnTo>
                    <a:pt x="1333423" y="3048"/>
                  </a:lnTo>
                  <a:lnTo>
                    <a:pt x="1333423" y="198247"/>
                  </a:lnTo>
                  <a:lnTo>
                    <a:pt x="1372031" y="198247"/>
                  </a:lnTo>
                  <a:lnTo>
                    <a:pt x="1372031" y="145669"/>
                  </a:lnTo>
                  <a:lnTo>
                    <a:pt x="1394891" y="145669"/>
                  </a:lnTo>
                  <a:lnTo>
                    <a:pt x="1394891" y="109474"/>
                  </a:lnTo>
                  <a:lnTo>
                    <a:pt x="1372031" y="109474"/>
                  </a:lnTo>
                  <a:lnTo>
                    <a:pt x="1372031" y="79629"/>
                  </a:lnTo>
                  <a:lnTo>
                    <a:pt x="1394891" y="79629"/>
                  </a:lnTo>
                  <a:lnTo>
                    <a:pt x="1394891" y="43434"/>
                  </a:lnTo>
                  <a:close/>
                </a:path>
                <a:path w="1506855" h="203200">
                  <a:moveTo>
                    <a:pt x="1506397" y="140589"/>
                  </a:moveTo>
                  <a:lnTo>
                    <a:pt x="1483918" y="124333"/>
                  </a:lnTo>
                  <a:lnTo>
                    <a:pt x="1477187" y="124587"/>
                  </a:lnTo>
                  <a:lnTo>
                    <a:pt x="1471726" y="126746"/>
                  </a:lnTo>
                  <a:lnTo>
                    <a:pt x="1463344" y="135128"/>
                  </a:lnTo>
                  <a:lnTo>
                    <a:pt x="1461185" y="140589"/>
                  </a:lnTo>
                  <a:lnTo>
                    <a:pt x="1461185" y="153924"/>
                  </a:lnTo>
                  <a:lnTo>
                    <a:pt x="1463344" y="159385"/>
                  </a:lnTo>
                  <a:lnTo>
                    <a:pt x="1471726" y="167767"/>
                  </a:lnTo>
                  <a:lnTo>
                    <a:pt x="1477187" y="169926"/>
                  </a:lnTo>
                  <a:lnTo>
                    <a:pt x="1490522" y="169926"/>
                  </a:lnTo>
                  <a:lnTo>
                    <a:pt x="1495983" y="167767"/>
                  </a:lnTo>
                  <a:lnTo>
                    <a:pt x="1500174" y="163576"/>
                  </a:lnTo>
                  <a:lnTo>
                    <a:pt x="1504238" y="159385"/>
                  </a:lnTo>
                  <a:lnTo>
                    <a:pt x="1506397" y="153924"/>
                  </a:lnTo>
                  <a:lnTo>
                    <a:pt x="1506397" y="140589"/>
                  </a:lnTo>
                  <a:close/>
                </a:path>
                <a:path w="1506855" h="203200">
                  <a:moveTo>
                    <a:pt x="1506397" y="49911"/>
                  </a:moveTo>
                  <a:lnTo>
                    <a:pt x="1504238" y="44450"/>
                  </a:lnTo>
                  <a:lnTo>
                    <a:pt x="1500174" y="40132"/>
                  </a:lnTo>
                  <a:lnTo>
                    <a:pt x="1495983" y="35941"/>
                  </a:lnTo>
                  <a:lnTo>
                    <a:pt x="1490522" y="33782"/>
                  </a:lnTo>
                  <a:lnTo>
                    <a:pt x="1477187" y="33782"/>
                  </a:lnTo>
                  <a:lnTo>
                    <a:pt x="1471726" y="35941"/>
                  </a:lnTo>
                  <a:lnTo>
                    <a:pt x="1467535" y="40132"/>
                  </a:lnTo>
                  <a:lnTo>
                    <a:pt x="1463344" y="44450"/>
                  </a:lnTo>
                  <a:lnTo>
                    <a:pt x="1461185" y="49911"/>
                  </a:lnTo>
                  <a:lnTo>
                    <a:pt x="1461185" y="63119"/>
                  </a:lnTo>
                  <a:lnTo>
                    <a:pt x="1463344" y="68580"/>
                  </a:lnTo>
                  <a:lnTo>
                    <a:pt x="1467535" y="72771"/>
                  </a:lnTo>
                  <a:lnTo>
                    <a:pt x="1471726" y="77089"/>
                  </a:lnTo>
                  <a:lnTo>
                    <a:pt x="1477187" y="79248"/>
                  </a:lnTo>
                  <a:lnTo>
                    <a:pt x="1490522" y="79248"/>
                  </a:lnTo>
                  <a:lnTo>
                    <a:pt x="1495983" y="77089"/>
                  </a:lnTo>
                  <a:lnTo>
                    <a:pt x="1504238" y="68580"/>
                  </a:lnTo>
                  <a:lnTo>
                    <a:pt x="1506397" y="63119"/>
                  </a:lnTo>
                  <a:lnTo>
                    <a:pt x="1506397" y="49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0300" y="1181150"/>
              <a:ext cx="2047494" cy="6011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33472" y="1267967"/>
              <a:ext cx="1559814" cy="41833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67355" y="1248155"/>
              <a:ext cx="1847214" cy="401320"/>
            </a:xfrm>
            <a:custGeom>
              <a:avLst/>
              <a:gdLst/>
              <a:ahLst/>
              <a:cxnLst/>
              <a:rect l="l" t="t" r="r" b="b"/>
              <a:pathLst>
                <a:path w="1847214" h="401319">
                  <a:moveTo>
                    <a:pt x="1646682" y="0"/>
                  </a:moveTo>
                  <a:lnTo>
                    <a:pt x="200406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303" y="246377"/>
                  </a:lnTo>
                  <a:lnTo>
                    <a:pt x="20393" y="288566"/>
                  </a:lnTo>
                  <a:lnTo>
                    <a:pt x="44060" y="325776"/>
                  </a:lnTo>
                  <a:lnTo>
                    <a:pt x="75098" y="356804"/>
                  </a:lnTo>
                  <a:lnTo>
                    <a:pt x="112307" y="380453"/>
                  </a:lnTo>
                  <a:lnTo>
                    <a:pt x="154492" y="395522"/>
                  </a:lnTo>
                  <a:lnTo>
                    <a:pt x="200406" y="400812"/>
                  </a:lnTo>
                  <a:lnTo>
                    <a:pt x="1646682" y="400812"/>
                  </a:lnTo>
                  <a:lnTo>
                    <a:pt x="1692653" y="395522"/>
                  </a:lnTo>
                  <a:lnTo>
                    <a:pt x="1734842" y="380453"/>
                  </a:lnTo>
                  <a:lnTo>
                    <a:pt x="1772052" y="356804"/>
                  </a:lnTo>
                  <a:lnTo>
                    <a:pt x="1803080" y="325776"/>
                  </a:lnTo>
                  <a:lnTo>
                    <a:pt x="1826729" y="288566"/>
                  </a:lnTo>
                  <a:lnTo>
                    <a:pt x="1841798" y="246377"/>
                  </a:lnTo>
                  <a:lnTo>
                    <a:pt x="1847088" y="200405"/>
                  </a:lnTo>
                  <a:lnTo>
                    <a:pt x="1841798" y="154434"/>
                  </a:lnTo>
                  <a:lnTo>
                    <a:pt x="1826729" y="112245"/>
                  </a:lnTo>
                  <a:lnTo>
                    <a:pt x="1803080" y="75035"/>
                  </a:lnTo>
                  <a:lnTo>
                    <a:pt x="1772052" y="44007"/>
                  </a:lnTo>
                  <a:lnTo>
                    <a:pt x="1734842" y="20358"/>
                  </a:lnTo>
                  <a:lnTo>
                    <a:pt x="1692653" y="5289"/>
                  </a:lnTo>
                  <a:lnTo>
                    <a:pt x="1646682" y="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97479" y="1331950"/>
              <a:ext cx="1364742" cy="2232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99788" y="1181150"/>
              <a:ext cx="2425445" cy="60116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8679" y="1267967"/>
              <a:ext cx="1847850" cy="4183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466844" y="1248155"/>
              <a:ext cx="2225040" cy="401320"/>
            </a:xfrm>
            <a:custGeom>
              <a:avLst/>
              <a:gdLst/>
              <a:ahLst/>
              <a:cxnLst/>
              <a:rect l="l" t="t" r="r" b="b"/>
              <a:pathLst>
                <a:path w="2225040" h="401319">
                  <a:moveTo>
                    <a:pt x="2024633" y="0"/>
                  </a:moveTo>
                  <a:lnTo>
                    <a:pt x="200405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303" y="246377"/>
                  </a:lnTo>
                  <a:lnTo>
                    <a:pt x="20393" y="288566"/>
                  </a:lnTo>
                  <a:lnTo>
                    <a:pt x="44060" y="325776"/>
                  </a:lnTo>
                  <a:lnTo>
                    <a:pt x="75098" y="356804"/>
                  </a:lnTo>
                  <a:lnTo>
                    <a:pt x="112307" y="380453"/>
                  </a:lnTo>
                  <a:lnTo>
                    <a:pt x="154492" y="395522"/>
                  </a:lnTo>
                  <a:lnTo>
                    <a:pt x="200405" y="400812"/>
                  </a:lnTo>
                  <a:lnTo>
                    <a:pt x="2024633" y="400812"/>
                  </a:lnTo>
                  <a:lnTo>
                    <a:pt x="2070565" y="395522"/>
                  </a:lnTo>
                  <a:lnTo>
                    <a:pt x="2112739" y="380453"/>
                  </a:lnTo>
                  <a:lnTo>
                    <a:pt x="2149950" y="356804"/>
                  </a:lnTo>
                  <a:lnTo>
                    <a:pt x="2180992" y="325776"/>
                  </a:lnTo>
                  <a:lnTo>
                    <a:pt x="2204659" y="288566"/>
                  </a:lnTo>
                  <a:lnTo>
                    <a:pt x="2219743" y="246377"/>
                  </a:lnTo>
                  <a:lnTo>
                    <a:pt x="2225039" y="200405"/>
                  </a:lnTo>
                  <a:lnTo>
                    <a:pt x="2219750" y="154434"/>
                  </a:lnTo>
                  <a:lnTo>
                    <a:pt x="2204681" y="112245"/>
                  </a:lnTo>
                  <a:lnTo>
                    <a:pt x="2181032" y="75035"/>
                  </a:lnTo>
                  <a:lnTo>
                    <a:pt x="2150004" y="44007"/>
                  </a:lnTo>
                  <a:lnTo>
                    <a:pt x="2112794" y="20358"/>
                  </a:lnTo>
                  <a:lnTo>
                    <a:pt x="2070605" y="5289"/>
                  </a:lnTo>
                  <a:lnTo>
                    <a:pt x="2024633" y="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42688" y="1331950"/>
              <a:ext cx="1652777" cy="22329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55023" y="1181150"/>
              <a:ext cx="1931670" cy="60116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41535" y="1267967"/>
              <a:ext cx="1357122" cy="4183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022080" y="1248155"/>
              <a:ext cx="1731645" cy="401320"/>
            </a:xfrm>
            <a:custGeom>
              <a:avLst/>
              <a:gdLst/>
              <a:ahLst/>
              <a:cxnLst/>
              <a:rect l="l" t="t" r="r" b="b"/>
              <a:pathLst>
                <a:path w="1731645" h="401319">
                  <a:moveTo>
                    <a:pt x="1530858" y="0"/>
                  </a:moveTo>
                  <a:lnTo>
                    <a:pt x="200405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289" y="246377"/>
                  </a:lnTo>
                  <a:lnTo>
                    <a:pt x="20358" y="288566"/>
                  </a:lnTo>
                  <a:lnTo>
                    <a:pt x="44007" y="325776"/>
                  </a:lnTo>
                  <a:lnTo>
                    <a:pt x="75035" y="356804"/>
                  </a:lnTo>
                  <a:lnTo>
                    <a:pt x="112245" y="380453"/>
                  </a:lnTo>
                  <a:lnTo>
                    <a:pt x="154434" y="395522"/>
                  </a:lnTo>
                  <a:lnTo>
                    <a:pt x="200405" y="400812"/>
                  </a:lnTo>
                  <a:lnTo>
                    <a:pt x="1530858" y="400812"/>
                  </a:lnTo>
                  <a:lnTo>
                    <a:pt x="1576829" y="395522"/>
                  </a:lnTo>
                  <a:lnTo>
                    <a:pt x="1619018" y="380453"/>
                  </a:lnTo>
                  <a:lnTo>
                    <a:pt x="1656228" y="356804"/>
                  </a:lnTo>
                  <a:lnTo>
                    <a:pt x="1687256" y="325776"/>
                  </a:lnTo>
                  <a:lnTo>
                    <a:pt x="1710905" y="288566"/>
                  </a:lnTo>
                  <a:lnTo>
                    <a:pt x="1725974" y="246377"/>
                  </a:lnTo>
                  <a:lnTo>
                    <a:pt x="1731264" y="200405"/>
                  </a:lnTo>
                  <a:lnTo>
                    <a:pt x="1725974" y="154434"/>
                  </a:lnTo>
                  <a:lnTo>
                    <a:pt x="1710905" y="112245"/>
                  </a:lnTo>
                  <a:lnTo>
                    <a:pt x="1687256" y="75035"/>
                  </a:lnTo>
                  <a:lnTo>
                    <a:pt x="1656228" y="44007"/>
                  </a:lnTo>
                  <a:lnTo>
                    <a:pt x="1619018" y="20358"/>
                  </a:lnTo>
                  <a:lnTo>
                    <a:pt x="1576829" y="5289"/>
                  </a:lnTo>
                  <a:lnTo>
                    <a:pt x="1530858" y="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04019" y="1331950"/>
              <a:ext cx="1163574" cy="223291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3665220" y="2033015"/>
            <a:ext cx="7115175" cy="3938904"/>
            <a:chOff x="3665220" y="2033015"/>
            <a:chExt cx="7115175" cy="3938904"/>
          </a:xfrm>
        </p:grpSpPr>
        <p:sp>
          <p:nvSpPr>
            <p:cNvPr id="39" name="object 39"/>
            <p:cNvSpPr/>
            <p:nvPr/>
          </p:nvSpPr>
          <p:spPr>
            <a:xfrm>
              <a:off x="3852672" y="2042159"/>
              <a:ext cx="1117600" cy="417830"/>
            </a:xfrm>
            <a:custGeom>
              <a:avLst/>
              <a:gdLst/>
              <a:ahLst/>
              <a:cxnLst/>
              <a:rect l="l" t="t" r="r" b="b"/>
              <a:pathLst>
                <a:path w="1117600" h="417830">
                  <a:moveTo>
                    <a:pt x="998981" y="0"/>
                  </a:moveTo>
                  <a:lnTo>
                    <a:pt x="118110" y="0"/>
                  </a:lnTo>
                  <a:lnTo>
                    <a:pt x="72116" y="9274"/>
                  </a:lnTo>
                  <a:lnTo>
                    <a:pt x="34575" y="34575"/>
                  </a:lnTo>
                  <a:lnTo>
                    <a:pt x="9274" y="72116"/>
                  </a:lnTo>
                  <a:lnTo>
                    <a:pt x="0" y="118110"/>
                  </a:lnTo>
                  <a:lnTo>
                    <a:pt x="0" y="299465"/>
                  </a:lnTo>
                  <a:lnTo>
                    <a:pt x="9274" y="345459"/>
                  </a:lnTo>
                  <a:lnTo>
                    <a:pt x="34575" y="383000"/>
                  </a:lnTo>
                  <a:lnTo>
                    <a:pt x="72116" y="408301"/>
                  </a:lnTo>
                  <a:lnTo>
                    <a:pt x="118110" y="417575"/>
                  </a:lnTo>
                  <a:lnTo>
                    <a:pt x="998981" y="417575"/>
                  </a:lnTo>
                  <a:lnTo>
                    <a:pt x="1044975" y="408301"/>
                  </a:lnTo>
                  <a:lnTo>
                    <a:pt x="1082516" y="383000"/>
                  </a:lnTo>
                  <a:lnTo>
                    <a:pt x="1107817" y="345459"/>
                  </a:lnTo>
                  <a:lnTo>
                    <a:pt x="1117091" y="299465"/>
                  </a:lnTo>
                  <a:lnTo>
                    <a:pt x="1117091" y="118110"/>
                  </a:lnTo>
                  <a:lnTo>
                    <a:pt x="1107817" y="72116"/>
                  </a:lnTo>
                  <a:lnTo>
                    <a:pt x="1082516" y="34575"/>
                  </a:lnTo>
                  <a:lnTo>
                    <a:pt x="1044975" y="9274"/>
                  </a:lnTo>
                  <a:lnTo>
                    <a:pt x="99898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28084" y="2100706"/>
              <a:ext cx="368300" cy="177165"/>
            </a:xfrm>
            <a:custGeom>
              <a:avLst/>
              <a:gdLst/>
              <a:ahLst/>
              <a:cxnLst/>
              <a:rect l="l" t="t" r="r" b="b"/>
              <a:pathLst>
                <a:path w="368300" h="177164">
                  <a:moveTo>
                    <a:pt x="45212" y="112521"/>
                  </a:moveTo>
                  <a:lnTo>
                    <a:pt x="10287" y="112521"/>
                  </a:lnTo>
                  <a:lnTo>
                    <a:pt x="10287" y="173100"/>
                  </a:lnTo>
                  <a:lnTo>
                    <a:pt x="167639" y="173100"/>
                  </a:lnTo>
                  <a:lnTo>
                    <a:pt x="167639" y="142239"/>
                  </a:lnTo>
                  <a:lnTo>
                    <a:pt x="45212" y="142239"/>
                  </a:lnTo>
                  <a:lnTo>
                    <a:pt x="45212" y="112521"/>
                  </a:lnTo>
                  <a:close/>
                </a:path>
                <a:path w="368300" h="177164">
                  <a:moveTo>
                    <a:pt x="165226" y="0"/>
                  </a:moveTo>
                  <a:lnTo>
                    <a:pt x="130937" y="0"/>
                  </a:lnTo>
                  <a:lnTo>
                    <a:pt x="130937" y="128142"/>
                  </a:lnTo>
                  <a:lnTo>
                    <a:pt x="165226" y="128142"/>
                  </a:lnTo>
                  <a:lnTo>
                    <a:pt x="165226" y="0"/>
                  </a:lnTo>
                  <a:close/>
                </a:path>
                <a:path w="368300" h="177164">
                  <a:moveTo>
                    <a:pt x="46989" y="762"/>
                  </a:moveTo>
                  <a:lnTo>
                    <a:pt x="37383" y="43138"/>
                  </a:lnTo>
                  <a:lnTo>
                    <a:pt x="6665" y="71338"/>
                  </a:lnTo>
                  <a:lnTo>
                    <a:pt x="0" y="72770"/>
                  </a:lnTo>
                  <a:lnTo>
                    <a:pt x="0" y="104520"/>
                  </a:lnTo>
                  <a:lnTo>
                    <a:pt x="41360" y="89060"/>
                  </a:lnTo>
                  <a:lnTo>
                    <a:pt x="60451" y="69468"/>
                  </a:lnTo>
                  <a:lnTo>
                    <a:pt x="112610" y="69468"/>
                  </a:lnTo>
                  <a:lnTo>
                    <a:pt x="74549" y="42544"/>
                  </a:lnTo>
                  <a:lnTo>
                    <a:pt x="76835" y="36321"/>
                  </a:lnTo>
                  <a:lnTo>
                    <a:pt x="78486" y="29971"/>
                  </a:lnTo>
                  <a:lnTo>
                    <a:pt x="81533" y="2793"/>
                  </a:lnTo>
                  <a:lnTo>
                    <a:pt x="46989" y="762"/>
                  </a:lnTo>
                  <a:close/>
                </a:path>
                <a:path w="368300" h="177164">
                  <a:moveTo>
                    <a:pt x="112610" y="69468"/>
                  </a:moveTo>
                  <a:lnTo>
                    <a:pt x="60451" y="69468"/>
                  </a:lnTo>
                  <a:lnTo>
                    <a:pt x="104393" y="102107"/>
                  </a:lnTo>
                  <a:lnTo>
                    <a:pt x="124460" y="77850"/>
                  </a:lnTo>
                  <a:lnTo>
                    <a:pt x="112610" y="69468"/>
                  </a:lnTo>
                  <a:close/>
                </a:path>
                <a:path w="368300" h="177164">
                  <a:moveTo>
                    <a:pt x="263143" y="124587"/>
                  </a:moveTo>
                  <a:lnTo>
                    <a:pt x="228853" y="124587"/>
                  </a:lnTo>
                  <a:lnTo>
                    <a:pt x="228853" y="177164"/>
                  </a:lnTo>
                  <a:lnTo>
                    <a:pt x="263143" y="177164"/>
                  </a:lnTo>
                  <a:lnTo>
                    <a:pt x="263143" y="124587"/>
                  </a:lnTo>
                  <a:close/>
                </a:path>
                <a:path w="368300" h="177164">
                  <a:moveTo>
                    <a:pt x="331850" y="124587"/>
                  </a:moveTo>
                  <a:lnTo>
                    <a:pt x="297688" y="124587"/>
                  </a:lnTo>
                  <a:lnTo>
                    <a:pt x="297688" y="177164"/>
                  </a:lnTo>
                  <a:lnTo>
                    <a:pt x="331850" y="177164"/>
                  </a:lnTo>
                  <a:lnTo>
                    <a:pt x="331850" y="124587"/>
                  </a:lnTo>
                  <a:close/>
                </a:path>
                <a:path w="368300" h="177164">
                  <a:moveTo>
                    <a:pt x="367918" y="93217"/>
                  </a:moveTo>
                  <a:lnTo>
                    <a:pt x="192786" y="93217"/>
                  </a:lnTo>
                  <a:lnTo>
                    <a:pt x="192786" y="124587"/>
                  </a:lnTo>
                  <a:lnTo>
                    <a:pt x="367918" y="124587"/>
                  </a:lnTo>
                  <a:lnTo>
                    <a:pt x="367918" y="93217"/>
                  </a:lnTo>
                  <a:close/>
                </a:path>
                <a:path w="368300" h="177164">
                  <a:moveTo>
                    <a:pt x="357886" y="2031"/>
                  </a:moveTo>
                  <a:lnTo>
                    <a:pt x="202564" y="2031"/>
                  </a:lnTo>
                  <a:lnTo>
                    <a:pt x="202564" y="33781"/>
                  </a:lnTo>
                  <a:lnTo>
                    <a:pt x="322325" y="33781"/>
                  </a:lnTo>
                  <a:lnTo>
                    <a:pt x="322325" y="82930"/>
                  </a:lnTo>
                  <a:lnTo>
                    <a:pt x="357886" y="82930"/>
                  </a:lnTo>
                  <a:lnTo>
                    <a:pt x="357886" y="2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17620" y="2033015"/>
              <a:ext cx="399288" cy="3733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91128" y="2369819"/>
              <a:ext cx="7088885" cy="360197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65220" y="2343911"/>
              <a:ext cx="7088124" cy="360121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982212" y="3413759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650029" y="3406139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39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82212" y="4005071"/>
              <a:ext cx="5977255" cy="0"/>
            </a:xfrm>
            <a:custGeom>
              <a:avLst/>
              <a:gdLst/>
              <a:ahLst/>
              <a:cxnLst/>
              <a:rect l="l" t="t" r="r" b="b"/>
              <a:pathLst>
                <a:path w="5977255">
                  <a:moveTo>
                    <a:pt x="0" y="0"/>
                  </a:moveTo>
                  <a:lnTo>
                    <a:pt x="5977128" y="0"/>
                  </a:lnTo>
                </a:path>
              </a:pathLst>
            </a:custGeom>
            <a:ln w="15239">
              <a:solidFill>
                <a:srgbClr val="D9D9D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650029" y="3997451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5240"/>
                  </a:lnTo>
                </a:path>
              </a:pathLst>
            </a:custGeom>
            <a:ln w="3175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731519" y="2342387"/>
            <a:ext cx="2703830" cy="3629025"/>
            <a:chOff x="731519" y="2342387"/>
            <a:chExt cx="2703830" cy="3629025"/>
          </a:xfrm>
        </p:grpSpPr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2855" y="4541519"/>
              <a:ext cx="2660904" cy="13990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45997" y="2356865"/>
              <a:ext cx="2674620" cy="3599815"/>
            </a:xfrm>
            <a:custGeom>
              <a:avLst/>
              <a:gdLst/>
              <a:ahLst/>
              <a:cxnLst/>
              <a:rect l="l" t="t" r="r" b="b"/>
              <a:pathLst>
                <a:path w="2674620" h="3599815">
                  <a:moveTo>
                    <a:pt x="0" y="85852"/>
                  </a:moveTo>
                  <a:lnTo>
                    <a:pt x="6745" y="52452"/>
                  </a:lnTo>
                  <a:lnTo>
                    <a:pt x="25139" y="25161"/>
                  </a:lnTo>
                  <a:lnTo>
                    <a:pt x="52420" y="6752"/>
                  </a:lnTo>
                  <a:lnTo>
                    <a:pt x="85826" y="0"/>
                  </a:lnTo>
                  <a:lnTo>
                    <a:pt x="2588767" y="0"/>
                  </a:lnTo>
                  <a:lnTo>
                    <a:pt x="2622167" y="6752"/>
                  </a:lnTo>
                  <a:lnTo>
                    <a:pt x="2649458" y="25161"/>
                  </a:lnTo>
                  <a:lnTo>
                    <a:pt x="2667867" y="52452"/>
                  </a:lnTo>
                  <a:lnTo>
                    <a:pt x="2674619" y="85852"/>
                  </a:lnTo>
                  <a:lnTo>
                    <a:pt x="2674619" y="3513861"/>
                  </a:lnTo>
                  <a:lnTo>
                    <a:pt x="2667867" y="3547267"/>
                  </a:lnTo>
                  <a:lnTo>
                    <a:pt x="2649458" y="3574548"/>
                  </a:lnTo>
                  <a:lnTo>
                    <a:pt x="2622167" y="3592942"/>
                  </a:lnTo>
                  <a:lnTo>
                    <a:pt x="2588767" y="3599688"/>
                  </a:lnTo>
                  <a:lnTo>
                    <a:pt x="85826" y="3599688"/>
                  </a:lnTo>
                  <a:lnTo>
                    <a:pt x="52420" y="3592942"/>
                  </a:lnTo>
                  <a:lnTo>
                    <a:pt x="25139" y="3574548"/>
                  </a:lnTo>
                  <a:lnTo>
                    <a:pt x="6745" y="3547267"/>
                  </a:lnTo>
                  <a:lnTo>
                    <a:pt x="0" y="3513861"/>
                  </a:lnTo>
                  <a:lnTo>
                    <a:pt x="0" y="85852"/>
                  </a:lnTo>
                  <a:close/>
                </a:path>
              </a:pathLst>
            </a:custGeom>
            <a:ln w="28956">
              <a:solidFill>
                <a:srgbClr val="8B9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0871" y="2490203"/>
              <a:ext cx="2431541" cy="46711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69847" y="2622803"/>
              <a:ext cx="2047493" cy="18973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86967" y="2496311"/>
              <a:ext cx="2403347" cy="43891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080846" y="2633090"/>
              <a:ext cx="885825" cy="153035"/>
            </a:xfrm>
            <a:custGeom>
              <a:avLst/>
              <a:gdLst/>
              <a:ahLst/>
              <a:cxnLst/>
              <a:rect l="l" t="t" r="r" b="b"/>
              <a:pathLst>
                <a:path w="885825" h="153035">
                  <a:moveTo>
                    <a:pt x="72567" y="120650"/>
                  </a:moveTo>
                  <a:lnTo>
                    <a:pt x="66967" y="122936"/>
                  </a:lnTo>
                  <a:lnTo>
                    <a:pt x="60515" y="124714"/>
                  </a:lnTo>
                  <a:lnTo>
                    <a:pt x="45923" y="127000"/>
                  </a:lnTo>
                  <a:lnTo>
                    <a:pt x="37693" y="127508"/>
                  </a:lnTo>
                  <a:lnTo>
                    <a:pt x="16941" y="127508"/>
                  </a:lnTo>
                  <a:lnTo>
                    <a:pt x="16941" y="81026"/>
                  </a:lnTo>
                  <a:lnTo>
                    <a:pt x="64541" y="81026"/>
                  </a:lnTo>
                  <a:lnTo>
                    <a:pt x="64541" y="65278"/>
                  </a:lnTo>
                  <a:lnTo>
                    <a:pt x="16941" y="65278"/>
                  </a:lnTo>
                  <a:lnTo>
                    <a:pt x="16941" y="21336"/>
                  </a:lnTo>
                  <a:lnTo>
                    <a:pt x="66687" y="21336"/>
                  </a:lnTo>
                  <a:lnTo>
                    <a:pt x="66687" y="5588"/>
                  </a:lnTo>
                  <a:lnTo>
                    <a:pt x="0" y="5588"/>
                  </a:lnTo>
                  <a:lnTo>
                    <a:pt x="0" y="143256"/>
                  </a:lnTo>
                  <a:lnTo>
                    <a:pt x="32296" y="143256"/>
                  </a:lnTo>
                  <a:lnTo>
                    <a:pt x="41148" y="142798"/>
                  </a:lnTo>
                  <a:lnTo>
                    <a:pt x="72567" y="136398"/>
                  </a:lnTo>
                  <a:lnTo>
                    <a:pt x="72567" y="127508"/>
                  </a:lnTo>
                  <a:lnTo>
                    <a:pt x="72567" y="120650"/>
                  </a:lnTo>
                  <a:close/>
                </a:path>
                <a:path w="885825" h="153035">
                  <a:moveTo>
                    <a:pt x="141757" y="0"/>
                  </a:moveTo>
                  <a:lnTo>
                    <a:pt x="124993" y="0"/>
                  </a:lnTo>
                  <a:lnTo>
                    <a:pt x="124993" y="61341"/>
                  </a:lnTo>
                  <a:lnTo>
                    <a:pt x="100203" y="61341"/>
                  </a:lnTo>
                  <a:lnTo>
                    <a:pt x="100203" y="889"/>
                  </a:lnTo>
                  <a:lnTo>
                    <a:pt x="83451" y="889"/>
                  </a:lnTo>
                  <a:lnTo>
                    <a:pt x="83451" y="149606"/>
                  </a:lnTo>
                  <a:lnTo>
                    <a:pt x="100203" y="149606"/>
                  </a:lnTo>
                  <a:lnTo>
                    <a:pt x="100203" y="77851"/>
                  </a:lnTo>
                  <a:lnTo>
                    <a:pt x="124993" y="77851"/>
                  </a:lnTo>
                  <a:lnTo>
                    <a:pt x="124993" y="152273"/>
                  </a:lnTo>
                  <a:lnTo>
                    <a:pt x="141757" y="152273"/>
                  </a:lnTo>
                  <a:lnTo>
                    <a:pt x="141757" y="77851"/>
                  </a:lnTo>
                  <a:lnTo>
                    <a:pt x="141757" y="61341"/>
                  </a:lnTo>
                  <a:lnTo>
                    <a:pt x="141757" y="0"/>
                  </a:lnTo>
                  <a:close/>
                </a:path>
                <a:path w="885825" h="153035">
                  <a:moveTo>
                    <a:pt x="262051" y="40386"/>
                  </a:moveTo>
                  <a:lnTo>
                    <a:pt x="261251" y="32766"/>
                  </a:lnTo>
                  <a:lnTo>
                    <a:pt x="261188" y="32080"/>
                  </a:lnTo>
                  <a:lnTo>
                    <a:pt x="258787" y="24663"/>
                  </a:lnTo>
                  <a:lnTo>
                    <a:pt x="254850" y="18122"/>
                  </a:lnTo>
                  <a:lnTo>
                    <a:pt x="253161" y="16383"/>
                  </a:lnTo>
                  <a:lnTo>
                    <a:pt x="249351" y="12446"/>
                  </a:lnTo>
                  <a:lnTo>
                    <a:pt x="244271" y="9017"/>
                  </a:lnTo>
                  <a:lnTo>
                    <a:pt x="244271" y="32766"/>
                  </a:lnTo>
                  <a:lnTo>
                    <a:pt x="244271" y="48006"/>
                  </a:lnTo>
                  <a:lnTo>
                    <a:pt x="241604" y="53848"/>
                  </a:lnTo>
                  <a:lnTo>
                    <a:pt x="236397" y="58039"/>
                  </a:lnTo>
                  <a:lnTo>
                    <a:pt x="231063" y="62230"/>
                  </a:lnTo>
                  <a:lnTo>
                    <a:pt x="224078" y="64389"/>
                  </a:lnTo>
                  <a:lnTo>
                    <a:pt x="206298" y="64389"/>
                  </a:lnTo>
                  <a:lnTo>
                    <a:pt x="199186" y="62230"/>
                  </a:lnTo>
                  <a:lnTo>
                    <a:pt x="193979" y="58039"/>
                  </a:lnTo>
                  <a:lnTo>
                    <a:pt x="188620" y="53848"/>
                  </a:lnTo>
                  <a:lnTo>
                    <a:pt x="185889" y="48006"/>
                  </a:lnTo>
                  <a:lnTo>
                    <a:pt x="185889" y="32766"/>
                  </a:lnTo>
                  <a:lnTo>
                    <a:pt x="188620" y="26797"/>
                  </a:lnTo>
                  <a:lnTo>
                    <a:pt x="193979" y="22606"/>
                  </a:lnTo>
                  <a:lnTo>
                    <a:pt x="199186" y="18415"/>
                  </a:lnTo>
                  <a:lnTo>
                    <a:pt x="206298" y="16383"/>
                  </a:lnTo>
                  <a:lnTo>
                    <a:pt x="224078" y="16383"/>
                  </a:lnTo>
                  <a:lnTo>
                    <a:pt x="231063" y="18415"/>
                  </a:lnTo>
                  <a:lnTo>
                    <a:pt x="236397" y="22606"/>
                  </a:lnTo>
                  <a:lnTo>
                    <a:pt x="241604" y="26797"/>
                  </a:lnTo>
                  <a:lnTo>
                    <a:pt x="244271" y="32766"/>
                  </a:lnTo>
                  <a:lnTo>
                    <a:pt x="244271" y="9017"/>
                  </a:lnTo>
                  <a:lnTo>
                    <a:pt x="242557" y="7848"/>
                  </a:lnTo>
                  <a:lnTo>
                    <a:pt x="234594" y="4533"/>
                  </a:lnTo>
                  <a:lnTo>
                    <a:pt x="225463" y="2463"/>
                  </a:lnTo>
                  <a:lnTo>
                    <a:pt x="215188" y="1651"/>
                  </a:lnTo>
                  <a:lnTo>
                    <a:pt x="204812" y="2463"/>
                  </a:lnTo>
                  <a:lnTo>
                    <a:pt x="171399" y="24663"/>
                  </a:lnTo>
                  <a:lnTo>
                    <a:pt x="168109" y="40386"/>
                  </a:lnTo>
                  <a:lnTo>
                    <a:pt x="168910" y="48006"/>
                  </a:lnTo>
                  <a:lnTo>
                    <a:pt x="195630" y="76238"/>
                  </a:lnTo>
                  <a:lnTo>
                    <a:pt x="215188" y="78994"/>
                  </a:lnTo>
                  <a:lnTo>
                    <a:pt x="225463" y="78257"/>
                  </a:lnTo>
                  <a:lnTo>
                    <a:pt x="234594" y="76238"/>
                  </a:lnTo>
                  <a:lnTo>
                    <a:pt x="242557" y="72923"/>
                  </a:lnTo>
                  <a:lnTo>
                    <a:pt x="249351" y="68326"/>
                  </a:lnTo>
                  <a:lnTo>
                    <a:pt x="253161" y="64389"/>
                  </a:lnTo>
                  <a:lnTo>
                    <a:pt x="254850" y="62661"/>
                  </a:lnTo>
                  <a:lnTo>
                    <a:pt x="258787" y="56121"/>
                  </a:lnTo>
                  <a:lnTo>
                    <a:pt x="261188" y="48704"/>
                  </a:lnTo>
                  <a:lnTo>
                    <a:pt x="262051" y="40386"/>
                  </a:lnTo>
                  <a:close/>
                </a:path>
                <a:path w="885825" h="153035">
                  <a:moveTo>
                    <a:pt x="307644" y="113157"/>
                  </a:moveTo>
                  <a:lnTo>
                    <a:pt x="304723" y="107061"/>
                  </a:lnTo>
                  <a:lnTo>
                    <a:pt x="300748" y="103886"/>
                  </a:lnTo>
                  <a:lnTo>
                    <a:pt x="299008" y="102489"/>
                  </a:lnTo>
                  <a:lnTo>
                    <a:pt x="293420" y="97790"/>
                  </a:lnTo>
                  <a:lnTo>
                    <a:pt x="288721" y="95796"/>
                  </a:lnTo>
                  <a:lnTo>
                    <a:pt x="288721" y="116967"/>
                  </a:lnTo>
                  <a:lnTo>
                    <a:pt x="288721" y="124714"/>
                  </a:lnTo>
                  <a:lnTo>
                    <a:pt x="266496" y="135890"/>
                  </a:lnTo>
                  <a:lnTo>
                    <a:pt x="259638" y="137160"/>
                  </a:lnTo>
                  <a:lnTo>
                    <a:pt x="251891" y="137668"/>
                  </a:lnTo>
                  <a:lnTo>
                    <a:pt x="234873" y="137668"/>
                  </a:lnTo>
                  <a:lnTo>
                    <a:pt x="227126" y="137160"/>
                  </a:lnTo>
                  <a:lnTo>
                    <a:pt x="220268" y="135890"/>
                  </a:lnTo>
                  <a:lnTo>
                    <a:pt x="213537" y="134747"/>
                  </a:lnTo>
                  <a:lnTo>
                    <a:pt x="208076" y="132842"/>
                  </a:lnTo>
                  <a:lnTo>
                    <a:pt x="204012" y="130429"/>
                  </a:lnTo>
                  <a:lnTo>
                    <a:pt x="200075" y="127889"/>
                  </a:lnTo>
                  <a:lnTo>
                    <a:pt x="197916" y="124714"/>
                  </a:lnTo>
                  <a:lnTo>
                    <a:pt x="197916" y="116967"/>
                  </a:lnTo>
                  <a:lnTo>
                    <a:pt x="220268" y="105664"/>
                  </a:lnTo>
                  <a:lnTo>
                    <a:pt x="227126" y="104394"/>
                  </a:lnTo>
                  <a:lnTo>
                    <a:pt x="234873" y="103886"/>
                  </a:lnTo>
                  <a:lnTo>
                    <a:pt x="251891" y="103886"/>
                  </a:lnTo>
                  <a:lnTo>
                    <a:pt x="259638" y="104394"/>
                  </a:lnTo>
                  <a:lnTo>
                    <a:pt x="266496" y="105664"/>
                  </a:lnTo>
                  <a:lnTo>
                    <a:pt x="273354" y="106807"/>
                  </a:lnTo>
                  <a:lnTo>
                    <a:pt x="278688" y="108712"/>
                  </a:lnTo>
                  <a:lnTo>
                    <a:pt x="282752" y="111252"/>
                  </a:lnTo>
                  <a:lnTo>
                    <a:pt x="286689" y="113792"/>
                  </a:lnTo>
                  <a:lnTo>
                    <a:pt x="288721" y="116967"/>
                  </a:lnTo>
                  <a:lnTo>
                    <a:pt x="288721" y="95796"/>
                  </a:lnTo>
                  <a:lnTo>
                    <a:pt x="243382" y="89154"/>
                  </a:lnTo>
                  <a:lnTo>
                    <a:pt x="234543" y="89357"/>
                  </a:lnTo>
                  <a:lnTo>
                    <a:pt x="193344" y="97790"/>
                  </a:lnTo>
                  <a:lnTo>
                    <a:pt x="187706" y="102489"/>
                  </a:lnTo>
                  <a:lnTo>
                    <a:pt x="182029" y="107061"/>
                  </a:lnTo>
                  <a:lnTo>
                    <a:pt x="179120" y="113157"/>
                  </a:lnTo>
                  <a:lnTo>
                    <a:pt x="179120" y="128397"/>
                  </a:lnTo>
                  <a:lnTo>
                    <a:pt x="182029" y="134493"/>
                  </a:lnTo>
                  <a:lnTo>
                    <a:pt x="187706" y="139065"/>
                  </a:lnTo>
                  <a:lnTo>
                    <a:pt x="193344" y="143764"/>
                  </a:lnTo>
                  <a:lnTo>
                    <a:pt x="234543" y="152158"/>
                  </a:lnTo>
                  <a:lnTo>
                    <a:pt x="252209" y="152158"/>
                  </a:lnTo>
                  <a:lnTo>
                    <a:pt x="293420" y="143764"/>
                  </a:lnTo>
                  <a:lnTo>
                    <a:pt x="299008" y="139065"/>
                  </a:lnTo>
                  <a:lnTo>
                    <a:pt x="300748" y="137668"/>
                  </a:lnTo>
                  <a:lnTo>
                    <a:pt x="304723" y="134493"/>
                  </a:lnTo>
                  <a:lnTo>
                    <a:pt x="307644" y="128397"/>
                  </a:lnTo>
                  <a:lnTo>
                    <a:pt x="307644" y="113157"/>
                  </a:lnTo>
                  <a:close/>
                </a:path>
                <a:path w="885825" h="153035">
                  <a:moveTo>
                    <a:pt x="326821" y="14732"/>
                  </a:moveTo>
                  <a:lnTo>
                    <a:pt x="305358" y="14732"/>
                  </a:lnTo>
                  <a:lnTo>
                    <a:pt x="305358" y="0"/>
                  </a:lnTo>
                  <a:lnTo>
                    <a:pt x="287705" y="0"/>
                  </a:lnTo>
                  <a:lnTo>
                    <a:pt x="287705" y="84201"/>
                  </a:lnTo>
                  <a:lnTo>
                    <a:pt x="305358" y="84201"/>
                  </a:lnTo>
                  <a:lnTo>
                    <a:pt x="305358" y="66167"/>
                  </a:lnTo>
                  <a:lnTo>
                    <a:pt x="326821" y="66167"/>
                  </a:lnTo>
                  <a:lnTo>
                    <a:pt x="326821" y="51181"/>
                  </a:lnTo>
                  <a:lnTo>
                    <a:pt x="305358" y="51181"/>
                  </a:lnTo>
                  <a:lnTo>
                    <a:pt x="305358" y="29845"/>
                  </a:lnTo>
                  <a:lnTo>
                    <a:pt x="326821" y="29845"/>
                  </a:lnTo>
                  <a:lnTo>
                    <a:pt x="326821" y="14732"/>
                  </a:lnTo>
                  <a:close/>
                </a:path>
                <a:path w="885825" h="153035">
                  <a:moveTo>
                    <a:pt x="432993" y="2540"/>
                  </a:moveTo>
                  <a:lnTo>
                    <a:pt x="347141" y="2540"/>
                  </a:lnTo>
                  <a:lnTo>
                    <a:pt x="347141" y="17399"/>
                  </a:lnTo>
                  <a:lnTo>
                    <a:pt x="415340" y="17399"/>
                  </a:lnTo>
                  <a:lnTo>
                    <a:pt x="415340" y="55880"/>
                  </a:lnTo>
                  <a:lnTo>
                    <a:pt x="432993" y="55880"/>
                  </a:lnTo>
                  <a:lnTo>
                    <a:pt x="432993" y="2540"/>
                  </a:lnTo>
                  <a:close/>
                </a:path>
                <a:path w="885825" h="153035">
                  <a:moveTo>
                    <a:pt x="447725" y="61214"/>
                  </a:moveTo>
                  <a:lnTo>
                    <a:pt x="402882" y="67310"/>
                  </a:lnTo>
                  <a:lnTo>
                    <a:pt x="387019" y="67310"/>
                  </a:lnTo>
                  <a:lnTo>
                    <a:pt x="387019" y="35560"/>
                  </a:lnTo>
                  <a:lnTo>
                    <a:pt x="369620" y="35560"/>
                  </a:lnTo>
                  <a:lnTo>
                    <a:pt x="369620" y="67310"/>
                  </a:lnTo>
                  <a:lnTo>
                    <a:pt x="339775" y="67310"/>
                  </a:lnTo>
                  <a:lnTo>
                    <a:pt x="339775" y="81661"/>
                  </a:lnTo>
                  <a:lnTo>
                    <a:pt x="404571" y="81661"/>
                  </a:lnTo>
                  <a:lnTo>
                    <a:pt x="412902" y="81394"/>
                  </a:lnTo>
                  <a:lnTo>
                    <a:pt x="420154" y="80937"/>
                  </a:lnTo>
                  <a:lnTo>
                    <a:pt x="435787" y="79375"/>
                  </a:lnTo>
                  <a:lnTo>
                    <a:pt x="442645" y="77724"/>
                  </a:lnTo>
                  <a:lnTo>
                    <a:pt x="447725" y="75692"/>
                  </a:lnTo>
                  <a:lnTo>
                    <a:pt x="447725" y="61214"/>
                  </a:lnTo>
                  <a:close/>
                </a:path>
                <a:path w="885825" h="153035">
                  <a:moveTo>
                    <a:pt x="480491" y="116586"/>
                  </a:moveTo>
                  <a:lnTo>
                    <a:pt x="477697" y="110998"/>
                  </a:lnTo>
                  <a:lnTo>
                    <a:pt x="473278" y="107569"/>
                  </a:lnTo>
                  <a:lnTo>
                    <a:pt x="471982" y="106553"/>
                  </a:lnTo>
                  <a:lnTo>
                    <a:pt x="466267" y="102235"/>
                  </a:lnTo>
                  <a:lnTo>
                    <a:pt x="462076" y="100457"/>
                  </a:lnTo>
                  <a:lnTo>
                    <a:pt x="462076" y="123444"/>
                  </a:lnTo>
                  <a:lnTo>
                    <a:pt x="461822" y="129032"/>
                  </a:lnTo>
                  <a:lnTo>
                    <a:pt x="424535" y="138963"/>
                  </a:lnTo>
                  <a:lnTo>
                    <a:pt x="414705" y="139192"/>
                  </a:lnTo>
                  <a:lnTo>
                    <a:pt x="404812" y="138963"/>
                  </a:lnTo>
                  <a:lnTo>
                    <a:pt x="367588" y="129032"/>
                  </a:lnTo>
                  <a:lnTo>
                    <a:pt x="367207" y="123444"/>
                  </a:lnTo>
                  <a:lnTo>
                    <a:pt x="367588" y="117856"/>
                  </a:lnTo>
                  <a:lnTo>
                    <a:pt x="404812" y="107797"/>
                  </a:lnTo>
                  <a:lnTo>
                    <a:pt x="414705" y="107569"/>
                  </a:lnTo>
                  <a:lnTo>
                    <a:pt x="424535" y="107797"/>
                  </a:lnTo>
                  <a:lnTo>
                    <a:pt x="461822" y="117856"/>
                  </a:lnTo>
                  <a:lnTo>
                    <a:pt x="462076" y="123444"/>
                  </a:lnTo>
                  <a:lnTo>
                    <a:pt x="462076" y="100457"/>
                  </a:lnTo>
                  <a:lnTo>
                    <a:pt x="423976" y="94043"/>
                  </a:lnTo>
                  <a:lnTo>
                    <a:pt x="414705" y="93853"/>
                  </a:lnTo>
                  <a:lnTo>
                    <a:pt x="405358" y="94043"/>
                  </a:lnTo>
                  <a:lnTo>
                    <a:pt x="363016" y="102235"/>
                  </a:lnTo>
                  <a:lnTo>
                    <a:pt x="348792" y="116586"/>
                  </a:lnTo>
                  <a:lnTo>
                    <a:pt x="348792" y="130302"/>
                  </a:lnTo>
                  <a:lnTo>
                    <a:pt x="351713" y="135890"/>
                  </a:lnTo>
                  <a:lnTo>
                    <a:pt x="357428" y="140208"/>
                  </a:lnTo>
                  <a:lnTo>
                    <a:pt x="363016" y="144526"/>
                  </a:lnTo>
                  <a:lnTo>
                    <a:pt x="405358" y="152717"/>
                  </a:lnTo>
                  <a:lnTo>
                    <a:pt x="414705" y="152908"/>
                  </a:lnTo>
                  <a:lnTo>
                    <a:pt x="423976" y="152717"/>
                  </a:lnTo>
                  <a:lnTo>
                    <a:pt x="466267" y="144526"/>
                  </a:lnTo>
                  <a:lnTo>
                    <a:pt x="473316" y="139192"/>
                  </a:lnTo>
                  <a:lnTo>
                    <a:pt x="477697" y="135890"/>
                  </a:lnTo>
                  <a:lnTo>
                    <a:pt x="480491" y="130302"/>
                  </a:lnTo>
                  <a:lnTo>
                    <a:pt x="480491" y="116586"/>
                  </a:lnTo>
                  <a:close/>
                </a:path>
                <a:path w="885825" h="153035">
                  <a:moveTo>
                    <a:pt x="499033" y="34163"/>
                  </a:moveTo>
                  <a:lnTo>
                    <a:pt x="477951" y="34163"/>
                  </a:lnTo>
                  <a:lnTo>
                    <a:pt x="477951" y="0"/>
                  </a:lnTo>
                  <a:lnTo>
                    <a:pt x="460298" y="0"/>
                  </a:lnTo>
                  <a:lnTo>
                    <a:pt x="460298" y="93091"/>
                  </a:lnTo>
                  <a:lnTo>
                    <a:pt x="477951" y="93091"/>
                  </a:lnTo>
                  <a:lnTo>
                    <a:pt x="477951" y="50546"/>
                  </a:lnTo>
                  <a:lnTo>
                    <a:pt x="499033" y="50546"/>
                  </a:lnTo>
                  <a:lnTo>
                    <a:pt x="499033" y="34163"/>
                  </a:lnTo>
                  <a:close/>
                </a:path>
                <a:path w="885825" h="153035">
                  <a:moveTo>
                    <a:pt x="540639" y="66954"/>
                  </a:moveTo>
                  <a:lnTo>
                    <a:pt x="519607" y="66954"/>
                  </a:lnTo>
                  <a:lnTo>
                    <a:pt x="519607" y="87630"/>
                  </a:lnTo>
                  <a:lnTo>
                    <a:pt x="540639" y="87630"/>
                  </a:lnTo>
                  <a:lnTo>
                    <a:pt x="540639" y="66954"/>
                  </a:lnTo>
                  <a:close/>
                </a:path>
                <a:path w="885825" h="153035">
                  <a:moveTo>
                    <a:pt x="713028" y="44958"/>
                  </a:moveTo>
                  <a:lnTo>
                    <a:pt x="686104" y="44958"/>
                  </a:lnTo>
                  <a:lnTo>
                    <a:pt x="686104" y="15748"/>
                  </a:lnTo>
                  <a:lnTo>
                    <a:pt x="711504" y="15748"/>
                  </a:lnTo>
                  <a:lnTo>
                    <a:pt x="711504" y="1778"/>
                  </a:lnTo>
                  <a:lnTo>
                    <a:pt x="668451" y="1778"/>
                  </a:lnTo>
                  <a:lnTo>
                    <a:pt x="668451" y="15748"/>
                  </a:lnTo>
                  <a:lnTo>
                    <a:pt x="668451" y="44958"/>
                  </a:lnTo>
                  <a:lnTo>
                    <a:pt x="623239" y="44958"/>
                  </a:lnTo>
                  <a:lnTo>
                    <a:pt x="623239" y="15748"/>
                  </a:lnTo>
                  <a:lnTo>
                    <a:pt x="668451" y="15748"/>
                  </a:lnTo>
                  <a:lnTo>
                    <a:pt x="668451" y="1778"/>
                  </a:lnTo>
                  <a:lnTo>
                    <a:pt x="580313" y="1778"/>
                  </a:lnTo>
                  <a:lnTo>
                    <a:pt x="580313" y="15748"/>
                  </a:lnTo>
                  <a:lnTo>
                    <a:pt x="605586" y="15748"/>
                  </a:lnTo>
                  <a:lnTo>
                    <a:pt x="605586" y="44958"/>
                  </a:lnTo>
                  <a:lnTo>
                    <a:pt x="578650" y="44958"/>
                  </a:lnTo>
                  <a:lnTo>
                    <a:pt x="578650" y="58928"/>
                  </a:lnTo>
                  <a:lnTo>
                    <a:pt x="713028" y="58928"/>
                  </a:lnTo>
                  <a:lnTo>
                    <a:pt x="713028" y="44958"/>
                  </a:lnTo>
                  <a:close/>
                </a:path>
                <a:path w="885825" h="153035">
                  <a:moveTo>
                    <a:pt x="722045" y="72263"/>
                  </a:moveTo>
                  <a:lnTo>
                    <a:pt x="569887" y="72263"/>
                  </a:lnTo>
                  <a:lnTo>
                    <a:pt x="569887" y="86360"/>
                  </a:lnTo>
                  <a:lnTo>
                    <a:pt x="637082" y="86360"/>
                  </a:lnTo>
                  <a:lnTo>
                    <a:pt x="637082" y="100203"/>
                  </a:lnTo>
                  <a:lnTo>
                    <a:pt x="598728" y="105156"/>
                  </a:lnTo>
                  <a:lnTo>
                    <a:pt x="578789" y="120269"/>
                  </a:lnTo>
                  <a:lnTo>
                    <a:pt x="578866" y="132969"/>
                  </a:lnTo>
                  <a:lnTo>
                    <a:pt x="620052" y="151333"/>
                  </a:lnTo>
                  <a:lnTo>
                    <a:pt x="636816" y="152565"/>
                  </a:lnTo>
                  <a:lnTo>
                    <a:pt x="654862" y="152565"/>
                  </a:lnTo>
                  <a:lnTo>
                    <a:pt x="693102" y="146977"/>
                  </a:lnTo>
                  <a:lnTo>
                    <a:pt x="708634" y="138938"/>
                  </a:lnTo>
                  <a:lnTo>
                    <a:pt x="709853" y="138176"/>
                  </a:lnTo>
                  <a:lnTo>
                    <a:pt x="712901" y="132969"/>
                  </a:lnTo>
                  <a:lnTo>
                    <a:pt x="713028" y="120269"/>
                  </a:lnTo>
                  <a:lnTo>
                    <a:pt x="710361" y="115443"/>
                  </a:lnTo>
                  <a:lnTo>
                    <a:pt x="708101" y="113792"/>
                  </a:lnTo>
                  <a:lnTo>
                    <a:pt x="705154" y="111633"/>
                  </a:lnTo>
                  <a:lnTo>
                    <a:pt x="699947" y="107950"/>
                  </a:lnTo>
                  <a:lnTo>
                    <a:pt x="694359" y="105714"/>
                  </a:lnTo>
                  <a:lnTo>
                    <a:pt x="694359" y="123063"/>
                  </a:lnTo>
                  <a:lnTo>
                    <a:pt x="694359" y="129540"/>
                  </a:lnTo>
                  <a:lnTo>
                    <a:pt x="654227" y="138938"/>
                  </a:lnTo>
                  <a:lnTo>
                    <a:pt x="637463" y="138938"/>
                  </a:lnTo>
                  <a:lnTo>
                    <a:pt x="599744" y="132080"/>
                  </a:lnTo>
                  <a:lnTo>
                    <a:pt x="597331" y="129540"/>
                  </a:lnTo>
                  <a:lnTo>
                    <a:pt x="597331" y="123063"/>
                  </a:lnTo>
                  <a:lnTo>
                    <a:pt x="637463" y="113792"/>
                  </a:lnTo>
                  <a:lnTo>
                    <a:pt x="654227" y="113792"/>
                  </a:lnTo>
                  <a:lnTo>
                    <a:pt x="692073" y="120650"/>
                  </a:lnTo>
                  <a:lnTo>
                    <a:pt x="694359" y="123063"/>
                  </a:lnTo>
                  <a:lnTo>
                    <a:pt x="694359" y="105714"/>
                  </a:lnTo>
                  <a:lnTo>
                    <a:pt x="654608" y="100203"/>
                  </a:lnTo>
                  <a:lnTo>
                    <a:pt x="654608" y="86360"/>
                  </a:lnTo>
                  <a:lnTo>
                    <a:pt x="722045" y="86360"/>
                  </a:lnTo>
                  <a:lnTo>
                    <a:pt x="722045" y="72263"/>
                  </a:lnTo>
                  <a:close/>
                </a:path>
                <a:path w="885825" h="153035">
                  <a:moveTo>
                    <a:pt x="848029" y="68199"/>
                  </a:moveTo>
                  <a:lnTo>
                    <a:pt x="805421" y="74041"/>
                  </a:lnTo>
                  <a:lnTo>
                    <a:pt x="765860" y="74041"/>
                  </a:lnTo>
                  <a:lnTo>
                    <a:pt x="765860" y="53340"/>
                  </a:lnTo>
                  <a:lnTo>
                    <a:pt x="829487" y="53340"/>
                  </a:lnTo>
                  <a:lnTo>
                    <a:pt x="829487" y="3810"/>
                  </a:lnTo>
                  <a:lnTo>
                    <a:pt x="747953" y="3810"/>
                  </a:lnTo>
                  <a:lnTo>
                    <a:pt x="747953" y="18542"/>
                  </a:lnTo>
                  <a:lnTo>
                    <a:pt x="811961" y="18542"/>
                  </a:lnTo>
                  <a:lnTo>
                    <a:pt x="811961" y="38862"/>
                  </a:lnTo>
                  <a:lnTo>
                    <a:pt x="748334" y="38862"/>
                  </a:lnTo>
                  <a:lnTo>
                    <a:pt x="748334" y="88900"/>
                  </a:lnTo>
                  <a:lnTo>
                    <a:pt x="798880" y="88900"/>
                  </a:lnTo>
                  <a:lnTo>
                    <a:pt x="806945" y="88734"/>
                  </a:lnTo>
                  <a:lnTo>
                    <a:pt x="848029" y="82931"/>
                  </a:lnTo>
                  <a:lnTo>
                    <a:pt x="848029" y="74041"/>
                  </a:lnTo>
                  <a:lnTo>
                    <a:pt x="848029" y="68199"/>
                  </a:lnTo>
                  <a:close/>
                </a:path>
                <a:path w="885825" h="153035">
                  <a:moveTo>
                    <a:pt x="885494" y="103632"/>
                  </a:moveTo>
                  <a:lnTo>
                    <a:pt x="754557" y="103632"/>
                  </a:lnTo>
                  <a:lnTo>
                    <a:pt x="754557" y="118745"/>
                  </a:lnTo>
                  <a:lnTo>
                    <a:pt x="867460" y="118745"/>
                  </a:lnTo>
                  <a:lnTo>
                    <a:pt x="867460" y="152273"/>
                  </a:lnTo>
                  <a:lnTo>
                    <a:pt x="885494" y="152273"/>
                  </a:lnTo>
                  <a:lnTo>
                    <a:pt x="885494" y="103632"/>
                  </a:lnTo>
                  <a:close/>
                </a:path>
                <a:path w="885825" h="153035">
                  <a:moveTo>
                    <a:pt x="885494" y="0"/>
                  </a:moveTo>
                  <a:lnTo>
                    <a:pt x="867968" y="0"/>
                  </a:lnTo>
                  <a:lnTo>
                    <a:pt x="867968" y="16637"/>
                  </a:lnTo>
                  <a:lnTo>
                    <a:pt x="840155" y="16637"/>
                  </a:lnTo>
                  <a:lnTo>
                    <a:pt x="840155" y="31623"/>
                  </a:lnTo>
                  <a:lnTo>
                    <a:pt x="867968" y="31623"/>
                  </a:lnTo>
                  <a:lnTo>
                    <a:pt x="867968" y="45339"/>
                  </a:lnTo>
                  <a:lnTo>
                    <a:pt x="840155" y="45339"/>
                  </a:lnTo>
                  <a:lnTo>
                    <a:pt x="840155" y="60325"/>
                  </a:lnTo>
                  <a:lnTo>
                    <a:pt x="867968" y="60325"/>
                  </a:lnTo>
                  <a:lnTo>
                    <a:pt x="867968" y="95250"/>
                  </a:lnTo>
                  <a:lnTo>
                    <a:pt x="885494" y="95250"/>
                  </a:lnTo>
                  <a:lnTo>
                    <a:pt x="885494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39366" y="2634868"/>
              <a:ext cx="152145" cy="15112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261616" y="2633090"/>
              <a:ext cx="829944" cy="152400"/>
            </a:xfrm>
            <a:custGeom>
              <a:avLst/>
              <a:gdLst/>
              <a:ahLst/>
              <a:cxnLst/>
              <a:rect l="l" t="t" r="r" b="b"/>
              <a:pathLst>
                <a:path w="829944" h="152400">
                  <a:moveTo>
                    <a:pt x="252094" y="92075"/>
                  </a:moveTo>
                  <a:lnTo>
                    <a:pt x="211181" y="96535"/>
                  </a:lnTo>
                  <a:lnTo>
                    <a:pt x="184657" y="114808"/>
                  </a:lnTo>
                  <a:lnTo>
                    <a:pt x="184657" y="129667"/>
                  </a:lnTo>
                  <a:lnTo>
                    <a:pt x="218439" y="149479"/>
                  </a:lnTo>
                  <a:lnTo>
                    <a:pt x="243068" y="152157"/>
                  </a:lnTo>
                  <a:lnTo>
                    <a:pt x="261121" y="152157"/>
                  </a:lnTo>
                  <a:lnTo>
                    <a:pt x="299481" y="145669"/>
                  </a:lnTo>
                  <a:lnTo>
                    <a:pt x="313129" y="137922"/>
                  </a:lnTo>
                  <a:lnTo>
                    <a:pt x="243585" y="137922"/>
                  </a:lnTo>
                  <a:lnTo>
                    <a:pt x="235711" y="137414"/>
                  </a:lnTo>
                  <a:lnTo>
                    <a:pt x="203326" y="125984"/>
                  </a:lnTo>
                  <a:lnTo>
                    <a:pt x="203326" y="118364"/>
                  </a:lnTo>
                  <a:lnTo>
                    <a:pt x="205739" y="115316"/>
                  </a:lnTo>
                  <a:lnTo>
                    <a:pt x="210311" y="113030"/>
                  </a:lnTo>
                  <a:lnTo>
                    <a:pt x="215010" y="110617"/>
                  </a:lnTo>
                  <a:lnTo>
                    <a:pt x="220979" y="108966"/>
                  </a:lnTo>
                  <a:lnTo>
                    <a:pt x="235711" y="106934"/>
                  </a:lnTo>
                  <a:lnTo>
                    <a:pt x="241617" y="106553"/>
                  </a:lnTo>
                  <a:lnTo>
                    <a:pt x="313221" y="106553"/>
                  </a:lnTo>
                  <a:lnTo>
                    <a:pt x="310260" y="104394"/>
                  </a:lnTo>
                  <a:lnTo>
                    <a:pt x="269732" y="92757"/>
                  </a:lnTo>
                  <a:lnTo>
                    <a:pt x="261121" y="92243"/>
                  </a:lnTo>
                  <a:lnTo>
                    <a:pt x="252094" y="92075"/>
                  </a:lnTo>
                  <a:close/>
                </a:path>
                <a:path w="829944" h="152400">
                  <a:moveTo>
                    <a:pt x="313221" y="106553"/>
                  </a:moveTo>
                  <a:lnTo>
                    <a:pt x="262572" y="106553"/>
                  </a:lnTo>
                  <a:lnTo>
                    <a:pt x="268477" y="106934"/>
                  </a:lnTo>
                  <a:lnTo>
                    <a:pt x="283209" y="108966"/>
                  </a:lnTo>
                  <a:lnTo>
                    <a:pt x="289178" y="110617"/>
                  </a:lnTo>
                  <a:lnTo>
                    <a:pt x="293877" y="113030"/>
                  </a:lnTo>
                  <a:lnTo>
                    <a:pt x="298450" y="115316"/>
                  </a:lnTo>
                  <a:lnTo>
                    <a:pt x="300735" y="118364"/>
                  </a:lnTo>
                  <a:lnTo>
                    <a:pt x="300989" y="122174"/>
                  </a:lnTo>
                  <a:lnTo>
                    <a:pt x="300735" y="125984"/>
                  </a:lnTo>
                  <a:lnTo>
                    <a:pt x="260603" y="137922"/>
                  </a:lnTo>
                  <a:lnTo>
                    <a:pt x="313129" y="137922"/>
                  </a:lnTo>
                  <a:lnTo>
                    <a:pt x="316356" y="135636"/>
                  </a:lnTo>
                  <a:lnTo>
                    <a:pt x="319531" y="129667"/>
                  </a:lnTo>
                  <a:lnTo>
                    <a:pt x="319531" y="114808"/>
                  </a:lnTo>
                  <a:lnTo>
                    <a:pt x="316424" y="108966"/>
                  </a:lnTo>
                  <a:lnTo>
                    <a:pt x="313221" y="106553"/>
                  </a:lnTo>
                  <a:close/>
                </a:path>
                <a:path w="829944" h="152400">
                  <a:moveTo>
                    <a:pt x="452627" y="80264"/>
                  </a:moveTo>
                  <a:lnTo>
                    <a:pt x="436117" y="80264"/>
                  </a:lnTo>
                  <a:lnTo>
                    <a:pt x="436117" y="149606"/>
                  </a:lnTo>
                  <a:lnTo>
                    <a:pt x="452627" y="149606"/>
                  </a:lnTo>
                  <a:lnTo>
                    <a:pt x="452627" y="80264"/>
                  </a:lnTo>
                  <a:close/>
                </a:path>
                <a:path w="829944" h="152400">
                  <a:moveTo>
                    <a:pt x="380619" y="3683"/>
                  </a:moveTo>
                  <a:lnTo>
                    <a:pt x="350275" y="30362"/>
                  </a:lnTo>
                  <a:lnTo>
                    <a:pt x="345185" y="74422"/>
                  </a:lnTo>
                  <a:lnTo>
                    <a:pt x="345755" y="91568"/>
                  </a:lnTo>
                  <a:lnTo>
                    <a:pt x="359277" y="135749"/>
                  </a:lnTo>
                  <a:lnTo>
                    <a:pt x="372644" y="144258"/>
                  </a:lnTo>
                  <a:lnTo>
                    <a:pt x="373101" y="144258"/>
                  </a:lnTo>
                  <a:lnTo>
                    <a:pt x="380619" y="145161"/>
                  </a:lnTo>
                  <a:lnTo>
                    <a:pt x="406371" y="129159"/>
                  </a:lnTo>
                  <a:lnTo>
                    <a:pt x="374269" y="129159"/>
                  </a:lnTo>
                  <a:lnTo>
                    <a:pt x="369569" y="124714"/>
                  </a:lnTo>
                  <a:lnTo>
                    <a:pt x="362053" y="80264"/>
                  </a:lnTo>
                  <a:lnTo>
                    <a:pt x="361950" y="74422"/>
                  </a:lnTo>
                  <a:lnTo>
                    <a:pt x="362143" y="63500"/>
                  </a:lnTo>
                  <a:lnTo>
                    <a:pt x="362182" y="61327"/>
                  </a:lnTo>
                  <a:lnTo>
                    <a:pt x="363045" y="50053"/>
                  </a:lnTo>
                  <a:lnTo>
                    <a:pt x="364503" y="40614"/>
                  </a:lnTo>
                  <a:lnTo>
                    <a:pt x="366521" y="33020"/>
                  </a:lnTo>
                  <a:lnTo>
                    <a:pt x="369569" y="24003"/>
                  </a:lnTo>
                  <a:lnTo>
                    <a:pt x="374134" y="19685"/>
                  </a:lnTo>
                  <a:lnTo>
                    <a:pt x="406295" y="19685"/>
                  </a:lnTo>
                  <a:lnTo>
                    <a:pt x="405510" y="18034"/>
                  </a:lnTo>
                  <a:lnTo>
                    <a:pt x="400603" y="11648"/>
                  </a:lnTo>
                  <a:lnTo>
                    <a:pt x="394827" y="7143"/>
                  </a:lnTo>
                  <a:lnTo>
                    <a:pt x="388169" y="4496"/>
                  </a:lnTo>
                  <a:lnTo>
                    <a:pt x="380619" y="3683"/>
                  </a:lnTo>
                  <a:close/>
                </a:path>
                <a:path w="829944" h="152400">
                  <a:moveTo>
                    <a:pt x="406295" y="19685"/>
                  </a:moveTo>
                  <a:lnTo>
                    <a:pt x="387099" y="19685"/>
                  </a:lnTo>
                  <a:lnTo>
                    <a:pt x="391540" y="24003"/>
                  </a:lnTo>
                  <a:lnTo>
                    <a:pt x="394588" y="33020"/>
                  </a:lnTo>
                  <a:lnTo>
                    <a:pt x="396589" y="40614"/>
                  </a:lnTo>
                  <a:lnTo>
                    <a:pt x="398017" y="50053"/>
                  </a:lnTo>
                  <a:lnTo>
                    <a:pt x="398875" y="61327"/>
                  </a:lnTo>
                  <a:lnTo>
                    <a:pt x="399160" y="74422"/>
                  </a:lnTo>
                  <a:lnTo>
                    <a:pt x="398875" y="87516"/>
                  </a:lnTo>
                  <a:lnTo>
                    <a:pt x="386969" y="129159"/>
                  </a:lnTo>
                  <a:lnTo>
                    <a:pt x="406371" y="129159"/>
                  </a:lnTo>
                  <a:lnTo>
                    <a:pt x="410120" y="120715"/>
                  </a:lnTo>
                  <a:lnTo>
                    <a:pt x="413083" y="109489"/>
                  </a:lnTo>
                  <a:lnTo>
                    <a:pt x="415022" y="96002"/>
                  </a:lnTo>
                  <a:lnTo>
                    <a:pt x="415925" y="80264"/>
                  </a:lnTo>
                  <a:lnTo>
                    <a:pt x="452627" y="80264"/>
                  </a:lnTo>
                  <a:lnTo>
                    <a:pt x="452627" y="63500"/>
                  </a:lnTo>
                  <a:lnTo>
                    <a:pt x="415797" y="63500"/>
                  </a:lnTo>
                  <a:lnTo>
                    <a:pt x="414670" y="50053"/>
                  </a:lnTo>
                  <a:lnTo>
                    <a:pt x="414583" y="49020"/>
                  </a:lnTo>
                  <a:lnTo>
                    <a:pt x="412464" y="36623"/>
                  </a:lnTo>
                  <a:lnTo>
                    <a:pt x="409440" y="26298"/>
                  </a:lnTo>
                  <a:lnTo>
                    <a:pt x="406295" y="19685"/>
                  </a:lnTo>
                  <a:close/>
                </a:path>
                <a:path w="829944" h="152400">
                  <a:moveTo>
                    <a:pt x="452627" y="889"/>
                  </a:moveTo>
                  <a:lnTo>
                    <a:pt x="436117" y="889"/>
                  </a:lnTo>
                  <a:lnTo>
                    <a:pt x="436117" y="63500"/>
                  </a:lnTo>
                  <a:lnTo>
                    <a:pt x="452627" y="63500"/>
                  </a:lnTo>
                  <a:lnTo>
                    <a:pt x="452627" y="889"/>
                  </a:lnTo>
                  <a:close/>
                </a:path>
                <a:path w="829944" h="152400">
                  <a:moveTo>
                    <a:pt x="752728" y="21844"/>
                  </a:moveTo>
                  <a:lnTo>
                    <a:pt x="734821" y="21844"/>
                  </a:lnTo>
                  <a:lnTo>
                    <a:pt x="734323" y="35677"/>
                  </a:lnTo>
                  <a:lnTo>
                    <a:pt x="733218" y="48783"/>
                  </a:lnTo>
                  <a:lnTo>
                    <a:pt x="722836" y="93122"/>
                  </a:lnTo>
                  <a:lnTo>
                    <a:pt x="697531" y="123684"/>
                  </a:lnTo>
                  <a:lnTo>
                    <a:pt x="691007" y="125730"/>
                  </a:lnTo>
                  <a:lnTo>
                    <a:pt x="691007" y="143256"/>
                  </a:lnTo>
                  <a:lnTo>
                    <a:pt x="727747" y="120007"/>
                  </a:lnTo>
                  <a:lnTo>
                    <a:pt x="742695" y="89789"/>
                  </a:lnTo>
                  <a:lnTo>
                    <a:pt x="763908" y="89789"/>
                  </a:lnTo>
                  <a:lnTo>
                    <a:pt x="747902" y="69977"/>
                  </a:lnTo>
                  <a:lnTo>
                    <a:pt x="749300" y="62865"/>
                  </a:lnTo>
                  <a:lnTo>
                    <a:pt x="750442" y="55245"/>
                  </a:lnTo>
                  <a:lnTo>
                    <a:pt x="751204" y="47117"/>
                  </a:lnTo>
                  <a:lnTo>
                    <a:pt x="752094" y="39116"/>
                  </a:lnTo>
                  <a:lnTo>
                    <a:pt x="752601" y="30607"/>
                  </a:lnTo>
                  <a:lnTo>
                    <a:pt x="752728" y="21844"/>
                  </a:lnTo>
                  <a:close/>
                </a:path>
                <a:path w="829944" h="152400">
                  <a:moveTo>
                    <a:pt x="763908" y="89789"/>
                  </a:moveTo>
                  <a:lnTo>
                    <a:pt x="742695" y="89789"/>
                  </a:lnTo>
                  <a:lnTo>
                    <a:pt x="783716" y="141986"/>
                  </a:lnTo>
                  <a:lnTo>
                    <a:pt x="797559" y="131445"/>
                  </a:lnTo>
                  <a:lnTo>
                    <a:pt x="763908" y="89789"/>
                  </a:lnTo>
                  <a:close/>
                </a:path>
                <a:path w="829944" h="152400">
                  <a:moveTo>
                    <a:pt x="791717" y="5587"/>
                  </a:moveTo>
                  <a:lnTo>
                    <a:pt x="694563" y="5587"/>
                  </a:lnTo>
                  <a:lnTo>
                    <a:pt x="694563" y="21844"/>
                  </a:lnTo>
                  <a:lnTo>
                    <a:pt x="791717" y="21844"/>
                  </a:lnTo>
                  <a:lnTo>
                    <a:pt x="791717" y="5587"/>
                  </a:lnTo>
                  <a:close/>
                </a:path>
                <a:path w="829944" h="152400">
                  <a:moveTo>
                    <a:pt x="47370" y="21590"/>
                  </a:moveTo>
                  <a:lnTo>
                    <a:pt x="30479" y="21590"/>
                  </a:lnTo>
                  <a:lnTo>
                    <a:pt x="30228" y="34115"/>
                  </a:lnTo>
                  <a:lnTo>
                    <a:pt x="30192" y="35901"/>
                  </a:lnTo>
                  <a:lnTo>
                    <a:pt x="24997" y="84077"/>
                  </a:lnTo>
                  <a:lnTo>
                    <a:pt x="6731" y="123952"/>
                  </a:lnTo>
                  <a:lnTo>
                    <a:pt x="0" y="125984"/>
                  </a:lnTo>
                  <a:lnTo>
                    <a:pt x="0" y="143256"/>
                  </a:lnTo>
                  <a:lnTo>
                    <a:pt x="13434" y="138112"/>
                  </a:lnTo>
                  <a:lnTo>
                    <a:pt x="24606" y="127825"/>
                  </a:lnTo>
                  <a:lnTo>
                    <a:pt x="33539" y="112395"/>
                  </a:lnTo>
                  <a:lnTo>
                    <a:pt x="40258" y="91821"/>
                  </a:lnTo>
                  <a:lnTo>
                    <a:pt x="58438" y="91821"/>
                  </a:lnTo>
                  <a:lnTo>
                    <a:pt x="44703" y="67691"/>
                  </a:lnTo>
                  <a:lnTo>
                    <a:pt x="45799" y="57165"/>
                  </a:lnTo>
                  <a:lnTo>
                    <a:pt x="46608" y="45974"/>
                  </a:lnTo>
                  <a:lnTo>
                    <a:pt x="47053" y="35901"/>
                  </a:lnTo>
                  <a:lnTo>
                    <a:pt x="47132" y="34115"/>
                  </a:lnTo>
                  <a:lnTo>
                    <a:pt x="47370" y="21590"/>
                  </a:lnTo>
                  <a:close/>
                </a:path>
                <a:path w="829944" h="152400">
                  <a:moveTo>
                    <a:pt x="58438" y="91821"/>
                  </a:moveTo>
                  <a:lnTo>
                    <a:pt x="40258" y="91821"/>
                  </a:lnTo>
                  <a:lnTo>
                    <a:pt x="67436" y="141097"/>
                  </a:lnTo>
                  <a:lnTo>
                    <a:pt x="81787" y="132842"/>
                  </a:lnTo>
                  <a:lnTo>
                    <a:pt x="58438" y="91821"/>
                  </a:lnTo>
                  <a:close/>
                </a:path>
                <a:path w="829944" h="152400">
                  <a:moveTo>
                    <a:pt x="74040" y="5587"/>
                  </a:moveTo>
                  <a:lnTo>
                    <a:pt x="2285" y="5587"/>
                  </a:lnTo>
                  <a:lnTo>
                    <a:pt x="2285" y="21590"/>
                  </a:lnTo>
                  <a:lnTo>
                    <a:pt x="74040" y="21590"/>
                  </a:lnTo>
                  <a:lnTo>
                    <a:pt x="74040" y="5587"/>
                  </a:lnTo>
                  <a:close/>
                </a:path>
                <a:path w="829944" h="152400">
                  <a:moveTo>
                    <a:pt x="658748" y="0"/>
                  </a:moveTo>
                  <a:lnTo>
                    <a:pt x="641095" y="0"/>
                  </a:lnTo>
                  <a:lnTo>
                    <a:pt x="641095" y="54102"/>
                  </a:lnTo>
                  <a:lnTo>
                    <a:pt x="584707" y="54102"/>
                  </a:lnTo>
                  <a:lnTo>
                    <a:pt x="584707" y="70866"/>
                  </a:lnTo>
                  <a:lnTo>
                    <a:pt x="641095" y="70866"/>
                  </a:lnTo>
                  <a:lnTo>
                    <a:pt x="641095" y="152273"/>
                  </a:lnTo>
                  <a:lnTo>
                    <a:pt x="658748" y="152273"/>
                  </a:lnTo>
                  <a:lnTo>
                    <a:pt x="658748" y="0"/>
                  </a:lnTo>
                  <a:close/>
                </a:path>
                <a:path w="829944" h="152400">
                  <a:moveTo>
                    <a:pt x="541401" y="4699"/>
                  </a:moveTo>
                  <a:lnTo>
                    <a:pt x="523366" y="4699"/>
                  </a:lnTo>
                  <a:lnTo>
                    <a:pt x="523366" y="143256"/>
                  </a:lnTo>
                  <a:lnTo>
                    <a:pt x="588771" y="143256"/>
                  </a:lnTo>
                  <a:lnTo>
                    <a:pt x="596138" y="142621"/>
                  </a:lnTo>
                  <a:lnTo>
                    <a:pt x="610361" y="140081"/>
                  </a:lnTo>
                  <a:lnTo>
                    <a:pt x="616331" y="138303"/>
                  </a:lnTo>
                  <a:lnTo>
                    <a:pt x="621157" y="135890"/>
                  </a:lnTo>
                  <a:lnTo>
                    <a:pt x="621157" y="126873"/>
                  </a:lnTo>
                  <a:lnTo>
                    <a:pt x="541401" y="126873"/>
                  </a:lnTo>
                  <a:lnTo>
                    <a:pt x="541401" y="4699"/>
                  </a:lnTo>
                  <a:close/>
                </a:path>
                <a:path w="829944" h="152400">
                  <a:moveTo>
                    <a:pt x="621157" y="119761"/>
                  </a:moveTo>
                  <a:lnTo>
                    <a:pt x="616331" y="121920"/>
                  </a:lnTo>
                  <a:lnTo>
                    <a:pt x="610361" y="123698"/>
                  </a:lnTo>
                  <a:lnTo>
                    <a:pt x="596264" y="126237"/>
                  </a:lnTo>
                  <a:lnTo>
                    <a:pt x="589026" y="126873"/>
                  </a:lnTo>
                  <a:lnTo>
                    <a:pt x="621157" y="126873"/>
                  </a:lnTo>
                  <a:lnTo>
                    <a:pt x="621157" y="119761"/>
                  </a:lnTo>
                  <a:close/>
                </a:path>
                <a:path w="829944" h="152400">
                  <a:moveTo>
                    <a:pt x="203961" y="1778"/>
                  </a:moveTo>
                  <a:lnTo>
                    <a:pt x="203658" y="11080"/>
                  </a:lnTo>
                  <a:lnTo>
                    <a:pt x="203559" y="14138"/>
                  </a:lnTo>
                  <a:lnTo>
                    <a:pt x="202168" y="25511"/>
                  </a:lnTo>
                  <a:lnTo>
                    <a:pt x="179252" y="65055"/>
                  </a:lnTo>
                  <a:lnTo>
                    <a:pt x="170698" y="68683"/>
                  </a:lnTo>
                  <a:lnTo>
                    <a:pt x="170941" y="68683"/>
                  </a:lnTo>
                  <a:lnTo>
                    <a:pt x="170941" y="84582"/>
                  </a:lnTo>
                  <a:lnTo>
                    <a:pt x="178065" y="82815"/>
                  </a:lnTo>
                  <a:lnTo>
                    <a:pt x="208748" y="57634"/>
                  </a:lnTo>
                  <a:lnTo>
                    <a:pt x="211962" y="51181"/>
                  </a:lnTo>
                  <a:lnTo>
                    <a:pt x="235104" y="51181"/>
                  </a:lnTo>
                  <a:lnTo>
                    <a:pt x="217550" y="34798"/>
                  </a:lnTo>
                  <a:lnTo>
                    <a:pt x="219031" y="27273"/>
                  </a:lnTo>
                  <a:lnTo>
                    <a:pt x="220059" y="19367"/>
                  </a:lnTo>
                  <a:lnTo>
                    <a:pt x="220658" y="11080"/>
                  </a:lnTo>
                  <a:lnTo>
                    <a:pt x="220852" y="2412"/>
                  </a:lnTo>
                  <a:lnTo>
                    <a:pt x="203961" y="1778"/>
                  </a:lnTo>
                  <a:close/>
                </a:path>
                <a:path w="829944" h="152400">
                  <a:moveTo>
                    <a:pt x="235104" y="51181"/>
                  </a:moveTo>
                  <a:lnTo>
                    <a:pt x="211962" y="51181"/>
                  </a:lnTo>
                  <a:lnTo>
                    <a:pt x="242061" y="80137"/>
                  </a:lnTo>
                  <a:lnTo>
                    <a:pt x="253641" y="68683"/>
                  </a:lnTo>
                  <a:lnTo>
                    <a:pt x="253856" y="68683"/>
                  </a:lnTo>
                  <a:lnTo>
                    <a:pt x="235104" y="51181"/>
                  </a:lnTo>
                  <a:close/>
                </a:path>
                <a:path w="829944" h="152400">
                  <a:moveTo>
                    <a:pt x="829690" y="0"/>
                  </a:moveTo>
                  <a:lnTo>
                    <a:pt x="812038" y="0"/>
                  </a:lnTo>
                  <a:lnTo>
                    <a:pt x="812038" y="152273"/>
                  </a:lnTo>
                  <a:lnTo>
                    <a:pt x="829690" y="152273"/>
                  </a:lnTo>
                  <a:lnTo>
                    <a:pt x="829690" y="0"/>
                  </a:lnTo>
                  <a:close/>
                </a:path>
                <a:path w="829944" h="152400">
                  <a:moveTo>
                    <a:pt x="489584" y="0"/>
                  </a:moveTo>
                  <a:lnTo>
                    <a:pt x="472820" y="0"/>
                  </a:lnTo>
                  <a:lnTo>
                    <a:pt x="472820" y="152273"/>
                  </a:lnTo>
                  <a:lnTo>
                    <a:pt x="489584" y="152273"/>
                  </a:lnTo>
                  <a:lnTo>
                    <a:pt x="489584" y="0"/>
                  </a:lnTo>
                  <a:close/>
                </a:path>
                <a:path w="829944" h="152400">
                  <a:moveTo>
                    <a:pt x="317372" y="44958"/>
                  </a:moveTo>
                  <a:lnTo>
                    <a:pt x="300608" y="44958"/>
                  </a:lnTo>
                  <a:lnTo>
                    <a:pt x="300608" y="89027"/>
                  </a:lnTo>
                  <a:lnTo>
                    <a:pt x="317372" y="89027"/>
                  </a:lnTo>
                  <a:lnTo>
                    <a:pt x="317372" y="44958"/>
                  </a:lnTo>
                  <a:close/>
                </a:path>
                <a:path w="829944" h="152400">
                  <a:moveTo>
                    <a:pt x="274700" y="889"/>
                  </a:moveTo>
                  <a:lnTo>
                    <a:pt x="257936" y="889"/>
                  </a:lnTo>
                  <a:lnTo>
                    <a:pt x="257936" y="84074"/>
                  </a:lnTo>
                  <a:lnTo>
                    <a:pt x="274700" y="84074"/>
                  </a:lnTo>
                  <a:lnTo>
                    <a:pt x="274700" y="44958"/>
                  </a:lnTo>
                  <a:lnTo>
                    <a:pt x="317372" y="44958"/>
                  </a:lnTo>
                  <a:lnTo>
                    <a:pt x="317372" y="28702"/>
                  </a:lnTo>
                  <a:lnTo>
                    <a:pt x="274700" y="28702"/>
                  </a:lnTo>
                  <a:lnTo>
                    <a:pt x="274700" y="889"/>
                  </a:lnTo>
                  <a:close/>
                </a:path>
                <a:path w="829944" h="152400">
                  <a:moveTo>
                    <a:pt x="317372" y="0"/>
                  </a:moveTo>
                  <a:lnTo>
                    <a:pt x="300608" y="0"/>
                  </a:lnTo>
                  <a:lnTo>
                    <a:pt x="300608" y="28702"/>
                  </a:lnTo>
                  <a:lnTo>
                    <a:pt x="317372" y="28702"/>
                  </a:lnTo>
                  <a:lnTo>
                    <a:pt x="317372" y="0"/>
                  </a:lnTo>
                  <a:close/>
                </a:path>
                <a:path w="829944" h="152400">
                  <a:moveTo>
                    <a:pt x="145160" y="78105"/>
                  </a:moveTo>
                  <a:lnTo>
                    <a:pt x="128396" y="78105"/>
                  </a:lnTo>
                  <a:lnTo>
                    <a:pt x="128396" y="152273"/>
                  </a:lnTo>
                  <a:lnTo>
                    <a:pt x="145160" y="152273"/>
                  </a:lnTo>
                  <a:lnTo>
                    <a:pt x="145160" y="78105"/>
                  </a:lnTo>
                  <a:close/>
                </a:path>
                <a:path w="829944" h="152400">
                  <a:moveTo>
                    <a:pt x="103631" y="889"/>
                  </a:moveTo>
                  <a:lnTo>
                    <a:pt x="86867" y="889"/>
                  </a:lnTo>
                  <a:lnTo>
                    <a:pt x="86867" y="149606"/>
                  </a:lnTo>
                  <a:lnTo>
                    <a:pt x="103631" y="149606"/>
                  </a:lnTo>
                  <a:lnTo>
                    <a:pt x="103631" y="78105"/>
                  </a:lnTo>
                  <a:lnTo>
                    <a:pt x="145160" y="78105"/>
                  </a:lnTo>
                  <a:lnTo>
                    <a:pt x="145160" y="61341"/>
                  </a:lnTo>
                  <a:lnTo>
                    <a:pt x="103631" y="61341"/>
                  </a:lnTo>
                  <a:lnTo>
                    <a:pt x="103631" y="889"/>
                  </a:lnTo>
                  <a:close/>
                </a:path>
                <a:path w="829944" h="152400">
                  <a:moveTo>
                    <a:pt x="145160" y="0"/>
                  </a:moveTo>
                  <a:lnTo>
                    <a:pt x="128396" y="0"/>
                  </a:lnTo>
                  <a:lnTo>
                    <a:pt x="128396" y="61341"/>
                  </a:lnTo>
                  <a:lnTo>
                    <a:pt x="145160" y="61341"/>
                  </a:lnTo>
                  <a:lnTo>
                    <a:pt x="14516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0871" y="3025127"/>
              <a:ext cx="2431541" cy="46711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42287" y="3156203"/>
              <a:ext cx="1098041" cy="19430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86967" y="3031235"/>
              <a:ext cx="2403347" cy="43891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553210" y="3167125"/>
              <a:ext cx="1061085" cy="156845"/>
            </a:xfrm>
            <a:custGeom>
              <a:avLst/>
              <a:gdLst/>
              <a:ahLst/>
              <a:cxnLst/>
              <a:rect l="l" t="t" r="r" b="b"/>
              <a:pathLst>
                <a:path w="1061085" h="156845">
                  <a:moveTo>
                    <a:pt x="148209" y="66802"/>
                  </a:moveTo>
                  <a:lnTo>
                    <a:pt x="107429" y="44196"/>
                  </a:lnTo>
                  <a:lnTo>
                    <a:pt x="82931" y="30607"/>
                  </a:lnTo>
                  <a:lnTo>
                    <a:pt x="85090" y="26428"/>
                  </a:lnTo>
                  <a:lnTo>
                    <a:pt x="86855" y="21844"/>
                  </a:lnTo>
                  <a:lnTo>
                    <a:pt x="88480" y="17360"/>
                  </a:lnTo>
                  <a:lnTo>
                    <a:pt x="90030" y="12573"/>
                  </a:lnTo>
                  <a:lnTo>
                    <a:pt x="91313" y="7747"/>
                  </a:lnTo>
                  <a:lnTo>
                    <a:pt x="92202" y="2794"/>
                  </a:lnTo>
                  <a:lnTo>
                    <a:pt x="74041" y="0"/>
                  </a:lnTo>
                  <a:lnTo>
                    <a:pt x="71818" y="8915"/>
                  </a:lnTo>
                  <a:lnTo>
                    <a:pt x="68757" y="17360"/>
                  </a:lnTo>
                  <a:lnTo>
                    <a:pt x="42062" y="51574"/>
                  </a:lnTo>
                  <a:lnTo>
                    <a:pt x="3556" y="65024"/>
                  </a:lnTo>
                  <a:lnTo>
                    <a:pt x="3556" y="81788"/>
                  </a:lnTo>
                  <a:lnTo>
                    <a:pt x="43053" y="71628"/>
                  </a:lnTo>
                  <a:lnTo>
                    <a:pt x="74422" y="44196"/>
                  </a:lnTo>
                  <a:lnTo>
                    <a:pt x="139954" y="81661"/>
                  </a:lnTo>
                  <a:lnTo>
                    <a:pt x="148209" y="66802"/>
                  </a:lnTo>
                  <a:close/>
                </a:path>
                <a:path w="1061085" h="156845">
                  <a:moveTo>
                    <a:pt x="152146" y="97917"/>
                  </a:moveTo>
                  <a:lnTo>
                    <a:pt x="0" y="97917"/>
                  </a:lnTo>
                  <a:lnTo>
                    <a:pt x="0" y="114300"/>
                  </a:lnTo>
                  <a:lnTo>
                    <a:pt x="66929" y="114300"/>
                  </a:lnTo>
                  <a:lnTo>
                    <a:pt x="66929" y="156845"/>
                  </a:lnTo>
                  <a:lnTo>
                    <a:pt x="84823" y="156845"/>
                  </a:lnTo>
                  <a:lnTo>
                    <a:pt x="84823" y="114300"/>
                  </a:lnTo>
                  <a:lnTo>
                    <a:pt x="152146" y="114300"/>
                  </a:lnTo>
                  <a:lnTo>
                    <a:pt x="152146" y="97917"/>
                  </a:lnTo>
                  <a:close/>
                </a:path>
                <a:path w="1061085" h="156845">
                  <a:moveTo>
                    <a:pt x="320929" y="80772"/>
                  </a:moveTo>
                  <a:lnTo>
                    <a:pt x="275767" y="51193"/>
                  </a:lnTo>
                  <a:lnTo>
                    <a:pt x="254254" y="37084"/>
                  </a:lnTo>
                  <a:lnTo>
                    <a:pt x="256540" y="32143"/>
                  </a:lnTo>
                  <a:lnTo>
                    <a:pt x="258572" y="27051"/>
                  </a:lnTo>
                  <a:lnTo>
                    <a:pt x="260350" y="21590"/>
                  </a:lnTo>
                  <a:lnTo>
                    <a:pt x="262128" y="16268"/>
                  </a:lnTo>
                  <a:lnTo>
                    <a:pt x="263525" y="10680"/>
                  </a:lnTo>
                  <a:lnTo>
                    <a:pt x="264541" y="4953"/>
                  </a:lnTo>
                  <a:lnTo>
                    <a:pt x="246380" y="1778"/>
                  </a:lnTo>
                  <a:lnTo>
                    <a:pt x="243954" y="12166"/>
                  </a:lnTo>
                  <a:lnTo>
                    <a:pt x="240690" y="22009"/>
                  </a:lnTo>
                  <a:lnTo>
                    <a:pt x="220243" y="55486"/>
                  </a:lnTo>
                  <a:lnTo>
                    <a:pt x="183438" y="76822"/>
                  </a:lnTo>
                  <a:lnTo>
                    <a:pt x="175260" y="77597"/>
                  </a:lnTo>
                  <a:lnTo>
                    <a:pt x="175260" y="94361"/>
                  </a:lnTo>
                  <a:lnTo>
                    <a:pt x="215011" y="82550"/>
                  </a:lnTo>
                  <a:lnTo>
                    <a:pt x="246380" y="51193"/>
                  </a:lnTo>
                  <a:lnTo>
                    <a:pt x="311277" y="94869"/>
                  </a:lnTo>
                  <a:lnTo>
                    <a:pt x="320929" y="80772"/>
                  </a:lnTo>
                  <a:close/>
                </a:path>
                <a:path w="1061085" h="156845">
                  <a:moveTo>
                    <a:pt x="324358" y="129413"/>
                  </a:moveTo>
                  <a:lnTo>
                    <a:pt x="257048" y="129413"/>
                  </a:lnTo>
                  <a:lnTo>
                    <a:pt x="257048" y="86868"/>
                  </a:lnTo>
                  <a:lnTo>
                    <a:pt x="239141" y="86868"/>
                  </a:lnTo>
                  <a:lnTo>
                    <a:pt x="239141" y="129413"/>
                  </a:lnTo>
                  <a:lnTo>
                    <a:pt x="172212" y="129413"/>
                  </a:lnTo>
                  <a:lnTo>
                    <a:pt x="172212" y="146050"/>
                  </a:lnTo>
                  <a:lnTo>
                    <a:pt x="324358" y="146050"/>
                  </a:lnTo>
                  <a:lnTo>
                    <a:pt x="324358" y="129413"/>
                  </a:lnTo>
                  <a:close/>
                </a:path>
                <a:path w="1061085" h="156845">
                  <a:moveTo>
                    <a:pt x="373075" y="67970"/>
                  </a:moveTo>
                  <a:lnTo>
                    <a:pt x="352044" y="67970"/>
                  </a:lnTo>
                  <a:lnTo>
                    <a:pt x="352044" y="88646"/>
                  </a:lnTo>
                  <a:lnTo>
                    <a:pt x="373075" y="88646"/>
                  </a:lnTo>
                  <a:lnTo>
                    <a:pt x="373075" y="67970"/>
                  </a:lnTo>
                  <a:close/>
                </a:path>
                <a:path w="1061085" h="156845">
                  <a:moveTo>
                    <a:pt x="497586" y="46863"/>
                  </a:moveTo>
                  <a:lnTo>
                    <a:pt x="479806" y="11163"/>
                  </a:lnTo>
                  <a:lnTo>
                    <a:pt x="479806" y="37719"/>
                  </a:lnTo>
                  <a:lnTo>
                    <a:pt x="479742" y="56146"/>
                  </a:lnTo>
                  <a:lnTo>
                    <a:pt x="477139" y="63119"/>
                  </a:lnTo>
                  <a:lnTo>
                    <a:pt x="466598" y="73406"/>
                  </a:lnTo>
                  <a:lnTo>
                    <a:pt x="459486" y="76073"/>
                  </a:lnTo>
                  <a:lnTo>
                    <a:pt x="441325" y="76073"/>
                  </a:lnTo>
                  <a:lnTo>
                    <a:pt x="434213" y="73406"/>
                  </a:lnTo>
                  <a:lnTo>
                    <a:pt x="423672" y="63119"/>
                  </a:lnTo>
                  <a:lnTo>
                    <a:pt x="421055" y="56146"/>
                  </a:lnTo>
                  <a:lnTo>
                    <a:pt x="421005" y="37719"/>
                  </a:lnTo>
                  <a:lnTo>
                    <a:pt x="423672" y="30607"/>
                  </a:lnTo>
                  <a:lnTo>
                    <a:pt x="428879" y="25400"/>
                  </a:lnTo>
                  <a:lnTo>
                    <a:pt x="434213" y="20205"/>
                  </a:lnTo>
                  <a:lnTo>
                    <a:pt x="441325" y="17526"/>
                  </a:lnTo>
                  <a:lnTo>
                    <a:pt x="459486" y="17526"/>
                  </a:lnTo>
                  <a:lnTo>
                    <a:pt x="466598" y="20205"/>
                  </a:lnTo>
                  <a:lnTo>
                    <a:pt x="471932" y="25400"/>
                  </a:lnTo>
                  <a:lnTo>
                    <a:pt x="477139" y="30607"/>
                  </a:lnTo>
                  <a:lnTo>
                    <a:pt x="479806" y="37719"/>
                  </a:lnTo>
                  <a:lnTo>
                    <a:pt x="479806" y="11163"/>
                  </a:lnTo>
                  <a:lnTo>
                    <a:pt x="478193" y="9893"/>
                  </a:lnTo>
                  <a:lnTo>
                    <a:pt x="470166" y="6007"/>
                  </a:lnTo>
                  <a:lnTo>
                    <a:pt x="460908" y="3606"/>
                  </a:lnTo>
                  <a:lnTo>
                    <a:pt x="450469" y="2679"/>
                  </a:lnTo>
                  <a:lnTo>
                    <a:pt x="439940" y="3606"/>
                  </a:lnTo>
                  <a:lnTo>
                    <a:pt x="406463" y="29248"/>
                  </a:lnTo>
                  <a:lnTo>
                    <a:pt x="403225" y="46863"/>
                  </a:lnTo>
                  <a:lnTo>
                    <a:pt x="404063" y="56007"/>
                  </a:lnTo>
                  <a:lnTo>
                    <a:pt x="404075" y="56146"/>
                  </a:lnTo>
                  <a:lnTo>
                    <a:pt x="430644" y="87744"/>
                  </a:lnTo>
                  <a:lnTo>
                    <a:pt x="450469" y="91059"/>
                  </a:lnTo>
                  <a:lnTo>
                    <a:pt x="460908" y="90144"/>
                  </a:lnTo>
                  <a:lnTo>
                    <a:pt x="470166" y="87744"/>
                  </a:lnTo>
                  <a:lnTo>
                    <a:pt x="478193" y="83908"/>
                  </a:lnTo>
                  <a:lnTo>
                    <a:pt x="485013" y="78613"/>
                  </a:lnTo>
                  <a:lnTo>
                    <a:pt x="487108" y="76073"/>
                  </a:lnTo>
                  <a:lnTo>
                    <a:pt x="490435" y="72047"/>
                  </a:lnTo>
                  <a:lnTo>
                    <a:pt x="494347" y="64554"/>
                  </a:lnTo>
                  <a:lnTo>
                    <a:pt x="496722" y="56146"/>
                  </a:lnTo>
                  <a:lnTo>
                    <a:pt x="497586" y="46863"/>
                  </a:lnTo>
                  <a:close/>
                </a:path>
                <a:path w="1061085" h="156845">
                  <a:moveTo>
                    <a:pt x="545719" y="1028"/>
                  </a:moveTo>
                  <a:lnTo>
                    <a:pt x="528193" y="1028"/>
                  </a:lnTo>
                  <a:lnTo>
                    <a:pt x="528193" y="18669"/>
                  </a:lnTo>
                  <a:lnTo>
                    <a:pt x="501269" y="18669"/>
                  </a:lnTo>
                  <a:lnTo>
                    <a:pt x="502412" y="34429"/>
                  </a:lnTo>
                  <a:lnTo>
                    <a:pt x="528193" y="34429"/>
                  </a:lnTo>
                  <a:lnTo>
                    <a:pt x="528193" y="59690"/>
                  </a:lnTo>
                  <a:lnTo>
                    <a:pt x="502412" y="59690"/>
                  </a:lnTo>
                  <a:lnTo>
                    <a:pt x="501269" y="75438"/>
                  </a:lnTo>
                  <a:lnTo>
                    <a:pt x="528193" y="75438"/>
                  </a:lnTo>
                  <a:lnTo>
                    <a:pt x="528193" y="114300"/>
                  </a:lnTo>
                  <a:lnTo>
                    <a:pt x="545719" y="114300"/>
                  </a:lnTo>
                  <a:lnTo>
                    <a:pt x="545719" y="1028"/>
                  </a:lnTo>
                  <a:close/>
                </a:path>
                <a:path w="1061085" h="156845">
                  <a:moveTo>
                    <a:pt x="548894" y="135509"/>
                  </a:moveTo>
                  <a:lnTo>
                    <a:pt x="435737" y="135509"/>
                  </a:lnTo>
                  <a:lnTo>
                    <a:pt x="435737" y="101600"/>
                  </a:lnTo>
                  <a:lnTo>
                    <a:pt x="417830" y="101600"/>
                  </a:lnTo>
                  <a:lnTo>
                    <a:pt x="417830" y="151384"/>
                  </a:lnTo>
                  <a:lnTo>
                    <a:pt x="548894" y="151384"/>
                  </a:lnTo>
                  <a:lnTo>
                    <a:pt x="548894" y="135509"/>
                  </a:lnTo>
                  <a:close/>
                </a:path>
                <a:path w="1061085" h="156845">
                  <a:moveTo>
                    <a:pt x="726694" y="129921"/>
                  </a:moveTo>
                  <a:lnTo>
                    <a:pt x="688721" y="129921"/>
                  </a:lnTo>
                  <a:lnTo>
                    <a:pt x="688721" y="100330"/>
                  </a:lnTo>
                  <a:lnTo>
                    <a:pt x="718947" y="100330"/>
                  </a:lnTo>
                  <a:lnTo>
                    <a:pt x="718947" y="84709"/>
                  </a:lnTo>
                  <a:lnTo>
                    <a:pt x="671068" y="84709"/>
                  </a:lnTo>
                  <a:lnTo>
                    <a:pt x="671068" y="100330"/>
                  </a:lnTo>
                  <a:lnTo>
                    <a:pt x="671068" y="129921"/>
                  </a:lnTo>
                  <a:lnTo>
                    <a:pt x="630174" y="129921"/>
                  </a:lnTo>
                  <a:lnTo>
                    <a:pt x="630174" y="100330"/>
                  </a:lnTo>
                  <a:lnTo>
                    <a:pt x="671068" y="100330"/>
                  </a:lnTo>
                  <a:lnTo>
                    <a:pt x="671068" y="84709"/>
                  </a:lnTo>
                  <a:lnTo>
                    <a:pt x="602361" y="84709"/>
                  </a:lnTo>
                  <a:lnTo>
                    <a:pt x="602361" y="60960"/>
                  </a:lnTo>
                  <a:lnTo>
                    <a:pt x="716661" y="60960"/>
                  </a:lnTo>
                  <a:lnTo>
                    <a:pt x="716661" y="6616"/>
                  </a:lnTo>
                  <a:lnTo>
                    <a:pt x="584708" y="6616"/>
                  </a:lnTo>
                  <a:lnTo>
                    <a:pt x="584708" y="22225"/>
                  </a:lnTo>
                  <a:lnTo>
                    <a:pt x="699135" y="22225"/>
                  </a:lnTo>
                  <a:lnTo>
                    <a:pt x="699135" y="45847"/>
                  </a:lnTo>
                  <a:lnTo>
                    <a:pt x="584708" y="45847"/>
                  </a:lnTo>
                  <a:lnTo>
                    <a:pt x="584708" y="100330"/>
                  </a:lnTo>
                  <a:lnTo>
                    <a:pt x="612521" y="100330"/>
                  </a:lnTo>
                  <a:lnTo>
                    <a:pt x="612521" y="129921"/>
                  </a:lnTo>
                  <a:lnTo>
                    <a:pt x="574548" y="129921"/>
                  </a:lnTo>
                  <a:lnTo>
                    <a:pt x="574548" y="146050"/>
                  </a:lnTo>
                  <a:lnTo>
                    <a:pt x="726694" y="146050"/>
                  </a:lnTo>
                  <a:lnTo>
                    <a:pt x="726694" y="129921"/>
                  </a:lnTo>
                  <a:close/>
                </a:path>
                <a:path w="1061085" h="156845">
                  <a:moveTo>
                    <a:pt x="853440" y="78486"/>
                  </a:moveTo>
                  <a:lnTo>
                    <a:pt x="826820" y="58674"/>
                  </a:lnTo>
                  <a:lnTo>
                    <a:pt x="806704" y="43688"/>
                  </a:lnTo>
                  <a:lnTo>
                    <a:pt x="807720" y="40017"/>
                  </a:lnTo>
                  <a:lnTo>
                    <a:pt x="808609" y="36195"/>
                  </a:lnTo>
                  <a:lnTo>
                    <a:pt x="809371" y="32385"/>
                  </a:lnTo>
                  <a:lnTo>
                    <a:pt x="810006" y="28448"/>
                  </a:lnTo>
                  <a:lnTo>
                    <a:pt x="810387" y="24384"/>
                  </a:lnTo>
                  <a:lnTo>
                    <a:pt x="810641" y="20320"/>
                  </a:lnTo>
                  <a:lnTo>
                    <a:pt x="848995" y="20320"/>
                  </a:lnTo>
                  <a:lnTo>
                    <a:pt x="848995" y="4953"/>
                  </a:lnTo>
                  <a:lnTo>
                    <a:pt x="751713" y="4953"/>
                  </a:lnTo>
                  <a:lnTo>
                    <a:pt x="751713" y="20320"/>
                  </a:lnTo>
                  <a:lnTo>
                    <a:pt x="792734" y="20320"/>
                  </a:lnTo>
                  <a:lnTo>
                    <a:pt x="791438" y="31419"/>
                  </a:lnTo>
                  <a:lnTo>
                    <a:pt x="767041" y="70332"/>
                  </a:lnTo>
                  <a:lnTo>
                    <a:pt x="749808" y="76327"/>
                  </a:lnTo>
                  <a:lnTo>
                    <a:pt x="749808" y="92583"/>
                  </a:lnTo>
                  <a:lnTo>
                    <a:pt x="757351" y="91313"/>
                  </a:lnTo>
                  <a:lnTo>
                    <a:pt x="757631" y="91313"/>
                  </a:lnTo>
                  <a:lnTo>
                    <a:pt x="765721" y="88963"/>
                  </a:lnTo>
                  <a:lnTo>
                    <a:pt x="796239" y="65544"/>
                  </a:lnTo>
                  <a:lnTo>
                    <a:pt x="800481" y="58674"/>
                  </a:lnTo>
                  <a:lnTo>
                    <a:pt x="843407" y="91313"/>
                  </a:lnTo>
                  <a:lnTo>
                    <a:pt x="853440" y="78486"/>
                  </a:lnTo>
                  <a:close/>
                </a:path>
                <a:path w="1061085" h="156845">
                  <a:moveTo>
                    <a:pt x="890143" y="1028"/>
                  </a:moveTo>
                  <a:lnTo>
                    <a:pt x="872490" y="1028"/>
                  </a:lnTo>
                  <a:lnTo>
                    <a:pt x="872490" y="37084"/>
                  </a:lnTo>
                  <a:lnTo>
                    <a:pt x="842899" y="37084"/>
                  </a:lnTo>
                  <a:lnTo>
                    <a:pt x="842899" y="52578"/>
                  </a:lnTo>
                  <a:lnTo>
                    <a:pt x="872490" y="52578"/>
                  </a:lnTo>
                  <a:lnTo>
                    <a:pt x="872490" y="114300"/>
                  </a:lnTo>
                  <a:lnTo>
                    <a:pt x="890143" y="114300"/>
                  </a:lnTo>
                  <a:lnTo>
                    <a:pt x="890143" y="1028"/>
                  </a:lnTo>
                  <a:close/>
                </a:path>
                <a:path w="1061085" h="156845">
                  <a:moveTo>
                    <a:pt x="893318" y="135509"/>
                  </a:moveTo>
                  <a:lnTo>
                    <a:pt x="778510" y="135509"/>
                  </a:lnTo>
                  <a:lnTo>
                    <a:pt x="778510" y="102870"/>
                  </a:lnTo>
                  <a:lnTo>
                    <a:pt x="760476" y="102870"/>
                  </a:lnTo>
                  <a:lnTo>
                    <a:pt x="760476" y="151384"/>
                  </a:lnTo>
                  <a:lnTo>
                    <a:pt x="893318" y="151384"/>
                  </a:lnTo>
                  <a:lnTo>
                    <a:pt x="893318" y="135509"/>
                  </a:lnTo>
                  <a:close/>
                </a:path>
                <a:path w="1061085" h="156845">
                  <a:moveTo>
                    <a:pt x="1028954" y="132461"/>
                  </a:moveTo>
                  <a:lnTo>
                    <a:pt x="995299" y="90805"/>
                  </a:lnTo>
                  <a:lnTo>
                    <a:pt x="979297" y="70993"/>
                  </a:lnTo>
                  <a:lnTo>
                    <a:pt x="980694" y="63754"/>
                  </a:lnTo>
                  <a:lnTo>
                    <a:pt x="981837" y="56261"/>
                  </a:lnTo>
                  <a:lnTo>
                    <a:pt x="982599" y="48133"/>
                  </a:lnTo>
                  <a:lnTo>
                    <a:pt x="983488" y="40132"/>
                  </a:lnTo>
                  <a:lnTo>
                    <a:pt x="983996" y="31623"/>
                  </a:lnTo>
                  <a:lnTo>
                    <a:pt x="984123" y="22860"/>
                  </a:lnTo>
                  <a:lnTo>
                    <a:pt x="1023112" y="22860"/>
                  </a:lnTo>
                  <a:lnTo>
                    <a:pt x="1023112" y="6616"/>
                  </a:lnTo>
                  <a:lnTo>
                    <a:pt x="925957" y="6616"/>
                  </a:lnTo>
                  <a:lnTo>
                    <a:pt x="925957" y="22860"/>
                  </a:lnTo>
                  <a:lnTo>
                    <a:pt x="966216" y="22860"/>
                  </a:lnTo>
                  <a:lnTo>
                    <a:pt x="965708" y="36703"/>
                  </a:lnTo>
                  <a:lnTo>
                    <a:pt x="957694" y="84493"/>
                  </a:lnTo>
                  <a:lnTo>
                    <a:pt x="934974" y="121246"/>
                  </a:lnTo>
                  <a:lnTo>
                    <a:pt x="922401" y="126746"/>
                  </a:lnTo>
                  <a:lnTo>
                    <a:pt x="922401" y="144272"/>
                  </a:lnTo>
                  <a:lnTo>
                    <a:pt x="959129" y="120980"/>
                  </a:lnTo>
                  <a:lnTo>
                    <a:pt x="974090" y="90805"/>
                  </a:lnTo>
                  <a:lnTo>
                    <a:pt x="1015111" y="143002"/>
                  </a:lnTo>
                  <a:lnTo>
                    <a:pt x="1028954" y="132461"/>
                  </a:lnTo>
                  <a:close/>
                </a:path>
                <a:path w="1061085" h="156845">
                  <a:moveTo>
                    <a:pt x="1061085" y="1028"/>
                  </a:moveTo>
                  <a:lnTo>
                    <a:pt x="1043432" y="1028"/>
                  </a:lnTo>
                  <a:lnTo>
                    <a:pt x="1043432" y="153289"/>
                  </a:lnTo>
                  <a:lnTo>
                    <a:pt x="1061085" y="153289"/>
                  </a:lnTo>
                  <a:lnTo>
                    <a:pt x="1061085" y="102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0871" y="3560063"/>
              <a:ext cx="2431541" cy="46863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53311" y="3688079"/>
              <a:ext cx="1488186" cy="19431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6967" y="3566159"/>
              <a:ext cx="2403347" cy="44043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364488" y="3699636"/>
              <a:ext cx="1450340" cy="156210"/>
            </a:xfrm>
            <a:custGeom>
              <a:avLst/>
              <a:gdLst/>
              <a:ahLst/>
              <a:cxnLst/>
              <a:rect l="l" t="t" r="r" b="b"/>
              <a:pathLst>
                <a:path w="1450339" h="156210">
                  <a:moveTo>
                    <a:pt x="105410" y="135128"/>
                  </a:moveTo>
                  <a:lnTo>
                    <a:pt x="73494" y="97409"/>
                  </a:lnTo>
                  <a:lnTo>
                    <a:pt x="57277" y="78232"/>
                  </a:lnTo>
                  <a:lnTo>
                    <a:pt x="58293" y="73025"/>
                  </a:lnTo>
                  <a:lnTo>
                    <a:pt x="59182" y="67437"/>
                  </a:lnTo>
                  <a:lnTo>
                    <a:pt x="59944" y="61595"/>
                  </a:lnTo>
                  <a:lnTo>
                    <a:pt x="60579" y="55753"/>
                  </a:lnTo>
                  <a:lnTo>
                    <a:pt x="61087" y="49784"/>
                  </a:lnTo>
                  <a:lnTo>
                    <a:pt x="61341" y="43561"/>
                  </a:lnTo>
                  <a:lnTo>
                    <a:pt x="100457" y="43561"/>
                  </a:lnTo>
                  <a:lnTo>
                    <a:pt x="100457" y="27178"/>
                  </a:lnTo>
                  <a:lnTo>
                    <a:pt x="61595" y="27178"/>
                  </a:lnTo>
                  <a:lnTo>
                    <a:pt x="61595" y="2159"/>
                  </a:lnTo>
                  <a:lnTo>
                    <a:pt x="43561" y="2159"/>
                  </a:lnTo>
                  <a:lnTo>
                    <a:pt x="43561" y="27178"/>
                  </a:lnTo>
                  <a:lnTo>
                    <a:pt x="2667" y="27178"/>
                  </a:lnTo>
                  <a:lnTo>
                    <a:pt x="2667" y="43561"/>
                  </a:lnTo>
                  <a:lnTo>
                    <a:pt x="43561" y="43561"/>
                  </a:lnTo>
                  <a:lnTo>
                    <a:pt x="42722" y="54902"/>
                  </a:lnTo>
                  <a:lnTo>
                    <a:pt x="34099" y="94157"/>
                  </a:lnTo>
                  <a:lnTo>
                    <a:pt x="6235" y="127609"/>
                  </a:lnTo>
                  <a:lnTo>
                    <a:pt x="0" y="129413"/>
                  </a:lnTo>
                  <a:lnTo>
                    <a:pt x="0" y="146812"/>
                  </a:lnTo>
                  <a:lnTo>
                    <a:pt x="36791" y="125133"/>
                  </a:lnTo>
                  <a:lnTo>
                    <a:pt x="51689" y="97409"/>
                  </a:lnTo>
                  <a:lnTo>
                    <a:pt x="92583" y="146558"/>
                  </a:lnTo>
                  <a:lnTo>
                    <a:pt x="105410" y="135128"/>
                  </a:lnTo>
                  <a:close/>
                </a:path>
                <a:path w="1450339" h="156210">
                  <a:moveTo>
                    <a:pt x="157480" y="65278"/>
                  </a:moveTo>
                  <a:lnTo>
                    <a:pt x="136017" y="65278"/>
                  </a:lnTo>
                  <a:lnTo>
                    <a:pt x="136017" y="3556"/>
                  </a:lnTo>
                  <a:lnTo>
                    <a:pt x="118364" y="3556"/>
                  </a:lnTo>
                  <a:lnTo>
                    <a:pt x="118364" y="155829"/>
                  </a:lnTo>
                  <a:lnTo>
                    <a:pt x="136017" y="155829"/>
                  </a:lnTo>
                  <a:lnTo>
                    <a:pt x="136017" y="82169"/>
                  </a:lnTo>
                  <a:lnTo>
                    <a:pt x="157480" y="82169"/>
                  </a:lnTo>
                  <a:lnTo>
                    <a:pt x="157480" y="65278"/>
                  </a:lnTo>
                  <a:close/>
                </a:path>
                <a:path w="1450339" h="156210">
                  <a:moveTo>
                    <a:pt x="254635" y="136906"/>
                  </a:moveTo>
                  <a:lnTo>
                    <a:pt x="231457" y="94869"/>
                  </a:lnTo>
                  <a:lnTo>
                    <a:pt x="217678" y="69850"/>
                  </a:lnTo>
                  <a:lnTo>
                    <a:pt x="218465" y="63144"/>
                  </a:lnTo>
                  <a:lnTo>
                    <a:pt x="219138" y="56134"/>
                  </a:lnTo>
                  <a:lnTo>
                    <a:pt x="221030" y="16802"/>
                  </a:lnTo>
                  <a:lnTo>
                    <a:pt x="221107" y="8001"/>
                  </a:lnTo>
                  <a:lnTo>
                    <a:pt x="204089" y="7366"/>
                  </a:lnTo>
                  <a:lnTo>
                    <a:pt x="203974" y="16802"/>
                  </a:lnTo>
                  <a:lnTo>
                    <a:pt x="203898" y="23901"/>
                  </a:lnTo>
                  <a:lnTo>
                    <a:pt x="203327" y="39395"/>
                  </a:lnTo>
                  <a:lnTo>
                    <a:pt x="199174" y="79629"/>
                  </a:lnTo>
                  <a:lnTo>
                    <a:pt x="186918" y="116217"/>
                  </a:lnTo>
                  <a:lnTo>
                    <a:pt x="171704" y="128905"/>
                  </a:lnTo>
                  <a:lnTo>
                    <a:pt x="171704" y="146812"/>
                  </a:lnTo>
                  <a:lnTo>
                    <a:pt x="201955" y="123596"/>
                  </a:lnTo>
                  <a:lnTo>
                    <a:pt x="213106" y="94869"/>
                  </a:lnTo>
                  <a:lnTo>
                    <a:pt x="239674" y="144602"/>
                  </a:lnTo>
                  <a:lnTo>
                    <a:pt x="239776" y="144780"/>
                  </a:lnTo>
                  <a:lnTo>
                    <a:pt x="254635" y="136906"/>
                  </a:lnTo>
                  <a:close/>
                </a:path>
                <a:path w="1450339" h="156210">
                  <a:moveTo>
                    <a:pt x="278511" y="4445"/>
                  </a:moveTo>
                  <a:lnTo>
                    <a:pt x="261747" y="4445"/>
                  </a:lnTo>
                  <a:lnTo>
                    <a:pt x="261747" y="55626"/>
                  </a:lnTo>
                  <a:lnTo>
                    <a:pt x="237617" y="55626"/>
                  </a:lnTo>
                  <a:lnTo>
                    <a:pt x="237617" y="72390"/>
                  </a:lnTo>
                  <a:lnTo>
                    <a:pt x="261747" y="72390"/>
                  </a:lnTo>
                  <a:lnTo>
                    <a:pt x="261747" y="153162"/>
                  </a:lnTo>
                  <a:lnTo>
                    <a:pt x="278511" y="153162"/>
                  </a:lnTo>
                  <a:lnTo>
                    <a:pt x="278511" y="4445"/>
                  </a:lnTo>
                  <a:close/>
                </a:path>
                <a:path w="1450339" h="156210">
                  <a:moveTo>
                    <a:pt x="316865" y="3556"/>
                  </a:moveTo>
                  <a:lnTo>
                    <a:pt x="300101" y="3556"/>
                  </a:lnTo>
                  <a:lnTo>
                    <a:pt x="300101" y="155829"/>
                  </a:lnTo>
                  <a:lnTo>
                    <a:pt x="316865" y="155829"/>
                  </a:lnTo>
                  <a:lnTo>
                    <a:pt x="316865" y="3556"/>
                  </a:lnTo>
                  <a:close/>
                </a:path>
                <a:path w="1450339" h="156210">
                  <a:moveTo>
                    <a:pt x="419735" y="125222"/>
                  </a:moveTo>
                  <a:lnTo>
                    <a:pt x="414909" y="127127"/>
                  </a:lnTo>
                  <a:lnTo>
                    <a:pt x="409575" y="128524"/>
                  </a:lnTo>
                  <a:lnTo>
                    <a:pt x="397129" y="130556"/>
                  </a:lnTo>
                  <a:lnTo>
                    <a:pt x="390779" y="131064"/>
                  </a:lnTo>
                  <a:lnTo>
                    <a:pt x="364617" y="131064"/>
                  </a:lnTo>
                  <a:lnTo>
                    <a:pt x="364617" y="24765"/>
                  </a:lnTo>
                  <a:lnTo>
                    <a:pt x="413131" y="24765"/>
                  </a:lnTo>
                  <a:lnTo>
                    <a:pt x="413131" y="9144"/>
                  </a:lnTo>
                  <a:lnTo>
                    <a:pt x="347345" y="9144"/>
                  </a:lnTo>
                  <a:lnTo>
                    <a:pt x="347345" y="146812"/>
                  </a:lnTo>
                  <a:lnTo>
                    <a:pt x="389255" y="146812"/>
                  </a:lnTo>
                  <a:lnTo>
                    <a:pt x="396113" y="146177"/>
                  </a:lnTo>
                  <a:lnTo>
                    <a:pt x="409321" y="144145"/>
                  </a:lnTo>
                  <a:lnTo>
                    <a:pt x="415036" y="142621"/>
                  </a:lnTo>
                  <a:lnTo>
                    <a:pt x="419735" y="140716"/>
                  </a:lnTo>
                  <a:lnTo>
                    <a:pt x="419735" y="131064"/>
                  </a:lnTo>
                  <a:lnTo>
                    <a:pt x="419735" y="125222"/>
                  </a:lnTo>
                  <a:close/>
                </a:path>
                <a:path w="1450339" h="156210">
                  <a:moveTo>
                    <a:pt x="489077" y="3556"/>
                  </a:moveTo>
                  <a:lnTo>
                    <a:pt x="472313" y="3556"/>
                  </a:lnTo>
                  <a:lnTo>
                    <a:pt x="472313" y="64897"/>
                  </a:lnTo>
                  <a:lnTo>
                    <a:pt x="447548" y="64897"/>
                  </a:lnTo>
                  <a:lnTo>
                    <a:pt x="447548" y="4445"/>
                  </a:lnTo>
                  <a:lnTo>
                    <a:pt x="430784" y="4445"/>
                  </a:lnTo>
                  <a:lnTo>
                    <a:pt x="430784" y="153162"/>
                  </a:lnTo>
                  <a:lnTo>
                    <a:pt x="447548" y="153162"/>
                  </a:lnTo>
                  <a:lnTo>
                    <a:pt x="447548" y="81534"/>
                  </a:lnTo>
                  <a:lnTo>
                    <a:pt x="472313" y="81534"/>
                  </a:lnTo>
                  <a:lnTo>
                    <a:pt x="472313" y="155829"/>
                  </a:lnTo>
                  <a:lnTo>
                    <a:pt x="489077" y="155829"/>
                  </a:lnTo>
                  <a:lnTo>
                    <a:pt x="489077" y="81534"/>
                  </a:lnTo>
                  <a:lnTo>
                    <a:pt x="489077" y="64897"/>
                  </a:lnTo>
                  <a:lnTo>
                    <a:pt x="489077" y="3556"/>
                  </a:lnTo>
                  <a:close/>
                </a:path>
                <a:path w="1450339" h="156210">
                  <a:moveTo>
                    <a:pt x="661416" y="33528"/>
                  </a:moveTo>
                  <a:lnTo>
                    <a:pt x="661276" y="28321"/>
                  </a:lnTo>
                  <a:lnTo>
                    <a:pt x="661162" y="24003"/>
                  </a:lnTo>
                  <a:lnTo>
                    <a:pt x="657682" y="17907"/>
                  </a:lnTo>
                  <a:lnTo>
                    <a:pt x="656971" y="16637"/>
                  </a:lnTo>
                  <a:lnTo>
                    <a:pt x="648843" y="11557"/>
                  </a:lnTo>
                  <a:lnTo>
                    <a:pt x="644017" y="9131"/>
                  </a:lnTo>
                  <a:lnTo>
                    <a:pt x="644017" y="28321"/>
                  </a:lnTo>
                  <a:lnTo>
                    <a:pt x="644017" y="38862"/>
                  </a:lnTo>
                  <a:lnTo>
                    <a:pt x="641350" y="42799"/>
                  </a:lnTo>
                  <a:lnTo>
                    <a:pt x="631190" y="48133"/>
                  </a:lnTo>
                  <a:lnTo>
                    <a:pt x="624459" y="49403"/>
                  </a:lnTo>
                  <a:lnTo>
                    <a:pt x="608076" y="49403"/>
                  </a:lnTo>
                  <a:lnTo>
                    <a:pt x="601472" y="48133"/>
                  </a:lnTo>
                  <a:lnTo>
                    <a:pt x="591312" y="42799"/>
                  </a:lnTo>
                  <a:lnTo>
                    <a:pt x="588645" y="38862"/>
                  </a:lnTo>
                  <a:lnTo>
                    <a:pt x="588645" y="28321"/>
                  </a:lnTo>
                  <a:lnTo>
                    <a:pt x="591312" y="24384"/>
                  </a:lnTo>
                  <a:lnTo>
                    <a:pt x="596392" y="21717"/>
                  </a:lnTo>
                  <a:lnTo>
                    <a:pt x="601472" y="19177"/>
                  </a:lnTo>
                  <a:lnTo>
                    <a:pt x="607466" y="17907"/>
                  </a:lnTo>
                  <a:lnTo>
                    <a:pt x="625068" y="17907"/>
                  </a:lnTo>
                  <a:lnTo>
                    <a:pt x="631190" y="19177"/>
                  </a:lnTo>
                  <a:lnTo>
                    <a:pt x="636270" y="21717"/>
                  </a:lnTo>
                  <a:lnTo>
                    <a:pt x="641350" y="24384"/>
                  </a:lnTo>
                  <a:lnTo>
                    <a:pt x="644017" y="28321"/>
                  </a:lnTo>
                  <a:lnTo>
                    <a:pt x="644017" y="9131"/>
                  </a:lnTo>
                  <a:lnTo>
                    <a:pt x="642226" y="8229"/>
                  </a:lnTo>
                  <a:lnTo>
                    <a:pt x="634580" y="5842"/>
                  </a:lnTo>
                  <a:lnTo>
                    <a:pt x="625944" y="4419"/>
                  </a:lnTo>
                  <a:lnTo>
                    <a:pt x="616331" y="3937"/>
                  </a:lnTo>
                  <a:lnTo>
                    <a:pt x="606729" y="4419"/>
                  </a:lnTo>
                  <a:lnTo>
                    <a:pt x="571500" y="24003"/>
                  </a:lnTo>
                  <a:lnTo>
                    <a:pt x="571246" y="33528"/>
                  </a:lnTo>
                  <a:lnTo>
                    <a:pt x="572173" y="40347"/>
                  </a:lnTo>
                  <a:lnTo>
                    <a:pt x="606729" y="62826"/>
                  </a:lnTo>
                  <a:lnTo>
                    <a:pt x="616331" y="63373"/>
                  </a:lnTo>
                  <a:lnTo>
                    <a:pt x="625944" y="62826"/>
                  </a:lnTo>
                  <a:lnTo>
                    <a:pt x="655701" y="49403"/>
                  </a:lnTo>
                  <a:lnTo>
                    <a:pt x="658075" y="46291"/>
                  </a:lnTo>
                  <a:lnTo>
                    <a:pt x="660476" y="40347"/>
                  </a:lnTo>
                  <a:lnTo>
                    <a:pt x="661416" y="33528"/>
                  </a:lnTo>
                  <a:close/>
                </a:path>
                <a:path w="1450339" h="156210">
                  <a:moveTo>
                    <a:pt x="675005" y="67945"/>
                  </a:moveTo>
                  <a:lnTo>
                    <a:pt x="630275" y="74041"/>
                  </a:lnTo>
                  <a:lnTo>
                    <a:pt x="562102" y="74041"/>
                  </a:lnTo>
                  <a:lnTo>
                    <a:pt x="562102" y="88646"/>
                  </a:lnTo>
                  <a:lnTo>
                    <a:pt x="604139" y="88646"/>
                  </a:lnTo>
                  <a:lnTo>
                    <a:pt x="604139" y="115951"/>
                  </a:lnTo>
                  <a:lnTo>
                    <a:pt x="621792" y="115951"/>
                  </a:lnTo>
                  <a:lnTo>
                    <a:pt x="621792" y="88646"/>
                  </a:lnTo>
                  <a:lnTo>
                    <a:pt x="629894" y="88646"/>
                  </a:lnTo>
                  <a:lnTo>
                    <a:pt x="640181" y="88290"/>
                  </a:lnTo>
                  <a:lnTo>
                    <a:pt x="675005" y="82550"/>
                  </a:lnTo>
                  <a:lnTo>
                    <a:pt x="675005" y="67945"/>
                  </a:lnTo>
                  <a:close/>
                </a:path>
                <a:path w="1450339" h="156210">
                  <a:moveTo>
                    <a:pt x="705485" y="3556"/>
                  </a:moveTo>
                  <a:lnTo>
                    <a:pt x="687832" y="3556"/>
                  </a:lnTo>
                  <a:lnTo>
                    <a:pt x="687832" y="99187"/>
                  </a:lnTo>
                  <a:lnTo>
                    <a:pt x="641604" y="99187"/>
                  </a:lnTo>
                  <a:lnTo>
                    <a:pt x="641604" y="113411"/>
                  </a:lnTo>
                  <a:lnTo>
                    <a:pt x="687832" y="113411"/>
                  </a:lnTo>
                  <a:lnTo>
                    <a:pt x="687832" y="122809"/>
                  </a:lnTo>
                  <a:lnTo>
                    <a:pt x="705485" y="122809"/>
                  </a:lnTo>
                  <a:lnTo>
                    <a:pt x="705485" y="3556"/>
                  </a:lnTo>
                  <a:close/>
                </a:path>
                <a:path w="1450339" h="156210">
                  <a:moveTo>
                    <a:pt x="709422" y="138938"/>
                  </a:moveTo>
                  <a:lnTo>
                    <a:pt x="593852" y="138938"/>
                  </a:lnTo>
                  <a:lnTo>
                    <a:pt x="593852" y="107696"/>
                  </a:lnTo>
                  <a:lnTo>
                    <a:pt x="576199" y="107696"/>
                  </a:lnTo>
                  <a:lnTo>
                    <a:pt x="576199" y="153924"/>
                  </a:lnTo>
                  <a:lnTo>
                    <a:pt x="709422" y="153924"/>
                  </a:lnTo>
                  <a:lnTo>
                    <a:pt x="709422" y="138938"/>
                  </a:lnTo>
                  <a:close/>
                </a:path>
                <a:path w="1450339" h="156210">
                  <a:moveTo>
                    <a:pt x="841248" y="135001"/>
                  </a:moveTo>
                  <a:lnTo>
                    <a:pt x="808329" y="93599"/>
                  </a:lnTo>
                  <a:lnTo>
                    <a:pt x="792480" y="73660"/>
                  </a:lnTo>
                  <a:lnTo>
                    <a:pt x="793877" y="66548"/>
                  </a:lnTo>
                  <a:lnTo>
                    <a:pt x="795020" y="58928"/>
                  </a:lnTo>
                  <a:lnTo>
                    <a:pt x="795782" y="50800"/>
                  </a:lnTo>
                  <a:lnTo>
                    <a:pt x="796290" y="44704"/>
                  </a:lnTo>
                  <a:lnTo>
                    <a:pt x="796645" y="39192"/>
                  </a:lnTo>
                  <a:lnTo>
                    <a:pt x="796696" y="38417"/>
                  </a:lnTo>
                  <a:lnTo>
                    <a:pt x="796950" y="31940"/>
                  </a:lnTo>
                  <a:lnTo>
                    <a:pt x="797052" y="25273"/>
                  </a:lnTo>
                  <a:lnTo>
                    <a:pt x="835406" y="25273"/>
                  </a:lnTo>
                  <a:lnTo>
                    <a:pt x="835406" y="9144"/>
                  </a:lnTo>
                  <a:lnTo>
                    <a:pt x="739648" y="9144"/>
                  </a:lnTo>
                  <a:lnTo>
                    <a:pt x="739648" y="25273"/>
                  </a:lnTo>
                  <a:lnTo>
                    <a:pt x="779272" y="25273"/>
                  </a:lnTo>
                  <a:lnTo>
                    <a:pt x="778814" y="38417"/>
                  </a:lnTo>
                  <a:lnTo>
                    <a:pt x="773811" y="76327"/>
                  </a:lnTo>
                  <a:lnTo>
                    <a:pt x="759206" y="112649"/>
                  </a:lnTo>
                  <a:lnTo>
                    <a:pt x="736092" y="129286"/>
                  </a:lnTo>
                  <a:lnTo>
                    <a:pt x="736092" y="146812"/>
                  </a:lnTo>
                  <a:lnTo>
                    <a:pt x="772604" y="123596"/>
                  </a:lnTo>
                  <a:lnTo>
                    <a:pt x="787273" y="93599"/>
                  </a:lnTo>
                  <a:lnTo>
                    <a:pt x="827405" y="145542"/>
                  </a:lnTo>
                  <a:lnTo>
                    <a:pt x="841248" y="135001"/>
                  </a:lnTo>
                  <a:close/>
                </a:path>
                <a:path w="1450339" h="156210">
                  <a:moveTo>
                    <a:pt x="893572" y="65278"/>
                  </a:moveTo>
                  <a:lnTo>
                    <a:pt x="872109" y="65278"/>
                  </a:lnTo>
                  <a:lnTo>
                    <a:pt x="872109" y="3556"/>
                  </a:lnTo>
                  <a:lnTo>
                    <a:pt x="854456" y="3556"/>
                  </a:lnTo>
                  <a:lnTo>
                    <a:pt x="854456" y="155829"/>
                  </a:lnTo>
                  <a:lnTo>
                    <a:pt x="872109" y="155829"/>
                  </a:lnTo>
                  <a:lnTo>
                    <a:pt x="872109" y="82169"/>
                  </a:lnTo>
                  <a:lnTo>
                    <a:pt x="893572" y="82169"/>
                  </a:lnTo>
                  <a:lnTo>
                    <a:pt x="893572" y="65278"/>
                  </a:lnTo>
                  <a:close/>
                </a:path>
                <a:path w="1450339" h="156210">
                  <a:moveTo>
                    <a:pt x="1012444" y="71755"/>
                  </a:moveTo>
                  <a:lnTo>
                    <a:pt x="969835" y="77597"/>
                  </a:lnTo>
                  <a:lnTo>
                    <a:pt x="930275" y="77597"/>
                  </a:lnTo>
                  <a:lnTo>
                    <a:pt x="930275" y="56896"/>
                  </a:lnTo>
                  <a:lnTo>
                    <a:pt x="993902" y="56896"/>
                  </a:lnTo>
                  <a:lnTo>
                    <a:pt x="993902" y="7366"/>
                  </a:lnTo>
                  <a:lnTo>
                    <a:pt x="912368" y="7366"/>
                  </a:lnTo>
                  <a:lnTo>
                    <a:pt x="912368" y="22098"/>
                  </a:lnTo>
                  <a:lnTo>
                    <a:pt x="976376" y="22098"/>
                  </a:lnTo>
                  <a:lnTo>
                    <a:pt x="976376" y="42418"/>
                  </a:lnTo>
                  <a:lnTo>
                    <a:pt x="912749" y="42418"/>
                  </a:lnTo>
                  <a:lnTo>
                    <a:pt x="912749" y="92329"/>
                  </a:lnTo>
                  <a:lnTo>
                    <a:pt x="968883" y="92329"/>
                  </a:lnTo>
                  <a:lnTo>
                    <a:pt x="978979" y="91935"/>
                  </a:lnTo>
                  <a:lnTo>
                    <a:pt x="986116" y="91427"/>
                  </a:lnTo>
                  <a:lnTo>
                    <a:pt x="1001395" y="89662"/>
                  </a:lnTo>
                  <a:lnTo>
                    <a:pt x="1007999" y="88265"/>
                  </a:lnTo>
                  <a:lnTo>
                    <a:pt x="1012444" y="86487"/>
                  </a:lnTo>
                  <a:lnTo>
                    <a:pt x="1012444" y="77597"/>
                  </a:lnTo>
                  <a:lnTo>
                    <a:pt x="1012444" y="71755"/>
                  </a:lnTo>
                  <a:close/>
                </a:path>
                <a:path w="1450339" h="156210">
                  <a:moveTo>
                    <a:pt x="1049909" y="107188"/>
                  </a:moveTo>
                  <a:lnTo>
                    <a:pt x="918972" y="107188"/>
                  </a:lnTo>
                  <a:lnTo>
                    <a:pt x="918972" y="122301"/>
                  </a:lnTo>
                  <a:lnTo>
                    <a:pt x="1031875" y="122301"/>
                  </a:lnTo>
                  <a:lnTo>
                    <a:pt x="1031875" y="155829"/>
                  </a:lnTo>
                  <a:lnTo>
                    <a:pt x="1049909" y="155829"/>
                  </a:lnTo>
                  <a:lnTo>
                    <a:pt x="1049909" y="107188"/>
                  </a:lnTo>
                  <a:close/>
                </a:path>
                <a:path w="1450339" h="156210">
                  <a:moveTo>
                    <a:pt x="1049909" y="3556"/>
                  </a:moveTo>
                  <a:lnTo>
                    <a:pt x="1032383" y="3556"/>
                  </a:lnTo>
                  <a:lnTo>
                    <a:pt x="1032383" y="20193"/>
                  </a:lnTo>
                  <a:lnTo>
                    <a:pt x="1004570" y="20193"/>
                  </a:lnTo>
                  <a:lnTo>
                    <a:pt x="1004570" y="35179"/>
                  </a:lnTo>
                  <a:lnTo>
                    <a:pt x="1032383" y="35179"/>
                  </a:lnTo>
                  <a:lnTo>
                    <a:pt x="1032383" y="48895"/>
                  </a:lnTo>
                  <a:lnTo>
                    <a:pt x="1004570" y="48895"/>
                  </a:lnTo>
                  <a:lnTo>
                    <a:pt x="1004570" y="63881"/>
                  </a:lnTo>
                  <a:lnTo>
                    <a:pt x="1032383" y="63881"/>
                  </a:lnTo>
                  <a:lnTo>
                    <a:pt x="1032383" y="98806"/>
                  </a:lnTo>
                  <a:lnTo>
                    <a:pt x="1049909" y="98806"/>
                  </a:lnTo>
                  <a:lnTo>
                    <a:pt x="1049909" y="3556"/>
                  </a:lnTo>
                  <a:close/>
                </a:path>
                <a:path w="1450339" h="156210">
                  <a:moveTo>
                    <a:pt x="1217676" y="9144"/>
                  </a:moveTo>
                  <a:lnTo>
                    <a:pt x="1133094" y="9144"/>
                  </a:lnTo>
                  <a:lnTo>
                    <a:pt x="1133094" y="25273"/>
                  </a:lnTo>
                  <a:lnTo>
                    <a:pt x="1199642" y="25273"/>
                  </a:lnTo>
                  <a:lnTo>
                    <a:pt x="1199642" y="46228"/>
                  </a:lnTo>
                  <a:lnTo>
                    <a:pt x="1189596" y="94869"/>
                  </a:lnTo>
                  <a:lnTo>
                    <a:pt x="1161008" y="123685"/>
                  </a:lnTo>
                  <a:lnTo>
                    <a:pt x="1133094" y="129667"/>
                  </a:lnTo>
                  <a:lnTo>
                    <a:pt x="1133094" y="146431"/>
                  </a:lnTo>
                  <a:lnTo>
                    <a:pt x="1178179" y="133858"/>
                  </a:lnTo>
                  <a:lnTo>
                    <a:pt x="1207262" y="99060"/>
                  </a:lnTo>
                  <a:lnTo>
                    <a:pt x="1216952" y="60667"/>
                  </a:lnTo>
                  <a:lnTo>
                    <a:pt x="1217650" y="46228"/>
                  </a:lnTo>
                  <a:lnTo>
                    <a:pt x="1217676" y="9144"/>
                  </a:lnTo>
                  <a:close/>
                </a:path>
                <a:path w="1450339" h="156210">
                  <a:moveTo>
                    <a:pt x="1268095" y="3556"/>
                  </a:moveTo>
                  <a:lnTo>
                    <a:pt x="1250442" y="3556"/>
                  </a:lnTo>
                  <a:lnTo>
                    <a:pt x="1250442" y="155829"/>
                  </a:lnTo>
                  <a:lnTo>
                    <a:pt x="1268095" y="155829"/>
                  </a:lnTo>
                  <a:lnTo>
                    <a:pt x="1268095" y="3556"/>
                  </a:lnTo>
                  <a:close/>
                </a:path>
                <a:path w="1450339" h="156210">
                  <a:moveTo>
                    <a:pt x="1445514" y="44069"/>
                  </a:moveTo>
                  <a:lnTo>
                    <a:pt x="1410944" y="30480"/>
                  </a:lnTo>
                  <a:lnTo>
                    <a:pt x="1382522" y="19304"/>
                  </a:lnTo>
                  <a:lnTo>
                    <a:pt x="1384173" y="16764"/>
                  </a:lnTo>
                  <a:lnTo>
                    <a:pt x="1385570" y="14224"/>
                  </a:lnTo>
                  <a:lnTo>
                    <a:pt x="1386713" y="11557"/>
                  </a:lnTo>
                  <a:lnTo>
                    <a:pt x="1387983" y="8890"/>
                  </a:lnTo>
                  <a:lnTo>
                    <a:pt x="1388821" y="6248"/>
                  </a:lnTo>
                  <a:lnTo>
                    <a:pt x="1388872" y="6096"/>
                  </a:lnTo>
                  <a:lnTo>
                    <a:pt x="1389507" y="3175"/>
                  </a:lnTo>
                  <a:lnTo>
                    <a:pt x="1371854" y="0"/>
                  </a:lnTo>
                  <a:lnTo>
                    <a:pt x="1369758" y="6096"/>
                  </a:lnTo>
                  <a:lnTo>
                    <a:pt x="1369707" y="6248"/>
                  </a:lnTo>
                  <a:lnTo>
                    <a:pt x="1366685" y="12026"/>
                  </a:lnTo>
                  <a:lnTo>
                    <a:pt x="1333119" y="36576"/>
                  </a:lnTo>
                  <a:lnTo>
                    <a:pt x="1303782" y="42291"/>
                  </a:lnTo>
                  <a:lnTo>
                    <a:pt x="1303782" y="56896"/>
                  </a:lnTo>
                  <a:lnTo>
                    <a:pt x="1341628" y="49403"/>
                  </a:lnTo>
                  <a:lnTo>
                    <a:pt x="1372870" y="30480"/>
                  </a:lnTo>
                  <a:lnTo>
                    <a:pt x="1439799" y="57277"/>
                  </a:lnTo>
                  <a:lnTo>
                    <a:pt x="1445514" y="44069"/>
                  </a:lnTo>
                  <a:close/>
                </a:path>
                <a:path w="1450339" h="156210">
                  <a:moveTo>
                    <a:pt x="1450340" y="66294"/>
                  </a:moveTo>
                  <a:lnTo>
                    <a:pt x="1298194" y="66294"/>
                  </a:lnTo>
                  <a:lnTo>
                    <a:pt x="1298194" y="80137"/>
                  </a:lnTo>
                  <a:lnTo>
                    <a:pt x="1365377" y="80137"/>
                  </a:lnTo>
                  <a:lnTo>
                    <a:pt x="1365377" y="93853"/>
                  </a:lnTo>
                  <a:lnTo>
                    <a:pt x="1308354" y="93853"/>
                  </a:lnTo>
                  <a:lnTo>
                    <a:pt x="1308354" y="107061"/>
                  </a:lnTo>
                  <a:lnTo>
                    <a:pt x="1422527" y="107061"/>
                  </a:lnTo>
                  <a:lnTo>
                    <a:pt x="1422527" y="117729"/>
                  </a:lnTo>
                  <a:lnTo>
                    <a:pt x="1308735" y="117729"/>
                  </a:lnTo>
                  <a:lnTo>
                    <a:pt x="1308735" y="154051"/>
                  </a:lnTo>
                  <a:lnTo>
                    <a:pt x="1442466" y="154051"/>
                  </a:lnTo>
                  <a:lnTo>
                    <a:pt x="1442466" y="140843"/>
                  </a:lnTo>
                  <a:lnTo>
                    <a:pt x="1326007" y="140843"/>
                  </a:lnTo>
                  <a:lnTo>
                    <a:pt x="1326007" y="130175"/>
                  </a:lnTo>
                  <a:lnTo>
                    <a:pt x="1439799" y="130175"/>
                  </a:lnTo>
                  <a:lnTo>
                    <a:pt x="1439799" y="93853"/>
                  </a:lnTo>
                  <a:lnTo>
                    <a:pt x="1382903" y="93853"/>
                  </a:lnTo>
                  <a:lnTo>
                    <a:pt x="1382903" y="80137"/>
                  </a:lnTo>
                  <a:lnTo>
                    <a:pt x="1450340" y="80137"/>
                  </a:lnTo>
                  <a:lnTo>
                    <a:pt x="1450340" y="66294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0871" y="4094987"/>
              <a:ext cx="2431541" cy="46863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92351" y="4224515"/>
              <a:ext cx="1610106" cy="19279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86967" y="4101083"/>
              <a:ext cx="2403347" cy="44043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03654" y="4235576"/>
              <a:ext cx="1190625" cy="154939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2558541" y="4234687"/>
              <a:ext cx="317500" cy="156210"/>
            </a:xfrm>
            <a:custGeom>
              <a:avLst/>
              <a:gdLst/>
              <a:ahLst/>
              <a:cxnLst/>
              <a:rect l="l" t="t" r="r" b="b"/>
              <a:pathLst>
                <a:path w="317500" h="156210">
                  <a:moveTo>
                    <a:pt x="306705" y="93853"/>
                  </a:moveTo>
                  <a:lnTo>
                    <a:pt x="175259" y="93853"/>
                  </a:lnTo>
                  <a:lnTo>
                    <a:pt x="175259" y="106934"/>
                  </a:lnTo>
                  <a:lnTo>
                    <a:pt x="289306" y="106934"/>
                  </a:lnTo>
                  <a:lnTo>
                    <a:pt x="289306" y="117729"/>
                  </a:lnTo>
                  <a:lnTo>
                    <a:pt x="175640" y="117729"/>
                  </a:lnTo>
                  <a:lnTo>
                    <a:pt x="175640" y="154051"/>
                  </a:lnTo>
                  <a:lnTo>
                    <a:pt x="309371" y="154051"/>
                  </a:lnTo>
                  <a:lnTo>
                    <a:pt x="309371" y="140843"/>
                  </a:lnTo>
                  <a:lnTo>
                    <a:pt x="192912" y="140843"/>
                  </a:lnTo>
                  <a:lnTo>
                    <a:pt x="192912" y="130175"/>
                  </a:lnTo>
                  <a:lnTo>
                    <a:pt x="306705" y="130175"/>
                  </a:lnTo>
                  <a:lnTo>
                    <a:pt x="306705" y="93853"/>
                  </a:lnTo>
                  <a:close/>
                </a:path>
                <a:path w="317500" h="156210">
                  <a:moveTo>
                    <a:pt x="249808" y="80010"/>
                  </a:moveTo>
                  <a:lnTo>
                    <a:pt x="232282" y="80010"/>
                  </a:lnTo>
                  <a:lnTo>
                    <a:pt x="232282" y="93853"/>
                  </a:lnTo>
                  <a:lnTo>
                    <a:pt x="249808" y="93853"/>
                  </a:lnTo>
                  <a:lnTo>
                    <a:pt x="249808" y="80010"/>
                  </a:lnTo>
                  <a:close/>
                </a:path>
                <a:path w="317500" h="156210">
                  <a:moveTo>
                    <a:pt x="317119" y="66293"/>
                  </a:moveTo>
                  <a:lnTo>
                    <a:pt x="165100" y="66293"/>
                  </a:lnTo>
                  <a:lnTo>
                    <a:pt x="165100" y="80010"/>
                  </a:lnTo>
                  <a:lnTo>
                    <a:pt x="317119" y="80010"/>
                  </a:lnTo>
                  <a:lnTo>
                    <a:pt x="317119" y="66293"/>
                  </a:lnTo>
                  <a:close/>
                </a:path>
                <a:path w="317500" h="156210">
                  <a:moveTo>
                    <a:pt x="84455" y="9143"/>
                  </a:moveTo>
                  <a:lnTo>
                    <a:pt x="0" y="9143"/>
                  </a:lnTo>
                  <a:lnTo>
                    <a:pt x="0" y="25273"/>
                  </a:lnTo>
                  <a:lnTo>
                    <a:pt x="66547" y="25273"/>
                  </a:lnTo>
                  <a:lnTo>
                    <a:pt x="66547" y="46228"/>
                  </a:lnTo>
                  <a:lnTo>
                    <a:pt x="56493" y="94859"/>
                  </a:lnTo>
                  <a:lnTo>
                    <a:pt x="27924" y="123682"/>
                  </a:lnTo>
                  <a:lnTo>
                    <a:pt x="0" y="129667"/>
                  </a:lnTo>
                  <a:lnTo>
                    <a:pt x="0" y="146431"/>
                  </a:lnTo>
                  <a:lnTo>
                    <a:pt x="45084" y="133858"/>
                  </a:lnTo>
                  <a:lnTo>
                    <a:pt x="74168" y="99060"/>
                  </a:lnTo>
                  <a:lnTo>
                    <a:pt x="83812" y="60662"/>
                  </a:lnTo>
                  <a:lnTo>
                    <a:pt x="84438" y="46228"/>
                  </a:lnTo>
                  <a:lnTo>
                    <a:pt x="84455" y="9143"/>
                  </a:lnTo>
                  <a:close/>
                </a:path>
                <a:path w="317500" h="156210">
                  <a:moveTo>
                    <a:pt x="135000" y="3556"/>
                  </a:moveTo>
                  <a:lnTo>
                    <a:pt x="117347" y="3556"/>
                  </a:lnTo>
                  <a:lnTo>
                    <a:pt x="117347" y="155829"/>
                  </a:lnTo>
                  <a:lnTo>
                    <a:pt x="135000" y="155829"/>
                  </a:lnTo>
                  <a:lnTo>
                    <a:pt x="135000" y="3556"/>
                  </a:lnTo>
                  <a:close/>
                </a:path>
                <a:path w="317500" h="156210">
                  <a:moveTo>
                    <a:pt x="277855" y="30480"/>
                  </a:moveTo>
                  <a:lnTo>
                    <a:pt x="239775" y="30480"/>
                  </a:lnTo>
                  <a:lnTo>
                    <a:pt x="306705" y="57277"/>
                  </a:lnTo>
                  <a:lnTo>
                    <a:pt x="312419" y="44068"/>
                  </a:lnTo>
                  <a:lnTo>
                    <a:pt x="277855" y="30480"/>
                  </a:lnTo>
                  <a:close/>
                </a:path>
                <a:path w="317500" h="156210">
                  <a:moveTo>
                    <a:pt x="238759" y="0"/>
                  </a:moveTo>
                  <a:lnTo>
                    <a:pt x="236645" y="6096"/>
                  </a:lnTo>
                  <a:lnTo>
                    <a:pt x="236595" y="6240"/>
                  </a:lnTo>
                  <a:lnTo>
                    <a:pt x="233537" y="12017"/>
                  </a:lnTo>
                  <a:lnTo>
                    <a:pt x="199897" y="36576"/>
                  </a:lnTo>
                  <a:lnTo>
                    <a:pt x="170560" y="42291"/>
                  </a:lnTo>
                  <a:lnTo>
                    <a:pt x="170560" y="56896"/>
                  </a:lnTo>
                  <a:lnTo>
                    <a:pt x="208533" y="49403"/>
                  </a:lnTo>
                  <a:lnTo>
                    <a:pt x="239775" y="30480"/>
                  </a:lnTo>
                  <a:lnTo>
                    <a:pt x="277855" y="30480"/>
                  </a:lnTo>
                  <a:lnTo>
                    <a:pt x="249427" y="19304"/>
                  </a:lnTo>
                  <a:lnTo>
                    <a:pt x="251078" y="16764"/>
                  </a:lnTo>
                  <a:lnTo>
                    <a:pt x="252475" y="14224"/>
                  </a:lnTo>
                  <a:lnTo>
                    <a:pt x="256412" y="3175"/>
                  </a:lnTo>
                  <a:lnTo>
                    <a:pt x="238759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0871" y="4634483"/>
              <a:ext cx="2431541" cy="46862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49908" y="4762499"/>
              <a:ext cx="1094993" cy="19431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86967" y="4640579"/>
              <a:ext cx="2403347" cy="44043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561084" y="4773548"/>
              <a:ext cx="1057275" cy="156845"/>
            </a:xfrm>
            <a:custGeom>
              <a:avLst/>
              <a:gdLst/>
              <a:ahLst/>
              <a:cxnLst/>
              <a:rect l="l" t="t" r="r" b="b"/>
              <a:pathLst>
                <a:path w="1057275" h="156845">
                  <a:moveTo>
                    <a:pt x="105156" y="135636"/>
                  </a:moveTo>
                  <a:lnTo>
                    <a:pt x="72339" y="94361"/>
                  </a:lnTo>
                  <a:lnTo>
                    <a:pt x="56388" y="74295"/>
                  </a:lnTo>
                  <a:lnTo>
                    <a:pt x="57785" y="67183"/>
                  </a:lnTo>
                  <a:lnTo>
                    <a:pt x="58928" y="59563"/>
                  </a:lnTo>
                  <a:lnTo>
                    <a:pt x="60960" y="26035"/>
                  </a:lnTo>
                  <a:lnTo>
                    <a:pt x="99314" y="26035"/>
                  </a:lnTo>
                  <a:lnTo>
                    <a:pt x="99314" y="9779"/>
                  </a:lnTo>
                  <a:lnTo>
                    <a:pt x="3556" y="9779"/>
                  </a:lnTo>
                  <a:lnTo>
                    <a:pt x="3556" y="26035"/>
                  </a:lnTo>
                  <a:lnTo>
                    <a:pt x="43180" y="26035"/>
                  </a:lnTo>
                  <a:lnTo>
                    <a:pt x="42722" y="39090"/>
                  </a:lnTo>
                  <a:lnTo>
                    <a:pt x="42697" y="39878"/>
                  </a:lnTo>
                  <a:lnTo>
                    <a:pt x="41744" y="51562"/>
                  </a:lnTo>
                  <a:lnTo>
                    <a:pt x="41630" y="52984"/>
                  </a:lnTo>
                  <a:lnTo>
                    <a:pt x="31445" y="97332"/>
                  </a:lnTo>
                  <a:lnTo>
                    <a:pt x="6502" y="127901"/>
                  </a:lnTo>
                  <a:lnTo>
                    <a:pt x="0" y="129921"/>
                  </a:lnTo>
                  <a:lnTo>
                    <a:pt x="0" y="147447"/>
                  </a:lnTo>
                  <a:lnTo>
                    <a:pt x="36512" y="124282"/>
                  </a:lnTo>
                  <a:lnTo>
                    <a:pt x="51181" y="94361"/>
                  </a:lnTo>
                  <a:lnTo>
                    <a:pt x="91313" y="146177"/>
                  </a:lnTo>
                  <a:lnTo>
                    <a:pt x="105156" y="135636"/>
                  </a:lnTo>
                  <a:close/>
                </a:path>
                <a:path w="1057275" h="156845">
                  <a:moveTo>
                    <a:pt x="157480" y="65913"/>
                  </a:moveTo>
                  <a:lnTo>
                    <a:pt x="136017" y="65913"/>
                  </a:lnTo>
                  <a:lnTo>
                    <a:pt x="136017" y="4318"/>
                  </a:lnTo>
                  <a:lnTo>
                    <a:pt x="118364" y="4318"/>
                  </a:lnTo>
                  <a:lnTo>
                    <a:pt x="118364" y="156591"/>
                  </a:lnTo>
                  <a:lnTo>
                    <a:pt x="136017" y="156591"/>
                  </a:lnTo>
                  <a:lnTo>
                    <a:pt x="136017" y="82931"/>
                  </a:lnTo>
                  <a:lnTo>
                    <a:pt x="157480" y="82931"/>
                  </a:lnTo>
                  <a:lnTo>
                    <a:pt x="157480" y="65913"/>
                  </a:lnTo>
                  <a:close/>
                </a:path>
                <a:path w="1057275" h="156845">
                  <a:moveTo>
                    <a:pt x="269748" y="34163"/>
                  </a:moveTo>
                  <a:lnTo>
                    <a:pt x="269608" y="28956"/>
                  </a:lnTo>
                  <a:lnTo>
                    <a:pt x="269494" y="24638"/>
                  </a:lnTo>
                  <a:lnTo>
                    <a:pt x="266014" y="18542"/>
                  </a:lnTo>
                  <a:lnTo>
                    <a:pt x="265303" y="17272"/>
                  </a:lnTo>
                  <a:lnTo>
                    <a:pt x="257175" y="12319"/>
                  </a:lnTo>
                  <a:lnTo>
                    <a:pt x="252476" y="9982"/>
                  </a:lnTo>
                  <a:lnTo>
                    <a:pt x="252476" y="34163"/>
                  </a:lnTo>
                  <a:lnTo>
                    <a:pt x="252222" y="39497"/>
                  </a:lnTo>
                  <a:lnTo>
                    <a:pt x="249682" y="43446"/>
                  </a:lnTo>
                  <a:lnTo>
                    <a:pt x="244602" y="46101"/>
                  </a:lnTo>
                  <a:lnTo>
                    <a:pt x="239395" y="48768"/>
                  </a:lnTo>
                  <a:lnTo>
                    <a:pt x="232791" y="50038"/>
                  </a:lnTo>
                  <a:lnTo>
                    <a:pt x="216408" y="50038"/>
                  </a:lnTo>
                  <a:lnTo>
                    <a:pt x="209804" y="48768"/>
                  </a:lnTo>
                  <a:lnTo>
                    <a:pt x="199644" y="43446"/>
                  </a:lnTo>
                  <a:lnTo>
                    <a:pt x="196977" y="39497"/>
                  </a:lnTo>
                  <a:lnTo>
                    <a:pt x="196850" y="34163"/>
                  </a:lnTo>
                  <a:lnTo>
                    <a:pt x="196977" y="28956"/>
                  </a:lnTo>
                  <a:lnTo>
                    <a:pt x="199644" y="25019"/>
                  </a:lnTo>
                  <a:lnTo>
                    <a:pt x="204724" y="22479"/>
                  </a:lnTo>
                  <a:lnTo>
                    <a:pt x="209804" y="19812"/>
                  </a:lnTo>
                  <a:lnTo>
                    <a:pt x="216408" y="18542"/>
                  </a:lnTo>
                  <a:lnTo>
                    <a:pt x="232791" y="18542"/>
                  </a:lnTo>
                  <a:lnTo>
                    <a:pt x="239395" y="19812"/>
                  </a:lnTo>
                  <a:lnTo>
                    <a:pt x="244602" y="22479"/>
                  </a:lnTo>
                  <a:lnTo>
                    <a:pt x="249682" y="25019"/>
                  </a:lnTo>
                  <a:lnTo>
                    <a:pt x="252222" y="28956"/>
                  </a:lnTo>
                  <a:lnTo>
                    <a:pt x="252476" y="34163"/>
                  </a:lnTo>
                  <a:lnTo>
                    <a:pt x="252476" y="9982"/>
                  </a:lnTo>
                  <a:lnTo>
                    <a:pt x="250494" y="8991"/>
                  </a:lnTo>
                  <a:lnTo>
                    <a:pt x="242862" y="6591"/>
                  </a:lnTo>
                  <a:lnTo>
                    <a:pt x="234251" y="5130"/>
                  </a:lnTo>
                  <a:lnTo>
                    <a:pt x="224663" y="4572"/>
                  </a:lnTo>
                  <a:lnTo>
                    <a:pt x="215061" y="5130"/>
                  </a:lnTo>
                  <a:lnTo>
                    <a:pt x="179705" y="24638"/>
                  </a:lnTo>
                  <a:lnTo>
                    <a:pt x="179451" y="34163"/>
                  </a:lnTo>
                  <a:lnTo>
                    <a:pt x="180378" y="41046"/>
                  </a:lnTo>
                  <a:lnTo>
                    <a:pt x="215061" y="63512"/>
                  </a:lnTo>
                  <a:lnTo>
                    <a:pt x="224663" y="64008"/>
                  </a:lnTo>
                  <a:lnTo>
                    <a:pt x="234251" y="63512"/>
                  </a:lnTo>
                  <a:lnTo>
                    <a:pt x="264096" y="50038"/>
                  </a:lnTo>
                  <a:lnTo>
                    <a:pt x="266407" y="47028"/>
                  </a:lnTo>
                  <a:lnTo>
                    <a:pt x="268808" y="41046"/>
                  </a:lnTo>
                  <a:lnTo>
                    <a:pt x="269748" y="34163"/>
                  </a:lnTo>
                  <a:close/>
                </a:path>
                <a:path w="1057275" h="156845">
                  <a:moveTo>
                    <a:pt x="283337" y="68580"/>
                  </a:moveTo>
                  <a:lnTo>
                    <a:pt x="238785" y="74676"/>
                  </a:lnTo>
                  <a:lnTo>
                    <a:pt x="170434" y="74676"/>
                  </a:lnTo>
                  <a:lnTo>
                    <a:pt x="170434" y="89281"/>
                  </a:lnTo>
                  <a:lnTo>
                    <a:pt x="212471" y="89281"/>
                  </a:lnTo>
                  <a:lnTo>
                    <a:pt x="212471" y="116586"/>
                  </a:lnTo>
                  <a:lnTo>
                    <a:pt x="230124" y="116586"/>
                  </a:lnTo>
                  <a:lnTo>
                    <a:pt x="230124" y="89281"/>
                  </a:lnTo>
                  <a:lnTo>
                    <a:pt x="238467" y="89281"/>
                  </a:lnTo>
                  <a:lnTo>
                    <a:pt x="248513" y="88963"/>
                  </a:lnTo>
                  <a:lnTo>
                    <a:pt x="283337" y="83312"/>
                  </a:lnTo>
                  <a:lnTo>
                    <a:pt x="283337" y="68580"/>
                  </a:lnTo>
                  <a:close/>
                </a:path>
                <a:path w="1057275" h="156845">
                  <a:moveTo>
                    <a:pt x="313817" y="4318"/>
                  </a:moveTo>
                  <a:lnTo>
                    <a:pt x="296164" y="4318"/>
                  </a:lnTo>
                  <a:lnTo>
                    <a:pt x="296164" y="99822"/>
                  </a:lnTo>
                  <a:lnTo>
                    <a:pt x="249936" y="99822"/>
                  </a:lnTo>
                  <a:lnTo>
                    <a:pt x="249936" y="114046"/>
                  </a:lnTo>
                  <a:lnTo>
                    <a:pt x="296164" y="114046"/>
                  </a:lnTo>
                  <a:lnTo>
                    <a:pt x="296164" y="123571"/>
                  </a:lnTo>
                  <a:lnTo>
                    <a:pt x="313817" y="123571"/>
                  </a:lnTo>
                  <a:lnTo>
                    <a:pt x="313817" y="4318"/>
                  </a:lnTo>
                  <a:close/>
                </a:path>
                <a:path w="1057275" h="156845">
                  <a:moveTo>
                    <a:pt x="317754" y="139573"/>
                  </a:moveTo>
                  <a:lnTo>
                    <a:pt x="202184" y="139573"/>
                  </a:lnTo>
                  <a:lnTo>
                    <a:pt x="202184" y="108331"/>
                  </a:lnTo>
                  <a:lnTo>
                    <a:pt x="184531" y="108331"/>
                  </a:lnTo>
                  <a:lnTo>
                    <a:pt x="184531" y="154559"/>
                  </a:lnTo>
                  <a:lnTo>
                    <a:pt x="317754" y="154559"/>
                  </a:lnTo>
                  <a:lnTo>
                    <a:pt x="317754" y="139573"/>
                  </a:lnTo>
                  <a:close/>
                </a:path>
                <a:path w="1057275" h="156845">
                  <a:moveTo>
                    <a:pt x="486918" y="139573"/>
                  </a:moveTo>
                  <a:lnTo>
                    <a:pt x="371094" y="139573"/>
                  </a:lnTo>
                  <a:lnTo>
                    <a:pt x="371094" y="111379"/>
                  </a:lnTo>
                  <a:lnTo>
                    <a:pt x="353187" y="111379"/>
                  </a:lnTo>
                  <a:lnTo>
                    <a:pt x="353187" y="154813"/>
                  </a:lnTo>
                  <a:lnTo>
                    <a:pt x="486918" y="154813"/>
                  </a:lnTo>
                  <a:lnTo>
                    <a:pt x="486918" y="139573"/>
                  </a:lnTo>
                  <a:close/>
                </a:path>
                <a:path w="1057275" h="156845">
                  <a:moveTo>
                    <a:pt x="490601" y="56007"/>
                  </a:moveTo>
                  <a:lnTo>
                    <a:pt x="450913" y="36830"/>
                  </a:lnTo>
                  <a:lnTo>
                    <a:pt x="425958" y="24765"/>
                  </a:lnTo>
                  <a:lnTo>
                    <a:pt x="429768" y="18161"/>
                  </a:lnTo>
                  <a:lnTo>
                    <a:pt x="432435" y="11049"/>
                  </a:lnTo>
                  <a:lnTo>
                    <a:pt x="433959" y="3556"/>
                  </a:lnTo>
                  <a:lnTo>
                    <a:pt x="416306" y="635"/>
                  </a:lnTo>
                  <a:lnTo>
                    <a:pt x="414223" y="8026"/>
                  </a:lnTo>
                  <a:lnTo>
                    <a:pt x="411251" y="14947"/>
                  </a:lnTo>
                  <a:lnTo>
                    <a:pt x="377571" y="45593"/>
                  </a:lnTo>
                  <a:lnTo>
                    <a:pt x="348107" y="52971"/>
                  </a:lnTo>
                  <a:lnTo>
                    <a:pt x="348107" y="68465"/>
                  </a:lnTo>
                  <a:lnTo>
                    <a:pt x="385953" y="59563"/>
                  </a:lnTo>
                  <a:lnTo>
                    <a:pt x="416941" y="36830"/>
                  </a:lnTo>
                  <a:lnTo>
                    <a:pt x="483616" y="69342"/>
                  </a:lnTo>
                  <a:lnTo>
                    <a:pt x="490601" y="56007"/>
                  </a:lnTo>
                  <a:close/>
                </a:path>
                <a:path w="1057275" h="156845">
                  <a:moveTo>
                    <a:pt x="494919" y="82042"/>
                  </a:moveTo>
                  <a:lnTo>
                    <a:pt x="342773" y="82042"/>
                  </a:lnTo>
                  <a:lnTo>
                    <a:pt x="342773" y="97028"/>
                  </a:lnTo>
                  <a:lnTo>
                    <a:pt x="409702" y="97028"/>
                  </a:lnTo>
                  <a:lnTo>
                    <a:pt x="409702" y="123571"/>
                  </a:lnTo>
                  <a:lnTo>
                    <a:pt x="427482" y="123571"/>
                  </a:lnTo>
                  <a:lnTo>
                    <a:pt x="427482" y="97028"/>
                  </a:lnTo>
                  <a:lnTo>
                    <a:pt x="494919" y="97028"/>
                  </a:lnTo>
                  <a:lnTo>
                    <a:pt x="494919" y="82042"/>
                  </a:lnTo>
                  <a:close/>
                </a:path>
                <a:path w="1057275" h="156845">
                  <a:moveTo>
                    <a:pt x="617220" y="16256"/>
                  </a:moveTo>
                  <a:lnTo>
                    <a:pt x="574802" y="16256"/>
                  </a:lnTo>
                  <a:lnTo>
                    <a:pt x="574802" y="0"/>
                  </a:lnTo>
                  <a:lnTo>
                    <a:pt x="556514" y="0"/>
                  </a:lnTo>
                  <a:lnTo>
                    <a:pt x="556514" y="16256"/>
                  </a:lnTo>
                  <a:lnTo>
                    <a:pt x="515366" y="16256"/>
                  </a:lnTo>
                  <a:lnTo>
                    <a:pt x="515366" y="29591"/>
                  </a:lnTo>
                  <a:lnTo>
                    <a:pt x="617220" y="29591"/>
                  </a:lnTo>
                  <a:lnTo>
                    <a:pt x="617220" y="16256"/>
                  </a:lnTo>
                  <a:close/>
                </a:path>
                <a:path w="1057275" h="156845">
                  <a:moveTo>
                    <a:pt x="622681" y="89281"/>
                  </a:moveTo>
                  <a:lnTo>
                    <a:pt x="582066" y="95084"/>
                  </a:lnTo>
                  <a:lnTo>
                    <a:pt x="574548" y="95250"/>
                  </a:lnTo>
                  <a:lnTo>
                    <a:pt x="574548" y="83058"/>
                  </a:lnTo>
                  <a:lnTo>
                    <a:pt x="582447" y="82092"/>
                  </a:lnTo>
                  <a:lnTo>
                    <a:pt x="589419" y="80505"/>
                  </a:lnTo>
                  <a:lnTo>
                    <a:pt x="595452" y="78333"/>
                  </a:lnTo>
                  <a:lnTo>
                    <a:pt x="600583" y="75577"/>
                  </a:lnTo>
                  <a:lnTo>
                    <a:pt x="606806" y="71640"/>
                  </a:lnTo>
                  <a:lnTo>
                    <a:pt x="607568" y="70358"/>
                  </a:lnTo>
                  <a:lnTo>
                    <a:pt x="609981" y="66433"/>
                  </a:lnTo>
                  <a:lnTo>
                    <a:pt x="609981" y="52705"/>
                  </a:lnTo>
                  <a:lnTo>
                    <a:pt x="607872" y="49657"/>
                  </a:lnTo>
                  <a:lnTo>
                    <a:pt x="606044" y="47002"/>
                  </a:lnTo>
                  <a:lnTo>
                    <a:pt x="598297" y="42799"/>
                  </a:lnTo>
                  <a:lnTo>
                    <a:pt x="593344" y="40728"/>
                  </a:lnTo>
                  <a:lnTo>
                    <a:pt x="593344" y="56769"/>
                  </a:lnTo>
                  <a:lnTo>
                    <a:pt x="593344" y="63119"/>
                  </a:lnTo>
                  <a:lnTo>
                    <a:pt x="590931" y="65532"/>
                  </a:lnTo>
                  <a:lnTo>
                    <a:pt x="581787" y="69342"/>
                  </a:lnTo>
                  <a:lnTo>
                    <a:pt x="575056" y="70358"/>
                  </a:lnTo>
                  <a:lnTo>
                    <a:pt x="556895" y="70358"/>
                  </a:lnTo>
                  <a:lnTo>
                    <a:pt x="550037" y="69342"/>
                  </a:lnTo>
                  <a:lnTo>
                    <a:pt x="545592" y="67437"/>
                  </a:lnTo>
                  <a:lnTo>
                    <a:pt x="541020" y="65532"/>
                  </a:lnTo>
                  <a:lnTo>
                    <a:pt x="538734" y="63119"/>
                  </a:lnTo>
                  <a:lnTo>
                    <a:pt x="538734" y="56769"/>
                  </a:lnTo>
                  <a:lnTo>
                    <a:pt x="541020" y="54356"/>
                  </a:lnTo>
                  <a:lnTo>
                    <a:pt x="545592" y="52451"/>
                  </a:lnTo>
                  <a:lnTo>
                    <a:pt x="550037" y="50558"/>
                  </a:lnTo>
                  <a:lnTo>
                    <a:pt x="556895" y="49657"/>
                  </a:lnTo>
                  <a:lnTo>
                    <a:pt x="575056" y="49657"/>
                  </a:lnTo>
                  <a:lnTo>
                    <a:pt x="581787" y="50558"/>
                  </a:lnTo>
                  <a:lnTo>
                    <a:pt x="590931" y="54356"/>
                  </a:lnTo>
                  <a:lnTo>
                    <a:pt x="593344" y="56769"/>
                  </a:lnTo>
                  <a:lnTo>
                    <a:pt x="593344" y="40728"/>
                  </a:lnTo>
                  <a:lnTo>
                    <a:pt x="591908" y="40119"/>
                  </a:lnTo>
                  <a:lnTo>
                    <a:pt x="584403" y="38176"/>
                  </a:lnTo>
                  <a:lnTo>
                    <a:pt x="575767" y="36982"/>
                  </a:lnTo>
                  <a:lnTo>
                    <a:pt x="566039" y="36576"/>
                  </a:lnTo>
                  <a:lnTo>
                    <a:pt x="556221" y="36982"/>
                  </a:lnTo>
                  <a:lnTo>
                    <a:pt x="522097" y="52705"/>
                  </a:lnTo>
                  <a:lnTo>
                    <a:pt x="522097" y="66433"/>
                  </a:lnTo>
                  <a:lnTo>
                    <a:pt x="556895" y="83058"/>
                  </a:lnTo>
                  <a:lnTo>
                    <a:pt x="556895" y="95250"/>
                  </a:lnTo>
                  <a:lnTo>
                    <a:pt x="514858" y="95250"/>
                  </a:lnTo>
                  <a:lnTo>
                    <a:pt x="514858" y="109093"/>
                  </a:lnTo>
                  <a:lnTo>
                    <a:pt x="577519" y="109093"/>
                  </a:lnTo>
                  <a:lnTo>
                    <a:pt x="587756" y="108737"/>
                  </a:lnTo>
                  <a:lnTo>
                    <a:pt x="622681" y="103251"/>
                  </a:lnTo>
                  <a:lnTo>
                    <a:pt x="622681" y="89281"/>
                  </a:lnTo>
                  <a:close/>
                </a:path>
                <a:path w="1057275" h="156845">
                  <a:moveTo>
                    <a:pt x="657098" y="140462"/>
                  </a:moveTo>
                  <a:lnTo>
                    <a:pt x="543941" y="140462"/>
                  </a:lnTo>
                  <a:lnTo>
                    <a:pt x="543941" y="119253"/>
                  </a:lnTo>
                  <a:lnTo>
                    <a:pt x="526034" y="119253"/>
                  </a:lnTo>
                  <a:lnTo>
                    <a:pt x="526034" y="154813"/>
                  </a:lnTo>
                  <a:lnTo>
                    <a:pt x="657098" y="154813"/>
                  </a:lnTo>
                  <a:lnTo>
                    <a:pt x="657098" y="140462"/>
                  </a:lnTo>
                  <a:close/>
                </a:path>
                <a:path w="1057275" h="156845">
                  <a:moveTo>
                    <a:pt x="674116" y="47383"/>
                  </a:moveTo>
                  <a:lnTo>
                    <a:pt x="653034" y="47383"/>
                  </a:lnTo>
                  <a:lnTo>
                    <a:pt x="653034" y="4318"/>
                  </a:lnTo>
                  <a:lnTo>
                    <a:pt x="635381" y="4318"/>
                  </a:lnTo>
                  <a:lnTo>
                    <a:pt x="635381" y="123317"/>
                  </a:lnTo>
                  <a:lnTo>
                    <a:pt x="653034" y="123317"/>
                  </a:lnTo>
                  <a:lnTo>
                    <a:pt x="653034" y="63500"/>
                  </a:lnTo>
                  <a:lnTo>
                    <a:pt x="674116" y="63500"/>
                  </a:lnTo>
                  <a:lnTo>
                    <a:pt x="674116" y="47383"/>
                  </a:lnTo>
                  <a:close/>
                </a:path>
                <a:path w="1057275" h="156845">
                  <a:moveTo>
                    <a:pt x="824357" y="9779"/>
                  </a:moveTo>
                  <a:lnTo>
                    <a:pt x="739902" y="9779"/>
                  </a:lnTo>
                  <a:lnTo>
                    <a:pt x="739902" y="26035"/>
                  </a:lnTo>
                  <a:lnTo>
                    <a:pt x="806450" y="26035"/>
                  </a:lnTo>
                  <a:lnTo>
                    <a:pt x="806450" y="46863"/>
                  </a:lnTo>
                  <a:lnTo>
                    <a:pt x="796391" y="95605"/>
                  </a:lnTo>
                  <a:lnTo>
                    <a:pt x="767816" y="124383"/>
                  </a:lnTo>
                  <a:lnTo>
                    <a:pt x="739902" y="130302"/>
                  </a:lnTo>
                  <a:lnTo>
                    <a:pt x="739902" y="147066"/>
                  </a:lnTo>
                  <a:lnTo>
                    <a:pt x="784987" y="134620"/>
                  </a:lnTo>
                  <a:lnTo>
                    <a:pt x="814070" y="99695"/>
                  </a:lnTo>
                  <a:lnTo>
                    <a:pt x="823709" y="61315"/>
                  </a:lnTo>
                  <a:lnTo>
                    <a:pt x="824331" y="46863"/>
                  </a:lnTo>
                  <a:lnTo>
                    <a:pt x="824357" y="9779"/>
                  </a:lnTo>
                  <a:close/>
                </a:path>
                <a:path w="1057275" h="156845">
                  <a:moveTo>
                    <a:pt x="874903" y="4318"/>
                  </a:moveTo>
                  <a:lnTo>
                    <a:pt x="857250" y="4318"/>
                  </a:lnTo>
                  <a:lnTo>
                    <a:pt x="857250" y="156591"/>
                  </a:lnTo>
                  <a:lnTo>
                    <a:pt x="874903" y="156591"/>
                  </a:lnTo>
                  <a:lnTo>
                    <a:pt x="874903" y="4318"/>
                  </a:lnTo>
                  <a:close/>
                </a:path>
                <a:path w="1057275" h="156845">
                  <a:moveTo>
                    <a:pt x="1052322" y="44704"/>
                  </a:moveTo>
                  <a:lnTo>
                    <a:pt x="1018070" y="31242"/>
                  </a:lnTo>
                  <a:lnTo>
                    <a:pt x="989330" y="19939"/>
                  </a:lnTo>
                  <a:lnTo>
                    <a:pt x="990981" y="17399"/>
                  </a:lnTo>
                  <a:lnTo>
                    <a:pt x="992378" y="14859"/>
                  </a:lnTo>
                  <a:lnTo>
                    <a:pt x="994664" y="9525"/>
                  </a:lnTo>
                  <a:lnTo>
                    <a:pt x="995616" y="6896"/>
                  </a:lnTo>
                  <a:lnTo>
                    <a:pt x="995680" y="6731"/>
                  </a:lnTo>
                  <a:lnTo>
                    <a:pt x="996315" y="3937"/>
                  </a:lnTo>
                  <a:lnTo>
                    <a:pt x="978662" y="635"/>
                  </a:lnTo>
                  <a:lnTo>
                    <a:pt x="976541" y="6731"/>
                  </a:lnTo>
                  <a:lnTo>
                    <a:pt x="976490" y="6896"/>
                  </a:lnTo>
                  <a:lnTo>
                    <a:pt x="973429" y="12700"/>
                  </a:lnTo>
                  <a:lnTo>
                    <a:pt x="939800" y="37211"/>
                  </a:lnTo>
                  <a:lnTo>
                    <a:pt x="910463" y="42926"/>
                  </a:lnTo>
                  <a:lnTo>
                    <a:pt x="910463" y="57531"/>
                  </a:lnTo>
                  <a:lnTo>
                    <a:pt x="948436" y="50177"/>
                  </a:lnTo>
                  <a:lnTo>
                    <a:pt x="979678" y="31242"/>
                  </a:lnTo>
                  <a:lnTo>
                    <a:pt x="1046607" y="57912"/>
                  </a:lnTo>
                  <a:lnTo>
                    <a:pt x="1052322" y="44704"/>
                  </a:lnTo>
                  <a:close/>
                </a:path>
                <a:path w="1057275" h="156845">
                  <a:moveTo>
                    <a:pt x="1057021" y="67056"/>
                  </a:moveTo>
                  <a:lnTo>
                    <a:pt x="905002" y="67056"/>
                  </a:lnTo>
                  <a:lnTo>
                    <a:pt x="905002" y="80784"/>
                  </a:lnTo>
                  <a:lnTo>
                    <a:pt x="972185" y="80784"/>
                  </a:lnTo>
                  <a:lnTo>
                    <a:pt x="972185" y="94488"/>
                  </a:lnTo>
                  <a:lnTo>
                    <a:pt x="915162" y="94488"/>
                  </a:lnTo>
                  <a:lnTo>
                    <a:pt x="915162" y="107696"/>
                  </a:lnTo>
                  <a:lnTo>
                    <a:pt x="1029208" y="107696"/>
                  </a:lnTo>
                  <a:lnTo>
                    <a:pt x="1029208" y="118364"/>
                  </a:lnTo>
                  <a:lnTo>
                    <a:pt x="915543" y="118364"/>
                  </a:lnTo>
                  <a:lnTo>
                    <a:pt x="915543" y="154813"/>
                  </a:lnTo>
                  <a:lnTo>
                    <a:pt x="1049274" y="154813"/>
                  </a:lnTo>
                  <a:lnTo>
                    <a:pt x="1049274" y="141605"/>
                  </a:lnTo>
                  <a:lnTo>
                    <a:pt x="932815" y="141605"/>
                  </a:lnTo>
                  <a:lnTo>
                    <a:pt x="932815" y="130810"/>
                  </a:lnTo>
                  <a:lnTo>
                    <a:pt x="1046607" y="130810"/>
                  </a:lnTo>
                  <a:lnTo>
                    <a:pt x="1046607" y="94488"/>
                  </a:lnTo>
                  <a:lnTo>
                    <a:pt x="989711" y="94488"/>
                  </a:lnTo>
                  <a:lnTo>
                    <a:pt x="989711" y="80784"/>
                  </a:lnTo>
                  <a:lnTo>
                    <a:pt x="1057021" y="80784"/>
                  </a:lnTo>
                  <a:lnTo>
                    <a:pt x="1057021" y="6705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6777228" y="1181150"/>
            <a:ext cx="2226310" cy="601345"/>
            <a:chOff x="6777228" y="1181150"/>
            <a:chExt cx="2226310" cy="601345"/>
          </a:xfrm>
        </p:grpSpPr>
        <p:pic>
          <p:nvPicPr>
            <p:cNvPr id="75" name="object 7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777228" y="1181150"/>
              <a:ext cx="2225802" cy="60116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989064" y="1267967"/>
              <a:ext cx="1780794" cy="418338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6844284" y="1248155"/>
              <a:ext cx="2025650" cy="401320"/>
            </a:xfrm>
            <a:custGeom>
              <a:avLst/>
              <a:gdLst/>
              <a:ahLst/>
              <a:cxnLst/>
              <a:rect l="l" t="t" r="r" b="b"/>
              <a:pathLst>
                <a:path w="2025650" h="401319">
                  <a:moveTo>
                    <a:pt x="1824990" y="0"/>
                  </a:moveTo>
                  <a:lnTo>
                    <a:pt x="200406" y="0"/>
                  </a:lnTo>
                  <a:lnTo>
                    <a:pt x="154434" y="5289"/>
                  </a:lnTo>
                  <a:lnTo>
                    <a:pt x="112245" y="20358"/>
                  </a:lnTo>
                  <a:lnTo>
                    <a:pt x="75035" y="44007"/>
                  </a:lnTo>
                  <a:lnTo>
                    <a:pt x="44007" y="75035"/>
                  </a:lnTo>
                  <a:lnTo>
                    <a:pt x="20358" y="112245"/>
                  </a:lnTo>
                  <a:lnTo>
                    <a:pt x="5289" y="154434"/>
                  </a:lnTo>
                  <a:lnTo>
                    <a:pt x="0" y="200405"/>
                  </a:lnTo>
                  <a:lnTo>
                    <a:pt x="5303" y="246377"/>
                  </a:lnTo>
                  <a:lnTo>
                    <a:pt x="20393" y="288566"/>
                  </a:lnTo>
                  <a:lnTo>
                    <a:pt x="44060" y="325776"/>
                  </a:lnTo>
                  <a:lnTo>
                    <a:pt x="75098" y="356804"/>
                  </a:lnTo>
                  <a:lnTo>
                    <a:pt x="112307" y="380453"/>
                  </a:lnTo>
                  <a:lnTo>
                    <a:pt x="154492" y="395522"/>
                  </a:lnTo>
                  <a:lnTo>
                    <a:pt x="200406" y="400812"/>
                  </a:lnTo>
                  <a:lnTo>
                    <a:pt x="1824990" y="400812"/>
                  </a:lnTo>
                  <a:lnTo>
                    <a:pt x="1870961" y="395522"/>
                  </a:lnTo>
                  <a:lnTo>
                    <a:pt x="1913150" y="380453"/>
                  </a:lnTo>
                  <a:lnTo>
                    <a:pt x="1950360" y="356804"/>
                  </a:lnTo>
                  <a:lnTo>
                    <a:pt x="1981388" y="325776"/>
                  </a:lnTo>
                  <a:lnTo>
                    <a:pt x="2005037" y="288566"/>
                  </a:lnTo>
                  <a:lnTo>
                    <a:pt x="2020106" y="246377"/>
                  </a:lnTo>
                  <a:lnTo>
                    <a:pt x="2025396" y="200405"/>
                  </a:lnTo>
                  <a:lnTo>
                    <a:pt x="2020106" y="154434"/>
                  </a:lnTo>
                  <a:lnTo>
                    <a:pt x="2005037" y="112245"/>
                  </a:lnTo>
                  <a:lnTo>
                    <a:pt x="1981388" y="75035"/>
                  </a:lnTo>
                  <a:lnTo>
                    <a:pt x="1950360" y="44007"/>
                  </a:lnTo>
                  <a:lnTo>
                    <a:pt x="1913150" y="20358"/>
                  </a:lnTo>
                  <a:lnTo>
                    <a:pt x="1870961" y="5289"/>
                  </a:lnTo>
                  <a:lnTo>
                    <a:pt x="1824990" y="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053072" y="1331950"/>
              <a:ext cx="1585722" cy="223291"/>
            </a:xfrm>
            <a:prstGeom prst="rect">
              <a:avLst/>
            </a:prstGeom>
          </p:spPr>
        </p:pic>
      </p:grpSp>
      <p:grpSp>
        <p:nvGrpSpPr>
          <p:cNvPr id="79" name="object 79"/>
          <p:cNvGrpSpPr/>
          <p:nvPr/>
        </p:nvGrpSpPr>
        <p:grpSpPr>
          <a:xfrm>
            <a:off x="8263128" y="3592067"/>
            <a:ext cx="840105" cy="228600"/>
            <a:chOff x="8263128" y="3592067"/>
            <a:chExt cx="840105" cy="228600"/>
          </a:xfrm>
        </p:grpSpPr>
        <p:sp>
          <p:nvSpPr>
            <p:cNvPr id="80" name="object 80"/>
            <p:cNvSpPr/>
            <p:nvPr/>
          </p:nvSpPr>
          <p:spPr>
            <a:xfrm>
              <a:off x="8263128" y="3592067"/>
              <a:ext cx="840105" cy="228600"/>
            </a:xfrm>
            <a:custGeom>
              <a:avLst/>
              <a:gdLst/>
              <a:ahLst/>
              <a:cxnLst/>
              <a:rect l="l" t="t" r="r" b="b"/>
              <a:pathLst>
                <a:path w="840104" h="228600">
                  <a:moveTo>
                    <a:pt x="725424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299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599"/>
                  </a:lnTo>
                  <a:lnTo>
                    <a:pt x="725424" y="228599"/>
                  </a:lnTo>
                  <a:lnTo>
                    <a:pt x="769911" y="219616"/>
                  </a:lnTo>
                  <a:lnTo>
                    <a:pt x="806243" y="195119"/>
                  </a:lnTo>
                  <a:lnTo>
                    <a:pt x="830740" y="158787"/>
                  </a:lnTo>
                  <a:lnTo>
                    <a:pt x="839724" y="114299"/>
                  </a:lnTo>
                  <a:lnTo>
                    <a:pt x="830740" y="69812"/>
                  </a:lnTo>
                  <a:lnTo>
                    <a:pt x="806243" y="33480"/>
                  </a:lnTo>
                  <a:lnTo>
                    <a:pt x="769911" y="8983"/>
                  </a:lnTo>
                  <a:lnTo>
                    <a:pt x="725424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433689" y="3630294"/>
              <a:ext cx="193293" cy="132841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8643874" y="3628262"/>
              <a:ext cx="282575" cy="135255"/>
            </a:xfrm>
            <a:custGeom>
              <a:avLst/>
              <a:gdLst/>
              <a:ahLst/>
              <a:cxnLst/>
              <a:rect l="l" t="t" r="r" b="b"/>
              <a:pathLst>
                <a:path w="282575" h="135254">
                  <a:moveTo>
                    <a:pt x="179577" y="92456"/>
                  </a:moveTo>
                  <a:lnTo>
                    <a:pt x="163829" y="92456"/>
                  </a:lnTo>
                  <a:lnTo>
                    <a:pt x="163829" y="133604"/>
                  </a:lnTo>
                  <a:lnTo>
                    <a:pt x="282194" y="133604"/>
                  </a:lnTo>
                  <a:lnTo>
                    <a:pt x="282194" y="120268"/>
                  </a:lnTo>
                  <a:lnTo>
                    <a:pt x="179577" y="120268"/>
                  </a:lnTo>
                  <a:lnTo>
                    <a:pt x="179577" y="92456"/>
                  </a:lnTo>
                  <a:close/>
                </a:path>
                <a:path w="282575" h="135254">
                  <a:moveTo>
                    <a:pt x="278765" y="0"/>
                  </a:moveTo>
                  <a:lnTo>
                    <a:pt x="263017" y="0"/>
                  </a:lnTo>
                  <a:lnTo>
                    <a:pt x="263017" y="84836"/>
                  </a:lnTo>
                  <a:lnTo>
                    <a:pt x="221996" y="84836"/>
                  </a:lnTo>
                  <a:lnTo>
                    <a:pt x="221996" y="97536"/>
                  </a:lnTo>
                  <a:lnTo>
                    <a:pt x="263017" y="97536"/>
                  </a:lnTo>
                  <a:lnTo>
                    <a:pt x="263017" y="105918"/>
                  </a:lnTo>
                  <a:lnTo>
                    <a:pt x="278765" y="105918"/>
                  </a:lnTo>
                  <a:lnTo>
                    <a:pt x="278765" y="0"/>
                  </a:lnTo>
                  <a:close/>
                </a:path>
                <a:path w="282575" h="135254">
                  <a:moveTo>
                    <a:pt x="204470" y="75565"/>
                  </a:moveTo>
                  <a:lnTo>
                    <a:pt x="188722" y="75565"/>
                  </a:lnTo>
                  <a:lnTo>
                    <a:pt x="188722" y="99822"/>
                  </a:lnTo>
                  <a:lnTo>
                    <a:pt x="204470" y="99822"/>
                  </a:lnTo>
                  <a:lnTo>
                    <a:pt x="204470" y="75565"/>
                  </a:lnTo>
                  <a:close/>
                </a:path>
                <a:path w="282575" h="135254">
                  <a:moveTo>
                    <a:pt x="251586" y="57150"/>
                  </a:moveTo>
                  <a:lnTo>
                    <a:pt x="212036" y="62611"/>
                  </a:lnTo>
                  <a:lnTo>
                    <a:pt x="151256" y="62611"/>
                  </a:lnTo>
                  <a:lnTo>
                    <a:pt x="151256" y="75565"/>
                  </a:lnTo>
                  <a:lnTo>
                    <a:pt x="211727" y="75565"/>
                  </a:lnTo>
                  <a:lnTo>
                    <a:pt x="220741" y="75263"/>
                  </a:lnTo>
                  <a:lnTo>
                    <a:pt x="251586" y="70104"/>
                  </a:lnTo>
                  <a:lnTo>
                    <a:pt x="251586" y="57150"/>
                  </a:lnTo>
                  <a:close/>
                </a:path>
                <a:path w="282575" h="135254">
                  <a:moveTo>
                    <a:pt x="199517" y="254"/>
                  </a:moveTo>
                  <a:lnTo>
                    <a:pt x="159639" y="18034"/>
                  </a:lnTo>
                  <a:lnTo>
                    <a:pt x="159384" y="26543"/>
                  </a:lnTo>
                  <a:lnTo>
                    <a:pt x="159523" y="31242"/>
                  </a:lnTo>
                  <a:lnTo>
                    <a:pt x="159639" y="35179"/>
                  </a:lnTo>
                  <a:lnTo>
                    <a:pt x="199517" y="53086"/>
                  </a:lnTo>
                  <a:lnTo>
                    <a:pt x="208039" y="52585"/>
                  </a:lnTo>
                  <a:lnTo>
                    <a:pt x="236289" y="40640"/>
                  </a:lnTo>
                  <a:lnTo>
                    <a:pt x="192277" y="40640"/>
                  </a:lnTo>
                  <a:lnTo>
                    <a:pt x="186308" y="39497"/>
                  </a:lnTo>
                  <a:lnTo>
                    <a:pt x="181736" y="37084"/>
                  </a:lnTo>
                  <a:lnTo>
                    <a:pt x="177292" y="34798"/>
                  </a:lnTo>
                  <a:lnTo>
                    <a:pt x="174878" y="31242"/>
                  </a:lnTo>
                  <a:lnTo>
                    <a:pt x="174878" y="21843"/>
                  </a:lnTo>
                  <a:lnTo>
                    <a:pt x="177292" y="18415"/>
                  </a:lnTo>
                  <a:lnTo>
                    <a:pt x="181736" y="16129"/>
                  </a:lnTo>
                  <a:lnTo>
                    <a:pt x="186308" y="13716"/>
                  </a:lnTo>
                  <a:lnTo>
                    <a:pt x="192277" y="12573"/>
                  </a:lnTo>
                  <a:lnTo>
                    <a:pt x="236289" y="12573"/>
                  </a:lnTo>
                  <a:lnTo>
                    <a:pt x="235711" y="11557"/>
                  </a:lnTo>
                  <a:lnTo>
                    <a:pt x="228346" y="7112"/>
                  </a:lnTo>
                  <a:lnTo>
                    <a:pt x="222466" y="4111"/>
                  </a:lnTo>
                  <a:lnTo>
                    <a:pt x="215693" y="1968"/>
                  </a:lnTo>
                  <a:lnTo>
                    <a:pt x="208039" y="682"/>
                  </a:lnTo>
                  <a:lnTo>
                    <a:pt x="199517" y="254"/>
                  </a:lnTo>
                  <a:close/>
                </a:path>
                <a:path w="282575" h="135254">
                  <a:moveTo>
                    <a:pt x="236289" y="12573"/>
                  </a:moveTo>
                  <a:lnTo>
                    <a:pt x="206755" y="12573"/>
                  </a:lnTo>
                  <a:lnTo>
                    <a:pt x="212725" y="13716"/>
                  </a:lnTo>
                  <a:lnTo>
                    <a:pt x="217170" y="16129"/>
                  </a:lnTo>
                  <a:lnTo>
                    <a:pt x="221742" y="18415"/>
                  </a:lnTo>
                  <a:lnTo>
                    <a:pt x="224027" y="21843"/>
                  </a:lnTo>
                  <a:lnTo>
                    <a:pt x="224281" y="26543"/>
                  </a:lnTo>
                  <a:lnTo>
                    <a:pt x="224027" y="31242"/>
                  </a:lnTo>
                  <a:lnTo>
                    <a:pt x="221742" y="34798"/>
                  </a:lnTo>
                  <a:lnTo>
                    <a:pt x="217170" y="37084"/>
                  </a:lnTo>
                  <a:lnTo>
                    <a:pt x="212725" y="39497"/>
                  </a:lnTo>
                  <a:lnTo>
                    <a:pt x="206755" y="40640"/>
                  </a:lnTo>
                  <a:lnTo>
                    <a:pt x="236289" y="40640"/>
                  </a:lnTo>
                  <a:lnTo>
                    <a:pt x="239395" y="35179"/>
                  </a:lnTo>
                  <a:lnTo>
                    <a:pt x="239649" y="26543"/>
                  </a:lnTo>
                  <a:lnTo>
                    <a:pt x="239508" y="21843"/>
                  </a:lnTo>
                  <a:lnTo>
                    <a:pt x="239395" y="18034"/>
                  </a:lnTo>
                  <a:lnTo>
                    <a:pt x="236289" y="12573"/>
                  </a:lnTo>
                  <a:close/>
                </a:path>
                <a:path w="282575" h="135254">
                  <a:moveTo>
                    <a:pt x="126365" y="88265"/>
                  </a:moveTo>
                  <a:lnTo>
                    <a:pt x="11556" y="88265"/>
                  </a:lnTo>
                  <a:lnTo>
                    <a:pt x="11556" y="101854"/>
                  </a:lnTo>
                  <a:lnTo>
                    <a:pt x="110362" y="101854"/>
                  </a:lnTo>
                  <a:lnTo>
                    <a:pt x="110362" y="135255"/>
                  </a:lnTo>
                  <a:lnTo>
                    <a:pt x="126365" y="135255"/>
                  </a:lnTo>
                  <a:lnTo>
                    <a:pt x="126365" y="88265"/>
                  </a:lnTo>
                  <a:close/>
                </a:path>
                <a:path w="282575" h="135254">
                  <a:moveTo>
                    <a:pt x="126365" y="44831"/>
                  </a:moveTo>
                  <a:lnTo>
                    <a:pt x="110617" y="44831"/>
                  </a:lnTo>
                  <a:lnTo>
                    <a:pt x="110617" y="80772"/>
                  </a:lnTo>
                  <a:lnTo>
                    <a:pt x="126365" y="80772"/>
                  </a:lnTo>
                  <a:lnTo>
                    <a:pt x="126365" y="44831"/>
                  </a:lnTo>
                  <a:close/>
                </a:path>
                <a:path w="282575" h="135254">
                  <a:moveTo>
                    <a:pt x="42036" y="1397"/>
                  </a:moveTo>
                  <a:lnTo>
                    <a:pt x="6500" y="17611"/>
                  </a:lnTo>
                  <a:lnTo>
                    <a:pt x="0" y="38989"/>
                  </a:lnTo>
                  <a:lnTo>
                    <a:pt x="751" y="46482"/>
                  </a:lnTo>
                  <a:lnTo>
                    <a:pt x="33299" y="75832"/>
                  </a:lnTo>
                  <a:lnTo>
                    <a:pt x="34286" y="75832"/>
                  </a:lnTo>
                  <a:lnTo>
                    <a:pt x="42036" y="76454"/>
                  </a:lnTo>
                  <a:lnTo>
                    <a:pt x="74901" y="63246"/>
                  </a:lnTo>
                  <a:lnTo>
                    <a:pt x="34162" y="63246"/>
                  </a:lnTo>
                  <a:lnTo>
                    <a:pt x="27812" y="61087"/>
                  </a:lnTo>
                  <a:lnTo>
                    <a:pt x="22986" y="56768"/>
                  </a:lnTo>
                  <a:lnTo>
                    <a:pt x="18287" y="52451"/>
                  </a:lnTo>
                  <a:lnTo>
                    <a:pt x="15875" y="46482"/>
                  </a:lnTo>
                  <a:lnTo>
                    <a:pt x="15989" y="31085"/>
                  </a:lnTo>
                  <a:lnTo>
                    <a:pt x="18287" y="25400"/>
                  </a:lnTo>
                  <a:lnTo>
                    <a:pt x="22986" y="21082"/>
                  </a:lnTo>
                  <a:lnTo>
                    <a:pt x="27812" y="16764"/>
                  </a:lnTo>
                  <a:lnTo>
                    <a:pt x="34162" y="14605"/>
                  </a:lnTo>
                  <a:lnTo>
                    <a:pt x="76157" y="14605"/>
                  </a:lnTo>
                  <a:lnTo>
                    <a:pt x="69215" y="9398"/>
                  </a:lnTo>
                  <a:lnTo>
                    <a:pt x="63521" y="5968"/>
                  </a:lnTo>
                  <a:lnTo>
                    <a:pt x="57102" y="3492"/>
                  </a:lnTo>
                  <a:lnTo>
                    <a:pt x="49944" y="1968"/>
                  </a:lnTo>
                  <a:lnTo>
                    <a:pt x="42036" y="1397"/>
                  </a:lnTo>
                  <a:close/>
                </a:path>
                <a:path w="282575" h="135254">
                  <a:moveTo>
                    <a:pt x="76157" y="14605"/>
                  </a:moveTo>
                  <a:lnTo>
                    <a:pt x="49783" y="14605"/>
                  </a:lnTo>
                  <a:lnTo>
                    <a:pt x="56133" y="16764"/>
                  </a:lnTo>
                  <a:lnTo>
                    <a:pt x="60832" y="21082"/>
                  </a:lnTo>
                  <a:lnTo>
                    <a:pt x="65658" y="25400"/>
                  </a:lnTo>
                  <a:lnTo>
                    <a:pt x="67957" y="31085"/>
                  </a:lnTo>
                  <a:lnTo>
                    <a:pt x="68072" y="46482"/>
                  </a:lnTo>
                  <a:lnTo>
                    <a:pt x="65658" y="52451"/>
                  </a:lnTo>
                  <a:lnTo>
                    <a:pt x="60832" y="56768"/>
                  </a:lnTo>
                  <a:lnTo>
                    <a:pt x="56133" y="61087"/>
                  </a:lnTo>
                  <a:lnTo>
                    <a:pt x="49783" y="63246"/>
                  </a:lnTo>
                  <a:lnTo>
                    <a:pt x="74901" y="63246"/>
                  </a:lnTo>
                  <a:lnTo>
                    <a:pt x="75241" y="62922"/>
                  </a:lnTo>
                  <a:lnTo>
                    <a:pt x="79041" y="57578"/>
                  </a:lnTo>
                  <a:lnTo>
                    <a:pt x="81770" y="51544"/>
                  </a:lnTo>
                  <a:lnTo>
                    <a:pt x="83439" y="44831"/>
                  </a:lnTo>
                  <a:lnTo>
                    <a:pt x="126365" y="44831"/>
                  </a:lnTo>
                  <a:lnTo>
                    <a:pt x="126365" y="30226"/>
                  </a:lnTo>
                  <a:lnTo>
                    <a:pt x="82930" y="30226"/>
                  </a:lnTo>
                  <a:lnTo>
                    <a:pt x="80899" y="21590"/>
                  </a:lnTo>
                  <a:lnTo>
                    <a:pt x="76326" y="14732"/>
                  </a:lnTo>
                  <a:lnTo>
                    <a:pt x="76157" y="14605"/>
                  </a:lnTo>
                  <a:close/>
                </a:path>
                <a:path w="282575" h="135254">
                  <a:moveTo>
                    <a:pt x="126365" y="0"/>
                  </a:moveTo>
                  <a:lnTo>
                    <a:pt x="110617" y="0"/>
                  </a:lnTo>
                  <a:lnTo>
                    <a:pt x="110617" y="30226"/>
                  </a:lnTo>
                  <a:lnTo>
                    <a:pt x="126365" y="30226"/>
                  </a:lnTo>
                  <a:lnTo>
                    <a:pt x="12636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6342888" y="4177283"/>
            <a:ext cx="803275" cy="228600"/>
            <a:chOff x="6342888" y="4177283"/>
            <a:chExt cx="803275" cy="228600"/>
          </a:xfrm>
        </p:grpSpPr>
        <p:sp>
          <p:nvSpPr>
            <p:cNvPr id="84" name="object 84"/>
            <p:cNvSpPr/>
            <p:nvPr/>
          </p:nvSpPr>
          <p:spPr>
            <a:xfrm>
              <a:off x="6342888" y="4177283"/>
              <a:ext cx="803275" cy="228600"/>
            </a:xfrm>
            <a:custGeom>
              <a:avLst/>
              <a:gdLst/>
              <a:ahLst/>
              <a:cxnLst/>
              <a:rect l="l" t="t" r="r" b="b"/>
              <a:pathLst>
                <a:path w="803275" h="228600">
                  <a:moveTo>
                    <a:pt x="688847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688847" y="228600"/>
                  </a:lnTo>
                  <a:lnTo>
                    <a:pt x="733335" y="219616"/>
                  </a:lnTo>
                  <a:lnTo>
                    <a:pt x="769667" y="195119"/>
                  </a:lnTo>
                  <a:lnTo>
                    <a:pt x="794164" y="158787"/>
                  </a:lnTo>
                  <a:lnTo>
                    <a:pt x="803147" y="114300"/>
                  </a:lnTo>
                  <a:lnTo>
                    <a:pt x="794164" y="69812"/>
                  </a:lnTo>
                  <a:lnTo>
                    <a:pt x="769667" y="33480"/>
                  </a:lnTo>
                  <a:lnTo>
                    <a:pt x="733335" y="8983"/>
                  </a:lnTo>
                  <a:lnTo>
                    <a:pt x="688847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494780" y="4216145"/>
              <a:ext cx="193294" cy="132841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6705092" y="4214113"/>
              <a:ext cx="282575" cy="135890"/>
            </a:xfrm>
            <a:custGeom>
              <a:avLst/>
              <a:gdLst/>
              <a:ahLst/>
              <a:cxnLst/>
              <a:rect l="l" t="t" r="r" b="b"/>
              <a:pathLst>
                <a:path w="282575" h="135889">
                  <a:moveTo>
                    <a:pt x="179450" y="92582"/>
                  </a:moveTo>
                  <a:lnTo>
                    <a:pt x="163702" y="92582"/>
                  </a:lnTo>
                  <a:lnTo>
                    <a:pt x="163702" y="133603"/>
                  </a:lnTo>
                  <a:lnTo>
                    <a:pt x="282193" y="133603"/>
                  </a:lnTo>
                  <a:lnTo>
                    <a:pt x="282193" y="120268"/>
                  </a:lnTo>
                  <a:lnTo>
                    <a:pt x="179450" y="120268"/>
                  </a:lnTo>
                  <a:lnTo>
                    <a:pt x="179450" y="92582"/>
                  </a:lnTo>
                  <a:close/>
                </a:path>
                <a:path w="282575" h="135889">
                  <a:moveTo>
                    <a:pt x="278637" y="0"/>
                  </a:moveTo>
                  <a:lnTo>
                    <a:pt x="263016" y="0"/>
                  </a:lnTo>
                  <a:lnTo>
                    <a:pt x="263016" y="84962"/>
                  </a:lnTo>
                  <a:lnTo>
                    <a:pt x="221868" y="84962"/>
                  </a:lnTo>
                  <a:lnTo>
                    <a:pt x="221868" y="97662"/>
                  </a:lnTo>
                  <a:lnTo>
                    <a:pt x="263016" y="97662"/>
                  </a:lnTo>
                  <a:lnTo>
                    <a:pt x="263016" y="106044"/>
                  </a:lnTo>
                  <a:lnTo>
                    <a:pt x="278637" y="106044"/>
                  </a:lnTo>
                  <a:lnTo>
                    <a:pt x="278637" y="0"/>
                  </a:lnTo>
                  <a:close/>
                </a:path>
                <a:path w="282575" h="135889">
                  <a:moveTo>
                    <a:pt x="204342" y="75564"/>
                  </a:moveTo>
                  <a:lnTo>
                    <a:pt x="188594" y="75564"/>
                  </a:lnTo>
                  <a:lnTo>
                    <a:pt x="188594" y="99821"/>
                  </a:lnTo>
                  <a:lnTo>
                    <a:pt x="204342" y="99821"/>
                  </a:lnTo>
                  <a:lnTo>
                    <a:pt x="204342" y="75564"/>
                  </a:lnTo>
                  <a:close/>
                </a:path>
                <a:path w="282575" h="135889">
                  <a:moveTo>
                    <a:pt x="251586" y="57276"/>
                  </a:moveTo>
                  <a:lnTo>
                    <a:pt x="211917" y="62610"/>
                  </a:lnTo>
                  <a:lnTo>
                    <a:pt x="151256" y="62610"/>
                  </a:lnTo>
                  <a:lnTo>
                    <a:pt x="151256" y="75564"/>
                  </a:lnTo>
                  <a:lnTo>
                    <a:pt x="211721" y="75564"/>
                  </a:lnTo>
                  <a:lnTo>
                    <a:pt x="220678" y="75263"/>
                  </a:lnTo>
                  <a:lnTo>
                    <a:pt x="227097" y="74868"/>
                  </a:lnTo>
                  <a:lnTo>
                    <a:pt x="241046" y="73532"/>
                  </a:lnTo>
                  <a:lnTo>
                    <a:pt x="247141" y="72135"/>
                  </a:lnTo>
                  <a:lnTo>
                    <a:pt x="251586" y="70230"/>
                  </a:lnTo>
                  <a:lnTo>
                    <a:pt x="251586" y="57276"/>
                  </a:lnTo>
                  <a:close/>
                </a:path>
                <a:path w="282575" h="135889">
                  <a:moveTo>
                    <a:pt x="199389" y="380"/>
                  </a:moveTo>
                  <a:lnTo>
                    <a:pt x="159511" y="18160"/>
                  </a:lnTo>
                  <a:lnTo>
                    <a:pt x="159257" y="26669"/>
                  </a:lnTo>
                  <a:lnTo>
                    <a:pt x="159398" y="31368"/>
                  </a:lnTo>
                  <a:lnTo>
                    <a:pt x="159511" y="35178"/>
                  </a:lnTo>
                  <a:lnTo>
                    <a:pt x="199389" y="53085"/>
                  </a:lnTo>
                  <a:lnTo>
                    <a:pt x="207986" y="52657"/>
                  </a:lnTo>
                  <a:lnTo>
                    <a:pt x="236151" y="40766"/>
                  </a:lnTo>
                  <a:lnTo>
                    <a:pt x="192150" y="40766"/>
                  </a:lnTo>
                  <a:lnTo>
                    <a:pt x="186181" y="39496"/>
                  </a:lnTo>
                  <a:lnTo>
                    <a:pt x="181736" y="37210"/>
                  </a:lnTo>
                  <a:lnTo>
                    <a:pt x="177164" y="34797"/>
                  </a:lnTo>
                  <a:lnTo>
                    <a:pt x="174878" y="31368"/>
                  </a:lnTo>
                  <a:lnTo>
                    <a:pt x="174878" y="21970"/>
                  </a:lnTo>
                  <a:lnTo>
                    <a:pt x="177164" y="18414"/>
                  </a:lnTo>
                  <a:lnTo>
                    <a:pt x="181736" y="16128"/>
                  </a:lnTo>
                  <a:lnTo>
                    <a:pt x="186181" y="13842"/>
                  </a:lnTo>
                  <a:lnTo>
                    <a:pt x="192150" y="12699"/>
                  </a:lnTo>
                  <a:lnTo>
                    <a:pt x="236222" y="12699"/>
                  </a:lnTo>
                  <a:lnTo>
                    <a:pt x="235584" y="11556"/>
                  </a:lnTo>
                  <a:lnTo>
                    <a:pt x="228346" y="7111"/>
                  </a:lnTo>
                  <a:lnTo>
                    <a:pt x="222464" y="4185"/>
                  </a:lnTo>
                  <a:lnTo>
                    <a:pt x="215677" y="2079"/>
                  </a:lnTo>
                  <a:lnTo>
                    <a:pt x="207986" y="807"/>
                  </a:lnTo>
                  <a:lnTo>
                    <a:pt x="199389" y="380"/>
                  </a:lnTo>
                  <a:close/>
                </a:path>
                <a:path w="282575" h="135889">
                  <a:moveTo>
                    <a:pt x="236222" y="12699"/>
                  </a:moveTo>
                  <a:lnTo>
                    <a:pt x="206628" y="12699"/>
                  </a:lnTo>
                  <a:lnTo>
                    <a:pt x="212598" y="13842"/>
                  </a:lnTo>
                  <a:lnTo>
                    <a:pt x="217169" y="16128"/>
                  </a:lnTo>
                  <a:lnTo>
                    <a:pt x="221614" y="18414"/>
                  </a:lnTo>
                  <a:lnTo>
                    <a:pt x="224027" y="21970"/>
                  </a:lnTo>
                  <a:lnTo>
                    <a:pt x="224027" y="31368"/>
                  </a:lnTo>
                  <a:lnTo>
                    <a:pt x="221614" y="34797"/>
                  </a:lnTo>
                  <a:lnTo>
                    <a:pt x="217169" y="37210"/>
                  </a:lnTo>
                  <a:lnTo>
                    <a:pt x="212598" y="39496"/>
                  </a:lnTo>
                  <a:lnTo>
                    <a:pt x="206628" y="40766"/>
                  </a:lnTo>
                  <a:lnTo>
                    <a:pt x="236151" y="40766"/>
                  </a:lnTo>
                  <a:lnTo>
                    <a:pt x="239267" y="35178"/>
                  </a:lnTo>
                  <a:lnTo>
                    <a:pt x="239522" y="26669"/>
                  </a:lnTo>
                  <a:lnTo>
                    <a:pt x="239381" y="21970"/>
                  </a:lnTo>
                  <a:lnTo>
                    <a:pt x="239267" y="18160"/>
                  </a:lnTo>
                  <a:lnTo>
                    <a:pt x="236222" y="12699"/>
                  </a:lnTo>
                  <a:close/>
                </a:path>
                <a:path w="282575" h="135889">
                  <a:moveTo>
                    <a:pt x="126237" y="88264"/>
                  </a:moveTo>
                  <a:lnTo>
                    <a:pt x="11556" y="88264"/>
                  </a:lnTo>
                  <a:lnTo>
                    <a:pt x="11556" y="101853"/>
                  </a:lnTo>
                  <a:lnTo>
                    <a:pt x="110235" y="101853"/>
                  </a:lnTo>
                  <a:lnTo>
                    <a:pt x="110235" y="135381"/>
                  </a:lnTo>
                  <a:lnTo>
                    <a:pt x="126237" y="135381"/>
                  </a:lnTo>
                  <a:lnTo>
                    <a:pt x="126237" y="88264"/>
                  </a:lnTo>
                  <a:close/>
                </a:path>
                <a:path w="282575" h="135889">
                  <a:moveTo>
                    <a:pt x="126237" y="44830"/>
                  </a:moveTo>
                  <a:lnTo>
                    <a:pt x="110616" y="44830"/>
                  </a:lnTo>
                  <a:lnTo>
                    <a:pt x="110616" y="80898"/>
                  </a:lnTo>
                  <a:lnTo>
                    <a:pt x="126237" y="80898"/>
                  </a:lnTo>
                  <a:lnTo>
                    <a:pt x="126237" y="44830"/>
                  </a:lnTo>
                  <a:close/>
                </a:path>
                <a:path w="282575" h="135889">
                  <a:moveTo>
                    <a:pt x="41909" y="1396"/>
                  </a:moveTo>
                  <a:lnTo>
                    <a:pt x="6447" y="17664"/>
                  </a:lnTo>
                  <a:lnTo>
                    <a:pt x="0" y="38988"/>
                  </a:lnTo>
                  <a:lnTo>
                    <a:pt x="757" y="46608"/>
                  </a:lnTo>
                  <a:lnTo>
                    <a:pt x="783" y="46874"/>
                  </a:lnTo>
                  <a:lnTo>
                    <a:pt x="32716" y="75771"/>
                  </a:lnTo>
                  <a:lnTo>
                    <a:pt x="41909" y="76580"/>
                  </a:lnTo>
                  <a:lnTo>
                    <a:pt x="50266" y="75942"/>
                  </a:lnTo>
                  <a:lnTo>
                    <a:pt x="57800" y="74231"/>
                  </a:lnTo>
                  <a:lnTo>
                    <a:pt x="64502" y="71473"/>
                  </a:lnTo>
                  <a:lnTo>
                    <a:pt x="70357" y="67690"/>
                  </a:lnTo>
                  <a:lnTo>
                    <a:pt x="74779" y="63372"/>
                  </a:lnTo>
                  <a:lnTo>
                    <a:pt x="34035" y="63372"/>
                  </a:lnTo>
                  <a:lnTo>
                    <a:pt x="27685" y="61086"/>
                  </a:lnTo>
                  <a:lnTo>
                    <a:pt x="18160" y="52577"/>
                  </a:lnTo>
                  <a:lnTo>
                    <a:pt x="15855" y="46874"/>
                  </a:lnTo>
                  <a:lnTo>
                    <a:pt x="15855" y="31103"/>
                  </a:lnTo>
                  <a:lnTo>
                    <a:pt x="18160" y="25399"/>
                  </a:lnTo>
                  <a:lnTo>
                    <a:pt x="27685" y="16890"/>
                  </a:lnTo>
                  <a:lnTo>
                    <a:pt x="34035" y="14604"/>
                  </a:lnTo>
                  <a:lnTo>
                    <a:pt x="76153" y="14604"/>
                  </a:lnTo>
                  <a:lnTo>
                    <a:pt x="69214" y="9524"/>
                  </a:lnTo>
                  <a:lnTo>
                    <a:pt x="63501" y="6076"/>
                  </a:lnTo>
                  <a:lnTo>
                    <a:pt x="57038" y="3555"/>
                  </a:lnTo>
                  <a:lnTo>
                    <a:pt x="49837" y="1988"/>
                  </a:lnTo>
                  <a:lnTo>
                    <a:pt x="41909" y="1396"/>
                  </a:lnTo>
                  <a:close/>
                </a:path>
                <a:path w="282575" h="135889">
                  <a:moveTo>
                    <a:pt x="76153" y="14604"/>
                  </a:moveTo>
                  <a:lnTo>
                    <a:pt x="49783" y="14604"/>
                  </a:lnTo>
                  <a:lnTo>
                    <a:pt x="56006" y="16890"/>
                  </a:lnTo>
                  <a:lnTo>
                    <a:pt x="60832" y="21081"/>
                  </a:lnTo>
                  <a:lnTo>
                    <a:pt x="65531" y="25399"/>
                  </a:lnTo>
                  <a:lnTo>
                    <a:pt x="67837" y="31103"/>
                  </a:lnTo>
                  <a:lnTo>
                    <a:pt x="67837" y="46874"/>
                  </a:lnTo>
                  <a:lnTo>
                    <a:pt x="65531" y="52577"/>
                  </a:lnTo>
                  <a:lnTo>
                    <a:pt x="60832" y="56895"/>
                  </a:lnTo>
                  <a:lnTo>
                    <a:pt x="56006" y="61086"/>
                  </a:lnTo>
                  <a:lnTo>
                    <a:pt x="49783" y="63372"/>
                  </a:lnTo>
                  <a:lnTo>
                    <a:pt x="74779" y="63372"/>
                  </a:lnTo>
                  <a:lnTo>
                    <a:pt x="75185" y="62976"/>
                  </a:lnTo>
                  <a:lnTo>
                    <a:pt x="78978" y="57594"/>
                  </a:lnTo>
                  <a:lnTo>
                    <a:pt x="81698" y="51546"/>
                  </a:lnTo>
                  <a:lnTo>
                    <a:pt x="83311" y="44830"/>
                  </a:lnTo>
                  <a:lnTo>
                    <a:pt x="126237" y="44830"/>
                  </a:lnTo>
                  <a:lnTo>
                    <a:pt x="126237" y="30225"/>
                  </a:lnTo>
                  <a:lnTo>
                    <a:pt x="82803" y="30225"/>
                  </a:lnTo>
                  <a:lnTo>
                    <a:pt x="80899" y="21716"/>
                  </a:lnTo>
                  <a:lnTo>
                    <a:pt x="76326" y="14731"/>
                  </a:lnTo>
                  <a:lnTo>
                    <a:pt x="76153" y="14604"/>
                  </a:lnTo>
                  <a:close/>
                </a:path>
                <a:path w="282575" h="135889">
                  <a:moveTo>
                    <a:pt x="126237" y="0"/>
                  </a:moveTo>
                  <a:lnTo>
                    <a:pt x="110616" y="0"/>
                  </a:lnTo>
                  <a:lnTo>
                    <a:pt x="110616" y="30225"/>
                  </a:lnTo>
                  <a:lnTo>
                    <a:pt x="126237" y="30225"/>
                  </a:lnTo>
                  <a:lnTo>
                    <a:pt x="12623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7" name="object 8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991355" y="4803647"/>
            <a:ext cx="182880" cy="182880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4257166" y="4800726"/>
            <a:ext cx="1599565" cy="188595"/>
          </a:xfrm>
          <a:custGeom>
            <a:avLst/>
            <a:gdLst/>
            <a:ahLst/>
            <a:cxnLst/>
            <a:rect l="l" t="t" r="r" b="b"/>
            <a:pathLst>
              <a:path w="1599564" h="188595">
                <a:moveTo>
                  <a:pt x="656971" y="128016"/>
                </a:moveTo>
                <a:lnTo>
                  <a:pt x="619760" y="128016"/>
                </a:lnTo>
                <a:lnTo>
                  <a:pt x="619760" y="186055"/>
                </a:lnTo>
                <a:lnTo>
                  <a:pt x="785495" y="186055"/>
                </a:lnTo>
                <a:lnTo>
                  <a:pt x="785495" y="153797"/>
                </a:lnTo>
                <a:lnTo>
                  <a:pt x="656971" y="153797"/>
                </a:lnTo>
                <a:lnTo>
                  <a:pt x="656971" y="128016"/>
                </a:lnTo>
                <a:close/>
              </a:path>
              <a:path w="1599564" h="188595">
                <a:moveTo>
                  <a:pt x="782828" y="1270"/>
                </a:moveTo>
                <a:lnTo>
                  <a:pt x="746252" y="1270"/>
                </a:lnTo>
                <a:lnTo>
                  <a:pt x="746252" y="138684"/>
                </a:lnTo>
                <a:lnTo>
                  <a:pt x="782828" y="138684"/>
                </a:lnTo>
                <a:lnTo>
                  <a:pt x="782828" y="77851"/>
                </a:lnTo>
                <a:lnTo>
                  <a:pt x="804545" y="77851"/>
                </a:lnTo>
                <a:lnTo>
                  <a:pt x="804545" y="42418"/>
                </a:lnTo>
                <a:lnTo>
                  <a:pt x="782828" y="42418"/>
                </a:lnTo>
                <a:lnTo>
                  <a:pt x="782828" y="1270"/>
                </a:lnTo>
                <a:close/>
              </a:path>
              <a:path w="1599564" h="188595">
                <a:moveTo>
                  <a:pt x="727075" y="3429"/>
                </a:moveTo>
                <a:lnTo>
                  <a:pt x="613410" y="3429"/>
                </a:lnTo>
                <a:lnTo>
                  <a:pt x="613410" y="116332"/>
                </a:lnTo>
                <a:lnTo>
                  <a:pt x="701421" y="116332"/>
                </a:lnTo>
                <a:lnTo>
                  <a:pt x="709930" y="115824"/>
                </a:lnTo>
                <a:lnTo>
                  <a:pt x="726059" y="113538"/>
                </a:lnTo>
                <a:lnTo>
                  <a:pt x="732536" y="111887"/>
                </a:lnTo>
                <a:lnTo>
                  <a:pt x="737616" y="109855"/>
                </a:lnTo>
                <a:lnTo>
                  <a:pt x="737616" y="87757"/>
                </a:lnTo>
                <a:lnTo>
                  <a:pt x="649605" y="87757"/>
                </a:lnTo>
                <a:lnTo>
                  <a:pt x="649605" y="73279"/>
                </a:lnTo>
                <a:lnTo>
                  <a:pt x="723392" y="73279"/>
                </a:lnTo>
                <a:lnTo>
                  <a:pt x="723392" y="46228"/>
                </a:lnTo>
                <a:lnTo>
                  <a:pt x="649605" y="46228"/>
                </a:lnTo>
                <a:lnTo>
                  <a:pt x="649605" y="32004"/>
                </a:lnTo>
                <a:lnTo>
                  <a:pt x="727075" y="32004"/>
                </a:lnTo>
                <a:lnTo>
                  <a:pt x="727075" y="3429"/>
                </a:lnTo>
                <a:close/>
              </a:path>
              <a:path w="1599564" h="188595">
                <a:moveTo>
                  <a:pt x="737616" y="81788"/>
                </a:moveTo>
                <a:lnTo>
                  <a:pt x="732663" y="83566"/>
                </a:lnTo>
                <a:lnTo>
                  <a:pt x="726440" y="85090"/>
                </a:lnTo>
                <a:lnTo>
                  <a:pt x="718947" y="86106"/>
                </a:lnTo>
                <a:lnTo>
                  <a:pt x="711454" y="87249"/>
                </a:lnTo>
                <a:lnTo>
                  <a:pt x="703453" y="87757"/>
                </a:lnTo>
                <a:lnTo>
                  <a:pt x="737616" y="87757"/>
                </a:lnTo>
                <a:lnTo>
                  <a:pt x="737616" y="81788"/>
                </a:lnTo>
                <a:close/>
              </a:path>
              <a:path w="1599564" h="188595">
                <a:moveTo>
                  <a:pt x="1192784" y="122809"/>
                </a:moveTo>
                <a:lnTo>
                  <a:pt x="1026541" y="122809"/>
                </a:lnTo>
                <a:lnTo>
                  <a:pt x="1026541" y="153416"/>
                </a:lnTo>
                <a:lnTo>
                  <a:pt x="1155573" y="153416"/>
                </a:lnTo>
                <a:lnTo>
                  <a:pt x="1155573" y="188214"/>
                </a:lnTo>
                <a:lnTo>
                  <a:pt x="1192784" y="188214"/>
                </a:lnTo>
                <a:lnTo>
                  <a:pt x="1192784" y="122809"/>
                </a:lnTo>
                <a:close/>
              </a:path>
              <a:path w="1599564" h="188595">
                <a:moveTo>
                  <a:pt x="1468501" y="121285"/>
                </a:moveTo>
                <a:lnTo>
                  <a:pt x="1431290" y="121285"/>
                </a:lnTo>
                <a:lnTo>
                  <a:pt x="1431290" y="186055"/>
                </a:lnTo>
                <a:lnTo>
                  <a:pt x="1599311" y="186055"/>
                </a:lnTo>
                <a:lnTo>
                  <a:pt x="1599311" y="153416"/>
                </a:lnTo>
                <a:lnTo>
                  <a:pt x="1468501" y="153416"/>
                </a:lnTo>
                <a:lnTo>
                  <a:pt x="1468501" y="121285"/>
                </a:lnTo>
                <a:close/>
              </a:path>
              <a:path w="1599564" h="188595">
                <a:moveTo>
                  <a:pt x="1596644" y="1270"/>
                </a:moveTo>
                <a:lnTo>
                  <a:pt x="1560068" y="1270"/>
                </a:lnTo>
                <a:lnTo>
                  <a:pt x="1560068" y="40640"/>
                </a:lnTo>
                <a:lnTo>
                  <a:pt x="1535430" y="40640"/>
                </a:lnTo>
                <a:lnTo>
                  <a:pt x="1535430" y="72390"/>
                </a:lnTo>
                <a:lnTo>
                  <a:pt x="1560068" y="72390"/>
                </a:lnTo>
                <a:lnTo>
                  <a:pt x="1560068" y="138176"/>
                </a:lnTo>
                <a:lnTo>
                  <a:pt x="1596644" y="138176"/>
                </a:lnTo>
                <a:lnTo>
                  <a:pt x="1596644" y="1270"/>
                </a:lnTo>
                <a:close/>
              </a:path>
              <a:path w="1599564" h="188595">
                <a:moveTo>
                  <a:pt x="1500759" y="34544"/>
                </a:moveTo>
                <a:lnTo>
                  <a:pt x="1464056" y="34544"/>
                </a:lnTo>
                <a:lnTo>
                  <a:pt x="1462196" y="43378"/>
                </a:lnTo>
                <a:lnTo>
                  <a:pt x="1459277" y="51593"/>
                </a:lnTo>
                <a:lnTo>
                  <a:pt x="1429192" y="79793"/>
                </a:lnTo>
                <a:lnTo>
                  <a:pt x="1420241" y="81534"/>
                </a:lnTo>
                <a:lnTo>
                  <a:pt x="1420241" y="114681"/>
                </a:lnTo>
                <a:lnTo>
                  <a:pt x="1463871" y="99847"/>
                </a:lnTo>
                <a:lnTo>
                  <a:pt x="1483106" y="80899"/>
                </a:lnTo>
                <a:lnTo>
                  <a:pt x="1539606" y="80899"/>
                </a:lnTo>
                <a:lnTo>
                  <a:pt x="1497584" y="51943"/>
                </a:lnTo>
                <a:lnTo>
                  <a:pt x="1499235" y="46228"/>
                </a:lnTo>
                <a:lnTo>
                  <a:pt x="1500328" y="40640"/>
                </a:lnTo>
                <a:lnTo>
                  <a:pt x="1500378" y="40386"/>
                </a:lnTo>
                <a:lnTo>
                  <a:pt x="1500759" y="34544"/>
                </a:lnTo>
                <a:close/>
              </a:path>
              <a:path w="1599564" h="188595">
                <a:moveTo>
                  <a:pt x="1539606" y="80899"/>
                </a:moveTo>
                <a:lnTo>
                  <a:pt x="1483106" y="80899"/>
                </a:lnTo>
                <a:lnTo>
                  <a:pt x="1528064" y="113157"/>
                </a:lnTo>
                <a:lnTo>
                  <a:pt x="1548638" y="87122"/>
                </a:lnTo>
                <a:lnTo>
                  <a:pt x="1539606" y="80899"/>
                </a:lnTo>
                <a:close/>
              </a:path>
              <a:path w="1599564" h="188595">
                <a:moveTo>
                  <a:pt x="1540637" y="3429"/>
                </a:moveTo>
                <a:lnTo>
                  <a:pt x="1422908" y="3429"/>
                </a:lnTo>
                <a:lnTo>
                  <a:pt x="1422908" y="34544"/>
                </a:lnTo>
                <a:lnTo>
                  <a:pt x="1540637" y="34544"/>
                </a:lnTo>
                <a:lnTo>
                  <a:pt x="1540637" y="3429"/>
                </a:lnTo>
                <a:close/>
              </a:path>
              <a:path w="1599564" h="188595">
                <a:moveTo>
                  <a:pt x="585978" y="119888"/>
                </a:moveTo>
                <a:lnTo>
                  <a:pt x="419862" y="119888"/>
                </a:lnTo>
                <a:lnTo>
                  <a:pt x="419862" y="151257"/>
                </a:lnTo>
                <a:lnTo>
                  <a:pt x="548767" y="151257"/>
                </a:lnTo>
                <a:lnTo>
                  <a:pt x="548767" y="188214"/>
                </a:lnTo>
                <a:lnTo>
                  <a:pt x="585978" y="188214"/>
                </a:lnTo>
                <a:lnTo>
                  <a:pt x="585978" y="119888"/>
                </a:lnTo>
                <a:close/>
              </a:path>
              <a:path w="1599564" h="188595">
                <a:moveTo>
                  <a:pt x="1389380" y="100330"/>
                </a:moveTo>
                <a:lnTo>
                  <a:pt x="1226058" y="100330"/>
                </a:lnTo>
                <a:lnTo>
                  <a:pt x="1226058" y="124841"/>
                </a:lnTo>
                <a:lnTo>
                  <a:pt x="1353566" y="124841"/>
                </a:lnTo>
                <a:lnTo>
                  <a:pt x="1353566" y="131953"/>
                </a:lnTo>
                <a:lnTo>
                  <a:pt x="1226439" y="131953"/>
                </a:lnTo>
                <a:lnTo>
                  <a:pt x="1226439" y="186055"/>
                </a:lnTo>
                <a:lnTo>
                  <a:pt x="1391412" y="186055"/>
                </a:lnTo>
                <a:lnTo>
                  <a:pt x="1391412" y="161544"/>
                </a:lnTo>
                <a:lnTo>
                  <a:pt x="1262380" y="161544"/>
                </a:lnTo>
                <a:lnTo>
                  <a:pt x="1262380" y="154432"/>
                </a:lnTo>
                <a:lnTo>
                  <a:pt x="1389380" y="154432"/>
                </a:lnTo>
                <a:lnTo>
                  <a:pt x="1389380" y="100330"/>
                </a:lnTo>
                <a:close/>
              </a:path>
              <a:path w="1599564" h="188595">
                <a:moveTo>
                  <a:pt x="938784" y="137795"/>
                </a:moveTo>
                <a:lnTo>
                  <a:pt x="895647" y="145161"/>
                </a:lnTo>
                <a:lnTo>
                  <a:pt x="812038" y="145161"/>
                </a:lnTo>
                <a:lnTo>
                  <a:pt x="812038" y="177419"/>
                </a:lnTo>
                <a:lnTo>
                  <a:pt x="894985" y="177419"/>
                </a:lnTo>
                <a:lnTo>
                  <a:pt x="904081" y="176958"/>
                </a:lnTo>
                <a:lnTo>
                  <a:pt x="938784" y="170053"/>
                </a:lnTo>
                <a:lnTo>
                  <a:pt x="938784" y="137795"/>
                </a:lnTo>
                <a:close/>
              </a:path>
              <a:path w="1599564" h="188595">
                <a:moveTo>
                  <a:pt x="873506" y="54102"/>
                </a:moveTo>
                <a:lnTo>
                  <a:pt x="833501" y="63881"/>
                </a:lnTo>
                <a:lnTo>
                  <a:pt x="817626" y="92583"/>
                </a:lnTo>
                <a:lnTo>
                  <a:pt x="818195" y="98298"/>
                </a:lnTo>
                <a:lnTo>
                  <a:pt x="846790" y="127432"/>
                </a:lnTo>
                <a:lnTo>
                  <a:pt x="854837" y="129413"/>
                </a:lnTo>
                <a:lnTo>
                  <a:pt x="854837" y="145161"/>
                </a:lnTo>
                <a:lnTo>
                  <a:pt x="891159" y="145161"/>
                </a:lnTo>
                <a:lnTo>
                  <a:pt x="891159" y="129540"/>
                </a:lnTo>
                <a:lnTo>
                  <a:pt x="899396" y="127613"/>
                </a:lnTo>
                <a:lnTo>
                  <a:pt x="927753" y="102362"/>
                </a:lnTo>
                <a:lnTo>
                  <a:pt x="866902" y="102362"/>
                </a:lnTo>
                <a:lnTo>
                  <a:pt x="861695" y="101473"/>
                </a:lnTo>
                <a:lnTo>
                  <a:pt x="857805" y="99841"/>
                </a:lnTo>
                <a:lnTo>
                  <a:pt x="853948" y="98298"/>
                </a:lnTo>
                <a:lnTo>
                  <a:pt x="851916" y="95758"/>
                </a:lnTo>
                <a:lnTo>
                  <a:pt x="851788" y="92583"/>
                </a:lnTo>
                <a:lnTo>
                  <a:pt x="851916" y="89281"/>
                </a:lnTo>
                <a:lnTo>
                  <a:pt x="853948" y="86868"/>
                </a:lnTo>
                <a:lnTo>
                  <a:pt x="857758" y="85217"/>
                </a:lnTo>
                <a:lnTo>
                  <a:pt x="861664" y="83704"/>
                </a:lnTo>
                <a:lnTo>
                  <a:pt x="866902" y="82804"/>
                </a:lnTo>
                <a:lnTo>
                  <a:pt x="927769" y="82804"/>
                </a:lnTo>
                <a:lnTo>
                  <a:pt x="925099" y="75946"/>
                </a:lnTo>
                <a:lnTo>
                  <a:pt x="885221" y="54719"/>
                </a:lnTo>
                <a:lnTo>
                  <a:pt x="873506" y="54102"/>
                </a:lnTo>
                <a:close/>
              </a:path>
              <a:path w="1599564" h="188595">
                <a:moveTo>
                  <a:pt x="927769" y="82804"/>
                </a:moveTo>
                <a:lnTo>
                  <a:pt x="880110" y="82804"/>
                </a:lnTo>
                <a:lnTo>
                  <a:pt x="885346" y="83704"/>
                </a:lnTo>
                <a:lnTo>
                  <a:pt x="889127" y="85217"/>
                </a:lnTo>
                <a:lnTo>
                  <a:pt x="893063" y="86868"/>
                </a:lnTo>
                <a:lnTo>
                  <a:pt x="894969" y="89281"/>
                </a:lnTo>
                <a:lnTo>
                  <a:pt x="894969" y="95758"/>
                </a:lnTo>
                <a:lnTo>
                  <a:pt x="893063" y="98298"/>
                </a:lnTo>
                <a:lnTo>
                  <a:pt x="889081" y="99841"/>
                </a:lnTo>
                <a:lnTo>
                  <a:pt x="885317" y="101473"/>
                </a:lnTo>
                <a:lnTo>
                  <a:pt x="880110" y="102362"/>
                </a:lnTo>
                <a:lnTo>
                  <a:pt x="927753" y="102362"/>
                </a:lnTo>
                <a:lnTo>
                  <a:pt x="928524" y="99841"/>
                </a:lnTo>
                <a:lnTo>
                  <a:pt x="929259" y="92583"/>
                </a:lnTo>
                <a:lnTo>
                  <a:pt x="928119" y="83704"/>
                </a:lnTo>
                <a:lnTo>
                  <a:pt x="927769" y="82804"/>
                </a:lnTo>
                <a:close/>
              </a:path>
              <a:path w="1599564" h="188595">
                <a:moveTo>
                  <a:pt x="1255522" y="3429"/>
                </a:moveTo>
                <a:lnTo>
                  <a:pt x="1219962" y="3429"/>
                </a:lnTo>
                <a:lnTo>
                  <a:pt x="1219962" y="89916"/>
                </a:lnTo>
                <a:lnTo>
                  <a:pt x="1332738" y="89916"/>
                </a:lnTo>
                <a:lnTo>
                  <a:pt x="1332738" y="61595"/>
                </a:lnTo>
                <a:lnTo>
                  <a:pt x="1255522" y="61595"/>
                </a:lnTo>
                <a:lnTo>
                  <a:pt x="1255522" y="46228"/>
                </a:lnTo>
                <a:lnTo>
                  <a:pt x="1332738" y="46228"/>
                </a:lnTo>
                <a:lnTo>
                  <a:pt x="1332738" y="18542"/>
                </a:lnTo>
                <a:lnTo>
                  <a:pt x="1255522" y="18542"/>
                </a:lnTo>
                <a:lnTo>
                  <a:pt x="1255522" y="3429"/>
                </a:lnTo>
                <a:close/>
              </a:path>
              <a:path w="1599564" h="188595">
                <a:moveTo>
                  <a:pt x="1332738" y="46228"/>
                </a:moveTo>
                <a:lnTo>
                  <a:pt x="1297305" y="46228"/>
                </a:lnTo>
                <a:lnTo>
                  <a:pt x="1297305" y="61595"/>
                </a:lnTo>
                <a:lnTo>
                  <a:pt x="1332738" y="61595"/>
                </a:lnTo>
                <a:lnTo>
                  <a:pt x="1332738" y="46228"/>
                </a:lnTo>
                <a:close/>
              </a:path>
              <a:path w="1599564" h="188595">
                <a:moveTo>
                  <a:pt x="1332738" y="3429"/>
                </a:moveTo>
                <a:lnTo>
                  <a:pt x="1297305" y="3429"/>
                </a:lnTo>
                <a:lnTo>
                  <a:pt x="1297305" y="18542"/>
                </a:lnTo>
                <a:lnTo>
                  <a:pt x="1332738" y="18542"/>
                </a:lnTo>
                <a:lnTo>
                  <a:pt x="1332738" y="3429"/>
                </a:lnTo>
                <a:close/>
              </a:path>
              <a:path w="1599564" h="188595">
                <a:moveTo>
                  <a:pt x="142112" y="2159"/>
                </a:moveTo>
                <a:lnTo>
                  <a:pt x="110490" y="2159"/>
                </a:lnTo>
                <a:lnTo>
                  <a:pt x="110490" y="46101"/>
                </a:lnTo>
                <a:lnTo>
                  <a:pt x="95123" y="46101"/>
                </a:lnTo>
                <a:lnTo>
                  <a:pt x="95123" y="80010"/>
                </a:lnTo>
                <a:lnTo>
                  <a:pt x="110490" y="80010"/>
                </a:lnTo>
                <a:lnTo>
                  <a:pt x="110490" y="95377"/>
                </a:lnTo>
                <a:lnTo>
                  <a:pt x="95123" y="95377"/>
                </a:lnTo>
                <a:lnTo>
                  <a:pt x="95123" y="129413"/>
                </a:lnTo>
                <a:lnTo>
                  <a:pt x="110490" y="129413"/>
                </a:lnTo>
                <a:lnTo>
                  <a:pt x="110490" y="182753"/>
                </a:lnTo>
                <a:lnTo>
                  <a:pt x="142112" y="182753"/>
                </a:lnTo>
                <a:lnTo>
                  <a:pt x="142112" y="2159"/>
                </a:lnTo>
                <a:close/>
              </a:path>
              <a:path w="1599564" h="188595">
                <a:moveTo>
                  <a:pt x="85471" y="36957"/>
                </a:moveTo>
                <a:lnTo>
                  <a:pt x="53594" y="36957"/>
                </a:lnTo>
                <a:lnTo>
                  <a:pt x="53594" y="146050"/>
                </a:lnTo>
                <a:lnTo>
                  <a:pt x="0" y="146050"/>
                </a:lnTo>
                <a:lnTo>
                  <a:pt x="0" y="177419"/>
                </a:lnTo>
                <a:lnTo>
                  <a:pt x="63246" y="177419"/>
                </a:lnTo>
                <a:lnTo>
                  <a:pt x="71247" y="176911"/>
                </a:lnTo>
                <a:lnTo>
                  <a:pt x="79248" y="175768"/>
                </a:lnTo>
                <a:lnTo>
                  <a:pt x="87249" y="174752"/>
                </a:lnTo>
                <a:lnTo>
                  <a:pt x="93980" y="172974"/>
                </a:lnTo>
                <a:lnTo>
                  <a:pt x="99695" y="170434"/>
                </a:lnTo>
                <a:lnTo>
                  <a:pt x="99695" y="143383"/>
                </a:lnTo>
                <a:lnTo>
                  <a:pt x="85471" y="143383"/>
                </a:lnTo>
                <a:lnTo>
                  <a:pt x="85471" y="36957"/>
                </a:lnTo>
                <a:close/>
              </a:path>
              <a:path w="1599564" h="188595">
                <a:moveTo>
                  <a:pt x="41910" y="36957"/>
                </a:moveTo>
                <a:lnTo>
                  <a:pt x="10160" y="36957"/>
                </a:lnTo>
                <a:lnTo>
                  <a:pt x="10160" y="146050"/>
                </a:lnTo>
                <a:lnTo>
                  <a:pt x="41910" y="146050"/>
                </a:lnTo>
                <a:lnTo>
                  <a:pt x="41910" y="36957"/>
                </a:lnTo>
                <a:close/>
              </a:path>
              <a:path w="1599564" h="188595">
                <a:moveTo>
                  <a:pt x="99695" y="139573"/>
                </a:moveTo>
                <a:lnTo>
                  <a:pt x="85471" y="143383"/>
                </a:lnTo>
                <a:lnTo>
                  <a:pt x="99695" y="143383"/>
                </a:lnTo>
                <a:lnTo>
                  <a:pt x="99695" y="139573"/>
                </a:lnTo>
                <a:close/>
              </a:path>
              <a:path w="1599564" h="188595">
                <a:moveTo>
                  <a:pt x="95123" y="5588"/>
                </a:moveTo>
                <a:lnTo>
                  <a:pt x="1524" y="5588"/>
                </a:lnTo>
                <a:lnTo>
                  <a:pt x="1524" y="36957"/>
                </a:lnTo>
                <a:lnTo>
                  <a:pt x="95123" y="36957"/>
                </a:lnTo>
                <a:lnTo>
                  <a:pt x="95123" y="5588"/>
                </a:lnTo>
                <a:close/>
              </a:path>
              <a:path w="1599564" h="188595">
                <a:moveTo>
                  <a:pt x="290957" y="39116"/>
                </a:moveTo>
                <a:lnTo>
                  <a:pt x="254127" y="39116"/>
                </a:lnTo>
                <a:lnTo>
                  <a:pt x="252821" y="60473"/>
                </a:lnTo>
                <a:lnTo>
                  <a:pt x="250063" y="79581"/>
                </a:lnTo>
                <a:lnTo>
                  <a:pt x="233497" y="122926"/>
                </a:lnTo>
                <a:lnTo>
                  <a:pt x="207137" y="140589"/>
                </a:lnTo>
                <a:lnTo>
                  <a:pt x="207137" y="177419"/>
                </a:lnTo>
                <a:lnTo>
                  <a:pt x="216575" y="176530"/>
                </a:lnTo>
                <a:lnTo>
                  <a:pt x="217180" y="176530"/>
                </a:lnTo>
                <a:lnTo>
                  <a:pt x="227361" y="173878"/>
                </a:lnTo>
                <a:lnTo>
                  <a:pt x="261080" y="147764"/>
                </a:lnTo>
                <a:lnTo>
                  <a:pt x="273812" y="125857"/>
                </a:lnTo>
                <a:lnTo>
                  <a:pt x="317697" y="125857"/>
                </a:lnTo>
                <a:lnTo>
                  <a:pt x="286385" y="85217"/>
                </a:lnTo>
                <a:lnTo>
                  <a:pt x="288099" y="74406"/>
                </a:lnTo>
                <a:lnTo>
                  <a:pt x="289433" y="63119"/>
                </a:lnTo>
                <a:lnTo>
                  <a:pt x="290385" y="51355"/>
                </a:lnTo>
                <a:lnTo>
                  <a:pt x="290957" y="39116"/>
                </a:lnTo>
                <a:close/>
              </a:path>
              <a:path w="1599564" h="188595">
                <a:moveTo>
                  <a:pt x="317697" y="125857"/>
                </a:moveTo>
                <a:lnTo>
                  <a:pt x="273812" y="125857"/>
                </a:lnTo>
                <a:lnTo>
                  <a:pt x="311023" y="176530"/>
                </a:lnTo>
                <a:lnTo>
                  <a:pt x="340106" y="154940"/>
                </a:lnTo>
                <a:lnTo>
                  <a:pt x="317697" y="125857"/>
                </a:lnTo>
                <a:close/>
              </a:path>
              <a:path w="1599564" h="188595">
                <a:moveTo>
                  <a:pt x="330581" y="5588"/>
                </a:moveTo>
                <a:lnTo>
                  <a:pt x="212344" y="5588"/>
                </a:lnTo>
                <a:lnTo>
                  <a:pt x="212344" y="39116"/>
                </a:lnTo>
                <a:lnTo>
                  <a:pt x="330581" y="39116"/>
                </a:lnTo>
                <a:lnTo>
                  <a:pt x="330581" y="5588"/>
                </a:lnTo>
                <a:close/>
              </a:path>
              <a:path w="1599564" h="188595">
                <a:moveTo>
                  <a:pt x="585978" y="1270"/>
                </a:moveTo>
                <a:lnTo>
                  <a:pt x="549402" y="1270"/>
                </a:lnTo>
                <a:lnTo>
                  <a:pt x="549402" y="24003"/>
                </a:lnTo>
                <a:lnTo>
                  <a:pt x="516128" y="24003"/>
                </a:lnTo>
                <a:lnTo>
                  <a:pt x="516128" y="57023"/>
                </a:lnTo>
                <a:lnTo>
                  <a:pt x="549402" y="57023"/>
                </a:lnTo>
                <a:lnTo>
                  <a:pt x="549402" y="113284"/>
                </a:lnTo>
                <a:lnTo>
                  <a:pt x="585978" y="113284"/>
                </a:lnTo>
                <a:lnTo>
                  <a:pt x="585978" y="1270"/>
                </a:lnTo>
                <a:close/>
              </a:path>
              <a:path w="1599564" h="188595">
                <a:moveTo>
                  <a:pt x="454913" y="2159"/>
                </a:moveTo>
                <a:lnTo>
                  <a:pt x="454379" y="11430"/>
                </a:lnTo>
                <a:lnTo>
                  <a:pt x="454346" y="11997"/>
                </a:lnTo>
                <a:lnTo>
                  <a:pt x="453040" y="21336"/>
                </a:lnTo>
                <a:lnTo>
                  <a:pt x="436308" y="59628"/>
                </a:lnTo>
                <a:lnTo>
                  <a:pt x="406019" y="77216"/>
                </a:lnTo>
                <a:lnTo>
                  <a:pt x="406019" y="110744"/>
                </a:lnTo>
                <a:lnTo>
                  <a:pt x="449770" y="94380"/>
                </a:lnTo>
                <a:lnTo>
                  <a:pt x="469773" y="73914"/>
                </a:lnTo>
                <a:lnTo>
                  <a:pt x="522840" y="73914"/>
                </a:lnTo>
                <a:lnTo>
                  <a:pt x="484759" y="45212"/>
                </a:lnTo>
                <a:lnTo>
                  <a:pt x="487045" y="38735"/>
                </a:lnTo>
                <a:lnTo>
                  <a:pt x="488696" y="32131"/>
                </a:lnTo>
                <a:lnTo>
                  <a:pt x="489966" y="25273"/>
                </a:lnTo>
                <a:lnTo>
                  <a:pt x="491109" y="18415"/>
                </a:lnTo>
                <a:lnTo>
                  <a:pt x="491575" y="11997"/>
                </a:lnTo>
                <a:lnTo>
                  <a:pt x="491617" y="4318"/>
                </a:lnTo>
                <a:lnTo>
                  <a:pt x="454913" y="2159"/>
                </a:lnTo>
                <a:close/>
              </a:path>
              <a:path w="1599564" h="188595">
                <a:moveTo>
                  <a:pt x="522840" y="73914"/>
                </a:moveTo>
                <a:lnTo>
                  <a:pt x="469773" y="73914"/>
                </a:lnTo>
                <a:lnTo>
                  <a:pt x="514604" y="108585"/>
                </a:lnTo>
                <a:lnTo>
                  <a:pt x="536321" y="84074"/>
                </a:lnTo>
                <a:lnTo>
                  <a:pt x="522840" y="73914"/>
                </a:lnTo>
                <a:close/>
              </a:path>
              <a:path w="1599564" h="188595">
                <a:moveTo>
                  <a:pt x="1389380" y="1270"/>
                </a:moveTo>
                <a:lnTo>
                  <a:pt x="1352804" y="1270"/>
                </a:lnTo>
                <a:lnTo>
                  <a:pt x="1352804" y="93853"/>
                </a:lnTo>
                <a:lnTo>
                  <a:pt x="1389380" y="93853"/>
                </a:lnTo>
                <a:lnTo>
                  <a:pt x="1389380" y="60579"/>
                </a:lnTo>
                <a:lnTo>
                  <a:pt x="1411097" y="60579"/>
                </a:lnTo>
                <a:lnTo>
                  <a:pt x="1411097" y="27178"/>
                </a:lnTo>
                <a:lnTo>
                  <a:pt x="1389380" y="27178"/>
                </a:lnTo>
                <a:lnTo>
                  <a:pt x="1389380" y="1270"/>
                </a:lnTo>
                <a:close/>
              </a:path>
              <a:path w="1599564" h="188595">
                <a:moveTo>
                  <a:pt x="1192784" y="90424"/>
                </a:moveTo>
                <a:lnTo>
                  <a:pt x="1156843" y="90424"/>
                </a:lnTo>
                <a:lnTo>
                  <a:pt x="1156843" y="116332"/>
                </a:lnTo>
                <a:lnTo>
                  <a:pt x="1192784" y="116332"/>
                </a:lnTo>
                <a:lnTo>
                  <a:pt x="1192784" y="90424"/>
                </a:lnTo>
                <a:close/>
              </a:path>
              <a:path w="1599564" h="188595">
                <a:moveTo>
                  <a:pt x="1122680" y="3429"/>
                </a:moveTo>
                <a:lnTo>
                  <a:pt x="1017905" y="3429"/>
                </a:lnTo>
                <a:lnTo>
                  <a:pt x="1017905" y="31496"/>
                </a:lnTo>
                <a:lnTo>
                  <a:pt x="1086739" y="31496"/>
                </a:lnTo>
                <a:lnTo>
                  <a:pt x="1086739" y="44323"/>
                </a:lnTo>
                <a:lnTo>
                  <a:pt x="1018413" y="44323"/>
                </a:lnTo>
                <a:lnTo>
                  <a:pt x="1018413" y="111887"/>
                </a:lnTo>
                <a:lnTo>
                  <a:pt x="1093089" y="111887"/>
                </a:lnTo>
                <a:lnTo>
                  <a:pt x="1101852" y="111760"/>
                </a:lnTo>
                <a:lnTo>
                  <a:pt x="1137666" y="106426"/>
                </a:lnTo>
                <a:lnTo>
                  <a:pt x="1137666" y="90424"/>
                </a:lnTo>
                <a:lnTo>
                  <a:pt x="1192784" y="90424"/>
                </a:lnTo>
                <a:lnTo>
                  <a:pt x="1192784" y="83693"/>
                </a:lnTo>
                <a:lnTo>
                  <a:pt x="1054481" y="83693"/>
                </a:lnTo>
                <a:lnTo>
                  <a:pt x="1054481" y="70739"/>
                </a:lnTo>
                <a:lnTo>
                  <a:pt x="1122680" y="70739"/>
                </a:lnTo>
                <a:lnTo>
                  <a:pt x="1122680" y="3429"/>
                </a:lnTo>
                <a:close/>
              </a:path>
              <a:path w="1599564" h="188595">
                <a:moveTo>
                  <a:pt x="1192784" y="1270"/>
                </a:moveTo>
                <a:lnTo>
                  <a:pt x="1156843" y="1270"/>
                </a:lnTo>
                <a:lnTo>
                  <a:pt x="1156843" y="17526"/>
                </a:lnTo>
                <a:lnTo>
                  <a:pt x="1132840" y="17526"/>
                </a:lnTo>
                <a:lnTo>
                  <a:pt x="1132840" y="48006"/>
                </a:lnTo>
                <a:lnTo>
                  <a:pt x="1156843" y="48006"/>
                </a:lnTo>
                <a:lnTo>
                  <a:pt x="1156843" y="59944"/>
                </a:lnTo>
                <a:lnTo>
                  <a:pt x="1132840" y="59944"/>
                </a:lnTo>
                <a:lnTo>
                  <a:pt x="1132840" y="80010"/>
                </a:lnTo>
                <a:lnTo>
                  <a:pt x="1127887" y="81153"/>
                </a:lnTo>
                <a:lnTo>
                  <a:pt x="1122172" y="82169"/>
                </a:lnTo>
                <a:lnTo>
                  <a:pt x="1115568" y="82804"/>
                </a:lnTo>
                <a:lnTo>
                  <a:pt x="1109091" y="83312"/>
                </a:lnTo>
                <a:lnTo>
                  <a:pt x="1102233" y="83693"/>
                </a:lnTo>
                <a:lnTo>
                  <a:pt x="1192784" y="83693"/>
                </a:lnTo>
                <a:lnTo>
                  <a:pt x="1192784" y="1270"/>
                </a:lnTo>
                <a:close/>
              </a:path>
              <a:path w="1599564" h="188595">
                <a:moveTo>
                  <a:pt x="986028" y="1270"/>
                </a:moveTo>
                <a:lnTo>
                  <a:pt x="949452" y="1270"/>
                </a:lnTo>
                <a:lnTo>
                  <a:pt x="949452" y="186055"/>
                </a:lnTo>
                <a:lnTo>
                  <a:pt x="986028" y="186055"/>
                </a:lnTo>
                <a:lnTo>
                  <a:pt x="986028" y="102489"/>
                </a:lnTo>
                <a:lnTo>
                  <a:pt x="1007237" y="102489"/>
                </a:lnTo>
                <a:lnTo>
                  <a:pt x="1007237" y="67056"/>
                </a:lnTo>
                <a:lnTo>
                  <a:pt x="986028" y="67056"/>
                </a:lnTo>
                <a:lnTo>
                  <a:pt x="986028" y="1270"/>
                </a:lnTo>
                <a:close/>
              </a:path>
              <a:path w="1599564" h="188595">
                <a:moveTo>
                  <a:pt x="382650" y="1270"/>
                </a:moveTo>
                <a:lnTo>
                  <a:pt x="346075" y="1270"/>
                </a:lnTo>
                <a:lnTo>
                  <a:pt x="346075" y="186055"/>
                </a:lnTo>
                <a:lnTo>
                  <a:pt x="382650" y="186055"/>
                </a:lnTo>
                <a:lnTo>
                  <a:pt x="382650" y="1270"/>
                </a:lnTo>
                <a:close/>
              </a:path>
              <a:path w="1599564" h="188595">
                <a:moveTo>
                  <a:pt x="185166" y="1270"/>
                </a:moveTo>
                <a:lnTo>
                  <a:pt x="152781" y="1270"/>
                </a:lnTo>
                <a:lnTo>
                  <a:pt x="152781" y="186055"/>
                </a:lnTo>
                <a:lnTo>
                  <a:pt x="185166" y="186055"/>
                </a:lnTo>
                <a:lnTo>
                  <a:pt x="185166" y="1270"/>
                </a:lnTo>
                <a:close/>
              </a:path>
              <a:path w="1599564" h="188595">
                <a:moveTo>
                  <a:pt x="935609" y="17272"/>
                </a:moveTo>
                <a:lnTo>
                  <a:pt x="810895" y="17272"/>
                </a:lnTo>
                <a:lnTo>
                  <a:pt x="810895" y="48387"/>
                </a:lnTo>
                <a:lnTo>
                  <a:pt x="935609" y="48387"/>
                </a:lnTo>
                <a:lnTo>
                  <a:pt x="935609" y="17272"/>
                </a:lnTo>
                <a:close/>
              </a:path>
              <a:path w="1599564" h="188595">
                <a:moveTo>
                  <a:pt x="891921" y="0"/>
                </a:moveTo>
                <a:lnTo>
                  <a:pt x="854202" y="0"/>
                </a:lnTo>
                <a:lnTo>
                  <a:pt x="854202" y="17272"/>
                </a:lnTo>
                <a:lnTo>
                  <a:pt x="891921" y="17272"/>
                </a:lnTo>
                <a:lnTo>
                  <a:pt x="89192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925184" y="4796282"/>
            <a:ext cx="390525" cy="193040"/>
          </a:xfrm>
          <a:custGeom>
            <a:avLst/>
            <a:gdLst/>
            <a:ahLst/>
            <a:cxnLst/>
            <a:rect l="l" t="t" r="r" b="b"/>
            <a:pathLst>
              <a:path w="390525" h="193039">
                <a:moveTo>
                  <a:pt x="296672" y="120396"/>
                </a:moveTo>
                <a:lnTo>
                  <a:pt x="252602" y="123825"/>
                </a:lnTo>
                <a:lnTo>
                  <a:pt x="216026" y="140589"/>
                </a:lnTo>
                <a:lnTo>
                  <a:pt x="212343" y="147766"/>
                </a:lnTo>
                <a:lnTo>
                  <a:pt x="212343" y="165354"/>
                </a:lnTo>
                <a:lnTo>
                  <a:pt x="243677" y="187156"/>
                </a:lnTo>
                <a:lnTo>
                  <a:pt x="284499" y="192444"/>
                </a:lnTo>
                <a:lnTo>
                  <a:pt x="296672" y="192659"/>
                </a:lnTo>
                <a:lnTo>
                  <a:pt x="308842" y="192444"/>
                </a:lnTo>
                <a:lnTo>
                  <a:pt x="349595" y="187156"/>
                </a:lnTo>
                <a:lnTo>
                  <a:pt x="381000" y="165354"/>
                </a:lnTo>
                <a:lnTo>
                  <a:pt x="288221" y="165354"/>
                </a:lnTo>
                <a:lnTo>
                  <a:pt x="278288" y="164973"/>
                </a:lnTo>
                <a:lnTo>
                  <a:pt x="251205" y="156464"/>
                </a:lnTo>
                <a:lnTo>
                  <a:pt x="251460" y="153289"/>
                </a:lnTo>
                <a:lnTo>
                  <a:pt x="286980" y="147766"/>
                </a:lnTo>
                <a:lnTo>
                  <a:pt x="381033" y="147766"/>
                </a:lnTo>
                <a:lnTo>
                  <a:pt x="377316" y="140589"/>
                </a:lnTo>
                <a:lnTo>
                  <a:pt x="340613" y="123825"/>
                </a:lnTo>
                <a:lnTo>
                  <a:pt x="308842" y="120610"/>
                </a:lnTo>
                <a:lnTo>
                  <a:pt x="296672" y="120396"/>
                </a:lnTo>
                <a:close/>
              </a:path>
              <a:path w="390525" h="193039">
                <a:moveTo>
                  <a:pt x="381000" y="147766"/>
                </a:moveTo>
                <a:lnTo>
                  <a:pt x="306363" y="147766"/>
                </a:lnTo>
                <a:lnTo>
                  <a:pt x="315055" y="148129"/>
                </a:lnTo>
                <a:lnTo>
                  <a:pt x="322746" y="148754"/>
                </a:lnTo>
                <a:lnTo>
                  <a:pt x="329438" y="149606"/>
                </a:lnTo>
                <a:lnTo>
                  <a:pt x="337692" y="151003"/>
                </a:lnTo>
                <a:lnTo>
                  <a:pt x="341884" y="153289"/>
                </a:lnTo>
                <a:lnTo>
                  <a:pt x="342138" y="156464"/>
                </a:lnTo>
                <a:lnTo>
                  <a:pt x="341884" y="159766"/>
                </a:lnTo>
                <a:lnTo>
                  <a:pt x="305122" y="165354"/>
                </a:lnTo>
                <a:lnTo>
                  <a:pt x="381000" y="165354"/>
                </a:lnTo>
                <a:lnTo>
                  <a:pt x="381000" y="147766"/>
                </a:lnTo>
                <a:close/>
              </a:path>
              <a:path w="390525" h="193039">
                <a:moveTo>
                  <a:pt x="174498" y="120777"/>
                </a:moveTo>
                <a:lnTo>
                  <a:pt x="10922" y="120777"/>
                </a:lnTo>
                <a:lnTo>
                  <a:pt x="10922" y="140462"/>
                </a:lnTo>
                <a:lnTo>
                  <a:pt x="138556" y="140462"/>
                </a:lnTo>
                <a:lnTo>
                  <a:pt x="138556" y="146939"/>
                </a:lnTo>
                <a:lnTo>
                  <a:pt x="11302" y="146939"/>
                </a:lnTo>
                <a:lnTo>
                  <a:pt x="11302" y="190500"/>
                </a:lnTo>
                <a:lnTo>
                  <a:pt x="176656" y="190500"/>
                </a:lnTo>
                <a:lnTo>
                  <a:pt x="176656" y="170561"/>
                </a:lnTo>
                <a:lnTo>
                  <a:pt x="47243" y="170561"/>
                </a:lnTo>
                <a:lnTo>
                  <a:pt x="47243" y="164084"/>
                </a:lnTo>
                <a:lnTo>
                  <a:pt x="174498" y="164084"/>
                </a:lnTo>
                <a:lnTo>
                  <a:pt x="174498" y="120777"/>
                </a:lnTo>
                <a:close/>
              </a:path>
              <a:path w="390525" h="193039">
                <a:moveTo>
                  <a:pt x="390143" y="86360"/>
                </a:moveTo>
                <a:lnTo>
                  <a:pt x="203200" y="86360"/>
                </a:lnTo>
                <a:lnTo>
                  <a:pt x="203200" y="114046"/>
                </a:lnTo>
                <a:lnTo>
                  <a:pt x="390143" y="114046"/>
                </a:lnTo>
                <a:lnTo>
                  <a:pt x="390143" y="86360"/>
                </a:lnTo>
                <a:close/>
              </a:path>
              <a:path w="390525" h="193039">
                <a:moveTo>
                  <a:pt x="296672" y="2667"/>
                </a:moveTo>
                <a:lnTo>
                  <a:pt x="253111" y="6477"/>
                </a:lnTo>
                <a:lnTo>
                  <a:pt x="216153" y="24130"/>
                </a:lnTo>
                <a:lnTo>
                  <a:pt x="212343" y="31311"/>
                </a:lnTo>
                <a:lnTo>
                  <a:pt x="212343" y="46863"/>
                </a:lnTo>
                <a:lnTo>
                  <a:pt x="237616" y="69342"/>
                </a:lnTo>
                <a:lnTo>
                  <a:pt x="237616" y="86360"/>
                </a:lnTo>
                <a:lnTo>
                  <a:pt x="273685" y="86360"/>
                </a:lnTo>
                <a:lnTo>
                  <a:pt x="273685" y="76708"/>
                </a:lnTo>
                <a:lnTo>
                  <a:pt x="355726" y="76708"/>
                </a:lnTo>
                <a:lnTo>
                  <a:pt x="355726" y="69342"/>
                </a:lnTo>
                <a:lnTo>
                  <a:pt x="363727" y="66294"/>
                </a:lnTo>
                <a:lnTo>
                  <a:pt x="369950" y="62357"/>
                </a:lnTo>
                <a:lnTo>
                  <a:pt x="374268" y="57531"/>
                </a:lnTo>
                <a:lnTo>
                  <a:pt x="378713" y="52705"/>
                </a:lnTo>
                <a:lnTo>
                  <a:pt x="379658" y="50292"/>
                </a:lnTo>
                <a:lnTo>
                  <a:pt x="296672" y="50292"/>
                </a:lnTo>
                <a:lnTo>
                  <a:pt x="286742" y="50147"/>
                </a:lnTo>
                <a:lnTo>
                  <a:pt x="251332" y="43688"/>
                </a:lnTo>
                <a:lnTo>
                  <a:pt x="251332" y="36703"/>
                </a:lnTo>
                <a:lnTo>
                  <a:pt x="296672" y="29972"/>
                </a:lnTo>
                <a:lnTo>
                  <a:pt x="380215" y="29972"/>
                </a:lnTo>
                <a:lnTo>
                  <a:pt x="377189" y="24130"/>
                </a:lnTo>
                <a:lnTo>
                  <a:pt x="340232" y="6477"/>
                </a:lnTo>
                <a:lnTo>
                  <a:pt x="308604" y="2905"/>
                </a:lnTo>
                <a:lnTo>
                  <a:pt x="296672" y="2667"/>
                </a:lnTo>
                <a:close/>
              </a:path>
              <a:path w="390525" h="193039">
                <a:moveTo>
                  <a:pt x="355726" y="76708"/>
                </a:moveTo>
                <a:lnTo>
                  <a:pt x="319659" y="76708"/>
                </a:lnTo>
                <a:lnTo>
                  <a:pt x="319659" y="86360"/>
                </a:lnTo>
                <a:lnTo>
                  <a:pt x="355726" y="86360"/>
                </a:lnTo>
                <a:lnTo>
                  <a:pt x="355726" y="76708"/>
                </a:lnTo>
                <a:close/>
              </a:path>
              <a:path w="390525" h="193039">
                <a:moveTo>
                  <a:pt x="319659" y="76708"/>
                </a:moveTo>
                <a:lnTo>
                  <a:pt x="273685" y="76708"/>
                </a:lnTo>
                <a:lnTo>
                  <a:pt x="281050" y="77216"/>
                </a:lnTo>
                <a:lnTo>
                  <a:pt x="292607" y="77597"/>
                </a:lnTo>
                <a:lnTo>
                  <a:pt x="300736" y="77597"/>
                </a:lnTo>
                <a:lnTo>
                  <a:pt x="312292" y="77216"/>
                </a:lnTo>
                <a:lnTo>
                  <a:pt x="319659" y="76708"/>
                </a:lnTo>
                <a:close/>
              </a:path>
              <a:path w="390525" h="193039">
                <a:moveTo>
                  <a:pt x="380215" y="29972"/>
                </a:moveTo>
                <a:lnTo>
                  <a:pt x="296672" y="29972"/>
                </a:lnTo>
                <a:lnTo>
                  <a:pt x="306601" y="30116"/>
                </a:lnTo>
                <a:lnTo>
                  <a:pt x="315436" y="30559"/>
                </a:lnTo>
                <a:lnTo>
                  <a:pt x="323175" y="31311"/>
                </a:lnTo>
                <a:lnTo>
                  <a:pt x="329818" y="32385"/>
                </a:lnTo>
                <a:lnTo>
                  <a:pt x="337819" y="34036"/>
                </a:lnTo>
                <a:lnTo>
                  <a:pt x="342011" y="36703"/>
                </a:lnTo>
                <a:lnTo>
                  <a:pt x="342011" y="43688"/>
                </a:lnTo>
                <a:lnTo>
                  <a:pt x="296672" y="50292"/>
                </a:lnTo>
                <a:lnTo>
                  <a:pt x="379658" y="50292"/>
                </a:lnTo>
                <a:lnTo>
                  <a:pt x="381000" y="46863"/>
                </a:lnTo>
                <a:lnTo>
                  <a:pt x="380873" y="31311"/>
                </a:lnTo>
                <a:lnTo>
                  <a:pt x="380290" y="30116"/>
                </a:lnTo>
                <a:lnTo>
                  <a:pt x="380215" y="29972"/>
                </a:lnTo>
                <a:close/>
              </a:path>
              <a:path w="390525" h="193039">
                <a:moveTo>
                  <a:pt x="127253" y="85598"/>
                </a:moveTo>
                <a:lnTo>
                  <a:pt x="84007" y="92075"/>
                </a:lnTo>
                <a:lnTo>
                  <a:pt x="507" y="92075"/>
                </a:lnTo>
                <a:lnTo>
                  <a:pt x="507" y="114300"/>
                </a:lnTo>
                <a:lnTo>
                  <a:pt x="83718" y="114300"/>
                </a:lnTo>
                <a:lnTo>
                  <a:pt x="92551" y="113966"/>
                </a:lnTo>
                <a:lnTo>
                  <a:pt x="99190" y="113496"/>
                </a:lnTo>
                <a:lnTo>
                  <a:pt x="114173" y="111760"/>
                </a:lnTo>
                <a:lnTo>
                  <a:pt x="121412" y="110109"/>
                </a:lnTo>
                <a:lnTo>
                  <a:pt x="127253" y="107569"/>
                </a:lnTo>
                <a:lnTo>
                  <a:pt x="127253" y="85598"/>
                </a:lnTo>
                <a:close/>
              </a:path>
              <a:path w="390525" h="193039">
                <a:moveTo>
                  <a:pt x="61975" y="36449"/>
                </a:moveTo>
                <a:lnTo>
                  <a:pt x="22478" y="42672"/>
                </a:lnTo>
                <a:lnTo>
                  <a:pt x="7112" y="68580"/>
                </a:lnTo>
                <a:lnTo>
                  <a:pt x="10540" y="73914"/>
                </a:lnTo>
                <a:lnTo>
                  <a:pt x="43814" y="85979"/>
                </a:lnTo>
                <a:lnTo>
                  <a:pt x="43814" y="92075"/>
                </a:lnTo>
                <a:lnTo>
                  <a:pt x="79628" y="92075"/>
                </a:lnTo>
                <a:lnTo>
                  <a:pt x="79628" y="86233"/>
                </a:lnTo>
                <a:lnTo>
                  <a:pt x="87677" y="84925"/>
                </a:lnTo>
                <a:lnTo>
                  <a:pt x="116797" y="66294"/>
                </a:lnTo>
                <a:lnTo>
                  <a:pt x="55499" y="66294"/>
                </a:lnTo>
                <a:lnTo>
                  <a:pt x="50291" y="65913"/>
                </a:lnTo>
                <a:lnTo>
                  <a:pt x="42799" y="64389"/>
                </a:lnTo>
                <a:lnTo>
                  <a:pt x="40766" y="63246"/>
                </a:lnTo>
                <a:lnTo>
                  <a:pt x="40766" y="60198"/>
                </a:lnTo>
                <a:lnTo>
                  <a:pt x="42799" y="59055"/>
                </a:lnTo>
                <a:lnTo>
                  <a:pt x="50291" y="57531"/>
                </a:lnTo>
                <a:lnTo>
                  <a:pt x="55499" y="57150"/>
                </a:lnTo>
                <a:lnTo>
                  <a:pt x="116762" y="57150"/>
                </a:lnTo>
                <a:lnTo>
                  <a:pt x="116586" y="53213"/>
                </a:lnTo>
                <a:lnTo>
                  <a:pt x="73521" y="36831"/>
                </a:lnTo>
                <a:lnTo>
                  <a:pt x="61975" y="36449"/>
                </a:lnTo>
                <a:close/>
              </a:path>
              <a:path w="390525" h="193039">
                <a:moveTo>
                  <a:pt x="116762" y="57150"/>
                </a:moveTo>
                <a:lnTo>
                  <a:pt x="68452" y="57150"/>
                </a:lnTo>
                <a:lnTo>
                  <a:pt x="73532" y="57531"/>
                </a:lnTo>
                <a:lnTo>
                  <a:pt x="81152" y="59055"/>
                </a:lnTo>
                <a:lnTo>
                  <a:pt x="83057" y="60198"/>
                </a:lnTo>
                <a:lnTo>
                  <a:pt x="83185" y="61722"/>
                </a:lnTo>
                <a:lnTo>
                  <a:pt x="83057" y="63246"/>
                </a:lnTo>
                <a:lnTo>
                  <a:pt x="81152" y="64389"/>
                </a:lnTo>
                <a:lnTo>
                  <a:pt x="73532" y="65913"/>
                </a:lnTo>
                <a:lnTo>
                  <a:pt x="68452" y="66294"/>
                </a:lnTo>
                <a:lnTo>
                  <a:pt x="116797" y="66294"/>
                </a:lnTo>
                <a:lnTo>
                  <a:pt x="116762" y="57150"/>
                </a:lnTo>
                <a:close/>
              </a:path>
              <a:path w="390525" h="193039">
                <a:moveTo>
                  <a:pt x="174498" y="5715"/>
                </a:moveTo>
                <a:lnTo>
                  <a:pt x="137922" y="5715"/>
                </a:lnTo>
                <a:lnTo>
                  <a:pt x="137922" y="114300"/>
                </a:lnTo>
                <a:lnTo>
                  <a:pt x="174498" y="114300"/>
                </a:lnTo>
                <a:lnTo>
                  <a:pt x="174498" y="68199"/>
                </a:lnTo>
                <a:lnTo>
                  <a:pt x="195706" y="68199"/>
                </a:lnTo>
                <a:lnTo>
                  <a:pt x="195706" y="35179"/>
                </a:lnTo>
                <a:lnTo>
                  <a:pt x="174498" y="35179"/>
                </a:lnTo>
                <a:lnTo>
                  <a:pt x="174498" y="5715"/>
                </a:lnTo>
                <a:close/>
              </a:path>
              <a:path w="390525" h="193039">
                <a:moveTo>
                  <a:pt x="123443" y="10668"/>
                </a:moveTo>
                <a:lnTo>
                  <a:pt x="0" y="10668"/>
                </a:lnTo>
                <a:lnTo>
                  <a:pt x="0" y="32893"/>
                </a:lnTo>
                <a:lnTo>
                  <a:pt x="123443" y="32893"/>
                </a:lnTo>
                <a:lnTo>
                  <a:pt x="123443" y="10668"/>
                </a:lnTo>
                <a:close/>
              </a:path>
              <a:path w="390525" h="193039">
                <a:moveTo>
                  <a:pt x="80390" y="0"/>
                </a:moveTo>
                <a:lnTo>
                  <a:pt x="42672" y="0"/>
                </a:lnTo>
                <a:lnTo>
                  <a:pt x="42672" y="10668"/>
                </a:lnTo>
                <a:lnTo>
                  <a:pt x="80390" y="10668"/>
                </a:lnTo>
                <a:lnTo>
                  <a:pt x="8039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260596" y="5055869"/>
            <a:ext cx="2618105" cy="194945"/>
          </a:xfrm>
          <a:custGeom>
            <a:avLst/>
            <a:gdLst/>
            <a:ahLst/>
            <a:cxnLst/>
            <a:rect l="l" t="t" r="r" b="b"/>
            <a:pathLst>
              <a:path w="2618104" h="194945">
                <a:moveTo>
                  <a:pt x="995552" y="149986"/>
                </a:moveTo>
                <a:lnTo>
                  <a:pt x="808608" y="149986"/>
                </a:lnTo>
                <a:lnTo>
                  <a:pt x="808608" y="183502"/>
                </a:lnTo>
                <a:lnTo>
                  <a:pt x="995552" y="183502"/>
                </a:lnTo>
                <a:lnTo>
                  <a:pt x="995552" y="149986"/>
                </a:lnTo>
                <a:close/>
              </a:path>
              <a:path w="2618104" h="194945">
                <a:moveTo>
                  <a:pt x="89788" y="109473"/>
                </a:moveTo>
                <a:lnTo>
                  <a:pt x="47498" y="113410"/>
                </a:lnTo>
                <a:lnTo>
                  <a:pt x="12924" y="131373"/>
                </a:lnTo>
                <a:lnTo>
                  <a:pt x="6476" y="150875"/>
                </a:lnTo>
                <a:lnTo>
                  <a:pt x="7260" y="158097"/>
                </a:lnTo>
                <a:lnTo>
                  <a:pt x="38621" y="185960"/>
                </a:lnTo>
                <a:lnTo>
                  <a:pt x="78359" y="191943"/>
                </a:lnTo>
                <a:lnTo>
                  <a:pt x="89788" y="192150"/>
                </a:lnTo>
                <a:lnTo>
                  <a:pt x="101218" y="191943"/>
                </a:lnTo>
                <a:lnTo>
                  <a:pt x="140956" y="185960"/>
                </a:lnTo>
                <a:lnTo>
                  <a:pt x="170703" y="162940"/>
                </a:lnTo>
                <a:lnTo>
                  <a:pt x="89788" y="162940"/>
                </a:lnTo>
                <a:lnTo>
                  <a:pt x="80783" y="162798"/>
                </a:lnTo>
                <a:lnTo>
                  <a:pt x="45846" y="150875"/>
                </a:lnTo>
                <a:lnTo>
                  <a:pt x="46100" y="146557"/>
                </a:lnTo>
                <a:lnTo>
                  <a:pt x="89788" y="138683"/>
                </a:lnTo>
                <a:lnTo>
                  <a:pt x="170700" y="138683"/>
                </a:lnTo>
                <a:lnTo>
                  <a:pt x="170164" y="137064"/>
                </a:lnTo>
                <a:lnTo>
                  <a:pt x="132079" y="113410"/>
                </a:lnTo>
                <a:lnTo>
                  <a:pt x="101218" y="109714"/>
                </a:lnTo>
                <a:lnTo>
                  <a:pt x="89788" y="109473"/>
                </a:lnTo>
                <a:close/>
              </a:path>
              <a:path w="2618104" h="194945">
                <a:moveTo>
                  <a:pt x="170700" y="138683"/>
                </a:moveTo>
                <a:lnTo>
                  <a:pt x="89788" y="138683"/>
                </a:lnTo>
                <a:lnTo>
                  <a:pt x="98794" y="138852"/>
                </a:lnTo>
                <a:lnTo>
                  <a:pt x="106965" y="139366"/>
                </a:lnTo>
                <a:lnTo>
                  <a:pt x="133730" y="150875"/>
                </a:lnTo>
                <a:lnTo>
                  <a:pt x="133476" y="155206"/>
                </a:lnTo>
                <a:lnTo>
                  <a:pt x="89788" y="162940"/>
                </a:lnTo>
                <a:lnTo>
                  <a:pt x="170703" y="162940"/>
                </a:lnTo>
                <a:lnTo>
                  <a:pt x="172239" y="158330"/>
                </a:lnTo>
                <a:lnTo>
                  <a:pt x="172317" y="158097"/>
                </a:lnTo>
                <a:lnTo>
                  <a:pt x="173100" y="150875"/>
                </a:lnTo>
                <a:lnTo>
                  <a:pt x="172317" y="143565"/>
                </a:lnTo>
                <a:lnTo>
                  <a:pt x="170756" y="138852"/>
                </a:lnTo>
                <a:lnTo>
                  <a:pt x="170700" y="138683"/>
                </a:lnTo>
                <a:close/>
              </a:path>
              <a:path w="2618104" h="194945">
                <a:moveTo>
                  <a:pt x="312546" y="152780"/>
                </a:moveTo>
                <a:lnTo>
                  <a:pt x="275336" y="152780"/>
                </a:lnTo>
                <a:lnTo>
                  <a:pt x="275336" y="194322"/>
                </a:lnTo>
                <a:lnTo>
                  <a:pt x="312546" y="194322"/>
                </a:lnTo>
                <a:lnTo>
                  <a:pt x="312546" y="152780"/>
                </a:lnTo>
                <a:close/>
              </a:path>
              <a:path w="2618104" h="194945">
                <a:moveTo>
                  <a:pt x="387476" y="118998"/>
                </a:moveTo>
                <a:lnTo>
                  <a:pt x="200532" y="118998"/>
                </a:lnTo>
                <a:lnTo>
                  <a:pt x="200532" y="152780"/>
                </a:lnTo>
                <a:lnTo>
                  <a:pt x="387476" y="152780"/>
                </a:lnTo>
                <a:lnTo>
                  <a:pt x="387476" y="118998"/>
                </a:lnTo>
                <a:close/>
              </a:path>
              <a:path w="2618104" h="194945">
                <a:moveTo>
                  <a:pt x="2596006" y="104266"/>
                </a:moveTo>
                <a:lnTo>
                  <a:pt x="2432684" y="104266"/>
                </a:lnTo>
                <a:lnTo>
                  <a:pt x="2432684" y="128777"/>
                </a:lnTo>
                <a:lnTo>
                  <a:pt x="2560193" y="128777"/>
                </a:lnTo>
                <a:lnTo>
                  <a:pt x="2560193" y="135889"/>
                </a:lnTo>
                <a:lnTo>
                  <a:pt x="2433065" y="135889"/>
                </a:lnTo>
                <a:lnTo>
                  <a:pt x="2433065" y="189991"/>
                </a:lnTo>
                <a:lnTo>
                  <a:pt x="2598038" y="189991"/>
                </a:lnTo>
                <a:lnTo>
                  <a:pt x="2598038" y="165531"/>
                </a:lnTo>
                <a:lnTo>
                  <a:pt x="2469006" y="165531"/>
                </a:lnTo>
                <a:lnTo>
                  <a:pt x="2469006" y="158394"/>
                </a:lnTo>
                <a:lnTo>
                  <a:pt x="2596006" y="158394"/>
                </a:lnTo>
                <a:lnTo>
                  <a:pt x="2596006" y="104266"/>
                </a:lnTo>
                <a:close/>
              </a:path>
              <a:path w="2618104" h="194945">
                <a:moveTo>
                  <a:pt x="1249044" y="9524"/>
                </a:moveTo>
                <a:lnTo>
                  <a:pt x="1215643" y="9524"/>
                </a:lnTo>
                <a:lnTo>
                  <a:pt x="1215643" y="181330"/>
                </a:lnTo>
                <a:lnTo>
                  <a:pt x="1299717" y="181330"/>
                </a:lnTo>
                <a:lnTo>
                  <a:pt x="1299717" y="148462"/>
                </a:lnTo>
                <a:lnTo>
                  <a:pt x="1249044" y="148462"/>
                </a:lnTo>
                <a:lnTo>
                  <a:pt x="1249044" y="96773"/>
                </a:lnTo>
                <a:lnTo>
                  <a:pt x="1299717" y="96773"/>
                </a:lnTo>
                <a:lnTo>
                  <a:pt x="1299717" y="64007"/>
                </a:lnTo>
                <a:lnTo>
                  <a:pt x="1249044" y="64007"/>
                </a:lnTo>
                <a:lnTo>
                  <a:pt x="1249044" y="9524"/>
                </a:lnTo>
                <a:close/>
              </a:path>
              <a:path w="2618104" h="194945">
                <a:moveTo>
                  <a:pt x="1299717" y="96773"/>
                </a:moveTo>
                <a:lnTo>
                  <a:pt x="1266316" y="96773"/>
                </a:lnTo>
                <a:lnTo>
                  <a:pt x="1266316" y="148462"/>
                </a:lnTo>
                <a:lnTo>
                  <a:pt x="1299717" y="148462"/>
                </a:lnTo>
                <a:lnTo>
                  <a:pt x="1299717" y="96773"/>
                </a:lnTo>
                <a:close/>
              </a:path>
              <a:path w="2618104" h="194945">
                <a:moveTo>
                  <a:pt x="1299717" y="9524"/>
                </a:moveTo>
                <a:lnTo>
                  <a:pt x="1266316" y="9524"/>
                </a:lnTo>
                <a:lnTo>
                  <a:pt x="1266316" y="64007"/>
                </a:lnTo>
                <a:lnTo>
                  <a:pt x="1299717" y="64007"/>
                </a:lnTo>
                <a:lnTo>
                  <a:pt x="1299717" y="9524"/>
                </a:lnTo>
                <a:close/>
              </a:path>
              <a:path w="2618104" h="194945">
                <a:moveTo>
                  <a:pt x="2194814" y="111632"/>
                </a:moveTo>
                <a:lnTo>
                  <a:pt x="2029205" y="111632"/>
                </a:lnTo>
                <a:lnTo>
                  <a:pt x="2029205" y="134619"/>
                </a:lnTo>
                <a:lnTo>
                  <a:pt x="2159127" y="134619"/>
                </a:lnTo>
                <a:lnTo>
                  <a:pt x="2159127" y="141096"/>
                </a:lnTo>
                <a:lnTo>
                  <a:pt x="2029714" y="141096"/>
                </a:lnTo>
                <a:lnTo>
                  <a:pt x="2029714" y="189991"/>
                </a:lnTo>
                <a:lnTo>
                  <a:pt x="2196718" y="189991"/>
                </a:lnTo>
                <a:lnTo>
                  <a:pt x="2196718" y="166839"/>
                </a:lnTo>
                <a:lnTo>
                  <a:pt x="2065401" y="166839"/>
                </a:lnTo>
                <a:lnTo>
                  <a:pt x="2065401" y="160337"/>
                </a:lnTo>
                <a:lnTo>
                  <a:pt x="2194814" y="160337"/>
                </a:lnTo>
                <a:lnTo>
                  <a:pt x="2194814" y="111632"/>
                </a:lnTo>
                <a:close/>
              </a:path>
              <a:path w="2618104" h="194945">
                <a:moveTo>
                  <a:pt x="2130298" y="103631"/>
                </a:moveTo>
                <a:lnTo>
                  <a:pt x="2093976" y="103631"/>
                </a:lnTo>
                <a:lnTo>
                  <a:pt x="2093976" y="111632"/>
                </a:lnTo>
                <a:lnTo>
                  <a:pt x="2130298" y="111632"/>
                </a:lnTo>
                <a:lnTo>
                  <a:pt x="2130298" y="103631"/>
                </a:lnTo>
                <a:close/>
              </a:path>
              <a:path w="2618104" h="194945">
                <a:moveTo>
                  <a:pt x="2205608" y="77088"/>
                </a:moveTo>
                <a:lnTo>
                  <a:pt x="2018664" y="77088"/>
                </a:lnTo>
                <a:lnTo>
                  <a:pt x="2018664" y="103631"/>
                </a:lnTo>
                <a:lnTo>
                  <a:pt x="2205608" y="103631"/>
                </a:lnTo>
                <a:lnTo>
                  <a:pt x="2205608" y="77088"/>
                </a:lnTo>
                <a:close/>
              </a:path>
              <a:path w="2618104" h="194945">
                <a:moveTo>
                  <a:pt x="2462149" y="7365"/>
                </a:moveTo>
                <a:lnTo>
                  <a:pt x="2426588" y="7365"/>
                </a:lnTo>
                <a:lnTo>
                  <a:pt x="2426588" y="93852"/>
                </a:lnTo>
                <a:lnTo>
                  <a:pt x="2539364" y="93852"/>
                </a:lnTo>
                <a:lnTo>
                  <a:pt x="2539364" y="65531"/>
                </a:lnTo>
                <a:lnTo>
                  <a:pt x="2462149" y="65531"/>
                </a:lnTo>
                <a:lnTo>
                  <a:pt x="2462149" y="50164"/>
                </a:lnTo>
                <a:lnTo>
                  <a:pt x="2539364" y="50164"/>
                </a:lnTo>
                <a:lnTo>
                  <a:pt x="2539364" y="22478"/>
                </a:lnTo>
                <a:lnTo>
                  <a:pt x="2462149" y="22478"/>
                </a:lnTo>
                <a:lnTo>
                  <a:pt x="2462149" y="7365"/>
                </a:lnTo>
                <a:close/>
              </a:path>
              <a:path w="2618104" h="194945">
                <a:moveTo>
                  <a:pt x="2539364" y="50164"/>
                </a:moveTo>
                <a:lnTo>
                  <a:pt x="2503931" y="50164"/>
                </a:lnTo>
                <a:lnTo>
                  <a:pt x="2503931" y="65531"/>
                </a:lnTo>
                <a:lnTo>
                  <a:pt x="2539364" y="65531"/>
                </a:lnTo>
                <a:lnTo>
                  <a:pt x="2539364" y="50164"/>
                </a:lnTo>
                <a:close/>
              </a:path>
              <a:path w="2618104" h="194945">
                <a:moveTo>
                  <a:pt x="2539364" y="7365"/>
                </a:moveTo>
                <a:lnTo>
                  <a:pt x="2503931" y="7365"/>
                </a:lnTo>
                <a:lnTo>
                  <a:pt x="2503931" y="22478"/>
                </a:lnTo>
                <a:lnTo>
                  <a:pt x="2539364" y="22478"/>
                </a:lnTo>
                <a:lnTo>
                  <a:pt x="2539364" y="7365"/>
                </a:lnTo>
                <a:close/>
              </a:path>
              <a:path w="2618104" h="194945">
                <a:moveTo>
                  <a:pt x="2303526" y="9524"/>
                </a:moveTo>
                <a:lnTo>
                  <a:pt x="2222373" y="9524"/>
                </a:lnTo>
                <a:lnTo>
                  <a:pt x="2222373" y="42417"/>
                </a:lnTo>
                <a:lnTo>
                  <a:pt x="2268474" y="42417"/>
                </a:lnTo>
                <a:lnTo>
                  <a:pt x="2268474" y="66039"/>
                </a:lnTo>
                <a:lnTo>
                  <a:pt x="2261330" y="113938"/>
                </a:lnTo>
                <a:lnTo>
                  <a:pt x="2232469" y="145188"/>
                </a:lnTo>
                <a:lnTo>
                  <a:pt x="2222373" y="147192"/>
                </a:lnTo>
                <a:lnTo>
                  <a:pt x="2222373" y="181330"/>
                </a:lnTo>
                <a:lnTo>
                  <a:pt x="2262885" y="168211"/>
                </a:lnTo>
                <a:lnTo>
                  <a:pt x="2292223" y="129666"/>
                </a:lnTo>
                <a:lnTo>
                  <a:pt x="2302627" y="84324"/>
                </a:lnTo>
                <a:lnTo>
                  <a:pt x="2302742" y="83411"/>
                </a:lnTo>
                <a:lnTo>
                  <a:pt x="2303467" y="66039"/>
                </a:lnTo>
                <a:lnTo>
                  <a:pt x="2303526" y="9524"/>
                </a:lnTo>
                <a:close/>
              </a:path>
              <a:path w="2618104" h="194945">
                <a:moveTo>
                  <a:pt x="1931034" y="9524"/>
                </a:moveTo>
                <a:lnTo>
                  <a:pt x="1824608" y="9524"/>
                </a:lnTo>
                <a:lnTo>
                  <a:pt x="1824608" y="42798"/>
                </a:lnTo>
                <a:lnTo>
                  <a:pt x="1893696" y="42798"/>
                </a:lnTo>
                <a:lnTo>
                  <a:pt x="1893696" y="59435"/>
                </a:lnTo>
                <a:lnTo>
                  <a:pt x="1892585" y="77650"/>
                </a:lnTo>
                <a:lnTo>
                  <a:pt x="1892526" y="78626"/>
                </a:lnTo>
                <a:lnTo>
                  <a:pt x="1889188" y="95615"/>
                </a:lnTo>
                <a:lnTo>
                  <a:pt x="1883740" y="110174"/>
                </a:lnTo>
                <a:lnTo>
                  <a:pt x="1883660" y="110388"/>
                </a:lnTo>
                <a:lnTo>
                  <a:pt x="1854311" y="140382"/>
                </a:lnTo>
                <a:lnTo>
                  <a:pt x="1824608" y="146684"/>
                </a:lnTo>
                <a:lnTo>
                  <a:pt x="1824608" y="181330"/>
                </a:lnTo>
                <a:lnTo>
                  <a:pt x="1868543" y="172886"/>
                </a:lnTo>
                <a:lnTo>
                  <a:pt x="1902126" y="148575"/>
                </a:lnTo>
                <a:lnTo>
                  <a:pt x="1923483" y="110388"/>
                </a:lnTo>
                <a:lnTo>
                  <a:pt x="1923569" y="110174"/>
                </a:lnTo>
                <a:lnTo>
                  <a:pt x="1927669" y="94567"/>
                </a:lnTo>
                <a:lnTo>
                  <a:pt x="1930149" y="77650"/>
                </a:lnTo>
                <a:lnTo>
                  <a:pt x="1931034" y="59435"/>
                </a:lnTo>
                <a:lnTo>
                  <a:pt x="1931034" y="9524"/>
                </a:lnTo>
                <a:close/>
              </a:path>
              <a:path w="2618104" h="194945">
                <a:moveTo>
                  <a:pt x="1730120" y="9524"/>
                </a:moveTo>
                <a:lnTo>
                  <a:pt x="1622552" y="9524"/>
                </a:lnTo>
                <a:lnTo>
                  <a:pt x="1622552" y="42417"/>
                </a:lnTo>
                <a:lnTo>
                  <a:pt x="1693799" y="42417"/>
                </a:lnTo>
                <a:lnTo>
                  <a:pt x="1693799" y="78739"/>
                </a:lnTo>
                <a:lnTo>
                  <a:pt x="1623059" y="78739"/>
                </a:lnTo>
                <a:lnTo>
                  <a:pt x="1623059" y="181330"/>
                </a:lnTo>
                <a:lnTo>
                  <a:pt x="1697863" y="181330"/>
                </a:lnTo>
                <a:lnTo>
                  <a:pt x="1704861" y="181178"/>
                </a:lnTo>
                <a:lnTo>
                  <a:pt x="1747265" y="172465"/>
                </a:lnTo>
                <a:lnTo>
                  <a:pt x="1747265" y="148462"/>
                </a:lnTo>
                <a:lnTo>
                  <a:pt x="1659381" y="148462"/>
                </a:lnTo>
                <a:lnTo>
                  <a:pt x="1659381" y="111251"/>
                </a:lnTo>
                <a:lnTo>
                  <a:pt x="1730120" y="111251"/>
                </a:lnTo>
                <a:lnTo>
                  <a:pt x="1730120" y="9524"/>
                </a:lnTo>
                <a:close/>
              </a:path>
              <a:path w="2618104" h="194945">
                <a:moveTo>
                  <a:pt x="1747265" y="139572"/>
                </a:moveTo>
                <a:lnTo>
                  <a:pt x="1706102" y="148244"/>
                </a:lnTo>
                <a:lnTo>
                  <a:pt x="1699387" y="148462"/>
                </a:lnTo>
                <a:lnTo>
                  <a:pt x="1747265" y="148462"/>
                </a:lnTo>
                <a:lnTo>
                  <a:pt x="1747265" y="139572"/>
                </a:lnTo>
                <a:close/>
              </a:path>
              <a:path w="2618104" h="194945">
                <a:moveTo>
                  <a:pt x="1593214" y="5206"/>
                </a:moveTo>
                <a:lnTo>
                  <a:pt x="1556639" y="5206"/>
                </a:lnTo>
                <a:lnTo>
                  <a:pt x="1556639" y="73532"/>
                </a:lnTo>
                <a:lnTo>
                  <a:pt x="1530223" y="73532"/>
                </a:lnTo>
                <a:lnTo>
                  <a:pt x="1530223" y="107695"/>
                </a:lnTo>
                <a:lnTo>
                  <a:pt x="1556639" y="107695"/>
                </a:lnTo>
                <a:lnTo>
                  <a:pt x="1556639" y="189991"/>
                </a:lnTo>
                <a:lnTo>
                  <a:pt x="1593214" y="189991"/>
                </a:lnTo>
                <a:lnTo>
                  <a:pt x="1593214" y="5206"/>
                </a:lnTo>
                <a:close/>
              </a:path>
              <a:path w="2618104" h="194945">
                <a:moveTo>
                  <a:pt x="1527175" y="9524"/>
                </a:moveTo>
                <a:lnTo>
                  <a:pt x="1421002" y="9524"/>
                </a:lnTo>
                <a:lnTo>
                  <a:pt x="1421002" y="181330"/>
                </a:lnTo>
                <a:lnTo>
                  <a:pt x="1492630" y="181330"/>
                </a:lnTo>
                <a:lnTo>
                  <a:pt x="1499346" y="181178"/>
                </a:lnTo>
                <a:lnTo>
                  <a:pt x="1540382" y="172465"/>
                </a:lnTo>
                <a:lnTo>
                  <a:pt x="1540382" y="147827"/>
                </a:lnTo>
                <a:lnTo>
                  <a:pt x="1457578" y="147827"/>
                </a:lnTo>
                <a:lnTo>
                  <a:pt x="1457578" y="111378"/>
                </a:lnTo>
                <a:lnTo>
                  <a:pt x="1518539" y="111378"/>
                </a:lnTo>
                <a:lnTo>
                  <a:pt x="1518539" y="78104"/>
                </a:lnTo>
                <a:lnTo>
                  <a:pt x="1457578" y="78104"/>
                </a:lnTo>
                <a:lnTo>
                  <a:pt x="1457578" y="43052"/>
                </a:lnTo>
                <a:lnTo>
                  <a:pt x="1527175" y="43052"/>
                </a:lnTo>
                <a:lnTo>
                  <a:pt x="1527175" y="9524"/>
                </a:lnTo>
                <a:close/>
              </a:path>
              <a:path w="2618104" h="194945">
                <a:moveTo>
                  <a:pt x="1540382" y="138937"/>
                </a:moveTo>
                <a:lnTo>
                  <a:pt x="1499274" y="147611"/>
                </a:lnTo>
                <a:lnTo>
                  <a:pt x="1492630" y="147827"/>
                </a:lnTo>
                <a:lnTo>
                  <a:pt x="1540382" y="147827"/>
                </a:lnTo>
                <a:lnTo>
                  <a:pt x="1540382" y="138937"/>
                </a:lnTo>
                <a:close/>
              </a:path>
              <a:path w="2618104" h="194945">
                <a:moveTo>
                  <a:pt x="985392" y="9524"/>
                </a:moveTo>
                <a:lnTo>
                  <a:pt x="818514" y="9524"/>
                </a:lnTo>
                <a:lnTo>
                  <a:pt x="818514" y="41528"/>
                </a:lnTo>
                <a:lnTo>
                  <a:pt x="949451" y="41528"/>
                </a:lnTo>
                <a:lnTo>
                  <a:pt x="949451" y="55625"/>
                </a:lnTo>
                <a:lnTo>
                  <a:pt x="819023" y="55625"/>
                </a:lnTo>
                <a:lnTo>
                  <a:pt x="819023" y="132841"/>
                </a:lnTo>
                <a:lnTo>
                  <a:pt x="987551" y="132841"/>
                </a:lnTo>
                <a:lnTo>
                  <a:pt x="987551" y="100837"/>
                </a:lnTo>
                <a:lnTo>
                  <a:pt x="854837" y="100837"/>
                </a:lnTo>
                <a:lnTo>
                  <a:pt x="854837" y="86359"/>
                </a:lnTo>
                <a:lnTo>
                  <a:pt x="985392" y="86359"/>
                </a:lnTo>
                <a:lnTo>
                  <a:pt x="985392" y="9524"/>
                </a:lnTo>
                <a:close/>
              </a:path>
              <a:path w="2618104" h="194945">
                <a:moveTo>
                  <a:pt x="717295" y="9524"/>
                </a:moveTo>
                <a:lnTo>
                  <a:pt x="611124" y="9524"/>
                </a:lnTo>
                <a:lnTo>
                  <a:pt x="611124" y="42417"/>
                </a:lnTo>
                <a:lnTo>
                  <a:pt x="680974" y="42417"/>
                </a:lnTo>
                <a:lnTo>
                  <a:pt x="680974" y="72897"/>
                </a:lnTo>
                <a:lnTo>
                  <a:pt x="611124" y="72897"/>
                </a:lnTo>
                <a:lnTo>
                  <a:pt x="611124" y="106044"/>
                </a:lnTo>
                <a:lnTo>
                  <a:pt x="674877" y="106044"/>
                </a:lnTo>
                <a:lnTo>
                  <a:pt x="670333" y="115780"/>
                </a:lnTo>
                <a:lnTo>
                  <a:pt x="641699" y="141388"/>
                </a:lnTo>
                <a:lnTo>
                  <a:pt x="611124" y="147192"/>
                </a:lnTo>
                <a:lnTo>
                  <a:pt x="611124" y="181330"/>
                </a:lnTo>
                <a:lnTo>
                  <a:pt x="653736" y="173479"/>
                </a:lnTo>
                <a:lnTo>
                  <a:pt x="687419" y="150809"/>
                </a:lnTo>
                <a:lnTo>
                  <a:pt x="709509" y="114242"/>
                </a:lnTo>
                <a:lnTo>
                  <a:pt x="717295" y="64896"/>
                </a:lnTo>
                <a:lnTo>
                  <a:pt x="717295" y="9524"/>
                </a:lnTo>
                <a:close/>
              </a:path>
              <a:path w="2618104" h="194945">
                <a:moveTo>
                  <a:pt x="516763" y="9524"/>
                </a:moveTo>
                <a:lnTo>
                  <a:pt x="410337" y="9524"/>
                </a:lnTo>
                <a:lnTo>
                  <a:pt x="410337" y="42798"/>
                </a:lnTo>
                <a:lnTo>
                  <a:pt x="479425" y="42798"/>
                </a:lnTo>
                <a:lnTo>
                  <a:pt x="479425" y="59435"/>
                </a:lnTo>
                <a:lnTo>
                  <a:pt x="478313" y="77650"/>
                </a:lnTo>
                <a:lnTo>
                  <a:pt x="478254" y="78626"/>
                </a:lnTo>
                <a:lnTo>
                  <a:pt x="474916" y="95615"/>
                </a:lnTo>
                <a:lnTo>
                  <a:pt x="469468" y="110174"/>
                </a:lnTo>
                <a:lnTo>
                  <a:pt x="469388" y="110388"/>
                </a:lnTo>
                <a:lnTo>
                  <a:pt x="440039" y="140382"/>
                </a:lnTo>
                <a:lnTo>
                  <a:pt x="410337" y="146684"/>
                </a:lnTo>
                <a:lnTo>
                  <a:pt x="410337" y="181330"/>
                </a:lnTo>
                <a:lnTo>
                  <a:pt x="454271" y="172886"/>
                </a:lnTo>
                <a:lnTo>
                  <a:pt x="487854" y="148575"/>
                </a:lnTo>
                <a:lnTo>
                  <a:pt x="509211" y="110388"/>
                </a:lnTo>
                <a:lnTo>
                  <a:pt x="509297" y="110174"/>
                </a:lnTo>
                <a:lnTo>
                  <a:pt x="513397" y="94567"/>
                </a:lnTo>
                <a:lnTo>
                  <a:pt x="515877" y="77650"/>
                </a:lnTo>
                <a:lnTo>
                  <a:pt x="516763" y="59435"/>
                </a:lnTo>
                <a:lnTo>
                  <a:pt x="516763" y="9524"/>
                </a:lnTo>
                <a:close/>
              </a:path>
              <a:path w="2618104" h="194945">
                <a:moveTo>
                  <a:pt x="1196720" y="149351"/>
                </a:moveTo>
                <a:lnTo>
                  <a:pt x="1009776" y="149351"/>
                </a:lnTo>
                <a:lnTo>
                  <a:pt x="1009776" y="183502"/>
                </a:lnTo>
                <a:lnTo>
                  <a:pt x="1196720" y="183502"/>
                </a:lnTo>
                <a:lnTo>
                  <a:pt x="1196720" y="149351"/>
                </a:lnTo>
                <a:close/>
              </a:path>
              <a:path w="2618104" h="194945">
                <a:moveTo>
                  <a:pt x="1121790" y="115823"/>
                </a:moveTo>
                <a:lnTo>
                  <a:pt x="1084579" y="115823"/>
                </a:lnTo>
                <a:lnTo>
                  <a:pt x="1084579" y="149351"/>
                </a:lnTo>
                <a:lnTo>
                  <a:pt x="1121790" y="149351"/>
                </a:lnTo>
                <a:lnTo>
                  <a:pt x="1121790" y="115823"/>
                </a:lnTo>
                <a:close/>
              </a:path>
              <a:path w="2618104" h="194945">
                <a:moveTo>
                  <a:pt x="1057402" y="8381"/>
                </a:moveTo>
                <a:lnTo>
                  <a:pt x="1019937" y="8381"/>
                </a:lnTo>
                <a:lnTo>
                  <a:pt x="1019937" y="115823"/>
                </a:lnTo>
                <a:lnTo>
                  <a:pt x="1187703" y="115823"/>
                </a:lnTo>
                <a:lnTo>
                  <a:pt x="1187703" y="81533"/>
                </a:lnTo>
                <a:lnTo>
                  <a:pt x="1057402" y="81533"/>
                </a:lnTo>
                <a:lnTo>
                  <a:pt x="1057402" y="8381"/>
                </a:lnTo>
                <a:close/>
              </a:path>
              <a:path w="2618104" h="194945">
                <a:moveTo>
                  <a:pt x="384266" y="75310"/>
                </a:moveTo>
                <a:lnTo>
                  <a:pt x="292100" y="75310"/>
                </a:lnTo>
                <a:lnTo>
                  <a:pt x="371093" y="105790"/>
                </a:lnTo>
                <a:lnTo>
                  <a:pt x="384937" y="75564"/>
                </a:lnTo>
                <a:lnTo>
                  <a:pt x="384266" y="75310"/>
                </a:lnTo>
                <a:close/>
              </a:path>
              <a:path w="2618104" h="194945">
                <a:moveTo>
                  <a:pt x="314959" y="40512"/>
                </a:moveTo>
                <a:lnTo>
                  <a:pt x="274574" y="40512"/>
                </a:lnTo>
                <a:lnTo>
                  <a:pt x="269579" y="47444"/>
                </a:lnTo>
                <a:lnTo>
                  <a:pt x="263382" y="53578"/>
                </a:lnTo>
                <a:lnTo>
                  <a:pt x="228361" y="69881"/>
                </a:lnTo>
                <a:lnTo>
                  <a:pt x="207390" y="72262"/>
                </a:lnTo>
                <a:lnTo>
                  <a:pt x="207390" y="105536"/>
                </a:lnTo>
                <a:lnTo>
                  <a:pt x="254253" y="97408"/>
                </a:lnTo>
                <a:lnTo>
                  <a:pt x="292100" y="75310"/>
                </a:lnTo>
                <a:lnTo>
                  <a:pt x="384266" y="75310"/>
                </a:lnTo>
                <a:lnTo>
                  <a:pt x="312165" y="48005"/>
                </a:lnTo>
                <a:lnTo>
                  <a:pt x="312674" y="46862"/>
                </a:lnTo>
                <a:lnTo>
                  <a:pt x="313308" y="45592"/>
                </a:lnTo>
                <a:lnTo>
                  <a:pt x="313689" y="44322"/>
                </a:lnTo>
                <a:lnTo>
                  <a:pt x="314705" y="41782"/>
                </a:lnTo>
                <a:lnTo>
                  <a:pt x="314959" y="40512"/>
                </a:lnTo>
                <a:close/>
              </a:path>
              <a:path w="2618104" h="194945">
                <a:moveTo>
                  <a:pt x="377316" y="7365"/>
                </a:moveTo>
                <a:lnTo>
                  <a:pt x="210692" y="7365"/>
                </a:lnTo>
                <a:lnTo>
                  <a:pt x="210692" y="40512"/>
                </a:lnTo>
                <a:lnTo>
                  <a:pt x="377316" y="40512"/>
                </a:lnTo>
                <a:lnTo>
                  <a:pt x="377316" y="7365"/>
                </a:lnTo>
                <a:close/>
              </a:path>
              <a:path w="2618104" h="194945">
                <a:moveTo>
                  <a:pt x="80263" y="37591"/>
                </a:moveTo>
                <a:lnTo>
                  <a:pt x="43306" y="37591"/>
                </a:lnTo>
                <a:lnTo>
                  <a:pt x="41300" y="44239"/>
                </a:lnTo>
                <a:lnTo>
                  <a:pt x="38306" y="50482"/>
                </a:lnTo>
                <a:lnTo>
                  <a:pt x="0" y="73786"/>
                </a:lnTo>
                <a:lnTo>
                  <a:pt x="0" y="105790"/>
                </a:lnTo>
                <a:lnTo>
                  <a:pt x="44285" y="92277"/>
                </a:lnTo>
                <a:lnTo>
                  <a:pt x="63626" y="75310"/>
                </a:lnTo>
                <a:lnTo>
                  <a:pt x="126426" y="75310"/>
                </a:lnTo>
                <a:lnTo>
                  <a:pt x="126745" y="74802"/>
                </a:lnTo>
                <a:lnTo>
                  <a:pt x="78358" y="48005"/>
                </a:lnTo>
                <a:lnTo>
                  <a:pt x="78739" y="46354"/>
                </a:lnTo>
                <a:lnTo>
                  <a:pt x="79501" y="42798"/>
                </a:lnTo>
                <a:lnTo>
                  <a:pt x="79882" y="41147"/>
                </a:lnTo>
                <a:lnTo>
                  <a:pt x="80137" y="39369"/>
                </a:lnTo>
                <a:lnTo>
                  <a:pt x="80263" y="37591"/>
                </a:lnTo>
                <a:close/>
              </a:path>
              <a:path w="2618104" h="194945">
                <a:moveTo>
                  <a:pt x="126426" y="75310"/>
                </a:moveTo>
                <a:lnTo>
                  <a:pt x="63626" y="75310"/>
                </a:lnTo>
                <a:lnTo>
                  <a:pt x="109727" y="101853"/>
                </a:lnTo>
                <a:lnTo>
                  <a:pt x="126426" y="75310"/>
                </a:lnTo>
                <a:close/>
              </a:path>
              <a:path w="2618104" h="194945">
                <a:moveTo>
                  <a:pt x="120268" y="7365"/>
                </a:moveTo>
                <a:lnTo>
                  <a:pt x="2539" y="7365"/>
                </a:lnTo>
                <a:lnTo>
                  <a:pt x="2539" y="37591"/>
                </a:lnTo>
                <a:lnTo>
                  <a:pt x="120268" y="37591"/>
                </a:lnTo>
                <a:lnTo>
                  <a:pt x="120268" y="7365"/>
                </a:lnTo>
                <a:close/>
              </a:path>
              <a:path w="2618104" h="194945">
                <a:moveTo>
                  <a:pt x="2596006" y="5206"/>
                </a:moveTo>
                <a:lnTo>
                  <a:pt x="2559430" y="5206"/>
                </a:lnTo>
                <a:lnTo>
                  <a:pt x="2559430" y="97789"/>
                </a:lnTo>
                <a:lnTo>
                  <a:pt x="2596006" y="97789"/>
                </a:lnTo>
                <a:lnTo>
                  <a:pt x="2596006" y="64515"/>
                </a:lnTo>
                <a:lnTo>
                  <a:pt x="2617724" y="64515"/>
                </a:lnTo>
                <a:lnTo>
                  <a:pt x="2617724" y="31114"/>
                </a:lnTo>
                <a:lnTo>
                  <a:pt x="2596006" y="31114"/>
                </a:lnTo>
                <a:lnTo>
                  <a:pt x="2596006" y="5206"/>
                </a:lnTo>
                <a:close/>
              </a:path>
              <a:path w="2618104" h="194945">
                <a:moveTo>
                  <a:pt x="2403729" y="107695"/>
                </a:moveTo>
                <a:lnTo>
                  <a:pt x="2369184" y="107695"/>
                </a:lnTo>
                <a:lnTo>
                  <a:pt x="2369184" y="189991"/>
                </a:lnTo>
                <a:lnTo>
                  <a:pt x="2403729" y="189991"/>
                </a:lnTo>
                <a:lnTo>
                  <a:pt x="2403729" y="107695"/>
                </a:lnTo>
                <a:close/>
              </a:path>
              <a:path w="2618104" h="194945">
                <a:moveTo>
                  <a:pt x="2352421" y="6095"/>
                </a:moveTo>
                <a:lnTo>
                  <a:pt x="2318257" y="6095"/>
                </a:lnTo>
                <a:lnTo>
                  <a:pt x="2318257" y="186740"/>
                </a:lnTo>
                <a:lnTo>
                  <a:pt x="2352421" y="186740"/>
                </a:lnTo>
                <a:lnTo>
                  <a:pt x="2352421" y="107695"/>
                </a:lnTo>
                <a:lnTo>
                  <a:pt x="2403729" y="107695"/>
                </a:lnTo>
                <a:lnTo>
                  <a:pt x="2403729" y="73151"/>
                </a:lnTo>
                <a:lnTo>
                  <a:pt x="2352421" y="73151"/>
                </a:lnTo>
                <a:lnTo>
                  <a:pt x="2352421" y="6095"/>
                </a:lnTo>
                <a:close/>
              </a:path>
              <a:path w="2618104" h="194945">
                <a:moveTo>
                  <a:pt x="2403729" y="5206"/>
                </a:moveTo>
                <a:lnTo>
                  <a:pt x="2369184" y="5206"/>
                </a:lnTo>
                <a:lnTo>
                  <a:pt x="2369184" y="73151"/>
                </a:lnTo>
                <a:lnTo>
                  <a:pt x="2403729" y="73151"/>
                </a:lnTo>
                <a:lnTo>
                  <a:pt x="2403729" y="5206"/>
                </a:lnTo>
                <a:close/>
              </a:path>
              <a:path w="2618104" h="194945">
                <a:moveTo>
                  <a:pt x="1996186" y="5206"/>
                </a:moveTo>
                <a:lnTo>
                  <a:pt x="1959609" y="5206"/>
                </a:lnTo>
                <a:lnTo>
                  <a:pt x="1959609" y="189991"/>
                </a:lnTo>
                <a:lnTo>
                  <a:pt x="1996186" y="189991"/>
                </a:lnTo>
                <a:lnTo>
                  <a:pt x="1996186" y="5206"/>
                </a:lnTo>
                <a:close/>
              </a:path>
              <a:path w="2618104" h="194945">
                <a:moveTo>
                  <a:pt x="1793493" y="5206"/>
                </a:moveTo>
                <a:lnTo>
                  <a:pt x="1756917" y="5206"/>
                </a:lnTo>
                <a:lnTo>
                  <a:pt x="1756917" y="189991"/>
                </a:lnTo>
                <a:lnTo>
                  <a:pt x="1793493" y="189991"/>
                </a:lnTo>
                <a:lnTo>
                  <a:pt x="1793493" y="5206"/>
                </a:lnTo>
                <a:close/>
              </a:path>
              <a:path w="2618104" h="194945">
                <a:moveTo>
                  <a:pt x="1396364" y="107695"/>
                </a:moveTo>
                <a:lnTo>
                  <a:pt x="1362202" y="107695"/>
                </a:lnTo>
                <a:lnTo>
                  <a:pt x="1362202" y="189991"/>
                </a:lnTo>
                <a:lnTo>
                  <a:pt x="1396364" y="189991"/>
                </a:lnTo>
                <a:lnTo>
                  <a:pt x="1396364" y="107695"/>
                </a:lnTo>
                <a:close/>
              </a:path>
              <a:path w="2618104" h="194945">
                <a:moveTo>
                  <a:pt x="1346834" y="6095"/>
                </a:moveTo>
                <a:lnTo>
                  <a:pt x="1313052" y="6095"/>
                </a:lnTo>
                <a:lnTo>
                  <a:pt x="1313052" y="186740"/>
                </a:lnTo>
                <a:lnTo>
                  <a:pt x="1346834" y="186740"/>
                </a:lnTo>
                <a:lnTo>
                  <a:pt x="1346834" y="107695"/>
                </a:lnTo>
                <a:lnTo>
                  <a:pt x="1396364" y="107695"/>
                </a:lnTo>
                <a:lnTo>
                  <a:pt x="1396364" y="73151"/>
                </a:lnTo>
                <a:lnTo>
                  <a:pt x="1346834" y="73151"/>
                </a:lnTo>
                <a:lnTo>
                  <a:pt x="1346834" y="6095"/>
                </a:lnTo>
                <a:close/>
              </a:path>
              <a:path w="2618104" h="194945">
                <a:moveTo>
                  <a:pt x="1396364" y="5206"/>
                </a:moveTo>
                <a:lnTo>
                  <a:pt x="1362202" y="5206"/>
                </a:lnTo>
                <a:lnTo>
                  <a:pt x="1362202" y="73151"/>
                </a:lnTo>
                <a:lnTo>
                  <a:pt x="1396364" y="73151"/>
                </a:lnTo>
                <a:lnTo>
                  <a:pt x="1396364" y="5206"/>
                </a:lnTo>
                <a:close/>
              </a:path>
              <a:path w="2618104" h="194945">
                <a:moveTo>
                  <a:pt x="779399" y="5206"/>
                </a:moveTo>
                <a:lnTo>
                  <a:pt x="742823" y="5206"/>
                </a:lnTo>
                <a:lnTo>
                  <a:pt x="742823" y="189991"/>
                </a:lnTo>
                <a:lnTo>
                  <a:pt x="779399" y="189991"/>
                </a:lnTo>
                <a:lnTo>
                  <a:pt x="779399" y="108203"/>
                </a:lnTo>
                <a:lnTo>
                  <a:pt x="801115" y="108203"/>
                </a:lnTo>
                <a:lnTo>
                  <a:pt x="801115" y="72643"/>
                </a:lnTo>
                <a:lnTo>
                  <a:pt x="779399" y="72643"/>
                </a:lnTo>
                <a:lnTo>
                  <a:pt x="779399" y="5206"/>
                </a:lnTo>
                <a:close/>
              </a:path>
              <a:path w="2618104" h="194945">
                <a:moveTo>
                  <a:pt x="581913" y="5206"/>
                </a:moveTo>
                <a:lnTo>
                  <a:pt x="545338" y="5206"/>
                </a:lnTo>
                <a:lnTo>
                  <a:pt x="545338" y="189991"/>
                </a:lnTo>
                <a:lnTo>
                  <a:pt x="581913" y="189991"/>
                </a:lnTo>
                <a:lnTo>
                  <a:pt x="581913" y="5206"/>
                </a:lnTo>
                <a:close/>
              </a:path>
              <a:path w="2618104" h="194945">
                <a:moveTo>
                  <a:pt x="171323" y="5206"/>
                </a:moveTo>
                <a:lnTo>
                  <a:pt x="134746" y="5206"/>
                </a:lnTo>
                <a:lnTo>
                  <a:pt x="134746" y="106933"/>
                </a:lnTo>
                <a:lnTo>
                  <a:pt x="171323" y="106933"/>
                </a:lnTo>
                <a:lnTo>
                  <a:pt x="171323" y="68325"/>
                </a:lnTo>
                <a:lnTo>
                  <a:pt x="193039" y="68325"/>
                </a:lnTo>
                <a:lnTo>
                  <a:pt x="193039" y="33527"/>
                </a:lnTo>
                <a:lnTo>
                  <a:pt x="171323" y="33527"/>
                </a:lnTo>
                <a:lnTo>
                  <a:pt x="171323" y="5206"/>
                </a:lnTo>
                <a:close/>
              </a:path>
              <a:path w="2618104" h="194945">
                <a:moveTo>
                  <a:pt x="2199590" y="44068"/>
                </a:moveTo>
                <a:lnTo>
                  <a:pt x="2111755" y="44068"/>
                </a:lnTo>
                <a:lnTo>
                  <a:pt x="2191512" y="72008"/>
                </a:lnTo>
                <a:lnTo>
                  <a:pt x="2203068" y="45211"/>
                </a:lnTo>
                <a:lnTo>
                  <a:pt x="2199590" y="44068"/>
                </a:lnTo>
                <a:close/>
              </a:path>
              <a:path w="2618104" h="194945">
                <a:moveTo>
                  <a:pt x="2100071" y="0"/>
                </a:moveTo>
                <a:lnTo>
                  <a:pt x="2072989" y="30273"/>
                </a:lnTo>
                <a:lnTo>
                  <a:pt x="2032853" y="42112"/>
                </a:lnTo>
                <a:lnTo>
                  <a:pt x="2023999" y="42798"/>
                </a:lnTo>
                <a:lnTo>
                  <a:pt x="2023999" y="71627"/>
                </a:lnTo>
                <a:lnTo>
                  <a:pt x="2072893" y="63880"/>
                </a:lnTo>
                <a:lnTo>
                  <a:pt x="2111755" y="44068"/>
                </a:lnTo>
                <a:lnTo>
                  <a:pt x="2199590" y="44068"/>
                </a:lnTo>
                <a:lnTo>
                  <a:pt x="2131187" y="21589"/>
                </a:lnTo>
                <a:lnTo>
                  <a:pt x="2133609" y="17109"/>
                </a:lnTo>
                <a:lnTo>
                  <a:pt x="2133727" y="16890"/>
                </a:lnTo>
                <a:lnTo>
                  <a:pt x="2135746" y="11842"/>
                </a:lnTo>
                <a:lnTo>
                  <a:pt x="2137029" y="6476"/>
                </a:lnTo>
                <a:lnTo>
                  <a:pt x="210007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82211" y="4604003"/>
            <a:ext cx="5977255" cy="0"/>
          </a:xfrm>
          <a:custGeom>
            <a:avLst/>
            <a:gdLst/>
            <a:ahLst/>
            <a:cxnLst/>
            <a:rect l="l" t="t" r="r" b="b"/>
            <a:pathLst>
              <a:path w="5977255">
                <a:moveTo>
                  <a:pt x="0" y="0"/>
                </a:moveTo>
                <a:lnTo>
                  <a:pt x="5977128" y="0"/>
                </a:lnTo>
              </a:path>
            </a:pathLst>
          </a:custGeom>
          <a:ln w="15239">
            <a:solidFill>
              <a:srgbClr val="D9D9D9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2" name="object 92"/>
          <p:cNvGrpSpPr/>
          <p:nvPr/>
        </p:nvGrpSpPr>
        <p:grpSpPr>
          <a:xfrm>
            <a:off x="6952488" y="5035295"/>
            <a:ext cx="803275" cy="228600"/>
            <a:chOff x="6952488" y="5035295"/>
            <a:chExt cx="803275" cy="228600"/>
          </a:xfrm>
        </p:grpSpPr>
        <p:sp>
          <p:nvSpPr>
            <p:cNvPr id="93" name="object 93"/>
            <p:cNvSpPr/>
            <p:nvPr/>
          </p:nvSpPr>
          <p:spPr>
            <a:xfrm>
              <a:off x="6952488" y="5035295"/>
              <a:ext cx="803275" cy="228600"/>
            </a:xfrm>
            <a:custGeom>
              <a:avLst/>
              <a:gdLst/>
              <a:ahLst/>
              <a:cxnLst/>
              <a:rect l="l" t="t" r="r" b="b"/>
              <a:pathLst>
                <a:path w="803275" h="228600">
                  <a:moveTo>
                    <a:pt x="688847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299"/>
                  </a:lnTo>
                  <a:lnTo>
                    <a:pt x="8983" y="158793"/>
                  </a:lnTo>
                  <a:lnTo>
                    <a:pt x="33480" y="195124"/>
                  </a:lnTo>
                  <a:lnTo>
                    <a:pt x="69812" y="219618"/>
                  </a:lnTo>
                  <a:lnTo>
                    <a:pt x="114300" y="228599"/>
                  </a:lnTo>
                  <a:lnTo>
                    <a:pt x="688847" y="228599"/>
                  </a:lnTo>
                  <a:lnTo>
                    <a:pt x="733335" y="219618"/>
                  </a:lnTo>
                  <a:lnTo>
                    <a:pt x="769667" y="195124"/>
                  </a:lnTo>
                  <a:lnTo>
                    <a:pt x="794164" y="158793"/>
                  </a:lnTo>
                  <a:lnTo>
                    <a:pt x="803147" y="114299"/>
                  </a:lnTo>
                  <a:lnTo>
                    <a:pt x="794164" y="69812"/>
                  </a:lnTo>
                  <a:lnTo>
                    <a:pt x="769667" y="33480"/>
                  </a:lnTo>
                  <a:lnTo>
                    <a:pt x="733335" y="8983"/>
                  </a:lnTo>
                  <a:lnTo>
                    <a:pt x="688847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104507" y="5074157"/>
              <a:ext cx="193801" cy="132715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7315327" y="5071998"/>
              <a:ext cx="282575" cy="135890"/>
            </a:xfrm>
            <a:custGeom>
              <a:avLst/>
              <a:gdLst/>
              <a:ahLst/>
              <a:cxnLst/>
              <a:rect l="l" t="t" r="r" b="b"/>
              <a:pathLst>
                <a:path w="282575" h="135889">
                  <a:moveTo>
                    <a:pt x="179450" y="92583"/>
                  </a:moveTo>
                  <a:lnTo>
                    <a:pt x="163829" y="92583"/>
                  </a:lnTo>
                  <a:lnTo>
                    <a:pt x="163829" y="133604"/>
                  </a:lnTo>
                  <a:lnTo>
                    <a:pt x="282194" y="133604"/>
                  </a:lnTo>
                  <a:lnTo>
                    <a:pt x="282194" y="120396"/>
                  </a:lnTo>
                  <a:lnTo>
                    <a:pt x="179450" y="120396"/>
                  </a:lnTo>
                  <a:lnTo>
                    <a:pt x="179450" y="92583"/>
                  </a:lnTo>
                  <a:close/>
                </a:path>
                <a:path w="282575" h="135889">
                  <a:moveTo>
                    <a:pt x="278638" y="0"/>
                  </a:moveTo>
                  <a:lnTo>
                    <a:pt x="263017" y="0"/>
                  </a:lnTo>
                  <a:lnTo>
                    <a:pt x="263017" y="84962"/>
                  </a:lnTo>
                  <a:lnTo>
                    <a:pt x="221996" y="84962"/>
                  </a:lnTo>
                  <a:lnTo>
                    <a:pt x="221996" y="97662"/>
                  </a:lnTo>
                  <a:lnTo>
                    <a:pt x="263017" y="97662"/>
                  </a:lnTo>
                  <a:lnTo>
                    <a:pt x="263017" y="106045"/>
                  </a:lnTo>
                  <a:lnTo>
                    <a:pt x="278638" y="106045"/>
                  </a:lnTo>
                  <a:lnTo>
                    <a:pt x="278638" y="0"/>
                  </a:lnTo>
                  <a:close/>
                </a:path>
                <a:path w="282575" h="135889">
                  <a:moveTo>
                    <a:pt x="204343" y="75692"/>
                  </a:moveTo>
                  <a:lnTo>
                    <a:pt x="188722" y="75692"/>
                  </a:lnTo>
                  <a:lnTo>
                    <a:pt x="188722" y="99949"/>
                  </a:lnTo>
                  <a:lnTo>
                    <a:pt x="204343" y="99949"/>
                  </a:lnTo>
                  <a:lnTo>
                    <a:pt x="204343" y="75692"/>
                  </a:lnTo>
                  <a:close/>
                </a:path>
                <a:path w="282575" h="135889">
                  <a:moveTo>
                    <a:pt x="251587" y="57277"/>
                  </a:moveTo>
                  <a:lnTo>
                    <a:pt x="213560" y="62611"/>
                  </a:lnTo>
                  <a:lnTo>
                    <a:pt x="151256" y="62611"/>
                  </a:lnTo>
                  <a:lnTo>
                    <a:pt x="151256" y="75692"/>
                  </a:lnTo>
                  <a:lnTo>
                    <a:pt x="211503" y="75692"/>
                  </a:lnTo>
                  <a:lnTo>
                    <a:pt x="220678" y="75342"/>
                  </a:lnTo>
                  <a:lnTo>
                    <a:pt x="251587" y="70231"/>
                  </a:lnTo>
                  <a:lnTo>
                    <a:pt x="251587" y="57277"/>
                  </a:lnTo>
                  <a:close/>
                </a:path>
                <a:path w="282575" h="135889">
                  <a:moveTo>
                    <a:pt x="199390" y="381"/>
                  </a:moveTo>
                  <a:lnTo>
                    <a:pt x="159512" y="18161"/>
                  </a:lnTo>
                  <a:lnTo>
                    <a:pt x="159512" y="35306"/>
                  </a:lnTo>
                  <a:lnTo>
                    <a:pt x="199390" y="53086"/>
                  </a:lnTo>
                  <a:lnTo>
                    <a:pt x="207986" y="52659"/>
                  </a:lnTo>
                  <a:lnTo>
                    <a:pt x="236182" y="40767"/>
                  </a:lnTo>
                  <a:lnTo>
                    <a:pt x="192150" y="40767"/>
                  </a:lnTo>
                  <a:lnTo>
                    <a:pt x="186308" y="39624"/>
                  </a:lnTo>
                  <a:lnTo>
                    <a:pt x="181737" y="37211"/>
                  </a:lnTo>
                  <a:lnTo>
                    <a:pt x="177165" y="34925"/>
                  </a:lnTo>
                  <a:lnTo>
                    <a:pt x="174878" y="31368"/>
                  </a:lnTo>
                  <a:lnTo>
                    <a:pt x="174878" y="21971"/>
                  </a:lnTo>
                  <a:lnTo>
                    <a:pt x="177165" y="18542"/>
                  </a:lnTo>
                  <a:lnTo>
                    <a:pt x="181737" y="16256"/>
                  </a:lnTo>
                  <a:lnTo>
                    <a:pt x="186308" y="13843"/>
                  </a:lnTo>
                  <a:lnTo>
                    <a:pt x="192150" y="12700"/>
                  </a:lnTo>
                  <a:lnTo>
                    <a:pt x="236182" y="12700"/>
                  </a:lnTo>
                  <a:lnTo>
                    <a:pt x="235584" y="11684"/>
                  </a:lnTo>
                  <a:lnTo>
                    <a:pt x="228346" y="7112"/>
                  </a:lnTo>
                  <a:lnTo>
                    <a:pt x="222464" y="4185"/>
                  </a:lnTo>
                  <a:lnTo>
                    <a:pt x="215677" y="2079"/>
                  </a:lnTo>
                  <a:lnTo>
                    <a:pt x="207986" y="807"/>
                  </a:lnTo>
                  <a:lnTo>
                    <a:pt x="199390" y="381"/>
                  </a:lnTo>
                  <a:close/>
                </a:path>
                <a:path w="282575" h="135889">
                  <a:moveTo>
                    <a:pt x="236182" y="12700"/>
                  </a:moveTo>
                  <a:lnTo>
                    <a:pt x="206755" y="12700"/>
                  </a:lnTo>
                  <a:lnTo>
                    <a:pt x="212598" y="13843"/>
                  </a:lnTo>
                  <a:lnTo>
                    <a:pt x="217170" y="16256"/>
                  </a:lnTo>
                  <a:lnTo>
                    <a:pt x="221742" y="18542"/>
                  </a:lnTo>
                  <a:lnTo>
                    <a:pt x="224027" y="21971"/>
                  </a:lnTo>
                  <a:lnTo>
                    <a:pt x="224027" y="31368"/>
                  </a:lnTo>
                  <a:lnTo>
                    <a:pt x="221742" y="34925"/>
                  </a:lnTo>
                  <a:lnTo>
                    <a:pt x="217170" y="37211"/>
                  </a:lnTo>
                  <a:lnTo>
                    <a:pt x="212598" y="39624"/>
                  </a:lnTo>
                  <a:lnTo>
                    <a:pt x="206755" y="40767"/>
                  </a:lnTo>
                  <a:lnTo>
                    <a:pt x="236182" y="40767"/>
                  </a:lnTo>
                  <a:lnTo>
                    <a:pt x="239395" y="35306"/>
                  </a:lnTo>
                  <a:lnTo>
                    <a:pt x="239395" y="18161"/>
                  </a:lnTo>
                  <a:lnTo>
                    <a:pt x="236182" y="12700"/>
                  </a:lnTo>
                  <a:close/>
                </a:path>
                <a:path w="282575" h="135889">
                  <a:moveTo>
                    <a:pt x="126238" y="88392"/>
                  </a:moveTo>
                  <a:lnTo>
                    <a:pt x="11556" y="88392"/>
                  </a:lnTo>
                  <a:lnTo>
                    <a:pt x="11556" y="101981"/>
                  </a:lnTo>
                  <a:lnTo>
                    <a:pt x="110236" y="101981"/>
                  </a:lnTo>
                  <a:lnTo>
                    <a:pt x="110236" y="135382"/>
                  </a:lnTo>
                  <a:lnTo>
                    <a:pt x="126238" y="135382"/>
                  </a:lnTo>
                  <a:lnTo>
                    <a:pt x="126238" y="88392"/>
                  </a:lnTo>
                  <a:close/>
                </a:path>
                <a:path w="282575" h="135889">
                  <a:moveTo>
                    <a:pt x="126238" y="44958"/>
                  </a:moveTo>
                  <a:lnTo>
                    <a:pt x="110617" y="44958"/>
                  </a:lnTo>
                  <a:lnTo>
                    <a:pt x="110617" y="80899"/>
                  </a:lnTo>
                  <a:lnTo>
                    <a:pt x="126238" y="80899"/>
                  </a:lnTo>
                  <a:lnTo>
                    <a:pt x="126238" y="44958"/>
                  </a:lnTo>
                  <a:close/>
                </a:path>
                <a:path w="282575" h="135889">
                  <a:moveTo>
                    <a:pt x="42037" y="1524"/>
                  </a:moveTo>
                  <a:lnTo>
                    <a:pt x="6447" y="17736"/>
                  </a:lnTo>
                  <a:lnTo>
                    <a:pt x="0" y="38989"/>
                  </a:lnTo>
                  <a:lnTo>
                    <a:pt x="757" y="46609"/>
                  </a:lnTo>
                  <a:lnTo>
                    <a:pt x="783" y="46874"/>
                  </a:lnTo>
                  <a:lnTo>
                    <a:pt x="32769" y="75771"/>
                  </a:lnTo>
                  <a:lnTo>
                    <a:pt x="42037" y="76581"/>
                  </a:lnTo>
                  <a:lnTo>
                    <a:pt x="50373" y="75959"/>
                  </a:lnTo>
                  <a:lnTo>
                    <a:pt x="57864" y="74279"/>
                  </a:lnTo>
                  <a:lnTo>
                    <a:pt x="64521" y="71526"/>
                  </a:lnTo>
                  <a:lnTo>
                    <a:pt x="70357" y="67690"/>
                  </a:lnTo>
                  <a:lnTo>
                    <a:pt x="74899" y="63373"/>
                  </a:lnTo>
                  <a:lnTo>
                    <a:pt x="34036" y="63373"/>
                  </a:lnTo>
                  <a:lnTo>
                    <a:pt x="27813" y="61214"/>
                  </a:lnTo>
                  <a:lnTo>
                    <a:pt x="22987" y="56896"/>
                  </a:lnTo>
                  <a:lnTo>
                    <a:pt x="18288" y="52578"/>
                  </a:lnTo>
                  <a:lnTo>
                    <a:pt x="15861" y="46874"/>
                  </a:lnTo>
                  <a:lnTo>
                    <a:pt x="15839" y="31158"/>
                  </a:lnTo>
                  <a:lnTo>
                    <a:pt x="18288" y="25527"/>
                  </a:lnTo>
                  <a:lnTo>
                    <a:pt x="22987" y="21209"/>
                  </a:lnTo>
                  <a:lnTo>
                    <a:pt x="27813" y="16890"/>
                  </a:lnTo>
                  <a:lnTo>
                    <a:pt x="34036" y="14732"/>
                  </a:lnTo>
                  <a:lnTo>
                    <a:pt x="42037" y="14605"/>
                  </a:lnTo>
                  <a:lnTo>
                    <a:pt x="76153" y="14605"/>
                  </a:lnTo>
                  <a:lnTo>
                    <a:pt x="69215" y="9525"/>
                  </a:lnTo>
                  <a:lnTo>
                    <a:pt x="63503" y="6096"/>
                  </a:lnTo>
                  <a:lnTo>
                    <a:pt x="57054" y="3619"/>
                  </a:lnTo>
                  <a:lnTo>
                    <a:pt x="49891" y="2095"/>
                  </a:lnTo>
                  <a:lnTo>
                    <a:pt x="42037" y="1524"/>
                  </a:lnTo>
                  <a:close/>
                </a:path>
                <a:path w="282575" h="135889">
                  <a:moveTo>
                    <a:pt x="76153" y="14605"/>
                  </a:moveTo>
                  <a:lnTo>
                    <a:pt x="42037" y="14605"/>
                  </a:lnTo>
                  <a:lnTo>
                    <a:pt x="49783" y="14732"/>
                  </a:lnTo>
                  <a:lnTo>
                    <a:pt x="56133" y="16890"/>
                  </a:lnTo>
                  <a:lnTo>
                    <a:pt x="65531" y="25527"/>
                  </a:lnTo>
                  <a:lnTo>
                    <a:pt x="67858" y="31158"/>
                  </a:lnTo>
                  <a:lnTo>
                    <a:pt x="67837" y="46874"/>
                  </a:lnTo>
                  <a:lnTo>
                    <a:pt x="65531" y="52578"/>
                  </a:lnTo>
                  <a:lnTo>
                    <a:pt x="56133" y="61214"/>
                  </a:lnTo>
                  <a:lnTo>
                    <a:pt x="49783" y="63373"/>
                  </a:lnTo>
                  <a:lnTo>
                    <a:pt x="74899" y="63373"/>
                  </a:lnTo>
                  <a:lnTo>
                    <a:pt x="75239" y="63049"/>
                  </a:lnTo>
                  <a:lnTo>
                    <a:pt x="79025" y="57705"/>
                  </a:lnTo>
                  <a:lnTo>
                    <a:pt x="81716" y="51671"/>
                  </a:lnTo>
                  <a:lnTo>
                    <a:pt x="83312" y="44958"/>
                  </a:lnTo>
                  <a:lnTo>
                    <a:pt x="126238" y="44958"/>
                  </a:lnTo>
                  <a:lnTo>
                    <a:pt x="126238" y="30353"/>
                  </a:lnTo>
                  <a:lnTo>
                    <a:pt x="82930" y="30353"/>
                  </a:lnTo>
                  <a:lnTo>
                    <a:pt x="80899" y="21717"/>
                  </a:lnTo>
                  <a:lnTo>
                    <a:pt x="76326" y="14732"/>
                  </a:lnTo>
                  <a:lnTo>
                    <a:pt x="76153" y="14605"/>
                  </a:lnTo>
                  <a:close/>
                </a:path>
                <a:path w="282575" h="135889">
                  <a:moveTo>
                    <a:pt x="126238" y="0"/>
                  </a:moveTo>
                  <a:lnTo>
                    <a:pt x="110617" y="0"/>
                  </a:lnTo>
                  <a:lnTo>
                    <a:pt x="110617" y="30353"/>
                  </a:lnTo>
                  <a:lnTo>
                    <a:pt x="126238" y="30353"/>
                  </a:lnTo>
                  <a:lnTo>
                    <a:pt x="12623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9167368" y="2689859"/>
            <a:ext cx="1572260" cy="3251200"/>
            <a:chOff x="9167368" y="2689859"/>
            <a:chExt cx="1572260" cy="3251200"/>
          </a:xfrm>
        </p:grpSpPr>
        <p:pic>
          <p:nvPicPr>
            <p:cNvPr id="97" name="object 9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959340" y="2689859"/>
              <a:ext cx="690372" cy="311048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167368" y="4296409"/>
              <a:ext cx="1572259" cy="1644142"/>
            </a:xfrm>
            <a:prstGeom prst="rect">
              <a:avLst/>
            </a:prstGeom>
          </p:spPr>
        </p:pic>
      </p:grpSp>
      <p:sp>
        <p:nvSpPr>
          <p:cNvPr id="99" name="object 99"/>
          <p:cNvSpPr/>
          <p:nvPr/>
        </p:nvSpPr>
        <p:spPr>
          <a:xfrm>
            <a:off x="4350130" y="2921126"/>
            <a:ext cx="57785" cy="59055"/>
          </a:xfrm>
          <a:custGeom>
            <a:avLst/>
            <a:gdLst/>
            <a:ahLst/>
            <a:cxnLst/>
            <a:rect l="l" t="t" r="r" b="b"/>
            <a:pathLst>
              <a:path w="57785" h="59055">
                <a:moveTo>
                  <a:pt x="35179" y="0"/>
                </a:moveTo>
                <a:lnTo>
                  <a:pt x="21971" y="0"/>
                </a:lnTo>
                <a:lnTo>
                  <a:pt x="24130" y="21971"/>
                </a:lnTo>
                <a:lnTo>
                  <a:pt x="6477" y="9144"/>
                </a:lnTo>
                <a:lnTo>
                  <a:pt x="0" y="20447"/>
                </a:lnTo>
                <a:lnTo>
                  <a:pt x="19812" y="29463"/>
                </a:lnTo>
                <a:lnTo>
                  <a:pt x="0" y="38354"/>
                </a:lnTo>
                <a:lnTo>
                  <a:pt x="6350" y="49784"/>
                </a:lnTo>
                <a:lnTo>
                  <a:pt x="24130" y="37084"/>
                </a:lnTo>
                <a:lnTo>
                  <a:pt x="21971" y="58800"/>
                </a:lnTo>
                <a:lnTo>
                  <a:pt x="35179" y="58800"/>
                </a:lnTo>
                <a:lnTo>
                  <a:pt x="33020" y="36957"/>
                </a:lnTo>
                <a:lnTo>
                  <a:pt x="50673" y="49784"/>
                </a:lnTo>
                <a:lnTo>
                  <a:pt x="57277" y="38354"/>
                </a:lnTo>
                <a:lnTo>
                  <a:pt x="37338" y="29463"/>
                </a:lnTo>
                <a:lnTo>
                  <a:pt x="57277" y="20447"/>
                </a:lnTo>
                <a:lnTo>
                  <a:pt x="50800" y="9271"/>
                </a:lnTo>
                <a:lnTo>
                  <a:pt x="33020" y="21971"/>
                </a:lnTo>
                <a:lnTo>
                  <a:pt x="35179" y="0"/>
                </a:lnTo>
                <a:close/>
              </a:path>
            </a:pathLst>
          </a:custGeom>
          <a:solidFill>
            <a:srgbClr val="7E5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0" name="object 100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472304" y="2914649"/>
            <a:ext cx="2996819" cy="355092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7532751" y="2914649"/>
            <a:ext cx="1463421" cy="156972"/>
          </a:xfrm>
          <a:prstGeom prst="rect">
            <a:avLst/>
          </a:prstGeom>
        </p:spPr>
      </p:pic>
      <p:sp>
        <p:nvSpPr>
          <p:cNvPr id="102" name="object 102"/>
          <p:cNvSpPr/>
          <p:nvPr/>
        </p:nvSpPr>
        <p:spPr>
          <a:xfrm>
            <a:off x="4493259" y="3115944"/>
            <a:ext cx="605790" cy="140970"/>
          </a:xfrm>
          <a:custGeom>
            <a:avLst/>
            <a:gdLst/>
            <a:ahLst/>
            <a:cxnLst/>
            <a:rect l="l" t="t" r="r" b="b"/>
            <a:pathLst>
              <a:path w="605789" h="140970">
                <a:moveTo>
                  <a:pt x="345439" y="93979"/>
                </a:moveTo>
                <a:lnTo>
                  <a:pt x="328802" y="93979"/>
                </a:lnTo>
                <a:lnTo>
                  <a:pt x="328802" y="138810"/>
                </a:lnTo>
                <a:lnTo>
                  <a:pt x="451357" y="138810"/>
                </a:lnTo>
                <a:lnTo>
                  <a:pt x="451357" y="124205"/>
                </a:lnTo>
                <a:lnTo>
                  <a:pt x="345439" y="124205"/>
                </a:lnTo>
                <a:lnTo>
                  <a:pt x="345439" y="93979"/>
                </a:lnTo>
                <a:close/>
              </a:path>
              <a:path w="605789" h="140970">
                <a:moveTo>
                  <a:pt x="448437" y="0"/>
                </a:moveTo>
                <a:lnTo>
                  <a:pt x="432180" y="0"/>
                </a:lnTo>
                <a:lnTo>
                  <a:pt x="432180" y="33274"/>
                </a:lnTo>
                <a:lnTo>
                  <a:pt x="404875" y="33274"/>
                </a:lnTo>
                <a:lnTo>
                  <a:pt x="404875" y="47625"/>
                </a:lnTo>
                <a:lnTo>
                  <a:pt x="432180" y="47625"/>
                </a:lnTo>
                <a:lnTo>
                  <a:pt x="432180" y="104520"/>
                </a:lnTo>
                <a:lnTo>
                  <a:pt x="448437" y="104520"/>
                </a:lnTo>
                <a:lnTo>
                  <a:pt x="448437" y="0"/>
                </a:lnTo>
                <a:close/>
              </a:path>
              <a:path w="605789" h="140970">
                <a:moveTo>
                  <a:pt x="375030" y="17779"/>
                </a:moveTo>
                <a:lnTo>
                  <a:pt x="358520" y="17779"/>
                </a:lnTo>
                <a:lnTo>
                  <a:pt x="357376" y="28045"/>
                </a:lnTo>
                <a:lnTo>
                  <a:pt x="355076" y="37322"/>
                </a:lnTo>
                <a:lnTo>
                  <a:pt x="327354" y="67442"/>
                </a:lnTo>
                <a:lnTo>
                  <a:pt x="318897" y="69468"/>
                </a:lnTo>
                <a:lnTo>
                  <a:pt x="318897" y="84454"/>
                </a:lnTo>
                <a:lnTo>
                  <a:pt x="325783" y="83312"/>
                </a:lnTo>
                <a:lnTo>
                  <a:pt x="326083" y="83312"/>
                </a:lnTo>
                <a:lnTo>
                  <a:pt x="333628" y="81137"/>
                </a:lnTo>
                <a:lnTo>
                  <a:pt x="365632" y="53212"/>
                </a:lnTo>
                <a:lnTo>
                  <a:pt x="390023" y="53212"/>
                </a:lnTo>
                <a:lnTo>
                  <a:pt x="371475" y="39369"/>
                </a:lnTo>
                <a:lnTo>
                  <a:pt x="372363" y="36067"/>
                </a:lnTo>
                <a:lnTo>
                  <a:pt x="373252" y="32512"/>
                </a:lnTo>
                <a:lnTo>
                  <a:pt x="374523" y="25273"/>
                </a:lnTo>
                <a:lnTo>
                  <a:pt x="374903" y="21589"/>
                </a:lnTo>
                <a:lnTo>
                  <a:pt x="375030" y="17779"/>
                </a:lnTo>
                <a:close/>
              </a:path>
              <a:path w="605789" h="140970">
                <a:moveTo>
                  <a:pt x="390023" y="53212"/>
                </a:moveTo>
                <a:lnTo>
                  <a:pt x="365632" y="53212"/>
                </a:lnTo>
                <a:lnTo>
                  <a:pt x="405384" y="83312"/>
                </a:lnTo>
                <a:lnTo>
                  <a:pt x="414527" y="71500"/>
                </a:lnTo>
                <a:lnTo>
                  <a:pt x="390023" y="53212"/>
                </a:lnTo>
                <a:close/>
              </a:path>
              <a:path w="605789" h="140970">
                <a:moveTo>
                  <a:pt x="410463" y="3682"/>
                </a:moveTo>
                <a:lnTo>
                  <a:pt x="320675" y="3682"/>
                </a:lnTo>
                <a:lnTo>
                  <a:pt x="320675" y="17779"/>
                </a:lnTo>
                <a:lnTo>
                  <a:pt x="410463" y="17779"/>
                </a:lnTo>
                <a:lnTo>
                  <a:pt x="410463" y="3682"/>
                </a:lnTo>
                <a:close/>
              </a:path>
              <a:path w="605789" h="140970">
                <a:moveTo>
                  <a:pt x="29844" y="92837"/>
                </a:moveTo>
                <a:lnTo>
                  <a:pt x="13462" y="92837"/>
                </a:lnTo>
                <a:lnTo>
                  <a:pt x="13462" y="138810"/>
                </a:lnTo>
                <a:lnTo>
                  <a:pt x="134365" y="138810"/>
                </a:lnTo>
                <a:lnTo>
                  <a:pt x="134365" y="124205"/>
                </a:lnTo>
                <a:lnTo>
                  <a:pt x="29844" y="124205"/>
                </a:lnTo>
                <a:lnTo>
                  <a:pt x="29844" y="92837"/>
                </a:lnTo>
                <a:close/>
              </a:path>
              <a:path w="605789" h="140970">
                <a:moveTo>
                  <a:pt x="131444" y="0"/>
                </a:moveTo>
                <a:lnTo>
                  <a:pt x="115315" y="0"/>
                </a:lnTo>
                <a:lnTo>
                  <a:pt x="115315" y="16382"/>
                </a:lnTo>
                <a:lnTo>
                  <a:pt x="90424" y="16382"/>
                </a:lnTo>
                <a:lnTo>
                  <a:pt x="91439" y="30861"/>
                </a:lnTo>
                <a:lnTo>
                  <a:pt x="115315" y="30861"/>
                </a:lnTo>
                <a:lnTo>
                  <a:pt x="115315" y="54228"/>
                </a:lnTo>
                <a:lnTo>
                  <a:pt x="91439" y="54228"/>
                </a:lnTo>
                <a:lnTo>
                  <a:pt x="90424" y="68706"/>
                </a:lnTo>
                <a:lnTo>
                  <a:pt x="115315" y="68706"/>
                </a:lnTo>
                <a:lnTo>
                  <a:pt x="115315" y="104520"/>
                </a:lnTo>
                <a:lnTo>
                  <a:pt x="131444" y="104520"/>
                </a:lnTo>
                <a:lnTo>
                  <a:pt x="131444" y="0"/>
                </a:lnTo>
                <a:close/>
              </a:path>
              <a:path w="605789" h="140970">
                <a:moveTo>
                  <a:pt x="43561" y="1524"/>
                </a:moveTo>
                <a:lnTo>
                  <a:pt x="6554" y="19127"/>
                </a:lnTo>
                <a:lnTo>
                  <a:pt x="0" y="42290"/>
                </a:lnTo>
                <a:lnTo>
                  <a:pt x="787" y="50911"/>
                </a:lnTo>
                <a:lnTo>
                  <a:pt x="25272" y="80121"/>
                </a:lnTo>
                <a:lnTo>
                  <a:pt x="43561" y="83185"/>
                </a:lnTo>
                <a:lnTo>
                  <a:pt x="53203" y="82325"/>
                </a:lnTo>
                <a:lnTo>
                  <a:pt x="61737" y="80121"/>
                </a:lnTo>
                <a:lnTo>
                  <a:pt x="69153" y="76559"/>
                </a:lnTo>
                <a:lnTo>
                  <a:pt x="75437" y="71627"/>
                </a:lnTo>
                <a:lnTo>
                  <a:pt x="77433" y="69214"/>
                </a:lnTo>
                <a:lnTo>
                  <a:pt x="35178" y="69214"/>
                </a:lnTo>
                <a:lnTo>
                  <a:pt x="28575" y="66801"/>
                </a:lnTo>
                <a:lnTo>
                  <a:pt x="23622" y="62102"/>
                </a:lnTo>
                <a:lnTo>
                  <a:pt x="18795" y="57276"/>
                </a:lnTo>
                <a:lnTo>
                  <a:pt x="16424" y="50911"/>
                </a:lnTo>
                <a:lnTo>
                  <a:pt x="16443" y="33744"/>
                </a:lnTo>
                <a:lnTo>
                  <a:pt x="18795" y="27304"/>
                </a:lnTo>
                <a:lnTo>
                  <a:pt x="23622" y="22478"/>
                </a:lnTo>
                <a:lnTo>
                  <a:pt x="28575" y="17779"/>
                </a:lnTo>
                <a:lnTo>
                  <a:pt x="35178" y="15239"/>
                </a:lnTo>
                <a:lnTo>
                  <a:pt x="77224" y="15239"/>
                </a:lnTo>
                <a:lnTo>
                  <a:pt x="75437" y="13080"/>
                </a:lnTo>
                <a:lnTo>
                  <a:pt x="69153" y="8149"/>
                </a:lnTo>
                <a:lnTo>
                  <a:pt x="61737" y="4587"/>
                </a:lnTo>
                <a:lnTo>
                  <a:pt x="53203" y="2383"/>
                </a:lnTo>
                <a:lnTo>
                  <a:pt x="43561" y="1524"/>
                </a:lnTo>
                <a:close/>
              </a:path>
              <a:path w="605789" h="140970">
                <a:moveTo>
                  <a:pt x="77224" y="15239"/>
                </a:moveTo>
                <a:lnTo>
                  <a:pt x="51942" y="15239"/>
                </a:lnTo>
                <a:lnTo>
                  <a:pt x="58419" y="17779"/>
                </a:lnTo>
                <a:lnTo>
                  <a:pt x="63373" y="22478"/>
                </a:lnTo>
                <a:lnTo>
                  <a:pt x="68199" y="27304"/>
                </a:lnTo>
                <a:lnTo>
                  <a:pt x="70551" y="33744"/>
                </a:lnTo>
                <a:lnTo>
                  <a:pt x="70570" y="50911"/>
                </a:lnTo>
                <a:lnTo>
                  <a:pt x="68199" y="57276"/>
                </a:lnTo>
                <a:lnTo>
                  <a:pt x="63373" y="62102"/>
                </a:lnTo>
                <a:lnTo>
                  <a:pt x="58419" y="66801"/>
                </a:lnTo>
                <a:lnTo>
                  <a:pt x="51942" y="69214"/>
                </a:lnTo>
                <a:lnTo>
                  <a:pt x="77433" y="69214"/>
                </a:lnTo>
                <a:lnTo>
                  <a:pt x="80440" y="65579"/>
                </a:lnTo>
                <a:lnTo>
                  <a:pt x="84026" y="58674"/>
                </a:lnTo>
                <a:lnTo>
                  <a:pt x="86207" y="50911"/>
                </a:lnTo>
                <a:lnTo>
                  <a:pt x="86994" y="42290"/>
                </a:lnTo>
                <a:lnTo>
                  <a:pt x="86222" y="33908"/>
                </a:lnTo>
                <a:lnTo>
                  <a:pt x="86207" y="33744"/>
                </a:lnTo>
                <a:lnTo>
                  <a:pt x="84026" y="26019"/>
                </a:lnTo>
                <a:lnTo>
                  <a:pt x="80440" y="19127"/>
                </a:lnTo>
                <a:lnTo>
                  <a:pt x="77224" y="15239"/>
                </a:lnTo>
                <a:close/>
              </a:path>
              <a:path w="605789" h="140970">
                <a:moveTo>
                  <a:pt x="298068" y="118998"/>
                </a:moveTo>
                <a:lnTo>
                  <a:pt x="157606" y="118998"/>
                </a:lnTo>
                <a:lnTo>
                  <a:pt x="157606" y="133857"/>
                </a:lnTo>
                <a:lnTo>
                  <a:pt x="298068" y="133857"/>
                </a:lnTo>
                <a:lnTo>
                  <a:pt x="298068" y="118998"/>
                </a:lnTo>
                <a:close/>
              </a:path>
              <a:path w="605789" h="140970">
                <a:moveTo>
                  <a:pt x="208914" y="91693"/>
                </a:moveTo>
                <a:lnTo>
                  <a:pt x="192659" y="91693"/>
                </a:lnTo>
                <a:lnTo>
                  <a:pt x="192659" y="118998"/>
                </a:lnTo>
                <a:lnTo>
                  <a:pt x="208914" y="118998"/>
                </a:lnTo>
                <a:lnTo>
                  <a:pt x="208914" y="91693"/>
                </a:lnTo>
                <a:close/>
              </a:path>
              <a:path w="605789" h="140970">
                <a:moveTo>
                  <a:pt x="263016" y="91693"/>
                </a:moveTo>
                <a:lnTo>
                  <a:pt x="246634" y="91693"/>
                </a:lnTo>
                <a:lnTo>
                  <a:pt x="246634" y="118998"/>
                </a:lnTo>
                <a:lnTo>
                  <a:pt x="263016" y="118998"/>
                </a:lnTo>
                <a:lnTo>
                  <a:pt x="263016" y="91693"/>
                </a:lnTo>
                <a:close/>
              </a:path>
              <a:path w="605789" h="140970">
                <a:moveTo>
                  <a:pt x="288798" y="5206"/>
                </a:moveTo>
                <a:lnTo>
                  <a:pt x="167004" y="5206"/>
                </a:lnTo>
                <a:lnTo>
                  <a:pt x="167004" y="19685"/>
                </a:lnTo>
                <a:lnTo>
                  <a:pt x="272668" y="19685"/>
                </a:lnTo>
                <a:lnTo>
                  <a:pt x="272668" y="41401"/>
                </a:lnTo>
                <a:lnTo>
                  <a:pt x="167004" y="41401"/>
                </a:lnTo>
                <a:lnTo>
                  <a:pt x="167004" y="91693"/>
                </a:lnTo>
                <a:lnTo>
                  <a:pt x="290956" y="91693"/>
                </a:lnTo>
                <a:lnTo>
                  <a:pt x="290956" y="77215"/>
                </a:lnTo>
                <a:lnTo>
                  <a:pt x="183261" y="77215"/>
                </a:lnTo>
                <a:lnTo>
                  <a:pt x="183261" y="55372"/>
                </a:lnTo>
                <a:lnTo>
                  <a:pt x="288798" y="55372"/>
                </a:lnTo>
                <a:lnTo>
                  <a:pt x="288798" y="5206"/>
                </a:lnTo>
                <a:close/>
              </a:path>
              <a:path w="605789" h="140970">
                <a:moveTo>
                  <a:pt x="534669" y="20192"/>
                </a:moveTo>
                <a:lnTo>
                  <a:pt x="518287" y="20192"/>
                </a:lnTo>
                <a:lnTo>
                  <a:pt x="517810" y="32982"/>
                </a:lnTo>
                <a:lnTo>
                  <a:pt x="516763" y="45069"/>
                </a:lnTo>
                <a:lnTo>
                  <a:pt x="507142" y="85947"/>
                </a:lnTo>
                <a:lnTo>
                  <a:pt x="477774" y="116077"/>
                </a:lnTo>
                <a:lnTo>
                  <a:pt x="477774" y="132206"/>
                </a:lnTo>
                <a:lnTo>
                  <a:pt x="511756" y="110718"/>
                </a:lnTo>
                <a:lnTo>
                  <a:pt x="525526" y="82803"/>
                </a:lnTo>
                <a:lnTo>
                  <a:pt x="545002" y="82803"/>
                </a:lnTo>
                <a:lnTo>
                  <a:pt x="530225" y="64515"/>
                </a:lnTo>
                <a:lnTo>
                  <a:pt x="531622" y="58038"/>
                </a:lnTo>
                <a:lnTo>
                  <a:pt x="532638" y="50926"/>
                </a:lnTo>
                <a:lnTo>
                  <a:pt x="534162" y="36067"/>
                </a:lnTo>
                <a:lnTo>
                  <a:pt x="534542" y="28320"/>
                </a:lnTo>
                <a:lnTo>
                  <a:pt x="534669" y="20192"/>
                </a:lnTo>
                <a:close/>
              </a:path>
              <a:path w="605789" h="140970">
                <a:moveTo>
                  <a:pt x="545002" y="82803"/>
                </a:moveTo>
                <a:lnTo>
                  <a:pt x="525526" y="82803"/>
                </a:lnTo>
                <a:lnTo>
                  <a:pt x="563372" y="131063"/>
                </a:lnTo>
                <a:lnTo>
                  <a:pt x="576199" y="121411"/>
                </a:lnTo>
                <a:lnTo>
                  <a:pt x="545002" y="82803"/>
                </a:lnTo>
                <a:close/>
              </a:path>
              <a:path w="605789" h="140970">
                <a:moveTo>
                  <a:pt x="570738" y="5206"/>
                </a:moveTo>
                <a:lnTo>
                  <a:pt x="481075" y="5206"/>
                </a:lnTo>
                <a:lnTo>
                  <a:pt x="481075" y="20192"/>
                </a:lnTo>
                <a:lnTo>
                  <a:pt x="570738" y="20192"/>
                </a:lnTo>
                <a:lnTo>
                  <a:pt x="570738" y="5206"/>
                </a:lnTo>
                <a:close/>
              </a:path>
              <a:path w="605789" h="140970">
                <a:moveTo>
                  <a:pt x="605789" y="0"/>
                </a:moveTo>
                <a:lnTo>
                  <a:pt x="589534" y="0"/>
                </a:lnTo>
                <a:lnTo>
                  <a:pt x="589534" y="140588"/>
                </a:lnTo>
                <a:lnTo>
                  <a:pt x="605789" y="140588"/>
                </a:lnTo>
                <a:lnTo>
                  <a:pt x="605789" y="0"/>
                </a:lnTo>
                <a:close/>
              </a:path>
            </a:pathLst>
          </a:custGeom>
          <a:solidFill>
            <a:srgbClr val="7E5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3" name="object 103"/>
          <p:cNvGrpSpPr/>
          <p:nvPr/>
        </p:nvGrpSpPr>
        <p:grpSpPr>
          <a:xfrm>
            <a:off x="3651503" y="2342387"/>
            <a:ext cx="7117080" cy="3629025"/>
            <a:chOff x="3651503" y="2342387"/>
            <a:chExt cx="7117080" cy="3629025"/>
          </a:xfrm>
        </p:grpSpPr>
        <p:pic>
          <p:nvPicPr>
            <p:cNvPr id="104" name="object 10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775191" y="4604003"/>
              <a:ext cx="1975103" cy="1341120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3665981" y="2356865"/>
              <a:ext cx="7088505" cy="3599815"/>
            </a:xfrm>
            <a:custGeom>
              <a:avLst/>
              <a:gdLst/>
              <a:ahLst/>
              <a:cxnLst/>
              <a:rect l="l" t="t" r="r" b="b"/>
              <a:pathLst>
                <a:path w="7088505" h="3599815">
                  <a:moveTo>
                    <a:pt x="0" y="115570"/>
                  </a:moveTo>
                  <a:lnTo>
                    <a:pt x="9074" y="70562"/>
                  </a:lnTo>
                  <a:lnTo>
                    <a:pt x="33829" y="33829"/>
                  </a:lnTo>
                  <a:lnTo>
                    <a:pt x="70562" y="9074"/>
                  </a:lnTo>
                  <a:lnTo>
                    <a:pt x="115569" y="0"/>
                  </a:lnTo>
                  <a:lnTo>
                    <a:pt x="6972554" y="0"/>
                  </a:lnTo>
                  <a:lnTo>
                    <a:pt x="7017561" y="9074"/>
                  </a:lnTo>
                  <a:lnTo>
                    <a:pt x="7054294" y="33829"/>
                  </a:lnTo>
                  <a:lnTo>
                    <a:pt x="7079049" y="70562"/>
                  </a:lnTo>
                  <a:lnTo>
                    <a:pt x="7088123" y="115570"/>
                  </a:lnTo>
                  <a:lnTo>
                    <a:pt x="7088123" y="3484168"/>
                  </a:lnTo>
                  <a:lnTo>
                    <a:pt x="7079049" y="3529136"/>
                  </a:lnTo>
                  <a:lnTo>
                    <a:pt x="7054294" y="3565855"/>
                  </a:lnTo>
                  <a:lnTo>
                    <a:pt x="7017561" y="3590610"/>
                  </a:lnTo>
                  <a:lnTo>
                    <a:pt x="6972554" y="3599688"/>
                  </a:lnTo>
                  <a:lnTo>
                    <a:pt x="115569" y="3599688"/>
                  </a:lnTo>
                  <a:lnTo>
                    <a:pt x="70562" y="3590610"/>
                  </a:lnTo>
                  <a:lnTo>
                    <a:pt x="33829" y="3565855"/>
                  </a:lnTo>
                  <a:lnTo>
                    <a:pt x="9074" y="3529136"/>
                  </a:lnTo>
                  <a:lnTo>
                    <a:pt x="0" y="3484168"/>
                  </a:lnTo>
                  <a:lnTo>
                    <a:pt x="0" y="115570"/>
                  </a:lnTo>
                  <a:close/>
                </a:path>
              </a:pathLst>
            </a:custGeom>
            <a:ln w="2895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519916" cy="61521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19915" cy="92354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751064" y="3944111"/>
            <a:ext cx="858519" cy="1737360"/>
          </a:xfrm>
          <a:custGeom>
            <a:avLst/>
            <a:gdLst/>
            <a:ahLst/>
            <a:cxnLst/>
            <a:rect l="l" t="t" r="r" b="b"/>
            <a:pathLst>
              <a:path w="858520" h="1737360">
                <a:moveTo>
                  <a:pt x="715009" y="0"/>
                </a:moveTo>
                <a:lnTo>
                  <a:pt x="143001" y="0"/>
                </a:lnTo>
                <a:lnTo>
                  <a:pt x="97796" y="7288"/>
                </a:lnTo>
                <a:lnTo>
                  <a:pt x="58539" y="27586"/>
                </a:lnTo>
                <a:lnTo>
                  <a:pt x="27586" y="58539"/>
                </a:lnTo>
                <a:lnTo>
                  <a:pt x="7288" y="97796"/>
                </a:lnTo>
                <a:lnTo>
                  <a:pt x="0" y="143002"/>
                </a:lnTo>
                <a:lnTo>
                  <a:pt x="0" y="1737360"/>
                </a:lnTo>
                <a:lnTo>
                  <a:pt x="858011" y="1737360"/>
                </a:lnTo>
                <a:lnTo>
                  <a:pt x="858011" y="143002"/>
                </a:lnTo>
                <a:lnTo>
                  <a:pt x="850723" y="97796"/>
                </a:lnTo>
                <a:lnTo>
                  <a:pt x="830425" y="58539"/>
                </a:lnTo>
                <a:lnTo>
                  <a:pt x="799472" y="27586"/>
                </a:lnTo>
                <a:lnTo>
                  <a:pt x="760215" y="7288"/>
                </a:lnTo>
                <a:lnTo>
                  <a:pt x="715009" y="0"/>
                </a:lnTo>
                <a:close/>
              </a:path>
            </a:pathLst>
          </a:custGeom>
          <a:solidFill>
            <a:srgbClr val="1246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8044" y="4320539"/>
            <a:ext cx="856615" cy="1361440"/>
          </a:xfrm>
          <a:custGeom>
            <a:avLst/>
            <a:gdLst/>
            <a:ahLst/>
            <a:cxnLst/>
            <a:rect l="l" t="t" r="r" b="b"/>
            <a:pathLst>
              <a:path w="856614" h="1361439">
                <a:moveTo>
                  <a:pt x="713740" y="0"/>
                </a:moveTo>
                <a:lnTo>
                  <a:pt x="142748" y="0"/>
                </a:lnTo>
                <a:lnTo>
                  <a:pt x="97617" y="7274"/>
                </a:lnTo>
                <a:lnTo>
                  <a:pt x="58430" y="27533"/>
                </a:lnTo>
                <a:lnTo>
                  <a:pt x="27533" y="58430"/>
                </a:lnTo>
                <a:lnTo>
                  <a:pt x="7274" y="97617"/>
                </a:lnTo>
                <a:lnTo>
                  <a:pt x="0" y="142747"/>
                </a:lnTo>
                <a:lnTo>
                  <a:pt x="0" y="1360931"/>
                </a:lnTo>
                <a:lnTo>
                  <a:pt x="856488" y="1360931"/>
                </a:lnTo>
                <a:lnTo>
                  <a:pt x="856488" y="142747"/>
                </a:lnTo>
                <a:lnTo>
                  <a:pt x="849213" y="97617"/>
                </a:lnTo>
                <a:lnTo>
                  <a:pt x="828954" y="58430"/>
                </a:lnTo>
                <a:lnTo>
                  <a:pt x="798057" y="27533"/>
                </a:lnTo>
                <a:lnTo>
                  <a:pt x="758870" y="7274"/>
                </a:lnTo>
                <a:lnTo>
                  <a:pt x="713740" y="0"/>
                </a:lnTo>
                <a:close/>
              </a:path>
            </a:pathLst>
          </a:custGeom>
          <a:solidFill>
            <a:srgbClr val="8496AF">
              <a:alpha val="7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1496" y="4200144"/>
            <a:ext cx="858519" cy="1651000"/>
          </a:xfrm>
          <a:custGeom>
            <a:avLst/>
            <a:gdLst/>
            <a:ahLst/>
            <a:cxnLst/>
            <a:rect l="l" t="t" r="r" b="b"/>
            <a:pathLst>
              <a:path w="858520" h="1651000">
                <a:moveTo>
                  <a:pt x="715009" y="0"/>
                </a:moveTo>
                <a:lnTo>
                  <a:pt x="143001" y="0"/>
                </a:lnTo>
                <a:lnTo>
                  <a:pt x="97796" y="7288"/>
                </a:lnTo>
                <a:lnTo>
                  <a:pt x="58539" y="27586"/>
                </a:lnTo>
                <a:lnTo>
                  <a:pt x="27586" y="58539"/>
                </a:lnTo>
                <a:lnTo>
                  <a:pt x="7288" y="97796"/>
                </a:lnTo>
                <a:lnTo>
                  <a:pt x="0" y="143001"/>
                </a:lnTo>
                <a:lnTo>
                  <a:pt x="0" y="1650491"/>
                </a:lnTo>
                <a:lnTo>
                  <a:pt x="858012" y="1650491"/>
                </a:lnTo>
                <a:lnTo>
                  <a:pt x="858012" y="143001"/>
                </a:lnTo>
                <a:lnTo>
                  <a:pt x="850723" y="97796"/>
                </a:lnTo>
                <a:lnTo>
                  <a:pt x="830425" y="58539"/>
                </a:lnTo>
                <a:lnTo>
                  <a:pt x="799472" y="27586"/>
                </a:lnTo>
                <a:lnTo>
                  <a:pt x="760215" y="7288"/>
                </a:lnTo>
                <a:lnTo>
                  <a:pt x="715009" y="0"/>
                </a:lnTo>
                <a:close/>
              </a:path>
            </a:pathLst>
          </a:custGeom>
          <a:solidFill>
            <a:srgbClr val="8496AF">
              <a:alpha val="7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463028" y="1170431"/>
            <a:ext cx="1459230" cy="1459230"/>
            <a:chOff x="7463028" y="1170431"/>
            <a:chExt cx="1459230" cy="145923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8936" y="1196339"/>
              <a:ext cx="1433322" cy="14333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3028" y="1170431"/>
              <a:ext cx="1432559" cy="143256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507236" y="3346703"/>
            <a:ext cx="8124825" cy="2555875"/>
            <a:chOff x="1507236" y="3346703"/>
            <a:chExt cx="8124825" cy="2555875"/>
          </a:xfrm>
        </p:grpSpPr>
        <p:sp>
          <p:nvSpPr>
            <p:cNvPr id="11" name="object 11"/>
            <p:cNvSpPr/>
            <p:nvPr/>
          </p:nvSpPr>
          <p:spPr>
            <a:xfrm>
              <a:off x="7082027" y="3346703"/>
              <a:ext cx="2009139" cy="1998345"/>
            </a:xfrm>
            <a:custGeom>
              <a:avLst/>
              <a:gdLst/>
              <a:ahLst/>
              <a:cxnLst/>
              <a:rect l="l" t="t" r="r" b="b"/>
              <a:pathLst>
                <a:path w="2009140" h="1998345">
                  <a:moveTo>
                    <a:pt x="1675638" y="0"/>
                  </a:moveTo>
                  <a:lnTo>
                    <a:pt x="332994" y="0"/>
                  </a:lnTo>
                  <a:lnTo>
                    <a:pt x="283789" y="3610"/>
                  </a:lnTo>
                  <a:lnTo>
                    <a:pt x="236825" y="14099"/>
                  </a:lnTo>
                  <a:lnTo>
                    <a:pt x="192617" y="30951"/>
                  </a:lnTo>
                  <a:lnTo>
                    <a:pt x="151680" y="53650"/>
                  </a:lnTo>
                  <a:lnTo>
                    <a:pt x="114530" y="81681"/>
                  </a:lnTo>
                  <a:lnTo>
                    <a:pt x="81681" y="114530"/>
                  </a:lnTo>
                  <a:lnTo>
                    <a:pt x="53650" y="151680"/>
                  </a:lnTo>
                  <a:lnTo>
                    <a:pt x="30951" y="192617"/>
                  </a:lnTo>
                  <a:lnTo>
                    <a:pt x="14099" y="236825"/>
                  </a:lnTo>
                  <a:lnTo>
                    <a:pt x="3610" y="283789"/>
                  </a:lnTo>
                  <a:lnTo>
                    <a:pt x="0" y="332994"/>
                  </a:lnTo>
                  <a:lnTo>
                    <a:pt x="0" y="1997964"/>
                  </a:lnTo>
                  <a:lnTo>
                    <a:pt x="2008631" y="1997964"/>
                  </a:lnTo>
                  <a:lnTo>
                    <a:pt x="2008631" y="332994"/>
                  </a:lnTo>
                  <a:lnTo>
                    <a:pt x="2005021" y="283789"/>
                  </a:lnTo>
                  <a:lnTo>
                    <a:pt x="1994532" y="236825"/>
                  </a:lnTo>
                  <a:lnTo>
                    <a:pt x="1977680" y="192617"/>
                  </a:lnTo>
                  <a:lnTo>
                    <a:pt x="1954981" y="151680"/>
                  </a:lnTo>
                  <a:lnTo>
                    <a:pt x="1926950" y="114530"/>
                  </a:lnTo>
                  <a:lnTo>
                    <a:pt x="1894101" y="81681"/>
                  </a:lnTo>
                  <a:lnTo>
                    <a:pt x="1856951" y="53650"/>
                  </a:lnTo>
                  <a:lnTo>
                    <a:pt x="1816014" y="30951"/>
                  </a:lnTo>
                  <a:lnTo>
                    <a:pt x="1771806" y="14099"/>
                  </a:lnTo>
                  <a:lnTo>
                    <a:pt x="1724842" y="3610"/>
                  </a:lnTo>
                  <a:lnTo>
                    <a:pt x="1675638" y="0"/>
                  </a:lnTo>
                  <a:close/>
                </a:path>
              </a:pathLst>
            </a:custGeom>
            <a:solidFill>
              <a:srgbClr val="DEEBF7">
                <a:alpha val="7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7236" y="5333999"/>
              <a:ext cx="8124444" cy="56845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421380" y="5335523"/>
              <a:ext cx="3154680" cy="551815"/>
            </a:xfrm>
            <a:custGeom>
              <a:avLst/>
              <a:gdLst/>
              <a:ahLst/>
              <a:cxnLst/>
              <a:rect l="l" t="t" r="r" b="b"/>
              <a:pathLst>
                <a:path w="3154679" h="551814">
                  <a:moveTo>
                    <a:pt x="684276" y="0"/>
                  </a:moveTo>
                  <a:lnTo>
                    <a:pt x="0" y="0"/>
                  </a:lnTo>
                  <a:lnTo>
                    <a:pt x="0" y="551688"/>
                  </a:lnTo>
                  <a:lnTo>
                    <a:pt x="684276" y="0"/>
                  </a:lnTo>
                  <a:close/>
                </a:path>
                <a:path w="3154679" h="551814">
                  <a:moveTo>
                    <a:pt x="3154667" y="0"/>
                  </a:moveTo>
                  <a:lnTo>
                    <a:pt x="2470404" y="0"/>
                  </a:lnTo>
                  <a:lnTo>
                    <a:pt x="2470404" y="551688"/>
                  </a:lnTo>
                  <a:lnTo>
                    <a:pt x="3154667" y="0"/>
                  </a:lnTo>
                  <a:close/>
                </a:path>
              </a:pathLst>
            </a:custGeom>
            <a:solidFill>
              <a:srgbClr val="C4C4C4">
                <a:alpha val="7882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46860" y="2319527"/>
            <a:ext cx="8439912" cy="63246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992879" y="179781"/>
            <a:ext cx="3155950" cy="561975"/>
            <a:chOff x="3992879" y="179781"/>
            <a:chExt cx="3155950" cy="56197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52543" y="208749"/>
              <a:ext cx="418338" cy="51134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485639" y="320420"/>
              <a:ext cx="206375" cy="295275"/>
            </a:xfrm>
            <a:custGeom>
              <a:avLst/>
              <a:gdLst/>
              <a:ahLst/>
              <a:cxnLst/>
              <a:rect l="l" t="t" r="r" b="b"/>
              <a:pathLst>
                <a:path w="206375" h="295275">
                  <a:moveTo>
                    <a:pt x="188087" y="0"/>
                  </a:moveTo>
                  <a:lnTo>
                    <a:pt x="78105" y="0"/>
                  </a:lnTo>
                  <a:lnTo>
                    <a:pt x="69552" y="357"/>
                  </a:lnTo>
                  <a:lnTo>
                    <a:pt x="32908" y="12461"/>
                  </a:lnTo>
                  <a:lnTo>
                    <a:pt x="5587" y="46354"/>
                  </a:lnTo>
                  <a:lnTo>
                    <a:pt x="0" y="78104"/>
                  </a:lnTo>
                  <a:lnTo>
                    <a:pt x="0" y="216915"/>
                  </a:lnTo>
                  <a:lnTo>
                    <a:pt x="300" y="224154"/>
                  </a:lnTo>
                  <a:lnTo>
                    <a:pt x="355" y="225466"/>
                  </a:lnTo>
                  <a:lnTo>
                    <a:pt x="1412" y="233600"/>
                  </a:lnTo>
                  <a:lnTo>
                    <a:pt x="3096" y="241046"/>
                  </a:lnTo>
                  <a:lnTo>
                    <a:pt x="3161" y="241329"/>
                  </a:lnTo>
                  <a:lnTo>
                    <a:pt x="26993" y="278288"/>
                  </a:lnTo>
                  <a:lnTo>
                    <a:pt x="69552" y="294665"/>
                  </a:lnTo>
                  <a:lnTo>
                    <a:pt x="78105" y="295021"/>
                  </a:lnTo>
                  <a:lnTo>
                    <a:pt x="127762" y="295021"/>
                  </a:lnTo>
                  <a:lnTo>
                    <a:pt x="166489" y="286289"/>
                  </a:lnTo>
                  <a:lnTo>
                    <a:pt x="197135" y="255643"/>
                  </a:lnTo>
                  <a:lnTo>
                    <a:pt x="201959" y="243586"/>
                  </a:lnTo>
                  <a:lnTo>
                    <a:pt x="77977" y="243586"/>
                  </a:lnTo>
                  <a:lnTo>
                    <a:pt x="70993" y="241046"/>
                  </a:lnTo>
                  <a:lnTo>
                    <a:pt x="61087" y="231139"/>
                  </a:lnTo>
                  <a:lnTo>
                    <a:pt x="58547" y="224154"/>
                  </a:lnTo>
                  <a:lnTo>
                    <a:pt x="58547" y="166497"/>
                  </a:lnTo>
                  <a:lnTo>
                    <a:pt x="201955" y="166497"/>
                  </a:lnTo>
                  <a:lnTo>
                    <a:pt x="200279" y="161416"/>
                  </a:lnTo>
                  <a:lnTo>
                    <a:pt x="172942" y="127508"/>
                  </a:lnTo>
                  <a:lnTo>
                    <a:pt x="136259" y="115417"/>
                  </a:lnTo>
                  <a:lnTo>
                    <a:pt x="127762" y="115062"/>
                  </a:lnTo>
                  <a:lnTo>
                    <a:pt x="58547" y="115062"/>
                  </a:lnTo>
                  <a:lnTo>
                    <a:pt x="58547" y="70865"/>
                  </a:lnTo>
                  <a:lnTo>
                    <a:pt x="61087" y="63880"/>
                  </a:lnTo>
                  <a:lnTo>
                    <a:pt x="70993" y="53975"/>
                  </a:lnTo>
                  <a:lnTo>
                    <a:pt x="77977" y="51435"/>
                  </a:lnTo>
                  <a:lnTo>
                    <a:pt x="188087" y="51435"/>
                  </a:lnTo>
                  <a:lnTo>
                    <a:pt x="188087" y="0"/>
                  </a:lnTo>
                  <a:close/>
                </a:path>
                <a:path w="206375" h="295275">
                  <a:moveTo>
                    <a:pt x="201955" y="166497"/>
                  </a:moveTo>
                  <a:lnTo>
                    <a:pt x="127888" y="166497"/>
                  </a:lnTo>
                  <a:lnTo>
                    <a:pt x="134874" y="169037"/>
                  </a:lnTo>
                  <a:lnTo>
                    <a:pt x="144780" y="178942"/>
                  </a:lnTo>
                  <a:lnTo>
                    <a:pt x="147320" y="185927"/>
                  </a:lnTo>
                  <a:lnTo>
                    <a:pt x="147320" y="224154"/>
                  </a:lnTo>
                  <a:lnTo>
                    <a:pt x="144780" y="231139"/>
                  </a:lnTo>
                  <a:lnTo>
                    <a:pt x="134874" y="241046"/>
                  </a:lnTo>
                  <a:lnTo>
                    <a:pt x="127888" y="243586"/>
                  </a:lnTo>
                  <a:lnTo>
                    <a:pt x="201959" y="243586"/>
                  </a:lnTo>
                  <a:lnTo>
                    <a:pt x="202705" y="241329"/>
                  </a:lnTo>
                  <a:lnTo>
                    <a:pt x="204454" y="233600"/>
                  </a:lnTo>
                  <a:lnTo>
                    <a:pt x="205511" y="225466"/>
                  </a:lnTo>
                  <a:lnTo>
                    <a:pt x="205867" y="216915"/>
                  </a:lnTo>
                  <a:lnTo>
                    <a:pt x="205867" y="193166"/>
                  </a:lnTo>
                  <a:lnTo>
                    <a:pt x="202705" y="168771"/>
                  </a:lnTo>
                  <a:lnTo>
                    <a:pt x="201955" y="1664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96383" y="201142"/>
              <a:ext cx="497624" cy="54028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725923" y="312546"/>
              <a:ext cx="281940" cy="323850"/>
            </a:xfrm>
            <a:custGeom>
              <a:avLst/>
              <a:gdLst/>
              <a:ahLst/>
              <a:cxnLst/>
              <a:rect l="l" t="t" r="r" b="b"/>
              <a:pathLst>
                <a:path w="281939" h="323850">
                  <a:moveTo>
                    <a:pt x="130937" y="1777"/>
                  </a:moveTo>
                  <a:lnTo>
                    <a:pt x="15493" y="1777"/>
                  </a:lnTo>
                  <a:lnTo>
                    <a:pt x="9398" y="3683"/>
                  </a:lnTo>
                  <a:lnTo>
                    <a:pt x="1777" y="11302"/>
                  </a:lnTo>
                  <a:lnTo>
                    <a:pt x="0" y="17272"/>
                  </a:lnTo>
                  <a:lnTo>
                    <a:pt x="0" y="294766"/>
                  </a:lnTo>
                  <a:lnTo>
                    <a:pt x="137033" y="294766"/>
                  </a:lnTo>
                  <a:lnTo>
                    <a:pt x="137033" y="247141"/>
                  </a:lnTo>
                  <a:lnTo>
                    <a:pt x="53212" y="247141"/>
                  </a:lnTo>
                  <a:lnTo>
                    <a:pt x="53212" y="49402"/>
                  </a:lnTo>
                  <a:lnTo>
                    <a:pt x="130937" y="49402"/>
                  </a:lnTo>
                  <a:lnTo>
                    <a:pt x="130937" y="1777"/>
                  </a:lnTo>
                  <a:close/>
                </a:path>
                <a:path w="281939" h="323850">
                  <a:moveTo>
                    <a:pt x="202691" y="0"/>
                  </a:moveTo>
                  <a:lnTo>
                    <a:pt x="150113" y="0"/>
                  </a:lnTo>
                  <a:lnTo>
                    <a:pt x="150113" y="323850"/>
                  </a:lnTo>
                  <a:lnTo>
                    <a:pt x="202691" y="323850"/>
                  </a:lnTo>
                  <a:lnTo>
                    <a:pt x="202691" y="164464"/>
                  </a:lnTo>
                  <a:lnTo>
                    <a:pt x="281559" y="164464"/>
                  </a:lnTo>
                  <a:lnTo>
                    <a:pt x="281559" y="109727"/>
                  </a:lnTo>
                  <a:lnTo>
                    <a:pt x="202691" y="109727"/>
                  </a:lnTo>
                  <a:lnTo>
                    <a:pt x="202691" y="0"/>
                  </a:lnTo>
                  <a:close/>
                </a:path>
                <a:path w="281939" h="323850">
                  <a:moveTo>
                    <a:pt x="281559" y="164464"/>
                  </a:moveTo>
                  <a:lnTo>
                    <a:pt x="228600" y="164464"/>
                  </a:lnTo>
                  <a:lnTo>
                    <a:pt x="228600" y="323850"/>
                  </a:lnTo>
                  <a:lnTo>
                    <a:pt x="281559" y="323850"/>
                  </a:lnTo>
                  <a:lnTo>
                    <a:pt x="281559" y="164464"/>
                  </a:lnTo>
                  <a:close/>
                </a:path>
                <a:path w="281939" h="323850">
                  <a:moveTo>
                    <a:pt x="281559" y="0"/>
                  </a:moveTo>
                  <a:lnTo>
                    <a:pt x="228600" y="0"/>
                  </a:lnTo>
                  <a:lnTo>
                    <a:pt x="228600" y="109727"/>
                  </a:lnTo>
                  <a:lnTo>
                    <a:pt x="281559" y="109727"/>
                  </a:lnTo>
                  <a:lnTo>
                    <a:pt x="281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9387" y="179781"/>
              <a:ext cx="2138934" cy="56151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130799" y="292353"/>
              <a:ext cx="1890395" cy="344170"/>
            </a:xfrm>
            <a:custGeom>
              <a:avLst/>
              <a:gdLst/>
              <a:ahLst/>
              <a:cxnLst/>
              <a:rect l="l" t="t" r="r" b="b"/>
              <a:pathLst>
                <a:path w="1890395" h="344170">
                  <a:moveTo>
                    <a:pt x="1694433" y="199263"/>
                  </a:moveTo>
                  <a:lnTo>
                    <a:pt x="1635505" y="199263"/>
                  </a:lnTo>
                  <a:lnTo>
                    <a:pt x="1635505" y="344043"/>
                  </a:lnTo>
                  <a:lnTo>
                    <a:pt x="1855724" y="344043"/>
                  </a:lnTo>
                  <a:lnTo>
                    <a:pt x="1864389" y="343564"/>
                  </a:lnTo>
                  <a:lnTo>
                    <a:pt x="1890141" y="309626"/>
                  </a:lnTo>
                  <a:lnTo>
                    <a:pt x="1890141" y="297180"/>
                  </a:lnTo>
                  <a:lnTo>
                    <a:pt x="1694433" y="297180"/>
                  </a:lnTo>
                  <a:lnTo>
                    <a:pt x="1694433" y="269494"/>
                  </a:lnTo>
                  <a:lnTo>
                    <a:pt x="1890141" y="269494"/>
                  </a:lnTo>
                  <a:lnTo>
                    <a:pt x="1890141" y="223393"/>
                  </a:lnTo>
                  <a:lnTo>
                    <a:pt x="1694433" y="223393"/>
                  </a:lnTo>
                  <a:lnTo>
                    <a:pt x="1694433" y="199263"/>
                  </a:lnTo>
                  <a:close/>
                </a:path>
                <a:path w="1890395" h="344170">
                  <a:moveTo>
                    <a:pt x="1890141" y="269494"/>
                  </a:moveTo>
                  <a:lnTo>
                    <a:pt x="1831213" y="269494"/>
                  </a:lnTo>
                  <a:lnTo>
                    <a:pt x="1831213" y="297180"/>
                  </a:lnTo>
                  <a:lnTo>
                    <a:pt x="1890141" y="297180"/>
                  </a:lnTo>
                  <a:lnTo>
                    <a:pt x="1890141" y="269494"/>
                  </a:lnTo>
                  <a:close/>
                </a:path>
                <a:path w="1890395" h="344170">
                  <a:moveTo>
                    <a:pt x="1890141" y="199263"/>
                  </a:moveTo>
                  <a:lnTo>
                    <a:pt x="1831213" y="199263"/>
                  </a:lnTo>
                  <a:lnTo>
                    <a:pt x="1831213" y="223393"/>
                  </a:lnTo>
                  <a:lnTo>
                    <a:pt x="1890141" y="223393"/>
                  </a:lnTo>
                  <a:lnTo>
                    <a:pt x="1890141" y="199263"/>
                  </a:lnTo>
                  <a:close/>
                </a:path>
                <a:path w="1890395" h="344170">
                  <a:moveTo>
                    <a:pt x="282321" y="217678"/>
                  </a:moveTo>
                  <a:lnTo>
                    <a:pt x="43687" y="217678"/>
                  </a:lnTo>
                  <a:lnTo>
                    <a:pt x="36575" y="219456"/>
                  </a:lnTo>
                  <a:lnTo>
                    <a:pt x="29463" y="226568"/>
                  </a:lnTo>
                  <a:lnTo>
                    <a:pt x="27686" y="233680"/>
                  </a:lnTo>
                  <a:lnTo>
                    <a:pt x="27686" y="344043"/>
                  </a:lnTo>
                  <a:lnTo>
                    <a:pt x="247903" y="344043"/>
                  </a:lnTo>
                  <a:lnTo>
                    <a:pt x="256569" y="343564"/>
                  </a:lnTo>
                  <a:lnTo>
                    <a:pt x="282321" y="309626"/>
                  </a:lnTo>
                  <a:lnTo>
                    <a:pt x="282321" y="297942"/>
                  </a:lnTo>
                  <a:lnTo>
                    <a:pt x="86613" y="297942"/>
                  </a:lnTo>
                  <a:lnTo>
                    <a:pt x="86613" y="263779"/>
                  </a:lnTo>
                  <a:lnTo>
                    <a:pt x="282321" y="263779"/>
                  </a:lnTo>
                  <a:lnTo>
                    <a:pt x="282321" y="217678"/>
                  </a:lnTo>
                  <a:close/>
                </a:path>
                <a:path w="1890395" h="344170">
                  <a:moveTo>
                    <a:pt x="282321" y="263779"/>
                  </a:moveTo>
                  <a:lnTo>
                    <a:pt x="223392" y="263779"/>
                  </a:lnTo>
                  <a:lnTo>
                    <a:pt x="223392" y="297942"/>
                  </a:lnTo>
                  <a:lnTo>
                    <a:pt x="282321" y="297942"/>
                  </a:lnTo>
                  <a:lnTo>
                    <a:pt x="282321" y="263779"/>
                  </a:lnTo>
                  <a:close/>
                </a:path>
                <a:path w="1890395" h="344170">
                  <a:moveTo>
                    <a:pt x="729741" y="229743"/>
                  </a:moveTo>
                  <a:lnTo>
                    <a:pt x="670813" y="229743"/>
                  </a:lnTo>
                  <a:lnTo>
                    <a:pt x="670813" y="343408"/>
                  </a:lnTo>
                  <a:lnTo>
                    <a:pt x="927608" y="343408"/>
                  </a:lnTo>
                  <a:lnTo>
                    <a:pt x="927608" y="293624"/>
                  </a:lnTo>
                  <a:lnTo>
                    <a:pt x="729741" y="293624"/>
                  </a:lnTo>
                  <a:lnTo>
                    <a:pt x="729741" y="229743"/>
                  </a:lnTo>
                  <a:close/>
                </a:path>
                <a:path w="1890395" h="344170">
                  <a:moveTo>
                    <a:pt x="925449" y="149098"/>
                  </a:moveTo>
                  <a:lnTo>
                    <a:pt x="866521" y="149098"/>
                  </a:lnTo>
                  <a:lnTo>
                    <a:pt x="866521" y="260604"/>
                  </a:lnTo>
                  <a:lnTo>
                    <a:pt x="925449" y="260604"/>
                  </a:lnTo>
                  <a:lnTo>
                    <a:pt x="925449" y="149098"/>
                  </a:lnTo>
                  <a:close/>
                </a:path>
                <a:path w="1890395" h="344170">
                  <a:moveTo>
                    <a:pt x="738759" y="68834"/>
                  </a:moveTo>
                  <a:lnTo>
                    <a:pt x="677545" y="68834"/>
                  </a:lnTo>
                  <a:lnTo>
                    <a:pt x="643127" y="214122"/>
                  </a:lnTo>
                  <a:lnTo>
                    <a:pt x="702055" y="214122"/>
                  </a:lnTo>
                  <a:lnTo>
                    <a:pt x="733678" y="78105"/>
                  </a:lnTo>
                  <a:lnTo>
                    <a:pt x="734440" y="75565"/>
                  </a:lnTo>
                  <a:lnTo>
                    <a:pt x="735202" y="73279"/>
                  </a:lnTo>
                  <a:lnTo>
                    <a:pt x="736219" y="71501"/>
                  </a:lnTo>
                  <a:lnTo>
                    <a:pt x="737108" y="69723"/>
                  </a:lnTo>
                  <a:lnTo>
                    <a:pt x="738759" y="68834"/>
                  </a:lnTo>
                  <a:close/>
                </a:path>
                <a:path w="1890395" h="344170">
                  <a:moveTo>
                    <a:pt x="813562" y="68834"/>
                  </a:moveTo>
                  <a:lnTo>
                    <a:pt x="753999" y="68834"/>
                  </a:lnTo>
                  <a:lnTo>
                    <a:pt x="756538" y="72009"/>
                  </a:lnTo>
                  <a:lnTo>
                    <a:pt x="757427" y="78105"/>
                  </a:lnTo>
                  <a:lnTo>
                    <a:pt x="782701" y="214122"/>
                  </a:lnTo>
                  <a:lnTo>
                    <a:pt x="841628" y="214122"/>
                  </a:lnTo>
                  <a:lnTo>
                    <a:pt x="828801" y="149098"/>
                  </a:lnTo>
                  <a:lnTo>
                    <a:pt x="925449" y="149098"/>
                  </a:lnTo>
                  <a:lnTo>
                    <a:pt x="925449" y="100838"/>
                  </a:lnTo>
                  <a:lnTo>
                    <a:pt x="819658" y="100838"/>
                  </a:lnTo>
                  <a:lnTo>
                    <a:pt x="813562" y="68834"/>
                  </a:lnTo>
                  <a:close/>
                </a:path>
                <a:path w="1890395" h="344170">
                  <a:moveTo>
                    <a:pt x="925449" y="20193"/>
                  </a:moveTo>
                  <a:lnTo>
                    <a:pt x="866521" y="20193"/>
                  </a:lnTo>
                  <a:lnTo>
                    <a:pt x="866521" y="100838"/>
                  </a:lnTo>
                  <a:lnTo>
                    <a:pt x="925449" y="100838"/>
                  </a:lnTo>
                  <a:lnTo>
                    <a:pt x="925449" y="20193"/>
                  </a:lnTo>
                  <a:close/>
                </a:path>
                <a:path w="1890395" h="344170">
                  <a:moveTo>
                    <a:pt x="845185" y="21971"/>
                  </a:moveTo>
                  <a:lnTo>
                    <a:pt x="649224" y="21971"/>
                  </a:lnTo>
                  <a:lnTo>
                    <a:pt x="649224" y="68834"/>
                  </a:lnTo>
                  <a:lnTo>
                    <a:pt x="845185" y="68834"/>
                  </a:lnTo>
                  <a:lnTo>
                    <a:pt x="845185" y="21971"/>
                  </a:lnTo>
                  <a:close/>
                </a:path>
                <a:path w="1890395" h="344170">
                  <a:moveTo>
                    <a:pt x="1362202" y="226187"/>
                  </a:moveTo>
                  <a:lnTo>
                    <a:pt x="1303274" y="226187"/>
                  </a:lnTo>
                  <a:lnTo>
                    <a:pt x="1303274" y="343408"/>
                  </a:lnTo>
                  <a:lnTo>
                    <a:pt x="1556511" y="343408"/>
                  </a:lnTo>
                  <a:lnTo>
                    <a:pt x="1556511" y="293624"/>
                  </a:lnTo>
                  <a:lnTo>
                    <a:pt x="1362202" y="293624"/>
                  </a:lnTo>
                  <a:lnTo>
                    <a:pt x="1362202" y="226187"/>
                  </a:lnTo>
                  <a:close/>
                </a:path>
                <a:path w="1890395" h="344170">
                  <a:moveTo>
                    <a:pt x="1554352" y="20193"/>
                  </a:moveTo>
                  <a:lnTo>
                    <a:pt x="1495425" y="20193"/>
                  </a:lnTo>
                  <a:lnTo>
                    <a:pt x="1495425" y="257048"/>
                  </a:lnTo>
                  <a:lnTo>
                    <a:pt x="1554352" y="257048"/>
                  </a:lnTo>
                  <a:lnTo>
                    <a:pt x="1554352" y="143764"/>
                  </a:lnTo>
                  <a:lnTo>
                    <a:pt x="1592706" y="143764"/>
                  </a:lnTo>
                  <a:lnTo>
                    <a:pt x="1592706" y="94107"/>
                  </a:lnTo>
                  <a:lnTo>
                    <a:pt x="1554352" y="94107"/>
                  </a:lnTo>
                  <a:lnTo>
                    <a:pt x="1554352" y="20193"/>
                  </a:lnTo>
                  <a:close/>
                </a:path>
                <a:path w="1890395" h="344170">
                  <a:moveTo>
                    <a:pt x="1469517" y="21971"/>
                  </a:moveTo>
                  <a:lnTo>
                    <a:pt x="1387475" y="21971"/>
                  </a:lnTo>
                  <a:lnTo>
                    <a:pt x="1378499" y="22209"/>
                  </a:lnTo>
                  <a:lnTo>
                    <a:pt x="1333373" y="41656"/>
                  </a:lnTo>
                  <a:lnTo>
                    <a:pt x="1318260" y="80899"/>
                  </a:lnTo>
                  <a:lnTo>
                    <a:pt x="1280922" y="214122"/>
                  </a:lnTo>
                  <a:lnTo>
                    <a:pt x="1341247" y="214122"/>
                  </a:lnTo>
                  <a:lnTo>
                    <a:pt x="1374648" y="86614"/>
                  </a:lnTo>
                  <a:lnTo>
                    <a:pt x="1376045" y="81153"/>
                  </a:lnTo>
                  <a:lnTo>
                    <a:pt x="1378203" y="76835"/>
                  </a:lnTo>
                  <a:lnTo>
                    <a:pt x="1380830" y="73707"/>
                  </a:lnTo>
                  <a:lnTo>
                    <a:pt x="1383665" y="70485"/>
                  </a:lnTo>
                  <a:lnTo>
                    <a:pt x="1387982" y="68834"/>
                  </a:lnTo>
                  <a:lnTo>
                    <a:pt x="1469517" y="68834"/>
                  </a:lnTo>
                  <a:lnTo>
                    <a:pt x="1469517" y="21971"/>
                  </a:lnTo>
                  <a:close/>
                </a:path>
                <a:path w="1890395" h="344170">
                  <a:moveTo>
                    <a:pt x="1469517" y="68834"/>
                  </a:moveTo>
                  <a:lnTo>
                    <a:pt x="1410589" y="68834"/>
                  </a:lnTo>
                  <a:lnTo>
                    <a:pt x="1410589" y="214122"/>
                  </a:lnTo>
                  <a:lnTo>
                    <a:pt x="1469517" y="214122"/>
                  </a:lnTo>
                  <a:lnTo>
                    <a:pt x="1469517" y="68834"/>
                  </a:lnTo>
                  <a:close/>
                </a:path>
                <a:path w="1890395" h="344170">
                  <a:moveTo>
                    <a:pt x="397510" y="226187"/>
                  </a:moveTo>
                  <a:lnTo>
                    <a:pt x="338582" y="226187"/>
                  </a:lnTo>
                  <a:lnTo>
                    <a:pt x="338582" y="343408"/>
                  </a:lnTo>
                  <a:lnTo>
                    <a:pt x="591820" y="343408"/>
                  </a:lnTo>
                  <a:lnTo>
                    <a:pt x="591820" y="293624"/>
                  </a:lnTo>
                  <a:lnTo>
                    <a:pt x="397510" y="293624"/>
                  </a:lnTo>
                  <a:lnTo>
                    <a:pt x="397510" y="226187"/>
                  </a:lnTo>
                  <a:close/>
                </a:path>
                <a:path w="1890395" h="344170">
                  <a:moveTo>
                    <a:pt x="589661" y="20193"/>
                  </a:moveTo>
                  <a:lnTo>
                    <a:pt x="530733" y="20193"/>
                  </a:lnTo>
                  <a:lnTo>
                    <a:pt x="530733" y="257048"/>
                  </a:lnTo>
                  <a:lnTo>
                    <a:pt x="589661" y="257048"/>
                  </a:lnTo>
                  <a:lnTo>
                    <a:pt x="589661" y="143764"/>
                  </a:lnTo>
                  <a:lnTo>
                    <a:pt x="628014" y="143764"/>
                  </a:lnTo>
                  <a:lnTo>
                    <a:pt x="628014" y="94107"/>
                  </a:lnTo>
                  <a:lnTo>
                    <a:pt x="589661" y="94107"/>
                  </a:lnTo>
                  <a:lnTo>
                    <a:pt x="589661" y="20193"/>
                  </a:lnTo>
                  <a:close/>
                </a:path>
                <a:path w="1890395" h="344170">
                  <a:moveTo>
                    <a:pt x="504825" y="21971"/>
                  </a:moveTo>
                  <a:lnTo>
                    <a:pt x="338836" y="21971"/>
                  </a:lnTo>
                  <a:lnTo>
                    <a:pt x="332866" y="23876"/>
                  </a:lnTo>
                  <a:lnTo>
                    <a:pt x="325247" y="31496"/>
                  </a:lnTo>
                  <a:lnTo>
                    <a:pt x="323341" y="37465"/>
                  </a:lnTo>
                  <a:lnTo>
                    <a:pt x="323341" y="205994"/>
                  </a:lnTo>
                  <a:lnTo>
                    <a:pt x="516127" y="205994"/>
                  </a:lnTo>
                  <a:lnTo>
                    <a:pt x="516127" y="159131"/>
                  </a:lnTo>
                  <a:lnTo>
                    <a:pt x="382270" y="159131"/>
                  </a:lnTo>
                  <a:lnTo>
                    <a:pt x="382270" y="68834"/>
                  </a:lnTo>
                  <a:lnTo>
                    <a:pt x="504825" y="68834"/>
                  </a:lnTo>
                  <a:lnTo>
                    <a:pt x="504825" y="21971"/>
                  </a:lnTo>
                  <a:close/>
                </a:path>
                <a:path w="1890395" h="344170">
                  <a:moveTo>
                    <a:pt x="1232789" y="217678"/>
                  </a:moveTo>
                  <a:lnTo>
                    <a:pt x="979932" y="217678"/>
                  </a:lnTo>
                  <a:lnTo>
                    <a:pt x="979932" y="264541"/>
                  </a:lnTo>
                  <a:lnTo>
                    <a:pt x="1173861" y="264541"/>
                  </a:lnTo>
                  <a:lnTo>
                    <a:pt x="1173861" y="344043"/>
                  </a:lnTo>
                  <a:lnTo>
                    <a:pt x="1232789" y="344043"/>
                  </a:lnTo>
                  <a:lnTo>
                    <a:pt x="1232789" y="217678"/>
                  </a:lnTo>
                  <a:close/>
                </a:path>
                <a:path w="1890395" h="344170">
                  <a:moveTo>
                    <a:pt x="1890141" y="120777"/>
                  </a:moveTo>
                  <a:lnTo>
                    <a:pt x="1831213" y="120777"/>
                  </a:lnTo>
                  <a:lnTo>
                    <a:pt x="1831213" y="186436"/>
                  </a:lnTo>
                  <a:lnTo>
                    <a:pt x="1890141" y="186436"/>
                  </a:lnTo>
                  <a:lnTo>
                    <a:pt x="1890141" y="120777"/>
                  </a:lnTo>
                  <a:close/>
                </a:path>
                <a:path w="1890395" h="344170">
                  <a:moveTo>
                    <a:pt x="1705102" y="16002"/>
                  </a:moveTo>
                  <a:lnTo>
                    <a:pt x="1660808" y="23518"/>
                  </a:lnTo>
                  <a:lnTo>
                    <a:pt x="1628663" y="46259"/>
                  </a:lnTo>
                  <a:lnTo>
                    <a:pt x="1613604" y="84085"/>
                  </a:lnTo>
                  <a:lnTo>
                    <a:pt x="1613153" y="93345"/>
                  </a:lnTo>
                  <a:lnTo>
                    <a:pt x="1613153" y="108331"/>
                  </a:lnTo>
                  <a:lnTo>
                    <a:pt x="1624187" y="149098"/>
                  </a:lnTo>
                  <a:lnTo>
                    <a:pt x="1653270" y="174863"/>
                  </a:lnTo>
                  <a:lnTo>
                    <a:pt x="1696036" y="185431"/>
                  </a:lnTo>
                  <a:lnTo>
                    <a:pt x="1697067" y="185431"/>
                  </a:lnTo>
                  <a:lnTo>
                    <a:pt x="1705102" y="185674"/>
                  </a:lnTo>
                  <a:lnTo>
                    <a:pt x="1746097" y="179347"/>
                  </a:lnTo>
                  <a:lnTo>
                    <a:pt x="1781940" y="154934"/>
                  </a:lnTo>
                  <a:lnTo>
                    <a:pt x="1791337" y="138811"/>
                  </a:lnTo>
                  <a:lnTo>
                    <a:pt x="1705102" y="138811"/>
                  </a:lnTo>
                  <a:lnTo>
                    <a:pt x="1698029" y="138261"/>
                  </a:lnTo>
                  <a:lnTo>
                    <a:pt x="1672081" y="103632"/>
                  </a:lnTo>
                  <a:lnTo>
                    <a:pt x="1672081" y="98044"/>
                  </a:lnTo>
                  <a:lnTo>
                    <a:pt x="1691671" y="65071"/>
                  </a:lnTo>
                  <a:lnTo>
                    <a:pt x="1705102" y="62865"/>
                  </a:lnTo>
                  <a:lnTo>
                    <a:pt x="1791410" y="62865"/>
                  </a:lnTo>
                  <a:lnTo>
                    <a:pt x="1789858" y="59166"/>
                  </a:lnTo>
                  <a:lnTo>
                    <a:pt x="1762632" y="30226"/>
                  </a:lnTo>
                  <a:lnTo>
                    <a:pt x="1721040" y="16875"/>
                  </a:lnTo>
                  <a:lnTo>
                    <a:pt x="1714057" y="16291"/>
                  </a:lnTo>
                  <a:lnTo>
                    <a:pt x="1715919" y="16291"/>
                  </a:lnTo>
                  <a:lnTo>
                    <a:pt x="1705102" y="16002"/>
                  </a:lnTo>
                  <a:close/>
                </a:path>
                <a:path w="1890395" h="344170">
                  <a:moveTo>
                    <a:pt x="1791410" y="62865"/>
                  </a:moveTo>
                  <a:lnTo>
                    <a:pt x="1705102" y="62865"/>
                  </a:lnTo>
                  <a:lnTo>
                    <a:pt x="1712174" y="63414"/>
                  </a:lnTo>
                  <a:lnTo>
                    <a:pt x="1718532" y="65071"/>
                  </a:lnTo>
                  <a:lnTo>
                    <a:pt x="1738122" y="98044"/>
                  </a:lnTo>
                  <a:lnTo>
                    <a:pt x="1738122" y="103632"/>
                  </a:lnTo>
                  <a:lnTo>
                    <a:pt x="1718532" y="136604"/>
                  </a:lnTo>
                  <a:lnTo>
                    <a:pt x="1705102" y="138811"/>
                  </a:lnTo>
                  <a:lnTo>
                    <a:pt x="1791337" y="138811"/>
                  </a:lnTo>
                  <a:lnTo>
                    <a:pt x="1792509" y="135985"/>
                  </a:lnTo>
                  <a:lnTo>
                    <a:pt x="1794629" y="128631"/>
                  </a:lnTo>
                  <a:lnTo>
                    <a:pt x="1796033" y="120777"/>
                  </a:lnTo>
                  <a:lnTo>
                    <a:pt x="1890141" y="120777"/>
                  </a:lnTo>
                  <a:lnTo>
                    <a:pt x="1890141" y="72390"/>
                  </a:lnTo>
                  <a:lnTo>
                    <a:pt x="1794636" y="72390"/>
                  </a:lnTo>
                  <a:lnTo>
                    <a:pt x="1792539" y="65557"/>
                  </a:lnTo>
                  <a:lnTo>
                    <a:pt x="1791410" y="62865"/>
                  </a:lnTo>
                  <a:close/>
                </a:path>
                <a:path w="1890395" h="344170">
                  <a:moveTo>
                    <a:pt x="1890141" y="20193"/>
                  </a:moveTo>
                  <a:lnTo>
                    <a:pt x="1831213" y="20193"/>
                  </a:lnTo>
                  <a:lnTo>
                    <a:pt x="1831213" y="72390"/>
                  </a:lnTo>
                  <a:lnTo>
                    <a:pt x="1890141" y="72390"/>
                  </a:lnTo>
                  <a:lnTo>
                    <a:pt x="1890141" y="20193"/>
                  </a:lnTo>
                  <a:close/>
                </a:path>
                <a:path w="1890395" h="344170">
                  <a:moveTo>
                    <a:pt x="1147952" y="21971"/>
                  </a:moveTo>
                  <a:lnTo>
                    <a:pt x="965708" y="21971"/>
                  </a:lnTo>
                  <a:lnTo>
                    <a:pt x="965708" y="64643"/>
                  </a:lnTo>
                  <a:lnTo>
                    <a:pt x="1088644" y="64643"/>
                  </a:lnTo>
                  <a:lnTo>
                    <a:pt x="1088644" y="88392"/>
                  </a:lnTo>
                  <a:lnTo>
                    <a:pt x="966470" y="88392"/>
                  </a:lnTo>
                  <a:lnTo>
                    <a:pt x="966470" y="196723"/>
                  </a:lnTo>
                  <a:lnTo>
                    <a:pt x="1159255" y="196723"/>
                  </a:lnTo>
                  <a:lnTo>
                    <a:pt x="1159255" y="154051"/>
                  </a:lnTo>
                  <a:lnTo>
                    <a:pt x="1025398" y="154051"/>
                  </a:lnTo>
                  <a:lnTo>
                    <a:pt x="1025398" y="130302"/>
                  </a:lnTo>
                  <a:lnTo>
                    <a:pt x="1131951" y="130302"/>
                  </a:lnTo>
                  <a:lnTo>
                    <a:pt x="1139063" y="128524"/>
                  </a:lnTo>
                  <a:lnTo>
                    <a:pt x="1146175" y="121412"/>
                  </a:lnTo>
                  <a:lnTo>
                    <a:pt x="1147952" y="114300"/>
                  </a:lnTo>
                  <a:lnTo>
                    <a:pt x="1147952" y="21971"/>
                  </a:lnTo>
                  <a:close/>
                </a:path>
                <a:path w="1890395" h="344170">
                  <a:moveTo>
                    <a:pt x="1232789" y="20193"/>
                  </a:moveTo>
                  <a:lnTo>
                    <a:pt x="1173861" y="20193"/>
                  </a:lnTo>
                  <a:lnTo>
                    <a:pt x="1173861" y="204851"/>
                  </a:lnTo>
                  <a:lnTo>
                    <a:pt x="1232789" y="204851"/>
                  </a:lnTo>
                  <a:lnTo>
                    <a:pt x="1232789" y="171831"/>
                  </a:lnTo>
                  <a:lnTo>
                    <a:pt x="1271142" y="171831"/>
                  </a:lnTo>
                  <a:lnTo>
                    <a:pt x="1271142" y="122809"/>
                  </a:lnTo>
                  <a:lnTo>
                    <a:pt x="1232789" y="122809"/>
                  </a:lnTo>
                  <a:lnTo>
                    <a:pt x="1232789" y="98298"/>
                  </a:lnTo>
                  <a:lnTo>
                    <a:pt x="1271142" y="98298"/>
                  </a:lnTo>
                  <a:lnTo>
                    <a:pt x="1271142" y="49403"/>
                  </a:lnTo>
                  <a:lnTo>
                    <a:pt x="1232789" y="49403"/>
                  </a:lnTo>
                  <a:lnTo>
                    <a:pt x="1232789" y="20193"/>
                  </a:lnTo>
                  <a:close/>
                </a:path>
                <a:path w="1890395" h="344170">
                  <a:moveTo>
                    <a:pt x="95630" y="78867"/>
                  </a:moveTo>
                  <a:lnTo>
                    <a:pt x="34416" y="78867"/>
                  </a:lnTo>
                  <a:lnTo>
                    <a:pt x="0" y="204851"/>
                  </a:lnTo>
                  <a:lnTo>
                    <a:pt x="58927" y="204851"/>
                  </a:lnTo>
                  <a:lnTo>
                    <a:pt x="90550" y="88011"/>
                  </a:lnTo>
                  <a:lnTo>
                    <a:pt x="91312" y="85471"/>
                  </a:lnTo>
                  <a:lnTo>
                    <a:pt x="92075" y="83312"/>
                  </a:lnTo>
                  <a:lnTo>
                    <a:pt x="93090" y="81534"/>
                  </a:lnTo>
                  <a:lnTo>
                    <a:pt x="93979" y="79756"/>
                  </a:lnTo>
                  <a:lnTo>
                    <a:pt x="95630" y="78867"/>
                  </a:lnTo>
                  <a:close/>
                </a:path>
                <a:path w="1890395" h="344170">
                  <a:moveTo>
                    <a:pt x="170434" y="78867"/>
                  </a:moveTo>
                  <a:lnTo>
                    <a:pt x="108965" y="78867"/>
                  </a:lnTo>
                  <a:lnTo>
                    <a:pt x="110616" y="79502"/>
                  </a:lnTo>
                  <a:lnTo>
                    <a:pt x="111633" y="80899"/>
                  </a:lnTo>
                  <a:lnTo>
                    <a:pt x="112775" y="82423"/>
                  </a:lnTo>
                  <a:lnTo>
                    <a:pt x="113664" y="84709"/>
                  </a:lnTo>
                  <a:lnTo>
                    <a:pt x="114300" y="88011"/>
                  </a:lnTo>
                  <a:lnTo>
                    <a:pt x="139573" y="204851"/>
                  </a:lnTo>
                  <a:lnTo>
                    <a:pt x="198500" y="204851"/>
                  </a:lnTo>
                  <a:lnTo>
                    <a:pt x="186054" y="150241"/>
                  </a:lnTo>
                  <a:lnTo>
                    <a:pt x="282321" y="150241"/>
                  </a:lnTo>
                  <a:lnTo>
                    <a:pt x="282321" y="101854"/>
                  </a:lnTo>
                  <a:lnTo>
                    <a:pt x="175387" y="101854"/>
                  </a:lnTo>
                  <a:lnTo>
                    <a:pt x="170434" y="78867"/>
                  </a:lnTo>
                  <a:close/>
                </a:path>
                <a:path w="1890395" h="344170">
                  <a:moveTo>
                    <a:pt x="282321" y="150241"/>
                  </a:moveTo>
                  <a:lnTo>
                    <a:pt x="223392" y="150241"/>
                  </a:lnTo>
                  <a:lnTo>
                    <a:pt x="223392" y="204851"/>
                  </a:lnTo>
                  <a:lnTo>
                    <a:pt x="282321" y="204851"/>
                  </a:lnTo>
                  <a:lnTo>
                    <a:pt x="282321" y="150241"/>
                  </a:lnTo>
                  <a:close/>
                </a:path>
                <a:path w="1890395" h="344170">
                  <a:moveTo>
                    <a:pt x="282321" y="20193"/>
                  </a:moveTo>
                  <a:lnTo>
                    <a:pt x="223392" y="20193"/>
                  </a:lnTo>
                  <a:lnTo>
                    <a:pt x="223392" y="101854"/>
                  </a:lnTo>
                  <a:lnTo>
                    <a:pt x="282321" y="101854"/>
                  </a:lnTo>
                  <a:lnTo>
                    <a:pt x="282321" y="20193"/>
                  </a:lnTo>
                  <a:close/>
                </a:path>
                <a:path w="1890395" h="344170">
                  <a:moveTo>
                    <a:pt x="202057" y="32639"/>
                  </a:moveTo>
                  <a:lnTo>
                    <a:pt x="6096" y="32639"/>
                  </a:lnTo>
                  <a:lnTo>
                    <a:pt x="6096" y="78867"/>
                  </a:lnTo>
                  <a:lnTo>
                    <a:pt x="202057" y="78867"/>
                  </a:lnTo>
                  <a:lnTo>
                    <a:pt x="202057" y="32639"/>
                  </a:lnTo>
                  <a:close/>
                </a:path>
                <a:path w="1890395" h="344170">
                  <a:moveTo>
                    <a:pt x="131699" y="0"/>
                  </a:moveTo>
                  <a:lnTo>
                    <a:pt x="72771" y="0"/>
                  </a:lnTo>
                  <a:lnTo>
                    <a:pt x="72771" y="32639"/>
                  </a:lnTo>
                  <a:lnTo>
                    <a:pt x="131699" y="32639"/>
                  </a:lnTo>
                  <a:lnTo>
                    <a:pt x="131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02785" y="29794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345948"/>
                  </a:moveTo>
                  <a:lnTo>
                    <a:pt x="345948" y="345948"/>
                  </a:lnTo>
                  <a:lnTo>
                    <a:pt x="34594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22927" y="352805"/>
              <a:ext cx="83312" cy="235457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46481" y="124840"/>
            <a:ext cx="1499717" cy="115062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35636" y="99059"/>
            <a:ext cx="157480" cy="157480"/>
            <a:chOff x="135636" y="99059"/>
            <a:chExt cx="157480" cy="157480"/>
          </a:xfrm>
        </p:grpSpPr>
        <p:sp>
          <p:nvSpPr>
            <p:cNvPr id="26" name="object 26"/>
            <p:cNvSpPr/>
            <p:nvPr/>
          </p:nvSpPr>
          <p:spPr>
            <a:xfrm>
              <a:off x="189763" y="119760"/>
              <a:ext cx="50800" cy="100965"/>
            </a:xfrm>
            <a:custGeom>
              <a:avLst/>
              <a:gdLst/>
              <a:ahLst/>
              <a:cxnLst/>
              <a:rect l="l" t="t" r="r" b="b"/>
              <a:pathLst>
                <a:path w="50800" h="100964">
                  <a:moveTo>
                    <a:pt x="50596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9786" y="9525"/>
                  </a:lnTo>
                  <a:lnTo>
                    <a:pt x="19786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50596" y="100584"/>
                  </a:lnTo>
                  <a:lnTo>
                    <a:pt x="50596" y="91059"/>
                  </a:lnTo>
                  <a:lnTo>
                    <a:pt x="30873" y="91059"/>
                  </a:lnTo>
                  <a:lnTo>
                    <a:pt x="30873" y="9525"/>
                  </a:lnTo>
                  <a:lnTo>
                    <a:pt x="50596" y="9525"/>
                  </a:lnTo>
                  <a:lnTo>
                    <a:pt x="50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625851" y="1170431"/>
            <a:ext cx="1461135" cy="1461135"/>
            <a:chOff x="2625851" y="1170431"/>
            <a:chExt cx="1461135" cy="1461135"/>
          </a:xfrm>
        </p:grpSpPr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51759" y="1196339"/>
              <a:ext cx="1434846" cy="143484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25851" y="1170431"/>
              <a:ext cx="1434084" cy="143408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627375" y="1888235"/>
              <a:ext cx="1432560" cy="716280"/>
            </a:xfrm>
            <a:custGeom>
              <a:avLst/>
              <a:gdLst/>
              <a:ahLst/>
              <a:cxnLst/>
              <a:rect l="l" t="t" r="r" b="b"/>
              <a:pathLst>
                <a:path w="1432560" h="716280">
                  <a:moveTo>
                    <a:pt x="1432560" y="0"/>
                  </a:moveTo>
                  <a:lnTo>
                    <a:pt x="0" y="0"/>
                  </a:lnTo>
                  <a:lnTo>
                    <a:pt x="1652" y="49518"/>
                  </a:lnTo>
                  <a:lnTo>
                    <a:pt x="6538" y="97642"/>
                  </a:lnTo>
                  <a:lnTo>
                    <a:pt x="14551" y="144772"/>
                  </a:lnTo>
                  <a:lnTo>
                    <a:pt x="25585" y="190802"/>
                  </a:lnTo>
                  <a:lnTo>
                    <a:pt x="39532" y="235626"/>
                  </a:lnTo>
                  <a:lnTo>
                    <a:pt x="56286" y="279136"/>
                  </a:lnTo>
                  <a:lnTo>
                    <a:pt x="75741" y="321226"/>
                  </a:lnTo>
                  <a:lnTo>
                    <a:pt x="97790" y="361790"/>
                  </a:lnTo>
                  <a:lnTo>
                    <a:pt x="122325" y="400720"/>
                  </a:lnTo>
                  <a:lnTo>
                    <a:pt x="149241" y="437912"/>
                  </a:lnTo>
                  <a:lnTo>
                    <a:pt x="178431" y="473257"/>
                  </a:lnTo>
                  <a:lnTo>
                    <a:pt x="209788" y="506650"/>
                  </a:lnTo>
                  <a:lnTo>
                    <a:pt x="243205" y="537984"/>
                  </a:lnTo>
                  <a:lnTo>
                    <a:pt x="278576" y="567152"/>
                  </a:lnTo>
                  <a:lnTo>
                    <a:pt x="315794" y="594048"/>
                  </a:lnTo>
                  <a:lnTo>
                    <a:pt x="354753" y="618565"/>
                  </a:lnTo>
                  <a:lnTo>
                    <a:pt x="395345" y="640596"/>
                  </a:lnTo>
                  <a:lnTo>
                    <a:pt x="437465" y="660036"/>
                  </a:lnTo>
                  <a:lnTo>
                    <a:pt x="481005" y="676778"/>
                  </a:lnTo>
                  <a:lnTo>
                    <a:pt x="525859" y="690714"/>
                  </a:lnTo>
                  <a:lnTo>
                    <a:pt x="571920" y="701739"/>
                  </a:lnTo>
                  <a:lnTo>
                    <a:pt x="619082" y="709746"/>
                  </a:lnTo>
                  <a:lnTo>
                    <a:pt x="667237" y="714628"/>
                  </a:lnTo>
                  <a:lnTo>
                    <a:pt x="716279" y="716279"/>
                  </a:lnTo>
                  <a:lnTo>
                    <a:pt x="765322" y="714628"/>
                  </a:lnTo>
                  <a:lnTo>
                    <a:pt x="813477" y="709746"/>
                  </a:lnTo>
                  <a:lnTo>
                    <a:pt x="860639" y="701739"/>
                  </a:lnTo>
                  <a:lnTo>
                    <a:pt x="906700" y="690714"/>
                  </a:lnTo>
                  <a:lnTo>
                    <a:pt x="951554" y="676778"/>
                  </a:lnTo>
                  <a:lnTo>
                    <a:pt x="995094" y="660036"/>
                  </a:lnTo>
                  <a:lnTo>
                    <a:pt x="1037214" y="640596"/>
                  </a:lnTo>
                  <a:lnTo>
                    <a:pt x="1077806" y="618565"/>
                  </a:lnTo>
                  <a:lnTo>
                    <a:pt x="1116765" y="594048"/>
                  </a:lnTo>
                  <a:lnTo>
                    <a:pt x="1153983" y="567152"/>
                  </a:lnTo>
                  <a:lnTo>
                    <a:pt x="1189354" y="537984"/>
                  </a:lnTo>
                  <a:lnTo>
                    <a:pt x="1222771" y="506650"/>
                  </a:lnTo>
                  <a:lnTo>
                    <a:pt x="1254128" y="473257"/>
                  </a:lnTo>
                  <a:lnTo>
                    <a:pt x="1283318" y="437912"/>
                  </a:lnTo>
                  <a:lnTo>
                    <a:pt x="1310234" y="400720"/>
                  </a:lnTo>
                  <a:lnTo>
                    <a:pt x="1334769" y="361790"/>
                  </a:lnTo>
                  <a:lnTo>
                    <a:pt x="1356818" y="321226"/>
                  </a:lnTo>
                  <a:lnTo>
                    <a:pt x="1376273" y="279136"/>
                  </a:lnTo>
                  <a:lnTo>
                    <a:pt x="1393027" y="235626"/>
                  </a:lnTo>
                  <a:lnTo>
                    <a:pt x="1406974" y="190802"/>
                  </a:lnTo>
                  <a:lnTo>
                    <a:pt x="1418008" y="144772"/>
                  </a:lnTo>
                  <a:lnTo>
                    <a:pt x="1426021" y="97642"/>
                  </a:lnTo>
                  <a:lnTo>
                    <a:pt x="1430907" y="49518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25252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89122" y="2060447"/>
              <a:ext cx="882015" cy="163830"/>
            </a:xfrm>
            <a:custGeom>
              <a:avLst/>
              <a:gdLst/>
              <a:ahLst/>
              <a:cxnLst/>
              <a:rect l="l" t="t" r="r" b="b"/>
              <a:pathLst>
                <a:path w="882014" h="163830">
                  <a:moveTo>
                    <a:pt x="340232" y="127508"/>
                  </a:moveTo>
                  <a:lnTo>
                    <a:pt x="175640" y="127508"/>
                  </a:lnTo>
                  <a:lnTo>
                    <a:pt x="175640" y="157607"/>
                  </a:lnTo>
                  <a:lnTo>
                    <a:pt x="340232" y="157607"/>
                  </a:lnTo>
                  <a:lnTo>
                    <a:pt x="340232" y="127508"/>
                  </a:lnTo>
                  <a:close/>
                </a:path>
                <a:path w="882014" h="163830">
                  <a:moveTo>
                    <a:pt x="513588" y="96265"/>
                  </a:moveTo>
                  <a:lnTo>
                    <a:pt x="367918" y="96265"/>
                  </a:lnTo>
                  <a:lnTo>
                    <a:pt x="367918" y="115824"/>
                  </a:lnTo>
                  <a:lnTo>
                    <a:pt x="482218" y="115824"/>
                  </a:lnTo>
                  <a:lnTo>
                    <a:pt x="482218" y="121412"/>
                  </a:lnTo>
                  <a:lnTo>
                    <a:pt x="368300" y="121412"/>
                  </a:lnTo>
                  <a:lnTo>
                    <a:pt x="368300" y="163322"/>
                  </a:lnTo>
                  <a:lnTo>
                    <a:pt x="515365" y="163322"/>
                  </a:lnTo>
                  <a:lnTo>
                    <a:pt x="515365" y="143510"/>
                  </a:lnTo>
                  <a:lnTo>
                    <a:pt x="399668" y="143510"/>
                  </a:lnTo>
                  <a:lnTo>
                    <a:pt x="399668" y="137922"/>
                  </a:lnTo>
                  <a:lnTo>
                    <a:pt x="513588" y="137922"/>
                  </a:lnTo>
                  <a:lnTo>
                    <a:pt x="513588" y="96265"/>
                  </a:lnTo>
                  <a:close/>
                </a:path>
                <a:path w="882014" h="163830">
                  <a:moveTo>
                    <a:pt x="523113" y="66675"/>
                  </a:moveTo>
                  <a:lnTo>
                    <a:pt x="358520" y="66675"/>
                  </a:lnTo>
                  <a:lnTo>
                    <a:pt x="358520" y="89915"/>
                  </a:lnTo>
                  <a:lnTo>
                    <a:pt x="523113" y="89915"/>
                  </a:lnTo>
                  <a:lnTo>
                    <a:pt x="523113" y="66675"/>
                  </a:lnTo>
                  <a:close/>
                </a:path>
                <a:path w="882014" h="163830">
                  <a:moveTo>
                    <a:pt x="780288" y="2539"/>
                  </a:moveTo>
                  <a:lnTo>
                    <a:pt x="743203" y="21209"/>
                  </a:lnTo>
                  <a:lnTo>
                    <a:pt x="730077" y="61339"/>
                  </a:lnTo>
                  <a:lnTo>
                    <a:pt x="729106" y="80010"/>
                  </a:lnTo>
                  <a:lnTo>
                    <a:pt x="730077" y="98700"/>
                  </a:lnTo>
                  <a:lnTo>
                    <a:pt x="743203" y="138937"/>
                  </a:lnTo>
                  <a:lnTo>
                    <a:pt x="780288" y="157607"/>
                  </a:lnTo>
                  <a:lnTo>
                    <a:pt x="791386" y="156511"/>
                  </a:lnTo>
                  <a:lnTo>
                    <a:pt x="801258" y="153035"/>
                  </a:lnTo>
                  <a:lnTo>
                    <a:pt x="809916" y="147177"/>
                  </a:lnTo>
                  <a:lnTo>
                    <a:pt x="817372" y="138937"/>
                  </a:lnTo>
                  <a:lnTo>
                    <a:pt x="823271" y="128397"/>
                  </a:lnTo>
                  <a:lnTo>
                    <a:pt x="774700" y="128397"/>
                  </a:lnTo>
                  <a:lnTo>
                    <a:pt x="770127" y="124967"/>
                  </a:lnTo>
                  <a:lnTo>
                    <a:pt x="760856" y="80010"/>
                  </a:lnTo>
                  <a:lnTo>
                    <a:pt x="761285" y="67581"/>
                  </a:lnTo>
                  <a:lnTo>
                    <a:pt x="774700" y="31750"/>
                  </a:lnTo>
                  <a:lnTo>
                    <a:pt x="823282" y="31750"/>
                  </a:lnTo>
                  <a:lnTo>
                    <a:pt x="817372" y="21209"/>
                  </a:lnTo>
                  <a:lnTo>
                    <a:pt x="809916" y="12969"/>
                  </a:lnTo>
                  <a:lnTo>
                    <a:pt x="801258" y="7112"/>
                  </a:lnTo>
                  <a:lnTo>
                    <a:pt x="791386" y="3635"/>
                  </a:lnTo>
                  <a:lnTo>
                    <a:pt x="780288" y="2539"/>
                  </a:lnTo>
                  <a:close/>
                </a:path>
                <a:path w="882014" h="163830">
                  <a:moveTo>
                    <a:pt x="780288" y="128015"/>
                  </a:moveTo>
                  <a:lnTo>
                    <a:pt x="774700" y="128397"/>
                  </a:lnTo>
                  <a:lnTo>
                    <a:pt x="785749" y="128397"/>
                  </a:lnTo>
                  <a:lnTo>
                    <a:pt x="780288" y="128015"/>
                  </a:lnTo>
                  <a:close/>
                </a:path>
                <a:path w="882014" h="163830">
                  <a:moveTo>
                    <a:pt x="823282" y="31750"/>
                  </a:moveTo>
                  <a:lnTo>
                    <a:pt x="785749" y="31750"/>
                  </a:lnTo>
                  <a:lnTo>
                    <a:pt x="790321" y="35178"/>
                  </a:lnTo>
                  <a:lnTo>
                    <a:pt x="793876" y="42417"/>
                  </a:lnTo>
                  <a:lnTo>
                    <a:pt x="796305" y="48773"/>
                  </a:lnTo>
                  <a:lnTo>
                    <a:pt x="798067" y="57165"/>
                  </a:lnTo>
                  <a:lnTo>
                    <a:pt x="799163" y="67581"/>
                  </a:lnTo>
                  <a:lnTo>
                    <a:pt x="799591" y="80010"/>
                  </a:lnTo>
                  <a:lnTo>
                    <a:pt x="799163" y="92511"/>
                  </a:lnTo>
                  <a:lnTo>
                    <a:pt x="785749" y="128397"/>
                  </a:lnTo>
                  <a:lnTo>
                    <a:pt x="823271" y="128397"/>
                  </a:lnTo>
                  <a:lnTo>
                    <a:pt x="823394" y="128176"/>
                  </a:lnTo>
                  <a:lnTo>
                    <a:pt x="827738" y="114760"/>
                  </a:lnTo>
                  <a:lnTo>
                    <a:pt x="830391" y="98700"/>
                  </a:lnTo>
                  <a:lnTo>
                    <a:pt x="831341" y="80010"/>
                  </a:lnTo>
                  <a:lnTo>
                    <a:pt x="830391" y="61339"/>
                  </a:lnTo>
                  <a:lnTo>
                    <a:pt x="827738" y="45323"/>
                  </a:lnTo>
                  <a:lnTo>
                    <a:pt x="823411" y="32003"/>
                  </a:lnTo>
                  <a:lnTo>
                    <a:pt x="823282" y="31750"/>
                  </a:lnTo>
                  <a:close/>
                </a:path>
                <a:path w="882014" h="163830">
                  <a:moveTo>
                    <a:pt x="785749" y="31750"/>
                  </a:moveTo>
                  <a:lnTo>
                    <a:pt x="774700" y="31750"/>
                  </a:lnTo>
                  <a:lnTo>
                    <a:pt x="780288" y="32003"/>
                  </a:lnTo>
                  <a:lnTo>
                    <a:pt x="785749" y="31750"/>
                  </a:lnTo>
                  <a:close/>
                </a:path>
                <a:path w="882014" h="163830">
                  <a:moveTo>
                    <a:pt x="514730" y="38100"/>
                  </a:moveTo>
                  <a:lnTo>
                    <a:pt x="366902" y="38100"/>
                  </a:lnTo>
                  <a:lnTo>
                    <a:pt x="366902" y="60451"/>
                  </a:lnTo>
                  <a:lnTo>
                    <a:pt x="514730" y="60451"/>
                  </a:lnTo>
                  <a:lnTo>
                    <a:pt x="514730" y="38100"/>
                  </a:lnTo>
                  <a:close/>
                </a:path>
                <a:path w="882014" h="163830">
                  <a:moveTo>
                    <a:pt x="423672" y="22860"/>
                  </a:moveTo>
                  <a:lnTo>
                    <a:pt x="391922" y="22860"/>
                  </a:lnTo>
                  <a:lnTo>
                    <a:pt x="391922" y="38100"/>
                  </a:lnTo>
                  <a:lnTo>
                    <a:pt x="423672" y="38100"/>
                  </a:lnTo>
                  <a:lnTo>
                    <a:pt x="423672" y="22860"/>
                  </a:lnTo>
                  <a:close/>
                </a:path>
                <a:path w="882014" h="163830">
                  <a:moveTo>
                    <a:pt x="489838" y="22860"/>
                  </a:moveTo>
                  <a:lnTo>
                    <a:pt x="457962" y="22860"/>
                  </a:lnTo>
                  <a:lnTo>
                    <a:pt x="457962" y="38100"/>
                  </a:lnTo>
                  <a:lnTo>
                    <a:pt x="489838" y="38100"/>
                  </a:lnTo>
                  <a:lnTo>
                    <a:pt x="489838" y="22860"/>
                  </a:lnTo>
                  <a:close/>
                </a:path>
                <a:path w="882014" h="163830">
                  <a:moveTo>
                    <a:pt x="513079" y="635"/>
                  </a:moveTo>
                  <a:lnTo>
                    <a:pt x="368680" y="635"/>
                  </a:lnTo>
                  <a:lnTo>
                    <a:pt x="368680" y="22860"/>
                  </a:lnTo>
                  <a:lnTo>
                    <a:pt x="513079" y="22860"/>
                  </a:lnTo>
                  <a:lnTo>
                    <a:pt x="513079" y="635"/>
                  </a:lnTo>
                  <a:close/>
                </a:path>
                <a:path w="882014" h="163830">
                  <a:moveTo>
                    <a:pt x="662051" y="1397"/>
                  </a:moveTo>
                  <a:lnTo>
                    <a:pt x="632332" y="1397"/>
                  </a:lnTo>
                  <a:lnTo>
                    <a:pt x="632332" y="61722"/>
                  </a:lnTo>
                  <a:lnTo>
                    <a:pt x="619125" y="61722"/>
                  </a:lnTo>
                  <a:lnTo>
                    <a:pt x="619125" y="92201"/>
                  </a:lnTo>
                  <a:lnTo>
                    <a:pt x="632332" y="92201"/>
                  </a:lnTo>
                  <a:lnTo>
                    <a:pt x="632332" y="160400"/>
                  </a:lnTo>
                  <a:lnTo>
                    <a:pt x="662051" y="160400"/>
                  </a:lnTo>
                  <a:lnTo>
                    <a:pt x="662051" y="1397"/>
                  </a:lnTo>
                  <a:close/>
                </a:path>
                <a:path w="882014" h="163830">
                  <a:moveTo>
                    <a:pt x="612266" y="4445"/>
                  </a:moveTo>
                  <a:lnTo>
                    <a:pt x="544322" y="4445"/>
                  </a:lnTo>
                  <a:lnTo>
                    <a:pt x="544322" y="31876"/>
                  </a:lnTo>
                  <a:lnTo>
                    <a:pt x="582549" y="31876"/>
                  </a:lnTo>
                  <a:lnTo>
                    <a:pt x="582549" y="66294"/>
                  </a:lnTo>
                  <a:lnTo>
                    <a:pt x="544322" y="66294"/>
                  </a:lnTo>
                  <a:lnTo>
                    <a:pt x="544322" y="155701"/>
                  </a:lnTo>
                  <a:lnTo>
                    <a:pt x="590676" y="155701"/>
                  </a:lnTo>
                  <a:lnTo>
                    <a:pt x="597915" y="155194"/>
                  </a:lnTo>
                  <a:lnTo>
                    <a:pt x="605409" y="154177"/>
                  </a:lnTo>
                  <a:lnTo>
                    <a:pt x="612901" y="153288"/>
                  </a:lnTo>
                  <a:lnTo>
                    <a:pt x="619251" y="151764"/>
                  </a:lnTo>
                  <a:lnTo>
                    <a:pt x="624331" y="149733"/>
                  </a:lnTo>
                  <a:lnTo>
                    <a:pt x="624331" y="128270"/>
                  </a:lnTo>
                  <a:lnTo>
                    <a:pt x="574166" y="128270"/>
                  </a:lnTo>
                  <a:lnTo>
                    <a:pt x="574166" y="93345"/>
                  </a:lnTo>
                  <a:lnTo>
                    <a:pt x="612266" y="93345"/>
                  </a:lnTo>
                  <a:lnTo>
                    <a:pt x="612266" y="4445"/>
                  </a:lnTo>
                  <a:close/>
                </a:path>
                <a:path w="882014" h="163830">
                  <a:moveTo>
                    <a:pt x="624331" y="122682"/>
                  </a:moveTo>
                  <a:lnTo>
                    <a:pt x="592963" y="128270"/>
                  </a:lnTo>
                  <a:lnTo>
                    <a:pt x="624331" y="128270"/>
                  </a:lnTo>
                  <a:lnTo>
                    <a:pt x="624331" y="122682"/>
                  </a:lnTo>
                  <a:close/>
                </a:path>
                <a:path w="882014" h="163830">
                  <a:moveTo>
                    <a:pt x="96646" y="4445"/>
                  </a:moveTo>
                  <a:lnTo>
                    <a:pt x="0" y="4445"/>
                  </a:lnTo>
                  <a:lnTo>
                    <a:pt x="0" y="155701"/>
                  </a:lnTo>
                  <a:lnTo>
                    <a:pt x="73913" y="155701"/>
                  </a:lnTo>
                  <a:lnTo>
                    <a:pt x="81914" y="154939"/>
                  </a:lnTo>
                  <a:lnTo>
                    <a:pt x="89788" y="153670"/>
                  </a:lnTo>
                  <a:lnTo>
                    <a:pt x="97662" y="152273"/>
                  </a:lnTo>
                  <a:lnTo>
                    <a:pt x="104266" y="150367"/>
                  </a:lnTo>
                  <a:lnTo>
                    <a:pt x="109346" y="147827"/>
                  </a:lnTo>
                  <a:lnTo>
                    <a:pt x="109346" y="126364"/>
                  </a:lnTo>
                  <a:lnTo>
                    <a:pt x="32638" y="126364"/>
                  </a:lnTo>
                  <a:lnTo>
                    <a:pt x="32638" y="33782"/>
                  </a:lnTo>
                  <a:lnTo>
                    <a:pt x="96646" y="33782"/>
                  </a:lnTo>
                  <a:lnTo>
                    <a:pt x="96646" y="4445"/>
                  </a:lnTo>
                  <a:close/>
                </a:path>
                <a:path w="882014" h="163830">
                  <a:moveTo>
                    <a:pt x="109346" y="118872"/>
                  </a:moveTo>
                  <a:lnTo>
                    <a:pt x="104266" y="121158"/>
                  </a:lnTo>
                  <a:lnTo>
                    <a:pt x="97916" y="123062"/>
                  </a:lnTo>
                  <a:lnTo>
                    <a:pt x="82931" y="125602"/>
                  </a:lnTo>
                  <a:lnTo>
                    <a:pt x="75183" y="126364"/>
                  </a:lnTo>
                  <a:lnTo>
                    <a:pt x="109346" y="126364"/>
                  </a:lnTo>
                  <a:lnTo>
                    <a:pt x="109346" y="118872"/>
                  </a:lnTo>
                  <a:close/>
                </a:path>
                <a:path w="882014" h="163830">
                  <a:moveTo>
                    <a:pt x="881634" y="635"/>
                  </a:moveTo>
                  <a:lnTo>
                    <a:pt x="849502" y="635"/>
                  </a:lnTo>
                  <a:lnTo>
                    <a:pt x="849502" y="163322"/>
                  </a:lnTo>
                  <a:lnTo>
                    <a:pt x="881634" y="163322"/>
                  </a:lnTo>
                  <a:lnTo>
                    <a:pt x="881634" y="635"/>
                  </a:lnTo>
                  <a:close/>
                </a:path>
                <a:path w="882014" h="163830">
                  <a:moveTo>
                    <a:pt x="703326" y="635"/>
                  </a:moveTo>
                  <a:lnTo>
                    <a:pt x="673226" y="635"/>
                  </a:lnTo>
                  <a:lnTo>
                    <a:pt x="673226" y="163322"/>
                  </a:lnTo>
                  <a:lnTo>
                    <a:pt x="703326" y="163322"/>
                  </a:lnTo>
                  <a:lnTo>
                    <a:pt x="703326" y="635"/>
                  </a:lnTo>
                  <a:close/>
                </a:path>
                <a:path w="882014" h="163830">
                  <a:moveTo>
                    <a:pt x="150113" y="635"/>
                  </a:moveTo>
                  <a:lnTo>
                    <a:pt x="117982" y="635"/>
                  </a:lnTo>
                  <a:lnTo>
                    <a:pt x="117982" y="163322"/>
                  </a:lnTo>
                  <a:lnTo>
                    <a:pt x="150113" y="163322"/>
                  </a:lnTo>
                  <a:lnTo>
                    <a:pt x="150113" y="635"/>
                  </a:lnTo>
                  <a:close/>
                </a:path>
                <a:path w="882014" h="163830">
                  <a:moveTo>
                    <a:pt x="312876" y="62484"/>
                  </a:moveTo>
                  <a:lnTo>
                    <a:pt x="256794" y="62484"/>
                  </a:lnTo>
                  <a:lnTo>
                    <a:pt x="323469" y="105155"/>
                  </a:lnTo>
                  <a:lnTo>
                    <a:pt x="340487" y="79121"/>
                  </a:lnTo>
                  <a:lnTo>
                    <a:pt x="312876" y="62484"/>
                  </a:lnTo>
                  <a:close/>
                </a:path>
                <a:path w="882014" h="163830">
                  <a:moveTo>
                    <a:pt x="247269" y="0"/>
                  </a:moveTo>
                  <a:lnTo>
                    <a:pt x="245296" y="10693"/>
                  </a:lnTo>
                  <a:lnTo>
                    <a:pt x="242443" y="20685"/>
                  </a:lnTo>
                  <a:lnTo>
                    <a:pt x="238849" y="29692"/>
                  </a:lnTo>
                  <a:lnTo>
                    <a:pt x="238732" y="29985"/>
                  </a:lnTo>
                  <a:lnTo>
                    <a:pt x="209676" y="64388"/>
                  </a:lnTo>
                  <a:lnTo>
                    <a:pt x="178943" y="73913"/>
                  </a:lnTo>
                  <a:lnTo>
                    <a:pt x="178943" y="104394"/>
                  </a:lnTo>
                  <a:lnTo>
                    <a:pt x="222376" y="92963"/>
                  </a:lnTo>
                  <a:lnTo>
                    <a:pt x="256794" y="62484"/>
                  </a:lnTo>
                  <a:lnTo>
                    <a:pt x="312876" y="62484"/>
                  </a:lnTo>
                  <a:lnTo>
                    <a:pt x="271144" y="37337"/>
                  </a:lnTo>
                  <a:lnTo>
                    <a:pt x="274026" y="29985"/>
                  </a:lnTo>
                  <a:lnTo>
                    <a:pt x="274141" y="29692"/>
                  </a:lnTo>
                  <a:lnTo>
                    <a:pt x="276637" y="21796"/>
                  </a:lnTo>
                  <a:lnTo>
                    <a:pt x="278610" y="13638"/>
                  </a:lnTo>
                  <a:lnTo>
                    <a:pt x="280034" y="5207"/>
                  </a:lnTo>
                  <a:lnTo>
                    <a:pt x="247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013460" y="1170431"/>
            <a:ext cx="1461135" cy="1461135"/>
            <a:chOff x="1013460" y="1170431"/>
            <a:chExt cx="1461135" cy="1461135"/>
          </a:xfrm>
        </p:grpSpPr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9368" y="1196339"/>
              <a:ext cx="1434845" cy="143484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3460" y="1170431"/>
              <a:ext cx="1434084" cy="143408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15034" y="1888235"/>
              <a:ext cx="1432560" cy="716280"/>
            </a:xfrm>
            <a:custGeom>
              <a:avLst/>
              <a:gdLst/>
              <a:ahLst/>
              <a:cxnLst/>
              <a:rect l="l" t="t" r="r" b="b"/>
              <a:pathLst>
                <a:path w="1432560" h="716280">
                  <a:moveTo>
                    <a:pt x="1432509" y="0"/>
                  </a:moveTo>
                  <a:lnTo>
                    <a:pt x="0" y="0"/>
                  </a:lnTo>
                  <a:lnTo>
                    <a:pt x="1601" y="49518"/>
                  </a:lnTo>
                  <a:lnTo>
                    <a:pt x="6487" y="97642"/>
                  </a:lnTo>
                  <a:lnTo>
                    <a:pt x="14500" y="144772"/>
                  </a:lnTo>
                  <a:lnTo>
                    <a:pt x="25534" y="190802"/>
                  </a:lnTo>
                  <a:lnTo>
                    <a:pt x="39481" y="235626"/>
                  </a:lnTo>
                  <a:lnTo>
                    <a:pt x="56235" y="279136"/>
                  </a:lnTo>
                  <a:lnTo>
                    <a:pt x="75690" y="321226"/>
                  </a:lnTo>
                  <a:lnTo>
                    <a:pt x="97739" y="361790"/>
                  </a:lnTo>
                  <a:lnTo>
                    <a:pt x="122274" y="400720"/>
                  </a:lnTo>
                  <a:lnTo>
                    <a:pt x="149190" y="437912"/>
                  </a:lnTo>
                  <a:lnTo>
                    <a:pt x="178380" y="473257"/>
                  </a:lnTo>
                  <a:lnTo>
                    <a:pt x="209737" y="506650"/>
                  </a:lnTo>
                  <a:lnTo>
                    <a:pt x="243154" y="537984"/>
                  </a:lnTo>
                  <a:lnTo>
                    <a:pt x="278525" y="567152"/>
                  </a:lnTo>
                  <a:lnTo>
                    <a:pt x="315743" y="594048"/>
                  </a:lnTo>
                  <a:lnTo>
                    <a:pt x="354702" y="618565"/>
                  </a:lnTo>
                  <a:lnTo>
                    <a:pt x="395294" y="640596"/>
                  </a:lnTo>
                  <a:lnTo>
                    <a:pt x="437414" y="660036"/>
                  </a:lnTo>
                  <a:lnTo>
                    <a:pt x="480954" y="676778"/>
                  </a:lnTo>
                  <a:lnTo>
                    <a:pt x="525808" y="690714"/>
                  </a:lnTo>
                  <a:lnTo>
                    <a:pt x="571869" y="701739"/>
                  </a:lnTo>
                  <a:lnTo>
                    <a:pt x="619031" y="709746"/>
                  </a:lnTo>
                  <a:lnTo>
                    <a:pt x="667186" y="714628"/>
                  </a:lnTo>
                  <a:lnTo>
                    <a:pt x="716229" y="716279"/>
                  </a:lnTo>
                  <a:lnTo>
                    <a:pt x="765271" y="714628"/>
                  </a:lnTo>
                  <a:lnTo>
                    <a:pt x="813427" y="709746"/>
                  </a:lnTo>
                  <a:lnTo>
                    <a:pt x="860588" y="701739"/>
                  </a:lnTo>
                  <a:lnTo>
                    <a:pt x="906649" y="690714"/>
                  </a:lnTo>
                  <a:lnTo>
                    <a:pt x="951503" y="676778"/>
                  </a:lnTo>
                  <a:lnTo>
                    <a:pt x="995043" y="660036"/>
                  </a:lnTo>
                  <a:lnTo>
                    <a:pt x="1037163" y="640596"/>
                  </a:lnTo>
                  <a:lnTo>
                    <a:pt x="1077755" y="618565"/>
                  </a:lnTo>
                  <a:lnTo>
                    <a:pt x="1116714" y="594048"/>
                  </a:lnTo>
                  <a:lnTo>
                    <a:pt x="1153932" y="567152"/>
                  </a:lnTo>
                  <a:lnTo>
                    <a:pt x="1189303" y="537984"/>
                  </a:lnTo>
                  <a:lnTo>
                    <a:pt x="1222721" y="506650"/>
                  </a:lnTo>
                  <a:lnTo>
                    <a:pt x="1254077" y="473257"/>
                  </a:lnTo>
                  <a:lnTo>
                    <a:pt x="1283267" y="437912"/>
                  </a:lnTo>
                  <a:lnTo>
                    <a:pt x="1310183" y="400720"/>
                  </a:lnTo>
                  <a:lnTo>
                    <a:pt x="1334719" y="361790"/>
                  </a:lnTo>
                  <a:lnTo>
                    <a:pt x="1356767" y="321226"/>
                  </a:lnTo>
                  <a:lnTo>
                    <a:pt x="1376222" y="279136"/>
                  </a:lnTo>
                  <a:lnTo>
                    <a:pt x="1392976" y="235626"/>
                  </a:lnTo>
                  <a:lnTo>
                    <a:pt x="1406923" y="190802"/>
                  </a:lnTo>
                  <a:lnTo>
                    <a:pt x="1417957" y="144772"/>
                  </a:lnTo>
                  <a:lnTo>
                    <a:pt x="1425970" y="97642"/>
                  </a:lnTo>
                  <a:lnTo>
                    <a:pt x="1430856" y="49518"/>
                  </a:lnTo>
                  <a:lnTo>
                    <a:pt x="1432509" y="0"/>
                  </a:lnTo>
                  <a:close/>
                </a:path>
              </a:pathLst>
            </a:custGeom>
            <a:solidFill>
              <a:srgbClr val="25252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69898" y="2060447"/>
              <a:ext cx="524510" cy="163830"/>
            </a:xfrm>
            <a:custGeom>
              <a:avLst/>
              <a:gdLst/>
              <a:ahLst/>
              <a:cxnLst/>
              <a:rect l="l" t="t" r="r" b="b"/>
              <a:pathLst>
                <a:path w="524510" h="163830">
                  <a:moveTo>
                    <a:pt x="38354" y="107061"/>
                  </a:moveTo>
                  <a:lnTo>
                    <a:pt x="5588" y="107061"/>
                  </a:lnTo>
                  <a:lnTo>
                    <a:pt x="5588" y="163322"/>
                  </a:lnTo>
                  <a:lnTo>
                    <a:pt x="151511" y="163322"/>
                  </a:lnTo>
                  <a:lnTo>
                    <a:pt x="151511" y="134365"/>
                  </a:lnTo>
                  <a:lnTo>
                    <a:pt x="38354" y="134365"/>
                  </a:lnTo>
                  <a:lnTo>
                    <a:pt x="38354" y="107061"/>
                  </a:lnTo>
                  <a:close/>
                </a:path>
                <a:path w="524510" h="163830">
                  <a:moveTo>
                    <a:pt x="149225" y="635"/>
                  </a:moveTo>
                  <a:lnTo>
                    <a:pt x="116967" y="635"/>
                  </a:lnTo>
                  <a:lnTo>
                    <a:pt x="116967" y="121030"/>
                  </a:lnTo>
                  <a:lnTo>
                    <a:pt x="149225" y="121030"/>
                  </a:lnTo>
                  <a:lnTo>
                    <a:pt x="149225" y="64770"/>
                  </a:lnTo>
                  <a:lnTo>
                    <a:pt x="168275" y="64770"/>
                  </a:lnTo>
                  <a:lnTo>
                    <a:pt x="168275" y="33527"/>
                  </a:lnTo>
                  <a:lnTo>
                    <a:pt x="149225" y="33527"/>
                  </a:lnTo>
                  <a:lnTo>
                    <a:pt x="149225" y="635"/>
                  </a:lnTo>
                  <a:close/>
                </a:path>
                <a:path w="524510" h="163830">
                  <a:moveTo>
                    <a:pt x="31496" y="2539"/>
                  </a:moveTo>
                  <a:lnTo>
                    <a:pt x="0" y="2539"/>
                  </a:lnTo>
                  <a:lnTo>
                    <a:pt x="0" y="97536"/>
                  </a:lnTo>
                  <a:lnTo>
                    <a:pt x="99314" y="97536"/>
                  </a:lnTo>
                  <a:lnTo>
                    <a:pt x="99314" y="70738"/>
                  </a:lnTo>
                  <a:lnTo>
                    <a:pt x="31496" y="70738"/>
                  </a:lnTo>
                  <a:lnTo>
                    <a:pt x="31496" y="49402"/>
                  </a:lnTo>
                  <a:lnTo>
                    <a:pt x="99314" y="49402"/>
                  </a:lnTo>
                  <a:lnTo>
                    <a:pt x="99314" y="23113"/>
                  </a:lnTo>
                  <a:lnTo>
                    <a:pt x="31496" y="23113"/>
                  </a:lnTo>
                  <a:lnTo>
                    <a:pt x="31496" y="2539"/>
                  </a:lnTo>
                  <a:close/>
                </a:path>
                <a:path w="524510" h="163830">
                  <a:moveTo>
                    <a:pt x="99314" y="49402"/>
                  </a:moveTo>
                  <a:lnTo>
                    <a:pt x="67818" y="49402"/>
                  </a:lnTo>
                  <a:lnTo>
                    <a:pt x="67818" y="70738"/>
                  </a:lnTo>
                  <a:lnTo>
                    <a:pt x="99314" y="70738"/>
                  </a:lnTo>
                  <a:lnTo>
                    <a:pt x="99314" y="49402"/>
                  </a:lnTo>
                  <a:close/>
                </a:path>
                <a:path w="524510" h="163830">
                  <a:moveTo>
                    <a:pt x="99314" y="2539"/>
                  </a:moveTo>
                  <a:lnTo>
                    <a:pt x="67818" y="2539"/>
                  </a:lnTo>
                  <a:lnTo>
                    <a:pt x="67818" y="23113"/>
                  </a:lnTo>
                  <a:lnTo>
                    <a:pt x="99314" y="23113"/>
                  </a:lnTo>
                  <a:lnTo>
                    <a:pt x="99314" y="2539"/>
                  </a:lnTo>
                  <a:close/>
                </a:path>
                <a:path w="524510" h="163830">
                  <a:moveTo>
                    <a:pt x="343916" y="127635"/>
                  </a:moveTo>
                  <a:lnTo>
                    <a:pt x="179324" y="127635"/>
                  </a:lnTo>
                  <a:lnTo>
                    <a:pt x="179324" y="157607"/>
                  </a:lnTo>
                  <a:lnTo>
                    <a:pt x="343916" y="157607"/>
                  </a:lnTo>
                  <a:lnTo>
                    <a:pt x="343916" y="127635"/>
                  </a:lnTo>
                  <a:close/>
                </a:path>
                <a:path w="524510" h="163830">
                  <a:moveTo>
                    <a:pt x="278129" y="100837"/>
                  </a:moveTo>
                  <a:lnTo>
                    <a:pt x="245364" y="100837"/>
                  </a:lnTo>
                  <a:lnTo>
                    <a:pt x="245364" y="127635"/>
                  </a:lnTo>
                  <a:lnTo>
                    <a:pt x="278129" y="127635"/>
                  </a:lnTo>
                  <a:lnTo>
                    <a:pt x="278129" y="100837"/>
                  </a:lnTo>
                  <a:close/>
                </a:path>
                <a:path w="524510" h="163830">
                  <a:moveTo>
                    <a:pt x="334899" y="4445"/>
                  </a:moveTo>
                  <a:lnTo>
                    <a:pt x="188214" y="4445"/>
                  </a:lnTo>
                  <a:lnTo>
                    <a:pt x="188214" y="100837"/>
                  </a:lnTo>
                  <a:lnTo>
                    <a:pt x="336803" y="100837"/>
                  </a:lnTo>
                  <a:lnTo>
                    <a:pt x="336803" y="71120"/>
                  </a:lnTo>
                  <a:lnTo>
                    <a:pt x="221234" y="71120"/>
                  </a:lnTo>
                  <a:lnTo>
                    <a:pt x="221234" y="34289"/>
                  </a:lnTo>
                  <a:lnTo>
                    <a:pt x="334899" y="34289"/>
                  </a:lnTo>
                  <a:lnTo>
                    <a:pt x="334899" y="4445"/>
                  </a:lnTo>
                  <a:close/>
                </a:path>
                <a:path w="524510" h="163830">
                  <a:moveTo>
                    <a:pt x="524128" y="635"/>
                  </a:moveTo>
                  <a:lnTo>
                    <a:pt x="494029" y="635"/>
                  </a:lnTo>
                  <a:lnTo>
                    <a:pt x="494029" y="163322"/>
                  </a:lnTo>
                  <a:lnTo>
                    <a:pt x="524128" y="163322"/>
                  </a:lnTo>
                  <a:lnTo>
                    <a:pt x="524128" y="635"/>
                  </a:lnTo>
                  <a:close/>
                </a:path>
                <a:path w="524510" h="163830">
                  <a:moveTo>
                    <a:pt x="482727" y="139446"/>
                  </a:moveTo>
                  <a:lnTo>
                    <a:pt x="453009" y="139446"/>
                  </a:lnTo>
                  <a:lnTo>
                    <a:pt x="453009" y="160400"/>
                  </a:lnTo>
                  <a:lnTo>
                    <a:pt x="482727" y="160400"/>
                  </a:lnTo>
                  <a:lnTo>
                    <a:pt x="482727" y="139446"/>
                  </a:lnTo>
                  <a:close/>
                </a:path>
                <a:path w="524510" h="163830">
                  <a:moveTo>
                    <a:pt x="418972" y="47878"/>
                  </a:moveTo>
                  <a:lnTo>
                    <a:pt x="388493" y="47878"/>
                  </a:lnTo>
                  <a:lnTo>
                    <a:pt x="387881" y="62484"/>
                  </a:lnTo>
                  <a:lnTo>
                    <a:pt x="387796" y="64388"/>
                  </a:lnTo>
                  <a:lnTo>
                    <a:pt x="381000" y="102870"/>
                  </a:lnTo>
                  <a:lnTo>
                    <a:pt x="362203" y="124967"/>
                  </a:lnTo>
                  <a:lnTo>
                    <a:pt x="362203" y="155701"/>
                  </a:lnTo>
                  <a:lnTo>
                    <a:pt x="399319" y="134366"/>
                  </a:lnTo>
                  <a:lnTo>
                    <a:pt x="407543" y="118745"/>
                  </a:lnTo>
                  <a:lnTo>
                    <a:pt x="440996" y="118745"/>
                  </a:lnTo>
                  <a:lnTo>
                    <a:pt x="416814" y="79628"/>
                  </a:lnTo>
                  <a:lnTo>
                    <a:pt x="417449" y="74802"/>
                  </a:lnTo>
                  <a:lnTo>
                    <a:pt x="417957" y="69723"/>
                  </a:lnTo>
                  <a:lnTo>
                    <a:pt x="418338" y="64388"/>
                  </a:lnTo>
                  <a:lnTo>
                    <a:pt x="418846" y="53594"/>
                  </a:lnTo>
                  <a:lnTo>
                    <a:pt x="418972" y="47878"/>
                  </a:lnTo>
                  <a:close/>
                </a:path>
                <a:path w="524510" h="163830">
                  <a:moveTo>
                    <a:pt x="440996" y="118745"/>
                  </a:moveTo>
                  <a:lnTo>
                    <a:pt x="407543" y="118745"/>
                  </a:lnTo>
                  <a:lnTo>
                    <a:pt x="428116" y="153797"/>
                  </a:lnTo>
                  <a:lnTo>
                    <a:pt x="453009" y="139446"/>
                  </a:lnTo>
                  <a:lnTo>
                    <a:pt x="482727" y="139446"/>
                  </a:lnTo>
                  <a:lnTo>
                    <a:pt x="482727" y="138175"/>
                  </a:lnTo>
                  <a:lnTo>
                    <a:pt x="453009" y="138175"/>
                  </a:lnTo>
                  <a:lnTo>
                    <a:pt x="440996" y="118745"/>
                  </a:lnTo>
                  <a:close/>
                </a:path>
                <a:path w="524510" h="163830">
                  <a:moveTo>
                    <a:pt x="482727" y="1397"/>
                  </a:moveTo>
                  <a:lnTo>
                    <a:pt x="453009" y="1397"/>
                  </a:lnTo>
                  <a:lnTo>
                    <a:pt x="453009" y="62484"/>
                  </a:lnTo>
                  <a:lnTo>
                    <a:pt x="435356" y="62484"/>
                  </a:lnTo>
                  <a:lnTo>
                    <a:pt x="435356" y="92837"/>
                  </a:lnTo>
                  <a:lnTo>
                    <a:pt x="453009" y="92837"/>
                  </a:lnTo>
                  <a:lnTo>
                    <a:pt x="453009" y="138175"/>
                  </a:lnTo>
                  <a:lnTo>
                    <a:pt x="482727" y="138175"/>
                  </a:lnTo>
                  <a:lnTo>
                    <a:pt x="482727" y="1397"/>
                  </a:lnTo>
                  <a:close/>
                </a:path>
                <a:path w="524510" h="163830">
                  <a:moveTo>
                    <a:pt x="442595" y="19050"/>
                  </a:moveTo>
                  <a:lnTo>
                    <a:pt x="364616" y="19050"/>
                  </a:lnTo>
                  <a:lnTo>
                    <a:pt x="364616" y="47878"/>
                  </a:lnTo>
                  <a:lnTo>
                    <a:pt x="442595" y="47878"/>
                  </a:lnTo>
                  <a:lnTo>
                    <a:pt x="442595" y="19050"/>
                  </a:lnTo>
                  <a:close/>
                </a:path>
                <a:path w="524510" h="163830">
                  <a:moveTo>
                    <a:pt x="418972" y="0"/>
                  </a:moveTo>
                  <a:lnTo>
                    <a:pt x="388493" y="0"/>
                  </a:lnTo>
                  <a:lnTo>
                    <a:pt x="388493" y="19050"/>
                  </a:lnTo>
                  <a:lnTo>
                    <a:pt x="418972" y="19050"/>
                  </a:lnTo>
                  <a:lnTo>
                    <a:pt x="418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4238244" y="1170431"/>
            <a:ext cx="1461135" cy="1461135"/>
            <a:chOff x="4238244" y="1170431"/>
            <a:chExt cx="1461135" cy="1461135"/>
          </a:xfrm>
        </p:grpSpPr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64152" y="1196339"/>
              <a:ext cx="1434846" cy="143484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38244" y="1170431"/>
              <a:ext cx="1434083" cy="143408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238244" y="1888235"/>
              <a:ext cx="1434465" cy="716280"/>
            </a:xfrm>
            <a:custGeom>
              <a:avLst/>
              <a:gdLst/>
              <a:ahLst/>
              <a:cxnLst/>
              <a:rect l="l" t="t" r="r" b="b"/>
              <a:pathLst>
                <a:path w="1434464" h="716280">
                  <a:moveTo>
                    <a:pt x="1434083" y="0"/>
                  </a:moveTo>
                  <a:lnTo>
                    <a:pt x="0" y="0"/>
                  </a:lnTo>
                  <a:lnTo>
                    <a:pt x="1525" y="47574"/>
                  </a:lnTo>
                  <a:lnTo>
                    <a:pt x="6038" y="93827"/>
                  </a:lnTo>
                  <a:lnTo>
                    <a:pt x="13444" y="139173"/>
                  </a:lnTo>
                  <a:lnTo>
                    <a:pt x="23648" y="183516"/>
                  </a:lnTo>
                  <a:lnTo>
                    <a:pt x="36557" y="226763"/>
                  </a:lnTo>
                  <a:lnTo>
                    <a:pt x="52076" y="268819"/>
                  </a:lnTo>
                  <a:lnTo>
                    <a:pt x="70109" y="309590"/>
                  </a:lnTo>
                  <a:lnTo>
                    <a:pt x="90563" y="348982"/>
                  </a:lnTo>
                  <a:lnTo>
                    <a:pt x="113343" y="386900"/>
                  </a:lnTo>
                  <a:lnTo>
                    <a:pt x="138354" y="423251"/>
                  </a:lnTo>
                  <a:lnTo>
                    <a:pt x="165503" y="457940"/>
                  </a:lnTo>
                  <a:lnTo>
                    <a:pt x="194694" y="490872"/>
                  </a:lnTo>
                  <a:lnTo>
                    <a:pt x="225833" y="521954"/>
                  </a:lnTo>
                  <a:lnTo>
                    <a:pt x="258825" y="551091"/>
                  </a:lnTo>
                  <a:lnTo>
                    <a:pt x="293577" y="578189"/>
                  </a:lnTo>
                  <a:lnTo>
                    <a:pt x="329993" y="603153"/>
                  </a:lnTo>
                  <a:lnTo>
                    <a:pt x="367978" y="625890"/>
                  </a:lnTo>
                  <a:lnTo>
                    <a:pt x="407440" y="646305"/>
                  </a:lnTo>
                  <a:lnTo>
                    <a:pt x="448282" y="664304"/>
                  </a:lnTo>
                  <a:lnTo>
                    <a:pt x="490411" y="679793"/>
                  </a:lnTo>
                  <a:lnTo>
                    <a:pt x="533731" y="692677"/>
                  </a:lnTo>
                  <a:lnTo>
                    <a:pt x="578149" y="702862"/>
                  </a:lnTo>
                  <a:lnTo>
                    <a:pt x="623570" y="710253"/>
                  </a:lnTo>
                  <a:lnTo>
                    <a:pt x="669899" y="714757"/>
                  </a:lnTo>
                  <a:lnTo>
                    <a:pt x="717041" y="716279"/>
                  </a:lnTo>
                  <a:lnTo>
                    <a:pt x="764184" y="714757"/>
                  </a:lnTo>
                  <a:lnTo>
                    <a:pt x="810513" y="710253"/>
                  </a:lnTo>
                  <a:lnTo>
                    <a:pt x="855934" y="702862"/>
                  </a:lnTo>
                  <a:lnTo>
                    <a:pt x="900352" y="692677"/>
                  </a:lnTo>
                  <a:lnTo>
                    <a:pt x="943672" y="679793"/>
                  </a:lnTo>
                  <a:lnTo>
                    <a:pt x="985801" y="664304"/>
                  </a:lnTo>
                  <a:lnTo>
                    <a:pt x="1026643" y="646305"/>
                  </a:lnTo>
                  <a:lnTo>
                    <a:pt x="1066105" y="625890"/>
                  </a:lnTo>
                  <a:lnTo>
                    <a:pt x="1104090" y="603153"/>
                  </a:lnTo>
                  <a:lnTo>
                    <a:pt x="1140506" y="578189"/>
                  </a:lnTo>
                  <a:lnTo>
                    <a:pt x="1175258" y="551091"/>
                  </a:lnTo>
                  <a:lnTo>
                    <a:pt x="1208250" y="521954"/>
                  </a:lnTo>
                  <a:lnTo>
                    <a:pt x="1239389" y="490872"/>
                  </a:lnTo>
                  <a:lnTo>
                    <a:pt x="1268580" y="457940"/>
                  </a:lnTo>
                  <a:lnTo>
                    <a:pt x="1295729" y="423251"/>
                  </a:lnTo>
                  <a:lnTo>
                    <a:pt x="1320740" y="386900"/>
                  </a:lnTo>
                  <a:lnTo>
                    <a:pt x="1343520" y="348982"/>
                  </a:lnTo>
                  <a:lnTo>
                    <a:pt x="1363974" y="309590"/>
                  </a:lnTo>
                  <a:lnTo>
                    <a:pt x="1382007" y="268819"/>
                  </a:lnTo>
                  <a:lnTo>
                    <a:pt x="1397526" y="226763"/>
                  </a:lnTo>
                  <a:lnTo>
                    <a:pt x="1410435" y="183516"/>
                  </a:lnTo>
                  <a:lnTo>
                    <a:pt x="1420639" y="139173"/>
                  </a:lnTo>
                  <a:lnTo>
                    <a:pt x="1428045" y="93827"/>
                  </a:lnTo>
                  <a:lnTo>
                    <a:pt x="1432558" y="47574"/>
                  </a:lnTo>
                  <a:lnTo>
                    <a:pt x="1434083" y="0"/>
                  </a:lnTo>
                  <a:close/>
                </a:path>
              </a:pathLst>
            </a:custGeom>
            <a:solidFill>
              <a:srgbClr val="25252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30166" y="2060447"/>
              <a:ext cx="701675" cy="163830"/>
            </a:xfrm>
            <a:custGeom>
              <a:avLst/>
              <a:gdLst/>
              <a:ahLst/>
              <a:cxnLst/>
              <a:rect l="l" t="t" r="r" b="b"/>
              <a:pathLst>
                <a:path w="701675" h="163830">
                  <a:moveTo>
                    <a:pt x="406273" y="106299"/>
                  </a:moveTo>
                  <a:lnTo>
                    <a:pt x="373507" y="106299"/>
                  </a:lnTo>
                  <a:lnTo>
                    <a:pt x="373507" y="163322"/>
                  </a:lnTo>
                  <a:lnTo>
                    <a:pt x="521335" y="163322"/>
                  </a:lnTo>
                  <a:lnTo>
                    <a:pt x="521335" y="134492"/>
                  </a:lnTo>
                  <a:lnTo>
                    <a:pt x="406273" y="134492"/>
                  </a:lnTo>
                  <a:lnTo>
                    <a:pt x="406273" y="106299"/>
                  </a:lnTo>
                  <a:close/>
                </a:path>
                <a:path w="701675" h="163830">
                  <a:moveTo>
                    <a:pt x="519049" y="635"/>
                  </a:moveTo>
                  <a:lnTo>
                    <a:pt x="486918" y="635"/>
                  </a:lnTo>
                  <a:lnTo>
                    <a:pt x="486918" y="35305"/>
                  </a:lnTo>
                  <a:lnTo>
                    <a:pt x="465200" y="35305"/>
                  </a:lnTo>
                  <a:lnTo>
                    <a:pt x="465200" y="63246"/>
                  </a:lnTo>
                  <a:lnTo>
                    <a:pt x="486918" y="63246"/>
                  </a:lnTo>
                  <a:lnTo>
                    <a:pt x="486918" y="121158"/>
                  </a:lnTo>
                  <a:lnTo>
                    <a:pt x="519049" y="121158"/>
                  </a:lnTo>
                  <a:lnTo>
                    <a:pt x="519049" y="635"/>
                  </a:lnTo>
                  <a:close/>
                </a:path>
                <a:path w="701675" h="163830">
                  <a:moveTo>
                    <a:pt x="434721" y="29972"/>
                  </a:moveTo>
                  <a:lnTo>
                    <a:pt x="402336" y="29972"/>
                  </a:lnTo>
                  <a:lnTo>
                    <a:pt x="400716" y="37711"/>
                  </a:lnTo>
                  <a:lnTo>
                    <a:pt x="398144" y="44926"/>
                  </a:lnTo>
                  <a:lnTo>
                    <a:pt x="363855" y="71247"/>
                  </a:lnTo>
                  <a:lnTo>
                    <a:pt x="363855" y="100457"/>
                  </a:lnTo>
                  <a:lnTo>
                    <a:pt x="402240" y="87383"/>
                  </a:lnTo>
                  <a:lnTo>
                    <a:pt x="419100" y="70738"/>
                  </a:lnTo>
                  <a:lnTo>
                    <a:pt x="468835" y="70738"/>
                  </a:lnTo>
                  <a:lnTo>
                    <a:pt x="431800" y="45212"/>
                  </a:lnTo>
                  <a:lnTo>
                    <a:pt x="433324" y="40259"/>
                  </a:lnTo>
                  <a:lnTo>
                    <a:pt x="434314" y="35305"/>
                  </a:lnTo>
                  <a:lnTo>
                    <a:pt x="434721" y="29972"/>
                  </a:lnTo>
                  <a:close/>
                </a:path>
                <a:path w="701675" h="163830">
                  <a:moveTo>
                    <a:pt x="468835" y="70738"/>
                  </a:moveTo>
                  <a:lnTo>
                    <a:pt x="419100" y="70738"/>
                  </a:lnTo>
                  <a:lnTo>
                    <a:pt x="458724" y="99060"/>
                  </a:lnTo>
                  <a:lnTo>
                    <a:pt x="476758" y="76200"/>
                  </a:lnTo>
                  <a:lnTo>
                    <a:pt x="468835" y="70738"/>
                  </a:lnTo>
                  <a:close/>
                </a:path>
                <a:path w="701675" h="163830">
                  <a:moveTo>
                    <a:pt x="469773" y="2539"/>
                  </a:moveTo>
                  <a:lnTo>
                    <a:pt x="366141" y="2539"/>
                  </a:lnTo>
                  <a:lnTo>
                    <a:pt x="366141" y="29972"/>
                  </a:lnTo>
                  <a:lnTo>
                    <a:pt x="469773" y="29972"/>
                  </a:lnTo>
                  <a:lnTo>
                    <a:pt x="469773" y="2539"/>
                  </a:lnTo>
                  <a:close/>
                </a:path>
                <a:path w="701675" h="163830">
                  <a:moveTo>
                    <a:pt x="51181" y="2539"/>
                  </a:moveTo>
                  <a:lnTo>
                    <a:pt x="14097" y="21209"/>
                  </a:lnTo>
                  <a:lnTo>
                    <a:pt x="952" y="61339"/>
                  </a:lnTo>
                  <a:lnTo>
                    <a:pt x="0" y="80010"/>
                  </a:lnTo>
                  <a:lnTo>
                    <a:pt x="952" y="98700"/>
                  </a:lnTo>
                  <a:lnTo>
                    <a:pt x="14097" y="138937"/>
                  </a:lnTo>
                  <a:lnTo>
                    <a:pt x="51181" y="157607"/>
                  </a:lnTo>
                  <a:lnTo>
                    <a:pt x="62279" y="156511"/>
                  </a:lnTo>
                  <a:lnTo>
                    <a:pt x="72151" y="153035"/>
                  </a:lnTo>
                  <a:lnTo>
                    <a:pt x="80809" y="147177"/>
                  </a:lnTo>
                  <a:lnTo>
                    <a:pt x="88264" y="138937"/>
                  </a:lnTo>
                  <a:lnTo>
                    <a:pt x="94146" y="128397"/>
                  </a:lnTo>
                  <a:lnTo>
                    <a:pt x="45593" y="128397"/>
                  </a:lnTo>
                  <a:lnTo>
                    <a:pt x="41021" y="124967"/>
                  </a:lnTo>
                  <a:lnTo>
                    <a:pt x="31750" y="80010"/>
                  </a:lnTo>
                  <a:lnTo>
                    <a:pt x="32178" y="67581"/>
                  </a:lnTo>
                  <a:lnTo>
                    <a:pt x="45593" y="31750"/>
                  </a:lnTo>
                  <a:lnTo>
                    <a:pt x="94157" y="31750"/>
                  </a:lnTo>
                  <a:lnTo>
                    <a:pt x="88264" y="21209"/>
                  </a:lnTo>
                  <a:lnTo>
                    <a:pt x="80809" y="12969"/>
                  </a:lnTo>
                  <a:lnTo>
                    <a:pt x="72151" y="7112"/>
                  </a:lnTo>
                  <a:lnTo>
                    <a:pt x="62279" y="3635"/>
                  </a:lnTo>
                  <a:lnTo>
                    <a:pt x="51181" y="2539"/>
                  </a:lnTo>
                  <a:close/>
                </a:path>
                <a:path w="701675" h="163830">
                  <a:moveTo>
                    <a:pt x="51181" y="128015"/>
                  </a:moveTo>
                  <a:lnTo>
                    <a:pt x="45593" y="128397"/>
                  </a:lnTo>
                  <a:lnTo>
                    <a:pt x="56642" y="128397"/>
                  </a:lnTo>
                  <a:lnTo>
                    <a:pt x="51181" y="128015"/>
                  </a:lnTo>
                  <a:close/>
                </a:path>
                <a:path w="701675" h="163830">
                  <a:moveTo>
                    <a:pt x="94157" y="31750"/>
                  </a:moveTo>
                  <a:lnTo>
                    <a:pt x="56642" y="31750"/>
                  </a:lnTo>
                  <a:lnTo>
                    <a:pt x="61213" y="35178"/>
                  </a:lnTo>
                  <a:lnTo>
                    <a:pt x="64770" y="42417"/>
                  </a:lnTo>
                  <a:lnTo>
                    <a:pt x="67198" y="48773"/>
                  </a:lnTo>
                  <a:lnTo>
                    <a:pt x="68961" y="57165"/>
                  </a:lnTo>
                  <a:lnTo>
                    <a:pt x="70056" y="67581"/>
                  </a:lnTo>
                  <a:lnTo>
                    <a:pt x="70485" y="80010"/>
                  </a:lnTo>
                  <a:lnTo>
                    <a:pt x="70056" y="92511"/>
                  </a:lnTo>
                  <a:lnTo>
                    <a:pt x="56642" y="128397"/>
                  </a:lnTo>
                  <a:lnTo>
                    <a:pt x="94146" y="128397"/>
                  </a:lnTo>
                  <a:lnTo>
                    <a:pt x="94269" y="128176"/>
                  </a:lnTo>
                  <a:lnTo>
                    <a:pt x="98583" y="114760"/>
                  </a:lnTo>
                  <a:lnTo>
                    <a:pt x="101230" y="98700"/>
                  </a:lnTo>
                  <a:lnTo>
                    <a:pt x="102235" y="80010"/>
                  </a:lnTo>
                  <a:lnTo>
                    <a:pt x="101230" y="61339"/>
                  </a:lnTo>
                  <a:lnTo>
                    <a:pt x="98583" y="45323"/>
                  </a:lnTo>
                  <a:lnTo>
                    <a:pt x="94287" y="32003"/>
                  </a:lnTo>
                  <a:lnTo>
                    <a:pt x="94157" y="31750"/>
                  </a:lnTo>
                  <a:close/>
                </a:path>
                <a:path w="701675" h="163830">
                  <a:moveTo>
                    <a:pt x="56642" y="31750"/>
                  </a:moveTo>
                  <a:lnTo>
                    <a:pt x="45593" y="31750"/>
                  </a:lnTo>
                  <a:lnTo>
                    <a:pt x="51181" y="32003"/>
                  </a:lnTo>
                  <a:lnTo>
                    <a:pt x="56642" y="31750"/>
                  </a:lnTo>
                  <a:close/>
                </a:path>
                <a:path w="701675" h="163830">
                  <a:moveTo>
                    <a:pt x="620395" y="33909"/>
                  </a:moveTo>
                  <a:lnTo>
                    <a:pt x="588010" y="33909"/>
                  </a:lnTo>
                  <a:lnTo>
                    <a:pt x="586819" y="52720"/>
                  </a:lnTo>
                  <a:lnTo>
                    <a:pt x="584390" y="69532"/>
                  </a:lnTo>
                  <a:lnTo>
                    <a:pt x="569862" y="107654"/>
                  </a:lnTo>
                  <a:lnTo>
                    <a:pt x="546735" y="123316"/>
                  </a:lnTo>
                  <a:lnTo>
                    <a:pt x="546735" y="155701"/>
                  </a:lnTo>
                  <a:lnTo>
                    <a:pt x="555093" y="154939"/>
                  </a:lnTo>
                  <a:lnTo>
                    <a:pt x="555578" y="154939"/>
                  </a:lnTo>
                  <a:lnTo>
                    <a:pt x="564467" y="152590"/>
                  </a:lnTo>
                  <a:lnTo>
                    <a:pt x="599974" y="120747"/>
                  </a:lnTo>
                  <a:lnTo>
                    <a:pt x="605409" y="110362"/>
                  </a:lnTo>
                  <a:lnTo>
                    <a:pt x="644041" y="110362"/>
                  </a:lnTo>
                  <a:lnTo>
                    <a:pt x="616458" y="74549"/>
                  </a:lnTo>
                  <a:lnTo>
                    <a:pt x="617983" y="65020"/>
                  </a:lnTo>
                  <a:lnTo>
                    <a:pt x="619140" y="55086"/>
                  </a:lnTo>
                  <a:lnTo>
                    <a:pt x="619940" y="44723"/>
                  </a:lnTo>
                  <a:lnTo>
                    <a:pt x="620395" y="33909"/>
                  </a:lnTo>
                  <a:close/>
                </a:path>
                <a:path w="701675" h="163830">
                  <a:moveTo>
                    <a:pt x="644041" y="110362"/>
                  </a:moveTo>
                  <a:lnTo>
                    <a:pt x="605409" y="110362"/>
                  </a:lnTo>
                  <a:lnTo>
                    <a:pt x="638175" y="154939"/>
                  </a:lnTo>
                  <a:lnTo>
                    <a:pt x="663701" y="135889"/>
                  </a:lnTo>
                  <a:lnTo>
                    <a:pt x="644041" y="110362"/>
                  </a:lnTo>
                  <a:close/>
                </a:path>
                <a:path w="701675" h="163830">
                  <a:moveTo>
                    <a:pt x="655320" y="4445"/>
                  </a:moveTo>
                  <a:lnTo>
                    <a:pt x="551307" y="4445"/>
                  </a:lnTo>
                  <a:lnTo>
                    <a:pt x="551307" y="33909"/>
                  </a:lnTo>
                  <a:lnTo>
                    <a:pt x="655320" y="33909"/>
                  </a:lnTo>
                  <a:lnTo>
                    <a:pt x="655320" y="4445"/>
                  </a:lnTo>
                  <a:close/>
                </a:path>
                <a:path w="701675" h="163830">
                  <a:moveTo>
                    <a:pt x="701167" y="635"/>
                  </a:moveTo>
                  <a:lnTo>
                    <a:pt x="669036" y="635"/>
                  </a:lnTo>
                  <a:lnTo>
                    <a:pt x="669036" y="163322"/>
                  </a:lnTo>
                  <a:lnTo>
                    <a:pt x="701167" y="163322"/>
                  </a:lnTo>
                  <a:lnTo>
                    <a:pt x="701167" y="635"/>
                  </a:lnTo>
                  <a:close/>
                </a:path>
                <a:path w="701675" h="163830">
                  <a:moveTo>
                    <a:pt x="330835" y="635"/>
                  </a:moveTo>
                  <a:lnTo>
                    <a:pt x="298704" y="635"/>
                  </a:lnTo>
                  <a:lnTo>
                    <a:pt x="298704" y="163322"/>
                  </a:lnTo>
                  <a:lnTo>
                    <a:pt x="330835" y="163322"/>
                  </a:lnTo>
                  <a:lnTo>
                    <a:pt x="330835" y="91312"/>
                  </a:lnTo>
                  <a:lnTo>
                    <a:pt x="349885" y="91312"/>
                  </a:lnTo>
                  <a:lnTo>
                    <a:pt x="349885" y="60071"/>
                  </a:lnTo>
                  <a:lnTo>
                    <a:pt x="330835" y="60071"/>
                  </a:lnTo>
                  <a:lnTo>
                    <a:pt x="330835" y="635"/>
                  </a:lnTo>
                  <a:close/>
                </a:path>
                <a:path w="701675" h="163830">
                  <a:moveTo>
                    <a:pt x="152526" y="635"/>
                  </a:moveTo>
                  <a:lnTo>
                    <a:pt x="120396" y="635"/>
                  </a:lnTo>
                  <a:lnTo>
                    <a:pt x="120396" y="163322"/>
                  </a:lnTo>
                  <a:lnTo>
                    <a:pt x="152526" y="163322"/>
                  </a:lnTo>
                  <a:lnTo>
                    <a:pt x="152526" y="635"/>
                  </a:lnTo>
                  <a:close/>
                </a:path>
                <a:path w="701675" h="163830">
                  <a:moveTo>
                    <a:pt x="252222" y="49784"/>
                  </a:moveTo>
                  <a:lnTo>
                    <a:pt x="219837" y="49784"/>
                  </a:lnTo>
                  <a:lnTo>
                    <a:pt x="218412" y="65119"/>
                  </a:lnTo>
                  <a:lnTo>
                    <a:pt x="215868" y="78930"/>
                  </a:lnTo>
                  <a:lnTo>
                    <a:pt x="195119" y="117459"/>
                  </a:lnTo>
                  <a:lnTo>
                    <a:pt x="179197" y="124078"/>
                  </a:lnTo>
                  <a:lnTo>
                    <a:pt x="179197" y="155701"/>
                  </a:lnTo>
                  <a:lnTo>
                    <a:pt x="219737" y="138652"/>
                  </a:lnTo>
                  <a:lnTo>
                    <a:pt x="237489" y="113791"/>
                  </a:lnTo>
                  <a:lnTo>
                    <a:pt x="277130" y="113791"/>
                  </a:lnTo>
                  <a:lnTo>
                    <a:pt x="248793" y="79628"/>
                  </a:lnTo>
                  <a:lnTo>
                    <a:pt x="249555" y="75057"/>
                  </a:lnTo>
                  <a:lnTo>
                    <a:pt x="250317" y="70230"/>
                  </a:lnTo>
                  <a:lnTo>
                    <a:pt x="250951" y="65277"/>
                  </a:lnTo>
                  <a:lnTo>
                    <a:pt x="251460" y="60325"/>
                  </a:lnTo>
                  <a:lnTo>
                    <a:pt x="252222" y="49784"/>
                  </a:lnTo>
                  <a:close/>
                </a:path>
                <a:path w="701675" h="163830">
                  <a:moveTo>
                    <a:pt x="277130" y="113791"/>
                  </a:moveTo>
                  <a:lnTo>
                    <a:pt x="237489" y="113791"/>
                  </a:lnTo>
                  <a:lnTo>
                    <a:pt x="270510" y="155701"/>
                  </a:lnTo>
                  <a:lnTo>
                    <a:pt x="294513" y="134747"/>
                  </a:lnTo>
                  <a:lnTo>
                    <a:pt x="277130" y="113791"/>
                  </a:lnTo>
                  <a:close/>
                </a:path>
                <a:path w="701675" h="163830">
                  <a:moveTo>
                    <a:pt x="287400" y="20065"/>
                  </a:moveTo>
                  <a:lnTo>
                    <a:pt x="182880" y="20065"/>
                  </a:lnTo>
                  <a:lnTo>
                    <a:pt x="182880" y="49784"/>
                  </a:lnTo>
                  <a:lnTo>
                    <a:pt x="287400" y="49784"/>
                  </a:lnTo>
                  <a:lnTo>
                    <a:pt x="287400" y="20065"/>
                  </a:lnTo>
                  <a:close/>
                </a:path>
                <a:path w="701675" h="163830">
                  <a:moveTo>
                    <a:pt x="252603" y="0"/>
                  </a:moveTo>
                  <a:lnTo>
                    <a:pt x="219583" y="0"/>
                  </a:lnTo>
                  <a:lnTo>
                    <a:pt x="219583" y="20065"/>
                  </a:lnTo>
                  <a:lnTo>
                    <a:pt x="252603" y="20065"/>
                  </a:lnTo>
                  <a:lnTo>
                    <a:pt x="2526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5849111" y="1170431"/>
            <a:ext cx="1461135" cy="1461135"/>
            <a:chOff x="5849111" y="1170431"/>
            <a:chExt cx="1461135" cy="1461135"/>
          </a:xfrm>
        </p:grpSpPr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75019" y="1196339"/>
              <a:ext cx="1434846" cy="143484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49111" y="1170431"/>
              <a:ext cx="1434084" cy="143408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850635" y="1888235"/>
              <a:ext cx="1432560" cy="716280"/>
            </a:xfrm>
            <a:custGeom>
              <a:avLst/>
              <a:gdLst/>
              <a:ahLst/>
              <a:cxnLst/>
              <a:rect l="l" t="t" r="r" b="b"/>
              <a:pathLst>
                <a:path w="1432559" h="716280">
                  <a:moveTo>
                    <a:pt x="1432560" y="0"/>
                  </a:moveTo>
                  <a:lnTo>
                    <a:pt x="0" y="0"/>
                  </a:lnTo>
                  <a:lnTo>
                    <a:pt x="1652" y="49518"/>
                  </a:lnTo>
                  <a:lnTo>
                    <a:pt x="6538" y="97642"/>
                  </a:lnTo>
                  <a:lnTo>
                    <a:pt x="14551" y="144772"/>
                  </a:lnTo>
                  <a:lnTo>
                    <a:pt x="25585" y="190802"/>
                  </a:lnTo>
                  <a:lnTo>
                    <a:pt x="39532" y="235626"/>
                  </a:lnTo>
                  <a:lnTo>
                    <a:pt x="56286" y="279136"/>
                  </a:lnTo>
                  <a:lnTo>
                    <a:pt x="75741" y="321226"/>
                  </a:lnTo>
                  <a:lnTo>
                    <a:pt x="97789" y="361790"/>
                  </a:lnTo>
                  <a:lnTo>
                    <a:pt x="122325" y="400720"/>
                  </a:lnTo>
                  <a:lnTo>
                    <a:pt x="149241" y="437912"/>
                  </a:lnTo>
                  <a:lnTo>
                    <a:pt x="178431" y="473257"/>
                  </a:lnTo>
                  <a:lnTo>
                    <a:pt x="209788" y="506650"/>
                  </a:lnTo>
                  <a:lnTo>
                    <a:pt x="243205" y="537984"/>
                  </a:lnTo>
                  <a:lnTo>
                    <a:pt x="278576" y="567152"/>
                  </a:lnTo>
                  <a:lnTo>
                    <a:pt x="315794" y="594048"/>
                  </a:lnTo>
                  <a:lnTo>
                    <a:pt x="354753" y="618565"/>
                  </a:lnTo>
                  <a:lnTo>
                    <a:pt x="395345" y="640596"/>
                  </a:lnTo>
                  <a:lnTo>
                    <a:pt x="437465" y="660036"/>
                  </a:lnTo>
                  <a:lnTo>
                    <a:pt x="481005" y="676778"/>
                  </a:lnTo>
                  <a:lnTo>
                    <a:pt x="525859" y="690714"/>
                  </a:lnTo>
                  <a:lnTo>
                    <a:pt x="571920" y="701739"/>
                  </a:lnTo>
                  <a:lnTo>
                    <a:pt x="619082" y="709746"/>
                  </a:lnTo>
                  <a:lnTo>
                    <a:pt x="667237" y="714628"/>
                  </a:lnTo>
                  <a:lnTo>
                    <a:pt x="716280" y="716279"/>
                  </a:lnTo>
                  <a:lnTo>
                    <a:pt x="765322" y="714628"/>
                  </a:lnTo>
                  <a:lnTo>
                    <a:pt x="813477" y="709746"/>
                  </a:lnTo>
                  <a:lnTo>
                    <a:pt x="860639" y="701739"/>
                  </a:lnTo>
                  <a:lnTo>
                    <a:pt x="906700" y="690714"/>
                  </a:lnTo>
                  <a:lnTo>
                    <a:pt x="951554" y="676778"/>
                  </a:lnTo>
                  <a:lnTo>
                    <a:pt x="995094" y="660036"/>
                  </a:lnTo>
                  <a:lnTo>
                    <a:pt x="1037214" y="640596"/>
                  </a:lnTo>
                  <a:lnTo>
                    <a:pt x="1077806" y="618565"/>
                  </a:lnTo>
                  <a:lnTo>
                    <a:pt x="1116765" y="594048"/>
                  </a:lnTo>
                  <a:lnTo>
                    <a:pt x="1153983" y="567152"/>
                  </a:lnTo>
                  <a:lnTo>
                    <a:pt x="1189354" y="537984"/>
                  </a:lnTo>
                  <a:lnTo>
                    <a:pt x="1222771" y="506650"/>
                  </a:lnTo>
                  <a:lnTo>
                    <a:pt x="1254128" y="473257"/>
                  </a:lnTo>
                  <a:lnTo>
                    <a:pt x="1283318" y="437912"/>
                  </a:lnTo>
                  <a:lnTo>
                    <a:pt x="1310234" y="400720"/>
                  </a:lnTo>
                  <a:lnTo>
                    <a:pt x="1334770" y="361790"/>
                  </a:lnTo>
                  <a:lnTo>
                    <a:pt x="1356818" y="321226"/>
                  </a:lnTo>
                  <a:lnTo>
                    <a:pt x="1376273" y="279136"/>
                  </a:lnTo>
                  <a:lnTo>
                    <a:pt x="1393027" y="235626"/>
                  </a:lnTo>
                  <a:lnTo>
                    <a:pt x="1406974" y="190802"/>
                  </a:lnTo>
                  <a:lnTo>
                    <a:pt x="1418008" y="144772"/>
                  </a:lnTo>
                  <a:lnTo>
                    <a:pt x="1426021" y="97642"/>
                  </a:lnTo>
                  <a:lnTo>
                    <a:pt x="1430907" y="49518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25252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22288" y="2058161"/>
              <a:ext cx="893444" cy="165735"/>
            </a:xfrm>
            <a:custGeom>
              <a:avLst/>
              <a:gdLst/>
              <a:ahLst/>
              <a:cxnLst/>
              <a:rect l="l" t="t" r="r" b="b"/>
              <a:pathLst>
                <a:path w="893445" h="165735">
                  <a:moveTo>
                    <a:pt x="155194" y="103505"/>
                  </a:moveTo>
                  <a:lnTo>
                    <a:pt x="9651" y="103505"/>
                  </a:lnTo>
                  <a:lnTo>
                    <a:pt x="9651" y="165608"/>
                  </a:lnTo>
                  <a:lnTo>
                    <a:pt x="155194" y="165608"/>
                  </a:lnTo>
                  <a:lnTo>
                    <a:pt x="155194" y="140462"/>
                  </a:lnTo>
                  <a:lnTo>
                    <a:pt x="41656" y="140462"/>
                  </a:lnTo>
                  <a:lnTo>
                    <a:pt x="41656" y="128650"/>
                  </a:lnTo>
                  <a:lnTo>
                    <a:pt x="155194" y="128650"/>
                  </a:lnTo>
                  <a:lnTo>
                    <a:pt x="155194" y="103505"/>
                  </a:lnTo>
                  <a:close/>
                </a:path>
                <a:path w="893445" h="165735">
                  <a:moveTo>
                    <a:pt x="155194" y="128650"/>
                  </a:moveTo>
                  <a:lnTo>
                    <a:pt x="123189" y="128650"/>
                  </a:lnTo>
                  <a:lnTo>
                    <a:pt x="123189" y="140462"/>
                  </a:lnTo>
                  <a:lnTo>
                    <a:pt x="155194" y="140462"/>
                  </a:lnTo>
                  <a:lnTo>
                    <a:pt x="155194" y="128650"/>
                  </a:lnTo>
                  <a:close/>
                </a:path>
                <a:path w="893445" h="165735">
                  <a:moveTo>
                    <a:pt x="221869" y="108585"/>
                  </a:moveTo>
                  <a:lnTo>
                    <a:pt x="189102" y="108585"/>
                  </a:lnTo>
                  <a:lnTo>
                    <a:pt x="189102" y="165608"/>
                  </a:lnTo>
                  <a:lnTo>
                    <a:pt x="335025" y="165608"/>
                  </a:lnTo>
                  <a:lnTo>
                    <a:pt x="335025" y="136651"/>
                  </a:lnTo>
                  <a:lnTo>
                    <a:pt x="221869" y="136651"/>
                  </a:lnTo>
                  <a:lnTo>
                    <a:pt x="221869" y="108585"/>
                  </a:lnTo>
                  <a:close/>
                </a:path>
                <a:path w="893445" h="165735">
                  <a:moveTo>
                    <a:pt x="332739" y="2921"/>
                  </a:moveTo>
                  <a:lnTo>
                    <a:pt x="300609" y="2921"/>
                  </a:lnTo>
                  <a:lnTo>
                    <a:pt x="300609" y="123316"/>
                  </a:lnTo>
                  <a:lnTo>
                    <a:pt x="332739" y="123316"/>
                  </a:lnTo>
                  <a:lnTo>
                    <a:pt x="332739" y="66675"/>
                  </a:lnTo>
                  <a:lnTo>
                    <a:pt x="351789" y="66675"/>
                  </a:lnTo>
                  <a:lnTo>
                    <a:pt x="351789" y="35306"/>
                  </a:lnTo>
                  <a:lnTo>
                    <a:pt x="332739" y="35306"/>
                  </a:lnTo>
                  <a:lnTo>
                    <a:pt x="332739" y="2921"/>
                  </a:lnTo>
                  <a:close/>
                </a:path>
                <a:path w="893445" h="165735">
                  <a:moveTo>
                    <a:pt x="283590" y="4825"/>
                  </a:moveTo>
                  <a:lnTo>
                    <a:pt x="183641" y="4825"/>
                  </a:lnTo>
                  <a:lnTo>
                    <a:pt x="183641" y="97409"/>
                  </a:lnTo>
                  <a:lnTo>
                    <a:pt x="261874" y="97409"/>
                  </a:lnTo>
                  <a:lnTo>
                    <a:pt x="269239" y="96900"/>
                  </a:lnTo>
                  <a:lnTo>
                    <a:pt x="282956" y="94869"/>
                  </a:lnTo>
                  <a:lnTo>
                    <a:pt x="288671" y="93472"/>
                  </a:lnTo>
                  <a:lnTo>
                    <a:pt x="292988" y="91694"/>
                  </a:lnTo>
                  <a:lnTo>
                    <a:pt x="292988" y="70358"/>
                  </a:lnTo>
                  <a:lnTo>
                    <a:pt x="216026" y="70358"/>
                  </a:lnTo>
                  <a:lnTo>
                    <a:pt x="216026" y="32003"/>
                  </a:lnTo>
                  <a:lnTo>
                    <a:pt x="283590" y="32003"/>
                  </a:lnTo>
                  <a:lnTo>
                    <a:pt x="283590" y="4825"/>
                  </a:lnTo>
                  <a:close/>
                </a:path>
                <a:path w="893445" h="165735">
                  <a:moveTo>
                    <a:pt x="292988" y="65024"/>
                  </a:moveTo>
                  <a:lnTo>
                    <a:pt x="288544" y="66675"/>
                  </a:lnTo>
                  <a:lnTo>
                    <a:pt x="283083" y="68072"/>
                  </a:lnTo>
                  <a:lnTo>
                    <a:pt x="269875" y="69850"/>
                  </a:lnTo>
                  <a:lnTo>
                    <a:pt x="262889" y="70358"/>
                  </a:lnTo>
                  <a:lnTo>
                    <a:pt x="292988" y="70358"/>
                  </a:lnTo>
                  <a:lnTo>
                    <a:pt x="292988" y="65024"/>
                  </a:lnTo>
                  <a:close/>
                </a:path>
                <a:path w="893445" h="165735">
                  <a:moveTo>
                    <a:pt x="400050" y="6731"/>
                  </a:moveTo>
                  <a:lnTo>
                    <a:pt x="368426" y="6731"/>
                  </a:lnTo>
                  <a:lnTo>
                    <a:pt x="368426" y="157987"/>
                  </a:lnTo>
                  <a:lnTo>
                    <a:pt x="463041" y="157987"/>
                  </a:lnTo>
                  <a:lnTo>
                    <a:pt x="463041" y="128397"/>
                  </a:lnTo>
                  <a:lnTo>
                    <a:pt x="400050" y="128397"/>
                  </a:lnTo>
                  <a:lnTo>
                    <a:pt x="400050" y="83820"/>
                  </a:lnTo>
                  <a:lnTo>
                    <a:pt x="463041" y="83820"/>
                  </a:lnTo>
                  <a:lnTo>
                    <a:pt x="463041" y="54483"/>
                  </a:lnTo>
                  <a:lnTo>
                    <a:pt x="400050" y="54483"/>
                  </a:lnTo>
                  <a:lnTo>
                    <a:pt x="400050" y="6731"/>
                  </a:lnTo>
                  <a:close/>
                </a:path>
                <a:path w="893445" h="165735">
                  <a:moveTo>
                    <a:pt x="463041" y="83820"/>
                  </a:moveTo>
                  <a:lnTo>
                    <a:pt x="431418" y="83820"/>
                  </a:lnTo>
                  <a:lnTo>
                    <a:pt x="431418" y="128397"/>
                  </a:lnTo>
                  <a:lnTo>
                    <a:pt x="463041" y="128397"/>
                  </a:lnTo>
                  <a:lnTo>
                    <a:pt x="463041" y="83820"/>
                  </a:lnTo>
                  <a:close/>
                </a:path>
                <a:path w="893445" h="165735">
                  <a:moveTo>
                    <a:pt x="463041" y="6731"/>
                  </a:moveTo>
                  <a:lnTo>
                    <a:pt x="431418" y="6731"/>
                  </a:lnTo>
                  <a:lnTo>
                    <a:pt x="431418" y="54483"/>
                  </a:lnTo>
                  <a:lnTo>
                    <a:pt x="463041" y="54483"/>
                  </a:lnTo>
                  <a:lnTo>
                    <a:pt x="463041" y="6731"/>
                  </a:lnTo>
                  <a:close/>
                </a:path>
                <a:path w="893445" h="165735">
                  <a:moveTo>
                    <a:pt x="601726" y="4825"/>
                  </a:moveTo>
                  <a:lnTo>
                    <a:pt x="564641" y="23495"/>
                  </a:lnTo>
                  <a:lnTo>
                    <a:pt x="551568" y="63625"/>
                  </a:lnTo>
                  <a:lnTo>
                    <a:pt x="550544" y="82296"/>
                  </a:lnTo>
                  <a:lnTo>
                    <a:pt x="551568" y="100986"/>
                  </a:lnTo>
                  <a:lnTo>
                    <a:pt x="564641" y="141224"/>
                  </a:lnTo>
                  <a:lnTo>
                    <a:pt x="601726" y="159893"/>
                  </a:lnTo>
                  <a:lnTo>
                    <a:pt x="612824" y="158797"/>
                  </a:lnTo>
                  <a:lnTo>
                    <a:pt x="622696" y="155321"/>
                  </a:lnTo>
                  <a:lnTo>
                    <a:pt x="631354" y="149463"/>
                  </a:lnTo>
                  <a:lnTo>
                    <a:pt x="638810" y="141224"/>
                  </a:lnTo>
                  <a:lnTo>
                    <a:pt x="644709" y="130683"/>
                  </a:lnTo>
                  <a:lnTo>
                    <a:pt x="596264" y="130683"/>
                  </a:lnTo>
                  <a:lnTo>
                    <a:pt x="591565" y="127253"/>
                  </a:lnTo>
                  <a:lnTo>
                    <a:pt x="582294" y="82296"/>
                  </a:lnTo>
                  <a:lnTo>
                    <a:pt x="582723" y="69867"/>
                  </a:lnTo>
                  <a:lnTo>
                    <a:pt x="596264" y="34036"/>
                  </a:lnTo>
                  <a:lnTo>
                    <a:pt x="644720" y="34036"/>
                  </a:lnTo>
                  <a:lnTo>
                    <a:pt x="638810" y="23495"/>
                  </a:lnTo>
                  <a:lnTo>
                    <a:pt x="631354" y="15255"/>
                  </a:lnTo>
                  <a:lnTo>
                    <a:pt x="622696" y="9398"/>
                  </a:lnTo>
                  <a:lnTo>
                    <a:pt x="612824" y="5921"/>
                  </a:lnTo>
                  <a:lnTo>
                    <a:pt x="601726" y="4825"/>
                  </a:lnTo>
                  <a:close/>
                </a:path>
                <a:path w="893445" h="165735">
                  <a:moveTo>
                    <a:pt x="601726" y="130301"/>
                  </a:moveTo>
                  <a:lnTo>
                    <a:pt x="596264" y="130683"/>
                  </a:lnTo>
                  <a:lnTo>
                    <a:pt x="607187" y="130683"/>
                  </a:lnTo>
                  <a:lnTo>
                    <a:pt x="601726" y="130301"/>
                  </a:lnTo>
                  <a:close/>
                </a:path>
                <a:path w="893445" h="165735">
                  <a:moveTo>
                    <a:pt x="644720" y="34036"/>
                  </a:moveTo>
                  <a:lnTo>
                    <a:pt x="607187" y="34036"/>
                  </a:lnTo>
                  <a:lnTo>
                    <a:pt x="611759" y="37464"/>
                  </a:lnTo>
                  <a:lnTo>
                    <a:pt x="615441" y="44703"/>
                  </a:lnTo>
                  <a:lnTo>
                    <a:pt x="617797" y="51059"/>
                  </a:lnTo>
                  <a:lnTo>
                    <a:pt x="619521" y="59451"/>
                  </a:lnTo>
                  <a:lnTo>
                    <a:pt x="620603" y="69867"/>
                  </a:lnTo>
                  <a:lnTo>
                    <a:pt x="621030" y="82296"/>
                  </a:lnTo>
                  <a:lnTo>
                    <a:pt x="620603" y="94797"/>
                  </a:lnTo>
                  <a:lnTo>
                    <a:pt x="607187" y="130683"/>
                  </a:lnTo>
                  <a:lnTo>
                    <a:pt x="644709" y="130683"/>
                  </a:lnTo>
                  <a:lnTo>
                    <a:pt x="644832" y="130462"/>
                  </a:lnTo>
                  <a:lnTo>
                    <a:pt x="649176" y="117046"/>
                  </a:lnTo>
                  <a:lnTo>
                    <a:pt x="651829" y="100986"/>
                  </a:lnTo>
                  <a:lnTo>
                    <a:pt x="652780" y="82296"/>
                  </a:lnTo>
                  <a:lnTo>
                    <a:pt x="651829" y="63625"/>
                  </a:lnTo>
                  <a:lnTo>
                    <a:pt x="649176" y="47609"/>
                  </a:lnTo>
                  <a:lnTo>
                    <a:pt x="644849" y="34289"/>
                  </a:lnTo>
                  <a:lnTo>
                    <a:pt x="644720" y="34036"/>
                  </a:lnTo>
                  <a:close/>
                </a:path>
                <a:path w="893445" h="165735">
                  <a:moveTo>
                    <a:pt x="607187" y="34036"/>
                  </a:moveTo>
                  <a:lnTo>
                    <a:pt x="596264" y="34036"/>
                  </a:lnTo>
                  <a:lnTo>
                    <a:pt x="601726" y="34289"/>
                  </a:lnTo>
                  <a:lnTo>
                    <a:pt x="607187" y="34036"/>
                  </a:lnTo>
                  <a:close/>
                </a:path>
                <a:path w="893445" h="165735">
                  <a:moveTo>
                    <a:pt x="893190" y="129794"/>
                  </a:moveTo>
                  <a:lnTo>
                    <a:pt x="728599" y="129794"/>
                  </a:lnTo>
                  <a:lnTo>
                    <a:pt x="728599" y="159893"/>
                  </a:lnTo>
                  <a:lnTo>
                    <a:pt x="893190" y="159893"/>
                  </a:lnTo>
                  <a:lnTo>
                    <a:pt x="893190" y="129794"/>
                  </a:lnTo>
                  <a:close/>
                </a:path>
                <a:path w="893445" h="165735">
                  <a:moveTo>
                    <a:pt x="810894" y="3048"/>
                  </a:moveTo>
                  <a:lnTo>
                    <a:pt x="771143" y="9778"/>
                  </a:lnTo>
                  <a:lnTo>
                    <a:pt x="740431" y="34317"/>
                  </a:lnTo>
                  <a:lnTo>
                    <a:pt x="734949" y="55499"/>
                  </a:lnTo>
                  <a:lnTo>
                    <a:pt x="736095" y="65337"/>
                  </a:lnTo>
                  <a:lnTo>
                    <a:pt x="759846" y="95807"/>
                  </a:lnTo>
                  <a:lnTo>
                    <a:pt x="794512" y="106934"/>
                  </a:lnTo>
                  <a:lnTo>
                    <a:pt x="794512" y="129794"/>
                  </a:lnTo>
                  <a:lnTo>
                    <a:pt x="827278" y="129794"/>
                  </a:lnTo>
                  <a:lnTo>
                    <a:pt x="827278" y="106934"/>
                  </a:lnTo>
                  <a:lnTo>
                    <a:pt x="840333" y="104431"/>
                  </a:lnTo>
                  <a:lnTo>
                    <a:pt x="877663" y="82395"/>
                  </a:lnTo>
                  <a:lnTo>
                    <a:pt x="879856" y="78866"/>
                  </a:lnTo>
                  <a:lnTo>
                    <a:pt x="810894" y="78866"/>
                  </a:lnTo>
                  <a:lnTo>
                    <a:pt x="801939" y="78390"/>
                  </a:lnTo>
                  <a:lnTo>
                    <a:pt x="768985" y="55499"/>
                  </a:lnTo>
                  <a:lnTo>
                    <a:pt x="769238" y="48387"/>
                  </a:lnTo>
                  <a:lnTo>
                    <a:pt x="810894" y="32003"/>
                  </a:lnTo>
                  <a:lnTo>
                    <a:pt x="879909" y="32003"/>
                  </a:lnTo>
                  <a:lnTo>
                    <a:pt x="877315" y="28194"/>
                  </a:lnTo>
                  <a:lnTo>
                    <a:pt x="841916" y="6923"/>
                  </a:lnTo>
                  <a:lnTo>
                    <a:pt x="821965" y="3546"/>
                  </a:lnTo>
                  <a:lnTo>
                    <a:pt x="810894" y="3048"/>
                  </a:lnTo>
                  <a:close/>
                </a:path>
                <a:path w="893445" h="165735">
                  <a:moveTo>
                    <a:pt x="879909" y="32003"/>
                  </a:moveTo>
                  <a:lnTo>
                    <a:pt x="810894" y="32003"/>
                  </a:lnTo>
                  <a:lnTo>
                    <a:pt x="819868" y="32480"/>
                  </a:lnTo>
                  <a:lnTo>
                    <a:pt x="827913" y="33718"/>
                  </a:lnTo>
                  <a:lnTo>
                    <a:pt x="835005" y="35718"/>
                  </a:lnTo>
                  <a:lnTo>
                    <a:pt x="841120" y="38481"/>
                  </a:lnTo>
                  <a:lnTo>
                    <a:pt x="848740" y="42672"/>
                  </a:lnTo>
                  <a:lnTo>
                    <a:pt x="852678" y="48387"/>
                  </a:lnTo>
                  <a:lnTo>
                    <a:pt x="852678" y="62484"/>
                  </a:lnTo>
                  <a:lnTo>
                    <a:pt x="810894" y="78866"/>
                  </a:lnTo>
                  <a:lnTo>
                    <a:pt x="879856" y="78866"/>
                  </a:lnTo>
                  <a:lnTo>
                    <a:pt x="882697" y="74295"/>
                  </a:lnTo>
                  <a:lnTo>
                    <a:pt x="885803" y="65337"/>
                  </a:lnTo>
                  <a:lnTo>
                    <a:pt x="886967" y="55499"/>
                  </a:lnTo>
                  <a:lnTo>
                    <a:pt x="886338" y="48387"/>
                  </a:lnTo>
                  <a:lnTo>
                    <a:pt x="886299" y="47946"/>
                  </a:lnTo>
                  <a:lnTo>
                    <a:pt x="884475" y="40894"/>
                  </a:lnTo>
                  <a:lnTo>
                    <a:pt x="881485" y="34317"/>
                  </a:lnTo>
                  <a:lnTo>
                    <a:pt x="879909" y="32003"/>
                  </a:lnTo>
                  <a:close/>
                </a:path>
                <a:path w="893445" h="165735">
                  <a:moveTo>
                    <a:pt x="703071" y="2921"/>
                  </a:moveTo>
                  <a:lnTo>
                    <a:pt x="670940" y="2921"/>
                  </a:lnTo>
                  <a:lnTo>
                    <a:pt x="670940" y="165608"/>
                  </a:lnTo>
                  <a:lnTo>
                    <a:pt x="703071" y="165608"/>
                  </a:lnTo>
                  <a:lnTo>
                    <a:pt x="703071" y="2921"/>
                  </a:lnTo>
                  <a:close/>
                </a:path>
                <a:path w="893445" h="165735">
                  <a:moveTo>
                    <a:pt x="515619" y="2921"/>
                  </a:moveTo>
                  <a:lnTo>
                    <a:pt x="483488" y="2921"/>
                  </a:lnTo>
                  <a:lnTo>
                    <a:pt x="483488" y="165608"/>
                  </a:lnTo>
                  <a:lnTo>
                    <a:pt x="515619" y="165608"/>
                  </a:lnTo>
                  <a:lnTo>
                    <a:pt x="515619" y="93599"/>
                  </a:lnTo>
                  <a:lnTo>
                    <a:pt x="534669" y="93599"/>
                  </a:lnTo>
                  <a:lnTo>
                    <a:pt x="534669" y="62357"/>
                  </a:lnTo>
                  <a:lnTo>
                    <a:pt x="515619" y="62357"/>
                  </a:lnTo>
                  <a:lnTo>
                    <a:pt x="515619" y="2921"/>
                  </a:lnTo>
                  <a:close/>
                </a:path>
                <a:path w="893445" h="165735">
                  <a:moveTo>
                    <a:pt x="69850" y="41021"/>
                  </a:moveTo>
                  <a:lnTo>
                    <a:pt x="36957" y="41021"/>
                  </a:lnTo>
                  <a:lnTo>
                    <a:pt x="34623" y="48513"/>
                  </a:lnTo>
                  <a:lnTo>
                    <a:pt x="34544" y="48768"/>
                  </a:lnTo>
                  <a:lnTo>
                    <a:pt x="30225" y="55372"/>
                  </a:lnTo>
                  <a:lnTo>
                    <a:pt x="0" y="70865"/>
                  </a:lnTo>
                  <a:lnTo>
                    <a:pt x="0" y="97916"/>
                  </a:lnTo>
                  <a:lnTo>
                    <a:pt x="42529" y="82962"/>
                  </a:lnTo>
                  <a:lnTo>
                    <a:pt x="53086" y="73151"/>
                  </a:lnTo>
                  <a:lnTo>
                    <a:pt x="110291" y="73151"/>
                  </a:lnTo>
                  <a:lnTo>
                    <a:pt x="67183" y="49911"/>
                  </a:lnTo>
                  <a:lnTo>
                    <a:pt x="67702" y="48768"/>
                  </a:lnTo>
                  <a:lnTo>
                    <a:pt x="67818" y="48513"/>
                  </a:lnTo>
                  <a:lnTo>
                    <a:pt x="68325" y="46989"/>
                  </a:lnTo>
                  <a:lnTo>
                    <a:pt x="68707" y="45593"/>
                  </a:lnTo>
                  <a:lnTo>
                    <a:pt x="69850" y="41021"/>
                  </a:lnTo>
                  <a:close/>
                </a:path>
                <a:path w="893445" h="165735">
                  <a:moveTo>
                    <a:pt x="106299" y="15112"/>
                  </a:moveTo>
                  <a:lnTo>
                    <a:pt x="1905" y="15112"/>
                  </a:lnTo>
                  <a:lnTo>
                    <a:pt x="1905" y="41021"/>
                  </a:lnTo>
                  <a:lnTo>
                    <a:pt x="101726" y="41021"/>
                  </a:lnTo>
                  <a:lnTo>
                    <a:pt x="101726" y="62357"/>
                  </a:lnTo>
                  <a:lnTo>
                    <a:pt x="123062" y="62357"/>
                  </a:lnTo>
                  <a:lnTo>
                    <a:pt x="123062" y="97916"/>
                  </a:lnTo>
                  <a:lnTo>
                    <a:pt x="155194" y="97916"/>
                  </a:lnTo>
                  <a:lnTo>
                    <a:pt x="155194" y="33782"/>
                  </a:lnTo>
                  <a:lnTo>
                    <a:pt x="106299" y="33782"/>
                  </a:lnTo>
                  <a:lnTo>
                    <a:pt x="106299" y="15112"/>
                  </a:lnTo>
                  <a:close/>
                </a:path>
                <a:path w="893445" h="165735">
                  <a:moveTo>
                    <a:pt x="110291" y="73151"/>
                  </a:moveTo>
                  <a:lnTo>
                    <a:pt x="53086" y="73151"/>
                  </a:lnTo>
                  <a:lnTo>
                    <a:pt x="96692" y="97250"/>
                  </a:lnTo>
                  <a:lnTo>
                    <a:pt x="96461" y="97250"/>
                  </a:lnTo>
                  <a:lnTo>
                    <a:pt x="110998" y="73533"/>
                  </a:lnTo>
                  <a:lnTo>
                    <a:pt x="110291" y="73151"/>
                  </a:lnTo>
                  <a:close/>
                </a:path>
                <a:path w="893445" h="165735">
                  <a:moveTo>
                    <a:pt x="155194" y="2921"/>
                  </a:moveTo>
                  <a:lnTo>
                    <a:pt x="123062" y="2921"/>
                  </a:lnTo>
                  <a:lnTo>
                    <a:pt x="123062" y="33782"/>
                  </a:lnTo>
                  <a:lnTo>
                    <a:pt x="155194" y="33782"/>
                  </a:lnTo>
                  <a:lnTo>
                    <a:pt x="155194" y="2921"/>
                  </a:lnTo>
                  <a:close/>
                </a:path>
                <a:path w="893445" h="165735">
                  <a:moveTo>
                    <a:pt x="70485" y="0"/>
                  </a:moveTo>
                  <a:lnTo>
                    <a:pt x="37719" y="0"/>
                  </a:lnTo>
                  <a:lnTo>
                    <a:pt x="37719" y="15112"/>
                  </a:lnTo>
                  <a:lnTo>
                    <a:pt x="70485" y="15112"/>
                  </a:lnTo>
                  <a:lnTo>
                    <a:pt x="704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9072371" y="1170431"/>
            <a:ext cx="1461135" cy="1461135"/>
            <a:chOff x="9072371" y="1170431"/>
            <a:chExt cx="1461135" cy="1461135"/>
          </a:xfrm>
        </p:grpSpPr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98279" y="1196339"/>
              <a:ext cx="1434846" cy="143484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72371" y="1170431"/>
              <a:ext cx="1434083" cy="143408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073895" y="1888235"/>
              <a:ext cx="1432560" cy="716280"/>
            </a:xfrm>
            <a:custGeom>
              <a:avLst/>
              <a:gdLst/>
              <a:ahLst/>
              <a:cxnLst/>
              <a:rect l="l" t="t" r="r" b="b"/>
              <a:pathLst>
                <a:path w="1432559" h="716280">
                  <a:moveTo>
                    <a:pt x="1432559" y="0"/>
                  </a:moveTo>
                  <a:lnTo>
                    <a:pt x="0" y="0"/>
                  </a:lnTo>
                  <a:lnTo>
                    <a:pt x="1652" y="49518"/>
                  </a:lnTo>
                  <a:lnTo>
                    <a:pt x="6538" y="97642"/>
                  </a:lnTo>
                  <a:lnTo>
                    <a:pt x="14551" y="144772"/>
                  </a:lnTo>
                  <a:lnTo>
                    <a:pt x="25585" y="190802"/>
                  </a:lnTo>
                  <a:lnTo>
                    <a:pt x="39532" y="235626"/>
                  </a:lnTo>
                  <a:lnTo>
                    <a:pt x="56286" y="279136"/>
                  </a:lnTo>
                  <a:lnTo>
                    <a:pt x="75741" y="321226"/>
                  </a:lnTo>
                  <a:lnTo>
                    <a:pt x="97789" y="361790"/>
                  </a:lnTo>
                  <a:lnTo>
                    <a:pt x="122325" y="400720"/>
                  </a:lnTo>
                  <a:lnTo>
                    <a:pt x="149241" y="437912"/>
                  </a:lnTo>
                  <a:lnTo>
                    <a:pt x="178431" y="473257"/>
                  </a:lnTo>
                  <a:lnTo>
                    <a:pt x="209788" y="506650"/>
                  </a:lnTo>
                  <a:lnTo>
                    <a:pt x="243205" y="537984"/>
                  </a:lnTo>
                  <a:lnTo>
                    <a:pt x="278576" y="567152"/>
                  </a:lnTo>
                  <a:lnTo>
                    <a:pt x="315794" y="594048"/>
                  </a:lnTo>
                  <a:lnTo>
                    <a:pt x="354753" y="618565"/>
                  </a:lnTo>
                  <a:lnTo>
                    <a:pt x="395345" y="640596"/>
                  </a:lnTo>
                  <a:lnTo>
                    <a:pt x="437465" y="660036"/>
                  </a:lnTo>
                  <a:lnTo>
                    <a:pt x="481005" y="676778"/>
                  </a:lnTo>
                  <a:lnTo>
                    <a:pt x="525859" y="690714"/>
                  </a:lnTo>
                  <a:lnTo>
                    <a:pt x="571920" y="701739"/>
                  </a:lnTo>
                  <a:lnTo>
                    <a:pt x="619082" y="709746"/>
                  </a:lnTo>
                  <a:lnTo>
                    <a:pt x="667237" y="714628"/>
                  </a:lnTo>
                  <a:lnTo>
                    <a:pt x="716279" y="716279"/>
                  </a:lnTo>
                  <a:lnTo>
                    <a:pt x="765322" y="714628"/>
                  </a:lnTo>
                  <a:lnTo>
                    <a:pt x="813477" y="709746"/>
                  </a:lnTo>
                  <a:lnTo>
                    <a:pt x="860639" y="701739"/>
                  </a:lnTo>
                  <a:lnTo>
                    <a:pt x="906700" y="690714"/>
                  </a:lnTo>
                  <a:lnTo>
                    <a:pt x="951554" y="676778"/>
                  </a:lnTo>
                  <a:lnTo>
                    <a:pt x="995094" y="660036"/>
                  </a:lnTo>
                  <a:lnTo>
                    <a:pt x="1037214" y="640596"/>
                  </a:lnTo>
                  <a:lnTo>
                    <a:pt x="1077806" y="618565"/>
                  </a:lnTo>
                  <a:lnTo>
                    <a:pt x="1116765" y="594048"/>
                  </a:lnTo>
                  <a:lnTo>
                    <a:pt x="1153983" y="567152"/>
                  </a:lnTo>
                  <a:lnTo>
                    <a:pt x="1189354" y="537984"/>
                  </a:lnTo>
                  <a:lnTo>
                    <a:pt x="1222771" y="506650"/>
                  </a:lnTo>
                  <a:lnTo>
                    <a:pt x="1254128" y="473257"/>
                  </a:lnTo>
                  <a:lnTo>
                    <a:pt x="1283318" y="437912"/>
                  </a:lnTo>
                  <a:lnTo>
                    <a:pt x="1310234" y="400720"/>
                  </a:lnTo>
                  <a:lnTo>
                    <a:pt x="1334770" y="361790"/>
                  </a:lnTo>
                  <a:lnTo>
                    <a:pt x="1356818" y="321226"/>
                  </a:lnTo>
                  <a:lnTo>
                    <a:pt x="1376273" y="279136"/>
                  </a:lnTo>
                  <a:lnTo>
                    <a:pt x="1393027" y="235626"/>
                  </a:lnTo>
                  <a:lnTo>
                    <a:pt x="1406974" y="190802"/>
                  </a:lnTo>
                  <a:lnTo>
                    <a:pt x="1418008" y="144772"/>
                  </a:lnTo>
                  <a:lnTo>
                    <a:pt x="1426021" y="97642"/>
                  </a:lnTo>
                  <a:lnTo>
                    <a:pt x="1430907" y="49518"/>
                  </a:lnTo>
                  <a:lnTo>
                    <a:pt x="1432559" y="0"/>
                  </a:lnTo>
                  <a:close/>
                </a:path>
              </a:pathLst>
            </a:custGeom>
            <a:solidFill>
              <a:srgbClr val="25252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318244" y="2058161"/>
              <a:ext cx="946785" cy="167640"/>
            </a:xfrm>
            <a:custGeom>
              <a:avLst/>
              <a:gdLst/>
              <a:ahLst/>
              <a:cxnLst/>
              <a:rect l="l" t="t" r="r" b="b"/>
              <a:pathLst>
                <a:path w="946784" h="167639">
                  <a:moveTo>
                    <a:pt x="116967" y="138176"/>
                  </a:moveTo>
                  <a:lnTo>
                    <a:pt x="97294" y="112649"/>
                  </a:lnTo>
                  <a:lnTo>
                    <a:pt x="69723" y="76835"/>
                  </a:lnTo>
                  <a:lnTo>
                    <a:pt x="71247" y="67310"/>
                  </a:lnTo>
                  <a:lnTo>
                    <a:pt x="72402" y="57378"/>
                  </a:lnTo>
                  <a:lnTo>
                    <a:pt x="73202" y="47015"/>
                  </a:lnTo>
                  <a:lnTo>
                    <a:pt x="73660" y="36195"/>
                  </a:lnTo>
                  <a:lnTo>
                    <a:pt x="108585" y="36195"/>
                  </a:lnTo>
                  <a:lnTo>
                    <a:pt x="108585" y="6731"/>
                  </a:lnTo>
                  <a:lnTo>
                    <a:pt x="4572" y="6731"/>
                  </a:lnTo>
                  <a:lnTo>
                    <a:pt x="4572" y="36195"/>
                  </a:lnTo>
                  <a:lnTo>
                    <a:pt x="41275" y="36195"/>
                  </a:lnTo>
                  <a:lnTo>
                    <a:pt x="40081" y="55016"/>
                  </a:lnTo>
                  <a:lnTo>
                    <a:pt x="29083" y="99441"/>
                  </a:lnTo>
                  <a:lnTo>
                    <a:pt x="0" y="125603"/>
                  </a:lnTo>
                  <a:lnTo>
                    <a:pt x="0" y="157988"/>
                  </a:lnTo>
                  <a:lnTo>
                    <a:pt x="8356" y="157226"/>
                  </a:lnTo>
                  <a:lnTo>
                    <a:pt x="8839" y="157226"/>
                  </a:lnTo>
                  <a:lnTo>
                    <a:pt x="17729" y="154876"/>
                  </a:lnTo>
                  <a:lnTo>
                    <a:pt x="53238" y="123037"/>
                  </a:lnTo>
                  <a:lnTo>
                    <a:pt x="58674" y="112649"/>
                  </a:lnTo>
                  <a:lnTo>
                    <a:pt x="91440" y="157226"/>
                  </a:lnTo>
                  <a:lnTo>
                    <a:pt x="116967" y="138176"/>
                  </a:lnTo>
                  <a:close/>
                </a:path>
                <a:path w="946784" h="167639">
                  <a:moveTo>
                    <a:pt x="154432" y="2921"/>
                  </a:moveTo>
                  <a:lnTo>
                    <a:pt x="122301" y="2921"/>
                  </a:lnTo>
                  <a:lnTo>
                    <a:pt x="122301" y="165608"/>
                  </a:lnTo>
                  <a:lnTo>
                    <a:pt x="154432" y="165608"/>
                  </a:lnTo>
                  <a:lnTo>
                    <a:pt x="154432" y="2921"/>
                  </a:lnTo>
                  <a:close/>
                </a:path>
                <a:path w="946784" h="167639">
                  <a:moveTo>
                    <a:pt x="336346" y="143395"/>
                  </a:moveTo>
                  <a:lnTo>
                    <a:pt x="315861" y="110680"/>
                  </a:lnTo>
                  <a:lnTo>
                    <a:pt x="302133" y="106819"/>
                  </a:lnTo>
                  <a:lnTo>
                    <a:pt x="302133" y="132588"/>
                  </a:lnTo>
                  <a:lnTo>
                    <a:pt x="302133" y="138430"/>
                  </a:lnTo>
                  <a:lnTo>
                    <a:pt x="270827" y="143395"/>
                  </a:lnTo>
                  <a:lnTo>
                    <a:pt x="253720" y="143395"/>
                  </a:lnTo>
                  <a:lnTo>
                    <a:pt x="222250" y="135509"/>
                  </a:lnTo>
                  <a:lnTo>
                    <a:pt x="222504" y="132588"/>
                  </a:lnTo>
                  <a:lnTo>
                    <a:pt x="253720" y="127609"/>
                  </a:lnTo>
                  <a:lnTo>
                    <a:pt x="270827" y="127609"/>
                  </a:lnTo>
                  <a:lnTo>
                    <a:pt x="302133" y="132588"/>
                  </a:lnTo>
                  <a:lnTo>
                    <a:pt x="302133" y="106819"/>
                  </a:lnTo>
                  <a:lnTo>
                    <a:pt x="262255" y="103505"/>
                  </a:lnTo>
                  <a:lnTo>
                    <a:pt x="251548" y="103644"/>
                  </a:lnTo>
                  <a:lnTo>
                    <a:pt x="208686" y="110680"/>
                  </a:lnTo>
                  <a:lnTo>
                    <a:pt x="188150" y="143395"/>
                  </a:lnTo>
                  <a:lnTo>
                    <a:pt x="191262" y="149479"/>
                  </a:lnTo>
                  <a:lnTo>
                    <a:pt x="232206" y="165747"/>
                  </a:lnTo>
                  <a:lnTo>
                    <a:pt x="262255" y="167513"/>
                  </a:lnTo>
                  <a:lnTo>
                    <a:pt x="272961" y="167322"/>
                  </a:lnTo>
                  <a:lnTo>
                    <a:pt x="315861" y="160261"/>
                  </a:lnTo>
                  <a:lnTo>
                    <a:pt x="333248" y="149479"/>
                  </a:lnTo>
                  <a:lnTo>
                    <a:pt x="336346" y="143395"/>
                  </a:lnTo>
                  <a:close/>
                </a:path>
                <a:path w="946784" h="167639">
                  <a:moveTo>
                    <a:pt x="336550" y="37973"/>
                  </a:moveTo>
                  <a:lnTo>
                    <a:pt x="222123" y="37973"/>
                  </a:lnTo>
                  <a:lnTo>
                    <a:pt x="222123" y="1905"/>
                  </a:lnTo>
                  <a:lnTo>
                    <a:pt x="189865" y="1905"/>
                  </a:lnTo>
                  <a:lnTo>
                    <a:pt x="189865" y="62484"/>
                  </a:lnTo>
                  <a:lnTo>
                    <a:pt x="336550" y="62484"/>
                  </a:lnTo>
                  <a:lnTo>
                    <a:pt x="336550" y="37973"/>
                  </a:lnTo>
                  <a:close/>
                </a:path>
                <a:path w="946784" h="167639">
                  <a:moveTo>
                    <a:pt x="344551" y="71628"/>
                  </a:moveTo>
                  <a:lnTo>
                    <a:pt x="179959" y="71628"/>
                  </a:lnTo>
                  <a:lnTo>
                    <a:pt x="179959" y="96393"/>
                  </a:lnTo>
                  <a:lnTo>
                    <a:pt x="344551" y="96393"/>
                  </a:lnTo>
                  <a:lnTo>
                    <a:pt x="344551" y="71628"/>
                  </a:lnTo>
                  <a:close/>
                </a:path>
                <a:path w="946784" h="167639">
                  <a:moveTo>
                    <a:pt x="465836" y="62992"/>
                  </a:moveTo>
                  <a:lnTo>
                    <a:pt x="465569" y="62357"/>
                  </a:lnTo>
                  <a:lnTo>
                    <a:pt x="463550" y="57404"/>
                  </a:lnTo>
                  <a:lnTo>
                    <a:pt x="459232" y="52959"/>
                  </a:lnTo>
                  <a:lnTo>
                    <a:pt x="454914" y="48387"/>
                  </a:lnTo>
                  <a:lnTo>
                    <a:pt x="449072" y="45085"/>
                  </a:lnTo>
                  <a:lnTo>
                    <a:pt x="435737" y="41148"/>
                  </a:lnTo>
                  <a:lnTo>
                    <a:pt x="435737" y="67437"/>
                  </a:lnTo>
                  <a:lnTo>
                    <a:pt x="435737" y="72009"/>
                  </a:lnTo>
                  <a:lnTo>
                    <a:pt x="434213" y="73914"/>
                  </a:lnTo>
                  <a:lnTo>
                    <a:pt x="430911" y="75184"/>
                  </a:lnTo>
                  <a:lnTo>
                    <a:pt x="427736" y="76454"/>
                  </a:lnTo>
                  <a:lnTo>
                    <a:pt x="423164" y="77216"/>
                  </a:lnTo>
                  <a:lnTo>
                    <a:pt x="411480" y="77216"/>
                  </a:lnTo>
                  <a:lnTo>
                    <a:pt x="406908" y="76454"/>
                  </a:lnTo>
                  <a:lnTo>
                    <a:pt x="400558" y="73914"/>
                  </a:lnTo>
                  <a:lnTo>
                    <a:pt x="398907" y="72009"/>
                  </a:lnTo>
                  <a:lnTo>
                    <a:pt x="398907" y="67437"/>
                  </a:lnTo>
                  <a:lnTo>
                    <a:pt x="400558" y="65659"/>
                  </a:lnTo>
                  <a:lnTo>
                    <a:pt x="403733" y="64389"/>
                  </a:lnTo>
                  <a:lnTo>
                    <a:pt x="406908" y="62992"/>
                  </a:lnTo>
                  <a:lnTo>
                    <a:pt x="411480" y="62357"/>
                  </a:lnTo>
                  <a:lnTo>
                    <a:pt x="423164" y="62357"/>
                  </a:lnTo>
                  <a:lnTo>
                    <a:pt x="427736" y="62992"/>
                  </a:lnTo>
                  <a:lnTo>
                    <a:pt x="431228" y="64389"/>
                  </a:lnTo>
                  <a:lnTo>
                    <a:pt x="434530" y="65659"/>
                  </a:lnTo>
                  <a:lnTo>
                    <a:pt x="434314" y="65659"/>
                  </a:lnTo>
                  <a:lnTo>
                    <a:pt x="435737" y="67437"/>
                  </a:lnTo>
                  <a:lnTo>
                    <a:pt x="435737" y="41148"/>
                  </a:lnTo>
                  <a:lnTo>
                    <a:pt x="434467" y="40767"/>
                  </a:lnTo>
                  <a:lnTo>
                    <a:pt x="426339" y="39624"/>
                  </a:lnTo>
                  <a:lnTo>
                    <a:pt x="408305" y="39624"/>
                  </a:lnTo>
                  <a:lnTo>
                    <a:pt x="400177" y="40767"/>
                  </a:lnTo>
                  <a:lnTo>
                    <a:pt x="385572" y="45085"/>
                  </a:lnTo>
                  <a:lnTo>
                    <a:pt x="379730" y="48387"/>
                  </a:lnTo>
                  <a:lnTo>
                    <a:pt x="375412" y="52959"/>
                  </a:lnTo>
                  <a:lnTo>
                    <a:pt x="371094" y="57404"/>
                  </a:lnTo>
                  <a:lnTo>
                    <a:pt x="368935" y="62992"/>
                  </a:lnTo>
                  <a:lnTo>
                    <a:pt x="368935" y="76581"/>
                  </a:lnTo>
                  <a:lnTo>
                    <a:pt x="400177" y="98806"/>
                  </a:lnTo>
                  <a:lnTo>
                    <a:pt x="408305" y="99822"/>
                  </a:lnTo>
                  <a:lnTo>
                    <a:pt x="426339" y="99822"/>
                  </a:lnTo>
                  <a:lnTo>
                    <a:pt x="463550" y="82169"/>
                  </a:lnTo>
                  <a:lnTo>
                    <a:pt x="465569" y="77216"/>
                  </a:lnTo>
                  <a:lnTo>
                    <a:pt x="465836" y="76581"/>
                  </a:lnTo>
                  <a:lnTo>
                    <a:pt x="465836" y="62992"/>
                  </a:lnTo>
                  <a:close/>
                </a:path>
                <a:path w="946784" h="167639">
                  <a:moveTo>
                    <a:pt x="467995" y="12065"/>
                  </a:moveTo>
                  <a:lnTo>
                    <a:pt x="433705" y="12065"/>
                  </a:lnTo>
                  <a:lnTo>
                    <a:pt x="433705" y="0"/>
                  </a:lnTo>
                  <a:lnTo>
                    <a:pt x="400939" y="0"/>
                  </a:lnTo>
                  <a:lnTo>
                    <a:pt x="400939" y="12065"/>
                  </a:lnTo>
                  <a:lnTo>
                    <a:pt x="362331" y="12065"/>
                  </a:lnTo>
                  <a:lnTo>
                    <a:pt x="362331" y="35687"/>
                  </a:lnTo>
                  <a:lnTo>
                    <a:pt x="467995" y="35687"/>
                  </a:lnTo>
                  <a:lnTo>
                    <a:pt x="467995" y="12065"/>
                  </a:lnTo>
                  <a:close/>
                </a:path>
                <a:path w="946784" h="167639">
                  <a:moveTo>
                    <a:pt x="520954" y="2921"/>
                  </a:moveTo>
                  <a:lnTo>
                    <a:pt x="489331" y="2921"/>
                  </a:lnTo>
                  <a:lnTo>
                    <a:pt x="489331" y="23495"/>
                  </a:lnTo>
                  <a:lnTo>
                    <a:pt x="473583" y="23495"/>
                  </a:lnTo>
                  <a:lnTo>
                    <a:pt x="473583" y="50165"/>
                  </a:lnTo>
                  <a:lnTo>
                    <a:pt x="489331" y="50165"/>
                  </a:lnTo>
                  <a:lnTo>
                    <a:pt x="489331" y="60833"/>
                  </a:lnTo>
                  <a:lnTo>
                    <a:pt x="473583" y="60833"/>
                  </a:lnTo>
                  <a:lnTo>
                    <a:pt x="473583" y="87503"/>
                  </a:lnTo>
                  <a:lnTo>
                    <a:pt x="489331" y="87503"/>
                  </a:lnTo>
                  <a:lnTo>
                    <a:pt x="489331" y="101219"/>
                  </a:lnTo>
                  <a:lnTo>
                    <a:pt x="520954" y="101219"/>
                  </a:lnTo>
                  <a:lnTo>
                    <a:pt x="520954" y="2921"/>
                  </a:lnTo>
                  <a:close/>
                </a:path>
                <a:path w="946784" h="167639">
                  <a:moveTo>
                    <a:pt x="522224" y="127254"/>
                  </a:moveTo>
                  <a:lnTo>
                    <a:pt x="488188" y="106489"/>
                  </a:lnTo>
                  <a:lnTo>
                    <a:pt x="488188" y="135255"/>
                  </a:lnTo>
                  <a:lnTo>
                    <a:pt x="487934" y="138430"/>
                  </a:lnTo>
                  <a:lnTo>
                    <a:pt x="456755" y="143421"/>
                  </a:lnTo>
                  <a:lnTo>
                    <a:pt x="440359" y="143421"/>
                  </a:lnTo>
                  <a:lnTo>
                    <a:pt x="408559" y="135255"/>
                  </a:lnTo>
                  <a:lnTo>
                    <a:pt x="408813" y="132334"/>
                  </a:lnTo>
                  <a:lnTo>
                    <a:pt x="438467" y="127254"/>
                  </a:lnTo>
                  <a:lnTo>
                    <a:pt x="458635" y="127254"/>
                  </a:lnTo>
                  <a:lnTo>
                    <a:pt x="488188" y="135255"/>
                  </a:lnTo>
                  <a:lnTo>
                    <a:pt x="488188" y="106489"/>
                  </a:lnTo>
                  <a:lnTo>
                    <a:pt x="486283" y="106045"/>
                  </a:lnTo>
                  <a:lnTo>
                    <a:pt x="477710" y="104724"/>
                  </a:lnTo>
                  <a:lnTo>
                    <a:pt x="468566" y="103784"/>
                  </a:lnTo>
                  <a:lnTo>
                    <a:pt x="458851" y="103251"/>
                  </a:lnTo>
                  <a:lnTo>
                    <a:pt x="438327" y="103251"/>
                  </a:lnTo>
                  <a:lnTo>
                    <a:pt x="395871" y="110134"/>
                  </a:lnTo>
                  <a:lnTo>
                    <a:pt x="374650" y="127254"/>
                  </a:lnTo>
                  <a:lnTo>
                    <a:pt x="374726" y="143421"/>
                  </a:lnTo>
                  <a:lnTo>
                    <a:pt x="410845" y="164465"/>
                  </a:lnTo>
                  <a:lnTo>
                    <a:pt x="448564" y="167513"/>
                  </a:lnTo>
                  <a:lnTo>
                    <a:pt x="458851" y="167322"/>
                  </a:lnTo>
                  <a:lnTo>
                    <a:pt x="501116" y="160451"/>
                  </a:lnTo>
                  <a:lnTo>
                    <a:pt x="522135" y="143421"/>
                  </a:lnTo>
                  <a:lnTo>
                    <a:pt x="522224" y="127254"/>
                  </a:lnTo>
                  <a:close/>
                </a:path>
                <a:path w="946784" h="167639">
                  <a:moveTo>
                    <a:pt x="763651" y="130556"/>
                  </a:moveTo>
                  <a:lnTo>
                    <a:pt x="697738" y="130556"/>
                  </a:lnTo>
                  <a:lnTo>
                    <a:pt x="697738" y="112268"/>
                  </a:lnTo>
                  <a:lnTo>
                    <a:pt x="756666" y="112268"/>
                  </a:lnTo>
                  <a:lnTo>
                    <a:pt x="756666" y="84074"/>
                  </a:lnTo>
                  <a:lnTo>
                    <a:pt x="640080" y="84074"/>
                  </a:lnTo>
                  <a:lnTo>
                    <a:pt x="640080" y="72771"/>
                  </a:lnTo>
                  <a:lnTo>
                    <a:pt x="754761" y="72771"/>
                  </a:lnTo>
                  <a:lnTo>
                    <a:pt x="754761" y="6731"/>
                  </a:lnTo>
                  <a:lnTo>
                    <a:pt x="607822" y="6731"/>
                  </a:lnTo>
                  <a:lnTo>
                    <a:pt x="607822" y="34925"/>
                  </a:lnTo>
                  <a:lnTo>
                    <a:pt x="722884" y="34925"/>
                  </a:lnTo>
                  <a:lnTo>
                    <a:pt x="722884" y="45974"/>
                  </a:lnTo>
                  <a:lnTo>
                    <a:pt x="608203" y="45974"/>
                  </a:lnTo>
                  <a:lnTo>
                    <a:pt x="608203" y="112268"/>
                  </a:lnTo>
                  <a:lnTo>
                    <a:pt x="664972" y="112268"/>
                  </a:lnTo>
                  <a:lnTo>
                    <a:pt x="664972" y="130556"/>
                  </a:lnTo>
                  <a:lnTo>
                    <a:pt x="599059" y="130556"/>
                  </a:lnTo>
                  <a:lnTo>
                    <a:pt x="599059" y="159893"/>
                  </a:lnTo>
                  <a:lnTo>
                    <a:pt x="763651" y="159893"/>
                  </a:lnTo>
                  <a:lnTo>
                    <a:pt x="763651" y="130556"/>
                  </a:lnTo>
                  <a:close/>
                </a:path>
                <a:path w="946784" h="167639">
                  <a:moveTo>
                    <a:pt x="943356" y="140208"/>
                  </a:moveTo>
                  <a:lnTo>
                    <a:pt x="880872" y="126111"/>
                  </a:lnTo>
                  <a:lnTo>
                    <a:pt x="882142" y="123063"/>
                  </a:lnTo>
                  <a:lnTo>
                    <a:pt x="882650" y="121285"/>
                  </a:lnTo>
                  <a:lnTo>
                    <a:pt x="883285" y="119634"/>
                  </a:lnTo>
                  <a:lnTo>
                    <a:pt x="883793" y="117983"/>
                  </a:lnTo>
                  <a:lnTo>
                    <a:pt x="884301" y="116205"/>
                  </a:lnTo>
                  <a:lnTo>
                    <a:pt x="852424" y="111125"/>
                  </a:lnTo>
                  <a:lnTo>
                    <a:pt x="850392" y="117221"/>
                  </a:lnTo>
                  <a:lnTo>
                    <a:pt x="846328" y="122301"/>
                  </a:lnTo>
                  <a:lnTo>
                    <a:pt x="811009" y="136702"/>
                  </a:lnTo>
                  <a:lnTo>
                    <a:pt x="789051" y="138303"/>
                  </a:lnTo>
                  <a:lnTo>
                    <a:pt x="789051" y="165608"/>
                  </a:lnTo>
                  <a:lnTo>
                    <a:pt x="828929" y="161417"/>
                  </a:lnTo>
                  <a:lnTo>
                    <a:pt x="862330" y="147447"/>
                  </a:lnTo>
                  <a:lnTo>
                    <a:pt x="934593" y="167259"/>
                  </a:lnTo>
                  <a:lnTo>
                    <a:pt x="941006" y="147447"/>
                  </a:lnTo>
                  <a:lnTo>
                    <a:pt x="943356" y="140208"/>
                  </a:lnTo>
                  <a:close/>
                </a:path>
                <a:path w="946784" h="167639">
                  <a:moveTo>
                    <a:pt x="946531" y="81407"/>
                  </a:moveTo>
                  <a:lnTo>
                    <a:pt x="880237" y="81407"/>
                  </a:lnTo>
                  <a:lnTo>
                    <a:pt x="880237" y="71628"/>
                  </a:lnTo>
                  <a:lnTo>
                    <a:pt x="936625" y="71628"/>
                  </a:lnTo>
                  <a:lnTo>
                    <a:pt x="936625" y="47879"/>
                  </a:lnTo>
                  <a:lnTo>
                    <a:pt x="936625" y="37211"/>
                  </a:lnTo>
                  <a:lnTo>
                    <a:pt x="936625" y="13970"/>
                  </a:lnTo>
                  <a:lnTo>
                    <a:pt x="936625" y="2921"/>
                  </a:lnTo>
                  <a:lnTo>
                    <a:pt x="905256" y="2921"/>
                  </a:lnTo>
                  <a:lnTo>
                    <a:pt x="905256" y="13970"/>
                  </a:lnTo>
                  <a:lnTo>
                    <a:pt x="905256" y="37211"/>
                  </a:lnTo>
                  <a:lnTo>
                    <a:pt x="905256" y="47879"/>
                  </a:lnTo>
                  <a:lnTo>
                    <a:pt x="823341" y="47879"/>
                  </a:lnTo>
                  <a:lnTo>
                    <a:pt x="823341" y="37211"/>
                  </a:lnTo>
                  <a:lnTo>
                    <a:pt x="905256" y="37211"/>
                  </a:lnTo>
                  <a:lnTo>
                    <a:pt x="905256" y="13970"/>
                  </a:lnTo>
                  <a:lnTo>
                    <a:pt x="823341" y="13970"/>
                  </a:lnTo>
                  <a:lnTo>
                    <a:pt x="823341" y="2921"/>
                  </a:lnTo>
                  <a:lnTo>
                    <a:pt x="791845" y="2921"/>
                  </a:lnTo>
                  <a:lnTo>
                    <a:pt x="791845" y="71628"/>
                  </a:lnTo>
                  <a:lnTo>
                    <a:pt x="848233" y="71628"/>
                  </a:lnTo>
                  <a:lnTo>
                    <a:pt x="848233" y="81407"/>
                  </a:lnTo>
                  <a:lnTo>
                    <a:pt x="781939" y="81407"/>
                  </a:lnTo>
                  <a:lnTo>
                    <a:pt x="781939" y="106680"/>
                  </a:lnTo>
                  <a:lnTo>
                    <a:pt x="946531" y="106680"/>
                  </a:lnTo>
                  <a:lnTo>
                    <a:pt x="946531" y="81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7461504" y="1888235"/>
            <a:ext cx="1432560" cy="716280"/>
            <a:chOff x="7461504" y="1888235"/>
            <a:chExt cx="1432560" cy="716280"/>
          </a:xfrm>
        </p:grpSpPr>
        <p:sp>
          <p:nvSpPr>
            <p:cNvPr id="54" name="object 54"/>
            <p:cNvSpPr/>
            <p:nvPr/>
          </p:nvSpPr>
          <p:spPr>
            <a:xfrm>
              <a:off x="7461504" y="1888235"/>
              <a:ext cx="1432560" cy="716280"/>
            </a:xfrm>
            <a:custGeom>
              <a:avLst/>
              <a:gdLst/>
              <a:ahLst/>
              <a:cxnLst/>
              <a:rect l="l" t="t" r="r" b="b"/>
              <a:pathLst>
                <a:path w="1432559" h="716280">
                  <a:moveTo>
                    <a:pt x="1432560" y="0"/>
                  </a:moveTo>
                  <a:lnTo>
                    <a:pt x="0" y="0"/>
                  </a:lnTo>
                  <a:lnTo>
                    <a:pt x="1652" y="49518"/>
                  </a:lnTo>
                  <a:lnTo>
                    <a:pt x="6538" y="97642"/>
                  </a:lnTo>
                  <a:lnTo>
                    <a:pt x="14551" y="144772"/>
                  </a:lnTo>
                  <a:lnTo>
                    <a:pt x="25585" y="190802"/>
                  </a:lnTo>
                  <a:lnTo>
                    <a:pt x="39532" y="235626"/>
                  </a:lnTo>
                  <a:lnTo>
                    <a:pt x="56286" y="279136"/>
                  </a:lnTo>
                  <a:lnTo>
                    <a:pt x="75741" y="321226"/>
                  </a:lnTo>
                  <a:lnTo>
                    <a:pt x="97789" y="361790"/>
                  </a:lnTo>
                  <a:lnTo>
                    <a:pt x="122325" y="400720"/>
                  </a:lnTo>
                  <a:lnTo>
                    <a:pt x="149241" y="437912"/>
                  </a:lnTo>
                  <a:lnTo>
                    <a:pt x="178431" y="473257"/>
                  </a:lnTo>
                  <a:lnTo>
                    <a:pt x="209788" y="506650"/>
                  </a:lnTo>
                  <a:lnTo>
                    <a:pt x="243205" y="537984"/>
                  </a:lnTo>
                  <a:lnTo>
                    <a:pt x="278576" y="567152"/>
                  </a:lnTo>
                  <a:lnTo>
                    <a:pt x="315794" y="594048"/>
                  </a:lnTo>
                  <a:lnTo>
                    <a:pt x="354753" y="618565"/>
                  </a:lnTo>
                  <a:lnTo>
                    <a:pt x="395345" y="640596"/>
                  </a:lnTo>
                  <a:lnTo>
                    <a:pt x="437465" y="660036"/>
                  </a:lnTo>
                  <a:lnTo>
                    <a:pt x="481005" y="676778"/>
                  </a:lnTo>
                  <a:lnTo>
                    <a:pt x="525859" y="690714"/>
                  </a:lnTo>
                  <a:lnTo>
                    <a:pt x="571920" y="701739"/>
                  </a:lnTo>
                  <a:lnTo>
                    <a:pt x="619082" y="709746"/>
                  </a:lnTo>
                  <a:lnTo>
                    <a:pt x="667237" y="714628"/>
                  </a:lnTo>
                  <a:lnTo>
                    <a:pt x="716279" y="716279"/>
                  </a:lnTo>
                  <a:lnTo>
                    <a:pt x="765322" y="714628"/>
                  </a:lnTo>
                  <a:lnTo>
                    <a:pt x="813477" y="709746"/>
                  </a:lnTo>
                  <a:lnTo>
                    <a:pt x="860639" y="701739"/>
                  </a:lnTo>
                  <a:lnTo>
                    <a:pt x="906700" y="690714"/>
                  </a:lnTo>
                  <a:lnTo>
                    <a:pt x="951554" y="676778"/>
                  </a:lnTo>
                  <a:lnTo>
                    <a:pt x="995094" y="660036"/>
                  </a:lnTo>
                  <a:lnTo>
                    <a:pt x="1037214" y="640596"/>
                  </a:lnTo>
                  <a:lnTo>
                    <a:pt x="1077806" y="618565"/>
                  </a:lnTo>
                  <a:lnTo>
                    <a:pt x="1116765" y="594048"/>
                  </a:lnTo>
                  <a:lnTo>
                    <a:pt x="1153983" y="567152"/>
                  </a:lnTo>
                  <a:lnTo>
                    <a:pt x="1189354" y="537984"/>
                  </a:lnTo>
                  <a:lnTo>
                    <a:pt x="1222771" y="506650"/>
                  </a:lnTo>
                  <a:lnTo>
                    <a:pt x="1254128" y="473257"/>
                  </a:lnTo>
                  <a:lnTo>
                    <a:pt x="1283318" y="437912"/>
                  </a:lnTo>
                  <a:lnTo>
                    <a:pt x="1310234" y="400720"/>
                  </a:lnTo>
                  <a:lnTo>
                    <a:pt x="1334770" y="361790"/>
                  </a:lnTo>
                  <a:lnTo>
                    <a:pt x="1356818" y="321226"/>
                  </a:lnTo>
                  <a:lnTo>
                    <a:pt x="1376273" y="279136"/>
                  </a:lnTo>
                  <a:lnTo>
                    <a:pt x="1393027" y="235626"/>
                  </a:lnTo>
                  <a:lnTo>
                    <a:pt x="1406974" y="190802"/>
                  </a:lnTo>
                  <a:lnTo>
                    <a:pt x="1418008" y="144772"/>
                  </a:lnTo>
                  <a:lnTo>
                    <a:pt x="1426021" y="97642"/>
                  </a:lnTo>
                  <a:lnTo>
                    <a:pt x="1430907" y="49518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25252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920355" y="2060447"/>
              <a:ext cx="530860" cy="163830"/>
            </a:xfrm>
            <a:custGeom>
              <a:avLst/>
              <a:gdLst/>
              <a:ahLst/>
              <a:cxnLst/>
              <a:rect l="l" t="t" r="r" b="b"/>
              <a:pathLst>
                <a:path w="530859" h="163830">
                  <a:moveTo>
                    <a:pt x="96393" y="4445"/>
                  </a:moveTo>
                  <a:lnTo>
                    <a:pt x="0" y="4445"/>
                  </a:lnTo>
                  <a:lnTo>
                    <a:pt x="0" y="155701"/>
                  </a:lnTo>
                  <a:lnTo>
                    <a:pt x="96393" y="155701"/>
                  </a:lnTo>
                  <a:lnTo>
                    <a:pt x="96393" y="125602"/>
                  </a:lnTo>
                  <a:lnTo>
                    <a:pt x="32258" y="125602"/>
                  </a:lnTo>
                  <a:lnTo>
                    <a:pt x="32258" y="34544"/>
                  </a:lnTo>
                  <a:lnTo>
                    <a:pt x="96393" y="34544"/>
                  </a:lnTo>
                  <a:lnTo>
                    <a:pt x="96393" y="4445"/>
                  </a:lnTo>
                  <a:close/>
                </a:path>
                <a:path w="530859" h="163830">
                  <a:moveTo>
                    <a:pt x="96393" y="34544"/>
                  </a:moveTo>
                  <a:lnTo>
                    <a:pt x="64262" y="34544"/>
                  </a:lnTo>
                  <a:lnTo>
                    <a:pt x="64262" y="125602"/>
                  </a:lnTo>
                  <a:lnTo>
                    <a:pt x="96393" y="125602"/>
                  </a:lnTo>
                  <a:lnTo>
                    <a:pt x="96393" y="34544"/>
                  </a:lnTo>
                  <a:close/>
                </a:path>
                <a:path w="530859" h="163830">
                  <a:moveTo>
                    <a:pt x="249427" y="4445"/>
                  </a:moveTo>
                  <a:lnTo>
                    <a:pt x="178562" y="4445"/>
                  </a:lnTo>
                  <a:lnTo>
                    <a:pt x="178562" y="31876"/>
                  </a:lnTo>
                  <a:lnTo>
                    <a:pt x="219455" y="31876"/>
                  </a:lnTo>
                  <a:lnTo>
                    <a:pt x="219455" y="66166"/>
                  </a:lnTo>
                  <a:lnTo>
                    <a:pt x="178562" y="66166"/>
                  </a:lnTo>
                  <a:lnTo>
                    <a:pt x="178562" y="155701"/>
                  </a:lnTo>
                  <a:lnTo>
                    <a:pt x="224154" y="155701"/>
                  </a:lnTo>
                  <a:lnTo>
                    <a:pt x="231267" y="155194"/>
                  </a:lnTo>
                  <a:lnTo>
                    <a:pt x="245491" y="153415"/>
                  </a:lnTo>
                  <a:lnTo>
                    <a:pt x="251587" y="151891"/>
                  </a:lnTo>
                  <a:lnTo>
                    <a:pt x="256667" y="149987"/>
                  </a:lnTo>
                  <a:lnTo>
                    <a:pt x="256667" y="128270"/>
                  </a:lnTo>
                  <a:lnTo>
                    <a:pt x="208406" y="128270"/>
                  </a:lnTo>
                  <a:lnTo>
                    <a:pt x="208406" y="93217"/>
                  </a:lnTo>
                  <a:lnTo>
                    <a:pt x="249427" y="93217"/>
                  </a:lnTo>
                  <a:lnTo>
                    <a:pt x="249427" y="4445"/>
                  </a:lnTo>
                  <a:close/>
                </a:path>
                <a:path w="530859" h="163830">
                  <a:moveTo>
                    <a:pt x="256667" y="122554"/>
                  </a:moveTo>
                  <a:lnTo>
                    <a:pt x="225298" y="128270"/>
                  </a:lnTo>
                  <a:lnTo>
                    <a:pt x="256667" y="128270"/>
                  </a:lnTo>
                  <a:lnTo>
                    <a:pt x="256667" y="122554"/>
                  </a:lnTo>
                  <a:close/>
                </a:path>
                <a:path w="530859" h="163830">
                  <a:moveTo>
                    <a:pt x="511301" y="635"/>
                  </a:moveTo>
                  <a:lnTo>
                    <a:pt x="479171" y="635"/>
                  </a:lnTo>
                  <a:lnTo>
                    <a:pt x="479171" y="163322"/>
                  </a:lnTo>
                  <a:lnTo>
                    <a:pt x="511301" y="163322"/>
                  </a:lnTo>
                  <a:lnTo>
                    <a:pt x="511301" y="91312"/>
                  </a:lnTo>
                  <a:lnTo>
                    <a:pt x="530351" y="91312"/>
                  </a:lnTo>
                  <a:lnTo>
                    <a:pt x="530351" y="60071"/>
                  </a:lnTo>
                  <a:lnTo>
                    <a:pt x="511301" y="60071"/>
                  </a:lnTo>
                  <a:lnTo>
                    <a:pt x="511301" y="635"/>
                  </a:lnTo>
                  <a:close/>
                </a:path>
                <a:path w="530859" h="163830">
                  <a:moveTo>
                    <a:pt x="337566" y="90932"/>
                  </a:moveTo>
                  <a:lnTo>
                    <a:pt x="307467" y="90932"/>
                  </a:lnTo>
                  <a:lnTo>
                    <a:pt x="307467" y="163322"/>
                  </a:lnTo>
                  <a:lnTo>
                    <a:pt x="337566" y="163322"/>
                  </a:lnTo>
                  <a:lnTo>
                    <a:pt x="337566" y="90932"/>
                  </a:lnTo>
                  <a:close/>
                </a:path>
                <a:path w="530859" h="163830">
                  <a:moveTo>
                    <a:pt x="294004" y="1397"/>
                  </a:moveTo>
                  <a:lnTo>
                    <a:pt x="264287" y="1397"/>
                  </a:lnTo>
                  <a:lnTo>
                    <a:pt x="264287" y="160400"/>
                  </a:lnTo>
                  <a:lnTo>
                    <a:pt x="294004" y="160400"/>
                  </a:lnTo>
                  <a:lnTo>
                    <a:pt x="294004" y="90932"/>
                  </a:lnTo>
                  <a:lnTo>
                    <a:pt x="337566" y="90932"/>
                  </a:lnTo>
                  <a:lnTo>
                    <a:pt x="337566" y="60451"/>
                  </a:lnTo>
                  <a:lnTo>
                    <a:pt x="294004" y="60451"/>
                  </a:lnTo>
                  <a:lnTo>
                    <a:pt x="294004" y="1397"/>
                  </a:lnTo>
                  <a:close/>
                </a:path>
                <a:path w="530859" h="163830">
                  <a:moveTo>
                    <a:pt x="337566" y="635"/>
                  </a:moveTo>
                  <a:lnTo>
                    <a:pt x="307467" y="635"/>
                  </a:lnTo>
                  <a:lnTo>
                    <a:pt x="307467" y="60451"/>
                  </a:lnTo>
                  <a:lnTo>
                    <a:pt x="337566" y="60451"/>
                  </a:lnTo>
                  <a:lnTo>
                    <a:pt x="337566" y="635"/>
                  </a:lnTo>
                  <a:close/>
                </a:path>
                <a:path w="530859" h="163830">
                  <a:moveTo>
                    <a:pt x="150114" y="635"/>
                  </a:moveTo>
                  <a:lnTo>
                    <a:pt x="117983" y="635"/>
                  </a:lnTo>
                  <a:lnTo>
                    <a:pt x="117983" y="163322"/>
                  </a:lnTo>
                  <a:lnTo>
                    <a:pt x="150114" y="163322"/>
                  </a:lnTo>
                  <a:lnTo>
                    <a:pt x="150114" y="635"/>
                  </a:lnTo>
                  <a:close/>
                </a:path>
                <a:path w="530859" h="163830">
                  <a:moveTo>
                    <a:pt x="432689" y="49784"/>
                  </a:moveTo>
                  <a:lnTo>
                    <a:pt x="400303" y="49784"/>
                  </a:lnTo>
                  <a:lnTo>
                    <a:pt x="398897" y="65119"/>
                  </a:lnTo>
                  <a:lnTo>
                    <a:pt x="396382" y="78930"/>
                  </a:lnTo>
                  <a:lnTo>
                    <a:pt x="375634" y="117459"/>
                  </a:lnTo>
                  <a:lnTo>
                    <a:pt x="359664" y="124078"/>
                  </a:lnTo>
                  <a:lnTo>
                    <a:pt x="359664" y="155701"/>
                  </a:lnTo>
                  <a:lnTo>
                    <a:pt x="400258" y="138652"/>
                  </a:lnTo>
                  <a:lnTo>
                    <a:pt x="417956" y="113791"/>
                  </a:lnTo>
                  <a:lnTo>
                    <a:pt x="457597" y="113791"/>
                  </a:lnTo>
                  <a:lnTo>
                    <a:pt x="429260" y="79628"/>
                  </a:lnTo>
                  <a:lnTo>
                    <a:pt x="430149" y="75057"/>
                  </a:lnTo>
                  <a:lnTo>
                    <a:pt x="431419" y="65277"/>
                  </a:lnTo>
                  <a:lnTo>
                    <a:pt x="432435" y="55117"/>
                  </a:lnTo>
                  <a:lnTo>
                    <a:pt x="432689" y="49784"/>
                  </a:lnTo>
                  <a:close/>
                </a:path>
                <a:path w="530859" h="163830">
                  <a:moveTo>
                    <a:pt x="457597" y="113791"/>
                  </a:moveTo>
                  <a:lnTo>
                    <a:pt x="417956" y="113791"/>
                  </a:lnTo>
                  <a:lnTo>
                    <a:pt x="450976" y="155701"/>
                  </a:lnTo>
                  <a:lnTo>
                    <a:pt x="474979" y="134747"/>
                  </a:lnTo>
                  <a:lnTo>
                    <a:pt x="457597" y="113791"/>
                  </a:lnTo>
                  <a:close/>
                </a:path>
                <a:path w="530859" h="163830">
                  <a:moveTo>
                    <a:pt x="467868" y="20065"/>
                  </a:moveTo>
                  <a:lnTo>
                    <a:pt x="363347" y="20065"/>
                  </a:lnTo>
                  <a:lnTo>
                    <a:pt x="363347" y="49784"/>
                  </a:lnTo>
                  <a:lnTo>
                    <a:pt x="467868" y="49784"/>
                  </a:lnTo>
                  <a:lnTo>
                    <a:pt x="467868" y="20065"/>
                  </a:lnTo>
                  <a:close/>
                </a:path>
                <a:path w="530859" h="163830">
                  <a:moveTo>
                    <a:pt x="433070" y="0"/>
                  </a:moveTo>
                  <a:lnTo>
                    <a:pt x="400050" y="0"/>
                  </a:lnTo>
                  <a:lnTo>
                    <a:pt x="400050" y="20065"/>
                  </a:lnTo>
                  <a:lnTo>
                    <a:pt x="433070" y="20065"/>
                  </a:lnTo>
                  <a:lnTo>
                    <a:pt x="433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/>
          <p:nvPr/>
        </p:nvSpPr>
        <p:spPr>
          <a:xfrm>
            <a:off x="4542282" y="3065017"/>
            <a:ext cx="951865" cy="340995"/>
          </a:xfrm>
          <a:custGeom>
            <a:avLst/>
            <a:gdLst/>
            <a:ahLst/>
            <a:cxnLst/>
            <a:rect l="l" t="t" r="r" b="b"/>
            <a:pathLst>
              <a:path w="951864" h="340995">
                <a:moveTo>
                  <a:pt x="605663" y="207009"/>
                </a:moveTo>
                <a:lnTo>
                  <a:pt x="349250" y="207009"/>
                </a:lnTo>
                <a:lnTo>
                  <a:pt x="349250" y="254634"/>
                </a:lnTo>
                <a:lnTo>
                  <a:pt x="546607" y="254634"/>
                </a:lnTo>
                <a:lnTo>
                  <a:pt x="546607" y="340486"/>
                </a:lnTo>
                <a:lnTo>
                  <a:pt x="605663" y="340486"/>
                </a:lnTo>
                <a:lnTo>
                  <a:pt x="605663" y="207009"/>
                </a:lnTo>
                <a:close/>
              </a:path>
              <a:path w="951864" h="340995">
                <a:moveTo>
                  <a:pt x="301751" y="273049"/>
                </a:moveTo>
                <a:lnTo>
                  <a:pt x="0" y="273049"/>
                </a:lnTo>
                <a:lnTo>
                  <a:pt x="0" y="319277"/>
                </a:lnTo>
                <a:lnTo>
                  <a:pt x="301751" y="319277"/>
                </a:lnTo>
                <a:lnTo>
                  <a:pt x="301751" y="273049"/>
                </a:lnTo>
                <a:close/>
              </a:path>
              <a:path w="951864" h="340995">
                <a:moveTo>
                  <a:pt x="182117" y="183641"/>
                </a:moveTo>
                <a:lnTo>
                  <a:pt x="119633" y="183641"/>
                </a:lnTo>
                <a:lnTo>
                  <a:pt x="119633" y="273049"/>
                </a:lnTo>
                <a:lnTo>
                  <a:pt x="182117" y="273049"/>
                </a:lnTo>
                <a:lnTo>
                  <a:pt x="182117" y="183641"/>
                </a:lnTo>
                <a:close/>
              </a:path>
              <a:path w="951864" h="340995">
                <a:moveTo>
                  <a:pt x="129412" y="80644"/>
                </a:moveTo>
                <a:lnTo>
                  <a:pt x="60705" y="80644"/>
                </a:lnTo>
                <a:lnTo>
                  <a:pt x="8889" y="215518"/>
                </a:lnTo>
                <a:lnTo>
                  <a:pt x="72008" y="215518"/>
                </a:lnTo>
                <a:lnTo>
                  <a:pt x="117855" y="93344"/>
                </a:lnTo>
                <a:lnTo>
                  <a:pt x="119252" y="89153"/>
                </a:lnTo>
                <a:lnTo>
                  <a:pt x="121157" y="85978"/>
                </a:lnTo>
                <a:lnTo>
                  <a:pt x="123570" y="83819"/>
                </a:lnTo>
                <a:lnTo>
                  <a:pt x="125856" y="81660"/>
                </a:lnTo>
                <a:lnTo>
                  <a:pt x="129412" y="80644"/>
                </a:lnTo>
                <a:close/>
              </a:path>
              <a:path w="951864" h="340995">
                <a:moveTo>
                  <a:pt x="241045" y="80644"/>
                </a:moveTo>
                <a:lnTo>
                  <a:pt x="172212" y="80644"/>
                </a:lnTo>
                <a:lnTo>
                  <a:pt x="175767" y="81660"/>
                </a:lnTo>
                <a:lnTo>
                  <a:pt x="178206" y="83819"/>
                </a:lnTo>
                <a:lnTo>
                  <a:pt x="180339" y="85597"/>
                </a:lnTo>
                <a:lnTo>
                  <a:pt x="182244" y="88900"/>
                </a:lnTo>
                <a:lnTo>
                  <a:pt x="183895" y="93344"/>
                </a:lnTo>
                <a:lnTo>
                  <a:pt x="229742" y="215518"/>
                </a:lnTo>
                <a:lnTo>
                  <a:pt x="292862" y="215518"/>
                </a:lnTo>
                <a:lnTo>
                  <a:pt x="241045" y="80644"/>
                </a:lnTo>
                <a:close/>
              </a:path>
              <a:path w="951864" h="340995">
                <a:moveTo>
                  <a:pt x="282955" y="34416"/>
                </a:moveTo>
                <a:lnTo>
                  <a:pt x="18795" y="34416"/>
                </a:lnTo>
                <a:lnTo>
                  <a:pt x="18795" y="80644"/>
                </a:lnTo>
                <a:lnTo>
                  <a:pt x="282955" y="80644"/>
                </a:lnTo>
                <a:lnTo>
                  <a:pt x="282955" y="34416"/>
                </a:lnTo>
                <a:close/>
              </a:path>
              <a:path w="951864" h="340995">
                <a:moveTo>
                  <a:pt x="180339" y="1142"/>
                </a:moveTo>
                <a:lnTo>
                  <a:pt x="121412" y="1142"/>
                </a:lnTo>
                <a:lnTo>
                  <a:pt x="121412" y="34416"/>
                </a:lnTo>
                <a:lnTo>
                  <a:pt x="180339" y="34416"/>
                </a:lnTo>
                <a:lnTo>
                  <a:pt x="180339" y="1142"/>
                </a:lnTo>
                <a:close/>
              </a:path>
              <a:path w="951864" h="340995">
                <a:moveTo>
                  <a:pt x="605663" y="16763"/>
                </a:moveTo>
                <a:lnTo>
                  <a:pt x="546607" y="16763"/>
                </a:lnTo>
                <a:lnTo>
                  <a:pt x="546607" y="51815"/>
                </a:lnTo>
                <a:lnTo>
                  <a:pt x="509777" y="51815"/>
                </a:lnTo>
                <a:lnTo>
                  <a:pt x="509777" y="98678"/>
                </a:lnTo>
                <a:lnTo>
                  <a:pt x="546607" y="98678"/>
                </a:lnTo>
                <a:lnTo>
                  <a:pt x="546607" y="123951"/>
                </a:lnTo>
                <a:lnTo>
                  <a:pt x="505840" y="123951"/>
                </a:lnTo>
                <a:lnTo>
                  <a:pt x="505840" y="170814"/>
                </a:lnTo>
                <a:lnTo>
                  <a:pt x="546607" y="170814"/>
                </a:lnTo>
                <a:lnTo>
                  <a:pt x="546607" y="194309"/>
                </a:lnTo>
                <a:lnTo>
                  <a:pt x="605663" y="194309"/>
                </a:lnTo>
                <a:lnTo>
                  <a:pt x="605663" y="16763"/>
                </a:lnTo>
                <a:close/>
              </a:path>
              <a:path w="951864" h="340995">
                <a:moveTo>
                  <a:pt x="496442" y="18541"/>
                </a:moveTo>
                <a:lnTo>
                  <a:pt x="330072" y="18541"/>
                </a:lnTo>
                <a:lnTo>
                  <a:pt x="330072" y="65404"/>
                </a:lnTo>
                <a:lnTo>
                  <a:pt x="435990" y="65404"/>
                </a:lnTo>
                <a:lnTo>
                  <a:pt x="438150" y="65912"/>
                </a:lnTo>
                <a:lnTo>
                  <a:pt x="440054" y="68071"/>
                </a:lnTo>
                <a:lnTo>
                  <a:pt x="440181" y="70230"/>
                </a:lnTo>
                <a:lnTo>
                  <a:pt x="439800" y="73532"/>
                </a:lnTo>
                <a:lnTo>
                  <a:pt x="419862" y="188975"/>
                </a:lnTo>
                <a:lnTo>
                  <a:pt x="480313" y="188975"/>
                </a:lnTo>
                <a:lnTo>
                  <a:pt x="505078" y="35559"/>
                </a:lnTo>
                <a:lnTo>
                  <a:pt x="506094" y="30099"/>
                </a:lnTo>
                <a:lnTo>
                  <a:pt x="505332" y="25907"/>
                </a:lnTo>
                <a:lnTo>
                  <a:pt x="500633" y="19938"/>
                </a:lnTo>
                <a:lnTo>
                  <a:pt x="496442" y="18541"/>
                </a:lnTo>
                <a:close/>
              </a:path>
              <a:path w="951864" h="340995">
                <a:moveTo>
                  <a:pt x="916558" y="16763"/>
                </a:moveTo>
                <a:lnTo>
                  <a:pt x="857503" y="16763"/>
                </a:lnTo>
                <a:lnTo>
                  <a:pt x="857503" y="340486"/>
                </a:lnTo>
                <a:lnTo>
                  <a:pt x="916558" y="340486"/>
                </a:lnTo>
                <a:lnTo>
                  <a:pt x="916558" y="186435"/>
                </a:lnTo>
                <a:lnTo>
                  <a:pt x="951356" y="186435"/>
                </a:lnTo>
                <a:lnTo>
                  <a:pt x="951356" y="135254"/>
                </a:lnTo>
                <a:lnTo>
                  <a:pt x="916558" y="135254"/>
                </a:lnTo>
                <a:lnTo>
                  <a:pt x="916558" y="16763"/>
                </a:lnTo>
                <a:close/>
              </a:path>
              <a:path w="951864" h="340995">
                <a:moveTo>
                  <a:pt x="735202" y="83819"/>
                </a:moveTo>
                <a:lnTo>
                  <a:pt x="673988" y="83819"/>
                </a:lnTo>
                <a:lnTo>
                  <a:pt x="639571" y="320674"/>
                </a:lnTo>
                <a:lnTo>
                  <a:pt x="698500" y="320674"/>
                </a:lnTo>
                <a:lnTo>
                  <a:pt x="730503" y="90424"/>
                </a:lnTo>
                <a:lnTo>
                  <a:pt x="731392" y="88264"/>
                </a:lnTo>
                <a:lnTo>
                  <a:pt x="733425" y="84708"/>
                </a:lnTo>
                <a:lnTo>
                  <a:pt x="735202" y="83819"/>
                </a:lnTo>
                <a:close/>
              </a:path>
              <a:path w="951864" h="340995">
                <a:moveTo>
                  <a:pt x="810005" y="83819"/>
                </a:moveTo>
                <a:lnTo>
                  <a:pt x="750696" y="83819"/>
                </a:lnTo>
                <a:lnTo>
                  <a:pt x="753109" y="86867"/>
                </a:lnTo>
                <a:lnTo>
                  <a:pt x="753871" y="93090"/>
                </a:lnTo>
                <a:lnTo>
                  <a:pt x="779144" y="320674"/>
                </a:lnTo>
                <a:lnTo>
                  <a:pt x="838072" y="320674"/>
                </a:lnTo>
                <a:lnTo>
                  <a:pt x="810111" y="84708"/>
                </a:lnTo>
                <a:lnTo>
                  <a:pt x="810005" y="83819"/>
                </a:lnTo>
                <a:close/>
              </a:path>
              <a:path w="951864" h="340995">
                <a:moveTo>
                  <a:pt x="843406" y="36194"/>
                </a:moveTo>
                <a:lnTo>
                  <a:pt x="643763" y="36194"/>
                </a:lnTo>
                <a:lnTo>
                  <a:pt x="643763" y="83819"/>
                </a:lnTo>
                <a:lnTo>
                  <a:pt x="843406" y="83819"/>
                </a:lnTo>
                <a:lnTo>
                  <a:pt x="843406" y="36194"/>
                </a:lnTo>
                <a:close/>
              </a:path>
              <a:path w="951864" h="340995">
                <a:moveTo>
                  <a:pt x="771270" y="0"/>
                </a:moveTo>
                <a:lnTo>
                  <a:pt x="712342" y="0"/>
                </a:lnTo>
                <a:lnTo>
                  <a:pt x="712342" y="36194"/>
                </a:lnTo>
                <a:lnTo>
                  <a:pt x="771270" y="36194"/>
                </a:lnTo>
                <a:lnTo>
                  <a:pt x="771270" y="0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12129" y="3081781"/>
            <a:ext cx="612775" cy="325120"/>
          </a:xfrm>
          <a:custGeom>
            <a:avLst/>
            <a:gdLst/>
            <a:ahLst/>
            <a:cxnLst/>
            <a:rect l="l" t="t" r="r" b="b"/>
            <a:pathLst>
              <a:path w="612775" h="325120">
                <a:moveTo>
                  <a:pt x="595630" y="181736"/>
                </a:moveTo>
                <a:lnTo>
                  <a:pt x="327152" y="181736"/>
                </a:lnTo>
                <a:lnTo>
                  <a:pt x="327152" y="221868"/>
                </a:lnTo>
                <a:lnTo>
                  <a:pt x="536702" y="221868"/>
                </a:lnTo>
                <a:lnTo>
                  <a:pt x="536702" y="234695"/>
                </a:lnTo>
                <a:lnTo>
                  <a:pt x="327914" y="234695"/>
                </a:lnTo>
                <a:lnTo>
                  <a:pt x="327914" y="324865"/>
                </a:lnTo>
                <a:lnTo>
                  <a:pt x="599186" y="324865"/>
                </a:lnTo>
                <a:lnTo>
                  <a:pt x="599186" y="283971"/>
                </a:lnTo>
                <a:lnTo>
                  <a:pt x="386842" y="283971"/>
                </a:lnTo>
                <a:lnTo>
                  <a:pt x="386842" y="271271"/>
                </a:lnTo>
                <a:lnTo>
                  <a:pt x="579628" y="271271"/>
                </a:lnTo>
                <a:lnTo>
                  <a:pt x="586740" y="269493"/>
                </a:lnTo>
                <a:lnTo>
                  <a:pt x="593852" y="262381"/>
                </a:lnTo>
                <a:lnTo>
                  <a:pt x="595630" y="255269"/>
                </a:lnTo>
                <a:lnTo>
                  <a:pt x="595630" y="181736"/>
                </a:lnTo>
                <a:close/>
              </a:path>
              <a:path w="612775" h="325120">
                <a:moveTo>
                  <a:pt x="493014" y="164718"/>
                </a:moveTo>
                <a:lnTo>
                  <a:pt x="430530" y="164718"/>
                </a:lnTo>
                <a:lnTo>
                  <a:pt x="430530" y="181736"/>
                </a:lnTo>
                <a:lnTo>
                  <a:pt x="493014" y="181736"/>
                </a:lnTo>
                <a:lnTo>
                  <a:pt x="493014" y="164718"/>
                </a:lnTo>
                <a:close/>
              </a:path>
              <a:path w="612775" h="325120">
                <a:moveTo>
                  <a:pt x="612648" y="120650"/>
                </a:moveTo>
                <a:lnTo>
                  <a:pt x="310896" y="120650"/>
                </a:lnTo>
                <a:lnTo>
                  <a:pt x="310896" y="164718"/>
                </a:lnTo>
                <a:lnTo>
                  <a:pt x="612648" y="164718"/>
                </a:lnTo>
                <a:lnTo>
                  <a:pt x="612648" y="120650"/>
                </a:lnTo>
                <a:close/>
              </a:path>
              <a:path w="612775" h="325120">
                <a:moveTo>
                  <a:pt x="169925" y="1777"/>
                </a:moveTo>
                <a:lnTo>
                  <a:pt x="0" y="1777"/>
                </a:lnTo>
                <a:lnTo>
                  <a:pt x="0" y="49275"/>
                </a:lnTo>
                <a:lnTo>
                  <a:pt x="109474" y="49275"/>
                </a:lnTo>
                <a:lnTo>
                  <a:pt x="111506" y="49783"/>
                </a:lnTo>
                <a:lnTo>
                  <a:pt x="113411" y="51942"/>
                </a:lnTo>
                <a:lnTo>
                  <a:pt x="113665" y="54101"/>
                </a:lnTo>
                <a:lnTo>
                  <a:pt x="113284" y="57403"/>
                </a:lnTo>
                <a:lnTo>
                  <a:pt x="72009" y="300354"/>
                </a:lnTo>
                <a:lnTo>
                  <a:pt x="132334" y="300354"/>
                </a:lnTo>
                <a:lnTo>
                  <a:pt x="179450" y="13335"/>
                </a:lnTo>
                <a:lnTo>
                  <a:pt x="178816" y="9143"/>
                </a:lnTo>
                <a:lnTo>
                  <a:pt x="174117" y="3175"/>
                </a:lnTo>
                <a:lnTo>
                  <a:pt x="169925" y="1777"/>
                </a:lnTo>
                <a:close/>
              </a:path>
              <a:path w="612775" h="325120">
                <a:moveTo>
                  <a:pt x="504698" y="635"/>
                </a:moveTo>
                <a:lnTo>
                  <a:pt x="418846" y="635"/>
                </a:lnTo>
                <a:lnTo>
                  <a:pt x="411396" y="801"/>
                </a:lnTo>
                <a:lnTo>
                  <a:pt x="377825" y="11302"/>
                </a:lnTo>
                <a:lnTo>
                  <a:pt x="373634" y="14858"/>
                </a:lnTo>
                <a:lnTo>
                  <a:pt x="325755" y="111125"/>
                </a:lnTo>
                <a:lnTo>
                  <a:pt x="385445" y="111125"/>
                </a:lnTo>
                <a:lnTo>
                  <a:pt x="412750" y="56006"/>
                </a:lnTo>
                <a:lnTo>
                  <a:pt x="414400" y="52704"/>
                </a:lnTo>
                <a:lnTo>
                  <a:pt x="416433" y="50037"/>
                </a:lnTo>
                <a:lnTo>
                  <a:pt x="418592" y="47878"/>
                </a:lnTo>
                <a:lnTo>
                  <a:pt x="420878" y="45719"/>
                </a:lnTo>
                <a:lnTo>
                  <a:pt x="425069" y="44703"/>
                </a:lnTo>
                <a:lnTo>
                  <a:pt x="566147" y="44703"/>
                </a:lnTo>
                <a:lnTo>
                  <a:pt x="562229" y="36575"/>
                </a:lnTo>
                <a:lnTo>
                  <a:pt x="545719" y="11302"/>
                </a:lnTo>
                <a:lnTo>
                  <a:pt x="541655" y="7746"/>
                </a:lnTo>
                <a:lnTo>
                  <a:pt x="512147" y="801"/>
                </a:lnTo>
                <a:lnTo>
                  <a:pt x="504698" y="635"/>
                </a:lnTo>
                <a:close/>
              </a:path>
              <a:path w="612775" h="325120">
                <a:moveTo>
                  <a:pt x="566147" y="44703"/>
                </a:moveTo>
                <a:lnTo>
                  <a:pt x="498475" y="44703"/>
                </a:lnTo>
                <a:lnTo>
                  <a:pt x="502666" y="45719"/>
                </a:lnTo>
                <a:lnTo>
                  <a:pt x="504952" y="47878"/>
                </a:lnTo>
                <a:lnTo>
                  <a:pt x="507111" y="50037"/>
                </a:lnTo>
                <a:lnTo>
                  <a:pt x="509143" y="52704"/>
                </a:lnTo>
                <a:lnTo>
                  <a:pt x="510794" y="56006"/>
                </a:lnTo>
                <a:lnTo>
                  <a:pt x="538099" y="111125"/>
                </a:lnTo>
                <a:lnTo>
                  <a:pt x="597789" y="111125"/>
                </a:lnTo>
                <a:lnTo>
                  <a:pt x="566147" y="44703"/>
                </a:lnTo>
                <a:close/>
              </a:path>
              <a:path w="612775" h="325120">
                <a:moveTo>
                  <a:pt x="273431" y="0"/>
                </a:moveTo>
                <a:lnTo>
                  <a:pt x="214375" y="0"/>
                </a:lnTo>
                <a:lnTo>
                  <a:pt x="214375" y="323722"/>
                </a:lnTo>
                <a:lnTo>
                  <a:pt x="273431" y="323722"/>
                </a:lnTo>
                <a:lnTo>
                  <a:pt x="273431" y="0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40728" y="3061461"/>
            <a:ext cx="620395" cy="344170"/>
          </a:xfrm>
          <a:custGeom>
            <a:avLst/>
            <a:gdLst/>
            <a:ahLst/>
            <a:cxnLst/>
            <a:rect l="l" t="t" r="r" b="b"/>
            <a:pathLst>
              <a:path w="620395" h="344170">
                <a:moveTo>
                  <a:pt x="273812" y="237871"/>
                </a:moveTo>
                <a:lnTo>
                  <a:pt x="17399" y="237871"/>
                </a:lnTo>
                <a:lnTo>
                  <a:pt x="17399" y="284099"/>
                </a:lnTo>
                <a:lnTo>
                  <a:pt x="214756" y="284099"/>
                </a:lnTo>
                <a:lnTo>
                  <a:pt x="214756" y="344043"/>
                </a:lnTo>
                <a:lnTo>
                  <a:pt x="273812" y="344043"/>
                </a:lnTo>
                <a:lnTo>
                  <a:pt x="273812" y="237871"/>
                </a:lnTo>
                <a:close/>
              </a:path>
              <a:path w="620395" h="344170">
                <a:moveTo>
                  <a:pt x="620141" y="276606"/>
                </a:moveTo>
                <a:lnTo>
                  <a:pt x="318389" y="276606"/>
                </a:lnTo>
                <a:lnTo>
                  <a:pt x="318389" y="322834"/>
                </a:lnTo>
                <a:lnTo>
                  <a:pt x="620141" y="322834"/>
                </a:lnTo>
                <a:lnTo>
                  <a:pt x="620141" y="276606"/>
                </a:lnTo>
                <a:close/>
              </a:path>
              <a:path w="620395" h="344170">
                <a:moveTo>
                  <a:pt x="500506" y="229743"/>
                </a:moveTo>
                <a:lnTo>
                  <a:pt x="438023" y="229743"/>
                </a:lnTo>
                <a:lnTo>
                  <a:pt x="438023" y="276606"/>
                </a:lnTo>
                <a:lnTo>
                  <a:pt x="500506" y="276606"/>
                </a:lnTo>
                <a:lnTo>
                  <a:pt x="500506" y="229743"/>
                </a:lnTo>
                <a:close/>
              </a:path>
              <a:path w="620395" h="344170">
                <a:moveTo>
                  <a:pt x="396113" y="22098"/>
                </a:moveTo>
                <a:lnTo>
                  <a:pt x="337185" y="22098"/>
                </a:lnTo>
                <a:lnTo>
                  <a:pt x="337185" y="215519"/>
                </a:lnTo>
                <a:lnTo>
                  <a:pt x="559816" y="215519"/>
                </a:lnTo>
                <a:lnTo>
                  <a:pt x="570482" y="214947"/>
                </a:lnTo>
                <a:lnTo>
                  <a:pt x="600771" y="184658"/>
                </a:lnTo>
                <a:lnTo>
                  <a:pt x="601345" y="173990"/>
                </a:lnTo>
                <a:lnTo>
                  <a:pt x="601345" y="169418"/>
                </a:lnTo>
                <a:lnTo>
                  <a:pt x="396113" y="169418"/>
                </a:lnTo>
                <a:lnTo>
                  <a:pt x="396113" y="117856"/>
                </a:lnTo>
                <a:lnTo>
                  <a:pt x="601345" y="117856"/>
                </a:lnTo>
                <a:lnTo>
                  <a:pt x="601345" y="71755"/>
                </a:lnTo>
                <a:lnTo>
                  <a:pt x="396113" y="71755"/>
                </a:lnTo>
                <a:lnTo>
                  <a:pt x="396113" y="22098"/>
                </a:lnTo>
                <a:close/>
              </a:path>
              <a:path w="620395" h="344170">
                <a:moveTo>
                  <a:pt x="601345" y="117856"/>
                </a:moveTo>
                <a:lnTo>
                  <a:pt x="542417" y="117856"/>
                </a:lnTo>
                <a:lnTo>
                  <a:pt x="542417" y="169418"/>
                </a:lnTo>
                <a:lnTo>
                  <a:pt x="601345" y="169418"/>
                </a:lnTo>
                <a:lnTo>
                  <a:pt x="601345" y="117856"/>
                </a:lnTo>
                <a:close/>
              </a:path>
              <a:path w="620395" h="344170">
                <a:moveTo>
                  <a:pt x="601345" y="22098"/>
                </a:moveTo>
                <a:lnTo>
                  <a:pt x="542417" y="22098"/>
                </a:lnTo>
                <a:lnTo>
                  <a:pt x="542417" y="71755"/>
                </a:lnTo>
                <a:lnTo>
                  <a:pt x="601345" y="71755"/>
                </a:lnTo>
                <a:lnTo>
                  <a:pt x="601345" y="22098"/>
                </a:lnTo>
                <a:close/>
              </a:path>
              <a:path w="620395" h="344170">
                <a:moveTo>
                  <a:pt x="202056" y="181102"/>
                </a:moveTo>
                <a:lnTo>
                  <a:pt x="1778" y="181102"/>
                </a:lnTo>
                <a:lnTo>
                  <a:pt x="1778" y="225552"/>
                </a:lnTo>
                <a:lnTo>
                  <a:pt x="202056" y="225552"/>
                </a:lnTo>
                <a:lnTo>
                  <a:pt x="202056" y="181102"/>
                </a:lnTo>
                <a:close/>
              </a:path>
              <a:path w="620395" h="344170">
                <a:moveTo>
                  <a:pt x="202056" y="29083"/>
                </a:moveTo>
                <a:lnTo>
                  <a:pt x="0" y="29083"/>
                </a:lnTo>
                <a:lnTo>
                  <a:pt x="0" y="73151"/>
                </a:lnTo>
                <a:lnTo>
                  <a:pt x="30480" y="73151"/>
                </a:lnTo>
                <a:lnTo>
                  <a:pt x="25526" y="76073"/>
                </a:lnTo>
                <a:lnTo>
                  <a:pt x="21462" y="80645"/>
                </a:lnTo>
                <a:lnTo>
                  <a:pt x="18034" y="87249"/>
                </a:lnTo>
                <a:lnTo>
                  <a:pt x="14732" y="93725"/>
                </a:lnTo>
                <a:lnTo>
                  <a:pt x="13081" y="100584"/>
                </a:lnTo>
                <a:lnTo>
                  <a:pt x="13081" y="107950"/>
                </a:lnTo>
                <a:lnTo>
                  <a:pt x="28067" y="149351"/>
                </a:lnTo>
                <a:lnTo>
                  <a:pt x="69215" y="166497"/>
                </a:lnTo>
                <a:lnTo>
                  <a:pt x="69215" y="181102"/>
                </a:lnTo>
                <a:lnTo>
                  <a:pt x="131699" y="181102"/>
                </a:lnTo>
                <a:lnTo>
                  <a:pt x="131699" y="166497"/>
                </a:lnTo>
                <a:lnTo>
                  <a:pt x="144319" y="164431"/>
                </a:lnTo>
                <a:lnTo>
                  <a:pt x="180276" y="141847"/>
                </a:lnTo>
                <a:lnTo>
                  <a:pt x="187401" y="122936"/>
                </a:lnTo>
                <a:lnTo>
                  <a:pt x="88265" y="122936"/>
                </a:lnTo>
                <a:lnTo>
                  <a:pt x="82423" y="120650"/>
                </a:lnTo>
                <a:lnTo>
                  <a:pt x="74168" y="111633"/>
                </a:lnTo>
                <a:lnTo>
                  <a:pt x="72009" y="105537"/>
                </a:lnTo>
                <a:lnTo>
                  <a:pt x="72009" y="89915"/>
                </a:lnTo>
                <a:lnTo>
                  <a:pt x="74168" y="83820"/>
                </a:lnTo>
                <a:lnTo>
                  <a:pt x="78232" y="79375"/>
                </a:lnTo>
                <a:lnTo>
                  <a:pt x="82423" y="75057"/>
                </a:lnTo>
                <a:lnTo>
                  <a:pt x="88265" y="72771"/>
                </a:lnTo>
                <a:lnTo>
                  <a:pt x="202056" y="72771"/>
                </a:lnTo>
                <a:lnTo>
                  <a:pt x="202056" y="29083"/>
                </a:lnTo>
                <a:close/>
              </a:path>
              <a:path w="620395" h="344170">
                <a:moveTo>
                  <a:pt x="202056" y="72771"/>
                </a:moveTo>
                <a:lnTo>
                  <a:pt x="113792" y="72771"/>
                </a:lnTo>
                <a:lnTo>
                  <a:pt x="119634" y="75057"/>
                </a:lnTo>
                <a:lnTo>
                  <a:pt x="127888" y="83820"/>
                </a:lnTo>
                <a:lnTo>
                  <a:pt x="129921" y="89915"/>
                </a:lnTo>
                <a:lnTo>
                  <a:pt x="129921" y="105537"/>
                </a:lnTo>
                <a:lnTo>
                  <a:pt x="127888" y="111633"/>
                </a:lnTo>
                <a:lnTo>
                  <a:pt x="123698" y="116077"/>
                </a:lnTo>
                <a:lnTo>
                  <a:pt x="119634" y="120650"/>
                </a:lnTo>
                <a:lnTo>
                  <a:pt x="113792" y="122936"/>
                </a:lnTo>
                <a:lnTo>
                  <a:pt x="187401" y="122936"/>
                </a:lnTo>
                <a:lnTo>
                  <a:pt x="187896" y="120979"/>
                </a:lnTo>
                <a:lnTo>
                  <a:pt x="188849" y="107950"/>
                </a:lnTo>
                <a:lnTo>
                  <a:pt x="188849" y="100584"/>
                </a:lnTo>
                <a:lnTo>
                  <a:pt x="187198" y="93725"/>
                </a:lnTo>
                <a:lnTo>
                  <a:pt x="183896" y="87249"/>
                </a:lnTo>
                <a:lnTo>
                  <a:pt x="180594" y="80645"/>
                </a:lnTo>
                <a:lnTo>
                  <a:pt x="176402" y="76073"/>
                </a:lnTo>
                <a:lnTo>
                  <a:pt x="171450" y="73151"/>
                </a:lnTo>
                <a:lnTo>
                  <a:pt x="202056" y="73151"/>
                </a:lnTo>
                <a:lnTo>
                  <a:pt x="202056" y="72771"/>
                </a:lnTo>
                <a:close/>
              </a:path>
              <a:path w="620395" h="344170">
                <a:moveTo>
                  <a:pt x="131063" y="0"/>
                </a:moveTo>
                <a:lnTo>
                  <a:pt x="72009" y="0"/>
                </a:lnTo>
                <a:lnTo>
                  <a:pt x="72009" y="29083"/>
                </a:lnTo>
                <a:lnTo>
                  <a:pt x="131063" y="29083"/>
                </a:lnTo>
                <a:lnTo>
                  <a:pt x="131063" y="0"/>
                </a:lnTo>
                <a:close/>
              </a:path>
              <a:path w="620395" h="344170">
                <a:moveTo>
                  <a:pt x="273812" y="20320"/>
                </a:moveTo>
                <a:lnTo>
                  <a:pt x="214756" y="20320"/>
                </a:lnTo>
                <a:lnTo>
                  <a:pt x="214756" y="225552"/>
                </a:lnTo>
                <a:lnTo>
                  <a:pt x="273812" y="225552"/>
                </a:lnTo>
                <a:lnTo>
                  <a:pt x="273812" y="138557"/>
                </a:lnTo>
                <a:lnTo>
                  <a:pt x="305053" y="138557"/>
                </a:lnTo>
                <a:lnTo>
                  <a:pt x="305053" y="88773"/>
                </a:lnTo>
                <a:lnTo>
                  <a:pt x="273812" y="88773"/>
                </a:lnTo>
                <a:lnTo>
                  <a:pt x="273812" y="20320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2476500" y="4210799"/>
            <a:ext cx="1022985" cy="1763395"/>
            <a:chOff x="2476500" y="4210799"/>
            <a:chExt cx="1022985" cy="1763395"/>
          </a:xfrm>
        </p:grpSpPr>
        <p:pic>
          <p:nvPicPr>
            <p:cNvPr id="60" name="object 6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76500" y="4210799"/>
              <a:ext cx="1022591" cy="176326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02407" y="4236719"/>
              <a:ext cx="920495" cy="1661159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4948428" y="4119359"/>
            <a:ext cx="1024255" cy="1854835"/>
            <a:chOff x="4948428" y="4119359"/>
            <a:chExt cx="1024255" cy="1854835"/>
          </a:xfrm>
        </p:grpSpPr>
        <p:pic>
          <p:nvPicPr>
            <p:cNvPr id="63" name="object 6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48428" y="4119359"/>
              <a:ext cx="1024153" cy="185470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4336" y="4145279"/>
              <a:ext cx="922019" cy="1752600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7597140" y="3831335"/>
            <a:ext cx="1024255" cy="2143125"/>
            <a:chOff x="7597140" y="3831335"/>
            <a:chExt cx="1024255" cy="2143125"/>
          </a:xfrm>
        </p:grpSpPr>
        <p:pic>
          <p:nvPicPr>
            <p:cNvPr id="66" name="object 6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97140" y="3831335"/>
              <a:ext cx="1024153" cy="214274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23048" y="3857243"/>
              <a:ext cx="922020" cy="2040636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4906898" y="3814571"/>
            <a:ext cx="1024890" cy="233679"/>
            <a:chOff x="4906898" y="3814571"/>
            <a:chExt cx="1024890" cy="233679"/>
          </a:xfrm>
        </p:grpSpPr>
        <p:sp>
          <p:nvSpPr>
            <p:cNvPr id="69" name="object 69"/>
            <p:cNvSpPr/>
            <p:nvPr/>
          </p:nvSpPr>
          <p:spPr>
            <a:xfrm>
              <a:off x="4906898" y="3814571"/>
              <a:ext cx="851535" cy="233679"/>
            </a:xfrm>
            <a:custGeom>
              <a:avLst/>
              <a:gdLst/>
              <a:ahLst/>
              <a:cxnLst/>
              <a:rect l="l" t="t" r="r" b="b"/>
              <a:pathLst>
                <a:path w="851535" h="233679">
                  <a:moveTo>
                    <a:pt x="342646" y="167512"/>
                  </a:moveTo>
                  <a:lnTo>
                    <a:pt x="302260" y="167512"/>
                  </a:lnTo>
                  <a:lnTo>
                    <a:pt x="293115" y="233425"/>
                  </a:lnTo>
                  <a:lnTo>
                    <a:pt x="326898" y="233425"/>
                  </a:lnTo>
                  <a:lnTo>
                    <a:pt x="342646" y="167512"/>
                  </a:lnTo>
                  <a:close/>
                </a:path>
                <a:path w="851535" h="233679">
                  <a:moveTo>
                    <a:pt x="600075" y="0"/>
                  </a:moveTo>
                  <a:lnTo>
                    <a:pt x="562610" y="8127"/>
                  </a:lnTo>
                  <a:lnTo>
                    <a:pt x="533534" y="36341"/>
                  </a:lnTo>
                  <a:lnTo>
                    <a:pt x="528320" y="59308"/>
                  </a:lnTo>
                  <a:lnTo>
                    <a:pt x="528447" y="67309"/>
                  </a:lnTo>
                  <a:lnTo>
                    <a:pt x="529971" y="73406"/>
                  </a:lnTo>
                  <a:lnTo>
                    <a:pt x="530098" y="73913"/>
                  </a:lnTo>
                  <a:lnTo>
                    <a:pt x="557656" y="104012"/>
                  </a:lnTo>
                  <a:lnTo>
                    <a:pt x="563117" y="105663"/>
                  </a:lnTo>
                  <a:lnTo>
                    <a:pt x="556895" y="106933"/>
                  </a:lnTo>
                  <a:lnTo>
                    <a:pt x="525083" y="137017"/>
                  </a:lnTo>
                  <a:lnTo>
                    <a:pt x="521208" y="156590"/>
                  </a:lnTo>
                  <a:lnTo>
                    <a:pt x="521946" y="165709"/>
                  </a:lnTo>
                  <a:lnTo>
                    <a:pt x="544067" y="201422"/>
                  </a:lnTo>
                  <a:lnTo>
                    <a:pt x="589216" y="217638"/>
                  </a:lnTo>
                  <a:lnTo>
                    <a:pt x="600075" y="218186"/>
                  </a:lnTo>
                  <a:lnTo>
                    <a:pt x="610933" y="217638"/>
                  </a:lnTo>
                  <a:lnTo>
                    <a:pt x="648485" y="206375"/>
                  </a:lnTo>
                  <a:lnTo>
                    <a:pt x="673748" y="179958"/>
                  </a:lnTo>
                  <a:lnTo>
                    <a:pt x="600075" y="179958"/>
                  </a:lnTo>
                  <a:lnTo>
                    <a:pt x="592667" y="179413"/>
                  </a:lnTo>
                  <a:lnTo>
                    <a:pt x="565751" y="156590"/>
                  </a:lnTo>
                  <a:lnTo>
                    <a:pt x="565658" y="153796"/>
                  </a:lnTo>
                  <a:lnTo>
                    <a:pt x="565791" y="149590"/>
                  </a:lnTo>
                  <a:lnTo>
                    <a:pt x="565912" y="145795"/>
                  </a:lnTo>
                  <a:lnTo>
                    <a:pt x="569087" y="139445"/>
                  </a:lnTo>
                  <a:lnTo>
                    <a:pt x="600075" y="126745"/>
                  </a:lnTo>
                  <a:lnTo>
                    <a:pt x="669408" y="126745"/>
                  </a:lnTo>
                  <a:lnTo>
                    <a:pt x="667892" y="124206"/>
                  </a:lnTo>
                  <a:lnTo>
                    <a:pt x="662559" y="118490"/>
                  </a:lnTo>
                  <a:lnTo>
                    <a:pt x="656081" y="114173"/>
                  </a:lnTo>
                  <a:lnTo>
                    <a:pt x="649731" y="109727"/>
                  </a:lnTo>
                  <a:lnTo>
                    <a:pt x="643381" y="106933"/>
                  </a:lnTo>
                  <a:lnTo>
                    <a:pt x="636904" y="105663"/>
                  </a:lnTo>
                  <a:lnTo>
                    <a:pt x="642365" y="104012"/>
                  </a:lnTo>
                  <a:lnTo>
                    <a:pt x="663735" y="84708"/>
                  </a:lnTo>
                  <a:lnTo>
                    <a:pt x="592074" y="84708"/>
                  </a:lnTo>
                  <a:lnTo>
                    <a:pt x="585470" y="82295"/>
                  </a:lnTo>
                  <a:lnTo>
                    <a:pt x="580263" y="77850"/>
                  </a:lnTo>
                  <a:lnTo>
                    <a:pt x="574928" y="73406"/>
                  </a:lnTo>
                  <a:lnTo>
                    <a:pt x="572262" y="67437"/>
                  </a:lnTo>
                  <a:lnTo>
                    <a:pt x="572008" y="60070"/>
                  </a:lnTo>
                  <a:lnTo>
                    <a:pt x="572223" y="54356"/>
                  </a:lnTo>
                  <a:lnTo>
                    <a:pt x="572262" y="53339"/>
                  </a:lnTo>
                  <a:lnTo>
                    <a:pt x="574928" y="48006"/>
                  </a:lnTo>
                  <a:lnTo>
                    <a:pt x="580009" y="43942"/>
                  </a:lnTo>
                  <a:lnTo>
                    <a:pt x="585215" y="39877"/>
                  </a:lnTo>
                  <a:lnTo>
                    <a:pt x="591820" y="37845"/>
                  </a:lnTo>
                  <a:lnTo>
                    <a:pt x="666705" y="37845"/>
                  </a:lnTo>
                  <a:lnTo>
                    <a:pt x="666214" y="36574"/>
                  </a:lnTo>
                  <a:lnTo>
                    <a:pt x="637413" y="8255"/>
                  </a:lnTo>
                  <a:lnTo>
                    <a:pt x="610409" y="593"/>
                  </a:lnTo>
                  <a:lnTo>
                    <a:pt x="600075" y="0"/>
                  </a:lnTo>
                  <a:close/>
                </a:path>
                <a:path w="851535" h="233679">
                  <a:moveTo>
                    <a:pt x="669408" y="126745"/>
                  </a:moveTo>
                  <a:lnTo>
                    <a:pt x="600075" y="126745"/>
                  </a:lnTo>
                  <a:lnTo>
                    <a:pt x="607317" y="127295"/>
                  </a:lnTo>
                  <a:lnTo>
                    <a:pt x="613822" y="128762"/>
                  </a:lnTo>
                  <a:lnTo>
                    <a:pt x="619613" y="131157"/>
                  </a:lnTo>
                  <a:lnTo>
                    <a:pt x="624713" y="134493"/>
                  </a:lnTo>
                  <a:lnTo>
                    <a:pt x="630936" y="139445"/>
                  </a:lnTo>
                  <a:lnTo>
                    <a:pt x="634238" y="145795"/>
                  </a:lnTo>
                  <a:lnTo>
                    <a:pt x="634238" y="161417"/>
                  </a:lnTo>
                  <a:lnTo>
                    <a:pt x="600075" y="179958"/>
                  </a:lnTo>
                  <a:lnTo>
                    <a:pt x="673748" y="179958"/>
                  </a:lnTo>
                  <a:lnTo>
                    <a:pt x="676179" y="174196"/>
                  </a:lnTo>
                  <a:lnTo>
                    <a:pt x="678203" y="165709"/>
                  </a:lnTo>
                  <a:lnTo>
                    <a:pt x="678941" y="156590"/>
                  </a:lnTo>
                  <a:lnTo>
                    <a:pt x="678443" y="149590"/>
                  </a:lnTo>
                  <a:lnTo>
                    <a:pt x="677148" y="143065"/>
                  </a:lnTo>
                  <a:lnTo>
                    <a:pt x="675066" y="137017"/>
                  </a:lnTo>
                  <a:lnTo>
                    <a:pt x="672211" y="131444"/>
                  </a:lnTo>
                  <a:lnTo>
                    <a:pt x="669408" y="126745"/>
                  </a:lnTo>
                  <a:close/>
                </a:path>
                <a:path w="851535" h="233679">
                  <a:moveTo>
                    <a:pt x="666705" y="37845"/>
                  </a:moveTo>
                  <a:lnTo>
                    <a:pt x="608456" y="37845"/>
                  </a:lnTo>
                  <a:lnTo>
                    <a:pt x="615188" y="40131"/>
                  </a:lnTo>
                  <a:lnTo>
                    <a:pt x="625348" y="48768"/>
                  </a:lnTo>
                  <a:lnTo>
                    <a:pt x="627888" y="54356"/>
                  </a:lnTo>
                  <a:lnTo>
                    <a:pt x="627888" y="68199"/>
                  </a:lnTo>
                  <a:lnTo>
                    <a:pt x="625221" y="73913"/>
                  </a:lnTo>
                  <a:lnTo>
                    <a:pt x="614934" y="82423"/>
                  </a:lnTo>
                  <a:lnTo>
                    <a:pt x="608202" y="84708"/>
                  </a:lnTo>
                  <a:lnTo>
                    <a:pt x="663735" y="84708"/>
                  </a:lnTo>
                  <a:lnTo>
                    <a:pt x="665861" y="80771"/>
                  </a:lnTo>
                  <a:lnTo>
                    <a:pt x="669416" y="74421"/>
                  </a:lnTo>
                  <a:lnTo>
                    <a:pt x="671163" y="67437"/>
                  </a:lnTo>
                  <a:lnTo>
                    <a:pt x="671195" y="67309"/>
                  </a:lnTo>
                  <a:lnTo>
                    <a:pt x="671322" y="59308"/>
                  </a:lnTo>
                  <a:lnTo>
                    <a:pt x="670698" y="51381"/>
                  </a:lnTo>
                  <a:lnTo>
                    <a:pt x="669036" y="43942"/>
                  </a:lnTo>
                  <a:lnTo>
                    <a:pt x="668936" y="43624"/>
                  </a:lnTo>
                  <a:lnTo>
                    <a:pt x="666705" y="37845"/>
                  </a:lnTo>
                  <a:close/>
                </a:path>
                <a:path w="851535" h="233679">
                  <a:moveTo>
                    <a:pt x="824229" y="171323"/>
                  </a:moveTo>
                  <a:lnTo>
                    <a:pt x="780414" y="171323"/>
                  </a:lnTo>
                  <a:lnTo>
                    <a:pt x="780414" y="212978"/>
                  </a:lnTo>
                  <a:lnTo>
                    <a:pt x="824229" y="212978"/>
                  </a:lnTo>
                  <a:lnTo>
                    <a:pt x="824229" y="171323"/>
                  </a:lnTo>
                  <a:close/>
                </a:path>
                <a:path w="851535" h="233679">
                  <a:moveTo>
                    <a:pt x="824229" y="5587"/>
                  </a:moveTo>
                  <a:lnTo>
                    <a:pt x="767461" y="5587"/>
                  </a:lnTo>
                  <a:lnTo>
                    <a:pt x="687324" y="133095"/>
                  </a:lnTo>
                  <a:lnTo>
                    <a:pt x="687324" y="171323"/>
                  </a:lnTo>
                  <a:lnTo>
                    <a:pt x="851408" y="171323"/>
                  </a:lnTo>
                  <a:lnTo>
                    <a:pt x="851408" y="133095"/>
                  </a:lnTo>
                  <a:lnTo>
                    <a:pt x="731520" y="133095"/>
                  </a:lnTo>
                  <a:lnTo>
                    <a:pt x="780414" y="53212"/>
                  </a:lnTo>
                  <a:lnTo>
                    <a:pt x="824229" y="53212"/>
                  </a:lnTo>
                  <a:lnTo>
                    <a:pt x="824229" y="5587"/>
                  </a:lnTo>
                  <a:close/>
                </a:path>
                <a:path w="851535" h="233679">
                  <a:moveTo>
                    <a:pt x="824229" y="53212"/>
                  </a:moveTo>
                  <a:lnTo>
                    <a:pt x="780414" y="53212"/>
                  </a:lnTo>
                  <a:lnTo>
                    <a:pt x="780414" y="133095"/>
                  </a:lnTo>
                  <a:lnTo>
                    <a:pt x="824229" y="133095"/>
                  </a:lnTo>
                  <a:lnTo>
                    <a:pt x="824229" y="53212"/>
                  </a:lnTo>
                  <a:close/>
                </a:path>
                <a:path w="851535" h="233679">
                  <a:moveTo>
                    <a:pt x="196214" y="0"/>
                  </a:moveTo>
                  <a:lnTo>
                    <a:pt x="155448" y="12192"/>
                  </a:lnTo>
                  <a:lnTo>
                    <a:pt x="127253" y="48513"/>
                  </a:lnTo>
                  <a:lnTo>
                    <a:pt x="117556" y="91787"/>
                  </a:lnTo>
                  <a:lnTo>
                    <a:pt x="116839" y="109219"/>
                  </a:lnTo>
                  <a:lnTo>
                    <a:pt x="117519" y="125674"/>
                  </a:lnTo>
                  <a:lnTo>
                    <a:pt x="117556" y="126577"/>
                  </a:lnTo>
                  <a:lnTo>
                    <a:pt x="127253" y="169671"/>
                  </a:lnTo>
                  <a:lnTo>
                    <a:pt x="155448" y="205994"/>
                  </a:lnTo>
                  <a:lnTo>
                    <a:pt x="196214" y="218186"/>
                  </a:lnTo>
                  <a:lnTo>
                    <a:pt x="207335" y="217424"/>
                  </a:lnTo>
                  <a:lnTo>
                    <a:pt x="245385" y="199211"/>
                  </a:lnTo>
                  <a:lnTo>
                    <a:pt x="261090" y="177673"/>
                  </a:lnTo>
                  <a:lnTo>
                    <a:pt x="196214" y="177673"/>
                  </a:lnTo>
                  <a:lnTo>
                    <a:pt x="188763" y="176698"/>
                  </a:lnTo>
                  <a:lnTo>
                    <a:pt x="163290" y="139795"/>
                  </a:lnTo>
                  <a:lnTo>
                    <a:pt x="161440" y="126577"/>
                  </a:lnTo>
                  <a:lnTo>
                    <a:pt x="161313" y="125674"/>
                  </a:lnTo>
                  <a:lnTo>
                    <a:pt x="163290" y="78470"/>
                  </a:lnTo>
                  <a:lnTo>
                    <a:pt x="182038" y="44592"/>
                  </a:lnTo>
                  <a:lnTo>
                    <a:pt x="196214" y="40512"/>
                  </a:lnTo>
                  <a:lnTo>
                    <a:pt x="261090" y="40512"/>
                  </a:lnTo>
                  <a:lnTo>
                    <a:pt x="259431" y="37159"/>
                  </a:lnTo>
                  <a:lnTo>
                    <a:pt x="227718" y="6858"/>
                  </a:lnTo>
                  <a:lnTo>
                    <a:pt x="207335" y="762"/>
                  </a:lnTo>
                  <a:lnTo>
                    <a:pt x="196214" y="0"/>
                  </a:lnTo>
                  <a:close/>
                </a:path>
                <a:path w="851535" h="233679">
                  <a:moveTo>
                    <a:pt x="261090" y="40512"/>
                  </a:moveTo>
                  <a:lnTo>
                    <a:pt x="196214" y="40512"/>
                  </a:lnTo>
                  <a:lnTo>
                    <a:pt x="203666" y="41487"/>
                  </a:lnTo>
                  <a:lnTo>
                    <a:pt x="210391" y="44592"/>
                  </a:lnTo>
                  <a:lnTo>
                    <a:pt x="229123" y="78470"/>
                  </a:lnTo>
                  <a:lnTo>
                    <a:pt x="231775" y="109219"/>
                  </a:lnTo>
                  <a:lnTo>
                    <a:pt x="231062" y="125674"/>
                  </a:lnTo>
                  <a:lnTo>
                    <a:pt x="216378" y="168368"/>
                  </a:lnTo>
                  <a:lnTo>
                    <a:pt x="196214" y="177673"/>
                  </a:lnTo>
                  <a:lnTo>
                    <a:pt x="261090" y="177673"/>
                  </a:lnTo>
                  <a:lnTo>
                    <a:pt x="274853" y="126577"/>
                  </a:lnTo>
                  <a:lnTo>
                    <a:pt x="275589" y="109219"/>
                  </a:lnTo>
                  <a:lnTo>
                    <a:pt x="274891" y="92672"/>
                  </a:lnTo>
                  <a:lnTo>
                    <a:pt x="274853" y="91787"/>
                  </a:lnTo>
                  <a:lnTo>
                    <a:pt x="272843" y="75866"/>
                  </a:lnTo>
                  <a:lnTo>
                    <a:pt x="269571" y="61446"/>
                  </a:lnTo>
                  <a:lnTo>
                    <a:pt x="265049" y="48513"/>
                  </a:lnTo>
                  <a:lnTo>
                    <a:pt x="261090" y="40512"/>
                  </a:lnTo>
                  <a:close/>
                </a:path>
                <a:path w="851535" h="233679">
                  <a:moveTo>
                    <a:pt x="482472" y="143763"/>
                  </a:moveTo>
                  <a:lnTo>
                    <a:pt x="432769" y="143763"/>
                  </a:lnTo>
                  <a:lnTo>
                    <a:pt x="386334" y="212978"/>
                  </a:lnTo>
                  <a:lnTo>
                    <a:pt x="438785" y="212978"/>
                  </a:lnTo>
                  <a:lnTo>
                    <a:pt x="482472" y="143763"/>
                  </a:lnTo>
                  <a:close/>
                </a:path>
                <a:path w="851535" h="233679">
                  <a:moveTo>
                    <a:pt x="432435" y="762"/>
                  </a:moveTo>
                  <a:lnTo>
                    <a:pt x="392811" y="9778"/>
                  </a:lnTo>
                  <a:lnTo>
                    <a:pt x="359894" y="43529"/>
                  </a:lnTo>
                  <a:lnTo>
                    <a:pt x="356675" y="52514"/>
                  </a:lnTo>
                  <a:lnTo>
                    <a:pt x="356584" y="52768"/>
                  </a:lnTo>
                  <a:lnTo>
                    <a:pt x="354611" y="62515"/>
                  </a:lnTo>
                  <a:lnTo>
                    <a:pt x="354510" y="63500"/>
                  </a:lnTo>
                  <a:lnTo>
                    <a:pt x="353839" y="73278"/>
                  </a:lnTo>
                  <a:lnTo>
                    <a:pt x="353822" y="73532"/>
                  </a:lnTo>
                  <a:lnTo>
                    <a:pt x="363854" y="110489"/>
                  </a:lnTo>
                  <a:lnTo>
                    <a:pt x="398998" y="138727"/>
                  </a:lnTo>
                  <a:lnTo>
                    <a:pt x="417916" y="143256"/>
                  </a:lnTo>
                  <a:lnTo>
                    <a:pt x="418631" y="143256"/>
                  </a:lnTo>
                  <a:lnTo>
                    <a:pt x="427609" y="143763"/>
                  </a:lnTo>
                  <a:lnTo>
                    <a:pt x="428879" y="143763"/>
                  </a:lnTo>
                  <a:lnTo>
                    <a:pt x="430911" y="143509"/>
                  </a:lnTo>
                  <a:lnTo>
                    <a:pt x="431926" y="143256"/>
                  </a:lnTo>
                  <a:lnTo>
                    <a:pt x="432815" y="143001"/>
                  </a:lnTo>
                  <a:lnTo>
                    <a:pt x="433450" y="142748"/>
                  </a:lnTo>
                  <a:lnTo>
                    <a:pt x="483113" y="142748"/>
                  </a:lnTo>
                  <a:lnTo>
                    <a:pt x="503556" y="107642"/>
                  </a:lnTo>
                  <a:lnTo>
                    <a:pt x="504155" y="106171"/>
                  </a:lnTo>
                  <a:lnTo>
                    <a:pt x="432435" y="106171"/>
                  </a:lnTo>
                  <a:lnTo>
                    <a:pt x="425033" y="105431"/>
                  </a:lnTo>
                  <a:lnTo>
                    <a:pt x="398906" y="82550"/>
                  </a:lnTo>
                  <a:lnTo>
                    <a:pt x="398906" y="63500"/>
                  </a:lnTo>
                  <a:lnTo>
                    <a:pt x="432435" y="40005"/>
                  </a:lnTo>
                  <a:lnTo>
                    <a:pt x="503088" y="40005"/>
                  </a:lnTo>
                  <a:lnTo>
                    <a:pt x="500252" y="34798"/>
                  </a:lnTo>
                  <a:lnTo>
                    <a:pt x="462938" y="5869"/>
                  </a:lnTo>
                  <a:lnTo>
                    <a:pt x="443126" y="1385"/>
                  </a:lnTo>
                  <a:lnTo>
                    <a:pt x="432435" y="762"/>
                  </a:lnTo>
                  <a:close/>
                </a:path>
                <a:path w="851535" h="233679">
                  <a:moveTo>
                    <a:pt x="432939" y="143509"/>
                  </a:moveTo>
                  <a:lnTo>
                    <a:pt x="432181" y="143509"/>
                  </a:lnTo>
                  <a:lnTo>
                    <a:pt x="427609" y="143763"/>
                  </a:lnTo>
                  <a:lnTo>
                    <a:pt x="432769" y="143763"/>
                  </a:lnTo>
                  <a:lnTo>
                    <a:pt x="432939" y="143509"/>
                  </a:lnTo>
                  <a:close/>
                </a:path>
                <a:path w="851535" h="233679">
                  <a:moveTo>
                    <a:pt x="483113" y="142748"/>
                  </a:moveTo>
                  <a:lnTo>
                    <a:pt x="433450" y="142748"/>
                  </a:lnTo>
                  <a:lnTo>
                    <a:pt x="432939" y="143509"/>
                  </a:lnTo>
                  <a:lnTo>
                    <a:pt x="482632" y="143509"/>
                  </a:lnTo>
                  <a:lnTo>
                    <a:pt x="483113" y="142748"/>
                  </a:lnTo>
                  <a:close/>
                </a:path>
                <a:path w="851535" h="233679">
                  <a:moveTo>
                    <a:pt x="503088" y="40005"/>
                  </a:moveTo>
                  <a:lnTo>
                    <a:pt x="432435" y="40005"/>
                  </a:lnTo>
                  <a:lnTo>
                    <a:pt x="439818" y="40689"/>
                  </a:lnTo>
                  <a:lnTo>
                    <a:pt x="446357" y="42529"/>
                  </a:lnTo>
                  <a:lnTo>
                    <a:pt x="452062" y="45487"/>
                  </a:lnTo>
                  <a:lnTo>
                    <a:pt x="456946" y="49530"/>
                  </a:lnTo>
                  <a:lnTo>
                    <a:pt x="462914" y="55752"/>
                  </a:lnTo>
                  <a:lnTo>
                    <a:pt x="465836" y="63500"/>
                  </a:lnTo>
                  <a:lnTo>
                    <a:pt x="465836" y="82550"/>
                  </a:lnTo>
                  <a:lnTo>
                    <a:pt x="432435" y="106171"/>
                  </a:lnTo>
                  <a:lnTo>
                    <a:pt x="504155" y="106171"/>
                  </a:lnTo>
                  <a:lnTo>
                    <a:pt x="511048" y="73278"/>
                  </a:lnTo>
                  <a:lnTo>
                    <a:pt x="510359" y="63500"/>
                  </a:lnTo>
                  <a:lnTo>
                    <a:pt x="510289" y="62515"/>
                  </a:lnTo>
                  <a:lnTo>
                    <a:pt x="508274" y="52768"/>
                  </a:lnTo>
                  <a:lnTo>
                    <a:pt x="508222" y="52514"/>
                  </a:lnTo>
                  <a:lnTo>
                    <a:pt x="504960" y="43529"/>
                  </a:lnTo>
                  <a:lnTo>
                    <a:pt x="504868" y="43275"/>
                  </a:lnTo>
                  <a:lnTo>
                    <a:pt x="503088" y="40005"/>
                  </a:lnTo>
                  <a:close/>
                </a:path>
                <a:path w="851535" h="233679">
                  <a:moveTo>
                    <a:pt x="82676" y="5587"/>
                  </a:moveTo>
                  <a:lnTo>
                    <a:pt x="0" y="5587"/>
                  </a:lnTo>
                  <a:lnTo>
                    <a:pt x="0" y="45846"/>
                  </a:lnTo>
                  <a:lnTo>
                    <a:pt x="36575" y="45846"/>
                  </a:lnTo>
                  <a:lnTo>
                    <a:pt x="36575" y="212978"/>
                  </a:lnTo>
                  <a:lnTo>
                    <a:pt x="82676" y="212978"/>
                  </a:lnTo>
                  <a:lnTo>
                    <a:pt x="82676" y="5587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69736" y="3852671"/>
              <a:ext cx="161543" cy="173100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2456179" y="3900551"/>
            <a:ext cx="1006475" cy="233679"/>
            <a:chOff x="2456179" y="3900551"/>
            <a:chExt cx="1006475" cy="233679"/>
          </a:xfrm>
        </p:grpSpPr>
        <p:sp>
          <p:nvSpPr>
            <p:cNvPr id="72" name="object 72"/>
            <p:cNvSpPr/>
            <p:nvPr/>
          </p:nvSpPr>
          <p:spPr>
            <a:xfrm>
              <a:off x="2456179" y="3900551"/>
              <a:ext cx="833119" cy="233679"/>
            </a:xfrm>
            <a:custGeom>
              <a:avLst/>
              <a:gdLst/>
              <a:ahLst/>
              <a:cxnLst/>
              <a:rect l="l" t="t" r="r" b="b"/>
              <a:pathLst>
                <a:path w="833120" h="233679">
                  <a:moveTo>
                    <a:pt x="342645" y="167513"/>
                  </a:moveTo>
                  <a:lnTo>
                    <a:pt x="302259" y="167513"/>
                  </a:lnTo>
                  <a:lnTo>
                    <a:pt x="293115" y="233426"/>
                  </a:lnTo>
                  <a:lnTo>
                    <a:pt x="326897" y="233426"/>
                  </a:lnTo>
                  <a:lnTo>
                    <a:pt x="342645" y="167513"/>
                  </a:lnTo>
                  <a:close/>
                </a:path>
                <a:path w="833120" h="233679">
                  <a:moveTo>
                    <a:pt x="800227" y="5588"/>
                  </a:moveTo>
                  <a:lnTo>
                    <a:pt x="747902" y="5588"/>
                  </a:lnTo>
                  <a:lnTo>
                    <a:pt x="694436" y="90297"/>
                  </a:lnTo>
                  <a:lnTo>
                    <a:pt x="676814" y="130968"/>
                  </a:lnTo>
                  <a:lnTo>
                    <a:pt x="675650" y="145034"/>
                  </a:lnTo>
                  <a:lnTo>
                    <a:pt x="675657" y="145542"/>
                  </a:lnTo>
                  <a:lnTo>
                    <a:pt x="686307" y="183769"/>
                  </a:lnTo>
                  <a:lnTo>
                    <a:pt x="723749" y="212768"/>
                  </a:lnTo>
                  <a:lnTo>
                    <a:pt x="754252" y="217805"/>
                  </a:lnTo>
                  <a:lnTo>
                    <a:pt x="763650" y="217237"/>
                  </a:lnTo>
                  <a:lnTo>
                    <a:pt x="764505" y="217237"/>
                  </a:lnTo>
                  <a:lnTo>
                    <a:pt x="802409" y="203364"/>
                  </a:lnTo>
                  <a:lnTo>
                    <a:pt x="824463" y="178689"/>
                  </a:lnTo>
                  <a:lnTo>
                    <a:pt x="754252" y="178689"/>
                  </a:lnTo>
                  <a:lnTo>
                    <a:pt x="746851" y="177948"/>
                  </a:lnTo>
                  <a:lnTo>
                    <a:pt x="720725" y="155067"/>
                  </a:lnTo>
                  <a:lnTo>
                    <a:pt x="720725" y="136017"/>
                  </a:lnTo>
                  <a:lnTo>
                    <a:pt x="754252" y="112522"/>
                  </a:lnTo>
                  <a:lnTo>
                    <a:pt x="825009" y="112522"/>
                  </a:lnTo>
                  <a:lnTo>
                    <a:pt x="822706" y="108204"/>
                  </a:lnTo>
                  <a:lnTo>
                    <a:pt x="787618" y="79857"/>
                  </a:lnTo>
                  <a:lnTo>
                    <a:pt x="771289" y="75819"/>
                  </a:lnTo>
                  <a:lnTo>
                    <a:pt x="753237" y="75819"/>
                  </a:lnTo>
                  <a:lnTo>
                    <a:pt x="800227" y="5588"/>
                  </a:lnTo>
                  <a:close/>
                </a:path>
                <a:path w="833120" h="233679">
                  <a:moveTo>
                    <a:pt x="825009" y="112522"/>
                  </a:moveTo>
                  <a:lnTo>
                    <a:pt x="754252" y="112522"/>
                  </a:lnTo>
                  <a:lnTo>
                    <a:pt x="761636" y="113206"/>
                  </a:lnTo>
                  <a:lnTo>
                    <a:pt x="768175" y="115046"/>
                  </a:lnTo>
                  <a:lnTo>
                    <a:pt x="787781" y="145542"/>
                  </a:lnTo>
                  <a:lnTo>
                    <a:pt x="787653" y="155067"/>
                  </a:lnTo>
                  <a:lnTo>
                    <a:pt x="754252" y="178689"/>
                  </a:lnTo>
                  <a:lnTo>
                    <a:pt x="824463" y="178689"/>
                  </a:lnTo>
                  <a:lnTo>
                    <a:pt x="832866" y="145034"/>
                  </a:lnTo>
                  <a:lnTo>
                    <a:pt x="832238" y="136017"/>
                  </a:lnTo>
                  <a:lnTo>
                    <a:pt x="832153" y="134796"/>
                  </a:lnTo>
                  <a:lnTo>
                    <a:pt x="830214" y="125237"/>
                  </a:lnTo>
                  <a:lnTo>
                    <a:pt x="827061" y="116369"/>
                  </a:lnTo>
                  <a:lnTo>
                    <a:pt x="825009" y="112522"/>
                  </a:lnTo>
                  <a:close/>
                </a:path>
                <a:path w="833120" h="233679">
                  <a:moveTo>
                    <a:pt x="761118" y="74930"/>
                  </a:moveTo>
                  <a:lnTo>
                    <a:pt x="756793" y="74930"/>
                  </a:lnTo>
                  <a:lnTo>
                    <a:pt x="754816" y="75424"/>
                  </a:lnTo>
                  <a:lnTo>
                    <a:pt x="754365" y="75424"/>
                  </a:lnTo>
                  <a:lnTo>
                    <a:pt x="753871" y="75565"/>
                  </a:lnTo>
                  <a:lnTo>
                    <a:pt x="753237" y="75819"/>
                  </a:lnTo>
                  <a:lnTo>
                    <a:pt x="771289" y="75819"/>
                  </a:lnTo>
                  <a:lnTo>
                    <a:pt x="769052" y="75424"/>
                  </a:lnTo>
                  <a:lnTo>
                    <a:pt x="761118" y="74930"/>
                  </a:lnTo>
                  <a:close/>
                </a:path>
                <a:path w="833120" h="233679">
                  <a:moveTo>
                    <a:pt x="196214" y="0"/>
                  </a:moveTo>
                  <a:lnTo>
                    <a:pt x="155447" y="12065"/>
                  </a:lnTo>
                  <a:lnTo>
                    <a:pt x="127253" y="48514"/>
                  </a:lnTo>
                  <a:lnTo>
                    <a:pt x="117556" y="91769"/>
                  </a:lnTo>
                  <a:lnTo>
                    <a:pt x="116839" y="109220"/>
                  </a:lnTo>
                  <a:lnTo>
                    <a:pt x="117516" y="125603"/>
                  </a:lnTo>
                  <a:lnTo>
                    <a:pt x="117556" y="126577"/>
                  </a:lnTo>
                  <a:lnTo>
                    <a:pt x="127253" y="169672"/>
                  </a:lnTo>
                  <a:lnTo>
                    <a:pt x="155447" y="205994"/>
                  </a:lnTo>
                  <a:lnTo>
                    <a:pt x="196214" y="218059"/>
                  </a:lnTo>
                  <a:lnTo>
                    <a:pt x="207333" y="217316"/>
                  </a:lnTo>
                  <a:lnTo>
                    <a:pt x="245332" y="199157"/>
                  </a:lnTo>
                  <a:lnTo>
                    <a:pt x="261082" y="177673"/>
                  </a:lnTo>
                  <a:lnTo>
                    <a:pt x="196214" y="177673"/>
                  </a:lnTo>
                  <a:lnTo>
                    <a:pt x="188761" y="176645"/>
                  </a:lnTo>
                  <a:lnTo>
                    <a:pt x="163274" y="139700"/>
                  </a:lnTo>
                  <a:lnTo>
                    <a:pt x="160527" y="109220"/>
                  </a:lnTo>
                  <a:lnTo>
                    <a:pt x="161311" y="92670"/>
                  </a:lnTo>
                  <a:lnTo>
                    <a:pt x="175998" y="49710"/>
                  </a:lnTo>
                  <a:lnTo>
                    <a:pt x="196214" y="40513"/>
                  </a:lnTo>
                  <a:lnTo>
                    <a:pt x="261089" y="40513"/>
                  </a:lnTo>
                  <a:lnTo>
                    <a:pt x="259429" y="37157"/>
                  </a:lnTo>
                  <a:lnTo>
                    <a:pt x="227665" y="6804"/>
                  </a:lnTo>
                  <a:lnTo>
                    <a:pt x="207333" y="760"/>
                  </a:lnTo>
                  <a:lnTo>
                    <a:pt x="196214" y="0"/>
                  </a:lnTo>
                  <a:close/>
                </a:path>
                <a:path w="833120" h="233679">
                  <a:moveTo>
                    <a:pt x="261089" y="40513"/>
                  </a:moveTo>
                  <a:lnTo>
                    <a:pt x="196214" y="40513"/>
                  </a:lnTo>
                  <a:lnTo>
                    <a:pt x="203648" y="41467"/>
                  </a:lnTo>
                  <a:lnTo>
                    <a:pt x="210343" y="44529"/>
                  </a:lnTo>
                  <a:lnTo>
                    <a:pt x="229123" y="78454"/>
                  </a:lnTo>
                  <a:lnTo>
                    <a:pt x="230939" y="91769"/>
                  </a:lnTo>
                  <a:lnTo>
                    <a:pt x="231062" y="92670"/>
                  </a:lnTo>
                  <a:lnTo>
                    <a:pt x="231775" y="109220"/>
                  </a:lnTo>
                  <a:lnTo>
                    <a:pt x="231062" y="125603"/>
                  </a:lnTo>
                  <a:lnTo>
                    <a:pt x="229123" y="139700"/>
                  </a:lnTo>
                  <a:lnTo>
                    <a:pt x="210343" y="173545"/>
                  </a:lnTo>
                  <a:lnTo>
                    <a:pt x="196214" y="177673"/>
                  </a:lnTo>
                  <a:lnTo>
                    <a:pt x="261082" y="177673"/>
                  </a:lnTo>
                  <a:lnTo>
                    <a:pt x="274853" y="126577"/>
                  </a:lnTo>
                  <a:lnTo>
                    <a:pt x="275589" y="109220"/>
                  </a:lnTo>
                  <a:lnTo>
                    <a:pt x="274891" y="92670"/>
                  </a:lnTo>
                  <a:lnTo>
                    <a:pt x="274853" y="91769"/>
                  </a:lnTo>
                  <a:lnTo>
                    <a:pt x="272843" y="75819"/>
                  </a:lnTo>
                  <a:lnTo>
                    <a:pt x="269571" y="61392"/>
                  </a:lnTo>
                  <a:lnTo>
                    <a:pt x="265049" y="48514"/>
                  </a:lnTo>
                  <a:lnTo>
                    <a:pt x="261089" y="40513"/>
                  </a:lnTo>
                  <a:close/>
                </a:path>
                <a:path w="833120" h="233679">
                  <a:moveTo>
                    <a:pt x="665226" y="5588"/>
                  </a:moveTo>
                  <a:lnTo>
                    <a:pt x="522731" y="5588"/>
                  </a:lnTo>
                  <a:lnTo>
                    <a:pt x="522731" y="45847"/>
                  </a:lnTo>
                  <a:lnTo>
                    <a:pt x="611251" y="45847"/>
                  </a:lnTo>
                  <a:lnTo>
                    <a:pt x="539750" y="212979"/>
                  </a:lnTo>
                  <a:lnTo>
                    <a:pt x="588137" y="212979"/>
                  </a:lnTo>
                  <a:lnTo>
                    <a:pt x="665226" y="33020"/>
                  </a:lnTo>
                  <a:lnTo>
                    <a:pt x="665226" y="5588"/>
                  </a:lnTo>
                  <a:close/>
                </a:path>
                <a:path w="833120" h="233679">
                  <a:moveTo>
                    <a:pt x="82676" y="5588"/>
                  </a:moveTo>
                  <a:lnTo>
                    <a:pt x="0" y="5588"/>
                  </a:lnTo>
                  <a:lnTo>
                    <a:pt x="0" y="45847"/>
                  </a:lnTo>
                  <a:lnTo>
                    <a:pt x="36575" y="45847"/>
                  </a:lnTo>
                  <a:lnTo>
                    <a:pt x="36575" y="212979"/>
                  </a:lnTo>
                  <a:lnTo>
                    <a:pt x="82676" y="212979"/>
                  </a:lnTo>
                  <a:lnTo>
                    <a:pt x="82676" y="5588"/>
                  </a:lnTo>
                  <a:close/>
                </a:path>
                <a:path w="833120" h="233679">
                  <a:moveTo>
                    <a:pt x="401827" y="152654"/>
                  </a:moveTo>
                  <a:lnTo>
                    <a:pt x="356362" y="152654"/>
                  </a:lnTo>
                  <a:lnTo>
                    <a:pt x="358769" y="167008"/>
                  </a:lnTo>
                  <a:lnTo>
                    <a:pt x="378968" y="200406"/>
                  </a:lnTo>
                  <a:lnTo>
                    <a:pt x="402805" y="213612"/>
                  </a:lnTo>
                  <a:lnTo>
                    <a:pt x="402993" y="213612"/>
                  </a:lnTo>
                  <a:lnTo>
                    <a:pt x="417115" y="216872"/>
                  </a:lnTo>
                  <a:lnTo>
                    <a:pt x="433450" y="218059"/>
                  </a:lnTo>
                  <a:lnTo>
                    <a:pt x="444025" y="217560"/>
                  </a:lnTo>
                  <a:lnTo>
                    <a:pt x="454040" y="216074"/>
                  </a:lnTo>
                  <a:lnTo>
                    <a:pt x="494371" y="194665"/>
                  </a:lnTo>
                  <a:lnTo>
                    <a:pt x="504807" y="179070"/>
                  </a:lnTo>
                  <a:lnTo>
                    <a:pt x="423799" y="179070"/>
                  </a:lnTo>
                  <a:lnTo>
                    <a:pt x="416306" y="176784"/>
                  </a:lnTo>
                  <a:lnTo>
                    <a:pt x="411099" y="172085"/>
                  </a:lnTo>
                  <a:lnTo>
                    <a:pt x="405764" y="167513"/>
                  </a:lnTo>
                  <a:lnTo>
                    <a:pt x="402776" y="161163"/>
                  </a:lnTo>
                  <a:lnTo>
                    <a:pt x="402717" y="161036"/>
                  </a:lnTo>
                  <a:lnTo>
                    <a:pt x="401881" y="153162"/>
                  </a:lnTo>
                  <a:lnTo>
                    <a:pt x="401827" y="152654"/>
                  </a:lnTo>
                  <a:close/>
                </a:path>
                <a:path w="833120" h="233679">
                  <a:moveTo>
                    <a:pt x="499937" y="38735"/>
                  </a:moveTo>
                  <a:lnTo>
                    <a:pt x="440308" y="38735"/>
                  </a:lnTo>
                  <a:lnTo>
                    <a:pt x="447039" y="40894"/>
                  </a:lnTo>
                  <a:lnTo>
                    <a:pt x="451865" y="45339"/>
                  </a:lnTo>
                  <a:lnTo>
                    <a:pt x="456692" y="49657"/>
                  </a:lnTo>
                  <a:lnTo>
                    <a:pt x="459105" y="55626"/>
                  </a:lnTo>
                  <a:lnTo>
                    <a:pt x="459105" y="71374"/>
                  </a:lnTo>
                  <a:lnTo>
                    <a:pt x="456438" y="77597"/>
                  </a:lnTo>
                  <a:lnTo>
                    <a:pt x="445896" y="86868"/>
                  </a:lnTo>
                  <a:lnTo>
                    <a:pt x="438531" y="89281"/>
                  </a:lnTo>
                  <a:lnTo>
                    <a:pt x="408431" y="89281"/>
                  </a:lnTo>
                  <a:lnTo>
                    <a:pt x="408431" y="127000"/>
                  </a:lnTo>
                  <a:lnTo>
                    <a:pt x="429132" y="127000"/>
                  </a:lnTo>
                  <a:lnTo>
                    <a:pt x="436917" y="127426"/>
                  </a:lnTo>
                  <a:lnTo>
                    <a:pt x="465074" y="144780"/>
                  </a:lnTo>
                  <a:lnTo>
                    <a:pt x="465074" y="161163"/>
                  </a:lnTo>
                  <a:lnTo>
                    <a:pt x="462152" y="167386"/>
                  </a:lnTo>
                  <a:lnTo>
                    <a:pt x="456438" y="172085"/>
                  </a:lnTo>
                  <a:lnTo>
                    <a:pt x="450564" y="176784"/>
                  </a:lnTo>
                  <a:lnTo>
                    <a:pt x="450321" y="176784"/>
                  </a:lnTo>
                  <a:lnTo>
                    <a:pt x="443102" y="179070"/>
                  </a:lnTo>
                  <a:lnTo>
                    <a:pt x="504807" y="179070"/>
                  </a:lnTo>
                  <a:lnTo>
                    <a:pt x="507522" y="172085"/>
                  </a:lnTo>
                  <a:lnTo>
                    <a:pt x="507603" y="171878"/>
                  </a:lnTo>
                  <a:lnTo>
                    <a:pt x="509569" y="162883"/>
                  </a:lnTo>
                  <a:lnTo>
                    <a:pt x="510286" y="153162"/>
                  </a:lnTo>
                  <a:lnTo>
                    <a:pt x="510166" y="144780"/>
                  </a:lnTo>
                  <a:lnTo>
                    <a:pt x="510158" y="144272"/>
                  </a:lnTo>
                  <a:lnTo>
                    <a:pt x="482600" y="110363"/>
                  </a:lnTo>
                  <a:lnTo>
                    <a:pt x="469772" y="106934"/>
                  </a:lnTo>
                  <a:lnTo>
                    <a:pt x="476345" y="105029"/>
                  </a:lnTo>
                  <a:lnTo>
                    <a:pt x="503701" y="71374"/>
                  </a:lnTo>
                  <a:lnTo>
                    <a:pt x="504697" y="62357"/>
                  </a:lnTo>
                  <a:lnTo>
                    <a:pt x="503302" y="49657"/>
                  </a:lnTo>
                  <a:lnTo>
                    <a:pt x="503219" y="48900"/>
                  </a:lnTo>
                  <a:lnTo>
                    <a:pt x="500019" y="38989"/>
                  </a:lnTo>
                  <a:lnTo>
                    <a:pt x="499937" y="38735"/>
                  </a:lnTo>
                  <a:close/>
                </a:path>
                <a:path w="833120" h="233679">
                  <a:moveTo>
                    <a:pt x="431926" y="0"/>
                  </a:moveTo>
                  <a:lnTo>
                    <a:pt x="390475" y="10983"/>
                  </a:lnTo>
                  <a:lnTo>
                    <a:pt x="364902" y="40703"/>
                  </a:lnTo>
                  <a:lnTo>
                    <a:pt x="359663" y="67945"/>
                  </a:lnTo>
                  <a:lnTo>
                    <a:pt x="405130" y="67945"/>
                  </a:lnTo>
                  <a:lnTo>
                    <a:pt x="405130" y="60325"/>
                  </a:lnTo>
                  <a:lnTo>
                    <a:pt x="407283" y="53609"/>
                  </a:lnTo>
                  <a:lnTo>
                    <a:pt x="411606" y="47752"/>
                  </a:lnTo>
                  <a:lnTo>
                    <a:pt x="415925" y="42037"/>
                  </a:lnTo>
                  <a:lnTo>
                    <a:pt x="422656" y="38989"/>
                  </a:lnTo>
                  <a:lnTo>
                    <a:pt x="431672" y="38735"/>
                  </a:lnTo>
                  <a:lnTo>
                    <a:pt x="499937" y="38735"/>
                  </a:lnTo>
                  <a:lnTo>
                    <a:pt x="499348" y="36909"/>
                  </a:lnTo>
                  <a:lnTo>
                    <a:pt x="461438" y="4492"/>
                  </a:lnTo>
                  <a:lnTo>
                    <a:pt x="447498" y="1216"/>
                  </a:lnTo>
                  <a:lnTo>
                    <a:pt x="431926" y="0"/>
                  </a:lnTo>
                  <a:close/>
                </a:path>
              </a:pathLst>
            </a:custGeom>
            <a:solidFill>
              <a:srgbClr val="9CAB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300729" y="3938651"/>
              <a:ext cx="161544" cy="173101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7575550" y="3505961"/>
            <a:ext cx="1006475" cy="233679"/>
            <a:chOff x="7575550" y="3505961"/>
            <a:chExt cx="1006475" cy="233679"/>
          </a:xfrm>
        </p:grpSpPr>
        <p:sp>
          <p:nvSpPr>
            <p:cNvPr id="75" name="object 75"/>
            <p:cNvSpPr/>
            <p:nvPr/>
          </p:nvSpPr>
          <p:spPr>
            <a:xfrm>
              <a:off x="7575550" y="3505961"/>
              <a:ext cx="827405" cy="233679"/>
            </a:xfrm>
            <a:custGeom>
              <a:avLst/>
              <a:gdLst/>
              <a:ahLst/>
              <a:cxnLst/>
              <a:rect l="l" t="t" r="r" b="b"/>
              <a:pathLst>
                <a:path w="827404" h="233679">
                  <a:moveTo>
                    <a:pt x="332104" y="167512"/>
                  </a:moveTo>
                  <a:lnTo>
                    <a:pt x="291592" y="167512"/>
                  </a:lnTo>
                  <a:lnTo>
                    <a:pt x="282448" y="233425"/>
                  </a:lnTo>
                  <a:lnTo>
                    <a:pt x="316356" y="233425"/>
                  </a:lnTo>
                  <a:lnTo>
                    <a:pt x="332104" y="167512"/>
                  </a:lnTo>
                  <a:close/>
                </a:path>
                <a:path w="827404" h="233679">
                  <a:moveTo>
                    <a:pt x="635761" y="5587"/>
                  </a:moveTo>
                  <a:lnTo>
                    <a:pt x="583310" y="5587"/>
                  </a:lnTo>
                  <a:lnTo>
                    <a:pt x="529971" y="90424"/>
                  </a:lnTo>
                  <a:lnTo>
                    <a:pt x="512270" y="131016"/>
                  </a:lnTo>
                  <a:lnTo>
                    <a:pt x="511048" y="145287"/>
                  </a:lnTo>
                  <a:lnTo>
                    <a:pt x="511785" y="155067"/>
                  </a:lnTo>
                  <a:lnTo>
                    <a:pt x="511859" y="156053"/>
                  </a:lnTo>
                  <a:lnTo>
                    <a:pt x="527536" y="191537"/>
                  </a:lnTo>
                  <a:lnTo>
                    <a:pt x="559282" y="212824"/>
                  </a:lnTo>
                  <a:lnTo>
                    <a:pt x="589660" y="217931"/>
                  </a:lnTo>
                  <a:lnTo>
                    <a:pt x="599721" y="217308"/>
                  </a:lnTo>
                  <a:lnTo>
                    <a:pt x="600180" y="217308"/>
                  </a:lnTo>
                  <a:lnTo>
                    <a:pt x="637817" y="203382"/>
                  </a:lnTo>
                  <a:lnTo>
                    <a:pt x="659872" y="178688"/>
                  </a:lnTo>
                  <a:lnTo>
                    <a:pt x="589660" y="178688"/>
                  </a:lnTo>
                  <a:lnTo>
                    <a:pt x="582277" y="177950"/>
                  </a:lnTo>
                  <a:lnTo>
                    <a:pt x="556259" y="155067"/>
                  </a:lnTo>
                  <a:lnTo>
                    <a:pt x="556259" y="136144"/>
                  </a:lnTo>
                  <a:lnTo>
                    <a:pt x="589660" y="112522"/>
                  </a:lnTo>
                  <a:lnTo>
                    <a:pt x="660514" y="112522"/>
                  </a:lnTo>
                  <a:lnTo>
                    <a:pt x="658241" y="108204"/>
                  </a:lnTo>
                  <a:lnTo>
                    <a:pt x="623099" y="79857"/>
                  </a:lnTo>
                  <a:lnTo>
                    <a:pt x="606799" y="75818"/>
                  </a:lnTo>
                  <a:lnTo>
                    <a:pt x="588645" y="75818"/>
                  </a:lnTo>
                  <a:lnTo>
                    <a:pt x="635761" y="5587"/>
                  </a:lnTo>
                  <a:close/>
                </a:path>
                <a:path w="827404" h="233679">
                  <a:moveTo>
                    <a:pt x="660514" y="112522"/>
                  </a:moveTo>
                  <a:lnTo>
                    <a:pt x="589660" y="112522"/>
                  </a:lnTo>
                  <a:lnTo>
                    <a:pt x="597118" y="113260"/>
                  </a:lnTo>
                  <a:lnTo>
                    <a:pt x="603694" y="115093"/>
                  </a:lnTo>
                  <a:lnTo>
                    <a:pt x="609413" y="118022"/>
                  </a:lnTo>
                  <a:lnTo>
                    <a:pt x="614299" y="122047"/>
                  </a:lnTo>
                  <a:lnTo>
                    <a:pt x="620141" y="128269"/>
                  </a:lnTo>
                  <a:lnTo>
                    <a:pt x="623189" y="136144"/>
                  </a:lnTo>
                  <a:lnTo>
                    <a:pt x="623189" y="155067"/>
                  </a:lnTo>
                  <a:lnTo>
                    <a:pt x="589660" y="178688"/>
                  </a:lnTo>
                  <a:lnTo>
                    <a:pt x="659872" y="178688"/>
                  </a:lnTo>
                  <a:lnTo>
                    <a:pt x="662203" y="174376"/>
                  </a:lnTo>
                  <a:lnTo>
                    <a:pt x="665527" y="165242"/>
                  </a:lnTo>
                  <a:lnTo>
                    <a:pt x="667465" y="156053"/>
                  </a:lnTo>
                  <a:lnTo>
                    <a:pt x="667589" y="155465"/>
                  </a:lnTo>
                  <a:lnTo>
                    <a:pt x="668381" y="145287"/>
                  </a:lnTo>
                  <a:lnTo>
                    <a:pt x="668401" y="145034"/>
                  </a:lnTo>
                  <a:lnTo>
                    <a:pt x="667731" y="136144"/>
                  </a:lnTo>
                  <a:lnTo>
                    <a:pt x="667635" y="134868"/>
                  </a:lnTo>
                  <a:lnTo>
                    <a:pt x="665702" y="125333"/>
                  </a:lnTo>
                  <a:lnTo>
                    <a:pt x="662578" y="116441"/>
                  </a:lnTo>
                  <a:lnTo>
                    <a:pt x="660514" y="112522"/>
                  </a:lnTo>
                  <a:close/>
                </a:path>
                <a:path w="827404" h="233679">
                  <a:moveTo>
                    <a:pt x="596649" y="74930"/>
                  </a:moveTo>
                  <a:lnTo>
                    <a:pt x="592327" y="74930"/>
                  </a:lnTo>
                  <a:lnTo>
                    <a:pt x="590351" y="75424"/>
                  </a:lnTo>
                  <a:lnTo>
                    <a:pt x="589829" y="75424"/>
                  </a:lnTo>
                  <a:lnTo>
                    <a:pt x="588645" y="75818"/>
                  </a:lnTo>
                  <a:lnTo>
                    <a:pt x="606799" y="75818"/>
                  </a:lnTo>
                  <a:lnTo>
                    <a:pt x="604569" y="75424"/>
                  </a:lnTo>
                  <a:lnTo>
                    <a:pt x="596649" y="74930"/>
                  </a:lnTo>
                  <a:close/>
                </a:path>
                <a:path w="827404" h="233679">
                  <a:moveTo>
                    <a:pt x="721486" y="152527"/>
                  </a:moveTo>
                  <a:lnTo>
                    <a:pt x="675894" y="152527"/>
                  </a:lnTo>
                  <a:lnTo>
                    <a:pt x="678174" y="166131"/>
                  </a:lnTo>
                  <a:lnTo>
                    <a:pt x="678297" y="166862"/>
                  </a:lnTo>
                  <a:lnTo>
                    <a:pt x="698246" y="200152"/>
                  </a:lnTo>
                  <a:lnTo>
                    <a:pt x="735643" y="216671"/>
                  </a:lnTo>
                  <a:lnTo>
                    <a:pt x="751713" y="217931"/>
                  </a:lnTo>
                  <a:lnTo>
                    <a:pt x="762263" y="217291"/>
                  </a:lnTo>
                  <a:lnTo>
                    <a:pt x="798347" y="203985"/>
                  </a:lnTo>
                  <a:lnTo>
                    <a:pt x="819690" y="178688"/>
                  </a:lnTo>
                  <a:lnTo>
                    <a:pt x="742315" y="178688"/>
                  </a:lnTo>
                  <a:lnTo>
                    <a:pt x="735076" y="176275"/>
                  </a:lnTo>
                  <a:lnTo>
                    <a:pt x="730123" y="171831"/>
                  </a:lnTo>
                  <a:lnTo>
                    <a:pt x="725170" y="167259"/>
                  </a:lnTo>
                  <a:lnTo>
                    <a:pt x="722376" y="160781"/>
                  </a:lnTo>
                  <a:lnTo>
                    <a:pt x="721486" y="152527"/>
                  </a:lnTo>
                  <a:close/>
                </a:path>
                <a:path w="827404" h="233679">
                  <a:moveTo>
                    <a:pt x="820571" y="112775"/>
                  </a:moveTo>
                  <a:lnTo>
                    <a:pt x="750951" y="112775"/>
                  </a:lnTo>
                  <a:lnTo>
                    <a:pt x="760983" y="112903"/>
                  </a:lnTo>
                  <a:lnTo>
                    <a:pt x="768842" y="116046"/>
                  </a:lnTo>
                  <a:lnTo>
                    <a:pt x="768689" y="116046"/>
                  </a:lnTo>
                  <a:lnTo>
                    <a:pt x="779272" y="127888"/>
                  </a:lnTo>
                  <a:lnTo>
                    <a:pt x="782066" y="135762"/>
                  </a:lnTo>
                  <a:lnTo>
                    <a:pt x="781939" y="155321"/>
                  </a:lnTo>
                  <a:lnTo>
                    <a:pt x="779272" y="163194"/>
                  </a:lnTo>
                  <a:lnTo>
                    <a:pt x="773938" y="169291"/>
                  </a:lnTo>
                  <a:lnTo>
                    <a:pt x="768730" y="175387"/>
                  </a:lnTo>
                  <a:lnTo>
                    <a:pt x="760938" y="178688"/>
                  </a:lnTo>
                  <a:lnTo>
                    <a:pt x="819690" y="178688"/>
                  </a:lnTo>
                  <a:lnTo>
                    <a:pt x="821363" y="175387"/>
                  </a:lnTo>
                  <a:lnTo>
                    <a:pt x="824515" y="166131"/>
                  </a:lnTo>
                  <a:lnTo>
                    <a:pt x="826440" y="156211"/>
                  </a:lnTo>
                  <a:lnTo>
                    <a:pt x="827151" y="145542"/>
                  </a:lnTo>
                  <a:lnTo>
                    <a:pt x="825765" y="129877"/>
                  </a:lnTo>
                  <a:lnTo>
                    <a:pt x="822166" y="116046"/>
                  </a:lnTo>
                  <a:lnTo>
                    <a:pt x="820633" y="112903"/>
                  </a:lnTo>
                  <a:lnTo>
                    <a:pt x="820571" y="112775"/>
                  </a:lnTo>
                  <a:close/>
                </a:path>
                <a:path w="827404" h="233679">
                  <a:moveTo>
                    <a:pt x="816864" y="5587"/>
                  </a:moveTo>
                  <a:lnTo>
                    <a:pt x="685800" y="5587"/>
                  </a:lnTo>
                  <a:lnTo>
                    <a:pt x="679703" y="126746"/>
                  </a:lnTo>
                  <a:lnTo>
                    <a:pt x="721741" y="126746"/>
                  </a:lnTo>
                  <a:lnTo>
                    <a:pt x="724534" y="122809"/>
                  </a:lnTo>
                  <a:lnTo>
                    <a:pt x="728218" y="119506"/>
                  </a:lnTo>
                  <a:lnTo>
                    <a:pt x="733044" y="116967"/>
                  </a:lnTo>
                  <a:lnTo>
                    <a:pt x="737743" y="114300"/>
                  </a:lnTo>
                  <a:lnTo>
                    <a:pt x="743839" y="112903"/>
                  </a:lnTo>
                  <a:lnTo>
                    <a:pt x="750951" y="112775"/>
                  </a:lnTo>
                  <a:lnTo>
                    <a:pt x="820571" y="112775"/>
                  </a:lnTo>
                  <a:lnTo>
                    <a:pt x="816328" y="104072"/>
                  </a:lnTo>
                  <a:lnTo>
                    <a:pt x="808227" y="93980"/>
                  </a:lnTo>
                  <a:lnTo>
                    <a:pt x="798278" y="85955"/>
                  </a:lnTo>
                  <a:lnTo>
                    <a:pt x="794525" y="84074"/>
                  </a:lnTo>
                  <a:lnTo>
                    <a:pt x="725551" y="84074"/>
                  </a:lnTo>
                  <a:lnTo>
                    <a:pt x="727836" y="45085"/>
                  </a:lnTo>
                  <a:lnTo>
                    <a:pt x="816864" y="45085"/>
                  </a:lnTo>
                  <a:lnTo>
                    <a:pt x="816864" y="5587"/>
                  </a:lnTo>
                  <a:close/>
                </a:path>
                <a:path w="827404" h="233679">
                  <a:moveTo>
                    <a:pt x="760374" y="75437"/>
                  </a:moveTo>
                  <a:lnTo>
                    <a:pt x="752221" y="75437"/>
                  </a:lnTo>
                  <a:lnTo>
                    <a:pt x="746125" y="76200"/>
                  </a:lnTo>
                  <a:lnTo>
                    <a:pt x="735076" y="79248"/>
                  </a:lnTo>
                  <a:lnTo>
                    <a:pt x="729996" y="81280"/>
                  </a:lnTo>
                  <a:lnTo>
                    <a:pt x="725551" y="84074"/>
                  </a:lnTo>
                  <a:lnTo>
                    <a:pt x="794525" y="84074"/>
                  </a:lnTo>
                  <a:lnTo>
                    <a:pt x="786733" y="80168"/>
                  </a:lnTo>
                  <a:lnTo>
                    <a:pt x="773616" y="76620"/>
                  </a:lnTo>
                  <a:lnTo>
                    <a:pt x="760374" y="75437"/>
                  </a:lnTo>
                  <a:close/>
                </a:path>
                <a:path w="827404" h="233679">
                  <a:moveTo>
                    <a:pt x="392302" y="152527"/>
                  </a:moveTo>
                  <a:lnTo>
                    <a:pt x="346709" y="152527"/>
                  </a:lnTo>
                  <a:lnTo>
                    <a:pt x="348990" y="166131"/>
                  </a:lnTo>
                  <a:lnTo>
                    <a:pt x="349113" y="166862"/>
                  </a:lnTo>
                  <a:lnTo>
                    <a:pt x="369061" y="200152"/>
                  </a:lnTo>
                  <a:lnTo>
                    <a:pt x="406459" y="216671"/>
                  </a:lnTo>
                  <a:lnTo>
                    <a:pt x="422528" y="217931"/>
                  </a:lnTo>
                  <a:lnTo>
                    <a:pt x="433079" y="217291"/>
                  </a:lnTo>
                  <a:lnTo>
                    <a:pt x="469163" y="203985"/>
                  </a:lnTo>
                  <a:lnTo>
                    <a:pt x="490506" y="178688"/>
                  </a:lnTo>
                  <a:lnTo>
                    <a:pt x="413130" y="178688"/>
                  </a:lnTo>
                  <a:lnTo>
                    <a:pt x="405892" y="176275"/>
                  </a:lnTo>
                  <a:lnTo>
                    <a:pt x="400939" y="171831"/>
                  </a:lnTo>
                  <a:lnTo>
                    <a:pt x="395985" y="167259"/>
                  </a:lnTo>
                  <a:lnTo>
                    <a:pt x="393192" y="160781"/>
                  </a:lnTo>
                  <a:lnTo>
                    <a:pt x="392302" y="152527"/>
                  </a:lnTo>
                  <a:close/>
                </a:path>
                <a:path w="827404" h="233679">
                  <a:moveTo>
                    <a:pt x="491387" y="112775"/>
                  </a:moveTo>
                  <a:lnTo>
                    <a:pt x="421767" y="112775"/>
                  </a:lnTo>
                  <a:lnTo>
                    <a:pt x="431800" y="112903"/>
                  </a:lnTo>
                  <a:lnTo>
                    <a:pt x="439658" y="116046"/>
                  </a:lnTo>
                  <a:lnTo>
                    <a:pt x="439505" y="116046"/>
                  </a:lnTo>
                  <a:lnTo>
                    <a:pt x="450088" y="127888"/>
                  </a:lnTo>
                  <a:lnTo>
                    <a:pt x="452881" y="135762"/>
                  </a:lnTo>
                  <a:lnTo>
                    <a:pt x="452754" y="155321"/>
                  </a:lnTo>
                  <a:lnTo>
                    <a:pt x="450088" y="163194"/>
                  </a:lnTo>
                  <a:lnTo>
                    <a:pt x="444753" y="169291"/>
                  </a:lnTo>
                  <a:lnTo>
                    <a:pt x="439547" y="175387"/>
                  </a:lnTo>
                  <a:lnTo>
                    <a:pt x="431754" y="178688"/>
                  </a:lnTo>
                  <a:lnTo>
                    <a:pt x="490506" y="178688"/>
                  </a:lnTo>
                  <a:lnTo>
                    <a:pt x="492179" y="175387"/>
                  </a:lnTo>
                  <a:lnTo>
                    <a:pt x="495331" y="166131"/>
                  </a:lnTo>
                  <a:lnTo>
                    <a:pt x="497256" y="156211"/>
                  </a:lnTo>
                  <a:lnTo>
                    <a:pt x="497967" y="145542"/>
                  </a:lnTo>
                  <a:lnTo>
                    <a:pt x="496581" y="129877"/>
                  </a:lnTo>
                  <a:lnTo>
                    <a:pt x="492982" y="116046"/>
                  </a:lnTo>
                  <a:lnTo>
                    <a:pt x="491449" y="112903"/>
                  </a:lnTo>
                  <a:lnTo>
                    <a:pt x="491387" y="112775"/>
                  </a:lnTo>
                  <a:close/>
                </a:path>
                <a:path w="827404" h="233679">
                  <a:moveTo>
                    <a:pt x="487679" y="5587"/>
                  </a:moveTo>
                  <a:lnTo>
                    <a:pt x="356616" y="5587"/>
                  </a:lnTo>
                  <a:lnTo>
                    <a:pt x="350520" y="126746"/>
                  </a:lnTo>
                  <a:lnTo>
                    <a:pt x="392556" y="126746"/>
                  </a:lnTo>
                  <a:lnTo>
                    <a:pt x="395350" y="122809"/>
                  </a:lnTo>
                  <a:lnTo>
                    <a:pt x="399033" y="119506"/>
                  </a:lnTo>
                  <a:lnTo>
                    <a:pt x="403859" y="116967"/>
                  </a:lnTo>
                  <a:lnTo>
                    <a:pt x="408558" y="114300"/>
                  </a:lnTo>
                  <a:lnTo>
                    <a:pt x="414654" y="112903"/>
                  </a:lnTo>
                  <a:lnTo>
                    <a:pt x="421767" y="112775"/>
                  </a:lnTo>
                  <a:lnTo>
                    <a:pt x="491387" y="112775"/>
                  </a:lnTo>
                  <a:lnTo>
                    <a:pt x="487144" y="104072"/>
                  </a:lnTo>
                  <a:lnTo>
                    <a:pt x="479044" y="93980"/>
                  </a:lnTo>
                  <a:lnTo>
                    <a:pt x="469094" y="85955"/>
                  </a:lnTo>
                  <a:lnTo>
                    <a:pt x="465341" y="84074"/>
                  </a:lnTo>
                  <a:lnTo>
                    <a:pt x="396367" y="84074"/>
                  </a:lnTo>
                  <a:lnTo>
                    <a:pt x="398652" y="45085"/>
                  </a:lnTo>
                  <a:lnTo>
                    <a:pt x="487679" y="45085"/>
                  </a:lnTo>
                  <a:lnTo>
                    <a:pt x="487679" y="5587"/>
                  </a:lnTo>
                  <a:close/>
                </a:path>
                <a:path w="827404" h="233679">
                  <a:moveTo>
                    <a:pt x="431190" y="75437"/>
                  </a:moveTo>
                  <a:lnTo>
                    <a:pt x="423036" y="75437"/>
                  </a:lnTo>
                  <a:lnTo>
                    <a:pt x="416941" y="76200"/>
                  </a:lnTo>
                  <a:lnTo>
                    <a:pt x="405892" y="79248"/>
                  </a:lnTo>
                  <a:lnTo>
                    <a:pt x="400811" y="81280"/>
                  </a:lnTo>
                  <a:lnTo>
                    <a:pt x="396367" y="84074"/>
                  </a:lnTo>
                  <a:lnTo>
                    <a:pt x="465341" y="84074"/>
                  </a:lnTo>
                  <a:lnTo>
                    <a:pt x="457549" y="80168"/>
                  </a:lnTo>
                  <a:lnTo>
                    <a:pt x="444432" y="76620"/>
                  </a:lnTo>
                  <a:lnTo>
                    <a:pt x="431190" y="75437"/>
                  </a:lnTo>
                  <a:close/>
                </a:path>
                <a:path w="827404" h="233679">
                  <a:moveTo>
                    <a:pt x="82803" y="5587"/>
                  </a:moveTo>
                  <a:lnTo>
                    <a:pt x="0" y="5587"/>
                  </a:lnTo>
                  <a:lnTo>
                    <a:pt x="0" y="45847"/>
                  </a:lnTo>
                  <a:lnTo>
                    <a:pt x="36702" y="45847"/>
                  </a:lnTo>
                  <a:lnTo>
                    <a:pt x="36702" y="213106"/>
                  </a:lnTo>
                  <a:lnTo>
                    <a:pt x="82803" y="213106"/>
                  </a:lnTo>
                  <a:lnTo>
                    <a:pt x="82803" y="5587"/>
                  </a:lnTo>
                  <a:close/>
                </a:path>
                <a:path w="827404" h="233679">
                  <a:moveTo>
                    <a:pt x="258118" y="40512"/>
                  </a:moveTo>
                  <a:lnTo>
                    <a:pt x="199030" y="40512"/>
                  </a:lnTo>
                  <a:lnTo>
                    <a:pt x="205867" y="42672"/>
                  </a:lnTo>
                  <a:lnTo>
                    <a:pt x="215010" y="51816"/>
                  </a:lnTo>
                  <a:lnTo>
                    <a:pt x="217170" y="57912"/>
                  </a:lnTo>
                  <a:lnTo>
                    <a:pt x="217170" y="65659"/>
                  </a:lnTo>
                  <a:lnTo>
                    <a:pt x="217424" y="71374"/>
                  </a:lnTo>
                  <a:lnTo>
                    <a:pt x="194714" y="107586"/>
                  </a:lnTo>
                  <a:lnTo>
                    <a:pt x="118364" y="186562"/>
                  </a:lnTo>
                  <a:lnTo>
                    <a:pt x="118364" y="213106"/>
                  </a:lnTo>
                  <a:lnTo>
                    <a:pt x="266826" y="213106"/>
                  </a:lnTo>
                  <a:lnTo>
                    <a:pt x="266826" y="173862"/>
                  </a:lnTo>
                  <a:lnTo>
                    <a:pt x="186054" y="173862"/>
                  </a:lnTo>
                  <a:lnTo>
                    <a:pt x="215900" y="143002"/>
                  </a:lnTo>
                  <a:lnTo>
                    <a:pt x="244221" y="110998"/>
                  </a:lnTo>
                  <a:lnTo>
                    <a:pt x="262763" y="72262"/>
                  </a:lnTo>
                  <a:lnTo>
                    <a:pt x="262763" y="65150"/>
                  </a:lnTo>
                  <a:lnTo>
                    <a:pt x="261439" y="51816"/>
                  </a:lnTo>
                  <a:lnTo>
                    <a:pt x="261403" y="51454"/>
                  </a:lnTo>
                  <a:lnTo>
                    <a:pt x="258118" y="40512"/>
                  </a:lnTo>
                  <a:close/>
                </a:path>
                <a:path w="827404" h="233679">
                  <a:moveTo>
                    <a:pt x="188595" y="0"/>
                  </a:moveTo>
                  <a:lnTo>
                    <a:pt x="145928" y="11751"/>
                  </a:lnTo>
                  <a:lnTo>
                    <a:pt x="119570" y="42989"/>
                  </a:lnTo>
                  <a:lnTo>
                    <a:pt x="115691" y="56006"/>
                  </a:lnTo>
                  <a:lnTo>
                    <a:pt x="115570" y="56415"/>
                  </a:lnTo>
                  <a:lnTo>
                    <a:pt x="114032" y="71374"/>
                  </a:lnTo>
                  <a:lnTo>
                    <a:pt x="159639" y="71374"/>
                  </a:lnTo>
                  <a:lnTo>
                    <a:pt x="159639" y="63118"/>
                  </a:lnTo>
                  <a:lnTo>
                    <a:pt x="162178" y="56006"/>
                  </a:lnTo>
                  <a:lnTo>
                    <a:pt x="171957" y="43687"/>
                  </a:lnTo>
                  <a:lnTo>
                    <a:pt x="179197" y="40512"/>
                  </a:lnTo>
                  <a:lnTo>
                    <a:pt x="258118" y="40512"/>
                  </a:lnTo>
                  <a:lnTo>
                    <a:pt x="257698" y="39115"/>
                  </a:lnTo>
                  <a:lnTo>
                    <a:pt x="219852" y="4873"/>
                  </a:lnTo>
                  <a:lnTo>
                    <a:pt x="205218" y="1359"/>
                  </a:lnTo>
                  <a:lnTo>
                    <a:pt x="188595" y="0"/>
                  </a:lnTo>
                  <a:close/>
                </a:path>
              </a:pathLst>
            </a:custGeom>
            <a:solidFill>
              <a:srgbClr val="D433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20227" y="3544061"/>
              <a:ext cx="161544" cy="173100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2611754" y="6008458"/>
            <a:ext cx="709295" cy="172720"/>
            <a:chOff x="2611754" y="6008458"/>
            <a:chExt cx="709295" cy="172720"/>
          </a:xfrm>
        </p:grpSpPr>
        <p:sp>
          <p:nvSpPr>
            <p:cNvPr id="78" name="object 78"/>
            <p:cNvSpPr/>
            <p:nvPr/>
          </p:nvSpPr>
          <p:spPr>
            <a:xfrm>
              <a:off x="2611754" y="6011100"/>
              <a:ext cx="520700" cy="170180"/>
            </a:xfrm>
            <a:custGeom>
              <a:avLst/>
              <a:gdLst/>
              <a:ahLst/>
              <a:cxnLst/>
              <a:rect l="l" t="t" r="r" b="b"/>
              <a:pathLst>
                <a:path w="520700" h="170179">
                  <a:moveTo>
                    <a:pt x="194818" y="0"/>
                  </a:moveTo>
                  <a:lnTo>
                    <a:pt x="157678" y="14693"/>
                  </a:lnTo>
                  <a:lnTo>
                    <a:pt x="136905" y="58918"/>
                  </a:lnTo>
                  <a:lnTo>
                    <a:pt x="134874" y="84912"/>
                  </a:lnTo>
                  <a:lnTo>
                    <a:pt x="135425" y="98509"/>
                  </a:lnTo>
                  <a:lnTo>
                    <a:pt x="147010" y="141002"/>
                  </a:lnTo>
                  <a:lnTo>
                    <a:pt x="178498" y="167484"/>
                  </a:lnTo>
                  <a:lnTo>
                    <a:pt x="194818" y="169837"/>
                  </a:lnTo>
                  <a:lnTo>
                    <a:pt x="203172" y="169248"/>
                  </a:lnTo>
                  <a:lnTo>
                    <a:pt x="235454" y="151003"/>
                  </a:lnTo>
                  <a:lnTo>
                    <a:pt x="194818" y="151003"/>
                  </a:lnTo>
                  <a:lnTo>
                    <a:pt x="186699" y="149974"/>
                  </a:lnTo>
                  <a:lnTo>
                    <a:pt x="158368" y="113888"/>
                  </a:lnTo>
                  <a:lnTo>
                    <a:pt x="155320" y="84912"/>
                  </a:lnTo>
                  <a:lnTo>
                    <a:pt x="156074" y="71322"/>
                  </a:lnTo>
                  <a:lnTo>
                    <a:pt x="156178" y="69443"/>
                  </a:lnTo>
                  <a:lnTo>
                    <a:pt x="172654" y="28147"/>
                  </a:lnTo>
                  <a:lnTo>
                    <a:pt x="194818" y="18834"/>
                  </a:lnTo>
                  <a:lnTo>
                    <a:pt x="235457" y="18834"/>
                  </a:lnTo>
                  <a:lnTo>
                    <a:pt x="231828" y="14693"/>
                  </a:lnTo>
                  <a:lnTo>
                    <a:pt x="225425" y="9398"/>
                  </a:lnTo>
                  <a:lnTo>
                    <a:pt x="218499" y="5288"/>
                  </a:lnTo>
                  <a:lnTo>
                    <a:pt x="211073" y="2351"/>
                  </a:lnTo>
                  <a:lnTo>
                    <a:pt x="203172" y="587"/>
                  </a:lnTo>
                  <a:lnTo>
                    <a:pt x="194818" y="0"/>
                  </a:lnTo>
                  <a:close/>
                </a:path>
                <a:path w="520700" h="170179">
                  <a:moveTo>
                    <a:pt x="235457" y="18834"/>
                  </a:moveTo>
                  <a:lnTo>
                    <a:pt x="194818" y="18834"/>
                  </a:lnTo>
                  <a:lnTo>
                    <a:pt x="202862" y="19874"/>
                  </a:lnTo>
                  <a:lnTo>
                    <a:pt x="210216" y="22979"/>
                  </a:lnTo>
                  <a:lnTo>
                    <a:pt x="231140" y="56032"/>
                  </a:lnTo>
                  <a:lnTo>
                    <a:pt x="234187" y="84912"/>
                  </a:lnTo>
                  <a:lnTo>
                    <a:pt x="233437" y="98509"/>
                  </a:lnTo>
                  <a:lnTo>
                    <a:pt x="216856" y="141739"/>
                  </a:lnTo>
                  <a:lnTo>
                    <a:pt x="194818" y="151003"/>
                  </a:lnTo>
                  <a:lnTo>
                    <a:pt x="235454" y="151003"/>
                  </a:lnTo>
                  <a:lnTo>
                    <a:pt x="252539" y="110915"/>
                  </a:lnTo>
                  <a:lnTo>
                    <a:pt x="254634" y="84912"/>
                  </a:lnTo>
                  <a:lnTo>
                    <a:pt x="254063" y="71322"/>
                  </a:lnTo>
                  <a:lnTo>
                    <a:pt x="242444" y="28829"/>
                  </a:lnTo>
                  <a:lnTo>
                    <a:pt x="237505" y="21170"/>
                  </a:lnTo>
                  <a:lnTo>
                    <a:pt x="235457" y="18834"/>
                  </a:lnTo>
                  <a:close/>
                </a:path>
                <a:path w="520700" h="170179">
                  <a:moveTo>
                    <a:pt x="427100" y="120383"/>
                  </a:moveTo>
                  <a:lnTo>
                    <a:pt x="406019" y="120383"/>
                  </a:lnTo>
                  <a:lnTo>
                    <a:pt x="407420" y="130530"/>
                  </a:lnTo>
                  <a:lnTo>
                    <a:pt x="430385" y="161753"/>
                  </a:lnTo>
                  <a:lnTo>
                    <a:pt x="440211" y="166177"/>
                  </a:lnTo>
                  <a:lnTo>
                    <a:pt x="440358" y="166177"/>
                  </a:lnTo>
                  <a:lnTo>
                    <a:pt x="451270" y="168808"/>
                  </a:lnTo>
                  <a:lnTo>
                    <a:pt x="463550" y="169837"/>
                  </a:lnTo>
                  <a:lnTo>
                    <a:pt x="475859" y="168808"/>
                  </a:lnTo>
                  <a:lnTo>
                    <a:pt x="486870" y="166177"/>
                  </a:lnTo>
                  <a:lnTo>
                    <a:pt x="496571" y="161945"/>
                  </a:lnTo>
                  <a:lnTo>
                    <a:pt x="504951" y="156108"/>
                  </a:lnTo>
                  <a:lnTo>
                    <a:pt x="509434" y="151396"/>
                  </a:lnTo>
                  <a:lnTo>
                    <a:pt x="463550" y="151396"/>
                  </a:lnTo>
                  <a:lnTo>
                    <a:pt x="455801" y="150756"/>
                  </a:lnTo>
                  <a:lnTo>
                    <a:pt x="455574" y="150756"/>
                  </a:lnTo>
                  <a:lnTo>
                    <a:pt x="448799" y="149123"/>
                  </a:lnTo>
                  <a:lnTo>
                    <a:pt x="448580" y="149123"/>
                  </a:lnTo>
                  <a:lnTo>
                    <a:pt x="427170" y="122008"/>
                  </a:lnTo>
                  <a:lnTo>
                    <a:pt x="427100" y="120383"/>
                  </a:lnTo>
                  <a:close/>
                </a:path>
                <a:path w="520700" h="170179">
                  <a:moveTo>
                    <a:pt x="505708" y="18249"/>
                  </a:moveTo>
                  <a:lnTo>
                    <a:pt x="461390" y="18249"/>
                  </a:lnTo>
                  <a:lnTo>
                    <a:pt x="469032" y="18892"/>
                  </a:lnTo>
                  <a:lnTo>
                    <a:pt x="476098" y="20599"/>
                  </a:lnTo>
                  <a:lnTo>
                    <a:pt x="475941" y="20599"/>
                  </a:lnTo>
                  <a:lnTo>
                    <a:pt x="481554" y="23121"/>
                  </a:lnTo>
                  <a:lnTo>
                    <a:pt x="486409" y="26708"/>
                  </a:lnTo>
                  <a:lnTo>
                    <a:pt x="492378" y="32131"/>
                  </a:lnTo>
                  <a:lnTo>
                    <a:pt x="495300" y="38912"/>
                  </a:lnTo>
                  <a:lnTo>
                    <a:pt x="495300" y="55575"/>
                  </a:lnTo>
                  <a:lnTo>
                    <a:pt x="460756" y="75603"/>
                  </a:lnTo>
                  <a:lnTo>
                    <a:pt x="442849" y="75603"/>
                  </a:lnTo>
                  <a:lnTo>
                    <a:pt x="442849" y="93218"/>
                  </a:lnTo>
                  <a:lnTo>
                    <a:pt x="460756" y="93218"/>
                  </a:lnTo>
                  <a:lnTo>
                    <a:pt x="469491" y="93732"/>
                  </a:lnTo>
                  <a:lnTo>
                    <a:pt x="499744" y="113017"/>
                  </a:lnTo>
                  <a:lnTo>
                    <a:pt x="499649" y="130738"/>
                  </a:lnTo>
                  <a:lnTo>
                    <a:pt x="463550" y="151396"/>
                  </a:lnTo>
                  <a:lnTo>
                    <a:pt x="509434" y="151396"/>
                  </a:lnTo>
                  <a:lnTo>
                    <a:pt x="520700" y="122008"/>
                  </a:lnTo>
                  <a:lnTo>
                    <a:pt x="520672" y="120383"/>
                  </a:lnTo>
                  <a:lnTo>
                    <a:pt x="520572" y="114503"/>
                  </a:lnTo>
                  <a:lnTo>
                    <a:pt x="518921" y="108089"/>
                  </a:lnTo>
                  <a:lnTo>
                    <a:pt x="512662" y="97561"/>
                  </a:lnTo>
                  <a:lnTo>
                    <a:pt x="512571" y="97409"/>
                  </a:lnTo>
                  <a:lnTo>
                    <a:pt x="487552" y="83705"/>
                  </a:lnTo>
                  <a:lnTo>
                    <a:pt x="495300" y="81800"/>
                  </a:lnTo>
                  <a:lnTo>
                    <a:pt x="516508" y="46418"/>
                  </a:lnTo>
                  <a:lnTo>
                    <a:pt x="515433" y="36996"/>
                  </a:lnTo>
                  <a:lnTo>
                    <a:pt x="512572" y="28389"/>
                  </a:lnTo>
                  <a:lnTo>
                    <a:pt x="507900" y="20599"/>
                  </a:lnTo>
                  <a:lnTo>
                    <a:pt x="505708" y="18249"/>
                  </a:lnTo>
                  <a:close/>
                </a:path>
                <a:path w="520700" h="170179">
                  <a:moveTo>
                    <a:pt x="461390" y="0"/>
                  </a:moveTo>
                  <a:lnTo>
                    <a:pt x="421258" y="14719"/>
                  </a:lnTo>
                  <a:lnTo>
                    <a:pt x="406272" y="50876"/>
                  </a:lnTo>
                  <a:lnTo>
                    <a:pt x="427481" y="50876"/>
                  </a:lnTo>
                  <a:lnTo>
                    <a:pt x="427481" y="41986"/>
                  </a:lnTo>
                  <a:lnTo>
                    <a:pt x="430402" y="34391"/>
                  </a:lnTo>
                  <a:lnTo>
                    <a:pt x="461390" y="18249"/>
                  </a:lnTo>
                  <a:lnTo>
                    <a:pt x="505708" y="18249"/>
                  </a:lnTo>
                  <a:lnTo>
                    <a:pt x="501395" y="13627"/>
                  </a:lnTo>
                  <a:lnTo>
                    <a:pt x="493395" y="7859"/>
                  </a:lnTo>
                  <a:lnTo>
                    <a:pt x="484060" y="3665"/>
                  </a:lnTo>
                  <a:lnTo>
                    <a:pt x="473643" y="1106"/>
                  </a:lnTo>
                  <a:lnTo>
                    <a:pt x="474101" y="1106"/>
                  </a:lnTo>
                  <a:lnTo>
                    <a:pt x="461390" y="0"/>
                  </a:lnTo>
                  <a:close/>
                </a:path>
                <a:path w="520700" h="170179">
                  <a:moveTo>
                    <a:pt x="372055" y="18834"/>
                  </a:moveTo>
                  <a:lnTo>
                    <a:pt x="327787" y="18834"/>
                  </a:lnTo>
                  <a:lnTo>
                    <a:pt x="335022" y="19372"/>
                  </a:lnTo>
                  <a:lnTo>
                    <a:pt x="341471" y="20875"/>
                  </a:lnTo>
                  <a:lnTo>
                    <a:pt x="361034" y="53492"/>
                  </a:lnTo>
                  <a:lnTo>
                    <a:pt x="361061" y="54686"/>
                  </a:lnTo>
                  <a:lnTo>
                    <a:pt x="339345" y="87207"/>
                  </a:lnTo>
                  <a:lnTo>
                    <a:pt x="274700" y="152412"/>
                  </a:lnTo>
                  <a:lnTo>
                    <a:pt x="274700" y="166179"/>
                  </a:lnTo>
                  <a:lnTo>
                    <a:pt x="387476" y="166179"/>
                  </a:lnTo>
                  <a:lnTo>
                    <a:pt x="387476" y="147751"/>
                  </a:lnTo>
                  <a:lnTo>
                    <a:pt x="305181" y="147751"/>
                  </a:lnTo>
                  <a:lnTo>
                    <a:pt x="347852" y="106006"/>
                  </a:lnTo>
                  <a:lnTo>
                    <a:pt x="374014" y="74599"/>
                  </a:lnTo>
                  <a:lnTo>
                    <a:pt x="382002" y="49034"/>
                  </a:lnTo>
                  <a:lnTo>
                    <a:pt x="382015" y="48831"/>
                  </a:lnTo>
                  <a:lnTo>
                    <a:pt x="381223" y="40465"/>
                  </a:lnTo>
                  <a:lnTo>
                    <a:pt x="381125" y="39433"/>
                  </a:lnTo>
                  <a:lnTo>
                    <a:pt x="381017" y="38292"/>
                  </a:lnTo>
                  <a:lnTo>
                    <a:pt x="378221" y="28886"/>
                  </a:lnTo>
                  <a:lnTo>
                    <a:pt x="373639" y="20613"/>
                  </a:lnTo>
                  <a:lnTo>
                    <a:pt x="372055" y="18834"/>
                  </a:lnTo>
                  <a:close/>
                </a:path>
                <a:path w="520700" h="170179">
                  <a:moveTo>
                    <a:pt x="327913" y="0"/>
                  </a:moveTo>
                  <a:lnTo>
                    <a:pt x="287734" y="15725"/>
                  </a:lnTo>
                  <a:lnTo>
                    <a:pt x="272795" y="53492"/>
                  </a:lnTo>
                  <a:lnTo>
                    <a:pt x="294131" y="53492"/>
                  </a:lnTo>
                  <a:lnTo>
                    <a:pt x="294677" y="46734"/>
                  </a:lnTo>
                  <a:lnTo>
                    <a:pt x="296306" y="40465"/>
                  </a:lnTo>
                  <a:lnTo>
                    <a:pt x="327787" y="18834"/>
                  </a:lnTo>
                  <a:lnTo>
                    <a:pt x="372055" y="18834"/>
                  </a:lnTo>
                  <a:lnTo>
                    <a:pt x="367283" y="13474"/>
                  </a:lnTo>
                  <a:lnTo>
                    <a:pt x="359382" y="7697"/>
                  </a:lnTo>
                  <a:lnTo>
                    <a:pt x="350170" y="3527"/>
                  </a:lnTo>
                  <a:lnTo>
                    <a:pt x="339673" y="962"/>
                  </a:lnTo>
                  <a:lnTo>
                    <a:pt x="327913" y="0"/>
                  </a:lnTo>
                  <a:close/>
                </a:path>
                <a:path w="520700" h="170179">
                  <a:moveTo>
                    <a:pt x="99259" y="18834"/>
                  </a:moveTo>
                  <a:lnTo>
                    <a:pt x="54990" y="18834"/>
                  </a:lnTo>
                  <a:lnTo>
                    <a:pt x="62226" y="19372"/>
                  </a:lnTo>
                  <a:lnTo>
                    <a:pt x="68675" y="20875"/>
                  </a:lnTo>
                  <a:lnTo>
                    <a:pt x="88264" y="54686"/>
                  </a:lnTo>
                  <a:lnTo>
                    <a:pt x="86106" y="61125"/>
                  </a:lnTo>
                  <a:lnTo>
                    <a:pt x="59436" y="94653"/>
                  </a:lnTo>
                  <a:lnTo>
                    <a:pt x="1905" y="152412"/>
                  </a:lnTo>
                  <a:lnTo>
                    <a:pt x="1905" y="166179"/>
                  </a:lnTo>
                  <a:lnTo>
                    <a:pt x="114681" y="166179"/>
                  </a:lnTo>
                  <a:lnTo>
                    <a:pt x="114681" y="147751"/>
                  </a:lnTo>
                  <a:lnTo>
                    <a:pt x="32384" y="147751"/>
                  </a:lnTo>
                  <a:lnTo>
                    <a:pt x="75056" y="106006"/>
                  </a:lnTo>
                  <a:lnTo>
                    <a:pt x="101218" y="74599"/>
                  </a:lnTo>
                  <a:lnTo>
                    <a:pt x="109219" y="48831"/>
                  </a:lnTo>
                  <a:lnTo>
                    <a:pt x="108427" y="40465"/>
                  </a:lnTo>
                  <a:lnTo>
                    <a:pt x="108329" y="39433"/>
                  </a:lnTo>
                  <a:lnTo>
                    <a:pt x="108221" y="38292"/>
                  </a:lnTo>
                  <a:lnTo>
                    <a:pt x="105425" y="28886"/>
                  </a:lnTo>
                  <a:lnTo>
                    <a:pt x="100843" y="20613"/>
                  </a:lnTo>
                  <a:lnTo>
                    <a:pt x="99259" y="18834"/>
                  </a:lnTo>
                  <a:close/>
                </a:path>
                <a:path w="520700" h="170179">
                  <a:moveTo>
                    <a:pt x="55118" y="0"/>
                  </a:moveTo>
                  <a:lnTo>
                    <a:pt x="14938" y="15725"/>
                  </a:lnTo>
                  <a:lnTo>
                    <a:pt x="0" y="53492"/>
                  </a:lnTo>
                  <a:lnTo>
                    <a:pt x="21336" y="53492"/>
                  </a:lnTo>
                  <a:lnTo>
                    <a:pt x="21881" y="46734"/>
                  </a:lnTo>
                  <a:lnTo>
                    <a:pt x="23510" y="40465"/>
                  </a:lnTo>
                  <a:lnTo>
                    <a:pt x="54990" y="18834"/>
                  </a:lnTo>
                  <a:lnTo>
                    <a:pt x="99259" y="18834"/>
                  </a:lnTo>
                  <a:lnTo>
                    <a:pt x="94487" y="13474"/>
                  </a:lnTo>
                  <a:lnTo>
                    <a:pt x="86586" y="7697"/>
                  </a:lnTo>
                  <a:lnTo>
                    <a:pt x="77374" y="3527"/>
                  </a:lnTo>
                  <a:lnTo>
                    <a:pt x="66877" y="962"/>
                  </a:lnTo>
                  <a:lnTo>
                    <a:pt x="5511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61410" y="6008458"/>
              <a:ext cx="159512" cy="170865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5067300" y="6008458"/>
            <a:ext cx="713740" cy="172720"/>
            <a:chOff x="5067300" y="6008458"/>
            <a:chExt cx="713740" cy="172720"/>
          </a:xfrm>
        </p:grpSpPr>
        <p:sp>
          <p:nvSpPr>
            <p:cNvPr id="81" name="object 81"/>
            <p:cNvSpPr/>
            <p:nvPr/>
          </p:nvSpPr>
          <p:spPr>
            <a:xfrm>
              <a:off x="5067300" y="6011100"/>
              <a:ext cx="531495" cy="170180"/>
            </a:xfrm>
            <a:custGeom>
              <a:avLst/>
              <a:gdLst/>
              <a:ahLst/>
              <a:cxnLst/>
              <a:rect l="l" t="t" r="r" b="b"/>
              <a:pathLst>
                <a:path w="531495" h="170179">
                  <a:moveTo>
                    <a:pt x="504698" y="129514"/>
                  </a:moveTo>
                  <a:lnTo>
                    <a:pt x="484504" y="129514"/>
                  </a:lnTo>
                  <a:lnTo>
                    <a:pt x="484504" y="166192"/>
                  </a:lnTo>
                  <a:lnTo>
                    <a:pt x="504698" y="166192"/>
                  </a:lnTo>
                  <a:lnTo>
                    <a:pt x="504698" y="129514"/>
                  </a:lnTo>
                  <a:close/>
                </a:path>
                <a:path w="531495" h="170179">
                  <a:moveTo>
                    <a:pt x="504698" y="3835"/>
                  </a:moveTo>
                  <a:lnTo>
                    <a:pt x="479551" y="3835"/>
                  </a:lnTo>
                  <a:lnTo>
                    <a:pt x="402589" y="111467"/>
                  </a:lnTo>
                  <a:lnTo>
                    <a:pt x="402589" y="129514"/>
                  </a:lnTo>
                  <a:lnTo>
                    <a:pt x="531240" y="129514"/>
                  </a:lnTo>
                  <a:lnTo>
                    <a:pt x="531240" y="111467"/>
                  </a:lnTo>
                  <a:lnTo>
                    <a:pt x="424434" y="111467"/>
                  </a:lnTo>
                  <a:lnTo>
                    <a:pt x="484504" y="27152"/>
                  </a:lnTo>
                  <a:lnTo>
                    <a:pt x="504698" y="27152"/>
                  </a:lnTo>
                  <a:lnTo>
                    <a:pt x="504698" y="3835"/>
                  </a:lnTo>
                  <a:close/>
                </a:path>
                <a:path w="531495" h="170179">
                  <a:moveTo>
                    <a:pt x="504698" y="27152"/>
                  </a:moveTo>
                  <a:lnTo>
                    <a:pt x="484504" y="27152"/>
                  </a:lnTo>
                  <a:lnTo>
                    <a:pt x="484504" y="111467"/>
                  </a:lnTo>
                  <a:lnTo>
                    <a:pt x="504698" y="111467"/>
                  </a:lnTo>
                  <a:lnTo>
                    <a:pt x="504698" y="27152"/>
                  </a:lnTo>
                  <a:close/>
                </a:path>
                <a:path w="531495" h="170179">
                  <a:moveTo>
                    <a:pt x="194817" y="0"/>
                  </a:moveTo>
                  <a:lnTo>
                    <a:pt x="157678" y="14693"/>
                  </a:lnTo>
                  <a:lnTo>
                    <a:pt x="136953" y="58918"/>
                  </a:lnTo>
                  <a:lnTo>
                    <a:pt x="134874" y="84912"/>
                  </a:lnTo>
                  <a:lnTo>
                    <a:pt x="135443" y="98509"/>
                  </a:lnTo>
                  <a:lnTo>
                    <a:pt x="147010" y="141002"/>
                  </a:lnTo>
                  <a:lnTo>
                    <a:pt x="178546" y="167484"/>
                  </a:lnTo>
                  <a:lnTo>
                    <a:pt x="194817" y="169837"/>
                  </a:lnTo>
                  <a:lnTo>
                    <a:pt x="203227" y="169248"/>
                  </a:lnTo>
                  <a:lnTo>
                    <a:pt x="235494" y="151003"/>
                  </a:lnTo>
                  <a:lnTo>
                    <a:pt x="194817" y="151003"/>
                  </a:lnTo>
                  <a:lnTo>
                    <a:pt x="186717" y="149974"/>
                  </a:lnTo>
                  <a:lnTo>
                    <a:pt x="158369" y="113888"/>
                  </a:lnTo>
                  <a:lnTo>
                    <a:pt x="155321" y="84912"/>
                  </a:lnTo>
                  <a:lnTo>
                    <a:pt x="156074" y="71322"/>
                  </a:lnTo>
                  <a:lnTo>
                    <a:pt x="156178" y="69443"/>
                  </a:lnTo>
                  <a:lnTo>
                    <a:pt x="172708" y="28147"/>
                  </a:lnTo>
                  <a:lnTo>
                    <a:pt x="194817" y="18834"/>
                  </a:lnTo>
                  <a:lnTo>
                    <a:pt x="235497" y="18834"/>
                  </a:lnTo>
                  <a:lnTo>
                    <a:pt x="231884" y="14693"/>
                  </a:lnTo>
                  <a:lnTo>
                    <a:pt x="225551" y="9398"/>
                  </a:lnTo>
                  <a:lnTo>
                    <a:pt x="218570" y="5288"/>
                  </a:lnTo>
                  <a:lnTo>
                    <a:pt x="211137" y="2351"/>
                  </a:lnTo>
                  <a:lnTo>
                    <a:pt x="203227" y="587"/>
                  </a:lnTo>
                  <a:lnTo>
                    <a:pt x="194817" y="0"/>
                  </a:lnTo>
                  <a:close/>
                </a:path>
                <a:path w="531495" h="170179">
                  <a:moveTo>
                    <a:pt x="235497" y="18834"/>
                  </a:moveTo>
                  <a:lnTo>
                    <a:pt x="194817" y="18834"/>
                  </a:lnTo>
                  <a:lnTo>
                    <a:pt x="202916" y="19874"/>
                  </a:lnTo>
                  <a:lnTo>
                    <a:pt x="210264" y="22979"/>
                  </a:lnTo>
                  <a:lnTo>
                    <a:pt x="231139" y="56032"/>
                  </a:lnTo>
                  <a:lnTo>
                    <a:pt x="234187" y="84912"/>
                  </a:lnTo>
                  <a:lnTo>
                    <a:pt x="233437" y="98509"/>
                  </a:lnTo>
                  <a:lnTo>
                    <a:pt x="216874" y="141739"/>
                  </a:lnTo>
                  <a:lnTo>
                    <a:pt x="194817" y="151003"/>
                  </a:lnTo>
                  <a:lnTo>
                    <a:pt x="235494" y="151003"/>
                  </a:lnTo>
                  <a:lnTo>
                    <a:pt x="252555" y="110915"/>
                  </a:lnTo>
                  <a:lnTo>
                    <a:pt x="254635" y="84912"/>
                  </a:lnTo>
                  <a:lnTo>
                    <a:pt x="254065" y="71322"/>
                  </a:lnTo>
                  <a:lnTo>
                    <a:pt x="242500" y="28829"/>
                  </a:lnTo>
                  <a:lnTo>
                    <a:pt x="237537" y="21170"/>
                  </a:lnTo>
                  <a:lnTo>
                    <a:pt x="235497" y="18834"/>
                  </a:lnTo>
                  <a:close/>
                </a:path>
                <a:path w="531495" h="170179">
                  <a:moveTo>
                    <a:pt x="372057" y="18834"/>
                  </a:moveTo>
                  <a:lnTo>
                    <a:pt x="327787" y="18834"/>
                  </a:lnTo>
                  <a:lnTo>
                    <a:pt x="335077" y="19372"/>
                  </a:lnTo>
                  <a:lnTo>
                    <a:pt x="341534" y="20875"/>
                  </a:lnTo>
                  <a:lnTo>
                    <a:pt x="361061" y="54686"/>
                  </a:lnTo>
                  <a:lnTo>
                    <a:pt x="358901" y="61125"/>
                  </a:lnTo>
                  <a:lnTo>
                    <a:pt x="332232" y="94653"/>
                  </a:lnTo>
                  <a:lnTo>
                    <a:pt x="274700" y="152412"/>
                  </a:lnTo>
                  <a:lnTo>
                    <a:pt x="274700" y="166179"/>
                  </a:lnTo>
                  <a:lnTo>
                    <a:pt x="387603" y="166179"/>
                  </a:lnTo>
                  <a:lnTo>
                    <a:pt x="387603" y="147751"/>
                  </a:lnTo>
                  <a:lnTo>
                    <a:pt x="305308" y="147751"/>
                  </a:lnTo>
                  <a:lnTo>
                    <a:pt x="347852" y="106006"/>
                  </a:lnTo>
                  <a:lnTo>
                    <a:pt x="374141" y="74599"/>
                  </a:lnTo>
                  <a:lnTo>
                    <a:pt x="382142" y="48831"/>
                  </a:lnTo>
                  <a:lnTo>
                    <a:pt x="381292" y="40465"/>
                  </a:lnTo>
                  <a:lnTo>
                    <a:pt x="381187" y="39433"/>
                  </a:lnTo>
                  <a:lnTo>
                    <a:pt x="381071" y="38292"/>
                  </a:lnTo>
                  <a:lnTo>
                    <a:pt x="378237" y="28886"/>
                  </a:lnTo>
                  <a:lnTo>
                    <a:pt x="373641" y="20613"/>
                  </a:lnTo>
                  <a:lnTo>
                    <a:pt x="372057" y="18834"/>
                  </a:lnTo>
                  <a:close/>
                </a:path>
                <a:path w="531495" h="170179">
                  <a:moveTo>
                    <a:pt x="327913" y="0"/>
                  </a:moveTo>
                  <a:lnTo>
                    <a:pt x="287734" y="15725"/>
                  </a:lnTo>
                  <a:lnTo>
                    <a:pt x="272796" y="53492"/>
                  </a:lnTo>
                  <a:lnTo>
                    <a:pt x="294132" y="53492"/>
                  </a:lnTo>
                  <a:lnTo>
                    <a:pt x="294677" y="46734"/>
                  </a:lnTo>
                  <a:lnTo>
                    <a:pt x="296306" y="40465"/>
                  </a:lnTo>
                  <a:lnTo>
                    <a:pt x="327787" y="18834"/>
                  </a:lnTo>
                  <a:lnTo>
                    <a:pt x="372057" y="18834"/>
                  </a:lnTo>
                  <a:lnTo>
                    <a:pt x="367284" y="13474"/>
                  </a:lnTo>
                  <a:lnTo>
                    <a:pt x="359400" y="7697"/>
                  </a:lnTo>
                  <a:lnTo>
                    <a:pt x="350218" y="3527"/>
                  </a:lnTo>
                  <a:lnTo>
                    <a:pt x="339726" y="962"/>
                  </a:lnTo>
                  <a:lnTo>
                    <a:pt x="327913" y="0"/>
                  </a:lnTo>
                  <a:close/>
                </a:path>
                <a:path w="531495" h="170179">
                  <a:moveTo>
                    <a:pt x="99261" y="18834"/>
                  </a:moveTo>
                  <a:lnTo>
                    <a:pt x="54990" y="18834"/>
                  </a:lnTo>
                  <a:lnTo>
                    <a:pt x="62281" y="19372"/>
                  </a:lnTo>
                  <a:lnTo>
                    <a:pt x="68738" y="20875"/>
                  </a:lnTo>
                  <a:lnTo>
                    <a:pt x="88264" y="54686"/>
                  </a:lnTo>
                  <a:lnTo>
                    <a:pt x="86105" y="61125"/>
                  </a:lnTo>
                  <a:lnTo>
                    <a:pt x="59436" y="94653"/>
                  </a:lnTo>
                  <a:lnTo>
                    <a:pt x="1904" y="152412"/>
                  </a:lnTo>
                  <a:lnTo>
                    <a:pt x="1904" y="166179"/>
                  </a:lnTo>
                  <a:lnTo>
                    <a:pt x="114808" y="166179"/>
                  </a:lnTo>
                  <a:lnTo>
                    <a:pt x="114808" y="147751"/>
                  </a:lnTo>
                  <a:lnTo>
                    <a:pt x="32512" y="147751"/>
                  </a:lnTo>
                  <a:lnTo>
                    <a:pt x="75057" y="106006"/>
                  </a:lnTo>
                  <a:lnTo>
                    <a:pt x="101346" y="74599"/>
                  </a:lnTo>
                  <a:lnTo>
                    <a:pt x="109347" y="48831"/>
                  </a:lnTo>
                  <a:lnTo>
                    <a:pt x="108496" y="40465"/>
                  </a:lnTo>
                  <a:lnTo>
                    <a:pt x="108391" y="39433"/>
                  </a:lnTo>
                  <a:lnTo>
                    <a:pt x="108275" y="38292"/>
                  </a:lnTo>
                  <a:lnTo>
                    <a:pt x="105441" y="28886"/>
                  </a:lnTo>
                  <a:lnTo>
                    <a:pt x="100845" y="20613"/>
                  </a:lnTo>
                  <a:lnTo>
                    <a:pt x="99261" y="18834"/>
                  </a:lnTo>
                  <a:close/>
                </a:path>
                <a:path w="531495" h="170179">
                  <a:moveTo>
                    <a:pt x="55117" y="0"/>
                  </a:moveTo>
                  <a:lnTo>
                    <a:pt x="14938" y="15725"/>
                  </a:lnTo>
                  <a:lnTo>
                    <a:pt x="0" y="53492"/>
                  </a:lnTo>
                  <a:lnTo>
                    <a:pt x="21336" y="53492"/>
                  </a:lnTo>
                  <a:lnTo>
                    <a:pt x="21881" y="46734"/>
                  </a:lnTo>
                  <a:lnTo>
                    <a:pt x="23510" y="40465"/>
                  </a:lnTo>
                  <a:lnTo>
                    <a:pt x="54990" y="18834"/>
                  </a:lnTo>
                  <a:lnTo>
                    <a:pt x="99261" y="18834"/>
                  </a:lnTo>
                  <a:lnTo>
                    <a:pt x="94487" y="13474"/>
                  </a:lnTo>
                  <a:lnTo>
                    <a:pt x="86604" y="7697"/>
                  </a:lnTo>
                  <a:lnTo>
                    <a:pt x="77422" y="3527"/>
                  </a:lnTo>
                  <a:lnTo>
                    <a:pt x="66930" y="962"/>
                  </a:lnTo>
                  <a:lnTo>
                    <a:pt x="5511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21527" y="6008458"/>
              <a:ext cx="159512" cy="170865"/>
            </a:xfrm>
            <a:prstGeom prst="rect">
              <a:avLst/>
            </a:prstGeom>
          </p:spPr>
        </p:pic>
      </p:grpSp>
      <p:grpSp>
        <p:nvGrpSpPr>
          <p:cNvPr id="83" name="object 83"/>
          <p:cNvGrpSpPr/>
          <p:nvPr/>
        </p:nvGrpSpPr>
        <p:grpSpPr>
          <a:xfrm>
            <a:off x="7768463" y="6008458"/>
            <a:ext cx="709295" cy="172720"/>
            <a:chOff x="7768463" y="6008458"/>
            <a:chExt cx="709295" cy="172720"/>
          </a:xfrm>
        </p:grpSpPr>
        <p:sp>
          <p:nvSpPr>
            <p:cNvPr id="84" name="object 84"/>
            <p:cNvSpPr/>
            <p:nvPr/>
          </p:nvSpPr>
          <p:spPr>
            <a:xfrm>
              <a:off x="7768463" y="6011100"/>
              <a:ext cx="520700" cy="170180"/>
            </a:xfrm>
            <a:custGeom>
              <a:avLst/>
              <a:gdLst/>
              <a:ahLst/>
              <a:cxnLst/>
              <a:rect l="l" t="t" r="r" b="b"/>
              <a:pathLst>
                <a:path w="520700" h="170179">
                  <a:moveTo>
                    <a:pt x="194690" y="0"/>
                  </a:moveTo>
                  <a:lnTo>
                    <a:pt x="157553" y="14693"/>
                  </a:lnTo>
                  <a:lnTo>
                    <a:pt x="136842" y="58918"/>
                  </a:lnTo>
                  <a:lnTo>
                    <a:pt x="134746" y="84912"/>
                  </a:lnTo>
                  <a:lnTo>
                    <a:pt x="135318" y="98509"/>
                  </a:lnTo>
                  <a:lnTo>
                    <a:pt x="146937" y="141002"/>
                  </a:lnTo>
                  <a:lnTo>
                    <a:pt x="178419" y="167484"/>
                  </a:lnTo>
                  <a:lnTo>
                    <a:pt x="194690" y="169837"/>
                  </a:lnTo>
                  <a:lnTo>
                    <a:pt x="203100" y="169248"/>
                  </a:lnTo>
                  <a:lnTo>
                    <a:pt x="235367" y="151003"/>
                  </a:lnTo>
                  <a:lnTo>
                    <a:pt x="194690" y="151003"/>
                  </a:lnTo>
                  <a:lnTo>
                    <a:pt x="186590" y="149974"/>
                  </a:lnTo>
                  <a:lnTo>
                    <a:pt x="158241" y="113888"/>
                  </a:lnTo>
                  <a:lnTo>
                    <a:pt x="155193" y="84912"/>
                  </a:lnTo>
                  <a:lnTo>
                    <a:pt x="155947" y="71322"/>
                  </a:lnTo>
                  <a:lnTo>
                    <a:pt x="156051" y="69443"/>
                  </a:lnTo>
                  <a:lnTo>
                    <a:pt x="172581" y="28147"/>
                  </a:lnTo>
                  <a:lnTo>
                    <a:pt x="194690" y="18834"/>
                  </a:lnTo>
                  <a:lnTo>
                    <a:pt x="235370" y="18834"/>
                  </a:lnTo>
                  <a:lnTo>
                    <a:pt x="231757" y="14693"/>
                  </a:lnTo>
                  <a:lnTo>
                    <a:pt x="225425" y="9398"/>
                  </a:lnTo>
                  <a:lnTo>
                    <a:pt x="218443" y="5288"/>
                  </a:lnTo>
                  <a:lnTo>
                    <a:pt x="211010" y="2351"/>
                  </a:lnTo>
                  <a:lnTo>
                    <a:pt x="203100" y="587"/>
                  </a:lnTo>
                  <a:lnTo>
                    <a:pt x="194690" y="0"/>
                  </a:lnTo>
                  <a:close/>
                </a:path>
                <a:path w="520700" h="170179">
                  <a:moveTo>
                    <a:pt x="235370" y="18834"/>
                  </a:moveTo>
                  <a:lnTo>
                    <a:pt x="194690" y="18834"/>
                  </a:lnTo>
                  <a:lnTo>
                    <a:pt x="202789" y="19874"/>
                  </a:lnTo>
                  <a:lnTo>
                    <a:pt x="210137" y="22979"/>
                  </a:lnTo>
                  <a:lnTo>
                    <a:pt x="231012" y="56032"/>
                  </a:lnTo>
                  <a:lnTo>
                    <a:pt x="234060" y="84912"/>
                  </a:lnTo>
                  <a:lnTo>
                    <a:pt x="233310" y="98509"/>
                  </a:lnTo>
                  <a:lnTo>
                    <a:pt x="216747" y="141739"/>
                  </a:lnTo>
                  <a:lnTo>
                    <a:pt x="194690" y="151003"/>
                  </a:lnTo>
                  <a:lnTo>
                    <a:pt x="235367" y="151003"/>
                  </a:lnTo>
                  <a:lnTo>
                    <a:pt x="252428" y="110915"/>
                  </a:lnTo>
                  <a:lnTo>
                    <a:pt x="254507" y="84912"/>
                  </a:lnTo>
                  <a:lnTo>
                    <a:pt x="253938" y="71322"/>
                  </a:lnTo>
                  <a:lnTo>
                    <a:pt x="242373" y="28829"/>
                  </a:lnTo>
                  <a:lnTo>
                    <a:pt x="237410" y="21170"/>
                  </a:lnTo>
                  <a:lnTo>
                    <a:pt x="235370" y="18834"/>
                  </a:lnTo>
                  <a:close/>
                </a:path>
                <a:path w="520700" h="170179">
                  <a:moveTo>
                    <a:pt x="426973" y="120383"/>
                  </a:moveTo>
                  <a:lnTo>
                    <a:pt x="405891" y="120383"/>
                  </a:lnTo>
                  <a:lnTo>
                    <a:pt x="407320" y="130684"/>
                  </a:lnTo>
                  <a:lnTo>
                    <a:pt x="430059" y="161705"/>
                  </a:lnTo>
                  <a:lnTo>
                    <a:pt x="463295" y="169849"/>
                  </a:lnTo>
                  <a:lnTo>
                    <a:pt x="474589" y="168792"/>
                  </a:lnTo>
                  <a:lnTo>
                    <a:pt x="475256" y="168792"/>
                  </a:lnTo>
                  <a:lnTo>
                    <a:pt x="486616" y="165698"/>
                  </a:lnTo>
                  <a:lnTo>
                    <a:pt x="496317" y="160854"/>
                  </a:lnTo>
                  <a:lnTo>
                    <a:pt x="504697" y="154165"/>
                  </a:lnTo>
                  <a:lnTo>
                    <a:pt x="507005" y="151396"/>
                  </a:lnTo>
                  <a:lnTo>
                    <a:pt x="463295" y="151396"/>
                  </a:lnTo>
                  <a:lnTo>
                    <a:pt x="455148" y="150722"/>
                  </a:lnTo>
                  <a:lnTo>
                    <a:pt x="427046" y="122072"/>
                  </a:lnTo>
                  <a:lnTo>
                    <a:pt x="426973" y="120383"/>
                  </a:lnTo>
                  <a:close/>
                </a:path>
                <a:path w="520700" h="170179">
                  <a:moveTo>
                    <a:pt x="508002" y="78028"/>
                  </a:moveTo>
                  <a:lnTo>
                    <a:pt x="463676" y="78028"/>
                  </a:lnTo>
                  <a:lnTo>
                    <a:pt x="471443" y="78788"/>
                  </a:lnTo>
                  <a:lnTo>
                    <a:pt x="478377" y="80760"/>
                  </a:lnTo>
                  <a:lnTo>
                    <a:pt x="499744" y="114312"/>
                  </a:lnTo>
                  <a:lnTo>
                    <a:pt x="499074" y="122072"/>
                  </a:lnTo>
                  <a:lnTo>
                    <a:pt x="470943" y="150722"/>
                  </a:lnTo>
                  <a:lnTo>
                    <a:pt x="470220" y="150722"/>
                  </a:lnTo>
                  <a:lnTo>
                    <a:pt x="463295" y="151396"/>
                  </a:lnTo>
                  <a:lnTo>
                    <a:pt x="507005" y="151396"/>
                  </a:lnTo>
                  <a:lnTo>
                    <a:pt x="511538" y="145959"/>
                  </a:lnTo>
                  <a:lnTo>
                    <a:pt x="516424" y="136652"/>
                  </a:lnTo>
                  <a:lnTo>
                    <a:pt x="516821" y="135334"/>
                  </a:lnTo>
                  <a:lnTo>
                    <a:pt x="519503" y="126033"/>
                  </a:lnTo>
                  <a:lnTo>
                    <a:pt x="520700" y="114312"/>
                  </a:lnTo>
                  <a:lnTo>
                    <a:pt x="519533" y="102589"/>
                  </a:lnTo>
                  <a:lnTo>
                    <a:pt x="516604" y="92109"/>
                  </a:lnTo>
                  <a:lnTo>
                    <a:pt x="511913" y="82873"/>
                  </a:lnTo>
                  <a:lnTo>
                    <a:pt x="508002" y="78028"/>
                  </a:lnTo>
                  <a:close/>
                </a:path>
                <a:path w="520700" h="170179">
                  <a:moveTo>
                    <a:pt x="512317" y="3835"/>
                  </a:moveTo>
                  <a:lnTo>
                    <a:pt x="413765" y="3835"/>
                  </a:lnTo>
                  <a:lnTo>
                    <a:pt x="409193" y="97282"/>
                  </a:lnTo>
                  <a:lnTo>
                    <a:pt x="430021" y="97282"/>
                  </a:lnTo>
                  <a:lnTo>
                    <a:pt x="432658" y="92109"/>
                  </a:lnTo>
                  <a:lnTo>
                    <a:pt x="436752" y="87566"/>
                  </a:lnTo>
                  <a:lnTo>
                    <a:pt x="447675" y="80137"/>
                  </a:lnTo>
                  <a:lnTo>
                    <a:pt x="454786" y="78193"/>
                  </a:lnTo>
                  <a:lnTo>
                    <a:pt x="463676" y="78028"/>
                  </a:lnTo>
                  <a:lnTo>
                    <a:pt x="508002" y="78028"/>
                  </a:lnTo>
                  <a:lnTo>
                    <a:pt x="505870" y="75387"/>
                  </a:lnTo>
                  <a:lnTo>
                    <a:pt x="430402" y="75387"/>
                  </a:lnTo>
                  <a:lnTo>
                    <a:pt x="433323" y="22288"/>
                  </a:lnTo>
                  <a:lnTo>
                    <a:pt x="512317" y="22288"/>
                  </a:lnTo>
                  <a:lnTo>
                    <a:pt x="512317" y="3835"/>
                  </a:lnTo>
                  <a:close/>
                </a:path>
                <a:path w="520700" h="170179">
                  <a:moveTo>
                    <a:pt x="467105" y="59778"/>
                  </a:moveTo>
                  <a:lnTo>
                    <a:pt x="430402" y="75387"/>
                  </a:lnTo>
                  <a:lnTo>
                    <a:pt x="505870" y="75387"/>
                  </a:lnTo>
                  <a:lnTo>
                    <a:pt x="467105" y="59778"/>
                  </a:lnTo>
                  <a:close/>
                </a:path>
                <a:path w="520700" h="170179">
                  <a:moveTo>
                    <a:pt x="371930" y="18834"/>
                  </a:moveTo>
                  <a:lnTo>
                    <a:pt x="327659" y="18834"/>
                  </a:lnTo>
                  <a:lnTo>
                    <a:pt x="334950" y="19372"/>
                  </a:lnTo>
                  <a:lnTo>
                    <a:pt x="341407" y="20875"/>
                  </a:lnTo>
                  <a:lnTo>
                    <a:pt x="360933" y="54686"/>
                  </a:lnTo>
                  <a:lnTo>
                    <a:pt x="358775" y="61125"/>
                  </a:lnTo>
                  <a:lnTo>
                    <a:pt x="332104" y="94653"/>
                  </a:lnTo>
                  <a:lnTo>
                    <a:pt x="274573" y="152412"/>
                  </a:lnTo>
                  <a:lnTo>
                    <a:pt x="274573" y="166179"/>
                  </a:lnTo>
                  <a:lnTo>
                    <a:pt x="387476" y="166179"/>
                  </a:lnTo>
                  <a:lnTo>
                    <a:pt x="387476" y="147751"/>
                  </a:lnTo>
                  <a:lnTo>
                    <a:pt x="305180" y="147751"/>
                  </a:lnTo>
                  <a:lnTo>
                    <a:pt x="347725" y="106006"/>
                  </a:lnTo>
                  <a:lnTo>
                    <a:pt x="374014" y="74599"/>
                  </a:lnTo>
                  <a:lnTo>
                    <a:pt x="382015" y="48831"/>
                  </a:lnTo>
                  <a:lnTo>
                    <a:pt x="381165" y="40465"/>
                  </a:lnTo>
                  <a:lnTo>
                    <a:pt x="381060" y="39433"/>
                  </a:lnTo>
                  <a:lnTo>
                    <a:pt x="380944" y="38292"/>
                  </a:lnTo>
                  <a:lnTo>
                    <a:pt x="378110" y="28886"/>
                  </a:lnTo>
                  <a:lnTo>
                    <a:pt x="373514" y="20613"/>
                  </a:lnTo>
                  <a:lnTo>
                    <a:pt x="371930" y="18834"/>
                  </a:lnTo>
                  <a:close/>
                </a:path>
                <a:path w="520700" h="170179">
                  <a:moveTo>
                    <a:pt x="327913" y="0"/>
                  </a:moveTo>
                  <a:lnTo>
                    <a:pt x="287623" y="15725"/>
                  </a:lnTo>
                  <a:lnTo>
                    <a:pt x="272795" y="53492"/>
                  </a:lnTo>
                  <a:lnTo>
                    <a:pt x="294004" y="53492"/>
                  </a:lnTo>
                  <a:lnTo>
                    <a:pt x="294550" y="46734"/>
                  </a:lnTo>
                  <a:lnTo>
                    <a:pt x="296179" y="40465"/>
                  </a:lnTo>
                  <a:lnTo>
                    <a:pt x="327659" y="18834"/>
                  </a:lnTo>
                  <a:lnTo>
                    <a:pt x="371930" y="18834"/>
                  </a:lnTo>
                  <a:lnTo>
                    <a:pt x="367156" y="13474"/>
                  </a:lnTo>
                  <a:lnTo>
                    <a:pt x="359275" y="7697"/>
                  </a:lnTo>
                  <a:lnTo>
                    <a:pt x="350107" y="3527"/>
                  </a:lnTo>
                  <a:lnTo>
                    <a:pt x="339653" y="962"/>
                  </a:lnTo>
                  <a:lnTo>
                    <a:pt x="327913" y="0"/>
                  </a:lnTo>
                  <a:close/>
                </a:path>
                <a:path w="520700" h="170179">
                  <a:moveTo>
                    <a:pt x="99134" y="18834"/>
                  </a:moveTo>
                  <a:lnTo>
                    <a:pt x="54863" y="18834"/>
                  </a:lnTo>
                  <a:lnTo>
                    <a:pt x="62154" y="19372"/>
                  </a:lnTo>
                  <a:lnTo>
                    <a:pt x="68611" y="20875"/>
                  </a:lnTo>
                  <a:lnTo>
                    <a:pt x="88137" y="54686"/>
                  </a:lnTo>
                  <a:lnTo>
                    <a:pt x="85978" y="61125"/>
                  </a:lnTo>
                  <a:lnTo>
                    <a:pt x="59308" y="94653"/>
                  </a:lnTo>
                  <a:lnTo>
                    <a:pt x="1777" y="152412"/>
                  </a:lnTo>
                  <a:lnTo>
                    <a:pt x="1777" y="166179"/>
                  </a:lnTo>
                  <a:lnTo>
                    <a:pt x="114680" y="166179"/>
                  </a:lnTo>
                  <a:lnTo>
                    <a:pt x="114680" y="147751"/>
                  </a:lnTo>
                  <a:lnTo>
                    <a:pt x="32384" y="147751"/>
                  </a:lnTo>
                  <a:lnTo>
                    <a:pt x="74929" y="106006"/>
                  </a:lnTo>
                  <a:lnTo>
                    <a:pt x="101218" y="74599"/>
                  </a:lnTo>
                  <a:lnTo>
                    <a:pt x="109219" y="48831"/>
                  </a:lnTo>
                  <a:lnTo>
                    <a:pt x="108369" y="40465"/>
                  </a:lnTo>
                  <a:lnTo>
                    <a:pt x="108264" y="39433"/>
                  </a:lnTo>
                  <a:lnTo>
                    <a:pt x="108148" y="38292"/>
                  </a:lnTo>
                  <a:lnTo>
                    <a:pt x="105314" y="28886"/>
                  </a:lnTo>
                  <a:lnTo>
                    <a:pt x="100718" y="20613"/>
                  </a:lnTo>
                  <a:lnTo>
                    <a:pt x="99134" y="18834"/>
                  </a:lnTo>
                  <a:close/>
                </a:path>
                <a:path w="520700" h="170179">
                  <a:moveTo>
                    <a:pt x="55117" y="0"/>
                  </a:moveTo>
                  <a:lnTo>
                    <a:pt x="14827" y="15725"/>
                  </a:lnTo>
                  <a:lnTo>
                    <a:pt x="0" y="53492"/>
                  </a:lnTo>
                  <a:lnTo>
                    <a:pt x="21208" y="53492"/>
                  </a:lnTo>
                  <a:lnTo>
                    <a:pt x="21754" y="46734"/>
                  </a:lnTo>
                  <a:lnTo>
                    <a:pt x="23383" y="40465"/>
                  </a:lnTo>
                  <a:lnTo>
                    <a:pt x="54863" y="18834"/>
                  </a:lnTo>
                  <a:lnTo>
                    <a:pt x="99134" y="18834"/>
                  </a:lnTo>
                  <a:lnTo>
                    <a:pt x="94360" y="13474"/>
                  </a:lnTo>
                  <a:lnTo>
                    <a:pt x="86479" y="7697"/>
                  </a:lnTo>
                  <a:lnTo>
                    <a:pt x="77311" y="3527"/>
                  </a:lnTo>
                  <a:lnTo>
                    <a:pt x="66857" y="962"/>
                  </a:lnTo>
                  <a:lnTo>
                    <a:pt x="5511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317992" y="6008458"/>
              <a:ext cx="159511" cy="170865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2894076" y="3791711"/>
            <a:ext cx="5267325" cy="532130"/>
            <a:chOff x="2894076" y="3791711"/>
            <a:chExt cx="5267325" cy="532130"/>
          </a:xfrm>
        </p:grpSpPr>
        <p:sp>
          <p:nvSpPr>
            <p:cNvPr id="87" name="object 87"/>
            <p:cNvSpPr/>
            <p:nvPr/>
          </p:nvSpPr>
          <p:spPr>
            <a:xfrm>
              <a:off x="2940558" y="3856481"/>
              <a:ext cx="5146675" cy="394970"/>
            </a:xfrm>
            <a:custGeom>
              <a:avLst/>
              <a:gdLst/>
              <a:ahLst/>
              <a:cxnLst/>
              <a:rect l="l" t="t" r="r" b="b"/>
              <a:pathLst>
                <a:path w="5146675" h="394970">
                  <a:moveTo>
                    <a:pt x="0" y="394716"/>
                  </a:moveTo>
                  <a:lnTo>
                    <a:pt x="2501519" y="313944"/>
                  </a:lnTo>
                  <a:lnTo>
                    <a:pt x="5146548" y="0"/>
                  </a:lnTo>
                </a:path>
              </a:pathLst>
            </a:custGeom>
            <a:ln w="19812">
              <a:solidFill>
                <a:srgbClr val="1651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362955" y="4082795"/>
              <a:ext cx="155448" cy="15544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94076" y="4168139"/>
              <a:ext cx="155448" cy="155447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05572" y="3791711"/>
              <a:ext cx="155448" cy="155448"/>
            </a:xfrm>
            <a:prstGeom prst="rect">
              <a:avLst/>
            </a:prstGeom>
          </p:spPr>
        </p:pic>
      </p:grpSp>
      <p:grpSp>
        <p:nvGrpSpPr>
          <p:cNvPr id="91" name="object 91"/>
          <p:cNvGrpSpPr/>
          <p:nvPr/>
        </p:nvGrpSpPr>
        <p:grpSpPr>
          <a:xfrm>
            <a:off x="1507236" y="5335523"/>
            <a:ext cx="8124825" cy="611505"/>
            <a:chOff x="1507236" y="5335523"/>
            <a:chExt cx="8124825" cy="611505"/>
          </a:xfrm>
        </p:grpSpPr>
        <p:sp>
          <p:nvSpPr>
            <p:cNvPr id="92" name="object 92"/>
            <p:cNvSpPr/>
            <p:nvPr/>
          </p:nvSpPr>
          <p:spPr>
            <a:xfrm>
              <a:off x="8545067" y="5335523"/>
              <a:ext cx="684530" cy="551815"/>
            </a:xfrm>
            <a:custGeom>
              <a:avLst/>
              <a:gdLst/>
              <a:ahLst/>
              <a:cxnLst/>
              <a:rect l="l" t="t" r="r" b="b"/>
              <a:pathLst>
                <a:path w="684529" h="551814">
                  <a:moveTo>
                    <a:pt x="684276" y="0"/>
                  </a:moveTo>
                  <a:lnTo>
                    <a:pt x="0" y="0"/>
                  </a:lnTo>
                  <a:lnTo>
                    <a:pt x="0" y="5516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C4C4C4">
                <a:alpha val="7882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507236" y="5896355"/>
              <a:ext cx="8124825" cy="50800"/>
            </a:xfrm>
            <a:custGeom>
              <a:avLst/>
              <a:gdLst/>
              <a:ahLst/>
              <a:cxnLst/>
              <a:rect l="l" t="t" r="r" b="b"/>
              <a:pathLst>
                <a:path w="8124825" h="50800">
                  <a:moveTo>
                    <a:pt x="8124444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8124444" y="50291"/>
                  </a:lnTo>
                  <a:lnTo>
                    <a:pt x="812444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1520170" cy="6480175"/>
            <a:chOff x="0" y="0"/>
            <a:chExt cx="11520170" cy="64801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1519915" cy="9235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9044" y="923543"/>
              <a:ext cx="3920871" cy="31866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086088" y="2084831"/>
              <a:ext cx="858519" cy="3380740"/>
            </a:xfrm>
            <a:custGeom>
              <a:avLst/>
              <a:gdLst/>
              <a:ahLst/>
              <a:cxnLst/>
              <a:rect l="l" t="t" r="r" b="b"/>
              <a:pathLst>
                <a:path w="858520" h="3380740">
                  <a:moveTo>
                    <a:pt x="715009" y="0"/>
                  </a:moveTo>
                  <a:lnTo>
                    <a:pt x="143001" y="0"/>
                  </a:lnTo>
                  <a:lnTo>
                    <a:pt x="97796" y="7288"/>
                  </a:lnTo>
                  <a:lnTo>
                    <a:pt x="58539" y="27586"/>
                  </a:lnTo>
                  <a:lnTo>
                    <a:pt x="27586" y="58539"/>
                  </a:lnTo>
                  <a:lnTo>
                    <a:pt x="7288" y="97796"/>
                  </a:lnTo>
                  <a:lnTo>
                    <a:pt x="0" y="143001"/>
                  </a:lnTo>
                  <a:lnTo>
                    <a:pt x="0" y="3380231"/>
                  </a:lnTo>
                  <a:lnTo>
                    <a:pt x="858011" y="3380231"/>
                  </a:lnTo>
                  <a:lnTo>
                    <a:pt x="858011" y="143001"/>
                  </a:lnTo>
                  <a:lnTo>
                    <a:pt x="850723" y="97796"/>
                  </a:lnTo>
                  <a:lnTo>
                    <a:pt x="830425" y="58539"/>
                  </a:lnTo>
                  <a:lnTo>
                    <a:pt x="799472" y="27586"/>
                  </a:lnTo>
                  <a:lnTo>
                    <a:pt x="760215" y="7288"/>
                  </a:lnTo>
                  <a:lnTo>
                    <a:pt x="715009" y="0"/>
                  </a:lnTo>
                  <a:close/>
                </a:path>
              </a:pathLst>
            </a:custGeom>
            <a:solidFill>
              <a:srgbClr val="1246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75860" y="3579875"/>
              <a:ext cx="2821305" cy="2307590"/>
            </a:xfrm>
            <a:custGeom>
              <a:avLst/>
              <a:gdLst/>
              <a:ahLst/>
              <a:cxnLst/>
              <a:rect l="l" t="t" r="r" b="b"/>
              <a:pathLst>
                <a:path w="2821304" h="2307590">
                  <a:moveTo>
                    <a:pt x="858012" y="863854"/>
                  </a:moveTo>
                  <a:lnTo>
                    <a:pt x="850722" y="818654"/>
                  </a:lnTo>
                  <a:lnTo>
                    <a:pt x="830414" y="779399"/>
                  </a:lnTo>
                  <a:lnTo>
                    <a:pt x="799465" y="748449"/>
                  </a:lnTo>
                  <a:lnTo>
                    <a:pt x="760209" y="728141"/>
                  </a:lnTo>
                  <a:lnTo>
                    <a:pt x="715010" y="720852"/>
                  </a:lnTo>
                  <a:lnTo>
                    <a:pt x="143002" y="720852"/>
                  </a:lnTo>
                  <a:lnTo>
                    <a:pt x="97790" y="728141"/>
                  </a:lnTo>
                  <a:lnTo>
                    <a:pt x="58534" y="748449"/>
                  </a:lnTo>
                  <a:lnTo>
                    <a:pt x="27584" y="779399"/>
                  </a:lnTo>
                  <a:lnTo>
                    <a:pt x="7277" y="818654"/>
                  </a:lnTo>
                  <a:lnTo>
                    <a:pt x="0" y="863854"/>
                  </a:lnTo>
                  <a:lnTo>
                    <a:pt x="0" y="2307336"/>
                  </a:lnTo>
                  <a:lnTo>
                    <a:pt x="858012" y="2307336"/>
                  </a:lnTo>
                  <a:lnTo>
                    <a:pt x="858012" y="863854"/>
                  </a:lnTo>
                  <a:close/>
                </a:path>
                <a:path w="2821304" h="2307590">
                  <a:moveTo>
                    <a:pt x="2820924" y="143002"/>
                  </a:moveTo>
                  <a:lnTo>
                    <a:pt x="2813634" y="97802"/>
                  </a:lnTo>
                  <a:lnTo>
                    <a:pt x="2793327" y="58547"/>
                  </a:lnTo>
                  <a:lnTo>
                    <a:pt x="2762377" y="27597"/>
                  </a:lnTo>
                  <a:lnTo>
                    <a:pt x="2723121" y="7289"/>
                  </a:lnTo>
                  <a:lnTo>
                    <a:pt x="2677922" y="0"/>
                  </a:lnTo>
                  <a:lnTo>
                    <a:pt x="2105914" y="0"/>
                  </a:lnTo>
                  <a:lnTo>
                    <a:pt x="2060702" y="7289"/>
                  </a:lnTo>
                  <a:lnTo>
                    <a:pt x="2021446" y="27597"/>
                  </a:lnTo>
                  <a:lnTo>
                    <a:pt x="1990496" y="58547"/>
                  </a:lnTo>
                  <a:lnTo>
                    <a:pt x="1970189" y="97802"/>
                  </a:lnTo>
                  <a:lnTo>
                    <a:pt x="1962912" y="143002"/>
                  </a:lnTo>
                  <a:lnTo>
                    <a:pt x="1962912" y="2025396"/>
                  </a:lnTo>
                  <a:lnTo>
                    <a:pt x="2820924" y="2025396"/>
                  </a:lnTo>
                  <a:lnTo>
                    <a:pt x="2820924" y="143002"/>
                  </a:lnTo>
                  <a:close/>
                </a:path>
              </a:pathLst>
            </a:custGeom>
            <a:solidFill>
              <a:srgbClr val="8496AF">
                <a:alpha val="7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14399"/>
              <a:ext cx="5074920" cy="5565775"/>
            </a:xfrm>
            <a:custGeom>
              <a:avLst/>
              <a:gdLst/>
              <a:ahLst/>
              <a:cxnLst/>
              <a:rect l="l" t="t" r="r" b="b"/>
              <a:pathLst>
                <a:path w="5074920" h="5565775">
                  <a:moveTo>
                    <a:pt x="5074920" y="0"/>
                  </a:moveTo>
                  <a:lnTo>
                    <a:pt x="0" y="0"/>
                  </a:lnTo>
                  <a:lnTo>
                    <a:pt x="0" y="5565648"/>
                  </a:lnTo>
                  <a:lnTo>
                    <a:pt x="5074920" y="5565648"/>
                  </a:lnTo>
                  <a:lnTo>
                    <a:pt x="5074920" y="0"/>
                  </a:lnTo>
                  <a:close/>
                </a:path>
              </a:pathLst>
            </a:custGeom>
            <a:solidFill>
              <a:srgbClr val="D5DCE4">
                <a:alpha val="4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347" y="2339339"/>
              <a:ext cx="2409444" cy="6172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29911" y="201142"/>
              <a:ext cx="1180376" cy="54028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57801" y="312546"/>
              <a:ext cx="951230" cy="325120"/>
            </a:xfrm>
            <a:custGeom>
              <a:avLst/>
              <a:gdLst/>
              <a:ahLst/>
              <a:cxnLst/>
              <a:rect l="l" t="t" r="r" b="b"/>
              <a:pathLst>
                <a:path w="951229" h="325120">
                  <a:moveTo>
                    <a:pt x="397510" y="187198"/>
                  </a:moveTo>
                  <a:lnTo>
                    <a:pt x="338582" y="187198"/>
                  </a:lnTo>
                  <a:lnTo>
                    <a:pt x="338582" y="324992"/>
                  </a:lnTo>
                  <a:lnTo>
                    <a:pt x="571881" y="324992"/>
                  </a:lnTo>
                  <a:lnTo>
                    <a:pt x="580600" y="324494"/>
                  </a:lnTo>
                  <a:lnTo>
                    <a:pt x="606298" y="290449"/>
                  </a:lnTo>
                  <a:lnTo>
                    <a:pt x="606298" y="278764"/>
                  </a:lnTo>
                  <a:lnTo>
                    <a:pt x="397510" y="278764"/>
                  </a:lnTo>
                  <a:lnTo>
                    <a:pt x="397510" y="257175"/>
                  </a:lnTo>
                  <a:lnTo>
                    <a:pt x="606298" y="257175"/>
                  </a:lnTo>
                  <a:lnTo>
                    <a:pt x="606298" y="212343"/>
                  </a:lnTo>
                  <a:lnTo>
                    <a:pt x="397510" y="212343"/>
                  </a:lnTo>
                  <a:lnTo>
                    <a:pt x="397510" y="187198"/>
                  </a:lnTo>
                  <a:close/>
                </a:path>
                <a:path w="951229" h="325120">
                  <a:moveTo>
                    <a:pt x="606298" y="257175"/>
                  </a:moveTo>
                  <a:lnTo>
                    <a:pt x="547370" y="257175"/>
                  </a:lnTo>
                  <a:lnTo>
                    <a:pt x="547370" y="278764"/>
                  </a:lnTo>
                  <a:lnTo>
                    <a:pt x="606298" y="278764"/>
                  </a:lnTo>
                  <a:lnTo>
                    <a:pt x="606298" y="257175"/>
                  </a:lnTo>
                  <a:close/>
                </a:path>
                <a:path w="951229" h="325120">
                  <a:moveTo>
                    <a:pt x="606298" y="187198"/>
                  </a:moveTo>
                  <a:lnTo>
                    <a:pt x="547370" y="187198"/>
                  </a:lnTo>
                  <a:lnTo>
                    <a:pt x="547370" y="212343"/>
                  </a:lnTo>
                  <a:lnTo>
                    <a:pt x="606298" y="212343"/>
                  </a:lnTo>
                  <a:lnTo>
                    <a:pt x="606298" y="187198"/>
                  </a:lnTo>
                  <a:close/>
                </a:path>
                <a:path w="951229" h="325120">
                  <a:moveTo>
                    <a:pt x="220090" y="197865"/>
                  </a:moveTo>
                  <a:lnTo>
                    <a:pt x="81661" y="197865"/>
                  </a:lnTo>
                  <a:lnTo>
                    <a:pt x="74017" y="198131"/>
                  </a:lnTo>
                  <a:lnTo>
                    <a:pt x="35583" y="211026"/>
                  </a:lnTo>
                  <a:lnTo>
                    <a:pt x="11874" y="247269"/>
                  </a:lnTo>
                  <a:lnTo>
                    <a:pt x="10540" y="261365"/>
                  </a:lnTo>
                  <a:lnTo>
                    <a:pt x="10780" y="266573"/>
                  </a:lnTo>
                  <a:lnTo>
                    <a:pt x="10874" y="268604"/>
                  </a:lnTo>
                  <a:lnTo>
                    <a:pt x="30607" y="307848"/>
                  </a:lnTo>
                  <a:lnTo>
                    <a:pt x="66706" y="323865"/>
                  </a:lnTo>
                  <a:lnTo>
                    <a:pt x="81661" y="324992"/>
                  </a:lnTo>
                  <a:lnTo>
                    <a:pt x="220090" y="324992"/>
                  </a:lnTo>
                  <a:lnTo>
                    <a:pt x="260746" y="315102"/>
                  </a:lnTo>
                  <a:lnTo>
                    <a:pt x="288083" y="281939"/>
                  </a:lnTo>
                  <a:lnTo>
                    <a:pt x="288900" y="278764"/>
                  </a:lnTo>
                  <a:lnTo>
                    <a:pt x="83565" y="278764"/>
                  </a:lnTo>
                  <a:lnTo>
                    <a:pt x="78104" y="277240"/>
                  </a:lnTo>
                  <a:lnTo>
                    <a:pt x="74675" y="273938"/>
                  </a:lnTo>
                  <a:lnTo>
                    <a:pt x="71247" y="270763"/>
                  </a:lnTo>
                  <a:lnTo>
                    <a:pt x="69596" y="266573"/>
                  </a:lnTo>
                  <a:lnTo>
                    <a:pt x="69596" y="256159"/>
                  </a:lnTo>
                  <a:lnTo>
                    <a:pt x="71247" y="251967"/>
                  </a:lnTo>
                  <a:lnTo>
                    <a:pt x="78104" y="245617"/>
                  </a:lnTo>
                  <a:lnTo>
                    <a:pt x="83565" y="243966"/>
                  </a:lnTo>
                  <a:lnTo>
                    <a:pt x="288900" y="243966"/>
                  </a:lnTo>
                  <a:lnTo>
                    <a:pt x="288083" y="240792"/>
                  </a:lnTo>
                  <a:lnTo>
                    <a:pt x="260746" y="207644"/>
                  </a:lnTo>
                  <a:lnTo>
                    <a:pt x="227734" y="198131"/>
                  </a:lnTo>
                  <a:lnTo>
                    <a:pt x="220090" y="197865"/>
                  </a:lnTo>
                  <a:close/>
                </a:path>
                <a:path w="951229" h="325120">
                  <a:moveTo>
                    <a:pt x="288900" y="243966"/>
                  </a:moveTo>
                  <a:lnTo>
                    <a:pt x="218059" y="243966"/>
                  </a:lnTo>
                  <a:lnTo>
                    <a:pt x="223647" y="245617"/>
                  </a:lnTo>
                  <a:lnTo>
                    <a:pt x="230504" y="251967"/>
                  </a:lnTo>
                  <a:lnTo>
                    <a:pt x="232156" y="256159"/>
                  </a:lnTo>
                  <a:lnTo>
                    <a:pt x="232156" y="266573"/>
                  </a:lnTo>
                  <a:lnTo>
                    <a:pt x="230504" y="270763"/>
                  </a:lnTo>
                  <a:lnTo>
                    <a:pt x="227075" y="273938"/>
                  </a:lnTo>
                  <a:lnTo>
                    <a:pt x="223647" y="277240"/>
                  </a:lnTo>
                  <a:lnTo>
                    <a:pt x="218059" y="278764"/>
                  </a:lnTo>
                  <a:lnTo>
                    <a:pt x="288900" y="278764"/>
                  </a:lnTo>
                  <a:lnTo>
                    <a:pt x="289750" y="275463"/>
                  </a:lnTo>
                  <a:lnTo>
                    <a:pt x="290750" y="268604"/>
                  </a:lnTo>
                  <a:lnTo>
                    <a:pt x="291084" y="261365"/>
                  </a:lnTo>
                  <a:lnTo>
                    <a:pt x="290844" y="256159"/>
                  </a:lnTo>
                  <a:lnTo>
                    <a:pt x="290750" y="254126"/>
                  </a:lnTo>
                  <a:lnTo>
                    <a:pt x="289750" y="247269"/>
                  </a:lnTo>
                  <a:lnTo>
                    <a:pt x="288900" y="243966"/>
                  </a:lnTo>
                  <a:close/>
                </a:path>
                <a:path w="951229" h="325120">
                  <a:moveTo>
                    <a:pt x="848995" y="189356"/>
                  </a:moveTo>
                  <a:lnTo>
                    <a:pt x="726566" y="189356"/>
                  </a:lnTo>
                  <a:lnTo>
                    <a:pt x="718901" y="189666"/>
                  </a:lnTo>
                  <a:lnTo>
                    <a:pt x="680057" y="203936"/>
                  </a:lnTo>
                  <a:lnTo>
                    <a:pt x="657812" y="235850"/>
                  </a:lnTo>
                  <a:lnTo>
                    <a:pt x="654812" y="257175"/>
                  </a:lnTo>
                  <a:lnTo>
                    <a:pt x="655136" y="264413"/>
                  </a:lnTo>
                  <a:lnTo>
                    <a:pt x="655145" y="264608"/>
                  </a:lnTo>
                  <a:lnTo>
                    <a:pt x="670504" y="301452"/>
                  </a:lnTo>
                  <a:lnTo>
                    <a:pt x="704474" y="322206"/>
                  </a:lnTo>
                  <a:lnTo>
                    <a:pt x="726566" y="324992"/>
                  </a:lnTo>
                  <a:lnTo>
                    <a:pt x="848995" y="324992"/>
                  </a:lnTo>
                  <a:lnTo>
                    <a:pt x="890047" y="314007"/>
                  </a:lnTo>
                  <a:lnTo>
                    <a:pt x="915415" y="284861"/>
                  </a:lnTo>
                  <a:lnTo>
                    <a:pt x="917823" y="278129"/>
                  </a:lnTo>
                  <a:lnTo>
                    <a:pt x="734695" y="278129"/>
                  </a:lnTo>
                  <a:lnTo>
                    <a:pt x="727075" y="276478"/>
                  </a:lnTo>
                  <a:lnTo>
                    <a:pt x="721740" y="273050"/>
                  </a:lnTo>
                  <a:lnTo>
                    <a:pt x="716407" y="269748"/>
                  </a:lnTo>
                  <a:lnTo>
                    <a:pt x="713837" y="264608"/>
                  </a:lnTo>
                  <a:lnTo>
                    <a:pt x="744601" y="236220"/>
                  </a:lnTo>
                  <a:lnTo>
                    <a:pt x="917841" y="236220"/>
                  </a:lnTo>
                  <a:lnTo>
                    <a:pt x="917749" y="235850"/>
                  </a:lnTo>
                  <a:lnTo>
                    <a:pt x="895504" y="203936"/>
                  </a:lnTo>
                  <a:lnTo>
                    <a:pt x="856660" y="189666"/>
                  </a:lnTo>
                  <a:lnTo>
                    <a:pt x="848995" y="189356"/>
                  </a:lnTo>
                  <a:close/>
                </a:path>
                <a:path w="951229" h="325120">
                  <a:moveTo>
                    <a:pt x="917841" y="236220"/>
                  </a:moveTo>
                  <a:lnTo>
                    <a:pt x="830579" y="236220"/>
                  </a:lnTo>
                  <a:lnTo>
                    <a:pt x="844248" y="237529"/>
                  </a:lnTo>
                  <a:lnTo>
                    <a:pt x="854011" y="241458"/>
                  </a:lnTo>
                  <a:lnTo>
                    <a:pt x="859869" y="248007"/>
                  </a:lnTo>
                  <a:lnTo>
                    <a:pt x="861822" y="257175"/>
                  </a:lnTo>
                  <a:lnTo>
                    <a:pt x="859869" y="266342"/>
                  </a:lnTo>
                  <a:lnTo>
                    <a:pt x="854011" y="272891"/>
                  </a:lnTo>
                  <a:lnTo>
                    <a:pt x="844248" y="276820"/>
                  </a:lnTo>
                  <a:lnTo>
                    <a:pt x="830579" y="278129"/>
                  </a:lnTo>
                  <a:lnTo>
                    <a:pt x="917823" y="278129"/>
                  </a:lnTo>
                  <a:lnTo>
                    <a:pt x="919416" y="271684"/>
                  </a:lnTo>
                  <a:lnTo>
                    <a:pt x="920416" y="264608"/>
                  </a:lnTo>
                  <a:lnTo>
                    <a:pt x="920750" y="257175"/>
                  </a:lnTo>
                  <a:lnTo>
                    <a:pt x="920416" y="249670"/>
                  </a:lnTo>
                  <a:lnTo>
                    <a:pt x="919416" y="242570"/>
                  </a:lnTo>
                  <a:lnTo>
                    <a:pt x="917841" y="236220"/>
                  </a:lnTo>
                  <a:close/>
                </a:path>
                <a:path w="951229" h="325120">
                  <a:moveTo>
                    <a:pt x="623315" y="126111"/>
                  </a:moveTo>
                  <a:lnTo>
                    <a:pt x="321563" y="126111"/>
                  </a:lnTo>
                  <a:lnTo>
                    <a:pt x="321563" y="172212"/>
                  </a:lnTo>
                  <a:lnTo>
                    <a:pt x="623315" y="172212"/>
                  </a:lnTo>
                  <a:lnTo>
                    <a:pt x="623315" y="126111"/>
                  </a:lnTo>
                  <a:close/>
                </a:path>
                <a:path w="951229" h="325120">
                  <a:moveTo>
                    <a:pt x="301751" y="133858"/>
                  </a:moveTo>
                  <a:lnTo>
                    <a:pt x="0" y="133858"/>
                  </a:lnTo>
                  <a:lnTo>
                    <a:pt x="0" y="180086"/>
                  </a:lnTo>
                  <a:lnTo>
                    <a:pt x="301751" y="180086"/>
                  </a:lnTo>
                  <a:lnTo>
                    <a:pt x="301751" y="133858"/>
                  </a:lnTo>
                  <a:close/>
                </a:path>
                <a:path w="951229" h="325120">
                  <a:moveTo>
                    <a:pt x="152653" y="77470"/>
                  </a:moveTo>
                  <a:lnTo>
                    <a:pt x="90170" y="77470"/>
                  </a:lnTo>
                  <a:lnTo>
                    <a:pt x="90170" y="133858"/>
                  </a:lnTo>
                  <a:lnTo>
                    <a:pt x="152653" y="133858"/>
                  </a:lnTo>
                  <a:lnTo>
                    <a:pt x="152653" y="77470"/>
                  </a:lnTo>
                  <a:close/>
                </a:path>
                <a:path w="951229" h="325120">
                  <a:moveTo>
                    <a:pt x="274574" y="762"/>
                  </a:moveTo>
                  <a:lnTo>
                    <a:pt x="18796" y="762"/>
                  </a:lnTo>
                  <a:lnTo>
                    <a:pt x="18796" y="46227"/>
                  </a:lnTo>
                  <a:lnTo>
                    <a:pt x="221741" y="46227"/>
                  </a:lnTo>
                  <a:lnTo>
                    <a:pt x="225044" y="49529"/>
                  </a:lnTo>
                  <a:lnTo>
                    <a:pt x="224409" y="56134"/>
                  </a:lnTo>
                  <a:lnTo>
                    <a:pt x="217677" y="120776"/>
                  </a:lnTo>
                  <a:lnTo>
                    <a:pt x="276606" y="120776"/>
                  </a:lnTo>
                  <a:lnTo>
                    <a:pt x="286512" y="20320"/>
                  </a:lnTo>
                  <a:lnTo>
                    <a:pt x="287020" y="14350"/>
                  </a:lnTo>
                  <a:lnTo>
                    <a:pt x="285623" y="9651"/>
                  </a:lnTo>
                  <a:lnTo>
                    <a:pt x="279273" y="2539"/>
                  </a:lnTo>
                  <a:lnTo>
                    <a:pt x="274574" y="762"/>
                  </a:lnTo>
                  <a:close/>
                </a:path>
                <a:path w="951229" h="325120">
                  <a:moveTo>
                    <a:pt x="828039" y="1777"/>
                  </a:moveTo>
                  <a:lnTo>
                    <a:pt x="662177" y="1777"/>
                  </a:lnTo>
                  <a:lnTo>
                    <a:pt x="656082" y="3683"/>
                  </a:lnTo>
                  <a:lnTo>
                    <a:pt x="648462" y="11302"/>
                  </a:lnTo>
                  <a:lnTo>
                    <a:pt x="646684" y="17272"/>
                  </a:lnTo>
                  <a:lnTo>
                    <a:pt x="646684" y="172212"/>
                  </a:lnTo>
                  <a:lnTo>
                    <a:pt x="786511" y="172212"/>
                  </a:lnTo>
                  <a:lnTo>
                    <a:pt x="797179" y="171640"/>
                  </a:lnTo>
                  <a:lnTo>
                    <a:pt x="827468" y="141350"/>
                  </a:lnTo>
                  <a:lnTo>
                    <a:pt x="828039" y="130683"/>
                  </a:lnTo>
                  <a:lnTo>
                    <a:pt x="828039" y="125349"/>
                  </a:lnTo>
                  <a:lnTo>
                    <a:pt x="705612" y="125349"/>
                  </a:lnTo>
                  <a:lnTo>
                    <a:pt x="705612" y="48640"/>
                  </a:lnTo>
                  <a:lnTo>
                    <a:pt x="828039" y="48640"/>
                  </a:lnTo>
                  <a:lnTo>
                    <a:pt x="828039" y="1777"/>
                  </a:lnTo>
                  <a:close/>
                </a:path>
                <a:path w="951229" h="325120">
                  <a:moveTo>
                    <a:pt x="828039" y="48640"/>
                  </a:moveTo>
                  <a:lnTo>
                    <a:pt x="769112" y="48640"/>
                  </a:lnTo>
                  <a:lnTo>
                    <a:pt x="769112" y="125349"/>
                  </a:lnTo>
                  <a:lnTo>
                    <a:pt x="828039" y="125349"/>
                  </a:lnTo>
                  <a:lnTo>
                    <a:pt x="828039" y="48640"/>
                  </a:lnTo>
                  <a:close/>
                </a:path>
                <a:path w="951229" h="325120">
                  <a:moveTo>
                    <a:pt x="596138" y="762"/>
                  </a:moveTo>
                  <a:lnTo>
                    <a:pt x="340360" y="762"/>
                  </a:lnTo>
                  <a:lnTo>
                    <a:pt x="340360" y="46227"/>
                  </a:lnTo>
                  <a:lnTo>
                    <a:pt x="543306" y="46227"/>
                  </a:lnTo>
                  <a:lnTo>
                    <a:pt x="546608" y="49529"/>
                  </a:lnTo>
                  <a:lnTo>
                    <a:pt x="545973" y="56134"/>
                  </a:lnTo>
                  <a:lnTo>
                    <a:pt x="539876" y="115824"/>
                  </a:lnTo>
                  <a:lnTo>
                    <a:pt x="598804" y="115824"/>
                  </a:lnTo>
                  <a:lnTo>
                    <a:pt x="608076" y="20320"/>
                  </a:lnTo>
                  <a:lnTo>
                    <a:pt x="608584" y="14350"/>
                  </a:lnTo>
                  <a:lnTo>
                    <a:pt x="607187" y="9651"/>
                  </a:lnTo>
                  <a:lnTo>
                    <a:pt x="600837" y="2539"/>
                  </a:lnTo>
                  <a:lnTo>
                    <a:pt x="596138" y="762"/>
                  </a:lnTo>
                  <a:close/>
                </a:path>
                <a:path w="951229" h="325120">
                  <a:moveTo>
                    <a:pt x="913002" y="0"/>
                  </a:moveTo>
                  <a:lnTo>
                    <a:pt x="853948" y="0"/>
                  </a:lnTo>
                  <a:lnTo>
                    <a:pt x="853948" y="181101"/>
                  </a:lnTo>
                  <a:lnTo>
                    <a:pt x="913002" y="181101"/>
                  </a:lnTo>
                  <a:lnTo>
                    <a:pt x="913002" y="107696"/>
                  </a:lnTo>
                  <a:lnTo>
                    <a:pt x="951229" y="107696"/>
                  </a:lnTo>
                  <a:lnTo>
                    <a:pt x="951229" y="57912"/>
                  </a:lnTo>
                  <a:lnTo>
                    <a:pt x="913002" y="57912"/>
                  </a:lnTo>
                  <a:lnTo>
                    <a:pt x="9130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0428" y="184416"/>
              <a:ext cx="1183398" cy="55700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816980" y="295909"/>
              <a:ext cx="955675" cy="341630"/>
            </a:xfrm>
            <a:custGeom>
              <a:avLst/>
              <a:gdLst/>
              <a:ahLst/>
              <a:cxnLst/>
              <a:rect l="l" t="t" r="r" b="b"/>
              <a:pathLst>
                <a:path w="955675" h="341630">
                  <a:moveTo>
                    <a:pt x="541655" y="205993"/>
                  </a:moveTo>
                  <a:lnTo>
                    <a:pt x="415544" y="205993"/>
                  </a:lnTo>
                  <a:lnTo>
                    <a:pt x="407898" y="206303"/>
                  </a:lnTo>
                  <a:lnTo>
                    <a:pt x="369107" y="220573"/>
                  </a:lnTo>
                  <a:lnTo>
                    <a:pt x="346916" y="252487"/>
                  </a:lnTo>
                  <a:lnTo>
                    <a:pt x="343916" y="273812"/>
                  </a:lnTo>
                  <a:lnTo>
                    <a:pt x="344240" y="281050"/>
                  </a:lnTo>
                  <a:lnTo>
                    <a:pt x="344249" y="281245"/>
                  </a:lnTo>
                  <a:lnTo>
                    <a:pt x="359608" y="318089"/>
                  </a:lnTo>
                  <a:lnTo>
                    <a:pt x="393559" y="338843"/>
                  </a:lnTo>
                  <a:lnTo>
                    <a:pt x="415544" y="341629"/>
                  </a:lnTo>
                  <a:lnTo>
                    <a:pt x="541655" y="341629"/>
                  </a:lnTo>
                  <a:lnTo>
                    <a:pt x="582691" y="330644"/>
                  </a:lnTo>
                  <a:lnTo>
                    <a:pt x="608076" y="301498"/>
                  </a:lnTo>
                  <a:lnTo>
                    <a:pt x="610483" y="294766"/>
                  </a:lnTo>
                  <a:lnTo>
                    <a:pt x="423799" y="294766"/>
                  </a:lnTo>
                  <a:lnTo>
                    <a:pt x="416179" y="293115"/>
                  </a:lnTo>
                  <a:lnTo>
                    <a:pt x="410845" y="289687"/>
                  </a:lnTo>
                  <a:lnTo>
                    <a:pt x="405511" y="286385"/>
                  </a:lnTo>
                  <a:lnTo>
                    <a:pt x="402941" y="281245"/>
                  </a:lnTo>
                  <a:lnTo>
                    <a:pt x="433705" y="252857"/>
                  </a:lnTo>
                  <a:lnTo>
                    <a:pt x="610501" y="252857"/>
                  </a:lnTo>
                  <a:lnTo>
                    <a:pt x="610409" y="252487"/>
                  </a:lnTo>
                  <a:lnTo>
                    <a:pt x="588111" y="220573"/>
                  </a:lnTo>
                  <a:lnTo>
                    <a:pt x="549320" y="206303"/>
                  </a:lnTo>
                  <a:lnTo>
                    <a:pt x="541655" y="205993"/>
                  </a:lnTo>
                  <a:close/>
                </a:path>
                <a:path w="955675" h="341630">
                  <a:moveTo>
                    <a:pt x="610501" y="252857"/>
                  </a:moveTo>
                  <a:lnTo>
                    <a:pt x="523240" y="252857"/>
                  </a:lnTo>
                  <a:lnTo>
                    <a:pt x="536908" y="254166"/>
                  </a:lnTo>
                  <a:lnTo>
                    <a:pt x="546671" y="258095"/>
                  </a:lnTo>
                  <a:lnTo>
                    <a:pt x="552529" y="264644"/>
                  </a:lnTo>
                  <a:lnTo>
                    <a:pt x="554482" y="273812"/>
                  </a:lnTo>
                  <a:lnTo>
                    <a:pt x="552529" y="282979"/>
                  </a:lnTo>
                  <a:lnTo>
                    <a:pt x="546671" y="289528"/>
                  </a:lnTo>
                  <a:lnTo>
                    <a:pt x="536908" y="293457"/>
                  </a:lnTo>
                  <a:lnTo>
                    <a:pt x="523240" y="294766"/>
                  </a:lnTo>
                  <a:lnTo>
                    <a:pt x="610483" y="294766"/>
                  </a:lnTo>
                  <a:lnTo>
                    <a:pt x="612076" y="288321"/>
                  </a:lnTo>
                  <a:lnTo>
                    <a:pt x="613076" y="281245"/>
                  </a:lnTo>
                  <a:lnTo>
                    <a:pt x="613410" y="273812"/>
                  </a:lnTo>
                  <a:lnTo>
                    <a:pt x="613076" y="266307"/>
                  </a:lnTo>
                  <a:lnTo>
                    <a:pt x="612076" y="259207"/>
                  </a:lnTo>
                  <a:lnTo>
                    <a:pt x="610501" y="252857"/>
                  </a:lnTo>
                  <a:close/>
                </a:path>
                <a:path w="955675" h="341630">
                  <a:moveTo>
                    <a:pt x="77724" y="222630"/>
                  </a:moveTo>
                  <a:lnTo>
                    <a:pt x="18796" y="222630"/>
                  </a:lnTo>
                  <a:lnTo>
                    <a:pt x="18796" y="339851"/>
                  </a:lnTo>
                  <a:lnTo>
                    <a:pt x="271907" y="339851"/>
                  </a:lnTo>
                  <a:lnTo>
                    <a:pt x="271907" y="290067"/>
                  </a:lnTo>
                  <a:lnTo>
                    <a:pt x="77724" y="290067"/>
                  </a:lnTo>
                  <a:lnTo>
                    <a:pt x="77724" y="222630"/>
                  </a:lnTo>
                  <a:close/>
                </a:path>
                <a:path w="955675" h="341630">
                  <a:moveTo>
                    <a:pt x="269875" y="16637"/>
                  </a:moveTo>
                  <a:lnTo>
                    <a:pt x="210820" y="16637"/>
                  </a:lnTo>
                  <a:lnTo>
                    <a:pt x="210820" y="253491"/>
                  </a:lnTo>
                  <a:lnTo>
                    <a:pt x="269875" y="253491"/>
                  </a:lnTo>
                  <a:lnTo>
                    <a:pt x="269875" y="140323"/>
                  </a:lnTo>
                  <a:lnTo>
                    <a:pt x="308102" y="140323"/>
                  </a:lnTo>
                  <a:lnTo>
                    <a:pt x="308102" y="90550"/>
                  </a:lnTo>
                  <a:lnTo>
                    <a:pt x="269875" y="90550"/>
                  </a:lnTo>
                  <a:lnTo>
                    <a:pt x="269875" y="16637"/>
                  </a:lnTo>
                  <a:close/>
                </a:path>
                <a:path w="955675" h="341630">
                  <a:moveTo>
                    <a:pt x="93726" y="12446"/>
                  </a:moveTo>
                  <a:lnTo>
                    <a:pt x="48500" y="19962"/>
                  </a:lnTo>
                  <a:lnTo>
                    <a:pt x="15811" y="42703"/>
                  </a:lnTo>
                  <a:lnTo>
                    <a:pt x="452" y="80529"/>
                  </a:lnTo>
                  <a:lnTo>
                    <a:pt x="0" y="89788"/>
                  </a:lnTo>
                  <a:lnTo>
                    <a:pt x="0" y="131063"/>
                  </a:lnTo>
                  <a:lnTo>
                    <a:pt x="11191" y="171743"/>
                  </a:lnTo>
                  <a:lnTo>
                    <a:pt x="40814" y="197580"/>
                  </a:lnTo>
                  <a:lnTo>
                    <a:pt x="83915" y="208117"/>
                  </a:lnTo>
                  <a:lnTo>
                    <a:pt x="93726" y="208407"/>
                  </a:lnTo>
                  <a:lnTo>
                    <a:pt x="103318" y="208117"/>
                  </a:lnTo>
                  <a:lnTo>
                    <a:pt x="146494" y="197580"/>
                  </a:lnTo>
                  <a:lnTo>
                    <a:pt x="176186" y="171743"/>
                  </a:lnTo>
                  <a:lnTo>
                    <a:pt x="181545" y="161543"/>
                  </a:lnTo>
                  <a:lnTo>
                    <a:pt x="93726" y="161543"/>
                  </a:lnTo>
                  <a:lnTo>
                    <a:pt x="86294" y="160994"/>
                  </a:lnTo>
                  <a:lnTo>
                    <a:pt x="58928" y="126364"/>
                  </a:lnTo>
                  <a:lnTo>
                    <a:pt x="58928" y="94487"/>
                  </a:lnTo>
                  <a:lnTo>
                    <a:pt x="79613" y="61515"/>
                  </a:lnTo>
                  <a:lnTo>
                    <a:pt x="93726" y="59309"/>
                  </a:lnTo>
                  <a:lnTo>
                    <a:pt x="181545" y="59309"/>
                  </a:lnTo>
                  <a:lnTo>
                    <a:pt x="180213" y="56134"/>
                  </a:lnTo>
                  <a:lnTo>
                    <a:pt x="153681" y="27201"/>
                  </a:lnTo>
                  <a:lnTo>
                    <a:pt x="112649" y="13620"/>
                  </a:lnTo>
                  <a:lnTo>
                    <a:pt x="103318" y="12735"/>
                  </a:lnTo>
                  <a:lnTo>
                    <a:pt x="93726" y="12446"/>
                  </a:lnTo>
                  <a:close/>
                </a:path>
                <a:path w="955675" h="341630">
                  <a:moveTo>
                    <a:pt x="181545" y="59309"/>
                  </a:moveTo>
                  <a:lnTo>
                    <a:pt x="93726" y="59309"/>
                  </a:lnTo>
                  <a:lnTo>
                    <a:pt x="101155" y="59858"/>
                  </a:lnTo>
                  <a:lnTo>
                    <a:pt x="107823" y="61515"/>
                  </a:lnTo>
                  <a:lnTo>
                    <a:pt x="128524" y="94487"/>
                  </a:lnTo>
                  <a:lnTo>
                    <a:pt x="128524" y="126364"/>
                  </a:lnTo>
                  <a:lnTo>
                    <a:pt x="107823" y="159337"/>
                  </a:lnTo>
                  <a:lnTo>
                    <a:pt x="93726" y="161543"/>
                  </a:lnTo>
                  <a:lnTo>
                    <a:pt x="181545" y="161543"/>
                  </a:lnTo>
                  <a:lnTo>
                    <a:pt x="183380" y="157174"/>
                  </a:lnTo>
                  <a:lnTo>
                    <a:pt x="185642" y="149034"/>
                  </a:lnTo>
                  <a:lnTo>
                    <a:pt x="186999" y="140323"/>
                  </a:lnTo>
                  <a:lnTo>
                    <a:pt x="187452" y="131063"/>
                  </a:lnTo>
                  <a:lnTo>
                    <a:pt x="187452" y="89788"/>
                  </a:lnTo>
                  <a:lnTo>
                    <a:pt x="186999" y="80529"/>
                  </a:lnTo>
                  <a:lnTo>
                    <a:pt x="185642" y="71818"/>
                  </a:lnTo>
                  <a:lnTo>
                    <a:pt x="183380" y="63678"/>
                  </a:lnTo>
                  <a:lnTo>
                    <a:pt x="181545" y="59309"/>
                  </a:lnTo>
                  <a:close/>
                </a:path>
                <a:path w="955675" h="341630">
                  <a:moveTo>
                    <a:pt x="848360" y="265302"/>
                  </a:moveTo>
                  <a:lnTo>
                    <a:pt x="648081" y="265302"/>
                  </a:lnTo>
                  <a:lnTo>
                    <a:pt x="648081" y="312800"/>
                  </a:lnTo>
                  <a:lnTo>
                    <a:pt x="848360" y="312800"/>
                  </a:lnTo>
                  <a:lnTo>
                    <a:pt x="848360" y="265302"/>
                  </a:lnTo>
                  <a:close/>
                </a:path>
                <a:path w="955675" h="341630">
                  <a:moveTo>
                    <a:pt x="737108" y="81661"/>
                  </a:moveTo>
                  <a:lnTo>
                    <a:pt x="676783" y="81661"/>
                  </a:lnTo>
                  <a:lnTo>
                    <a:pt x="670433" y="87122"/>
                  </a:lnTo>
                  <a:lnTo>
                    <a:pt x="659384" y="131699"/>
                  </a:lnTo>
                  <a:lnTo>
                    <a:pt x="659384" y="153415"/>
                  </a:lnTo>
                  <a:lnTo>
                    <a:pt x="660325" y="167512"/>
                  </a:lnTo>
                  <a:lnTo>
                    <a:pt x="660336" y="167675"/>
                  </a:lnTo>
                  <a:lnTo>
                    <a:pt x="663136" y="180086"/>
                  </a:lnTo>
                  <a:lnTo>
                    <a:pt x="663194" y="180340"/>
                  </a:lnTo>
                  <a:lnTo>
                    <a:pt x="692737" y="215217"/>
                  </a:lnTo>
                  <a:lnTo>
                    <a:pt x="716279" y="224027"/>
                  </a:lnTo>
                  <a:lnTo>
                    <a:pt x="716279" y="265302"/>
                  </a:lnTo>
                  <a:lnTo>
                    <a:pt x="778764" y="265302"/>
                  </a:lnTo>
                  <a:lnTo>
                    <a:pt x="778764" y="224027"/>
                  </a:lnTo>
                  <a:lnTo>
                    <a:pt x="791044" y="220343"/>
                  </a:lnTo>
                  <a:lnTo>
                    <a:pt x="826579" y="191135"/>
                  </a:lnTo>
                  <a:lnTo>
                    <a:pt x="830904" y="181101"/>
                  </a:lnTo>
                  <a:lnTo>
                    <a:pt x="737362" y="181101"/>
                  </a:lnTo>
                  <a:lnTo>
                    <a:pt x="729869" y="177673"/>
                  </a:lnTo>
                  <a:lnTo>
                    <a:pt x="725381" y="170941"/>
                  </a:lnTo>
                  <a:lnTo>
                    <a:pt x="722326" y="165153"/>
                  </a:lnTo>
                  <a:lnTo>
                    <a:pt x="722223" y="164957"/>
                  </a:lnTo>
                  <a:lnTo>
                    <a:pt x="720104" y="157876"/>
                  </a:lnTo>
                  <a:lnTo>
                    <a:pt x="720042" y="157670"/>
                  </a:lnTo>
                  <a:lnTo>
                    <a:pt x="718764" y="149099"/>
                  </a:lnTo>
                  <a:lnTo>
                    <a:pt x="718742" y="148955"/>
                  </a:lnTo>
                  <a:lnTo>
                    <a:pt x="718312" y="138811"/>
                  </a:lnTo>
                  <a:lnTo>
                    <a:pt x="722116" y="98002"/>
                  </a:lnTo>
                  <a:lnTo>
                    <a:pt x="729615" y="85089"/>
                  </a:lnTo>
                  <a:lnTo>
                    <a:pt x="737108" y="81661"/>
                  </a:lnTo>
                  <a:close/>
                </a:path>
                <a:path w="955675" h="341630">
                  <a:moveTo>
                    <a:pt x="817752" y="81661"/>
                  </a:moveTo>
                  <a:lnTo>
                    <a:pt x="757809" y="81661"/>
                  </a:lnTo>
                  <a:lnTo>
                    <a:pt x="765326" y="85089"/>
                  </a:lnTo>
                  <a:lnTo>
                    <a:pt x="765133" y="85089"/>
                  </a:lnTo>
                  <a:lnTo>
                    <a:pt x="776211" y="123652"/>
                  </a:lnTo>
                  <a:lnTo>
                    <a:pt x="776224" y="138811"/>
                  </a:lnTo>
                  <a:lnTo>
                    <a:pt x="775822" y="148955"/>
                  </a:lnTo>
                  <a:lnTo>
                    <a:pt x="775817" y="149099"/>
                  </a:lnTo>
                  <a:lnTo>
                    <a:pt x="774617" y="157670"/>
                  </a:lnTo>
                  <a:lnTo>
                    <a:pt x="774588" y="157876"/>
                  </a:lnTo>
                  <a:lnTo>
                    <a:pt x="758063" y="181101"/>
                  </a:lnTo>
                  <a:lnTo>
                    <a:pt x="830904" y="181101"/>
                  </a:lnTo>
                  <a:lnTo>
                    <a:pt x="831232" y="180340"/>
                  </a:lnTo>
                  <a:lnTo>
                    <a:pt x="831341" y="180086"/>
                  </a:lnTo>
                  <a:lnTo>
                    <a:pt x="834162" y="167675"/>
                  </a:lnTo>
                  <a:lnTo>
                    <a:pt x="834199" y="167512"/>
                  </a:lnTo>
                  <a:lnTo>
                    <a:pt x="835151" y="153415"/>
                  </a:lnTo>
                  <a:lnTo>
                    <a:pt x="835151" y="131699"/>
                  </a:lnTo>
                  <a:lnTo>
                    <a:pt x="828928" y="93979"/>
                  </a:lnTo>
                  <a:lnTo>
                    <a:pt x="824357" y="87122"/>
                  </a:lnTo>
                  <a:lnTo>
                    <a:pt x="817752" y="81661"/>
                  </a:lnTo>
                  <a:close/>
                </a:path>
                <a:path w="955675" h="341630">
                  <a:moveTo>
                    <a:pt x="848360" y="36195"/>
                  </a:moveTo>
                  <a:lnTo>
                    <a:pt x="646303" y="36195"/>
                  </a:lnTo>
                  <a:lnTo>
                    <a:pt x="646303" y="81661"/>
                  </a:lnTo>
                  <a:lnTo>
                    <a:pt x="848360" y="81661"/>
                  </a:lnTo>
                  <a:lnTo>
                    <a:pt x="848360" y="36195"/>
                  </a:lnTo>
                  <a:close/>
                </a:path>
                <a:path w="955675" h="341630">
                  <a:moveTo>
                    <a:pt x="777240" y="0"/>
                  </a:moveTo>
                  <a:lnTo>
                    <a:pt x="718312" y="0"/>
                  </a:lnTo>
                  <a:lnTo>
                    <a:pt x="718312" y="36195"/>
                  </a:lnTo>
                  <a:lnTo>
                    <a:pt x="777240" y="36195"/>
                  </a:lnTo>
                  <a:lnTo>
                    <a:pt x="777240" y="0"/>
                  </a:lnTo>
                  <a:close/>
                </a:path>
                <a:path w="955675" h="341630">
                  <a:moveTo>
                    <a:pt x="919988" y="16637"/>
                  </a:moveTo>
                  <a:lnTo>
                    <a:pt x="861060" y="16637"/>
                  </a:lnTo>
                  <a:lnTo>
                    <a:pt x="861060" y="340487"/>
                  </a:lnTo>
                  <a:lnTo>
                    <a:pt x="919988" y="340487"/>
                  </a:lnTo>
                  <a:lnTo>
                    <a:pt x="919988" y="177546"/>
                  </a:lnTo>
                  <a:lnTo>
                    <a:pt x="955167" y="177546"/>
                  </a:lnTo>
                  <a:lnTo>
                    <a:pt x="955167" y="126364"/>
                  </a:lnTo>
                  <a:lnTo>
                    <a:pt x="919988" y="126364"/>
                  </a:lnTo>
                  <a:lnTo>
                    <a:pt x="919988" y="16637"/>
                  </a:lnTo>
                  <a:close/>
                </a:path>
                <a:path w="955675" h="341630">
                  <a:moveTo>
                    <a:pt x="605536" y="136651"/>
                  </a:moveTo>
                  <a:lnTo>
                    <a:pt x="546608" y="136651"/>
                  </a:lnTo>
                  <a:lnTo>
                    <a:pt x="546608" y="197738"/>
                  </a:lnTo>
                  <a:lnTo>
                    <a:pt x="605536" y="197738"/>
                  </a:lnTo>
                  <a:lnTo>
                    <a:pt x="605536" y="136651"/>
                  </a:lnTo>
                  <a:close/>
                </a:path>
                <a:path w="955675" h="341630">
                  <a:moveTo>
                    <a:pt x="418973" y="65277"/>
                  </a:moveTo>
                  <a:lnTo>
                    <a:pt x="357759" y="65277"/>
                  </a:lnTo>
                  <a:lnTo>
                    <a:pt x="323342" y="194183"/>
                  </a:lnTo>
                  <a:lnTo>
                    <a:pt x="382270" y="194183"/>
                  </a:lnTo>
                  <a:lnTo>
                    <a:pt x="413893" y="74549"/>
                  </a:lnTo>
                  <a:lnTo>
                    <a:pt x="414528" y="72009"/>
                  </a:lnTo>
                  <a:lnTo>
                    <a:pt x="415417" y="69723"/>
                  </a:lnTo>
                  <a:lnTo>
                    <a:pt x="416306" y="67945"/>
                  </a:lnTo>
                  <a:lnTo>
                    <a:pt x="417322" y="66166"/>
                  </a:lnTo>
                  <a:lnTo>
                    <a:pt x="418973" y="65277"/>
                  </a:lnTo>
                  <a:close/>
                </a:path>
                <a:path w="955675" h="341630">
                  <a:moveTo>
                    <a:pt x="493776" y="65277"/>
                  </a:moveTo>
                  <a:lnTo>
                    <a:pt x="432308" y="65277"/>
                  </a:lnTo>
                  <a:lnTo>
                    <a:pt x="434086" y="66166"/>
                  </a:lnTo>
                  <a:lnTo>
                    <a:pt x="433935" y="66166"/>
                  </a:lnTo>
                  <a:lnTo>
                    <a:pt x="462788" y="194183"/>
                  </a:lnTo>
                  <a:lnTo>
                    <a:pt x="521843" y="194183"/>
                  </a:lnTo>
                  <a:lnTo>
                    <a:pt x="509016" y="136651"/>
                  </a:lnTo>
                  <a:lnTo>
                    <a:pt x="605536" y="136651"/>
                  </a:lnTo>
                  <a:lnTo>
                    <a:pt x="605536" y="88391"/>
                  </a:lnTo>
                  <a:lnTo>
                    <a:pt x="498729" y="88391"/>
                  </a:lnTo>
                  <a:lnTo>
                    <a:pt x="493776" y="65277"/>
                  </a:lnTo>
                  <a:close/>
                </a:path>
                <a:path w="955675" h="341630">
                  <a:moveTo>
                    <a:pt x="605536" y="16637"/>
                  </a:moveTo>
                  <a:lnTo>
                    <a:pt x="546608" y="16637"/>
                  </a:lnTo>
                  <a:lnTo>
                    <a:pt x="546608" y="88391"/>
                  </a:lnTo>
                  <a:lnTo>
                    <a:pt x="605536" y="88391"/>
                  </a:lnTo>
                  <a:lnTo>
                    <a:pt x="605536" y="16637"/>
                  </a:lnTo>
                  <a:close/>
                </a:path>
                <a:path w="955675" h="341630">
                  <a:moveTo>
                    <a:pt x="525272" y="18414"/>
                  </a:moveTo>
                  <a:lnTo>
                    <a:pt x="329311" y="18414"/>
                  </a:lnTo>
                  <a:lnTo>
                    <a:pt x="329311" y="65277"/>
                  </a:lnTo>
                  <a:lnTo>
                    <a:pt x="525272" y="65277"/>
                  </a:lnTo>
                  <a:lnTo>
                    <a:pt x="525272" y="184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71009" y="297941"/>
              <a:ext cx="347980" cy="346075"/>
            </a:xfrm>
            <a:custGeom>
              <a:avLst/>
              <a:gdLst/>
              <a:ahLst/>
              <a:cxnLst/>
              <a:rect l="l" t="t" r="r" b="b"/>
              <a:pathLst>
                <a:path w="347979" h="346075">
                  <a:moveTo>
                    <a:pt x="0" y="345948"/>
                  </a:moveTo>
                  <a:lnTo>
                    <a:pt x="347472" y="345948"/>
                  </a:lnTo>
                  <a:lnTo>
                    <a:pt x="347472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67657" y="350138"/>
              <a:ext cx="152780" cy="2381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6481" y="124840"/>
              <a:ext cx="1499717" cy="11506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9763" y="119760"/>
              <a:ext cx="50800" cy="100965"/>
            </a:xfrm>
            <a:custGeom>
              <a:avLst/>
              <a:gdLst/>
              <a:ahLst/>
              <a:cxnLst/>
              <a:rect l="l" t="t" r="r" b="b"/>
              <a:pathLst>
                <a:path w="50800" h="100964">
                  <a:moveTo>
                    <a:pt x="50596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9786" y="9525"/>
                  </a:lnTo>
                  <a:lnTo>
                    <a:pt x="19786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50596" y="100584"/>
                  </a:lnTo>
                  <a:lnTo>
                    <a:pt x="50596" y="91059"/>
                  </a:lnTo>
                  <a:lnTo>
                    <a:pt x="30873" y="91059"/>
                  </a:lnTo>
                  <a:lnTo>
                    <a:pt x="30873" y="9525"/>
                  </a:lnTo>
                  <a:lnTo>
                    <a:pt x="50596" y="9525"/>
                  </a:lnTo>
                  <a:lnTo>
                    <a:pt x="50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417052" y="1443227"/>
              <a:ext cx="2009139" cy="3901440"/>
            </a:xfrm>
            <a:custGeom>
              <a:avLst/>
              <a:gdLst/>
              <a:ahLst/>
              <a:cxnLst/>
              <a:rect l="l" t="t" r="r" b="b"/>
              <a:pathLst>
                <a:path w="2009140" h="3901440">
                  <a:moveTo>
                    <a:pt x="1673859" y="0"/>
                  </a:moveTo>
                  <a:lnTo>
                    <a:pt x="334772" y="0"/>
                  </a:lnTo>
                  <a:lnTo>
                    <a:pt x="285296" y="3629"/>
                  </a:lnTo>
                  <a:lnTo>
                    <a:pt x="238077" y="14172"/>
                  </a:lnTo>
                  <a:lnTo>
                    <a:pt x="193630" y="31110"/>
                  </a:lnTo>
                  <a:lnTo>
                    <a:pt x="152475" y="53928"/>
                  </a:lnTo>
                  <a:lnTo>
                    <a:pt x="115127" y="82106"/>
                  </a:lnTo>
                  <a:lnTo>
                    <a:pt x="82106" y="115127"/>
                  </a:lnTo>
                  <a:lnTo>
                    <a:pt x="53928" y="152475"/>
                  </a:lnTo>
                  <a:lnTo>
                    <a:pt x="31110" y="193630"/>
                  </a:lnTo>
                  <a:lnTo>
                    <a:pt x="14172" y="238077"/>
                  </a:lnTo>
                  <a:lnTo>
                    <a:pt x="3629" y="285296"/>
                  </a:lnTo>
                  <a:lnTo>
                    <a:pt x="0" y="334772"/>
                  </a:lnTo>
                  <a:lnTo>
                    <a:pt x="0" y="3901440"/>
                  </a:lnTo>
                  <a:lnTo>
                    <a:pt x="2008631" y="3901440"/>
                  </a:lnTo>
                  <a:lnTo>
                    <a:pt x="2008631" y="334772"/>
                  </a:lnTo>
                  <a:lnTo>
                    <a:pt x="2005002" y="285296"/>
                  </a:lnTo>
                  <a:lnTo>
                    <a:pt x="1994459" y="238077"/>
                  </a:lnTo>
                  <a:lnTo>
                    <a:pt x="1977521" y="193630"/>
                  </a:lnTo>
                  <a:lnTo>
                    <a:pt x="1954703" y="152475"/>
                  </a:lnTo>
                  <a:lnTo>
                    <a:pt x="1926525" y="115127"/>
                  </a:lnTo>
                  <a:lnTo>
                    <a:pt x="1893504" y="82106"/>
                  </a:lnTo>
                  <a:lnTo>
                    <a:pt x="1856156" y="53928"/>
                  </a:lnTo>
                  <a:lnTo>
                    <a:pt x="1815001" y="31110"/>
                  </a:lnTo>
                  <a:lnTo>
                    <a:pt x="1770554" y="14172"/>
                  </a:lnTo>
                  <a:lnTo>
                    <a:pt x="1723335" y="3629"/>
                  </a:lnTo>
                  <a:lnTo>
                    <a:pt x="1673859" y="0"/>
                  </a:lnTo>
                  <a:close/>
                </a:path>
              </a:pathLst>
            </a:custGeom>
            <a:solidFill>
              <a:srgbClr val="DEEBF7">
                <a:alpha val="7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20440" y="5334000"/>
              <a:ext cx="7812024" cy="56845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878568" y="5335523"/>
              <a:ext cx="685800" cy="551815"/>
            </a:xfrm>
            <a:custGeom>
              <a:avLst/>
              <a:gdLst/>
              <a:ahLst/>
              <a:cxnLst/>
              <a:rect l="l" t="t" r="r" b="b"/>
              <a:pathLst>
                <a:path w="685800" h="551814">
                  <a:moveTo>
                    <a:pt x="685800" y="0"/>
                  </a:moveTo>
                  <a:lnTo>
                    <a:pt x="0" y="0"/>
                  </a:lnTo>
                  <a:lnTo>
                    <a:pt x="0" y="551688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C4C4C4">
                <a:alpha val="7882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20411" y="4210799"/>
              <a:ext cx="1022591" cy="176326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46320" y="4236719"/>
              <a:ext cx="920495" cy="166115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4847" y="3497579"/>
              <a:ext cx="1022591" cy="24765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10756" y="3523488"/>
              <a:ext cx="920496" cy="237439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32164" y="1991867"/>
              <a:ext cx="1022591" cy="398221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58071" y="2017775"/>
              <a:ext cx="920496" cy="388010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794630" y="3871976"/>
              <a:ext cx="842644" cy="233679"/>
            </a:xfrm>
            <a:custGeom>
              <a:avLst/>
              <a:gdLst/>
              <a:ahLst/>
              <a:cxnLst/>
              <a:rect l="l" t="t" r="r" b="b"/>
              <a:pathLst>
                <a:path w="842645" h="233679">
                  <a:moveTo>
                    <a:pt x="333629" y="167513"/>
                  </a:moveTo>
                  <a:lnTo>
                    <a:pt x="293116" y="167513"/>
                  </a:lnTo>
                  <a:lnTo>
                    <a:pt x="283972" y="233426"/>
                  </a:lnTo>
                  <a:lnTo>
                    <a:pt x="317754" y="233426"/>
                  </a:lnTo>
                  <a:lnTo>
                    <a:pt x="333629" y="167513"/>
                  </a:lnTo>
                  <a:close/>
                </a:path>
                <a:path w="842645" h="233679">
                  <a:moveTo>
                    <a:pt x="426339" y="0"/>
                  </a:moveTo>
                  <a:lnTo>
                    <a:pt x="415646" y="593"/>
                  </a:lnTo>
                  <a:lnTo>
                    <a:pt x="415879" y="593"/>
                  </a:lnTo>
                  <a:lnTo>
                    <a:pt x="405937" y="2174"/>
                  </a:lnTo>
                  <a:lnTo>
                    <a:pt x="406109" y="2174"/>
                  </a:lnTo>
                  <a:lnTo>
                    <a:pt x="396951" y="4732"/>
                  </a:lnTo>
                  <a:lnTo>
                    <a:pt x="397080" y="4732"/>
                  </a:lnTo>
                  <a:lnTo>
                    <a:pt x="363855" y="29464"/>
                  </a:lnTo>
                  <a:lnTo>
                    <a:pt x="354584" y="59309"/>
                  </a:lnTo>
                  <a:lnTo>
                    <a:pt x="354711" y="67183"/>
                  </a:lnTo>
                  <a:lnTo>
                    <a:pt x="356239" y="73406"/>
                  </a:lnTo>
                  <a:lnTo>
                    <a:pt x="356364" y="73914"/>
                  </a:lnTo>
                  <a:lnTo>
                    <a:pt x="356489" y="74422"/>
                  </a:lnTo>
                  <a:lnTo>
                    <a:pt x="383921" y="104013"/>
                  </a:lnTo>
                  <a:lnTo>
                    <a:pt x="389509" y="105664"/>
                  </a:lnTo>
                  <a:lnTo>
                    <a:pt x="383159" y="106934"/>
                  </a:lnTo>
                  <a:lnTo>
                    <a:pt x="376809" y="109728"/>
                  </a:lnTo>
                  <a:lnTo>
                    <a:pt x="370459" y="114173"/>
                  </a:lnTo>
                  <a:lnTo>
                    <a:pt x="363982" y="118491"/>
                  </a:lnTo>
                  <a:lnTo>
                    <a:pt x="347472" y="156464"/>
                  </a:lnTo>
                  <a:lnTo>
                    <a:pt x="348210" y="165655"/>
                  </a:lnTo>
                  <a:lnTo>
                    <a:pt x="370427" y="201421"/>
                  </a:lnTo>
                  <a:lnTo>
                    <a:pt x="415480" y="217584"/>
                  </a:lnTo>
                  <a:lnTo>
                    <a:pt x="426339" y="218059"/>
                  </a:lnTo>
                  <a:lnTo>
                    <a:pt x="437197" y="217584"/>
                  </a:lnTo>
                  <a:lnTo>
                    <a:pt x="474821" y="206375"/>
                  </a:lnTo>
                  <a:lnTo>
                    <a:pt x="500009" y="179959"/>
                  </a:lnTo>
                  <a:lnTo>
                    <a:pt x="426339" y="179959"/>
                  </a:lnTo>
                  <a:lnTo>
                    <a:pt x="419004" y="179413"/>
                  </a:lnTo>
                  <a:lnTo>
                    <a:pt x="392176" y="161417"/>
                  </a:lnTo>
                  <a:lnTo>
                    <a:pt x="392176" y="145796"/>
                  </a:lnTo>
                  <a:lnTo>
                    <a:pt x="426339" y="126746"/>
                  </a:lnTo>
                  <a:lnTo>
                    <a:pt x="495672" y="126746"/>
                  </a:lnTo>
                  <a:lnTo>
                    <a:pt x="494157" y="124206"/>
                  </a:lnTo>
                  <a:lnTo>
                    <a:pt x="488823" y="118491"/>
                  </a:lnTo>
                  <a:lnTo>
                    <a:pt x="482346" y="114173"/>
                  </a:lnTo>
                  <a:lnTo>
                    <a:pt x="475996" y="109728"/>
                  </a:lnTo>
                  <a:lnTo>
                    <a:pt x="469646" y="106934"/>
                  </a:lnTo>
                  <a:lnTo>
                    <a:pt x="463296" y="105664"/>
                  </a:lnTo>
                  <a:lnTo>
                    <a:pt x="468630" y="104013"/>
                  </a:lnTo>
                  <a:lnTo>
                    <a:pt x="490118" y="84582"/>
                  </a:lnTo>
                  <a:lnTo>
                    <a:pt x="418338" y="84582"/>
                  </a:lnTo>
                  <a:lnTo>
                    <a:pt x="412100" y="82423"/>
                  </a:lnTo>
                  <a:lnTo>
                    <a:pt x="411882" y="82423"/>
                  </a:lnTo>
                  <a:lnTo>
                    <a:pt x="401320" y="73406"/>
                  </a:lnTo>
                  <a:lnTo>
                    <a:pt x="398526" y="67437"/>
                  </a:lnTo>
                  <a:lnTo>
                    <a:pt x="398526" y="53340"/>
                  </a:lnTo>
                  <a:lnTo>
                    <a:pt x="401193" y="48006"/>
                  </a:lnTo>
                  <a:lnTo>
                    <a:pt x="406400" y="43942"/>
                  </a:lnTo>
                  <a:lnTo>
                    <a:pt x="411321" y="40005"/>
                  </a:lnTo>
                  <a:lnTo>
                    <a:pt x="411084" y="40005"/>
                  </a:lnTo>
                  <a:lnTo>
                    <a:pt x="417815" y="37846"/>
                  </a:lnTo>
                  <a:lnTo>
                    <a:pt x="492992" y="37846"/>
                  </a:lnTo>
                  <a:lnTo>
                    <a:pt x="492496" y="36574"/>
                  </a:lnTo>
                  <a:lnTo>
                    <a:pt x="463677" y="8255"/>
                  </a:lnTo>
                  <a:lnTo>
                    <a:pt x="436673" y="593"/>
                  </a:lnTo>
                  <a:lnTo>
                    <a:pt x="426339" y="0"/>
                  </a:lnTo>
                  <a:close/>
                </a:path>
                <a:path w="842645" h="233679">
                  <a:moveTo>
                    <a:pt x="495672" y="126746"/>
                  </a:moveTo>
                  <a:lnTo>
                    <a:pt x="426339" y="126746"/>
                  </a:lnTo>
                  <a:lnTo>
                    <a:pt x="433581" y="127293"/>
                  </a:lnTo>
                  <a:lnTo>
                    <a:pt x="440086" y="128746"/>
                  </a:lnTo>
                  <a:lnTo>
                    <a:pt x="460664" y="156464"/>
                  </a:lnTo>
                  <a:lnTo>
                    <a:pt x="460502" y="161417"/>
                  </a:lnTo>
                  <a:lnTo>
                    <a:pt x="426339" y="179959"/>
                  </a:lnTo>
                  <a:lnTo>
                    <a:pt x="500009" y="179959"/>
                  </a:lnTo>
                  <a:lnTo>
                    <a:pt x="502443" y="174180"/>
                  </a:lnTo>
                  <a:lnTo>
                    <a:pt x="504467" y="165655"/>
                  </a:lnTo>
                  <a:lnTo>
                    <a:pt x="505206" y="156464"/>
                  </a:lnTo>
                  <a:lnTo>
                    <a:pt x="504707" y="149536"/>
                  </a:lnTo>
                  <a:lnTo>
                    <a:pt x="503412" y="143049"/>
                  </a:lnTo>
                  <a:lnTo>
                    <a:pt x="501330" y="137015"/>
                  </a:lnTo>
                  <a:lnTo>
                    <a:pt x="498475" y="131445"/>
                  </a:lnTo>
                  <a:lnTo>
                    <a:pt x="495672" y="126746"/>
                  </a:lnTo>
                  <a:close/>
                </a:path>
                <a:path w="842645" h="233679">
                  <a:moveTo>
                    <a:pt x="492992" y="37846"/>
                  </a:moveTo>
                  <a:lnTo>
                    <a:pt x="434721" y="37846"/>
                  </a:lnTo>
                  <a:lnTo>
                    <a:pt x="441452" y="40005"/>
                  </a:lnTo>
                  <a:lnTo>
                    <a:pt x="446532" y="44450"/>
                  </a:lnTo>
                  <a:lnTo>
                    <a:pt x="451612" y="48768"/>
                  </a:lnTo>
                  <a:lnTo>
                    <a:pt x="454279" y="54356"/>
                  </a:lnTo>
                  <a:lnTo>
                    <a:pt x="454152" y="68199"/>
                  </a:lnTo>
                  <a:lnTo>
                    <a:pt x="451485" y="73914"/>
                  </a:lnTo>
                  <a:lnTo>
                    <a:pt x="441198" y="82423"/>
                  </a:lnTo>
                  <a:lnTo>
                    <a:pt x="434594" y="84582"/>
                  </a:lnTo>
                  <a:lnTo>
                    <a:pt x="490118" y="84582"/>
                  </a:lnTo>
                  <a:lnTo>
                    <a:pt x="492252" y="80772"/>
                  </a:lnTo>
                  <a:lnTo>
                    <a:pt x="495681" y="74422"/>
                  </a:lnTo>
                  <a:lnTo>
                    <a:pt x="497396" y="67437"/>
                  </a:lnTo>
                  <a:lnTo>
                    <a:pt x="497459" y="67183"/>
                  </a:lnTo>
                  <a:lnTo>
                    <a:pt x="497586" y="59309"/>
                  </a:lnTo>
                  <a:lnTo>
                    <a:pt x="497016" y="51381"/>
                  </a:lnTo>
                  <a:lnTo>
                    <a:pt x="495461" y="44450"/>
                  </a:lnTo>
                  <a:lnTo>
                    <a:pt x="495347" y="43942"/>
                  </a:lnTo>
                  <a:lnTo>
                    <a:pt x="495229" y="43576"/>
                  </a:lnTo>
                  <a:lnTo>
                    <a:pt x="492992" y="37846"/>
                  </a:lnTo>
                  <a:close/>
                </a:path>
                <a:path w="842645" h="233679">
                  <a:moveTo>
                    <a:pt x="239522" y="5588"/>
                  </a:moveTo>
                  <a:lnTo>
                    <a:pt x="187071" y="5588"/>
                  </a:lnTo>
                  <a:lnTo>
                    <a:pt x="133604" y="90297"/>
                  </a:lnTo>
                  <a:lnTo>
                    <a:pt x="116030" y="130968"/>
                  </a:lnTo>
                  <a:lnTo>
                    <a:pt x="114818" y="145034"/>
                  </a:lnTo>
                  <a:lnTo>
                    <a:pt x="114825" y="145542"/>
                  </a:lnTo>
                  <a:lnTo>
                    <a:pt x="125603" y="183769"/>
                  </a:lnTo>
                  <a:lnTo>
                    <a:pt x="162917" y="212768"/>
                  </a:lnTo>
                  <a:lnTo>
                    <a:pt x="193421" y="217805"/>
                  </a:lnTo>
                  <a:lnTo>
                    <a:pt x="202865" y="217237"/>
                  </a:lnTo>
                  <a:lnTo>
                    <a:pt x="203727" y="217237"/>
                  </a:lnTo>
                  <a:lnTo>
                    <a:pt x="241577" y="203364"/>
                  </a:lnTo>
                  <a:lnTo>
                    <a:pt x="263631" y="178689"/>
                  </a:lnTo>
                  <a:lnTo>
                    <a:pt x="193421" y="178689"/>
                  </a:lnTo>
                  <a:lnTo>
                    <a:pt x="186037" y="177948"/>
                  </a:lnTo>
                  <a:lnTo>
                    <a:pt x="159893" y="155067"/>
                  </a:lnTo>
                  <a:lnTo>
                    <a:pt x="159893" y="136017"/>
                  </a:lnTo>
                  <a:lnTo>
                    <a:pt x="193421" y="112522"/>
                  </a:lnTo>
                  <a:lnTo>
                    <a:pt x="264177" y="112522"/>
                  </a:lnTo>
                  <a:lnTo>
                    <a:pt x="261874" y="108204"/>
                  </a:lnTo>
                  <a:lnTo>
                    <a:pt x="226804" y="79857"/>
                  </a:lnTo>
                  <a:lnTo>
                    <a:pt x="210509" y="75819"/>
                  </a:lnTo>
                  <a:lnTo>
                    <a:pt x="192405" y="75819"/>
                  </a:lnTo>
                  <a:lnTo>
                    <a:pt x="239522" y="5588"/>
                  </a:lnTo>
                  <a:close/>
                </a:path>
                <a:path w="842645" h="233679">
                  <a:moveTo>
                    <a:pt x="264177" y="112522"/>
                  </a:moveTo>
                  <a:lnTo>
                    <a:pt x="193421" y="112522"/>
                  </a:lnTo>
                  <a:lnTo>
                    <a:pt x="200822" y="113206"/>
                  </a:lnTo>
                  <a:lnTo>
                    <a:pt x="207391" y="115046"/>
                  </a:lnTo>
                  <a:lnTo>
                    <a:pt x="227076" y="145542"/>
                  </a:lnTo>
                  <a:lnTo>
                    <a:pt x="226949" y="155067"/>
                  </a:lnTo>
                  <a:lnTo>
                    <a:pt x="193421" y="178689"/>
                  </a:lnTo>
                  <a:lnTo>
                    <a:pt x="263631" y="178689"/>
                  </a:lnTo>
                  <a:lnTo>
                    <a:pt x="272034" y="145034"/>
                  </a:lnTo>
                  <a:lnTo>
                    <a:pt x="271406" y="136017"/>
                  </a:lnTo>
                  <a:lnTo>
                    <a:pt x="271321" y="134796"/>
                  </a:lnTo>
                  <a:lnTo>
                    <a:pt x="269382" y="125237"/>
                  </a:lnTo>
                  <a:lnTo>
                    <a:pt x="266229" y="116369"/>
                  </a:lnTo>
                  <a:lnTo>
                    <a:pt x="264177" y="112522"/>
                  </a:lnTo>
                  <a:close/>
                </a:path>
                <a:path w="842645" h="233679">
                  <a:moveTo>
                    <a:pt x="200297" y="74930"/>
                  </a:moveTo>
                  <a:lnTo>
                    <a:pt x="195961" y="74930"/>
                  </a:lnTo>
                  <a:lnTo>
                    <a:pt x="193984" y="75424"/>
                  </a:lnTo>
                  <a:lnTo>
                    <a:pt x="193533" y="75424"/>
                  </a:lnTo>
                  <a:lnTo>
                    <a:pt x="193040" y="75565"/>
                  </a:lnTo>
                  <a:lnTo>
                    <a:pt x="192405" y="75819"/>
                  </a:lnTo>
                  <a:lnTo>
                    <a:pt x="210509" y="75819"/>
                  </a:lnTo>
                  <a:lnTo>
                    <a:pt x="208274" y="75424"/>
                  </a:lnTo>
                  <a:lnTo>
                    <a:pt x="200297" y="74930"/>
                  </a:lnTo>
                  <a:close/>
                </a:path>
                <a:path w="842645" h="233679">
                  <a:moveTo>
                    <a:pt x="815086" y="171323"/>
                  </a:moveTo>
                  <a:lnTo>
                    <a:pt x="771271" y="171323"/>
                  </a:lnTo>
                  <a:lnTo>
                    <a:pt x="771271" y="212979"/>
                  </a:lnTo>
                  <a:lnTo>
                    <a:pt x="815086" y="212979"/>
                  </a:lnTo>
                  <a:lnTo>
                    <a:pt x="815086" y="171323"/>
                  </a:lnTo>
                  <a:close/>
                </a:path>
                <a:path w="842645" h="233679">
                  <a:moveTo>
                    <a:pt x="815086" y="5588"/>
                  </a:moveTo>
                  <a:lnTo>
                    <a:pt x="758317" y="5588"/>
                  </a:lnTo>
                  <a:lnTo>
                    <a:pt x="678180" y="133096"/>
                  </a:lnTo>
                  <a:lnTo>
                    <a:pt x="678180" y="171323"/>
                  </a:lnTo>
                  <a:lnTo>
                    <a:pt x="842264" y="171323"/>
                  </a:lnTo>
                  <a:lnTo>
                    <a:pt x="842264" y="133096"/>
                  </a:lnTo>
                  <a:lnTo>
                    <a:pt x="722503" y="133096"/>
                  </a:lnTo>
                  <a:lnTo>
                    <a:pt x="771271" y="53213"/>
                  </a:lnTo>
                  <a:lnTo>
                    <a:pt x="815086" y="53213"/>
                  </a:lnTo>
                  <a:lnTo>
                    <a:pt x="815086" y="5588"/>
                  </a:lnTo>
                  <a:close/>
                </a:path>
                <a:path w="842645" h="233679">
                  <a:moveTo>
                    <a:pt x="815086" y="53213"/>
                  </a:moveTo>
                  <a:lnTo>
                    <a:pt x="771271" y="53213"/>
                  </a:lnTo>
                  <a:lnTo>
                    <a:pt x="771271" y="133096"/>
                  </a:lnTo>
                  <a:lnTo>
                    <a:pt x="815086" y="133096"/>
                  </a:lnTo>
                  <a:lnTo>
                    <a:pt x="815086" y="53213"/>
                  </a:lnTo>
                  <a:close/>
                </a:path>
                <a:path w="842645" h="233679">
                  <a:moveTo>
                    <a:pt x="641609" y="142748"/>
                  </a:moveTo>
                  <a:lnTo>
                    <a:pt x="591947" y="142748"/>
                  </a:lnTo>
                  <a:lnTo>
                    <a:pt x="544830" y="212979"/>
                  </a:lnTo>
                  <a:lnTo>
                    <a:pt x="597281" y="212979"/>
                  </a:lnTo>
                  <a:lnTo>
                    <a:pt x="641609" y="142748"/>
                  </a:lnTo>
                  <a:close/>
                </a:path>
                <a:path w="842645" h="233679">
                  <a:moveTo>
                    <a:pt x="590931" y="762"/>
                  </a:moveTo>
                  <a:lnTo>
                    <a:pt x="551307" y="9779"/>
                  </a:lnTo>
                  <a:lnTo>
                    <a:pt x="518443" y="43529"/>
                  </a:lnTo>
                  <a:lnTo>
                    <a:pt x="515188" y="52514"/>
                  </a:lnTo>
                  <a:lnTo>
                    <a:pt x="515096" y="52768"/>
                  </a:lnTo>
                  <a:lnTo>
                    <a:pt x="513109" y="62515"/>
                  </a:lnTo>
                  <a:lnTo>
                    <a:pt x="513007" y="63500"/>
                  </a:lnTo>
                  <a:lnTo>
                    <a:pt x="512335" y="73279"/>
                  </a:lnTo>
                  <a:lnTo>
                    <a:pt x="512318" y="73533"/>
                  </a:lnTo>
                  <a:lnTo>
                    <a:pt x="512945" y="82550"/>
                  </a:lnTo>
                  <a:lnTo>
                    <a:pt x="527839" y="117818"/>
                  </a:lnTo>
                  <a:lnTo>
                    <a:pt x="566610" y="141462"/>
                  </a:lnTo>
                  <a:lnTo>
                    <a:pt x="576772" y="143256"/>
                  </a:lnTo>
                  <a:lnTo>
                    <a:pt x="577947" y="143256"/>
                  </a:lnTo>
                  <a:lnTo>
                    <a:pt x="586105" y="143764"/>
                  </a:lnTo>
                  <a:lnTo>
                    <a:pt x="587248" y="143764"/>
                  </a:lnTo>
                  <a:lnTo>
                    <a:pt x="589407" y="143510"/>
                  </a:lnTo>
                  <a:lnTo>
                    <a:pt x="590423" y="143256"/>
                  </a:lnTo>
                  <a:lnTo>
                    <a:pt x="591312" y="143002"/>
                  </a:lnTo>
                  <a:lnTo>
                    <a:pt x="591947" y="142748"/>
                  </a:lnTo>
                  <a:lnTo>
                    <a:pt x="641609" y="142748"/>
                  </a:lnTo>
                  <a:lnTo>
                    <a:pt x="662052" y="107642"/>
                  </a:lnTo>
                  <a:lnTo>
                    <a:pt x="662651" y="106172"/>
                  </a:lnTo>
                  <a:lnTo>
                    <a:pt x="590931" y="106172"/>
                  </a:lnTo>
                  <a:lnTo>
                    <a:pt x="583547" y="105431"/>
                  </a:lnTo>
                  <a:lnTo>
                    <a:pt x="557403" y="82550"/>
                  </a:lnTo>
                  <a:lnTo>
                    <a:pt x="557403" y="63500"/>
                  </a:lnTo>
                  <a:lnTo>
                    <a:pt x="590931" y="40005"/>
                  </a:lnTo>
                  <a:lnTo>
                    <a:pt x="661616" y="40005"/>
                  </a:lnTo>
                  <a:lnTo>
                    <a:pt x="658749" y="34798"/>
                  </a:lnTo>
                  <a:lnTo>
                    <a:pt x="653057" y="27156"/>
                  </a:lnTo>
                  <a:lnTo>
                    <a:pt x="646586" y="20558"/>
                  </a:lnTo>
                  <a:lnTo>
                    <a:pt x="646461" y="20431"/>
                  </a:lnTo>
                  <a:lnTo>
                    <a:pt x="611790" y="3079"/>
                  </a:lnTo>
                  <a:lnTo>
                    <a:pt x="601622" y="1385"/>
                  </a:lnTo>
                  <a:lnTo>
                    <a:pt x="590931" y="762"/>
                  </a:lnTo>
                  <a:close/>
                </a:path>
                <a:path w="842645" h="233679">
                  <a:moveTo>
                    <a:pt x="661616" y="40005"/>
                  </a:moveTo>
                  <a:lnTo>
                    <a:pt x="590931" y="40005"/>
                  </a:lnTo>
                  <a:lnTo>
                    <a:pt x="598314" y="40671"/>
                  </a:lnTo>
                  <a:lnTo>
                    <a:pt x="604853" y="42481"/>
                  </a:lnTo>
                  <a:lnTo>
                    <a:pt x="610558" y="45434"/>
                  </a:lnTo>
                  <a:lnTo>
                    <a:pt x="615442" y="49530"/>
                  </a:lnTo>
                  <a:lnTo>
                    <a:pt x="621411" y="55753"/>
                  </a:lnTo>
                  <a:lnTo>
                    <a:pt x="624459" y="63500"/>
                  </a:lnTo>
                  <a:lnTo>
                    <a:pt x="624459" y="82550"/>
                  </a:lnTo>
                  <a:lnTo>
                    <a:pt x="590931" y="106172"/>
                  </a:lnTo>
                  <a:lnTo>
                    <a:pt x="662651" y="106172"/>
                  </a:lnTo>
                  <a:lnTo>
                    <a:pt x="669544" y="73279"/>
                  </a:lnTo>
                  <a:lnTo>
                    <a:pt x="668871" y="63500"/>
                  </a:lnTo>
                  <a:lnTo>
                    <a:pt x="668803" y="62515"/>
                  </a:lnTo>
                  <a:lnTo>
                    <a:pt x="666817" y="52768"/>
                  </a:lnTo>
                  <a:lnTo>
                    <a:pt x="666765" y="52514"/>
                  </a:lnTo>
                  <a:lnTo>
                    <a:pt x="663510" y="43529"/>
                  </a:lnTo>
                  <a:lnTo>
                    <a:pt x="663418" y="43275"/>
                  </a:lnTo>
                  <a:lnTo>
                    <a:pt x="661616" y="40005"/>
                  </a:lnTo>
                  <a:close/>
                </a:path>
                <a:path w="842645" h="233679">
                  <a:moveTo>
                    <a:pt x="82677" y="5588"/>
                  </a:moveTo>
                  <a:lnTo>
                    <a:pt x="0" y="5588"/>
                  </a:lnTo>
                  <a:lnTo>
                    <a:pt x="0" y="45847"/>
                  </a:lnTo>
                  <a:lnTo>
                    <a:pt x="36576" y="45847"/>
                  </a:lnTo>
                  <a:lnTo>
                    <a:pt x="36576" y="212979"/>
                  </a:lnTo>
                  <a:lnTo>
                    <a:pt x="82677" y="212979"/>
                  </a:lnTo>
                  <a:lnTo>
                    <a:pt x="82677" y="5588"/>
                  </a:lnTo>
                  <a:close/>
                </a:path>
              </a:pathLst>
            </a:custGeom>
            <a:solidFill>
              <a:srgbClr val="9CAB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48452" y="3910076"/>
              <a:ext cx="161544" cy="17310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930767" y="1639823"/>
              <a:ext cx="787400" cy="233679"/>
            </a:xfrm>
            <a:custGeom>
              <a:avLst/>
              <a:gdLst/>
              <a:ahLst/>
              <a:cxnLst/>
              <a:rect l="l" t="t" r="r" b="b"/>
              <a:pathLst>
                <a:path w="787400" h="233680">
                  <a:moveTo>
                    <a:pt x="336676" y="167512"/>
                  </a:moveTo>
                  <a:lnTo>
                    <a:pt x="296163" y="167512"/>
                  </a:lnTo>
                  <a:lnTo>
                    <a:pt x="287019" y="233425"/>
                  </a:lnTo>
                  <a:lnTo>
                    <a:pt x="320801" y="233425"/>
                  </a:lnTo>
                  <a:lnTo>
                    <a:pt x="336676" y="167512"/>
                  </a:lnTo>
                  <a:close/>
                </a:path>
                <a:path w="787400" h="233680">
                  <a:moveTo>
                    <a:pt x="708278" y="0"/>
                  </a:moveTo>
                  <a:lnTo>
                    <a:pt x="697586" y="593"/>
                  </a:lnTo>
                  <a:lnTo>
                    <a:pt x="697819" y="593"/>
                  </a:lnTo>
                  <a:lnTo>
                    <a:pt x="687877" y="2174"/>
                  </a:lnTo>
                  <a:lnTo>
                    <a:pt x="688049" y="2174"/>
                  </a:lnTo>
                  <a:lnTo>
                    <a:pt x="678891" y="4732"/>
                  </a:lnTo>
                  <a:lnTo>
                    <a:pt x="679020" y="4732"/>
                  </a:lnTo>
                  <a:lnTo>
                    <a:pt x="645794" y="29463"/>
                  </a:lnTo>
                  <a:lnTo>
                    <a:pt x="636524" y="59309"/>
                  </a:lnTo>
                  <a:lnTo>
                    <a:pt x="636651" y="67183"/>
                  </a:lnTo>
                  <a:lnTo>
                    <a:pt x="638179" y="73406"/>
                  </a:lnTo>
                  <a:lnTo>
                    <a:pt x="638304" y="73913"/>
                  </a:lnTo>
                  <a:lnTo>
                    <a:pt x="665860" y="104012"/>
                  </a:lnTo>
                  <a:lnTo>
                    <a:pt x="671449" y="105663"/>
                  </a:lnTo>
                  <a:lnTo>
                    <a:pt x="665099" y="106934"/>
                  </a:lnTo>
                  <a:lnTo>
                    <a:pt x="658749" y="109727"/>
                  </a:lnTo>
                  <a:lnTo>
                    <a:pt x="652399" y="114173"/>
                  </a:lnTo>
                  <a:lnTo>
                    <a:pt x="645922" y="118490"/>
                  </a:lnTo>
                  <a:lnTo>
                    <a:pt x="629411" y="156463"/>
                  </a:lnTo>
                  <a:lnTo>
                    <a:pt x="630150" y="165655"/>
                  </a:lnTo>
                  <a:lnTo>
                    <a:pt x="652367" y="201422"/>
                  </a:lnTo>
                  <a:lnTo>
                    <a:pt x="697420" y="217584"/>
                  </a:lnTo>
                  <a:lnTo>
                    <a:pt x="708278" y="218059"/>
                  </a:lnTo>
                  <a:lnTo>
                    <a:pt x="719137" y="217584"/>
                  </a:lnTo>
                  <a:lnTo>
                    <a:pt x="756761" y="206375"/>
                  </a:lnTo>
                  <a:lnTo>
                    <a:pt x="781949" y="179959"/>
                  </a:lnTo>
                  <a:lnTo>
                    <a:pt x="708278" y="179959"/>
                  </a:lnTo>
                  <a:lnTo>
                    <a:pt x="700944" y="179413"/>
                  </a:lnTo>
                  <a:lnTo>
                    <a:pt x="674115" y="161416"/>
                  </a:lnTo>
                  <a:lnTo>
                    <a:pt x="674115" y="145796"/>
                  </a:lnTo>
                  <a:lnTo>
                    <a:pt x="708278" y="126746"/>
                  </a:lnTo>
                  <a:lnTo>
                    <a:pt x="777612" y="126746"/>
                  </a:lnTo>
                  <a:lnTo>
                    <a:pt x="776097" y="124206"/>
                  </a:lnTo>
                  <a:lnTo>
                    <a:pt x="770762" y="118490"/>
                  </a:lnTo>
                  <a:lnTo>
                    <a:pt x="764285" y="114173"/>
                  </a:lnTo>
                  <a:lnTo>
                    <a:pt x="757935" y="109727"/>
                  </a:lnTo>
                  <a:lnTo>
                    <a:pt x="751585" y="106934"/>
                  </a:lnTo>
                  <a:lnTo>
                    <a:pt x="745235" y="105663"/>
                  </a:lnTo>
                  <a:lnTo>
                    <a:pt x="750569" y="104012"/>
                  </a:lnTo>
                  <a:lnTo>
                    <a:pt x="772058" y="84582"/>
                  </a:lnTo>
                  <a:lnTo>
                    <a:pt x="700277" y="84582"/>
                  </a:lnTo>
                  <a:lnTo>
                    <a:pt x="694040" y="82423"/>
                  </a:lnTo>
                  <a:lnTo>
                    <a:pt x="693822" y="82423"/>
                  </a:lnTo>
                  <a:lnTo>
                    <a:pt x="683259" y="73406"/>
                  </a:lnTo>
                  <a:lnTo>
                    <a:pt x="680465" y="67437"/>
                  </a:lnTo>
                  <a:lnTo>
                    <a:pt x="680465" y="53339"/>
                  </a:lnTo>
                  <a:lnTo>
                    <a:pt x="683132" y="48006"/>
                  </a:lnTo>
                  <a:lnTo>
                    <a:pt x="688339" y="43941"/>
                  </a:lnTo>
                  <a:lnTo>
                    <a:pt x="693261" y="40004"/>
                  </a:lnTo>
                  <a:lnTo>
                    <a:pt x="693024" y="40004"/>
                  </a:lnTo>
                  <a:lnTo>
                    <a:pt x="699755" y="37846"/>
                  </a:lnTo>
                  <a:lnTo>
                    <a:pt x="774909" y="37846"/>
                  </a:lnTo>
                  <a:lnTo>
                    <a:pt x="774418" y="36574"/>
                  </a:lnTo>
                  <a:lnTo>
                    <a:pt x="745616" y="8254"/>
                  </a:lnTo>
                  <a:lnTo>
                    <a:pt x="718613" y="593"/>
                  </a:lnTo>
                  <a:lnTo>
                    <a:pt x="708278" y="0"/>
                  </a:lnTo>
                  <a:close/>
                </a:path>
                <a:path w="787400" h="233680">
                  <a:moveTo>
                    <a:pt x="777612" y="126746"/>
                  </a:moveTo>
                  <a:lnTo>
                    <a:pt x="708278" y="126746"/>
                  </a:lnTo>
                  <a:lnTo>
                    <a:pt x="715521" y="127293"/>
                  </a:lnTo>
                  <a:lnTo>
                    <a:pt x="722026" y="128746"/>
                  </a:lnTo>
                  <a:lnTo>
                    <a:pt x="742604" y="156463"/>
                  </a:lnTo>
                  <a:lnTo>
                    <a:pt x="742441" y="161416"/>
                  </a:lnTo>
                  <a:lnTo>
                    <a:pt x="708278" y="179959"/>
                  </a:lnTo>
                  <a:lnTo>
                    <a:pt x="781949" y="179959"/>
                  </a:lnTo>
                  <a:lnTo>
                    <a:pt x="784383" y="174180"/>
                  </a:lnTo>
                  <a:lnTo>
                    <a:pt x="786407" y="165655"/>
                  </a:lnTo>
                  <a:lnTo>
                    <a:pt x="787146" y="156463"/>
                  </a:lnTo>
                  <a:lnTo>
                    <a:pt x="786647" y="149536"/>
                  </a:lnTo>
                  <a:lnTo>
                    <a:pt x="785352" y="143049"/>
                  </a:lnTo>
                  <a:lnTo>
                    <a:pt x="783270" y="137015"/>
                  </a:lnTo>
                  <a:lnTo>
                    <a:pt x="780414" y="131445"/>
                  </a:lnTo>
                  <a:lnTo>
                    <a:pt x="777612" y="126746"/>
                  </a:lnTo>
                  <a:close/>
                </a:path>
                <a:path w="787400" h="233680">
                  <a:moveTo>
                    <a:pt x="774909" y="37846"/>
                  </a:moveTo>
                  <a:lnTo>
                    <a:pt x="716660" y="37846"/>
                  </a:lnTo>
                  <a:lnTo>
                    <a:pt x="723391" y="40004"/>
                  </a:lnTo>
                  <a:lnTo>
                    <a:pt x="728472" y="44450"/>
                  </a:lnTo>
                  <a:lnTo>
                    <a:pt x="733551" y="48768"/>
                  </a:lnTo>
                  <a:lnTo>
                    <a:pt x="736218" y="54356"/>
                  </a:lnTo>
                  <a:lnTo>
                    <a:pt x="736312" y="59309"/>
                  </a:lnTo>
                  <a:lnTo>
                    <a:pt x="736346" y="61087"/>
                  </a:lnTo>
                  <a:lnTo>
                    <a:pt x="736128" y="67183"/>
                  </a:lnTo>
                  <a:lnTo>
                    <a:pt x="736091" y="68199"/>
                  </a:lnTo>
                  <a:lnTo>
                    <a:pt x="733425" y="73913"/>
                  </a:lnTo>
                  <a:lnTo>
                    <a:pt x="728344" y="78232"/>
                  </a:lnTo>
                  <a:lnTo>
                    <a:pt x="723137" y="82423"/>
                  </a:lnTo>
                  <a:lnTo>
                    <a:pt x="716533" y="84582"/>
                  </a:lnTo>
                  <a:lnTo>
                    <a:pt x="772058" y="84582"/>
                  </a:lnTo>
                  <a:lnTo>
                    <a:pt x="774191" y="80772"/>
                  </a:lnTo>
                  <a:lnTo>
                    <a:pt x="777621" y="74422"/>
                  </a:lnTo>
                  <a:lnTo>
                    <a:pt x="779336" y="67437"/>
                  </a:lnTo>
                  <a:lnTo>
                    <a:pt x="779399" y="67183"/>
                  </a:lnTo>
                  <a:lnTo>
                    <a:pt x="777122" y="43576"/>
                  </a:lnTo>
                  <a:lnTo>
                    <a:pt x="774909" y="37846"/>
                  </a:lnTo>
                  <a:close/>
                </a:path>
                <a:path w="787400" h="233680">
                  <a:moveTo>
                    <a:pt x="193166" y="0"/>
                  </a:moveTo>
                  <a:lnTo>
                    <a:pt x="182474" y="593"/>
                  </a:lnTo>
                  <a:lnTo>
                    <a:pt x="182707" y="593"/>
                  </a:lnTo>
                  <a:lnTo>
                    <a:pt x="172765" y="2174"/>
                  </a:lnTo>
                  <a:lnTo>
                    <a:pt x="172937" y="2174"/>
                  </a:lnTo>
                  <a:lnTo>
                    <a:pt x="163779" y="4732"/>
                  </a:lnTo>
                  <a:lnTo>
                    <a:pt x="163908" y="4732"/>
                  </a:lnTo>
                  <a:lnTo>
                    <a:pt x="130682" y="29463"/>
                  </a:lnTo>
                  <a:lnTo>
                    <a:pt x="121411" y="59309"/>
                  </a:lnTo>
                  <a:lnTo>
                    <a:pt x="121538" y="67183"/>
                  </a:lnTo>
                  <a:lnTo>
                    <a:pt x="123067" y="73406"/>
                  </a:lnTo>
                  <a:lnTo>
                    <a:pt x="123192" y="73913"/>
                  </a:lnTo>
                  <a:lnTo>
                    <a:pt x="150749" y="104012"/>
                  </a:lnTo>
                  <a:lnTo>
                    <a:pt x="156336" y="105663"/>
                  </a:lnTo>
                  <a:lnTo>
                    <a:pt x="149986" y="106934"/>
                  </a:lnTo>
                  <a:lnTo>
                    <a:pt x="143636" y="109727"/>
                  </a:lnTo>
                  <a:lnTo>
                    <a:pt x="137286" y="114173"/>
                  </a:lnTo>
                  <a:lnTo>
                    <a:pt x="130809" y="118490"/>
                  </a:lnTo>
                  <a:lnTo>
                    <a:pt x="114300" y="156463"/>
                  </a:lnTo>
                  <a:lnTo>
                    <a:pt x="115038" y="165655"/>
                  </a:lnTo>
                  <a:lnTo>
                    <a:pt x="137255" y="201422"/>
                  </a:lnTo>
                  <a:lnTo>
                    <a:pt x="182308" y="217584"/>
                  </a:lnTo>
                  <a:lnTo>
                    <a:pt x="193166" y="218059"/>
                  </a:lnTo>
                  <a:lnTo>
                    <a:pt x="204025" y="217584"/>
                  </a:lnTo>
                  <a:lnTo>
                    <a:pt x="241649" y="206375"/>
                  </a:lnTo>
                  <a:lnTo>
                    <a:pt x="266837" y="179959"/>
                  </a:lnTo>
                  <a:lnTo>
                    <a:pt x="193166" y="179959"/>
                  </a:lnTo>
                  <a:lnTo>
                    <a:pt x="185832" y="179413"/>
                  </a:lnTo>
                  <a:lnTo>
                    <a:pt x="159003" y="161416"/>
                  </a:lnTo>
                  <a:lnTo>
                    <a:pt x="159003" y="145796"/>
                  </a:lnTo>
                  <a:lnTo>
                    <a:pt x="193166" y="126746"/>
                  </a:lnTo>
                  <a:lnTo>
                    <a:pt x="262500" y="126746"/>
                  </a:lnTo>
                  <a:lnTo>
                    <a:pt x="260984" y="124206"/>
                  </a:lnTo>
                  <a:lnTo>
                    <a:pt x="255650" y="118490"/>
                  </a:lnTo>
                  <a:lnTo>
                    <a:pt x="249174" y="114173"/>
                  </a:lnTo>
                  <a:lnTo>
                    <a:pt x="242824" y="109727"/>
                  </a:lnTo>
                  <a:lnTo>
                    <a:pt x="236474" y="106934"/>
                  </a:lnTo>
                  <a:lnTo>
                    <a:pt x="230124" y="105663"/>
                  </a:lnTo>
                  <a:lnTo>
                    <a:pt x="235457" y="104012"/>
                  </a:lnTo>
                  <a:lnTo>
                    <a:pt x="256946" y="84582"/>
                  </a:lnTo>
                  <a:lnTo>
                    <a:pt x="185165" y="84582"/>
                  </a:lnTo>
                  <a:lnTo>
                    <a:pt x="178928" y="82423"/>
                  </a:lnTo>
                  <a:lnTo>
                    <a:pt x="178710" y="82423"/>
                  </a:lnTo>
                  <a:lnTo>
                    <a:pt x="168148" y="73406"/>
                  </a:lnTo>
                  <a:lnTo>
                    <a:pt x="165353" y="67437"/>
                  </a:lnTo>
                  <a:lnTo>
                    <a:pt x="165353" y="53339"/>
                  </a:lnTo>
                  <a:lnTo>
                    <a:pt x="168021" y="48006"/>
                  </a:lnTo>
                  <a:lnTo>
                    <a:pt x="173227" y="43941"/>
                  </a:lnTo>
                  <a:lnTo>
                    <a:pt x="178149" y="40004"/>
                  </a:lnTo>
                  <a:lnTo>
                    <a:pt x="177912" y="40004"/>
                  </a:lnTo>
                  <a:lnTo>
                    <a:pt x="184643" y="37846"/>
                  </a:lnTo>
                  <a:lnTo>
                    <a:pt x="259797" y="37846"/>
                  </a:lnTo>
                  <a:lnTo>
                    <a:pt x="259306" y="36574"/>
                  </a:lnTo>
                  <a:lnTo>
                    <a:pt x="230504" y="8254"/>
                  </a:lnTo>
                  <a:lnTo>
                    <a:pt x="203501" y="593"/>
                  </a:lnTo>
                  <a:lnTo>
                    <a:pt x="193166" y="0"/>
                  </a:lnTo>
                  <a:close/>
                </a:path>
                <a:path w="787400" h="233680">
                  <a:moveTo>
                    <a:pt x="262500" y="126746"/>
                  </a:moveTo>
                  <a:lnTo>
                    <a:pt x="193166" y="126746"/>
                  </a:lnTo>
                  <a:lnTo>
                    <a:pt x="200409" y="127293"/>
                  </a:lnTo>
                  <a:lnTo>
                    <a:pt x="206914" y="128746"/>
                  </a:lnTo>
                  <a:lnTo>
                    <a:pt x="227492" y="156463"/>
                  </a:lnTo>
                  <a:lnTo>
                    <a:pt x="227329" y="161416"/>
                  </a:lnTo>
                  <a:lnTo>
                    <a:pt x="193166" y="179959"/>
                  </a:lnTo>
                  <a:lnTo>
                    <a:pt x="266837" y="179959"/>
                  </a:lnTo>
                  <a:lnTo>
                    <a:pt x="269271" y="174180"/>
                  </a:lnTo>
                  <a:lnTo>
                    <a:pt x="271295" y="165655"/>
                  </a:lnTo>
                  <a:lnTo>
                    <a:pt x="272033" y="156463"/>
                  </a:lnTo>
                  <a:lnTo>
                    <a:pt x="271535" y="149536"/>
                  </a:lnTo>
                  <a:lnTo>
                    <a:pt x="270240" y="143049"/>
                  </a:lnTo>
                  <a:lnTo>
                    <a:pt x="268158" y="137015"/>
                  </a:lnTo>
                  <a:lnTo>
                    <a:pt x="265302" y="131445"/>
                  </a:lnTo>
                  <a:lnTo>
                    <a:pt x="262500" y="126746"/>
                  </a:lnTo>
                  <a:close/>
                </a:path>
                <a:path w="787400" h="233680">
                  <a:moveTo>
                    <a:pt x="259797" y="37846"/>
                  </a:moveTo>
                  <a:lnTo>
                    <a:pt x="201549" y="37846"/>
                  </a:lnTo>
                  <a:lnTo>
                    <a:pt x="208279" y="40004"/>
                  </a:lnTo>
                  <a:lnTo>
                    <a:pt x="213359" y="44450"/>
                  </a:lnTo>
                  <a:lnTo>
                    <a:pt x="218439" y="48768"/>
                  </a:lnTo>
                  <a:lnTo>
                    <a:pt x="221106" y="54356"/>
                  </a:lnTo>
                  <a:lnTo>
                    <a:pt x="220979" y="68199"/>
                  </a:lnTo>
                  <a:lnTo>
                    <a:pt x="218312" y="73913"/>
                  </a:lnTo>
                  <a:lnTo>
                    <a:pt x="213232" y="78232"/>
                  </a:lnTo>
                  <a:lnTo>
                    <a:pt x="208025" y="82423"/>
                  </a:lnTo>
                  <a:lnTo>
                    <a:pt x="201422" y="84582"/>
                  </a:lnTo>
                  <a:lnTo>
                    <a:pt x="256946" y="84582"/>
                  </a:lnTo>
                  <a:lnTo>
                    <a:pt x="259079" y="80772"/>
                  </a:lnTo>
                  <a:lnTo>
                    <a:pt x="262508" y="74422"/>
                  </a:lnTo>
                  <a:lnTo>
                    <a:pt x="264224" y="67437"/>
                  </a:lnTo>
                  <a:lnTo>
                    <a:pt x="264286" y="67183"/>
                  </a:lnTo>
                  <a:lnTo>
                    <a:pt x="262010" y="43576"/>
                  </a:lnTo>
                  <a:lnTo>
                    <a:pt x="259797" y="37846"/>
                  </a:lnTo>
                  <a:close/>
                </a:path>
                <a:path w="787400" h="233680">
                  <a:moveTo>
                    <a:pt x="511175" y="152400"/>
                  </a:moveTo>
                  <a:lnTo>
                    <a:pt x="465581" y="152400"/>
                  </a:lnTo>
                  <a:lnTo>
                    <a:pt x="467853" y="166131"/>
                  </a:lnTo>
                  <a:lnTo>
                    <a:pt x="467965" y="166808"/>
                  </a:lnTo>
                  <a:lnTo>
                    <a:pt x="487806" y="200151"/>
                  </a:lnTo>
                  <a:lnTo>
                    <a:pt x="525329" y="216618"/>
                  </a:lnTo>
                  <a:lnTo>
                    <a:pt x="541401" y="217804"/>
                  </a:lnTo>
                  <a:lnTo>
                    <a:pt x="551896" y="217235"/>
                  </a:lnTo>
                  <a:lnTo>
                    <a:pt x="587926" y="203932"/>
                  </a:lnTo>
                  <a:lnTo>
                    <a:pt x="609283" y="178688"/>
                  </a:lnTo>
                  <a:lnTo>
                    <a:pt x="532278" y="178688"/>
                  </a:lnTo>
                  <a:lnTo>
                    <a:pt x="524636" y="176275"/>
                  </a:lnTo>
                  <a:lnTo>
                    <a:pt x="519810" y="171703"/>
                  </a:lnTo>
                  <a:lnTo>
                    <a:pt x="514857" y="167259"/>
                  </a:lnTo>
                  <a:lnTo>
                    <a:pt x="511936" y="160782"/>
                  </a:lnTo>
                  <a:lnTo>
                    <a:pt x="511175" y="152400"/>
                  </a:lnTo>
                  <a:close/>
                </a:path>
                <a:path w="787400" h="233680">
                  <a:moveTo>
                    <a:pt x="610260" y="112902"/>
                  </a:moveTo>
                  <a:lnTo>
                    <a:pt x="550672" y="112902"/>
                  </a:lnTo>
                  <a:lnTo>
                    <a:pt x="558530" y="116046"/>
                  </a:lnTo>
                  <a:lnTo>
                    <a:pt x="558377" y="116046"/>
                  </a:lnTo>
                  <a:lnTo>
                    <a:pt x="568959" y="127888"/>
                  </a:lnTo>
                  <a:lnTo>
                    <a:pt x="571626" y="135762"/>
                  </a:lnTo>
                  <a:lnTo>
                    <a:pt x="571626" y="155321"/>
                  </a:lnTo>
                  <a:lnTo>
                    <a:pt x="568959" y="163195"/>
                  </a:lnTo>
                  <a:lnTo>
                    <a:pt x="558291" y="175387"/>
                  </a:lnTo>
                  <a:lnTo>
                    <a:pt x="550312" y="178688"/>
                  </a:lnTo>
                  <a:lnTo>
                    <a:pt x="609283" y="178688"/>
                  </a:lnTo>
                  <a:lnTo>
                    <a:pt x="610977" y="175387"/>
                  </a:lnTo>
                  <a:lnTo>
                    <a:pt x="614124" y="166131"/>
                  </a:lnTo>
                  <a:lnTo>
                    <a:pt x="616019" y="156211"/>
                  </a:lnTo>
                  <a:lnTo>
                    <a:pt x="616711" y="145541"/>
                  </a:lnTo>
                  <a:lnTo>
                    <a:pt x="615382" y="129877"/>
                  </a:lnTo>
                  <a:lnTo>
                    <a:pt x="611790" y="116046"/>
                  </a:lnTo>
                  <a:lnTo>
                    <a:pt x="610260" y="112902"/>
                  </a:lnTo>
                  <a:close/>
                </a:path>
                <a:path w="787400" h="233680">
                  <a:moveTo>
                    <a:pt x="606551" y="5587"/>
                  </a:moveTo>
                  <a:lnTo>
                    <a:pt x="475487" y="5587"/>
                  </a:lnTo>
                  <a:lnTo>
                    <a:pt x="469391" y="126746"/>
                  </a:lnTo>
                  <a:lnTo>
                    <a:pt x="511428" y="126746"/>
                  </a:lnTo>
                  <a:lnTo>
                    <a:pt x="514096" y="122809"/>
                  </a:lnTo>
                  <a:lnTo>
                    <a:pt x="517905" y="119507"/>
                  </a:lnTo>
                  <a:lnTo>
                    <a:pt x="522731" y="116839"/>
                  </a:lnTo>
                  <a:lnTo>
                    <a:pt x="527430" y="114173"/>
                  </a:lnTo>
                  <a:lnTo>
                    <a:pt x="533400" y="112902"/>
                  </a:lnTo>
                  <a:lnTo>
                    <a:pt x="610260" y="112902"/>
                  </a:lnTo>
                  <a:lnTo>
                    <a:pt x="605960" y="104072"/>
                  </a:lnTo>
                  <a:lnTo>
                    <a:pt x="597915" y="93979"/>
                  </a:lnTo>
                  <a:lnTo>
                    <a:pt x="587910" y="85901"/>
                  </a:lnTo>
                  <a:lnTo>
                    <a:pt x="584004" y="83947"/>
                  </a:lnTo>
                  <a:lnTo>
                    <a:pt x="515238" y="83947"/>
                  </a:lnTo>
                  <a:lnTo>
                    <a:pt x="517525" y="45085"/>
                  </a:lnTo>
                  <a:lnTo>
                    <a:pt x="606551" y="45085"/>
                  </a:lnTo>
                  <a:lnTo>
                    <a:pt x="606551" y="5587"/>
                  </a:lnTo>
                  <a:close/>
                </a:path>
                <a:path w="787400" h="233680">
                  <a:moveTo>
                    <a:pt x="548512" y="75311"/>
                  </a:moveTo>
                  <a:lnTo>
                    <a:pt x="541908" y="75311"/>
                  </a:lnTo>
                  <a:lnTo>
                    <a:pt x="535812" y="76200"/>
                  </a:lnTo>
                  <a:lnTo>
                    <a:pt x="530225" y="77597"/>
                  </a:lnTo>
                  <a:lnTo>
                    <a:pt x="524636" y="79121"/>
                  </a:lnTo>
                  <a:lnTo>
                    <a:pt x="519683" y="81279"/>
                  </a:lnTo>
                  <a:lnTo>
                    <a:pt x="515238" y="83947"/>
                  </a:lnTo>
                  <a:lnTo>
                    <a:pt x="584004" y="83947"/>
                  </a:lnTo>
                  <a:lnTo>
                    <a:pt x="576357" y="80121"/>
                  </a:lnTo>
                  <a:lnTo>
                    <a:pt x="563233" y="76602"/>
                  </a:lnTo>
                  <a:lnTo>
                    <a:pt x="548512" y="75311"/>
                  </a:lnTo>
                  <a:close/>
                </a:path>
                <a:path w="787400" h="233680">
                  <a:moveTo>
                    <a:pt x="433197" y="5587"/>
                  </a:moveTo>
                  <a:lnTo>
                    <a:pt x="350519" y="5587"/>
                  </a:lnTo>
                  <a:lnTo>
                    <a:pt x="350519" y="45847"/>
                  </a:lnTo>
                  <a:lnTo>
                    <a:pt x="387096" y="45847"/>
                  </a:lnTo>
                  <a:lnTo>
                    <a:pt x="387096" y="212978"/>
                  </a:lnTo>
                  <a:lnTo>
                    <a:pt x="433197" y="212978"/>
                  </a:lnTo>
                  <a:lnTo>
                    <a:pt x="433197" y="5587"/>
                  </a:lnTo>
                  <a:close/>
                </a:path>
                <a:path w="787400" h="233680">
                  <a:moveTo>
                    <a:pt x="82676" y="5587"/>
                  </a:moveTo>
                  <a:lnTo>
                    <a:pt x="0" y="5587"/>
                  </a:lnTo>
                  <a:lnTo>
                    <a:pt x="0" y="45847"/>
                  </a:lnTo>
                  <a:lnTo>
                    <a:pt x="36575" y="45847"/>
                  </a:lnTo>
                  <a:lnTo>
                    <a:pt x="36575" y="212978"/>
                  </a:lnTo>
                  <a:lnTo>
                    <a:pt x="82676" y="212978"/>
                  </a:lnTo>
                  <a:lnTo>
                    <a:pt x="82676" y="5587"/>
                  </a:lnTo>
                  <a:close/>
                </a:path>
              </a:pathLst>
            </a:custGeom>
            <a:solidFill>
              <a:srgbClr val="D433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32771" y="1677923"/>
              <a:ext cx="161544" cy="1731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954904" y="6011100"/>
              <a:ext cx="520700" cy="170180"/>
            </a:xfrm>
            <a:custGeom>
              <a:avLst/>
              <a:gdLst/>
              <a:ahLst/>
              <a:cxnLst/>
              <a:rect l="l" t="t" r="r" b="b"/>
              <a:pathLst>
                <a:path w="520700" h="170179">
                  <a:moveTo>
                    <a:pt x="194818" y="0"/>
                  </a:moveTo>
                  <a:lnTo>
                    <a:pt x="157624" y="14693"/>
                  </a:lnTo>
                  <a:lnTo>
                    <a:pt x="136842" y="58918"/>
                  </a:lnTo>
                  <a:lnTo>
                    <a:pt x="134747" y="84912"/>
                  </a:lnTo>
                  <a:lnTo>
                    <a:pt x="135318" y="98509"/>
                  </a:lnTo>
                  <a:lnTo>
                    <a:pt x="147008" y="141002"/>
                  </a:lnTo>
                  <a:lnTo>
                    <a:pt x="178435" y="167484"/>
                  </a:lnTo>
                  <a:lnTo>
                    <a:pt x="194818" y="169837"/>
                  </a:lnTo>
                  <a:lnTo>
                    <a:pt x="203154" y="169248"/>
                  </a:lnTo>
                  <a:lnTo>
                    <a:pt x="235417" y="151003"/>
                  </a:lnTo>
                  <a:lnTo>
                    <a:pt x="194818" y="151003"/>
                  </a:lnTo>
                  <a:lnTo>
                    <a:pt x="186699" y="149974"/>
                  </a:lnTo>
                  <a:lnTo>
                    <a:pt x="158353" y="113888"/>
                  </a:lnTo>
                  <a:lnTo>
                    <a:pt x="155194" y="84912"/>
                  </a:lnTo>
                  <a:lnTo>
                    <a:pt x="156011" y="71322"/>
                  </a:lnTo>
                  <a:lnTo>
                    <a:pt x="172654" y="28147"/>
                  </a:lnTo>
                  <a:lnTo>
                    <a:pt x="194818" y="18834"/>
                  </a:lnTo>
                  <a:lnTo>
                    <a:pt x="235420" y="18834"/>
                  </a:lnTo>
                  <a:lnTo>
                    <a:pt x="231810" y="14693"/>
                  </a:lnTo>
                  <a:lnTo>
                    <a:pt x="225425" y="9398"/>
                  </a:lnTo>
                  <a:lnTo>
                    <a:pt x="218445" y="5288"/>
                  </a:lnTo>
                  <a:lnTo>
                    <a:pt x="211026" y="2351"/>
                  </a:lnTo>
                  <a:lnTo>
                    <a:pt x="203154" y="587"/>
                  </a:lnTo>
                  <a:lnTo>
                    <a:pt x="194818" y="0"/>
                  </a:lnTo>
                  <a:close/>
                </a:path>
                <a:path w="520700" h="170179">
                  <a:moveTo>
                    <a:pt x="235420" y="18834"/>
                  </a:moveTo>
                  <a:lnTo>
                    <a:pt x="194818" y="18834"/>
                  </a:lnTo>
                  <a:lnTo>
                    <a:pt x="202842" y="19874"/>
                  </a:lnTo>
                  <a:lnTo>
                    <a:pt x="210153" y="22979"/>
                  </a:lnTo>
                  <a:lnTo>
                    <a:pt x="231012" y="56032"/>
                  </a:lnTo>
                  <a:lnTo>
                    <a:pt x="234061" y="84912"/>
                  </a:lnTo>
                  <a:lnTo>
                    <a:pt x="233310" y="98509"/>
                  </a:lnTo>
                  <a:lnTo>
                    <a:pt x="216749" y="141739"/>
                  </a:lnTo>
                  <a:lnTo>
                    <a:pt x="194818" y="151003"/>
                  </a:lnTo>
                  <a:lnTo>
                    <a:pt x="235417" y="151003"/>
                  </a:lnTo>
                  <a:lnTo>
                    <a:pt x="252523" y="110915"/>
                  </a:lnTo>
                  <a:lnTo>
                    <a:pt x="254508" y="84912"/>
                  </a:lnTo>
                  <a:lnTo>
                    <a:pt x="254009" y="71322"/>
                  </a:lnTo>
                  <a:lnTo>
                    <a:pt x="242391" y="28829"/>
                  </a:lnTo>
                  <a:lnTo>
                    <a:pt x="237458" y="21170"/>
                  </a:lnTo>
                  <a:lnTo>
                    <a:pt x="235420" y="18834"/>
                  </a:lnTo>
                  <a:close/>
                </a:path>
                <a:path w="520700" h="170179">
                  <a:moveTo>
                    <a:pt x="427100" y="120383"/>
                  </a:moveTo>
                  <a:lnTo>
                    <a:pt x="406019" y="120383"/>
                  </a:lnTo>
                  <a:lnTo>
                    <a:pt x="407420" y="130530"/>
                  </a:lnTo>
                  <a:lnTo>
                    <a:pt x="407449" y="130738"/>
                  </a:lnTo>
                  <a:lnTo>
                    <a:pt x="430367" y="161753"/>
                  </a:lnTo>
                  <a:lnTo>
                    <a:pt x="440163" y="166177"/>
                  </a:lnTo>
                  <a:lnTo>
                    <a:pt x="440310" y="166177"/>
                  </a:lnTo>
                  <a:lnTo>
                    <a:pt x="451218" y="168808"/>
                  </a:lnTo>
                  <a:lnTo>
                    <a:pt x="463550" y="169837"/>
                  </a:lnTo>
                  <a:lnTo>
                    <a:pt x="475839" y="168808"/>
                  </a:lnTo>
                  <a:lnTo>
                    <a:pt x="486806" y="166177"/>
                  </a:lnTo>
                  <a:lnTo>
                    <a:pt x="496464" y="161945"/>
                  </a:lnTo>
                  <a:lnTo>
                    <a:pt x="504825" y="156108"/>
                  </a:lnTo>
                  <a:lnTo>
                    <a:pt x="509320" y="151396"/>
                  </a:lnTo>
                  <a:lnTo>
                    <a:pt x="463550" y="151396"/>
                  </a:lnTo>
                  <a:lnTo>
                    <a:pt x="455731" y="150756"/>
                  </a:lnTo>
                  <a:lnTo>
                    <a:pt x="455501" y="150756"/>
                  </a:lnTo>
                  <a:lnTo>
                    <a:pt x="448691" y="149123"/>
                  </a:lnTo>
                  <a:lnTo>
                    <a:pt x="448469" y="149123"/>
                  </a:lnTo>
                  <a:lnTo>
                    <a:pt x="427147" y="122008"/>
                  </a:lnTo>
                  <a:lnTo>
                    <a:pt x="427100" y="120383"/>
                  </a:lnTo>
                  <a:close/>
                </a:path>
                <a:path w="520700" h="170179">
                  <a:moveTo>
                    <a:pt x="505672" y="18249"/>
                  </a:moveTo>
                  <a:lnTo>
                    <a:pt x="461264" y="18249"/>
                  </a:lnTo>
                  <a:lnTo>
                    <a:pt x="468907" y="18892"/>
                  </a:lnTo>
                  <a:lnTo>
                    <a:pt x="475988" y="20599"/>
                  </a:lnTo>
                  <a:lnTo>
                    <a:pt x="475831" y="20599"/>
                  </a:lnTo>
                  <a:lnTo>
                    <a:pt x="481480" y="23121"/>
                  </a:lnTo>
                  <a:lnTo>
                    <a:pt x="486410" y="26708"/>
                  </a:lnTo>
                  <a:lnTo>
                    <a:pt x="492252" y="32131"/>
                  </a:lnTo>
                  <a:lnTo>
                    <a:pt x="495300" y="38912"/>
                  </a:lnTo>
                  <a:lnTo>
                    <a:pt x="495173" y="55575"/>
                  </a:lnTo>
                  <a:lnTo>
                    <a:pt x="460629" y="75603"/>
                  </a:lnTo>
                  <a:lnTo>
                    <a:pt x="442849" y="75603"/>
                  </a:lnTo>
                  <a:lnTo>
                    <a:pt x="442849" y="93218"/>
                  </a:lnTo>
                  <a:lnTo>
                    <a:pt x="460629" y="93218"/>
                  </a:lnTo>
                  <a:lnTo>
                    <a:pt x="469419" y="93732"/>
                  </a:lnTo>
                  <a:lnTo>
                    <a:pt x="499745" y="113017"/>
                  </a:lnTo>
                  <a:lnTo>
                    <a:pt x="499649" y="130738"/>
                  </a:lnTo>
                  <a:lnTo>
                    <a:pt x="463550" y="151396"/>
                  </a:lnTo>
                  <a:lnTo>
                    <a:pt x="509320" y="151396"/>
                  </a:lnTo>
                  <a:lnTo>
                    <a:pt x="520700" y="122008"/>
                  </a:lnTo>
                  <a:lnTo>
                    <a:pt x="520573" y="114503"/>
                  </a:lnTo>
                  <a:lnTo>
                    <a:pt x="503300" y="89979"/>
                  </a:lnTo>
                  <a:lnTo>
                    <a:pt x="498348" y="86804"/>
                  </a:lnTo>
                  <a:lnTo>
                    <a:pt x="493014" y="84709"/>
                  </a:lnTo>
                  <a:lnTo>
                    <a:pt x="487425" y="83705"/>
                  </a:lnTo>
                  <a:lnTo>
                    <a:pt x="495173" y="81800"/>
                  </a:lnTo>
                  <a:lnTo>
                    <a:pt x="516382" y="46418"/>
                  </a:lnTo>
                  <a:lnTo>
                    <a:pt x="515362" y="36996"/>
                  </a:lnTo>
                  <a:lnTo>
                    <a:pt x="512508" y="28389"/>
                  </a:lnTo>
                  <a:lnTo>
                    <a:pt x="507845" y="20599"/>
                  </a:lnTo>
                  <a:lnTo>
                    <a:pt x="505672" y="18249"/>
                  </a:lnTo>
                  <a:close/>
                </a:path>
                <a:path w="520700" h="170179">
                  <a:moveTo>
                    <a:pt x="461264" y="0"/>
                  </a:moveTo>
                  <a:lnTo>
                    <a:pt x="421259" y="14719"/>
                  </a:lnTo>
                  <a:lnTo>
                    <a:pt x="406146" y="50876"/>
                  </a:lnTo>
                  <a:lnTo>
                    <a:pt x="427482" y="50876"/>
                  </a:lnTo>
                  <a:lnTo>
                    <a:pt x="427482" y="41986"/>
                  </a:lnTo>
                  <a:lnTo>
                    <a:pt x="430403" y="34391"/>
                  </a:lnTo>
                  <a:lnTo>
                    <a:pt x="461264" y="18249"/>
                  </a:lnTo>
                  <a:lnTo>
                    <a:pt x="505672" y="18249"/>
                  </a:lnTo>
                  <a:lnTo>
                    <a:pt x="501396" y="13627"/>
                  </a:lnTo>
                  <a:lnTo>
                    <a:pt x="493393" y="7859"/>
                  </a:lnTo>
                  <a:lnTo>
                    <a:pt x="484044" y="3665"/>
                  </a:lnTo>
                  <a:lnTo>
                    <a:pt x="473591" y="1106"/>
                  </a:lnTo>
                  <a:lnTo>
                    <a:pt x="474051" y="1106"/>
                  </a:lnTo>
                  <a:lnTo>
                    <a:pt x="461264" y="0"/>
                  </a:lnTo>
                  <a:close/>
                </a:path>
                <a:path w="520700" h="170179">
                  <a:moveTo>
                    <a:pt x="371930" y="18834"/>
                  </a:moveTo>
                  <a:lnTo>
                    <a:pt x="327660" y="18834"/>
                  </a:lnTo>
                  <a:lnTo>
                    <a:pt x="334968" y="19372"/>
                  </a:lnTo>
                  <a:lnTo>
                    <a:pt x="341455" y="20875"/>
                  </a:lnTo>
                  <a:lnTo>
                    <a:pt x="360934" y="49034"/>
                  </a:lnTo>
                  <a:lnTo>
                    <a:pt x="361061" y="54686"/>
                  </a:lnTo>
                  <a:lnTo>
                    <a:pt x="339274" y="87207"/>
                  </a:lnTo>
                  <a:lnTo>
                    <a:pt x="274574" y="152412"/>
                  </a:lnTo>
                  <a:lnTo>
                    <a:pt x="274574" y="166179"/>
                  </a:lnTo>
                  <a:lnTo>
                    <a:pt x="387477" y="166179"/>
                  </a:lnTo>
                  <a:lnTo>
                    <a:pt x="387477" y="147751"/>
                  </a:lnTo>
                  <a:lnTo>
                    <a:pt x="305181" y="147751"/>
                  </a:lnTo>
                  <a:lnTo>
                    <a:pt x="347725" y="106006"/>
                  </a:lnTo>
                  <a:lnTo>
                    <a:pt x="374015" y="74599"/>
                  </a:lnTo>
                  <a:lnTo>
                    <a:pt x="382016" y="48831"/>
                  </a:lnTo>
                  <a:lnTo>
                    <a:pt x="381165" y="40465"/>
                  </a:lnTo>
                  <a:lnTo>
                    <a:pt x="381060" y="39433"/>
                  </a:lnTo>
                  <a:lnTo>
                    <a:pt x="380944" y="38292"/>
                  </a:lnTo>
                  <a:lnTo>
                    <a:pt x="378110" y="28886"/>
                  </a:lnTo>
                  <a:lnTo>
                    <a:pt x="373514" y="20613"/>
                  </a:lnTo>
                  <a:lnTo>
                    <a:pt x="371930" y="18834"/>
                  </a:lnTo>
                  <a:close/>
                </a:path>
                <a:path w="520700" h="170179">
                  <a:moveTo>
                    <a:pt x="327914" y="0"/>
                  </a:moveTo>
                  <a:lnTo>
                    <a:pt x="287623" y="15725"/>
                  </a:lnTo>
                  <a:lnTo>
                    <a:pt x="272796" y="53492"/>
                  </a:lnTo>
                  <a:lnTo>
                    <a:pt x="294005" y="53492"/>
                  </a:lnTo>
                  <a:lnTo>
                    <a:pt x="294604" y="46734"/>
                  </a:lnTo>
                  <a:lnTo>
                    <a:pt x="296227" y="40465"/>
                  </a:lnTo>
                  <a:lnTo>
                    <a:pt x="327660" y="18834"/>
                  </a:lnTo>
                  <a:lnTo>
                    <a:pt x="371930" y="18834"/>
                  </a:lnTo>
                  <a:lnTo>
                    <a:pt x="367157" y="13474"/>
                  </a:lnTo>
                  <a:lnTo>
                    <a:pt x="359275" y="7697"/>
                  </a:lnTo>
                  <a:lnTo>
                    <a:pt x="350107" y="3527"/>
                  </a:lnTo>
                  <a:lnTo>
                    <a:pt x="339653" y="962"/>
                  </a:lnTo>
                  <a:lnTo>
                    <a:pt x="327914" y="0"/>
                  </a:lnTo>
                  <a:close/>
                </a:path>
                <a:path w="520700" h="170179">
                  <a:moveTo>
                    <a:pt x="99134" y="18834"/>
                  </a:moveTo>
                  <a:lnTo>
                    <a:pt x="54864" y="18834"/>
                  </a:lnTo>
                  <a:lnTo>
                    <a:pt x="62172" y="19372"/>
                  </a:lnTo>
                  <a:lnTo>
                    <a:pt x="68659" y="20875"/>
                  </a:lnTo>
                  <a:lnTo>
                    <a:pt x="88135" y="48831"/>
                  </a:lnTo>
                  <a:lnTo>
                    <a:pt x="88238" y="53492"/>
                  </a:lnTo>
                  <a:lnTo>
                    <a:pt x="66478" y="87207"/>
                  </a:lnTo>
                  <a:lnTo>
                    <a:pt x="1778" y="152412"/>
                  </a:lnTo>
                  <a:lnTo>
                    <a:pt x="1778" y="166179"/>
                  </a:lnTo>
                  <a:lnTo>
                    <a:pt x="114681" y="166179"/>
                  </a:lnTo>
                  <a:lnTo>
                    <a:pt x="114681" y="147751"/>
                  </a:lnTo>
                  <a:lnTo>
                    <a:pt x="32385" y="147751"/>
                  </a:lnTo>
                  <a:lnTo>
                    <a:pt x="74930" y="106006"/>
                  </a:lnTo>
                  <a:lnTo>
                    <a:pt x="101219" y="74599"/>
                  </a:lnTo>
                  <a:lnTo>
                    <a:pt x="109220" y="48831"/>
                  </a:lnTo>
                  <a:lnTo>
                    <a:pt x="108369" y="40465"/>
                  </a:lnTo>
                  <a:lnTo>
                    <a:pt x="108264" y="39433"/>
                  </a:lnTo>
                  <a:lnTo>
                    <a:pt x="108148" y="38292"/>
                  </a:lnTo>
                  <a:lnTo>
                    <a:pt x="105314" y="28886"/>
                  </a:lnTo>
                  <a:lnTo>
                    <a:pt x="100718" y="20613"/>
                  </a:lnTo>
                  <a:lnTo>
                    <a:pt x="99134" y="18834"/>
                  </a:lnTo>
                  <a:close/>
                </a:path>
                <a:path w="520700" h="170179">
                  <a:moveTo>
                    <a:pt x="55118" y="0"/>
                  </a:moveTo>
                  <a:lnTo>
                    <a:pt x="14827" y="15725"/>
                  </a:lnTo>
                  <a:lnTo>
                    <a:pt x="0" y="53492"/>
                  </a:lnTo>
                  <a:lnTo>
                    <a:pt x="21209" y="53492"/>
                  </a:lnTo>
                  <a:lnTo>
                    <a:pt x="21808" y="46734"/>
                  </a:lnTo>
                  <a:lnTo>
                    <a:pt x="23431" y="40465"/>
                  </a:lnTo>
                  <a:lnTo>
                    <a:pt x="54864" y="18834"/>
                  </a:lnTo>
                  <a:lnTo>
                    <a:pt x="99134" y="18834"/>
                  </a:lnTo>
                  <a:lnTo>
                    <a:pt x="94361" y="13474"/>
                  </a:lnTo>
                  <a:lnTo>
                    <a:pt x="86479" y="7697"/>
                  </a:lnTo>
                  <a:lnTo>
                    <a:pt x="77311" y="3527"/>
                  </a:lnTo>
                  <a:lnTo>
                    <a:pt x="66857" y="962"/>
                  </a:lnTo>
                  <a:lnTo>
                    <a:pt x="5511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04560" y="6008458"/>
              <a:ext cx="159512" cy="1708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903339" y="6011100"/>
              <a:ext cx="531495" cy="170180"/>
            </a:xfrm>
            <a:custGeom>
              <a:avLst/>
              <a:gdLst/>
              <a:ahLst/>
              <a:cxnLst/>
              <a:rect l="l" t="t" r="r" b="b"/>
              <a:pathLst>
                <a:path w="531495" h="170179">
                  <a:moveTo>
                    <a:pt x="504697" y="129514"/>
                  </a:moveTo>
                  <a:lnTo>
                    <a:pt x="484377" y="129514"/>
                  </a:lnTo>
                  <a:lnTo>
                    <a:pt x="484377" y="166192"/>
                  </a:lnTo>
                  <a:lnTo>
                    <a:pt x="504697" y="166192"/>
                  </a:lnTo>
                  <a:lnTo>
                    <a:pt x="504697" y="129514"/>
                  </a:lnTo>
                  <a:close/>
                </a:path>
                <a:path w="531495" h="170179">
                  <a:moveTo>
                    <a:pt x="504697" y="3835"/>
                  </a:moveTo>
                  <a:lnTo>
                    <a:pt x="479551" y="3835"/>
                  </a:lnTo>
                  <a:lnTo>
                    <a:pt x="402462" y="111467"/>
                  </a:lnTo>
                  <a:lnTo>
                    <a:pt x="402462" y="129514"/>
                  </a:lnTo>
                  <a:lnTo>
                    <a:pt x="531240" y="129514"/>
                  </a:lnTo>
                  <a:lnTo>
                    <a:pt x="531240" y="111467"/>
                  </a:lnTo>
                  <a:lnTo>
                    <a:pt x="424433" y="111467"/>
                  </a:lnTo>
                  <a:lnTo>
                    <a:pt x="484377" y="27152"/>
                  </a:lnTo>
                  <a:lnTo>
                    <a:pt x="504697" y="27152"/>
                  </a:lnTo>
                  <a:lnTo>
                    <a:pt x="504697" y="3835"/>
                  </a:lnTo>
                  <a:close/>
                </a:path>
                <a:path w="531495" h="170179">
                  <a:moveTo>
                    <a:pt x="504697" y="27152"/>
                  </a:moveTo>
                  <a:lnTo>
                    <a:pt x="484377" y="27152"/>
                  </a:lnTo>
                  <a:lnTo>
                    <a:pt x="484377" y="111467"/>
                  </a:lnTo>
                  <a:lnTo>
                    <a:pt x="504697" y="111467"/>
                  </a:lnTo>
                  <a:lnTo>
                    <a:pt x="504697" y="27152"/>
                  </a:lnTo>
                  <a:close/>
                </a:path>
                <a:path w="531495" h="170179">
                  <a:moveTo>
                    <a:pt x="194690" y="0"/>
                  </a:moveTo>
                  <a:lnTo>
                    <a:pt x="157553" y="14693"/>
                  </a:lnTo>
                  <a:lnTo>
                    <a:pt x="136842" y="58918"/>
                  </a:lnTo>
                  <a:lnTo>
                    <a:pt x="134746" y="84912"/>
                  </a:lnTo>
                  <a:lnTo>
                    <a:pt x="135318" y="98509"/>
                  </a:lnTo>
                  <a:lnTo>
                    <a:pt x="146937" y="141002"/>
                  </a:lnTo>
                  <a:lnTo>
                    <a:pt x="178419" y="167484"/>
                  </a:lnTo>
                  <a:lnTo>
                    <a:pt x="194690" y="169837"/>
                  </a:lnTo>
                  <a:lnTo>
                    <a:pt x="203100" y="169248"/>
                  </a:lnTo>
                  <a:lnTo>
                    <a:pt x="235367" y="151003"/>
                  </a:lnTo>
                  <a:lnTo>
                    <a:pt x="194690" y="151003"/>
                  </a:lnTo>
                  <a:lnTo>
                    <a:pt x="186592" y="149974"/>
                  </a:lnTo>
                  <a:lnTo>
                    <a:pt x="158257" y="113888"/>
                  </a:lnTo>
                  <a:lnTo>
                    <a:pt x="155193" y="84912"/>
                  </a:lnTo>
                  <a:lnTo>
                    <a:pt x="155948" y="71322"/>
                  </a:lnTo>
                  <a:lnTo>
                    <a:pt x="172634" y="28147"/>
                  </a:lnTo>
                  <a:lnTo>
                    <a:pt x="194690" y="18834"/>
                  </a:lnTo>
                  <a:lnTo>
                    <a:pt x="235370" y="18834"/>
                  </a:lnTo>
                  <a:lnTo>
                    <a:pt x="231757" y="14693"/>
                  </a:lnTo>
                  <a:lnTo>
                    <a:pt x="225425" y="9398"/>
                  </a:lnTo>
                  <a:lnTo>
                    <a:pt x="218443" y="5288"/>
                  </a:lnTo>
                  <a:lnTo>
                    <a:pt x="211010" y="2351"/>
                  </a:lnTo>
                  <a:lnTo>
                    <a:pt x="203100" y="587"/>
                  </a:lnTo>
                  <a:lnTo>
                    <a:pt x="194690" y="0"/>
                  </a:lnTo>
                  <a:close/>
                </a:path>
                <a:path w="531495" h="170179">
                  <a:moveTo>
                    <a:pt x="235370" y="18834"/>
                  </a:moveTo>
                  <a:lnTo>
                    <a:pt x="194690" y="18834"/>
                  </a:lnTo>
                  <a:lnTo>
                    <a:pt x="202789" y="19874"/>
                  </a:lnTo>
                  <a:lnTo>
                    <a:pt x="210137" y="22979"/>
                  </a:lnTo>
                  <a:lnTo>
                    <a:pt x="231012" y="56032"/>
                  </a:lnTo>
                  <a:lnTo>
                    <a:pt x="234060" y="84912"/>
                  </a:lnTo>
                  <a:lnTo>
                    <a:pt x="233310" y="98509"/>
                  </a:lnTo>
                  <a:lnTo>
                    <a:pt x="216747" y="141739"/>
                  </a:lnTo>
                  <a:lnTo>
                    <a:pt x="194690" y="151003"/>
                  </a:lnTo>
                  <a:lnTo>
                    <a:pt x="235367" y="151003"/>
                  </a:lnTo>
                  <a:lnTo>
                    <a:pt x="252475" y="110915"/>
                  </a:lnTo>
                  <a:lnTo>
                    <a:pt x="254507" y="84912"/>
                  </a:lnTo>
                  <a:lnTo>
                    <a:pt x="253956" y="71322"/>
                  </a:lnTo>
                  <a:lnTo>
                    <a:pt x="242373" y="28829"/>
                  </a:lnTo>
                  <a:lnTo>
                    <a:pt x="237410" y="21170"/>
                  </a:lnTo>
                  <a:lnTo>
                    <a:pt x="235370" y="18834"/>
                  </a:lnTo>
                  <a:close/>
                </a:path>
                <a:path w="531495" h="170179">
                  <a:moveTo>
                    <a:pt x="371930" y="18834"/>
                  </a:moveTo>
                  <a:lnTo>
                    <a:pt x="327659" y="18834"/>
                  </a:lnTo>
                  <a:lnTo>
                    <a:pt x="334950" y="19372"/>
                  </a:lnTo>
                  <a:lnTo>
                    <a:pt x="341407" y="20875"/>
                  </a:lnTo>
                  <a:lnTo>
                    <a:pt x="360933" y="49034"/>
                  </a:lnTo>
                  <a:lnTo>
                    <a:pt x="361060" y="54686"/>
                  </a:lnTo>
                  <a:lnTo>
                    <a:pt x="339274" y="87207"/>
                  </a:lnTo>
                  <a:lnTo>
                    <a:pt x="274574" y="152412"/>
                  </a:lnTo>
                  <a:lnTo>
                    <a:pt x="274574" y="166179"/>
                  </a:lnTo>
                  <a:lnTo>
                    <a:pt x="387476" y="166179"/>
                  </a:lnTo>
                  <a:lnTo>
                    <a:pt x="387476" y="147751"/>
                  </a:lnTo>
                  <a:lnTo>
                    <a:pt x="305180" y="147751"/>
                  </a:lnTo>
                  <a:lnTo>
                    <a:pt x="347725" y="106006"/>
                  </a:lnTo>
                  <a:lnTo>
                    <a:pt x="374014" y="74599"/>
                  </a:lnTo>
                  <a:lnTo>
                    <a:pt x="382015" y="48831"/>
                  </a:lnTo>
                  <a:lnTo>
                    <a:pt x="381165" y="40465"/>
                  </a:lnTo>
                  <a:lnTo>
                    <a:pt x="381060" y="39433"/>
                  </a:lnTo>
                  <a:lnTo>
                    <a:pt x="380944" y="38292"/>
                  </a:lnTo>
                  <a:lnTo>
                    <a:pt x="378110" y="28886"/>
                  </a:lnTo>
                  <a:lnTo>
                    <a:pt x="373514" y="20613"/>
                  </a:lnTo>
                  <a:lnTo>
                    <a:pt x="371930" y="18834"/>
                  </a:lnTo>
                  <a:close/>
                </a:path>
                <a:path w="531495" h="170179">
                  <a:moveTo>
                    <a:pt x="327913" y="0"/>
                  </a:moveTo>
                  <a:lnTo>
                    <a:pt x="287623" y="15725"/>
                  </a:lnTo>
                  <a:lnTo>
                    <a:pt x="272795" y="53492"/>
                  </a:lnTo>
                  <a:lnTo>
                    <a:pt x="294004" y="53492"/>
                  </a:lnTo>
                  <a:lnTo>
                    <a:pt x="294550" y="46734"/>
                  </a:lnTo>
                  <a:lnTo>
                    <a:pt x="296179" y="40465"/>
                  </a:lnTo>
                  <a:lnTo>
                    <a:pt x="327659" y="18834"/>
                  </a:lnTo>
                  <a:lnTo>
                    <a:pt x="371930" y="18834"/>
                  </a:lnTo>
                  <a:lnTo>
                    <a:pt x="367156" y="13474"/>
                  </a:lnTo>
                  <a:lnTo>
                    <a:pt x="359275" y="7697"/>
                  </a:lnTo>
                  <a:lnTo>
                    <a:pt x="350107" y="3527"/>
                  </a:lnTo>
                  <a:lnTo>
                    <a:pt x="339653" y="962"/>
                  </a:lnTo>
                  <a:lnTo>
                    <a:pt x="327913" y="0"/>
                  </a:lnTo>
                  <a:close/>
                </a:path>
                <a:path w="531495" h="170179">
                  <a:moveTo>
                    <a:pt x="99134" y="18834"/>
                  </a:moveTo>
                  <a:lnTo>
                    <a:pt x="54863" y="18834"/>
                  </a:lnTo>
                  <a:lnTo>
                    <a:pt x="62154" y="19372"/>
                  </a:lnTo>
                  <a:lnTo>
                    <a:pt x="68611" y="20875"/>
                  </a:lnTo>
                  <a:lnTo>
                    <a:pt x="88137" y="49034"/>
                  </a:lnTo>
                  <a:lnTo>
                    <a:pt x="88264" y="54686"/>
                  </a:lnTo>
                  <a:lnTo>
                    <a:pt x="66478" y="87207"/>
                  </a:lnTo>
                  <a:lnTo>
                    <a:pt x="1777" y="152412"/>
                  </a:lnTo>
                  <a:lnTo>
                    <a:pt x="1777" y="166179"/>
                  </a:lnTo>
                  <a:lnTo>
                    <a:pt x="114680" y="166179"/>
                  </a:lnTo>
                  <a:lnTo>
                    <a:pt x="114680" y="147751"/>
                  </a:lnTo>
                  <a:lnTo>
                    <a:pt x="32384" y="147751"/>
                  </a:lnTo>
                  <a:lnTo>
                    <a:pt x="74929" y="106006"/>
                  </a:lnTo>
                  <a:lnTo>
                    <a:pt x="101218" y="74599"/>
                  </a:lnTo>
                  <a:lnTo>
                    <a:pt x="109219" y="48831"/>
                  </a:lnTo>
                  <a:lnTo>
                    <a:pt x="108369" y="40465"/>
                  </a:lnTo>
                  <a:lnTo>
                    <a:pt x="108264" y="39433"/>
                  </a:lnTo>
                  <a:lnTo>
                    <a:pt x="108148" y="38292"/>
                  </a:lnTo>
                  <a:lnTo>
                    <a:pt x="105314" y="28886"/>
                  </a:lnTo>
                  <a:lnTo>
                    <a:pt x="100718" y="20613"/>
                  </a:lnTo>
                  <a:lnTo>
                    <a:pt x="99134" y="18834"/>
                  </a:lnTo>
                  <a:close/>
                </a:path>
                <a:path w="531495" h="170179">
                  <a:moveTo>
                    <a:pt x="55117" y="0"/>
                  </a:moveTo>
                  <a:lnTo>
                    <a:pt x="14827" y="15725"/>
                  </a:lnTo>
                  <a:lnTo>
                    <a:pt x="0" y="53492"/>
                  </a:lnTo>
                  <a:lnTo>
                    <a:pt x="21208" y="53492"/>
                  </a:lnTo>
                  <a:lnTo>
                    <a:pt x="21754" y="46734"/>
                  </a:lnTo>
                  <a:lnTo>
                    <a:pt x="23383" y="40465"/>
                  </a:lnTo>
                  <a:lnTo>
                    <a:pt x="54863" y="18834"/>
                  </a:lnTo>
                  <a:lnTo>
                    <a:pt x="99134" y="18834"/>
                  </a:lnTo>
                  <a:lnTo>
                    <a:pt x="94360" y="13474"/>
                  </a:lnTo>
                  <a:lnTo>
                    <a:pt x="86479" y="7697"/>
                  </a:lnTo>
                  <a:lnTo>
                    <a:pt x="77311" y="3527"/>
                  </a:lnTo>
                  <a:lnTo>
                    <a:pt x="66857" y="962"/>
                  </a:lnTo>
                  <a:lnTo>
                    <a:pt x="5511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57440" y="6008458"/>
              <a:ext cx="159511" cy="17086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102725" y="6011100"/>
              <a:ext cx="520700" cy="170180"/>
            </a:xfrm>
            <a:custGeom>
              <a:avLst/>
              <a:gdLst/>
              <a:ahLst/>
              <a:cxnLst/>
              <a:rect l="l" t="t" r="r" b="b"/>
              <a:pathLst>
                <a:path w="520700" h="170179">
                  <a:moveTo>
                    <a:pt x="194818" y="0"/>
                  </a:moveTo>
                  <a:lnTo>
                    <a:pt x="157678" y="14693"/>
                  </a:lnTo>
                  <a:lnTo>
                    <a:pt x="136953" y="58918"/>
                  </a:lnTo>
                  <a:lnTo>
                    <a:pt x="134874" y="84912"/>
                  </a:lnTo>
                  <a:lnTo>
                    <a:pt x="135443" y="98509"/>
                  </a:lnTo>
                  <a:lnTo>
                    <a:pt x="147010" y="141002"/>
                  </a:lnTo>
                  <a:lnTo>
                    <a:pt x="178498" y="167484"/>
                  </a:lnTo>
                  <a:lnTo>
                    <a:pt x="194818" y="169837"/>
                  </a:lnTo>
                  <a:lnTo>
                    <a:pt x="203172" y="169248"/>
                  </a:lnTo>
                  <a:lnTo>
                    <a:pt x="235464" y="151003"/>
                  </a:lnTo>
                  <a:lnTo>
                    <a:pt x="194818" y="151003"/>
                  </a:lnTo>
                  <a:lnTo>
                    <a:pt x="186699" y="149974"/>
                  </a:lnTo>
                  <a:lnTo>
                    <a:pt x="158369" y="113888"/>
                  </a:lnTo>
                  <a:lnTo>
                    <a:pt x="155321" y="84912"/>
                  </a:lnTo>
                  <a:lnTo>
                    <a:pt x="156074" y="71322"/>
                  </a:lnTo>
                  <a:lnTo>
                    <a:pt x="172654" y="28147"/>
                  </a:lnTo>
                  <a:lnTo>
                    <a:pt x="194818" y="18834"/>
                  </a:lnTo>
                  <a:lnTo>
                    <a:pt x="235468" y="18834"/>
                  </a:lnTo>
                  <a:lnTo>
                    <a:pt x="231830" y="14693"/>
                  </a:lnTo>
                  <a:lnTo>
                    <a:pt x="225425" y="9398"/>
                  </a:lnTo>
                  <a:lnTo>
                    <a:pt x="218499" y="5288"/>
                  </a:lnTo>
                  <a:lnTo>
                    <a:pt x="211074" y="2351"/>
                  </a:lnTo>
                  <a:lnTo>
                    <a:pt x="203172" y="587"/>
                  </a:lnTo>
                  <a:lnTo>
                    <a:pt x="194818" y="0"/>
                  </a:lnTo>
                  <a:close/>
                </a:path>
                <a:path w="520700" h="170179">
                  <a:moveTo>
                    <a:pt x="235468" y="18834"/>
                  </a:moveTo>
                  <a:lnTo>
                    <a:pt x="194818" y="18834"/>
                  </a:lnTo>
                  <a:lnTo>
                    <a:pt x="202916" y="19874"/>
                  </a:lnTo>
                  <a:lnTo>
                    <a:pt x="210264" y="22979"/>
                  </a:lnTo>
                  <a:lnTo>
                    <a:pt x="231140" y="56032"/>
                  </a:lnTo>
                  <a:lnTo>
                    <a:pt x="234188" y="84912"/>
                  </a:lnTo>
                  <a:lnTo>
                    <a:pt x="233437" y="98509"/>
                  </a:lnTo>
                  <a:lnTo>
                    <a:pt x="216874" y="141739"/>
                  </a:lnTo>
                  <a:lnTo>
                    <a:pt x="194818" y="151003"/>
                  </a:lnTo>
                  <a:lnTo>
                    <a:pt x="235464" y="151003"/>
                  </a:lnTo>
                  <a:lnTo>
                    <a:pt x="252555" y="110915"/>
                  </a:lnTo>
                  <a:lnTo>
                    <a:pt x="254634" y="84912"/>
                  </a:lnTo>
                  <a:lnTo>
                    <a:pt x="254065" y="71322"/>
                  </a:lnTo>
                  <a:lnTo>
                    <a:pt x="242498" y="28829"/>
                  </a:lnTo>
                  <a:lnTo>
                    <a:pt x="237521" y="21170"/>
                  </a:lnTo>
                  <a:lnTo>
                    <a:pt x="235468" y="18834"/>
                  </a:lnTo>
                  <a:close/>
                </a:path>
                <a:path w="520700" h="170179">
                  <a:moveTo>
                    <a:pt x="427100" y="120383"/>
                  </a:moveTo>
                  <a:lnTo>
                    <a:pt x="406019" y="120383"/>
                  </a:lnTo>
                  <a:lnTo>
                    <a:pt x="407447" y="130684"/>
                  </a:lnTo>
                  <a:lnTo>
                    <a:pt x="430186" y="161705"/>
                  </a:lnTo>
                  <a:lnTo>
                    <a:pt x="463423" y="169849"/>
                  </a:lnTo>
                  <a:lnTo>
                    <a:pt x="474716" y="168792"/>
                  </a:lnTo>
                  <a:lnTo>
                    <a:pt x="475383" y="168792"/>
                  </a:lnTo>
                  <a:lnTo>
                    <a:pt x="486743" y="165698"/>
                  </a:lnTo>
                  <a:lnTo>
                    <a:pt x="496444" y="160854"/>
                  </a:lnTo>
                  <a:lnTo>
                    <a:pt x="504825" y="154165"/>
                  </a:lnTo>
                  <a:lnTo>
                    <a:pt x="507132" y="151396"/>
                  </a:lnTo>
                  <a:lnTo>
                    <a:pt x="463423" y="151396"/>
                  </a:lnTo>
                  <a:lnTo>
                    <a:pt x="455275" y="150722"/>
                  </a:lnTo>
                  <a:lnTo>
                    <a:pt x="427173" y="122072"/>
                  </a:lnTo>
                  <a:lnTo>
                    <a:pt x="427100" y="120383"/>
                  </a:lnTo>
                  <a:close/>
                </a:path>
                <a:path w="520700" h="170179">
                  <a:moveTo>
                    <a:pt x="508128" y="78028"/>
                  </a:moveTo>
                  <a:lnTo>
                    <a:pt x="463803" y="78028"/>
                  </a:lnTo>
                  <a:lnTo>
                    <a:pt x="471568" y="78788"/>
                  </a:lnTo>
                  <a:lnTo>
                    <a:pt x="478488" y="80760"/>
                  </a:lnTo>
                  <a:lnTo>
                    <a:pt x="499872" y="114312"/>
                  </a:lnTo>
                  <a:lnTo>
                    <a:pt x="499183" y="122072"/>
                  </a:lnTo>
                  <a:lnTo>
                    <a:pt x="471070" y="150722"/>
                  </a:lnTo>
                  <a:lnTo>
                    <a:pt x="470347" y="150722"/>
                  </a:lnTo>
                  <a:lnTo>
                    <a:pt x="463423" y="151396"/>
                  </a:lnTo>
                  <a:lnTo>
                    <a:pt x="507132" y="151396"/>
                  </a:lnTo>
                  <a:lnTo>
                    <a:pt x="511663" y="145959"/>
                  </a:lnTo>
                  <a:lnTo>
                    <a:pt x="516535" y="136652"/>
                  </a:lnTo>
                  <a:lnTo>
                    <a:pt x="516927" y="135334"/>
                  </a:lnTo>
                  <a:lnTo>
                    <a:pt x="519576" y="126033"/>
                  </a:lnTo>
                  <a:lnTo>
                    <a:pt x="520700" y="114312"/>
                  </a:lnTo>
                  <a:lnTo>
                    <a:pt x="519606" y="102589"/>
                  </a:lnTo>
                  <a:lnTo>
                    <a:pt x="516715" y="92109"/>
                  </a:lnTo>
                  <a:lnTo>
                    <a:pt x="512038" y="82873"/>
                  </a:lnTo>
                  <a:lnTo>
                    <a:pt x="508128" y="78028"/>
                  </a:lnTo>
                  <a:close/>
                </a:path>
                <a:path w="520700" h="170179">
                  <a:moveTo>
                    <a:pt x="512445" y="3835"/>
                  </a:moveTo>
                  <a:lnTo>
                    <a:pt x="413893" y="3835"/>
                  </a:lnTo>
                  <a:lnTo>
                    <a:pt x="409321" y="97282"/>
                  </a:lnTo>
                  <a:lnTo>
                    <a:pt x="430149" y="97282"/>
                  </a:lnTo>
                  <a:lnTo>
                    <a:pt x="432785" y="92109"/>
                  </a:lnTo>
                  <a:lnTo>
                    <a:pt x="436879" y="87566"/>
                  </a:lnTo>
                  <a:lnTo>
                    <a:pt x="447801" y="80137"/>
                  </a:lnTo>
                  <a:lnTo>
                    <a:pt x="454914" y="78193"/>
                  </a:lnTo>
                  <a:lnTo>
                    <a:pt x="463803" y="78028"/>
                  </a:lnTo>
                  <a:lnTo>
                    <a:pt x="508128" y="78028"/>
                  </a:lnTo>
                  <a:lnTo>
                    <a:pt x="505996" y="75387"/>
                  </a:lnTo>
                  <a:lnTo>
                    <a:pt x="430529" y="75387"/>
                  </a:lnTo>
                  <a:lnTo>
                    <a:pt x="433450" y="22288"/>
                  </a:lnTo>
                  <a:lnTo>
                    <a:pt x="512445" y="22288"/>
                  </a:lnTo>
                  <a:lnTo>
                    <a:pt x="512445" y="3835"/>
                  </a:lnTo>
                  <a:close/>
                </a:path>
                <a:path w="520700" h="170179">
                  <a:moveTo>
                    <a:pt x="467232" y="59778"/>
                  </a:moveTo>
                  <a:lnTo>
                    <a:pt x="430529" y="75387"/>
                  </a:lnTo>
                  <a:lnTo>
                    <a:pt x="505996" y="75387"/>
                  </a:lnTo>
                  <a:lnTo>
                    <a:pt x="467232" y="59778"/>
                  </a:lnTo>
                  <a:close/>
                </a:path>
                <a:path w="520700" h="170179">
                  <a:moveTo>
                    <a:pt x="372055" y="18834"/>
                  </a:moveTo>
                  <a:lnTo>
                    <a:pt x="327786" y="18834"/>
                  </a:lnTo>
                  <a:lnTo>
                    <a:pt x="335077" y="19372"/>
                  </a:lnTo>
                  <a:lnTo>
                    <a:pt x="341534" y="20875"/>
                  </a:lnTo>
                  <a:lnTo>
                    <a:pt x="361060" y="54686"/>
                  </a:lnTo>
                  <a:lnTo>
                    <a:pt x="358901" y="61125"/>
                  </a:lnTo>
                  <a:lnTo>
                    <a:pt x="332231" y="94653"/>
                  </a:lnTo>
                  <a:lnTo>
                    <a:pt x="274700" y="152412"/>
                  </a:lnTo>
                  <a:lnTo>
                    <a:pt x="274700" y="166179"/>
                  </a:lnTo>
                  <a:lnTo>
                    <a:pt x="387603" y="166179"/>
                  </a:lnTo>
                  <a:lnTo>
                    <a:pt x="387603" y="147751"/>
                  </a:lnTo>
                  <a:lnTo>
                    <a:pt x="305307" y="147751"/>
                  </a:lnTo>
                  <a:lnTo>
                    <a:pt x="347852" y="106006"/>
                  </a:lnTo>
                  <a:lnTo>
                    <a:pt x="374015" y="74599"/>
                  </a:lnTo>
                  <a:lnTo>
                    <a:pt x="382016" y="48831"/>
                  </a:lnTo>
                  <a:lnTo>
                    <a:pt x="381223" y="40465"/>
                  </a:lnTo>
                  <a:lnTo>
                    <a:pt x="381125" y="39433"/>
                  </a:lnTo>
                  <a:lnTo>
                    <a:pt x="381017" y="38292"/>
                  </a:lnTo>
                  <a:lnTo>
                    <a:pt x="378221" y="28886"/>
                  </a:lnTo>
                  <a:lnTo>
                    <a:pt x="373639" y="20613"/>
                  </a:lnTo>
                  <a:lnTo>
                    <a:pt x="372055" y="18834"/>
                  </a:lnTo>
                  <a:close/>
                </a:path>
                <a:path w="520700" h="170179">
                  <a:moveTo>
                    <a:pt x="327914" y="0"/>
                  </a:moveTo>
                  <a:lnTo>
                    <a:pt x="287734" y="15725"/>
                  </a:lnTo>
                  <a:lnTo>
                    <a:pt x="272796" y="53492"/>
                  </a:lnTo>
                  <a:lnTo>
                    <a:pt x="294131" y="53492"/>
                  </a:lnTo>
                  <a:lnTo>
                    <a:pt x="294677" y="46734"/>
                  </a:lnTo>
                  <a:lnTo>
                    <a:pt x="296306" y="40465"/>
                  </a:lnTo>
                  <a:lnTo>
                    <a:pt x="327786" y="18834"/>
                  </a:lnTo>
                  <a:lnTo>
                    <a:pt x="372055" y="18834"/>
                  </a:lnTo>
                  <a:lnTo>
                    <a:pt x="367283" y="13474"/>
                  </a:lnTo>
                  <a:lnTo>
                    <a:pt x="359400" y="7697"/>
                  </a:lnTo>
                  <a:lnTo>
                    <a:pt x="350218" y="3527"/>
                  </a:lnTo>
                  <a:lnTo>
                    <a:pt x="339726" y="962"/>
                  </a:lnTo>
                  <a:lnTo>
                    <a:pt x="327914" y="0"/>
                  </a:lnTo>
                  <a:close/>
                </a:path>
                <a:path w="520700" h="170179">
                  <a:moveTo>
                    <a:pt x="99259" y="18834"/>
                  </a:moveTo>
                  <a:lnTo>
                    <a:pt x="54991" y="18834"/>
                  </a:lnTo>
                  <a:lnTo>
                    <a:pt x="62281" y="19372"/>
                  </a:lnTo>
                  <a:lnTo>
                    <a:pt x="68738" y="20875"/>
                  </a:lnTo>
                  <a:lnTo>
                    <a:pt x="88265" y="54686"/>
                  </a:lnTo>
                  <a:lnTo>
                    <a:pt x="86105" y="61125"/>
                  </a:lnTo>
                  <a:lnTo>
                    <a:pt x="59435" y="94653"/>
                  </a:lnTo>
                  <a:lnTo>
                    <a:pt x="1904" y="152412"/>
                  </a:lnTo>
                  <a:lnTo>
                    <a:pt x="1904" y="166179"/>
                  </a:lnTo>
                  <a:lnTo>
                    <a:pt x="114807" y="166179"/>
                  </a:lnTo>
                  <a:lnTo>
                    <a:pt x="114807" y="147751"/>
                  </a:lnTo>
                  <a:lnTo>
                    <a:pt x="32511" y="147751"/>
                  </a:lnTo>
                  <a:lnTo>
                    <a:pt x="75056" y="106006"/>
                  </a:lnTo>
                  <a:lnTo>
                    <a:pt x="101219" y="74599"/>
                  </a:lnTo>
                  <a:lnTo>
                    <a:pt x="109220" y="48831"/>
                  </a:lnTo>
                  <a:lnTo>
                    <a:pt x="108427" y="40465"/>
                  </a:lnTo>
                  <a:lnTo>
                    <a:pt x="108329" y="39433"/>
                  </a:lnTo>
                  <a:lnTo>
                    <a:pt x="108221" y="38292"/>
                  </a:lnTo>
                  <a:lnTo>
                    <a:pt x="105425" y="28886"/>
                  </a:lnTo>
                  <a:lnTo>
                    <a:pt x="100843" y="20613"/>
                  </a:lnTo>
                  <a:lnTo>
                    <a:pt x="99259" y="18834"/>
                  </a:lnTo>
                  <a:close/>
                </a:path>
                <a:path w="520700" h="170179">
                  <a:moveTo>
                    <a:pt x="55118" y="0"/>
                  </a:moveTo>
                  <a:lnTo>
                    <a:pt x="14938" y="15725"/>
                  </a:lnTo>
                  <a:lnTo>
                    <a:pt x="0" y="53492"/>
                  </a:lnTo>
                  <a:lnTo>
                    <a:pt x="21335" y="53492"/>
                  </a:lnTo>
                  <a:lnTo>
                    <a:pt x="21881" y="46734"/>
                  </a:lnTo>
                  <a:lnTo>
                    <a:pt x="23510" y="40465"/>
                  </a:lnTo>
                  <a:lnTo>
                    <a:pt x="54991" y="18834"/>
                  </a:lnTo>
                  <a:lnTo>
                    <a:pt x="99259" y="18834"/>
                  </a:lnTo>
                  <a:lnTo>
                    <a:pt x="94488" y="13474"/>
                  </a:lnTo>
                  <a:lnTo>
                    <a:pt x="86604" y="7697"/>
                  </a:lnTo>
                  <a:lnTo>
                    <a:pt x="77422" y="3527"/>
                  </a:lnTo>
                  <a:lnTo>
                    <a:pt x="66930" y="962"/>
                  </a:lnTo>
                  <a:lnTo>
                    <a:pt x="5511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52381" y="6008458"/>
              <a:ext cx="159512" cy="17086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307329" y="2018537"/>
              <a:ext cx="4116704" cy="2222500"/>
            </a:xfrm>
            <a:custGeom>
              <a:avLst/>
              <a:gdLst/>
              <a:ahLst/>
              <a:cxnLst/>
              <a:rect l="l" t="t" r="r" b="b"/>
              <a:pathLst>
                <a:path w="4116704" h="2222500">
                  <a:moveTo>
                    <a:pt x="0" y="2221992"/>
                  </a:moveTo>
                  <a:lnTo>
                    <a:pt x="2009648" y="1513078"/>
                  </a:lnTo>
                  <a:lnTo>
                    <a:pt x="4116324" y="0"/>
                  </a:lnTo>
                </a:path>
              </a:pathLst>
            </a:custGeom>
            <a:ln w="19812">
              <a:solidFill>
                <a:srgbClr val="1651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99376" y="3459479"/>
              <a:ext cx="155448" cy="15544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36464" y="4158995"/>
              <a:ext cx="155448" cy="15544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39071" y="1953767"/>
              <a:ext cx="156972" cy="15544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529584" y="5896355"/>
              <a:ext cx="7524115" cy="50800"/>
            </a:xfrm>
            <a:custGeom>
              <a:avLst/>
              <a:gdLst/>
              <a:ahLst/>
              <a:cxnLst/>
              <a:rect l="l" t="t" r="r" b="b"/>
              <a:pathLst>
                <a:path w="7524115" h="50800">
                  <a:moveTo>
                    <a:pt x="7523988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7523988" y="50291"/>
                  </a:lnTo>
                  <a:lnTo>
                    <a:pt x="752398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759196" y="5335523"/>
              <a:ext cx="2658110" cy="551815"/>
            </a:xfrm>
            <a:custGeom>
              <a:avLst/>
              <a:gdLst/>
              <a:ahLst/>
              <a:cxnLst/>
              <a:rect l="l" t="t" r="r" b="b"/>
              <a:pathLst>
                <a:path w="2658109" h="551814">
                  <a:moveTo>
                    <a:pt x="685800" y="0"/>
                  </a:moveTo>
                  <a:lnTo>
                    <a:pt x="0" y="0"/>
                  </a:lnTo>
                  <a:lnTo>
                    <a:pt x="0" y="551688"/>
                  </a:lnTo>
                  <a:lnTo>
                    <a:pt x="685800" y="0"/>
                  </a:lnTo>
                  <a:close/>
                </a:path>
                <a:path w="2658109" h="551814">
                  <a:moveTo>
                    <a:pt x="2657856" y="0"/>
                  </a:moveTo>
                  <a:lnTo>
                    <a:pt x="1972056" y="0"/>
                  </a:lnTo>
                  <a:lnTo>
                    <a:pt x="1972056" y="551688"/>
                  </a:lnTo>
                  <a:lnTo>
                    <a:pt x="2657856" y="0"/>
                  </a:lnTo>
                  <a:close/>
                </a:path>
              </a:pathLst>
            </a:custGeom>
            <a:solidFill>
              <a:srgbClr val="C4C4C4">
                <a:alpha val="7882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9976" y="1397495"/>
              <a:ext cx="3840479" cy="105309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87424" y="1572767"/>
              <a:ext cx="2005583" cy="65379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82168" y="1409699"/>
              <a:ext cx="3766185" cy="978535"/>
            </a:xfrm>
            <a:custGeom>
              <a:avLst/>
              <a:gdLst/>
              <a:ahLst/>
              <a:cxnLst/>
              <a:rect l="l" t="t" r="r" b="b"/>
              <a:pathLst>
                <a:path w="3766185" h="978535">
                  <a:moveTo>
                    <a:pt x="3602735" y="0"/>
                  </a:moveTo>
                  <a:lnTo>
                    <a:pt x="163067" y="0"/>
                  </a:lnTo>
                  <a:lnTo>
                    <a:pt x="119719" y="5826"/>
                  </a:lnTo>
                  <a:lnTo>
                    <a:pt x="80766" y="22267"/>
                  </a:lnTo>
                  <a:lnTo>
                    <a:pt x="47763" y="47767"/>
                  </a:lnTo>
                  <a:lnTo>
                    <a:pt x="22264" y="80772"/>
                  </a:lnTo>
                  <a:lnTo>
                    <a:pt x="5825" y="119723"/>
                  </a:lnTo>
                  <a:lnTo>
                    <a:pt x="0" y="163068"/>
                  </a:lnTo>
                  <a:lnTo>
                    <a:pt x="0" y="815339"/>
                  </a:lnTo>
                  <a:lnTo>
                    <a:pt x="5825" y="858684"/>
                  </a:lnTo>
                  <a:lnTo>
                    <a:pt x="22264" y="897636"/>
                  </a:lnTo>
                  <a:lnTo>
                    <a:pt x="47763" y="930640"/>
                  </a:lnTo>
                  <a:lnTo>
                    <a:pt x="80766" y="956140"/>
                  </a:lnTo>
                  <a:lnTo>
                    <a:pt x="119719" y="972581"/>
                  </a:lnTo>
                  <a:lnTo>
                    <a:pt x="163067" y="978408"/>
                  </a:lnTo>
                  <a:lnTo>
                    <a:pt x="3602735" y="978408"/>
                  </a:lnTo>
                  <a:lnTo>
                    <a:pt x="3646080" y="972581"/>
                  </a:lnTo>
                  <a:lnTo>
                    <a:pt x="3685031" y="956140"/>
                  </a:lnTo>
                  <a:lnTo>
                    <a:pt x="3718036" y="930640"/>
                  </a:lnTo>
                  <a:lnTo>
                    <a:pt x="3743536" y="897636"/>
                  </a:lnTo>
                  <a:lnTo>
                    <a:pt x="3759977" y="858684"/>
                  </a:lnTo>
                  <a:lnTo>
                    <a:pt x="3765804" y="815339"/>
                  </a:lnTo>
                  <a:lnTo>
                    <a:pt x="3765804" y="163068"/>
                  </a:lnTo>
                  <a:lnTo>
                    <a:pt x="3759977" y="119723"/>
                  </a:lnTo>
                  <a:lnTo>
                    <a:pt x="3743536" y="80772"/>
                  </a:lnTo>
                  <a:lnTo>
                    <a:pt x="3718036" y="47767"/>
                  </a:lnTo>
                  <a:lnTo>
                    <a:pt x="3685031" y="22267"/>
                  </a:lnTo>
                  <a:lnTo>
                    <a:pt x="3646080" y="5826"/>
                  </a:lnTo>
                  <a:lnTo>
                    <a:pt x="360273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504569" y="1590674"/>
              <a:ext cx="1922145" cy="569595"/>
            </a:xfrm>
            <a:custGeom>
              <a:avLst/>
              <a:gdLst/>
              <a:ahLst/>
              <a:cxnLst/>
              <a:rect l="l" t="t" r="r" b="b"/>
              <a:pathLst>
                <a:path w="1922145" h="569594">
                  <a:moveTo>
                    <a:pt x="162052" y="439166"/>
                  </a:moveTo>
                  <a:lnTo>
                    <a:pt x="145338" y="426720"/>
                  </a:lnTo>
                  <a:lnTo>
                    <a:pt x="97282" y="390906"/>
                  </a:lnTo>
                  <a:lnTo>
                    <a:pt x="99250" y="384860"/>
                  </a:lnTo>
                  <a:lnTo>
                    <a:pt x="100977" y="378726"/>
                  </a:lnTo>
                  <a:lnTo>
                    <a:pt x="105791" y="339979"/>
                  </a:lnTo>
                  <a:lnTo>
                    <a:pt x="60452" y="337312"/>
                  </a:lnTo>
                  <a:lnTo>
                    <a:pt x="59804" y="349694"/>
                  </a:lnTo>
                  <a:lnTo>
                    <a:pt x="58254" y="361492"/>
                  </a:lnTo>
                  <a:lnTo>
                    <a:pt x="43395" y="401904"/>
                  </a:lnTo>
                  <a:lnTo>
                    <a:pt x="8737" y="430174"/>
                  </a:lnTo>
                  <a:lnTo>
                    <a:pt x="0" y="432054"/>
                  </a:lnTo>
                  <a:lnTo>
                    <a:pt x="0" y="473837"/>
                  </a:lnTo>
                  <a:lnTo>
                    <a:pt x="44958" y="459867"/>
                  </a:lnTo>
                  <a:lnTo>
                    <a:pt x="79375" y="426720"/>
                  </a:lnTo>
                  <a:lnTo>
                    <a:pt x="135128" y="470662"/>
                  </a:lnTo>
                  <a:lnTo>
                    <a:pt x="162052" y="439166"/>
                  </a:lnTo>
                  <a:close/>
                </a:path>
                <a:path w="1922145" h="569594">
                  <a:moveTo>
                    <a:pt x="217043" y="523494"/>
                  </a:moveTo>
                  <a:lnTo>
                    <a:pt x="58674" y="523494"/>
                  </a:lnTo>
                  <a:lnTo>
                    <a:pt x="58674" y="484251"/>
                  </a:lnTo>
                  <a:lnTo>
                    <a:pt x="12700" y="484251"/>
                  </a:lnTo>
                  <a:lnTo>
                    <a:pt x="12700" y="564007"/>
                  </a:lnTo>
                  <a:lnTo>
                    <a:pt x="217043" y="564007"/>
                  </a:lnTo>
                  <a:lnTo>
                    <a:pt x="217043" y="523494"/>
                  </a:lnTo>
                  <a:close/>
                </a:path>
                <a:path w="1922145" h="569594">
                  <a:moveTo>
                    <a:pt x="240538" y="379222"/>
                  </a:moveTo>
                  <a:lnTo>
                    <a:pt x="213868" y="379222"/>
                  </a:lnTo>
                  <a:lnTo>
                    <a:pt x="213868" y="336296"/>
                  </a:lnTo>
                  <a:lnTo>
                    <a:pt x="168783" y="336296"/>
                  </a:lnTo>
                  <a:lnTo>
                    <a:pt x="168783" y="504825"/>
                  </a:lnTo>
                  <a:lnTo>
                    <a:pt x="213868" y="504825"/>
                  </a:lnTo>
                  <a:lnTo>
                    <a:pt x="213868" y="422910"/>
                  </a:lnTo>
                  <a:lnTo>
                    <a:pt x="240538" y="422910"/>
                  </a:lnTo>
                  <a:lnTo>
                    <a:pt x="240538" y="379222"/>
                  </a:lnTo>
                  <a:close/>
                </a:path>
                <a:path w="1922145" h="569594">
                  <a:moveTo>
                    <a:pt x="477393" y="462153"/>
                  </a:moveTo>
                  <a:lnTo>
                    <a:pt x="433070" y="462153"/>
                  </a:lnTo>
                  <a:lnTo>
                    <a:pt x="433070" y="477139"/>
                  </a:lnTo>
                  <a:lnTo>
                    <a:pt x="433070" y="512064"/>
                  </a:lnTo>
                  <a:lnTo>
                    <a:pt x="433070" y="528320"/>
                  </a:lnTo>
                  <a:lnTo>
                    <a:pt x="320548" y="528320"/>
                  </a:lnTo>
                  <a:lnTo>
                    <a:pt x="320548" y="512064"/>
                  </a:lnTo>
                  <a:lnTo>
                    <a:pt x="433070" y="512064"/>
                  </a:lnTo>
                  <a:lnTo>
                    <a:pt x="433070" y="477139"/>
                  </a:lnTo>
                  <a:lnTo>
                    <a:pt x="320548" y="477139"/>
                  </a:lnTo>
                  <a:lnTo>
                    <a:pt x="320548" y="462153"/>
                  </a:lnTo>
                  <a:lnTo>
                    <a:pt x="276225" y="462153"/>
                  </a:lnTo>
                  <a:lnTo>
                    <a:pt x="276225" y="564007"/>
                  </a:lnTo>
                  <a:lnTo>
                    <a:pt x="477393" y="564007"/>
                  </a:lnTo>
                  <a:lnTo>
                    <a:pt x="477393" y="528320"/>
                  </a:lnTo>
                  <a:lnTo>
                    <a:pt x="477393" y="512064"/>
                  </a:lnTo>
                  <a:lnTo>
                    <a:pt x="477393" y="477139"/>
                  </a:lnTo>
                  <a:lnTo>
                    <a:pt x="477393" y="462153"/>
                  </a:lnTo>
                  <a:close/>
                </a:path>
                <a:path w="1922145" h="569594">
                  <a:moveTo>
                    <a:pt x="477393" y="336296"/>
                  </a:moveTo>
                  <a:lnTo>
                    <a:pt x="432308" y="336296"/>
                  </a:lnTo>
                  <a:lnTo>
                    <a:pt x="432308" y="373634"/>
                  </a:lnTo>
                  <a:lnTo>
                    <a:pt x="397129" y="373634"/>
                  </a:lnTo>
                  <a:lnTo>
                    <a:pt x="396722" y="372872"/>
                  </a:lnTo>
                  <a:lnTo>
                    <a:pt x="392836" y="365429"/>
                  </a:lnTo>
                  <a:lnTo>
                    <a:pt x="387223" y="358140"/>
                  </a:lnTo>
                  <a:lnTo>
                    <a:pt x="380263" y="351815"/>
                  </a:lnTo>
                  <a:lnTo>
                    <a:pt x="371983" y="346456"/>
                  </a:lnTo>
                  <a:lnTo>
                    <a:pt x="362521" y="342201"/>
                  </a:lnTo>
                  <a:lnTo>
                    <a:pt x="356489" y="340436"/>
                  </a:lnTo>
                  <a:lnTo>
                    <a:pt x="356489" y="388366"/>
                  </a:lnTo>
                  <a:lnTo>
                    <a:pt x="356489" y="402082"/>
                  </a:lnTo>
                  <a:lnTo>
                    <a:pt x="353949" y="407543"/>
                  </a:lnTo>
                  <a:lnTo>
                    <a:pt x="348869" y="411480"/>
                  </a:lnTo>
                  <a:lnTo>
                    <a:pt x="343916" y="415544"/>
                  </a:lnTo>
                  <a:lnTo>
                    <a:pt x="337058" y="417576"/>
                  </a:lnTo>
                  <a:lnTo>
                    <a:pt x="319532" y="417576"/>
                  </a:lnTo>
                  <a:lnTo>
                    <a:pt x="312674" y="415544"/>
                  </a:lnTo>
                  <a:lnTo>
                    <a:pt x="302641" y="407543"/>
                  </a:lnTo>
                  <a:lnTo>
                    <a:pt x="300101" y="402082"/>
                  </a:lnTo>
                  <a:lnTo>
                    <a:pt x="300101" y="388366"/>
                  </a:lnTo>
                  <a:lnTo>
                    <a:pt x="302641" y="382905"/>
                  </a:lnTo>
                  <a:lnTo>
                    <a:pt x="312674" y="374904"/>
                  </a:lnTo>
                  <a:lnTo>
                    <a:pt x="319532" y="372872"/>
                  </a:lnTo>
                  <a:lnTo>
                    <a:pt x="337058" y="372872"/>
                  </a:lnTo>
                  <a:lnTo>
                    <a:pt x="343916" y="374904"/>
                  </a:lnTo>
                  <a:lnTo>
                    <a:pt x="348869" y="378968"/>
                  </a:lnTo>
                  <a:lnTo>
                    <a:pt x="353949" y="382905"/>
                  </a:lnTo>
                  <a:lnTo>
                    <a:pt x="356489" y="340436"/>
                  </a:lnTo>
                  <a:lnTo>
                    <a:pt x="328295" y="336550"/>
                  </a:lnTo>
                  <a:lnTo>
                    <a:pt x="312483" y="337693"/>
                  </a:lnTo>
                  <a:lnTo>
                    <a:pt x="275336" y="352552"/>
                  </a:lnTo>
                  <a:lnTo>
                    <a:pt x="255143" y="395224"/>
                  </a:lnTo>
                  <a:lnTo>
                    <a:pt x="256552" y="407543"/>
                  </a:lnTo>
                  <a:lnTo>
                    <a:pt x="286004" y="444766"/>
                  </a:lnTo>
                  <a:lnTo>
                    <a:pt x="328295" y="453898"/>
                  </a:lnTo>
                  <a:lnTo>
                    <a:pt x="340906" y="453186"/>
                  </a:lnTo>
                  <a:lnTo>
                    <a:pt x="380847" y="438213"/>
                  </a:lnTo>
                  <a:lnTo>
                    <a:pt x="396748" y="417576"/>
                  </a:lnTo>
                  <a:lnTo>
                    <a:pt x="397637" y="415798"/>
                  </a:lnTo>
                  <a:lnTo>
                    <a:pt x="432308" y="415798"/>
                  </a:lnTo>
                  <a:lnTo>
                    <a:pt x="432308" y="454152"/>
                  </a:lnTo>
                  <a:lnTo>
                    <a:pt x="477393" y="454152"/>
                  </a:lnTo>
                  <a:lnTo>
                    <a:pt x="477393" y="415798"/>
                  </a:lnTo>
                  <a:lnTo>
                    <a:pt x="477393" y="373634"/>
                  </a:lnTo>
                  <a:lnTo>
                    <a:pt x="477393" y="336296"/>
                  </a:lnTo>
                  <a:close/>
                </a:path>
                <a:path w="1922145" h="569594">
                  <a:moveTo>
                    <a:pt x="729488" y="6731"/>
                  </a:moveTo>
                  <a:lnTo>
                    <a:pt x="595122" y="6731"/>
                  </a:lnTo>
                  <a:lnTo>
                    <a:pt x="595122" y="45593"/>
                  </a:lnTo>
                  <a:lnTo>
                    <a:pt x="683641" y="45593"/>
                  </a:lnTo>
                  <a:lnTo>
                    <a:pt x="683641" y="50673"/>
                  </a:lnTo>
                  <a:lnTo>
                    <a:pt x="659003" y="87249"/>
                  </a:lnTo>
                  <a:lnTo>
                    <a:pt x="614032" y="100025"/>
                  </a:lnTo>
                  <a:lnTo>
                    <a:pt x="595122" y="101092"/>
                  </a:lnTo>
                  <a:lnTo>
                    <a:pt x="595122" y="140843"/>
                  </a:lnTo>
                  <a:lnTo>
                    <a:pt x="648639" y="134899"/>
                  </a:lnTo>
                  <a:lnTo>
                    <a:pt x="691273" y="116878"/>
                  </a:lnTo>
                  <a:lnTo>
                    <a:pt x="719429" y="86423"/>
                  </a:lnTo>
                  <a:lnTo>
                    <a:pt x="729488" y="43307"/>
                  </a:lnTo>
                  <a:lnTo>
                    <a:pt x="729488" y="6731"/>
                  </a:lnTo>
                  <a:close/>
                </a:path>
                <a:path w="1922145" h="569594">
                  <a:moveTo>
                    <a:pt x="811149" y="4064"/>
                  </a:moveTo>
                  <a:lnTo>
                    <a:pt x="766572" y="4064"/>
                  </a:lnTo>
                  <a:lnTo>
                    <a:pt x="766572" y="27305"/>
                  </a:lnTo>
                  <a:lnTo>
                    <a:pt x="740156" y="27305"/>
                  </a:lnTo>
                  <a:lnTo>
                    <a:pt x="740156" y="67310"/>
                  </a:lnTo>
                  <a:lnTo>
                    <a:pt x="766572" y="67310"/>
                  </a:lnTo>
                  <a:lnTo>
                    <a:pt x="766572" y="85090"/>
                  </a:lnTo>
                  <a:lnTo>
                    <a:pt x="731393" y="85090"/>
                  </a:lnTo>
                  <a:lnTo>
                    <a:pt x="731393" y="125095"/>
                  </a:lnTo>
                  <a:lnTo>
                    <a:pt x="766572" y="125095"/>
                  </a:lnTo>
                  <a:lnTo>
                    <a:pt x="766572" y="172847"/>
                  </a:lnTo>
                  <a:lnTo>
                    <a:pt x="811149" y="172847"/>
                  </a:lnTo>
                  <a:lnTo>
                    <a:pt x="811149" y="4064"/>
                  </a:lnTo>
                  <a:close/>
                </a:path>
                <a:path w="1922145" h="569594">
                  <a:moveTo>
                    <a:pt x="814324" y="191516"/>
                  </a:moveTo>
                  <a:lnTo>
                    <a:pt x="653288" y="191516"/>
                  </a:lnTo>
                  <a:lnTo>
                    <a:pt x="653288" y="152019"/>
                  </a:lnTo>
                  <a:lnTo>
                    <a:pt x="607314" y="152019"/>
                  </a:lnTo>
                  <a:lnTo>
                    <a:pt x="607314" y="231775"/>
                  </a:lnTo>
                  <a:lnTo>
                    <a:pt x="814324" y="231775"/>
                  </a:lnTo>
                  <a:lnTo>
                    <a:pt x="814324" y="191516"/>
                  </a:lnTo>
                  <a:close/>
                </a:path>
                <a:path w="1922145" h="569594">
                  <a:moveTo>
                    <a:pt x="814959" y="336296"/>
                  </a:moveTo>
                  <a:lnTo>
                    <a:pt x="772795" y="336296"/>
                  </a:lnTo>
                  <a:lnTo>
                    <a:pt x="772795" y="371983"/>
                  </a:lnTo>
                  <a:lnTo>
                    <a:pt x="752221" y="371983"/>
                  </a:lnTo>
                  <a:lnTo>
                    <a:pt x="752221" y="337312"/>
                  </a:lnTo>
                  <a:lnTo>
                    <a:pt x="710692" y="337312"/>
                  </a:lnTo>
                  <a:lnTo>
                    <a:pt x="710692" y="425323"/>
                  </a:lnTo>
                  <a:lnTo>
                    <a:pt x="709866" y="424561"/>
                  </a:lnTo>
                  <a:lnTo>
                    <a:pt x="667131" y="385064"/>
                  </a:lnTo>
                  <a:lnTo>
                    <a:pt x="668782" y="378206"/>
                  </a:lnTo>
                  <a:lnTo>
                    <a:pt x="669925" y="370967"/>
                  </a:lnTo>
                  <a:lnTo>
                    <a:pt x="670814" y="363474"/>
                  </a:lnTo>
                  <a:lnTo>
                    <a:pt x="671474" y="356781"/>
                  </a:lnTo>
                  <a:lnTo>
                    <a:pt x="671576" y="355854"/>
                  </a:lnTo>
                  <a:lnTo>
                    <a:pt x="671957" y="347980"/>
                  </a:lnTo>
                  <a:lnTo>
                    <a:pt x="671957" y="339725"/>
                  </a:lnTo>
                  <a:lnTo>
                    <a:pt x="629285" y="338201"/>
                  </a:lnTo>
                  <a:lnTo>
                    <a:pt x="628421" y="355854"/>
                  </a:lnTo>
                  <a:lnTo>
                    <a:pt x="628370" y="356781"/>
                  </a:lnTo>
                  <a:lnTo>
                    <a:pt x="617220" y="399796"/>
                  </a:lnTo>
                  <a:lnTo>
                    <a:pt x="587756" y="425069"/>
                  </a:lnTo>
                  <a:lnTo>
                    <a:pt x="587756" y="465328"/>
                  </a:lnTo>
                  <a:lnTo>
                    <a:pt x="631825" y="448246"/>
                  </a:lnTo>
                  <a:lnTo>
                    <a:pt x="651764" y="424561"/>
                  </a:lnTo>
                  <a:lnTo>
                    <a:pt x="687451" y="458978"/>
                  </a:lnTo>
                  <a:lnTo>
                    <a:pt x="710692" y="435991"/>
                  </a:lnTo>
                  <a:lnTo>
                    <a:pt x="710692" y="461391"/>
                  </a:lnTo>
                  <a:lnTo>
                    <a:pt x="752221" y="461391"/>
                  </a:lnTo>
                  <a:lnTo>
                    <a:pt x="752221" y="435991"/>
                  </a:lnTo>
                  <a:lnTo>
                    <a:pt x="752221" y="425323"/>
                  </a:lnTo>
                  <a:lnTo>
                    <a:pt x="752221" y="413131"/>
                  </a:lnTo>
                  <a:lnTo>
                    <a:pt x="772795" y="413131"/>
                  </a:lnTo>
                  <a:lnTo>
                    <a:pt x="772795" y="468884"/>
                  </a:lnTo>
                  <a:lnTo>
                    <a:pt x="814959" y="468884"/>
                  </a:lnTo>
                  <a:lnTo>
                    <a:pt x="814959" y="413131"/>
                  </a:lnTo>
                  <a:lnTo>
                    <a:pt x="814959" y="371983"/>
                  </a:lnTo>
                  <a:lnTo>
                    <a:pt x="814959" y="336296"/>
                  </a:lnTo>
                  <a:close/>
                </a:path>
                <a:path w="1922145" h="569594">
                  <a:moveTo>
                    <a:pt x="816991" y="517906"/>
                  </a:moveTo>
                  <a:lnTo>
                    <a:pt x="794943" y="484238"/>
                  </a:lnTo>
                  <a:lnTo>
                    <a:pt x="768985" y="474827"/>
                  </a:lnTo>
                  <a:lnTo>
                    <a:pt x="768985" y="517906"/>
                  </a:lnTo>
                  <a:lnTo>
                    <a:pt x="768604" y="522859"/>
                  </a:lnTo>
                  <a:lnTo>
                    <a:pt x="722007" y="531126"/>
                  </a:lnTo>
                  <a:lnTo>
                    <a:pt x="698169" y="531126"/>
                  </a:lnTo>
                  <a:lnTo>
                    <a:pt x="657352" y="526415"/>
                  </a:lnTo>
                  <a:lnTo>
                    <a:pt x="651129" y="517906"/>
                  </a:lnTo>
                  <a:lnTo>
                    <a:pt x="651637" y="513080"/>
                  </a:lnTo>
                  <a:lnTo>
                    <a:pt x="698169" y="504698"/>
                  </a:lnTo>
                  <a:lnTo>
                    <a:pt x="722007" y="504698"/>
                  </a:lnTo>
                  <a:lnTo>
                    <a:pt x="762762" y="509524"/>
                  </a:lnTo>
                  <a:lnTo>
                    <a:pt x="768985" y="517906"/>
                  </a:lnTo>
                  <a:lnTo>
                    <a:pt x="768985" y="474827"/>
                  </a:lnTo>
                  <a:lnTo>
                    <a:pt x="724789" y="469353"/>
                  </a:lnTo>
                  <a:lnTo>
                    <a:pt x="710057" y="469138"/>
                  </a:lnTo>
                  <a:lnTo>
                    <a:pt x="695363" y="469353"/>
                  </a:lnTo>
                  <a:lnTo>
                    <a:pt x="655828" y="473710"/>
                  </a:lnTo>
                  <a:lnTo>
                    <a:pt x="617601" y="489204"/>
                  </a:lnTo>
                  <a:lnTo>
                    <a:pt x="603123" y="517906"/>
                  </a:lnTo>
                  <a:lnTo>
                    <a:pt x="604164" y="526415"/>
                  </a:lnTo>
                  <a:lnTo>
                    <a:pt x="634238" y="555840"/>
                  </a:lnTo>
                  <a:lnTo>
                    <a:pt x="681418" y="565632"/>
                  </a:lnTo>
                  <a:lnTo>
                    <a:pt x="710057" y="566674"/>
                  </a:lnTo>
                  <a:lnTo>
                    <a:pt x="724789" y="566470"/>
                  </a:lnTo>
                  <a:lnTo>
                    <a:pt x="764413" y="562102"/>
                  </a:lnTo>
                  <a:lnTo>
                    <a:pt x="802640" y="546608"/>
                  </a:lnTo>
                  <a:lnTo>
                    <a:pt x="816013" y="526415"/>
                  </a:lnTo>
                  <a:lnTo>
                    <a:pt x="816991" y="517906"/>
                  </a:lnTo>
                  <a:close/>
                </a:path>
                <a:path w="1922145" h="569594">
                  <a:moveTo>
                    <a:pt x="957580" y="507492"/>
                  </a:moveTo>
                  <a:lnTo>
                    <a:pt x="918375" y="514515"/>
                  </a:lnTo>
                  <a:lnTo>
                    <a:pt x="909066" y="514985"/>
                  </a:lnTo>
                  <a:lnTo>
                    <a:pt x="890651" y="514985"/>
                  </a:lnTo>
                  <a:lnTo>
                    <a:pt x="890651" y="466217"/>
                  </a:lnTo>
                  <a:lnTo>
                    <a:pt x="945642" y="466217"/>
                  </a:lnTo>
                  <a:lnTo>
                    <a:pt x="945642" y="427736"/>
                  </a:lnTo>
                  <a:lnTo>
                    <a:pt x="890651" y="427736"/>
                  </a:lnTo>
                  <a:lnTo>
                    <a:pt x="890651" y="379984"/>
                  </a:lnTo>
                  <a:lnTo>
                    <a:pt x="948817" y="379984"/>
                  </a:lnTo>
                  <a:lnTo>
                    <a:pt x="948817" y="341630"/>
                  </a:lnTo>
                  <a:lnTo>
                    <a:pt x="848233" y="341630"/>
                  </a:lnTo>
                  <a:lnTo>
                    <a:pt x="848233" y="553339"/>
                  </a:lnTo>
                  <a:lnTo>
                    <a:pt x="905433" y="553339"/>
                  </a:lnTo>
                  <a:lnTo>
                    <a:pt x="915504" y="552869"/>
                  </a:lnTo>
                  <a:lnTo>
                    <a:pt x="957580" y="545338"/>
                  </a:lnTo>
                  <a:lnTo>
                    <a:pt x="957580" y="514985"/>
                  </a:lnTo>
                  <a:lnTo>
                    <a:pt x="957580" y="507492"/>
                  </a:lnTo>
                  <a:close/>
                </a:path>
                <a:path w="1922145" h="569594">
                  <a:moveTo>
                    <a:pt x="1063625" y="9398"/>
                  </a:moveTo>
                  <a:lnTo>
                    <a:pt x="857758" y="9398"/>
                  </a:lnTo>
                  <a:lnTo>
                    <a:pt x="857758" y="51308"/>
                  </a:lnTo>
                  <a:lnTo>
                    <a:pt x="1016762" y="51308"/>
                  </a:lnTo>
                  <a:lnTo>
                    <a:pt x="1016762" y="159512"/>
                  </a:lnTo>
                  <a:lnTo>
                    <a:pt x="1063625" y="159512"/>
                  </a:lnTo>
                  <a:lnTo>
                    <a:pt x="1063625" y="9398"/>
                  </a:lnTo>
                  <a:close/>
                </a:path>
                <a:path w="1922145" h="569594">
                  <a:moveTo>
                    <a:pt x="1070991" y="336296"/>
                  </a:moveTo>
                  <a:lnTo>
                    <a:pt x="1028827" y="336296"/>
                  </a:lnTo>
                  <a:lnTo>
                    <a:pt x="1028827" y="419989"/>
                  </a:lnTo>
                  <a:lnTo>
                    <a:pt x="1009904" y="419989"/>
                  </a:lnTo>
                  <a:lnTo>
                    <a:pt x="1009904" y="337312"/>
                  </a:lnTo>
                  <a:lnTo>
                    <a:pt x="968248" y="337312"/>
                  </a:lnTo>
                  <a:lnTo>
                    <a:pt x="968248" y="560070"/>
                  </a:lnTo>
                  <a:lnTo>
                    <a:pt x="1009904" y="560070"/>
                  </a:lnTo>
                  <a:lnTo>
                    <a:pt x="1009904" y="462661"/>
                  </a:lnTo>
                  <a:lnTo>
                    <a:pt x="1028827" y="462661"/>
                  </a:lnTo>
                  <a:lnTo>
                    <a:pt x="1028827" y="564007"/>
                  </a:lnTo>
                  <a:lnTo>
                    <a:pt x="1070991" y="564007"/>
                  </a:lnTo>
                  <a:lnTo>
                    <a:pt x="1070991" y="462661"/>
                  </a:lnTo>
                  <a:lnTo>
                    <a:pt x="1070991" y="419989"/>
                  </a:lnTo>
                  <a:lnTo>
                    <a:pt x="1070991" y="336296"/>
                  </a:lnTo>
                  <a:close/>
                </a:path>
                <a:path w="1922145" h="569594">
                  <a:moveTo>
                    <a:pt x="1076198" y="181610"/>
                  </a:moveTo>
                  <a:lnTo>
                    <a:pt x="966597" y="181610"/>
                  </a:lnTo>
                  <a:lnTo>
                    <a:pt x="966597" y="92583"/>
                  </a:lnTo>
                  <a:lnTo>
                    <a:pt x="919988" y="92583"/>
                  </a:lnTo>
                  <a:lnTo>
                    <a:pt x="919988" y="181610"/>
                  </a:lnTo>
                  <a:lnTo>
                    <a:pt x="845820" y="181610"/>
                  </a:lnTo>
                  <a:lnTo>
                    <a:pt x="845820" y="223774"/>
                  </a:lnTo>
                  <a:lnTo>
                    <a:pt x="1076198" y="223774"/>
                  </a:lnTo>
                  <a:lnTo>
                    <a:pt x="1076198" y="181610"/>
                  </a:lnTo>
                  <a:close/>
                </a:path>
                <a:path w="1922145" h="569594">
                  <a:moveTo>
                    <a:pt x="1247394" y="108077"/>
                  </a:moveTo>
                  <a:lnTo>
                    <a:pt x="1226667" y="73012"/>
                  </a:lnTo>
                  <a:lnTo>
                    <a:pt x="1204366" y="64096"/>
                  </a:lnTo>
                  <a:lnTo>
                    <a:pt x="1204341" y="104013"/>
                  </a:lnTo>
                  <a:lnTo>
                    <a:pt x="1204341" y="112141"/>
                  </a:lnTo>
                  <a:lnTo>
                    <a:pt x="1201928" y="115570"/>
                  </a:lnTo>
                  <a:lnTo>
                    <a:pt x="1192276" y="120904"/>
                  </a:lnTo>
                  <a:lnTo>
                    <a:pt x="1185799" y="122301"/>
                  </a:lnTo>
                  <a:lnTo>
                    <a:pt x="1169289" y="122301"/>
                  </a:lnTo>
                  <a:lnTo>
                    <a:pt x="1162812" y="120904"/>
                  </a:lnTo>
                  <a:lnTo>
                    <a:pt x="1153160" y="115570"/>
                  </a:lnTo>
                  <a:lnTo>
                    <a:pt x="1150747" y="112141"/>
                  </a:lnTo>
                  <a:lnTo>
                    <a:pt x="1150620" y="108077"/>
                  </a:lnTo>
                  <a:lnTo>
                    <a:pt x="1150747" y="104013"/>
                  </a:lnTo>
                  <a:lnTo>
                    <a:pt x="1153096" y="100672"/>
                  </a:lnTo>
                  <a:lnTo>
                    <a:pt x="1157986" y="97917"/>
                  </a:lnTo>
                  <a:lnTo>
                    <a:pt x="1162812" y="95123"/>
                  </a:lnTo>
                  <a:lnTo>
                    <a:pt x="1169289" y="93726"/>
                  </a:lnTo>
                  <a:lnTo>
                    <a:pt x="1185799" y="93726"/>
                  </a:lnTo>
                  <a:lnTo>
                    <a:pt x="1192276" y="95123"/>
                  </a:lnTo>
                  <a:lnTo>
                    <a:pt x="1197102" y="97917"/>
                  </a:lnTo>
                  <a:lnTo>
                    <a:pt x="1201978" y="100672"/>
                  </a:lnTo>
                  <a:lnTo>
                    <a:pt x="1195857" y="62420"/>
                  </a:lnTo>
                  <a:lnTo>
                    <a:pt x="1177544" y="61087"/>
                  </a:lnTo>
                  <a:lnTo>
                    <a:pt x="1168146" y="61429"/>
                  </a:lnTo>
                  <a:lnTo>
                    <a:pt x="1128407" y="73012"/>
                  </a:lnTo>
                  <a:lnTo>
                    <a:pt x="1107694" y="108077"/>
                  </a:lnTo>
                  <a:lnTo>
                    <a:pt x="1108392" y="115570"/>
                  </a:lnTo>
                  <a:lnTo>
                    <a:pt x="1135113" y="146761"/>
                  </a:lnTo>
                  <a:lnTo>
                    <a:pt x="1177544" y="154940"/>
                  </a:lnTo>
                  <a:lnTo>
                    <a:pt x="1186929" y="154635"/>
                  </a:lnTo>
                  <a:lnTo>
                    <a:pt x="1226667" y="143154"/>
                  </a:lnTo>
                  <a:lnTo>
                    <a:pt x="1244879" y="122301"/>
                  </a:lnTo>
                  <a:lnTo>
                    <a:pt x="1246695" y="115570"/>
                  </a:lnTo>
                  <a:lnTo>
                    <a:pt x="1247394" y="108077"/>
                  </a:lnTo>
                  <a:close/>
                </a:path>
                <a:path w="1922145" h="569594">
                  <a:moveTo>
                    <a:pt x="1255395" y="19558"/>
                  </a:moveTo>
                  <a:lnTo>
                    <a:pt x="1200531" y="19558"/>
                  </a:lnTo>
                  <a:lnTo>
                    <a:pt x="1200531" y="0"/>
                  </a:lnTo>
                  <a:lnTo>
                    <a:pt x="1154557" y="0"/>
                  </a:lnTo>
                  <a:lnTo>
                    <a:pt x="1154557" y="19558"/>
                  </a:lnTo>
                  <a:lnTo>
                    <a:pt x="1099693" y="19558"/>
                  </a:lnTo>
                  <a:lnTo>
                    <a:pt x="1099693" y="54737"/>
                  </a:lnTo>
                  <a:lnTo>
                    <a:pt x="1255395" y="54737"/>
                  </a:lnTo>
                  <a:lnTo>
                    <a:pt x="1255395" y="19558"/>
                  </a:lnTo>
                  <a:close/>
                </a:path>
                <a:path w="1922145" h="569594">
                  <a:moveTo>
                    <a:pt x="1268349" y="337312"/>
                  </a:moveTo>
                  <a:lnTo>
                    <a:pt x="1226947" y="337312"/>
                  </a:lnTo>
                  <a:lnTo>
                    <a:pt x="1226947" y="384556"/>
                  </a:lnTo>
                  <a:lnTo>
                    <a:pt x="1226947" y="426466"/>
                  </a:lnTo>
                  <a:lnTo>
                    <a:pt x="1226947" y="456311"/>
                  </a:lnTo>
                  <a:lnTo>
                    <a:pt x="1198372" y="456311"/>
                  </a:lnTo>
                  <a:lnTo>
                    <a:pt x="1199261" y="451612"/>
                  </a:lnTo>
                  <a:lnTo>
                    <a:pt x="1201166" y="436880"/>
                  </a:lnTo>
                  <a:lnTo>
                    <a:pt x="1201674" y="431800"/>
                  </a:lnTo>
                  <a:lnTo>
                    <a:pt x="1201928" y="426466"/>
                  </a:lnTo>
                  <a:lnTo>
                    <a:pt x="1226947" y="426466"/>
                  </a:lnTo>
                  <a:lnTo>
                    <a:pt x="1226947" y="384556"/>
                  </a:lnTo>
                  <a:lnTo>
                    <a:pt x="1202436" y="384556"/>
                  </a:lnTo>
                  <a:lnTo>
                    <a:pt x="1202436" y="341630"/>
                  </a:lnTo>
                  <a:lnTo>
                    <a:pt x="1103503" y="341630"/>
                  </a:lnTo>
                  <a:lnTo>
                    <a:pt x="1103503" y="382143"/>
                  </a:lnTo>
                  <a:lnTo>
                    <a:pt x="1159510" y="382143"/>
                  </a:lnTo>
                  <a:lnTo>
                    <a:pt x="1159510" y="411226"/>
                  </a:lnTo>
                  <a:lnTo>
                    <a:pt x="1155484" y="453504"/>
                  </a:lnTo>
                  <a:lnTo>
                    <a:pt x="1136015" y="495300"/>
                  </a:lnTo>
                  <a:lnTo>
                    <a:pt x="1103503" y="511175"/>
                  </a:lnTo>
                  <a:lnTo>
                    <a:pt x="1103503" y="553339"/>
                  </a:lnTo>
                  <a:lnTo>
                    <a:pt x="1149731" y="539242"/>
                  </a:lnTo>
                  <a:lnTo>
                    <a:pt x="1177302" y="511175"/>
                  </a:lnTo>
                  <a:lnTo>
                    <a:pt x="1177429" y="511009"/>
                  </a:lnTo>
                  <a:lnTo>
                    <a:pt x="1184783" y="498221"/>
                  </a:lnTo>
                  <a:lnTo>
                    <a:pt x="1226947" y="498221"/>
                  </a:lnTo>
                  <a:lnTo>
                    <a:pt x="1226947" y="560070"/>
                  </a:lnTo>
                  <a:lnTo>
                    <a:pt x="1268349" y="560070"/>
                  </a:lnTo>
                  <a:lnTo>
                    <a:pt x="1268349" y="498221"/>
                  </a:lnTo>
                  <a:lnTo>
                    <a:pt x="1268349" y="456311"/>
                  </a:lnTo>
                  <a:lnTo>
                    <a:pt x="1268349" y="426466"/>
                  </a:lnTo>
                  <a:lnTo>
                    <a:pt x="1268349" y="384556"/>
                  </a:lnTo>
                  <a:lnTo>
                    <a:pt x="1268349" y="337312"/>
                  </a:lnTo>
                  <a:close/>
                </a:path>
                <a:path w="1922145" h="569594">
                  <a:moveTo>
                    <a:pt x="1318895" y="192659"/>
                  </a:moveTo>
                  <a:lnTo>
                    <a:pt x="1160526" y="192659"/>
                  </a:lnTo>
                  <a:lnTo>
                    <a:pt x="1160526" y="161671"/>
                  </a:lnTo>
                  <a:lnTo>
                    <a:pt x="1114552" y="161671"/>
                  </a:lnTo>
                  <a:lnTo>
                    <a:pt x="1114552" y="231775"/>
                  </a:lnTo>
                  <a:lnTo>
                    <a:pt x="1318895" y="231775"/>
                  </a:lnTo>
                  <a:lnTo>
                    <a:pt x="1318895" y="192659"/>
                  </a:lnTo>
                  <a:close/>
                </a:path>
                <a:path w="1922145" h="569594">
                  <a:moveTo>
                    <a:pt x="1327023" y="336296"/>
                  </a:moveTo>
                  <a:lnTo>
                    <a:pt x="1285113" y="336296"/>
                  </a:lnTo>
                  <a:lnTo>
                    <a:pt x="1285113" y="564007"/>
                  </a:lnTo>
                  <a:lnTo>
                    <a:pt x="1327023" y="564007"/>
                  </a:lnTo>
                  <a:lnTo>
                    <a:pt x="1327023" y="336296"/>
                  </a:lnTo>
                  <a:close/>
                </a:path>
                <a:path w="1922145" h="569594">
                  <a:moveTo>
                    <a:pt x="1342390" y="56896"/>
                  </a:moveTo>
                  <a:lnTo>
                    <a:pt x="1315720" y="56896"/>
                  </a:lnTo>
                  <a:lnTo>
                    <a:pt x="1315720" y="4064"/>
                  </a:lnTo>
                  <a:lnTo>
                    <a:pt x="1270635" y="4064"/>
                  </a:lnTo>
                  <a:lnTo>
                    <a:pt x="1270635" y="173990"/>
                  </a:lnTo>
                  <a:lnTo>
                    <a:pt x="1315720" y="173990"/>
                  </a:lnTo>
                  <a:lnTo>
                    <a:pt x="1315720" y="100672"/>
                  </a:lnTo>
                  <a:lnTo>
                    <a:pt x="1342390" y="100672"/>
                  </a:lnTo>
                  <a:lnTo>
                    <a:pt x="1342390" y="56896"/>
                  </a:lnTo>
                  <a:close/>
                </a:path>
                <a:path w="1922145" h="569594">
                  <a:moveTo>
                    <a:pt x="1652651" y="338963"/>
                  </a:moveTo>
                  <a:lnTo>
                    <a:pt x="1448435" y="338963"/>
                  </a:lnTo>
                  <a:lnTo>
                    <a:pt x="1448435" y="380873"/>
                  </a:lnTo>
                  <a:lnTo>
                    <a:pt x="1606042" y="380873"/>
                  </a:lnTo>
                  <a:lnTo>
                    <a:pt x="1606042" y="446659"/>
                  </a:lnTo>
                  <a:lnTo>
                    <a:pt x="1652651" y="446659"/>
                  </a:lnTo>
                  <a:lnTo>
                    <a:pt x="1652651" y="338963"/>
                  </a:lnTo>
                  <a:close/>
                </a:path>
                <a:path w="1922145" h="569594">
                  <a:moveTo>
                    <a:pt x="1665986" y="460248"/>
                  </a:moveTo>
                  <a:lnTo>
                    <a:pt x="1435608" y="460248"/>
                  </a:lnTo>
                  <a:lnTo>
                    <a:pt x="1435608" y="502158"/>
                  </a:lnTo>
                  <a:lnTo>
                    <a:pt x="1526032" y="502158"/>
                  </a:lnTo>
                  <a:lnTo>
                    <a:pt x="1526032" y="569341"/>
                  </a:lnTo>
                  <a:lnTo>
                    <a:pt x="1572641" y="569341"/>
                  </a:lnTo>
                  <a:lnTo>
                    <a:pt x="1572641" y="502158"/>
                  </a:lnTo>
                  <a:lnTo>
                    <a:pt x="1665986" y="502158"/>
                  </a:lnTo>
                  <a:lnTo>
                    <a:pt x="1665986" y="460248"/>
                  </a:lnTo>
                  <a:close/>
                </a:path>
                <a:path w="1922145" h="569594">
                  <a:moveTo>
                    <a:pt x="1916430" y="405130"/>
                  </a:moveTo>
                  <a:lnTo>
                    <a:pt x="1830324" y="385826"/>
                  </a:lnTo>
                  <a:lnTo>
                    <a:pt x="1832737" y="380873"/>
                  </a:lnTo>
                  <a:lnTo>
                    <a:pt x="1910334" y="380873"/>
                  </a:lnTo>
                  <a:lnTo>
                    <a:pt x="1910334" y="346456"/>
                  </a:lnTo>
                  <a:lnTo>
                    <a:pt x="1829689" y="346456"/>
                  </a:lnTo>
                  <a:lnTo>
                    <a:pt x="1829689" y="327152"/>
                  </a:lnTo>
                  <a:lnTo>
                    <a:pt x="1783842" y="327152"/>
                  </a:lnTo>
                  <a:lnTo>
                    <a:pt x="1783842" y="346456"/>
                  </a:lnTo>
                  <a:lnTo>
                    <a:pt x="1703324" y="346456"/>
                  </a:lnTo>
                  <a:lnTo>
                    <a:pt x="1703324" y="380873"/>
                  </a:lnTo>
                  <a:lnTo>
                    <a:pt x="1781683" y="380873"/>
                  </a:lnTo>
                  <a:lnTo>
                    <a:pt x="1775015" y="385660"/>
                  </a:lnTo>
                  <a:lnTo>
                    <a:pt x="1735709" y="399224"/>
                  </a:lnTo>
                  <a:lnTo>
                    <a:pt x="1699387" y="402971"/>
                  </a:lnTo>
                  <a:lnTo>
                    <a:pt x="1699387" y="437896"/>
                  </a:lnTo>
                  <a:lnTo>
                    <a:pt x="1741728" y="433959"/>
                  </a:lnTo>
                  <a:lnTo>
                    <a:pt x="1779485" y="423646"/>
                  </a:lnTo>
                  <a:lnTo>
                    <a:pt x="1800733" y="413639"/>
                  </a:lnTo>
                  <a:lnTo>
                    <a:pt x="1905762" y="438912"/>
                  </a:lnTo>
                  <a:lnTo>
                    <a:pt x="1913737" y="413639"/>
                  </a:lnTo>
                  <a:lnTo>
                    <a:pt x="1916430" y="405130"/>
                  </a:lnTo>
                  <a:close/>
                </a:path>
                <a:path w="1922145" h="569594">
                  <a:moveTo>
                    <a:pt x="1922018" y="445135"/>
                  </a:moveTo>
                  <a:lnTo>
                    <a:pt x="1691640" y="445135"/>
                  </a:lnTo>
                  <a:lnTo>
                    <a:pt x="1691640" y="480822"/>
                  </a:lnTo>
                  <a:lnTo>
                    <a:pt x="1784477" y="480822"/>
                  </a:lnTo>
                  <a:lnTo>
                    <a:pt x="1784477" y="493903"/>
                  </a:lnTo>
                  <a:lnTo>
                    <a:pt x="1703832" y="493903"/>
                  </a:lnTo>
                  <a:lnTo>
                    <a:pt x="1703832" y="529082"/>
                  </a:lnTo>
                  <a:lnTo>
                    <a:pt x="1863090" y="529082"/>
                  </a:lnTo>
                  <a:lnTo>
                    <a:pt x="1863090" y="566674"/>
                  </a:lnTo>
                  <a:lnTo>
                    <a:pt x="1908683" y="566674"/>
                  </a:lnTo>
                  <a:lnTo>
                    <a:pt x="1908683" y="493903"/>
                  </a:lnTo>
                  <a:lnTo>
                    <a:pt x="1829181" y="493903"/>
                  </a:lnTo>
                  <a:lnTo>
                    <a:pt x="1829181" y="480822"/>
                  </a:lnTo>
                  <a:lnTo>
                    <a:pt x="1922018" y="480822"/>
                  </a:lnTo>
                  <a:lnTo>
                    <a:pt x="1922018" y="4451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9976" y="3049511"/>
              <a:ext cx="3840479" cy="105309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53539" y="3229368"/>
              <a:ext cx="1673352" cy="64616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82168" y="3061715"/>
              <a:ext cx="3766185" cy="978535"/>
            </a:xfrm>
            <a:custGeom>
              <a:avLst/>
              <a:gdLst/>
              <a:ahLst/>
              <a:cxnLst/>
              <a:rect l="l" t="t" r="r" b="b"/>
              <a:pathLst>
                <a:path w="3766185" h="978535">
                  <a:moveTo>
                    <a:pt x="3602735" y="0"/>
                  </a:moveTo>
                  <a:lnTo>
                    <a:pt x="163067" y="0"/>
                  </a:lnTo>
                  <a:lnTo>
                    <a:pt x="119719" y="5826"/>
                  </a:lnTo>
                  <a:lnTo>
                    <a:pt x="80766" y="22267"/>
                  </a:lnTo>
                  <a:lnTo>
                    <a:pt x="47763" y="47767"/>
                  </a:lnTo>
                  <a:lnTo>
                    <a:pt x="22264" y="80772"/>
                  </a:lnTo>
                  <a:lnTo>
                    <a:pt x="5825" y="119723"/>
                  </a:lnTo>
                  <a:lnTo>
                    <a:pt x="0" y="163068"/>
                  </a:lnTo>
                  <a:lnTo>
                    <a:pt x="0" y="815340"/>
                  </a:lnTo>
                  <a:lnTo>
                    <a:pt x="5825" y="858684"/>
                  </a:lnTo>
                  <a:lnTo>
                    <a:pt x="22264" y="897636"/>
                  </a:lnTo>
                  <a:lnTo>
                    <a:pt x="47763" y="930640"/>
                  </a:lnTo>
                  <a:lnTo>
                    <a:pt x="80766" y="956140"/>
                  </a:lnTo>
                  <a:lnTo>
                    <a:pt x="119719" y="972581"/>
                  </a:lnTo>
                  <a:lnTo>
                    <a:pt x="163067" y="978408"/>
                  </a:lnTo>
                  <a:lnTo>
                    <a:pt x="3602735" y="978408"/>
                  </a:lnTo>
                  <a:lnTo>
                    <a:pt x="3646080" y="972581"/>
                  </a:lnTo>
                  <a:lnTo>
                    <a:pt x="3685031" y="956140"/>
                  </a:lnTo>
                  <a:lnTo>
                    <a:pt x="3718036" y="930640"/>
                  </a:lnTo>
                  <a:lnTo>
                    <a:pt x="3743536" y="897636"/>
                  </a:lnTo>
                  <a:lnTo>
                    <a:pt x="3759977" y="858684"/>
                  </a:lnTo>
                  <a:lnTo>
                    <a:pt x="3765804" y="815340"/>
                  </a:lnTo>
                  <a:lnTo>
                    <a:pt x="3765804" y="163068"/>
                  </a:lnTo>
                  <a:lnTo>
                    <a:pt x="3759977" y="119723"/>
                  </a:lnTo>
                  <a:lnTo>
                    <a:pt x="3743536" y="80772"/>
                  </a:lnTo>
                  <a:lnTo>
                    <a:pt x="3718036" y="47767"/>
                  </a:lnTo>
                  <a:lnTo>
                    <a:pt x="3685031" y="22267"/>
                  </a:lnTo>
                  <a:lnTo>
                    <a:pt x="3646080" y="5826"/>
                  </a:lnTo>
                  <a:lnTo>
                    <a:pt x="3602735" y="0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670685" y="3246119"/>
              <a:ext cx="1590040" cy="563880"/>
            </a:xfrm>
            <a:custGeom>
              <a:avLst/>
              <a:gdLst/>
              <a:ahLst/>
              <a:cxnLst/>
              <a:rect l="l" t="t" r="r" b="b"/>
              <a:pathLst>
                <a:path w="1590039" h="563879">
                  <a:moveTo>
                    <a:pt x="216027" y="332994"/>
                  </a:moveTo>
                  <a:lnTo>
                    <a:pt x="13335" y="332994"/>
                  </a:lnTo>
                  <a:lnTo>
                    <a:pt x="13335" y="369824"/>
                  </a:lnTo>
                  <a:lnTo>
                    <a:pt x="170180" y="369824"/>
                  </a:lnTo>
                  <a:lnTo>
                    <a:pt x="170180" y="405765"/>
                  </a:lnTo>
                  <a:lnTo>
                    <a:pt x="216027" y="405765"/>
                  </a:lnTo>
                  <a:lnTo>
                    <a:pt x="216027" y="332994"/>
                  </a:lnTo>
                  <a:close/>
                </a:path>
                <a:path w="1590039" h="563879">
                  <a:moveTo>
                    <a:pt x="217043" y="461772"/>
                  </a:moveTo>
                  <a:lnTo>
                    <a:pt x="173101" y="461772"/>
                  </a:lnTo>
                  <a:lnTo>
                    <a:pt x="173101" y="478917"/>
                  </a:lnTo>
                  <a:lnTo>
                    <a:pt x="173101" y="511175"/>
                  </a:lnTo>
                  <a:lnTo>
                    <a:pt x="173101" y="527685"/>
                  </a:lnTo>
                  <a:lnTo>
                    <a:pt x="57277" y="527685"/>
                  </a:lnTo>
                  <a:lnTo>
                    <a:pt x="57277" y="511175"/>
                  </a:lnTo>
                  <a:lnTo>
                    <a:pt x="173101" y="511175"/>
                  </a:lnTo>
                  <a:lnTo>
                    <a:pt x="173101" y="478917"/>
                  </a:lnTo>
                  <a:lnTo>
                    <a:pt x="57277" y="478917"/>
                  </a:lnTo>
                  <a:lnTo>
                    <a:pt x="57277" y="461772"/>
                  </a:lnTo>
                  <a:lnTo>
                    <a:pt x="13335" y="461772"/>
                  </a:lnTo>
                  <a:lnTo>
                    <a:pt x="13335" y="560705"/>
                  </a:lnTo>
                  <a:lnTo>
                    <a:pt x="217043" y="560705"/>
                  </a:lnTo>
                  <a:lnTo>
                    <a:pt x="217043" y="527685"/>
                  </a:lnTo>
                  <a:lnTo>
                    <a:pt x="217043" y="511175"/>
                  </a:lnTo>
                  <a:lnTo>
                    <a:pt x="217043" y="478917"/>
                  </a:lnTo>
                  <a:lnTo>
                    <a:pt x="217043" y="461772"/>
                  </a:lnTo>
                  <a:close/>
                </a:path>
                <a:path w="1590039" h="563879">
                  <a:moveTo>
                    <a:pt x="230378" y="414274"/>
                  </a:moveTo>
                  <a:lnTo>
                    <a:pt x="0" y="414274"/>
                  </a:lnTo>
                  <a:lnTo>
                    <a:pt x="0" y="450342"/>
                  </a:lnTo>
                  <a:lnTo>
                    <a:pt x="230378" y="450342"/>
                  </a:lnTo>
                  <a:lnTo>
                    <a:pt x="230378" y="414274"/>
                  </a:lnTo>
                  <a:close/>
                </a:path>
                <a:path w="1590039" h="563879">
                  <a:moveTo>
                    <a:pt x="486410" y="510540"/>
                  </a:moveTo>
                  <a:lnTo>
                    <a:pt x="394208" y="510540"/>
                  </a:lnTo>
                  <a:lnTo>
                    <a:pt x="394208" y="460248"/>
                  </a:lnTo>
                  <a:lnTo>
                    <a:pt x="348361" y="460248"/>
                  </a:lnTo>
                  <a:lnTo>
                    <a:pt x="348361" y="510540"/>
                  </a:lnTo>
                  <a:lnTo>
                    <a:pt x="256032" y="510540"/>
                  </a:lnTo>
                  <a:lnTo>
                    <a:pt x="256032" y="552704"/>
                  </a:lnTo>
                  <a:lnTo>
                    <a:pt x="486410" y="552704"/>
                  </a:lnTo>
                  <a:lnTo>
                    <a:pt x="486410" y="510540"/>
                  </a:lnTo>
                  <a:close/>
                </a:path>
                <a:path w="1590039" h="563879">
                  <a:moveTo>
                    <a:pt x="486410" y="438912"/>
                  </a:moveTo>
                  <a:lnTo>
                    <a:pt x="451040" y="418338"/>
                  </a:lnTo>
                  <a:lnTo>
                    <a:pt x="390144" y="382905"/>
                  </a:lnTo>
                  <a:lnTo>
                    <a:pt x="393065" y="376174"/>
                  </a:lnTo>
                  <a:lnTo>
                    <a:pt x="395605" y="369189"/>
                  </a:lnTo>
                  <a:lnTo>
                    <a:pt x="397637" y="361950"/>
                  </a:lnTo>
                  <a:lnTo>
                    <a:pt x="399542" y="354584"/>
                  </a:lnTo>
                  <a:lnTo>
                    <a:pt x="401066" y="347091"/>
                  </a:lnTo>
                  <a:lnTo>
                    <a:pt x="402209" y="339344"/>
                  </a:lnTo>
                  <a:lnTo>
                    <a:pt x="356362" y="332232"/>
                  </a:lnTo>
                  <a:lnTo>
                    <a:pt x="353491" y="346887"/>
                  </a:lnTo>
                  <a:lnTo>
                    <a:pt x="349478" y="360527"/>
                  </a:lnTo>
                  <a:lnTo>
                    <a:pt x="330504" y="395338"/>
                  </a:lnTo>
                  <a:lnTo>
                    <a:pt x="293382" y="424840"/>
                  </a:lnTo>
                  <a:lnTo>
                    <a:pt x="260604" y="431927"/>
                  </a:lnTo>
                  <a:lnTo>
                    <a:pt x="260604" y="474599"/>
                  </a:lnTo>
                  <a:lnTo>
                    <a:pt x="307276" y="466064"/>
                  </a:lnTo>
                  <a:lnTo>
                    <a:pt x="347814" y="441883"/>
                  </a:lnTo>
                  <a:lnTo>
                    <a:pt x="369951" y="418338"/>
                  </a:lnTo>
                  <a:lnTo>
                    <a:pt x="463296" y="475615"/>
                  </a:lnTo>
                  <a:lnTo>
                    <a:pt x="486410" y="438912"/>
                  </a:lnTo>
                  <a:close/>
                </a:path>
                <a:path w="1590039" h="563879">
                  <a:moveTo>
                    <a:pt x="652018" y="338328"/>
                  </a:moveTo>
                  <a:lnTo>
                    <a:pt x="520827" y="338328"/>
                  </a:lnTo>
                  <a:lnTo>
                    <a:pt x="520827" y="379349"/>
                  </a:lnTo>
                  <a:lnTo>
                    <a:pt x="605917" y="379349"/>
                  </a:lnTo>
                  <a:lnTo>
                    <a:pt x="605917" y="399923"/>
                  </a:lnTo>
                  <a:lnTo>
                    <a:pt x="604545" y="422363"/>
                  </a:lnTo>
                  <a:lnTo>
                    <a:pt x="604481" y="423532"/>
                  </a:lnTo>
                  <a:lnTo>
                    <a:pt x="600367" y="444423"/>
                  </a:lnTo>
                  <a:lnTo>
                    <a:pt x="571969" y="490639"/>
                  </a:lnTo>
                  <a:lnTo>
                    <a:pt x="520827" y="507365"/>
                  </a:lnTo>
                  <a:lnTo>
                    <a:pt x="520827" y="550037"/>
                  </a:lnTo>
                  <a:lnTo>
                    <a:pt x="574954" y="539686"/>
                  </a:lnTo>
                  <a:lnTo>
                    <a:pt x="616356" y="509701"/>
                  </a:lnTo>
                  <a:lnTo>
                    <a:pt x="642721" y="462635"/>
                  </a:lnTo>
                  <a:lnTo>
                    <a:pt x="642835" y="462368"/>
                  </a:lnTo>
                  <a:lnTo>
                    <a:pt x="647890" y="443166"/>
                  </a:lnTo>
                  <a:lnTo>
                    <a:pt x="650938" y="422363"/>
                  </a:lnTo>
                  <a:lnTo>
                    <a:pt x="652018" y="399923"/>
                  </a:lnTo>
                  <a:lnTo>
                    <a:pt x="652018" y="338328"/>
                  </a:lnTo>
                  <a:close/>
                </a:path>
                <a:path w="1590039" h="563879">
                  <a:moveTo>
                    <a:pt x="654050" y="178308"/>
                  </a:moveTo>
                  <a:lnTo>
                    <a:pt x="561848" y="178308"/>
                  </a:lnTo>
                  <a:lnTo>
                    <a:pt x="561848" y="128016"/>
                  </a:lnTo>
                  <a:lnTo>
                    <a:pt x="516001" y="128016"/>
                  </a:lnTo>
                  <a:lnTo>
                    <a:pt x="516001" y="178308"/>
                  </a:lnTo>
                  <a:lnTo>
                    <a:pt x="423672" y="178308"/>
                  </a:lnTo>
                  <a:lnTo>
                    <a:pt x="423672" y="220472"/>
                  </a:lnTo>
                  <a:lnTo>
                    <a:pt x="654050" y="220472"/>
                  </a:lnTo>
                  <a:lnTo>
                    <a:pt x="654050" y="178308"/>
                  </a:lnTo>
                  <a:close/>
                </a:path>
                <a:path w="1590039" h="563879">
                  <a:moveTo>
                    <a:pt x="654050" y="106680"/>
                  </a:moveTo>
                  <a:lnTo>
                    <a:pt x="618680" y="86106"/>
                  </a:lnTo>
                  <a:lnTo>
                    <a:pt x="557784" y="50673"/>
                  </a:lnTo>
                  <a:lnTo>
                    <a:pt x="560705" y="43942"/>
                  </a:lnTo>
                  <a:lnTo>
                    <a:pt x="563245" y="36957"/>
                  </a:lnTo>
                  <a:lnTo>
                    <a:pt x="565277" y="29718"/>
                  </a:lnTo>
                  <a:lnTo>
                    <a:pt x="567182" y="22352"/>
                  </a:lnTo>
                  <a:lnTo>
                    <a:pt x="568706" y="14859"/>
                  </a:lnTo>
                  <a:lnTo>
                    <a:pt x="569849" y="7112"/>
                  </a:lnTo>
                  <a:lnTo>
                    <a:pt x="524002" y="0"/>
                  </a:lnTo>
                  <a:lnTo>
                    <a:pt x="521131" y="14655"/>
                  </a:lnTo>
                  <a:lnTo>
                    <a:pt x="517118" y="28295"/>
                  </a:lnTo>
                  <a:lnTo>
                    <a:pt x="498157" y="63106"/>
                  </a:lnTo>
                  <a:lnTo>
                    <a:pt x="461022" y="92608"/>
                  </a:lnTo>
                  <a:lnTo>
                    <a:pt x="428244" y="99695"/>
                  </a:lnTo>
                  <a:lnTo>
                    <a:pt x="428244" y="142367"/>
                  </a:lnTo>
                  <a:lnTo>
                    <a:pt x="474916" y="133832"/>
                  </a:lnTo>
                  <a:lnTo>
                    <a:pt x="515454" y="109651"/>
                  </a:lnTo>
                  <a:lnTo>
                    <a:pt x="537591" y="86106"/>
                  </a:lnTo>
                  <a:lnTo>
                    <a:pt x="630936" y="143383"/>
                  </a:lnTo>
                  <a:lnTo>
                    <a:pt x="654050" y="106680"/>
                  </a:lnTo>
                  <a:close/>
                </a:path>
                <a:path w="1590039" h="563879">
                  <a:moveTo>
                    <a:pt x="732409" y="332994"/>
                  </a:moveTo>
                  <a:lnTo>
                    <a:pt x="687324" y="332994"/>
                  </a:lnTo>
                  <a:lnTo>
                    <a:pt x="687324" y="560705"/>
                  </a:lnTo>
                  <a:lnTo>
                    <a:pt x="732409" y="560705"/>
                  </a:lnTo>
                  <a:lnTo>
                    <a:pt x="732409" y="332994"/>
                  </a:lnTo>
                  <a:close/>
                </a:path>
                <a:path w="1590039" h="563879">
                  <a:moveTo>
                    <a:pt x="896747" y="3429"/>
                  </a:moveTo>
                  <a:lnTo>
                    <a:pt x="852805" y="3429"/>
                  </a:lnTo>
                  <a:lnTo>
                    <a:pt x="852805" y="24003"/>
                  </a:lnTo>
                  <a:lnTo>
                    <a:pt x="852805" y="63119"/>
                  </a:lnTo>
                  <a:lnTo>
                    <a:pt x="852805" y="83947"/>
                  </a:lnTo>
                  <a:lnTo>
                    <a:pt x="736981" y="83947"/>
                  </a:lnTo>
                  <a:lnTo>
                    <a:pt x="736981" y="63119"/>
                  </a:lnTo>
                  <a:lnTo>
                    <a:pt x="852805" y="63119"/>
                  </a:lnTo>
                  <a:lnTo>
                    <a:pt x="852805" y="24003"/>
                  </a:lnTo>
                  <a:lnTo>
                    <a:pt x="736981" y="24003"/>
                  </a:lnTo>
                  <a:lnTo>
                    <a:pt x="736981" y="3429"/>
                  </a:lnTo>
                  <a:lnTo>
                    <a:pt x="693039" y="3429"/>
                  </a:lnTo>
                  <a:lnTo>
                    <a:pt x="693039" y="123698"/>
                  </a:lnTo>
                  <a:lnTo>
                    <a:pt x="896747" y="123698"/>
                  </a:lnTo>
                  <a:lnTo>
                    <a:pt x="896747" y="83947"/>
                  </a:lnTo>
                  <a:lnTo>
                    <a:pt x="896747" y="63119"/>
                  </a:lnTo>
                  <a:lnTo>
                    <a:pt x="896747" y="24003"/>
                  </a:lnTo>
                  <a:lnTo>
                    <a:pt x="896747" y="3429"/>
                  </a:lnTo>
                  <a:close/>
                </a:path>
                <a:path w="1590039" h="563879">
                  <a:moveTo>
                    <a:pt x="910082" y="141605"/>
                  </a:moveTo>
                  <a:lnTo>
                    <a:pt x="679704" y="141605"/>
                  </a:lnTo>
                  <a:lnTo>
                    <a:pt x="679704" y="182880"/>
                  </a:lnTo>
                  <a:lnTo>
                    <a:pt x="771652" y="182880"/>
                  </a:lnTo>
                  <a:lnTo>
                    <a:pt x="771652" y="233807"/>
                  </a:lnTo>
                  <a:lnTo>
                    <a:pt x="818134" y="233807"/>
                  </a:lnTo>
                  <a:lnTo>
                    <a:pt x="818134" y="182880"/>
                  </a:lnTo>
                  <a:lnTo>
                    <a:pt x="910082" y="182880"/>
                  </a:lnTo>
                  <a:lnTo>
                    <a:pt x="910082" y="141605"/>
                  </a:lnTo>
                  <a:close/>
                </a:path>
                <a:path w="1590039" h="563879">
                  <a:moveTo>
                    <a:pt x="995299" y="382270"/>
                  </a:moveTo>
                  <a:lnTo>
                    <a:pt x="991425" y="381000"/>
                  </a:lnTo>
                  <a:lnTo>
                    <a:pt x="906780" y="353187"/>
                  </a:lnTo>
                  <a:lnTo>
                    <a:pt x="909955" y="347472"/>
                  </a:lnTo>
                  <a:lnTo>
                    <a:pt x="912368" y="341249"/>
                  </a:lnTo>
                  <a:lnTo>
                    <a:pt x="914019" y="334518"/>
                  </a:lnTo>
                  <a:lnTo>
                    <a:pt x="868426" y="326517"/>
                  </a:lnTo>
                  <a:lnTo>
                    <a:pt x="865720" y="334149"/>
                  </a:lnTo>
                  <a:lnTo>
                    <a:pt x="861796" y="341249"/>
                  </a:lnTo>
                  <a:lnTo>
                    <a:pt x="826274" y="368109"/>
                  </a:lnTo>
                  <a:lnTo>
                    <a:pt x="785596" y="378447"/>
                  </a:lnTo>
                  <a:lnTo>
                    <a:pt x="774700" y="379349"/>
                  </a:lnTo>
                  <a:lnTo>
                    <a:pt x="774700" y="414909"/>
                  </a:lnTo>
                  <a:lnTo>
                    <a:pt x="820750" y="409219"/>
                  </a:lnTo>
                  <a:lnTo>
                    <a:pt x="860844" y="394804"/>
                  </a:lnTo>
                  <a:lnTo>
                    <a:pt x="882777" y="381000"/>
                  </a:lnTo>
                  <a:lnTo>
                    <a:pt x="981202" y="415417"/>
                  </a:lnTo>
                  <a:lnTo>
                    <a:pt x="995299" y="382270"/>
                  </a:lnTo>
                  <a:close/>
                </a:path>
                <a:path w="1590039" h="563879">
                  <a:moveTo>
                    <a:pt x="998474" y="421513"/>
                  </a:moveTo>
                  <a:lnTo>
                    <a:pt x="768096" y="421513"/>
                  </a:lnTo>
                  <a:lnTo>
                    <a:pt x="768096" y="454279"/>
                  </a:lnTo>
                  <a:lnTo>
                    <a:pt x="860933" y="454279"/>
                  </a:lnTo>
                  <a:lnTo>
                    <a:pt x="860933" y="464185"/>
                  </a:lnTo>
                  <a:lnTo>
                    <a:pt x="781177" y="464185"/>
                  </a:lnTo>
                  <a:lnTo>
                    <a:pt x="781177" y="492506"/>
                  </a:lnTo>
                  <a:lnTo>
                    <a:pt x="941197" y="492506"/>
                  </a:lnTo>
                  <a:lnTo>
                    <a:pt x="941197" y="500507"/>
                  </a:lnTo>
                  <a:lnTo>
                    <a:pt x="781685" y="500507"/>
                  </a:lnTo>
                  <a:lnTo>
                    <a:pt x="781685" y="560705"/>
                  </a:lnTo>
                  <a:lnTo>
                    <a:pt x="987552" y="560705"/>
                  </a:lnTo>
                  <a:lnTo>
                    <a:pt x="987552" y="532257"/>
                  </a:lnTo>
                  <a:lnTo>
                    <a:pt x="825754" y="532257"/>
                  </a:lnTo>
                  <a:lnTo>
                    <a:pt x="825754" y="524256"/>
                  </a:lnTo>
                  <a:lnTo>
                    <a:pt x="985139" y="524256"/>
                  </a:lnTo>
                  <a:lnTo>
                    <a:pt x="985139" y="464185"/>
                  </a:lnTo>
                  <a:lnTo>
                    <a:pt x="905764" y="464185"/>
                  </a:lnTo>
                  <a:lnTo>
                    <a:pt x="905764" y="454279"/>
                  </a:lnTo>
                  <a:lnTo>
                    <a:pt x="998474" y="454279"/>
                  </a:lnTo>
                  <a:lnTo>
                    <a:pt x="998474" y="421513"/>
                  </a:lnTo>
                  <a:close/>
                </a:path>
                <a:path w="1590039" h="563879">
                  <a:moveTo>
                    <a:pt x="1094740" y="86614"/>
                  </a:moveTo>
                  <a:lnTo>
                    <a:pt x="1034923" y="53594"/>
                  </a:lnTo>
                  <a:lnTo>
                    <a:pt x="1036955" y="44958"/>
                  </a:lnTo>
                  <a:lnTo>
                    <a:pt x="1037209" y="42926"/>
                  </a:lnTo>
                  <a:lnTo>
                    <a:pt x="1037336" y="40767"/>
                  </a:lnTo>
                  <a:lnTo>
                    <a:pt x="1086739" y="40767"/>
                  </a:lnTo>
                  <a:lnTo>
                    <a:pt x="1086739" y="3429"/>
                  </a:lnTo>
                  <a:lnTo>
                    <a:pt x="941578" y="3429"/>
                  </a:lnTo>
                  <a:lnTo>
                    <a:pt x="941578" y="40767"/>
                  </a:lnTo>
                  <a:lnTo>
                    <a:pt x="991743" y="40767"/>
                  </a:lnTo>
                  <a:lnTo>
                    <a:pt x="989304" y="48920"/>
                  </a:lnTo>
                  <a:lnTo>
                    <a:pt x="958456" y="80683"/>
                  </a:lnTo>
                  <a:lnTo>
                    <a:pt x="938403" y="85344"/>
                  </a:lnTo>
                  <a:lnTo>
                    <a:pt x="938403" y="124714"/>
                  </a:lnTo>
                  <a:lnTo>
                    <a:pt x="983361" y="113538"/>
                  </a:lnTo>
                  <a:lnTo>
                    <a:pt x="1016762" y="87122"/>
                  </a:lnTo>
                  <a:lnTo>
                    <a:pt x="1073658" y="120015"/>
                  </a:lnTo>
                  <a:lnTo>
                    <a:pt x="1094409" y="87122"/>
                  </a:lnTo>
                  <a:lnTo>
                    <a:pt x="1094740" y="86614"/>
                  </a:lnTo>
                  <a:close/>
                </a:path>
                <a:path w="1590039" h="563879">
                  <a:moveTo>
                    <a:pt x="1151763" y="180213"/>
                  </a:moveTo>
                  <a:lnTo>
                    <a:pt x="1150759" y="171272"/>
                  </a:lnTo>
                  <a:lnTo>
                    <a:pt x="1148854" y="165506"/>
                  </a:lnTo>
                  <a:lnTo>
                    <a:pt x="1148803" y="165354"/>
                  </a:lnTo>
                  <a:lnTo>
                    <a:pt x="1148118" y="163283"/>
                  </a:lnTo>
                  <a:lnTo>
                    <a:pt x="1112139" y="136918"/>
                  </a:lnTo>
                  <a:lnTo>
                    <a:pt x="1103249" y="134645"/>
                  </a:lnTo>
                  <a:lnTo>
                    <a:pt x="1103249" y="180213"/>
                  </a:lnTo>
                  <a:lnTo>
                    <a:pt x="1102868" y="185674"/>
                  </a:lnTo>
                  <a:lnTo>
                    <a:pt x="1060132" y="194995"/>
                  </a:lnTo>
                  <a:lnTo>
                    <a:pt x="1049020" y="195199"/>
                  </a:lnTo>
                  <a:lnTo>
                    <a:pt x="1037971" y="194995"/>
                  </a:lnTo>
                  <a:lnTo>
                    <a:pt x="995299" y="185674"/>
                  </a:lnTo>
                  <a:lnTo>
                    <a:pt x="994918" y="180213"/>
                  </a:lnTo>
                  <a:lnTo>
                    <a:pt x="995299" y="174879"/>
                  </a:lnTo>
                  <a:lnTo>
                    <a:pt x="1037971" y="165506"/>
                  </a:lnTo>
                  <a:lnTo>
                    <a:pt x="1049020" y="165354"/>
                  </a:lnTo>
                  <a:lnTo>
                    <a:pt x="1060132" y="165506"/>
                  </a:lnTo>
                  <a:lnTo>
                    <a:pt x="1102868" y="174879"/>
                  </a:lnTo>
                  <a:lnTo>
                    <a:pt x="1103249" y="180213"/>
                  </a:lnTo>
                  <a:lnTo>
                    <a:pt x="1103249" y="134645"/>
                  </a:lnTo>
                  <a:lnTo>
                    <a:pt x="1063193" y="129527"/>
                  </a:lnTo>
                  <a:lnTo>
                    <a:pt x="1049020" y="129286"/>
                  </a:lnTo>
                  <a:lnTo>
                    <a:pt x="1034910" y="129527"/>
                  </a:lnTo>
                  <a:lnTo>
                    <a:pt x="996950" y="134112"/>
                  </a:lnTo>
                  <a:lnTo>
                    <a:pt x="960247" y="150241"/>
                  </a:lnTo>
                  <a:lnTo>
                    <a:pt x="946404" y="180213"/>
                  </a:lnTo>
                  <a:lnTo>
                    <a:pt x="947394" y="189166"/>
                  </a:lnTo>
                  <a:lnTo>
                    <a:pt x="976210" y="219900"/>
                  </a:lnTo>
                  <a:lnTo>
                    <a:pt x="1021549" y="230035"/>
                  </a:lnTo>
                  <a:lnTo>
                    <a:pt x="1049020" y="231140"/>
                  </a:lnTo>
                  <a:lnTo>
                    <a:pt x="1063193" y="230911"/>
                  </a:lnTo>
                  <a:lnTo>
                    <a:pt x="1101217" y="226441"/>
                  </a:lnTo>
                  <a:lnTo>
                    <a:pt x="1137920" y="210312"/>
                  </a:lnTo>
                  <a:lnTo>
                    <a:pt x="1150645" y="189484"/>
                  </a:lnTo>
                  <a:lnTo>
                    <a:pt x="1150759" y="189166"/>
                  </a:lnTo>
                  <a:lnTo>
                    <a:pt x="1151763" y="180213"/>
                  </a:lnTo>
                  <a:close/>
                </a:path>
                <a:path w="1590039" h="563879">
                  <a:moveTo>
                    <a:pt x="1176274" y="35687"/>
                  </a:moveTo>
                  <a:lnTo>
                    <a:pt x="1149604" y="35687"/>
                  </a:lnTo>
                  <a:lnTo>
                    <a:pt x="1149604" y="762"/>
                  </a:lnTo>
                  <a:lnTo>
                    <a:pt x="1104519" y="762"/>
                  </a:lnTo>
                  <a:lnTo>
                    <a:pt x="1104519" y="126111"/>
                  </a:lnTo>
                  <a:lnTo>
                    <a:pt x="1149604" y="126111"/>
                  </a:lnTo>
                  <a:lnTo>
                    <a:pt x="1149604" y="78613"/>
                  </a:lnTo>
                  <a:lnTo>
                    <a:pt x="1176274" y="78613"/>
                  </a:lnTo>
                  <a:lnTo>
                    <a:pt x="1176274" y="35687"/>
                  </a:lnTo>
                  <a:close/>
                </a:path>
                <a:path w="1590039" h="563879">
                  <a:moveTo>
                    <a:pt x="1254887" y="341249"/>
                  </a:moveTo>
                  <a:lnTo>
                    <a:pt x="1201801" y="341249"/>
                  </a:lnTo>
                  <a:lnTo>
                    <a:pt x="1201801" y="326009"/>
                  </a:lnTo>
                  <a:lnTo>
                    <a:pt x="1155319" y="326009"/>
                  </a:lnTo>
                  <a:lnTo>
                    <a:pt x="1155319" y="341249"/>
                  </a:lnTo>
                  <a:lnTo>
                    <a:pt x="1102868" y="341249"/>
                  </a:lnTo>
                  <a:lnTo>
                    <a:pt x="1102868" y="372491"/>
                  </a:lnTo>
                  <a:lnTo>
                    <a:pt x="1254887" y="372491"/>
                  </a:lnTo>
                  <a:lnTo>
                    <a:pt x="1254887" y="341249"/>
                  </a:lnTo>
                  <a:close/>
                </a:path>
                <a:path w="1590039" h="563879">
                  <a:moveTo>
                    <a:pt x="1259713" y="447929"/>
                  </a:moveTo>
                  <a:lnTo>
                    <a:pt x="1217015" y="455777"/>
                  </a:lnTo>
                  <a:lnTo>
                    <a:pt x="1206500" y="456184"/>
                  </a:lnTo>
                  <a:lnTo>
                    <a:pt x="1201039" y="456184"/>
                  </a:lnTo>
                  <a:lnTo>
                    <a:pt x="1201039" y="447675"/>
                  </a:lnTo>
                  <a:lnTo>
                    <a:pt x="1210894" y="445820"/>
                  </a:lnTo>
                  <a:lnTo>
                    <a:pt x="1219708" y="443268"/>
                  </a:lnTo>
                  <a:lnTo>
                    <a:pt x="1245933" y="420027"/>
                  </a:lnTo>
                  <a:lnTo>
                    <a:pt x="1246886" y="413258"/>
                  </a:lnTo>
                  <a:lnTo>
                    <a:pt x="1245844" y="407162"/>
                  </a:lnTo>
                  <a:lnTo>
                    <a:pt x="1245743" y="406527"/>
                  </a:lnTo>
                  <a:lnTo>
                    <a:pt x="1206246" y="379844"/>
                  </a:lnTo>
                  <a:lnTo>
                    <a:pt x="1204976" y="379679"/>
                  </a:lnTo>
                  <a:lnTo>
                    <a:pt x="1204976" y="413258"/>
                  </a:lnTo>
                  <a:lnTo>
                    <a:pt x="1204849" y="415544"/>
                  </a:lnTo>
                  <a:lnTo>
                    <a:pt x="1202563" y="417195"/>
                  </a:lnTo>
                  <a:lnTo>
                    <a:pt x="1197991" y="418338"/>
                  </a:lnTo>
                  <a:lnTo>
                    <a:pt x="1193292" y="419354"/>
                  </a:lnTo>
                  <a:lnTo>
                    <a:pt x="1185075" y="420027"/>
                  </a:lnTo>
                  <a:lnTo>
                    <a:pt x="1173226" y="420027"/>
                  </a:lnTo>
                  <a:lnTo>
                    <a:pt x="1164844" y="419354"/>
                  </a:lnTo>
                  <a:lnTo>
                    <a:pt x="1160272" y="418338"/>
                  </a:lnTo>
                  <a:lnTo>
                    <a:pt x="1155700" y="417195"/>
                  </a:lnTo>
                  <a:lnTo>
                    <a:pt x="1153287" y="415544"/>
                  </a:lnTo>
                  <a:lnTo>
                    <a:pt x="1153287" y="410972"/>
                  </a:lnTo>
                  <a:lnTo>
                    <a:pt x="1155700" y="409321"/>
                  </a:lnTo>
                  <a:lnTo>
                    <a:pt x="1160272" y="408178"/>
                  </a:lnTo>
                  <a:lnTo>
                    <a:pt x="1164844" y="407162"/>
                  </a:lnTo>
                  <a:lnTo>
                    <a:pt x="1171194" y="406527"/>
                  </a:lnTo>
                  <a:lnTo>
                    <a:pt x="1187069" y="406527"/>
                  </a:lnTo>
                  <a:lnTo>
                    <a:pt x="1204976" y="413258"/>
                  </a:lnTo>
                  <a:lnTo>
                    <a:pt x="1204976" y="379679"/>
                  </a:lnTo>
                  <a:lnTo>
                    <a:pt x="1193380" y="378142"/>
                  </a:lnTo>
                  <a:lnTo>
                    <a:pt x="1179068" y="377571"/>
                  </a:lnTo>
                  <a:lnTo>
                    <a:pt x="1164818" y="378142"/>
                  </a:lnTo>
                  <a:lnTo>
                    <a:pt x="1122349" y="391617"/>
                  </a:lnTo>
                  <a:lnTo>
                    <a:pt x="1111377" y="413258"/>
                  </a:lnTo>
                  <a:lnTo>
                    <a:pt x="1112139" y="419354"/>
                  </a:lnTo>
                  <a:lnTo>
                    <a:pt x="1138428" y="443268"/>
                  </a:lnTo>
                  <a:lnTo>
                    <a:pt x="1138567" y="443268"/>
                  </a:lnTo>
                  <a:lnTo>
                    <a:pt x="1146873" y="445643"/>
                  </a:lnTo>
                  <a:lnTo>
                    <a:pt x="1156716" y="447421"/>
                  </a:lnTo>
                  <a:lnTo>
                    <a:pt x="1156716" y="456184"/>
                  </a:lnTo>
                  <a:lnTo>
                    <a:pt x="1103376" y="456184"/>
                  </a:lnTo>
                  <a:lnTo>
                    <a:pt x="1103376" y="488950"/>
                  </a:lnTo>
                  <a:lnTo>
                    <a:pt x="1207262" y="488950"/>
                  </a:lnTo>
                  <a:lnTo>
                    <a:pt x="1216837" y="488594"/>
                  </a:lnTo>
                  <a:lnTo>
                    <a:pt x="1259713" y="480695"/>
                  </a:lnTo>
                  <a:lnTo>
                    <a:pt x="1259713" y="447929"/>
                  </a:lnTo>
                  <a:close/>
                </a:path>
                <a:path w="1590039" h="563879">
                  <a:moveTo>
                    <a:pt x="1317752" y="497840"/>
                  </a:moveTo>
                  <a:lnTo>
                    <a:pt x="1115695" y="497840"/>
                  </a:lnTo>
                  <a:lnTo>
                    <a:pt x="1115695" y="531114"/>
                  </a:lnTo>
                  <a:lnTo>
                    <a:pt x="1272413" y="531114"/>
                  </a:lnTo>
                  <a:lnTo>
                    <a:pt x="1272413" y="563372"/>
                  </a:lnTo>
                  <a:lnTo>
                    <a:pt x="1317752" y="563372"/>
                  </a:lnTo>
                  <a:lnTo>
                    <a:pt x="1317752" y="497840"/>
                  </a:lnTo>
                  <a:close/>
                </a:path>
                <a:path w="1590039" h="563879">
                  <a:moveTo>
                    <a:pt x="1343914" y="382905"/>
                  </a:moveTo>
                  <a:lnTo>
                    <a:pt x="1317752" y="382905"/>
                  </a:lnTo>
                  <a:lnTo>
                    <a:pt x="1317752" y="332994"/>
                  </a:lnTo>
                  <a:lnTo>
                    <a:pt x="1272667" y="332994"/>
                  </a:lnTo>
                  <a:lnTo>
                    <a:pt x="1272667" y="489839"/>
                  </a:lnTo>
                  <a:lnTo>
                    <a:pt x="1317752" y="489839"/>
                  </a:lnTo>
                  <a:lnTo>
                    <a:pt x="1317752" y="424688"/>
                  </a:lnTo>
                  <a:lnTo>
                    <a:pt x="1343914" y="424688"/>
                  </a:lnTo>
                  <a:lnTo>
                    <a:pt x="1343914" y="382905"/>
                  </a:lnTo>
                  <a:close/>
                </a:path>
                <a:path w="1590039" h="563879">
                  <a:moveTo>
                    <a:pt x="1589786" y="510540"/>
                  </a:moveTo>
                  <a:lnTo>
                    <a:pt x="1497584" y="510540"/>
                  </a:lnTo>
                  <a:lnTo>
                    <a:pt x="1497584" y="475869"/>
                  </a:lnTo>
                  <a:lnTo>
                    <a:pt x="1577340" y="475869"/>
                  </a:lnTo>
                  <a:lnTo>
                    <a:pt x="1577340" y="435610"/>
                  </a:lnTo>
                  <a:lnTo>
                    <a:pt x="1577340" y="407162"/>
                  </a:lnTo>
                  <a:lnTo>
                    <a:pt x="1577340" y="367411"/>
                  </a:lnTo>
                  <a:lnTo>
                    <a:pt x="1577340" y="338328"/>
                  </a:lnTo>
                  <a:lnTo>
                    <a:pt x="1533017" y="338328"/>
                  </a:lnTo>
                  <a:lnTo>
                    <a:pt x="1533017" y="367411"/>
                  </a:lnTo>
                  <a:lnTo>
                    <a:pt x="1533017" y="407162"/>
                  </a:lnTo>
                  <a:lnTo>
                    <a:pt x="1533017" y="435610"/>
                  </a:lnTo>
                  <a:lnTo>
                    <a:pt x="1416177" y="435610"/>
                  </a:lnTo>
                  <a:lnTo>
                    <a:pt x="1416177" y="407162"/>
                  </a:lnTo>
                  <a:lnTo>
                    <a:pt x="1533017" y="407162"/>
                  </a:lnTo>
                  <a:lnTo>
                    <a:pt x="1533017" y="367411"/>
                  </a:lnTo>
                  <a:lnTo>
                    <a:pt x="1416177" y="367411"/>
                  </a:lnTo>
                  <a:lnTo>
                    <a:pt x="1416177" y="338328"/>
                  </a:lnTo>
                  <a:lnTo>
                    <a:pt x="1371981" y="338328"/>
                  </a:lnTo>
                  <a:lnTo>
                    <a:pt x="1371981" y="475869"/>
                  </a:lnTo>
                  <a:lnTo>
                    <a:pt x="1451737" y="475869"/>
                  </a:lnTo>
                  <a:lnTo>
                    <a:pt x="1451737" y="510540"/>
                  </a:lnTo>
                  <a:lnTo>
                    <a:pt x="1359408" y="510540"/>
                  </a:lnTo>
                  <a:lnTo>
                    <a:pt x="1359408" y="552704"/>
                  </a:lnTo>
                  <a:lnTo>
                    <a:pt x="1589786" y="552704"/>
                  </a:lnTo>
                  <a:lnTo>
                    <a:pt x="1589786" y="5105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9976" y="4149839"/>
              <a:ext cx="3840479" cy="105309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87424" y="4494276"/>
              <a:ext cx="2016252" cy="31546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82168" y="4162044"/>
              <a:ext cx="3766185" cy="978535"/>
            </a:xfrm>
            <a:custGeom>
              <a:avLst/>
              <a:gdLst/>
              <a:ahLst/>
              <a:cxnLst/>
              <a:rect l="l" t="t" r="r" b="b"/>
              <a:pathLst>
                <a:path w="3766185" h="978535">
                  <a:moveTo>
                    <a:pt x="3602735" y="0"/>
                  </a:moveTo>
                  <a:lnTo>
                    <a:pt x="163067" y="0"/>
                  </a:lnTo>
                  <a:lnTo>
                    <a:pt x="119719" y="5826"/>
                  </a:lnTo>
                  <a:lnTo>
                    <a:pt x="80766" y="22267"/>
                  </a:lnTo>
                  <a:lnTo>
                    <a:pt x="47763" y="47767"/>
                  </a:lnTo>
                  <a:lnTo>
                    <a:pt x="22264" y="80771"/>
                  </a:lnTo>
                  <a:lnTo>
                    <a:pt x="5825" y="119723"/>
                  </a:lnTo>
                  <a:lnTo>
                    <a:pt x="0" y="163067"/>
                  </a:lnTo>
                  <a:lnTo>
                    <a:pt x="0" y="815339"/>
                  </a:lnTo>
                  <a:lnTo>
                    <a:pt x="5825" y="858684"/>
                  </a:lnTo>
                  <a:lnTo>
                    <a:pt x="22264" y="897635"/>
                  </a:lnTo>
                  <a:lnTo>
                    <a:pt x="47763" y="930640"/>
                  </a:lnTo>
                  <a:lnTo>
                    <a:pt x="80766" y="956140"/>
                  </a:lnTo>
                  <a:lnTo>
                    <a:pt x="119719" y="972581"/>
                  </a:lnTo>
                  <a:lnTo>
                    <a:pt x="163067" y="978407"/>
                  </a:lnTo>
                  <a:lnTo>
                    <a:pt x="3602735" y="978407"/>
                  </a:lnTo>
                  <a:lnTo>
                    <a:pt x="3646080" y="972581"/>
                  </a:lnTo>
                  <a:lnTo>
                    <a:pt x="3685031" y="956140"/>
                  </a:lnTo>
                  <a:lnTo>
                    <a:pt x="3718036" y="930640"/>
                  </a:lnTo>
                  <a:lnTo>
                    <a:pt x="3743536" y="897635"/>
                  </a:lnTo>
                  <a:lnTo>
                    <a:pt x="3759977" y="858684"/>
                  </a:lnTo>
                  <a:lnTo>
                    <a:pt x="3765804" y="815339"/>
                  </a:lnTo>
                  <a:lnTo>
                    <a:pt x="3765804" y="163067"/>
                  </a:lnTo>
                  <a:lnTo>
                    <a:pt x="3759977" y="119723"/>
                  </a:lnTo>
                  <a:lnTo>
                    <a:pt x="3743536" y="80771"/>
                  </a:lnTo>
                  <a:lnTo>
                    <a:pt x="3718036" y="47767"/>
                  </a:lnTo>
                  <a:lnTo>
                    <a:pt x="3685031" y="22267"/>
                  </a:lnTo>
                  <a:lnTo>
                    <a:pt x="3646080" y="5826"/>
                  </a:lnTo>
                  <a:lnTo>
                    <a:pt x="3602735" y="0"/>
                  </a:lnTo>
                  <a:close/>
                </a:path>
              </a:pathLst>
            </a:custGeom>
            <a:solidFill>
              <a:srgbClr val="165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504569" y="4511801"/>
              <a:ext cx="1932305" cy="232410"/>
            </a:xfrm>
            <a:custGeom>
              <a:avLst/>
              <a:gdLst/>
              <a:ahLst/>
              <a:cxnLst/>
              <a:rect l="l" t="t" r="r" b="b"/>
              <a:pathLst>
                <a:path w="1932304" h="232410">
                  <a:moveTo>
                    <a:pt x="216535" y="2286"/>
                  </a:moveTo>
                  <a:lnTo>
                    <a:pt x="12446" y="2286"/>
                  </a:lnTo>
                  <a:lnTo>
                    <a:pt x="12446" y="37846"/>
                  </a:lnTo>
                  <a:lnTo>
                    <a:pt x="171196" y="37846"/>
                  </a:lnTo>
                  <a:lnTo>
                    <a:pt x="171196" y="69596"/>
                  </a:lnTo>
                  <a:lnTo>
                    <a:pt x="216535" y="69596"/>
                  </a:lnTo>
                  <a:lnTo>
                    <a:pt x="216535" y="37846"/>
                  </a:lnTo>
                  <a:lnTo>
                    <a:pt x="216535" y="2286"/>
                  </a:lnTo>
                  <a:close/>
                </a:path>
                <a:path w="1932304" h="232410">
                  <a:moveTo>
                    <a:pt x="219456" y="199136"/>
                  </a:moveTo>
                  <a:lnTo>
                    <a:pt x="57531" y="199136"/>
                  </a:lnTo>
                  <a:lnTo>
                    <a:pt x="57531" y="188976"/>
                  </a:lnTo>
                  <a:lnTo>
                    <a:pt x="217043" y="188976"/>
                  </a:lnTo>
                  <a:lnTo>
                    <a:pt x="217043" y="162306"/>
                  </a:lnTo>
                  <a:lnTo>
                    <a:pt x="217043" y="152146"/>
                  </a:lnTo>
                  <a:lnTo>
                    <a:pt x="217043" y="121666"/>
                  </a:lnTo>
                  <a:lnTo>
                    <a:pt x="13081" y="121666"/>
                  </a:lnTo>
                  <a:lnTo>
                    <a:pt x="13081" y="152146"/>
                  </a:lnTo>
                  <a:lnTo>
                    <a:pt x="173101" y="152146"/>
                  </a:lnTo>
                  <a:lnTo>
                    <a:pt x="173101" y="162306"/>
                  </a:lnTo>
                  <a:lnTo>
                    <a:pt x="13589" y="162306"/>
                  </a:lnTo>
                  <a:lnTo>
                    <a:pt x="13589" y="188976"/>
                  </a:lnTo>
                  <a:lnTo>
                    <a:pt x="13589" y="199136"/>
                  </a:lnTo>
                  <a:lnTo>
                    <a:pt x="13589" y="229616"/>
                  </a:lnTo>
                  <a:lnTo>
                    <a:pt x="219456" y="229616"/>
                  </a:lnTo>
                  <a:lnTo>
                    <a:pt x="219456" y="199136"/>
                  </a:lnTo>
                  <a:close/>
                </a:path>
                <a:path w="1932304" h="232410">
                  <a:moveTo>
                    <a:pt x="230378" y="77089"/>
                  </a:moveTo>
                  <a:lnTo>
                    <a:pt x="0" y="77089"/>
                  </a:lnTo>
                  <a:lnTo>
                    <a:pt x="0" y="111506"/>
                  </a:lnTo>
                  <a:lnTo>
                    <a:pt x="230378" y="111506"/>
                  </a:lnTo>
                  <a:lnTo>
                    <a:pt x="230378" y="77089"/>
                  </a:lnTo>
                  <a:close/>
                </a:path>
                <a:path w="1932304" h="232410">
                  <a:moveTo>
                    <a:pt x="486410" y="180340"/>
                  </a:moveTo>
                  <a:lnTo>
                    <a:pt x="394208" y="180340"/>
                  </a:lnTo>
                  <a:lnTo>
                    <a:pt x="394208" y="154686"/>
                  </a:lnTo>
                  <a:lnTo>
                    <a:pt x="476504" y="154686"/>
                  </a:lnTo>
                  <a:lnTo>
                    <a:pt x="476504" y="115316"/>
                  </a:lnTo>
                  <a:lnTo>
                    <a:pt x="313309" y="115316"/>
                  </a:lnTo>
                  <a:lnTo>
                    <a:pt x="313309" y="100076"/>
                  </a:lnTo>
                  <a:lnTo>
                    <a:pt x="473837" y="100076"/>
                  </a:lnTo>
                  <a:lnTo>
                    <a:pt x="473837" y="61976"/>
                  </a:lnTo>
                  <a:lnTo>
                    <a:pt x="473837" y="46736"/>
                  </a:lnTo>
                  <a:lnTo>
                    <a:pt x="473837" y="7366"/>
                  </a:lnTo>
                  <a:lnTo>
                    <a:pt x="268224" y="7366"/>
                  </a:lnTo>
                  <a:lnTo>
                    <a:pt x="268224" y="46736"/>
                  </a:lnTo>
                  <a:lnTo>
                    <a:pt x="429387" y="46736"/>
                  </a:lnTo>
                  <a:lnTo>
                    <a:pt x="429387" y="61976"/>
                  </a:lnTo>
                  <a:lnTo>
                    <a:pt x="268859" y="61976"/>
                  </a:lnTo>
                  <a:lnTo>
                    <a:pt x="268859" y="100076"/>
                  </a:lnTo>
                  <a:lnTo>
                    <a:pt x="268859" y="115316"/>
                  </a:lnTo>
                  <a:lnTo>
                    <a:pt x="268859" y="154686"/>
                  </a:lnTo>
                  <a:lnTo>
                    <a:pt x="348234" y="154686"/>
                  </a:lnTo>
                  <a:lnTo>
                    <a:pt x="348234" y="180340"/>
                  </a:lnTo>
                  <a:lnTo>
                    <a:pt x="256032" y="180340"/>
                  </a:lnTo>
                  <a:lnTo>
                    <a:pt x="256032" y="221361"/>
                  </a:lnTo>
                  <a:lnTo>
                    <a:pt x="486410" y="221361"/>
                  </a:lnTo>
                  <a:lnTo>
                    <a:pt x="486410" y="180340"/>
                  </a:lnTo>
                  <a:close/>
                </a:path>
                <a:path w="1932304" h="232410">
                  <a:moveTo>
                    <a:pt x="657352" y="4318"/>
                  </a:moveTo>
                  <a:lnTo>
                    <a:pt x="613664" y="4318"/>
                  </a:lnTo>
                  <a:lnTo>
                    <a:pt x="613664" y="23241"/>
                  </a:lnTo>
                  <a:lnTo>
                    <a:pt x="657352" y="23241"/>
                  </a:lnTo>
                  <a:lnTo>
                    <a:pt x="657352" y="4318"/>
                  </a:lnTo>
                  <a:close/>
                </a:path>
                <a:path w="1932304" h="232410">
                  <a:moveTo>
                    <a:pt x="733425" y="1651"/>
                  </a:moveTo>
                  <a:lnTo>
                    <a:pt x="688340" y="1651"/>
                  </a:lnTo>
                  <a:lnTo>
                    <a:pt x="688340" y="35306"/>
                  </a:lnTo>
                  <a:lnTo>
                    <a:pt x="657352" y="35306"/>
                  </a:lnTo>
                  <a:lnTo>
                    <a:pt x="657352" y="23876"/>
                  </a:lnTo>
                  <a:lnTo>
                    <a:pt x="562229" y="23876"/>
                  </a:lnTo>
                  <a:lnTo>
                    <a:pt x="562229" y="4826"/>
                  </a:lnTo>
                  <a:lnTo>
                    <a:pt x="518414" y="4826"/>
                  </a:lnTo>
                  <a:lnTo>
                    <a:pt x="518414" y="23876"/>
                  </a:lnTo>
                  <a:lnTo>
                    <a:pt x="518414" y="35306"/>
                  </a:lnTo>
                  <a:lnTo>
                    <a:pt x="518414" y="56896"/>
                  </a:lnTo>
                  <a:lnTo>
                    <a:pt x="518414" y="75946"/>
                  </a:lnTo>
                  <a:lnTo>
                    <a:pt x="518414" y="77216"/>
                  </a:lnTo>
                  <a:lnTo>
                    <a:pt x="518414" y="111506"/>
                  </a:lnTo>
                  <a:lnTo>
                    <a:pt x="657352" y="111506"/>
                  </a:lnTo>
                  <a:lnTo>
                    <a:pt x="657352" y="77216"/>
                  </a:lnTo>
                  <a:lnTo>
                    <a:pt x="688340" y="77216"/>
                  </a:lnTo>
                  <a:lnTo>
                    <a:pt x="688340" y="115824"/>
                  </a:lnTo>
                  <a:lnTo>
                    <a:pt x="733425" y="115824"/>
                  </a:lnTo>
                  <a:lnTo>
                    <a:pt x="733425" y="57150"/>
                  </a:lnTo>
                  <a:lnTo>
                    <a:pt x="613664" y="57150"/>
                  </a:lnTo>
                  <a:lnTo>
                    <a:pt x="613664" y="75946"/>
                  </a:lnTo>
                  <a:lnTo>
                    <a:pt x="562229" y="75946"/>
                  </a:lnTo>
                  <a:lnTo>
                    <a:pt x="562229" y="56896"/>
                  </a:lnTo>
                  <a:lnTo>
                    <a:pt x="733425" y="56896"/>
                  </a:lnTo>
                  <a:lnTo>
                    <a:pt x="733425" y="35814"/>
                  </a:lnTo>
                  <a:lnTo>
                    <a:pt x="733425" y="35306"/>
                  </a:lnTo>
                  <a:lnTo>
                    <a:pt x="733425" y="1651"/>
                  </a:lnTo>
                  <a:close/>
                </a:path>
                <a:path w="1932304" h="232410">
                  <a:moveTo>
                    <a:pt x="735838" y="199136"/>
                  </a:moveTo>
                  <a:lnTo>
                    <a:pt x="574167" y="199136"/>
                  </a:lnTo>
                  <a:lnTo>
                    <a:pt x="574167" y="190246"/>
                  </a:lnTo>
                  <a:lnTo>
                    <a:pt x="733425" y="190246"/>
                  </a:lnTo>
                  <a:lnTo>
                    <a:pt x="733425" y="162306"/>
                  </a:lnTo>
                  <a:lnTo>
                    <a:pt x="733425" y="153416"/>
                  </a:lnTo>
                  <a:lnTo>
                    <a:pt x="733425" y="124206"/>
                  </a:lnTo>
                  <a:lnTo>
                    <a:pt x="529336" y="124206"/>
                  </a:lnTo>
                  <a:lnTo>
                    <a:pt x="529336" y="153416"/>
                  </a:lnTo>
                  <a:lnTo>
                    <a:pt x="689102" y="153416"/>
                  </a:lnTo>
                  <a:lnTo>
                    <a:pt x="689102" y="162306"/>
                  </a:lnTo>
                  <a:lnTo>
                    <a:pt x="529844" y="162306"/>
                  </a:lnTo>
                  <a:lnTo>
                    <a:pt x="529844" y="190246"/>
                  </a:lnTo>
                  <a:lnTo>
                    <a:pt x="529844" y="199136"/>
                  </a:lnTo>
                  <a:lnTo>
                    <a:pt x="529844" y="229616"/>
                  </a:lnTo>
                  <a:lnTo>
                    <a:pt x="735838" y="229616"/>
                  </a:lnTo>
                  <a:lnTo>
                    <a:pt x="735838" y="199136"/>
                  </a:lnTo>
                  <a:close/>
                </a:path>
                <a:path w="1932304" h="232410">
                  <a:moveTo>
                    <a:pt x="994283" y="60579"/>
                  </a:moveTo>
                  <a:lnTo>
                    <a:pt x="973836" y="17907"/>
                  </a:lnTo>
                  <a:lnTo>
                    <a:pt x="949579" y="5918"/>
                  </a:lnTo>
                  <a:lnTo>
                    <a:pt x="949579" y="60579"/>
                  </a:lnTo>
                  <a:lnTo>
                    <a:pt x="949452" y="67437"/>
                  </a:lnTo>
                  <a:lnTo>
                    <a:pt x="946785" y="72898"/>
                  </a:lnTo>
                  <a:lnTo>
                    <a:pt x="941578" y="76835"/>
                  </a:lnTo>
                  <a:lnTo>
                    <a:pt x="936371" y="80899"/>
                  </a:lnTo>
                  <a:lnTo>
                    <a:pt x="929259" y="82931"/>
                  </a:lnTo>
                  <a:lnTo>
                    <a:pt x="911098" y="82931"/>
                  </a:lnTo>
                  <a:lnTo>
                    <a:pt x="903986" y="80899"/>
                  </a:lnTo>
                  <a:lnTo>
                    <a:pt x="898779" y="76835"/>
                  </a:lnTo>
                  <a:lnTo>
                    <a:pt x="893572" y="72898"/>
                  </a:lnTo>
                  <a:lnTo>
                    <a:pt x="890905" y="67437"/>
                  </a:lnTo>
                  <a:lnTo>
                    <a:pt x="890905" y="53721"/>
                  </a:lnTo>
                  <a:lnTo>
                    <a:pt x="893572" y="48260"/>
                  </a:lnTo>
                  <a:lnTo>
                    <a:pt x="898779" y="44323"/>
                  </a:lnTo>
                  <a:lnTo>
                    <a:pt x="903986" y="40259"/>
                  </a:lnTo>
                  <a:lnTo>
                    <a:pt x="911098" y="38227"/>
                  </a:lnTo>
                  <a:lnTo>
                    <a:pt x="929259" y="38227"/>
                  </a:lnTo>
                  <a:lnTo>
                    <a:pt x="936371" y="40259"/>
                  </a:lnTo>
                  <a:lnTo>
                    <a:pt x="941578" y="44323"/>
                  </a:lnTo>
                  <a:lnTo>
                    <a:pt x="946785" y="48260"/>
                  </a:lnTo>
                  <a:lnTo>
                    <a:pt x="949452" y="53721"/>
                  </a:lnTo>
                  <a:lnTo>
                    <a:pt x="949579" y="60579"/>
                  </a:lnTo>
                  <a:lnTo>
                    <a:pt x="949579" y="5918"/>
                  </a:lnTo>
                  <a:lnTo>
                    <a:pt x="936167" y="3048"/>
                  </a:lnTo>
                  <a:lnTo>
                    <a:pt x="920242" y="1905"/>
                  </a:lnTo>
                  <a:lnTo>
                    <a:pt x="904240" y="3048"/>
                  </a:lnTo>
                  <a:lnTo>
                    <a:pt x="866521" y="17907"/>
                  </a:lnTo>
                  <a:lnTo>
                    <a:pt x="846074" y="60579"/>
                  </a:lnTo>
                  <a:lnTo>
                    <a:pt x="847432" y="72898"/>
                  </a:lnTo>
                  <a:lnTo>
                    <a:pt x="877366" y="110223"/>
                  </a:lnTo>
                  <a:lnTo>
                    <a:pt x="920242" y="119253"/>
                  </a:lnTo>
                  <a:lnTo>
                    <a:pt x="936167" y="118135"/>
                  </a:lnTo>
                  <a:lnTo>
                    <a:pt x="973836" y="103378"/>
                  </a:lnTo>
                  <a:lnTo>
                    <a:pt x="989609" y="82931"/>
                  </a:lnTo>
                  <a:lnTo>
                    <a:pt x="992847" y="73418"/>
                  </a:lnTo>
                  <a:lnTo>
                    <a:pt x="994283" y="60579"/>
                  </a:lnTo>
                  <a:close/>
                </a:path>
                <a:path w="1932304" h="232410">
                  <a:moveTo>
                    <a:pt x="1066038" y="127508"/>
                  </a:moveTo>
                  <a:lnTo>
                    <a:pt x="1021842" y="127508"/>
                  </a:lnTo>
                  <a:lnTo>
                    <a:pt x="1021842" y="142494"/>
                  </a:lnTo>
                  <a:lnTo>
                    <a:pt x="1021842" y="177419"/>
                  </a:lnTo>
                  <a:lnTo>
                    <a:pt x="1021842" y="193675"/>
                  </a:lnTo>
                  <a:lnTo>
                    <a:pt x="909320" y="193675"/>
                  </a:lnTo>
                  <a:lnTo>
                    <a:pt x="909320" y="177419"/>
                  </a:lnTo>
                  <a:lnTo>
                    <a:pt x="1021842" y="177419"/>
                  </a:lnTo>
                  <a:lnTo>
                    <a:pt x="1021842" y="142494"/>
                  </a:lnTo>
                  <a:lnTo>
                    <a:pt x="909320" y="142494"/>
                  </a:lnTo>
                  <a:lnTo>
                    <a:pt x="909320" y="127508"/>
                  </a:lnTo>
                  <a:lnTo>
                    <a:pt x="864997" y="127508"/>
                  </a:lnTo>
                  <a:lnTo>
                    <a:pt x="864997" y="229362"/>
                  </a:lnTo>
                  <a:lnTo>
                    <a:pt x="1066038" y="229362"/>
                  </a:lnTo>
                  <a:lnTo>
                    <a:pt x="1066038" y="193675"/>
                  </a:lnTo>
                  <a:lnTo>
                    <a:pt x="1066038" y="177419"/>
                  </a:lnTo>
                  <a:lnTo>
                    <a:pt x="1066038" y="142494"/>
                  </a:lnTo>
                  <a:lnTo>
                    <a:pt x="1066038" y="127508"/>
                  </a:lnTo>
                  <a:close/>
                </a:path>
                <a:path w="1932304" h="232410">
                  <a:moveTo>
                    <a:pt x="1066038" y="1651"/>
                  </a:moveTo>
                  <a:lnTo>
                    <a:pt x="1020953" y="1651"/>
                  </a:lnTo>
                  <a:lnTo>
                    <a:pt x="1020953" y="119507"/>
                  </a:lnTo>
                  <a:lnTo>
                    <a:pt x="1066038" y="119507"/>
                  </a:lnTo>
                  <a:lnTo>
                    <a:pt x="1066038" y="1651"/>
                  </a:lnTo>
                  <a:close/>
                </a:path>
                <a:path w="1932304" h="232410">
                  <a:moveTo>
                    <a:pt x="1269619" y="191008"/>
                  </a:moveTo>
                  <a:lnTo>
                    <a:pt x="1242110" y="155321"/>
                  </a:lnTo>
                  <a:lnTo>
                    <a:pt x="1203452" y="105156"/>
                  </a:lnTo>
                  <a:lnTo>
                    <a:pt x="1205585" y="91821"/>
                  </a:lnTo>
                  <a:lnTo>
                    <a:pt x="1207236" y="77901"/>
                  </a:lnTo>
                  <a:lnTo>
                    <a:pt x="1208392" y="63385"/>
                  </a:lnTo>
                  <a:lnTo>
                    <a:pt x="1209040" y="48260"/>
                  </a:lnTo>
                  <a:lnTo>
                    <a:pt x="1257808" y="48260"/>
                  </a:lnTo>
                  <a:lnTo>
                    <a:pt x="1257808" y="6985"/>
                  </a:lnTo>
                  <a:lnTo>
                    <a:pt x="1112266" y="6985"/>
                  </a:lnTo>
                  <a:lnTo>
                    <a:pt x="1112266" y="48260"/>
                  </a:lnTo>
                  <a:lnTo>
                    <a:pt x="1163701" y="48260"/>
                  </a:lnTo>
                  <a:lnTo>
                    <a:pt x="1162050" y="74599"/>
                  </a:lnTo>
                  <a:lnTo>
                    <a:pt x="1153528" y="118935"/>
                  </a:lnTo>
                  <a:lnTo>
                    <a:pt x="1128661" y="162560"/>
                  </a:lnTo>
                  <a:lnTo>
                    <a:pt x="1105789" y="173355"/>
                  </a:lnTo>
                  <a:lnTo>
                    <a:pt x="1105789" y="218694"/>
                  </a:lnTo>
                  <a:lnTo>
                    <a:pt x="1117422" y="217678"/>
                  </a:lnTo>
                  <a:lnTo>
                    <a:pt x="1118184" y="217678"/>
                  </a:lnTo>
                  <a:lnTo>
                    <a:pt x="1130693" y="214426"/>
                  </a:lnTo>
                  <a:lnTo>
                    <a:pt x="1163078" y="193065"/>
                  </a:lnTo>
                  <a:lnTo>
                    <a:pt x="1187958" y="155321"/>
                  </a:lnTo>
                  <a:lnTo>
                    <a:pt x="1233805" y="217678"/>
                  </a:lnTo>
                  <a:lnTo>
                    <a:pt x="1269619" y="191008"/>
                  </a:lnTo>
                  <a:close/>
                </a:path>
                <a:path w="1932304" h="232410">
                  <a:moveTo>
                    <a:pt x="1322070" y="1651"/>
                  </a:moveTo>
                  <a:lnTo>
                    <a:pt x="1276985" y="1651"/>
                  </a:lnTo>
                  <a:lnTo>
                    <a:pt x="1276985" y="229362"/>
                  </a:lnTo>
                  <a:lnTo>
                    <a:pt x="1322070" y="229362"/>
                  </a:lnTo>
                  <a:lnTo>
                    <a:pt x="1322070" y="1651"/>
                  </a:lnTo>
                  <a:close/>
                </a:path>
                <a:path w="1932304" h="232410">
                  <a:moveTo>
                    <a:pt x="1575308" y="4318"/>
                  </a:moveTo>
                  <a:lnTo>
                    <a:pt x="1439545" y="4318"/>
                  </a:lnTo>
                  <a:lnTo>
                    <a:pt x="1439545" y="41656"/>
                  </a:lnTo>
                  <a:lnTo>
                    <a:pt x="1529461" y="41656"/>
                  </a:lnTo>
                  <a:lnTo>
                    <a:pt x="1529461" y="45593"/>
                  </a:lnTo>
                  <a:lnTo>
                    <a:pt x="1504823" y="75692"/>
                  </a:lnTo>
                  <a:lnTo>
                    <a:pt x="1459039" y="86550"/>
                  </a:lnTo>
                  <a:lnTo>
                    <a:pt x="1439545" y="87503"/>
                  </a:lnTo>
                  <a:lnTo>
                    <a:pt x="1439545" y="125603"/>
                  </a:lnTo>
                  <a:lnTo>
                    <a:pt x="1493837" y="120586"/>
                  </a:lnTo>
                  <a:lnTo>
                    <a:pt x="1536865" y="104648"/>
                  </a:lnTo>
                  <a:lnTo>
                    <a:pt x="1565198" y="76733"/>
                  </a:lnTo>
                  <a:lnTo>
                    <a:pt x="1575308" y="35814"/>
                  </a:lnTo>
                  <a:lnTo>
                    <a:pt x="1575308" y="4318"/>
                  </a:lnTo>
                  <a:close/>
                </a:path>
                <a:path w="1932304" h="232410">
                  <a:moveTo>
                    <a:pt x="1651635" y="180594"/>
                  </a:moveTo>
                  <a:lnTo>
                    <a:pt x="1650619" y="171475"/>
                  </a:lnTo>
                  <a:lnTo>
                    <a:pt x="1648701" y="165569"/>
                  </a:lnTo>
                  <a:lnTo>
                    <a:pt x="1648625" y="165354"/>
                  </a:lnTo>
                  <a:lnTo>
                    <a:pt x="1647977" y="163360"/>
                  </a:lnTo>
                  <a:lnTo>
                    <a:pt x="1612011" y="136728"/>
                  </a:lnTo>
                  <a:lnTo>
                    <a:pt x="1603121" y="134404"/>
                  </a:lnTo>
                  <a:lnTo>
                    <a:pt x="1603121" y="180594"/>
                  </a:lnTo>
                  <a:lnTo>
                    <a:pt x="1602740" y="186309"/>
                  </a:lnTo>
                  <a:lnTo>
                    <a:pt x="1560004" y="195643"/>
                  </a:lnTo>
                  <a:lnTo>
                    <a:pt x="1548892" y="195834"/>
                  </a:lnTo>
                  <a:lnTo>
                    <a:pt x="1537843" y="195643"/>
                  </a:lnTo>
                  <a:lnTo>
                    <a:pt x="1495171" y="186309"/>
                  </a:lnTo>
                  <a:lnTo>
                    <a:pt x="1494790" y="180594"/>
                  </a:lnTo>
                  <a:lnTo>
                    <a:pt x="1495171" y="175006"/>
                  </a:lnTo>
                  <a:lnTo>
                    <a:pt x="1537843" y="165569"/>
                  </a:lnTo>
                  <a:lnTo>
                    <a:pt x="1548892" y="165354"/>
                  </a:lnTo>
                  <a:lnTo>
                    <a:pt x="1560004" y="165569"/>
                  </a:lnTo>
                  <a:lnTo>
                    <a:pt x="1602740" y="175006"/>
                  </a:lnTo>
                  <a:lnTo>
                    <a:pt x="1603121" y="180594"/>
                  </a:lnTo>
                  <a:lnTo>
                    <a:pt x="1603121" y="134404"/>
                  </a:lnTo>
                  <a:lnTo>
                    <a:pt x="1563001" y="129400"/>
                  </a:lnTo>
                  <a:lnTo>
                    <a:pt x="1548892" y="129159"/>
                  </a:lnTo>
                  <a:lnTo>
                    <a:pt x="1534769" y="129400"/>
                  </a:lnTo>
                  <a:lnTo>
                    <a:pt x="1496822" y="133858"/>
                  </a:lnTo>
                  <a:lnTo>
                    <a:pt x="1460119" y="150114"/>
                  </a:lnTo>
                  <a:lnTo>
                    <a:pt x="1446276" y="180594"/>
                  </a:lnTo>
                  <a:lnTo>
                    <a:pt x="1447215" y="189725"/>
                  </a:lnTo>
                  <a:lnTo>
                    <a:pt x="1476082" y="220827"/>
                  </a:lnTo>
                  <a:lnTo>
                    <a:pt x="1521371" y="230974"/>
                  </a:lnTo>
                  <a:lnTo>
                    <a:pt x="1548892" y="232029"/>
                  </a:lnTo>
                  <a:lnTo>
                    <a:pt x="1563001" y="231813"/>
                  </a:lnTo>
                  <a:lnTo>
                    <a:pt x="1601089" y="227330"/>
                  </a:lnTo>
                  <a:lnTo>
                    <a:pt x="1637665" y="211074"/>
                  </a:lnTo>
                  <a:lnTo>
                    <a:pt x="1648625" y="195834"/>
                  </a:lnTo>
                  <a:lnTo>
                    <a:pt x="1650619" y="189725"/>
                  </a:lnTo>
                  <a:lnTo>
                    <a:pt x="1651635" y="180594"/>
                  </a:lnTo>
                  <a:close/>
                </a:path>
                <a:path w="1932304" h="232410">
                  <a:moveTo>
                    <a:pt x="1676146" y="39497"/>
                  </a:moveTo>
                  <a:lnTo>
                    <a:pt x="1649476" y="39497"/>
                  </a:lnTo>
                  <a:lnTo>
                    <a:pt x="1649476" y="1651"/>
                  </a:lnTo>
                  <a:lnTo>
                    <a:pt x="1604391" y="1651"/>
                  </a:lnTo>
                  <a:lnTo>
                    <a:pt x="1604391" y="125603"/>
                  </a:lnTo>
                  <a:lnTo>
                    <a:pt x="1649476" y="125603"/>
                  </a:lnTo>
                  <a:lnTo>
                    <a:pt x="1649476" y="83312"/>
                  </a:lnTo>
                  <a:lnTo>
                    <a:pt x="1676146" y="83312"/>
                  </a:lnTo>
                  <a:lnTo>
                    <a:pt x="1676146" y="39497"/>
                  </a:lnTo>
                  <a:close/>
                </a:path>
                <a:path w="1932304" h="232410">
                  <a:moveTo>
                    <a:pt x="1843913" y="21336"/>
                  </a:moveTo>
                  <a:lnTo>
                    <a:pt x="1790065" y="21336"/>
                  </a:lnTo>
                  <a:lnTo>
                    <a:pt x="1790065" y="0"/>
                  </a:lnTo>
                  <a:lnTo>
                    <a:pt x="1743583" y="0"/>
                  </a:lnTo>
                  <a:lnTo>
                    <a:pt x="1743583" y="21336"/>
                  </a:lnTo>
                  <a:lnTo>
                    <a:pt x="1690243" y="21336"/>
                  </a:lnTo>
                  <a:lnTo>
                    <a:pt x="1690243" y="59817"/>
                  </a:lnTo>
                  <a:lnTo>
                    <a:pt x="1843913" y="59817"/>
                  </a:lnTo>
                  <a:lnTo>
                    <a:pt x="1843913" y="21336"/>
                  </a:lnTo>
                  <a:close/>
                </a:path>
                <a:path w="1932304" h="232410">
                  <a:moveTo>
                    <a:pt x="1847850" y="169926"/>
                  </a:moveTo>
                  <a:lnTo>
                    <a:pt x="1805266" y="178511"/>
                  </a:lnTo>
                  <a:lnTo>
                    <a:pt x="1795805" y="178943"/>
                  </a:lnTo>
                  <a:lnTo>
                    <a:pt x="1789176" y="178943"/>
                  </a:lnTo>
                  <a:lnTo>
                    <a:pt x="1789176" y="159766"/>
                  </a:lnTo>
                  <a:lnTo>
                    <a:pt x="1799297" y="157391"/>
                  </a:lnTo>
                  <a:lnTo>
                    <a:pt x="1808327" y="154051"/>
                  </a:lnTo>
                  <a:lnTo>
                    <a:pt x="1835188" y="123190"/>
                  </a:lnTo>
                  <a:lnTo>
                    <a:pt x="1836166" y="114173"/>
                  </a:lnTo>
                  <a:lnTo>
                    <a:pt x="1834730" y="103251"/>
                  </a:lnTo>
                  <a:lnTo>
                    <a:pt x="1806460" y="73609"/>
                  </a:lnTo>
                  <a:lnTo>
                    <a:pt x="1793875" y="69659"/>
                  </a:lnTo>
                  <a:lnTo>
                    <a:pt x="1793875" y="110236"/>
                  </a:lnTo>
                  <a:lnTo>
                    <a:pt x="1793875" y="118237"/>
                  </a:lnTo>
                  <a:lnTo>
                    <a:pt x="1791449" y="121158"/>
                  </a:lnTo>
                  <a:lnTo>
                    <a:pt x="1786623" y="123190"/>
                  </a:lnTo>
                  <a:lnTo>
                    <a:pt x="1781924" y="125222"/>
                  </a:lnTo>
                  <a:lnTo>
                    <a:pt x="1775447" y="126238"/>
                  </a:lnTo>
                  <a:lnTo>
                    <a:pt x="1759204" y="126238"/>
                  </a:lnTo>
                  <a:lnTo>
                    <a:pt x="1752727" y="125222"/>
                  </a:lnTo>
                  <a:lnTo>
                    <a:pt x="1748028" y="123190"/>
                  </a:lnTo>
                  <a:lnTo>
                    <a:pt x="1743202" y="121158"/>
                  </a:lnTo>
                  <a:lnTo>
                    <a:pt x="1740789" y="118237"/>
                  </a:lnTo>
                  <a:lnTo>
                    <a:pt x="1740789" y="110236"/>
                  </a:lnTo>
                  <a:lnTo>
                    <a:pt x="1743202" y="107188"/>
                  </a:lnTo>
                  <a:lnTo>
                    <a:pt x="1748028" y="105156"/>
                  </a:lnTo>
                  <a:lnTo>
                    <a:pt x="1752727" y="103251"/>
                  </a:lnTo>
                  <a:lnTo>
                    <a:pt x="1759204" y="102235"/>
                  </a:lnTo>
                  <a:lnTo>
                    <a:pt x="1775447" y="102235"/>
                  </a:lnTo>
                  <a:lnTo>
                    <a:pt x="1781924" y="103251"/>
                  </a:lnTo>
                  <a:lnTo>
                    <a:pt x="1786623" y="105156"/>
                  </a:lnTo>
                  <a:lnTo>
                    <a:pt x="1791449" y="107188"/>
                  </a:lnTo>
                  <a:lnTo>
                    <a:pt x="1793875" y="110236"/>
                  </a:lnTo>
                  <a:lnTo>
                    <a:pt x="1793875" y="69659"/>
                  </a:lnTo>
                  <a:lnTo>
                    <a:pt x="1781835" y="67513"/>
                  </a:lnTo>
                  <a:lnTo>
                    <a:pt x="1767332" y="66675"/>
                  </a:lnTo>
                  <a:lnTo>
                    <a:pt x="1752879" y="67513"/>
                  </a:lnTo>
                  <a:lnTo>
                    <a:pt x="1709737" y="85585"/>
                  </a:lnTo>
                  <a:lnTo>
                    <a:pt x="1698498" y="114173"/>
                  </a:lnTo>
                  <a:lnTo>
                    <a:pt x="1699221" y="121158"/>
                  </a:lnTo>
                  <a:lnTo>
                    <a:pt x="1725688" y="153797"/>
                  </a:lnTo>
                  <a:lnTo>
                    <a:pt x="1744472" y="159512"/>
                  </a:lnTo>
                  <a:lnTo>
                    <a:pt x="1744472" y="178943"/>
                  </a:lnTo>
                  <a:lnTo>
                    <a:pt x="1691640" y="178943"/>
                  </a:lnTo>
                  <a:lnTo>
                    <a:pt x="1691640" y="218694"/>
                  </a:lnTo>
                  <a:lnTo>
                    <a:pt x="1795208" y="218694"/>
                  </a:lnTo>
                  <a:lnTo>
                    <a:pt x="1805038" y="218249"/>
                  </a:lnTo>
                  <a:lnTo>
                    <a:pt x="1847850" y="209677"/>
                  </a:lnTo>
                  <a:lnTo>
                    <a:pt x="1847850" y="169926"/>
                  </a:lnTo>
                  <a:close/>
                </a:path>
                <a:path w="1932304" h="232410">
                  <a:moveTo>
                    <a:pt x="1932178" y="82677"/>
                  </a:moveTo>
                  <a:lnTo>
                    <a:pt x="1906016" y="82677"/>
                  </a:lnTo>
                  <a:lnTo>
                    <a:pt x="1906016" y="1651"/>
                  </a:lnTo>
                  <a:lnTo>
                    <a:pt x="1860931" y="1651"/>
                  </a:lnTo>
                  <a:lnTo>
                    <a:pt x="1860931" y="229362"/>
                  </a:lnTo>
                  <a:lnTo>
                    <a:pt x="1906016" y="229362"/>
                  </a:lnTo>
                  <a:lnTo>
                    <a:pt x="1906016" y="126492"/>
                  </a:lnTo>
                  <a:lnTo>
                    <a:pt x="1932178" y="126492"/>
                  </a:lnTo>
                  <a:lnTo>
                    <a:pt x="1932178" y="82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752208" y="3176523"/>
              <a:ext cx="826135" cy="233679"/>
            </a:xfrm>
            <a:custGeom>
              <a:avLst/>
              <a:gdLst/>
              <a:ahLst/>
              <a:cxnLst/>
              <a:rect l="l" t="t" r="r" b="b"/>
              <a:pathLst>
                <a:path w="826134" h="233679">
                  <a:moveTo>
                    <a:pt x="322834" y="167512"/>
                  </a:moveTo>
                  <a:lnTo>
                    <a:pt x="282448" y="167512"/>
                  </a:lnTo>
                  <a:lnTo>
                    <a:pt x="273304" y="233425"/>
                  </a:lnTo>
                  <a:lnTo>
                    <a:pt x="307086" y="233425"/>
                  </a:lnTo>
                  <a:lnTo>
                    <a:pt x="322834" y="167512"/>
                  </a:lnTo>
                  <a:close/>
                </a:path>
                <a:path w="826134" h="233679">
                  <a:moveTo>
                    <a:pt x="746379" y="0"/>
                  </a:moveTo>
                  <a:lnTo>
                    <a:pt x="705612" y="12191"/>
                  </a:lnTo>
                  <a:lnTo>
                    <a:pt x="677418" y="48513"/>
                  </a:lnTo>
                  <a:lnTo>
                    <a:pt x="667720" y="91787"/>
                  </a:lnTo>
                  <a:lnTo>
                    <a:pt x="667004" y="109219"/>
                  </a:lnTo>
                  <a:lnTo>
                    <a:pt x="667683" y="125676"/>
                  </a:lnTo>
                  <a:lnTo>
                    <a:pt x="677418" y="169672"/>
                  </a:lnTo>
                  <a:lnTo>
                    <a:pt x="705612" y="205994"/>
                  </a:lnTo>
                  <a:lnTo>
                    <a:pt x="746379" y="218186"/>
                  </a:lnTo>
                  <a:lnTo>
                    <a:pt x="757497" y="217424"/>
                  </a:lnTo>
                  <a:lnTo>
                    <a:pt x="795496" y="199211"/>
                  </a:lnTo>
                  <a:lnTo>
                    <a:pt x="811253" y="177673"/>
                  </a:lnTo>
                  <a:lnTo>
                    <a:pt x="746379" y="177673"/>
                  </a:lnTo>
                  <a:lnTo>
                    <a:pt x="738925" y="176700"/>
                  </a:lnTo>
                  <a:lnTo>
                    <a:pt x="713438" y="139811"/>
                  </a:lnTo>
                  <a:lnTo>
                    <a:pt x="711600" y="126577"/>
                  </a:lnTo>
                  <a:lnTo>
                    <a:pt x="711475" y="125676"/>
                  </a:lnTo>
                  <a:lnTo>
                    <a:pt x="713438" y="78517"/>
                  </a:lnTo>
                  <a:lnTo>
                    <a:pt x="732186" y="44592"/>
                  </a:lnTo>
                  <a:lnTo>
                    <a:pt x="746379" y="40512"/>
                  </a:lnTo>
                  <a:lnTo>
                    <a:pt x="811246" y="40512"/>
                  </a:lnTo>
                  <a:lnTo>
                    <a:pt x="809593" y="37177"/>
                  </a:lnTo>
                  <a:lnTo>
                    <a:pt x="777829" y="6858"/>
                  </a:lnTo>
                  <a:lnTo>
                    <a:pt x="757497" y="762"/>
                  </a:lnTo>
                  <a:lnTo>
                    <a:pt x="746379" y="0"/>
                  </a:lnTo>
                  <a:close/>
                </a:path>
                <a:path w="826134" h="233679">
                  <a:moveTo>
                    <a:pt x="811246" y="40512"/>
                  </a:moveTo>
                  <a:lnTo>
                    <a:pt x="746379" y="40512"/>
                  </a:lnTo>
                  <a:lnTo>
                    <a:pt x="753812" y="41487"/>
                  </a:lnTo>
                  <a:lnTo>
                    <a:pt x="760507" y="44592"/>
                  </a:lnTo>
                  <a:lnTo>
                    <a:pt x="779287" y="78517"/>
                  </a:lnTo>
                  <a:lnTo>
                    <a:pt x="781103" y="91787"/>
                  </a:lnTo>
                  <a:lnTo>
                    <a:pt x="781226" y="92690"/>
                  </a:lnTo>
                  <a:lnTo>
                    <a:pt x="779287" y="139811"/>
                  </a:lnTo>
                  <a:lnTo>
                    <a:pt x="760507" y="173609"/>
                  </a:lnTo>
                  <a:lnTo>
                    <a:pt x="746379" y="177673"/>
                  </a:lnTo>
                  <a:lnTo>
                    <a:pt x="811253" y="177673"/>
                  </a:lnTo>
                  <a:lnTo>
                    <a:pt x="825017" y="126577"/>
                  </a:lnTo>
                  <a:lnTo>
                    <a:pt x="825754" y="109219"/>
                  </a:lnTo>
                  <a:lnTo>
                    <a:pt x="825055" y="92690"/>
                  </a:lnTo>
                  <a:lnTo>
                    <a:pt x="825017" y="91787"/>
                  </a:lnTo>
                  <a:lnTo>
                    <a:pt x="823007" y="75866"/>
                  </a:lnTo>
                  <a:lnTo>
                    <a:pt x="819735" y="61446"/>
                  </a:lnTo>
                  <a:lnTo>
                    <a:pt x="815213" y="48513"/>
                  </a:lnTo>
                  <a:lnTo>
                    <a:pt x="811246" y="40512"/>
                  </a:lnTo>
                  <a:close/>
                </a:path>
                <a:path w="826134" h="233679">
                  <a:moveTo>
                    <a:pt x="258318" y="5587"/>
                  </a:moveTo>
                  <a:lnTo>
                    <a:pt x="115824" y="5587"/>
                  </a:lnTo>
                  <a:lnTo>
                    <a:pt x="115824" y="45847"/>
                  </a:lnTo>
                  <a:lnTo>
                    <a:pt x="204343" y="45847"/>
                  </a:lnTo>
                  <a:lnTo>
                    <a:pt x="132842" y="213106"/>
                  </a:lnTo>
                  <a:lnTo>
                    <a:pt x="181229" y="213106"/>
                  </a:lnTo>
                  <a:lnTo>
                    <a:pt x="258318" y="33147"/>
                  </a:lnTo>
                  <a:lnTo>
                    <a:pt x="258318" y="5587"/>
                  </a:lnTo>
                  <a:close/>
                </a:path>
                <a:path w="826134" h="233679">
                  <a:moveTo>
                    <a:pt x="82676" y="5587"/>
                  </a:moveTo>
                  <a:lnTo>
                    <a:pt x="0" y="5587"/>
                  </a:lnTo>
                  <a:lnTo>
                    <a:pt x="0" y="45847"/>
                  </a:lnTo>
                  <a:lnTo>
                    <a:pt x="36575" y="45847"/>
                  </a:lnTo>
                  <a:lnTo>
                    <a:pt x="36575" y="213106"/>
                  </a:lnTo>
                  <a:lnTo>
                    <a:pt x="82676" y="213106"/>
                  </a:lnTo>
                  <a:lnTo>
                    <a:pt x="82676" y="5587"/>
                  </a:lnTo>
                  <a:close/>
                </a:path>
                <a:path w="826134" h="233679">
                  <a:moveTo>
                    <a:pt x="645083" y="40512"/>
                  </a:moveTo>
                  <a:lnTo>
                    <a:pt x="585999" y="40512"/>
                  </a:lnTo>
                  <a:lnTo>
                    <a:pt x="592836" y="42672"/>
                  </a:lnTo>
                  <a:lnTo>
                    <a:pt x="601980" y="51815"/>
                  </a:lnTo>
                  <a:lnTo>
                    <a:pt x="604266" y="57912"/>
                  </a:lnTo>
                  <a:lnTo>
                    <a:pt x="604393" y="71374"/>
                  </a:lnTo>
                  <a:lnTo>
                    <a:pt x="602361" y="78105"/>
                  </a:lnTo>
                  <a:lnTo>
                    <a:pt x="573405" y="116586"/>
                  </a:lnTo>
                  <a:lnTo>
                    <a:pt x="505460" y="186562"/>
                  </a:lnTo>
                  <a:lnTo>
                    <a:pt x="505460" y="213106"/>
                  </a:lnTo>
                  <a:lnTo>
                    <a:pt x="653796" y="213106"/>
                  </a:lnTo>
                  <a:lnTo>
                    <a:pt x="653796" y="173862"/>
                  </a:lnTo>
                  <a:lnTo>
                    <a:pt x="573151" y="173862"/>
                  </a:lnTo>
                  <a:lnTo>
                    <a:pt x="602869" y="143129"/>
                  </a:lnTo>
                  <a:lnTo>
                    <a:pt x="631190" y="110998"/>
                  </a:lnTo>
                  <a:lnTo>
                    <a:pt x="649859" y="72262"/>
                  </a:lnTo>
                  <a:lnTo>
                    <a:pt x="649732" y="65150"/>
                  </a:lnTo>
                  <a:lnTo>
                    <a:pt x="648408" y="51815"/>
                  </a:lnTo>
                  <a:lnTo>
                    <a:pt x="648372" y="51456"/>
                  </a:lnTo>
                  <a:lnTo>
                    <a:pt x="645083" y="40512"/>
                  </a:lnTo>
                  <a:close/>
                </a:path>
                <a:path w="826134" h="233679">
                  <a:moveTo>
                    <a:pt x="575691" y="0"/>
                  </a:moveTo>
                  <a:lnTo>
                    <a:pt x="532899" y="11751"/>
                  </a:lnTo>
                  <a:lnTo>
                    <a:pt x="506555" y="42989"/>
                  </a:lnTo>
                  <a:lnTo>
                    <a:pt x="501129" y="71374"/>
                  </a:lnTo>
                  <a:lnTo>
                    <a:pt x="546608" y="71374"/>
                  </a:lnTo>
                  <a:lnTo>
                    <a:pt x="546608" y="63118"/>
                  </a:lnTo>
                  <a:lnTo>
                    <a:pt x="549148" y="56006"/>
                  </a:lnTo>
                  <a:lnTo>
                    <a:pt x="559054" y="43814"/>
                  </a:lnTo>
                  <a:lnTo>
                    <a:pt x="566166" y="40512"/>
                  </a:lnTo>
                  <a:lnTo>
                    <a:pt x="645083" y="40512"/>
                  </a:lnTo>
                  <a:lnTo>
                    <a:pt x="644667" y="39131"/>
                  </a:lnTo>
                  <a:lnTo>
                    <a:pt x="606837" y="4937"/>
                  </a:lnTo>
                  <a:lnTo>
                    <a:pt x="592240" y="1379"/>
                  </a:lnTo>
                  <a:lnTo>
                    <a:pt x="575691" y="0"/>
                  </a:lnTo>
                  <a:close/>
                </a:path>
                <a:path w="826134" h="233679">
                  <a:moveTo>
                    <a:pt x="382016" y="152781"/>
                  </a:moveTo>
                  <a:lnTo>
                    <a:pt x="336423" y="152781"/>
                  </a:lnTo>
                  <a:lnTo>
                    <a:pt x="338903" y="167116"/>
                  </a:lnTo>
                  <a:lnTo>
                    <a:pt x="359156" y="200406"/>
                  </a:lnTo>
                  <a:lnTo>
                    <a:pt x="382961" y="213614"/>
                  </a:lnTo>
                  <a:lnTo>
                    <a:pt x="383117" y="213614"/>
                  </a:lnTo>
                  <a:lnTo>
                    <a:pt x="397303" y="216925"/>
                  </a:lnTo>
                  <a:lnTo>
                    <a:pt x="413639" y="218186"/>
                  </a:lnTo>
                  <a:lnTo>
                    <a:pt x="424213" y="217614"/>
                  </a:lnTo>
                  <a:lnTo>
                    <a:pt x="434228" y="216090"/>
                  </a:lnTo>
                  <a:lnTo>
                    <a:pt x="474559" y="194665"/>
                  </a:lnTo>
                  <a:lnTo>
                    <a:pt x="484967" y="179197"/>
                  </a:lnTo>
                  <a:lnTo>
                    <a:pt x="403987" y="179197"/>
                  </a:lnTo>
                  <a:lnTo>
                    <a:pt x="396494" y="176784"/>
                  </a:lnTo>
                  <a:lnTo>
                    <a:pt x="385952" y="167512"/>
                  </a:lnTo>
                  <a:lnTo>
                    <a:pt x="383024" y="161290"/>
                  </a:lnTo>
                  <a:lnTo>
                    <a:pt x="382905" y="161036"/>
                  </a:lnTo>
                  <a:lnTo>
                    <a:pt x="382070" y="153288"/>
                  </a:lnTo>
                  <a:lnTo>
                    <a:pt x="382016" y="152781"/>
                  </a:lnTo>
                  <a:close/>
                </a:path>
                <a:path w="826134" h="233679">
                  <a:moveTo>
                    <a:pt x="480191" y="38988"/>
                  </a:moveTo>
                  <a:lnTo>
                    <a:pt x="420892" y="38988"/>
                  </a:lnTo>
                  <a:lnTo>
                    <a:pt x="427227" y="41021"/>
                  </a:lnTo>
                  <a:lnTo>
                    <a:pt x="436880" y="49657"/>
                  </a:lnTo>
                  <a:lnTo>
                    <a:pt x="439293" y="55753"/>
                  </a:lnTo>
                  <a:lnTo>
                    <a:pt x="439293" y="71374"/>
                  </a:lnTo>
                  <a:lnTo>
                    <a:pt x="436625" y="77724"/>
                  </a:lnTo>
                  <a:lnTo>
                    <a:pt x="431292" y="82296"/>
                  </a:lnTo>
                  <a:lnTo>
                    <a:pt x="426085" y="86868"/>
                  </a:lnTo>
                  <a:lnTo>
                    <a:pt x="418331" y="89407"/>
                  </a:lnTo>
                  <a:lnTo>
                    <a:pt x="388620" y="89407"/>
                  </a:lnTo>
                  <a:lnTo>
                    <a:pt x="388620" y="127000"/>
                  </a:lnTo>
                  <a:lnTo>
                    <a:pt x="409321" y="127000"/>
                  </a:lnTo>
                  <a:lnTo>
                    <a:pt x="417105" y="127480"/>
                  </a:lnTo>
                  <a:lnTo>
                    <a:pt x="445262" y="144780"/>
                  </a:lnTo>
                  <a:lnTo>
                    <a:pt x="445262" y="161290"/>
                  </a:lnTo>
                  <a:lnTo>
                    <a:pt x="442341" y="167512"/>
                  </a:lnTo>
                  <a:lnTo>
                    <a:pt x="436625" y="172085"/>
                  </a:lnTo>
                  <a:lnTo>
                    <a:pt x="430911" y="176784"/>
                  </a:lnTo>
                  <a:lnTo>
                    <a:pt x="423291" y="179069"/>
                  </a:lnTo>
                  <a:lnTo>
                    <a:pt x="413639" y="179197"/>
                  </a:lnTo>
                  <a:lnTo>
                    <a:pt x="484967" y="179197"/>
                  </a:lnTo>
                  <a:lnTo>
                    <a:pt x="487735" y="172085"/>
                  </a:lnTo>
                  <a:lnTo>
                    <a:pt x="487791" y="171942"/>
                  </a:lnTo>
                  <a:lnTo>
                    <a:pt x="489757" y="162954"/>
                  </a:lnTo>
                  <a:lnTo>
                    <a:pt x="490474" y="153288"/>
                  </a:lnTo>
                  <a:lnTo>
                    <a:pt x="490347" y="144272"/>
                  </a:lnTo>
                  <a:lnTo>
                    <a:pt x="488188" y="136651"/>
                  </a:lnTo>
                  <a:lnTo>
                    <a:pt x="456565" y="107950"/>
                  </a:lnTo>
                  <a:lnTo>
                    <a:pt x="449961" y="106934"/>
                  </a:lnTo>
                  <a:lnTo>
                    <a:pt x="456533" y="105100"/>
                  </a:lnTo>
                  <a:lnTo>
                    <a:pt x="483908" y="71374"/>
                  </a:lnTo>
                  <a:lnTo>
                    <a:pt x="484886" y="62356"/>
                  </a:lnTo>
                  <a:lnTo>
                    <a:pt x="483485" y="49657"/>
                  </a:lnTo>
                  <a:lnTo>
                    <a:pt x="483407" y="48954"/>
                  </a:lnTo>
                  <a:lnTo>
                    <a:pt x="480191" y="38988"/>
                  </a:lnTo>
                  <a:close/>
                </a:path>
                <a:path w="826134" h="233679">
                  <a:moveTo>
                    <a:pt x="412115" y="0"/>
                  </a:moveTo>
                  <a:lnTo>
                    <a:pt x="370663" y="11037"/>
                  </a:lnTo>
                  <a:lnTo>
                    <a:pt x="345090" y="40703"/>
                  </a:lnTo>
                  <a:lnTo>
                    <a:pt x="339851" y="67944"/>
                  </a:lnTo>
                  <a:lnTo>
                    <a:pt x="385318" y="67944"/>
                  </a:lnTo>
                  <a:lnTo>
                    <a:pt x="385318" y="60325"/>
                  </a:lnTo>
                  <a:lnTo>
                    <a:pt x="387471" y="53609"/>
                  </a:lnTo>
                  <a:lnTo>
                    <a:pt x="391795" y="47878"/>
                  </a:lnTo>
                  <a:lnTo>
                    <a:pt x="396113" y="42037"/>
                  </a:lnTo>
                  <a:lnTo>
                    <a:pt x="402844" y="38988"/>
                  </a:lnTo>
                  <a:lnTo>
                    <a:pt x="480191" y="38988"/>
                  </a:lnTo>
                  <a:lnTo>
                    <a:pt x="479536" y="36956"/>
                  </a:lnTo>
                  <a:lnTo>
                    <a:pt x="441626" y="4587"/>
                  </a:lnTo>
                  <a:lnTo>
                    <a:pt x="427686" y="1287"/>
                  </a:lnTo>
                  <a:lnTo>
                    <a:pt x="412115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95234" y="3214623"/>
              <a:ext cx="161544" cy="1731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2168" y="1406651"/>
              <a:ext cx="1080515" cy="55930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2168" y="3051047"/>
              <a:ext cx="1080515" cy="55930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2168" y="4158995"/>
              <a:ext cx="1080515" cy="55930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62583" y="4439411"/>
              <a:ext cx="423672" cy="42367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91539" y="3329939"/>
              <a:ext cx="426720" cy="426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19915" cy="92354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658867" y="2199131"/>
            <a:ext cx="858519" cy="3100070"/>
          </a:xfrm>
          <a:custGeom>
            <a:avLst/>
            <a:gdLst/>
            <a:ahLst/>
            <a:cxnLst/>
            <a:rect l="l" t="t" r="r" b="b"/>
            <a:pathLst>
              <a:path w="858520" h="3100070">
                <a:moveTo>
                  <a:pt x="732917" y="0"/>
                </a:moveTo>
                <a:lnTo>
                  <a:pt x="125095" y="0"/>
                </a:lnTo>
                <a:lnTo>
                  <a:pt x="76402" y="9830"/>
                </a:lnTo>
                <a:lnTo>
                  <a:pt x="36639" y="36639"/>
                </a:lnTo>
                <a:lnTo>
                  <a:pt x="9830" y="76402"/>
                </a:lnTo>
                <a:lnTo>
                  <a:pt x="0" y="125094"/>
                </a:lnTo>
                <a:lnTo>
                  <a:pt x="0" y="3099816"/>
                </a:lnTo>
                <a:lnTo>
                  <a:pt x="858012" y="3099816"/>
                </a:lnTo>
                <a:lnTo>
                  <a:pt x="858012" y="125094"/>
                </a:lnTo>
                <a:lnTo>
                  <a:pt x="848181" y="76402"/>
                </a:lnTo>
                <a:lnTo>
                  <a:pt x="821372" y="36639"/>
                </a:lnTo>
                <a:lnTo>
                  <a:pt x="781609" y="9830"/>
                </a:lnTo>
                <a:lnTo>
                  <a:pt x="732917" y="0"/>
                </a:lnTo>
                <a:close/>
              </a:path>
            </a:pathLst>
          </a:custGeom>
          <a:solidFill>
            <a:srgbClr val="1246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28544" y="2955035"/>
            <a:ext cx="858519" cy="2376170"/>
          </a:xfrm>
          <a:custGeom>
            <a:avLst/>
            <a:gdLst/>
            <a:ahLst/>
            <a:cxnLst/>
            <a:rect l="l" t="t" r="r" b="b"/>
            <a:pathLst>
              <a:path w="858520" h="2376170">
                <a:moveTo>
                  <a:pt x="715009" y="0"/>
                </a:moveTo>
                <a:lnTo>
                  <a:pt x="143001" y="0"/>
                </a:lnTo>
                <a:lnTo>
                  <a:pt x="97796" y="7288"/>
                </a:lnTo>
                <a:lnTo>
                  <a:pt x="58539" y="27586"/>
                </a:lnTo>
                <a:lnTo>
                  <a:pt x="27586" y="58539"/>
                </a:lnTo>
                <a:lnTo>
                  <a:pt x="7288" y="97796"/>
                </a:lnTo>
                <a:lnTo>
                  <a:pt x="0" y="143001"/>
                </a:lnTo>
                <a:lnTo>
                  <a:pt x="0" y="2375916"/>
                </a:lnTo>
                <a:lnTo>
                  <a:pt x="858011" y="2375916"/>
                </a:lnTo>
                <a:lnTo>
                  <a:pt x="858011" y="143001"/>
                </a:lnTo>
                <a:lnTo>
                  <a:pt x="850723" y="97796"/>
                </a:lnTo>
                <a:lnTo>
                  <a:pt x="830425" y="58539"/>
                </a:lnTo>
                <a:lnTo>
                  <a:pt x="799472" y="27586"/>
                </a:lnTo>
                <a:lnTo>
                  <a:pt x="760215" y="7288"/>
                </a:lnTo>
                <a:lnTo>
                  <a:pt x="715009" y="0"/>
                </a:lnTo>
                <a:close/>
              </a:path>
            </a:pathLst>
          </a:custGeom>
          <a:solidFill>
            <a:srgbClr val="8496AF">
              <a:alpha val="7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28015" y="914399"/>
            <a:ext cx="11391900" cy="5565775"/>
            <a:chOff x="128015" y="914399"/>
            <a:chExt cx="11391900" cy="5565775"/>
          </a:xfrm>
        </p:grpSpPr>
        <p:sp>
          <p:nvSpPr>
            <p:cNvPr id="7" name="object 7"/>
            <p:cNvSpPr/>
            <p:nvPr/>
          </p:nvSpPr>
          <p:spPr>
            <a:xfrm>
              <a:off x="1133855" y="2816351"/>
              <a:ext cx="858519" cy="2490470"/>
            </a:xfrm>
            <a:custGeom>
              <a:avLst/>
              <a:gdLst/>
              <a:ahLst/>
              <a:cxnLst/>
              <a:rect l="l" t="t" r="r" b="b"/>
              <a:pathLst>
                <a:path w="858519" h="2490470">
                  <a:moveTo>
                    <a:pt x="715010" y="0"/>
                  </a:moveTo>
                  <a:lnTo>
                    <a:pt x="143002" y="0"/>
                  </a:lnTo>
                  <a:lnTo>
                    <a:pt x="97800" y="7288"/>
                  </a:lnTo>
                  <a:lnTo>
                    <a:pt x="58545" y="27586"/>
                  </a:lnTo>
                  <a:lnTo>
                    <a:pt x="27590" y="58539"/>
                  </a:lnTo>
                  <a:lnTo>
                    <a:pt x="7290" y="97796"/>
                  </a:lnTo>
                  <a:lnTo>
                    <a:pt x="0" y="143001"/>
                  </a:lnTo>
                  <a:lnTo>
                    <a:pt x="0" y="2490216"/>
                  </a:lnTo>
                  <a:lnTo>
                    <a:pt x="858012" y="2490216"/>
                  </a:lnTo>
                  <a:lnTo>
                    <a:pt x="858012" y="143001"/>
                  </a:lnTo>
                  <a:lnTo>
                    <a:pt x="850723" y="97796"/>
                  </a:lnTo>
                  <a:lnTo>
                    <a:pt x="830425" y="58539"/>
                  </a:lnTo>
                  <a:lnTo>
                    <a:pt x="799472" y="27586"/>
                  </a:lnTo>
                  <a:lnTo>
                    <a:pt x="760215" y="7288"/>
                  </a:lnTo>
                  <a:lnTo>
                    <a:pt x="715010" y="0"/>
                  </a:lnTo>
                  <a:close/>
                </a:path>
              </a:pathLst>
            </a:custGeom>
            <a:solidFill>
              <a:srgbClr val="8496AF">
                <a:alpha val="7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15" y="5231891"/>
              <a:ext cx="6577583" cy="52882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5635" y="5754623"/>
              <a:ext cx="6335395" cy="47625"/>
            </a:xfrm>
            <a:custGeom>
              <a:avLst/>
              <a:gdLst/>
              <a:ahLst/>
              <a:cxnLst/>
              <a:rect l="l" t="t" r="r" b="b"/>
              <a:pathLst>
                <a:path w="6335395" h="47625">
                  <a:moveTo>
                    <a:pt x="6335268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6335268" y="47244"/>
                  </a:lnTo>
                  <a:lnTo>
                    <a:pt x="633526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56887" y="1610867"/>
              <a:ext cx="1925320" cy="3632200"/>
            </a:xfrm>
            <a:custGeom>
              <a:avLst/>
              <a:gdLst/>
              <a:ahLst/>
              <a:cxnLst/>
              <a:rect l="l" t="t" r="r" b="b"/>
              <a:pathLst>
                <a:path w="1925320" h="3632200">
                  <a:moveTo>
                    <a:pt x="1604010" y="0"/>
                  </a:moveTo>
                  <a:lnTo>
                    <a:pt x="320801" y="0"/>
                  </a:lnTo>
                  <a:lnTo>
                    <a:pt x="273398" y="3478"/>
                  </a:lnTo>
                  <a:lnTo>
                    <a:pt x="228153" y="13583"/>
                  </a:lnTo>
                  <a:lnTo>
                    <a:pt x="185563" y="29817"/>
                  </a:lnTo>
                  <a:lnTo>
                    <a:pt x="146125" y="51685"/>
                  </a:lnTo>
                  <a:lnTo>
                    <a:pt x="110335" y="78690"/>
                  </a:lnTo>
                  <a:lnTo>
                    <a:pt x="78690" y="110335"/>
                  </a:lnTo>
                  <a:lnTo>
                    <a:pt x="51685" y="146125"/>
                  </a:lnTo>
                  <a:lnTo>
                    <a:pt x="29817" y="185563"/>
                  </a:lnTo>
                  <a:lnTo>
                    <a:pt x="13583" y="228153"/>
                  </a:lnTo>
                  <a:lnTo>
                    <a:pt x="3478" y="273398"/>
                  </a:lnTo>
                  <a:lnTo>
                    <a:pt x="0" y="320801"/>
                  </a:lnTo>
                  <a:lnTo>
                    <a:pt x="0" y="3631691"/>
                  </a:lnTo>
                  <a:lnTo>
                    <a:pt x="1924812" y="3631691"/>
                  </a:lnTo>
                  <a:lnTo>
                    <a:pt x="1924812" y="320801"/>
                  </a:lnTo>
                  <a:lnTo>
                    <a:pt x="1921333" y="273398"/>
                  </a:lnTo>
                  <a:lnTo>
                    <a:pt x="1911228" y="228153"/>
                  </a:lnTo>
                  <a:lnTo>
                    <a:pt x="1894994" y="185563"/>
                  </a:lnTo>
                  <a:lnTo>
                    <a:pt x="1873126" y="146125"/>
                  </a:lnTo>
                  <a:lnTo>
                    <a:pt x="1846121" y="110335"/>
                  </a:lnTo>
                  <a:lnTo>
                    <a:pt x="1814476" y="78690"/>
                  </a:lnTo>
                  <a:lnTo>
                    <a:pt x="1778686" y="51685"/>
                  </a:lnTo>
                  <a:lnTo>
                    <a:pt x="1739248" y="29817"/>
                  </a:lnTo>
                  <a:lnTo>
                    <a:pt x="1696658" y="13583"/>
                  </a:lnTo>
                  <a:lnTo>
                    <a:pt x="1651413" y="3478"/>
                  </a:lnTo>
                  <a:lnTo>
                    <a:pt x="1604010" y="0"/>
                  </a:lnTo>
                  <a:close/>
                </a:path>
              </a:pathLst>
            </a:custGeom>
            <a:solidFill>
              <a:srgbClr val="DEEBF7">
                <a:alpha val="7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57444" y="5233415"/>
              <a:ext cx="657225" cy="513715"/>
            </a:xfrm>
            <a:custGeom>
              <a:avLst/>
              <a:gdLst/>
              <a:ahLst/>
              <a:cxnLst/>
              <a:rect l="l" t="t" r="r" b="b"/>
              <a:pathLst>
                <a:path w="657225" h="513714">
                  <a:moveTo>
                    <a:pt x="656843" y="0"/>
                  </a:moveTo>
                  <a:lnTo>
                    <a:pt x="0" y="0"/>
                  </a:lnTo>
                  <a:lnTo>
                    <a:pt x="0" y="513587"/>
                  </a:lnTo>
                  <a:lnTo>
                    <a:pt x="656843" y="0"/>
                  </a:lnTo>
                  <a:close/>
                </a:path>
              </a:pathLst>
            </a:custGeom>
            <a:solidFill>
              <a:srgbClr val="C4C4C4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2604" y="2706623"/>
              <a:ext cx="960145" cy="31257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512" y="2732531"/>
              <a:ext cx="858012" cy="30236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24911" y="2874263"/>
              <a:ext cx="960145" cy="29580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50820" y="2900171"/>
              <a:ext cx="858012" cy="28559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61331" y="2119883"/>
              <a:ext cx="960145" cy="371246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87239" y="2145791"/>
              <a:ext cx="858012" cy="36103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57440" y="2415412"/>
              <a:ext cx="655320" cy="233045"/>
            </a:xfrm>
            <a:custGeom>
              <a:avLst/>
              <a:gdLst/>
              <a:ahLst/>
              <a:cxnLst/>
              <a:rect l="l" t="t" r="r" b="b"/>
              <a:pathLst>
                <a:path w="655319" h="233044">
                  <a:moveTo>
                    <a:pt x="218528" y="166750"/>
                  </a:moveTo>
                  <a:lnTo>
                    <a:pt x="178079" y="166750"/>
                  </a:lnTo>
                  <a:lnTo>
                    <a:pt x="168909" y="232663"/>
                  </a:lnTo>
                  <a:lnTo>
                    <a:pt x="202768" y="232663"/>
                  </a:lnTo>
                  <a:lnTo>
                    <a:pt x="218528" y="166750"/>
                  </a:lnTo>
                  <a:close/>
                </a:path>
                <a:path w="655319" h="233044">
                  <a:moveTo>
                    <a:pt x="627049" y="142112"/>
                  </a:moveTo>
                  <a:lnTo>
                    <a:pt x="577430" y="142112"/>
                  </a:lnTo>
                  <a:lnTo>
                    <a:pt x="530440" y="212344"/>
                  </a:lnTo>
                  <a:lnTo>
                    <a:pt x="582891" y="212344"/>
                  </a:lnTo>
                  <a:lnTo>
                    <a:pt x="627049" y="142112"/>
                  </a:lnTo>
                  <a:close/>
                </a:path>
                <a:path w="655319" h="233044">
                  <a:moveTo>
                    <a:pt x="576414" y="0"/>
                  </a:moveTo>
                  <a:lnTo>
                    <a:pt x="536790" y="9017"/>
                  </a:lnTo>
                  <a:lnTo>
                    <a:pt x="504107" y="42584"/>
                  </a:lnTo>
                  <a:lnTo>
                    <a:pt x="497801" y="72771"/>
                  </a:lnTo>
                  <a:lnTo>
                    <a:pt x="498429" y="81787"/>
                  </a:lnTo>
                  <a:lnTo>
                    <a:pt x="513341" y="117129"/>
                  </a:lnTo>
                  <a:lnTo>
                    <a:pt x="552094" y="140827"/>
                  </a:lnTo>
                  <a:lnTo>
                    <a:pt x="571588" y="143129"/>
                  </a:lnTo>
                  <a:lnTo>
                    <a:pt x="572858" y="143001"/>
                  </a:lnTo>
                  <a:lnTo>
                    <a:pt x="573874" y="143001"/>
                  </a:lnTo>
                  <a:lnTo>
                    <a:pt x="574890" y="142748"/>
                  </a:lnTo>
                  <a:lnTo>
                    <a:pt x="575971" y="142507"/>
                  </a:lnTo>
                  <a:lnTo>
                    <a:pt x="576443" y="142507"/>
                  </a:lnTo>
                  <a:lnTo>
                    <a:pt x="577430" y="142112"/>
                  </a:lnTo>
                  <a:lnTo>
                    <a:pt x="627049" y="142112"/>
                  </a:lnTo>
                  <a:lnTo>
                    <a:pt x="636231" y="127508"/>
                  </a:lnTo>
                  <a:lnTo>
                    <a:pt x="640595" y="120511"/>
                  </a:lnTo>
                  <a:lnTo>
                    <a:pt x="644375" y="113633"/>
                  </a:lnTo>
                  <a:lnTo>
                    <a:pt x="647608" y="106898"/>
                  </a:lnTo>
                  <a:lnTo>
                    <a:pt x="648224" y="105410"/>
                  </a:lnTo>
                  <a:lnTo>
                    <a:pt x="576414" y="105410"/>
                  </a:lnTo>
                  <a:lnTo>
                    <a:pt x="569031" y="104671"/>
                  </a:lnTo>
                  <a:lnTo>
                    <a:pt x="543013" y="81787"/>
                  </a:lnTo>
                  <a:lnTo>
                    <a:pt x="543013" y="62864"/>
                  </a:lnTo>
                  <a:lnTo>
                    <a:pt x="576414" y="39243"/>
                  </a:lnTo>
                  <a:lnTo>
                    <a:pt x="647160" y="39243"/>
                  </a:lnTo>
                  <a:lnTo>
                    <a:pt x="644359" y="34036"/>
                  </a:lnTo>
                  <a:lnTo>
                    <a:pt x="607043" y="5161"/>
                  </a:lnTo>
                  <a:lnTo>
                    <a:pt x="587213" y="640"/>
                  </a:lnTo>
                  <a:lnTo>
                    <a:pt x="587413" y="640"/>
                  </a:lnTo>
                  <a:lnTo>
                    <a:pt x="576414" y="0"/>
                  </a:lnTo>
                  <a:close/>
                </a:path>
                <a:path w="655319" h="233044">
                  <a:moveTo>
                    <a:pt x="647160" y="39243"/>
                  </a:moveTo>
                  <a:lnTo>
                    <a:pt x="576414" y="39243"/>
                  </a:lnTo>
                  <a:lnTo>
                    <a:pt x="583818" y="39981"/>
                  </a:lnTo>
                  <a:lnTo>
                    <a:pt x="590400" y="41814"/>
                  </a:lnTo>
                  <a:lnTo>
                    <a:pt x="596149" y="44743"/>
                  </a:lnTo>
                  <a:lnTo>
                    <a:pt x="601052" y="48768"/>
                  </a:lnTo>
                  <a:lnTo>
                    <a:pt x="606894" y="54990"/>
                  </a:lnTo>
                  <a:lnTo>
                    <a:pt x="609942" y="62864"/>
                  </a:lnTo>
                  <a:lnTo>
                    <a:pt x="609942" y="81787"/>
                  </a:lnTo>
                  <a:lnTo>
                    <a:pt x="576414" y="105410"/>
                  </a:lnTo>
                  <a:lnTo>
                    <a:pt x="648224" y="105410"/>
                  </a:lnTo>
                  <a:lnTo>
                    <a:pt x="655144" y="72771"/>
                  </a:lnTo>
                  <a:lnTo>
                    <a:pt x="655135" y="72262"/>
                  </a:lnTo>
                  <a:lnTo>
                    <a:pt x="648957" y="42584"/>
                  </a:lnTo>
                  <a:lnTo>
                    <a:pt x="647160" y="39243"/>
                  </a:lnTo>
                  <a:close/>
                </a:path>
                <a:path w="655319" h="233044">
                  <a:moveTo>
                    <a:pt x="469099" y="4825"/>
                  </a:moveTo>
                  <a:lnTo>
                    <a:pt x="386295" y="4825"/>
                  </a:lnTo>
                  <a:lnTo>
                    <a:pt x="386295" y="45085"/>
                  </a:lnTo>
                  <a:lnTo>
                    <a:pt x="422998" y="45085"/>
                  </a:lnTo>
                  <a:lnTo>
                    <a:pt x="422998" y="212344"/>
                  </a:lnTo>
                  <a:lnTo>
                    <a:pt x="469099" y="212344"/>
                  </a:lnTo>
                  <a:lnTo>
                    <a:pt x="469099" y="4825"/>
                  </a:lnTo>
                  <a:close/>
                </a:path>
                <a:path w="655319" h="233044">
                  <a:moveTo>
                    <a:pt x="376516" y="4825"/>
                  </a:moveTo>
                  <a:lnTo>
                    <a:pt x="233895" y="4825"/>
                  </a:lnTo>
                  <a:lnTo>
                    <a:pt x="233895" y="45085"/>
                  </a:lnTo>
                  <a:lnTo>
                    <a:pt x="322541" y="45085"/>
                  </a:lnTo>
                  <a:lnTo>
                    <a:pt x="251040" y="212344"/>
                  </a:lnTo>
                  <a:lnTo>
                    <a:pt x="299300" y="212344"/>
                  </a:lnTo>
                  <a:lnTo>
                    <a:pt x="376516" y="32385"/>
                  </a:lnTo>
                  <a:lnTo>
                    <a:pt x="376516" y="4825"/>
                  </a:lnTo>
                  <a:close/>
                </a:path>
                <a:path w="655319" h="233044">
                  <a:moveTo>
                    <a:pt x="45554" y="151764"/>
                  </a:moveTo>
                  <a:lnTo>
                    <a:pt x="0" y="151764"/>
                  </a:lnTo>
                  <a:lnTo>
                    <a:pt x="2278" y="165385"/>
                  </a:lnTo>
                  <a:lnTo>
                    <a:pt x="22263" y="199389"/>
                  </a:lnTo>
                  <a:lnTo>
                    <a:pt x="59744" y="215909"/>
                  </a:lnTo>
                  <a:lnTo>
                    <a:pt x="75844" y="217170"/>
                  </a:lnTo>
                  <a:lnTo>
                    <a:pt x="86345" y="216529"/>
                  </a:lnTo>
                  <a:lnTo>
                    <a:pt x="122400" y="203223"/>
                  </a:lnTo>
                  <a:lnTo>
                    <a:pt x="143736" y="177926"/>
                  </a:lnTo>
                  <a:lnTo>
                    <a:pt x="66332" y="177926"/>
                  </a:lnTo>
                  <a:lnTo>
                    <a:pt x="59131" y="175640"/>
                  </a:lnTo>
                  <a:lnTo>
                    <a:pt x="49288" y="166497"/>
                  </a:lnTo>
                  <a:lnTo>
                    <a:pt x="46405" y="160020"/>
                  </a:lnTo>
                  <a:lnTo>
                    <a:pt x="45554" y="151764"/>
                  </a:lnTo>
                  <a:close/>
                </a:path>
                <a:path w="655319" h="233044">
                  <a:moveTo>
                    <a:pt x="144705" y="112140"/>
                  </a:moveTo>
                  <a:lnTo>
                    <a:pt x="85051" y="112140"/>
                  </a:lnTo>
                  <a:lnTo>
                    <a:pt x="92989" y="115300"/>
                  </a:lnTo>
                  <a:lnTo>
                    <a:pt x="92809" y="115300"/>
                  </a:lnTo>
                  <a:lnTo>
                    <a:pt x="103378" y="127126"/>
                  </a:lnTo>
                  <a:lnTo>
                    <a:pt x="106070" y="135000"/>
                  </a:lnTo>
                  <a:lnTo>
                    <a:pt x="106044" y="154559"/>
                  </a:lnTo>
                  <a:lnTo>
                    <a:pt x="103352" y="162433"/>
                  </a:lnTo>
                  <a:lnTo>
                    <a:pt x="92748" y="174625"/>
                  </a:lnTo>
                  <a:lnTo>
                    <a:pt x="85047" y="177926"/>
                  </a:lnTo>
                  <a:lnTo>
                    <a:pt x="143736" y="177926"/>
                  </a:lnTo>
                  <a:lnTo>
                    <a:pt x="145418" y="174625"/>
                  </a:lnTo>
                  <a:lnTo>
                    <a:pt x="148563" y="165385"/>
                  </a:lnTo>
                  <a:lnTo>
                    <a:pt x="150468" y="155503"/>
                  </a:lnTo>
                  <a:lnTo>
                    <a:pt x="151168" y="144907"/>
                  </a:lnTo>
                  <a:lnTo>
                    <a:pt x="149827" y="129168"/>
                  </a:lnTo>
                  <a:lnTo>
                    <a:pt x="146242" y="115300"/>
                  </a:lnTo>
                  <a:lnTo>
                    <a:pt x="144705" y="112140"/>
                  </a:lnTo>
                  <a:close/>
                </a:path>
                <a:path w="655319" h="233044">
                  <a:moveTo>
                    <a:pt x="140995" y="4825"/>
                  </a:moveTo>
                  <a:lnTo>
                    <a:pt x="9918" y="4825"/>
                  </a:lnTo>
                  <a:lnTo>
                    <a:pt x="3809" y="125984"/>
                  </a:lnTo>
                  <a:lnTo>
                    <a:pt x="45808" y="125984"/>
                  </a:lnTo>
                  <a:lnTo>
                    <a:pt x="48564" y="122047"/>
                  </a:lnTo>
                  <a:lnTo>
                    <a:pt x="52336" y="118745"/>
                  </a:lnTo>
                  <a:lnTo>
                    <a:pt x="57099" y="116205"/>
                  </a:lnTo>
                  <a:lnTo>
                    <a:pt x="61874" y="113537"/>
                  </a:lnTo>
                  <a:lnTo>
                    <a:pt x="67856" y="112140"/>
                  </a:lnTo>
                  <a:lnTo>
                    <a:pt x="144705" y="112140"/>
                  </a:lnTo>
                  <a:lnTo>
                    <a:pt x="140411" y="103312"/>
                  </a:lnTo>
                  <a:lnTo>
                    <a:pt x="132334" y="93218"/>
                  </a:lnTo>
                  <a:lnTo>
                    <a:pt x="122354" y="85193"/>
                  </a:lnTo>
                  <a:lnTo>
                    <a:pt x="118597" y="83312"/>
                  </a:lnTo>
                  <a:lnTo>
                    <a:pt x="49618" y="83312"/>
                  </a:lnTo>
                  <a:lnTo>
                    <a:pt x="51917" y="44323"/>
                  </a:lnTo>
                  <a:lnTo>
                    <a:pt x="140995" y="44323"/>
                  </a:lnTo>
                  <a:lnTo>
                    <a:pt x="140995" y="4825"/>
                  </a:lnTo>
                  <a:close/>
                </a:path>
                <a:path w="655319" h="233044">
                  <a:moveTo>
                    <a:pt x="84394" y="74675"/>
                  </a:moveTo>
                  <a:lnTo>
                    <a:pt x="76339" y="74675"/>
                  </a:lnTo>
                  <a:lnTo>
                    <a:pt x="70243" y="75437"/>
                  </a:lnTo>
                  <a:lnTo>
                    <a:pt x="59105" y="78486"/>
                  </a:lnTo>
                  <a:lnTo>
                    <a:pt x="54089" y="80518"/>
                  </a:lnTo>
                  <a:lnTo>
                    <a:pt x="49618" y="83312"/>
                  </a:lnTo>
                  <a:lnTo>
                    <a:pt x="118597" y="83312"/>
                  </a:lnTo>
                  <a:lnTo>
                    <a:pt x="110799" y="79406"/>
                  </a:lnTo>
                  <a:lnTo>
                    <a:pt x="97670" y="75858"/>
                  </a:lnTo>
                  <a:lnTo>
                    <a:pt x="84394" y="74675"/>
                  </a:lnTo>
                  <a:close/>
                </a:path>
              </a:pathLst>
            </a:custGeom>
            <a:solidFill>
              <a:srgbClr val="9CAB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7580" y="2452750"/>
              <a:ext cx="161544" cy="1731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561205" y="1825370"/>
              <a:ext cx="723900" cy="233679"/>
            </a:xfrm>
            <a:custGeom>
              <a:avLst/>
              <a:gdLst/>
              <a:ahLst/>
              <a:cxnLst/>
              <a:rect l="l" t="t" r="r" b="b"/>
              <a:pathLst>
                <a:path w="723900" h="233680">
                  <a:moveTo>
                    <a:pt x="218821" y="167512"/>
                  </a:moveTo>
                  <a:lnTo>
                    <a:pt x="178308" y="167512"/>
                  </a:lnTo>
                  <a:lnTo>
                    <a:pt x="169164" y="233425"/>
                  </a:lnTo>
                  <a:lnTo>
                    <a:pt x="203073" y="233425"/>
                  </a:lnTo>
                  <a:lnTo>
                    <a:pt x="218821" y="167512"/>
                  </a:lnTo>
                  <a:close/>
                </a:path>
                <a:path w="723900" h="233680">
                  <a:moveTo>
                    <a:pt x="357886" y="5587"/>
                  </a:moveTo>
                  <a:lnTo>
                    <a:pt x="305435" y="5587"/>
                  </a:lnTo>
                  <a:lnTo>
                    <a:pt x="251968" y="90424"/>
                  </a:lnTo>
                  <a:lnTo>
                    <a:pt x="234394" y="131032"/>
                  </a:lnTo>
                  <a:lnTo>
                    <a:pt x="233182" y="145161"/>
                  </a:lnTo>
                  <a:lnTo>
                    <a:pt x="233190" y="145668"/>
                  </a:lnTo>
                  <a:lnTo>
                    <a:pt x="243967" y="183896"/>
                  </a:lnTo>
                  <a:lnTo>
                    <a:pt x="281334" y="212824"/>
                  </a:lnTo>
                  <a:lnTo>
                    <a:pt x="311785" y="217931"/>
                  </a:lnTo>
                  <a:lnTo>
                    <a:pt x="321845" y="217308"/>
                  </a:lnTo>
                  <a:lnTo>
                    <a:pt x="322304" y="217308"/>
                  </a:lnTo>
                  <a:lnTo>
                    <a:pt x="359941" y="203382"/>
                  </a:lnTo>
                  <a:lnTo>
                    <a:pt x="381996" y="178688"/>
                  </a:lnTo>
                  <a:lnTo>
                    <a:pt x="311785" y="178688"/>
                  </a:lnTo>
                  <a:lnTo>
                    <a:pt x="304401" y="177950"/>
                  </a:lnTo>
                  <a:lnTo>
                    <a:pt x="278384" y="155066"/>
                  </a:lnTo>
                  <a:lnTo>
                    <a:pt x="278384" y="136143"/>
                  </a:lnTo>
                  <a:lnTo>
                    <a:pt x="311785" y="112522"/>
                  </a:lnTo>
                  <a:lnTo>
                    <a:pt x="382638" y="112522"/>
                  </a:lnTo>
                  <a:lnTo>
                    <a:pt x="380365" y="108203"/>
                  </a:lnTo>
                  <a:lnTo>
                    <a:pt x="345221" y="79857"/>
                  </a:lnTo>
                  <a:lnTo>
                    <a:pt x="328878" y="75818"/>
                  </a:lnTo>
                  <a:lnTo>
                    <a:pt x="310769" y="75818"/>
                  </a:lnTo>
                  <a:lnTo>
                    <a:pt x="357886" y="5587"/>
                  </a:lnTo>
                  <a:close/>
                </a:path>
                <a:path w="723900" h="233680">
                  <a:moveTo>
                    <a:pt x="382638" y="112522"/>
                  </a:moveTo>
                  <a:lnTo>
                    <a:pt x="311785" y="112522"/>
                  </a:lnTo>
                  <a:lnTo>
                    <a:pt x="319188" y="113260"/>
                  </a:lnTo>
                  <a:lnTo>
                    <a:pt x="325770" y="115093"/>
                  </a:lnTo>
                  <a:lnTo>
                    <a:pt x="345440" y="145668"/>
                  </a:lnTo>
                  <a:lnTo>
                    <a:pt x="345313" y="155066"/>
                  </a:lnTo>
                  <a:lnTo>
                    <a:pt x="311785" y="178688"/>
                  </a:lnTo>
                  <a:lnTo>
                    <a:pt x="381996" y="178688"/>
                  </a:lnTo>
                  <a:lnTo>
                    <a:pt x="390525" y="145161"/>
                  </a:lnTo>
                  <a:lnTo>
                    <a:pt x="389850" y="136143"/>
                  </a:lnTo>
                  <a:lnTo>
                    <a:pt x="389759" y="134921"/>
                  </a:lnTo>
                  <a:lnTo>
                    <a:pt x="387826" y="125349"/>
                  </a:lnTo>
                  <a:lnTo>
                    <a:pt x="384702" y="116443"/>
                  </a:lnTo>
                  <a:lnTo>
                    <a:pt x="382638" y="112522"/>
                  </a:lnTo>
                  <a:close/>
                </a:path>
                <a:path w="723900" h="233680">
                  <a:moveTo>
                    <a:pt x="327438" y="75564"/>
                  </a:moveTo>
                  <a:lnTo>
                    <a:pt x="311531" y="75564"/>
                  </a:lnTo>
                  <a:lnTo>
                    <a:pt x="310769" y="75818"/>
                  </a:lnTo>
                  <a:lnTo>
                    <a:pt x="328878" y="75818"/>
                  </a:lnTo>
                  <a:lnTo>
                    <a:pt x="327438" y="75564"/>
                  </a:lnTo>
                  <a:close/>
                </a:path>
                <a:path w="723900" h="233680">
                  <a:moveTo>
                    <a:pt x="318661" y="74929"/>
                  </a:moveTo>
                  <a:lnTo>
                    <a:pt x="314452" y="74929"/>
                  </a:lnTo>
                  <a:lnTo>
                    <a:pt x="313309" y="75184"/>
                  </a:lnTo>
                  <a:lnTo>
                    <a:pt x="311785" y="75564"/>
                  </a:lnTo>
                  <a:lnTo>
                    <a:pt x="328914" y="75564"/>
                  </a:lnTo>
                  <a:lnTo>
                    <a:pt x="318661" y="74929"/>
                  </a:lnTo>
                  <a:close/>
                </a:path>
                <a:path w="723900" h="233680">
                  <a:moveTo>
                    <a:pt x="124714" y="5587"/>
                  </a:moveTo>
                  <a:lnTo>
                    <a:pt x="72262" y="5587"/>
                  </a:lnTo>
                  <a:lnTo>
                    <a:pt x="18796" y="90424"/>
                  </a:lnTo>
                  <a:lnTo>
                    <a:pt x="1222" y="131032"/>
                  </a:lnTo>
                  <a:lnTo>
                    <a:pt x="0" y="145414"/>
                  </a:lnTo>
                  <a:lnTo>
                    <a:pt x="684" y="155066"/>
                  </a:lnTo>
                  <a:lnTo>
                    <a:pt x="16486" y="191537"/>
                  </a:lnTo>
                  <a:lnTo>
                    <a:pt x="48162" y="212824"/>
                  </a:lnTo>
                  <a:lnTo>
                    <a:pt x="78612" y="217931"/>
                  </a:lnTo>
                  <a:lnTo>
                    <a:pt x="88673" y="217308"/>
                  </a:lnTo>
                  <a:lnTo>
                    <a:pt x="89132" y="217308"/>
                  </a:lnTo>
                  <a:lnTo>
                    <a:pt x="126769" y="203382"/>
                  </a:lnTo>
                  <a:lnTo>
                    <a:pt x="148824" y="178688"/>
                  </a:lnTo>
                  <a:lnTo>
                    <a:pt x="78612" y="178688"/>
                  </a:lnTo>
                  <a:lnTo>
                    <a:pt x="71229" y="177950"/>
                  </a:lnTo>
                  <a:lnTo>
                    <a:pt x="45212" y="155066"/>
                  </a:lnTo>
                  <a:lnTo>
                    <a:pt x="45212" y="136143"/>
                  </a:lnTo>
                  <a:lnTo>
                    <a:pt x="78612" y="112522"/>
                  </a:lnTo>
                  <a:lnTo>
                    <a:pt x="149466" y="112522"/>
                  </a:lnTo>
                  <a:lnTo>
                    <a:pt x="147193" y="108203"/>
                  </a:lnTo>
                  <a:lnTo>
                    <a:pt x="112049" y="79857"/>
                  </a:lnTo>
                  <a:lnTo>
                    <a:pt x="95706" y="75818"/>
                  </a:lnTo>
                  <a:lnTo>
                    <a:pt x="77597" y="75818"/>
                  </a:lnTo>
                  <a:lnTo>
                    <a:pt x="124714" y="5587"/>
                  </a:lnTo>
                  <a:close/>
                </a:path>
                <a:path w="723900" h="233680">
                  <a:moveTo>
                    <a:pt x="149466" y="112522"/>
                  </a:moveTo>
                  <a:lnTo>
                    <a:pt x="78612" y="112522"/>
                  </a:lnTo>
                  <a:lnTo>
                    <a:pt x="86016" y="113260"/>
                  </a:lnTo>
                  <a:lnTo>
                    <a:pt x="92598" y="115093"/>
                  </a:lnTo>
                  <a:lnTo>
                    <a:pt x="98347" y="118022"/>
                  </a:lnTo>
                  <a:lnTo>
                    <a:pt x="103250" y="122047"/>
                  </a:lnTo>
                  <a:lnTo>
                    <a:pt x="109093" y="128269"/>
                  </a:lnTo>
                  <a:lnTo>
                    <a:pt x="112141" y="136143"/>
                  </a:lnTo>
                  <a:lnTo>
                    <a:pt x="112141" y="155066"/>
                  </a:lnTo>
                  <a:lnTo>
                    <a:pt x="78612" y="178688"/>
                  </a:lnTo>
                  <a:lnTo>
                    <a:pt x="148824" y="178688"/>
                  </a:lnTo>
                  <a:lnTo>
                    <a:pt x="157333" y="145414"/>
                  </a:lnTo>
                  <a:lnTo>
                    <a:pt x="157353" y="145161"/>
                  </a:lnTo>
                  <a:lnTo>
                    <a:pt x="156678" y="136143"/>
                  </a:lnTo>
                  <a:lnTo>
                    <a:pt x="156587" y="134921"/>
                  </a:lnTo>
                  <a:lnTo>
                    <a:pt x="154654" y="125349"/>
                  </a:lnTo>
                  <a:lnTo>
                    <a:pt x="151530" y="116443"/>
                  </a:lnTo>
                  <a:lnTo>
                    <a:pt x="149466" y="112522"/>
                  </a:lnTo>
                  <a:close/>
                </a:path>
                <a:path w="723900" h="233680">
                  <a:moveTo>
                    <a:pt x="94266" y="75564"/>
                  </a:moveTo>
                  <a:lnTo>
                    <a:pt x="78359" y="75564"/>
                  </a:lnTo>
                  <a:lnTo>
                    <a:pt x="77597" y="75818"/>
                  </a:lnTo>
                  <a:lnTo>
                    <a:pt x="95706" y="75818"/>
                  </a:lnTo>
                  <a:lnTo>
                    <a:pt x="94266" y="75564"/>
                  </a:lnTo>
                  <a:close/>
                </a:path>
                <a:path w="723900" h="233680">
                  <a:moveTo>
                    <a:pt x="85489" y="74929"/>
                  </a:moveTo>
                  <a:lnTo>
                    <a:pt x="81280" y="74929"/>
                  </a:lnTo>
                  <a:lnTo>
                    <a:pt x="80137" y="75184"/>
                  </a:lnTo>
                  <a:lnTo>
                    <a:pt x="78613" y="75564"/>
                  </a:lnTo>
                  <a:lnTo>
                    <a:pt x="95742" y="75564"/>
                  </a:lnTo>
                  <a:lnTo>
                    <a:pt x="85489" y="74929"/>
                  </a:lnTo>
                  <a:close/>
                </a:path>
                <a:path w="723900" h="233680">
                  <a:moveTo>
                    <a:pt x="479171" y="0"/>
                  </a:moveTo>
                  <a:lnTo>
                    <a:pt x="438531" y="12191"/>
                  </a:lnTo>
                  <a:lnTo>
                    <a:pt x="410337" y="48513"/>
                  </a:lnTo>
                  <a:lnTo>
                    <a:pt x="400532" y="91787"/>
                  </a:lnTo>
                  <a:lnTo>
                    <a:pt x="399796" y="109219"/>
                  </a:lnTo>
                  <a:lnTo>
                    <a:pt x="400493" y="125676"/>
                  </a:lnTo>
                  <a:lnTo>
                    <a:pt x="400532" y="126577"/>
                  </a:lnTo>
                  <a:lnTo>
                    <a:pt x="410337" y="169672"/>
                  </a:lnTo>
                  <a:lnTo>
                    <a:pt x="438531" y="205993"/>
                  </a:lnTo>
                  <a:lnTo>
                    <a:pt x="479171" y="218186"/>
                  </a:lnTo>
                  <a:lnTo>
                    <a:pt x="490291" y="217424"/>
                  </a:lnTo>
                  <a:lnTo>
                    <a:pt x="528415" y="199211"/>
                  </a:lnTo>
                  <a:lnTo>
                    <a:pt x="544172" y="177673"/>
                  </a:lnTo>
                  <a:lnTo>
                    <a:pt x="479171" y="177673"/>
                  </a:lnTo>
                  <a:lnTo>
                    <a:pt x="471791" y="176700"/>
                  </a:lnTo>
                  <a:lnTo>
                    <a:pt x="446309" y="139811"/>
                  </a:lnTo>
                  <a:lnTo>
                    <a:pt x="443611" y="109219"/>
                  </a:lnTo>
                  <a:lnTo>
                    <a:pt x="444376" y="92690"/>
                  </a:lnTo>
                  <a:lnTo>
                    <a:pt x="459079" y="49817"/>
                  </a:lnTo>
                  <a:lnTo>
                    <a:pt x="479171" y="40512"/>
                  </a:lnTo>
                  <a:lnTo>
                    <a:pt x="544172" y="40512"/>
                  </a:lnTo>
                  <a:lnTo>
                    <a:pt x="542512" y="37159"/>
                  </a:lnTo>
                  <a:lnTo>
                    <a:pt x="510674" y="6858"/>
                  </a:lnTo>
                  <a:lnTo>
                    <a:pt x="490291" y="762"/>
                  </a:lnTo>
                  <a:lnTo>
                    <a:pt x="479171" y="0"/>
                  </a:lnTo>
                  <a:close/>
                </a:path>
                <a:path w="723900" h="233680">
                  <a:moveTo>
                    <a:pt x="544172" y="40512"/>
                  </a:moveTo>
                  <a:lnTo>
                    <a:pt x="479171" y="40512"/>
                  </a:lnTo>
                  <a:lnTo>
                    <a:pt x="486624" y="41487"/>
                  </a:lnTo>
                  <a:lnTo>
                    <a:pt x="493363" y="44592"/>
                  </a:lnTo>
                  <a:lnTo>
                    <a:pt x="512159" y="78517"/>
                  </a:lnTo>
                  <a:lnTo>
                    <a:pt x="514858" y="109219"/>
                  </a:lnTo>
                  <a:lnTo>
                    <a:pt x="514092" y="125676"/>
                  </a:lnTo>
                  <a:lnTo>
                    <a:pt x="499387" y="168421"/>
                  </a:lnTo>
                  <a:lnTo>
                    <a:pt x="479171" y="177673"/>
                  </a:lnTo>
                  <a:lnTo>
                    <a:pt x="544172" y="177673"/>
                  </a:lnTo>
                  <a:lnTo>
                    <a:pt x="557936" y="126577"/>
                  </a:lnTo>
                  <a:lnTo>
                    <a:pt x="558673" y="109219"/>
                  </a:lnTo>
                  <a:lnTo>
                    <a:pt x="557974" y="92690"/>
                  </a:lnTo>
                  <a:lnTo>
                    <a:pt x="557936" y="91787"/>
                  </a:lnTo>
                  <a:lnTo>
                    <a:pt x="555926" y="75866"/>
                  </a:lnTo>
                  <a:lnTo>
                    <a:pt x="552654" y="61446"/>
                  </a:lnTo>
                  <a:lnTo>
                    <a:pt x="548132" y="48513"/>
                  </a:lnTo>
                  <a:lnTo>
                    <a:pt x="544172" y="40512"/>
                  </a:lnTo>
                  <a:close/>
                </a:path>
                <a:path w="723900" h="233680">
                  <a:moveTo>
                    <a:pt x="714771" y="40512"/>
                  </a:moveTo>
                  <a:lnTo>
                    <a:pt x="655722" y="40512"/>
                  </a:lnTo>
                  <a:lnTo>
                    <a:pt x="662559" y="42672"/>
                  </a:lnTo>
                  <a:lnTo>
                    <a:pt x="671703" y="51815"/>
                  </a:lnTo>
                  <a:lnTo>
                    <a:pt x="673862" y="57912"/>
                  </a:lnTo>
                  <a:lnTo>
                    <a:pt x="673862" y="65659"/>
                  </a:lnTo>
                  <a:lnTo>
                    <a:pt x="674116" y="71374"/>
                  </a:lnTo>
                  <a:lnTo>
                    <a:pt x="651406" y="107586"/>
                  </a:lnTo>
                  <a:lnTo>
                    <a:pt x="575056" y="186562"/>
                  </a:lnTo>
                  <a:lnTo>
                    <a:pt x="575056" y="213105"/>
                  </a:lnTo>
                  <a:lnTo>
                    <a:pt x="723519" y="213105"/>
                  </a:lnTo>
                  <a:lnTo>
                    <a:pt x="723519" y="173862"/>
                  </a:lnTo>
                  <a:lnTo>
                    <a:pt x="642747" y="173862"/>
                  </a:lnTo>
                  <a:lnTo>
                    <a:pt x="672592" y="143128"/>
                  </a:lnTo>
                  <a:lnTo>
                    <a:pt x="700913" y="110998"/>
                  </a:lnTo>
                  <a:lnTo>
                    <a:pt x="719455" y="72262"/>
                  </a:lnTo>
                  <a:lnTo>
                    <a:pt x="719328" y="65150"/>
                  </a:lnTo>
                  <a:lnTo>
                    <a:pt x="718073" y="51815"/>
                  </a:lnTo>
                  <a:lnTo>
                    <a:pt x="718040" y="51456"/>
                  </a:lnTo>
                  <a:lnTo>
                    <a:pt x="714771" y="40512"/>
                  </a:lnTo>
                  <a:close/>
                </a:path>
                <a:path w="723900" h="233680">
                  <a:moveTo>
                    <a:pt x="645287" y="0"/>
                  </a:moveTo>
                  <a:lnTo>
                    <a:pt x="602567" y="11751"/>
                  </a:lnTo>
                  <a:lnTo>
                    <a:pt x="576246" y="42989"/>
                  </a:lnTo>
                  <a:lnTo>
                    <a:pt x="570724" y="71374"/>
                  </a:lnTo>
                  <a:lnTo>
                    <a:pt x="616331" y="71374"/>
                  </a:lnTo>
                  <a:lnTo>
                    <a:pt x="616331" y="63118"/>
                  </a:lnTo>
                  <a:lnTo>
                    <a:pt x="618871" y="56006"/>
                  </a:lnTo>
                  <a:lnTo>
                    <a:pt x="623697" y="49911"/>
                  </a:lnTo>
                  <a:lnTo>
                    <a:pt x="628650" y="43814"/>
                  </a:lnTo>
                  <a:lnTo>
                    <a:pt x="635889" y="40512"/>
                  </a:lnTo>
                  <a:lnTo>
                    <a:pt x="714771" y="40512"/>
                  </a:lnTo>
                  <a:lnTo>
                    <a:pt x="714359" y="39131"/>
                  </a:lnTo>
                  <a:lnTo>
                    <a:pt x="676529" y="4937"/>
                  </a:lnTo>
                  <a:lnTo>
                    <a:pt x="661908" y="1379"/>
                  </a:lnTo>
                  <a:lnTo>
                    <a:pt x="645287" y="0"/>
                  </a:lnTo>
                  <a:close/>
                </a:path>
              </a:pathLst>
            </a:custGeom>
            <a:solidFill>
              <a:srgbClr val="D433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00218" y="1863470"/>
              <a:ext cx="161544" cy="1731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25982" y="5866650"/>
              <a:ext cx="520700" cy="170180"/>
            </a:xfrm>
            <a:custGeom>
              <a:avLst/>
              <a:gdLst/>
              <a:ahLst/>
              <a:cxnLst/>
              <a:rect l="l" t="t" r="r" b="b"/>
              <a:pathLst>
                <a:path w="520700" h="170179">
                  <a:moveTo>
                    <a:pt x="194818" y="0"/>
                  </a:moveTo>
                  <a:lnTo>
                    <a:pt x="157624" y="14693"/>
                  </a:lnTo>
                  <a:lnTo>
                    <a:pt x="136879" y="58918"/>
                  </a:lnTo>
                  <a:lnTo>
                    <a:pt x="134810" y="84912"/>
                  </a:lnTo>
                  <a:lnTo>
                    <a:pt x="135370" y="98509"/>
                  </a:lnTo>
                  <a:lnTo>
                    <a:pt x="147008" y="141002"/>
                  </a:lnTo>
                  <a:lnTo>
                    <a:pt x="178435" y="167484"/>
                  </a:lnTo>
                  <a:lnTo>
                    <a:pt x="194818" y="169837"/>
                  </a:lnTo>
                  <a:lnTo>
                    <a:pt x="203172" y="169248"/>
                  </a:lnTo>
                  <a:lnTo>
                    <a:pt x="235417" y="151002"/>
                  </a:lnTo>
                  <a:lnTo>
                    <a:pt x="194818" y="151002"/>
                  </a:lnTo>
                  <a:lnTo>
                    <a:pt x="186699" y="149974"/>
                  </a:lnTo>
                  <a:lnTo>
                    <a:pt x="158369" y="113888"/>
                  </a:lnTo>
                  <a:lnTo>
                    <a:pt x="155321" y="84912"/>
                  </a:lnTo>
                  <a:lnTo>
                    <a:pt x="156074" y="71322"/>
                  </a:lnTo>
                  <a:lnTo>
                    <a:pt x="156178" y="69443"/>
                  </a:lnTo>
                  <a:lnTo>
                    <a:pt x="172654" y="28147"/>
                  </a:lnTo>
                  <a:lnTo>
                    <a:pt x="194818" y="18834"/>
                  </a:lnTo>
                  <a:lnTo>
                    <a:pt x="235420" y="18834"/>
                  </a:lnTo>
                  <a:lnTo>
                    <a:pt x="231810" y="14693"/>
                  </a:lnTo>
                  <a:lnTo>
                    <a:pt x="225425" y="9397"/>
                  </a:lnTo>
                  <a:lnTo>
                    <a:pt x="218499" y="5288"/>
                  </a:lnTo>
                  <a:lnTo>
                    <a:pt x="211074" y="2351"/>
                  </a:lnTo>
                  <a:lnTo>
                    <a:pt x="203172" y="587"/>
                  </a:lnTo>
                  <a:lnTo>
                    <a:pt x="194818" y="0"/>
                  </a:lnTo>
                  <a:close/>
                </a:path>
                <a:path w="520700" h="170179">
                  <a:moveTo>
                    <a:pt x="235420" y="18834"/>
                  </a:moveTo>
                  <a:lnTo>
                    <a:pt x="194818" y="18834"/>
                  </a:lnTo>
                  <a:lnTo>
                    <a:pt x="202842" y="19874"/>
                  </a:lnTo>
                  <a:lnTo>
                    <a:pt x="210153" y="22979"/>
                  </a:lnTo>
                  <a:lnTo>
                    <a:pt x="231028" y="56032"/>
                  </a:lnTo>
                  <a:lnTo>
                    <a:pt x="234187" y="84912"/>
                  </a:lnTo>
                  <a:lnTo>
                    <a:pt x="233373" y="98509"/>
                  </a:lnTo>
                  <a:lnTo>
                    <a:pt x="233257" y="100442"/>
                  </a:lnTo>
                  <a:lnTo>
                    <a:pt x="216749" y="141739"/>
                  </a:lnTo>
                  <a:lnTo>
                    <a:pt x="194818" y="151002"/>
                  </a:lnTo>
                  <a:lnTo>
                    <a:pt x="235417" y="151002"/>
                  </a:lnTo>
                  <a:lnTo>
                    <a:pt x="252539" y="110915"/>
                  </a:lnTo>
                  <a:lnTo>
                    <a:pt x="254634" y="84912"/>
                  </a:lnTo>
                  <a:lnTo>
                    <a:pt x="254063" y="71322"/>
                  </a:lnTo>
                  <a:lnTo>
                    <a:pt x="242391" y="28828"/>
                  </a:lnTo>
                  <a:lnTo>
                    <a:pt x="237458" y="21170"/>
                  </a:lnTo>
                  <a:lnTo>
                    <a:pt x="235420" y="18834"/>
                  </a:lnTo>
                  <a:close/>
                </a:path>
                <a:path w="520700" h="170179">
                  <a:moveTo>
                    <a:pt x="427101" y="120395"/>
                  </a:moveTo>
                  <a:lnTo>
                    <a:pt x="406019" y="120395"/>
                  </a:lnTo>
                  <a:lnTo>
                    <a:pt x="407420" y="130530"/>
                  </a:lnTo>
                  <a:lnTo>
                    <a:pt x="430385" y="161753"/>
                  </a:lnTo>
                  <a:lnTo>
                    <a:pt x="440222" y="166182"/>
                  </a:lnTo>
                  <a:lnTo>
                    <a:pt x="440378" y="166182"/>
                  </a:lnTo>
                  <a:lnTo>
                    <a:pt x="451179" y="168813"/>
                  </a:lnTo>
                  <a:lnTo>
                    <a:pt x="451334" y="168813"/>
                  </a:lnTo>
                  <a:lnTo>
                    <a:pt x="463550" y="169837"/>
                  </a:lnTo>
                  <a:lnTo>
                    <a:pt x="475857" y="168813"/>
                  </a:lnTo>
                  <a:lnTo>
                    <a:pt x="486854" y="166182"/>
                  </a:lnTo>
                  <a:lnTo>
                    <a:pt x="496518" y="161946"/>
                  </a:lnTo>
                  <a:lnTo>
                    <a:pt x="504825" y="156108"/>
                  </a:lnTo>
                  <a:lnTo>
                    <a:pt x="509308" y="151409"/>
                  </a:lnTo>
                  <a:lnTo>
                    <a:pt x="463550" y="151409"/>
                  </a:lnTo>
                  <a:lnTo>
                    <a:pt x="455727" y="150762"/>
                  </a:lnTo>
                  <a:lnTo>
                    <a:pt x="455501" y="150762"/>
                  </a:lnTo>
                  <a:lnTo>
                    <a:pt x="448690" y="149126"/>
                  </a:lnTo>
                  <a:lnTo>
                    <a:pt x="448469" y="149126"/>
                  </a:lnTo>
                  <a:lnTo>
                    <a:pt x="427152" y="122212"/>
                  </a:lnTo>
                  <a:lnTo>
                    <a:pt x="427101" y="120395"/>
                  </a:lnTo>
                  <a:close/>
                </a:path>
                <a:path w="520700" h="170179">
                  <a:moveTo>
                    <a:pt x="505664" y="18249"/>
                  </a:moveTo>
                  <a:lnTo>
                    <a:pt x="461264" y="18249"/>
                  </a:lnTo>
                  <a:lnTo>
                    <a:pt x="468961" y="18892"/>
                  </a:lnTo>
                  <a:lnTo>
                    <a:pt x="476058" y="20604"/>
                  </a:lnTo>
                  <a:lnTo>
                    <a:pt x="475889" y="20604"/>
                  </a:lnTo>
                  <a:lnTo>
                    <a:pt x="481498" y="23121"/>
                  </a:lnTo>
                  <a:lnTo>
                    <a:pt x="486409" y="26708"/>
                  </a:lnTo>
                  <a:lnTo>
                    <a:pt x="492252" y="32143"/>
                  </a:lnTo>
                  <a:lnTo>
                    <a:pt x="495300" y="38912"/>
                  </a:lnTo>
                  <a:lnTo>
                    <a:pt x="495173" y="55575"/>
                  </a:lnTo>
                  <a:lnTo>
                    <a:pt x="460756" y="75603"/>
                  </a:lnTo>
                  <a:lnTo>
                    <a:pt x="442849" y="75603"/>
                  </a:lnTo>
                  <a:lnTo>
                    <a:pt x="442849" y="93217"/>
                  </a:lnTo>
                  <a:lnTo>
                    <a:pt x="460756" y="93217"/>
                  </a:lnTo>
                  <a:lnTo>
                    <a:pt x="469473" y="93737"/>
                  </a:lnTo>
                  <a:lnTo>
                    <a:pt x="499744" y="113017"/>
                  </a:lnTo>
                  <a:lnTo>
                    <a:pt x="499646" y="130744"/>
                  </a:lnTo>
                  <a:lnTo>
                    <a:pt x="463550" y="151409"/>
                  </a:lnTo>
                  <a:lnTo>
                    <a:pt x="509308" y="151409"/>
                  </a:lnTo>
                  <a:lnTo>
                    <a:pt x="520676" y="122212"/>
                  </a:lnTo>
                  <a:lnTo>
                    <a:pt x="520573" y="114503"/>
                  </a:lnTo>
                  <a:lnTo>
                    <a:pt x="518922" y="108089"/>
                  </a:lnTo>
                  <a:lnTo>
                    <a:pt x="512663" y="97563"/>
                  </a:lnTo>
                  <a:lnTo>
                    <a:pt x="512572" y="97408"/>
                  </a:lnTo>
                  <a:lnTo>
                    <a:pt x="487426" y="83705"/>
                  </a:lnTo>
                  <a:lnTo>
                    <a:pt x="495173" y="81800"/>
                  </a:lnTo>
                  <a:lnTo>
                    <a:pt x="516323" y="47028"/>
                  </a:lnTo>
                  <a:lnTo>
                    <a:pt x="516381" y="46418"/>
                  </a:lnTo>
                  <a:lnTo>
                    <a:pt x="515362" y="36996"/>
                  </a:lnTo>
                  <a:lnTo>
                    <a:pt x="512508" y="28390"/>
                  </a:lnTo>
                  <a:lnTo>
                    <a:pt x="507845" y="20604"/>
                  </a:lnTo>
                  <a:lnTo>
                    <a:pt x="505664" y="18249"/>
                  </a:lnTo>
                  <a:close/>
                </a:path>
                <a:path w="520700" h="170179">
                  <a:moveTo>
                    <a:pt x="461264" y="0"/>
                  </a:moveTo>
                  <a:lnTo>
                    <a:pt x="421259" y="14719"/>
                  </a:lnTo>
                  <a:lnTo>
                    <a:pt x="406146" y="50876"/>
                  </a:lnTo>
                  <a:lnTo>
                    <a:pt x="427481" y="50876"/>
                  </a:lnTo>
                  <a:lnTo>
                    <a:pt x="427481" y="41986"/>
                  </a:lnTo>
                  <a:lnTo>
                    <a:pt x="430403" y="34391"/>
                  </a:lnTo>
                  <a:lnTo>
                    <a:pt x="461264" y="18249"/>
                  </a:lnTo>
                  <a:lnTo>
                    <a:pt x="505664" y="18249"/>
                  </a:lnTo>
                  <a:lnTo>
                    <a:pt x="501395" y="13639"/>
                  </a:lnTo>
                  <a:lnTo>
                    <a:pt x="493393" y="7865"/>
                  </a:lnTo>
                  <a:lnTo>
                    <a:pt x="484044" y="3667"/>
                  </a:lnTo>
                  <a:lnTo>
                    <a:pt x="473590" y="1106"/>
                  </a:lnTo>
                  <a:lnTo>
                    <a:pt x="474049" y="1106"/>
                  </a:lnTo>
                  <a:lnTo>
                    <a:pt x="461264" y="0"/>
                  </a:lnTo>
                  <a:close/>
                </a:path>
                <a:path w="520700" h="170179">
                  <a:moveTo>
                    <a:pt x="371930" y="18834"/>
                  </a:moveTo>
                  <a:lnTo>
                    <a:pt x="327659" y="18834"/>
                  </a:lnTo>
                  <a:lnTo>
                    <a:pt x="334968" y="19372"/>
                  </a:lnTo>
                  <a:lnTo>
                    <a:pt x="341455" y="20875"/>
                  </a:lnTo>
                  <a:lnTo>
                    <a:pt x="360931" y="48831"/>
                  </a:lnTo>
                  <a:lnTo>
                    <a:pt x="361034" y="53492"/>
                  </a:lnTo>
                  <a:lnTo>
                    <a:pt x="339328" y="87207"/>
                  </a:lnTo>
                  <a:lnTo>
                    <a:pt x="274574" y="152412"/>
                  </a:lnTo>
                  <a:lnTo>
                    <a:pt x="274574" y="166179"/>
                  </a:lnTo>
                  <a:lnTo>
                    <a:pt x="387477" y="166179"/>
                  </a:lnTo>
                  <a:lnTo>
                    <a:pt x="387477" y="147751"/>
                  </a:lnTo>
                  <a:lnTo>
                    <a:pt x="305181" y="147751"/>
                  </a:lnTo>
                  <a:lnTo>
                    <a:pt x="347726" y="106006"/>
                  </a:lnTo>
                  <a:lnTo>
                    <a:pt x="374015" y="74599"/>
                  </a:lnTo>
                  <a:lnTo>
                    <a:pt x="382016" y="48831"/>
                  </a:lnTo>
                  <a:lnTo>
                    <a:pt x="381165" y="40465"/>
                  </a:lnTo>
                  <a:lnTo>
                    <a:pt x="381060" y="39433"/>
                  </a:lnTo>
                  <a:lnTo>
                    <a:pt x="380944" y="38292"/>
                  </a:lnTo>
                  <a:lnTo>
                    <a:pt x="378110" y="28886"/>
                  </a:lnTo>
                  <a:lnTo>
                    <a:pt x="373514" y="20613"/>
                  </a:lnTo>
                  <a:lnTo>
                    <a:pt x="371930" y="18834"/>
                  </a:lnTo>
                  <a:close/>
                </a:path>
                <a:path w="520700" h="170179">
                  <a:moveTo>
                    <a:pt x="327914" y="0"/>
                  </a:moveTo>
                  <a:lnTo>
                    <a:pt x="287623" y="15725"/>
                  </a:lnTo>
                  <a:lnTo>
                    <a:pt x="272796" y="53492"/>
                  </a:lnTo>
                  <a:lnTo>
                    <a:pt x="294005" y="53492"/>
                  </a:lnTo>
                  <a:lnTo>
                    <a:pt x="294604" y="46734"/>
                  </a:lnTo>
                  <a:lnTo>
                    <a:pt x="296227" y="40465"/>
                  </a:lnTo>
                  <a:lnTo>
                    <a:pt x="327659" y="18834"/>
                  </a:lnTo>
                  <a:lnTo>
                    <a:pt x="371930" y="18834"/>
                  </a:lnTo>
                  <a:lnTo>
                    <a:pt x="367156" y="13474"/>
                  </a:lnTo>
                  <a:lnTo>
                    <a:pt x="359275" y="7697"/>
                  </a:lnTo>
                  <a:lnTo>
                    <a:pt x="350107" y="3527"/>
                  </a:lnTo>
                  <a:lnTo>
                    <a:pt x="339653" y="962"/>
                  </a:lnTo>
                  <a:lnTo>
                    <a:pt x="327914" y="0"/>
                  </a:lnTo>
                  <a:close/>
                </a:path>
                <a:path w="520700" h="170179">
                  <a:moveTo>
                    <a:pt x="99188" y="18834"/>
                  </a:moveTo>
                  <a:lnTo>
                    <a:pt x="54914" y="18834"/>
                  </a:lnTo>
                  <a:lnTo>
                    <a:pt x="62201" y="19372"/>
                  </a:lnTo>
                  <a:lnTo>
                    <a:pt x="68668" y="20875"/>
                  </a:lnTo>
                  <a:lnTo>
                    <a:pt x="88252" y="54686"/>
                  </a:lnTo>
                  <a:lnTo>
                    <a:pt x="86042" y="61125"/>
                  </a:lnTo>
                  <a:lnTo>
                    <a:pt x="59372" y="94653"/>
                  </a:lnTo>
                  <a:lnTo>
                    <a:pt x="1816" y="152412"/>
                  </a:lnTo>
                  <a:lnTo>
                    <a:pt x="1816" y="166179"/>
                  </a:lnTo>
                  <a:lnTo>
                    <a:pt x="114693" y="166179"/>
                  </a:lnTo>
                  <a:lnTo>
                    <a:pt x="114693" y="147751"/>
                  </a:lnTo>
                  <a:lnTo>
                    <a:pt x="32397" y="147751"/>
                  </a:lnTo>
                  <a:lnTo>
                    <a:pt x="74993" y="106006"/>
                  </a:lnTo>
                  <a:lnTo>
                    <a:pt x="101218" y="74599"/>
                  </a:lnTo>
                  <a:lnTo>
                    <a:pt x="109220" y="48831"/>
                  </a:lnTo>
                  <a:lnTo>
                    <a:pt x="108394" y="40465"/>
                  </a:lnTo>
                  <a:lnTo>
                    <a:pt x="108292" y="39433"/>
                  </a:lnTo>
                  <a:lnTo>
                    <a:pt x="108179" y="38292"/>
                  </a:lnTo>
                  <a:lnTo>
                    <a:pt x="105363" y="28886"/>
                  </a:lnTo>
                  <a:lnTo>
                    <a:pt x="100774" y="20613"/>
                  </a:lnTo>
                  <a:lnTo>
                    <a:pt x="99188" y="18834"/>
                  </a:lnTo>
                  <a:close/>
                </a:path>
                <a:path w="520700" h="170179">
                  <a:moveTo>
                    <a:pt x="55118" y="0"/>
                  </a:moveTo>
                  <a:lnTo>
                    <a:pt x="14865" y="15725"/>
                  </a:lnTo>
                  <a:lnTo>
                    <a:pt x="0" y="53492"/>
                  </a:lnTo>
                  <a:lnTo>
                    <a:pt x="21259" y="53492"/>
                  </a:lnTo>
                  <a:lnTo>
                    <a:pt x="21819" y="46734"/>
                  </a:lnTo>
                  <a:lnTo>
                    <a:pt x="23441" y="40465"/>
                  </a:lnTo>
                  <a:lnTo>
                    <a:pt x="54914" y="18834"/>
                  </a:lnTo>
                  <a:lnTo>
                    <a:pt x="99188" y="18834"/>
                  </a:lnTo>
                  <a:lnTo>
                    <a:pt x="94411" y="13474"/>
                  </a:lnTo>
                  <a:lnTo>
                    <a:pt x="86520" y="7697"/>
                  </a:lnTo>
                  <a:lnTo>
                    <a:pt x="77341" y="3527"/>
                  </a:lnTo>
                  <a:lnTo>
                    <a:pt x="66874" y="962"/>
                  </a:lnTo>
                  <a:lnTo>
                    <a:pt x="5511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5638" y="5864009"/>
              <a:ext cx="159512" cy="17086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812668" y="5866650"/>
              <a:ext cx="531495" cy="170180"/>
            </a:xfrm>
            <a:custGeom>
              <a:avLst/>
              <a:gdLst/>
              <a:ahLst/>
              <a:cxnLst/>
              <a:rect l="l" t="t" r="r" b="b"/>
              <a:pathLst>
                <a:path w="531495" h="170179">
                  <a:moveTo>
                    <a:pt x="504697" y="129514"/>
                  </a:moveTo>
                  <a:lnTo>
                    <a:pt x="484378" y="129514"/>
                  </a:lnTo>
                  <a:lnTo>
                    <a:pt x="484378" y="166192"/>
                  </a:lnTo>
                  <a:lnTo>
                    <a:pt x="504697" y="166192"/>
                  </a:lnTo>
                  <a:lnTo>
                    <a:pt x="504697" y="129514"/>
                  </a:lnTo>
                  <a:close/>
                </a:path>
                <a:path w="531495" h="170179">
                  <a:moveTo>
                    <a:pt x="504697" y="3835"/>
                  </a:moveTo>
                  <a:lnTo>
                    <a:pt x="479552" y="3835"/>
                  </a:lnTo>
                  <a:lnTo>
                    <a:pt x="402589" y="111467"/>
                  </a:lnTo>
                  <a:lnTo>
                    <a:pt x="402589" y="129514"/>
                  </a:lnTo>
                  <a:lnTo>
                    <a:pt x="531241" y="129514"/>
                  </a:lnTo>
                  <a:lnTo>
                    <a:pt x="531241" y="111467"/>
                  </a:lnTo>
                  <a:lnTo>
                    <a:pt x="424433" y="111467"/>
                  </a:lnTo>
                  <a:lnTo>
                    <a:pt x="484378" y="27152"/>
                  </a:lnTo>
                  <a:lnTo>
                    <a:pt x="504697" y="27152"/>
                  </a:lnTo>
                  <a:lnTo>
                    <a:pt x="504697" y="3835"/>
                  </a:lnTo>
                  <a:close/>
                </a:path>
                <a:path w="531495" h="170179">
                  <a:moveTo>
                    <a:pt x="504697" y="27152"/>
                  </a:moveTo>
                  <a:lnTo>
                    <a:pt x="484378" y="27152"/>
                  </a:lnTo>
                  <a:lnTo>
                    <a:pt x="484378" y="111467"/>
                  </a:lnTo>
                  <a:lnTo>
                    <a:pt x="504697" y="111467"/>
                  </a:lnTo>
                  <a:lnTo>
                    <a:pt x="504697" y="27152"/>
                  </a:lnTo>
                  <a:close/>
                </a:path>
                <a:path w="531495" h="170179">
                  <a:moveTo>
                    <a:pt x="194818" y="0"/>
                  </a:moveTo>
                  <a:lnTo>
                    <a:pt x="157678" y="14693"/>
                  </a:lnTo>
                  <a:lnTo>
                    <a:pt x="136858" y="58918"/>
                  </a:lnTo>
                  <a:lnTo>
                    <a:pt x="134874" y="84912"/>
                  </a:lnTo>
                  <a:lnTo>
                    <a:pt x="135372" y="98509"/>
                  </a:lnTo>
                  <a:lnTo>
                    <a:pt x="147010" y="141002"/>
                  </a:lnTo>
                  <a:lnTo>
                    <a:pt x="178450" y="167484"/>
                  </a:lnTo>
                  <a:lnTo>
                    <a:pt x="194818" y="169837"/>
                  </a:lnTo>
                  <a:lnTo>
                    <a:pt x="203172" y="169248"/>
                  </a:lnTo>
                  <a:lnTo>
                    <a:pt x="235417" y="151002"/>
                  </a:lnTo>
                  <a:lnTo>
                    <a:pt x="194818" y="151002"/>
                  </a:lnTo>
                  <a:lnTo>
                    <a:pt x="186699" y="149974"/>
                  </a:lnTo>
                  <a:lnTo>
                    <a:pt x="158369" y="113888"/>
                  </a:lnTo>
                  <a:lnTo>
                    <a:pt x="155320" y="84912"/>
                  </a:lnTo>
                  <a:lnTo>
                    <a:pt x="156074" y="71322"/>
                  </a:lnTo>
                  <a:lnTo>
                    <a:pt x="156178" y="69443"/>
                  </a:lnTo>
                  <a:lnTo>
                    <a:pt x="172654" y="28147"/>
                  </a:lnTo>
                  <a:lnTo>
                    <a:pt x="194818" y="18834"/>
                  </a:lnTo>
                  <a:lnTo>
                    <a:pt x="235420" y="18834"/>
                  </a:lnTo>
                  <a:lnTo>
                    <a:pt x="231810" y="14693"/>
                  </a:lnTo>
                  <a:lnTo>
                    <a:pt x="225425" y="9397"/>
                  </a:lnTo>
                  <a:lnTo>
                    <a:pt x="218499" y="5288"/>
                  </a:lnTo>
                  <a:lnTo>
                    <a:pt x="211074" y="2351"/>
                  </a:lnTo>
                  <a:lnTo>
                    <a:pt x="203172" y="587"/>
                  </a:lnTo>
                  <a:lnTo>
                    <a:pt x="194818" y="0"/>
                  </a:lnTo>
                  <a:close/>
                </a:path>
                <a:path w="531495" h="170179">
                  <a:moveTo>
                    <a:pt x="235420" y="18834"/>
                  </a:moveTo>
                  <a:lnTo>
                    <a:pt x="194818" y="18834"/>
                  </a:lnTo>
                  <a:lnTo>
                    <a:pt x="202842" y="19874"/>
                  </a:lnTo>
                  <a:lnTo>
                    <a:pt x="210153" y="22979"/>
                  </a:lnTo>
                  <a:lnTo>
                    <a:pt x="231028" y="56032"/>
                  </a:lnTo>
                  <a:lnTo>
                    <a:pt x="234187" y="84912"/>
                  </a:lnTo>
                  <a:lnTo>
                    <a:pt x="233373" y="98509"/>
                  </a:lnTo>
                  <a:lnTo>
                    <a:pt x="233257" y="100442"/>
                  </a:lnTo>
                  <a:lnTo>
                    <a:pt x="216749" y="141739"/>
                  </a:lnTo>
                  <a:lnTo>
                    <a:pt x="194818" y="151002"/>
                  </a:lnTo>
                  <a:lnTo>
                    <a:pt x="235417" y="151002"/>
                  </a:lnTo>
                  <a:lnTo>
                    <a:pt x="252539" y="110915"/>
                  </a:lnTo>
                  <a:lnTo>
                    <a:pt x="254635" y="84912"/>
                  </a:lnTo>
                  <a:lnTo>
                    <a:pt x="254063" y="71322"/>
                  </a:lnTo>
                  <a:lnTo>
                    <a:pt x="242391" y="28828"/>
                  </a:lnTo>
                  <a:lnTo>
                    <a:pt x="237458" y="21170"/>
                  </a:lnTo>
                  <a:lnTo>
                    <a:pt x="235420" y="18834"/>
                  </a:lnTo>
                  <a:close/>
                </a:path>
                <a:path w="531495" h="170179">
                  <a:moveTo>
                    <a:pt x="371970" y="18834"/>
                  </a:moveTo>
                  <a:lnTo>
                    <a:pt x="327660" y="18834"/>
                  </a:lnTo>
                  <a:lnTo>
                    <a:pt x="334968" y="19372"/>
                  </a:lnTo>
                  <a:lnTo>
                    <a:pt x="341455" y="20875"/>
                  </a:lnTo>
                  <a:lnTo>
                    <a:pt x="360931" y="48831"/>
                  </a:lnTo>
                  <a:lnTo>
                    <a:pt x="361034" y="53492"/>
                  </a:lnTo>
                  <a:lnTo>
                    <a:pt x="339328" y="87207"/>
                  </a:lnTo>
                  <a:lnTo>
                    <a:pt x="274574" y="152412"/>
                  </a:lnTo>
                  <a:lnTo>
                    <a:pt x="274574" y="166179"/>
                  </a:lnTo>
                  <a:lnTo>
                    <a:pt x="387476" y="166179"/>
                  </a:lnTo>
                  <a:lnTo>
                    <a:pt x="387476" y="147751"/>
                  </a:lnTo>
                  <a:lnTo>
                    <a:pt x="305181" y="147751"/>
                  </a:lnTo>
                  <a:lnTo>
                    <a:pt x="347853" y="106006"/>
                  </a:lnTo>
                  <a:lnTo>
                    <a:pt x="374014" y="74599"/>
                  </a:lnTo>
                  <a:lnTo>
                    <a:pt x="382002" y="49034"/>
                  </a:lnTo>
                  <a:lnTo>
                    <a:pt x="382016" y="48831"/>
                  </a:lnTo>
                  <a:lnTo>
                    <a:pt x="381179" y="40465"/>
                  </a:lnTo>
                  <a:lnTo>
                    <a:pt x="381076" y="39433"/>
                  </a:lnTo>
                  <a:lnTo>
                    <a:pt x="380962" y="38292"/>
                  </a:lnTo>
                  <a:lnTo>
                    <a:pt x="378158" y="28886"/>
                  </a:lnTo>
                  <a:lnTo>
                    <a:pt x="373568" y="20613"/>
                  </a:lnTo>
                  <a:lnTo>
                    <a:pt x="371970" y="18834"/>
                  </a:lnTo>
                  <a:close/>
                </a:path>
                <a:path w="531495" h="170179">
                  <a:moveTo>
                    <a:pt x="327913" y="0"/>
                  </a:moveTo>
                  <a:lnTo>
                    <a:pt x="287623" y="15725"/>
                  </a:lnTo>
                  <a:lnTo>
                    <a:pt x="272795" y="53492"/>
                  </a:lnTo>
                  <a:lnTo>
                    <a:pt x="294005" y="53492"/>
                  </a:lnTo>
                  <a:lnTo>
                    <a:pt x="294604" y="46734"/>
                  </a:lnTo>
                  <a:lnTo>
                    <a:pt x="296227" y="40465"/>
                  </a:lnTo>
                  <a:lnTo>
                    <a:pt x="327660" y="18834"/>
                  </a:lnTo>
                  <a:lnTo>
                    <a:pt x="371970" y="18834"/>
                  </a:lnTo>
                  <a:lnTo>
                    <a:pt x="367156" y="13474"/>
                  </a:lnTo>
                  <a:lnTo>
                    <a:pt x="359275" y="7697"/>
                  </a:lnTo>
                  <a:lnTo>
                    <a:pt x="350107" y="3527"/>
                  </a:lnTo>
                  <a:lnTo>
                    <a:pt x="339653" y="962"/>
                  </a:lnTo>
                  <a:lnTo>
                    <a:pt x="327913" y="0"/>
                  </a:lnTo>
                  <a:close/>
                </a:path>
                <a:path w="531495" h="170179">
                  <a:moveTo>
                    <a:pt x="99174" y="18834"/>
                  </a:moveTo>
                  <a:lnTo>
                    <a:pt x="54863" y="18834"/>
                  </a:lnTo>
                  <a:lnTo>
                    <a:pt x="62172" y="19372"/>
                  </a:lnTo>
                  <a:lnTo>
                    <a:pt x="68659" y="20875"/>
                  </a:lnTo>
                  <a:lnTo>
                    <a:pt x="88137" y="49034"/>
                  </a:lnTo>
                  <a:lnTo>
                    <a:pt x="88264" y="54686"/>
                  </a:lnTo>
                  <a:lnTo>
                    <a:pt x="66532" y="87207"/>
                  </a:lnTo>
                  <a:lnTo>
                    <a:pt x="1778" y="152412"/>
                  </a:lnTo>
                  <a:lnTo>
                    <a:pt x="1778" y="166179"/>
                  </a:lnTo>
                  <a:lnTo>
                    <a:pt x="114681" y="166179"/>
                  </a:lnTo>
                  <a:lnTo>
                    <a:pt x="114681" y="147751"/>
                  </a:lnTo>
                  <a:lnTo>
                    <a:pt x="32385" y="147751"/>
                  </a:lnTo>
                  <a:lnTo>
                    <a:pt x="75056" y="106006"/>
                  </a:lnTo>
                  <a:lnTo>
                    <a:pt x="101218" y="74599"/>
                  </a:lnTo>
                  <a:lnTo>
                    <a:pt x="109206" y="49034"/>
                  </a:lnTo>
                  <a:lnTo>
                    <a:pt x="109219" y="48831"/>
                  </a:lnTo>
                  <a:lnTo>
                    <a:pt x="108383" y="40465"/>
                  </a:lnTo>
                  <a:lnTo>
                    <a:pt x="108280" y="39433"/>
                  </a:lnTo>
                  <a:lnTo>
                    <a:pt x="108166" y="38292"/>
                  </a:lnTo>
                  <a:lnTo>
                    <a:pt x="105362" y="28886"/>
                  </a:lnTo>
                  <a:lnTo>
                    <a:pt x="100772" y="20613"/>
                  </a:lnTo>
                  <a:lnTo>
                    <a:pt x="99174" y="18834"/>
                  </a:lnTo>
                  <a:close/>
                </a:path>
                <a:path w="531495" h="170179">
                  <a:moveTo>
                    <a:pt x="55118" y="0"/>
                  </a:moveTo>
                  <a:lnTo>
                    <a:pt x="14827" y="15725"/>
                  </a:lnTo>
                  <a:lnTo>
                    <a:pt x="0" y="53492"/>
                  </a:lnTo>
                  <a:lnTo>
                    <a:pt x="21208" y="53492"/>
                  </a:lnTo>
                  <a:lnTo>
                    <a:pt x="21808" y="46734"/>
                  </a:lnTo>
                  <a:lnTo>
                    <a:pt x="23431" y="40465"/>
                  </a:lnTo>
                  <a:lnTo>
                    <a:pt x="54863" y="18834"/>
                  </a:lnTo>
                  <a:lnTo>
                    <a:pt x="99174" y="18834"/>
                  </a:lnTo>
                  <a:lnTo>
                    <a:pt x="94361" y="13474"/>
                  </a:lnTo>
                  <a:lnTo>
                    <a:pt x="86479" y="7697"/>
                  </a:lnTo>
                  <a:lnTo>
                    <a:pt x="77311" y="3527"/>
                  </a:lnTo>
                  <a:lnTo>
                    <a:pt x="66857" y="962"/>
                  </a:lnTo>
                  <a:lnTo>
                    <a:pt x="5511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66896" y="5864009"/>
              <a:ext cx="159512" cy="17086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699762" y="5866650"/>
              <a:ext cx="520700" cy="170180"/>
            </a:xfrm>
            <a:custGeom>
              <a:avLst/>
              <a:gdLst/>
              <a:ahLst/>
              <a:cxnLst/>
              <a:rect l="l" t="t" r="r" b="b"/>
              <a:pathLst>
                <a:path w="520700" h="170179">
                  <a:moveTo>
                    <a:pt x="194817" y="0"/>
                  </a:moveTo>
                  <a:lnTo>
                    <a:pt x="157678" y="14693"/>
                  </a:lnTo>
                  <a:lnTo>
                    <a:pt x="136905" y="58918"/>
                  </a:lnTo>
                  <a:lnTo>
                    <a:pt x="134874" y="84912"/>
                  </a:lnTo>
                  <a:lnTo>
                    <a:pt x="135425" y="98509"/>
                  </a:lnTo>
                  <a:lnTo>
                    <a:pt x="147010" y="141002"/>
                  </a:lnTo>
                  <a:lnTo>
                    <a:pt x="178450" y="167484"/>
                  </a:lnTo>
                  <a:lnTo>
                    <a:pt x="194817" y="169837"/>
                  </a:lnTo>
                  <a:lnTo>
                    <a:pt x="203172" y="169248"/>
                  </a:lnTo>
                  <a:lnTo>
                    <a:pt x="235454" y="151002"/>
                  </a:lnTo>
                  <a:lnTo>
                    <a:pt x="194817" y="151002"/>
                  </a:lnTo>
                  <a:lnTo>
                    <a:pt x="186699" y="149974"/>
                  </a:lnTo>
                  <a:lnTo>
                    <a:pt x="158369" y="113888"/>
                  </a:lnTo>
                  <a:lnTo>
                    <a:pt x="155321" y="84912"/>
                  </a:lnTo>
                  <a:lnTo>
                    <a:pt x="156074" y="71322"/>
                  </a:lnTo>
                  <a:lnTo>
                    <a:pt x="156178" y="69443"/>
                  </a:lnTo>
                  <a:lnTo>
                    <a:pt x="172654" y="28147"/>
                  </a:lnTo>
                  <a:lnTo>
                    <a:pt x="194817" y="18834"/>
                  </a:lnTo>
                  <a:lnTo>
                    <a:pt x="235457" y="18834"/>
                  </a:lnTo>
                  <a:lnTo>
                    <a:pt x="231828" y="14693"/>
                  </a:lnTo>
                  <a:lnTo>
                    <a:pt x="225425" y="9397"/>
                  </a:lnTo>
                  <a:lnTo>
                    <a:pt x="218499" y="5288"/>
                  </a:lnTo>
                  <a:lnTo>
                    <a:pt x="211074" y="2351"/>
                  </a:lnTo>
                  <a:lnTo>
                    <a:pt x="203172" y="587"/>
                  </a:lnTo>
                  <a:lnTo>
                    <a:pt x="194817" y="0"/>
                  </a:lnTo>
                  <a:close/>
                </a:path>
                <a:path w="520700" h="170179">
                  <a:moveTo>
                    <a:pt x="235457" y="18834"/>
                  </a:moveTo>
                  <a:lnTo>
                    <a:pt x="194817" y="18834"/>
                  </a:lnTo>
                  <a:lnTo>
                    <a:pt x="202862" y="19874"/>
                  </a:lnTo>
                  <a:lnTo>
                    <a:pt x="210216" y="22979"/>
                  </a:lnTo>
                  <a:lnTo>
                    <a:pt x="231139" y="56032"/>
                  </a:lnTo>
                  <a:lnTo>
                    <a:pt x="234187" y="84912"/>
                  </a:lnTo>
                  <a:lnTo>
                    <a:pt x="233437" y="98509"/>
                  </a:lnTo>
                  <a:lnTo>
                    <a:pt x="216856" y="141739"/>
                  </a:lnTo>
                  <a:lnTo>
                    <a:pt x="194817" y="151002"/>
                  </a:lnTo>
                  <a:lnTo>
                    <a:pt x="235454" y="151002"/>
                  </a:lnTo>
                  <a:lnTo>
                    <a:pt x="252539" y="110915"/>
                  </a:lnTo>
                  <a:lnTo>
                    <a:pt x="254635" y="84912"/>
                  </a:lnTo>
                  <a:lnTo>
                    <a:pt x="254063" y="71322"/>
                  </a:lnTo>
                  <a:lnTo>
                    <a:pt x="242444" y="28828"/>
                  </a:lnTo>
                  <a:lnTo>
                    <a:pt x="237505" y="21170"/>
                  </a:lnTo>
                  <a:lnTo>
                    <a:pt x="235457" y="18834"/>
                  </a:lnTo>
                  <a:close/>
                </a:path>
                <a:path w="520700" h="170179">
                  <a:moveTo>
                    <a:pt x="427100" y="120383"/>
                  </a:moveTo>
                  <a:lnTo>
                    <a:pt x="406018" y="120383"/>
                  </a:lnTo>
                  <a:lnTo>
                    <a:pt x="407447" y="130684"/>
                  </a:lnTo>
                  <a:lnTo>
                    <a:pt x="430168" y="161711"/>
                  </a:lnTo>
                  <a:lnTo>
                    <a:pt x="463423" y="169849"/>
                  </a:lnTo>
                  <a:lnTo>
                    <a:pt x="474698" y="168792"/>
                  </a:lnTo>
                  <a:lnTo>
                    <a:pt x="475365" y="168792"/>
                  </a:lnTo>
                  <a:lnTo>
                    <a:pt x="486695" y="165698"/>
                  </a:lnTo>
                  <a:lnTo>
                    <a:pt x="496391" y="160854"/>
                  </a:lnTo>
                  <a:lnTo>
                    <a:pt x="504825" y="154165"/>
                  </a:lnTo>
                  <a:lnTo>
                    <a:pt x="507114" y="151396"/>
                  </a:lnTo>
                  <a:lnTo>
                    <a:pt x="463423" y="151396"/>
                  </a:lnTo>
                  <a:lnTo>
                    <a:pt x="455257" y="150722"/>
                  </a:lnTo>
                  <a:lnTo>
                    <a:pt x="427173" y="122077"/>
                  </a:lnTo>
                  <a:lnTo>
                    <a:pt x="427100" y="120383"/>
                  </a:lnTo>
                  <a:close/>
                </a:path>
                <a:path w="520700" h="170179">
                  <a:moveTo>
                    <a:pt x="508030" y="78028"/>
                  </a:moveTo>
                  <a:lnTo>
                    <a:pt x="463803" y="78028"/>
                  </a:lnTo>
                  <a:lnTo>
                    <a:pt x="471568" y="78788"/>
                  </a:lnTo>
                  <a:lnTo>
                    <a:pt x="478488" y="80760"/>
                  </a:lnTo>
                  <a:lnTo>
                    <a:pt x="499872" y="114312"/>
                  </a:lnTo>
                  <a:lnTo>
                    <a:pt x="499183" y="122077"/>
                  </a:lnTo>
                  <a:lnTo>
                    <a:pt x="471070" y="150722"/>
                  </a:lnTo>
                  <a:lnTo>
                    <a:pt x="470347" y="150722"/>
                  </a:lnTo>
                  <a:lnTo>
                    <a:pt x="463423" y="151396"/>
                  </a:lnTo>
                  <a:lnTo>
                    <a:pt x="507114" y="151396"/>
                  </a:lnTo>
                  <a:lnTo>
                    <a:pt x="511609" y="145959"/>
                  </a:lnTo>
                  <a:lnTo>
                    <a:pt x="516488" y="136651"/>
                  </a:lnTo>
                  <a:lnTo>
                    <a:pt x="516883" y="135336"/>
                  </a:lnTo>
                  <a:lnTo>
                    <a:pt x="519558" y="126033"/>
                  </a:lnTo>
                  <a:lnTo>
                    <a:pt x="520700" y="114312"/>
                  </a:lnTo>
                  <a:lnTo>
                    <a:pt x="519604" y="102589"/>
                  </a:lnTo>
                  <a:lnTo>
                    <a:pt x="516699" y="92109"/>
                  </a:lnTo>
                  <a:lnTo>
                    <a:pt x="511984" y="82873"/>
                  </a:lnTo>
                  <a:lnTo>
                    <a:pt x="508030" y="78028"/>
                  </a:lnTo>
                  <a:close/>
                </a:path>
                <a:path w="520700" h="170179">
                  <a:moveTo>
                    <a:pt x="512445" y="3835"/>
                  </a:moveTo>
                  <a:lnTo>
                    <a:pt x="413892" y="3835"/>
                  </a:lnTo>
                  <a:lnTo>
                    <a:pt x="409193" y="97281"/>
                  </a:lnTo>
                  <a:lnTo>
                    <a:pt x="430149" y="97281"/>
                  </a:lnTo>
                  <a:lnTo>
                    <a:pt x="432785" y="92109"/>
                  </a:lnTo>
                  <a:lnTo>
                    <a:pt x="436879" y="87566"/>
                  </a:lnTo>
                  <a:lnTo>
                    <a:pt x="447801" y="80136"/>
                  </a:lnTo>
                  <a:lnTo>
                    <a:pt x="454913" y="78193"/>
                  </a:lnTo>
                  <a:lnTo>
                    <a:pt x="463803" y="78028"/>
                  </a:lnTo>
                  <a:lnTo>
                    <a:pt x="508030" y="78028"/>
                  </a:lnTo>
                  <a:lnTo>
                    <a:pt x="505874" y="75387"/>
                  </a:lnTo>
                  <a:lnTo>
                    <a:pt x="430529" y="75387"/>
                  </a:lnTo>
                  <a:lnTo>
                    <a:pt x="433324" y="22288"/>
                  </a:lnTo>
                  <a:lnTo>
                    <a:pt x="512445" y="22288"/>
                  </a:lnTo>
                  <a:lnTo>
                    <a:pt x="512445" y="3835"/>
                  </a:lnTo>
                  <a:close/>
                </a:path>
                <a:path w="520700" h="170179">
                  <a:moveTo>
                    <a:pt x="467233" y="59778"/>
                  </a:moveTo>
                  <a:lnTo>
                    <a:pt x="430529" y="75387"/>
                  </a:lnTo>
                  <a:lnTo>
                    <a:pt x="505874" y="75387"/>
                  </a:lnTo>
                  <a:lnTo>
                    <a:pt x="467233" y="59778"/>
                  </a:lnTo>
                  <a:close/>
                </a:path>
                <a:path w="520700" h="170179">
                  <a:moveTo>
                    <a:pt x="372055" y="18834"/>
                  </a:moveTo>
                  <a:lnTo>
                    <a:pt x="327787" y="18834"/>
                  </a:lnTo>
                  <a:lnTo>
                    <a:pt x="335022" y="19372"/>
                  </a:lnTo>
                  <a:lnTo>
                    <a:pt x="341471" y="20875"/>
                  </a:lnTo>
                  <a:lnTo>
                    <a:pt x="360934" y="49034"/>
                  </a:lnTo>
                  <a:lnTo>
                    <a:pt x="361061" y="54686"/>
                  </a:lnTo>
                  <a:lnTo>
                    <a:pt x="339345" y="87207"/>
                  </a:lnTo>
                  <a:lnTo>
                    <a:pt x="274574" y="152412"/>
                  </a:lnTo>
                  <a:lnTo>
                    <a:pt x="274574" y="166179"/>
                  </a:lnTo>
                  <a:lnTo>
                    <a:pt x="387476" y="166179"/>
                  </a:lnTo>
                  <a:lnTo>
                    <a:pt x="387476" y="147751"/>
                  </a:lnTo>
                  <a:lnTo>
                    <a:pt x="305180" y="147751"/>
                  </a:lnTo>
                  <a:lnTo>
                    <a:pt x="347852" y="106006"/>
                  </a:lnTo>
                  <a:lnTo>
                    <a:pt x="374014" y="74599"/>
                  </a:lnTo>
                  <a:lnTo>
                    <a:pt x="382015" y="48831"/>
                  </a:lnTo>
                  <a:lnTo>
                    <a:pt x="381223" y="40465"/>
                  </a:lnTo>
                  <a:lnTo>
                    <a:pt x="381125" y="39433"/>
                  </a:lnTo>
                  <a:lnTo>
                    <a:pt x="381017" y="38292"/>
                  </a:lnTo>
                  <a:lnTo>
                    <a:pt x="378221" y="28886"/>
                  </a:lnTo>
                  <a:lnTo>
                    <a:pt x="373639" y="20613"/>
                  </a:lnTo>
                  <a:lnTo>
                    <a:pt x="372055" y="18834"/>
                  </a:lnTo>
                  <a:close/>
                </a:path>
                <a:path w="520700" h="170179">
                  <a:moveTo>
                    <a:pt x="327913" y="0"/>
                  </a:moveTo>
                  <a:lnTo>
                    <a:pt x="287670" y="15725"/>
                  </a:lnTo>
                  <a:lnTo>
                    <a:pt x="272796" y="53492"/>
                  </a:lnTo>
                  <a:lnTo>
                    <a:pt x="294132" y="53492"/>
                  </a:lnTo>
                  <a:lnTo>
                    <a:pt x="294657" y="46734"/>
                  </a:lnTo>
                  <a:lnTo>
                    <a:pt x="296243" y="40465"/>
                  </a:lnTo>
                  <a:lnTo>
                    <a:pt x="327787" y="18834"/>
                  </a:lnTo>
                  <a:lnTo>
                    <a:pt x="372055" y="18834"/>
                  </a:lnTo>
                  <a:lnTo>
                    <a:pt x="367284" y="13474"/>
                  </a:lnTo>
                  <a:lnTo>
                    <a:pt x="359328" y="7697"/>
                  </a:lnTo>
                  <a:lnTo>
                    <a:pt x="350123" y="3527"/>
                  </a:lnTo>
                  <a:lnTo>
                    <a:pt x="339655" y="962"/>
                  </a:lnTo>
                  <a:lnTo>
                    <a:pt x="327913" y="0"/>
                  </a:lnTo>
                  <a:close/>
                </a:path>
                <a:path w="520700" h="170179">
                  <a:moveTo>
                    <a:pt x="99259" y="18834"/>
                  </a:moveTo>
                  <a:lnTo>
                    <a:pt x="54990" y="18834"/>
                  </a:lnTo>
                  <a:lnTo>
                    <a:pt x="62226" y="19372"/>
                  </a:lnTo>
                  <a:lnTo>
                    <a:pt x="68675" y="20875"/>
                  </a:lnTo>
                  <a:lnTo>
                    <a:pt x="88137" y="49034"/>
                  </a:lnTo>
                  <a:lnTo>
                    <a:pt x="88264" y="54686"/>
                  </a:lnTo>
                  <a:lnTo>
                    <a:pt x="66549" y="87207"/>
                  </a:lnTo>
                  <a:lnTo>
                    <a:pt x="1777" y="152412"/>
                  </a:lnTo>
                  <a:lnTo>
                    <a:pt x="1777" y="166179"/>
                  </a:lnTo>
                  <a:lnTo>
                    <a:pt x="114680" y="166179"/>
                  </a:lnTo>
                  <a:lnTo>
                    <a:pt x="114680" y="147751"/>
                  </a:lnTo>
                  <a:lnTo>
                    <a:pt x="32385" y="147751"/>
                  </a:lnTo>
                  <a:lnTo>
                    <a:pt x="75057" y="106006"/>
                  </a:lnTo>
                  <a:lnTo>
                    <a:pt x="101218" y="74599"/>
                  </a:lnTo>
                  <a:lnTo>
                    <a:pt x="109220" y="48831"/>
                  </a:lnTo>
                  <a:lnTo>
                    <a:pt x="108427" y="40465"/>
                  </a:lnTo>
                  <a:lnTo>
                    <a:pt x="108329" y="39433"/>
                  </a:lnTo>
                  <a:lnTo>
                    <a:pt x="108221" y="38292"/>
                  </a:lnTo>
                  <a:lnTo>
                    <a:pt x="105425" y="28886"/>
                  </a:lnTo>
                  <a:lnTo>
                    <a:pt x="100843" y="20613"/>
                  </a:lnTo>
                  <a:lnTo>
                    <a:pt x="99259" y="18834"/>
                  </a:lnTo>
                  <a:close/>
                </a:path>
                <a:path w="520700" h="170179">
                  <a:moveTo>
                    <a:pt x="55117" y="0"/>
                  </a:moveTo>
                  <a:lnTo>
                    <a:pt x="14874" y="15725"/>
                  </a:lnTo>
                  <a:lnTo>
                    <a:pt x="0" y="53492"/>
                  </a:lnTo>
                  <a:lnTo>
                    <a:pt x="21336" y="53492"/>
                  </a:lnTo>
                  <a:lnTo>
                    <a:pt x="21861" y="46734"/>
                  </a:lnTo>
                  <a:lnTo>
                    <a:pt x="23447" y="40465"/>
                  </a:lnTo>
                  <a:lnTo>
                    <a:pt x="54990" y="18834"/>
                  </a:lnTo>
                  <a:lnTo>
                    <a:pt x="99259" y="18834"/>
                  </a:lnTo>
                  <a:lnTo>
                    <a:pt x="94487" y="13474"/>
                  </a:lnTo>
                  <a:lnTo>
                    <a:pt x="86532" y="7697"/>
                  </a:lnTo>
                  <a:lnTo>
                    <a:pt x="77327" y="3527"/>
                  </a:lnTo>
                  <a:lnTo>
                    <a:pt x="66859" y="962"/>
                  </a:lnTo>
                  <a:lnTo>
                    <a:pt x="5511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49418" y="5864009"/>
              <a:ext cx="159512" cy="17086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488185" y="2146553"/>
              <a:ext cx="3526790" cy="769620"/>
            </a:xfrm>
            <a:custGeom>
              <a:avLst/>
              <a:gdLst/>
              <a:ahLst/>
              <a:cxnLst/>
              <a:rect l="l" t="t" r="r" b="b"/>
              <a:pathLst>
                <a:path w="3526790" h="769619">
                  <a:moveTo>
                    <a:pt x="0" y="596773"/>
                  </a:moveTo>
                  <a:lnTo>
                    <a:pt x="1676653" y="769620"/>
                  </a:lnTo>
                  <a:lnTo>
                    <a:pt x="3526536" y="0"/>
                  </a:lnTo>
                </a:path>
              </a:pathLst>
            </a:custGeom>
            <a:ln w="19812">
              <a:solidFill>
                <a:srgbClr val="1651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08960" y="2849879"/>
              <a:ext cx="150875" cy="1463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9699" y="2676143"/>
              <a:ext cx="150875" cy="1478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40807" y="2084831"/>
              <a:ext cx="150875" cy="14782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911096" y="5233415"/>
              <a:ext cx="2367280" cy="513715"/>
            </a:xfrm>
            <a:custGeom>
              <a:avLst/>
              <a:gdLst/>
              <a:ahLst/>
              <a:cxnLst/>
              <a:rect l="l" t="t" r="r" b="b"/>
              <a:pathLst>
                <a:path w="2367279" h="513714">
                  <a:moveTo>
                    <a:pt x="656844" y="0"/>
                  </a:moveTo>
                  <a:lnTo>
                    <a:pt x="0" y="0"/>
                  </a:lnTo>
                  <a:lnTo>
                    <a:pt x="0" y="513588"/>
                  </a:lnTo>
                  <a:lnTo>
                    <a:pt x="656844" y="0"/>
                  </a:lnTo>
                  <a:close/>
                </a:path>
                <a:path w="2367279" h="513714">
                  <a:moveTo>
                    <a:pt x="2366772" y="0"/>
                  </a:moveTo>
                  <a:lnTo>
                    <a:pt x="1709928" y="0"/>
                  </a:lnTo>
                  <a:lnTo>
                    <a:pt x="1709928" y="513588"/>
                  </a:lnTo>
                  <a:lnTo>
                    <a:pt x="2366772" y="0"/>
                  </a:lnTo>
                  <a:close/>
                </a:path>
              </a:pathLst>
            </a:custGeom>
            <a:solidFill>
              <a:srgbClr val="C4C4C4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39263" y="2597530"/>
              <a:ext cx="678815" cy="227965"/>
            </a:xfrm>
            <a:custGeom>
              <a:avLst/>
              <a:gdLst/>
              <a:ahLst/>
              <a:cxnLst/>
              <a:rect l="l" t="t" r="r" b="b"/>
              <a:pathLst>
                <a:path w="678814" h="227964">
                  <a:moveTo>
                    <a:pt x="218567" y="161925"/>
                  </a:moveTo>
                  <a:lnTo>
                    <a:pt x="178054" y="161925"/>
                  </a:lnTo>
                  <a:lnTo>
                    <a:pt x="168910" y="227837"/>
                  </a:lnTo>
                  <a:lnTo>
                    <a:pt x="202819" y="227837"/>
                  </a:lnTo>
                  <a:lnTo>
                    <a:pt x="218567" y="161925"/>
                  </a:lnTo>
                  <a:close/>
                </a:path>
                <a:path w="678814" h="227964">
                  <a:moveTo>
                    <a:pt x="651256" y="165734"/>
                  </a:moveTo>
                  <a:lnTo>
                    <a:pt x="607440" y="165734"/>
                  </a:lnTo>
                  <a:lnTo>
                    <a:pt x="607440" y="207517"/>
                  </a:lnTo>
                  <a:lnTo>
                    <a:pt x="651256" y="207517"/>
                  </a:lnTo>
                  <a:lnTo>
                    <a:pt x="651256" y="165734"/>
                  </a:lnTo>
                  <a:close/>
                </a:path>
                <a:path w="678814" h="227964">
                  <a:moveTo>
                    <a:pt x="651256" y="0"/>
                  </a:moveTo>
                  <a:lnTo>
                    <a:pt x="594487" y="0"/>
                  </a:lnTo>
                  <a:lnTo>
                    <a:pt x="514350" y="127507"/>
                  </a:lnTo>
                  <a:lnTo>
                    <a:pt x="514350" y="165734"/>
                  </a:lnTo>
                  <a:lnTo>
                    <a:pt x="678561" y="165734"/>
                  </a:lnTo>
                  <a:lnTo>
                    <a:pt x="678561" y="127507"/>
                  </a:lnTo>
                  <a:lnTo>
                    <a:pt x="558673" y="127507"/>
                  </a:lnTo>
                  <a:lnTo>
                    <a:pt x="607440" y="47625"/>
                  </a:lnTo>
                  <a:lnTo>
                    <a:pt x="651256" y="47625"/>
                  </a:lnTo>
                  <a:lnTo>
                    <a:pt x="651256" y="0"/>
                  </a:lnTo>
                  <a:close/>
                </a:path>
                <a:path w="678814" h="227964">
                  <a:moveTo>
                    <a:pt x="651256" y="47625"/>
                  </a:moveTo>
                  <a:lnTo>
                    <a:pt x="607440" y="47625"/>
                  </a:lnTo>
                  <a:lnTo>
                    <a:pt x="607440" y="127507"/>
                  </a:lnTo>
                  <a:lnTo>
                    <a:pt x="651256" y="127507"/>
                  </a:lnTo>
                  <a:lnTo>
                    <a:pt x="651256" y="47625"/>
                  </a:lnTo>
                  <a:close/>
                </a:path>
                <a:path w="678814" h="227964">
                  <a:moveTo>
                    <a:pt x="367792" y="165734"/>
                  </a:moveTo>
                  <a:lnTo>
                    <a:pt x="323976" y="165734"/>
                  </a:lnTo>
                  <a:lnTo>
                    <a:pt x="323976" y="207517"/>
                  </a:lnTo>
                  <a:lnTo>
                    <a:pt x="367792" y="207517"/>
                  </a:lnTo>
                  <a:lnTo>
                    <a:pt x="367792" y="165734"/>
                  </a:lnTo>
                  <a:close/>
                </a:path>
                <a:path w="678814" h="227964">
                  <a:moveTo>
                    <a:pt x="367792" y="0"/>
                  </a:moveTo>
                  <a:lnTo>
                    <a:pt x="311023" y="0"/>
                  </a:lnTo>
                  <a:lnTo>
                    <a:pt x="230886" y="127507"/>
                  </a:lnTo>
                  <a:lnTo>
                    <a:pt x="230886" y="165734"/>
                  </a:lnTo>
                  <a:lnTo>
                    <a:pt x="395097" y="165734"/>
                  </a:lnTo>
                  <a:lnTo>
                    <a:pt x="395097" y="127507"/>
                  </a:lnTo>
                  <a:lnTo>
                    <a:pt x="275209" y="127507"/>
                  </a:lnTo>
                  <a:lnTo>
                    <a:pt x="323976" y="47625"/>
                  </a:lnTo>
                  <a:lnTo>
                    <a:pt x="367792" y="47625"/>
                  </a:lnTo>
                  <a:lnTo>
                    <a:pt x="367792" y="0"/>
                  </a:lnTo>
                  <a:close/>
                </a:path>
                <a:path w="678814" h="227964">
                  <a:moveTo>
                    <a:pt x="367792" y="47625"/>
                  </a:moveTo>
                  <a:lnTo>
                    <a:pt x="323976" y="47625"/>
                  </a:lnTo>
                  <a:lnTo>
                    <a:pt x="323976" y="127507"/>
                  </a:lnTo>
                  <a:lnTo>
                    <a:pt x="367792" y="127507"/>
                  </a:lnTo>
                  <a:lnTo>
                    <a:pt x="367792" y="47625"/>
                  </a:lnTo>
                  <a:close/>
                </a:path>
                <a:path w="678814" h="227964">
                  <a:moveTo>
                    <a:pt x="484250" y="0"/>
                  </a:moveTo>
                  <a:lnTo>
                    <a:pt x="401574" y="0"/>
                  </a:lnTo>
                  <a:lnTo>
                    <a:pt x="401574" y="40258"/>
                  </a:lnTo>
                  <a:lnTo>
                    <a:pt x="438276" y="40258"/>
                  </a:lnTo>
                  <a:lnTo>
                    <a:pt x="438276" y="207517"/>
                  </a:lnTo>
                  <a:lnTo>
                    <a:pt x="484250" y="207517"/>
                  </a:lnTo>
                  <a:lnTo>
                    <a:pt x="484250" y="0"/>
                  </a:lnTo>
                  <a:close/>
                </a:path>
                <a:path w="678814" h="227964">
                  <a:moveTo>
                    <a:pt x="45593" y="146938"/>
                  </a:moveTo>
                  <a:lnTo>
                    <a:pt x="0" y="146938"/>
                  </a:lnTo>
                  <a:lnTo>
                    <a:pt x="2278" y="160543"/>
                  </a:lnTo>
                  <a:lnTo>
                    <a:pt x="2401" y="161274"/>
                  </a:lnTo>
                  <a:lnTo>
                    <a:pt x="22225" y="194563"/>
                  </a:lnTo>
                  <a:lnTo>
                    <a:pt x="59747" y="211083"/>
                  </a:lnTo>
                  <a:lnTo>
                    <a:pt x="75818" y="212343"/>
                  </a:lnTo>
                  <a:lnTo>
                    <a:pt x="86316" y="211703"/>
                  </a:lnTo>
                  <a:lnTo>
                    <a:pt x="122451" y="198397"/>
                  </a:lnTo>
                  <a:lnTo>
                    <a:pt x="143701" y="173100"/>
                  </a:lnTo>
                  <a:lnTo>
                    <a:pt x="66293" y="173100"/>
                  </a:lnTo>
                  <a:lnTo>
                    <a:pt x="59181" y="170687"/>
                  </a:lnTo>
                  <a:lnTo>
                    <a:pt x="54229" y="166242"/>
                  </a:lnTo>
                  <a:lnTo>
                    <a:pt x="49275" y="161670"/>
                  </a:lnTo>
                  <a:lnTo>
                    <a:pt x="46355" y="155193"/>
                  </a:lnTo>
                  <a:lnTo>
                    <a:pt x="45593" y="146938"/>
                  </a:lnTo>
                  <a:close/>
                </a:path>
                <a:path w="678814" h="227964">
                  <a:moveTo>
                    <a:pt x="144727" y="107314"/>
                  </a:moveTo>
                  <a:lnTo>
                    <a:pt x="85089" y="107314"/>
                  </a:lnTo>
                  <a:lnTo>
                    <a:pt x="92948" y="110458"/>
                  </a:lnTo>
                  <a:lnTo>
                    <a:pt x="92795" y="110458"/>
                  </a:lnTo>
                  <a:lnTo>
                    <a:pt x="103378" y="122300"/>
                  </a:lnTo>
                  <a:lnTo>
                    <a:pt x="106044" y="130175"/>
                  </a:lnTo>
                  <a:lnTo>
                    <a:pt x="106044" y="149732"/>
                  </a:lnTo>
                  <a:lnTo>
                    <a:pt x="103378" y="157606"/>
                  </a:lnTo>
                  <a:lnTo>
                    <a:pt x="92710" y="169799"/>
                  </a:lnTo>
                  <a:lnTo>
                    <a:pt x="85049" y="173100"/>
                  </a:lnTo>
                  <a:lnTo>
                    <a:pt x="143701" y="173100"/>
                  </a:lnTo>
                  <a:lnTo>
                    <a:pt x="145395" y="169799"/>
                  </a:lnTo>
                  <a:lnTo>
                    <a:pt x="148542" y="160543"/>
                  </a:lnTo>
                  <a:lnTo>
                    <a:pt x="150437" y="150623"/>
                  </a:lnTo>
                  <a:lnTo>
                    <a:pt x="151130" y="139953"/>
                  </a:lnTo>
                  <a:lnTo>
                    <a:pt x="149818" y="124289"/>
                  </a:lnTo>
                  <a:lnTo>
                    <a:pt x="146256" y="110458"/>
                  </a:lnTo>
                  <a:lnTo>
                    <a:pt x="144727" y="107314"/>
                  </a:lnTo>
                  <a:close/>
                </a:path>
                <a:path w="678814" h="227964">
                  <a:moveTo>
                    <a:pt x="140969" y="0"/>
                  </a:moveTo>
                  <a:lnTo>
                    <a:pt x="9906" y="0"/>
                  </a:lnTo>
                  <a:lnTo>
                    <a:pt x="3810" y="121157"/>
                  </a:lnTo>
                  <a:lnTo>
                    <a:pt x="45847" y="121157"/>
                  </a:lnTo>
                  <a:lnTo>
                    <a:pt x="48513" y="117220"/>
                  </a:lnTo>
                  <a:lnTo>
                    <a:pt x="52324" y="113918"/>
                  </a:lnTo>
                  <a:lnTo>
                    <a:pt x="57150" y="111378"/>
                  </a:lnTo>
                  <a:lnTo>
                    <a:pt x="61849" y="108712"/>
                  </a:lnTo>
                  <a:lnTo>
                    <a:pt x="67818" y="107314"/>
                  </a:lnTo>
                  <a:lnTo>
                    <a:pt x="144727" y="107314"/>
                  </a:lnTo>
                  <a:lnTo>
                    <a:pt x="140432" y="98484"/>
                  </a:lnTo>
                  <a:lnTo>
                    <a:pt x="132334" y="88391"/>
                  </a:lnTo>
                  <a:lnTo>
                    <a:pt x="122382" y="80367"/>
                  </a:lnTo>
                  <a:lnTo>
                    <a:pt x="118624" y="78486"/>
                  </a:lnTo>
                  <a:lnTo>
                    <a:pt x="49656" y="78486"/>
                  </a:lnTo>
                  <a:lnTo>
                    <a:pt x="51943" y="39496"/>
                  </a:lnTo>
                  <a:lnTo>
                    <a:pt x="140969" y="39496"/>
                  </a:lnTo>
                  <a:lnTo>
                    <a:pt x="140969" y="0"/>
                  </a:lnTo>
                  <a:close/>
                </a:path>
                <a:path w="678814" h="227964">
                  <a:moveTo>
                    <a:pt x="82931" y="69722"/>
                  </a:moveTo>
                  <a:lnTo>
                    <a:pt x="49656" y="78486"/>
                  </a:lnTo>
                  <a:lnTo>
                    <a:pt x="118624" y="78486"/>
                  </a:lnTo>
                  <a:lnTo>
                    <a:pt x="110823" y="74580"/>
                  </a:lnTo>
                  <a:lnTo>
                    <a:pt x="97668" y="71032"/>
                  </a:lnTo>
                  <a:lnTo>
                    <a:pt x="82931" y="69722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29254" y="2630042"/>
              <a:ext cx="161544" cy="1731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483095" y="914399"/>
              <a:ext cx="5036820" cy="5565775"/>
            </a:xfrm>
            <a:custGeom>
              <a:avLst/>
              <a:gdLst/>
              <a:ahLst/>
              <a:cxnLst/>
              <a:rect l="l" t="t" r="r" b="b"/>
              <a:pathLst>
                <a:path w="5036820" h="5565775">
                  <a:moveTo>
                    <a:pt x="5036820" y="0"/>
                  </a:moveTo>
                  <a:lnTo>
                    <a:pt x="0" y="0"/>
                  </a:lnTo>
                  <a:lnTo>
                    <a:pt x="0" y="5565648"/>
                  </a:lnTo>
                  <a:lnTo>
                    <a:pt x="5036820" y="5565648"/>
                  </a:lnTo>
                  <a:lnTo>
                    <a:pt x="5036820" y="0"/>
                  </a:lnTo>
                  <a:close/>
                </a:path>
              </a:pathLst>
            </a:custGeom>
            <a:solidFill>
              <a:srgbClr val="D5DCE4">
                <a:alpha val="4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34884" y="2214371"/>
              <a:ext cx="2409444" cy="618744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3348228" y="179781"/>
            <a:ext cx="4492625" cy="561975"/>
            <a:chOff x="3348228" y="179781"/>
            <a:chExt cx="4492625" cy="561975"/>
          </a:xfrm>
        </p:grpSpPr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97224" y="201142"/>
              <a:ext cx="1140739" cy="54028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843274" y="312546"/>
              <a:ext cx="913130" cy="323850"/>
            </a:xfrm>
            <a:custGeom>
              <a:avLst/>
              <a:gdLst/>
              <a:ahLst/>
              <a:cxnLst/>
              <a:rect l="l" t="t" r="r" b="b"/>
              <a:pathLst>
                <a:path w="913129" h="323850">
                  <a:moveTo>
                    <a:pt x="909447" y="175767"/>
                  </a:moveTo>
                  <a:lnTo>
                    <a:pt x="654176" y="175767"/>
                  </a:lnTo>
                  <a:lnTo>
                    <a:pt x="654176" y="217042"/>
                  </a:lnTo>
                  <a:lnTo>
                    <a:pt x="850518" y="217042"/>
                  </a:lnTo>
                  <a:lnTo>
                    <a:pt x="850518" y="230504"/>
                  </a:lnTo>
                  <a:lnTo>
                    <a:pt x="654812" y="230504"/>
                  </a:lnTo>
                  <a:lnTo>
                    <a:pt x="654812" y="323850"/>
                  </a:lnTo>
                  <a:lnTo>
                    <a:pt x="913002" y="323850"/>
                  </a:lnTo>
                  <a:lnTo>
                    <a:pt x="913002" y="281939"/>
                  </a:lnTo>
                  <a:lnTo>
                    <a:pt x="713739" y="281939"/>
                  </a:lnTo>
                  <a:lnTo>
                    <a:pt x="713739" y="268097"/>
                  </a:lnTo>
                  <a:lnTo>
                    <a:pt x="893445" y="268097"/>
                  </a:lnTo>
                  <a:lnTo>
                    <a:pt x="900556" y="266318"/>
                  </a:lnTo>
                  <a:lnTo>
                    <a:pt x="907668" y="259206"/>
                  </a:lnTo>
                  <a:lnTo>
                    <a:pt x="909447" y="252095"/>
                  </a:lnTo>
                  <a:lnTo>
                    <a:pt x="909447" y="175767"/>
                  </a:lnTo>
                  <a:close/>
                </a:path>
                <a:path w="913129" h="323850">
                  <a:moveTo>
                    <a:pt x="909447" y="0"/>
                  </a:moveTo>
                  <a:lnTo>
                    <a:pt x="850518" y="0"/>
                  </a:lnTo>
                  <a:lnTo>
                    <a:pt x="850518" y="50418"/>
                  </a:lnTo>
                  <a:lnTo>
                    <a:pt x="813942" y="50418"/>
                  </a:lnTo>
                  <a:lnTo>
                    <a:pt x="813942" y="98805"/>
                  </a:lnTo>
                  <a:lnTo>
                    <a:pt x="850518" y="98805"/>
                  </a:lnTo>
                  <a:lnTo>
                    <a:pt x="850518" y="164084"/>
                  </a:lnTo>
                  <a:lnTo>
                    <a:pt x="909447" y="164084"/>
                  </a:lnTo>
                  <a:lnTo>
                    <a:pt x="909447" y="0"/>
                  </a:lnTo>
                  <a:close/>
                </a:path>
                <a:path w="913129" h="323850">
                  <a:moveTo>
                    <a:pt x="806830" y="1777"/>
                  </a:moveTo>
                  <a:lnTo>
                    <a:pt x="651510" y="1777"/>
                  </a:lnTo>
                  <a:lnTo>
                    <a:pt x="645540" y="3683"/>
                  </a:lnTo>
                  <a:lnTo>
                    <a:pt x="637921" y="11302"/>
                  </a:lnTo>
                  <a:lnTo>
                    <a:pt x="636015" y="17272"/>
                  </a:lnTo>
                  <a:lnTo>
                    <a:pt x="636015" y="161671"/>
                  </a:lnTo>
                  <a:lnTo>
                    <a:pt x="825246" y="161671"/>
                  </a:lnTo>
                  <a:lnTo>
                    <a:pt x="825246" y="119761"/>
                  </a:lnTo>
                  <a:lnTo>
                    <a:pt x="694943" y="119761"/>
                  </a:lnTo>
                  <a:lnTo>
                    <a:pt x="694943" y="101980"/>
                  </a:lnTo>
                  <a:lnTo>
                    <a:pt x="799718" y="101980"/>
                  </a:lnTo>
                  <a:lnTo>
                    <a:pt x="799718" y="60705"/>
                  </a:lnTo>
                  <a:lnTo>
                    <a:pt x="694943" y="60705"/>
                  </a:lnTo>
                  <a:lnTo>
                    <a:pt x="694943" y="43687"/>
                  </a:lnTo>
                  <a:lnTo>
                    <a:pt x="806830" y="43687"/>
                  </a:lnTo>
                  <a:lnTo>
                    <a:pt x="806830" y="1777"/>
                  </a:lnTo>
                  <a:close/>
                </a:path>
                <a:path w="913129" h="323850">
                  <a:moveTo>
                    <a:pt x="404749" y="49402"/>
                  </a:moveTo>
                  <a:lnTo>
                    <a:pt x="343535" y="49402"/>
                  </a:lnTo>
                  <a:lnTo>
                    <a:pt x="309117" y="300481"/>
                  </a:lnTo>
                  <a:lnTo>
                    <a:pt x="368046" y="300481"/>
                  </a:lnTo>
                  <a:lnTo>
                    <a:pt x="399668" y="58674"/>
                  </a:lnTo>
                  <a:lnTo>
                    <a:pt x="400176" y="56006"/>
                  </a:lnTo>
                  <a:lnTo>
                    <a:pt x="400938" y="53848"/>
                  </a:lnTo>
                  <a:lnTo>
                    <a:pt x="401954" y="52070"/>
                  </a:lnTo>
                  <a:lnTo>
                    <a:pt x="403098" y="50291"/>
                  </a:lnTo>
                  <a:lnTo>
                    <a:pt x="404749" y="49402"/>
                  </a:lnTo>
                  <a:close/>
                </a:path>
                <a:path w="913129" h="323850">
                  <a:moveTo>
                    <a:pt x="479551" y="49402"/>
                  </a:moveTo>
                  <a:lnTo>
                    <a:pt x="420242" y="49402"/>
                  </a:lnTo>
                  <a:lnTo>
                    <a:pt x="422783" y="52450"/>
                  </a:lnTo>
                  <a:lnTo>
                    <a:pt x="423417" y="58674"/>
                  </a:lnTo>
                  <a:lnTo>
                    <a:pt x="448690" y="300481"/>
                  </a:lnTo>
                  <a:lnTo>
                    <a:pt x="507618" y="300481"/>
                  </a:lnTo>
                  <a:lnTo>
                    <a:pt x="479651" y="50291"/>
                  </a:lnTo>
                  <a:lnTo>
                    <a:pt x="479551" y="49402"/>
                  </a:lnTo>
                  <a:close/>
                </a:path>
                <a:path w="913129" h="323850">
                  <a:moveTo>
                    <a:pt x="514730" y="1777"/>
                  </a:moveTo>
                  <a:lnTo>
                    <a:pt x="311658" y="1777"/>
                  </a:lnTo>
                  <a:lnTo>
                    <a:pt x="311658" y="49402"/>
                  </a:lnTo>
                  <a:lnTo>
                    <a:pt x="514730" y="49402"/>
                  </a:lnTo>
                  <a:lnTo>
                    <a:pt x="514730" y="1777"/>
                  </a:lnTo>
                  <a:close/>
                </a:path>
                <a:path w="913129" h="323850">
                  <a:moveTo>
                    <a:pt x="177926" y="1777"/>
                  </a:moveTo>
                  <a:lnTo>
                    <a:pt x="15493" y="1777"/>
                  </a:lnTo>
                  <a:lnTo>
                    <a:pt x="9398" y="3683"/>
                  </a:lnTo>
                  <a:lnTo>
                    <a:pt x="5714" y="7492"/>
                  </a:lnTo>
                  <a:lnTo>
                    <a:pt x="1904" y="11302"/>
                  </a:lnTo>
                  <a:lnTo>
                    <a:pt x="0" y="17272"/>
                  </a:lnTo>
                  <a:lnTo>
                    <a:pt x="0" y="294766"/>
                  </a:lnTo>
                  <a:lnTo>
                    <a:pt x="189229" y="294766"/>
                  </a:lnTo>
                  <a:lnTo>
                    <a:pt x="189229" y="247141"/>
                  </a:lnTo>
                  <a:lnTo>
                    <a:pt x="58927" y="247141"/>
                  </a:lnTo>
                  <a:lnTo>
                    <a:pt x="58927" y="49402"/>
                  </a:lnTo>
                  <a:lnTo>
                    <a:pt x="177926" y="49402"/>
                  </a:lnTo>
                  <a:lnTo>
                    <a:pt x="177926" y="1777"/>
                  </a:lnTo>
                  <a:close/>
                </a:path>
                <a:path w="913129" h="323850">
                  <a:moveTo>
                    <a:pt x="587883" y="0"/>
                  </a:moveTo>
                  <a:lnTo>
                    <a:pt x="528954" y="0"/>
                  </a:lnTo>
                  <a:lnTo>
                    <a:pt x="528954" y="323850"/>
                  </a:lnTo>
                  <a:lnTo>
                    <a:pt x="587883" y="323850"/>
                  </a:lnTo>
                  <a:lnTo>
                    <a:pt x="587883" y="0"/>
                  </a:lnTo>
                  <a:close/>
                </a:path>
                <a:path w="913129" h="323850">
                  <a:moveTo>
                    <a:pt x="266318" y="0"/>
                  </a:moveTo>
                  <a:lnTo>
                    <a:pt x="207390" y="0"/>
                  </a:lnTo>
                  <a:lnTo>
                    <a:pt x="207390" y="323850"/>
                  </a:lnTo>
                  <a:lnTo>
                    <a:pt x="266318" y="323850"/>
                  </a:lnTo>
                  <a:lnTo>
                    <a:pt x="2663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04588" y="327685"/>
              <a:ext cx="273405" cy="27340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831715" y="436879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40767" y="0"/>
                  </a:moveTo>
                  <a:lnTo>
                    <a:pt x="32004" y="0"/>
                  </a:lnTo>
                  <a:lnTo>
                    <a:pt x="22733" y="0"/>
                  </a:lnTo>
                  <a:lnTo>
                    <a:pt x="15112" y="2920"/>
                  </a:lnTo>
                  <a:lnTo>
                    <a:pt x="3048" y="14477"/>
                  </a:lnTo>
                  <a:lnTo>
                    <a:pt x="0" y="21970"/>
                  </a:lnTo>
                  <a:lnTo>
                    <a:pt x="0" y="40258"/>
                  </a:lnTo>
                  <a:lnTo>
                    <a:pt x="2921" y="47751"/>
                  </a:lnTo>
                  <a:lnTo>
                    <a:pt x="8762" y="53593"/>
                  </a:lnTo>
                  <a:lnTo>
                    <a:pt x="14477" y="59562"/>
                  </a:lnTo>
                  <a:lnTo>
                    <a:pt x="21844" y="62483"/>
                  </a:lnTo>
                  <a:lnTo>
                    <a:pt x="40005" y="62483"/>
                  </a:lnTo>
                  <a:lnTo>
                    <a:pt x="47751" y="59562"/>
                  </a:lnTo>
                  <a:lnTo>
                    <a:pt x="53594" y="53593"/>
                  </a:lnTo>
                  <a:lnTo>
                    <a:pt x="59562" y="47751"/>
                  </a:lnTo>
                  <a:lnTo>
                    <a:pt x="62484" y="40258"/>
                  </a:lnTo>
                  <a:lnTo>
                    <a:pt x="62484" y="22478"/>
                  </a:lnTo>
                  <a:lnTo>
                    <a:pt x="59562" y="15112"/>
                  </a:lnTo>
                  <a:lnTo>
                    <a:pt x="53848" y="9016"/>
                  </a:lnTo>
                  <a:lnTo>
                    <a:pt x="48006" y="3047"/>
                  </a:lnTo>
                  <a:lnTo>
                    <a:pt x="40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31080" y="179781"/>
              <a:ext cx="1157490" cy="56151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955540" y="292353"/>
              <a:ext cx="929640" cy="345440"/>
            </a:xfrm>
            <a:custGeom>
              <a:avLst/>
              <a:gdLst/>
              <a:ahLst/>
              <a:cxnLst/>
              <a:rect l="l" t="t" r="r" b="b"/>
              <a:pathLst>
                <a:path w="929639" h="345440">
                  <a:moveTo>
                    <a:pt x="858012" y="209550"/>
                  </a:moveTo>
                  <a:lnTo>
                    <a:pt x="731901" y="209550"/>
                  </a:lnTo>
                  <a:lnTo>
                    <a:pt x="724255" y="209859"/>
                  </a:lnTo>
                  <a:lnTo>
                    <a:pt x="685464" y="224129"/>
                  </a:lnTo>
                  <a:lnTo>
                    <a:pt x="663146" y="256043"/>
                  </a:lnTo>
                  <a:lnTo>
                    <a:pt x="660146" y="277368"/>
                  </a:lnTo>
                  <a:lnTo>
                    <a:pt x="660470" y="284607"/>
                  </a:lnTo>
                  <a:lnTo>
                    <a:pt x="660479" y="284801"/>
                  </a:lnTo>
                  <a:lnTo>
                    <a:pt x="675892" y="321645"/>
                  </a:lnTo>
                  <a:lnTo>
                    <a:pt x="709916" y="342399"/>
                  </a:lnTo>
                  <a:lnTo>
                    <a:pt x="731901" y="345186"/>
                  </a:lnTo>
                  <a:lnTo>
                    <a:pt x="858012" y="345186"/>
                  </a:lnTo>
                  <a:lnTo>
                    <a:pt x="898985" y="334200"/>
                  </a:lnTo>
                  <a:lnTo>
                    <a:pt x="924306" y="305054"/>
                  </a:lnTo>
                  <a:lnTo>
                    <a:pt x="926713" y="298323"/>
                  </a:lnTo>
                  <a:lnTo>
                    <a:pt x="740029" y="298323"/>
                  </a:lnTo>
                  <a:lnTo>
                    <a:pt x="732409" y="296672"/>
                  </a:lnTo>
                  <a:lnTo>
                    <a:pt x="727075" y="293243"/>
                  </a:lnTo>
                  <a:lnTo>
                    <a:pt x="721740" y="289941"/>
                  </a:lnTo>
                  <a:lnTo>
                    <a:pt x="719171" y="284801"/>
                  </a:lnTo>
                  <a:lnTo>
                    <a:pt x="750062" y="256413"/>
                  </a:lnTo>
                  <a:lnTo>
                    <a:pt x="926731" y="256413"/>
                  </a:lnTo>
                  <a:lnTo>
                    <a:pt x="926639" y="256043"/>
                  </a:lnTo>
                  <a:lnTo>
                    <a:pt x="904448" y="224129"/>
                  </a:lnTo>
                  <a:lnTo>
                    <a:pt x="865657" y="209859"/>
                  </a:lnTo>
                  <a:lnTo>
                    <a:pt x="858012" y="209550"/>
                  </a:lnTo>
                  <a:close/>
                </a:path>
                <a:path w="929639" h="345440">
                  <a:moveTo>
                    <a:pt x="926731" y="256413"/>
                  </a:moveTo>
                  <a:lnTo>
                    <a:pt x="839470" y="256413"/>
                  </a:lnTo>
                  <a:lnTo>
                    <a:pt x="853138" y="257722"/>
                  </a:lnTo>
                  <a:lnTo>
                    <a:pt x="862901" y="261651"/>
                  </a:lnTo>
                  <a:lnTo>
                    <a:pt x="868759" y="268200"/>
                  </a:lnTo>
                  <a:lnTo>
                    <a:pt x="870712" y="277368"/>
                  </a:lnTo>
                  <a:lnTo>
                    <a:pt x="868759" y="286535"/>
                  </a:lnTo>
                  <a:lnTo>
                    <a:pt x="862901" y="293084"/>
                  </a:lnTo>
                  <a:lnTo>
                    <a:pt x="853138" y="297013"/>
                  </a:lnTo>
                  <a:lnTo>
                    <a:pt x="839470" y="298323"/>
                  </a:lnTo>
                  <a:lnTo>
                    <a:pt x="926713" y="298323"/>
                  </a:lnTo>
                  <a:lnTo>
                    <a:pt x="928306" y="291877"/>
                  </a:lnTo>
                  <a:lnTo>
                    <a:pt x="929306" y="284801"/>
                  </a:lnTo>
                  <a:lnTo>
                    <a:pt x="929639" y="277368"/>
                  </a:lnTo>
                  <a:lnTo>
                    <a:pt x="929306" y="269863"/>
                  </a:lnTo>
                  <a:lnTo>
                    <a:pt x="928306" y="262763"/>
                  </a:lnTo>
                  <a:lnTo>
                    <a:pt x="926731" y="256413"/>
                  </a:lnTo>
                  <a:close/>
                </a:path>
                <a:path w="929639" h="345440">
                  <a:moveTo>
                    <a:pt x="397510" y="248539"/>
                  </a:moveTo>
                  <a:lnTo>
                    <a:pt x="338582" y="248539"/>
                  </a:lnTo>
                  <a:lnTo>
                    <a:pt x="338582" y="343408"/>
                  </a:lnTo>
                  <a:lnTo>
                    <a:pt x="595376" y="343408"/>
                  </a:lnTo>
                  <a:lnTo>
                    <a:pt x="595376" y="295783"/>
                  </a:lnTo>
                  <a:lnTo>
                    <a:pt x="397510" y="295783"/>
                  </a:lnTo>
                  <a:lnTo>
                    <a:pt x="397510" y="248539"/>
                  </a:lnTo>
                  <a:close/>
                </a:path>
                <a:path w="929639" h="345440">
                  <a:moveTo>
                    <a:pt x="593217" y="20193"/>
                  </a:moveTo>
                  <a:lnTo>
                    <a:pt x="534288" y="20193"/>
                  </a:lnTo>
                  <a:lnTo>
                    <a:pt x="534288" y="279400"/>
                  </a:lnTo>
                  <a:lnTo>
                    <a:pt x="593217" y="279400"/>
                  </a:lnTo>
                  <a:lnTo>
                    <a:pt x="593217" y="157988"/>
                  </a:lnTo>
                  <a:lnTo>
                    <a:pt x="624459" y="157988"/>
                  </a:lnTo>
                  <a:lnTo>
                    <a:pt x="624459" y="108331"/>
                  </a:lnTo>
                  <a:lnTo>
                    <a:pt x="593217" y="108331"/>
                  </a:lnTo>
                  <a:lnTo>
                    <a:pt x="593217" y="20193"/>
                  </a:lnTo>
                  <a:close/>
                </a:path>
                <a:path w="929639" h="345440">
                  <a:moveTo>
                    <a:pt x="521462" y="191389"/>
                  </a:moveTo>
                  <a:lnTo>
                    <a:pt x="321183" y="191389"/>
                  </a:lnTo>
                  <a:lnTo>
                    <a:pt x="321183" y="235712"/>
                  </a:lnTo>
                  <a:lnTo>
                    <a:pt x="521462" y="235712"/>
                  </a:lnTo>
                  <a:lnTo>
                    <a:pt x="521462" y="191389"/>
                  </a:lnTo>
                  <a:close/>
                </a:path>
                <a:path w="929639" h="345440">
                  <a:moveTo>
                    <a:pt x="521462" y="29083"/>
                  </a:moveTo>
                  <a:lnTo>
                    <a:pt x="319405" y="29083"/>
                  </a:lnTo>
                  <a:lnTo>
                    <a:pt x="319405" y="73152"/>
                  </a:lnTo>
                  <a:lnTo>
                    <a:pt x="350012" y="73152"/>
                  </a:lnTo>
                  <a:lnTo>
                    <a:pt x="344550" y="76454"/>
                  </a:lnTo>
                  <a:lnTo>
                    <a:pt x="340233" y="81788"/>
                  </a:lnTo>
                  <a:lnTo>
                    <a:pt x="334137" y="96520"/>
                  </a:lnTo>
                  <a:lnTo>
                    <a:pt x="332613" y="103886"/>
                  </a:lnTo>
                  <a:lnTo>
                    <a:pt x="332647" y="112014"/>
                  </a:lnTo>
                  <a:lnTo>
                    <a:pt x="347472" y="156464"/>
                  </a:lnTo>
                  <a:lnTo>
                    <a:pt x="388620" y="176530"/>
                  </a:lnTo>
                  <a:lnTo>
                    <a:pt x="388620" y="191389"/>
                  </a:lnTo>
                  <a:lnTo>
                    <a:pt x="451231" y="191389"/>
                  </a:lnTo>
                  <a:lnTo>
                    <a:pt x="451231" y="176530"/>
                  </a:lnTo>
                  <a:lnTo>
                    <a:pt x="463778" y="173934"/>
                  </a:lnTo>
                  <a:lnTo>
                    <a:pt x="499754" y="147885"/>
                  </a:lnTo>
                  <a:lnTo>
                    <a:pt x="505573" y="133096"/>
                  </a:lnTo>
                  <a:lnTo>
                    <a:pt x="407797" y="133096"/>
                  </a:lnTo>
                  <a:lnTo>
                    <a:pt x="401827" y="130429"/>
                  </a:lnTo>
                  <a:lnTo>
                    <a:pt x="397763" y="124841"/>
                  </a:lnTo>
                  <a:lnTo>
                    <a:pt x="393573" y="119253"/>
                  </a:lnTo>
                  <a:lnTo>
                    <a:pt x="391540" y="112014"/>
                  </a:lnTo>
                  <a:lnTo>
                    <a:pt x="391540" y="93980"/>
                  </a:lnTo>
                  <a:lnTo>
                    <a:pt x="393573" y="86741"/>
                  </a:lnTo>
                  <a:lnTo>
                    <a:pt x="397763" y="81153"/>
                  </a:lnTo>
                  <a:lnTo>
                    <a:pt x="401827" y="75565"/>
                  </a:lnTo>
                  <a:lnTo>
                    <a:pt x="407797" y="72771"/>
                  </a:lnTo>
                  <a:lnTo>
                    <a:pt x="521462" y="72771"/>
                  </a:lnTo>
                  <a:lnTo>
                    <a:pt x="521462" y="29083"/>
                  </a:lnTo>
                  <a:close/>
                </a:path>
                <a:path w="929639" h="345440">
                  <a:moveTo>
                    <a:pt x="521462" y="72771"/>
                  </a:moveTo>
                  <a:lnTo>
                    <a:pt x="433197" y="72771"/>
                  </a:lnTo>
                  <a:lnTo>
                    <a:pt x="439038" y="75565"/>
                  </a:lnTo>
                  <a:lnTo>
                    <a:pt x="443230" y="81153"/>
                  </a:lnTo>
                  <a:lnTo>
                    <a:pt x="447294" y="86741"/>
                  </a:lnTo>
                  <a:lnTo>
                    <a:pt x="449452" y="93980"/>
                  </a:lnTo>
                  <a:lnTo>
                    <a:pt x="449452" y="112014"/>
                  </a:lnTo>
                  <a:lnTo>
                    <a:pt x="447294" y="119253"/>
                  </a:lnTo>
                  <a:lnTo>
                    <a:pt x="443033" y="125102"/>
                  </a:lnTo>
                  <a:lnTo>
                    <a:pt x="439038" y="130429"/>
                  </a:lnTo>
                  <a:lnTo>
                    <a:pt x="433197" y="133096"/>
                  </a:lnTo>
                  <a:lnTo>
                    <a:pt x="505573" y="133096"/>
                  </a:lnTo>
                  <a:lnTo>
                    <a:pt x="507426" y="125267"/>
                  </a:lnTo>
                  <a:lnTo>
                    <a:pt x="508345" y="112014"/>
                  </a:lnTo>
                  <a:lnTo>
                    <a:pt x="508381" y="103886"/>
                  </a:lnTo>
                  <a:lnTo>
                    <a:pt x="506857" y="96520"/>
                  </a:lnTo>
                  <a:lnTo>
                    <a:pt x="503682" y="89154"/>
                  </a:lnTo>
                  <a:lnTo>
                    <a:pt x="500634" y="81788"/>
                  </a:lnTo>
                  <a:lnTo>
                    <a:pt x="496443" y="76454"/>
                  </a:lnTo>
                  <a:lnTo>
                    <a:pt x="490982" y="73152"/>
                  </a:lnTo>
                  <a:lnTo>
                    <a:pt x="521462" y="73152"/>
                  </a:lnTo>
                  <a:lnTo>
                    <a:pt x="521462" y="72771"/>
                  </a:lnTo>
                  <a:close/>
                </a:path>
                <a:path w="929639" h="345440">
                  <a:moveTo>
                    <a:pt x="450469" y="0"/>
                  </a:moveTo>
                  <a:lnTo>
                    <a:pt x="391540" y="0"/>
                  </a:lnTo>
                  <a:lnTo>
                    <a:pt x="391540" y="29083"/>
                  </a:lnTo>
                  <a:lnTo>
                    <a:pt x="450469" y="29083"/>
                  </a:lnTo>
                  <a:lnTo>
                    <a:pt x="450469" y="0"/>
                  </a:lnTo>
                  <a:close/>
                </a:path>
                <a:path w="929639" h="345440">
                  <a:moveTo>
                    <a:pt x="83058" y="233299"/>
                  </a:moveTo>
                  <a:lnTo>
                    <a:pt x="24130" y="233299"/>
                  </a:lnTo>
                  <a:lnTo>
                    <a:pt x="24130" y="343408"/>
                  </a:lnTo>
                  <a:lnTo>
                    <a:pt x="280924" y="343408"/>
                  </a:lnTo>
                  <a:lnTo>
                    <a:pt x="280924" y="294386"/>
                  </a:lnTo>
                  <a:lnTo>
                    <a:pt x="83058" y="294386"/>
                  </a:lnTo>
                  <a:lnTo>
                    <a:pt x="83058" y="233299"/>
                  </a:lnTo>
                  <a:close/>
                </a:path>
                <a:path w="929639" h="345440">
                  <a:moveTo>
                    <a:pt x="278764" y="20193"/>
                  </a:moveTo>
                  <a:lnTo>
                    <a:pt x="219837" y="20193"/>
                  </a:lnTo>
                  <a:lnTo>
                    <a:pt x="219837" y="264160"/>
                  </a:lnTo>
                  <a:lnTo>
                    <a:pt x="278764" y="264160"/>
                  </a:lnTo>
                  <a:lnTo>
                    <a:pt x="278764" y="20193"/>
                  </a:lnTo>
                  <a:close/>
                </a:path>
                <a:path w="929639" h="345440">
                  <a:moveTo>
                    <a:pt x="95631" y="79502"/>
                  </a:moveTo>
                  <a:lnTo>
                    <a:pt x="34417" y="79502"/>
                  </a:lnTo>
                  <a:lnTo>
                    <a:pt x="0" y="222631"/>
                  </a:lnTo>
                  <a:lnTo>
                    <a:pt x="58927" y="222631"/>
                  </a:lnTo>
                  <a:lnTo>
                    <a:pt x="90550" y="88773"/>
                  </a:lnTo>
                  <a:lnTo>
                    <a:pt x="91312" y="86106"/>
                  </a:lnTo>
                  <a:lnTo>
                    <a:pt x="92075" y="83947"/>
                  </a:lnTo>
                  <a:lnTo>
                    <a:pt x="93090" y="82169"/>
                  </a:lnTo>
                  <a:lnTo>
                    <a:pt x="93980" y="80391"/>
                  </a:lnTo>
                  <a:lnTo>
                    <a:pt x="95631" y="79502"/>
                  </a:lnTo>
                  <a:close/>
                </a:path>
                <a:path w="929639" h="345440">
                  <a:moveTo>
                    <a:pt x="170434" y="79502"/>
                  </a:moveTo>
                  <a:lnTo>
                    <a:pt x="110871" y="79502"/>
                  </a:lnTo>
                  <a:lnTo>
                    <a:pt x="113411" y="82550"/>
                  </a:lnTo>
                  <a:lnTo>
                    <a:pt x="114300" y="88773"/>
                  </a:lnTo>
                  <a:lnTo>
                    <a:pt x="139573" y="222631"/>
                  </a:lnTo>
                  <a:lnTo>
                    <a:pt x="198500" y="222631"/>
                  </a:lnTo>
                  <a:lnTo>
                    <a:pt x="170434" y="79502"/>
                  </a:lnTo>
                  <a:close/>
                </a:path>
                <a:path w="929639" h="345440">
                  <a:moveTo>
                    <a:pt x="205612" y="32639"/>
                  </a:moveTo>
                  <a:lnTo>
                    <a:pt x="2539" y="32639"/>
                  </a:lnTo>
                  <a:lnTo>
                    <a:pt x="2539" y="79502"/>
                  </a:lnTo>
                  <a:lnTo>
                    <a:pt x="205612" y="79502"/>
                  </a:lnTo>
                  <a:lnTo>
                    <a:pt x="205612" y="32639"/>
                  </a:lnTo>
                  <a:close/>
                </a:path>
                <a:path w="929639" h="345440">
                  <a:moveTo>
                    <a:pt x="131699" y="0"/>
                  </a:moveTo>
                  <a:lnTo>
                    <a:pt x="72771" y="0"/>
                  </a:lnTo>
                  <a:lnTo>
                    <a:pt x="72771" y="32639"/>
                  </a:lnTo>
                  <a:lnTo>
                    <a:pt x="131699" y="32639"/>
                  </a:lnTo>
                  <a:lnTo>
                    <a:pt x="131699" y="0"/>
                  </a:lnTo>
                  <a:close/>
                </a:path>
                <a:path w="929639" h="345440">
                  <a:moveTo>
                    <a:pt x="921893" y="20193"/>
                  </a:moveTo>
                  <a:lnTo>
                    <a:pt x="862964" y="20193"/>
                  </a:lnTo>
                  <a:lnTo>
                    <a:pt x="862964" y="55372"/>
                  </a:lnTo>
                  <a:lnTo>
                    <a:pt x="826008" y="55372"/>
                  </a:lnTo>
                  <a:lnTo>
                    <a:pt x="826008" y="102235"/>
                  </a:lnTo>
                  <a:lnTo>
                    <a:pt x="862964" y="102235"/>
                  </a:lnTo>
                  <a:lnTo>
                    <a:pt x="862964" y="127508"/>
                  </a:lnTo>
                  <a:lnTo>
                    <a:pt x="822071" y="127508"/>
                  </a:lnTo>
                  <a:lnTo>
                    <a:pt x="822071" y="174371"/>
                  </a:lnTo>
                  <a:lnTo>
                    <a:pt x="862964" y="174371"/>
                  </a:lnTo>
                  <a:lnTo>
                    <a:pt x="862964" y="201295"/>
                  </a:lnTo>
                  <a:lnTo>
                    <a:pt x="921893" y="201295"/>
                  </a:lnTo>
                  <a:lnTo>
                    <a:pt x="921893" y="20193"/>
                  </a:lnTo>
                  <a:close/>
                </a:path>
                <a:path w="929639" h="345440">
                  <a:moveTo>
                    <a:pt x="812800" y="21971"/>
                  </a:moveTo>
                  <a:lnTo>
                    <a:pt x="646302" y="21971"/>
                  </a:lnTo>
                  <a:lnTo>
                    <a:pt x="646302" y="68834"/>
                  </a:lnTo>
                  <a:lnTo>
                    <a:pt x="752221" y="68834"/>
                  </a:lnTo>
                  <a:lnTo>
                    <a:pt x="754380" y="69469"/>
                  </a:lnTo>
                  <a:lnTo>
                    <a:pt x="755396" y="70485"/>
                  </a:lnTo>
                  <a:lnTo>
                    <a:pt x="756285" y="71501"/>
                  </a:lnTo>
                  <a:lnTo>
                    <a:pt x="756538" y="73787"/>
                  </a:lnTo>
                  <a:lnTo>
                    <a:pt x="756031" y="77089"/>
                  </a:lnTo>
                  <a:lnTo>
                    <a:pt x="736219" y="192405"/>
                  </a:lnTo>
                  <a:lnTo>
                    <a:pt x="796544" y="192405"/>
                  </a:lnTo>
                  <a:lnTo>
                    <a:pt x="822325" y="33655"/>
                  </a:lnTo>
                  <a:lnTo>
                    <a:pt x="821563" y="29464"/>
                  </a:lnTo>
                  <a:lnTo>
                    <a:pt x="819276" y="26416"/>
                  </a:lnTo>
                  <a:lnTo>
                    <a:pt x="816863" y="23495"/>
                  </a:lnTo>
                  <a:lnTo>
                    <a:pt x="812800" y="219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03976" y="196633"/>
              <a:ext cx="831329" cy="54479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007354" y="308355"/>
              <a:ext cx="609600" cy="328295"/>
            </a:xfrm>
            <a:custGeom>
              <a:avLst/>
              <a:gdLst/>
              <a:ahLst/>
              <a:cxnLst/>
              <a:rect l="l" t="t" r="r" b="b"/>
              <a:pathLst>
                <a:path w="609600" h="328295">
                  <a:moveTo>
                    <a:pt x="413512" y="183261"/>
                  </a:moveTo>
                  <a:lnTo>
                    <a:pt x="354584" y="183261"/>
                  </a:lnTo>
                  <a:lnTo>
                    <a:pt x="354584" y="328040"/>
                  </a:lnTo>
                  <a:lnTo>
                    <a:pt x="574801" y="328040"/>
                  </a:lnTo>
                  <a:lnTo>
                    <a:pt x="583467" y="327562"/>
                  </a:lnTo>
                  <a:lnTo>
                    <a:pt x="609219" y="293624"/>
                  </a:lnTo>
                  <a:lnTo>
                    <a:pt x="609219" y="281177"/>
                  </a:lnTo>
                  <a:lnTo>
                    <a:pt x="413512" y="281177"/>
                  </a:lnTo>
                  <a:lnTo>
                    <a:pt x="413512" y="253491"/>
                  </a:lnTo>
                  <a:lnTo>
                    <a:pt x="609219" y="253491"/>
                  </a:lnTo>
                  <a:lnTo>
                    <a:pt x="609219" y="207390"/>
                  </a:lnTo>
                  <a:lnTo>
                    <a:pt x="413512" y="207390"/>
                  </a:lnTo>
                  <a:lnTo>
                    <a:pt x="413512" y="183261"/>
                  </a:lnTo>
                  <a:close/>
                </a:path>
                <a:path w="609600" h="328295">
                  <a:moveTo>
                    <a:pt x="609219" y="253491"/>
                  </a:moveTo>
                  <a:lnTo>
                    <a:pt x="550291" y="253491"/>
                  </a:lnTo>
                  <a:lnTo>
                    <a:pt x="550291" y="281177"/>
                  </a:lnTo>
                  <a:lnTo>
                    <a:pt x="609219" y="281177"/>
                  </a:lnTo>
                  <a:lnTo>
                    <a:pt x="609219" y="253491"/>
                  </a:lnTo>
                  <a:close/>
                </a:path>
                <a:path w="609600" h="328295">
                  <a:moveTo>
                    <a:pt x="609219" y="183261"/>
                  </a:moveTo>
                  <a:lnTo>
                    <a:pt x="550291" y="183261"/>
                  </a:lnTo>
                  <a:lnTo>
                    <a:pt x="550291" y="207390"/>
                  </a:lnTo>
                  <a:lnTo>
                    <a:pt x="609219" y="207390"/>
                  </a:lnTo>
                  <a:lnTo>
                    <a:pt x="609219" y="183261"/>
                  </a:lnTo>
                  <a:close/>
                </a:path>
                <a:path w="609600" h="328295">
                  <a:moveTo>
                    <a:pt x="81280" y="210184"/>
                  </a:moveTo>
                  <a:lnTo>
                    <a:pt x="22351" y="210184"/>
                  </a:lnTo>
                  <a:lnTo>
                    <a:pt x="22351" y="327405"/>
                  </a:lnTo>
                  <a:lnTo>
                    <a:pt x="275590" y="327405"/>
                  </a:lnTo>
                  <a:lnTo>
                    <a:pt x="275590" y="277621"/>
                  </a:lnTo>
                  <a:lnTo>
                    <a:pt x="81280" y="277621"/>
                  </a:lnTo>
                  <a:lnTo>
                    <a:pt x="81280" y="210184"/>
                  </a:lnTo>
                  <a:close/>
                </a:path>
                <a:path w="609600" h="328295">
                  <a:moveTo>
                    <a:pt x="273431" y="4190"/>
                  </a:moveTo>
                  <a:lnTo>
                    <a:pt x="214503" y="4190"/>
                  </a:lnTo>
                  <a:lnTo>
                    <a:pt x="214503" y="241045"/>
                  </a:lnTo>
                  <a:lnTo>
                    <a:pt x="273431" y="241045"/>
                  </a:lnTo>
                  <a:lnTo>
                    <a:pt x="273431" y="127762"/>
                  </a:lnTo>
                  <a:lnTo>
                    <a:pt x="311785" y="127762"/>
                  </a:lnTo>
                  <a:lnTo>
                    <a:pt x="311785" y="78104"/>
                  </a:lnTo>
                  <a:lnTo>
                    <a:pt x="273431" y="78104"/>
                  </a:lnTo>
                  <a:lnTo>
                    <a:pt x="273431" y="4190"/>
                  </a:lnTo>
                  <a:close/>
                </a:path>
                <a:path w="609600" h="328295">
                  <a:moveTo>
                    <a:pt x="188595" y="5968"/>
                  </a:moveTo>
                  <a:lnTo>
                    <a:pt x="106553" y="5968"/>
                  </a:lnTo>
                  <a:lnTo>
                    <a:pt x="97577" y="6207"/>
                  </a:lnTo>
                  <a:lnTo>
                    <a:pt x="52450" y="25653"/>
                  </a:lnTo>
                  <a:lnTo>
                    <a:pt x="37337" y="64896"/>
                  </a:lnTo>
                  <a:lnTo>
                    <a:pt x="0" y="198119"/>
                  </a:lnTo>
                  <a:lnTo>
                    <a:pt x="60325" y="198119"/>
                  </a:lnTo>
                  <a:lnTo>
                    <a:pt x="93725" y="70612"/>
                  </a:lnTo>
                  <a:lnTo>
                    <a:pt x="95123" y="65150"/>
                  </a:lnTo>
                  <a:lnTo>
                    <a:pt x="97282" y="60832"/>
                  </a:lnTo>
                  <a:lnTo>
                    <a:pt x="99908" y="57705"/>
                  </a:lnTo>
                  <a:lnTo>
                    <a:pt x="102743" y="54482"/>
                  </a:lnTo>
                  <a:lnTo>
                    <a:pt x="107061" y="52831"/>
                  </a:lnTo>
                  <a:lnTo>
                    <a:pt x="188595" y="52831"/>
                  </a:lnTo>
                  <a:lnTo>
                    <a:pt x="188595" y="5968"/>
                  </a:lnTo>
                  <a:close/>
                </a:path>
                <a:path w="609600" h="328295">
                  <a:moveTo>
                    <a:pt x="188595" y="52831"/>
                  </a:moveTo>
                  <a:lnTo>
                    <a:pt x="129667" y="52831"/>
                  </a:lnTo>
                  <a:lnTo>
                    <a:pt x="129667" y="198119"/>
                  </a:lnTo>
                  <a:lnTo>
                    <a:pt x="188595" y="198119"/>
                  </a:lnTo>
                  <a:lnTo>
                    <a:pt x="188595" y="52831"/>
                  </a:lnTo>
                  <a:close/>
                </a:path>
                <a:path w="609600" h="328295">
                  <a:moveTo>
                    <a:pt x="609219" y="104775"/>
                  </a:moveTo>
                  <a:lnTo>
                    <a:pt x="550291" y="104775"/>
                  </a:lnTo>
                  <a:lnTo>
                    <a:pt x="550291" y="170433"/>
                  </a:lnTo>
                  <a:lnTo>
                    <a:pt x="609219" y="170433"/>
                  </a:lnTo>
                  <a:lnTo>
                    <a:pt x="609219" y="104775"/>
                  </a:lnTo>
                  <a:close/>
                </a:path>
                <a:path w="609600" h="328295">
                  <a:moveTo>
                    <a:pt x="424180" y="0"/>
                  </a:moveTo>
                  <a:lnTo>
                    <a:pt x="379886" y="7516"/>
                  </a:lnTo>
                  <a:lnTo>
                    <a:pt x="347741" y="30257"/>
                  </a:lnTo>
                  <a:lnTo>
                    <a:pt x="332682" y="68083"/>
                  </a:lnTo>
                  <a:lnTo>
                    <a:pt x="332232" y="77342"/>
                  </a:lnTo>
                  <a:lnTo>
                    <a:pt x="332232" y="92328"/>
                  </a:lnTo>
                  <a:lnTo>
                    <a:pt x="343265" y="133095"/>
                  </a:lnTo>
                  <a:lnTo>
                    <a:pt x="372348" y="158861"/>
                  </a:lnTo>
                  <a:lnTo>
                    <a:pt x="415114" y="169429"/>
                  </a:lnTo>
                  <a:lnTo>
                    <a:pt x="416145" y="169429"/>
                  </a:lnTo>
                  <a:lnTo>
                    <a:pt x="424180" y="169671"/>
                  </a:lnTo>
                  <a:lnTo>
                    <a:pt x="465175" y="163345"/>
                  </a:lnTo>
                  <a:lnTo>
                    <a:pt x="501018" y="138932"/>
                  </a:lnTo>
                  <a:lnTo>
                    <a:pt x="510415" y="122808"/>
                  </a:lnTo>
                  <a:lnTo>
                    <a:pt x="424180" y="122808"/>
                  </a:lnTo>
                  <a:lnTo>
                    <a:pt x="417107" y="122259"/>
                  </a:lnTo>
                  <a:lnTo>
                    <a:pt x="391160" y="87629"/>
                  </a:lnTo>
                  <a:lnTo>
                    <a:pt x="391160" y="82041"/>
                  </a:lnTo>
                  <a:lnTo>
                    <a:pt x="410749" y="49069"/>
                  </a:lnTo>
                  <a:lnTo>
                    <a:pt x="424180" y="46862"/>
                  </a:lnTo>
                  <a:lnTo>
                    <a:pt x="510488" y="46862"/>
                  </a:lnTo>
                  <a:lnTo>
                    <a:pt x="508936" y="43164"/>
                  </a:lnTo>
                  <a:lnTo>
                    <a:pt x="481711" y="14224"/>
                  </a:lnTo>
                  <a:lnTo>
                    <a:pt x="440118" y="873"/>
                  </a:lnTo>
                  <a:lnTo>
                    <a:pt x="433135" y="289"/>
                  </a:lnTo>
                  <a:lnTo>
                    <a:pt x="434997" y="289"/>
                  </a:lnTo>
                  <a:lnTo>
                    <a:pt x="424180" y="0"/>
                  </a:lnTo>
                  <a:close/>
                </a:path>
                <a:path w="609600" h="328295">
                  <a:moveTo>
                    <a:pt x="510488" y="46862"/>
                  </a:moveTo>
                  <a:lnTo>
                    <a:pt x="424180" y="46862"/>
                  </a:lnTo>
                  <a:lnTo>
                    <a:pt x="431252" y="47412"/>
                  </a:lnTo>
                  <a:lnTo>
                    <a:pt x="437610" y="49069"/>
                  </a:lnTo>
                  <a:lnTo>
                    <a:pt x="457200" y="82041"/>
                  </a:lnTo>
                  <a:lnTo>
                    <a:pt x="457200" y="87629"/>
                  </a:lnTo>
                  <a:lnTo>
                    <a:pt x="437610" y="120602"/>
                  </a:lnTo>
                  <a:lnTo>
                    <a:pt x="424180" y="122808"/>
                  </a:lnTo>
                  <a:lnTo>
                    <a:pt x="510415" y="122808"/>
                  </a:lnTo>
                  <a:lnTo>
                    <a:pt x="511587" y="119983"/>
                  </a:lnTo>
                  <a:lnTo>
                    <a:pt x="513707" y="112629"/>
                  </a:lnTo>
                  <a:lnTo>
                    <a:pt x="515112" y="104775"/>
                  </a:lnTo>
                  <a:lnTo>
                    <a:pt x="609219" y="104775"/>
                  </a:lnTo>
                  <a:lnTo>
                    <a:pt x="609219" y="56387"/>
                  </a:lnTo>
                  <a:lnTo>
                    <a:pt x="513715" y="56387"/>
                  </a:lnTo>
                  <a:lnTo>
                    <a:pt x="511617" y="49555"/>
                  </a:lnTo>
                  <a:lnTo>
                    <a:pt x="510488" y="46862"/>
                  </a:lnTo>
                  <a:close/>
                </a:path>
                <a:path w="609600" h="328295">
                  <a:moveTo>
                    <a:pt x="609219" y="4190"/>
                  </a:moveTo>
                  <a:lnTo>
                    <a:pt x="550291" y="4190"/>
                  </a:lnTo>
                  <a:lnTo>
                    <a:pt x="550291" y="56387"/>
                  </a:lnTo>
                  <a:lnTo>
                    <a:pt x="609219" y="56387"/>
                  </a:lnTo>
                  <a:lnTo>
                    <a:pt x="609219" y="41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72072" y="179781"/>
              <a:ext cx="1168171" cy="56151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759956" y="292353"/>
              <a:ext cx="940435" cy="344170"/>
            </a:xfrm>
            <a:custGeom>
              <a:avLst/>
              <a:gdLst/>
              <a:ahLst/>
              <a:cxnLst/>
              <a:rect l="l" t="t" r="r" b="b"/>
              <a:pathLst>
                <a:path w="940434" h="344170">
                  <a:moveTo>
                    <a:pt x="712977" y="248539"/>
                  </a:moveTo>
                  <a:lnTo>
                    <a:pt x="654050" y="248539"/>
                  </a:lnTo>
                  <a:lnTo>
                    <a:pt x="654050" y="343408"/>
                  </a:lnTo>
                  <a:lnTo>
                    <a:pt x="910844" y="343408"/>
                  </a:lnTo>
                  <a:lnTo>
                    <a:pt x="910844" y="295783"/>
                  </a:lnTo>
                  <a:lnTo>
                    <a:pt x="712977" y="295783"/>
                  </a:lnTo>
                  <a:lnTo>
                    <a:pt x="712977" y="248539"/>
                  </a:lnTo>
                  <a:close/>
                </a:path>
                <a:path w="940434" h="344170">
                  <a:moveTo>
                    <a:pt x="908685" y="20193"/>
                  </a:moveTo>
                  <a:lnTo>
                    <a:pt x="849757" y="20193"/>
                  </a:lnTo>
                  <a:lnTo>
                    <a:pt x="849757" y="279400"/>
                  </a:lnTo>
                  <a:lnTo>
                    <a:pt x="908685" y="279400"/>
                  </a:lnTo>
                  <a:lnTo>
                    <a:pt x="908685" y="157988"/>
                  </a:lnTo>
                  <a:lnTo>
                    <a:pt x="939926" y="157988"/>
                  </a:lnTo>
                  <a:lnTo>
                    <a:pt x="939926" y="108331"/>
                  </a:lnTo>
                  <a:lnTo>
                    <a:pt x="908685" y="108331"/>
                  </a:lnTo>
                  <a:lnTo>
                    <a:pt x="908685" y="20193"/>
                  </a:lnTo>
                  <a:close/>
                </a:path>
                <a:path w="940434" h="344170">
                  <a:moveTo>
                    <a:pt x="836929" y="191389"/>
                  </a:moveTo>
                  <a:lnTo>
                    <a:pt x="636651" y="191389"/>
                  </a:lnTo>
                  <a:lnTo>
                    <a:pt x="636651" y="235712"/>
                  </a:lnTo>
                  <a:lnTo>
                    <a:pt x="836929" y="235712"/>
                  </a:lnTo>
                  <a:lnTo>
                    <a:pt x="836929" y="191389"/>
                  </a:lnTo>
                  <a:close/>
                </a:path>
                <a:path w="940434" h="344170">
                  <a:moveTo>
                    <a:pt x="836929" y="29083"/>
                  </a:moveTo>
                  <a:lnTo>
                    <a:pt x="634873" y="29083"/>
                  </a:lnTo>
                  <a:lnTo>
                    <a:pt x="634873" y="73152"/>
                  </a:lnTo>
                  <a:lnTo>
                    <a:pt x="665479" y="73152"/>
                  </a:lnTo>
                  <a:lnTo>
                    <a:pt x="660019" y="76454"/>
                  </a:lnTo>
                  <a:lnTo>
                    <a:pt x="655701" y="81788"/>
                  </a:lnTo>
                  <a:lnTo>
                    <a:pt x="649604" y="96520"/>
                  </a:lnTo>
                  <a:lnTo>
                    <a:pt x="648080" y="103886"/>
                  </a:lnTo>
                  <a:lnTo>
                    <a:pt x="648115" y="112014"/>
                  </a:lnTo>
                  <a:lnTo>
                    <a:pt x="662940" y="156464"/>
                  </a:lnTo>
                  <a:lnTo>
                    <a:pt x="704088" y="176530"/>
                  </a:lnTo>
                  <a:lnTo>
                    <a:pt x="704088" y="191389"/>
                  </a:lnTo>
                  <a:lnTo>
                    <a:pt x="766699" y="191389"/>
                  </a:lnTo>
                  <a:lnTo>
                    <a:pt x="766699" y="176530"/>
                  </a:lnTo>
                  <a:lnTo>
                    <a:pt x="779246" y="173934"/>
                  </a:lnTo>
                  <a:lnTo>
                    <a:pt x="815222" y="147885"/>
                  </a:lnTo>
                  <a:lnTo>
                    <a:pt x="821041" y="133096"/>
                  </a:lnTo>
                  <a:lnTo>
                    <a:pt x="723265" y="133096"/>
                  </a:lnTo>
                  <a:lnTo>
                    <a:pt x="717296" y="130429"/>
                  </a:lnTo>
                  <a:lnTo>
                    <a:pt x="713232" y="124841"/>
                  </a:lnTo>
                  <a:lnTo>
                    <a:pt x="709041" y="119253"/>
                  </a:lnTo>
                  <a:lnTo>
                    <a:pt x="707009" y="112014"/>
                  </a:lnTo>
                  <a:lnTo>
                    <a:pt x="707009" y="93980"/>
                  </a:lnTo>
                  <a:lnTo>
                    <a:pt x="709041" y="86741"/>
                  </a:lnTo>
                  <a:lnTo>
                    <a:pt x="713232" y="81153"/>
                  </a:lnTo>
                  <a:lnTo>
                    <a:pt x="717296" y="75565"/>
                  </a:lnTo>
                  <a:lnTo>
                    <a:pt x="723265" y="72771"/>
                  </a:lnTo>
                  <a:lnTo>
                    <a:pt x="836929" y="72771"/>
                  </a:lnTo>
                  <a:lnTo>
                    <a:pt x="836929" y="29083"/>
                  </a:lnTo>
                  <a:close/>
                </a:path>
                <a:path w="940434" h="344170">
                  <a:moveTo>
                    <a:pt x="836929" y="72771"/>
                  </a:moveTo>
                  <a:lnTo>
                    <a:pt x="748665" y="72771"/>
                  </a:lnTo>
                  <a:lnTo>
                    <a:pt x="754507" y="75565"/>
                  </a:lnTo>
                  <a:lnTo>
                    <a:pt x="758698" y="81153"/>
                  </a:lnTo>
                  <a:lnTo>
                    <a:pt x="762762" y="86741"/>
                  </a:lnTo>
                  <a:lnTo>
                    <a:pt x="764921" y="93980"/>
                  </a:lnTo>
                  <a:lnTo>
                    <a:pt x="764921" y="112014"/>
                  </a:lnTo>
                  <a:lnTo>
                    <a:pt x="762762" y="119253"/>
                  </a:lnTo>
                  <a:lnTo>
                    <a:pt x="758501" y="125102"/>
                  </a:lnTo>
                  <a:lnTo>
                    <a:pt x="754507" y="130429"/>
                  </a:lnTo>
                  <a:lnTo>
                    <a:pt x="748665" y="133096"/>
                  </a:lnTo>
                  <a:lnTo>
                    <a:pt x="821041" y="133096"/>
                  </a:lnTo>
                  <a:lnTo>
                    <a:pt x="822894" y="125267"/>
                  </a:lnTo>
                  <a:lnTo>
                    <a:pt x="823813" y="112014"/>
                  </a:lnTo>
                  <a:lnTo>
                    <a:pt x="823849" y="103886"/>
                  </a:lnTo>
                  <a:lnTo>
                    <a:pt x="822325" y="96520"/>
                  </a:lnTo>
                  <a:lnTo>
                    <a:pt x="819150" y="89154"/>
                  </a:lnTo>
                  <a:lnTo>
                    <a:pt x="816101" y="81788"/>
                  </a:lnTo>
                  <a:lnTo>
                    <a:pt x="811911" y="76454"/>
                  </a:lnTo>
                  <a:lnTo>
                    <a:pt x="806450" y="73152"/>
                  </a:lnTo>
                  <a:lnTo>
                    <a:pt x="836929" y="73152"/>
                  </a:lnTo>
                  <a:lnTo>
                    <a:pt x="836929" y="72771"/>
                  </a:lnTo>
                  <a:close/>
                </a:path>
                <a:path w="940434" h="344170">
                  <a:moveTo>
                    <a:pt x="765937" y="0"/>
                  </a:moveTo>
                  <a:lnTo>
                    <a:pt x="707009" y="0"/>
                  </a:lnTo>
                  <a:lnTo>
                    <a:pt x="707009" y="29083"/>
                  </a:lnTo>
                  <a:lnTo>
                    <a:pt x="765937" y="29083"/>
                  </a:lnTo>
                  <a:lnTo>
                    <a:pt x="765937" y="0"/>
                  </a:lnTo>
                  <a:close/>
                </a:path>
                <a:path w="940434" h="344170">
                  <a:moveTo>
                    <a:pt x="398525" y="229743"/>
                  </a:moveTo>
                  <a:lnTo>
                    <a:pt x="339598" y="229743"/>
                  </a:lnTo>
                  <a:lnTo>
                    <a:pt x="339598" y="343408"/>
                  </a:lnTo>
                  <a:lnTo>
                    <a:pt x="596392" y="343408"/>
                  </a:lnTo>
                  <a:lnTo>
                    <a:pt x="596392" y="293624"/>
                  </a:lnTo>
                  <a:lnTo>
                    <a:pt x="398525" y="293624"/>
                  </a:lnTo>
                  <a:lnTo>
                    <a:pt x="398525" y="229743"/>
                  </a:lnTo>
                  <a:close/>
                </a:path>
                <a:path w="940434" h="344170">
                  <a:moveTo>
                    <a:pt x="594233" y="149098"/>
                  </a:moveTo>
                  <a:lnTo>
                    <a:pt x="535304" y="149098"/>
                  </a:lnTo>
                  <a:lnTo>
                    <a:pt x="535304" y="260604"/>
                  </a:lnTo>
                  <a:lnTo>
                    <a:pt x="594233" y="260604"/>
                  </a:lnTo>
                  <a:lnTo>
                    <a:pt x="594233" y="149098"/>
                  </a:lnTo>
                  <a:close/>
                </a:path>
                <a:path w="940434" h="344170">
                  <a:moveTo>
                    <a:pt x="407543" y="68834"/>
                  </a:moveTo>
                  <a:lnTo>
                    <a:pt x="346328" y="68834"/>
                  </a:lnTo>
                  <a:lnTo>
                    <a:pt x="311912" y="214122"/>
                  </a:lnTo>
                  <a:lnTo>
                    <a:pt x="370840" y="214122"/>
                  </a:lnTo>
                  <a:lnTo>
                    <a:pt x="402463" y="78105"/>
                  </a:lnTo>
                  <a:lnTo>
                    <a:pt x="403225" y="75565"/>
                  </a:lnTo>
                  <a:lnTo>
                    <a:pt x="403987" y="73279"/>
                  </a:lnTo>
                  <a:lnTo>
                    <a:pt x="405002" y="71501"/>
                  </a:lnTo>
                  <a:lnTo>
                    <a:pt x="405892" y="69723"/>
                  </a:lnTo>
                  <a:lnTo>
                    <a:pt x="407543" y="68834"/>
                  </a:lnTo>
                  <a:close/>
                </a:path>
                <a:path w="940434" h="344170">
                  <a:moveTo>
                    <a:pt x="482346" y="68834"/>
                  </a:moveTo>
                  <a:lnTo>
                    <a:pt x="422783" y="68834"/>
                  </a:lnTo>
                  <a:lnTo>
                    <a:pt x="425323" y="72009"/>
                  </a:lnTo>
                  <a:lnTo>
                    <a:pt x="426212" y="78105"/>
                  </a:lnTo>
                  <a:lnTo>
                    <a:pt x="451485" y="214122"/>
                  </a:lnTo>
                  <a:lnTo>
                    <a:pt x="510413" y="214122"/>
                  </a:lnTo>
                  <a:lnTo>
                    <a:pt x="497586" y="149098"/>
                  </a:lnTo>
                  <a:lnTo>
                    <a:pt x="594233" y="149098"/>
                  </a:lnTo>
                  <a:lnTo>
                    <a:pt x="594233" y="100838"/>
                  </a:lnTo>
                  <a:lnTo>
                    <a:pt x="488442" y="100838"/>
                  </a:lnTo>
                  <a:lnTo>
                    <a:pt x="482346" y="68834"/>
                  </a:lnTo>
                  <a:close/>
                </a:path>
                <a:path w="940434" h="344170">
                  <a:moveTo>
                    <a:pt x="594233" y="20193"/>
                  </a:moveTo>
                  <a:lnTo>
                    <a:pt x="535304" y="20193"/>
                  </a:lnTo>
                  <a:lnTo>
                    <a:pt x="535304" y="100838"/>
                  </a:lnTo>
                  <a:lnTo>
                    <a:pt x="594233" y="100838"/>
                  </a:lnTo>
                  <a:lnTo>
                    <a:pt x="594233" y="20193"/>
                  </a:lnTo>
                  <a:close/>
                </a:path>
                <a:path w="940434" h="344170">
                  <a:moveTo>
                    <a:pt x="513969" y="21971"/>
                  </a:moveTo>
                  <a:lnTo>
                    <a:pt x="318008" y="21971"/>
                  </a:lnTo>
                  <a:lnTo>
                    <a:pt x="318008" y="68834"/>
                  </a:lnTo>
                  <a:lnTo>
                    <a:pt x="513969" y="68834"/>
                  </a:lnTo>
                  <a:lnTo>
                    <a:pt x="513969" y="21971"/>
                  </a:lnTo>
                  <a:close/>
                </a:path>
                <a:path w="940434" h="344170">
                  <a:moveTo>
                    <a:pt x="130937" y="21971"/>
                  </a:moveTo>
                  <a:lnTo>
                    <a:pt x="15494" y="21971"/>
                  </a:lnTo>
                  <a:lnTo>
                    <a:pt x="9398" y="23876"/>
                  </a:lnTo>
                  <a:lnTo>
                    <a:pt x="1777" y="31496"/>
                  </a:lnTo>
                  <a:lnTo>
                    <a:pt x="0" y="37465"/>
                  </a:lnTo>
                  <a:lnTo>
                    <a:pt x="0" y="314960"/>
                  </a:lnTo>
                  <a:lnTo>
                    <a:pt x="137033" y="314960"/>
                  </a:lnTo>
                  <a:lnTo>
                    <a:pt x="137033" y="267335"/>
                  </a:lnTo>
                  <a:lnTo>
                    <a:pt x="53213" y="267335"/>
                  </a:lnTo>
                  <a:lnTo>
                    <a:pt x="53213" y="69596"/>
                  </a:lnTo>
                  <a:lnTo>
                    <a:pt x="130937" y="69596"/>
                  </a:lnTo>
                  <a:lnTo>
                    <a:pt x="130937" y="21971"/>
                  </a:lnTo>
                  <a:close/>
                </a:path>
                <a:path w="940434" h="344170">
                  <a:moveTo>
                    <a:pt x="202692" y="20193"/>
                  </a:moveTo>
                  <a:lnTo>
                    <a:pt x="150114" y="20193"/>
                  </a:lnTo>
                  <a:lnTo>
                    <a:pt x="150114" y="344043"/>
                  </a:lnTo>
                  <a:lnTo>
                    <a:pt x="202692" y="344043"/>
                  </a:lnTo>
                  <a:lnTo>
                    <a:pt x="202692" y="184658"/>
                  </a:lnTo>
                  <a:lnTo>
                    <a:pt x="281559" y="184658"/>
                  </a:lnTo>
                  <a:lnTo>
                    <a:pt x="281559" y="129921"/>
                  </a:lnTo>
                  <a:lnTo>
                    <a:pt x="202692" y="129921"/>
                  </a:lnTo>
                  <a:lnTo>
                    <a:pt x="202692" y="20193"/>
                  </a:lnTo>
                  <a:close/>
                </a:path>
                <a:path w="940434" h="344170">
                  <a:moveTo>
                    <a:pt x="281559" y="184658"/>
                  </a:moveTo>
                  <a:lnTo>
                    <a:pt x="228600" y="184658"/>
                  </a:lnTo>
                  <a:lnTo>
                    <a:pt x="228600" y="344043"/>
                  </a:lnTo>
                  <a:lnTo>
                    <a:pt x="281559" y="344043"/>
                  </a:lnTo>
                  <a:lnTo>
                    <a:pt x="281559" y="184658"/>
                  </a:lnTo>
                  <a:close/>
                </a:path>
                <a:path w="940434" h="344170">
                  <a:moveTo>
                    <a:pt x="281559" y="20193"/>
                  </a:moveTo>
                  <a:lnTo>
                    <a:pt x="228600" y="20193"/>
                  </a:lnTo>
                  <a:lnTo>
                    <a:pt x="228600" y="129921"/>
                  </a:lnTo>
                  <a:lnTo>
                    <a:pt x="281559" y="129921"/>
                  </a:lnTo>
                  <a:lnTo>
                    <a:pt x="281559" y="20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358134" y="297941"/>
              <a:ext cx="347980" cy="346075"/>
            </a:xfrm>
            <a:custGeom>
              <a:avLst/>
              <a:gdLst/>
              <a:ahLst/>
              <a:cxnLst/>
              <a:rect l="l" t="t" r="r" b="b"/>
              <a:pathLst>
                <a:path w="347979" h="346075">
                  <a:moveTo>
                    <a:pt x="0" y="345948"/>
                  </a:moveTo>
                  <a:lnTo>
                    <a:pt x="347472" y="345948"/>
                  </a:lnTo>
                  <a:lnTo>
                    <a:pt x="347472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52622" y="350138"/>
              <a:ext cx="155448" cy="241300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46481" y="124840"/>
            <a:ext cx="1499717" cy="115062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135636" y="99059"/>
            <a:ext cx="157480" cy="157480"/>
            <a:chOff x="135636" y="99059"/>
            <a:chExt cx="157480" cy="157480"/>
          </a:xfrm>
        </p:grpSpPr>
        <p:sp>
          <p:nvSpPr>
            <p:cNvPr id="52" name="object 52"/>
            <p:cNvSpPr/>
            <p:nvPr/>
          </p:nvSpPr>
          <p:spPr>
            <a:xfrm>
              <a:off x="189763" y="119760"/>
              <a:ext cx="50800" cy="100965"/>
            </a:xfrm>
            <a:custGeom>
              <a:avLst/>
              <a:gdLst/>
              <a:ahLst/>
              <a:cxnLst/>
              <a:rect l="l" t="t" r="r" b="b"/>
              <a:pathLst>
                <a:path w="50800" h="100964">
                  <a:moveTo>
                    <a:pt x="50596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9786" y="9525"/>
                  </a:lnTo>
                  <a:lnTo>
                    <a:pt x="19786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50596" y="100584"/>
                  </a:lnTo>
                  <a:lnTo>
                    <a:pt x="50596" y="91059"/>
                  </a:lnTo>
                  <a:lnTo>
                    <a:pt x="30873" y="91059"/>
                  </a:lnTo>
                  <a:lnTo>
                    <a:pt x="30873" y="9525"/>
                  </a:lnTo>
                  <a:lnTo>
                    <a:pt x="50596" y="9525"/>
                  </a:lnTo>
                  <a:lnTo>
                    <a:pt x="50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7144511" y="1293863"/>
            <a:ext cx="3840479" cy="1053465"/>
            <a:chOff x="7144511" y="1293863"/>
            <a:chExt cx="3840479" cy="1053465"/>
          </a:xfrm>
        </p:grpSpPr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44511" y="1293863"/>
              <a:ext cx="3840479" cy="105309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28075" y="1473682"/>
              <a:ext cx="1673352" cy="64924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7156703" y="1306067"/>
              <a:ext cx="3766185" cy="978535"/>
            </a:xfrm>
            <a:custGeom>
              <a:avLst/>
              <a:gdLst/>
              <a:ahLst/>
              <a:cxnLst/>
              <a:rect l="l" t="t" r="r" b="b"/>
              <a:pathLst>
                <a:path w="3766184" h="978535">
                  <a:moveTo>
                    <a:pt x="3602736" y="0"/>
                  </a:moveTo>
                  <a:lnTo>
                    <a:pt x="163068" y="0"/>
                  </a:lnTo>
                  <a:lnTo>
                    <a:pt x="119723" y="5826"/>
                  </a:lnTo>
                  <a:lnTo>
                    <a:pt x="80772" y="22267"/>
                  </a:lnTo>
                  <a:lnTo>
                    <a:pt x="47767" y="47767"/>
                  </a:lnTo>
                  <a:lnTo>
                    <a:pt x="22267" y="80772"/>
                  </a:lnTo>
                  <a:lnTo>
                    <a:pt x="5826" y="119723"/>
                  </a:lnTo>
                  <a:lnTo>
                    <a:pt x="0" y="163067"/>
                  </a:lnTo>
                  <a:lnTo>
                    <a:pt x="0" y="815339"/>
                  </a:lnTo>
                  <a:lnTo>
                    <a:pt x="5826" y="858684"/>
                  </a:lnTo>
                  <a:lnTo>
                    <a:pt x="22267" y="897635"/>
                  </a:lnTo>
                  <a:lnTo>
                    <a:pt x="47767" y="930640"/>
                  </a:lnTo>
                  <a:lnTo>
                    <a:pt x="80772" y="956140"/>
                  </a:lnTo>
                  <a:lnTo>
                    <a:pt x="119723" y="972581"/>
                  </a:lnTo>
                  <a:lnTo>
                    <a:pt x="163068" y="978407"/>
                  </a:lnTo>
                  <a:lnTo>
                    <a:pt x="3602736" y="978407"/>
                  </a:lnTo>
                  <a:lnTo>
                    <a:pt x="3646080" y="972581"/>
                  </a:lnTo>
                  <a:lnTo>
                    <a:pt x="3685031" y="956140"/>
                  </a:lnTo>
                  <a:lnTo>
                    <a:pt x="3718036" y="930640"/>
                  </a:lnTo>
                  <a:lnTo>
                    <a:pt x="3743536" y="897635"/>
                  </a:lnTo>
                  <a:lnTo>
                    <a:pt x="3759977" y="858684"/>
                  </a:lnTo>
                  <a:lnTo>
                    <a:pt x="3765804" y="815339"/>
                  </a:lnTo>
                  <a:lnTo>
                    <a:pt x="3765804" y="163067"/>
                  </a:lnTo>
                  <a:lnTo>
                    <a:pt x="3759977" y="119723"/>
                  </a:lnTo>
                  <a:lnTo>
                    <a:pt x="3743536" y="80772"/>
                  </a:lnTo>
                  <a:lnTo>
                    <a:pt x="3718036" y="47767"/>
                  </a:lnTo>
                  <a:lnTo>
                    <a:pt x="3685032" y="22267"/>
                  </a:lnTo>
                  <a:lnTo>
                    <a:pt x="3646080" y="5826"/>
                  </a:lnTo>
                  <a:lnTo>
                    <a:pt x="360273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244840" y="1491487"/>
              <a:ext cx="1590675" cy="565785"/>
            </a:xfrm>
            <a:custGeom>
              <a:avLst/>
              <a:gdLst/>
              <a:ahLst/>
              <a:cxnLst/>
              <a:rect l="l" t="t" r="r" b="b"/>
              <a:pathLst>
                <a:path w="1590675" h="565785">
                  <a:moveTo>
                    <a:pt x="152019" y="341122"/>
                  </a:moveTo>
                  <a:lnTo>
                    <a:pt x="98933" y="341122"/>
                  </a:lnTo>
                  <a:lnTo>
                    <a:pt x="98933" y="325374"/>
                  </a:lnTo>
                  <a:lnTo>
                    <a:pt x="52451" y="325374"/>
                  </a:lnTo>
                  <a:lnTo>
                    <a:pt x="52451" y="341122"/>
                  </a:lnTo>
                  <a:lnTo>
                    <a:pt x="0" y="341122"/>
                  </a:lnTo>
                  <a:lnTo>
                    <a:pt x="0" y="372872"/>
                  </a:lnTo>
                  <a:lnTo>
                    <a:pt x="152019" y="372872"/>
                  </a:lnTo>
                  <a:lnTo>
                    <a:pt x="152019" y="341122"/>
                  </a:lnTo>
                  <a:close/>
                </a:path>
                <a:path w="1590675" h="565785">
                  <a:moveTo>
                    <a:pt x="156718" y="451231"/>
                  </a:moveTo>
                  <a:lnTo>
                    <a:pt x="114134" y="458876"/>
                  </a:lnTo>
                  <a:lnTo>
                    <a:pt x="104965" y="459232"/>
                  </a:lnTo>
                  <a:lnTo>
                    <a:pt x="98044" y="459232"/>
                  </a:lnTo>
                  <a:lnTo>
                    <a:pt x="98044" y="448945"/>
                  </a:lnTo>
                  <a:lnTo>
                    <a:pt x="107988" y="447065"/>
                  </a:lnTo>
                  <a:lnTo>
                    <a:pt x="116878" y="444474"/>
                  </a:lnTo>
                  <a:lnTo>
                    <a:pt x="144272" y="414274"/>
                  </a:lnTo>
                  <a:lnTo>
                    <a:pt x="143154" y="407797"/>
                  </a:lnTo>
                  <a:lnTo>
                    <a:pt x="143065" y="407289"/>
                  </a:lnTo>
                  <a:lnTo>
                    <a:pt x="142836" y="405942"/>
                  </a:lnTo>
                  <a:lnTo>
                    <a:pt x="103390" y="380301"/>
                  </a:lnTo>
                  <a:lnTo>
                    <a:pt x="101981" y="380111"/>
                  </a:lnTo>
                  <a:lnTo>
                    <a:pt x="101981" y="411861"/>
                  </a:lnTo>
                  <a:lnTo>
                    <a:pt x="101981" y="416433"/>
                  </a:lnTo>
                  <a:lnTo>
                    <a:pt x="99695" y="418211"/>
                  </a:lnTo>
                  <a:lnTo>
                    <a:pt x="90424" y="420497"/>
                  </a:lnTo>
                  <a:lnTo>
                    <a:pt x="84201" y="421132"/>
                  </a:lnTo>
                  <a:lnTo>
                    <a:pt x="68326" y="421132"/>
                  </a:lnTo>
                  <a:lnTo>
                    <a:pt x="61976" y="420497"/>
                  </a:lnTo>
                  <a:lnTo>
                    <a:pt x="52832" y="418211"/>
                  </a:lnTo>
                  <a:lnTo>
                    <a:pt x="50419" y="416433"/>
                  </a:lnTo>
                  <a:lnTo>
                    <a:pt x="50419" y="411861"/>
                  </a:lnTo>
                  <a:lnTo>
                    <a:pt x="52832" y="410083"/>
                  </a:lnTo>
                  <a:lnTo>
                    <a:pt x="61976" y="407797"/>
                  </a:lnTo>
                  <a:lnTo>
                    <a:pt x="68326" y="407289"/>
                  </a:lnTo>
                  <a:lnTo>
                    <a:pt x="84201" y="407289"/>
                  </a:lnTo>
                  <a:lnTo>
                    <a:pt x="90424" y="407797"/>
                  </a:lnTo>
                  <a:lnTo>
                    <a:pt x="99695" y="410083"/>
                  </a:lnTo>
                  <a:lnTo>
                    <a:pt x="101981" y="411861"/>
                  </a:lnTo>
                  <a:lnTo>
                    <a:pt x="101981" y="380111"/>
                  </a:lnTo>
                  <a:lnTo>
                    <a:pt x="90512" y="378548"/>
                  </a:lnTo>
                  <a:lnTo>
                    <a:pt x="76200" y="377952"/>
                  </a:lnTo>
                  <a:lnTo>
                    <a:pt x="61937" y="378548"/>
                  </a:lnTo>
                  <a:lnTo>
                    <a:pt x="19291" y="392417"/>
                  </a:lnTo>
                  <a:lnTo>
                    <a:pt x="8255" y="414274"/>
                  </a:lnTo>
                  <a:lnTo>
                    <a:pt x="9055" y="420497"/>
                  </a:lnTo>
                  <a:lnTo>
                    <a:pt x="43764" y="447065"/>
                  </a:lnTo>
                  <a:lnTo>
                    <a:pt x="53594" y="448945"/>
                  </a:lnTo>
                  <a:lnTo>
                    <a:pt x="53594" y="459232"/>
                  </a:lnTo>
                  <a:lnTo>
                    <a:pt x="508" y="459232"/>
                  </a:lnTo>
                  <a:lnTo>
                    <a:pt x="508" y="492887"/>
                  </a:lnTo>
                  <a:lnTo>
                    <a:pt x="102946" y="492887"/>
                  </a:lnTo>
                  <a:lnTo>
                    <a:pt x="113957" y="492480"/>
                  </a:lnTo>
                  <a:lnTo>
                    <a:pt x="156718" y="484886"/>
                  </a:lnTo>
                  <a:lnTo>
                    <a:pt x="156718" y="451231"/>
                  </a:lnTo>
                  <a:close/>
                </a:path>
                <a:path w="1590675" h="565785">
                  <a:moveTo>
                    <a:pt x="218059" y="525145"/>
                  </a:moveTo>
                  <a:lnTo>
                    <a:pt x="59436" y="525145"/>
                  </a:lnTo>
                  <a:lnTo>
                    <a:pt x="59436" y="501904"/>
                  </a:lnTo>
                  <a:lnTo>
                    <a:pt x="13843" y="501904"/>
                  </a:lnTo>
                  <a:lnTo>
                    <a:pt x="13843" y="560070"/>
                  </a:lnTo>
                  <a:lnTo>
                    <a:pt x="218059" y="560070"/>
                  </a:lnTo>
                  <a:lnTo>
                    <a:pt x="218059" y="525145"/>
                  </a:lnTo>
                  <a:close/>
                </a:path>
                <a:path w="1590675" h="565785">
                  <a:moveTo>
                    <a:pt x="241046" y="384937"/>
                  </a:moveTo>
                  <a:lnTo>
                    <a:pt x="214884" y="384937"/>
                  </a:lnTo>
                  <a:lnTo>
                    <a:pt x="214884" y="332359"/>
                  </a:lnTo>
                  <a:lnTo>
                    <a:pt x="169799" y="332359"/>
                  </a:lnTo>
                  <a:lnTo>
                    <a:pt x="169799" y="508127"/>
                  </a:lnTo>
                  <a:lnTo>
                    <a:pt x="214884" y="508127"/>
                  </a:lnTo>
                  <a:lnTo>
                    <a:pt x="214884" y="425958"/>
                  </a:lnTo>
                  <a:lnTo>
                    <a:pt x="241046" y="425958"/>
                  </a:lnTo>
                  <a:lnTo>
                    <a:pt x="241046" y="384937"/>
                  </a:lnTo>
                  <a:close/>
                </a:path>
                <a:path w="1590675" h="565785">
                  <a:moveTo>
                    <a:pt x="396240" y="335026"/>
                  </a:moveTo>
                  <a:lnTo>
                    <a:pt x="261874" y="335026"/>
                  </a:lnTo>
                  <a:lnTo>
                    <a:pt x="261874" y="372364"/>
                  </a:lnTo>
                  <a:lnTo>
                    <a:pt x="350393" y="372364"/>
                  </a:lnTo>
                  <a:lnTo>
                    <a:pt x="350393" y="375793"/>
                  </a:lnTo>
                  <a:lnTo>
                    <a:pt x="313194" y="409727"/>
                  </a:lnTo>
                  <a:lnTo>
                    <a:pt x="261874" y="416306"/>
                  </a:lnTo>
                  <a:lnTo>
                    <a:pt x="261874" y="454533"/>
                  </a:lnTo>
                  <a:lnTo>
                    <a:pt x="315518" y="449453"/>
                  </a:lnTo>
                  <a:lnTo>
                    <a:pt x="358152" y="433743"/>
                  </a:lnTo>
                  <a:lnTo>
                    <a:pt x="386232" y="406273"/>
                  </a:lnTo>
                  <a:lnTo>
                    <a:pt x="396240" y="365887"/>
                  </a:lnTo>
                  <a:lnTo>
                    <a:pt x="396240" y="335026"/>
                  </a:lnTo>
                  <a:close/>
                </a:path>
                <a:path w="1590675" h="565785">
                  <a:moveTo>
                    <a:pt x="477901" y="332359"/>
                  </a:moveTo>
                  <a:lnTo>
                    <a:pt x="433324" y="332359"/>
                  </a:lnTo>
                  <a:lnTo>
                    <a:pt x="433324" y="350266"/>
                  </a:lnTo>
                  <a:lnTo>
                    <a:pt x="406908" y="350266"/>
                  </a:lnTo>
                  <a:lnTo>
                    <a:pt x="406908" y="388620"/>
                  </a:lnTo>
                  <a:lnTo>
                    <a:pt x="433324" y="388620"/>
                  </a:lnTo>
                  <a:lnTo>
                    <a:pt x="433324" y="403606"/>
                  </a:lnTo>
                  <a:lnTo>
                    <a:pt x="398145" y="403606"/>
                  </a:lnTo>
                  <a:lnTo>
                    <a:pt x="398145" y="441960"/>
                  </a:lnTo>
                  <a:lnTo>
                    <a:pt x="433324" y="441960"/>
                  </a:lnTo>
                  <a:lnTo>
                    <a:pt x="433324" y="457708"/>
                  </a:lnTo>
                  <a:lnTo>
                    <a:pt x="477901" y="457708"/>
                  </a:lnTo>
                  <a:lnTo>
                    <a:pt x="477901" y="332359"/>
                  </a:lnTo>
                  <a:close/>
                </a:path>
                <a:path w="1590675" h="565785">
                  <a:moveTo>
                    <a:pt x="480060" y="511810"/>
                  </a:moveTo>
                  <a:lnTo>
                    <a:pt x="479031" y="502869"/>
                  </a:lnTo>
                  <a:lnTo>
                    <a:pt x="477088" y="497103"/>
                  </a:lnTo>
                  <a:lnTo>
                    <a:pt x="477037" y="496951"/>
                  </a:lnTo>
                  <a:lnTo>
                    <a:pt x="439864" y="468579"/>
                  </a:lnTo>
                  <a:lnTo>
                    <a:pt x="431419" y="466407"/>
                  </a:lnTo>
                  <a:lnTo>
                    <a:pt x="431419" y="511810"/>
                  </a:lnTo>
                  <a:lnTo>
                    <a:pt x="431038" y="517271"/>
                  </a:lnTo>
                  <a:lnTo>
                    <a:pt x="387273" y="526592"/>
                  </a:lnTo>
                  <a:lnTo>
                    <a:pt x="376047" y="526796"/>
                  </a:lnTo>
                  <a:lnTo>
                    <a:pt x="364731" y="526592"/>
                  </a:lnTo>
                  <a:lnTo>
                    <a:pt x="326390" y="521081"/>
                  </a:lnTo>
                  <a:lnTo>
                    <a:pt x="320548" y="511810"/>
                  </a:lnTo>
                  <a:lnTo>
                    <a:pt x="320929" y="506603"/>
                  </a:lnTo>
                  <a:lnTo>
                    <a:pt x="364731" y="497103"/>
                  </a:lnTo>
                  <a:lnTo>
                    <a:pt x="376047" y="496951"/>
                  </a:lnTo>
                  <a:lnTo>
                    <a:pt x="387286" y="497103"/>
                  </a:lnTo>
                  <a:lnTo>
                    <a:pt x="425704" y="502666"/>
                  </a:lnTo>
                  <a:lnTo>
                    <a:pt x="431419" y="511810"/>
                  </a:lnTo>
                  <a:lnTo>
                    <a:pt x="431419" y="466407"/>
                  </a:lnTo>
                  <a:lnTo>
                    <a:pt x="390334" y="461124"/>
                  </a:lnTo>
                  <a:lnTo>
                    <a:pt x="376047" y="460883"/>
                  </a:lnTo>
                  <a:lnTo>
                    <a:pt x="361683" y="461124"/>
                  </a:lnTo>
                  <a:lnTo>
                    <a:pt x="323215" y="465709"/>
                  </a:lnTo>
                  <a:lnTo>
                    <a:pt x="286004" y="481838"/>
                  </a:lnTo>
                  <a:lnTo>
                    <a:pt x="272034" y="511810"/>
                  </a:lnTo>
                  <a:lnTo>
                    <a:pt x="272973" y="520763"/>
                  </a:lnTo>
                  <a:lnTo>
                    <a:pt x="302171" y="551548"/>
                  </a:lnTo>
                  <a:lnTo>
                    <a:pt x="348107" y="561632"/>
                  </a:lnTo>
                  <a:lnTo>
                    <a:pt x="376047" y="562737"/>
                  </a:lnTo>
                  <a:lnTo>
                    <a:pt x="390334" y="562508"/>
                  </a:lnTo>
                  <a:lnTo>
                    <a:pt x="428752" y="558038"/>
                  </a:lnTo>
                  <a:lnTo>
                    <a:pt x="465963" y="541909"/>
                  </a:lnTo>
                  <a:lnTo>
                    <a:pt x="476999" y="526796"/>
                  </a:lnTo>
                  <a:lnTo>
                    <a:pt x="478917" y="521081"/>
                  </a:lnTo>
                  <a:lnTo>
                    <a:pt x="479031" y="520763"/>
                  </a:lnTo>
                  <a:lnTo>
                    <a:pt x="480060" y="511810"/>
                  </a:lnTo>
                  <a:close/>
                </a:path>
                <a:path w="1590675" h="565785">
                  <a:moveTo>
                    <a:pt x="640715" y="0"/>
                  </a:moveTo>
                  <a:lnTo>
                    <a:pt x="436753" y="0"/>
                  </a:lnTo>
                  <a:lnTo>
                    <a:pt x="436753" y="36830"/>
                  </a:lnTo>
                  <a:lnTo>
                    <a:pt x="595376" y="36830"/>
                  </a:lnTo>
                  <a:lnTo>
                    <a:pt x="595376" y="67310"/>
                  </a:lnTo>
                  <a:lnTo>
                    <a:pt x="640715" y="67310"/>
                  </a:lnTo>
                  <a:lnTo>
                    <a:pt x="640715" y="36830"/>
                  </a:lnTo>
                  <a:lnTo>
                    <a:pt x="640715" y="0"/>
                  </a:lnTo>
                  <a:close/>
                </a:path>
                <a:path w="1590675" h="565785">
                  <a:moveTo>
                    <a:pt x="643636" y="196850"/>
                  </a:moveTo>
                  <a:lnTo>
                    <a:pt x="481711" y="196850"/>
                  </a:lnTo>
                  <a:lnTo>
                    <a:pt x="481711" y="186690"/>
                  </a:lnTo>
                  <a:lnTo>
                    <a:pt x="641223" y="186690"/>
                  </a:lnTo>
                  <a:lnTo>
                    <a:pt x="641223" y="160020"/>
                  </a:lnTo>
                  <a:lnTo>
                    <a:pt x="641223" y="149860"/>
                  </a:lnTo>
                  <a:lnTo>
                    <a:pt x="641223" y="119380"/>
                  </a:lnTo>
                  <a:lnTo>
                    <a:pt x="437261" y="119380"/>
                  </a:lnTo>
                  <a:lnTo>
                    <a:pt x="437261" y="149860"/>
                  </a:lnTo>
                  <a:lnTo>
                    <a:pt x="597281" y="149860"/>
                  </a:lnTo>
                  <a:lnTo>
                    <a:pt x="597281" y="160020"/>
                  </a:lnTo>
                  <a:lnTo>
                    <a:pt x="437769" y="160020"/>
                  </a:lnTo>
                  <a:lnTo>
                    <a:pt x="437769" y="186690"/>
                  </a:lnTo>
                  <a:lnTo>
                    <a:pt x="437769" y="196850"/>
                  </a:lnTo>
                  <a:lnTo>
                    <a:pt x="437769" y="227330"/>
                  </a:lnTo>
                  <a:lnTo>
                    <a:pt x="643636" y="227330"/>
                  </a:lnTo>
                  <a:lnTo>
                    <a:pt x="643636" y="196850"/>
                  </a:lnTo>
                  <a:close/>
                </a:path>
                <a:path w="1590675" h="565785">
                  <a:moveTo>
                    <a:pt x="654558" y="75565"/>
                  </a:moveTo>
                  <a:lnTo>
                    <a:pt x="424180" y="75565"/>
                  </a:lnTo>
                  <a:lnTo>
                    <a:pt x="424180" y="109982"/>
                  </a:lnTo>
                  <a:lnTo>
                    <a:pt x="654558" y="109982"/>
                  </a:lnTo>
                  <a:lnTo>
                    <a:pt x="654558" y="75565"/>
                  </a:lnTo>
                  <a:close/>
                </a:path>
                <a:path w="1590675" h="565785">
                  <a:moveTo>
                    <a:pt x="729615" y="335026"/>
                  </a:moveTo>
                  <a:lnTo>
                    <a:pt x="525399" y="335026"/>
                  </a:lnTo>
                  <a:lnTo>
                    <a:pt x="525399" y="376936"/>
                  </a:lnTo>
                  <a:lnTo>
                    <a:pt x="683006" y="376936"/>
                  </a:lnTo>
                  <a:lnTo>
                    <a:pt x="683006" y="441452"/>
                  </a:lnTo>
                  <a:lnTo>
                    <a:pt x="729615" y="441452"/>
                  </a:lnTo>
                  <a:lnTo>
                    <a:pt x="729615" y="335026"/>
                  </a:lnTo>
                  <a:close/>
                </a:path>
                <a:path w="1590675" h="565785">
                  <a:moveTo>
                    <a:pt x="742950" y="455041"/>
                  </a:moveTo>
                  <a:lnTo>
                    <a:pt x="512572" y="455041"/>
                  </a:lnTo>
                  <a:lnTo>
                    <a:pt x="512572" y="496316"/>
                  </a:lnTo>
                  <a:lnTo>
                    <a:pt x="560070" y="496316"/>
                  </a:lnTo>
                  <a:lnTo>
                    <a:pt x="560070" y="565404"/>
                  </a:lnTo>
                  <a:lnTo>
                    <a:pt x="605155" y="565404"/>
                  </a:lnTo>
                  <a:lnTo>
                    <a:pt x="605155" y="496316"/>
                  </a:lnTo>
                  <a:lnTo>
                    <a:pt x="650494" y="496316"/>
                  </a:lnTo>
                  <a:lnTo>
                    <a:pt x="650494" y="565404"/>
                  </a:lnTo>
                  <a:lnTo>
                    <a:pt x="695452" y="565404"/>
                  </a:lnTo>
                  <a:lnTo>
                    <a:pt x="695452" y="496316"/>
                  </a:lnTo>
                  <a:lnTo>
                    <a:pt x="742950" y="496316"/>
                  </a:lnTo>
                  <a:lnTo>
                    <a:pt x="742950" y="455041"/>
                  </a:lnTo>
                  <a:close/>
                </a:path>
                <a:path w="1590675" h="565785">
                  <a:moveTo>
                    <a:pt x="910590" y="178816"/>
                  </a:moveTo>
                  <a:lnTo>
                    <a:pt x="818388" y="178816"/>
                  </a:lnTo>
                  <a:lnTo>
                    <a:pt x="818388" y="153670"/>
                  </a:lnTo>
                  <a:lnTo>
                    <a:pt x="900811" y="153670"/>
                  </a:lnTo>
                  <a:lnTo>
                    <a:pt x="900811" y="114300"/>
                  </a:lnTo>
                  <a:lnTo>
                    <a:pt x="737489" y="114300"/>
                  </a:lnTo>
                  <a:lnTo>
                    <a:pt x="737489" y="97790"/>
                  </a:lnTo>
                  <a:lnTo>
                    <a:pt x="898144" y="97790"/>
                  </a:lnTo>
                  <a:lnTo>
                    <a:pt x="898144" y="60960"/>
                  </a:lnTo>
                  <a:lnTo>
                    <a:pt x="898144" y="44450"/>
                  </a:lnTo>
                  <a:lnTo>
                    <a:pt x="898144" y="5080"/>
                  </a:lnTo>
                  <a:lnTo>
                    <a:pt x="692404" y="5080"/>
                  </a:lnTo>
                  <a:lnTo>
                    <a:pt x="692404" y="44450"/>
                  </a:lnTo>
                  <a:lnTo>
                    <a:pt x="853567" y="44450"/>
                  </a:lnTo>
                  <a:lnTo>
                    <a:pt x="853567" y="60960"/>
                  </a:lnTo>
                  <a:lnTo>
                    <a:pt x="693039" y="60960"/>
                  </a:lnTo>
                  <a:lnTo>
                    <a:pt x="693039" y="97790"/>
                  </a:lnTo>
                  <a:lnTo>
                    <a:pt x="693039" y="114300"/>
                  </a:lnTo>
                  <a:lnTo>
                    <a:pt x="693039" y="153670"/>
                  </a:lnTo>
                  <a:lnTo>
                    <a:pt x="772414" y="153670"/>
                  </a:lnTo>
                  <a:lnTo>
                    <a:pt x="772414" y="178816"/>
                  </a:lnTo>
                  <a:lnTo>
                    <a:pt x="680212" y="178816"/>
                  </a:lnTo>
                  <a:lnTo>
                    <a:pt x="680212" y="219837"/>
                  </a:lnTo>
                  <a:lnTo>
                    <a:pt x="910590" y="219837"/>
                  </a:lnTo>
                  <a:lnTo>
                    <a:pt x="910590" y="178816"/>
                  </a:lnTo>
                  <a:close/>
                </a:path>
                <a:path w="1590675" h="565785">
                  <a:moveTo>
                    <a:pt x="937387" y="333375"/>
                  </a:moveTo>
                  <a:lnTo>
                    <a:pt x="895858" y="333375"/>
                  </a:lnTo>
                  <a:lnTo>
                    <a:pt x="895858" y="413385"/>
                  </a:lnTo>
                  <a:lnTo>
                    <a:pt x="866775" y="413385"/>
                  </a:lnTo>
                  <a:lnTo>
                    <a:pt x="866775" y="455803"/>
                  </a:lnTo>
                  <a:lnTo>
                    <a:pt x="895858" y="455803"/>
                  </a:lnTo>
                  <a:lnTo>
                    <a:pt x="895858" y="520573"/>
                  </a:lnTo>
                  <a:lnTo>
                    <a:pt x="879703" y="492633"/>
                  </a:lnTo>
                  <a:lnTo>
                    <a:pt x="845947" y="434213"/>
                  </a:lnTo>
                  <a:lnTo>
                    <a:pt x="847204" y="421233"/>
                  </a:lnTo>
                  <a:lnTo>
                    <a:pt x="848144" y="407631"/>
                  </a:lnTo>
                  <a:lnTo>
                    <a:pt x="848779" y="393369"/>
                  </a:lnTo>
                  <a:lnTo>
                    <a:pt x="849122" y="378460"/>
                  </a:lnTo>
                  <a:lnTo>
                    <a:pt x="881126" y="378460"/>
                  </a:lnTo>
                  <a:lnTo>
                    <a:pt x="881126" y="337693"/>
                  </a:lnTo>
                  <a:lnTo>
                    <a:pt x="773176" y="337693"/>
                  </a:lnTo>
                  <a:lnTo>
                    <a:pt x="773176" y="378460"/>
                  </a:lnTo>
                  <a:lnTo>
                    <a:pt x="806450" y="378460"/>
                  </a:lnTo>
                  <a:lnTo>
                    <a:pt x="805497" y="405714"/>
                  </a:lnTo>
                  <a:lnTo>
                    <a:pt x="800163" y="451104"/>
                  </a:lnTo>
                  <a:lnTo>
                    <a:pt x="784047" y="494944"/>
                  </a:lnTo>
                  <a:lnTo>
                    <a:pt x="768464" y="505523"/>
                  </a:lnTo>
                  <a:lnTo>
                    <a:pt x="768604" y="505523"/>
                  </a:lnTo>
                  <a:lnTo>
                    <a:pt x="768604" y="549402"/>
                  </a:lnTo>
                  <a:lnTo>
                    <a:pt x="779208" y="548170"/>
                  </a:lnTo>
                  <a:lnTo>
                    <a:pt x="814387" y="526338"/>
                  </a:lnTo>
                  <a:lnTo>
                    <a:pt x="832866" y="492633"/>
                  </a:lnTo>
                  <a:lnTo>
                    <a:pt x="862203" y="545973"/>
                  </a:lnTo>
                  <a:lnTo>
                    <a:pt x="895858" y="527304"/>
                  </a:lnTo>
                  <a:lnTo>
                    <a:pt x="895858" y="556133"/>
                  </a:lnTo>
                  <a:lnTo>
                    <a:pt x="937387" y="556133"/>
                  </a:lnTo>
                  <a:lnTo>
                    <a:pt x="937387" y="527304"/>
                  </a:lnTo>
                  <a:lnTo>
                    <a:pt x="937387" y="520573"/>
                  </a:lnTo>
                  <a:lnTo>
                    <a:pt x="937387" y="333375"/>
                  </a:lnTo>
                  <a:close/>
                </a:path>
                <a:path w="1590675" h="565785">
                  <a:moveTo>
                    <a:pt x="995299" y="332359"/>
                  </a:moveTo>
                  <a:lnTo>
                    <a:pt x="953135" y="332359"/>
                  </a:lnTo>
                  <a:lnTo>
                    <a:pt x="953135" y="560070"/>
                  </a:lnTo>
                  <a:lnTo>
                    <a:pt x="995299" y="560070"/>
                  </a:lnTo>
                  <a:lnTo>
                    <a:pt x="995299" y="332359"/>
                  </a:lnTo>
                  <a:close/>
                </a:path>
                <a:path w="1590675" h="565785">
                  <a:moveTo>
                    <a:pt x="1157605" y="75311"/>
                  </a:moveTo>
                  <a:lnTo>
                    <a:pt x="1112520" y="75311"/>
                  </a:lnTo>
                  <a:lnTo>
                    <a:pt x="1112520" y="114300"/>
                  </a:lnTo>
                  <a:lnTo>
                    <a:pt x="1157605" y="114300"/>
                  </a:lnTo>
                  <a:lnTo>
                    <a:pt x="1157605" y="75311"/>
                  </a:lnTo>
                  <a:close/>
                </a:path>
                <a:path w="1590675" h="565785">
                  <a:moveTo>
                    <a:pt x="1157605" y="127"/>
                  </a:moveTo>
                  <a:lnTo>
                    <a:pt x="1112520" y="127"/>
                  </a:lnTo>
                  <a:lnTo>
                    <a:pt x="1112520" y="34290"/>
                  </a:lnTo>
                  <a:lnTo>
                    <a:pt x="1081532" y="34290"/>
                  </a:lnTo>
                  <a:lnTo>
                    <a:pt x="1081532" y="21717"/>
                  </a:lnTo>
                  <a:lnTo>
                    <a:pt x="1081532" y="21590"/>
                  </a:lnTo>
                  <a:lnTo>
                    <a:pt x="1081532" y="2794"/>
                  </a:lnTo>
                  <a:lnTo>
                    <a:pt x="1037844" y="2794"/>
                  </a:lnTo>
                  <a:lnTo>
                    <a:pt x="1037844" y="21590"/>
                  </a:lnTo>
                  <a:lnTo>
                    <a:pt x="986409" y="21590"/>
                  </a:lnTo>
                  <a:lnTo>
                    <a:pt x="986409" y="2540"/>
                  </a:lnTo>
                  <a:lnTo>
                    <a:pt x="942594" y="2540"/>
                  </a:lnTo>
                  <a:lnTo>
                    <a:pt x="942594" y="109220"/>
                  </a:lnTo>
                  <a:lnTo>
                    <a:pt x="1081532" y="109220"/>
                  </a:lnTo>
                  <a:lnTo>
                    <a:pt x="1081532" y="74930"/>
                  </a:lnTo>
                  <a:lnTo>
                    <a:pt x="986409" y="74930"/>
                  </a:lnTo>
                  <a:lnTo>
                    <a:pt x="986409" y="55880"/>
                  </a:lnTo>
                  <a:lnTo>
                    <a:pt x="1037844" y="55880"/>
                  </a:lnTo>
                  <a:lnTo>
                    <a:pt x="1037844" y="74803"/>
                  </a:lnTo>
                  <a:lnTo>
                    <a:pt x="1157605" y="74803"/>
                  </a:lnTo>
                  <a:lnTo>
                    <a:pt x="1157605" y="55880"/>
                  </a:lnTo>
                  <a:lnTo>
                    <a:pt x="1157605" y="55626"/>
                  </a:lnTo>
                  <a:lnTo>
                    <a:pt x="1157605" y="34290"/>
                  </a:lnTo>
                  <a:lnTo>
                    <a:pt x="1157605" y="127"/>
                  </a:lnTo>
                  <a:close/>
                </a:path>
                <a:path w="1590675" h="565785">
                  <a:moveTo>
                    <a:pt x="1160018" y="198120"/>
                  </a:moveTo>
                  <a:lnTo>
                    <a:pt x="998347" y="198120"/>
                  </a:lnTo>
                  <a:lnTo>
                    <a:pt x="998347" y="189230"/>
                  </a:lnTo>
                  <a:lnTo>
                    <a:pt x="1157605" y="189230"/>
                  </a:lnTo>
                  <a:lnTo>
                    <a:pt x="1157605" y="161290"/>
                  </a:lnTo>
                  <a:lnTo>
                    <a:pt x="1157605" y="152400"/>
                  </a:lnTo>
                  <a:lnTo>
                    <a:pt x="1157605" y="121920"/>
                  </a:lnTo>
                  <a:lnTo>
                    <a:pt x="953516" y="121920"/>
                  </a:lnTo>
                  <a:lnTo>
                    <a:pt x="953516" y="152400"/>
                  </a:lnTo>
                  <a:lnTo>
                    <a:pt x="1113282" y="152400"/>
                  </a:lnTo>
                  <a:lnTo>
                    <a:pt x="1113282" y="161290"/>
                  </a:lnTo>
                  <a:lnTo>
                    <a:pt x="954151" y="161290"/>
                  </a:lnTo>
                  <a:lnTo>
                    <a:pt x="954151" y="189230"/>
                  </a:lnTo>
                  <a:lnTo>
                    <a:pt x="954151" y="198120"/>
                  </a:lnTo>
                  <a:lnTo>
                    <a:pt x="954151" y="227330"/>
                  </a:lnTo>
                  <a:lnTo>
                    <a:pt x="1160018" y="227330"/>
                  </a:lnTo>
                  <a:lnTo>
                    <a:pt x="1160018" y="198120"/>
                  </a:lnTo>
                  <a:close/>
                </a:path>
                <a:path w="1590675" h="565785">
                  <a:moveTo>
                    <a:pt x="1217168" y="502285"/>
                  </a:moveTo>
                  <a:lnTo>
                    <a:pt x="1178013" y="509435"/>
                  </a:lnTo>
                  <a:lnTo>
                    <a:pt x="1168704" y="509905"/>
                  </a:lnTo>
                  <a:lnTo>
                    <a:pt x="1151382" y="509905"/>
                  </a:lnTo>
                  <a:lnTo>
                    <a:pt x="1151382" y="377190"/>
                  </a:lnTo>
                  <a:lnTo>
                    <a:pt x="1207389" y="377190"/>
                  </a:lnTo>
                  <a:lnTo>
                    <a:pt x="1207389" y="337693"/>
                  </a:lnTo>
                  <a:lnTo>
                    <a:pt x="1107821" y="337693"/>
                  </a:lnTo>
                  <a:lnTo>
                    <a:pt x="1107821" y="549402"/>
                  </a:lnTo>
                  <a:lnTo>
                    <a:pt x="1165148" y="549402"/>
                  </a:lnTo>
                  <a:lnTo>
                    <a:pt x="1175258" y="548919"/>
                  </a:lnTo>
                  <a:lnTo>
                    <a:pt x="1217168" y="541147"/>
                  </a:lnTo>
                  <a:lnTo>
                    <a:pt x="1217168" y="509905"/>
                  </a:lnTo>
                  <a:lnTo>
                    <a:pt x="1217168" y="502285"/>
                  </a:lnTo>
                  <a:close/>
                </a:path>
                <a:path w="1590675" h="565785">
                  <a:moveTo>
                    <a:pt x="1330579" y="332359"/>
                  </a:moveTo>
                  <a:lnTo>
                    <a:pt x="1288415" y="332359"/>
                  </a:lnTo>
                  <a:lnTo>
                    <a:pt x="1288415" y="416052"/>
                  </a:lnTo>
                  <a:lnTo>
                    <a:pt x="1269492" y="416052"/>
                  </a:lnTo>
                  <a:lnTo>
                    <a:pt x="1269492" y="333375"/>
                  </a:lnTo>
                  <a:lnTo>
                    <a:pt x="1227836" y="333375"/>
                  </a:lnTo>
                  <a:lnTo>
                    <a:pt x="1227836" y="556133"/>
                  </a:lnTo>
                  <a:lnTo>
                    <a:pt x="1269492" y="556133"/>
                  </a:lnTo>
                  <a:lnTo>
                    <a:pt x="1269492" y="458724"/>
                  </a:lnTo>
                  <a:lnTo>
                    <a:pt x="1288415" y="458724"/>
                  </a:lnTo>
                  <a:lnTo>
                    <a:pt x="1288415" y="560070"/>
                  </a:lnTo>
                  <a:lnTo>
                    <a:pt x="1330579" y="560070"/>
                  </a:lnTo>
                  <a:lnTo>
                    <a:pt x="1330579" y="458724"/>
                  </a:lnTo>
                  <a:lnTo>
                    <a:pt x="1330579" y="416052"/>
                  </a:lnTo>
                  <a:lnTo>
                    <a:pt x="1330579" y="332359"/>
                  </a:lnTo>
                  <a:close/>
                </a:path>
                <a:path w="1590675" h="565785">
                  <a:moveTo>
                    <a:pt x="1578610" y="375031"/>
                  </a:moveTo>
                  <a:lnTo>
                    <a:pt x="1577682" y="367665"/>
                  </a:lnTo>
                  <a:lnTo>
                    <a:pt x="1577619" y="367220"/>
                  </a:lnTo>
                  <a:lnTo>
                    <a:pt x="1575955" y="362648"/>
                  </a:lnTo>
                  <a:lnTo>
                    <a:pt x="1575879" y="362458"/>
                  </a:lnTo>
                  <a:lnTo>
                    <a:pt x="1575054" y="360172"/>
                  </a:lnTo>
                  <a:lnTo>
                    <a:pt x="1539443" y="336092"/>
                  </a:lnTo>
                  <a:lnTo>
                    <a:pt x="1530604" y="333921"/>
                  </a:lnTo>
                  <a:lnTo>
                    <a:pt x="1530604" y="375031"/>
                  </a:lnTo>
                  <a:lnTo>
                    <a:pt x="1530350" y="379349"/>
                  </a:lnTo>
                  <a:lnTo>
                    <a:pt x="1487271" y="387426"/>
                  </a:lnTo>
                  <a:lnTo>
                    <a:pt x="1475105" y="387604"/>
                  </a:lnTo>
                  <a:lnTo>
                    <a:pt x="1462925" y="387426"/>
                  </a:lnTo>
                  <a:lnTo>
                    <a:pt x="1424813" y="382524"/>
                  </a:lnTo>
                  <a:lnTo>
                    <a:pt x="1419606" y="375031"/>
                  </a:lnTo>
                  <a:lnTo>
                    <a:pt x="1419860" y="370713"/>
                  </a:lnTo>
                  <a:lnTo>
                    <a:pt x="1462925" y="362648"/>
                  </a:lnTo>
                  <a:lnTo>
                    <a:pt x="1475105" y="362458"/>
                  </a:lnTo>
                  <a:lnTo>
                    <a:pt x="1487271" y="362648"/>
                  </a:lnTo>
                  <a:lnTo>
                    <a:pt x="1525397" y="367665"/>
                  </a:lnTo>
                  <a:lnTo>
                    <a:pt x="1530604" y="375031"/>
                  </a:lnTo>
                  <a:lnTo>
                    <a:pt x="1530604" y="333921"/>
                  </a:lnTo>
                  <a:lnTo>
                    <a:pt x="1489722" y="328866"/>
                  </a:lnTo>
                  <a:lnTo>
                    <a:pt x="1475105" y="328549"/>
                  </a:lnTo>
                  <a:lnTo>
                    <a:pt x="1460474" y="328866"/>
                  </a:lnTo>
                  <a:lnTo>
                    <a:pt x="1421765" y="333375"/>
                  </a:lnTo>
                  <a:lnTo>
                    <a:pt x="1385189" y="348361"/>
                  </a:lnTo>
                  <a:lnTo>
                    <a:pt x="1371600" y="375031"/>
                  </a:lnTo>
                  <a:lnTo>
                    <a:pt x="1372539" y="382524"/>
                  </a:lnTo>
                  <a:lnTo>
                    <a:pt x="1372577" y="382841"/>
                  </a:lnTo>
                  <a:lnTo>
                    <a:pt x="1401000" y="410514"/>
                  </a:lnTo>
                  <a:lnTo>
                    <a:pt x="1446720" y="420281"/>
                  </a:lnTo>
                  <a:lnTo>
                    <a:pt x="1475105" y="421386"/>
                  </a:lnTo>
                  <a:lnTo>
                    <a:pt x="1489722" y="421157"/>
                  </a:lnTo>
                  <a:lnTo>
                    <a:pt x="1528445" y="416687"/>
                  </a:lnTo>
                  <a:lnTo>
                    <a:pt x="1565021" y="401574"/>
                  </a:lnTo>
                  <a:lnTo>
                    <a:pt x="1577619" y="382841"/>
                  </a:lnTo>
                  <a:lnTo>
                    <a:pt x="1578610" y="375031"/>
                  </a:lnTo>
                  <a:close/>
                </a:path>
                <a:path w="1590675" h="565785">
                  <a:moveTo>
                    <a:pt x="1579118" y="518287"/>
                  </a:moveTo>
                  <a:lnTo>
                    <a:pt x="1578317" y="511429"/>
                  </a:lnTo>
                  <a:lnTo>
                    <a:pt x="1578203" y="510514"/>
                  </a:lnTo>
                  <a:lnTo>
                    <a:pt x="1577086" y="507403"/>
                  </a:lnTo>
                  <a:lnTo>
                    <a:pt x="1577022" y="507238"/>
                  </a:lnTo>
                  <a:lnTo>
                    <a:pt x="1575689" y="503542"/>
                  </a:lnTo>
                  <a:lnTo>
                    <a:pt x="1540383" y="480428"/>
                  </a:lnTo>
                  <a:lnTo>
                    <a:pt x="1531112" y="478320"/>
                  </a:lnTo>
                  <a:lnTo>
                    <a:pt x="1531112" y="518287"/>
                  </a:lnTo>
                  <a:lnTo>
                    <a:pt x="1530858" y="522351"/>
                  </a:lnTo>
                  <a:lnTo>
                    <a:pt x="1487055" y="529069"/>
                  </a:lnTo>
                  <a:lnTo>
                    <a:pt x="1475105" y="529209"/>
                  </a:lnTo>
                  <a:lnTo>
                    <a:pt x="1463141" y="529069"/>
                  </a:lnTo>
                  <a:lnTo>
                    <a:pt x="1424559" y="525145"/>
                  </a:lnTo>
                  <a:lnTo>
                    <a:pt x="1419098" y="518287"/>
                  </a:lnTo>
                  <a:lnTo>
                    <a:pt x="1419352" y="514223"/>
                  </a:lnTo>
                  <a:lnTo>
                    <a:pt x="1463141" y="507403"/>
                  </a:lnTo>
                  <a:lnTo>
                    <a:pt x="1475105" y="507238"/>
                  </a:lnTo>
                  <a:lnTo>
                    <a:pt x="1487055" y="507403"/>
                  </a:lnTo>
                  <a:lnTo>
                    <a:pt x="1525651" y="511429"/>
                  </a:lnTo>
                  <a:lnTo>
                    <a:pt x="1531112" y="518287"/>
                  </a:lnTo>
                  <a:lnTo>
                    <a:pt x="1531112" y="478320"/>
                  </a:lnTo>
                  <a:lnTo>
                    <a:pt x="1490078" y="473925"/>
                  </a:lnTo>
                  <a:lnTo>
                    <a:pt x="1475105" y="473710"/>
                  </a:lnTo>
                  <a:lnTo>
                    <a:pt x="1460144" y="473925"/>
                  </a:lnTo>
                  <a:lnTo>
                    <a:pt x="1420876" y="477901"/>
                  </a:lnTo>
                  <a:lnTo>
                    <a:pt x="1384427" y="492125"/>
                  </a:lnTo>
                  <a:lnTo>
                    <a:pt x="1371092" y="518287"/>
                  </a:lnTo>
                  <a:lnTo>
                    <a:pt x="1371892" y="525145"/>
                  </a:lnTo>
                  <a:lnTo>
                    <a:pt x="1400124" y="552818"/>
                  </a:lnTo>
                  <a:lnTo>
                    <a:pt x="1446123" y="561784"/>
                  </a:lnTo>
                  <a:lnTo>
                    <a:pt x="1475105" y="562737"/>
                  </a:lnTo>
                  <a:lnTo>
                    <a:pt x="1490078" y="562546"/>
                  </a:lnTo>
                  <a:lnTo>
                    <a:pt x="1529334" y="558546"/>
                  </a:lnTo>
                  <a:lnTo>
                    <a:pt x="1565783" y="544322"/>
                  </a:lnTo>
                  <a:lnTo>
                    <a:pt x="1577035" y="529209"/>
                  </a:lnTo>
                  <a:lnTo>
                    <a:pt x="1578203" y="526008"/>
                  </a:lnTo>
                  <a:lnTo>
                    <a:pt x="1579118" y="518287"/>
                  </a:lnTo>
                  <a:close/>
                </a:path>
                <a:path w="1590675" h="565785">
                  <a:moveTo>
                    <a:pt x="1590294" y="429895"/>
                  </a:moveTo>
                  <a:lnTo>
                    <a:pt x="1359916" y="429895"/>
                  </a:lnTo>
                  <a:lnTo>
                    <a:pt x="1359916" y="464566"/>
                  </a:lnTo>
                  <a:lnTo>
                    <a:pt x="1590294" y="464566"/>
                  </a:lnTo>
                  <a:lnTo>
                    <a:pt x="1590294" y="4298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56703" y="1303019"/>
              <a:ext cx="1080516" cy="559307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7144511" y="2942831"/>
            <a:ext cx="3840479" cy="1053465"/>
            <a:chOff x="7144511" y="2942831"/>
            <a:chExt cx="3840479" cy="1053465"/>
          </a:xfrm>
        </p:grpSpPr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44511" y="2942831"/>
              <a:ext cx="3840479" cy="105309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44611" y="3116554"/>
              <a:ext cx="2339340" cy="66753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156703" y="2955035"/>
              <a:ext cx="3765804" cy="97840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56703" y="2944367"/>
              <a:ext cx="1080516" cy="559307"/>
            </a:xfrm>
            <a:prstGeom prst="rect">
              <a:avLst/>
            </a:prstGeom>
          </p:spPr>
        </p:pic>
      </p:grpSp>
      <p:pic>
        <p:nvPicPr>
          <p:cNvPr id="65" name="object 6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624059" y="4824983"/>
            <a:ext cx="1279398" cy="717054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386828" y="3179063"/>
            <a:ext cx="425196" cy="425196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7088123" y="4342396"/>
            <a:ext cx="2423160" cy="2012950"/>
            <a:chOff x="7088123" y="4342396"/>
            <a:chExt cx="2423160" cy="2012950"/>
          </a:xfrm>
        </p:grpSpPr>
        <p:sp>
          <p:nvSpPr>
            <p:cNvPr id="68" name="object 68"/>
            <p:cNvSpPr/>
            <p:nvPr/>
          </p:nvSpPr>
          <p:spPr>
            <a:xfrm>
              <a:off x="8293607" y="4841747"/>
              <a:ext cx="1214755" cy="637540"/>
            </a:xfrm>
            <a:custGeom>
              <a:avLst/>
              <a:gdLst/>
              <a:ahLst/>
              <a:cxnLst/>
              <a:rect l="l" t="t" r="r" b="b"/>
              <a:pathLst>
                <a:path w="1214754" h="637539">
                  <a:moveTo>
                    <a:pt x="896112" y="0"/>
                  </a:moveTo>
                  <a:lnTo>
                    <a:pt x="896112" y="118999"/>
                  </a:lnTo>
                  <a:lnTo>
                    <a:pt x="0" y="118999"/>
                  </a:lnTo>
                  <a:lnTo>
                    <a:pt x="0" y="518071"/>
                  </a:lnTo>
                  <a:lnTo>
                    <a:pt x="896112" y="518071"/>
                  </a:lnTo>
                  <a:lnTo>
                    <a:pt x="896112" y="637032"/>
                  </a:lnTo>
                  <a:lnTo>
                    <a:pt x="1214627" y="318516"/>
                  </a:lnTo>
                  <a:lnTo>
                    <a:pt x="896112" y="0"/>
                  </a:lnTo>
                  <a:close/>
                </a:path>
              </a:pathLst>
            </a:custGeom>
            <a:solidFill>
              <a:srgbClr val="58A9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88123" y="4342396"/>
              <a:ext cx="1667255" cy="16637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184135" y="4434827"/>
              <a:ext cx="1613153" cy="1613154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203947" y="4454651"/>
              <a:ext cx="1437640" cy="1437640"/>
            </a:xfrm>
            <a:custGeom>
              <a:avLst/>
              <a:gdLst/>
              <a:ahLst/>
              <a:cxnLst/>
              <a:rect l="l" t="t" r="r" b="b"/>
              <a:pathLst>
                <a:path w="1437640" h="1437639">
                  <a:moveTo>
                    <a:pt x="718566" y="0"/>
                  </a:moveTo>
                  <a:lnTo>
                    <a:pt x="671317" y="1528"/>
                  </a:lnTo>
                  <a:lnTo>
                    <a:pt x="624885" y="6050"/>
                  </a:lnTo>
                  <a:lnTo>
                    <a:pt x="579364" y="13471"/>
                  </a:lnTo>
                  <a:lnTo>
                    <a:pt x="534849" y="23696"/>
                  </a:lnTo>
                  <a:lnTo>
                    <a:pt x="491435" y="36630"/>
                  </a:lnTo>
                  <a:lnTo>
                    <a:pt x="449215" y="52180"/>
                  </a:lnTo>
                  <a:lnTo>
                    <a:pt x="408285" y="70250"/>
                  </a:lnTo>
                  <a:lnTo>
                    <a:pt x="368740" y="90745"/>
                  </a:lnTo>
                  <a:lnTo>
                    <a:pt x="330673" y="113572"/>
                  </a:lnTo>
                  <a:lnTo>
                    <a:pt x="294180" y="138635"/>
                  </a:lnTo>
                  <a:lnTo>
                    <a:pt x="259356" y="165839"/>
                  </a:lnTo>
                  <a:lnTo>
                    <a:pt x="226294" y="195091"/>
                  </a:lnTo>
                  <a:lnTo>
                    <a:pt x="195091" y="226294"/>
                  </a:lnTo>
                  <a:lnTo>
                    <a:pt x="165839" y="259356"/>
                  </a:lnTo>
                  <a:lnTo>
                    <a:pt x="138635" y="294180"/>
                  </a:lnTo>
                  <a:lnTo>
                    <a:pt x="113572" y="330673"/>
                  </a:lnTo>
                  <a:lnTo>
                    <a:pt x="90745" y="368740"/>
                  </a:lnTo>
                  <a:lnTo>
                    <a:pt x="70250" y="408285"/>
                  </a:lnTo>
                  <a:lnTo>
                    <a:pt x="52180" y="449215"/>
                  </a:lnTo>
                  <a:lnTo>
                    <a:pt x="36630" y="491435"/>
                  </a:lnTo>
                  <a:lnTo>
                    <a:pt x="23696" y="534849"/>
                  </a:lnTo>
                  <a:lnTo>
                    <a:pt x="13471" y="579364"/>
                  </a:lnTo>
                  <a:lnTo>
                    <a:pt x="6050" y="624885"/>
                  </a:lnTo>
                  <a:lnTo>
                    <a:pt x="1528" y="671317"/>
                  </a:lnTo>
                  <a:lnTo>
                    <a:pt x="0" y="718566"/>
                  </a:lnTo>
                  <a:lnTo>
                    <a:pt x="1528" y="765811"/>
                  </a:lnTo>
                  <a:lnTo>
                    <a:pt x="6050" y="812241"/>
                  </a:lnTo>
                  <a:lnTo>
                    <a:pt x="13471" y="857760"/>
                  </a:lnTo>
                  <a:lnTo>
                    <a:pt x="23696" y="902273"/>
                  </a:lnTo>
                  <a:lnTo>
                    <a:pt x="36630" y="945687"/>
                  </a:lnTo>
                  <a:lnTo>
                    <a:pt x="52180" y="987905"/>
                  </a:lnTo>
                  <a:lnTo>
                    <a:pt x="70250" y="1028835"/>
                  </a:lnTo>
                  <a:lnTo>
                    <a:pt x="90745" y="1068380"/>
                  </a:lnTo>
                  <a:lnTo>
                    <a:pt x="113572" y="1106447"/>
                  </a:lnTo>
                  <a:lnTo>
                    <a:pt x="138635" y="1142940"/>
                  </a:lnTo>
                  <a:lnTo>
                    <a:pt x="165839" y="1177765"/>
                  </a:lnTo>
                  <a:lnTo>
                    <a:pt x="195091" y="1210827"/>
                  </a:lnTo>
                  <a:lnTo>
                    <a:pt x="226294" y="1242031"/>
                  </a:lnTo>
                  <a:lnTo>
                    <a:pt x="259356" y="1271284"/>
                  </a:lnTo>
                  <a:lnTo>
                    <a:pt x="294180" y="1298489"/>
                  </a:lnTo>
                  <a:lnTo>
                    <a:pt x="330673" y="1323553"/>
                  </a:lnTo>
                  <a:lnTo>
                    <a:pt x="368740" y="1346380"/>
                  </a:lnTo>
                  <a:lnTo>
                    <a:pt x="408285" y="1366877"/>
                  </a:lnTo>
                  <a:lnTo>
                    <a:pt x="449215" y="1384948"/>
                  </a:lnTo>
                  <a:lnTo>
                    <a:pt x="491435" y="1400498"/>
                  </a:lnTo>
                  <a:lnTo>
                    <a:pt x="534849" y="1413434"/>
                  </a:lnTo>
                  <a:lnTo>
                    <a:pt x="579364" y="1423659"/>
                  </a:lnTo>
                  <a:lnTo>
                    <a:pt x="624885" y="1431081"/>
                  </a:lnTo>
                  <a:lnTo>
                    <a:pt x="671317" y="1435603"/>
                  </a:lnTo>
                  <a:lnTo>
                    <a:pt x="718566" y="1437132"/>
                  </a:lnTo>
                  <a:lnTo>
                    <a:pt x="765814" y="1435603"/>
                  </a:lnTo>
                  <a:lnTo>
                    <a:pt x="812246" y="1431081"/>
                  </a:lnTo>
                  <a:lnTo>
                    <a:pt x="857767" y="1423659"/>
                  </a:lnTo>
                  <a:lnTo>
                    <a:pt x="902282" y="1413434"/>
                  </a:lnTo>
                  <a:lnTo>
                    <a:pt x="945696" y="1400498"/>
                  </a:lnTo>
                  <a:lnTo>
                    <a:pt x="987916" y="1384948"/>
                  </a:lnTo>
                  <a:lnTo>
                    <a:pt x="1028846" y="1366877"/>
                  </a:lnTo>
                  <a:lnTo>
                    <a:pt x="1068391" y="1346380"/>
                  </a:lnTo>
                  <a:lnTo>
                    <a:pt x="1106458" y="1323553"/>
                  </a:lnTo>
                  <a:lnTo>
                    <a:pt x="1142951" y="1298489"/>
                  </a:lnTo>
                  <a:lnTo>
                    <a:pt x="1177775" y="1271284"/>
                  </a:lnTo>
                  <a:lnTo>
                    <a:pt x="1210837" y="1242031"/>
                  </a:lnTo>
                  <a:lnTo>
                    <a:pt x="1242040" y="1210827"/>
                  </a:lnTo>
                  <a:lnTo>
                    <a:pt x="1271292" y="1177765"/>
                  </a:lnTo>
                  <a:lnTo>
                    <a:pt x="1298496" y="1142940"/>
                  </a:lnTo>
                  <a:lnTo>
                    <a:pt x="1323559" y="1106447"/>
                  </a:lnTo>
                  <a:lnTo>
                    <a:pt x="1346386" y="1068380"/>
                  </a:lnTo>
                  <a:lnTo>
                    <a:pt x="1366881" y="1028835"/>
                  </a:lnTo>
                  <a:lnTo>
                    <a:pt x="1384951" y="987905"/>
                  </a:lnTo>
                  <a:lnTo>
                    <a:pt x="1400501" y="945687"/>
                  </a:lnTo>
                  <a:lnTo>
                    <a:pt x="1413435" y="902273"/>
                  </a:lnTo>
                  <a:lnTo>
                    <a:pt x="1423660" y="857760"/>
                  </a:lnTo>
                  <a:lnTo>
                    <a:pt x="1431081" y="812241"/>
                  </a:lnTo>
                  <a:lnTo>
                    <a:pt x="1435603" y="765811"/>
                  </a:lnTo>
                  <a:lnTo>
                    <a:pt x="1437131" y="718566"/>
                  </a:lnTo>
                  <a:lnTo>
                    <a:pt x="1435603" y="671317"/>
                  </a:lnTo>
                  <a:lnTo>
                    <a:pt x="1431081" y="624885"/>
                  </a:lnTo>
                  <a:lnTo>
                    <a:pt x="1423660" y="579364"/>
                  </a:lnTo>
                  <a:lnTo>
                    <a:pt x="1413435" y="534849"/>
                  </a:lnTo>
                  <a:lnTo>
                    <a:pt x="1400501" y="491435"/>
                  </a:lnTo>
                  <a:lnTo>
                    <a:pt x="1384951" y="449215"/>
                  </a:lnTo>
                  <a:lnTo>
                    <a:pt x="1366881" y="408285"/>
                  </a:lnTo>
                  <a:lnTo>
                    <a:pt x="1346386" y="368740"/>
                  </a:lnTo>
                  <a:lnTo>
                    <a:pt x="1323559" y="330673"/>
                  </a:lnTo>
                  <a:lnTo>
                    <a:pt x="1298496" y="294180"/>
                  </a:lnTo>
                  <a:lnTo>
                    <a:pt x="1271292" y="259356"/>
                  </a:lnTo>
                  <a:lnTo>
                    <a:pt x="1242040" y="226294"/>
                  </a:lnTo>
                  <a:lnTo>
                    <a:pt x="1210837" y="195091"/>
                  </a:lnTo>
                  <a:lnTo>
                    <a:pt x="1177775" y="165839"/>
                  </a:lnTo>
                  <a:lnTo>
                    <a:pt x="1142951" y="138635"/>
                  </a:lnTo>
                  <a:lnTo>
                    <a:pt x="1106458" y="113572"/>
                  </a:lnTo>
                  <a:lnTo>
                    <a:pt x="1068391" y="90745"/>
                  </a:lnTo>
                  <a:lnTo>
                    <a:pt x="1028846" y="70250"/>
                  </a:lnTo>
                  <a:lnTo>
                    <a:pt x="987916" y="52180"/>
                  </a:lnTo>
                  <a:lnTo>
                    <a:pt x="945696" y="36630"/>
                  </a:lnTo>
                  <a:lnTo>
                    <a:pt x="902282" y="23696"/>
                  </a:lnTo>
                  <a:lnTo>
                    <a:pt x="857767" y="13471"/>
                  </a:lnTo>
                  <a:lnTo>
                    <a:pt x="812246" y="6050"/>
                  </a:lnTo>
                  <a:lnTo>
                    <a:pt x="765814" y="1528"/>
                  </a:lnTo>
                  <a:lnTo>
                    <a:pt x="71856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399274" y="4896103"/>
              <a:ext cx="1056640" cy="580390"/>
            </a:xfrm>
            <a:custGeom>
              <a:avLst/>
              <a:gdLst/>
              <a:ahLst/>
              <a:cxnLst/>
              <a:rect l="l" t="t" r="r" b="b"/>
              <a:pathLst>
                <a:path w="1056640" h="580389">
                  <a:moveTo>
                    <a:pt x="169545" y="111760"/>
                  </a:moveTo>
                  <a:lnTo>
                    <a:pt x="151980" y="98679"/>
                  </a:lnTo>
                  <a:lnTo>
                    <a:pt x="101854" y="61341"/>
                  </a:lnTo>
                  <a:lnTo>
                    <a:pt x="103898" y="54991"/>
                  </a:lnTo>
                  <a:lnTo>
                    <a:pt x="105676" y="48526"/>
                  </a:lnTo>
                  <a:lnTo>
                    <a:pt x="110744" y="8001"/>
                  </a:lnTo>
                  <a:lnTo>
                    <a:pt x="63373" y="5207"/>
                  </a:lnTo>
                  <a:lnTo>
                    <a:pt x="62623" y="18148"/>
                  </a:lnTo>
                  <a:lnTo>
                    <a:pt x="60972" y="30454"/>
                  </a:lnTo>
                  <a:lnTo>
                    <a:pt x="45466" y="72745"/>
                  </a:lnTo>
                  <a:lnTo>
                    <a:pt x="17691" y="99034"/>
                  </a:lnTo>
                  <a:lnTo>
                    <a:pt x="0" y="104267"/>
                  </a:lnTo>
                  <a:lnTo>
                    <a:pt x="0" y="148082"/>
                  </a:lnTo>
                  <a:lnTo>
                    <a:pt x="46990" y="133350"/>
                  </a:lnTo>
                  <a:lnTo>
                    <a:pt x="83058" y="98679"/>
                  </a:lnTo>
                  <a:lnTo>
                    <a:pt x="141351" y="144653"/>
                  </a:lnTo>
                  <a:lnTo>
                    <a:pt x="169545" y="111760"/>
                  </a:lnTo>
                  <a:close/>
                </a:path>
                <a:path w="1056640" h="580389">
                  <a:moveTo>
                    <a:pt x="227076" y="199898"/>
                  </a:moveTo>
                  <a:lnTo>
                    <a:pt x="61341" y="199898"/>
                  </a:lnTo>
                  <a:lnTo>
                    <a:pt x="61341" y="158877"/>
                  </a:lnTo>
                  <a:lnTo>
                    <a:pt x="13335" y="158877"/>
                  </a:lnTo>
                  <a:lnTo>
                    <a:pt x="13335" y="242316"/>
                  </a:lnTo>
                  <a:lnTo>
                    <a:pt x="227076" y="242316"/>
                  </a:lnTo>
                  <a:lnTo>
                    <a:pt x="227076" y="199898"/>
                  </a:lnTo>
                  <a:close/>
                </a:path>
                <a:path w="1056640" h="580389">
                  <a:moveTo>
                    <a:pt x="251587" y="49022"/>
                  </a:moveTo>
                  <a:lnTo>
                    <a:pt x="223647" y="49022"/>
                  </a:lnTo>
                  <a:lnTo>
                    <a:pt x="223647" y="4064"/>
                  </a:lnTo>
                  <a:lnTo>
                    <a:pt x="176530" y="4064"/>
                  </a:lnTo>
                  <a:lnTo>
                    <a:pt x="176530" y="180340"/>
                  </a:lnTo>
                  <a:lnTo>
                    <a:pt x="223647" y="180340"/>
                  </a:lnTo>
                  <a:lnTo>
                    <a:pt x="223647" y="94742"/>
                  </a:lnTo>
                  <a:lnTo>
                    <a:pt x="251587" y="94742"/>
                  </a:lnTo>
                  <a:lnTo>
                    <a:pt x="251587" y="49022"/>
                  </a:lnTo>
                  <a:close/>
                </a:path>
                <a:path w="1056640" h="580389">
                  <a:moveTo>
                    <a:pt x="285115" y="573671"/>
                  </a:moveTo>
                  <a:lnTo>
                    <a:pt x="268020" y="529602"/>
                  </a:lnTo>
                  <a:lnTo>
                    <a:pt x="250939" y="485546"/>
                  </a:lnTo>
                  <a:lnTo>
                    <a:pt x="220218" y="406336"/>
                  </a:lnTo>
                  <a:lnTo>
                    <a:pt x="196977" y="346367"/>
                  </a:lnTo>
                  <a:lnTo>
                    <a:pt x="196977" y="485546"/>
                  </a:lnTo>
                  <a:lnTo>
                    <a:pt x="140081" y="485546"/>
                  </a:lnTo>
                  <a:lnTo>
                    <a:pt x="168529" y="406336"/>
                  </a:lnTo>
                  <a:lnTo>
                    <a:pt x="196977" y="485546"/>
                  </a:lnTo>
                  <a:lnTo>
                    <a:pt x="196977" y="346367"/>
                  </a:lnTo>
                  <a:lnTo>
                    <a:pt x="144272" y="346367"/>
                  </a:lnTo>
                  <a:lnTo>
                    <a:pt x="56134" y="573671"/>
                  </a:lnTo>
                  <a:lnTo>
                    <a:pt x="108585" y="573671"/>
                  </a:lnTo>
                  <a:lnTo>
                    <a:pt x="124460" y="529602"/>
                  </a:lnTo>
                  <a:lnTo>
                    <a:pt x="212598" y="529602"/>
                  </a:lnTo>
                  <a:lnTo>
                    <a:pt x="228600" y="573671"/>
                  </a:lnTo>
                  <a:lnTo>
                    <a:pt x="285115" y="573671"/>
                  </a:lnTo>
                  <a:close/>
                </a:path>
                <a:path w="1056640" h="580389">
                  <a:moveTo>
                    <a:pt x="358902" y="346367"/>
                  </a:moveTo>
                  <a:lnTo>
                    <a:pt x="308229" y="346367"/>
                  </a:lnTo>
                  <a:lnTo>
                    <a:pt x="308229" y="573671"/>
                  </a:lnTo>
                  <a:lnTo>
                    <a:pt x="358902" y="573671"/>
                  </a:lnTo>
                  <a:lnTo>
                    <a:pt x="358902" y="346367"/>
                  </a:lnTo>
                  <a:close/>
                </a:path>
                <a:path w="1056640" h="580389">
                  <a:moveTo>
                    <a:pt x="499745" y="135763"/>
                  </a:moveTo>
                  <a:lnTo>
                    <a:pt x="453390" y="135763"/>
                  </a:lnTo>
                  <a:lnTo>
                    <a:pt x="453390" y="151384"/>
                  </a:lnTo>
                  <a:lnTo>
                    <a:pt x="453390" y="187960"/>
                  </a:lnTo>
                  <a:lnTo>
                    <a:pt x="453390" y="204978"/>
                  </a:lnTo>
                  <a:lnTo>
                    <a:pt x="335788" y="204978"/>
                  </a:lnTo>
                  <a:lnTo>
                    <a:pt x="335788" y="187960"/>
                  </a:lnTo>
                  <a:lnTo>
                    <a:pt x="453390" y="187960"/>
                  </a:lnTo>
                  <a:lnTo>
                    <a:pt x="453390" y="151384"/>
                  </a:lnTo>
                  <a:lnTo>
                    <a:pt x="335788" y="151384"/>
                  </a:lnTo>
                  <a:lnTo>
                    <a:pt x="335788" y="135763"/>
                  </a:lnTo>
                  <a:lnTo>
                    <a:pt x="289433" y="135763"/>
                  </a:lnTo>
                  <a:lnTo>
                    <a:pt x="289433" y="242316"/>
                  </a:lnTo>
                  <a:lnTo>
                    <a:pt x="499745" y="242316"/>
                  </a:lnTo>
                  <a:lnTo>
                    <a:pt x="499745" y="204978"/>
                  </a:lnTo>
                  <a:lnTo>
                    <a:pt x="499745" y="187960"/>
                  </a:lnTo>
                  <a:lnTo>
                    <a:pt x="499745" y="151384"/>
                  </a:lnTo>
                  <a:lnTo>
                    <a:pt x="499745" y="135763"/>
                  </a:lnTo>
                  <a:close/>
                </a:path>
                <a:path w="1056640" h="580389">
                  <a:moveTo>
                    <a:pt x="499745" y="4064"/>
                  </a:moveTo>
                  <a:lnTo>
                    <a:pt x="452628" y="4064"/>
                  </a:lnTo>
                  <a:lnTo>
                    <a:pt x="452628" y="43180"/>
                  </a:lnTo>
                  <a:lnTo>
                    <a:pt x="415798" y="43180"/>
                  </a:lnTo>
                  <a:lnTo>
                    <a:pt x="415391" y="42418"/>
                  </a:lnTo>
                  <a:lnTo>
                    <a:pt x="415328" y="42291"/>
                  </a:lnTo>
                  <a:lnTo>
                    <a:pt x="411289" y="34620"/>
                  </a:lnTo>
                  <a:lnTo>
                    <a:pt x="379641" y="10312"/>
                  </a:lnTo>
                  <a:lnTo>
                    <a:pt x="373253" y="8445"/>
                  </a:lnTo>
                  <a:lnTo>
                    <a:pt x="373253" y="58547"/>
                  </a:lnTo>
                  <a:lnTo>
                    <a:pt x="373253" y="72898"/>
                  </a:lnTo>
                  <a:lnTo>
                    <a:pt x="370586" y="78613"/>
                  </a:lnTo>
                  <a:lnTo>
                    <a:pt x="360172" y="86995"/>
                  </a:lnTo>
                  <a:lnTo>
                    <a:pt x="352933" y="89154"/>
                  </a:lnTo>
                  <a:lnTo>
                    <a:pt x="334645" y="89154"/>
                  </a:lnTo>
                  <a:lnTo>
                    <a:pt x="327406" y="86995"/>
                  </a:lnTo>
                  <a:lnTo>
                    <a:pt x="316992" y="78613"/>
                  </a:lnTo>
                  <a:lnTo>
                    <a:pt x="314325" y="72898"/>
                  </a:lnTo>
                  <a:lnTo>
                    <a:pt x="314325" y="58547"/>
                  </a:lnTo>
                  <a:lnTo>
                    <a:pt x="316992" y="52832"/>
                  </a:lnTo>
                  <a:lnTo>
                    <a:pt x="322199" y="48768"/>
                  </a:lnTo>
                  <a:lnTo>
                    <a:pt x="327406" y="44577"/>
                  </a:lnTo>
                  <a:lnTo>
                    <a:pt x="334645" y="42418"/>
                  </a:lnTo>
                  <a:lnTo>
                    <a:pt x="343789" y="42291"/>
                  </a:lnTo>
                  <a:lnTo>
                    <a:pt x="352933" y="42418"/>
                  </a:lnTo>
                  <a:lnTo>
                    <a:pt x="360172" y="44577"/>
                  </a:lnTo>
                  <a:lnTo>
                    <a:pt x="365379" y="48768"/>
                  </a:lnTo>
                  <a:lnTo>
                    <a:pt x="370586" y="52832"/>
                  </a:lnTo>
                  <a:lnTo>
                    <a:pt x="373253" y="8445"/>
                  </a:lnTo>
                  <a:lnTo>
                    <a:pt x="343789" y="4445"/>
                  </a:lnTo>
                  <a:lnTo>
                    <a:pt x="327304" y="5638"/>
                  </a:lnTo>
                  <a:lnTo>
                    <a:pt x="288417" y="21209"/>
                  </a:lnTo>
                  <a:lnTo>
                    <a:pt x="267335" y="65786"/>
                  </a:lnTo>
                  <a:lnTo>
                    <a:pt x="268782" y="78613"/>
                  </a:lnTo>
                  <a:lnTo>
                    <a:pt x="299593" y="117614"/>
                  </a:lnTo>
                  <a:lnTo>
                    <a:pt x="343789" y="127127"/>
                  </a:lnTo>
                  <a:lnTo>
                    <a:pt x="356971" y="126390"/>
                  </a:lnTo>
                  <a:lnTo>
                    <a:pt x="398856" y="110705"/>
                  </a:lnTo>
                  <a:lnTo>
                    <a:pt x="415366" y="89154"/>
                  </a:lnTo>
                  <a:lnTo>
                    <a:pt x="416306" y="87249"/>
                  </a:lnTo>
                  <a:lnTo>
                    <a:pt x="452628" y="87249"/>
                  </a:lnTo>
                  <a:lnTo>
                    <a:pt x="452628" y="127381"/>
                  </a:lnTo>
                  <a:lnTo>
                    <a:pt x="499745" y="127381"/>
                  </a:lnTo>
                  <a:lnTo>
                    <a:pt x="499745" y="87249"/>
                  </a:lnTo>
                  <a:lnTo>
                    <a:pt x="499745" y="43180"/>
                  </a:lnTo>
                  <a:lnTo>
                    <a:pt x="499745" y="4064"/>
                  </a:lnTo>
                  <a:close/>
                </a:path>
                <a:path w="1056640" h="580389">
                  <a:moveTo>
                    <a:pt x="629285" y="348043"/>
                  </a:moveTo>
                  <a:lnTo>
                    <a:pt x="573786" y="348043"/>
                  </a:lnTo>
                  <a:lnTo>
                    <a:pt x="573786" y="332155"/>
                  </a:lnTo>
                  <a:lnTo>
                    <a:pt x="525272" y="332155"/>
                  </a:lnTo>
                  <a:lnTo>
                    <a:pt x="525272" y="348043"/>
                  </a:lnTo>
                  <a:lnTo>
                    <a:pt x="470408" y="348043"/>
                  </a:lnTo>
                  <a:lnTo>
                    <a:pt x="470408" y="380682"/>
                  </a:lnTo>
                  <a:lnTo>
                    <a:pt x="629285" y="380682"/>
                  </a:lnTo>
                  <a:lnTo>
                    <a:pt x="629285" y="348043"/>
                  </a:lnTo>
                  <a:close/>
                </a:path>
                <a:path w="1056640" h="580389">
                  <a:moveTo>
                    <a:pt x="634365" y="459600"/>
                  </a:moveTo>
                  <a:lnTo>
                    <a:pt x="589813" y="467804"/>
                  </a:lnTo>
                  <a:lnTo>
                    <a:pt x="579120" y="468249"/>
                  </a:lnTo>
                  <a:lnTo>
                    <a:pt x="573024" y="468249"/>
                  </a:lnTo>
                  <a:lnTo>
                    <a:pt x="573024" y="459320"/>
                  </a:lnTo>
                  <a:lnTo>
                    <a:pt x="583399" y="457390"/>
                  </a:lnTo>
                  <a:lnTo>
                    <a:pt x="592645" y="454736"/>
                  </a:lnTo>
                  <a:lnTo>
                    <a:pt x="621030" y="423341"/>
                  </a:lnTo>
                  <a:lnTo>
                    <a:pt x="619899" y="416941"/>
                  </a:lnTo>
                  <a:lnTo>
                    <a:pt x="590486" y="391325"/>
                  </a:lnTo>
                  <a:lnTo>
                    <a:pt x="577215" y="388213"/>
                  </a:lnTo>
                  <a:lnTo>
                    <a:pt x="577215" y="423341"/>
                  </a:lnTo>
                  <a:lnTo>
                    <a:pt x="577088" y="425716"/>
                  </a:lnTo>
                  <a:lnTo>
                    <a:pt x="574675" y="427469"/>
                  </a:lnTo>
                  <a:lnTo>
                    <a:pt x="565023" y="429755"/>
                  </a:lnTo>
                  <a:lnTo>
                    <a:pt x="557517" y="430415"/>
                  </a:lnTo>
                  <a:lnTo>
                    <a:pt x="542671" y="430415"/>
                  </a:lnTo>
                  <a:lnTo>
                    <a:pt x="535178" y="429755"/>
                  </a:lnTo>
                  <a:lnTo>
                    <a:pt x="525653" y="427469"/>
                  </a:lnTo>
                  <a:lnTo>
                    <a:pt x="523240" y="425716"/>
                  </a:lnTo>
                  <a:lnTo>
                    <a:pt x="523113" y="423341"/>
                  </a:lnTo>
                  <a:lnTo>
                    <a:pt x="523240" y="420979"/>
                  </a:lnTo>
                  <a:lnTo>
                    <a:pt x="525653" y="419227"/>
                  </a:lnTo>
                  <a:lnTo>
                    <a:pt x="535178" y="416941"/>
                  </a:lnTo>
                  <a:lnTo>
                    <a:pt x="541782" y="416369"/>
                  </a:lnTo>
                  <a:lnTo>
                    <a:pt x="558419" y="416369"/>
                  </a:lnTo>
                  <a:lnTo>
                    <a:pt x="565023" y="416941"/>
                  </a:lnTo>
                  <a:lnTo>
                    <a:pt x="574675" y="419227"/>
                  </a:lnTo>
                  <a:lnTo>
                    <a:pt x="577088" y="420979"/>
                  </a:lnTo>
                  <a:lnTo>
                    <a:pt x="577215" y="423341"/>
                  </a:lnTo>
                  <a:lnTo>
                    <a:pt x="577215" y="388213"/>
                  </a:lnTo>
                  <a:lnTo>
                    <a:pt x="565061" y="386588"/>
                  </a:lnTo>
                  <a:lnTo>
                    <a:pt x="550164" y="385978"/>
                  </a:lnTo>
                  <a:lnTo>
                    <a:pt x="535203" y="386588"/>
                  </a:lnTo>
                  <a:lnTo>
                    <a:pt x="490816" y="400748"/>
                  </a:lnTo>
                  <a:lnTo>
                    <a:pt x="479298" y="423341"/>
                  </a:lnTo>
                  <a:lnTo>
                    <a:pt x="480161" y="429755"/>
                  </a:lnTo>
                  <a:lnTo>
                    <a:pt x="480250" y="430415"/>
                  </a:lnTo>
                  <a:lnTo>
                    <a:pt x="507619" y="454736"/>
                  </a:lnTo>
                  <a:lnTo>
                    <a:pt x="507746" y="454736"/>
                  </a:lnTo>
                  <a:lnTo>
                    <a:pt x="516445" y="457200"/>
                  </a:lnTo>
                  <a:lnTo>
                    <a:pt x="526669" y="459041"/>
                  </a:lnTo>
                  <a:lnTo>
                    <a:pt x="526669" y="468249"/>
                  </a:lnTo>
                  <a:lnTo>
                    <a:pt x="470916" y="468249"/>
                  </a:lnTo>
                  <a:lnTo>
                    <a:pt x="470916" y="502551"/>
                  </a:lnTo>
                  <a:lnTo>
                    <a:pt x="578396" y="502551"/>
                  </a:lnTo>
                  <a:lnTo>
                    <a:pt x="589572" y="502107"/>
                  </a:lnTo>
                  <a:lnTo>
                    <a:pt x="628332" y="496112"/>
                  </a:lnTo>
                  <a:lnTo>
                    <a:pt x="634365" y="493903"/>
                  </a:lnTo>
                  <a:lnTo>
                    <a:pt x="634365" y="459600"/>
                  </a:lnTo>
                  <a:close/>
                </a:path>
                <a:path w="1056640" h="580389">
                  <a:moveTo>
                    <a:pt x="687959" y="112649"/>
                  </a:moveTo>
                  <a:lnTo>
                    <a:pt x="685126" y="97282"/>
                  </a:lnTo>
                  <a:lnTo>
                    <a:pt x="682294" y="91262"/>
                  </a:lnTo>
                  <a:lnTo>
                    <a:pt x="644055" y="66408"/>
                  </a:lnTo>
                  <a:lnTo>
                    <a:pt x="643255" y="66255"/>
                  </a:lnTo>
                  <a:lnTo>
                    <a:pt x="643255" y="108331"/>
                  </a:lnTo>
                  <a:lnTo>
                    <a:pt x="643255" y="116967"/>
                  </a:lnTo>
                  <a:lnTo>
                    <a:pt x="640842" y="120523"/>
                  </a:lnTo>
                  <a:lnTo>
                    <a:pt x="631444" y="126365"/>
                  </a:lnTo>
                  <a:lnTo>
                    <a:pt x="624840" y="127889"/>
                  </a:lnTo>
                  <a:lnTo>
                    <a:pt x="607695" y="127889"/>
                  </a:lnTo>
                  <a:lnTo>
                    <a:pt x="600964" y="126365"/>
                  </a:lnTo>
                  <a:lnTo>
                    <a:pt x="591566" y="120523"/>
                  </a:lnTo>
                  <a:lnTo>
                    <a:pt x="589280" y="116967"/>
                  </a:lnTo>
                  <a:lnTo>
                    <a:pt x="589280" y="108331"/>
                  </a:lnTo>
                  <a:lnTo>
                    <a:pt x="591566" y="104648"/>
                  </a:lnTo>
                  <a:lnTo>
                    <a:pt x="596265" y="101854"/>
                  </a:lnTo>
                  <a:lnTo>
                    <a:pt x="600964" y="98933"/>
                  </a:lnTo>
                  <a:lnTo>
                    <a:pt x="607695" y="97409"/>
                  </a:lnTo>
                  <a:lnTo>
                    <a:pt x="616204" y="97282"/>
                  </a:lnTo>
                  <a:lnTo>
                    <a:pt x="624840" y="97409"/>
                  </a:lnTo>
                  <a:lnTo>
                    <a:pt x="631444" y="98933"/>
                  </a:lnTo>
                  <a:lnTo>
                    <a:pt x="636143" y="101854"/>
                  </a:lnTo>
                  <a:lnTo>
                    <a:pt x="640842" y="104648"/>
                  </a:lnTo>
                  <a:lnTo>
                    <a:pt x="643255" y="66255"/>
                  </a:lnTo>
                  <a:lnTo>
                    <a:pt x="616204" y="63246"/>
                  </a:lnTo>
                  <a:lnTo>
                    <a:pt x="606437" y="63601"/>
                  </a:lnTo>
                  <a:lnTo>
                    <a:pt x="565505" y="75819"/>
                  </a:lnTo>
                  <a:lnTo>
                    <a:pt x="544576" y="112649"/>
                  </a:lnTo>
                  <a:lnTo>
                    <a:pt x="545287" y="120523"/>
                  </a:lnTo>
                  <a:lnTo>
                    <a:pt x="572338" y="153225"/>
                  </a:lnTo>
                  <a:lnTo>
                    <a:pt x="616204" y="161925"/>
                  </a:lnTo>
                  <a:lnTo>
                    <a:pt x="625957" y="161594"/>
                  </a:lnTo>
                  <a:lnTo>
                    <a:pt x="666889" y="149415"/>
                  </a:lnTo>
                  <a:lnTo>
                    <a:pt x="687184" y="120523"/>
                  </a:lnTo>
                  <a:lnTo>
                    <a:pt x="687959" y="112649"/>
                  </a:lnTo>
                  <a:close/>
                </a:path>
                <a:path w="1056640" h="580389">
                  <a:moveTo>
                    <a:pt x="690372" y="20320"/>
                  </a:moveTo>
                  <a:lnTo>
                    <a:pt x="640207" y="20320"/>
                  </a:lnTo>
                  <a:lnTo>
                    <a:pt x="640207" y="0"/>
                  </a:lnTo>
                  <a:lnTo>
                    <a:pt x="592201" y="0"/>
                  </a:lnTo>
                  <a:lnTo>
                    <a:pt x="592201" y="20320"/>
                  </a:lnTo>
                  <a:lnTo>
                    <a:pt x="535559" y="20320"/>
                  </a:lnTo>
                  <a:lnTo>
                    <a:pt x="535559" y="56261"/>
                  </a:lnTo>
                  <a:lnTo>
                    <a:pt x="690372" y="56261"/>
                  </a:lnTo>
                  <a:lnTo>
                    <a:pt x="690372" y="20320"/>
                  </a:lnTo>
                  <a:close/>
                </a:path>
                <a:path w="1056640" h="580389">
                  <a:moveTo>
                    <a:pt x="695198" y="511759"/>
                  </a:moveTo>
                  <a:lnTo>
                    <a:pt x="483743" y="511759"/>
                  </a:lnTo>
                  <a:lnTo>
                    <a:pt x="483743" y="546620"/>
                  </a:lnTo>
                  <a:lnTo>
                    <a:pt x="647700" y="546620"/>
                  </a:lnTo>
                  <a:lnTo>
                    <a:pt x="647700" y="580364"/>
                  </a:lnTo>
                  <a:lnTo>
                    <a:pt x="695198" y="580364"/>
                  </a:lnTo>
                  <a:lnTo>
                    <a:pt x="695198" y="511759"/>
                  </a:lnTo>
                  <a:close/>
                </a:path>
                <a:path w="1056640" h="580389">
                  <a:moveTo>
                    <a:pt x="722503" y="391553"/>
                  </a:moveTo>
                  <a:lnTo>
                    <a:pt x="695198" y="391553"/>
                  </a:lnTo>
                  <a:lnTo>
                    <a:pt x="695198" y="339394"/>
                  </a:lnTo>
                  <a:lnTo>
                    <a:pt x="648081" y="339394"/>
                  </a:lnTo>
                  <a:lnTo>
                    <a:pt x="648081" y="503389"/>
                  </a:lnTo>
                  <a:lnTo>
                    <a:pt x="695198" y="503389"/>
                  </a:lnTo>
                  <a:lnTo>
                    <a:pt x="695198" y="435343"/>
                  </a:lnTo>
                  <a:lnTo>
                    <a:pt x="722503" y="435343"/>
                  </a:lnTo>
                  <a:lnTo>
                    <a:pt x="722503" y="391553"/>
                  </a:lnTo>
                  <a:close/>
                </a:path>
                <a:path w="1056640" h="580389">
                  <a:moveTo>
                    <a:pt x="767969" y="4064"/>
                  </a:moveTo>
                  <a:lnTo>
                    <a:pt x="721614" y="4064"/>
                  </a:lnTo>
                  <a:lnTo>
                    <a:pt x="721614" y="46736"/>
                  </a:lnTo>
                  <a:lnTo>
                    <a:pt x="698500" y="46736"/>
                  </a:lnTo>
                  <a:lnTo>
                    <a:pt x="698500" y="86106"/>
                  </a:lnTo>
                  <a:lnTo>
                    <a:pt x="721614" y="86106"/>
                  </a:lnTo>
                  <a:lnTo>
                    <a:pt x="721614" y="106172"/>
                  </a:lnTo>
                  <a:lnTo>
                    <a:pt x="698500" y="106172"/>
                  </a:lnTo>
                  <a:lnTo>
                    <a:pt x="698500" y="145542"/>
                  </a:lnTo>
                  <a:lnTo>
                    <a:pt x="721614" y="145542"/>
                  </a:lnTo>
                  <a:lnTo>
                    <a:pt x="721614" y="181737"/>
                  </a:lnTo>
                  <a:lnTo>
                    <a:pt x="767969" y="181737"/>
                  </a:lnTo>
                  <a:lnTo>
                    <a:pt x="767969" y="4064"/>
                  </a:lnTo>
                  <a:close/>
                </a:path>
                <a:path w="1056640" h="580389">
                  <a:moveTo>
                    <a:pt x="771271" y="201295"/>
                  </a:moveTo>
                  <a:lnTo>
                    <a:pt x="602615" y="201295"/>
                  </a:lnTo>
                  <a:lnTo>
                    <a:pt x="602615" y="168910"/>
                  </a:lnTo>
                  <a:lnTo>
                    <a:pt x="554863" y="168910"/>
                  </a:lnTo>
                  <a:lnTo>
                    <a:pt x="554863" y="242316"/>
                  </a:lnTo>
                  <a:lnTo>
                    <a:pt x="771271" y="242316"/>
                  </a:lnTo>
                  <a:lnTo>
                    <a:pt x="771271" y="201295"/>
                  </a:lnTo>
                  <a:close/>
                </a:path>
                <a:path w="1056640" h="580389">
                  <a:moveTo>
                    <a:pt x="908685" y="447052"/>
                  </a:moveTo>
                  <a:lnTo>
                    <a:pt x="891108" y="433946"/>
                  </a:lnTo>
                  <a:lnTo>
                    <a:pt x="840994" y="396570"/>
                  </a:lnTo>
                  <a:lnTo>
                    <a:pt x="843038" y="390232"/>
                  </a:lnTo>
                  <a:lnTo>
                    <a:pt x="844816" y="383781"/>
                  </a:lnTo>
                  <a:lnTo>
                    <a:pt x="849884" y="343306"/>
                  </a:lnTo>
                  <a:lnTo>
                    <a:pt x="802513" y="340512"/>
                  </a:lnTo>
                  <a:lnTo>
                    <a:pt x="801763" y="353441"/>
                  </a:lnTo>
                  <a:lnTo>
                    <a:pt x="800112" y="365747"/>
                  </a:lnTo>
                  <a:lnTo>
                    <a:pt x="784606" y="408012"/>
                  </a:lnTo>
                  <a:lnTo>
                    <a:pt x="756831" y="434289"/>
                  </a:lnTo>
                  <a:lnTo>
                    <a:pt x="739140" y="439521"/>
                  </a:lnTo>
                  <a:lnTo>
                    <a:pt x="739140" y="483311"/>
                  </a:lnTo>
                  <a:lnTo>
                    <a:pt x="786130" y="468668"/>
                  </a:lnTo>
                  <a:lnTo>
                    <a:pt x="822198" y="433946"/>
                  </a:lnTo>
                  <a:lnTo>
                    <a:pt x="880491" y="479958"/>
                  </a:lnTo>
                  <a:lnTo>
                    <a:pt x="908685" y="447052"/>
                  </a:lnTo>
                  <a:close/>
                </a:path>
                <a:path w="1056640" h="580389">
                  <a:moveTo>
                    <a:pt x="966216" y="535178"/>
                  </a:moveTo>
                  <a:lnTo>
                    <a:pt x="800481" y="535178"/>
                  </a:lnTo>
                  <a:lnTo>
                    <a:pt x="800481" y="494182"/>
                  </a:lnTo>
                  <a:lnTo>
                    <a:pt x="752475" y="494182"/>
                  </a:lnTo>
                  <a:lnTo>
                    <a:pt x="752475" y="577570"/>
                  </a:lnTo>
                  <a:lnTo>
                    <a:pt x="966216" y="577570"/>
                  </a:lnTo>
                  <a:lnTo>
                    <a:pt x="966216" y="535178"/>
                  </a:lnTo>
                  <a:close/>
                </a:path>
                <a:path w="1056640" h="580389">
                  <a:moveTo>
                    <a:pt x="970915" y="93980"/>
                  </a:moveTo>
                  <a:lnTo>
                    <a:pt x="908431" y="59309"/>
                  </a:lnTo>
                  <a:lnTo>
                    <a:pt x="909066" y="57150"/>
                  </a:lnTo>
                  <a:lnTo>
                    <a:pt x="909574" y="54864"/>
                  </a:lnTo>
                  <a:lnTo>
                    <a:pt x="909955" y="52705"/>
                  </a:lnTo>
                  <a:lnTo>
                    <a:pt x="910463" y="50419"/>
                  </a:lnTo>
                  <a:lnTo>
                    <a:pt x="910844" y="48133"/>
                  </a:lnTo>
                  <a:lnTo>
                    <a:pt x="910971" y="45974"/>
                  </a:lnTo>
                  <a:lnTo>
                    <a:pt x="962533" y="45974"/>
                  </a:lnTo>
                  <a:lnTo>
                    <a:pt x="962533" y="6858"/>
                  </a:lnTo>
                  <a:lnTo>
                    <a:pt x="810768" y="6858"/>
                  </a:lnTo>
                  <a:lnTo>
                    <a:pt x="810768" y="45974"/>
                  </a:lnTo>
                  <a:lnTo>
                    <a:pt x="863219" y="45974"/>
                  </a:lnTo>
                  <a:lnTo>
                    <a:pt x="860717" y="54508"/>
                  </a:lnTo>
                  <a:lnTo>
                    <a:pt x="828446" y="87744"/>
                  </a:lnTo>
                  <a:lnTo>
                    <a:pt x="807466" y="92583"/>
                  </a:lnTo>
                  <a:lnTo>
                    <a:pt x="807466" y="133858"/>
                  </a:lnTo>
                  <a:lnTo>
                    <a:pt x="854583" y="122047"/>
                  </a:lnTo>
                  <a:lnTo>
                    <a:pt x="889508" y="94488"/>
                  </a:lnTo>
                  <a:lnTo>
                    <a:pt x="948817" y="128778"/>
                  </a:lnTo>
                  <a:lnTo>
                    <a:pt x="970584" y="94488"/>
                  </a:lnTo>
                  <a:lnTo>
                    <a:pt x="970915" y="93980"/>
                  </a:lnTo>
                  <a:close/>
                </a:path>
                <a:path w="1056640" h="580389">
                  <a:moveTo>
                    <a:pt x="990727" y="384302"/>
                  </a:moveTo>
                  <a:lnTo>
                    <a:pt x="962787" y="384302"/>
                  </a:lnTo>
                  <a:lnTo>
                    <a:pt x="962787" y="339394"/>
                  </a:lnTo>
                  <a:lnTo>
                    <a:pt x="915670" y="339394"/>
                  </a:lnTo>
                  <a:lnTo>
                    <a:pt x="915670" y="515658"/>
                  </a:lnTo>
                  <a:lnTo>
                    <a:pt x="962787" y="515658"/>
                  </a:lnTo>
                  <a:lnTo>
                    <a:pt x="962787" y="430034"/>
                  </a:lnTo>
                  <a:lnTo>
                    <a:pt x="990727" y="430034"/>
                  </a:lnTo>
                  <a:lnTo>
                    <a:pt x="990727" y="384302"/>
                  </a:lnTo>
                  <a:close/>
                </a:path>
                <a:path w="1056640" h="580389">
                  <a:moveTo>
                    <a:pt x="1030605" y="191770"/>
                  </a:moveTo>
                  <a:lnTo>
                    <a:pt x="1029550" y="182460"/>
                  </a:lnTo>
                  <a:lnTo>
                    <a:pt x="1027531" y="176390"/>
                  </a:lnTo>
                  <a:lnTo>
                    <a:pt x="1027455" y="176149"/>
                  </a:lnTo>
                  <a:lnTo>
                    <a:pt x="999363" y="150291"/>
                  </a:lnTo>
                  <a:lnTo>
                    <a:pt x="979805" y="144081"/>
                  </a:lnTo>
                  <a:lnTo>
                    <a:pt x="979805" y="191770"/>
                  </a:lnTo>
                  <a:lnTo>
                    <a:pt x="979424" y="197485"/>
                  </a:lnTo>
                  <a:lnTo>
                    <a:pt x="934808" y="207251"/>
                  </a:lnTo>
                  <a:lnTo>
                    <a:pt x="923163" y="207391"/>
                  </a:lnTo>
                  <a:lnTo>
                    <a:pt x="911580" y="207251"/>
                  </a:lnTo>
                  <a:lnTo>
                    <a:pt x="872490" y="201549"/>
                  </a:lnTo>
                  <a:lnTo>
                    <a:pt x="866648" y="191770"/>
                  </a:lnTo>
                  <a:lnTo>
                    <a:pt x="867029" y="186309"/>
                  </a:lnTo>
                  <a:lnTo>
                    <a:pt x="911580" y="176390"/>
                  </a:lnTo>
                  <a:lnTo>
                    <a:pt x="923163" y="176149"/>
                  </a:lnTo>
                  <a:lnTo>
                    <a:pt x="934808" y="176390"/>
                  </a:lnTo>
                  <a:lnTo>
                    <a:pt x="973963" y="182245"/>
                  </a:lnTo>
                  <a:lnTo>
                    <a:pt x="979805" y="191770"/>
                  </a:lnTo>
                  <a:lnTo>
                    <a:pt x="979805" y="144081"/>
                  </a:lnTo>
                  <a:lnTo>
                    <a:pt x="937920" y="138798"/>
                  </a:lnTo>
                  <a:lnTo>
                    <a:pt x="923163" y="138557"/>
                  </a:lnTo>
                  <a:lnTo>
                    <a:pt x="908392" y="138798"/>
                  </a:lnTo>
                  <a:lnTo>
                    <a:pt x="868680" y="143510"/>
                  </a:lnTo>
                  <a:lnTo>
                    <a:pt x="830326" y="160401"/>
                  </a:lnTo>
                  <a:lnTo>
                    <a:pt x="816965" y="182245"/>
                  </a:lnTo>
                  <a:lnTo>
                    <a:pt x="816889" y="182460"/>
                  </a:lnTo>
                  <a:lnTo>
                    <a:pt x="815848" y="191770"/>
                  </a:lnTo>
                  <a:lnTo>
                    <a:pt x="816889" y="201168"/>
                  </a:lnTo>
                  <a:lnTo>
                    <a:pt x="819658" y="209524"/>
                  </a:lnTo>
                  <a:lnTo>
                    <a:pt x="857211" y="237058"/>
                  </a:lnTo>
                  <a:lnTo>
                    <a:pt x="908392" y="244805"/>
                  </a:lnTo>
                  <a:lnTo>
                    <a:pt x="923163" y="245110"/>
                  </a:lnTo>
                  <a:lnTo>
                    <a:pt x="937920" y="244805"/>
                  </a:lnTo>
                  <a:lnTo>
                    <a:pt x="977646" y="240030"/>
                  </a:lnTo>
                  <a:lnTo>
                    <a:pt x="1016127" y="223266"/>
                  </a:lnTo>
                  <a:lnTo>
                    <a:pt x="1027493" y="207391"/>
                  </a:lnTo>
                  <a:lnTo>
                    <a:pt x="1029550" y="201168"/>
                  </a:lnTo>
                  <a:lnTo>
                    <a:pt x="1030605" y="191770"/>
                  </a:lnTo>
                  <a:close/>
                </a:path>
                <a:path w="1056640" h="580389">
                  <a:moveTo>
                    <a:pt x="1056259" y="40640"/>
                  </a:moveTo>
                  <a:lnTo>
                    <a:pt x="1028319" y="40640"/>
                  </a:lnTo>
                  <a:lnTo>
                    <a:pt x="1028319" y="4064"/>
                  </a:lnTo>
                  <a:lnTo>
                    <a:pt x="981202" y="4064"/>
                  </a:lnTo>
                  <a:lnTo>
                    <a:pt x="981202" y="135255"/>
                  </a:lnTo>
                  <a:lnTo>
                    <a:pt x="1028319" y="135255"/>
                  </a:lnTo>
                  <a:lnTo>
                    <a:pt x="1028319" y="85598"/>
                  </a:lnTo>
                  <a:lnTo>
                    <a:pt x="1056259" y="85598"/>
                  </a:lnTo>
                  <a:lnTo>
                    <a:pt x="1056259" y="40640"/>
                  </a:lnTo>
                  <a:close/>
                </a:path>
              </a:pathLst>
            </a:custGeom>
            <a:solidFill>
              <a:srgbClr val="58A9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848599" y="5344666"/>
              <a:ext cx="1662683" cy="1010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19915" cy="92354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751064" y="3872483"/>
            <a:ext cx="858519" cy="1609725"/>
          </a:xfrm>
          <a:custGeom>
            <a:avLst/>
            <a:gdLst/>
            <a:ahLst/>
            <a:cxnLst/>
            <a:rect l="l" t="t" r="r" b="b"/>
            <a:pathLst>
              <a:path w="858520" h="1609725">
                <a:moveTo>
                  <a:pt x="715009" y="0"/>
                </a:moveTo>
                <a:lnTo>
                  <a:pt x="143001" y="0"/>
                </a:lnTo>
                <a:lnTo>
                  <a:pt x="97796" y="7288"/>
                </a:lnTo>
                <a:lnTo>
                  <a:pt x="58539" y="27586"/>
                </a:lnTo>
                <a:lnTo>
                  <a:pt x="27586" y="58539"/>
                </a:lnTo>
                <a:lnTo>
                  <a:pt x="7288" y="97796"/>
                </a:lnTo>
                <a:lnTo>
                  <a:pt x="0" y="143001"/>
                </a:lnTo>
                <a:lnTo>
                  <a:pt x="0" y="1609344"/>
                </a:lnTo>
                <a:lnTo>
                  <a:pt x="858011" y="1609344"/>
                </a:lnTo>
                <a:lnTo>
                  <a:pt x="858011" y="143001"/>
                </a:lnTo>
                <a:lnTo>
                  <a:pt x="850723" y="97796"/>
                </a:lnTo>
                <a:lnTo>
                  <a:pt x="830425" y="58539"/>
                </a:lnTo>
                <a:lnTo>
                  <a:pt x="799472" y="27586"/>
                </a:lnTo>
                <a:lnTo>
                  <a:pt x="760215" y="7288"/>
                </a:lnTo>
                <a:lnTo>
                  <a:pt x="715009" y="0"/>
                </a:lnTo>
                <a:close/>
              </a:path>
            </a:pathLst>
          </a:custGeom>
          <a:solidFill>
            <a:srgbClr val="1246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11496" y="4370832"/>
            <a:ext cx="858519" cy="1454150"/>
          </a:xfrm>
          <a:custGeom>
            <a:avLst/>
            <a:gdLst/>
            <a:ahLst/>
            <a:cxnLst/>
            <a:rect l="l" t="t" r="r" b="b"/>
            <a:pathLst>
              <a:path w="858520" h="1454150">
                <a:moveTo>
                  <a:pt x="715009" y="0"/>
                </a:moveTo>
                <a:lnTo>
                  <a:pt x="143001" y="0"/>
                </a:lnTo>
                <a:lnTo>
                  <a:pt x="97796" y="7288"/>
                </a:lnTo>
                <a:lnTo>
                  <a:pt x="58539" y="27586"/>
                </a:lnTo>
                <a:lnTo>
                  <a:pt x="27586" y="58539"/>
                </a:lnTo>
                <a:lnTo>
                  <a:pt x="7288" y="97796"/>
                </a:lnTo>
                <a:lnTo>
                  <a:pt x="0" y="143002"/>
                </a:lnTo>
                <a:lnTo>
                  <a:pt x="0" y="1453896"/>
                </a:lnTo>
                <a:lnTo>
                  <a:pt x="858012" y="1453896"/>
                </a:lnTo>
                <a:lnTo>
                  <a:pt x="858012" y="143002"/>
                </a:lnTo>
                <a:lnTo>
                  <a:pt x="850723" y="97796"/>
                </a:lnTo>
                <a:lnTo>
                  <a:pt x="830425" y="58539"/>
                </a:lnTo>
                <a:lnTo>
                  <a:pt x="799472" y="27586"/>
                </a:lnTo>
                <a:lnTo>
                  <a:pt x="760215" y="7288"/>
                </a:lnTo>
                <a:lnTo>
                  <a:pt x="715009" y="0"/>
                </a:lnTo>
                <a:close/>
              </a:path>
            </a:pathLst>
          </a:custGeom>
          <a:solidFill>
            <a:srgbClr val="8496AF">
              <a:alpha val="7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38044" y="4680203"/>
            <a:ext cx="856615" cy="1282065"/>
          </a:xfrm>
          <a:custGeom>
            <a:avLst/>
            <a:gdLst/>
            <a:ahLst/>
            <a:cxnLst/>
            <a:rect l="l" t="t" r="r" b="b"/>
            <a:pathLst>
              <a:path w="856614" h="1282064">
                <a:moveTo>
                  <a:pt x="713740" y="0"/>
                </a:moveTo>
                <a:lnTo>
                  <a:pt x="142748" y="0"/>
                </a:lnTo>
                <a:lnTo>
                  <a:pt x="97617" y="7274"/>
                </a:lnTo>
                <a:lnTo>
                  <a:pt x="58430" y="27533"/>
                </a:lnTo>
                <a:lnTo>
                  <a:pt x="27533" y="58430"/>
                </a:lnTo>
                <a:lnTo>
                  <a:pt x="7274" y="97617"/>
                </a:lnTo>
                <a:lnTo>
                  <a:pt x="0" y="142748"/>
                </a:lnTo>
                <a:lnTo>
                  <a:pt x="0" y="1281684"/>
                </a:lnTo>
                <a:lnTo>
                  <a:pt x="856488" y="1281684"/>
                </a:lnTo>
                <a:lnTo>
                  <a:pt x="856488" y="142748"/>
                </a:lnTo>
                <a:lnTo>
                  <a:pt x="849213" y="97617"/>
                </a:lnTo>
                <a:lnTo>
                  <a:pt x="828954" y="58430"/>
                </a:lnTo>
                <a:lnTo>
                  <a:pt x="798057" y="27533"/>
                </a:lnTo>
                <a:lnTo>
                  <a:pt x="758870" y="7274"/>
                </a:lnTo>
                <a:lnTo>
                  <a:pt x="713740" y="0"/>
                </a:lnTo>
                <a:close/>
              </a:path>
            </a:pathLst>
          </a:custGeom>
          <a:solidFill>
            <a:srgbClr val="8496AF">
              <a:alpha val="7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0" y="914399"/>
            <a:ext cx="11520170" cy="2152015"/>
            <a:chOff x="0" y="914399"/>
            <a:chExt cx="11520170" cy="21520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6092" y="1287144"/>
              <a:ext cx="3163824" cy="177152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14399"/>
              <a:ext cx="11520170" cy="2152015"/>
            </a:xfrm>
            <a:custGeom>
              <a:avLst/>
              <a:gdLst/>
              <a:ahLst/>
              <a:cxnLst/>
              <a:rect l="l" t="t" r="r" b="b"/>
              <a:pathLst>
                <a:path w="11520170" h="2152015">
                  <a:moveTo>
                    <a:pt x="11519916" y="0"/>
                  </a:moveTo>
                  <a:lnTo>
                    <a:pt x="0" y="0"/>
                  </a:lnTo>
                  <a:lnTo>
                    <a:pt x="0" y="2151888"/>
                  </a:lnTo>
                  <a:lnTo>
                    <a:pt x="11519916" y="2151888"/>
                  </a:lnTo>
                  <a:lnTo>
                    <a:pt x="11519916" y="0"/>
                  </a:lnTo>
                  <a:close/>
                </a:path>
              </a:pathLst>
            </a:custGeom>
            <a:solidFill>
              <a:srgbClr val="D5DCE4">
                <a:alpha val="4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434840" y="179781"/>
            <a:ext cx="2267585" cy="561975"/>
            <a:chOff x="4434840" y="179781"/>
            <a:chExt cx="2267585" cy="56197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94504" y="201142"/>
              <a:ext cx="1159002" cy="54028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18964" y="312546"/>
              <a:ext cx="930910" cy="325120"/>
            </a:xfrm>
            <a:custGeom>
              <a:avLst/>
              <a:gdLst/>
              <a:ahLst/>
              <a:cxnLst/>
              <a:rect l="l" t="t" r="r" b="b"/>
              <a:pathLst>
                <a:path w="930910" h="325120">
                  <a:moveTo>
                    <a:pt x="623315" y="256412"/>
                  </a:moveTo>
                  <a:lnTo>
                    <a:pt x="321563" y="256412"/>
                  </a:lnTo>
                  <a:lnTo>
                    <a:pt x="321563" y="302640"/>
                  </a:lnTo>
                  <a:lnTo>
                    <a:pt x="623315" y="302640"/>
                  </a:lnTo>
                  <a:lnTo>
                    <a:pt x="623315" y="256412"/>
                  </a:lnTo>
                  <a:close/>
                </a:path>
                <a:path w="930910" h="325120">
                  <a:moveTo>
                    <a:pt x="503682" y="213105"/>
                  </a:moveTo>
                  <a:lnTo>
                    <a:pt x="441198" y="213105"/>
                  </a:lnTo>
                  <a:lnTo>
                    <a:pt x="441198" y="256412"/>
                  </a:lnTo>
                  <a:lnTo>
                    <a:pt x="503682" y="256412"/>
                  </a:lnTo>
                  <a:lnTo>
                    <a:pt x="503682" y="213105"/>
                  </a:lnTo>
                  <a:close/>
                </a:path>
                <a:path w="930910" h="325120">
                  <a:moveTo>
                    <a:pt x="284734" y="176149"/>
                  </a:moveTo>
                  <a:lnTo>
                    <a:pt x="16256" y="176149"/>
                  </a:lnTo>
                  <a:lnTo>
                    <a:pt x="16256" y="216280"/>
                  </a:lnTo>
                  <a:lnTo>
                    <a:pt x="225806" y="216280"/>
                  </a:lnTo>
                  <a:lnTo>
                    <a:pt x="225806" y="231901"/>
                  </a:lnTo>
                  <a:lnTo>
                    <a:pt x="17018" y="231901"/>
                  </a:lnTo>
                  <a:lnTo>
                    <a:pt x="17018" y="324992"/>
                  </a:lnTo>
                  <a:lnTo>
                    <a:pt x="288289" y="324992"/>
                  </a:lnTo>
                  <a:lnTo>
                    <a:pt x="288289" y="284099"/>
                  </a:lnTo>
                  <a:lnTo>
                    <a:pt x="75946" y="284099"/>
                  </a:lnTo>
                  <a:lnTo>
                    <a:pt x="75946" y="268477"/>
                  </a:lnTo>
                  <a:lnTo>
                    <a:pt x="268732" y="268477"/>
                  </a:lnTo>
                  <a:lnTo>
                    <a:pt x="275844" y="266700"/>
                  </a:lnTo>
                  <a:lnTo>
                    <a:pt x="282956" y="259587"/>
                  </a:lnTo>
                  <a:lnTo>
                    <a:pt x="284734" y="252475"/>
                  </a:lnTo>
                  <a:lnTo>
                    <a:pt x="284734" y="176149"/>
                  </a:lnTo>
                  <a:close/>
                </a:path>
                <a:path w="930910" h="325120">
                  <a:moveTo>
                    <a:pt x="927226" y="164464"/>
                  </a:moveTo>
                  <a:lnTo>
                    <a:pt x="671830" y="164464"/>
                  </a:lnTo>
                  <a:lnTo>
                    <a:pt x="671830" y="207010"/>
                  </a:lnTo>
                  <a:lnTo>
                    <a:pt x="868172" y="207010"/>
                  </a:lnTo>
                  <a:lnTo>
                    <a:pt x="868172" y="223774"/>
                  </a:lnTo>
                  <a:lnTo>
                    <a:pt x="672591" y="223774"/>
                  </a:lnTo>
                  <a:lnTo>
                    <a:pt x="672591" y="323850"/>
                  </a:lnTo>
                  <a:lnTo>
                    <a:pt x="930783" y="323850"/>
                  </a:lnTo>
                  <a:lnTo>
                    <a:pt x="930783" y="280542"/>
                  </a:lnTo>
                  <a:lnTo>
                    <a:pt x="731520" y="280542"/>
                  </a:lnTo>
                  <a:lnTo>
                    <a:pt x="731520" y="262763"/>
                  </a:lnTo>
                  <a:lnTo>
                    <a:pt x="911225" y="262763"/>
                  </a:lnTo>
                  <a:lnTo>
                    <a:pt x="918337" y="260985"/>
                  </a:lnTo>
                  <a:lnTo>
                    <a:pt x="925449" y="253873"/>
                  </a:lnTo>
                  <a:lnTo>
                    <a:pt x="927226" y="246887"/>
                  </a:lnTo>
                  <a:lnTo>
                    <a:pt x="927226" y="164464"/>
                  </a:lnTo>
                  <a:close/>
                </a:path>
                <a:path w="930910" h="325120">
                  <a:moveTo>
                    <a:pt x="301751" y="114680"/>
                  </a:moveTo>
                  <a:lnTo>
                    <a:pt x="0" y="114680"/>
                  </a:lnTo>
                  <a:lnTo>
                    <a:pt x="0" y="158750"/>
                  </a:lnTo>
                  <a:lnTo>
                    <a:pt x="301751" y="158750"/>
                  </a:lnTo>
                  <a:lnTo>
                    <a:pt x="301751" y="114680"/>
                  </a:lnTo>
                  <a:close/>
                </a:path>
                <a:path w="930910" h="325120">
                  <a:moveTo>
                    <a:pt x="927226" y="95885"/>
                  </a:moveTo>
                  <a:lnTo>
                    <a:pt x="868172" y="95885"/>
                  </a:lnTo>
                  <a:lnTo>
                    <a:pt x="868172" y="152780"/>
                  </a:lnTo>
                  <a:lnTo>
                    <a:pt x="927226" y="152780"/>
                  </a:lnTo>
                  <a:lnTo>
                    <a:pt x="927226" y="95885"/>
                  </a:lnTo>
                  <a:close/>
                </a:path>
                <a:path w="930910" h="325120">
                  <a:moveTo>
                    <a:pt x="712724" y="762"/>
                  </a:moveTo>
                  <a:lnTo>
                    <a:pt x="653796" y="762"/>
                  </a:lnTo>
                  <a:lnTo>
                    <a:pt x="653796" y="149478"/>
                  </a:lnTo>
                  <a:lnTo>
                    <a:pt x="790066" y="149478"/>
                  </a:lnTo>
                  <a:lnTo>
                    <a:pt x="800788" y="148907"/>
                  </a:lnTo>
                  <a:lnTo>
                    <a:pt x="831131" y="118617"/>
                  </a:lnTo>
                  <a:lnTo>
                    <a:pt x="831723" y="107950"/>
                  </a:lnTo>
                  <a:lnTo>
                    <a:pt x="831723" y="105155"/>
                  </a:lnTo>
                  <a:lnTo>
                    <a:pt x="712724" y="105155"/>
                  </a:lnTo>
                  <a:lnTo>
                    <a:pt x="712724" y="75311"/>
                  </a:lnTo>
                  <a:lnTo>
                    <a:pt x="927226" y="75311"/>
                  </a:lnTo>
                  <a:lnTo>
                    <a:pt x="927226" y="47625"/>
                  </a:lnTo>
                  <a:lnTo>
                    <a:pt x="831723" y="47625"/>
                  </a:lnTo>
                  <a:lnTo>
                    <a:pt x="831723" y="30987"/>
                  </a:lnTo>
                  <a:lnTo>
                    <a:pt x="712724" y="30987"/>
                  </a:lnTo>
                  <a:lnTo>
                    <a:pt x="712724" y="762"/>
                  </a:lnTo>
                  <a:close/>
                </a:path>
                <a:path w="930910" h="325120">
                  <a:moveTo>
                    <a:pt x="927226" y="75311"/>
                  </a:moveTo>
                  <a:lnTo>
                    <a:pt x="772668" y="75311"/>
                  </a:lnTo>
                  <a:lnTo>
                    <a:pt x="772668" y="105155"/>
                  </a:lnTo>
                  <a:lnTo>
                    <a:pt x="831723" y="105155"/>
                  </a:lnTo>
                  <a:lnTo>
                    <a:pt x="831723" y="95885"/>
                  </a:lnTo>
                  <a:lnTo>
                    <a:pt x="927226" y="95885"/>
                  </a:lnTo>
                  <a:lnTo>
                    <a:pt x="927226" y="75311"/>
                  </a:lnTo>
                  <a:close/>
                </a:path>
                <a:path w="930910" h="325120">
                  <a:moveTo>
                    <a:pt x="927226" y="0"/>
                  </a:moveTo>
                  <a:lnTo>
                    <a:pt x="868172" y="0"/>
                  </a:lnTo>
                  <a:lnTo>
                    <a:pt x="868172" y="47625"/>
                  </a:lnTo>
                  <a:lnTo>
                    <a:pt x="927226" y="47625"/>
                  </a:lnTo>
                  <a:lnTo>
                    <a:pt x="927226" y="0"/>
                  </a:lnTo>
                  <a:close/>
                </a:path>
                <a:path w="930910" h="325120">
                  <a:moveTo>
                    <a:pt x="831723" y="762"/>
                  </a:moveTo>
                  <a:lnTo>
                    <a:pt x="772668" y="762"/>
                  </a:lnTo>
                  <a:lnTo>
                    <a:pt x="772668" y="30987"/>
                  </a:lnTo>
                  <a:lnTo>
                    <a:pt x="831723" y="30987"/>
                  </a:lnTo>
                  <a:lnTo>
                    <a:pt x="831723" y="762"/>
                  </a:lnTo>
                  <a:close/>
                </a:path>
                <a:path w="930910" h="325120">
                  <a:moveTo>
                    <a:pt x="274574" y="762"/>
                  </a:moveTo>
                  <a:lnTo>
                    <a:pt x="18796" y="762"/>
                  </a:lnTo>
                  <a:lnTo>
                    <a:pt x="18796" y="44830"/>
                  </a:lnTo>
                  <a:lnTo>
                    <a:pt x="221107" y="44830"/>
                  </a:lnTo>
                  <a:lnTo>
                    <a:pt x="224409" y="48133"/>
                  </a:lnTo>
                  <a:lnTo>
                    <a:pt x="223647" y="54737"/>
                  </a:lnTo>
                  <a:lnTo>
                    <a:pt x="218312" y="103377"/>
                  </a:lnTo>
                  <a:lnTo>
                    <a:pt x="277368" y="103377"/>
                  </a:lnTo>
                  <a:lnTo>
                    <a:pt x="286512" y="20320"/>
                  </a:lnTo>
                  <a:lnTo>
                    <a:pt x="287274" y="14350"/>
                  </a:lnTo>
                  <a:lnTo>
                    <a:pt x="286003" y="9651"/>
                  </a:lnTo>
                  <a:lnTo>
                    <a:pt x="282575" y="6096"/>
                  </a:lnTo>
                  <a:lnTo>
                    <a:pt x="279273" y="2539"/>
                  </a:lnTo>
                  <a:lnTo>
                    <a:pt x="274574" y="762"/>
                  </a:lnTo>
                  <a:close/>
                </a:path>
                <a:path w="930910" h="325120">
                  <a:moveTo>
                    <a:pt x="604520" y="0"/>
                  </a:moveTo>
                  <a:lnTo>
                    <a:pt x="339598" y="0"/>
                  </a:lnTo>
                  <a:lnTo>
                    <a:pt x="339598" y="46227"/>
                  </a:lnTo>
                  <a:lnTo>
                    <a:pt x="545591" y="46227"/>
                  </a:lnTo>
                  <a:lnTo>
                    <a:pt x="545591" y="76326"/>
                  </a:lnTo>
                  <a:lnTo>
                    <a:pt x="340360" y="76326"/>
                  </a:lnTo>
                  <a:lnTo>
                    <a:pt x="340360" y="198881"/>
                  </a:lnTo>
                  <a:lnTo>
                    <a:pt x="608838" y="198881"/>
                  </a:lnTo>
                  <a:lnTo>
                    <a:pt x="608838" y="152780"/>
                  </a:lnTo>
                  <a:lnTo>
                    <a:pt x="399288" y="152780"/>
                  </a:lnTo>
                  <a:lnTo>
                    <a:pt x="399288" y="122554"/>
                  </a:lnTo>
                  <a:lnTo>
                    <a:pt x="588518" y="122554"/>
                  </a:lnTo>
                  <a:lnTo>
                    <a:pt x="595630" y="120776"/>
                  </a:lnTo>
                  <a:lnTo>
                    <a:pt x="602741" y="113664"/>
                  </a:lnTo>
                  <a:lnTo>
                    <a:pt x="604520" y="106552"/>
                  </a:lnTo>
                  <a:lnTo>
                    <a:pt x="604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8068" y="179781"/>
              <a:ext cx="823772" cy="56151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981319" y="292353"/>
              <a:ext cx="602615" cy="344170"/>
            </a:xfrm>
            <a:custGeom>
              <a:avLst/>
              <a:gdLst/>
              <a:ahLst/>
              <a:cxnLst/>
              <a:rect l="l" t="t" r="r" b="b"/>
              <a:pathLst>
                <a:path w="602615" h="344170">
                  <a:moveTo>
                    <a:pt x="85216" y="206248"/>
                  </a:moveTo>
                  <a:lnTo>
                    <a:pt x="26288" y="206248"/>
                  </a:lnTo>
                  <a:lnTo>
                    <a:pt x="26288" y="344043"/>
                  </a:lnTo>
                  <a:lnTo>
                    <a:pt x="246379" y="344043"/>
                  </a:lnTo>
                  <a:lnTo>
                    <a:pt x="255119" y="343564"/>
                  </a:lnTo>
                  <a:lnTo>
                    <a:pt x="280923" y="309626"/>
                  </a:lnTo>
                  <a:lnTo>
                    <a:pt x="280923" y="297942"/>
                  </a:lnTo>
                  <a:lnTo>
                    <a:pt x="85216" y="297942"/>
                  </a:lnTo>
                  <a:lnTo>
                    <a:pt x="85216" y="271272"/>
                  </a:lnTo>
                  <a:lnTo>
                    <a:pt x="280923" y="271272"/>
                  </a:lnTo>
                  <a:lnTo>
                    <a:pt x="280923" y="225806"/>
                  </a:lnTo>
                  <a:lnTo>
                    <a:pt x="85216" y="225806"/>
                  </a:lnTo>
                  <a:lnTo>
                    <a:pt x="85216" y="206248"/>
                  </a:lnTo>
                  <a:close/>
                </a:path>
                <a:path w="602615" h="344170">
                  <a:moveTo>
                    <a:pt x="280923" y="271272"/>
                  </a:moveTo>
                  <a:lnTo>
                    <a:pt x="221995" y="271272"/>
                  </a:lnTo>
                  <a:lnTo>
                    <a:pt x="221995" y="297942"/>
                  </a:lnTo>
                  <a:lnTo>
                    <a:pt x="280923" y="297942"/>
                  </a:lnTo>
                  <a:lnTo>
                    <a:pt x="280923" y="271272"/>
                  </a:lnTo>
                  <a:close/>
                </a:path>
                <a:path w="602615" h="344170">
                  <a:moveTo>
                    <a:pt x="280923" y="206248"/>
                  </a:moveTo>
                  <a:lnTo>
                    <a:pt x="221995" y="206248"/>
                  </a:lnTo>
                  <a:lnTo>
                    <a:pt x="221995" y="225806"/>
                  </a:lnTo>
                  <a:lnTo>
                    <a:pt x="280923" y="225806"/>
                  </a:lnTo>
                  <a:lnTo>
                    <a:pt x="280923" y="206248"/>
                  </a:lnTo>
                  <a:close/>
                </a:path>
                <a:path w="602615" h="344170">
                  <a:moveTo>
                    <a:pt x="602487" y="217678"/>
                  </a:moveTo>
                  <a:lnTo>
                    <a:pt x="346075" y="217678"/>
                  </a:lnTo>
                  <a:lnTo>
                    <a:pt x="346075" y="264541"/>
                  </a:lnTo>
                  <a:lnTo>
                    <a:pt x="543559" y="264541"/>
                  </a:lnTo>
                  <a:lnTo>
                    <a:pt x="543559" y="344043"/>
                  </a:lnTo>
                  <a:lnTo>
                    <a:pt x="602487" y="344043"/>
                  </a:lnTo>
                  <a:lnTo>
                    <a:pt x="602487" y="217678"/>
                  </a:lnTo>
                  <a:close/>
                </a:path>
                <a:path w="602615" h="344170">
                  <a:moveTo>
                    <a:pt x="195960" y="30480"/>
                  </a:moveTo>
                  <a:lnTo>
                    <a:pt x="0" y="30480"/>
                  </a:lnTo>
                  <a:lnTo>
                    <a:pt x="0" y="74549"/>
                  </a:lnTo>
                  <a:lnTo>
                    <a:pt x="22351" y="74549"/>
                  </a:lnTo>
                  <a:lnTo>
                    <a:pt x="19557" y="78359"/>
                  </a:lnTo>
                  <a:lnTo>
                    <a:pt x="17017" y="83439"/>
                  </a:lnTo>
                  <a:lnTo>
                    <a:pt x="14858" y="90043"/>
                  </a:lnTo>
                  <a:lnTo>
                    <a:pt x="12826" y="96520"/>
                  </a:lnTo>
                  <a:lnTo>
                    <a:pt x="11683" y="102616"/>
                  </a:lnTo>
                  <a:lnTo>
                    <a:pt x="11741" y="124110"/>
                  </a:lnTo>
                  <a:lnTo>
                    <a:pt x="21361" y="162421"/>
                  </a:lnTo>
                  <a:lnTo>
                    <a:pt x="55151" y="189781"/>
                  </a:lnTo>
                  <a:lnTo>
                    <a:pt x="98043" y="196723"/>
                  </a:lnTo>
                  <a:lnTo>
                    <a:pt x="107398" y="196439"/>
                  </a:lnTo>
                  <a:lnTo>
                    <a:pt x="147970" y="186689"/>
                  </a:lnTo>
                  <a:lnTo>
                    <a:pt x="178053" y="155702"/>
                  </a:lnTo>
                  <a:lnTo>
                    <a:pt x="179192" y="152654"/>
                  </a:lnTo>
                  <a:lnTo>
                    <a:pt x="88010" y="152654"/>
                  </a:lnTo>
                  <a:lnTo>
                    <a:pt x="81025" y="149860"/>
                  </a:lnTo>
                  <a:lnTo>
                    <a:pt x="70611" y="113919"/>
                  </a:lnTo>
                  <a:lnTo>
                    <a:pt x="70611" y="109728"/>
                  </a:lnTo>
                  <a:lnTo>
                    <a:pt x="88010" y="70993"/>
                  </a:lnTo>
                  <a:lnTo>
                    <a:pt x="280923" y="70993"/>
                  </a:lnTo>
                  <a:lnTo>
                    <a:pt x="280923" y="51816"/>
                  </a:lnTo>
                  <a:lnTo>
                    <a:pt x="195960" y="51816"/>
                  </a:lnTo>
                  <a:lnTo>
                    <a:pt x="195960" y="30480"/>
                  </a:lnTo>
                  <a:close/>
                </a:path>
                <a:path w="602615" h="344170">
                  <a:moveTo>
                    <a:pt x="280923" y="74549"/>
                  </a:moveTo>
                  <a:lnTo>
                    <a:pt x="194944" y="74549"/>
                  </a:lnTo>
                  <a:lnTo>
                    <a:pt x="194944" y="98679"/>
                  </a:lnTo>
                  <a:lnTo>
                    <a:pt x="221995" y="98679"/>
                  </a:lnTo>
                  <a:lnTo>
                    <a:pt x="221995" y="120777"/>
                  </a:lnTo>
                  <a:lnTo>
                    <a:pt x="194944" y="120777"/>
                  </a:lnTo>
                  <a:lnTo>
                    <a:pt x="194944" y="167640"/>
                  </a:lnTo>
                  <a:lnTo>
                    <a:pt x="221995" y="167640"/>
                  </a:lnTo>
                  <a:lnTo>
                    <a:pt x="221995" y="193548"/>
                  </a:lnTo>
                  <a:lnTo>
                    <a:pt x="280923" y="193548"/>
                  </a:lnTo>
                  <a:lnTo>
                    <a:pt x="280923" y="74549"/>
                  </a:lnTo>
                  <a:close/>
                </a:path>
                <a:path w="602615" h="344170">
                  <a:moveTo>
                    <a:pt x="280923" y="70993"/>
                  </a:moveTo>
                  <a:lnTo>
                    <a:pt x="107950" y="70993"/>
                  </a:lnTo>
                  <a:lnTo>
                    <a:pt x="114934" y="73787"/>
                  </a:lnTo>
                  <a:lnTo>
                    <a:pt x="119125" y="79375"/>
                  </a:lnTo>
                  <a:lnTo>
                    <a:pt x="125348" y="109728"/>
                  </a:lnTo>
                  <a:lnTo>
                    <a:pt x="125348" y="113919"/>
                  </a:lnTo>
                  <a:lnTo>
                    <a:pt x="125091" y="120777"/>
                  </a:lnTo>
                  <a:lnTo>
                    <a:pt x="124966" y="124110"/>
                  </a:lnTo>
                  <a:lnTo>
                    <a:pt x="123898" y="131931"/>
                  </a:lnTo>
                  <a:lnTo>
                    <a:pt x="123809" y="132588"/>
                  </a:lnTo>
                  <a:lnTo>
                    <a:pt x="121866" y="139350"/>
                  </a:lnTo>
                  <a:lnTo>
                    <a:pt x="119125" y="144399"/>
                  </a:lnTo>
                  <a:lnTo>
                    <a:pt x="114934" y="149860"/>
                  </a:lnTo>
                  <a:lnTo>
                    <a:pt x="107950" y="152654"/>
                  </a:lnTo>
                  <a:lnTo>
                    <a:pt x="179192" y="152654"/>
                  </a:lnTo>
                  <a:lnTo>
                    <a:pt x="184276" y="102616"/>
                  </a:lnTo>
                  <a:lnTo>
                    <a:pt x="183133" y="96520"/>
                  </a:lnTo>
                  <a:lnTo>
                    <a:pt x="180975" y="90043"/>
                  </a:lnTo>
                  <a:lnTo>
                    <a:pt x="178688" y="83439"/>
                  </a:lnTo>
                  <a:lnTo>
                    <a:pt x="176275" y="78359"/>
                  </a:lnTo>
                  <a:lnTo>
                    <a:pt x="173608" y="74549"/>
                  </a:lnTo>
                  <a:lnTo>
                    <a:pt x="280923" y="74549"/>
                  </a:lnTo>
                  <a:lnTo>
                    <a:pt x="280923" y="70993"/>
                  </a:lnTo>
                  <a:close/>
                </a:path>
                <a:path w="602615" h="344170">
                  <a:moveTo>
                    <a:pt x="280923" y="20193"/>
                  </a:moveTo>
                  <a:lnTo>
                    <a:pt x="221995" y="20193"/>
                  </a:lnTo>
                  <a:lnTo>
                    <a:pt x="221995" y="51816"/>
                  </a:lnTo>
                  <a:lnTo>
                    <a:pt x="280923" y="51816"/>
                  </a:lnTo>
                  <a:lnTo>
                    <a:pt x="280923" y="20193"/>
                  </a:lnTo>
                  <a:close/>
                </a:path>
                <a:path w="602615" h="344170">
                  <a:moveTo>
                    <a:pt x="127507" y="0"/>
                  </a:moveTo>
                  <a:lnTo>
                    <a:pt x="68579" y="0"/>
                  </a:lnTo>
                  <a:lnTo>
                    <a:pt x="68579" y="30480"/>
                  </a:lnTo>
                  <a:lnTo>
                    <a:pt x="127507" y="30480"/>
                  </a:lnTo>
                  <a:lnTo>
                    <a:pt x="127507" y="0"/>
                  </a:lnTo>
                  <a:close/>
                </a:path>
                <a:path w="602615" h="344170">
                  <a:moveTo>
                    <a:pt x="602487" y="156972"/>
                  </a:moveTo>
                  <a:lnTo>
                    <a:pt x="543559" y="156972"/>
                  </a:lnTo>
                  <a:lnTo>
                    <a:pt x="543559" y="204851"/>
                  </a:lnTo>
                  <a:lnTo>
                    <a:pt x="602487" y="204851"/>
                  </a:lnTo>
                  <a:lnTo>
                    <a:pt x="602487" y="156972"/>
                  </a:lnTo>
                  <a:close/>
                </a:path>
                <a:path w="602615" h="344170">
                  <a:moveTo>
                    <a:pt x="496315" y="21971"/>
                  </a:moveTo>
                  <a:lnTo>
                    <a:pt x="328294" y="21971"/>
                  </a:lnTo>
                  <a:lnTo>
                    <a:pt x="328294" y="64643"/>
                  </a:lnTo>
                  <a:lnTo>
                    <a:pt x="437006" y="64643"/>
                  </a:lnTo>
                  <a:lnTo>
                    <a:pt x="437006" y="88392"/>
                  </a:lnTo>
                  <a:lnTo>
                    <a:pt x="329056" y="88392"/>
                  </a:lnTo>
                  <a:lnTo>
                    <a:pt x="329056" y="196723"/>
                  </a:lnTo>
                  <a:lnTo>
                    <a:pt x="518286" y="196723"/>
                  </a:lnTo>
                  <a:lnTo>
                    <a:pt x="518286" y="156972"/>
                  </a:lnTo>
                  <a:lnTo>
                    <a:pt x="602487" y="156972"/>
                  </a:lnTo>
                  <a:lnTo>
                    <a:pt x="602487" y="154051"/>
                  </a:lnTo>
                  <a:lnTo>
                    <a:pt x="387984" y="154051"/>
                  </a:lnTo>
                  <a:lnTo>
                    <a:pt x="387984" y="130302"/>
                  </a:lnTo>
                  <a:lnTo>
                    <a:pt x="480313" y="130302"/>
                  </a:lnTo>
                  <a:lnTo>
                    <a:pt x="487425" y="128524"/>
                  </a:lnTo>
                  <a:lnTo>
                    <a:pt x="494538" y="121412"/>
                  </a:lnTo>
                  <a:lnTo>
                    <a:pt x="496315" y="114300"/>
                  </a:lnTo>
                  <a:lnTo>
                    <a:pt x="496315" y="21971"/>
                  </a:lnTo>
                  <a:close/>
                </a:path>
                <a:path w="602615" h="344170">
                  <a:moveTo>
                    <a:pt x="602487" y="20193"/>
                  </a:moveTo>
                  <a:lnTo>
                    <a:pt x="543559" y="20193"/>
                  </a:lnTo>
                  <a:lnTo>
                    <a:pt x="543559" y="42291"/>
                  </a:lnTo>
                  <a:lnTo>
                    <a:pt x="508634" y="42291"/>
                  </a:lnTo>
                  <a:lnTo>
                    <a:pt x="508634" y="90551"/>
                  </a:lnTo>
                  <a:lnTo>
                    <a:pt x="543559" y="90551"/>
                  </a:lnTo>
                  <a:lnTo>
                    <a:pt x="543559" y="108712"/>
                  </a:lnTo>
                  <a:lnTo>
                    <a:pt x="508634" y="108712"/>
                  </a:lnTo>
                  <a:lnTo>
                    <a:pt x="508634" y="154051"/>
                  </a:lnTo>
                  <a:lnTo>
                    <a:pt x="602487" y="154051"/>
                  </a:lnTo>
                  <a:lnTo>
                    <a:pt x="602487" y="20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44746" y="29794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345948"/>
                  </a:moveTo>
                  <a:lnTo>
                    <a:pt x="345948" y="345948"/>
                  </a:lnTo>
                  <a:lnTo>
                    <a:pt x="34594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4408" y="352805"/>
              <a:ext cx="164464" cy="235712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6481" y="124840"/>
            <a:ext cx="1499717" cy="115062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35636" y="99059"/>
            <a:ext cx="157480" cy="157480"/>
            <a:chOff x="135636" y="99059"/>
            <a:chExt cx="157480" cy="157480"/>
          </a:xfrm>
        </p:grpSpPr>
        <p:sp>
          <p:nvSpPr>
            <p:cNvPr id="19" name="object 19"/>
            <p:cNvSpPr/>
            <p:nvPr/>
          </p:nvSpPr>
          <p:spPr>
            <a:xfrm>
              <a:off x="189763" y="119760"/>
              <a:ext cx="50800" cy="100965"/>
            </a:xfrm>
            <a:custGeom>
              <a:avLst/>
              <a:gdLst/>
              <a:ahLst/>
              <a:cxnLst/>
              <a:rect l="l" t="t" r="r" b="b"/>
              <a:pathLst>
                <a:path w="50800" h="100964">
                  <a:moveTo>
                    <a:pt x="50596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9786" y="9525"/>
                  </a:lnTo>
                  <a:lnTo>
                    <a:pt x="19786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50596" y="100584"/>
                  </a:lnTo>
                  <a:lnTo>
                    <a:pt x="50596" y="91059"/>
                  </a:lnTo>
                  <a:lnTo>
                    <a:pt x="30873" y="91059"/>
                  </a:lnTo>
                  <a:lnTo>
                    <a:pt x="30873" y="9525"/>
                  </a:lnTo>
                  <a:lnTo>
                    <a:pt x="50596" y="9525"/>
                  </a:lnTo>
                  <a:lnTo>
                    <a:pt x="50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4287646" y="2386837"/>
            <a:ext cx="1341755" cy="369570"/>
          </a:xfrm>
          <a:custGeom>
            <a:avLst/>
            <a:gdLst/>
            <a:ahLst/>
            <a:cxnLst/>
            <a:rect l="l" t="t" r="r" b="b"/>
            <a:pathLst>
              <a:path w="1341754" h="369569">
                <a:moveTo>
                  <a:pt x="1125474" y="267462"/>
                </a:moveTo>
                <a:lnTo>
                  <a:pt x="1062227" y="267462"/>
                </a:lnTo>
                <a:lnTo>
                  <a:pt x="1062227" y="368426"/>
                </a:lnTo>
                <a:lnTo>
                  <a:pt x="1341501" y="368426"/>
                </a:lnTo>
                <a:lnTo>
                  <a:pt x="1341501" y="318515"/>
                </a:lnTo>
                <a:lnTo>
                  <a:pt x="1125474" y="318515"/>
                </a:lnTo>
                <a:lnTo>
                  <a:pt x="1125474" y="267462"/>
                </a:lnTo>
                <a:close/>
              </a:path>
              <a:path w="1341754" h="369569">
                <a:moveTo>
                  <a:pt x="1339214" y="21717"/>
                </a:moveTo>
                <a:lnTo>
                  <a:pt x="1275968" y="21717"/>
                </a:lnTo>
                <a:lnTo>
                  <a:pt x="1275968" y="226695"/>
                </a:lnTo>
                <a:lnTo>
                  <a:pt x="1212341" y="226695"/>
                </a:lnTo>
                <a:lnTo>
                  <a:pt x="1212341" y="272034"/>
                </a:lnTo>
                <a:lnTo>
                  <a:pt x="1275968" y="272034"/>
                </a:lnTo>
                <a:lnTo>
                  <a:pt x="1275968" y="300609"/>
                </a:lnTo>
                <a:lnTo>
                  <a:pt x="1339214" y="300609"/>
                </a:lnTo>
                <a:lnTo>
                  <a:pt x="1339214" y="21717"/>
                </a:lnTo>
                <a:close/>
              </a:path>
              <a:path w="1341754" h="369569">
                <a:moveTo>
                  <a:pt x="1179576" y="214502"/>
                </a:moveTo>
                <a:lnTo>
                  <a:pt x="1112519" y="214502"/>
                </a:lnTo>
                <a:lnTo>
                  <a:pt x="1112519" y="257937"/>
                </a:lnTo>
                <a:lnTo>
                  <a:pt x="1179576" y="257937"/>
                </a:lnTo>
                <a:lnTo>
                  <a:pt x="1179576" y="214502"/>
                </a:lnTo>
                <a:close/>
              </a:path>
              <a:path w="1341754" h="369569">
                <a:moveTo>
                  <a:pt x="1262252" y="167639"/>
                </a:moveTo>
                <a:lnTo>
                  <a:pt x="1043558" y="167639"/>
                </a:lnTo>
                <a:lnTo>
                  <a:pt x="1043558" y="214502"/>
                </a:lnTo>
                <a:lnTo>
                  <a:pt x="1262252" y="214502"/>
                </a:lnTo>
                <a:lnTo>
                  <a:pt x="1262252" y="167639"/>
                </a:lnTo>
                <a:close/>
              </a:path>
              <a:path w="1341754" h="369569">
                <a:moveTo>
                  <a:pt x="1167764" y="17145"/>
                </a:moveTo>
                <a:lnTo>
                  <a:pt x="1128140" y="17145"/>
                </a:lnTo>
                <a:lnTo>
                  <a:pt x="1111162" y="18218"/>
                </a:lnTo>
                <a:lnTo>
                  <a:pt x="1071372" y="34417"/>
                </a:lnTo>
                <a:lnTo>
                  <a:pt x="1051726" y="70225"/>
                </a:lnTo>
                <a:lnTo>
                  <a:pt x="1050416" y="86487"/>
                </a:lnTo>
                <a:lnTo>
                  <a:pt x="1051726" y="102750"/>
                </a:lnTo>
                <a:lnTo>
                  <a:pt x="1071372" y="138684"/>
                </a:lnTo>
                <a:lnTo>
                  <a:pt x="1111162" y="155114"/>
                </a:lnTo>
                <a:lnTo>
                  <a:pt x="1128140" y="156210"/>
                </a:lnTo>
                <a:lnTo>
                  <a:pt x="1167764" y="156210"/>
                </a:lnTo>
                <a:lnTo>
                  <a:pt x="1213127" y="146351"/>
                </a:lnTo>
                <a:lnTo>
                  <a:pt x="1240250" y="116871"/>
                </a:lnTo>
                <a:lnTo>
                  <a:pt x="1242449" y="108965"/>
                </a:lnTo>
                <a:lnTo>
                  <a:pt x="1131062" y="108965"/>
                </a:lnTo>
                <a:lnTo>
                  <a:pt x="1124839" y="107061"/>
                </a:lnTo>
                <a:lnTo>
                  <a:pt x="1115949" y="99440"/>
                </a:lnTo>
                <a:lnTo>
                  <a:pt x="1113663" y="93852"/>
                </a:lnTo>
                <a:lnTo>
                  <a:pt x="1113663" y="79121"/>
                </a:lnTo>
                <a:lnTo>
                  <a:pt x="1115949" y="73533"/>
                </a:lnTo>
                <a:lnTo>
                  <a:pt x="1124839" y="66167"/>
                </a:lnTo>
                <a:lnTo>
                  <a:pt x="1131062" y="64388"/>
                </a:lnTo>
                <a:lnTo>
                  <a:pt x="1242553" y="64388"/>
                </a:lnTo>
                <a:lnTo>
                  <a:pt x="1240250" y="56118"/>
                </a:lnTo>
                <a:lnTo>
                  <a:pt x="1213127" y="26842"/>
                </a:lnTo>
                <a:lnTo>
                  <a:pt x="1184743" y="18218"/>
                </a:lnTo>
                <a:lnTo>
                  <a:pt x="1167764" y="17145"/>
                </a:lnTo>
                <a:close/>
              </a:path>
              <a:path w="1341754" h="369569">
                <a:moveTo>
                  <a:pt x="1242553" y="64388"/>
                </a:moveTo>
                <a:lnTo>
                  <a:pt x="1164843" y="64388"/>
                </a:lnTo>
                <a:lnTo>
                  <a:pt x="1171193" y="66167"/>
                </a:lnTo>
                <a:lnTo>
                  <a:pt x="1180083" y="73533"/>
                </a:lnTo>
                <a:lnTo>
                  <a:pt x="1182242" y="79121"/>
                </a:lnTo>
                <a:lnTo>
                  <a:pt x="1182242" y="93852"/>
                </a:lnTo>
                <a:lnTo>
                  <a:pt x="1180083" y="99440"/>
                </a:lnTo>
                <a:lnTo>
                  <a:pt x="1171193" y="107061"/>
                </a:lnTo>
                <a:lnTo>
                  <a:pt x="1164843" y="108965"/>
                </a:lnTo>
                <a:lnTo>
                  <a:pt x="1242449" y="108965"/>
                </a:lnTo>
                <a:lnTo>
                  <a:pt x="1244179" y="102750"/>
                </a:lnTo>
                <a:lnTo>
                  <a:pt x="1245489" y="86487"/>
                </a:lnTo>
                <a:lnTo>
                  <a:pt x="1244179" y="70225"/>
                </a:lnTo>
                <a:lnTo>
                  <a:pt x="1242553" y="64388"/>
                </a:lnTo>
                <a:close/>
              </a:path>
              <a:path w="1341754" h="369569">
                <a:moveTo>
                  <a:pt x="437388" y="242697"/>
                </a:moveTo>
                <a:lnTo>
                  <a:pt x="374141" y="242697"/>
                </a:lnTo>
                <a:lnTo>
                  <a:pt x="374141" y="368426"/>
                </a:lnTo>
                <a:lnTo>
                  <a:pt x="649604" y="368426"/>
                </a:lnTo>
                <a:lnTo>
                  <a:pt x="649604" y="315087"/>
                </a:lnTo>
                <a:lnTo>
                  <a:pt x="437388" y="315087"/>
                </a:lnTo>
                <a:lnTo>
                  <a:pt x="437388" y="242697"/>
                </a:lnTo>
                <a:close/>
              </a:path>
              <a:path w="1341754" h="369569">
                <a:moveTo>
                  <a:pt x="647318" y="21717"/>
                </a:moveTo>
                <a:lnTo>
                  <a:pt x="584073" y="21717"/>
                </a:lnTo>
                <a:lnTo>
                  <a:pt x="584073" y="275844"/>
                </a:lnTo>
                <a:lnTo>
                  <a:pt x="647318" y="275844"/>
                </a:lnTo>
                <a:lnTo>
                  <a:pt x="647318" y="21717"/>
                </a:lnTo>
                <a:close/>
              </a:path>
              <a:path w="1341754" h="369569">
                <a:moveTo>
                  <a:pt x="553974" y="23622"/>
                </a:moveTo>
                <a:lnTo>
                  <a:pt x="458342" y="23622"/>
                </a:lnTo>
                <a:lnTo>
                  <a:pt x="448744" y="23862"/>
                </a:lnTo>
                <a:lnTo>
                  <a:pt x="410844" y="34162"/>
                </a:lnTo>
                <a:lnTo>
                  <a:pt x="388619" y="71913"/>
                </a:lnTo>
                <a:lnTo>
                  <a:pt x="344042" y="229743"/>
                </a:lnTo>
                <a:lnTo>
                  <a:pt x="408813" y="229743"/>
                </a:lnTo>
                <a:lnTo>
                  <a:pt x="446150" y="87122"/>
                </a:lnTo>
                <a:lnTo>
                  <a:pt x="448437" y="82423"/>
                </a:lnTo>
                <a:lnTo>
                  <a:pt x="454278" y="75564"/>
                </a:lnTo>
                <a:lnTo>
                  <a:pt x="458850" y="73913"/>
                </a:lnTo>
                <a:lnTo>
                  <a:pt x="553974" y="73913"/>
                </a:lnTo>
                <a:lnTo>
                  <a:pt x="553974" y="23622"/>
                </a:lnTo>
                <a:close/>
              </a:path>
              <a:path w="1341754" h="369569">
                <a:moveTo>
                  <a:pt x="553974" y="73913"/>
                </a:moveTo>
                <a:lnTo>
                  <a:pt x="490727" y="73913"/>
                </a:lnTo>
                <a:lnTo>
                  <a:pt x="490727" y="229743"/>
                </a:lnTo>
                <a:lnTo>
                  <a:pt x="553974" y="229743"/>
                </a:lnTo>
                <a:lnTo>
                  <a:pt x="553974" y="73913"/>
                </a:lnTo>
                <a:close/>
              </a:path>
              <a:path w="1341754" h="369569">
                <a:moveTo>
                  <a:pt x="301370" y="233552"/>
                </a:moveTo>
                <a:lnTo>
                  <a:pt x="26288" y="233552"/>
                </a:lnTo>
                <a:lnTo>
                  <a:pt x="26288" y="283845"/>
                </a:lnTo>
                <a:lnTo>
                  <a:pt x="238125" y="283845"/>
                </a:lnTo>
                <a:lnTo>
                  <a:pt x="238125" y="369188"/>
                </a:lnTo>
                <a:lnTo>
                  <a:pt x="301370" y="369188"/>
                </a:lnTo>
                <a:lnTo>
                  <a:pt x="301370" y="233552"/>
                </a:lnTo>
                <a:close/>
              </a:path>
              <a:path w="1341754" h="369569">
                <a:moveTo>
                  <a:pt x="301370" y="82676"/>
                </a:moveTo>
                <a:lnTo>
                  <a:pt x="209168" y="82676"/>
                </a:lnTo>
                <a:lnTo>
                  <a:pt x="209168" y="109727"/>
                </a:lnTo>
                <a:lnTo>
                  <a:pt x="238125" y="109727"/>
                </a:lnTo>
                <a:lnTo>
                  <a:pt x="238125" y="133350"/>
                </a:lnTo>
                <a:lnTo>
                  <a:pt x="209168" y="133350"/>
                </a:lnTo>
                <a:lnTo>
                  <a:pt x="209168" y="183642"/>
                </a:lnTo>
                <a:lnTo>
                  <a:pt x="238125" y="183642"/>
                </a:lnTo>
                <a:lnTo>
                  <a:pt x="238125" y="219837"/>
                </a:lnTo>
                <a:lnTo>
                  <a:pt x="301370" y="219837"/>
                </a:lnTo>
                <a:lnTo>
                  <a:pt x="301370" y="82676"/>
                </a:lnTo>
                <a:close/>
              </a:path>
              <a:path w="1341754" h="369569">
                <a:moveTo>
                  <a:pt x="210312" y="34671"/>
                </a:moveTo>
                <a:lnTo>
                  <a:pt x="0" y="34671"/>
                </a:lnTo>
                <a:lnTo>
                  <a:pt x="0" y="82676"/>
                </a:lnTo>
                <a:lnTo>
                  <a:pt x="24002" y="82676"/>
                </a:lnTo>
                <a:lnTo>
                  <a:pt x="20954" y="86740"/>
                </a:lnTo>
                <a:lnTo>
                  <a:pt x="18287" y="92201"/>
                </a:lnTo>
                <a:lnTo>
                  <a:pt x="13715" y="106172"/>
                </a:lnTo>
                <a:lnTo>
                  <a:pt x="12573" y="112775"/>
                </a:lnTo>
                <a:lnTo>
                  <a:pt x="12599" y="140043"/>
                </a:lnTo>
                <a:lnTo>
                  <a:pt x="22973" y="181816"/>
                </a:lnTo>
                <a:lnTo>
                  <a:pt x="51530" y="207867"/>
                </a:lnTo>
                <a:lnTo>
                  <a:pt x="95083" y="218386"/>
                </a:lnTo>
                <a:lnTo>
                  <a:pt x="105155" y="218694"/>
                </a:lnTo>
                <a:lnTo>
                  <a:pt x="115228" y="218386"/>
                </a:lnTo>
                <a:lnTo>
                  <a:pt x="158781" y="207867"/>
                </a:lnTo>
                <a:lnTo>
                  <a:pt x="187446" y="181816"/>
                </a:lnTo>
                <a:lnTo>
                  <a:pt x="192595" y="170687"/>
                </a:lnTo>
                <a:lnTo>
                  <a:pt x="94487" y="170687"/>
                </a:lnTo>
                <a:lnTo>
                  <a:pt x="86994" y="167639"/>
                </a:lnTo>
                <a:lnTo>
                  <a:pt x="75818" y="129159"/>
                </a:lnTo>
                <a:lnTo>
                  <a:pt x="75818" y="120396"/>
                </a:lnTo>
                <a:lnTo>
                  <a:pt x="76117" y="112775"/>
                </a:lnTo>
                <a:lnTo>
                  <a:pt x="76236" y="109727"/>
                </a:lnTo>
                <a:lnTo>
                  <a:pt x="76245" y="109491"/>
                </a:lnTo>
                <a:lnTo>
                  <a:pt x="94487" y="78867"/>
                </a:lnTo>
                <a:lnTo>
                  <a:pt x="301370" y="78867"/>
                </a:lnTo>
                <a:lnTo>
                  <a:pt x="301370" y="59436"/>
                </a:lnTo>
                <a:lnTo>
                  <a:pt x="210312" y="59436"/>
                </a:lnTo>
                <a:lnTo>
                  <a:pt x="210312" y="34671"/>
                </a:lnTo>
                <a:close/>
              </a:path>
              <a:path w="1341754" h="369569">
                <a:moveTo>
                  <a:pt x="301370" y="78867"/>
                </a:moveTo>
                <a:lnTo>
                  <a:pt x="115824" y="78867"/>
                </a:lnTo>
                <a:lnTo>
                  <a:pt x="123443" y="81787"/>
                </a:lnTo>
                <a:lnTo>
                  <a:pt x="127888" y="87757"/>
                </a:lnTo>
                <a:lnTo>
                  <a:pt x="130796" y="93160"/>
                </a:lnTo>
                <a:lnTo>
                  <a:pt x="132857" y="100409"/>
                </a:lnTo>
                <a:lnTo>
                  <a:pt x="134086" y="109491"/>
                </a:lnTo>
                <a:lnTo>
                  <a:pt x="134492" y="120396"/>
                </a:lnTo>
                <a:lnTo>
                  <a:pt x="134492" y="129159"/>
                </a:lnTo>
                <a:lnTo>
                  <a:pt x="134108" y="139446"/>
                </a:lnTo>
                <a:lnTo>
                  <a:pt x="134086" y="140043"/>
                </a:lnTo>
                <a:lnTo>
                  <a:pt x="115824" y="170687"/>
                </a:lnTo>
                <a:lnTo>
                  <a:pt x="192595" y="170687"/>
                </a:lnTo>
                <a:lnTo>
                  <a:pt x="197738" y="112775"/>
                </a:lnTo>
                <a:lnTo>
                  <a:pt x="196595" y="106172"/>
                </a:lnTo>
                <a:lnTo>
                  <a:pt x="191769" y="92201"/>
                </a:lnTo>
                <a:lnTo>
                  <a:pt x="189102" y="86740"/>
                </a:lnTo>
                <a:lnTo>
                  <a:pt x="186308" y="82676"/>
                </a:lnTo>
                <a:lnTo>
                  <a:pt x="301370" y="82676"/>
                </a:lnTo>
                <a:lnTo>
                  <a:pt x="301370" y="78867"/>
                </a:lnTo>
                <a:close/>
              </a:path>
              <a:path w="1341754" h="369569">
                <a:moveTo>
                  <a:pt x="301370" y="21717"/>
                </a:moveTo>
                <a:lnTo>
                  <a:pt x="238125" y="21717"/>
                </a:lnTo>
                <a:lnTo>
                  <a:pt x="238125" y="59436"/>
                </a:lnTo>
                <a:lnTo>
                  <a:pt x="301370" y="59436"/>
                </a:lnTo>
                <a:lnTo>
                  <a:pt x="301370" y="21717"/>
                </a:lnTo>
                <a:close/>
              </a:path>
              <a:path w="1341754" h="369569">
                <a:moveTo>
                  <a:pt x="136778" y="0"/>
                </a:moveTo>
                <a:lnTo>
                  <a:pt x="73532" y="0"/>
                </a:lnTo>
                <a:lnTo>
                  <a:pt x="73532" y="34671"/>
                </a:lnTo>
                <a:lnTo>
                  <a:pt x="136778" y="34671"/>
                </a:lnTo>
                <a:lnTo>
                  <a:pt x="136778" y="0"/>
                </a:lnTo>
                <a:close/>
              </a:path>
              <a:path w="1341754" h="369569">
                <a:moveTo>
                  <a:pt x="787273" y="74675"/>
                </a:moveTo>
                <a:lnTo>
                  <a:pt x="721613" y="74675"/>
                </a:lnTo>
                <a:lnTo>
                  <a:pt x="684656" y="344043"/>
                </a:lnTo>
                <a:lnTo>
                  <a:pt x="747902" y="344043"/>
                </a:lnTo>
                <a:lnTo>
                  <a:pt x="781812" y="84582"/>
                </a:lnTo>
                <a:lnTo>
                  <a:pt x="782319" y="81787"/>
                </a:lnTo>
                <a:lnTo>
                  <a:pt x="783208" y="79375"/>
                </a:lnTo>
                <a:lnTo>
                  <a:pt x="785494" y="75564"/>
                </a:lnTo>
                <a:lnTo>
                  <a:pt x="787273" y="74675"/>
                </a:lnTo>
                <a:close/>
              </a:path>
              <a:path w="1341754" h="369569">
                <a:moveTo>
                  <a:pt x="867537" y="74675"/>
                </a:moveTo>
                <a:lnTo>
                  <a:pt x="803910" y="74675"/>
                </a:lnTo>
                <a:lnTo>
                  <a:pt x="806576" y="77977"/>
                </a:lnTo>
                <a:lnTo>
                  <a:pt x="807338" y="84582"/>
                </a:lnTo>
                <a:lnTo>
                  <a:pt x="834389" y="344043"/>
                </a:lnTo>
                <a:lnTo>
                  <a:pt x="897636" y="344043"/>
                </a:lnTo>
                <a:lnTo>
                  <a:pt x="867636" y="75564"/>
                </a:lnTo>
                <a:lnTo>
                  <a:pt x="867537" y="74675"/>
                </a:lnTo>
                <a:close/>
              </a:path>
              <a:path w="1341754" h="369569">
                <a:moveTo>
                  <a:pt x="903351" y="23622"/>
                </a:moveTo>
                <a:lnTo>
                  <a:pt x="689228" y="23622"/>
                </a:lnTo>
                <a:lnTo>
                  <a:pt x="689228" y="74675"/>
                </a:lnTo>
                <a:lnTo>
                  <a:pt x="903351" y="74675"/>
                </a:lnTo>
                <a:lnTo>
                  <a:pt x="903351" y="23622"/>
                </a:lnTo>
                <a:close/>
              </a:path>
              <a:path w="1341754" h="369569">
                <a:moveTo>
                  <a:pt x="981837" y="21717"/>
                </a:moveTo>
                <a:lnTo>
                  <a:pt x="918590" y="21717"/>
                </a:lnTo>
                <a:lnTo>
                  <a:pt x="918590" y="369188"/>
                </a:lnTo>
                <a:lnTo>
                  <a:pt x="981837" y="369188"/>
                </a:lnTo>
                <a:lnTo>
                  <a:pt x="981837" y="196214"/>
                </a:lnTo>
                <a:lnTo>
                  <a:pt x="1019175" y="196214"/>
                </a:lnTo>
                <a:lnTo>
                  <a:pt x="1019175" y="141350"/>
                </a:lnTo>
                <a:lnTo>
                  <a:pt x="981837" y="141350"/>
                </a:lnTo>
                <a:lnTo>
                  <a:pt x="981837" y="21717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66689" y="2408554"/>
            <a:ext cx="653415" cy="348615"/>
          </a:xfrm>
          <a:custGeom>
            <a:avLst/>
            <a:gdLst/>
            <a:ahLst/>
            <a:cxnLst/>
            <a:rect l="l" t="t" r="r" b="b"/>
            <a:pathLst>
              <a:path w="653414" h="348614">
                <a:moveTo>
                  <a:pt x="576452" y="203072"/>
                </a:moveTo>
                <a:lnTo>
                  <a:pt x="441198" y="203072"/>
                </a:lnTo>
                <a:lnTo>
                  <a:pt x="432982" y="203406"/>
                </a:lnTo>
                <a:lnTo>
                  <a:pt x="391334" y="218765"/>
                </a:lnTo>
                <a:lnTo>
                  <a:pt x="367450" y="252984"/>
                </a:lnTo>
                <a:lnTo>
                  <a:pt x="364236" y="275843"/>
                </a:lnTo>
                <a:lnTo>
                  <a:pt x="364593" y="283844"/>
                </a:lnTo>
                <a:lnTo>
                  <a:pt x="365664" y="291464"/>
                </a:lnTo>
                <a:lnTo>
                  <a:pt x="367356" y="298322"/>
                </a:lnTo>
                <a:lnTo>
                  <a:pt x="367450" y="298703"/>
                </a:lnTo>
                <a:lnTo>
                  <a:pt x="391334" y="332922"/>
                </a:lnTo>
                <a:lnTo>
                  <a:pt x="432982" y="348281"/>
                </a:lnTo>
                <a:lnTo>
                  <a:pt x="441198" y="348614"/>
                </a:lnTo>
                <a:lnTo>
                  <a:pt x="576452" y="348614"/>
                </a:lnTo>
                <a:lnTo>
                  <a:pt x="614124" y="340352"/>
                </a:lnTo>
                <a:lnTo>
                  <a:pt x="644556" y="311991"/>
                </a:lnTo>
                <a:lnTo>
                  <a:pt x="650294" y="298322"/>
                </a:lnTo>
                <a:lnTo>
                  <a:pt x="449961" y="298322"/>
                </a:lnTo>
                <a:lnTo>
                  <a:pt x="441833" y="296544"/>
                </a:lnTo>
                <a:lnTo>
                  <a:pt x="430402" y="289432"/>
                </a:lnTo>
                <a:lnTo>
                  <a:pt x="427546" y="283844"/>
                </a:lnTo>
                <a:lnTo>
                  <a:pt x="427482" y="275843"/>
                </a:lnTo>
                <a:lnTo>
                  <a:pt x="429553" y="266009"/>
                </a:lnTo>
                <a:lnTo>
                  <a:pt x="435768" y="258984"/>
                </a:lnTo>
                <a:lnTo>
                  <a:pt x="446127" y="254769"/>
                </a:lnTo>
                <a:lnTo>
                  <a:pt x="460628" y="253364"/>
                </a:lnTo>
                <a:lnTo>
                  <a:pt x="650294" y="253364"/>
                </a:lnTo>
                <a:lnTo>
                  <a:pt x="650200" y="252984"/>
                </a:lnTo>
                <a:lnTo>
                  <a:pt x="626316" y="218765"/>
                </a:lnTo>
                <a:lnTo>
                  <a:pt x="584668" y="203406"/>
                </a:lnTo>
                <a:lnTo>
                  <a:pt x="576452" y="203072"/>
                </a:lnTo>
                <a:close/>
              </a:path>
              <a:path w="653414" h="348614">
                <a:moveTo>
                  <a:pt x="650294" y="253364"/>
                </a:moveTo>
                <a:lnTo>
                  <a:pt x="556640" y="253364"/>
                </a:lnTo>
                <a:lnTo>
                  <a:pt x="571309" y="254769"/>
                </a:lnTo>
                <a:lnTo>
                  <a:pt x="581787" y="258984"/>
                </a:lnTo>
                <a:lnTo>
                  <a:pt x="588073" y="266009"/>
                </a:lnTo>
                <a:lnTo>
                  <a:pt x="590169" y="275843"/>
                </a:lnTo>
                <a:lnTo>
                  <a:pt x="588073" y="285678"/>
                </a:lnTo>
                <a:lnTo>
                  <a:pt x="581787" y="292703"/>
                </a:lnTo>
                <a:lnTo>
                  <a:pt x="571309" y="296918"/>
                </a:lnTo>
                <a:lnTo>
                  <a:pt x="556640" y="298322"/>
                </a:lnTo>
                <a:lnTo>
                  <a:pt x="650294" y="298322"/>
                </a:lnTo>
                <a:lnTo>
                  <a:pt x="651986" y="291464"/>
                </a:lnTo>
                <a:lnTo>
                  <a:pt x="653057" y="283844"/>
                </a:lnTo>
                <a:lnTo>
                  <a:pt x="653414" y="275843"/>
                </a:lnTo>
                <a:lnTo>
                  <a:pt x="653057" y="267842"/>
                </a:lnTo>
                <a:lnTo>
                  <a:pt x="651986" y="260223"/>
                </a:lnTo>
                <a:lnTo>
                  <a:pt x="650294" y="253364"/>
                </a:lnTo>
                <a:close/>
              </a:path>
              <a:path w="653414" h="348614">
                <a:moveTo>
                  <a:pt x="645033" y="158114"/>
                </a:moveTo>
                <a:lnTo>
                  <a:pt x="581787" y="158114"/>
                </a:lnTo>
                <a:lnTo>
                  <a:pt x="581787" y="194309"/>
                </a:lnTo>
                <a:lnTo>
                  <a:pt x="645033" y="194309"/>
                </a:lnTo>
                <a:lnTo>
                  <a:pt x="645033" y="158114"/>
                </a:lnTo>
                <a:close/>
              </a:path>
              <a:path w="653414" h="348614">
                <a:moveTo>
                  <a:pt x="552450" y="1904"/>
                </a:moveTo>
                <a:lnTo>
                  <a:pt x="350138" y="1904"/>
                </a:lnTo>
                <a:lnTo>
                  <a:pt x="350138" y="52196"/>
                </a:lnTo>
                <a:lnTo>
                  <a:pt x="546353" y="52196"/>
                </a:lnTo>
                <a:lnTo>
                  <a:pt x="546353" y="77342"/>
                </a:lnTo>
                <a:lnTo>
                  <a:pt x="581787" y="77342"/>
                </a:lnTo>
                <a:lnTo>
                  <a:pt x="581787" y="107822"/>
                </a:lnTo>
                <a:lnTo>
                  <a:pt x="546353" y="107822"/>
                </a:lnTo>
                <a:lnTo>
                  <a:pt x="546353" y="134492"/>
                </a:lnTo>
                <a:lnTo>
                  <a:pt x="347852" y="134492"/>
                </a:lnTo>
                <a:lnTo>
                  <a:pt x="347852" y="184784"/>
                </a:lnTo>
                <a:lnTo>
                  <a:pt x="554736" y="184784"/>
                </a:lnTo>
                <a:lnTo>
                  <a:pt x="554736" y="158114"/>
                </a:lnTo>
                <a:lnTo>
                  <a:pt x="645033" y="158114"/>
                </a:lnTo>
                <a:lnTo>
                  <a:pt x="645033" y="27050"/>
                </a:lnTo>
                <a:lnTo>
                  <a:pt x="552450" y="27050"/>
                </a:lnTo>
                <a:lnTo>
                  <a:pt x="552450" y="1904"/>
                </a:lnTo>
                <a:close/>
              </a:path>
              <a:path w="653414" h="348614">
                <a:moveTo>
                  <a:pt x="430911" y="52196"/>
                </a:moveTo>
                <a:lnTo>
                  <a:pt x="368426" y="52196"/>
                </a:lnTo>
                <a:lnTo>
                  <a:pt x="371475" y="134492"/>
                </a:lnTo>
                <a:lnTo>
                  <a:pt x="433959" y="134492"/>
                </a:lnTo>
                <a:lnTo>
                  <a:pt x="430911" y="52196"/>
                </a:lnTo>
                <a:close/>
              </a:path>
              <a:path w="653414" h="348614">
                <a:moveTo>
                  <a:pt x="532257" y="52196"/>
                </a:moveTo>
                <a:lnTo>
                  <a:pt x="469773" y="52196"/>
                </a:lnTo>
                <a:lnTo>
                  <a:pt x="466344" y="134492"/>
                </a:lnTo>
                <a:lnTo>
                  <a:pt x="528827" y="134492"/>
                </a:lnTo>
                <a:lnTo>
                  <a:pt x="532257" y="52196"/>
                </a:lnTo>
                <a:close/>
              </a:path>
              <a:path w="653414" h="348614">
                <a:moveTo>
                  <a:pt x="645033" y="0"/>
                </a:moveTo>
                <a:lnTo>
                  <a:pt x="581787" y="0"/>
                </a:lnTo>
                <a:lnTo>
                  <a:pt x="581787" y="27050"/>
                </a:lnTo>
                <a:lnTo>
                  <a:pt x="645033" y="27050"/>
                </a:lnTo>
                <a:lnTo>
                  <a:pt x="645033" y="0"/>
                </a:lnTo>
                <a:close/>
              </a:path>
              <a:path w="653414" h="348614">
                <a:moveTo>
                  <a:pt x="102615" y="52958"/>
                </a:moveTo>
                <a:lnTo>
                  <a:pt x="36957" y="52958"/>
                </a:lnTo>
                <a:lnTo>
                  <a:pt x="0" y="322325"/>
                </a:lnTo>
                <a:lnTo>
                  <a:pt x="63246" y="322325"/>
                </a:lnTo>
                <a:lnTo>
                  <a:pt x="97155" y="62864"/>
                </a:lnTo>
                <a:lnTo>
                  <a:pt x="97662" y="60070"/>
                </a:lnTo>
                <a:lnTo>
                  <a:pt x="98551" y="57657"/>
                </a:lnTo>
                <a:lnTo>
                  <a:pt x="100837" y="53847"/>
                </a:lnTo>
                <a:lnTo>
                  <a:pt x="102615" y="52958"/>
                </a:lnTo>
                <a:close/>
              </a:path>
              <a:path w="653414" h="348614">
                <a:moveTo>
                  <a:pt x="182880" y="52958"/>
                </a:moveTo>
                <a:lnTo>
                  <a:pt x="119252" y="52958"/>
                </a:lnTo>
                <a:lnTo>
                  <a:pt x="121920" y="56260"/>
                </a:lnTo>
                <a:lnTo>
                  <a:pt x="122682" y="62864"/>
                </a:lnTo>
                <a:lnTo>
                  <a:pt x="149733" y="322325"/>
                </a:lnTo>
                <a:lnTo>
                  <a:pt x="212978" y="322325"/>
                </a:lnTo>
                <a:lnTo>
                  <a:pt x="182979" y="53847"/>
                </a:lnTo>
                <a:lnTo>
                  <a:pt x="182880" y="52958"/>
                </a:lnTo>
                <a:close/>
              </a:path>
              <a:path w="653414" h="348614">
                <a:moveTo>
                  <a:pt x="220599" y="1904"/>
                </a:moveTo>
                <a:lnTo>
                  <a:pt x="2666" y="1904"/>
                </a:lnTo>
                <a:lnTo>
                  <a:pt x="2666" y="52958"/>
                </a:lnTo>
                <a:lnTo>
                  <a:pt x="220599" y="52958"/>
                </a:lnTo>
                <a:lnTo>
                  <a:pt x="220599" y="1904"/>
                </a:lnTo>
                <a:close/>
              </a:path>
              <a:path w="653414" h="348614">
                <a:moveTo>
                  <a:pt x="299085" y="0"/>
                </a:moveTo>
                <a:lnTo>
                  <a:pt x="235838" y="0"/>
                </a:lnTo>
                <a:lnTo>
                  <a:pt x="235838" y="347471"/>
                </a:lnTo>
                <a:lnTo>
                  <a:pt x="299085" y="347471"/>
                </a:lnTo>
                <a:lnTo>
                  <a:pt x="299085" y="0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50786" y="2386837"/>
            <a:ext cx="673735" cy="370840"/>
          </a:xfrm>
          <a:custGeom>
            <a:avLst/>
            <a:gdLst/>
            <a:ahLst/>
            <a:cxnLst/>
            <a:rect l="l" t="t" r="r" b="b"/>
            <a:pathLst>
              <a:path w="673734" h="370839">
                <a:moveTo>
                  <a:pt x="563499" y="224789"/>
                </a:moveTo>
                <a:lnTo>
                  <a:pt x="432054" y="224789"/>
                </a:lnTo>
                <a:lnTo>
                  <a:pt x="423838" y="225123"/>
                </a:lnTo>
                <a:lnTo>
                  <a:pt x="382190" y="240482"/>
                </a:lnTo>
                <a:lnTo>
                  <a:pt x="358306" y="274701"/>
                </a:lnTo>
                <a:lnTo>
                  <a:pt x="355092" y="297561"/>
                </a:lnTo>
                <a:lnTo>
                  <a:pt x="355449" y="305562"/>
                </a:lnTo>
                <a:lnTo>
                  <a:pt x="356520" y="313182"/>
                </a:lnTo>
                <a:lnTo>
                  <a:pt x="358212" y="320039"/>
                </a:lnTo>
                <a:lnTo>
                  <a:pt x="358306" y="320421"/>
                </a:lnTo>
                <a:lnTo>
                  <a:pt x="382190" y="354639"/>
                </a:lnTo>
                <a:lnTo>
                  <a:pt x="423838" y="369998"/>
                </a:lnTo>
                <a:lnTo>
                  <a:pt x="432054" y="370332"/>
                </a:lnTo>
                <a:lnTo>
                  <a:pt x="563499" y="370332"/>
                </a:lnTo>
                <a:lnTo>
                  <a:pt x="601170" y="362069"/>
                </a:lnTo>
                <a:lnTo>
                  <a:pt x="631602" y="333708"/>
                </a:lnTo>
                <a:lnTo>
                  <a:pt x="637340" y="320039"/>
                </a:lnTo>
                <a:lnTo>
                  <a:pt x="440817" y="320039"/>
                </a:lnTo>
                <a:lnTo>
                  <a:pt x="432689" y="318262"/>
                </a:lnTo>
                <a:lnTo>
                  <a:pt x="421259" y="311150"/>
                </a:lnTo>
                <a:lnTo>
                  <a:pt x="418402" y="305562"/>
                </a:lnTo>
                <a:lnTo>
                  <a:pt x="418338" y="297561"/>
                </a:lnTo>
                <a:lnTo>
                  <a:pt x="420409" y="287726"/>
                </a:lnTo>
                <a:lnTo>
                  <a:pt x="426624" y="280701"/>
                </a:lnTo>
                <a:lnTo>
                  <a:pt x="436983" y="276486"/>
                </a:lnTo>
                <a:lnTo>
                  <a:pt x="451485" y="275082"/>
                </a:lnTo>
                <a:lnTo>
                  <a:pt x="637340" y="275082"/>
                </a:lnTo>
                <a:lnTo>
                  <a:pt x="637246" y="274701"/>
                </a:lnTo>
                <a:lnTo>
                  <a:pt x="613362" y="240482"/>
                </a:lnTo>
                <a:lnTo>
                  <a:pt x="571714" y="225123"/>
                </a:lnTo>
                <a:lnTo>
                  <a:pt x="563499" y="224789"/>
                </a:lnTo>
                <a:close/>
              </a:path>
              <a:path w="673734" h="370839">
                <a:moveTo>
                  <a:pt x="637340" y="275082"/>
                </a:moveTo>
                <a:lnTo>
                  <a:pt x="543687" y="275082"/>
                </a:lnTo>
                <a:lnTo>
                  <a:pt x="558355" y="276486"/>
                </a:lnTo>
                <a:lnTo>
                  <a:pt x="568833" y="280701"/>
                </a:lnTo>
                <a:lnTo>
                  <a:pt x="575119" y="287726"/>
                </a:lnTo>
                <a:lnTo>
                  <a:pt x="577215" y="297561"/>
                </a:lnTo>
                <a:lnTo>
                  <a:pt x="575119" y="307395"/>
                </a:lnTo>
                <a:lnTo>
                  <a:pt x="568833" y="314420"/>
                </a:lnTo>
                <a:lnTo>
                  <a:pt x="558355" y="318635"/>
                </a:lnTo>
                <a:lnTo>
                  <a:pt x="543687" y="320039"/>
                </a:lnTo>
                <a:lnTo>
                  <a:pt x="637340" y="320039"/>
                </a:lnTo>
                <a:lnTo>
                  <a:pt x="639032" y="313182"/>
                </a:lnTo>
                <a:lnTo>
                  <a:pt x="640103" y="305562"/>
                </a:lnTo>
                <a:lnTo>
                  <a:pt x="640461" y="297561"/>
                </a:lnTo>
                <a:lnTo>
                  <a:pt x="640103" y="289560"/>
                </a:lnTo>
                <a:lnTo>
                  <a:pt x="639032" y="281940"/>
                </a:lnTo>
                <a:lnTo>
                  <a:pt x="637340" y="275082"/>
                </a:lnTo>
                <a:close/>
              </a:path>
              <a:path w="673734" h="370839">
                <a:moveTo>
                  <a:pt x="293751" y="255270"/>
                </a:moveTo>
                <a:lnTo>
                  <a:pt x="18669" y="255270"/>
                </a:lnTo>
                <a:lnTo>
                  <a:pt x="18669" y="304800"/>
                </a:lnTo>
                <a:lnTo>
                  <a:pt x="230505" y="304800"/>
                </a:lnTo>
                <a:lnTo>
                  <a:pt x="230505" y="369188"/>
                </a:lnTo>
                <a:lnTo>
                  <a:pt x="293751" y="369188"/>
                </a:lnTo>
                <a:lnTo>
                  <a:pt x="293751" y="255270"/>
                </a:lnTo>
                <a:close/>
              </a:path>
              <a:path w="673734" h="370839">
                <a:moveTo>
                  <a:pt x="216789" y="194310"/>
                </a:moveTo>
                <a:lnTo>
                  <a:pt x="1905" y="194310"/>
                </a:lnTo>
                <a:lnTo>
                  <a:pt x="1905" y="241935"/>
                </a:lnTo>
                <a:lnTo>
                  <a:pt x="216789" y="241935"/>
                </a:lnTo>
                <a:lnTo>
                  <a:pt x="216789" y="194310"/>
                </a:lnTo>
                <a:close/>
              </a:path>
              <a:path w="673734" h="370839">
                <a:moveTo>
                  <a:pt x="216789" y="31242"/>
                </a:moveTo>
                <a:lnTo>
                  <a:pt x="0" y="31242"/>
                </a:lnTo>
                <a:lnTo>
                  <a:pt x="0" y="78486"/>
                </a:lnTo>
                <a:lnTo>
                  <a:pt x="32766" y="78486"/>
                </a:lnTo>
                <a:lnTo>
                  <a:pt x="27432" y="81534"/>
                </a:lnTo>
                <a:lnTo>
                  <a:pt x="22987" y="86487"/>
                </a:lnTo>
                <a:lnTo>
                  <a:pt x="15875" y="100457"/>
                </a:lnTo>
                <a:lnTo>
                  <a:pt x="14097" y="107950"/>
                </a:lnTo>
                <a:lnTo>
                  <a:pt x="14097" y="115824"/>
                </a:lnTo>
                <a:lnTo>
                  <a:pt x="30099" y="160147"/>
                </a:lnTo>
                <a:lnTo>
                  <a:pt x="74295" y="178688"/>
                </a:lnTo>
                <a:lnTo>
                  <a:pt x="74295" y="194310"/>
                </a:lnTo>
                <a:lnTo>
                  <a:pt x="141351" y="194310"/>
                </a:lnTo>
                <a:lnTo>
                  <a:pt x="141351" y="178688"/>
                </a:lnTo>
                <a:lnTo>
                  <a:pt x="154876" y="176404"/>
                </a:lnTo>
                <a:lnTo>
                  <a:pt x="193476" y="152096"/>
                </a:lnTo>
                <a:lnTo>
                  <a:pt x="201142" y="131825"/>
                </a:lnTo>
                <a:lnTo>
                  <a:pt x="94742" y="131825"/>
                </a:lnTo>
                <a:lnTo>
                  <a:pt x="88519" y="129412"/>
                </a:lnTo>
                <a:lnTo>
                  <a:pt x="79629" y="119761"/>
                </a:lnTo>
                <a:lnTo>
                  <a:pt x="77343" y="113157"/>
                </a:lnTo>
                <a:lnTo>
                  <a:pt x="77343" y="96393"/>
                </a:lnTo>
                <a:lnTo>
                  <a:pt x="79629" y="89788"/>
                </a:lnTo>
                <a:lnTo>
                  <a:pt x="88519" y="80390"/>
                </a:lnTo>
                <a:lnTo>
                  <a:pt x="94742" y="78105"/>
                </a:lnTo>
                <a:lnTo>
                  <a:pt x="216789" y="78105"/>
                </a:lnTo>
                <a:lnTo>
                  <a:pt x="216789" y="31242"/>
                </a:lnTo>
                <a:close/>
              </a:path>
              <a:path w="673734" h="370839">
                <a:moveTo>
                  <a:pt x="216789" y="78105"/>
                </a:moveTo>
                <a:lnTo>
                  <a:pt x="122047" y="78105"/>
                </a:lnTo>
                <a:lnTo>
                  <a:pt x="128397" y="80390"/>
                </a:lnTo>
                <a:lnTo>
                  <a:pt x="137287" y="89788"/>
                </a:lnTo>
                <a:lnTo>
                  <a:pt x="139446" y="96393"/>
                </a:lnTo>
                <a:lnTo>
                  <a:pt x="139446" y="113157"/>
                </a:lnTo>
                <a:lnTo>
                  <a:pt x="137287" y="119761"/>
                </a:lnTo>
                <a:lnTo>
                  <a:pt x="128397" y="129412"/>
                </a:lnTo>
                <a:lnTo>
                  <a:pt x="122047" y="131825"/>
                </a:lnTo>
                <a:lnTo>
                  <a:pt x="201142" y="131825"/>
                </a:lnTo>
                <a:lnTo>
                  <a:pt x="201668" y="129756"/>
                </a:lnTo>
                <a:lnTo>
                  <a:pt x="202692" y="115824"/>
                </a:lnTo>
                <a:lnTo>
                  <a:pt x="202692" y="107950"/>
                </a:lnTo>
                <a:lnTo>
                  <a:pt x="200914" y="100457"/>
                </a:lnTo>
                <a:lnTo>
                  <a:pt x="193802" y="86487"/>
                </a:lnTo>
                <a:lnTo>
                  <a:pt x="189357" y="81534"/>
                </a:lnTo>
                <a:lnTo>
                  <a:pt x="184023" y="78486"/>
                </a:lnTo>
                <a:lnTo>
                  <a:pt x="216789" y="78486"/>
                </a:lnTo>
                <a:lnTo>
                  <a:pt x="216789" y="78105"/>
                </a:lnTo>
                <a:close/>
              </a:path>
              <a:path w="673734" h="370839">
                <a:moveTo>
                  <a:pt x="140589" y="0"/>
                </a:moveTo>
                <a:lnTo>
                  <a:pt x="77343" y="0"/>
                </a:lnTo>
                <a:lnTo>
                  <a:pt x="77343" y="31242"/>
                </a:lnTo>
                <a:lnTo>
                  <a:pt x="140589" y="31242"/>
                </a:lnTo>
                <a:lnTo>
                  <a:pt x="140589" y="0"/>
                </a:lnTo>
                <a:close/>
              </a:path>
              <a:path w="673734" h="370839">
                <a:moveTo>
                  <a:pt x="441325" y="73913"/>
                </a:moveTo>
                <a:lnTo>
                  <a:pt x="375666" y="73913"/>
                </a:lnTo>
                <a:lnTo>
                  <a:pt x="338709" y="212217"/>
                </a:lnTo>
                <a:lnTo>
                  <a:pt x="401955" y="212217"/>
                </a:lnTo>
                <a:lnTo>
                  <a:pt x="435864" y="83820"/>
                </a:lnTo>
                <a:lnTo>
                  <a:pt x="436626" y="81025"/>
                </a:lnTo>
                <a:lnTo>
                  <a:pt x="437515" y="78612"/>
                </a:lnTo>
                <a:lnTo>
                  <a:pt x="439547" y="74802"/>
                </a:lnTo>
                <a:lnTo>
                  <a:pt x="441325" y="73913"/>
                </a:lnTo>
                <a:close/>
              </a:path>
              <a:path w="673734" h="370839">
                <a:moveTo>
                  <a:pt x="521589" y="73913"/>
                </a:moveTo>
                <a:lnTo>
                  <a:pt x="455676" y="73913"/>
                </a:lnTo>
                <a:lnTo>
                  <a:pt x="457750" y="74802"/>
                </a:lnTo>
                <a:lnTo>
                  <a:pt x="457549" y="74802"/>
                </a:lnTo>
                <a:lnTo>
                  <a:pt x="459740" y="77724"/>
                </a:lnTo>
                <a:lnTo>
                  <a:pt x="460629" y="80263"/>
                </a:lnTo>
                <a:lnTo>
                  <a:pt x="488442" y="212217"/>
                </a:lnTo>
                <a:lnTo>
                  <a:pt x="551688" y="212217"/>
                </a:lnTo>
                <a:lnTo>
                  <a:pt x="521589" y="73913"/>
                </a:lnTo>
                <a:close/>
              </a:path>
              <a:path w="673734" h="370839">
                <a:moveTo>
                  <a:pt x="557403" y="23622"/>
                </a:moveTo>
                <a:lnTo>
                  <a:pt x="343281" y="23622"/>
                </a:lnTo>
                <a:lnTo>
                  <a:pt x="343281" y="73913"/>
                </a:lnTo>
                <a:lnTo>
                  <a:pt x="557403" y="73913"/>
                </a:lnTo>
                <a:lnTo>
                  <a:pt x="557403" y="23622"/>
                </a:lnTo>
                <a:close/>
              </a:path>
              <a:path w="673734" h="370839">
                <a:moveTo>
                  <a:pt x="632079" y="21717"/>
                </a:moveTo>
                <a:lnTo>
                  <a:pt x="568833" y="21717"/>
                </a:lnTo>
                <a:lnTo>
                  <a:pt x="568833" y="216026"/>
                </a:lnTo>
                <a:lnTo>
                  <a:pt x="632079" y="216026"/>
                </a:lnTo>
                <a:lnTo>
                  <a:pt x="632079" y="137160"/>
                </a:lnTo>
                <a:lnTo>
                  <a:pt x="673227" y="137160"/>
                </a:lnTo>
                <a:lnTo>
                  <a:pt x="673227" y="83820"/>
                </a:lnTo>
                <a:lnTo>
                  <a:pt x="632079" y="83820"/>
                </a:lnTo>
                <a:lnTo>
                  <a:pt x="632079" y="21717"/>
                </a:lnTo>
                <a:close/>
              </a:path>
              <a:path w="673734" h="370839">
                <a:moveTo>
                  <a:pt x="293751" y="21717"/>
                </a:moveTo>
                <a:lnTo>
                  <a:pt x="230505" y="21717"/>
                </a:lnTo>
                <a:lnTo>
                  <a:pt x="230505" y="241935"/>
                </a:lnTo>
                <a:lnTo>
                  <a:pt x="293751" y="241935"/>
                </a:lnTo>
                <a:lnTo>
                  <a:pt x="293751" y="148589"/>
                </a:lnTo>
                <a:lnTo>
                  <a:pt x="327279" y="148589"/>
                </a:lnTo>
                <a:lnTo>
                  <a:pt x="327279" y="95250"/>
                </a:lnTo>
                <a:lnTo>
                  <a:pt x="293751" y="95250"/>
                </a:lnTo>
                <a:lnTo>
                  <a:pt x="293751" y="21717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1507236" y="3244595"/>
            <a:ext cx="8124825" cy="3008630"/>
            <a:chOff x="1507236" y="3244595"/>
            <a:chExt cx="8124825" cy="3008630"/>
          </a:xfrm>
        </p:grpSpPr>
        <p:sp>
          <p:nvSpPr>
            <p:cNvPr id="25" name="object 25"/>
            <p:cNvSpPr/>
            <p:nvPr/>
          </p:nvSpPr>
          <p:spPr>
            <a:xfrm>
              <a:off x="7082027" y="3244595"/>
              <a:ext cx="2009139" cy="2171700"/>
            </a:xfrm>
            <a:custGeom>
              <a:avLst/>
              <a:gdLst/>
              <a:ahLst/>
              <a:cxnLst/>
              <a:rect l="l" t="t" r="r" b="b"/>
              <a:pathLst>
                <a:path w="2009140" h="2171700">
                  <a:moveTo>
                    <a:pt x="1673860" y="0"/>
                  </a:moveTo>
                  <a:lnTo>
                    <a:pt x="334772" y="0"/>
                  </a:lnTo>
                  <a:lnTo>
                    <a:pt x="285296" y="3629"/>
                  </a:lnTo>
                  <a:lnTo>
                    <a:pt x="238077" y="14172"/>
                  </a:lnTo>
                  <a:lnTo>
                    <a:pt x="193630" y="31110"/>
                  </a:lnTo>
                  <a:lnTo>
                    <a:pt x="152475" y="53928"/>
                  </a:lnTo>
                  <a:lnTo>
                    <a:pt x="115127" y="82106"/>
                  </a:lnTo>
                  <a:lnTo>
                    <a:pt x="82106" y="115127"/>
                  </a:lnTo>
                  <a:lnTo>
                    <a:pt x="53928" y="152475"/>
                  </a:lnTo>
                  <a:lnTo>
                    <a:pt x="31110" y="193630"/>
                  </a:lnTo>
                  <a:lnTo>
                    <a:pt x="14172" y="238077"/>
                  </a:lnTo>
                  <a:lnTo>
                    <a:pt x="3629" y="285296"/>
                  </a:lnTo>
                  <a:lnTo>
                    <a:pt x="0" y="334771"/>
                  </a:lnTo>
                  <a:lnTo>
                    <a:pt x="0" y="2171700"/>
                  </a:lnTo>
                  <a:lnTo>
                    <a:pt x="2008631" y="2171700"/>
                  </a:lnTo>
                  <a:lnTo>
                    <a:pt x="2008631" y="334771"/>
                  </a:lnTo>
                  <a:lnTo>
                    <a:pt x="2005002" y="285296"/>
                  </a:lnTo>
                  <a:lnTo>
                    <a:pt x="1994459" y="238077"/>
                  </a:lnTo>
                  <a:lnTo>
                    <a:pt x="1977521" y="193630"/>
                  </a:lnTo>
                  <a:lnTo>
                    <a:pt x="1954703" y="152475"/>
                  </a:lnTo>
                  <a:lnTo>
                    <a:pt x="1926525" y="115127"/>
                  </a:lnTo>
                  <a:lnTo>
                    <a:pt x="1893504" y="82106"/>
                  </a:lnTo>
                  <a:lnTo>
                    <a:pt x="1856156" y="53928"/>
                  </a:lnTo>
                  <a:lnTo>
                    <a:pt x="1815001" y="31110"/>
                  </a:lnTo>
                  <a:lnTo>
                    <a:pt x="1770554" y="14172"/>
                  </a:lnTo>
                  <a:lnTo>
                    <a:pt x="1723335" y="3629"/>
                  </a:lnTo>
                  <a:lnTo>
                    <a:pt x="1673860" y="0"/>
                  </a:lnTo>
                  <a:close/>
                </a:path>
              </a:pathLst>
            </a:custGeom>
            <a:solidFill>
              <a:srgbClr val="DEEBF7">
                <a:alpha val="7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7236" y="5405627"/>
              <a:ext cx="8124444" cy="56845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21380" y="5407151"/>
              <a:ext cx="3154680" cy="551815"/>
            </a:xfrm>
            <a:custGeom>
              <a:avLst/>
              <a:gdLst/>
              <a:ahLst/>
              <a:cxnLst/>
              <a:rect l="l" t="t" r="r" b="b"/>
              <a:pathLst>
                <a:path w="3154679" h="551814">
                  <a:moveTo>
                    <a:pt x="684276" y="0"/>
                  </a:moveTo>
                  <a:lnTo>
                    <a:pt x="0" y="0"/>
                  </a:lnTo>
                  <a:lnTo>
                    <a:pt x="0" y="551688"/>
                  </a:lnTo>
                  <a:lnTo>
                    <a:pt x="684276" y="0"/>
                  </a:lnTo>
                  <a:close/>
                </a:path>
                <a:path w="3154679" h="551814">
                  <a:moveTo>
                    <a:pt x="3154667" y="0"/>
                  </a:moveTo>
                  <a:lnTo>
                    <a:pt x="2470404" y="0"/>
                  </a:lnTo>
                  <a:lnTo>
                    <a:pt x="2470404" y="551688"/>
                  </a:lnTo>
                  <a:lnTo>
                    <a:pt x="3154667" y="0"/>
                  </a:lnTo>
                  <a:close/>
                </a:path>
              </a:pathLst>
            </a:custGeom>
            <a:solidFill>
              <a:srgbClr val="C4C4C4">
                <a:alpha val="7882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6500" y="4546104"/>
              <a:ext cx="1022591" cy="14996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02408" y="4571999"/>
              <a:ext cx="920495" cy="139750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48427" y="4251972"/>
              <a:ext cx="1024153" cy="179374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74336" y="4277867"/>
              <a:ext cx="922019" cy="169163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97139" y="3778008"/>
              <a:ext cx="1024153" cy="22677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23047" y="3803903"/>
              <a:ext cx="922020" cy="216560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027421" y="3940047"/>
              <a:ext cx="582930" cy="233679"/>
            </a:xfrm>
            <a:custGeom>
              <a:avLst/>
              <a:gdLst/>
              <a:ahLst/>
              <a:cxnLst/>
              <a:rect l="l" t="t" r="r" b="b"/>
              <a:pathLst>
                <a:path w="582929" h="233679">
                  <a:moveTo>
                    <a:pt x="217931" y="167512"/>
                  </a:moveTo>
                  <a:lnTo>
                    <a:pt x="177545" y="167512"/>
                  </a:lnTo>
                  <a:lnTo>
                    <a:pt x="168401" y="233425"/>
                  </a:lnTo>
                  <a:lnTo>
                    <a:pt x="202183" y="233425"/>
                  </a:lnTo>
                  <a:lnTo>
                    <a:pt x="217931" y="167512"/>
                  </a:lnTo>
                  <a:close/>
                </a:path>
                <a:path w="582929" h="233679">
                  <a:moveTo>
                    <a:pt x="582802" y="5587"/>
                  </a:moveTo>
                  <a:lnTo>
                    <a:pt x="500125" y="5587"/>
                  </a:lnTo>
                  <a:lnTo>
                    <a:pt x="500125" y="45847"/>
                  </a:lnTo>
                  <a:lnTo>
                    <a:pt x="536701" y="45847"/>
                  </a:lnTo>
                  <a:lnTo>
                    <a:pt x="536701" y="213106"/>
                  </a:lnTo>
                  <a:lnTo>
                    <a:pt x="582802" y="213106"/>
                  </a:lnTo>
                  <a:lnTo>
                    <a:pt x="582802" y="5587"/>
                  </a:lnTo>
                  <a:close/>
                </a:path>
                <a:path w="582929" h="233679">
                  <a:moveTo>
                    <a:pt x="468502" y="5587"/>
                  </a:moveTo>
                  <a:lnTo>
                    <a:pt x="385825" y="5587"/>
                  </a:lnTo>
                  <a:lnTo>
                    <a:pt x="385825" y="45847"/>
                  </a:lnTo>
                  <a:lnTo>
                    <a:pt x="422401" y="45847"/>
                  </a:lnTo>
                  <a:lnTo>
                    <a:pt x="422401" y="213106"/>
                  </a:lnTo>
                  <a:lnTo>
                    <a:pt x="468502" y="213106"/>
                  </a:lnTo>
                  <a:lnTo>
                    <a:pt x="468502" y="5587"/>
                  </a:lnTo>
                  <a:close/>
                </a:path>
                <a:path w="582929" h="233679">
                  <a:moveTo>
                    <a:pt x="375919" y="5587"/>
                  </a:moveTo>
                  <a:lnTo>
                    <a:pt x="233425" y="5587"/>
                  </a:lnTo>
                  <a:lnTo>
                    <a:pt x="233425" y="45847"/>
                  </a:lnTo>
                  <a:lnTo>
                    <a:pt x="321944" y="45847"/>
                  </a:lnTo>
                  <a:lnTo>
                    <a:pt x="250443" y="213106"/>
                  </a:lnTo>
                  <a:lnTo>
                    <a:pt x="298830" y="213106"/>
                  </a:lnTo>
                  <a:lnTo>
                    <a:pt x="375919" y="33147"/>
                  </a:lnTo>
                  <a:lnTo>
                    <a:pt x="375919" y="5587"/>
                  </a:lnTo>
                  <a:close/>
                </a:path>
                <a:path w="582929" h="233679">
                  <a:moveTo>
                    <a:pt x="143989" y="40512"/>
                  </a:moveTo>
                  <a:lnTo>
                    <a:pt x="84864" y="40512"/>
                  </a:lnTo>
                  <a:lnTo>
                    <a:pt x="91820" y="42672"/>
                  </a:lnTo>
                  <a:lnTo>
                    <a:pt x="96265" y="47243"/>
                  </a:lnTo>
                  <a:lnTo>
                    <a:pt x="100837" y="51816"/>
                  </a:lnTo>
                  <a:lnTo>
                    <a:pt x="103124" y="57912"/>
                  </a:lnTo>
                  <a:lnTo>
                    <a:pt x="103250" y="71374"/>
                  </a:lnTo>
                  <a:lnTo>
                    <a:pt x="101345" y="78105"/>
                  </a:lnTo>
                  <a:lnTo>
                    <a:pt x="72262" y="116586"/>
                  </a:lnTo>
                  <a:lnTo>
                    <a:pt x="4317" y="186562"/>
                  </a:lnTo>
                  <a:lnTo>
                    <a:pt x="4317" y="213106"/>
                  </a:lnTo>
                  <a:lnTo>
                    <a:pt x="152653" y="213106"/>
                  </a:lnTo>
                  <a:lnTo>
                    <a:pt x="152653" y="173862"/>
                  </a:lnTo>
                  <a:lnTo>
                    <a:pt x="72008" y="173862"/>
                  </a:lnTo>
                  <a:lnTo>
                    <a:pt x="101726" y="143129"/>
                  </a:lnTo>
                  <a:lnTo>
                    <a:pt x="130048" y="110998"/>
                  </a:lnTo>
                  <a:lnTo>
                    <a:pt x="148716" y="72262"/>
                  </a:lnTo>
                  <a:lnTo>
                    <a:pt x="148589" y="65150"/>
                  </a:lnTo>
                  <a:lnTo>
                    <a:pt x="147318" y="51816"/>
                  </a:lnTo>
                  <a:lnTo>
                    <a:pt x="147284" y="51456"/>
                  </a:lnTo>
                  <a:lnTo>
                    <a:pt x="143989" y="40512"/>
                  </a:lnTo>
                  <a:close/>
                </a:path>
                <a:path w="582929" h="233679">
                  <a:moveTo>
                    <a:pt x="74549" y="0"/>
                  </a:moveTo>
                  <a:lnTo>
                    <a:pt x="31829" y="11751"/>
                  </a:lnTo>
                  <a:lnTo>
                    <a:pt x="5460" y="43005"/>
                  </a:lnTo>
                  <a:lnTo>
                    <a:pt x="0" y="71374"/>
                  </a:lnTo>
                  <a:lnTo>
                    <a:pt x="45465" y="71374"/>
                  </a:lnTo>
                  <a:lnTo>
                    <a:pt x="45592" y="63118"/>
                  </a:lnTo>
                  <a:lnTo>
                    <a:pt x="48005" y="56006"/>
                  </a:lnTo>
                  <a:lnTo>
                    <a:pt x="57912" y="43814"/>
                  </a:lnTo>
                  <a:lnTo>
                    <a:pt x="65024" y="40512"/>
                  </a:lnTo>
                  <a:lnTo>
                    <a:pt x="74549" y="40258"/>
                  </a:lnTo>
                  <a:lnTo>
                    <a:pt x="143912" y="40258"/>
                  </a:lnTo>
                  <a:lnTo>
                    <a:pt x="143573" y="39131"/>
                  </a:lnTo>
                  <a:lnTo>
                    <a:pt x="105790" y="4937"/>
                  </a:lnTo>
                  <a:lnTo>
                    <a:pt x="91170" y="1379"/>
                  </a:lnTo>
                  <a:lnTo>
                    <a:pt x="74549" y="0"/>
                  </a:lnTo>
                  <a:close/>
                </a:path>
                <a:path w="582929" h="233679">
                  <a:moveTo>
                    <a:pt x="84045" y="40258"/>
                  </a:moveTo>
                  <a:lnTo>
                    <a:pt x="74549" y="40258"/>
                  </a:lnTo>
                  <a:lnTo>
                    <a:pt x="94360" y="40512"/>
                  </a:lnTo>
                  <a:lnTo>
                    <a:pt x="84864" y="40512"/>
                  </a:lnTo>
                  <a:lnTo>
                    <a:pt x="84045" y="40258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46674" y="3978147"/>
              <a:ext cx="161543" cy="1731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511552" y="4232909"/>
              <a:ext cx="718185" cy="233679"/>
            </a:xfrm>
            <a:custGeom>
              <a:avLst/>
              <a:gdLst/>
              <a:ahLst/>
              <a:cxnLst/>
              <a:rect l="l" t="t" r="r" b="b"/>
              <a:pathLst>
                <a:path w="718185" h="233679">
                  <a:moveTo>
                    <a:pt x="217931" y="167386"/>
                  </a:moveTo>
                  <a:lnTo>
                    <a:pt x="177546" y="167386"/>
                  </a:lnTo>
                  <a:lnTo>
                    <a:pt x="168402" y="233299"/>
                  </a:lnTo>
                  <a:lnTo>
                    <a:pt x="202184" y="233299"/>
                  </a:lnTo>
                  <a:lnTo>
                    <a:pt x="217931" y="167386"/>
                  </a:lnTo>
                  <a:close/>
                </a:path>
                <a:path w="718185" h="233679">
                  <a:moveTo>
                    <a:pt x="530352" y="171195"/>
                  </a:moveTo>
                  <a:lnTo>
                    <a:pt x="486537" y="171195"/>
                  </a:lnTo>
                  <a:lnTo>
                    <a:pt x="486537" y="212979"/>
                  </a:lnTo>
                  <a:lnTo>
                    <a:pt x="530352" y="212979"/>
                  </a:lnTo>
                  <a:lnTo>
                    <a:pt x="530352" y="171195"/>
                  </a:lnTo>
                  <a:close/>
                </a:path>
                <a:path w="718185" h="233679">
                  <a:moveTo>
                    <a:pt x="530352" y="5587"/>
                  </a:moveTo>
                  <a:lnTo>
                    <a:pt x="473583" y="5587"/>
                  </a:lnTo>
                  <a:lnTo>
                    <a:pt x="393319" y="133095"/>
                  </a:lnTo>
                  <a:lnTo>
                    <a:pt x="393319" y="171195"/>
                  </a:lnTo>
                  <a:lnTo>
                    <a:pt x="557530" y="171195"/>
                  </a:lnTo>
                  <a:lnTo>
                    <a:pt x="557530" y="133095"/>
                  </a:lnTo>
                  <a:lnTo>
                    <a:pt x="437642" y="133095"/>
                  </a:lnTo>
                  <a:lnTo>
                    <a:pt x="486537" y="53086"/>
                  </a:lnTo>
                  <a:lnTo>
                    <a:pt x="530352" y="53086"/>
                  </a:lnTo>
                  <a:lnTo>
                    <a:pt x="530352" y="5587"/>
                  </a:lnTo>
                  <a:close/>
                </a:path>
                <a:path w="718185" h="233679">
                  <a:moveTo>
                    <a:pt x="530352" y="53086"/>
                  </a:moveTo>
                  <a:lnTo>
                    <a:pt x="486537" y="53086"/>
                  </a:lnTo>
                  <a:lnTo>
                    <a:pt x="486537" y="133095"/>
                  </a:lnTo>
                  <a:lnTo>
                    <a:pt x="530352" y="133095"/>
                  </a:lnTo>
                  <a:lnTo>
                    <a:pt x="530352" y="53086"/>
                  </a:lnTo>
                  <a:close/>
                </a:path>
                <a:path w="718185" h="233679">
                  <a:moveTo>
                    <a:pt x="609346" y="152654"/>
                  </a:moveTo>
                  <a:lnTo>
                    <a:pt x="563880" y="152654"/>
                  </a:lnTo>
                  <a:lnTo>
                    <a:pt x="566287" y="166989"/>
                  </a:lnTo>
                  <a:lnTo>
                    <a:pt x="586486" y="200279"/>
                  </a:lnTo>
                  <a:lnTo>
                    <a:pt x="610305" y="213540"/>
                  </a:lnTo>
                  <a:lnTo>
                    <a:pt x="610476" y="213540"/>
                  </a:lnTo>
                  <a:lnTo>
                    <a:pt x="624633" y="216816"/>
                  </a:lnTo>
                  <a:lnTo>
                    <a:pt x="640969" y="218058"/>
                  </a:lnTo>
                  <a:lnTo>
                    <a:pt x="651543" y="217505"/>
                  </a:lnTo>
                  <a:lnTo>
                    <a:pt x="661558" y="216011"/>
                  </a:lnTo>
                  <a:lnTo>
                    <a:pt x="701889" y="194538"/>
                  </a:lnTo>
                  <a:lnTo>
                    <a:pt x="712297" y="179069"/>
                  </a:lnTo>
                  <a:lnTo>
                    <a:pt x="631317" y="179069"/>
                  </a:lnTo>
                  <a:lnTo>
                    <a:pt x="623824" y="176656"/>
                  </a:lnTo>
                  <a:lnTo>
                    <a:pt x="618617" y="172085"/>
                  </a:lnTo>
                  <a:lnTo>
                    <a:pt x="613283" y="167512"/>
                  </a:lnTo>
                  <a:lnTo>
                    <a:pt x="610294" y="161162"/>
                  </a:lnTo>
                  <a:lnTo>
                    <a:pt x="609399" y="153162"/>
                  </a:lnTo>
                  <a:lnTo>
                    <a:pt x="609346" y="152654"/>
                  </a:lnTo>
                  <a:close/>
                </a:path>
                <a:path w="718185" h="233679">
                  <a:moveTo>
                    <a:pt x="707500" y="38862"/>
                  </a:moveTo>
                  <a:lnTo>
                    <a:pt x="648222" y="38862"/>
                  </a:lnTo>
                  <a:lnTo>
                    <a:pt x="654558" y="40893"/>
                  </a:lnTo>
                  <a:lnTo>
                    <a:pt x="664210" y="49530"/>
                  </a:lnTo>
                  <a:lnTo>
                    <a:pt x="666623" y="55625"/>
                  </a:lnTo>
                  <a:lnTo>
                    <a:pt x="666623" y="71246"/>
                  </a:lnTo>
                  <a:lnTo>
                    <a:pt x="663956" y="77596"/>
                  </a:lnTo>
                  <a:lnTo>
                    <a:pt x="653415" y="86868"/>
                  </a:lnTo>
                  <a:lnTo>
                    <a:pt x="645639" y="89281"/>
                  </a:lnTo>
                  <a:lnTo>
                    <a:pt x="615950" y="89281"/>
                  </a:lnTo>
                  <a:lnTo>
                    <a:pt x="615950" y="127000"/>
                  </a:lnTo>
                  <a:lnTo>
                    <a:pt x="636651" y="127000"/>
                  </a:lnTo>
                  <a:lnTo>
                    <a:pt x="644435" y="127408"/>
                  </a:lnTo>
                  <a:lnTo>
                    <a:pt x="672592" y="144780"/>
                  </a:lnTo>
                  <a:lnTo>
                    <a:pt x="672592" y="161162"/>
                  </a:lnTo>
                  <a:lnTo>
                    <a:pt x="669857" y="166989"/>
                  </a:lnTo>
                  <a:lnTo>
                    <a:pt x="669512" y="167512"/>
                  </a:lnTo>
                  <a:lnTo>
                    <a:pt x="663956" y="171957"/>
                  </a:lnTo>
                  <a:lnTo>
                    <a:pt x="658241" y="176656"/>
                  </a:lnTo>
                  <a:lnTo>
                    <a:pt x="650197" y="179069"/>
                  </a:lnTo>
                  <a:lnTo>
                    <a:pt x="712297" y="179069"/>
                  </a:lnTo>
                  <a:lnTo>
                    <a:pt x="715016" y="172085"/>
                  </a:lnTo>
                  <a:lnTo>
                    <a:pt x="715121" y="171815"/>
                  </a:lnTo>
                  <a:lnTo>
                    <a:pt x="717087" y="162827"/>
                  </a:lnTo>
                  <a:lnTo>
                    <a:pt x="717804" y="153162"/>
                  </a:lnTo>
                  <a:lnTo>
                    <a:pt x="717677" y="144271"/>
                  </a:lnTo>
                  <a:lnTo>
                    <a:pt x="690118" y="110362"/>
                  </a:lnTo>
                  <a:lnTo>
                    <a:pt x="677291" y="106806"/>
                  </a:lnTo>
                  <a:lnTo>
                    <a:pt x="683863" y="104973"/>
                  </a:lnTo>
                  <a:lnTo>
                    <a:pt x="711252" y="71246"/>
                  </a:lnTo>
                  <a:lnTo>
                    <a:pt x="711313" y="71022"/>
                  </a:lnTo>
                  <a:lnTo>
                    <a:pt x="712216" y="62356"/>
                  </a:lnTo>
                  <a:lnTo>
                    <a:pt x="710806" y="49530"/>
                  </a:lnTo>
                  <a:lnTo>
                    <a:pt x="710737" y="48898"/>
                  </a:lnTo>
                  <a:lnTo>
                    <a:pt x="707500" y="38862"/>
                  </a:lnTo>
                  <a:close/>
                </a:path>
                <a:path w="718185" h="233679">
                  <a:moveTo>
                    <a:pt x="639445" y="0"/>
                  </a:moveTo>
                  <a:lnTo>
                    <a:pt x="597993" y="10965"/>
                  </a:lnTo>
                  <a:lnTo>
                    <a:pt x="572420" y="40608"/>
                  </a:lnTo>
                  <a:lnTo>
                    <a:pt x="567182" y="67944"/>
                  </a:lnTo>
                  <a:lnTo>
                    <a:pt x="612648" y="67944"/>
                  </a:lnTo>
                  <a:lnTo>
                    <a:pt x="612648" y="60198"/>
                  </a:lnTo>
                  <a:lnTo>
                    <a:pt x="614784" y="53538"/>
                  </a:lnTo>
                  <a:lnTo>
                    <a:pt x="619125" y="47751"/>
                  </a:lnTo>
                  <a:lnTo>
                    <a:pt x="623443" y="41910"/>
                  </a:lnTo>
                  <a:lnTo>
                    <a:pt x="630174" y="38862"/>
                  </a:lnTo>
                  <a:lnTo>
                    <a:pt x="639191" y="38607"/>
                  </a:lnTo>
                  <a:lnTo>
                    <a:pt x="707419" y="38607"/>
                  </a:lnTo>
                  <a:lnTo>
                    <a:pt x="706866" y="36893"/>
                  </a:lnTo>
                  <a:lnTo>
                    <a:pt x="668956" y="4476"/>
                  </a:lnTo>
                  <a:lnTo>
                    <a:pt x="655016" y="1214"/>
                  </a:lnTo>
                  <a:lnTo>
                    <a:pt x="639445" y="0"/>
                  </a:lnTo>
                  <a:close/>
                </a:path>
                <a:path w="718185" h="233679">
                  <a:moveTo>
                    <a:pt x="647431" y="38607"/>
                  </a:moveTo>
                  <a:lnTo>
                    <a:pt x="639191" y="38607"/>
                  </a:lnTo>
                  <a:lnTo>
                    <a:pt x="656462" y="38862"/>
                  </a:lnTo>
                  <a:lnTo>
                    <a:pt x="648222" y="38862"/>
                  </a:lnTo>
                  <a:lnTo>
                    <a:pt x="647431" y="38607"/>
                  </a:lnTo>
                  <a:close/>
                </a:path>
                <a:path w="718185" h="233679">
                  <a:moveTo>
                    <a:pt x="375544" y="40258"/>
                  </a:moveTo>
                  <a:lnTo>
                    <a:pt x="316103" y="40258"/>
                  </a:lnTo>
                  <a:lnTo>
                    <a:pt x="323469" y="42544"/>
                  </a:lnTo>
                  <a:lnTo>
                    <a:pt x="327914" y="47117"/>
                  </a:lnTo>
                  <a:lnTo>
                    <a:pt x="332486" y="51688"/>
                  </a:lnTo>
                  <a:lnTo>
                    <a:pt x="334772" y="57912"/>
                  </a:lnTo>
                  <a:lnTo>
                    <a:pt x="334899" y="71246"/>
                  </a:lnTo>
                  <a:lnTo>
                    <a:pt x="332867" y="77977"/>
                  </a:lnTo>
                  <a:lnTo>
                    <a:pt x="303911" y="116458"/>
                  </a:lnTo>
                  <a:lnTo>
                    <a:pt x="235966" y="186436"/>
                  </a:lnTo>
                  <a:lnTo>
                    <a:pt x="235966" y="212979"/>
                  </a:lnTo>
                  <a:lnTo>
                    <a:pt x="384302" y="212979"/>
                  </a:lnTo>
                  <a:lnTo>
                    <a:pt x="384302" y="173736"/>
                  </a:lnTo>
                  <a:lnTo>
                    <a:pt x="303656" y="173736"/>
                  </a:lnTo>
                  <a:lnTo>
                    <a:pt x="333375" y="143001"/>
                  </a:lnTo>
                  <a:lnTo>
                    <a:pt x="361696" y="110870"/>
                  </a:lnTo>
                  <a:lnTo>
                    <a:pt x="380365" y="72136"/>
                  </a:lnTo>
                  <a:lnTo>
                    <a:pt x="380348" y="71246"/>
                  </a:lnTo>
                  <a:lnTo>
                    <a:pt x="380238" y="65150"/>
                  </a:lnTo>
                  <a:lnTo>
                    <a:pt x="378908" y="51688"/>
                  </a:lnTo>
                  <a:lnTo>
                    <a:pt x="378878" y="51383"/>
                  </a:lnTo>
                  <a:lnTo>
                    <a:pt x="375621" y="40512"/>
                  </a:lnTo>
                  <a:lnTo>
                    <a:pt x="375544" y="40258"/>
                  </a:lnTo>
                  <a:close/>
                </a:path>
                <a:path w="718185" h="233679">
                  <a:moveTo>
                    <a:pt x="306197" y="0"/>
                  </a:moveTo>
                  <a:lnTo>
                    <a:pt x="263405" y="11626"/>
                  </a:lnTo>
                  <a:lnTo>
                    <a:pt x="237061" y="42878"/>
                  </a:lnTo>
                  <a:lnTo>
                    <a:pt x="231648" y="71246"/>
                  </a:lnTo>
                  <a:lnTo>
                    <a:pt x="277114" y="71246"/>
                  </a:lnTo>
                  <a:lnTo>
                    <a:pt x="277114" y="62992"/>
                  </a:lnTo>
                  <a:lnTo>
                    <a:pt x="279654" y="55880"/>
                  </a:lnTo>
                  <a:lnTo>
                    <a:pt x="289560" y="43687"/>
                  </a:lnTo>
                  <a:lnTo>
                    <a:pt x="296672" y="40512"/>
                  </a:lnTo>
                  <a:lnTo>
                    <a:pt x="303022" y="40258"/>
                  </a:lnTo>
                  <a:lnTo>
                    <a:pt x="375544" y="40258"/>
                  </a:lnTo>
                  <a:lnTo>
                    <a:pt x="375173" y="39020"/>
                  </a:lnTo>
                  <a:lnTo>
                    <a:pt x="337343" y="4825"/>
                  </a:lnTo>
                  <a:lnTo>
                    <a:pt x="322746" y="1305"/>
                  </a:lnTo>
                  <a:lnTo>
                    <a:pt x="306197" y="0"/>
                  </a:lnTo>
                  <a:close/>
                </a:path>
                <a:path w="718185" h="233679">
                  <a:moveTo>
                    <a:pt x="143896" y="40258"/>
                  </a:moveTo>
                  <a:lnTo>
                    <a:pt x="84455" y="40258"/>
                  </a:lnTo>
                  <a:lnTo>
                    <a:pt x="91821" y="42544"/>
                  </a:lnTo>
                  <a:lnTo>
                    <a:pt x="96266" y="47117"/>
                  </a:lnTo>
                  <a:lnTo>
                    <a:pt x="100837" y="51688"/>
                  </a:lnTo>
                  <a:lnTo>
                    <a:pt x="103124" y="57912"/>
                  </a:lnTo>
                  <a:lnTo>
                    <a:pt x="103250" y="71246"/>
                  </a:lnTo>
                  <a:lnTo>
                    <a:pt x="101218" y="77977"/>
                  </a:lnTo>
                  <a:lnTo>
                    <a:pt x="72262" y="116458"/>
                  </a:lnTo>
                  <a:lnTo>
                    <a:pt x="4318" y="186436"/>
                  </a:lnTo>
                  <a:lnTo>
                    <a:pt x="4318" y="212979"/>
                  </a:lnTo>
                  <a:lnTo>
                    <a:pt x="152654" y="212979"/>
                  </a:lnTo>
                  <a:lnTo>
                    <a:pt x="152654" y="173736"/>
                  </a:lnTo>
                  <a:lnTo>
                    <a:pt x="72009" y="173736"/>
                  </a:lnTo>
                  <a:lnTo>
                    <a:pt x="101727" y="143001"/>
                  </a:lnTo>
                  <a:lnTo>
                    <a:pt x="130048" y="110870"/>
                  </a:lnTo>
                  <a:lnTo>
                    <a:pt x="148717" y="72136"/>
                  </a:lnTo>
                  <a:lnTo>
                    <a:pt x="148590" y="65150"/>
                  </a:lnTo>
                  <a:lnTo>
                    <a:pt x="147260" y="51688"/>
                  </a:lnTo>
                  <a:lnTo>
                    <a:pt x="147230" y="51383"/>
                  </a:lnTo>
                  <a:lnTo>
                    <a:pt x="143973" y="40512"/>
                  </a:lnTo>
                  <a:lnTo>
                    <a:pt x="143896" y="40258"/>
                  </a:lnTo>
                  <a:close/>
                </a:path>
                <a:path w="718185" h="233679">
                  <a:moveTo>
                    <a:pt x="74549" y="0"/>
                  </a:moveTo>
                  <a:lnTo>
                    <a:pt x="31757" y="11626"/>
                  </a:lnTo>
                  <a:lnTo>
                    <a:pt x="5413" y="42878"/>
                  </a:lnTo>
                  <a:lnTo>
                    <a:pt x="0" y="71246"/>
                  </a:lnTo>
                  <a:lnTo>
                    <a:pt x="45466" y="71246"/>
                  </a:lnTo>
                  <a:lnTo>
                    <a:pt x="45466" y="62992"/>
                  </a:lnTo>
                  <a:lnTo>
                    <a:pt x="48006" y="55880"/>
                  </a:lnTo>
                  <a:lnTo>
                    <a:pt x="57912" y="43687"/>
                  </a:lnTo>
                  <a:lnTo>
                    <a:pt x="65024" y="40512"/>
                  </a:lnTo>
                  <a:lnTo>
                    <a:pt x="71374" y="40258"/>
                  </a:lnTo>
                  <a:lnTo>
                    <a:pt x="143896" y="40258"/>
                  </a:lnTo>
                  <a:lnTo>
                    <a:pt x="143525" y="39020"/>
                  </a:lnTo>
                  <a:lnTo>
                    <a:pt x="105695" y="4825"/>
                  </a:lnTo>
                  <a:lnTo>
                    <a:pt x="91098" y="1305"/>
                  </a:lnTo>
                  <a:lnTo>
                    <a:pt x="74549" y="0"/>
                  </a:lnTo>
                  <a:close/>
                </a:path>
              </a:pathLst>
            </a:custGeom>
            <a:solidFill>
              <a:srgbClr val="9CAB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45103" y="4271009"/>
              <a:ext cx="161544" cy="1731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628636" y="3443604"/>
              <a:ext cx="721360" cy="233679"/>
            </a:xfrm>
            <a:custGeom>
              <a:avLst/>
              <a:gdLst/>
              <a:ahLst/>
              <a:cxnLst/>
              <a:rect l="l" t="t" r="r" b="b"/>
              <a:pathLst>
                <a:path w="721359" h="233679">
                  <a:moveTo>
                    <a:pt x="219583" y="167386"/>
                  </a:moveTo>
                  <a:lnTo>
                    <a:pt x="179070" y="167386"/>
                  </a:lnTo>
                  <a:lnTo>
                    <a:pt x="169925" y="233299"/>
                  </a:lnTo>
                  <a:lnTo>
                    <a:pt x="203835" y="233299"/>
                  </a:lnTo>
                  <a:lnTo>
                    <a:pt x="219583" y="167386"/>
                  </a:lnTo>
                  <a:close/>
                </a:path>
                <a:path w="721359" h="233679">
                  <a:moveTo>
                    <a:pt x="368808" y="171196"/>
                  </a:moveTo>
                  <a:lnTo>
                    <a:pt x="324993" y="171196"/>
                  </a:lnTo>
                  <a:lnTo>
                    <a:pt x="324993" y="212979"/>
                  </a:lnTo>
                  <a:lnTo>
                    <a:pt x="368808" y="212979"/>
                  </a:lnTo>
                  <a:lnTo>
                    <a:pt x="368808" y="171196"/>
                  </a:lnTo>
                  <a:close/>
                </a:path>
                <a:path w="721359" h="233679">
                  <a:moveTo>
                    <a:pt x="368808" y="5588"/>
                  </a:moveTo>
                  <a:lnTo>
                    <a:pt x="312039" y="5588"/>
                  </a:lnTo>
                  <a:lnTo>
                    <a:pt x="231902" y="133096"/>
                  </a:lnTo>
                  <a:lnTo>
                    <a:pt x="231902" y="171196"/>
                  </a:lnTo>
                  <a:lnTo>
                    <a:pt x="396113" y="171196"/>
                  </a:lnTo>
                  <a:lnTo>
                    <a:pt x="396113" y="133096"/>
                  </a:lnTo>
                  <a:lnTo>
                    <a:pt x="276225" y="133096"/>
                  </a:lnTo>
                  <a:lnTo>
                    <a:pt x="324993" y="53086"/>
                  </a:lnTo>
                  <a:lnTo>
                    <a:pt x="368808" y="53086"/>
                  </a:lnTo>
                  <a:lnTo>
                    <a:pt x="368808" y="5588"/>
                  </a:lnTo>
                  <a:close/>
                </a:path>
                <a:path w="721359" h="233679">
                  <a:moveTo>
                    <a:pt x="368808" y="53086"/>
                  </a:moveTo>
                  <a:lnTo>
                    <a:pt x="324993" y="53086"/>
                  </a:lnTo>
                  <a:lnTo>
                    <a:pt x="324993" y="133096"/>
                  </a:lnTo>
                  <a:lnTo>
                    <a:pt x="368808" y="133096"/>
                  </a:lnTo>
                  <a:lnTo>
                    <a:pt x="368808" y="53086"/>
                  </a:lnTo>
                  <a:close/>
                </a:path>
                <a:path w="721359" h="233679">
                  <a:moveTo>
                    <a:pt x="529087" y="142748"/>
                  </a:moveTo>
                  <a:lnTo>
                    <a:pt x="479425" y="142748"/>
                  </a:lnTo>
                  <a:lnTo>
                    <a:pt x="432308" y="212979"/>
                  </a:lnTo>
                  <a:lnTo>
                    <a:pt x="484759" y="212979"/>
                  </a:lnTo>
                  <a:lnTo>
                    <a:pt x="529087" y="142748"/>
                  </a:lnTo>
                  <a:close/>
                </a:path>
                <a:path w="721359" h="233679">
                  <a:moveTo>
                    <a:pt x="478409" y="762"/>
                  </a:moveTo>
                  <a:lnTo>
                    <a:pt x="438785" y="9779"/>
                  </a:lnTo>
                  <a:lnTo>
                    <a:pt x="406083" y="43275"/>
                  </a:lnTo>
                  <a:lnTo>
                    <a:pt x="405975" y="43475"/>
                  </a:lnTo>
                  <a:lnTo>
                    <a:pt x="402707" y="52514"/>
                  </a:lnTo>
                  <a:lnTo>
                    <a:pt x="402621" y="52752"/>
                  </a:lnTo>
                  <a:lnTo>
                    <a:pt x="400606" y="62515"/>
                  </a:lnTo>
                  <a:lnTo>
                    <a:pt x="400502" y="63500"/>
                  </a:lnTo>
                  <a:lnTo>
                    <a:pt x="399813" y="73279"/>
                  </a:lnTo>
                  <a:lnTo>
                    <a:pt x="399796" y="73533"/>
                  </a:lnTo>
                  <a:lnTo>
                    <a:pt x="400424" y="82550"/>
                  </a:lnTo>
                  <a:lnTo>
                    <a:pt x="400508" y="83752"/>
                  </a:lnTo>
                  <a:lnTo>
                    <a:pt x="402447" y="93281"/>
                  </a:lnTo>
                  <a:lnTo>
                    <a:pt x="428565" y="130061"/>
                  </a:lnTo>
                  <a:lnTo>
                    <a:pt x="462811" y="143002"/>
                  </a:lnTo>
                  <a:lnTo>
                    <a:pt x="461347" y="143002"/>
                  </a:lnTo>
                  <a:lnTo>
                    <a:pt x="473583" y="143764"/>
                  </a:lnTo>
                  <a:lnTo>
                    <a:pt x="475361" y="143764"/>
                  </a:lnTo>
                  <a:lnTo>
                    <a:pt x="476885" y="143383"/>
                  </a:lnTo>
                  <a:lnTo>
                    <a:pt x="477456" y="143383"/>
                  </a:lnTo>
                  <a:lnTo>
                    <a:pt x="478790" y="143002"/>
                  </a:lnTo>
                  <a:lnTo>
                    <a:pt x="479425" y="142748"/>
                  </a:lnTo>
                  <a:lnTo>
                    <a:pt x="529087" y="142748"/>
                  </a:lnTo>
                  <a:lnTo>
                    <a:pt x="549530" y="107535"/>
                  </a:lnTo>
                  <a:lnTo>
                    <a:pt x="550135" y="106045"/>
                  </a:lnTo>
                  <a:lnTo>
                    <a:pt x="478409" y="106045"/>
                  </a:lnTo>
                  <a:lnTo>
                    <a:pt x="471025" y="105360"/>
                  </a:lnTo>
                  <a:lnTo>
                    <a:pt x="445008" y="82550"/>
                  </a:lnTo>
                  <a:lnTo>
                    <a:pt x="445008" y="63500"/>
                  </a:lnTo>
                  <a:lnTo>
                    <a:pt x="478409" y="39878"/>
                  </a:lnTo>
                  <a:lnTo>
                    <a:pt x="549108" y="39878"/>
                  </a:lnTo>
                  <a:lnTo>
                    <a:pt x="546422" y="34925"/>
                  </a:lnTo>
                  <a:lnTo>
                    <a:pt x="509039" y="5851"/>
                  </a:lnTo>
                  <a:lnTo>
                    <a:pt x="489112" y="1331"/>
                  </a:lnTo>
                  <a:lnTo>
                    <a:pt x="478409" y="762"/>
                  </a:lnTo>
                  <a:close/>
                </a:path>
                <a:path w="721359" h="233679">
                  <a:moveTo>
                    <a:pt x="549108" y="39878"/>
                  </a:moveTo>
                  <a:lnTo>
                    <a:pt x="478409" y="39878"/>
                  </a:lnTo>
                  <a:lnTo>
                    <a:pt x="485810" y="40618"/>
                  </a:lnTo>
                  <a:lnTo>
                    <a:pt x="492379" y="42465"/>
                  </a:lnTo>
                  <a:lnTo>
                    <a:pt x="498090" y="45432"/>
                  </a:lnTo>
                  <a:lnTo>
                    <a:pt x="502920" y="49530"/>
                  </a:lnTo>
                  <a:lnTo>
                    <a:pt x="508889" y="55626"/>
                  </a:lnTo>
                  <a:lnTo>
                    <a:pt x="511937" y="63500"/>
                  </a:lnTo>
                  <a:lnTo>
                    <a:pt x="511937" y="82550"/>
                  </a:lnTo>
                  <a:lnTo>
                    <a:pt x="478409" y="106045"/>
                  </a:lnTo>
                  <a:lnTo>
                    <a:pt x="550135" y="106045"/>
                  </a:lnTo>
                  <a:lnTo>
                    <a:pt x="557022" y="73279"/>
                  </a:lnTo>
                  <a:lnTo>
                    <a:pt x="556351" y="63500"/>
                  </a:lnTo>
                  <a:lnTo>
                    <a:pt x="556283" y="62515"/>
                  </a:lnTo>
                  <a:lnTo>
                    <a:pt x="554307" y="52752"/>
                  </a:lnTo>
                  <a:lnTo>
                    <a:pt x="554259" y="52514"/>
                  </a:lnTo>
                  <a:lnTo>
                    <a:pt x="551021" y="43475"/>
                  </a:lnTo>
                  <a:lnTo>
                    <a:pt x="550949" y="43275"/>
                  </a:lnTo>
                  <a:lnTo>
                    <a:pt x="549108" y="39878"/>
                  </a:lnTo>
                  <a:close/>
                </a:path>
                <a:path w="721359" h="233679">
                  <a:moveTo>
                    <a:pt x="612521" y="152654"/>
                  </a:moveTo>
                  <a:lnTo>
                    <a:pt x="566928" y="152654"/>
                  </a:lnTo>
                  <a:lnTo>
                    <a:pt x="569354" y="166991"/>
                  </a:lnTo>
                  <a:lnTo>
                    <a:pt x="589661" y="200406"/>
                  </a:lnTo>
                  <a:lnTo>
                    <a:pt x="613469" y="213558"/>
                  </a:lnTo>
                  <a:lnTo>
                    <a:pt x="613644" y="213558"/>
                  </a:lnTo>
                  <a:lnTo>
                    <a:pt x="627755" y="216818"/>
                  </a:lnTo>
                  <a:lnTo>
                    <a:pt x="644017" y="218059"/>
                  </a:lnTo>
                  <a:lnTo>
                    <a:pt x="654611" y="217558"/>
                  </a:lnTo>
                  <a:lnTo>
                    <a:pt x="664670" y="216058"/>
                  </a:lnTo>
                  <a:lnTo>
                    <a:pt x="705064" y="194591"/>
                  </a:lnTo>
                  <a:lnTo>
                    <a:pt x="715394" y="179070"/>
                  </a:lnTo>
                  <a:lnTo>
                    <a:pt x="634365" y="179070"/>
                  </a:lnTo>
                  <a:lnTo>
                    <a:pt x="626872" y="176657"/>
                  </a:lnTo>
                  <a:lnTo>
                    <a:pt x="616458" y="167513"/>
                  </a:lnTo>
                  <a:lnTo>
                    <a:pt x="613469" y="161163"/>
                  </a:lnTo>
                  <a:lnTo>
                    <a:pt x="612574" y="153162"/>
                  </a:lnTo>
                  <a:lnTo>
                    <a:pt x="612521" y="152654"/>
                  </a:lnTo>
                  <a:close/>
                </a:path>
                <a:path w="721359" h="233679">
                  <a:moveTo>
                    <a:pt x="710529" y="38608"/>
                  </a:moveTo>
                  <a:lnTo>
                    <a:pt x="642239" y="38608"/>
                  </a:lnTo>
                  <a:lnTo>
                    <a:pt x="651002" y="38735"/>
                  </a:lnTo>
                  <a:lnTo>
                    <a:pt x="657733" y="40894"/>
                  </a:lnTo>
                  <a:lnTo>
                    <a:pt x="662559" y="45212"/>
                  </a:lnTo>
                  <a:lnTo>
                    <a:pt x="667258" y="49530"/>
                  </a:lnTo>
                  <a:lnTo>
                    <a:pt x="669671" y="55626"/>
                  </a:lnTo>
                  <a:lnTo>
                    <a:pt x="669671" y="71247"/>
                  </a:lnTo>
                  <a:lnTo>
                    <a:pt x="667004" y="77597"/>
                  </a:lnTo>
                  <a:lnTo>
                    <a:pt x="661797" y="82169"/>
                  </a:lnTo>
                  <a:lnTo>
                    <a:pt x="656590" y="86868"/>
                  </a:lnTo>
                  <a:lnTo>
                    <a:pt x="648814" y="89281"/>
                  </a:lnTo>
                  <a:lnTo>
                    <a:pt x="619125" y="89281"/>
                  </a:lnTo>
                  <a:lnTo>
                    <a:pt x="619125" y="127000"/>
                  </a:lnTo>
                  <a:lnTo>
                    <a:pt x="639699" y="127000"/>
                  </a:lnTo>
                  <a:lnTo>
                    <a:pt x="647537" y="127408"/>
                  </a:lnTo>
                  <a:lnTo>
                    <a:pt x="675767" y="144780"/>
                  </a:lnTo>
                  <a:lnTo>
                    <a:pt x="675767" y="161163"/>
                  </a:lnTo>
                  <a:lnTo>
                    <a:pt x="673031" y="166991"/>
                  </a:lnTo>
                  <a:lnTo>
                    <a:pt x="672687" y="167513"/>
                  </a:lnTo>
                  <a:lnTo>
                    <a:pt x="667131" y="171958"/>
                  </a:lnTo>
                  <a:lnTo>
                    <a:pt x="661416" y="176657"/>
                  </a:lnTo>
                  <a:lnTo>
                    <a:pt x="653238" y="179070"/>
                  </a:lnTo>
                  <a:lnTo>
                    <a:pt x="715394" y="179070"/>
                  </a:lnTo>
                  <a:lnTo>
                    <a:pt x="718130" y="171958"/>
                  </a:lnTo>
                  <a:lnTo>
                    <a:pt x="718184" y="171815"/>
                  </a:lnTo>
                  <a:lnTo>
                    <a:pt x="720137" y="162827"/>
                  </a:lnTo>
                  <a:lnTo>
                    <a:pt x="720852" y="153162"/>
                  </a:lnTo>
                  <a:lnTo>
                    <a:pt x="720732" y="144780"/>
                  </a:lnTo>
                  <a:lnTo>
                    <a:pt x="720725" y="144272"/>
                  </a:lnTo>
                  <a:lnTo>
                    <a:pt x="718693" y="136525"/>
                  </a:lnTo>
                  <a:lnTo>
                    <a:pt x="714629" y="129921"/>
                  </a:lnTo>
                  <a:lnTo>
                    <a:pt x="710692" y="123444"/>
                  </a:lnTo>
                  <a:lnTo>
                    <a:pt x="705612" y="118237"/>
                  </a:lnTo>
                  <a:lnTo>
                    <a:pt x="699389" y="114300"/>
                  </a:lnTo>
                  <a:lnTo>
                    <a:pt x="693293" y="110363"/>
                  </a:lnTo>
                  <a:lnTo>
                    <a:pt x="686943" y="107823"/>
                  </a:lnTo>
                  <a:lnTo>
                    <a:pt x="680466" y="106807"/>
                  </a:lnTo>
                  <a:lnTo>
                    <a:pt x="687036" y="104975"/>
                  </a:lnTo>
                  <a:lnTo>
                    <a:pt x="714319" y="71247"/>
                  </a:lnTo>
                  <a:lnTo>
                    <a:pt x="714378" y="71024"/>
                  </a:lnTo>
                  <a:lnTo>
                    <a:pt x="715264" y="62357"/>
                  </a:lnTo>
                  <a:lnTo>
                    <a:pt x="713907" y="49530"/>
                  </a:lnTo>
                  <a:lnTo>
                    <a:pt x="713841" y="48898"/>
                  </a:lnTo>
                  <a:lnTo>
                    <a:pt x="710651" y="38989"/>
                  </a:lnTo>
                  <a:lnTo>
                    <a:pt x="710529" y="38608"/>
                  </a:lnTo>
                  <a:close/>
                </a:path>
                <a:path w="721359" h="233679">
                  <a:moveTo>
                    <a:pt x="642493" y="0"/>
                  </a:moveTo>
                  <a:lnTo>
                    <a:pt x="601041" y="10965"/>
                  </a:lnTo>
                  <a:lnTo>
                    <a:pt x="575564" y="40608"/>
                  </a:lnTo>
                  <a:lnTo>
                    <a:pt x="570230" y="67945"/>
                  </a:lnTo>
                  <a:lnTo>
                    <a:pt x="615823" y="67945"/>
                  </a:lnTo>
                  <a:lnTo>
                    <a:pt x="615823" y="60198"/>
                  </a:lnTo>
                  <a:lnTo>
                    <a:pt x="617959" y="53538"/>
                  </a:lnTo>
                  <a:lnTo>
                    <a:pt x="622300" y="47752"/>
                  </a:lnTo>
                  <a:lnTo>
                    <a:pt x="626618" y="41910"/>
                  </a:lnTo>
                  <a:lnTo>
                    <a:pt x="633222" y="38989"/>
                  </a:lnTo>
                  <a:lnTo>
                    <a:pt x="642239" y="38608"/>
                  </a:lnTo>
                  <a:lnTo>
                    <a:pt x="710529" y="38608"/>
                  </a:lnTo>
                  <a:lnTo>
                    <a:pt x="709977" y="36893"/>
                  </a:lnTo>
                  <a:lnTo>
                    <a:pt x="672020" y="4476"/>
                  </a:lnTo>
                  <a:lnTo>
                    <a:pt x="658066" y="1214"/>
                  </a:lnTo>
                  <a:lnTo>
                    <a:pt x="642493" y="0"/>
                  </a:lnTo>
                  <a:close/>
                </a:path>
                <a:path w="721359" h="233679">
                  <a:moveTo>
                    <a:pt x="45593" y="152654"/>
                  </a:moveTo>
                  <a:lnTo>
                    <a:pt x="0" y="152654"/>
                  </a:lnTo>
                  <a:lnTo>
                    <a:pt x="2426" y="166991"/>
                  </a:lnTo>
                  <a:lnTo>
                    <a:pt x="22733" y="200406"/>
                  </a:lnTo>
                  <a:lnTo>
                    <a:pt x="46541" y="213558"/>
                  </a:lnTo>
                  <a:lnTo>
                    <a:pt x="46716" y="213558"/>
                  </a:lnTo>
                  <a:lnTo>
                    <a:pt x="60827" y="216818"/>
                  </a:lnTo>
                  <a:lnTo>
                    <a:pt x="77089" y="218059"/>
                  </a:lnTo>
                  <a:lnTo>
                    <a:pt x="87683" y="217558"/>
                  </a:lnTo>
                  <a:lnTo>
                    <a:pt x="97742" y="216058"/>
                  </a:lnTo>
                  <a:lnTo>
                    <a:pt x="138136" y="194591"/>
                  </a:lnTo>
                  <a:lnTo>
                    <a:pt x="148466" y="179070"/>
                  </a:lnTo>
                  <a:lnTo>
                    <a:pt x="67437" y="179070"/>
                  </a:lnTo>
                  <a:lnTo>
                    <a:pt x="59944" y="176657"/>
                  </a:lnTo>
                  <a:lnTo>
                    <a:pt x="49530" y="167513"/>
                  </a:lnTo>
                  <a:lnTo>
                    <a:pt x="46541" y="161163"/>
                  </a:lnTo>
                  <a:lnTo>
                    <a:pt x="45646" y="153162"/>
                  </a:lnTo>
                  <a:lnTo>
                    <a:pt x="45593" y="152654"/>
                  </a:lnTo>
                  <a:close/>
                </a:path>
                <a:path w="721359" h="233679">
                  <a:moveTo>
                    <a:pt x="143601" y="38608"/>
                  </a:moveTo>
                  <a:lnTo>
                    <a:pt x="75311" y="38608"/>
                  </a:lnTo>
                  <a:lnTo>
                    <a:pt x="84074" y="38735"/>
                  </a:lnTo>
                  <a:lnTo>
                    <a:pt x="90805" y="40894"/>
                  </a:lnTo>
                  <a:lnTo>
                    <a:pt x="95631" y="45212"/>
                  </a:lnTo>
                  <a:lnTo>
                    <a:pt x="100330" y="49530"/>
                  </a:lnTo>
                  <a:lnTo>
                    <a:pt x="102743" y="55626"/>
                  </a:lnTo>
                  <a:lnTo>
                    <a:pt x="102743" y="71247"/>
                  </a:lnTo>
                  <a:lnTo>
                    <a:pt x="100075" y="77597"/>
                  </a:lnTo>
                  <a:lnTo>
                    <a:pt x="94869" y="82169"/>
                  </a:lnTo>
                  <a:lnTo>
                    <a:pt x="89662" y="86868"/>
                  </a:lnTo>
                  <a:lnTo>
                    <a:pt x="81886" y="89281"/>
                  </a:lnTo>
                  <a:lnTo>
                    <a:pt x="52197" y="89281"/>
                  </a:lnTo>
                  <a:lnTo>
                    <a:pt x="52197" y="127000"/>
                  </a:lnTo>
                  <a:lnTo>
                    <a:pt x="72771" y="127000"/>
                  </a:lnTo>
                  <a:lnTo>
                    <a:pt x="80609" y="127408"/>
                  </a:lnTo>
                  <a:lnTo>
                    <a:pt x="108839" y="144780"/>
                  </a:lnTo>
                  <a:lnTo>
                    <a:pt x="108839" y="161163"/>
                  </a:lnTo>
                  <a:lnTo>
                    <a:pt x="106103" y="166991"/>
                  </a:lnTo>
                  <a:lnTo>
                    <a:pt x="105759" y="167513"/>
                  </a:lnTo>
                  <a:lnTo>
                    <a:pt x="100203" y="171958"/>
                  </a:lnTo>
                  <a:lnTo>
                    <a:pt x="94488" y="176657"/>
                  </a:lnTo>
                  <a:lnTo>
                    <a:pt x="86310" y="179070"/>
                  </a:lnTo>
                  <a:lnTo>
                    <a:pt x="148466" y="179070"/>
                  </a:lnTo>
                  <a:lnTo>
                    <a:pt x="151202" y="171958"/>
                  </a:lnTo>
                  <a:lnTo>
                    <a:pt x="151257" y="171815"/>
                  </a:lnTo>
                  <a:lnTo>
                    <a:pt x="153209" y="162827"/>
                  </a:lnTo>
                  <a:lnTo>
                    <a:pt x="153924" y="153162"/>
                  </a:lnTo>
                  <a:lnTo>
                    <a:pt x="153797" y="144272"/>
                  </a:lnTo>
                  <a:lnTo>
                    <a:pt x="151765" y="136525"/>
                  </a:lnTo>
                  <a:lnTo>
                    <a:pt x="147700" y="129921"/>
                  </a:lnTo>
                  <a:lnTo>
                    <a:pt x="143764" y="123444"/>
                  </a:lnTo>
                  <a:lnTo>
                    <a:pt x="138684" y="118237"/>
                  </a:lnTo>
                  <a:lnTo>
                    <a:pt x="132461" y="114300"/>
                  </a:lnTo>
                  <a:lnTo>
                    <a:pt x="126365" y="110363"/>
                  </a:lnTo>
                  <a:lnTo>
                    <a:pt x="120015" y="107823"/>
                  </a:lnTo>
                  <a:lnTo>
                    <a:pt x="113538" y="106807"/>
                  </a:lnTo>
                  <a:lnTo>
                    <a:pt x="120108" y="104975"/>
                  </a:lnTo>
                  <a:lnTo>
                    <a:pt x="147391" y="71247"/>
                  </a:lnTo>
                  <a:lnTo>
                    <a:pt x="147450" y="71024"/>
                  </a:lnTo>
                  <a:lnTo>
                    <a:pt x="148336" y="62357"/>
                  </a:lnTo>
                  <a:lnTo>
                    <a:pt x="146979" y="49530"/>
                  </a:lnTo>
                  <a:lnTo>
                    <a:pt x="146913" y="48898"/>
                  </a:lnTo>
                  <a:lnTo>
                    <a:pt x="143723" y="38989"/>
                  </a:lnTo>
                  <a:lnTo>
                    <a:pt x="143601" y="38608"/>
                  </a:lnTo>
                  <a:close/>
                </a:path>
                <a:path w="721359" h="233679">
                  <a:moveTo>
                    <a:pt x="75565" y="0"/>
                  </a:moveTo>
                  <a:lnTo>
                    <a:pt x="34113" y="10965"/>
                  </a:lnTo>
                  <a:lnTo>
                    <a:pt x="8636" y="40608"/>
                  </a:lnTo>
                  <a:lnTo>
                    <a:pt x="3302" y="67945"/>
                  </a:lnTo>
                  <a:lnTo>
                    <a:pt x="48895" y="67945"/>
                  </a:lnTo>
                  <a:lnTo>
                    <a:pt x="48895" y="60198"/>
                  </a:lnTo>
                  <a:lnTo>
                    <a:pt x="51031" y="53538"/>
                  </a:lnTo>
                  <a:lnTo>
                    <a:pt x="55372" y="47752"/>
                  </a:lnTo>
                  <a:lnTo>
                    <a:pt x="59690" y="41910"/>
                  </a:lnTo>
                  <a:lnTo>
                    <a:pt x="66294" y="38989"/>
                  </a:lnTo>
                  <a:lnTo>
                    <a:pt x="75311" y="38608"/>
                  </a:lnTo>
                  <a:lnTo>
                    <a:pt x="143601" y="38608"/>
                  </a:lnTo>
                  <a:lnTo>
                    <a:pt x="143049" y="36893"/>
                  </a:lnTo>
                  <a:lnTo>
                    <a:pt x="105092" y="4476"/>
                  </a:lnTo>
                  <a:lnTo>
                    <a:pt x="91138" y="1214"/>
                  </a:lnTo>
                  <a:lnTo>
                    <a:pt x="75565" y="0"/>
                  </a:lnTo>
                  <a:close/>
                </a:path>
              </a:pathLst>
            </a:custGeom>
            <a:solidFill>
              <a:srgbClr val="D433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65363" y="3481704"/>
              <a:ext cx="161543" cy="1731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611755" y="6082817"/>
              <a:ext cx="520700" cy="170180"/>
            </a:xfrm>
            <a:custGeom>
              <a:avLst/>
              <a:gdLst/>
              <a:ahLst/>
              <a:cxnLst/>
              <a:rect l="l" t="t" r="r" b="b"/>
              <a:pathLst>
                <a:path w="520700" h="170179">
                  <a:moveTo>
                    <a:pt x="194818" y="0"/>
                  </a:moveTo>
                  <a:lnTo>
                    <a:pt x="157678" y="14699"/>
                  </a:lnTo>
                  <a:lnTo>
                    <a:pt x="136905" y="58921"/>
                  </a:lnTo>
                  <a:lnTo>
                    <a:pt x="134874" y="84924"/>
                  </a:lnTo>
                  <a:lnTo>
                    <a:pt x="135425" y="98514"/>
                  </a:lnTo>
                  <a:lnTo>
                    <a:pt x="147010" y="141008"/>
                  </a:lnTo>
                  <a:lnTo>
                    <a:pt x="178498" y="167486"/>
                  </a:lnTo>
                  <a:lnTo>
                    <a:pt x="194818" y="169837"/>
                  </a:lnTo>
                  <a:lnTo>
                    <a:pt x="203172" y="169249"/>
                  </a:lnTo>
                  <a:lnTo>
                    <a:pt x="235457" y="151003"/>
                  </a:lnTo>
                  <a:lnTo>
                    <a:pt x="194818" y="151003"/>
                  </a:lnTo>
                  <a:lnTo>
                    <a:pt x="186699" y="149979"/>
                  </a:lnTo>
                  <a:lnTo>
                    <a:pt x="158368" y="113890"/>
                  </a:lnTo>
                  <a:lnTo>
                    <a:pt x="155320" y="84924"/>
                  </a:lnTo>
                  <a:lnTo>
                    <a:pt x="156074" y="71327"/>
                  </a:lnTo>
                  <a:lnTo>
                    <a:pt x="172654" y="28147"/>
                  </a:lnTo>
                  <a:lnTo>
                    <a:pt x="194818" y="18834"/>
                  </a:lnTo>
                  <a:lnTo>
                    <a:pt x="235454" y="18834"/>
                  </a:lnTo>
                  <a:lnTo>
                    <a:pt x="231828" y="14699"/>
                  </a:lnTo>
                  <a:lnTo>
                    <a:pt x="225425" y="9410"/>
                  </a:lnTo>
                  <a:lnTo>
                    <a:pt x="218499" y="5293"/>
                  </a:lnTo>
                  <a:lnTo>
                    <a:pt x="211073" y="2352"/>
                  </a:lnTo>
                  <a:lnTo>
                    <a:pt x="203172" y="588"/>
                  </a:lnTo>
                  <a:lnTo>
                    <a:pt x="194818" y="0"/>
                  </a:lnTo>
                  <a:close/>
                </a:path>
                <a:path w="520700" h="170179">
                  <a:moveTo>
                    <a:pt x="235454" y="18834"/>
                  </a:moveTo>
                  <a:lnTo>
                    <a:pt x="194818" y="18834"/>
                  </a:lnTo>
                  <a:lnTo>
                    <a:pt x="202862" y="19874"/>
                  </a:lnTo>
                  <a:lnTo>
                    <a:pt x="210216" y="22979"/>
                  </a:lnTo>
                  <a:lnTo>
                    <a:pt x="231140" y="56033"/>
                  </a:lnTo>
                  <a:lnTo>
                    <a:pt x="234187" y="84924"/>
                  </a:lnTo>
                  <a:lnTo>
                    <a:pt x="233437" y="98514"/>
                  </a:lnTo>
                  <a:lnTo>
                    <a:pt x="216856" y="141741"/>
                  </a:lnTo>
                  <a:lnTo>
                    <a:pt x="194818" y="151003"/>
                  </a:lnTo>
                  <a:lnTo>
                    <a:pt x="235457" y="151003"/>
                  </a:lnTo>
                  <a:lnTo>
                    <a:pt x="252539" y="110918"/>
                  </a:lnTo>
                  <a:lnTo>
                    <a:pt x="254634" y="84924"/>
                  </a:lnTo>
                  <a:lnTo>
                    <a:pt x="254063" y="71327"/>
                  </a:lnTo>
                  <a:lnTo>
                    <a:pt x="242444" y="28834"/>
                  </a:lnTo>
                  <a:lnTo>
                    <a:pt x="237505" y="21174"/>
                  </a:lnTo>
                  <a:lnTo>
                    <a:pt x="235454" y="18834"/>
                  </a:lnTo>
                  <a:close/>
                </a:path>
                <a:path w="520700" h="170179">
                  <a:moveTo>
                    <a:pt x="427100" y="120396"/>
                  </a:moveTo>
                  <a:lnTo>
                    <a:pt x="406019" y="120396"/>
                  </a:lnTo>
                  <a:lnTo>
                    <a:pt x="407419" y="130530"/>
                  </a:lnTo>
                  <a:lnTo>
                    <a:pt x="430385" y="161753"/>
                  </a:lnTo>
                  <a:lnTo>
                    <a:pt x="440222" y="166182"/>
                  </a:lnTo>
                  <a:lnTo>
                    <a:pt x="440378" y="166182"/>
                  </a:lnTo>
                  <a:lnTo>
                    <a:pt x="451179" y="168813"/>
                  </a:lnTo>
                  <a:lnTo>
                    <a:pt x="451334" y="168813"/>
                  </a:lnTo>
                  <a:lnTo>
                    <a:pt x="463550" y="169837"/>
                  </a:lnTo>
                  <a:lnTo>
                    <a:pt x="475859" y="168813"/>
                  </a:lnTo>
                  <a:lnTo>
                    <a:pt x="486870" y="166182"/>
                  </a:lnTo>
                  <a:lnTo>
                    <a:pt x="496571" y="161946"/>
                  </a:lnTo>
                  <a:lnTo>
                    <a:pt x="504951" y="156108"/>
                  </a:lnTo>
                  <a:lnTo>
                    <a:pt x="509422" y="151409"/>
                  </a:lnTo>
                  <a:lnTo>
                    <a:pt x="463550" y="151409"/>
                  </a:lnTo>
                  <a:lnTo>
                    <a:pt x="455797" y="150762"/>
                  </a:lnTo>
                  <a:lnTo>
                    <a:pt x="455574" y="150762"/>
                  </a:lnTo>
                  <a:lnTo>
                    <a:pt x="448799" y="149126"/>
                  </a:lnTo>
                  <a:lnTo>
                    <a:pt x="448580" y="149126"/>
                  </a:lnTo>
                  <a:lnTo>
                    <a:pt x="427169" y="122008"/>
                  </a:lnTo>
                  <a:lnTo>
                    <a:pt x="427100" y="120396"/>
                  </a:lnTo>
                  <a:close/>
                </a:path>
                <a:path w="520700" h="170179">
                  <a:moveTo>
                    <a:pt x="505698" y="18249"/>
                  </a:moveTo>
                  <a:lnTo>
                    <a:pt x="461390" y="18249"/>
                  </a:lnTo>
                  <a:lnTo>
                    <a:pt x="469032" y="18894"/>
                  </a:lnTo>
                  <a:lnTo>
                    <a:pt x="476122" y="20609"/>
                  </a:lnTo>
                  <a:lnTo>
                    <a:pt x="475954" y="20609"/>
                  </a:lnTo>
                  <a:lnTo>
                    <a:pt x="481554" y="23127"/>
                  </a:lnTo>
                  <a:lnTo>
                    <a:pt x="486409" y="26708"/>
                  </a:lnTo>
                  <a:lnTo>
                    <a:pt x="492378" y="32143"/>
                  </a:lnTo>
                  <a:lnTo>
                    <a:pt x="495300" y="38912"/>
                  </a:lnTo>
                  <a:lnTo>
                    <a:pt x="495300" y="55575"/>
                  </a:lnTo>
                  <a:lnTo>
                    <a:pt x="460756" y="75603"/>
                  </a:lnTo>
                  <a:lnTo>
                    <a:pt x="442849" y="75603"/>
                  </a:lnTo>
                  <a:lnTo>
                    <a:pt x="442849" y="93218"/>
                  </a:lnTo>
                  <a:lnTo>
                    <a:pt x="460756" y="93218"/>
                  </a:lnTo>
                  <a:lnTo>
                    <a:pt x="469491" y="93739"/>
                  </a:lnTo>
                  <a:lnTo>
                    <a:pt x="499744" y="113017"/>
                  </a:lnTo>
                  <a:lnTo>
                    <a:pt x="499644" y="130749"/>
                  </a:lnTo>
                  <a:lnTo>
                    <a:pt x="463550" y="151409"/>
                  </a:lnTo>
                  <a:lnTo>
                    <a:pt x="509422" y="151409"/>
                  </a:lnTo>
                  <a:lnTo>
                    <a:pt x="520700" y="122008"/>
                  </a:lnTo>
                  <a:lnTo>
                    <a:pt x="520672" y="120396"/>
                  </a:lnTo>
                  <a:lnTo>
                    <a:pt x="520572" y="114515"/>
                  </a:lnTo>
                  <a:lnTo>
                    <a:pt x="518921" y="108089"/>
                  </a:lnTo>
                  <a:lnTo>
                    <a:pt x="512666" y="97568"/>
                  </a:lnTo>
                  <a:lnTo>
                    <a:pt x="512571" y="97409"/>
                  </a:lnTo>
                  <a:lnTo>
                    <a:pt x="487552" y="83705"/>
                  </a:lnTo>
                  <a:lnTo>
                    <a:pt x="495300" y="81800"/>
                  </a:lnTo>
                  <a:lnTo>
                    <a:pt x="516508" y="46418"/>
                  </a:lnTo>
                  <a:lnTo>
                    <a:pt x="515433" y="36998"/>
                  </a:lnTo>
                  <a:lnTo>
                    <a:pt x="512572" y="28395"/>
                  </a:lnTo>
                  <a:lnTo>
                    <a:pt x="507900" y="20609"/>
                  </a:lnTo>
                  <a:lnTo>
                    <a:pt x="505698" y="18249"/>
                  </a:lnTo>
                  <a:close/>
                </a:path>
                <a:path w="520700" h="170179">
                  <a:moveTo>
                    <a:pt x="461390" y="0"/>
                  </a:moveTo>
                  <a:lnTo>
                    <a:pt x="421258" y="14732"/>
                  </a:lnTo>
                  <a:lnTo>
                    <a:pt x="406272" y="50876"/>
                  </a:lnTo>
                  <a:lnTo>
                    <a:pt x="427481" y="50876"/>
                  </a:lnTo>
                  <a:lnTo>
                    <a:pt x="427481" y="41986"/>
                  </a:lnTo>
                  <a:lnTo>
                    <a:pt x="430402" y="34391"/>
                  </a:lnTo>
                  <a:lnTo>
                    <a:pt x="461390" y="18249"/>
                  </a:lnTo>
                  <a:lnTo>
                    <a:pt x="505698" y="18249"/>
                  </a:lnTo>
                  <a:lnTo>
                    <a:pt x="501395" y="13639"/>
                  </a:lnTo>
                  <a:lnTo>
                    <a:pt x="493395" y="7865"/>
                  </a:lnTo>
                  <a:lnTo>
                    <a:pt x="484060" y="3667"/>
                  </a:lnTo>
                  <a:lnTo>
                    <a:pt x="473665" y="1112"/>
                  </a:lnTo>
                  <a:lnTo>
                    <a:pt x="474162" y="1112"/>
                  </a:lnTo>
                  <a:lnTo>
                    <a:pt x="461390" y="0"/>
                  </a:lnTo>
                  <a:close/>
                </a:path>
                <a:path w="520700" h="170179">
                  <a:moveTo>
                    <a:pt x="372050" y="18834"/>
                  </a:moveTo>
                  <a:lnTo>
                    <a:pt x="327787" y="18834"/>
                  </a:lnTo>
                  <a:lnTo>
                    <a:pt x="335022" y="19372"/>
                  </a:lnTo>
                  <a:lnTo>
                    <a:pt x="341471" y="20877"/>
                  </a:lnTo>
                  <a:lnTo>
                    <a:pt x="361034" y="53492"/>
                  </a:lnTo>
                  <a:lnTo>
                    <a:pt x="361061" y="54686"/>
                  </a:lnTo>
                  <a:lnTo>
                    <a:pt x="339345" y="87207"/>
                  </a:lnTo>
                  <a:lnTo>
                    <a:pt x="274700" y="152412"/>
                  </a:lnTo>
                  <a:lnTo>
                    <a:pt x="274700" y="166192"/>
                  </a:lnTo>
                  <a:lnTo>
                    <a:pt x="387476" y="166192"/>
                  </a:lnTo>
                  <a:lnTo>
                    <a:pt x="387476" y="147764"/>
                  </a:lnTo>
                  <a:lnTo>
                    <a:pt x="305181" y="147764"/>
                  </a:lnTo>
                  <a:lnTo>
                    <a:pt x="347852" y="106006"/>
                  </a:lnTo>
                  <a:lnTo>
                    <a:pt x="374014" y="74599"/>
                  </a:lnTo>
                  <a:lnTo>
                    <a:pt x="382002" y="49034"/>
                  </a:lnTo>
                  <a:lnTo>
                    <a:pt x="382015" y="48831"/>
                  </a:lnTo>
                  <a:lnTo>
                    <a:pt x="381223" y="40470"/>
                  </a:lnTo>
                  <a:lnTo>
                    <a:pt x="381126" y="39446"/>
                  </a:lnTo>
                  <a:lnTo>
                    <a:pt x="381017" y="38299"/>
                  </a:lnTo>
                  <a:lnTo>
                    <a:pt x="378221" y="28895"/>
                  </a:lnTo>
                  <a:lnTo>
                    <a:pt x="373639" y="20620"/>
                  </a:lnTo>
                  <a:lnTo>
                    <a:pt x="372050" y="18834"/>
                  </a:lnTo>
                  <a:close/>
                </a:path>
                <a:path w="520700" h="170179">
                  <a:moveTo>
                    <a:pt x="327913" y="0"/>
                  </a:moveTo>
                  <a:lnTo>
                    <a:pt x="287734" y="15730"/>
                  </a:lnTo>
                  <a:lnTo>
                    <a:pt x="272795" y="53492"/>
                  </a:lnTo>
                  <a:lnTo>
                    <a:pt x="294131" y="53492"/>
                  </a:lnTo>
                  <a:lnTo>
                    <a:pt x="294677" y="46736"/>
                  </a:lnTo>
                  <a:lnTo>
                    <a:pt x="296306" y="40470"/>
                  </a:lnTo>
                  <a:lnTo>
                    <a:pt x="327787" y="18834"/>
                  </a:lnTo>
                  <a:lnTo>
                    <a:pt x="372050" y="18834"/>
                  </a:lnTo>
                  <a:lnTo>
                    <a:pt x="367283" y="13474"/>
                  </a:lnTo>
                  <a:lnTo>
                    <a:pt x="359382" y="7697"/>
                  </a:lnTo>
                  <a:lnTo>
                    <a:pt x="350170" y="3527"/>
                  </a:lnTo>
                  <a:lnTo>
                    <a:pt x="339673" y="962"/>
                  </a:lnTo>
                  <a:lnTo>
                    <a:pt x="327913" y="0"/>
                  </a:lnTo>
                  <a:close/>
                </a:path>
                <a:path w="520700" h="170179">
                  <a:moveTo>
                    <a:pt x="99254" y="18834"/>
                  </a:moveTo>
                  <a:lnTo>
                    <a:pt x="54990" y="18834"/>
                  </a:lnTo>
                  <a:lnTo>
                    <a:pt x="62226" y="19372"/>
                  </a:lnTo>
                  <a:lnTo>
                    <a:pt x="68675" y="20877"/>
                  </a:lnTo>
                  <a:lnTo>
                    <a:pt x="88264" y="54686"/>
                  </a:lnTo>
                  <a:lnTo>
                    <a:pt x="86106" y="61125"/>
                  </a:lnTo>
                  <a:lnTo>
                    <a:pt x="59436" y="94653"/>
                  </a:lnTo>
                  <a:lnTo>
                    <a:pt x="1905" y="152412"/>
                  </a:lnTo>
                  <a:lnTo>
                    <a:pt x="1905" y="166192"/>
                  </a:lnTo>
                  <a:lnTo>
                    <a:pt x="114681" y="166192"/>
                  </a:lnTo>
                  <a:lnTo>
                    <a:pt x="114681" y="147764"/>
                  </a:lnTo>
                  <a:lnTo>
                    <a:pt x="32384" y="147764"/>
                  </a:lnTo>
                  <a:lnTo>
                    <a:pt x="75056" y="106006"/>
                  </a:lnTo>
                  <a:lnTo>
                    <a:pt x="101218" y="74599"/>
                  </a:lnTo>
                  <a:lnTo>
                    <a:pt x="109219" y="48831"/>
                  </a:lnTo>
                  <a:lnTo>
                    <a:pt x="108427" y="40470"/>
                  </a:lnTo>
                  <a:lnTo>
                    <a:pt x="108330" y="39446"/>
                  </a:lnTo>
                  <a:lnTo>
                    <a:pt x="108221" y="38299"/>
                  </a:lnTo>
                  <a:lnTo>
                    <a:pt x="105425" y="28895"/>
                  </a:lnTo>
                  <a:lnTo>
                    <a:pt x="100843" y="20620"/>
                  </a:lnTo>
                  <a:lnTo>
                    <a:pt x="99254" y="18834"/>
                  </a:lnTo>
                  <a:close/>
                </a:path>
                <a:path w="520700" h="170179">
                  <a:moveTo>
                    <a:pt x="55118" y="0"/>
                  </a:moveTo>
                  <a:lnTo>
                    <a:pt x="14938" y="15730"/>
                  </a:lnTo>
                  <a:lnTo>
                    <a:pt x="0" y="53492"/>
                  </a:lnTo>
                  <a:lnTo>
                    <a:pt x="21336" y="53492"/>
                  </a:lnTo>
                  <a:lnTo>
                    <a:pt x="21881" y="46736"/>
                  </a:lnTo>
                  <a:lnTo>
                    <a:pt x="23510" y="40470"/>
                  </a:lnTo>
                  <a:lnTo>
                    <a:pt x="54990" y="18834"/>
                  </a:lnTo>
                  <a:lnTo>
                    <a:pt x="99254" y="18834"/>
                  </a:lnTo>
                  <a:lnTo>
                    <a:pt x="94487" y="13474"/>
                  </a:lnTo>
                  <a:lnTo>
                    <a:pt x="86586" y="7697"/>
                  </a:lnTo>
                  <a:lnTo>
                    <a:pt x="77374" y="3527"/>
                  </a:lnTo>
                  <a:lnTo>
                    <a:pt x="66877" y="962"/>
                  </a:lnTo>
                  <a:lnTo>
                    <a:pt x="5511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61411" y="6080175"/>
              <a:ext cx="159512" cy="17086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067300" y="6082817"/>
              <a:ext cx="531495" cy="170180"/>
            </a:xfrm>
            <a:custGeom>
              <a:avLst/>
              <a:gdLst/>
              <a:ahLst/>
              <a:cxnLst/>
              <a:rect l="l" t="t" r="r" b="b"/>
              <a:pathLst>
                <a:path w="531495" h="170179">
                  <a:moveTo>
                    <a:pt x="504698" y="129514"/>
                  </a:moveTo>
                  <a:lnTo>
                    <a:pt x="484504" y="129514"/>
                  </a:lnTo>
                  <a:lnTo>
                    <a:pt x="484504" y="166204"/>
                  </a:lnTo>
                  <a:lnTo>
                    <a:pt x="504698" y="166204"/>
                  </a:lnTo>
                  <a:lnTo>
                    <a:pt x="504698" y="129514"/>
                  </a:lnTo>
                  <a:close/>
                </a:path>
                <a:path w="531495" h="170179">
                  <a:moveTo>
                    <a:pt x="504698" y="3848"/>
                  </a:moveTo>
                  <a:lnTo>
                    <a:pt x="479551" y="3848"/>
                  </a:lnTo>
                  <a:lnTo>
                    <a:pt x="402589" y="111467"/>
                  </a:lnTo>
                  <a:lnTo>
                    <a:pt x="402589" y="129514"/>
                  </a:lnTo>
                  <a:lnTo>
                    <a:pt x="531240" y="129514"/>
                  </a:lnTo>
                  <a:lnTo>
                    <a:pt x="531240" y="111467"/>
                  </a:lnTo>
                  <a:lnTo>
                    <a:pt x="424434" y="111467"/>
                  </a:lnTo>
                  <a:lnTo>
                    <a:pt x="484504" y="27152"/>
                  </a:lnTo>
                  <a:lnTo>
                    <a:pt x="504698" y="27152"/>
                  </a:lnTo>
                  <a:lnTo>
                    <a:pt x="504698" y="3848"/>
                  </a:lnTo>
                  <a:close/>
                </a:path>
                <a:path w="531495" h="170179">
                  <a:moveTo>
                    <a:pt x="504698" y="27152"/>
                  </a:moveTo>
                  <a:lnTo>
                    <a:pt x="484504" y="27152"/>
                  </a:lnTo>
                  <a:lnTo>
                    <a:pt x="484504" y="111467"/>
                  </a:lnTo>
                  <a:lnTo>
                    <a:pt x="504698" y="111467"/>
                  </a:lnTo>
                  <a:lnTo>
                    <a:pt x="504698" y="27152"/>
                  </a:lnTo>
                  <a:close/>
                </a:path>
                <a:path w="531495" h="170179">
                  <a:moveTo>
                    <a:pt x="194817" y="0"/>
                  </a:moveTo>
                  <a:lnTo>
                    <a:pt x="157678" y="14699"/>
                  </a:lnTo>
                  <a:lnTo>
                    <a:pt x="136953" y="58921"/>
                  </a:lnTo>
                  <a:lnTo>
                    <a:pt x="134874" y="84924"/>
                  </a:lnTo>
                  <a:lnTo>
                    <a:pt x="135443" y="98514"/>
                  </a:lnTo>
                  <a:lnTo>
                    <a:pt x="147010" y="141008"/>
                  </a:lnTo>
                  <a:lnTo>
                    <a:pt x="178546" y="167486"/>
                  </a:lnTo>
                  <a:lnTo>
                    <a:pt x="194817" y="169837"/>
                  </a:lnTo>
                  <a:lnTo>
                    <a:pt x="203227" y="169249"/>
                  </a:lnTo>
                  <a:lnTo>
                    <a:pt x="235497" y="151003"/>
                  </a:lnTo>
                  <a:lnTo>
                    <a:pt x="194817" y="151003"/>
                  </a:lnTo>
                  <a:lnTo>
                    <a:pt x="186717" y="149979"/>
                  </a:lnTo>
                  <a:lnTo>
                    <a:pt x="158369" y="113890"/>
                  </a:lnTo>
                  <a:lnTo>
                    <a:pt x="155321" y="84924"/>
                  </a:lnTo>
                  <a:lnTo>
                    <a:pt x="156074" y="71327"/>
                  </a:lnTo>
                  <a:lnTo>
                    <a:pt x="172708" y="28147"/>
                  </a:lnTo>
                  <a:lnTo>
                    <a:pt x="194817" y="18834"/>
                  </a:lnTo>
                  <a:lnTo>
                    <a:pt x="235494" y="18834"/>
                  </a:lnTo>
                  <a:lnTo>
                    <a:pt x="231884" y="14699"/>
                  </a:lnTo>
                  <a:lnTo>
                    <a:pt x="225551" y="9410"/>
                  </a:lnTo>
                  <a:lnTo>
                    <a:pt x="218570" y="5293"/>
                  </a:lnTo>
                  <a:lnTo>
                    <a:pt x="211137" y="2352"/>
                  </a:lnTo>
                  <a:lnTo>
                    <a:pt x="203227" y="588"/>
                  </a:lnTo>
                  <a:lnTo>
                    <a:pt x="194817" y="0"/>
                  </a:lnTo>
                  <a:close/>
                </a:path>
                <a:path w="531495" h="170179">
                  <a:moveTo>
                    <a:pt x="235494" y="18834"/>
                  </a:moveTo>
                  <a:lnTo>
                    <a:pt x="194817" y="18834"/>
                  </a:lnTo>
                  <a:lnTo>
                    <a:pt x="202916" y="19874"/>
                  </a:lnTo>
                  <a:lnTo>
                    <a:pt x="210264" y="22979"/>
                  </a:lnTo>
                  <a:lnTo>
                    <a:pt x="231139" y="56033"/>
                  </a:lnTo>
                  <a:lnTo>
                    <a:pt x="234187" y="84924"/>
                  </a:lnTo>
                  <a:lnTo>
                    <a:pt x="233437" y="98514"/>
                  </a:lnTo>
                  <a:lnTo>
                    <a:pt x="216874" y="141741"/>
                  </a:lnTo>
                  <a:lnTo>
                    <a:pt x="194817" y="151003"/>
                  </a:lnTo>
                  <a:lnTo>
                    <a:pt x="235497" y="151003"/>
                  </a:lnTo>
                  <a:lnTo>
                    <a:pt x="252555" y="110918"/>
                  </a:lnTo>
                  <a:lnTo>
                    <a:pt x="254635" y="84924"/>
                  </a:lnTo>
                  <a:lnTo>
                    <a:pt x="254065" y="71327"/>
                  </a:lnTo>
                  <a:lnTo>
                    <a:pt x="242500" y="28834"/>
                  </a:lnTo>
                  <a:lnTo>
                    <a:pt x="237537" y="21174"/>
                  </a:lnTo>
                  <a:lnTo>
                    <a:pt x="235494" y="18834"/>
                  </a:lnTo>
                  <a:close/>
                </a:path>
                <a:path w="531495" h="170179">
                  <a:moveTo>
                    <a:pt x="372052" y="18834"/>
                  </a:moveTo>
                  <a:lnTo>
                    <a:pt x="327787" y="18834"/>
                  </a:lnTo>
                  <a:lnTo>
                    <a:pt x="335077" y="19372"/>
                  </a:lnTo>
                  <a:lnTo>
                    <a:pt x="341534" y="20877"/>
                  </a:lnTo>
                  <a:lnTo>
                    <a:pt x="361061" y="54686"/>
                  </a:lnTo>
                  <a:lnTo>
                    <a:pt x="358901" y="61125"/>
                  </a:lnTo>
                  <a:lnTo>
                    <a:pt x="332232" y="94653"/>
                  </a:lnTo>
                  <a:lnTo>
                    <a:pt x="274700" y="152412"/>
                  </a:lnTo>
                  <a:lnTo>
                    <a:pt x="274700" y="166192"/>
                  </a:lnTo>
                  <a:lnTo>
                    <a:pt x="387603" y="166192"/>
                  </a:lnTo>
                  <a:lnTo>
                    <a:pt x="387603" y="147764"/>
                  </a:lnTo>
                  <a:lnTo>
                    <a:pt x="305308" y="147764"/>
                  </a:lnTo>
                  <a:lnTo>
                    <a:pt x="347852" y="106006"/>
                  </a:lnTo>
                  <a:lnTo>
                    <a:pt x="374141" y="74599"/>
                  </a:lnTo>
                  <a:lnTo>
                    <a:pt x="382142" y="48831"/>
                  </a:lnTo>
                  <a:lnTo>
                    <a:pt x="381292" y="40470"/>
                  </a:lnTo>
                  <a:lnTo>
                    <a:pt x="381188" y="39446"/>
                  </a:lnTo>
                  <a:lnTo>
                    <a:pt x="381071" y="38299"/>
                  </a:lnTo>
                  <a:lnTo>
                    <a:pt x="378237" y="28895"/>
                  </a:lnTo>
                  <a:lnTo>
                    <a:pt x="373641" y="20620"/>
                  </a:lnTo>
                  <a:lnTo>
                    <a:pt x="372052" y="18834"/>
                  </a:lnTo>
                  <a:close/>
                </a:path>
                <a:path w="531495" h="170179">
                  <a:moveTo>
                    <a:pt x="327913" y="0"/>
                  </a:moveTo>
                  <a:lnTo>
                    <a:pt x="287734" y="15730"/>
                  </a:lnTo>
                  <a:lnTo>
                    <a:pt x="272796" y="53492"/>
                  </a:lnTo>
                  <a:lnTo>
                    <a:pt x="294132" y="53492"/>
                  </a:lnTo>
                  <a:lnTo>
                    <a:pt x="294677" y="46736"/>
                  </a:lnTo>
                  <a:lnTo>
                    <a:pt x="296306" y="40470"/>
                  </a:lnTo>
                  <a:lnTo>
                    <a:pt x="327787" y="18834"/>
                  </a:lnTo>
                  <a:lnTo>
                    <a:pt x="372052" y="18834"/>
                  </a:lnTo>
                  <a:lnTo>
                    <a:pt x="367284" y="13474"/>
                  </a:lnTo>
                  <a:lnTo>
                    <a:pt x="359400" y="7697"/>
                  </a:lnTo>
                  <a:lnTo>
                    <a:pt x="350218" y="3527"/>
                  </a:lnTo>
                  <a:lnTo>
                    <a:pt x="339726" y="962"/>
                  </a:lnTo>
                  <a:lnTo>
                    <a:pt x="327913" y="0"/>
                  </a:lnTo>
                  <a:close/>
                </a:path>
                <a:path w="531495" h="170179">
                  <a:moveTo>
                    <a:pt x="99256" y="18834"/>
                  </a:moveTo>
                  <a:lnTo>
                    <a:pt x="54990" y="18834"/>
                  </a:lnTo>
                  <a:lnTo>
                    <a:pt x="62281" y="19372"/>
                  </a:lnTo>
                  <a:lnTo>
                    <a:pt x="68738" y="20877"/>
                  </a:lnTo>
                  <a:lnTo>
                    <a:pt x="88264" y="54686"/>
                  </a:lnTo>
                  <a:lnTo>
                    <a:pt x="86105" y="61125"/>
                  </a:lnTo>
                  <a:lnTo>
                    <a:pt x="59436" y="94653"/>
                  </a:lnTo>
                  <a:lnTo>
                    <a:pt x="1904" y="152412"/>
                  </a:lnTo>
                  <a:lnTo>
                    <a:pt x="1904" y="166192"/>
                  </a:lnTo>
                  <a:lnTo>
                    <a:pt x="114808" y="166192"/>
                  </a:lnTo>
                  <a:lnTo>
                    <a:pt x="114808" y="147764"/>
                  </a:lnTo>
                  <a:lnTo>
                    <a:pt x="32512" y="147764"/>
                  </a:lnTo>
                  <a:lnTo>
                    <a:pt x="75057" y="106006"/>
                  </a:lnTo>
                  <a:lnTo>
                    <a:pt x="101346" y="74599"/>
                  </a:lnTo>
                  <a:lnTo>
                    <a:pt x="109347" y="48831"/>
                  </a:lnTo>
                  <a:lnTo>
                    <a:pt x="108496" y="40470"/>
                  </a:lnTo>
                  <a:lnTo>
                    <a:pt x="108392" y="39446"/>
                  </a:lnTo>
                  <a:lnTo>
                    <a:pt x="108275" y="38299"/>
                  </a:lnTo>
                  <a:lnTo>
                    <a:pt x="105441" y="28895"/>
                  </a:lnTo>
                  <a:lnTo>
                    <a:pt x="100845" y="20620"/>
                  </a:lnTo>
                  <a:lnTo>
                    <a:pt x="99256" y="18834"/>
                  </a:lnTo>
                  <a:close/>
                </a:path>
                <a:path w="531495" h="170179">
                  <a:moveTo>
                    <a:pt x="55117" y="0"/>
                  </a:moveTo>
                  <a:lnTo>
                    <a:pt x="14938" y="15730"/>
                  </a:lnTo>
                  <a:lnTo>
                    <a:pt x="0" y="53492"/>
                  </a:lnTo>
                  <a:lnTo>
                    <a:pt x="21336" y="53492"/>
                  </a:lnTo>
                  <a:lnTo>
                    <a:pt x="21881" y="46736"/>
                  </a:lnTo>
                  <a:lnTo>
                    <a:pt x="23510" y="40470"/>
                  </a:lnTo>
                  <a:lnTo>
                    <a:pt x="54990" y="18834"/>
                  </a:lnTo>
                  <a:lnTo>
                    <a:pt x="99256" y="18834"/>
                  </a:lnTo>
                  <a:lnTo>
                    <a:pt x="94487" y="13474"/>
                  </a:lnTo>
                  <a:lnTo>
                    <a:pt x="86604" y="7697"/>
                  </a:lnTo>
                  <a:lnTo>
                    <a:pt x="77422" y="3527"/>
                  </a:lnTo>
                  <a:lnTo>
                    <a:pt x="66930" y="962"/>
                  </a:lnTo>
                  <a:lnTo>
                    <a:pt x="5511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21527" y="6080175"/>
              <a:ext cx="159512" cy="17086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768463" y="6082817"/>
              <a:ext cx="520700" cy="170180"/>
            </a:xfrm>
            <a:custGeom>
              <a:avLst/>
              <a:gdLst/>
              <a:ahLst/>
              <a:cxnLst/>
              <a:rect l="l" t="t" r="r" b="b"/>
              <a:pathLst>
                <a:path w="520700" h="170179">
                  <a:moveTo>
                    <a:pt x="194690" y="0"/>
                  </a:moveTo>
                  <a:lnTo>
                    <a:pt x="157553" y="14699"/>
                  </a:lnTo>
                  <a:lnTo>
                    <a:pt x="136842" y="58921"/>
                  </a:lnTo>
                  <a:lnTo>
                    <a:pt x="134746" y="84924"/>
                  </a:lnTo>
                  <a:lnTo>
                    <a:pt x="135318" y="98514"/>
                  </a:lnTo>
                  <a:lnTo>
                    <a:pt x="146937" y="141008"/>
                  </a:lnTo>
                  <a:lnTo>
                    <a:pt x="178419" y="167486"/>
                  </a:lnTo>
                  <a:lnTo>
                    <a:pt x="194690" y="169837"/>
                  </a:lnTo>
                  <a:lnTo>
                    <a:pt x="203100" y="169249"/>
                  </a:lnTo>
                  <a:lnTo>
                    <a:pt x="235370" y="151003"/>
                  </a:lnTo>
                  <a:lnTo>
                    <a:pt x="194690" y="151003"/>
                  </a:lnTo>
                  <a:lnTo>
                    <a:pt x="186590" y="149979"/>
                  </a:lnTo>
                  <a:lnTo>
                    <a:pt x="158241" y="113890"/>
                  </a:lnTo>
                  <a:lnTo>
                    <a:pt x="155193" y="84924"/>
                  </a:lnTo>
                  <a:lnTo>
                    <a:pt x="155947" y="71327"/>
                  </a:lnTo>
                  <a:lnTo>
                    <a:pt x="156051" y="69448"/>
                  </a:lnTo>
                  <a:lnTo>
                    <a:pt x="172581" y="28147"/>
                  </a:lnTo>
                  <a:lnTo>
                    <a:pt x="194690" y="18834"/>
                  </a:lnTo>
                  <a:lnTo>
                    <a:pt x="235367" y="18834"/>
                  </a:lnTo>
                  <a:lnTo>
                    <a:pt x="231757" y="14699"/>
                  </a:lnTo>
                  <a:lnTo>
                    <a:pt x="225425" y="9410"/>
                  </a:lnTo>
                  <a:lnTo>
                    <a:pt x="218443" y="5293"/>
                  </a:lnTo>
                  <a:lnTo>
                    <a:pt x="211010" y="2352"/>
                  </a:lnTo>
                  <a:lnTo>
                    <a:pt x="203100" y="588"/>
                  </a:lnTo>
                  <a:lnTo>
                    <a:pt x="194690" y="0"/>
                  </a:lnTo>
                  <a:close/>
                </a:path>
                <a:path w="520700" h="170179">
                  <a:moveTo>
                    <a:pt x="235367" y="18834"/>
                  </a:moveTo>
                  <a:lnTo>
                    <a:pt x="194690" y="18834"/>
                  </a:lnTo>
                  <a:lnTo>
                    <a:pt x="202789" y="19874"/>
                  </a:lnTo>
                  <a:lnTo>
                    <a:pt x="210137" y="22979"/>
                  </a:lnTo>
                  <a:lnTo>
                    <a:pt x="231012" y="56033"/>
                  </a:lnTo>
                  <a:lnTo>
                    <a:pt x="234060" y="84924"/>
                  </a:lnTo>
                  <a:lnTo>
                    <a:pt x="233310" y="98514"/>
                  </a:lnTo>
                  <a:lnTo>
                    <a:pt x="233203" y="100448"/>
                  </a:lnTo>
                  <a:lnTo>
                    <a:pt x="216747" y="141741"/>
                  </a:lnTo>
                  <a:lnTo>
                    <a:pt x="194690" y="151003"/>
                  </a:lnTo>
                  <a:lnTo>
                    <a:pt x="235370" y="151003"/>
                  </a:lnTo>
                  <a:lnTo>
                    <a:pt x="252428" y="110918"/>
                  </a:lnTo>
                  <a:lnTo>
                    <a:pt x="254507" y="84924"/>
                  </a:lnTo>
                  <a:lnTo>
                    <a:pt x="253938" y="71327"/>
                  </a:lnTo>
                  <a:lnTo>
                    <a:pt x="242373" y="28834"/>
                  </a:lnTo>
                  <a:lnTo>
                    <a:pt x="237410" y="21174"/>
                  </a:lnTo>
                  <a:lnTo>
                    <a:pt x="235367" y="18834"/>
                  </a:lnTo>
                  <a:close/>
                </a:path>
                <a:path w="520700" h="170179">
                  <a:moveTo>
                    <a:pt x="426973" y="120396"/>
                  </a:moveTo>
                  <a:lnTo>
                    <a:pt x="405891" y="120396"/>
                  </a:lnTo>
                  <a:lnTo>
                    <a:pt x="407320" y="130689"/>
                  </a:lnTo>
                  <a:lnTo>
                    <a:pt x="430059" y="161716"/>
                  </a:lnTo>
                  <a:lnTo>
                    <a:pt x="463295" y="169849"/>
                  </a:lnTo>
                  <a:lnTo>
                    <a:pt x="474586" y="168794"/>
                  </a:lnTo>
                  <a:lnTo>
                    <a:pt x="475255" y="168794"/>
                  </a:lnTo>
                  <a:lnTo>
                    <a:pt x="486616" y="165703"/>
                  </a:lnTo>
                  <a:lnTo>
                    <a:pt x="496317" y="160859"/>
                  </a:lnTo>
                  <a:lnTo>
                    <a:pt x="504697" y="154165"/>
                  </a:lnTo>
                  <a:lnTo>
                    <a:pt x="506995" y="151409"/>
                  </a:lnTo>
                  <a:lnTo>
                    <a:pt x="463295" y="151409"/>
                  </a:lnTo>
                  <a:lnTo>
                    <a:pt x="455148" y="150733"/>
                  </a:lnTo>
                  <a:lnTo>
                    <a:pt x="427045" y="122078"/>
                  </a:lnTo>
                  <a:lnTo>
                    <a:pt x="426973" y="120396"/>
                  </a:lnTo>
                  <a:close/>
                </a:path>
                <a:path w="520700" h="170179">
                  <a:moveTo>
                    <a:pt x="507994" y="78028"/>
                  </a:moveTo>
                  <a:lnTo>
                    <a:pt x="463676" y="78028"/>
                  </a:lnTo>
                  <a:lnTo>
                    <a:pt x="471443" y="78788"/>
                  </a:lnTo>
                  <a:lnTo>
                    <a:pt x="478377" y="80760"/>
                  </a:lnTo>
                  <a:lnTo>
                    <a:pt x="499744" y="114312"/>
                  </a:lnTo>
                  <a:lnTo>
                    <a:pt x="499074" y="122078"/>
                  </a:lnTo>
                  <a:lnTo>
                    <a:pt x="470944" y="150733"/>
                  </a:lnTo>
                  <a:lnTo>
                    <a:pt x="470224" y="150733"/>
                  </a:lnTo>
                  <a:lnTo>
                    <a:pt x="463295" y="151409"/>
                  </a:lnTo>
                  <a:lnTo>
                    <a:pt x="506995" y="151409"/>
                  </a:lnTo>
                  <a:lnTo>
                    <a:pt x="511538" y="145959"/>
                  </a:lnTo>
                  <a:lnTo>
                    <a:pt x="516424" y="136652"/>
                  </a:lnTo>
                  <a:lnTo>
                    <a:pt x="516818" y="135342"/>
                  </a:lnTo>
                  <a:lnTo>
                    <a:pt x="519503" y="126033"/>
                  </a:lnTo>
                  <a:lnTo>
                    <a:pt x="520700" y="114312"/>
                  </a:lnTo>
                  <a:lnTo>
                    <a:pt x="519533" y="102590"/>
                  </a:lnTo>
                  <a:lnTo>
                    <a:pt x="516604" y="92111"/>
                  </a:lnTo>
                  <a:lnTo>
                    <a:pt x="511913" y="82878"/>
                  </a:lnTo>
                  <a:lnTo>
                    <a:pt x="507994" y="78028"/>
                  </a:lnTo>
                  <a:close/>
                </a:path>
                <a:path w="520700" h="170179">
                  <a:moveTo>
                    <a:pt x="512317" y="3848"/>
                  </a:moveTo>
                  <a:lnTo>
                    <a:pt x="413765" y="3848"/>
                  </a:lnTo>
                  <a:lnTo>
                    <a:pt x="409193" y="97282"/>
                  </a:lnTo>
                  <a:lnTo>
                    <a:pt x="430021" y="97282"/>
                  </a:lnTo>
                  <a:lnTo>
                    <a:pt x="432657" y="92111"/>
                  </a:lnTo>
                  <a:lnTo>
                    <a:pt x="436752" y="87566"/>
                  </a:lnTo>
                  <a:lnTo>
                    <a:pt x="447675" y="80137"/>
                  </a:lnTo>
                  <a:lnTo>
                    <a:pt x="454786" y="78193"/>
                  </a:lnTo>
                  <a:lnTo>
                    <a:pt x="463676" y="78028"/>
                  </a:lnTo>
                  <a:lnTo>
                    <a:pt x="507994" y="78028"/>
                  </a:lnTo>
                  <a:lnTo>
                    <a:pt x="505870" y="75399"/>
                  </a:lnTo>
                  <a:lnTo>
                    <a:pt x="430402" y="75399"/>
                  </a:lnTo>
                  <a:lnTo>
                    <a:pt x="433323" y="22288"/>
                  </a:lnTo>
                  <a:lnTo>
                    <a:pt x="512317" y="22288"/>
                  </a:lnTo>
                  <a:lnTo>
                    <a:pt x="512317" y="3848"/>
                  </a:lnTo>
                  <a:close/>
                </a:path>
                <a:path w="520700" h="170179">
                  <a:moveTo>
                    <a:pt x="467105" y="59791"/>
                  </a:moveTo>
                  <a:lnTo>
                    <a:pt x="457834" y="59969"/>
                  </a:lnTo>
                  <a:lnTo>
                    <a:pt x="450087" y="61633"/>
                  </a:lnTo>
                  <a:lnTo>
                    <a:pt x="444118" y="64782"/>
                  </a:lnTo>
                  <a:lnTo>
                    <a:pt x="438022" y="67919"/>
                  </a:lnTo>
                  <a:lnTo>
                    <a:pt x="433450" y="71462"/>
                  </a:lnTo>
                  <a:lnTo>
                    <a:pt x="430402" y="75399"/>
                  </a:lnTo>
                  <a:lnTo>
                    <a:pt x="505870" y="75399"/>
                  </a:lnTo>
                  <a:lnTo>
                    <a:pt x="505459" y="74891"/>
                  </a:lnTo>
                  <a:lnTo>
                    <a:pt x="497502" y="68419"/>
                  </a:lnTo>
                  <a:lnTo>
                    <a:pt x="488473" y="63746"/>
                  </a:lnTo>
                  <a:lnTo>
                    <a:pt x="478349" y="60870"/>
                  </a:lnTo>
                  <a:lnTo>
                    <a:pt x="467105" y="59791"/>
                  </a:lnTo>
                  <a:close/>
                </a:path>
                <a:path w="520700" h="170179">
                  <a:moveTo>
                    <a:pt x="371925" y="18834"/>
                  </a:moveTo>
                  <a:lnTo>
                    <a:pt x="327659" y="18834"/>
                  </a:lnTo>
                  <a:lnTo>
                    <a:pt x="334950" y="19372"/>
                  </a:lnTo>
                  <a:lnTo>
                    <a:pt x="341407" y="20877"/>
                  </a:lnTo>
                  <a:lnTo>
                    <a:pt x="360933" y="54686"/>
                  </a:lnTo>
                  <a:lnTo>
                    <a:pt x="358775" y="61125"/>
                  </a:lnTo>
                  <a:lnTo>
                    <a:pt x="332104" y="94653"/>
                  </a:lnTo>
                  <a:lnTo>
                    <a:pt x="274573" y="152412"/>
                  </a:lnTo>
                  <a:lnTo>
                    <a:pt x="274573" y="166192"/>
                  </a:lnTo>
                  <a:lnTo>
                    <a:pt x="387476" y="166192"/>
                  </a:lnTo>
                  <a:lnTo>
                    <a:pt x="387476" y="147764"/>
                  </a:lnTo>
                  <a:lnTo>
                    <a:pt x="305180" y="147764"/>
                  </a:lnTo>
                  <a:lnTo>
                    <a:pt x="347725" y="106006"/>
                  </a:lnTo>
                  <a:lnTo>
                    <a:pt x="374014" y="74599"/>
                  </a:lnTo>
                  <a:lnTo>
                    <a:pt x="382015" y="48831"/>
                  </a:lnTo>
                  <a:lnTo>
                    <a:pt x="381165" y="40470"/>
                  </a:lnTo>
                  <a:lnTo>
                    <a:pt x="381061" y="39446"/>
                  </a:lnTo>
                  <a:lnTo>
                    <a:pt x="380944" y="38299"/>
                  </a:lnTo>
                  <a:lnTo>
                    <a:pt x="378110" y="28895"/>
                  </a:lnTo>
                  <a:lnTo>
                    <a:pt x="373514" y="20620"/>
                  </a:lnTo>
                  <a:lnTo>
                    <a:pt x="371925" y="18834"/>
                  </a:lnTo>
                  <a:close/>
                </a:path>
                <a:path w="520700" h="170179">
                  <a:moveTo>
                    <a:pt x="327913" y="0"/>
                  </a:moveTo>
                  <a:lnTo>
                    <a:pt x="287623" y="15730"/>
                  </a:lnTo>
                  <a:lnTo>
                    <a:pt x="272795" y="53492"/>
                  </a:lnTo>
                  <a:lnTo>
                    <a:pt x="294004" y="53492"/>
                  </a:lnTo>
                  <a:lnTo>
                    <a:pt x="294550" y="46736"/>
                  </a:lnTo>
                  <a:lnTo>
                    <a:pt x="296179" y="40470"/>
                  </a:lnTo>
                  <a:lnTo>
                    <a:pt x="327659" y="18834"/>
                  </a:lnTo>
                  <a:lnTo>
                    <a:pt x="371925" y="18834"/>
                  </a:lnTo>
                  <a:lnTo>
                    <a:pt x="367156" y="13474"/>
                  </a:lnTo>
                  <a:lnTo>
                    <a:pt x="359275" y="7697"/>
                  </a:lnTo>
                  <a:lnTo>
                    <a:pt x="350107" y="3527"/>
                  </a:lnTo>
                  <a:lnTo>
                    <a:pt x="339653" y="962"/>
                  </a:lnTo>
                  <a:lnTo>
                    <a:pt x="327913" y="0"/>
                  </a:lnTo>
                  <a:close/>
                </a:path>
                <a:path w="520700" h="170179">
                  <a:moveTo>
                    <a:pt x="99129" y="18834"/>
                  </a:moveTo>
                  <a:lnTo>
                    <a:pt x="54863" y="18834"/>
                  </a:lnTo>
                  <a:lnTo>
                    <a:pt x="62154" y="19372"/>
                  </a:lnTo>
                  <a:lnTo>
                    <a:pt x="68611" y="20877"/>
                  </a:lnTo>
                  <a:lnTo>
                    <a:pt x="88137" y="54686"/>
                  </a:lnTo>
                  <a:lnTo>
                    <a:pt x="85978" y="61125"/>
                  </a:lnTo>
                  <a:lnTo>
                    <a:pt x="59308" y="94653"/>
                  </a:lnTo>
                  <a:lnTo>
                    <a:pt x="1777" y="152412"/>
                  </a:lnTo>
                  <a:lnTo>
                    <a:pt x="1777" y="166192"/>
                  </a:lnTo>
                  <a:lnTo>
                    <a:pt x="114680" y="166192"/>
                  </a:lnTo>
                  <a:lnTo>
                    <a:pt x="114680" y="147764"/>
                  </a:lnTo>
                  <a:lnTo>
                    <a:pt x="32384" y="147764"/>
                  </a:lnTo>
                  <a:lnTo>
                    <a:pt x="74929" y="106006"/>
                  </a:lnTo>
                  <a:lnTo>
                    <a:pt x="101218" y="74599"/>
                  </a:lnTo>
                  <a:lnTo>
                    <a:pt x="109219" y="48831"/>
                  </a:lnTo>
                  <a:lnTo>
                    <a:pt x="108369" y="40470"/>
                  </a:lnTo>
                  <a:lnTo>
                    <a:pt x="108265" y="39446"/>
                  </a:lnTo>
                  <a:lnTo>
                    <a:pt x="108148" y="38299"/>
                  </a:lnTo>
                  <a:lnTo>
                    <a:pt x="105314" y="28895"/>
                  </a:lnTo>
                  <a:lnTo>
                    <a:pt x="100718" y="20620"/>
                  </a:lnTo>
                  <a:lnTo>
                    <a:pt x="99129" y="18834"/>
                  </a:lnTo>
                  <a:close/>
                </a:path>
                <a:path w="520700" h="170179">
                  <a:moveTo>
                    <a:pt x="55117" y="0"/>
                  </a:moveTo>
                  <a:lnTo>
                    <a:pt x="14827" y="15730"/>
                  </a:lnTo>
                  <a:lnTo>
                    <a:pt x="0" y="53492"/>
                  </a:lnTo>
                  <a:lnTo>
                    <a:pt x="21208" y="53492"/>
                  </a:lnTo>
                  <a:lnTo>
                    <a:pt x="21754" y="46736"/>
                  </a:lnTo>
                  <a:lnTo>
                    <a:pt x="23383" y="40470"/>
                  </a:lnTo>
                  <a:lnTo>
                    <a:pt x="54863" y="18834"/>
                  </a:lnTo>
                  <a:lnTo>
                    <a:pt x="99129" y="18834"/>
                  </a:lnTo>
                  <a:lnTo>
                    <a:pt x="94360" y="13474"/>
                  </a:lnTo>
                  <a:lnTo>
                    <a:pt x="86479" y="7697"/>
                  </a:lnTo>
                  <a:lnTo>
                    <a:pt x="77311" y="3527"/>
                  </a:lnTo>
                  <a:lnTo>
                    <a:pt x="66857" y="962"/>
                  </a:lnTo>
                  <a:lnTo>
                    <a:pt x="5511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17992" y="6080175"/>
              <a:ext cx="159511" cy="17086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977133" y="3793997"/>
              <a:ext cx="5073650" cy="788035"/>
            </a:xfrm>
            <a:custGeom>
              <a:avLst/>
              <a:gdLst/>
              <a:ahLst/>
              <a:cxnLst/>
              <a:rect l="l" t="t" r="r" b="b"/>
              <a:pathLst>
                <a:path w="5073650" h="788035">
                  <a:moveTo>
                    <a:pt x="0" y="787907"/>
                  </a:moveTo>
                  <a:lnTo>
                    <a:pt x="2447036" y="483488"/>
                  </a:lnTo>
                  <a:lnTo>
                    <a:pt x="5073396" y="0"/>
                  </a:lnTo>
                </a:path>
              </a:pathLst>
            </a:custGeom>
            <a:ln w="19811">
              <a:solidFill>
                <a:srgbClr val="1651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62956" y="4207763"/>
              <a:ext cx="155448" cy="15697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94075" y="4500371"/>
              <a:ext cx="155448" cy="15544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05571" y="3729227"/>
              <a:ext cx="155448" cy="15544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545067" y="5407151"/>
              <a:ext cx="684530" cy="551815"/>
            </a:xfrm>
            <a:custGeom>
              <a:avLst/>
              <a:gdLst/>
              <a:ahLst/>
              <a:cxnLst/>
              <a:rect l="l" t="t" r="r" b="b"/>
              <a:pathLst>
                <a:path w="684529" h="551814">
                  <a:moveTo>
                    <a:pt x="684276" y="0"/>
                  </a:moveTo>
                  <a:lnTo>
                    <a:pt x="0" y="0"/>
                  </a:lnTo>
                  <a:lnTo>
                    <a:pt x="0" y="5516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C4C4C4">
                <a:alpha val="7882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07236" y="5967983"/>
              <a:ext cx="8124825" cy="50800"/>
            </a:xfrm>
            <a:custGeom>
              <a:avLst/>
              <a:gdLst/>
              <a:ahLst/>
              <a:cxnLst/>
              <a:rect l="l" t="t" r="r" b="b"/>
              <a:pathLst>
                <a:path w="8124825" h="50800">
                  <a:moveTo>
                    <a:pt x="8124444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8124444" y="50291"/>
                  </a:lnTo>
                  <a:lnTo>
                    <a:pt x="812444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2" name="object 5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750308" y="1808987"/>
            <a:ext cx="2080260" cy="435863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3068192" y="1329816"/>
            <a:ext cx="574675" cy="306070"/>
          </a:xfrm>
          <a:custGeom>
            <a:avLst/>
            <a:gdLst/>
            <a:ahLst/>
            <a:cxnLst/>
            <a:rect l="l" t="t" r="r" b="b"/>
            <a:pathLst>
              <a:path w="574675" h="306069">
                <a:moveTo>
                  <a:pt x="569214" y="215391"/>
                </a:moveTo>
                <a:lnTo>
                  <a:pt x="530986" y="215391"/>
                </a:lnTo>
                <a:lnTo>
                  <a:pt x="528573" y="216026"/>
                </a:lnTo>
                <a:lnTo>
                  <a:pt x="527431" y="217169"/>
                </a:lnTo>
                <a:lnTo>
                  <a:pt x="526287" y="218185"/>
                </a:lnTo>
                <a:lnTo>
                  <a:pt x="525780" y="220725"/>
                </a:lnTo>
                <a:lnTo>
                  <a:pt x="525780" y="255904"/>
                </a:lnTo>
                <a:lnTo>
                  <a:pt x="526287" y="258317"/>
                </a:lnTo>
                <a:lnTo>
                  <a:pt x="528573" y="260603"/>
                </a:lnTo>
                <a:lnTo>
                  <a:pt x="530986" y="261111"/>
                </a:lnTo>
                <a:lnTo>
                  <a:pt x="548005" y="261111"/>
                </a:lnTo>
                <a:lnTo>
                  <a:pt x="547878" y="262635"/>
                </a:lnTo>
                <a:lnTo>
                  <a:pt x="541528" y="277621"/>
                </a:lnTo>
                <a:lnTo>
                  <a:pt x="539369" y="280415"/>
                </a:lnTo>
                <a:lnTo>
                  <a:pt x="536956" y="282828"/>
                </a:lnTo>
                <a:lnTo>
                  <a:pt x="534416" y="284733"/>
                </a:lnTo>
                <a:lnTo>
                  <a:pt x="531876" y="286765"/>
                </a:lnTo>
                <a:lnTo>
                  <a:pt x="529335" y="288163"/>
                </a:lnTo>
                <a:lnTo>
                  <a:pt x="526669" y="289178"/>
                </a:lnTo>
                <a:lnTo>
                  <a:pt x="537971" y="305688"/>
                </a:lnTo>
                <a:lnTo>
                  <a:pt x="569383" y="277621"/>
                </a:lnTo>
                <a:lnTo>
                  <a:pt x="572769" y="267588"/>
                </a:lnTo>
                <a:lnTo>
                  <a:pt x="573912" y="262635"/>
                </a:lnTo>
                <a:lnTo>
                  <a:pt x="574466" y="258317"/>
                </a:lnTo>
                <a:lnTo>
                  <a:pt x="574547" y="220725"/>
                </a:lnTo>
                <a:lnTo>
                  <a:pt x="573912" y="218185"/>
                </a:lnTo>
                <a:lnTo>
                  <a:pt x="572769" y="217169"/>
                </a:lnTo>
                <a:lnTo>
                  <a:pt x="571754" y="216026"/>
                </a:lnTo>
                <a:lnTo>
                  <a:pt x="569214" y="215391"/>
                </a:lnTo>
                <a:close/>
              </a:path>
              <a:path w="574675" h="306069">
                <a:moveTo>
                  <a:pt x="458089" y="44195"/>
                </a:moveTo>
                <a:lnTo>
                  <a:pt x="407796" y="44195"/>
                </a:lnTo>
                <a:lnTo>
                  <a:pt x="407796" y="253237"/>
                </a:lnTo>
                <a:lnTo>
                  <a:pt x="458089" y="253237"/>
                </a:lnTo>
                <a:lnTo>
                  <a:pt x="458089" y="44195"/>
                </a:lnTo>
                <a:close/>
              </a:path>
              <a:path w="574675" h="306069">
                <a:moveTo>
                  <a:pt x="516890" y="0"/>
                </a:moveTo>
                <a:lnTo>
                  <a:pt x="348995" y="0"/>
                </a:lnTo>
                <a:lnTo>
                  <a:pt x="348995" y="44195"/>
                </a:lnTo>
                <a:lnTo>
                  <a:pt x="516890" y="44195"/>
                </a:lnTo>
                <a:lnTo>
                  <a:pt x="516890" y="0"/>
                </a:lnTo>
                <a:close/>
              </a:path>
              <a:path w="574675" h="306069">
                <a:moveTo>
                  <a:pt x="330707" y="0"/>
                </a:moveTo>
                <a:lnTo>
                  <a:pt x="280416" y="0"/>
                </a:lnTo>
                <a:lnTo>
                  <a:pt x="280416" y="253237"/>
                </a:lnTo>
                <a:lnTo>
                  <a:pt x="330707" y="253237"/>
                </a:lnTo>
                <a:lnTo>
                  <a:pt x="330707" y="0"/>
                </a:lnTo>
                <a:close/>
              </a:path>
              <a:path w="574675" h="306069">
                <a:moveTo>
                  <a:pt x="46862" y="0"/>
                </a:moveTo>
                <a:lnTo>
                  <a:pt x="9143" y="0"/>
                </a:lnTo>
                <a:lnTo>
                  <a:pt x="5080" y="1015"/>
                </a:lnTo>
                <a:lnTo>
                  <a:pt x="1015" y="5079"/>
                </a:lnTo>
                <a:lnTo>
                  <a:pt x="0" y="9143"/>
                </a:lnTo>
                <a:lnTo>
                  <a:pt x="0" y="253237"/>
                </a:lnTo>
                <a:lnTo>
                  <a:pt x="49656" y="253237"/>
                </a:lnTo>
                <a:lnTo>
                  <a:pt x="49656" y="82295"/>
                </a:lnTo>
                <a:lnTo>
                  <a:pt x="92228" y="82295"/>
                </a:lnTo>
                <a:lnTo>
                  <a:pt x="71246" y="15239"/>
                </a:lnTo>
                <a:lnTo>
                  <a:pt x="67937" y="8572"/>
                </a:lnTo>
                <a:lnTo>
                  <a:pt x="62769" y="3810"/>
                </a:lnTo>
                <a:lnTo>
                  <a:pt x="55901" y="1015"/>
                </a:lnTo>
                <a:lnTo>
                  <a:pt x="56337" y="1015"/>
                </a:lnTo>
                <a:lnTo>
                  <a:pt x="46862" y="0"/>
                </a:lnTo>
                <a:close/>
              </a:path>
              <a:path w="574675" h="306069">
                <a:moveTo>
                  <a:pt x="92228" y="82295"/>
                </a:moveTo>
                <a:lnTo>
                  <a:pt x="49656" y="82295"/>
                </a:lnTo>
                <a:lnTo>
                  <a:pt x="97789" y="239521"/>
                </a:lnTo>
                <a:lnTo>
                  <a:pt x="99187" y="243966"/>
                </a:lnTo>
                <a:lnTo>
                  <a:pt x="101218" y="247395"/>
                </a:lnTo>
                <a:lnTo>
                  <a:pt x="103886" y="249681"/>
                </a:lnTo>
                <a:lnTo>
                  <a:pt x="106552" y="252094"/>
                </a:lnTo>
                <a:lnTo>
                  <a:pt x="110617" y="253237"/>
                </a:lnTo>
                <a:lnTo>
                  <a:pt x="133604" y="253237"/>
                </a:lnTo>
                <a:lnTo>
                  <a:pt x="137540" y="252094"/>
                </a:lnTo>
                <a:lnTo>
                  <a:pt x="143001" y="247395"/>
                </a:lnTo>
                <a:lnTo>
                  <a:pt x="145161" y="243966"/>
                </a:lnTo>
                <a:lnTo>
                  <a:pt x="146557" y="239521"/>
                </a:lnTo>
                <a:lnTo>
                  <a:pt x="166319" y="178815"/>
                </a:lnTo>
                <a:lnTo>
                  <a:pt x="122427" y="178815"/>
                </a:lnTo>
                <a:lnTo>
                  <a:pt x="92228" y="82295"/>
                </a:lnTo>
                <a:close/>
              </a:path>
              <a:path w="574675" h="306069">
                <a:moveTo>
                  <a:pt x="247395" y="82295"/>
                </a:moveTo>
                <a:lnTo>
                  <a:pt x="197739" y="82295"/>
                </a:lnTo>
                <a:lnTo>
                  <a:pt x="197739" y="253237"/>
                </a:lnTo>
                <a:lnTo>
                  <a:pt x="247395" y="253237"/>
                </a:lnTo>
                <a:lnTo>
                  <a:pt x="247395" y="82295"/>
                </a:lnTo>
                <a:close/>
              </a:path>
              <a:path w="574675" h="306069">
                <a:moveTo>
                  <a:pt x="238252" y="0"/>
                </a:moveTo>
                <a:lnTo>
                  <a:pt x="200532" y="0"/>
                </a:lnTo>
                <a:lnTo>
                  <a:pt x="191058" y="1015"/>
                </a:lnTo>
                <a:lnTo>
                  <a:pt x="191494" y="1015"/>
                </a:lnTo>
                <a:lnTo>
                  <a:pt x="184626" y="3810"/>
                </a:lnTo>
                <a:lnTo>
                  <a:pt x="179458" y="8572"/>
                </a:lnTo>
                <a:lnTo>
                  <a:pt x="176149" y="15239"/>
                </a:lnTo>
                <a:lnTo>
                  <a:pt x="122427" y="178815"/>
                </a:lnTo>
                <a:lnTo>
                  <a:pt x="166319" y="178815"/>
                </a:lnTo>
                <a:lnTo>
                  <a:pt x="197739" y="82295"/>
                </a:lnTo>
                <a:lnTo>
                  <a:pt x="247395" y="82295"/>
                </a:lnTo>
                <a:lnTo>
                  <a:pt x="247395" y="9143"/>
                </a:lnTo>
                <a:lnTo>
                  <a:pt x="246380" y="5079"/>
                </a:lnTo>
                <a:lnTo>
                  <a:pt x="242316" y="1015"/>
                </a:lnTo>
                <a:lnTo>
                  <a:pt x="238252" y="0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739642" y="1305940"/>
            <a:ext cx="1427480" cy="329565"/>
          </a:xfrm>
          <a:custGeom>
            <a:avLst/>
            <a:gdLst/>
            <a:ahLst/>
            <a:cxnLst/>
            <a:rect l="l" t="t" r="r" b="b"/>
            <a:pathLst>
              <a:path w="1427479" h="329564">
                <a:moveTo>
                  <a:pt x="244475" y="255778"/>
                </a:moveTo>
                <a:lnTo>
                  <a:pt x="68199" y="255778"/>
                </a:lnTo>
                <a:lnTo>
                  <a:pt x="68199" y="207645"/>
                </a:lnTo>
                <a:lnTo>
                  <a:pt x="17653" y="207645"/>
                </a:lnTo>
                <a:lnTo>
                  <a:pt x="17653" y="296037"/>
                </a:lnTo>
                <a:lnTo>
                  <a:pt x="244475" y="296037"/>
                </a:lnTo>
                <a:lnTo>
                  <a:pt x="244475" y="255778"/>
                </a:lnTo>
                <a:close/>
              </a:path>
              <a:path w="1427479" h="329564">
                <a:moveTo>
                  <a:pt x="251460" y="136906"/>
                </a:moveTo>
                <a:lnTo>
                  <a:pt x="206883" y="56769"/>
                </a:lnTo>
                <a:lnTo>
                  <a:pt x="242951" y="56769"/>
                </a:lnTo>
                <a:lnTo>
                  <a:pt x="242951" y="17780"/>
                </a:lnTo>
                <a:lnTo>
                  <a:pt x="16129" y="17780"/>
                </a:lnTo>
                <a:lnTo>
                  <a:pt x="16129" y="56769"/>
                </a:lnTo>
                <a:lnTo>
                  <a:pt x="52070" y="56769"/>
                </a:lnTo>
                <a:lnTo>
                  <a:pt x="6096" y="136906"/>
                </a:lnTo>
                <a:lnTo>
                  <a:pt x="62738" y="136906"/>
                </a:lnTo>
                <a:lnTo>
                  <a:pt x="101219" y="67691"/>
                </a:lnTo>
                <a:lnTo>
                  <a:pt x="102997" y="64262"/>
                </a:lnTo>
                <a:lnTo>
                  <a:pt x="105029" y="61595"/>
                </a:lnTo>
                <a:lnTo>
                  <a:pt x="109220" y="57658"/>
                </a:lnTo>
                <a:lnTo>
                  <a:pt x="112395" y="56769"/>
                </a:lnTo>
                <a:lnTo>
                  <a:pt x="146558" y="56769"/>
                </a:lnTo>
                <a:lnTo>
                  <a:pt x="149733" y="57658"/>
                </a:lnTo>
                <a:lnTo>
                  <a:pt x="151892" y="59690"/>
                </a:lnTo>
                <a:lnTo>
                  <a:pt x="154051" y="61595"/>
                </a:lnTo>
                <a:lnTo>
                  <a:pt x="156083" y="64262"/>
                </a:lnTo>
                <a:lnTo>
                  <a:pt x="157861" y="67691"/>
                </a:lnTo>
                <a:lnTo>
                  <a:pt x="194691" y="136906"/>
                </a:lnTo>
                <a:lnTo>
                  <a:pt x="251460" y="136906"/>
                </a:lnTo>
                <a:close/>
              </a:path>
              <a:path w="1427479" h="329564">
                <a:moveTo>
                  <a:pt x="259080" y="154305"/>
                </a:moveTo>
                <a:lnTo>
                  <a:pt x="156337" y="154305"/>
                </a:lnTo>
                <a:lnTo>
                  <a:pt x="156337" y="111252"/>
                </a:lnTo>
                <a:lnTo>
                  <a:pt x="102743" y="111252"/>
                </a:lnTo>
                <a:lnTo>
                  <a:pt x="102743" y="154305"/>
                </a:lnTo>
                <a:lnTo>
                  <a:pt x="0" y="154305"/>
                </a:lnTo>
                <a:lnTo>
                  <a:pt x="0" y="193929"/>
                </a:lnTo>
                <a:lnTo>
                  <a:pt x="259080" y="193929"/>
                </a:lnTo>
                <a:lnTo>
                  <a:pt x="259080" y="154305"/>
                </a:lnTo>
                <a:close/>
              </a:path>
              <a:path w="1427479" h="329564">
                <a:moveTo>
                  <a:pt x="531241" y="190881"/>
                </a:moveTo>
                <a:lnTo>
                  <a:pt x="495325" y="59817"/>
                </a:lnTo>
                <a:lnTo>
                  <a:pt x="494665" y="57404"/>
                </a:lnTo>
                <a:lnTo>
                  <a:pt x="492887" y="50673"/>
                </a:lnTo>
                <a:lnTo>
                  <a:pt x="490728" y="44958"/>
                </a:lnTo>
                <a:lnTo>
                  <a:pt x="488315" y="40259"/>
                </a:lnTo>
                <a:lnTo>
                  <a:pt x="485775" y="35560"/>
                </a:lnTo>
                <a:lnTo>
                  <a:pt x="482727" y="31750"/>
                </a:lnTo>
                <a:lnTo>
                  <a:pt x="478917" y="28829"/>
                </a:lnTo>
                <a:lnTo>
                  <a:pt x="475234" y="25908"/>
                </a:lnTo>
                <a:lnTo>
                  <a:pt x="470408" y="23749"/>
                </a:lnTo>
                <a:lnTo>
                  <a:pt x="464439" y="22352"/>
                </a:lnTo>
                <a:lnTo>
                  <a:pt x="458597" y="20828"/>
                </a:lnTo>
                <a:lnTo>
                  <a:pt x="451231" y="20193"/>
                </a:lnTo>
                <a:lnTo>
                  <a:pt x="359537" y="20193"/>
                </a:lnTo>
                <a:lnTo>
                  <a:pt x="352171" y="20828"/>
                </a:lnTo>
                <a:lnTo>
                  <a:pt x="346202" y="22352"/>
                </a:lnTo>
                <a:lnTo>
                  <a:pt x="340360" y="23749"/>
                </a:lnTo>
                <a:lnTo>
                  <a:pt x="316103" y="57404"/>
                </a:lnTo>
                <a:lnTo>
                  <a:pt x="279527" y="190881"/>
                </a:lnTo>
                <a:lnTo>
                  <a:pt x="330708" y="190881"/>
                </a:lnTo>
                <a:lnTo>
                  <a:pt x="363347" y="69596"/>
                </a:lnTo>
                <a:lnTo>
                  <a:pt x="364363" y="66548"/>
                </a:lnTo>
                <a:lnTo>
                  <a:pt x="365760" y="64135"/>
                </a:lnTo>
                <a:lnTo>
                  <a:pt x="367665" y="62357"/>
                </a:lnTo>
                <a:lnTo>
                  <a:pt x="369697" y="60706"/>
                </a:lnTo>
                <a:lnTo>
                  <a:pt x="372999" y="59817"/>
                </a:lnTo>
                <a:lnTo>
                  <a:pt x="437769" y="59817"/>
                </a:lnTo>
                <a:lnTo>
                  <a:pt x="480060" y="190881"/>
                </a:lnTo>
                <a:lnTo>
                  <a:pt x="531241" y="190881"/>
                </a:lnTo>
                <a:close/>
              </a:path>
              <a:path w="1427479" h="329564">
                <a:moveTo>
                  <a:pt x="534924" y="237236"/>
                </a:moveTo>
                <a:lnTo>
                  <a:pt x="275844" y="237236"/>
                </a:lnTo>
                <a:lnTo>
                  <a:pt x="275844" y="276860"/>
                </a:lnTo>
                <a:lnTo>
                  <a:pt x="534924" y="276860"/>
                </a:lnTo>
                <a:lnTo>
                  <a:pt x="534924" y="237236"/>
                </a:lnTo>
                <a:close/>
              </a:path>
              <a:path w="1427479" h="329564">
                <a:moveTo>
                  <a:pt x="796163" y="194564"/>
                </a:moveTo>
                <a:lnTo>
                  <a:pt x="745490" y="194564"/>
                </a:lnTo>
                <a:lnTo>
                  <a:pt x="745490" y="209169"/>
                </a:lnTo>
                <a:lnTo>
                  <a:pt x="745490" y="245745"/>
                </a:lnTo>
                <a:lnTo>
                  <a:pt x="745490" y="258826"/>
                </a:lnTo>
                <a:lnTo>
                  <a:pt x="616839" y="258826"/>
                </a:lnTo>
                <a:lnTo>
                  <a:pt x="616839" y="245745"/>
                </a:lnTo>
                <a:lnTo>
                  <a:pt x="745490" y="245745"/>
                </a:lnTo>
                <a:lnTo>
                  <a:pt x="745490" y="209169"/>
                </a:lnTo>
                <a:lnTo>
                  <a:pt x="616839" y="209169"/>
                </a:lnTo>
                <a:lnTo>
                  <a:pt x="616839" y="194564"/>
                </a:lnTo>
                <a:lnTo>
                  <a:pt x="566293" y="194564"/>
                </a:lnTo>
                <a:lnTo>
                  <a:pt x="566293" y="296037"/>
                </a:lnTo>
                <a:lnTo>
                  <a:pt x="777367" y="296037"/>
                </a:lnTo>
                <a:lnTo>
                  <a:pt x="784987" y="293751"/>
                </a:lnTo>
                <a:lnTo>
                  <a:pt x="793877" y="284861"/>
                </a:lnTo>
                <a:lnTo>
                  <a:pt x="796163" y="277241"/>
                </a:lnTo>
                <a:lnTo>
                  <a:pt x="796163" y="258826"/>
                </a:lnTo>
                <a:lnTo>
                  <a:pt x="796163" y="245745"/>
                </a:lnTo>
                <a:lnTo>
                  <a:pt x="796163" y="209169"/>
                </a:lnTo>
                <a:lnTo>
                  <a:pt x="796163" y="194564"/>
                </a:lnTo>
                <a:close/>
              </a:path>
              <a:path w="1427479" h="329564">
                <a:moveTo>
                  <a:pt x="810768" y="151511"/>
                </a:moveTo>
                <a:lnTo>
                  <a:pt x="708025" y="151511"/>
                </a:lnTo>
                <a:lnTo>
                  <a:pt x="708025" y="139319"/>
                </a:lnTo>
                <a:lnTo>
                  <a:pt x="736092" y="139319"/>
                </a:lnTo>
                <a:lnTo>
                  <a:pt x="748639" y="138531"/>
                </a:lnTo>
                <a:lnTo>
                  <a:pt x="781710" y="119545"/>
                </a:lnTo>
                <a:lnTo>
                  <a:pt x="788276" y="101600"/>
                </a:lnTo>
                <a:lnTo>
                  <a:pt x="788936" y="93218"/>
                </a:lnTo>
                <a:lnTo>
                  <a:pt x="789051" y="85471"/>
                </a:lnTo>
                <a:lnTo>
                  <a:pt x="788289" y="80010"/>
                </a:lnTo>
                <a:lnTo>
                  <a:pt x="785368" y="71247"/>
                </a:lnTo>
                <a:lnTo>
                  <a:pt x="785241" y="70866"/>
                </a:lnTo>
                <a:lnTo>
                  <a:pt x="782574" y="66675"/>
                </a:lnTo>
                <a:lnTo>
                  <a:pt x="778764" y="62865"/>
                </a:lnTo>
                <a:lnTo>
                  <a:pt x="798830" y="62865"/>
                </a:lnTo>
                <a:lnTo>
                  <a:pt x="798830" y="25019"/>
                </a:lnTo>
                <a:lnTo>
                  <a:pt x="739140" y="25019"/>
                </a:lnTo>
                <a:lnTo>
                  <a:pt x="739140" y="75946"/>
                </a:lnTo>
                <a:lnTo>
                  <a:pt x="739140" y="88392"/>
                </a:lnTo>
                <a:lnTo>
                  <a:pt x="737108" y="93218"/>
                </a:lnTo>
                <a:lnTo>
                  <a:pt x="729234" y="99822"/>
                </a:lnTo>
                <a:lnTo>
                  <a:pt x="723773" y="101600"/>
                </a:lnTo>
                <a:lnTo>
                  <a:pt x="638048" y="101600"/>
                </a:lnTo>
                <a:lnTo>
                  <a:pt x="632587" y="99822"/>
                </a:lnTo>
                <a:lnTo>
                  <a:pt x="624967" y="93218"/>
                </a:lnTo>
                <a:lnTo>
                  <a:pt x="622935" y="88392"/>
                </a:lnTo>
                <a:lnTo>
                  <a:pt x="622935" y="75946"/>
                </a:lnTo>
                <a:lnTo>
                  <a:pt x="624967" y="71247"/>
                </a:lnTo>
                <a:lnTo>
                  <a:pt x="628777" y="67818"/>
                </a:lnTo>
                <a:lnTo>
                  <a:pt x="632587" y="64516"/>
                </a:lnTo>
                <a:lnTo>
                  <a:pt x="638048" y="62865"/>
                </a:lnTo>
                <a:lnTo>
                  <a:pt x="723773" y="62865"/>
                </a:lnTo>
                <a:lnTo>
                  <a:pt x="729234" y="64516"/>
                </a:lnTo>
                <a:lnTo>
                  <a:pt x="733171" y="67818"/>
                </a:lnTo>
                <a:lnTo>
                  <a:pt x="737108" y="71247"/>
                </a:lnTo>
                <a:lnTo>
                  <a:pt x="739140" y="75946"/>
                </a:lnTo>
                <a:lnTo>
                  <a:pt x="739140" y="25019"/>
                </a:lnTo>
                <a:lnTo>
                  <a:pt x="706501" y="25019"/>
                </a:lnTo>
                <a:lnTo>
                  <a:pt x="706501" y="0"/>
                </a:lnTo>
                <a:lnTo>
                  <a:pt x="655955" y="0"/>
                </a:lnTo>
                <a:lnTo>
                  <a:pt x="655955" y="25019"/>
                </a:lnTo>
                <a:lnTo>
                  <a:pt x="563245" y="25019"/>
                </a:lnTo>
                <a:lnTo>
                  <a:pt x="563245" y="62865"/>
                </a:lnTo>
                <a:lnTo>
                  <a:pt x="583311" y="62865"/>
                </a:lnTo>
                <a:lnTo>
                  <a:pt x="579501" y="66675"/>
                </a:lnTo>
                <a:lnTo>
                  <a:pt x="576834" y="70866"/>
                </a:lnTo>
                <a:lnTo>
                  <a:pt x="573786" y="80010"/>
                </a:lnTo>
                <a:lnTo>
                  <a:pt x="573024" y="85471"/>
                </a:lnTo>
                <a:lnTo>
                  <a:pt x="573125" y="93218"/>
                </a:lnTo>
                <a:lnTo>
                  <a:pt x="593686" y="132143"/>
                </a:lnTo>
                <a:lnTo>
                  <a:pt x="625729" y="139319"/>
                </a:lnTo>
                <a:lnTo>
                  <a:pt x="654431" y="139319"/>
                </a:lnTo>
                <a:lnTo>
                  <a:pt x="654431" y="151511"/>
                </a:lnTo>
                <a:lnTo>
                  <a:pt x="551688" y="151511"/>
                </a:lnTo>
                <a:lnTo>
                  <a:pt x="551688" y="188087"/>
                </a:lnTo>
                <a:lnTo>
                  <a:pt x="810768" y="188087"/>
                </a:lnTo>
                <a:lnTo>
                  <a:pt x="810768" y="151511"/>
                </a:lnTo>
                <a:close/>
              </a:path>
              <a:path w="1427479" h="329564">
                <a:moveTo>
                  <a:pt x="991743" y="28575"/>
                </a:moveTo>
                <a:lnTo>
                  <a:pt x="991108" y="25019"/>
                </a:lnTo>
                <a:lnTo>
                  <a:pt x="987298" y="19939"/>
                </a:lnTo>
                <a:lnTo>
                  <a:pt x="983742" y="18669"/>
                </a:lnTo>
                <a:lnTo>
                  <a:pt x="834771" y="18669"/>
                </a:lnTo>
                <a:lnTo>
                  <a:pt x="834771" y="59436"/>
                </a:lnTo>
                <a:lnTo>
                  <a:pt x="931799" y="59436"/>
                </a:lnTo>
                <a:lnTo>
                  <a:pt x="933704" y="59944"/>
                </a:lnTo>
                <a:lnTo>
                  <a:pt x="934466" y="60833"/>
                </a:lnTo>
                <a:lnTo>
                  <a:pt x="935355" y="61722"/>
                </a:lnTo>
                <a:lnTo>
                  <a:pt x="935482" y="63627"/>
                </a:lnTo>
                <a:lnTo>
                  <a:pt x="935101" y="66548"/>
                </a:lnTo>
                <a:lnTo>
                  <a:pt x="931164" y="92075"/>
                </a:lnTo>
                <a:lnTo>
                  <a:pt x="836295" y="92075"/>
                </a:lnTo>
                <a:lnTo>
                  <a:pt x="836295" y="132969"/>
                </a:lnTo>
                <a:lnTo>
                  <a:pt x="925068" y="132969"/>
                </a:lnTo>
                <a:lnTo>
                  <a:pt x="918083" y="181356"/>
                </a:lnTo>
                <a:lnTo>
                  <a:pt x="969899" y="181356"/>
                </a:lnTo>
                <a:lnTo>
                  <a:pt x="991235" y="33274"/>
                </a:lnTo>
                <a:lnTo>
                  <a:pt x="991743" y="28575"/>
                </a:lnTo>
                <a:close/>
              </a:path>
              <a:path w="1427479" h="329564">
                <a:moveTo>
                  <a:pt x="1071372" y="17145"/>
                </a:moveTo>
                <a:lnTo>
                  <a:pt x="1020699" y="17145"/>
                </a:lnTo>
                <a:lnTo>
                  <a:pt x="1020699" y="220472"/>
                </a:lnTo>
                <a:lnTo>
                  <a:pt x="1071372" y="220472"/>
                </a:lnTo>
                <a:lnTo>
                  <a:pt x="1071372" y="17145"/>
                </a:lnTo>
                <a:close/>
              </a:path>
              <a:path w="1427479" h="329564">
                <a:moveTo>
                  <a:pt x="1073150" y="251841"/>
                </a:moveTo>
                <a:lnTo>
                  <a:pt x="903351" y="251841"/>
                </a:lnTo>
                <a:lnTo>
                  <a:pt x="903351" y="193929"/>
                </a:lnTo>
                <a:lnTo>
                  <a:pt x="852805" y="193929"/>
                </a:lnTo>
                <a:lnTo>
                  <a:pt x="852805" y="294513"/>
                </a:lnTo>
                <a:lnTo>
                  <a:pt x="1073150" y="294513"/>
                </a:lnTo>
                <a:lnTo>
                  <a:pt x="1073150" y="251841"/>
                </a:lnTo>
                <a:close/>
              </a:path>
              <a:path w="1427479" h="329564">
                <a:moveTo>
                  <a:pt x="1358773" y="190881"/>
                </a:moveTo>
                <a:lnTo>
                  <a:pt x="1322857" y="59817"/>
                </a:lnTo>
                <a:lnTo>
                  <a:pt x="1322197" y="57404"/>
                </a:lnTo>
                <a:lnTo>
                  <a:pt x="1320419" y="50673"/>
                </a:lnTo>
                <a:lnTo>
                  <a:pt x="1318260" y="44958"/>
                </a:lnTo>
                <a:lnTo>
                  <a:pt x="1315847" y="40259"/>
                </a:lnTo>
                <a:lnTo>
                  <a:pt x="1313307" y="35560"/>
                </a:lnTo>
                <a:lnTo>
                  <a:pt x="1310259" y="31750"/>
                </a:lnTo>
                <a:lnTo>
                  <a:pt x="1306449" y="28829"/>
                </a:lnTo>
                <a:lnTo>
                  <a:pt x="1302766" y="25908"/>
                </a:lnTo>
                <a:lnTo>
                  <a:pt x="1297940" y="23749"/>
                </a:lnTo>
                <a:lnTo>
                  <a:pt x="1291971" y="22352"/>
                </a:lnTo>
                <a:lnTo>
                  <a:pt x="1286129" y="20828"/>
                </a:lnTo>
                <a:lnTo>
                  <a:pt x="1278763" y="20193"/>
                </a:lnTo>
                <a:lnTo>
                  <a:pt x="1187069" y="20193"/>
                </a:lnTo>
                <a:lnTo>
                  <a:pt x="1179703" y="20828"/>
                </a:lnTo>
                <a:lnTo>
                  <a:pt x="1173734" y="22352"/>
                </a:lnTo>
                <a:lnTo>
                  <a:pt x="1167892" y="23749"/>
                </a:lnTo>
                <a:lnTo>
                  <a:pt x="1143635" y="57404"/>
                </a:lnTo>
                <a:lnTo>
                  <a:pt x="1107059" y="190881"/>
                </a:lnTo>
                <a:lnTo>
                  <a:pt x="1158240" y="190881"/>
                </a:lnTo>
                <a:lnTo>
                  <a:pt x="1190879" y="69596"/>
                </a:lnTo>
                <a:lnTo>
                  <a:pt x="1191895" y="66548"/>
                </a:lnTo>
                <a:lnTo>
                  <a:pt x="1193292" y="64135"/>
                </a:lnTo>
                <a:lnTo>
                  <a:pt x="1195197" y="62357"/>
                </a:lnTo>
                <a:lnTo>
                  <a:pt x="1197229" y="60706"/>
                </a:lnTo>
                <a:lnTo>
                  <a:pt x="1200531" y="59817"/>
                </a:lnTo>
                <a:lnTo>
                  <a:pt x="1265301" y="59817"/>
                </a:lnTo>
                <a:lnTo>
                  <a:pt x="1307592" y="190881"/>
                </a:lnTo>
                <a:lnTo>
                  <a:pt x="1358773" y="190881"/>
                </a:lnTo>
                <a:close/>
              </a:path>
              <a:path w="1427479" h="329564">
                <a:moveTo>
                  <a:pt x="1362456" y="237236"/>
                </a:moveTo>
                <a:lnTo>
                  <a:pt x="1103376" y="237236"/>
                </a:lnTo>
                <a:lnTo>
                  <a:pt x="1103376" y="276860"/>
                </a:lnTo>
                <a:lnTo>
                  <a:pt x="1362456" y="276860"/>
                </a:lnTo>
                <a:lnTo>
                  <a:pt x="1362456" y="237236"/>
                </a:lnTo>
                <a:close/>
              </a:path>
              <a:path w="1427479" h="329564">
                <a:moveTo>
                  <a:pt x="1427099" y="244602"/>
                </a:moveTo>
                <a:lnTo>
                  <a:pt x="1426464" y="242062"/>
                </a:lnTo>
                <a:lnTo>
                  <a:pt x="1424305" y="239903"/>
                </a:lnTo>
                <a:lnTo>
                  <a:pt x="1421765" y="239268"/>
                </a:lnTo>
                <a:lnTo>
                  <a:pt x="1387475" y="239268"/>
                </a:lnTo>
                <a:lnTo>
                  <a:pt x="1383538" y="239268"/>
                </a:lnTo>
                <a:lnTo>
                  <a:pt x="1381125" y="239903"/>
                </a:lnTo>
                <a:lnTo>
                  <a:pt x="1378839" y="242062"/>
                </a:lnTo>
                <a:lnTo>
                  <a:pt x="1378331" y="244602"/>
                </a:lnTo>
                <a:lnTo>
                  <a:pt x="1378331" y="279781"/>
                </a:lnTo>
                <a:lnTo>
                  <a:pt x="1378839" y="282194"/>
                </a:lnTo>
                <a:lnTo>
                  <a:pt x="1381125" y="284480"/>
                </a:lnTo>
                <a:lnTo>
                  <a:pt x="1383538" y="284988"/>
                </a:lnTo>
                <a:lnTo>
                  <a:pt x="1400556" y="284988"/>
                </a:lnTo>
                <a:lnTo>
                  <a:pt x="1400302" y="288036"/>
                </a:lnTo>
                <a:lnTo>
                  <a:pt x="1379220" y="313055"/>
                </a:lnTo>
                <a:lnTo>
                  <a:pt x="1390523" y="329565"/>
                </a:lnTo>
                <a:lnTo>
                  <a:pt x="1422019" y="301371"/>
                </a:lnTo>
                <a:lnTo>
                  <a:pt x="1427099" y="281559"/>
                </a:lnTo>
                <a:lnTo>
                  <a:pt x="1427099" y="244602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63641" y="1306575"/>
            <a:ext cx="1347470" cy="295910"/>
          </a:xfrm>
          <a:custGeom>
            <a:avLst/>
            <a:gdLst/>
            <a:ahLst/>
            <a:cxnLst/>
            <a:rect l="l" t="t" r="r" b="b"/>
            <a:pathLst>
              <a:path w="1347470" h="295909">
                <a:moveTo>
                  <a:pt x="259080" y="236600"/>
                </a:moveTo>
                <a:lnTo>
                  <a:pt x="0" y="236600"/>
                </a:lnTo>
                <a:lnTo>
                  <a:pt x="0" y="276225"/>
                </a:lnTo>
                <a:lnTo>
                  <a:pt x="259080" y="276225"/>
                </a:lnTo>
                <a:lnTo>
                  <a:pt x="259080" y="236600"/>
                </a:lnTo>
                <a:close/>
              </a:path>
              <a:path w="1347470" h="295909">
                <a:moveTo>
                  <a:pt x="619887" y="207010"/>
                </a:moveTo>
                <a:lnTo>
                  <a:pt x="569341" y="207010"/>
                </a:lnTo>
                <a:lnTo>
                  <a:pt x="569341" y="295401"/>
                </a:lnTo>
                <a:lnTo>
                  <a:pt x="796163" y="295401"/>
                </a:lnTo>
                <a:lnTo>
                  <a:pt x="796163" y="255143"/>
                </a:lnTo>
                <a:lnTo>
                  <a:pt x="619887" y="255143"/>
                </a:lnTo>
                <a:lnTo>
                  <a:pt x="619887" y="207010"/>
                </a:lnTo>
                <a:close/>
              </a:path>
              <a:path w="1347470" h="295909">
                <a:moveTo>
                  <a:pt x="712851" y="188975"/>
                </a:moveTo>
                <a:lnTo>
                  <a:pt x="661670" y="188975"/>
                </a:lnTo>
                <a:lnTo>
                  <a:pt x="661670" y="235076"/>
                </a:lnTo>
                <a:lnTo>
                  <a:pt x="712851" y="235076"/>
                </a:lnTo>
                <a:lnTo>
                  <a:pt x="712851" y="188975"/>
                </a:lnTo>
                <a:close/>
              </a:path>
              <a:path w="1347470" h="295909">
                <a:moveTo>
                  <a:pt x="810768" y="149351"/>
                </a:moveTo>
                <a:lnTo>
                  <a:pt x="551688" y="149351"/>
                </a:lnTo>
                <a:lnTo>
                  <a:pt x="551688" y="188975"/>
                </a:lnTo>
                <a:lnTo>
                  <a:pt x="810768" y="188975"/>
                </a:lnTo>
                <a:lnTo>
                  <a:pt x="810768" y="149351"/>
                </a:lnTo>
                <a:close/>
              </a:path>
              <a:path w="1347470" h="295909">
                <a:moveTo>
                  <a:pt x="1086612" y="236600"/>
                </a:moveTo>
                <a:lnTo>
                  <a:pt x="827532" y="236600"/>
                </a:lnTo>
                <a:lnTo>
                  <a:pt x="827532" y="276225"/>
                </a:lnTo>
                <a:lnTo>
                  <a:pt x="1086612" y="276225"/>
                </a:lnTo>
                <a:lnTo>
                  <a:pt x="1086612" y="236600"/>
                </a:lnTo>
                <a:close/>
              </a:path>
              <a:path w="1347470" h="295909">
                <a:moveTo>
                  <a:pt x="982345" y="207645"/>
                </a:moveTo>
                <a:lnTo>
                  <a:pt x="931418" y="207645"/>
                </a:lnTo>
                <a:lnTo>
                  <a:pt x="931418" y="236600"/>
                </a:lnTo>
                <a:lnTo>
                  <a:pt x="982345" y="236600"/>
                </a:lnTo>
                <a:lnTo>
                  <a:pt x="982345" y="207645"/>
                </a:lnTo>
                <a:close/>
              </a:path>
              <a:path w="1347470" h="295909">
                <a:moveTo>
                  <a:pt x="1003427" y="79629"/>
                </a:moveTo>
                <a:lnTo>
                  <a:pt x="910463" y="79629"/>
                </a:lnTo>
                <a:lnTo>
                  <a:pt x="902696" y="79914"/>
                </a:lnTo>
                <a:lnTo>
                  <a:pt x="855091" y="102488"/>
                </a:lnTo>
                <a:lnTo>
                  <a:pt x="842772" y="143637"/>
                </a:lnTo>
                <a:lnTo>
                  <a:pt x="843059" y="150729"/>
                </a:lnTo>
                <a:lnTo>
                  <a:pt x="860933" y="190246"/>
                </a:lnTo>
                <a:lnTo>
                  <a:pt x="866648" y="195707"/>
                </a:lnTo>
                <a:lnTo>
                  <a:pt x="910463" y="207645"/>
                </a:lnTo>
                <a:lnTo>
                  <a:pt x="1003427" y="207645"/>
                </a:lnTo>
                <a:lnTo>
                  <a:pt x="1047115" y="195707"/>
                </a:lnTo>
                <a:lnTo>
                  <a:pt x="1066810" y="168529"/>
                </a:lnTo>
                <a:lnTo>
                  <a:pt x="929005" y="168529"/>
                </a:lnTo>
                <a:lnTo>
                  <a:pt x="913409" y="166979"/>
                </a:lnTo>
                <a:lnTo>
                  <a:pt x="902255" y="162321"/>
                </a:lnTo>
                <a:lnTo>
                  <a:pt x="895554" y="154545"/>
                </a:lnTo>
                <a:lnTo>
                  <a:pt x="893318" y="143637"/>
                </a:lnTo>
                <a:lnTo>
                  <a:pt x="895554" y="132655"/>
                </a:lnTo>
                <a:lnTo>
                  <a:pt x="902255" y="124841"/>
                </a:lnTo>
                <a:lnTo>
                  <a:pt x="913409" y="120169"/>
                </a:lnTo>
                <a:lnTo>
                  <a:pt x="929005" y="118618"/>
                </a:lnTo>
                <a:lnTo>
                  <a:pt x="1066810" y="118618"/>
                </a:lnTo>
                <a:lnTo>
                  <a:pt x="1066292" y="117094"/>
                </a:lnTo>
                <a:lnTo>
                  <a:pt x="1040003" y="87249"/>
                </a:lnTo>
                <a:lnTo>
                  <a:pt x="1011120" y="79914"/>
                </a:lnTo>
                <a:lnTo>
                  <a:pt x="1003427" y="79629"/>
                </a:lnTo>
                <a:close/>
              </a:path>
              <a:path w="1347470" h="295909">
                <a:moveTo>
                  <a:pt x="1066810" y="118618"/>
                </a:moveTo>
                <a:lnTo>
                  <a:pt x="984758" y="118618"/>
                </a:lnTo>
                <a:lnTo>
                  <a:pt x="1000353" y="120169"/>
                </a:lnTo>
                <a:lnTo>
                  <a:pt x="1011507" y="124841"/>
                </a:lnTo>
                <a:lnTo>
                  <a:pt x="1018208" y="132655"/>
                </a:lnTo>
                <a:lnTo>
                  <a:pt x="1020445" y="143637"/>
                </a:lnTo>
                <a:lnTo>
                  <a:pt x="1018208" y="154545"/>
                </a:lnTo>
                <a:lnTo>
                  <a:pt x="1011507" y="162321"/>
                </a:lnTo>
                <a:lnTo>
                  <a:pt x="1000353" y="166979"/>
                </a:lnTo>
                <a:lnTo>
                  <a:pt x="984758" y="168529"/>
                </a:lnTo>
                <a:lnTo>
                  <a:pt x="1066810" y="168529"/>
                </a:lnTo>
                <a:lnTo>
                  <a:pt x="1068365" y="163960"/>
                </a:lnTo>
                <a:lnTo>
                  <a:pt x="1069832" y="157511"/>
                </a:lnTo>
                <a:lnTo>
                  <a:pt x="1070703" y="150729"/>
                </a:lnTo>
                <a:lnTo>
                  <a:pt x="1070991" y="143637"/>
                </a:lnTo>
                <a:lnTo>
                  <a:pt x="1070703" y="136471"/>
                </a:lnTo>
                <a:lnTo>
                  <a:pt x="1069832" y="129651"/>
                </a:lnTo>
                <a:lnTo>
                  <a:pt x="1068365" y="123188"/>
                </a:lnTo>
                <a:lnTo>
                  <a:pt x="1066810" y="118618"/>
                </a:lnTo>
                <a:close/>
              </a:path>
              <a:path w="1347470" h="295909">
                <a:moveTo>
                  <a:pt x="1347215" y="16510"/>
                </a:moveTo>
                <a:lnTo>
                  <a:pt x="1296542" y="16510"/>
                </a:lnTo>
                <a:lnTo>
                  <a:pt x="1296542" y="114300"/>
                </a:lnTo>
                <a:lnTo>
                  <a:pt x="1265174" y="114300"/>
                </a:lnTo>
                <a:lnTo>
                  <a:pt x="1265174" y="158242"/>
                </a:lnTo>
                <a:lnTo>
                  <a:pt x="1296542" y="158242"/>
                </a:lnTo>
                <a:lnTo>
                  <a:pt x="1296542" y="294513"/>
                </a:lnTo>
                <a:lnTo>
                  <a:pt x="1347215" y="294513"/>
                </a:lnTo>
                <a:lnTo>
                  <a:pt x="1347215" y="16510"/>
                </a:lnTo>
                <a:close/>
              </a:path>
              <a:path w="1347470" h="295909">
                <a:moveTo>
                  <a:pt x="1274953" y="231648"/>
                </a:moveTo>
                <a:lnTo>
                  <a:pt x="1104900" y="231648"/>
                </a:lnTo>
                <a:lnTo>
                  <a:pt x="1104900" y="272542"/>
                </a:lnTo>
                <a:lnTo>
                  <a:pt x="1274953" y="272542"/>
                </a:lnTo>
                <a:lnTo>
                  <a:pt x="1274953" y="231648"/>
                </a:lnTo>
                <a:close/>
              </a:path>
              <a:path w="1347470" h="295909">
                <a:moveTo>
                  <a:pt x="1173480" y="69469"/>
                </a:moveTo>
                <a:lnTo>
                  <a:pt x="1122807" y="69469"/>
                </a:lnTo>
                <a:lnTo>
                  <a:pt x="1127125" y="231648"/>
                </a:lnTo>
                <a:lnTo>
                  <a:pt x="1177671" y="231648"/>
                </a:lnTo>
                <a:lnTo>
                  <a:pt x="1173480" y="69469"/>
                </a:lnTo>
                <a:close/>
              </a:path>
              <a:path w="1347470" h="295909">
                <a:moveTo>
                  <a:pt x="1256918" y="69469"/>
                </a:moveTo>
                <a:lnTo>
                  <a:pt x="1206373" y="69469"/>
                </a:lnTo>
                <a:lnTo>
                  <a:pt x="1202055" y="231648"/>
                </a:lnTo>
                <a:lnTo>
                  <a:pt x="1252728" y="231648"/>
                </a:lnTo>
                <a:lnTo>
                  <a:pt x="1256918" y="69469"/>
                </a:lnTo>
                <a:close/>
              </a:path>
              <a:path w="1347470" h="295909">
                <a:moveTo>
                  <a:pt x="1270381" y="18034"/>
                </a:moveTo>
                <a:lnTo>
                  <a:pt x="1109472" y="18034"/>
                </a:lnTo>
                <a:lnTo>
                  <a:pt x="1109472" y="58800"/>
                </a:lnTo>
                <a:lnTo>
                  <a:pt x="1270381" y="58800"/>
                </a:lnTo>
                <a:lnTo>
                  <a:pt x="1270381" y="18034"/>
                </a:lnTo>
                <a:close/>
              </a:path>
              <a:path w="1347470" h="295909">
                <a:moveTo>
                  <a:pt x="248412" y="147574"/>
                </a:moveTo>
                <a:lnTo>
                  <a:pt x="10668" y="147574"/>
                </a:lnTo>
                <a:lnTo>
                  <a:pt x="10668" y="187198"/>
                </a:lnTo>
                <a:lnTo>
                  <a:pt x="248412" y="187198"/>
                </a:lnTo>
                <a:lnTo>
                  <a:pt x="248412" y="147574"/>
                </a:lnTo>
                <a:close/>
              </a:path>
              <a:path w="1347470" h="295909">
                <a:moveTo>
                  <a:pt x="96012" y="68325"/>
                </a:moveTo>
                <a:lnTo>
                  <a:pt x="45338" y="68325"/>
                </a:lnTo>
                <a:lnTo>
                  <a:pt x="52070" y="147574"/>
                </a:lnTo>
                <a:lnTo>
                  <a:pt x="102743" y="147574"/>
                </a:lnTo>
                <a:lnTo>
                  <a:pt x="96012" y="68325"/>
                </a:lnTo>
                <a:close/>
              </a:path>
              <a:path w="1347470" h="295909">
                <a:moveTo>
                  <a:pt x="213360" y="68325"/>
                </a:moveTo>
                <a:lnTo>
                  <a:pt x="162687" y="68325"/>
                </a:lnTo>
                <a:lnTo>
                  <a:pt x="155067" y="147574"/>
                </a:lnTo>
                <a:lnTo>
                  <a:pt x="205740" y="147574"/>
                </a:lnTo>
                <a:lnTo>
                  <a:pt x="213360" y="68325"/>
                </a:lnTo>
                <a:close/>
              </a:path>
              <a:path w="1347470" h="295909">
                <a:moveTo>
                  <a:pt x="749554" y="15621"/>
                </a:moveTo>
                <a:lnTo>
                  <a:pt x="612775" y="15621"/>
                </a:lnTo>
                <a:lnTo>
                  <a:pt x="604647" y="16891"/>
                </a:lnTo>
                <a:lnTo>
                  <a:pt x="568452" y="41783"/>
                </a:lnTo>
                <a:lnTo>
                  <a:pt x="560927" y="83185"/>
                </a:lnTo>
                <a:lnTo>
                  <a:pt x="562308" y="90550"/>
                </a:lnTo>
                <a:lnTo>
                  <a:pt x="589788" y="124841"/>
                </a:lnTo>
                <a:lnTo>
                  <a:pt x="597281" y="127381"/>
                </a:lnTo>
                <a:lnTo>
                  <a:pt x="604647" y="130048"/>
                </a:lnTo>
                <a:lnTo>
                  <a:pt x="612775" y="131445"/>
                </a:lnTo>
                <a:lnTo>
                  <a:pt x="749554" y="131445"/>
                </a:lnTo>
                <a:lnTo>
                  <a:pt x="757809" y="130048"/>
                </a:lnTo>
                <a:lnTo>
                  <a:pt x="765175" y="127381"/>
                </a:lnTo>
                <a:lnTo>
                  <a:pt x="772541" y="124841"/>
                </a:lnTo>
                <a:lnTo>
                  <a:pt x="779018" y="121031"/>
                </a:lnTo>
                <a:lnTo>
                  <a:pt x="789813" y="111251"/>
                </a:lnTo>
                <a:lnTo>
                  <a:pt x="794004" y="105283"/>
                </a:lnTo>
                <a:lnTo>
                  <a:pt x="799458" y="92329"/>
                </a:lnTo>
                <a:lnTo>
                  <a:pt x="623443" y="92329"/>
                </a:lnTo>
                <a:lnTo>
                  <a:pt x="618744" y="90550"/>
                </a:lnTo>
                <a:lnTo>
                  <a:pt x="612902" y="83185"/>
                </a:lnTo>
                <a:lnTo>
                  <a:pt x="611378" y="78739"/>
                </a:lnTo>
                <a:lnTo>
                  <a:pt x="611378" y="68199"/>
                </a:lnTo>
                <a:lnTo>
                  <a:pt x="612902" y="63754"/>
                </a:lnTo>
                <a:lnTo>
                  <a:pt x="618744" y="56387"/>
                </a:lnTo>
                <a:lnTo>
                  <a:pt x="623443" y="54610"/>
                </a:lnTo>
                <a:lnTo>
                  <a:pt x="799458" y="54610"/>
                </a:lnTo>
                <a:lnTo>
                  <a:pt x="797052" y="48895"/>
                </a:lnTo>
                <a:lnTo>
                  <a:pt x="794004" y="41783"/>
                </a:lnTo>
                <a:lnTo>
                  <a:pt x="789813" y="35687"/>
                </a:lnTo>
                <a:lnTo>
                  <a:pt x="784352" y="30861"/>
                </a:lnTo>
                <a:lnTo>
                  <a:pt x="779018" y="25908"/>
                </a:lnTo>
                <a:lnTo>
                  <a:pt x="772541" y="22225"/>
                </a:lnTo>
                <a:lnTo>
                  <a:pt x="757809" y="16891"/>
                </a:lnTo>
                <a:lnTo>
                  <a:pt x="749554" y="15621"/>
                </a:lnTo>
                <a:close/>
              </a:path>
              <a:path w="1347470" h="295909">
                <a:moveTo>
                  <a:pt x="799458" y="54610"/>
                </a:moveTo>
                <a:lnTo>
                  <a:pt x="738886" y="54610"/>
                </a:lnTo>
                <a:lnTo>
                  <a:pt x="743585" y="56387"/>
                </a:lnTo>
                <a:lnTo>
                  <a:pt x="746633" y="60071"/>
                </a:lnTo>
                <a:lnTo>
                  <a:pt x="749554" y="63754"/>
                </a:lnTo>
                <a:lnTo>
                  <a:pt x="750951" y="68199"/>
                </a:lnTo>
                <a:lnTo>
                  <a:pt x="750951" y="78739"/>
                </a:lnTo>
                <a:lnTo>
                  <a:pt x="749554" y="83185"/>
                </a:lnTo>
                <a:lnTo>
                  <a:pt x="746633" y="86868"/>
                </a:lnTo>
                <a:lnTo>
                  <a:pt x="743585" y="90550"/>
                </a:lnTo>
                <a:lnTo>
                  <a:pt x="738886" y="92329"/>
                </a:lnTo>
                <a:lnTo>
                  <a:pt x="799458" y="92329"/>
                </a:lnTo>
                <a:lnTo>
                  <a:pt x="800100" y="90805"/>
                </a:lnTo>
                <a:lnTo>
                  <a:pt x="801528" y="83185"/>
                </a:lnTo>
                <a:lnTo>
                  <a:pt x="801506" y="63754"/>
                </a:lnTo>
                <a:lnTo>
                  <a:pt x="800146" y="56387"/>
                </a:lnTo>
                <a:lnTo>
                  <a:pt x="800100" y="56134"/>
                </a:lnTo>
                <a:lnTo>
                  <a:pt x="799458" y="54610"/>
                </a:lnTo>
                <a:close/>
              </a:path>
              <a:path w="1347470" h="295909">
                <a:moveTo>
                  <a:pt x="244475" y="19558"/>
                </a:moveTo>
                <a:lnTo>
                  <a:pt x="14605" y="19558"/>
                </a:lnTo>
                <a:lnTo>
                  <a:pt x="14605" y="59182"/>
                </a:lnTo>
                <a:lnTo>
                  <a:pt x="244475" y="59182"/>
                </a:lnTo>
                <a:lnTo>
                  <a:pt x="244475" y="19558"/>
                </a:lnTo>
                <a:close/>
              </a:path>
              <a:path w="1347470" h="295909">
                <a:moveTo>
                  <a:pt x="434594" y="18034"/>
                </a:moveTo>
                <a:lnTo>
                  <a:pt x="284353" y="18034"/>
                </a:lnTo>
                <a:lnTo>
                  <a:pt x="284353" y="58800"/>
                </a:lnTo>
                <a:lnTo>
                  <a:pt x="384048" y="58800"/>
                </a:lnTo>
                <a:lnTo>
                  <a:pt x="384048" y="121285"/>
                </a:lnTo>
                <a:lnTo>
                  <a:pt x="284988" y="121285"/>
                </a:lnTo>
                <a:lnTo>
                  <a:pt x="284988" y="272542"/>
                </a:lnTo>
                <a:lnTo>
                  <a:pt x="444373" y="272542"/>
                </a:lnTo>
                <a:lnTo>
                  <a:pt x="444373" y="231648"/>
                </a:lnTo>
                <a:lnTo>
                  <a:pt x="335534" y="231648"/>
                </a:lnTo>
                <a:lnTo>
                  <a:pt x="335534" y="160909"/>
                </a:lnTo>
                <a:lnTo>
                  <a:pt x="420878" y="160909"/>
                </a:lnTo>
                <a:lnTo>
                  <a:pt x="426974" y="159385"/>
                </a:lnTo>
                <a:lnTo>
                  <a:pt x="433070" y="153288"/>
                </a:lnTo>
                <a:lnTo>
                  <a:pt x="434594" y="147193"/>
                </a:lnTo>
                <a:lnTo>
                  <a:pt x="434594" y="18034"/>
                </a:lnTo>
                <a:close/>
              </a:path>
              <a:path w="1347470" h="295909">
                <a:moveTo>
                  <a:pt x="507492" y="16510"/>
                </a:moveTo>
                <a:lnTo>
                  <a:pt x="456819" y="16510"/>
                </a:lnTo>
                <a:lnTo>
                  <a:pt x="456819" y="294513"/>
                </a:lnTo>
                <a:lnTo>
                  <a:pt x="507492" y="294513"/>
                </a:lnTo>
                <a:lnTo>
                  <a:pt x="507492" y="156083"/>
                </a:lnTo>
                <a:lnTo>
                  <a:pt x="540385" y="156083"/>
                </a:lnTo>
                <a:lnTo>
                  <a:pt x="540385" y="112141"/>
                </a:lnTo>
                <a:lnTo>
                  <a:pt x="507492" y="112141"/>
                </a:lnTo>
                <a:lnTo>
                  <a:pt x="507492" y="16510"/>
                </a:lnTo>
                <a:close/>
              </a:path>
              <a:path w="1347470" h="295909">
                <a:moveTo>
                  <a:pt x="1074674" y="26288"/>
                </a:moveTo>
                <a:lnTo>
                  <a:pt x="839088" y="26288"/>
                </a:lnTo>
                <a:lnTo>
                  <a:pt x="839088" y="65277"/>
                </a:lnTo>
                <a:lnTo>
                  <a:pt x="1074674" y="65277"/>
                </a:lnTo>
                <a:lnTo>
                  <a:pt x="1074674" y="26288"/>
                </a:lnTo>
                <a:close/>
              </a:path>
              <a:path w="1347470" h="295909">
                <a:moveTo>
                  <a:pt x="982345" y="0"/>
                </a:moveTo>
                <a:lnTo>
                  <a:pt x="931799" y="0"/>
                </a:lnTo>
                <a:lnTo>
                  <a:pt x="931799" y="26288"/>
                </a:lnTo>
                <a:lnTo>
                  <a:pt x="982345" y="26288"/>
                </a:lnTo>
                <a:lnTo>
                  <a:pt x="982345" y="0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723633" y="1323085"/>
            <a:ext cx="544195" cy="279400"/>
          </a:xfrm>
          <a:custGeom>
            <a:avLst/>
            <a:gdLst/>
            <a:ahLst/>
            <a:cxnLst/>
            <a:rect l="l" t="t" r="r" b="b"/>
            <a:pathLst>
              <a:path w="544195" h="279400">
                <a:moveTo>
                  <a:pt x="197866" y="175260"/>
                </a:moveTo>
                <a:lnTo>
                  <a:pt x="61087" y="175260"/>
                </a:lnTo>
                <a:lnTo>
                  <a:pt x="52959" y="176402"/>
                </a:lnTo>
                <a:lnTo>
                  <a:pt x="16764" y="198882"/>
                </a:lnTo>
                <a:lnTo>
                  <a:pt x="9144" y="218948"/>
                </a:lnTo>
                <a:lnTo>
                  <a:pt x="9144" y="235203"/>
                </a:lnTo>
                <a:lnTo>
                  <a:pt x="10668" y="242442"/>
                </a:lnTo>
                <a:lnTo>
                  <a:pt x="13716" y="248792"/>
                </a:lnTo>
                <a:lnTo>
                  <a:pt x="16764" y="255270"/>
                </a:lnTo>
                <a:lnTo>
                  <a:pt x="45593" y="275336"/>
                </a:lnTo>
                <a:lnTo>
                  <a:pt x="52959" y="277749"/>
                </a:lnTo>
                <a:lnTo>
                  <a:pt x="61087" y="278891"/>
                </a:lnTo>
                <a:lnTo>
                  <a:pt x="197866" y="278891"/>
                </a:lnTo>
                <a:lnTo>
                  <a:pt x="206121" y="277749"/>
                </a:lnTo>
                <a:lnTo>
                  <a:pt x="213487" y="275336"/>
                </a:lnTo>
                <a:lnTo>
                  <a:pt x="220852" y="273050"/>
                </a:lnTo>
                <a:lnTo>
                  <a:pt x="227330" y="269621"/>
                </a:lnTo>
                <a:lnTo>
                  <a:pt x="232664" y="265175"/>
                </a:lnTo>
                <a:lnTo>
                  <a:pt x="238125" y="260731"/>
                </a:lnTo>
                <a:lnTo>
                  <a:pt x="242316" y="255270"/>
                </a:lnTo>
                <a:lnTo>
                  <a:pt x="245364" y="248792"/>
                </a:lnTo>
                <a:lnTo>
                  <a:pt x="248412" y="242442"/>
                </a:lnTo>
                <a:lnTo>
                  <a:pt x="249080" y="239267"/>
                </a:lnTo>
                <a:lnTo>
                  <a:pt x="65913" y="239267"/>
                </a:lnTo>
                <a:lnTo>
                  <a:pt x="59690" y="235203"/>
                </a:lnTo>
                <a:lnTo>
                  <a:pt x="59690" y="218948"/>
                </a:lnTo>
                <a:lnTo>
                  <a:pt x="65913" y="214884"/>
                </a:lnTo>
                <a:lnTo>
                  <a:pt x="249080" y="214884"/>
                </a:lnTo>
                <a:lnTo>
                  <a:pt x="248412" y="211709"/>
                </a:lnTo>
                <a:lnTo>
                  <a:pt x="245364" y="205232"/>
                </a:lnTo>
                <a:lnTo>
                  <a:pt x="242316" y="198882"/>
                </a:lnTo>
                <a:lnTo>
                  <a:pt x="238125" y="193421"/>
                </a:lnTo>
                <a:lnTo>
                  <a:pt x="232664" y="188975"/>
                </a:lnTo>
                <a:lnTo>
                  <a:pt x="227330" y="184531"/>
                </a:lnTo>
                <a:lnTo>
                  <a:pt x="220852" y="181101"/>
                </a:lnTo>
                <a:lnTo>
                  <a:pt x="213487" y="178688"/>
                </a:lnTo>
                <a:lnTo>
                  <a:pt x="206121" y="176402"/>
                </a:lnTo>
                <a:lnTo>
                  <a:pt x="197866" y="175260"/>
                </a:lnTo>
                <a:close/>
              </a:path>
              <a:path w="544195" h="279400">
                <a:moveTo>
                  <a:pt x="249080" y="214884"/>
                </a:moveTo>
                <a:lnTo>
                  <a:pt x="193167" y="214884"/>
                </a:lnTo>
                <a:lnTo>
                  <a:pt x="199263" y="218948"/>
                </a:lnTo>
                <a:lnTo>
                  <a:pt x="199263" y="235203"/>
                </a:lnTo>
                <a:lnTo>
                  <a:pt x="193167" y="239267"/>
                </a:lnTo>
                <a:lnTo>
                  <a:pt x="249080" y="239267"/>
                </a:lnTo>
                <a:lnTo>
                  <a:pt x="249936" y="235203"/>
                </a:lnTo>
                <a:lnTo>
                  <a:pt x="249936" y="218948"/>
                </a:lnTo>
                <a:lnTo>
                  <a:pt x="249080" y="214884"/>
                </a:lnTo>
                <a:close/>
              </a:path>
              <a:path w="544195" h="279400">
                <a:moveTo>
                  <a:pt x="259080" y="120396"/>
                </a:moveTo>
                <a:lnTo>
                  <a:pt x="0" y="120396"/>
                </a:lnTo>
                <a:lnTo>
                  <a:pt x="0" y="160020"/>
                </a:lnTo>
                <a:lnTo>
                  <a:pt x="259080" y="160020"/>
                </a:lnTo>
                <a:lnTo>
                  <a:pt x="259080" y="120396"/>
                </a:lnTo>
                <a:close/>
              </a:path>
              <a:path w="544195" h="279400">
                <a:moveTo>
                  <a:pt x="448945" y="213360"/>
                </a:moveTo>
                <a:lnTo>
                  <a:pt x="280035" y="213360"/>
                </a:lnTo>
                <a:lnTo>
                  <a:pt x="280035" y="254126"/>
                </a:lnTo>
                <a:lnTo>
                  <a:pt x="448945" y="254126"/>
                </a:lnTo>
                <a:lnTo>
                  <a:pt x="448945" y="213360"/>
                </a:lnTo>
                <a:close/>
              </a:path>
              <a:path w="544195" h="279400">
                <a:moveTo>
                  <a:pt x="363855" y="113411"/>
                </a:moveTo>
                <a:lnTo>
                  <a:pt x="313309" y="113411"/>
                </a:lnTo>
                <a:lnTo>
                  <a:pt x="313309" y="213360"/>
                </a:lnTo>
                <a:lnTo>
                  <a:pt x="363855" y="213360"/>
                </a:lnTo>
                <a:lnTo>
                  <a:pt x="363855" y="113411"/>
                </a:lnTo>
                <a:close/>
              </a:path>
              <a:path w="544195" h="279400">
                <a:moveTo>
                  <a:pt x="433959" y="1524"/>
                </a:moveTo>
                <a:lnTo>
                  <a:pt x="285623" y="1524"/>
                </a:lnTo>
                <a:lnTo>
                  <a:pt x="285623" y="41148"/>
                </a:lnTo>
                <a:lnTo>
                  <a:pt x="385318" y="41148"/>
                </a:lnTo>
                <a:lnTo>
                  <a:pt x="387096" y="41528"/>
                </a:lnTo>
                <a:lnTo>
                  <a:pt x="387858" y="42545"/>
                </a:lnTo>
                <a:lnTo>
                  <a:pt x="388493" y="43434"/>
                </a:lnTo>
                <a:lnTo>
                  <a:pt x="388620" y="48133"/>
                </a:lnTo>
                <a:lnTo>
                  <a:pt x="382524" y="167639"/>
                </a:lnTo>
                <a:lnTo>
                  <a:pt x="433070" y="167639"/>
                </a:lnTo>
                <a:lnTo>
                  <a:pt x="441325" y="16128"/>
                </a:lnTo>
                <a:lnTo>
                  <a:pt x="441706" y="11429"/>
                </a:lnTo>
                <a:lnTo>
                  <a:pt x="441071" y="7874"/>
                </a:lnTo>
                <a:lnTo>
                  <a:pt x="439166" y="5334"/>
                </a:lnTo>
                <a:lnTo>
                  <a:pt x="437388" y="2794"/>
                </a:lnTo>
                <a:lnTo>
                  <a:pt x="433959" y="1524"/>
                </a:lnTo>
                <a:close/>
              </a:path>
              <a:path w="544195" h="279400">
                <a:moveTo>
                  <a:pt x="241426" y="635"/>
                </a:moveTo>
                <a:lnTo>
                  <a:pt x="29464" y="635"/>
                </a:lnTo>
                <a:lnTo>
                  <a:pt x="24257" y="2159"/>
                </a:lnTo>
                <a:lnTo>
                  <a:pt x="20955" y="5461"/>
                </a:lnTo>
                <a:lnTo>
                  <a:pt x="17780" y="8762"/>
                </a:lnTo>
                <a:lnTo>
                  <a:pt x="16129" y="13842"/>
                </a:lnTo>
                <a:lnTo>
                  <a:pt x="16129" y="105156"/>
                </a:lnTo>
                <a:lnTo>
                  <a:pt x="243205" y="105156"/>
                </a:lnTo>
                <a:lnTo>
                  <a:pt x="243205" y="66166"/>
                </a:lnTo>
                <a:lnTo>
                  <a:pt x="66675" y="66166"/>
                </a:lnTo>
                <a:lnTo>
                  <a:pt x="66675" y="39624"/>
                </a:lnTo>
                <a:lnTo>
                  <a:pt x="241426" y="39624"/>
                </a:lnTo>
                <a:lnTo>
                  <a:pt x="241426" y="635"/>
                </a:lnTo>
                <a:close/>
              </a:path>
              <a:path w="544195" h="279400">
                <a:moveTo>
                  <a:pt x="510540" y="0"/>
                </a:moveTo>
                <a:lnTo>
                  <a:pt x="459867" y="0"/>
                </a:lnTo>
                <a:lnTo>
                  <a:pt x="459867" y="278002"/>
                </a:lnTo>
                <a:lnTo>
                  <a:pt x="510540" y="278002"/>
                </a:lnTo>
                <a:lnTo>
                  <a:pt x="510540" y="135000"/>
                </a:lnTo>
                <a:lnTo>
                  <a:pt x="543687" y="135000"/>
                </a:lnTo>
                <a:lnTo>
                  <a:pt x="543687" y="91059"/>
                </a:lnTo>
                <a:lnTo>
                  <a:pt x="510540" y="91059"/>
                </a:lnTo>
                <a:lnTo>
                  <a:pt x="510540" y="0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356093" y="1319402"/>
            <a:ext cx="1087120" cy="282575"/>
          </a:xfrm>
          <a:custGeom>
            <a:avLst/>
            <a:gdLst/>
            <a:ahLst/>
            <a:cxnLst/>
            <a:rect l="l" t="t" r="r" b="b"/>
            <a:pathLst>
              <a:path w="1087120" h="282575">
                <a:moveTo>
                  <a:pt x="473709" y="178943"/>
                </a:moveTo>
                <a:lnTo>
                  <a:pt x="336930" y="178943"/>
                </a:lnTo>
                <a:lnTo>
                  <a:pt x="328802" y="180086"/>
                </a:lnTo>
                <a:lnTo>
                  <a:pt x="292607" y="202565"/>
                </a:lnTo>
                <a:lnTo>
                  <a:pt x="284987" y="222631"/>
                </a:lnTo>
                <a:lnTo>
                  <a:pt x="284987" y="238887"/>
                </a:lnTo>
                <a:lnTo>
                  <a:pt x="286511" y="246125"/>
                </a:lnTo>
                <a:lnTo>
                  <a:pt x="289559" y="252475"/>
                </a:lnTo>
                <a:lnTo>
                  <a:pt x="292607" y="258953"/>
                </a:lnTo>
                <a:lnTo>
                  <a:pt x="321436" y="279019"/>
                </a:lnTo>
                <a:lnTo>
                  <a:pt x="328802" y="281432"/>
                </a:lnTo>
                <a:lnTo>
                  <a:pt x="336930" y="282575"/>
                </a:lnTo>
                <a:lnTo>
                  <a:pt x="473709" y="282575"/>
                </a:lnTo>
                <a:lnTo>
                  <a:pt x="481964" y="281432"/>
                </a:lnTo>
                <a:lnTo>
                  <a:pt x="489330" y="279019"/>
                </a:lnTo>
                <a:lnTo>
                  <a:pt x="496697" y="276733"/>
                </a:lnTo>
                <a:lnTo>
                  <a:pt x="503174" y="273304"/>
                </a:lnTo>
                <a:lnTo>
                  <a:pt x="508507" y="268859"/>
                </a:lnTo>
                <a:lnTo>
                  <a:pt x="513969" y="264414"/>
                </a:lnTo>
                <a:lnTo>
                  <a:pt x="518159" y="258953"/>
                </a:lnTo>
                <a:lnTo>
                  <a:pt x="521207" y="252475"/>
                </a:lnTo>
                <a:lnTo>
                  <a:pt x="524255" y="246125"/>
                </a:lnTo>
                <a:lnTo>
                  <a:pt x="524924" y="242950"/>
                </a:lnTo>
                <a:lnTo>
                  <a:pt x="341756" y="242950"/>
                </a:lnTo>
                <a:lnTo>
                  <a:pt x="335533" y="238887"/>
                </a:lnTo>
                <a:lnTo>
                  <a:pt x="335533" y="222631"/>
                </a:lnTo>
                <a:lnTo>
                  <a:pt x="341756" y="218567"/>
                </a:lnTo>
                <a:lnTo>
                  <a:pt x="524924" y="218567"/>
                </a:lnTo>
                <a:lnTo>
                  <a:pt x="524255" y="215392"/>
                </a:lnTo>
                <a:lnTo>
                  <a:pt x="521207" y="208915"/>
                </a:lnTo>
                <a:lnTo>
                  <a:pt x="518159" y="202565"/>
                </a:lnTo>
                <a:lnTo>
                  <a:pt x="513969" y="197104"/>
                </a:lnTo>
                <a:lnTo>
                  <a:pt x="508507" y="192659"/>
                </a:lnTo>
                <a:lnTo>
                  <a:pt x="503174" y="188214"/>
                </a:lnTo>
                <a:lnTo>
                  <a:pt x="496697" y="184785"/>
                </a:lnTo>
                <a:lnTo>
                  <a:pt x="489330" y="182372"/>
                </a:lnTo>
                <a:lnTo>
                  <a:pt x="481964" y="180086"/>
                </a:lnTo>
                <a:lnTo>
                  <a:pt x="473709" y="178943"/>
                </a:lnTo>
                <a:close/>
              </a:path>
              <a:path w="1087120" h="282575">
                <a:moveTo>
                  <a:pt x="524924" y="218567"/>
                </a:moveTo>
                <a:lnTo>
                  <a:pt x="469010" y="218567"/>
                </a:lnTo>
                <a:lnTo>
                  <a:pt x="475106" y="222631"/>
                </a:lnTo>
                <a:lnTo>
                  <a:pt x="475106" y="238887"/>
                </a:lnTo>
                <a:lnTo>
                  <a:pt x="469010" y="242950"/>
                </a:lnTo>
                <a:lnTo>
                  <a:pt x="524924" y="242950"/>
                </a:lnTo>
                <a:lnTo>
                  <a:pt x="525779" y="238887"/>
                </a:lnTo>
                <a:lnTo>
                  <a:pt x="525779" y="222631"/>
                </a:lnTo>
                <a:lnTo>
                  <a:pt x="524924" y="218567"/>
                </a:lnTo>
                <a:close/>
              </a:path>
              <a:path w="1087120" h="282575">
                <a:moveTo>
                  <a:pt x="197865" y="173482"/>
                </a:moveTo>
                <a:lnTo>
                  <a:pt x="61086" y="173482"/>
                </a:lnTo>
                <a:lnTo>
                  <a:pt x="52958" y="174752"/>
                </a:lnTo>
                <a:lnTo>
                  <a:pt x="16763" y="198374"/>
                </a:lnTo>
                <a:lnTo>
                  <a:pt x="9144" y="219456"/>
                </a:lnTo>
                <a:lnTo>
                  <a:pt x="9144" y="236474"/>
                </a:lnTo>
                <a:lnTo>
                  <a:pt x="31750" y="272542"/>
                </a:lnTo>
                <a:lnTo>
                  <a:pt x="61086" y="282575"/>
                </a:lnTo>
                <a:lnTo>
                  <a:pt x="197865" y="282575"/>
                </a:lnTo>
                <a:lnTo>
                  <a:pt x="238125" y="263271"/>
                </a:lnTo>
                <a:lnTo>
                  <a:pt x="248640" y="242950"/>
                </a:lnTo>
                <a:lnTo>
                  <a:pt x="71754" y="242950"/>
                </a:lnTo>
                <a:lnTo>
                  <a:pt x="67055" y="241554"/>
                </a:lnTo>
                <a:lnTo>
                  <a:pt x="64134" y="238760"/>
                </a:lnTo>
                <a:lnTo>
                  <a:pt x="61213" y="236093"/>
                </a:lnTo>
                <a:lnTo>
                  <a:pt x="59689" y="232410"/>
                </a:lnTo>
                <a:lnTo>
                  <a:pt x="59689" y="223520"/>
                </a:lnTo>
                <a:lnTo>
                  <a:pt x="61213" y="219964"/>
                </a:lnTo>
                <a:lnTo>
                  <a:pt x="67055" y="214375"/>
                </a:lnTo>
                <a:lnTo>
                  <a:pt x="71754" y="213106"/>
                </a:lnTo>
                <a:lnTo>
                  <a:pt x="248665" y="213106"/>
                </a:lnTo>
                <a:lnTo>
                  <a:pt x="248411" y="211836"/>
                </a:lnTo>
                <a:lnTo>
                  <a:pt x="242315" y="198374"/>
                </a:lnTo>
                <a:lnTo>
                  <a:pt x="238125" y="192786"/>
                </a:lnTo>
                <a:lnTo>
                  <a:pt x="232663" y="188087"/>
                </a:lnTo>
                <a:lnTo>
                  <a:pt x="227329" y="183387"/>
                </a:lnTo>
                <a:lnTo>
                  <a:pt x="220852" y="179832"/>
                </a:lnTo>
                <a:lnTo>
                  <a:pt x="206121" y="174752"/>
                </a:lnTo>
                <a:lnTo>
                  <a:pt x="197865" y="173482"/>
                </a:lnTo>
                <a:close/>
              </a:path>
              <a:path w="1087120" h="282575">
                <a:moveTo>
                  <a:pt x="248665" y="213106"/>
                </a:moveTo>
                <a:lnTo>
                  <a:pt x="187198" y="213106"/>
                </a:lnTo>
                <a:lnTo>
                  <a:pt x="191897" y="214375"/>
                </a:lnTo>
                <a:lnTo>
                  <a:pt x="194945" y="217170"/>
                </a:lnTo>
                <a:lnTo>
                  <a:pt x="197865" y="219964"/>
                </a:lnTo>
                <a:lnTo>
                  <a:pt x="199262" y="223520"/>
                </a:lnTo>
                <a:lnTo>
                  <a:pt x="199262" y="232410"/>
                </a:lnTo>
                <a:lnTo>
                  <a:pt x="197865" y="236093"/>
                </a:lnTo>
                <a:lnTo>
                  <a:pt x="191897" y="241554"/>
                </a:lnTo>
                <a:lnTo>
                  <a:pt x="187198" y="242950"/>
                </a:lnTo>
                <a:lnTo>
                  <a:pt x="248640" y="242950"/>
                </a:lnTo>
                <a:lnTo>
                  <a:pt x="249935" y="236474"/>
                </a:lnTo>
                <a:lnTo>
                  <a:pt x="249935" y="219456"/>
                </a:lnTo>
                <a:lnTo>
                  <a:pt x="248665" y="213106"/>
                </a:lnTo>
                <a:close/>
              </a:path>
              <a:path w="1087120" h="282575">
                <a:moveTo>
                  <a:pt x="627506" y="180467"/>
                </a:moveTo>
                <a:lnTo>
                  <a:pt x="576960" y="180467"/>
                </a:lnTo>
                <a:lnTo>
                  <a:pt x="576960" y="281050"/>
                </a:lnTo>
                <a:lnTo>
                  <a:pt x="797305" y="281050"/>
                </a:lnTo>
                <a:lnTo>
                  <a:pt x="797305" y="238379"/>
                </a:lnTo>
                <a:lnTo>
                  <a:pt x="627506" y="238379"/>
                </a:lnTo>
                <a:lnTo>
                  <a:pt x="627506" y="180467"/>
                </a:lnTo>
                <a:close/>
              </a:path>
              <a:path w="1087120" h="282575">
                <a:moveTo>
                  <a:pt x="795527" y="142367"/>
                </a:moveTo>
                <a:lnTo>
                  <a:pt x="744854" y="142367"/>
                </a:lnTo>
                <a:lnTo>
                  <a:pt x="744854" y="207010"/>
                </a:lnTo>
                <a:lnTo>
                  <a:pt x="795527" y="207010"/>
                </a:lnTo>
                <a:lnTo>
                  <a:pt x="795527" y="142367"/>
                </a:lnTo>
                <a:close/>
              </a:path>
              <a:path w="1087120" h="282575">
                <a:moveTo>
                  <a:pt x="636651" y="0"/>
                </a:moveTo>
                <a:lnTo>
                  <a:pt x="598681" y="6421"/>
                </a:lnTo>
                <a:lnTo>
                  <a:pt x="567213" y="31513"/>
                </a:lnTo>
                <a:lnTo>
                  <a:pt x="557783" y="66421"/>
                </a:lnTo>
                <a:lnTo>
                  <a:pt x="557783" y="101854"/>
                </a:lnTo>
                <a:lnTo>
                  <a:pt x="558069" y="107823"/>
                </a:lnTo>
                <a:lnTo>
                  <a:pt x="558164" y="109807"/>
                </a:lnTo>
                <a:lnTo>
                  <a:pt x="575595" y="147187"/>
                </a:lnTo>
                <a:lnTo>
                  <a:pt x="612951" y="165917"/>
                </a:lnTo>
                <a:lnTo>
                  <a:pt x="636651" y="168275"/>
                </a:lnTo>
                <a:lnTo>
                  <a:pt x="646941" y="167870"/>
                </a:lnTo>
                <a:lnTo>
                  <a:pt x="689975" y="153797"/>
                </a:lnTo>
                <a:lnTo>
                  <a:pt x="702182" y="142367"/>
                </a:lnTo>
                <a:lnTo>
                  <a:pt x="795527" y="142367"/>
                </a:lnTo>
                <a:lnTo>
                  <a:pt x="795527" y="128016"/>
                </a:lnTo>
                <a:lnTo>
                  <a:pt x="628141" y="128016"/>
                </a:lnTo>
                <a:lnTo>
                  <a:pt x="621283" y="125475"/>
                </a:lnTo>
                <a:lnTo>
                  <a:pt x="616076" y="120396"/>
                </a:lnTo>
                <a:lnTo>
                  <a:pt x="610997" y="115316"/>
                </a:lnTo>
                <a:lnTo>
                  <a:pt x="608329" y="107823"/>
                </a:lnTo>
                <a:lnTo>
                  <a:pt x="608329" y="60452"/>
                </a:lnTo>
                <a:lnTo>
                  <a:pt x="610997" y="52959"/>
                </a:lnTo>
                <a:lnTo>
                  <a:pt x="616076" y="47879"/>
                </a:lnTo>
                <a:lnTo>
                  <a:pt x="621283" y="42799"/>
                </a:lnTo>
                <a:lnTo>
                  <a:pt x="628141" y="40259"/>
                </a:lnTo>
                <a:lnTo>
                  <a:pt x="795527" y="40259"/>
                </a:lnTo>
                <a:lnTo>
                  <a:pt x="795527" y="28067"/>
                </a:lnTo>
                <a:lnTo>
                  <a:pt x="703706" y="28067"/>
                </a:lnTo>
                <a:lnTo>
                  <a:pt x="698111" y="21468"/>
                </a:lnTo>
                <a:lnTo>
                  <a:pt x="691610" y="15763"/>
                </a:lnTo>
                <a:lnTo>
                  <a:pt x="647247" y="430"/>
                </a:lnTo>
                <a:lnTo>
                  <a:pt x="636651" y="0"/>
                </a:lnTo>
                <a:close/>
              </a:path>
              <a:path w="1087120" h="282575">
                <a:moveTo>
                  <a:pt x="795527" y="40259"/>
                </a:moveTo>
                <a:lnTo>
                  <a:pt x="645286" y="40259"/>
                </a:lnTo>
                <a:lnTo>
                  <a:pt x="652145" y="42799"/>
                </a:lnTo>
                <a:lnTo>
                  <a:pt x="657225" y="47879"/>
                </a:lnTo>
                <a:lnTo>
                  <a:pt x="662431" y="52959"/>
                </a:lnTo>
                <a:lnTo>
                  <a:pt x="665099" y="60452"/>
                </a:lnTo>
                <a:lnTo>
                  <a:pt x="665099" y="107823"/>
                </a:lnTo>
                <a:lnTo>
                  <a:pt x="662431" y="115316"/>
                </a:lnTo>
                <a:lnTo>
                  <a:pt x="657225" y="120396"/>
                </a:lnTo>
                <a:lnTo>
                  <a:pt x="652145" y="125475"/>
                </a:lnTo>
                <a:lnTo>
                  <a:pt x="645286" y="128016"/>
                </a:lnTo>
                <a:lnTo>
                  <a:pt x="795527" y="128016"/>
                </a:lnTo>
                <a:lnTo>
                  <a:pt x="795527" y="101473"/>
                </a:lnTo>
                <a:lnTo>
                  <a:pt x="715645" y="101473"/>
                </a:lnTo>
                <a:lnTo>
                  <a:pt x="715645" y="68834"/>
                </a:lnTo>
                <a:lnTo>
                  <a:pt x="795527" y="68834"/>
                </a:lnTo>
                <a:lnTo>
                  <a:pt x="795527" y="40259"/>
                </a:lnTo>
                <a:close/>
              </a:path>
              <a:path w="1087120" h="282575">
                <a:moveTo>
                  <a:pt x="795527" y="68834"/>
                </a:moveTo>
                <a:lnTo>
                  <a:pt x="744854" y="68834"/>
                </a:lnTo>
                <a:lnTo>
                  <a:pt x="744854" y="101473"/>
                </a:lnTo>
                <a:lnTo>
                  <a:pt x="795527" y="101473"/>
                </a:lnTo>
                <a:lnTo>
                  <a:pt x="795527" y="68834"/>
                </a:lnTo>
                <a:close/>
              </a:path>
              <a:path w="1087120" h="282575">
                <a:moveTo>
                  <a:pt x="795527" y="3683"/>
                </a:moveTo>
                <a:lnTo>
                  <a:pt x="744854" y="3683"/>
                </a:lnTo>
                <a:lnTo>
                  <a:pt x="744854" y="28067"/>
                </a:lnTo>
                <a:lnTo>
                  <a:pt x="795527" y="28067"/>
                </a:lnTo>
                <a:lnTo>
                  <a:pt x="795527" y="3683"/>
                </a:lnTo>
                <a:close/>
              </a:path>
              <a:path w="1087120" h="282575">
                <a:moveTo>
                  <a:pt x="983869" y="185928"/>
                </a:moveTo>
                <a:lnTo>
                  <a:pt x="930275" y="185928"/>
                </a:lnTo>
                <a:lnTo>
                  <a:pt x="930275" y="281686"/>
                </a:lnTo>
                <a:lnTo>
                  <a:pt x="983869" y="281686"/>
                </a:lnTo>
                <a:lnTo>
                  <a:pt x="983869" y="185928"/>
                </a:lnTo>
                <a:close/>
              </a:path>
              <a:path w="1087120" h="282575">
                <a:moveTo>
                  <a:pt x="1086611" y="146304"/>
                </a:moveTo>
                <a:lnTo>
                  <a:pt x="827531" y="146304"/>
                </a:lnTo>
                <a:lnTo>
                  <a:pt x="827531" y="185928"/>
                </a:lnTo>
                <a:lnTo>
                  <a:pt x="1086611" y="185928"/>
                </a:lnTo>
                <a:lnTo>
                  <a:pt x="1086611" y="146304"/>
                </a:lnTo>
                <a:close/>
              </a:path>
              <a:path w="1087120" h="282575">
                <a:moveTo>
                  <a:pt x="259079" y="118618"/>
                </a:moveTo>
                <a:lnTo>
                  <a:pt x="0" y="118618"/>
                </a:lnTo>
                <a:lnTo>
                  <a:pt x="0" y="158242"/>
                </a:lnTo>
                <a:lnTo>
                  <a:pt x="259079" y="158242"/>
                </a:lnTo>
                <a:lnTo>
                  <a:pt x="259079" y="118618"/>
                </a:lnTo>
                <a:close/>
              </a:path>
              <a:path w="1087120" h="282575">
                <a:moveTo>
                  <a:pt x="131063" y="70104"/>
                </a:moveTo>
                <a:lnTo>
                  <a:pt x="77342" y="70104"/>
                </a:lnTo>
                <a:lnTo>
                  <a:pt x="77342" y="118618"/>
                </a:lnTo>
                <a:lnTo>
                  <a:pt x="131063" y="118618"/>
                </a:lnTo>
                <a:lnTo>
                  <a:pt x="131063" y="70104"/>
                </a:lnTo>
                <a:close/>
              </a:path>
              <a:path w="1087120" h="282575">
                <a:moveTo>
                  <a:pt x="235711" y="4318"/>
                </a:moveTo>
                <a:lnTo>
                  <a:pt x="16128" y="4318"/>
                </a:lnTo>
                <a:lnTo>
                  <a:pt x="16128" y="43307"/>
                </a:lnTo>
                <a:lnTo>
                  <a:pt x="190373" y="43307"/>
                </a:lnTo>
                <a:lnTo>
                  <a:pt x="193166" y="46100"/>
                </a:lnTo>
                <a:lnTo>
                  <a:pt x="192658" y="51816"/>
                </a:lnTo>
                <a:lnTo>
                  <a:pt x="186816" y="107315"/>
                </a:lnTo>
                <a:lnTo>
                  <a:pt x="237362" y="107315"/>
                </a:lnTo>
                <a:lnTo>
                  <a:pt x="245999" y="21082"/>
                </a:lnTo>
                <a:lnTo>
                  <a:pt x="246379" y="16002"/>
                </a:lnTo>
                <a:lnTo>
                  <a:pt x="245236" y="11937"/>
                </a:lnTo>
                <a:lnTo>
                  <a:pt x="239649" y="5842"/>
                </a:lnTo>
                <a:lnTo>
                  <a:pt x="235711" y="4318"/>
                </a:lnTo>
                <a:close/>
              </a:path>
              <a:path w="1087120" h="282575">
                <a:moveTo>
                  <a:pt x="1063244" y="5207"/>
                </a:moveTo>
                <a:lnTo>
                  <a:pt x="843660" y="5207"/>
                </a:lnTo>
                <a:lnTo>
                  <a:pt x="843660" y="44831"/>
                </a:lnTo>
                <a:lnTo>
                  <a:pt x="1018794" y="44831"/>
                </a:lnTo>
                <a:lnTo>
                  <a:pt x="1021714" y="47625"/>
                </a:lnTo>
                <a:lnTo>
                  <a:pt x="1021079" y="53340"/>
                </a:lnTo>
                <a:lnTo>
                  <a:pt x="1013459" y="134112"/>
                </a:lnTo>
                <a:lnTo>
                  <a:pt x="1064005" y="134112"/>
                </a:lnTo>
                <a:lnTo>
                  <a:pt x="1073530" y="21971"/>
                </a:lnTo>
                <a:lnTo>
                  <a:pt x="1073911" y="16891"/>
                </a:lnTo>
                <a:lnTo>
                  <a:pt x="1072769" y="12827"/>
                </a:lnTo>
                <a:lnTo>
                  <a:pt x="1067180" y="6731"/>
                </a:lnTo>
                <a:lnTo>
                  <a:pt x="1063244" y="5207"/>
                </a:lnTo>
                <a:close/>
              </a:path>
              <a:path w="1087120" h="282575">
                <a:moveTo>
                  <a:pt x="534924" y="126492"/>
                </a:moveTo>
                <a:lnTo>
                  <a:pt x="275844" y="126492"/>
                </a:lnTo>
                <a:lnTo>
                  <a:pt x="275844" y="166116"/>
                </a:lnTo>
                <a:lnTo>
                  <a:pt x="534924" y="166116"/>
                </a:lnTo>
                <a:lnTo>
                  <a:pt x="534924" y="126492"/>
                </a:lnTo>
                <a:close/>
              </a:path>
              <a:path w="1087120" h="282575">
                <a:moveTo>
                  <a:pt x="432180" y="108839"/>
                </a:moveTo>
                <a:lnTo>
                  <a:pt x="378586" y="108839"/>
                </a:lnTo>
                <a:lnTo>
                  <a:pt x="378586" y="126492"/>
                </a:lnTo>
                <a:lnTo>
                  <a:pt x="432180" y="126492"/>
                </a:lnTo>
                <a:lnTo>
                  <a:pt x="432180" y="108839"/>
                </a:lnTo>
                <a:close/>
              </a:path>
              <a:path w="1087120" h="282575">
                <a:moveTo>
                  <a:pt x="517271" y="4318"/>
                </a:moveTo>
                <a:lnTo>
                  <a:pt x="305307" y="4318"/>
                </a:lnTo>
                <a:lnTo>
                  <a:pt x="300100" y="5842"/>
                </a:lnTo>
                <a:lnTo>
                  <a:pt x="296799" y="9144"/>
                </a:lnTo>
                <a:lnTo>
                  <a:pt x="293624" y="12446"/>
                </a:lnTo>
                <a:lnTo>
                  <a:pt x="291973" y="17525"/>
                </a:lnTo>
                <a:lnTo>
                  <a:pt x="291973" y="108839"/>
                </a:lnTo>
                <a:lnTo>
                  <a:pt x="519049" y="108839"/>
                </a:lnTo>
                <a:lnTo>
                  <a:pt x="519049" y="69850"/>
                </a:lnTo>
                <a:lnTo>
                  <a:pt x="342519" y="69850"/>
                </a:lnTo>
                <a:lnTo>
                  <a:pt x="342519" y="43307"/>
                </a:lnTo>
                <a:lnTo>
                  <a:pt x="517271" y="43307"/>
                </a:lnTo>
                <a:lnTo>
                  <a:pt x="517271" y="4318"/>
                </a:lnTo>
                <a:close/>
              </a:path>
            </a:pathLst>
          </a:custGeom>
          <a:solidFill>
            <a:srgbClr val="1246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79520" y="2266187"/>
            <a:ext cx="146685" cy="641985"/>
          </a:xfrm>
          <a:custGeom>
            <a:avLst/>
            <a:gdLst/>
            <a:ahLst/>
            <a:cxnLst/>
            <a:rect l="l" t="t" r="r" b="b"/>
            <a:pathLst>
              <a:path w="146685" h="641985">
                <a:moveTo>
                  <a:pt x="146304" y="0"/>
                </a:moveTo>
                <a:lnTo>
                  <a:pt x="0" y="0"/>
                </a:lnTo>
                <a:lnTo>
                  <a:pt x="0" y="36576"/>
                </a:lnTo>
                <a:lnTo>
                  <a:pt x="0" y="606564"/>
                </a:lnTo>
                <a:lnTo>
                  <a:pt x="0" y="638556"/>
                </a:lnTo>
                <a:lnTo>
                  <a:pt x="0" y="641604"/>
                </a:lnTo>
                <a:lnTo>
                  <a:pt x="146304" y="641604"/>
                </a:lnTo>
                <a:lnTo>
                  <a:pt x="146304" y="606564"/>
                </a:lnTo>
                <a:lnTo>
                  <a:pt x="35052" y="606564"/>
                </a:lnTo>
                <a:lnTo>
                  <a:pt x="35052" y="36576"/>
                </a:lnTo>
                <a:lnTo>
                  <a:pt x="146304" y="36576"/>
                </a:lnTo>
                <a:lnTo>
                  <a:pt x="146304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94092" y="2266187"/>
            <a:ext cx="146685" cy="641985"/>
          </a:xfrm>
          <a:custGeom>
            <a:avLst/>
            <a:gdLst/>
            <a:ahLst/>
            <a:cxnLst/>
            <a:rect l="l" t="t" r="r" b="b"/>
            <a:pathLst>
              <a:path w="146684" h="641985">
                <a:moveTo>
                  <a:pt x="146304" y="0"/>
                </a:moveTo>
                <a:lnTo>
                  <a:pt x="0" y="0"/>
                </a:lnTo>
                <a:lnTo>
                  <a:pt x="0" y="36576"/>
                </a:lnTo>
                <a:lnTo>
                  <a:pt x="111252" y="36576"/>
                </a:lnTo>
                <a:lnTo>
                  <a:pt x="111252" y="606564"/>
                </a:lnTo>
                <a:lnTo>
                  <a:pt x="0" y="606564"/>
                </a:lnTo>
                <a:lnTo>
                  <a:pt x="0" y="641604"/>
                </a:lnTo>
                <a:lnTo>
                  <a:pt x="146304" y="641604"/>
                </a:lnTo>
                <a:lnTo>
                  <a:pt x="146304" y="638556"/>
                </a:lnTo>
                <a:lnTo>
                  <a:pt x="146304" y="606564"/>
                </a:lnTo>
                <a:lnTo>
                  <a:pt x="146304" y="36576"/>
                </a:lnTo>
                <a:lnTo>
                  <a:pt x="146304" y="1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0" name="object 6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752344" y="1197863"/>
            <a:ext cx="359663" cy="2819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19915" cy="92354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751064" y="3909059"/>
            <a:ext cx="858519" cy="1607820"/>
          </a:xfrm>
          <a:custGeom>
            <a:avLst/>
            <a:gdLst/>
            <a:ahLst/>
            <a:cxnLst/>
            <a:rect l="l" t="t" r="r" b="b"/>
            <a:pathLst>
              <a:path w="858520" h="1607820">
                <a:moveTo>
                  <a:pt x="715009" y="0"/>
                </a:moveTo>
                <a:lnTo>
                  <a:pt x="143001" y="0"/>
                </a:lnTo>
                <a:lnTo>
                  <a:pt x="97796" y="7288"/>
                </a:lnTo>
                <a:lnTo>
                  <a:pt x="58539" y="27586"/>
                </a:lnTo>
                <a:lnTo>
                  <a:pt x="27586" y="58539"/>
                </a:lnTo>
                <a:lnTo>
                  <a:pt x="7288" y="97796"/>
                </a:lnTo>
                <a:lnTo>
                  <a:pt x="0" y="143001"/>
                </a:lnTo>
                <a:lnTo>
                  <a:pt x="0" y="1607820"/>
                </a:lnTo>
                <a:lnTo>
                  <a:pt x="858011" y="1607820"/>
                </a:lnTo>
                <a:lnTo>
                  <a:pt x="858011" y="143001"/>
                </a:lnTo>
                <a:lnTo>
                  <a:pt x="850723" y="97796"/>
                </a:lnTo>
                <a:lnTo>
                  <a:pt x="830425" y="58539"/>
                </a:lnTo>
                <a:lnTo>
                  <a:pt x="799472" y="27586"/>
                </a:lnTo>
                <a:lnTo>
                  <a:pt x="760215" y="7288"/>
                </a:lnTo>
                <a:lnTo>
                  <a:pt x="715009" y="0"/>
                </a:lnTo>
                <a:close/>
              </a:path>
            </a:pathLst>
          </a:custGeom>
          <a:solidFill>
            <a:srgbClr val="1246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8044" y="4221479"/>
            <a:ext cx="856615" cy="1740535"/>
          </a:xfrm>
          <a:custGeom>
            <a:avLst/>
            <a:gdLst/>
            <a:ahLst/>
            <a:cxnLst/>
            <a:rect l="l" t="t" r="r" b="b"/>
            <a:pathLst>
              <a:path w="856614" h="1740535">
                <a:moveTo>
                  <a:pt x="713740" y="0"/>
                </a:moveTo>
                <a:lnTo>
                  <a:pt x="142748" y="0"/>
                </a:lnTo>
                <a:lnTo>
                  <a:pt x="97617" y="7274"/>
                </a:lnTo>
                <a:lnTo>
                  <a:pt x="58430" y="27533"/>
                </a:lnTo>
                <a:lnTo>
                  <a:pt x="27533" y="58430"/>
                </a:lnTo>
                <a:lnTo>
                  <a:pt x="7274" y="97617"/>
                </a:lnTo>
                <a:lnTo>
                  <a:pt x="0" y="142748"/>
                </a:lnTo>
                <a:lnTo>
                  <a:pt x="0" y="1740408"/>
                </a:lnTo>
                <a:lnTo>
                  <a:pt x="856488" y="1740408"/>
                </a:lnTo>
                <a:lnTo>
                  <a:pt x="856488" y="142748"/>
                </a:lnTo>
                <a:lnTo>
                  <a:pt x="849213" y="97617"/>
                </a:lnTo>
                <a:lnTo>
                  <a:pt x="828954" y="58430"/>
                </a:lnTo>
                <a:lnTo>
                  <a:pt x="798057" y="27533"/>
                </a:lnTo>
                <a:lnTo>
                  <a:pt x="758870" y="7274"/>
                </a:lnTo>
                <a:lnTo>
                  <a:pt x="713740" y="0"/>
                </a:lnTo>
                <a:close/>
              </a:path>
            </a:pathLst>
          </a:custGeom>
          <a:solidFill>
            <a:srgbClr val="8496AF">
              <a:alpha val="7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20640" y="4082795"/>
            <a:ext cx="858519" cy="1742439"/>
          </a:xfrm>
          <a:custGeom>
            <a:avLst/>
            <a:gdLst/>
            <a:ahLst/>
            <a:cxnLst/>
            <a:rect l="l" t="t" r="r" b="b"/>
            <a:pathLst>
              <a:path w="858520" h="1742439">
                <a:moveTo>
                  <a:pt x="715010" y="0"/>
                </a:moveTo>
                <a:lnTo>
                  <a:pt x="143001" y="0"/>
                </a:lnTo>
                <a:lnTo>
                  <a:pt x="97796" y="7288"/>
                </a:lnTo>
                <a:lnTo>
                  <a:pt x="58539" y="27586"/>
                </a:lnTo>
                <a:lnTo>
                  <a:pt x="27586" y="58539"/>
                </a:lnTo>
                <a:lnTo>
                  <a:pt x="7288" y="97796"/>
                </a:lnTo>
                <a:lnTo>
                  <a:pt x="0" y="143001"/>
                </a:lnTo>
                <a:lnTo>
                  <a:pt x="0" y="1741932"/>
                </a:lnTo>
                <a:lnTo>
                  <a:pt x="858012" y="1741932"/>
                </a:lnTo>
                <a:lnTo>
                  <a:pt x="858012" y="143001"/>
                </a:lnTo>
                <a:lnTo>
                  <a:pt x="850723" y="97796"/>
                </a:lnTo>
                <a:lnTo>
                  <a:pt x="830425" y="58539"/>
                </a:lnTo>
                <a:lnTo>
                  <a:pt x="799472" y="27586"/>
                </a:lnTo>
                <a:lnTo>
                  <a:pt x="760215" y="7288"/>
                </a:lnTo>
                <a:lnTo>
                  <a:pt x="715010" y="0"/>
                </a:lnTo>
                <a:close/>
              </a:path>
            </a:pathLst>
          </a:custGeom>
          <a:solidFill>
            <a:srgbClr val="8496AF">
              <a:alpha val="7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0" y="864107"/>
            <a:ext cx="11520170" cy="2202180"/>
            <a:chOff x="0" y="864107"/>
            <a:chExt cx="11520170" cy="22021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64107"/>
              <a:ext cx="2912363" cy="22021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914399"/>
              <a:ext cx="11520170" cy="2152015"/>
            </a:xfrm>
            <a:custGeom>
              <a:avLst/>
              <a:gdLst/>
              <a:ahLst/>
              <a:cxnLst/>
              <a:rect l="l" t="t" r="r" b="b"/>
              <a:pathLst>
                <a:path w="11520170" h="2152015">
                  <a:moveTo>
                    <a:pt x="11519916" y="0"/>
                  </a:moveTo>
                  <a:lnTo>
                    <a:pt x="0" y="0"/>
                  </a:lnTo>
                  <a:lnTo>
                    <a:pt x="0" y="2151888"/>
                  </a:lnTo>
                  <a:lnTo>
                    <a:pt x="11519916" y="2151888"/>
                  </a:lnTo>
                  <a:lnTo>
                    <a:pt x="11519916" y="0"/>
                  </a:lnTo>
                  <a:close/>
                </a:path>
              </a:pathLst>
            </a:custGeom>
            <a:solidFill>
              <a:srgbClr val="D5DCE4">
                <a:alpha val="4313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29354" y="2390647"/>
              <a:ext cx="3063240" cy="367030"/>
            </a:xfrm>
            <a:custGeom>
              <a:avLst/>
              <a:gdLst/>
              <a:ahLst/>
              <a:cxnLst/>
              <a:rect l="l" t="t" r="r" b="b"/>
              <a:pathLst>
                <a:path w="3063240" h="367030">
                  <a:moveTo>
                    <a:pt x="240030" y="342900"/>
                  </a:moveTo>
                  <a:lnTo>
                    <a:pt x="180860" y="218694"/>
                  </a:lnTo>
                  <a:lnTo>
                    <a:pt x="178689" y="214122"/>
                  </a:lnTo>
                  <a:lnTo>
                    <a:pt x="189992" y="210032"/>
                  </a:lnTo>
                  <a:lnTo>
                    <a:pt x="199923" y="204622"/>
                  </a:lnTo>
                  <a:lnTo>
                    <a:pt x="225361" y="170332"/>
                  </a:lnTo>
                  <a:lnTo>
                    <a:pt x="226809" y="163449"/>
                  </a:lnTo>
                  <a:lnTo>
                    <a:pt x="227787" y="158889"/>
                  </a:lnTo>
                  <a:lnTo>
                    <a:pt x="228600" y="146304"/>
                  </a:lnTo>
                  <a:lnTo>
                    <a:pt x="228600" y="98679"/>
                  </a:lnTo>
                  <a:lnTo>
                    <a:pt x="227355" y="83693"/>
                  </a:lnTo>
                  <a:lnTo>
                    <a:pt x="227241" y="82334"/>
                  </a:lnTo>
                  <a:lnTo>
                    <a:pt x="227012" y="81534"/>
                  </a:lnTo>
                  <a:lnTo>
                    <a:pt x="223164" y="67932"/>
                  </a:lnTo>
                  <a:lnTo>
                    <a:pt x="194856" y="36855"/>
                  </a:lnTo>
                  <a:lnTo>
                    <a:pt x="165735" y="27876"/>
                  </a:lnTo>
                  <a:lnTo>
                    <a:pt x="165735" y="99314"/>
                  </a:lnTo>
                  <a:lnTo>
                    <a:pt x="165735" y="145669"/>
                  </a:lnTo>
                  <a:lnTo>
                    <a:pt x="163449" y="152654"/>
                  </a:lnTo>
                  <a:lnTo>
                    <a:pt x="154051" y="161290"/>
                  </a:lnTo>
                  <a:lnTo>
                    <a:pt x="147320" y="163449"/>
                  </a:lnTo>
                  <a:lnTo>
                    <a:pt x="62865" y="163449"/>
                  </a:lnTo>
                  <a:lnTo>
                    <a:pt x="62865" y="81534"/>
                  </a:lnTo>
                  <a:lnTo>
                    <a:pt x="147320" y="81534"/>
                  </a:lnTo>
                  <a:lnTo>
                    <a:pt x="154051" y="83693"/>
                  </a:lnTo>
                  <a:lnTo>
                    <a:pt x="163449" y="92329"/>
                  </a:lnTo>
                  <a:lnTo>
                    <a:pt x="165735" y="99314"/>
                  </a:lnTo>
                  <a:lnTo>
                    <a:pt x="165735" y="27876"/>
                  </a:lnTo>
                  <a:lnTo>
                    <a:pt x="163804" y="27470"/>
                  </a:lnTo>
                  <a:lnTo>
                    <a:pt x="144780" y="26289"/>
                  </a:lnTo>
                  <a:lnTo>
                    <a:pt x="0" y="26289"/>
                  </a:lnTo>
                  <a:lnTo>
                    <a:pt x="0" y="342900"/>
                  </a:lnTo>
                  <a:lnTo>
                    <a:pt x="62865" y="342900"/>
                  </a:lnTo>
                  <a:lnTo>
                    <a:pt x="62865" y="218694"/>
                  </a:lnTo>
                  <a:lnTo>
                    <a:pt x="116205" y="218694"/>
                  </a:lnTo>
                  <a:lnTo>
                    <a:pt x="175260" y="342900"/>
                  </a:lnTo>
                  <a:lnTo>
                    <a:pt x="240030" y="342900"/>
                  </a:lnTo>
                  <a:close/>
                </a:path>
                <a:path w="3063240" h="367030">
                  <a:moveTo>
                    <a:pt x="528447" y="342900"/>
                  </a:moveTo>
                  <a:lnTo>
                    <a:pt x="505968" y="314706"/>
                  </a:lnTo>
                  <a:lnTo>
                    <a:pt x="487451" y="291465"/>
                  </a:lnTo>
                  <a:lnTo>
                    <a:pt x="468630" y="267843"/>
                  </a:lnTo>
                  <a:lnTo>
                    <a:pt x="488784" y="228371"/>
                  </a:lnTo>
                  <a:lnTo>
                    <a:pt x="509778" y="181229"/>
                  </a:lnTo>
                  <a:lnTo>
                    <a:pt x="512826" y="174117"/>
                  </a:lnTo>
                  <a:lnTo>
                    <a:pt x="448818" y="174117"/>
                  </a:lnTo>
                  <a:lnTo>
                    <a:pt x="446951" y="180632"/>
                  </a:lnTo>
                  <a:lnTo>
                    <a:pt x="444792" y="187185"/>
                  </a:lnTo>
                  <a:lnTo>
                    <a:pt x="429006" y="223266"/>
                  </a:lnTo>
                  <a:lnTo>
                    <a:pt x="424357" y="217817"/>
                  </a:lnTo>
                  <a:lnTo>
                    <a:pt x="419938" y="212521"/>
                  </a:lnTo>
                  <a:lnTo>
                    <a:pt x="415315" y="206883"/>
                  </a:lnTo>
                  <a:lnTo>
                    <a:pt x="407733" y="197535"/>
                  </a:lnTo>
                  <a:lnTo>
                    <a:pt x="403555" y="192519"/>
                  </a:lnTo>
                  <a:lnTo>
                    <a:pt x="399211" y="187388"/>
                  </a:lnTo>
                  <a:lnTo>
                    <a:pt x="394716" y="182118"/>
                  </a:lnTo>
                  <a:lnTo>
                    <a:pt x="406336" y="174980"/>
                  </a:lnTo>
                  <a:lnTo>
                    <a:pt x="416814" y="166878"/>
                  </a:lnTo>
                  <a:lnTo>
                    <a:pt x="426148" y="157835"/>
                  </a:lnTo>
                  <a:lnTo>
                    <a:pt x="434340" y="147828"/>
                  </a:lnTo>
                  <a:lnTo>
                    <a:pt x="436435" y="144399"/>
                  </a:lnTo>
                  <a:lnTo>
                    <a:pt x="441007" y="136969"/>
                  </a:lnTo>
                  <a:lnTo>
                    <a:pt x="445770" y="125349"/>
                  </a:lnTo>
                  <a:lnTo>
                    <a:pt x="448627" y="112966"/>
                  </a:lnTo>
                  <a:lnTo>
                    <a:pt x="449580" y="99822"/>
                  </a:lnTo>
                  <a:lnTo>
                    <a:pt x="449148" y="89928"/>
                  </a:lnTo>
                  <a:lnTo>
                    <a:pt x="447840" y="80797"/>
                  </a:lnTo>
                  <a:lnTo>
                    <a:pt x="446455" y="75476"/>
                  </a:lnTo>
                  <a:lnTo>
                    <a:pt x="446341" y="75057"/>
                  </a:lnTo>
                  <a:lnTo>
                    <a:pt x="445668" y="72453"/>
                  </a:lnTo>
                  <a:lnTo>
                    <a:pt x="418134" y="37490"/>
                  </a:lnTo>
                  <a:lnTo>
                    <a:pt x="393954" y="27749"/>
                  </a:lnTo>
                  <a:lnTo>
                    <a:pt x="393954" y="270510"/>
                  </a:lnTo>
                  <a:lnTo>
                    <a:pt x="389382" y="276606"/>
                  </a:lnTo>
                  <a:lnTo>
                    <a:pt x="383667" y="281559"/>
                  </a:lnTo>
                  <a:lnTo>
                    <a:pt x="369951" y="289433"/>
                  </a:lnTo>
                  <a:lnTo>
                    <a:pt x="362077" y="291465"/>
                  </a:lnTo>
                  <a:lnTo>
                    <a:pt x="353187" y="291465"/>
                  </a:lnTo>
                  <a:lnTo>
                    <a:pt x="317068" y="268135"/>
                  </a:lnTo>
                  <a:lnTo>
                    <a:pt x="314325" y="251460"/>
                  </a:lnTo>
                  <a:lnTo>
                    <a:pt x="316077" y="237248"/>
                  </a:lnTo>
                  <a:lnTo>
                    <a:pt x="321373" y="225082"/>
                  </a:lnTo>
                  <a:lnTo>
                    <a:pt x="330174" y="214960"/>
                  </a:lnTo>
                  <a:lnTo>
                    <a:pt x="342519" y="206883"/>
                  </a:lnTo>
                  <a:lnTo>
                    <a:pt x="393954" y="270510"/>
                  </a:lnTo>
                  <a:lnTo>
                    <a:pt x="393954" y="27749"/>
                  </a:lnTo>
                  <a:lnTo>
                    <a:pt x="393192" y="27571"/>
                  </a:lnTo>
                  <a:lnTo>
                    <a:pt x="393192" y="94361"/>
                  </a:lnTo>
                  <a:lnTo>
                    <a:pt x="393103" y="103632"/>
                  </a:lnTo>
                  <a:lnTo>
                    <a:pt x="368007" y="140792"/>
                  </a:lnTo>
                  <a:lnTo>
                    <a:pt x="360807" y="144399"/>
                  </a:lnTo>
                  <a:lnTo>
                    <a:pt x="354711" y="138303"/>
                  </a:lnTo>
                  <a:lnTo>
                    <a:pt x="349885" y="131826"/>
                  </a:lnTo>
                  <a:lnTo>
                    <a:pt x="342773" y="118110"/>
                  </a:lnTo>
                  <a:lnTo>
                    <a:pt x="340995" y="111125"/>
                  </a:lnTo>
                  <a:lnTo>
                    <a:pt x="340995" y="95631"/>
                  </a:lnTo>
                  <a:lnTo>
                    <a:pt x="343408" y="88646"/>
                  </a:lnTo>
                  <a:lnTo>
                    <a:pt x="353060" y="77724"/>
                  </a:lnTo>
                  <a:lnTo>
                    <a:pt x="359664" y="75057"/>
                  </a:lnTo>
                  <a:lnTo>
                    <a:pt x="375920" y="75057"/>
                  </a:lnTo>
                  <a:lnTo>
                    <a:pt x="382447" y="77724"/>
                  </a:lnTo>
                  <a:lnTo>
                    <a:pt x="382244" y="77724"/>
                  </a:lnTo>
                  <a:lnTo>
                    <a:pt x="391033" y="87757"/>
                  </a:lnTo>
                  <a:lnTo>
                    <a:pt x="393192" y="94361"/>
                  </a:lnTo>
                  <a:lnTo>
                    <a:pt x="393192" y="27571"/>
                  </a:lnTo>
                  <a:lnTo>
                    <a:pt x="390626" y="26962"/>
                  </a:lnTo>
                  <a:lnTo>
                    <a:pt x="383743" y="25831"/>
                  </a:lnTo>
                  <a:lnTo>
                    <a:pt x="384149" y="25831"/>
                  </a:lnTo>
                  <a:lnTo>
                    <a:pt x="375881" y="25031"/>
                  </a:lnTo>
                  <a:lnTo>
                    <a:pt x="376389" y="25031"/>
                  </a:lnTo>
                  <a:lnTo>
                    <a:pt x="368046" y="24765"/>
                  </a:lnTo>
                  <a:lnTo>
                    <a:pt x="329768" y="31610"/>
                  </a:lnTo>
                  <a:lnTo>
                    <a:pt x="294982" y="60401"/>
                  </a:lnTo>
                  <a:lnTo>
                    <a:pt x="284010" y="99822"/>
                  </a:lnTo>
                  <a:lnTo>
                    <a:pt x="283895" y="102489"/>
                  </a:lnTo>
                  <a:lnTo>
                    <a:pt x="283845" y="103632"/>
                  </a:lnTo>
                  <a:lnTo>
                    <a:pt x="284111" y="109931"/>
                  </a:lnTo>
                  <a:lnTo>
                    <a:pt x="284213" y="112395"/>
                  </a:lnTo>
                  <a:lnTo>
                    <a:pt x="285343" y="120777"/>
                  </a:lnTo>
                  <a:lnTo>
                    <a:pt x="303428" y="159981"/>
                  </a:lnTo>
                  <a:lnTo>
                    <a:pt x="310134" y="168402"/>
                  </a:lnTo>
                  <a:lnTo>
                    <a:pt x="298500" y="175793"/>
                  </a:lnTo>
                  <a:lnTo>
                    <a:pt x="270383" y="204343"/>
                  </a:lnTo>
                  <a:lnTo>
                    <a:pt x="255854" y="243306"/>
                  </a:lnTo>
                  <a:lnTo>
                    <a:pt x="254889" y="258699"/>
                  </a:lnTo>
                  <a:lnTo>
                    <a:pt x="255295" y="267843"/>
                  </a:lnTo>
                  <a:lnTo>
                    <a:pt x="255358" y="269405"/>
                  </a:lnTo>
                  <a:lnTo>
                    <a:pt x="271538" y="312547"/>
                  </a:lnTo>
                  <a:lnTo>
                    <a:pt x="305460" y="338937"/>
                  </a:lnTo>
                  <a:lnTo>
                    <a:pt x="350901" y="347853"/>
                  </a:lnTo>
                  <a:lnTo>
                    <a:pt x="363156" y="347268"/>
                  </a:lnTo>
                  <a:lnTo>
                    <a:pt x="405904" y="333286"/>
                  </a:lnTo>
                  <a:lnTo>
                    <a:pt x="429768" y="314706"/>
                  </a:lnTo>
                  <a:lnTo>
                    <a:pt x="451104" y="342900"/>
                  </a:lnTo>
                  <a:lnTo>
                    <a:pt x="528447" y="342900"/>
                  </a:lnTo>
                  <a:close/>
                </a:path>
                <a:path w="3063240" h="367030">
                  <a:moveTo>
                    <a:pt x="780669" y="110109"/>
                  </a:moveTo>
                  <a:lnTo>
                    <a:pt x="780338" y="102362"/>
                  </a:lnTo>
                  <a:lnTo>
                    <a:pt x="780288" y="100977"/>
                  </a:lnTo>
                  <a:lnTo>
                    <a:pt x="779145" y="92227"/>
                  </a:lnTo>
                  <a:lnTo>
                    <a:pt x="762635" y="55321"/>
                  </a:lnTo>
                  <a:lnTo>
                    <a:pt x="731012" y="32385"/>
                  </a:lnTo>
                  <a:lnTo>
                    <a:pt x="717804" y="28536"/>
                  </a:lnTo>
                  <a:lnTo>
                    <a:pt x="717804" y="102362"/>
                  </a:lnTo>
                  <a:lnTo>
                    <a:pt x="717804" y="266827"/>
                  </a:lnTo>
                  <a:lnTo>
                    <a:pt x="715137" y="274320"/>
                  </a:lnTo>
                  <a:lnTo>
                    <a:pt x="704469" y="284988"/>
                  </a:lnTo>
                  <a:lnTo>
                    <a:pt x="696976" y="287655"/>
                  </a:lnTo>
                  <a:lnTo>
                    <a:pt x="609981" y="287655"/>
                  </a:lnTo>
                  <a:lnTo>
                    <a:pt x="609981" y="81534"/>
                  </a:lnTo>
                  <a:lnTo>
                    <a:pt x="696976" y="81534"/>
                  </a:lnTo>
                  <a:lnTo>
                    <a:pt x="704469" y="84201"/>
                  </a:lnTo>
                  <a:lnTo>
                    <a:pt x="715137" y="94869"/>
                  </a:lnTo>
                  <a:lnTo>
                    <a:pt x="717804" y="102362"/>
                  </a:lnTo>
                  <a:lnTo>
                    <a:pt x="717804" y="28536"/>
                  </a:lnTo>
                  <a:lnTo>
                    <a:pt x="714730" y="27825"/>
                  </a:lnTo>
                  <a:lnTo>
                    <a:pt x="705980" y="26670"/>
                  </a:lnTo>
                  <a:lnTo>
                    <a:pt x="696849" y="26289"/>
                  </a:lnTo>
                  <a:lnTo>
                    <a:pt x="547116" y="26289"/>
                  </a:lnTo>
                  <a:lnTo>
                    <a:pt x="547116" y="342900"/>
                  </a:lnTo>
                  <a:lnTo>
                    <a:pt x="696849" y="342900"/>
                  </a:lnTo>
                  <a:lnTo>
                    <a:pt x="738441" y="333451"/>
                  </a:lnTo>
                  <a:lnTo>
                    <a:pt x="767232" y="307492"/>
                  </a:lnTo>
                  <a:lnTo>
                    <a:pt x="780288" y="268211"/>
                  </a:lnTo>
                  <a:lnTo>
                    <a:pt x="780669" y="259080"/>
                  </a:lnTo>
                  <a:lnTo>
                    <a:pt x="780669" y="110109"/>
                  </a:lnTo>
                  <a:close/>
                </a:path>
                <a:path w="3063240" h="367030">
                  <a:moveTo>
                    <a:pt x="1118235" y="96393"/>
                  </a:moveTo>
                  <a:lnTo>
                    <a:pt x="1117727" y="86423"/>
                  </a:lnTo>
                  <a:lnTo>
                    <a:pt x="1116228" y="77063"/>
                  </a:lnTo>
                  <a:lnTo>
                    <a:pt x="1113726" y="68326"/>
                  </a:lnTo>
                  <a:lnTo>
                    <a:pt x="1111707" y="63627"/>
                  </a:lnTo>
                  <a:lnTo>
                    <a:pt x="1110234" y="60198"/>
                  </a:lnTo>
                  <a:lnTo>
                    <a:pt x="1081341" y="29133"/>
                  </a:lnTo>
                  <a:lnTo>
                    <a:pt x="1054989" y="18148"/>
                  </a:lnTo>
                  <a:lnTo>
                    <a:pt x="1054989" y="101346"/>
                  </a:lnTo>
                  <a:lnTo>
                    <a:pt x="1054989" y="135636"/>
                  </a:lnTo>
                  <a:lnTo>
                    <a:pt x="1031633" y="170980"/>
                  </a:lnTo>
                  <a:lnTo>
                    <a:pt x="1015746" y="173355"/>
                  </a:lnTo>
                  <a:lnTo>
                    <a:pt x="1007402" y="172770"/>
                  </a:lnTo>
                  <a:lnTo>
                    <a:pt x="977188" y="144399"/>
                  </a:lnTo>
                  <a:lnTo>
                    <a:pt x="976503" y="135636"/>
                  </a:lnTo>
                  <a:lnTo>
                    <a:pt x="976503" y="101346"/>
                  </a:lnTo>
                  <a:lnTo>
                    <a:pt x="999909" y="66014"/>
                  </a:lnTo>
                  <a:lnTo>
                    <a:pt x="1015746" y="63627"/>
                  </a:lnTo>
                  <a:lnTo>
                    <a:pt x="1024089" y="64223"/>
                  </a:lnTo>
                  <a:lnTo>
                    <a:pt x="1054315" y="92583"/>
                  </a:lnTo>
                  <a:lnTo>
                    <a:pt x="1054989" y="101346"/>
                  </a:lnTo>
                  <a:lnTo>
                    <a:pt x="1054989" y="18148"/>
                  </a:lnTo>
                  <a:lnTo>
                    <a:pt x="1046607" y="16179"/>
                  </a:lnTo>
                  <a:lnTo>
                    <a:pt x="1036701" y="14592"/>
                  </a:lnTo>
                  <a:lnTo>
                    <a:pt x="1026414" y="13652"/>
                  </a:lnTo>
                  <a:lnTo>
                    <a:pt x="1015746" y="13335"/>
                  </a:lnTo>
                  <a:lnTo>
                    <a:pt x="1005078" y="13652"/>
                  </a:lnTo>
                  <a:lnTo>
                    <a:pt x="966330" y="21323"/>
                  </a:lnTo>
                  <a:lnTo>
                    <a:pt x="930681" y="45834"/>
                  </a:lnTo>
                  <a:lnTo>
                    <a:pt x="913752" y="86423"/>
                  </a:lnTo>
                  <a:lnTo>
                    <a:pt x="913257" y="96393"/>
                  </a:lnTo>
                  <a:lnTo>
                    <a:pt x="913257" y="140589"/>
                  </a:lnTo>
                  <a:lnTo>
                    <a:pt x="925614" y="184264"/>
                  </a:lnTo>
                  <a:lnTo>
                    <a:pt x="957922" y="211963"/>
                  </a:lnTo>
                  <a:lnTo>
                    <a:pt x="994791" y="222338"/>
                  </a:lnTo>
                  <a:lnTo>
                    <a:pt x="1015746" y="223647"/>
                  </a:lnTo>
                  <a:lnTo>
                    <a:pt x="1026414" y="223316"/>
                  </a:lnTo>
                  <a:lnTo>
                    <a:pt x="1065149" y="215544"/>
                  </a:lnTo>
                  <a:lnTo>
                    <a:pt x="1100797" y="191096"/>
                  </a:lnTo>
                  <a:lnTo>
                    <a:pt x="1111707" y="173355"/>
                  </a:lnTo>
                  <a:lnTo>
                    <a:pt x="1113726" y="168668"/>
                  </a:lnTo>
                  <a:lnTo>
                    <a:pt x="1116228" y="159931"/>
                  </a:lnTo>
                  <a:lnTo>
                    <a:pt x="1117727" y="150571"/>
                  </a:lnTo>
                  <a:lnTo>
                    <a:pt x="1118235" y="140589"/>
                  </a:lnTo>
                  <a:lnTo>
                    <a:pt x="1118235" y="96393"/>
                  </a:lnTo>
                  <a:close/>
                </a:path>
                <a:path w="3063240" h="367030">
                  <a:moveTo>
                    <a:pt x="1210437" y="17907"/>
                  </a:moveTo>
                  <a:lnTo>
                    <a:pt x="1147191" y="17907"/>
                  </a:lnTo>
                  <a:lnTo>
                    <a:pt x="1147191" y="272034"/>
                  </a:lnTo>
                  <a:lnTo>
                    <a:pt x="1210437" y="272034"/>
                  </a:lnTo>
                  <a:lnTo>
                    <a:pt x="1210437" y="17907"/>
                  </a:lnTo>
                  <a:close/>
                </a:path>
                <a:path w="3063240" h="367030">
                  <a:moveTo>
                    <a:pt x="1212723" y="311277"/>
                  </a:moveTo>
                  <a:lnTo>
                    <a:pt x="1000506" y="311277"/>
                  </a:lnTo>
                  <a:lnTo>
                    <a:pt x="1000506" y="238887"/>
                  </a:lnTo>
                  <a:lnTo>
                    <a:pt x="937260" y="238887"/>
                  </a:lnTo>
                  <a:lnTo>
                    <a:pt x="937260" y="364617"/>
                  </a:lnTo>
                  <a:lnTo>
                    <a:pt x="1212723" y="364617"/>
                  </a:lnTo>
                  <a:lnTo>
                    <a:pt x="1212723" y="311277"/>
                  </a:lnTo>
                  <a:close/>
                </a:path>
                <a:path w="3063240" h="367030">
                  <a:moveTo>
                    <a:pt x="1556385" y="222123"/>
                  </a:moveTo>
                  <a:lnTo>
                    <a:pt x="1281303" y="222123"/>
                  </a:lnTo>
                  <a:lnTo>
                    <a:pt x="1281303" y="273177"/>
                  </a:lnTo>
                  <a:lnTo>
                    <a:pt x="1493139" y="273177"/>
                  </a:lnTo>
                  <a:lnTo>
                    <a:pt x="1493139" y="365379"/>
                  </a:lnTo>
                  <a:lnTo>
                    <a:pt x="1556385" y="365379"/>
                  </a:lnTo>
                  <a:lnTo>
                    <a:pt x="1556385" y="222123"/>
                  </a:lnTo>
                  <a:close/>
                </a:path>
                <a:path w="3063240" h="367030">
                  <a:moveTo>
                    <a:pt x="1556385" y="17907"/>
                  </a:moveTo>
                  <a:lnTo>
                    <a:pt x="1493139" y="17907"/>
                  </a:lnTo>
                  <a:lnTo>
                    <a:pt x="1493139" y="94869"/>
                  </a:lnTo>
                  <a:lnTo>
                    <a:pt x="1441704" y="94869"/>
                  </a:lnTo>
                  <a:lnTo>
                    <a:pt x="1436370" y="70104"/>
                  </a:lnTo>
                  <a:lnTo>
                    <a:pt x="1470279" y="70104"/>
                  </a:lnTo>
                  <a:lnTo>
                    <a:pt x="1470279" y="19812"/>
                  </a:lnTo>
                  <a:lnTo>
                    <a:pt x="1259967" y="19812"/>
                  </a:lnTo>
                  <a:lnTo>
                    <a:pt x="1259967" y="70104"/>
                  </a:lnTo>
                  <a:lnTo>
                    <a:pt x="1290447" y="70104"/>
                  </a:lnTo>
                  <a:lnTo>
                    <a:pt x="1253490" y="208407"/>
                  </a:lnTo>
                  <a:lnTo>
                    <a:pt x="1316736" y="208407"/>
                  </a:lnTo>
                  <a:lnTo>
                    <a:pt x="1350645" y="80010"/>
                  </a:lnTo>
                  <a:lnTo>
                    <a:pt x="1351407" y="77216"/>
                  </a:lnTo>
                  <a:lnTo>
                    <a:pt x="1352296" y="74803"/>
                  </a:lnTo>
                  <a:lnTo>
                    <a:pt x="1354328" y="70993"/>
                  </a:lnTo>
                  <a:lnTo>
                    <a:pt x="1356106" y="70104"/>
                  </a:lnTo>
                  <a:lnTo>
                    <a:pt x="1370457" y="70104"/>
                  </a:lnTo>
                  <a:lnTo>
                    <a:pt x="1372527" y="70993"/>
                  </a:lnTo>
                  <a:lnTo>
                    <a:pt x="1372323" y="70993"/>
                  </a:lnTo>
                  <a:lnTo>
                    <a:pt x="1374521" y="73914"/>
                  </a:lnTo>
                  <a:lnTo>
                    <a:pt x="1375410" y="76454"/>
                  </a:lnTo>
                  <a:lnTo>
                    <a:pt x="1403223" y="208407"/>
                  </a:lnTo>
                  <a:lnTo>
                    <a:pt x="1466469" y="208407"/>
                  </a:lnTo>
                  <a:lnTo>
                    <a:pt x="1452753" y="146685"/>
                  </a:lnTo>
                  <a:lnTo>
                    <a:pt x="1493139" y="146685"/>
                  </a:lnTo>
                  <a:lnTo>
                    <a:pt x="1493139" y="208407"/>
                  </a:lnTo>
                  <a:lnTo>
                    <a:pt x="1556385" y="208407"/>
                  </a:lnTo>
                  <a:lnTo>
                    <a:pt x="1556385" y="146685"/>
                  </a:lnTo>
                  <a:lnTo>
                    <a:pt x="1556385" y="94869"/>
                  </a:lnTo>
                  <a:lnTo>
                    <a:pt x="1556385" y="17907"/>
                  </a:lnTo>
                  <a:close/>
                </a:path>
                <a:path w="3063240" h="367030">
                  <a:moveTo>
                    <a:pt x="1812417" y="19812"/>
                  </a:moveTo>
                  <a:lnTo>
                    <a:pt x="1598295" y="19812"/>
                  </a:lnTo>
                  <a:lnTo>
                    <a:pt x="1598295" y="70866"/>
                  </a:lnTo>
                  <a:lnTo>
                    <a:pt x="1630680" y="70866"/>
                  </a:lnTo>
                  <a:lnTo>
                    <a:pt x="1593723" y="340233"/>
                  </a:lnTo>
                  <a:lnTo>
                    <a:pt x="1656969" y="340233"/>
                  </a:lnTo>
                  <a:lnTo>
                    <a:pt x="1690878" y="80772"/>
                  </a:lnTo>
                  <a:lnTo>
                    <a:pt x="1691386" y="77978"/>
                  </a:lnTo>
                  <a:lnTo>
                    <a:pt x="1692275" y="75565"/>
                  </a:lnTo>
                  <a:lnTo>
                    <a:pt x="1694561" y="71755"/>
                  </a:lnTo>
                  <a:lnTo>
                    <a:pt x="1696339" y="70866"/>
                  </a:lnTo>
                  <a:lnTo>
                    <a:pt x="1712976" y="70866"/>
                  </a:lnTo>
                  <a:lnTo>
                    <a:pt x="1715643" y="74168"/>
                  </a:lnTo>
                  <a:lnTo>
                    <a:pt x="1716405" y="80772"/>
                  </a:lnTo>
                  <a:lnTo>
                    <a:pt x="1743456" y="340233"/>
                  </a:lnTo>
                  <a:lnTo>
                    <a:pt x="1806702" y="340233"/>
                  </a:lnTo>
                  <a:lnTo>
                    <a:pt x="1776691" y="71755"/>
                  </a:lnTo>
                  <a:lnTo>
                    <a:pt x="1776603" y="70866"/>
                  </a:lnTo>
                  <a:lnTo>
                    <a:pt x="1812417" y="70866"/>
                  </a:lnTo>
                  <a:lnTo>
                    <a:pt x="1812417" y="19812"/>
                  </a:lnTo>
                  <a:close/>
                </a:path>
                <a:path w="3063240" h="367030">
                  <a:moveTo>
                    <a:pt x="1928241" y="137541"/>
                  </a:moveTo>
                  <a:lnTo>
                    <a:pt x="1890903" y="137541"/>
                  </a:lnTo>
                  <a:lnTo>
                    <a:pt x="1890903" y="17907"/>
                  </a:lnTo>
                  <a:lnTo>
                    <a:pt x="1827657" y="17907"/>
                  </a:lnTo>
                  <a:lnTo>
                    <a:pt x="1827657" y="365379"/>
                  </a:lnTo>
                  <a:lnTo>
                    <a:pt x="1890903" y="365379"/>
                  </a:lnTo>
                  <a:lnTo>
                    <a:pt x="1890903" y="192405"/>
                  </a:lnTo>
                  <a:lnTo>
                    <a:pt x="1928241" y="192405"/>
                  </a:lnTo>
                  <a:lnTo>
                    <a:pt x="1928241" y="137541"/>
                  </a:lnTo>
                  <a:close/>
                </a:path>
                <a:path w="3063240" h="367030">
                  <a:moveTo>
                    <a:pt x="2154555" y="82677"/>
                  </a:moveTo>
                  <a:lnTo>
                    <a:pt x="2153234" y="66421"/>
                  </a:lnTo>
                  <a:lnTo>
                    <a:pt x="2151608" y="60579"/>
                  </a:lnTo>
                  <a:lnTo>
                    <a:pt x="2149310" y="52311"/>
                  </a:lnTo>
                  <a:lnTo>
                    <a:pt x="2122182" y="23037"/>
                  </a:lnTo>
                  <a:lnTo>
                    <a:pt x="2091309" y="14262"/>
                  </a:lnTo>
                  <a:lnTo>
                    <a:pt x="2091309" y="75311"/>
                  </a:lnTo>
                  <a:lnTo>
                    <a:pt x="2091309" y="90043"/>
                  </a:lnTo>
                  <a:lnTo>
                    <a:pt x="2089150" y="95631"/>
                  </a:lnTo>
                  <a:lnTo>
                    <a:pt x="2080260" y="103251"/>
                  </a:lnTo>
                  <a:lnTo>
                    <a:pt x="2073910" y="105156"/>
                  </a:lnTo>
                  <a:lnTo>
                    <a:pt x="2040128" y="105156"/>
                  </a:lnTo>
                  <a:lnTo>
                    <a:pt x="2033905" y="103251"/>
                  </a:lnTo>
                  <a:lnTo>
                    <a:pt x="2025015" y="95631"/>
                  </a:lnTo>
                  <a:lnTo>
                    <a:pt x="2022729" y="90043"/>
                  </a:lnTo>
                  <a:lnTo>
                    <a:pt x="2022729" y="75311"/>
                  </a:lnTo>
                  <a:lnTo>
                    <a:pt x="2025015" y="69723"/>
                  </a:lnTo>
                  <a:lnTo>
                    <a:pt x="2033905" y="62357"/>
                  </a:lnTo>
                  <a:lnTo>
                    <a:pt x="2040128" y="60579"/>
                  </a:lnTo>
                  <a:lnTo>
                    <a:pt x="2073910" y="60579"/>
                  </a:lnTo>
                  <a:lnTo>
                    <a:pt x="2080260" y="62357"/>
                  </a:lnTo>
                  <a:lnTo>
                    <a:pt x="2089150" y="69723"/>
                  </a:lnTo>
                  <a:lnTo>
                    <a:pt x="2091309" y="75311"/>
                  </a:lnTo>
                  <a:lnTo>
                    <a:pt x="2091309" y="14262"/>
                  </a:lnTo>
                  <a:lnTo>
                    <a:pt x="2076831" y="13335"/>
                  </a:lnTo>
                  <a:lnTo>
                    <a:pt x="2037207" y="13335"/>
                  </a:lnTo>
                  <a:lnTo>
                    <a:pt x="1991842" y="23037"/>
                  </a:lnTo>
                  <a:lnTo>
                    <a:pt x="1964715" y="52311"/>
                  </a:lnTo>
                  <a:lnTo>
                    <a:pt x="1959483" y="82677"/>
                  </a:lnTo>
                  <a:lnTo>
                    <a:pt x="1960791" y="98945"/>
                  </a:lnTo>
                  <a:lnTo>
                    <a:pt x="1980438" y="134874"/>
                  </a:lnTo>
                  <a:lnTo>
                    <a:pt x="2020227" y="151307"/>
                  </a:lnTo>
                  <a:lnTo>
                    <a:pt x="2037207" y="152400"/>
                  </a:lnTo>
                  <a:lnTo>
                    <a:pt x="2076831" y="152400"/>
                  </a:lnTo>
                  <a:lnTo>
                    <a:pt x="2122182" y="142544"/>
                  </a:lnTo>
                  <a:lnTo>
                    <a:pt x="2149310" y="113068"/>
                  </a:lnTo>
                  <a:lnTo>
                    <a:pt x="2151507" y="105156"/>
                  </a:lnTo>
                  <a:lnTo>
                    <a:pt x="2153234" y="98945"/>
                  </a:lnTo>
                  <a:lnTo>
                    <a:pt x="2154555" y="82677"/>
                  </a:lnTo>
                  <a:close/>
                </a:path>
                <a:path w="3063240" h="367030">
                  <a:moveTo>
                    <a:pt x="2171319" y="163830"/>
                  </a:moveTo>
                  <a:lnTo>
                    <a:pt x="1952625" y="163830"/>
                  </a:lnTo>
                  <a:lnTo>
                    <a:pt x="1952625" y="210693"/>
                  </a:lnTo>
                  <a:lnTo>
                    <a:pt x="2021586" y="210693"/>
                  </a:lnTo>
                  <a:lnTo>
                    <a:pt x="2021586" y="254127"/>
                  </a:lnTo>
                  <a:lnTo>
                    <a:pt x="2088642" y="254127"/>
                  </a:lnTo>
                  <a:lnTo>
                    <a:pt x="2088642" y="210693"/>
                  </a:lnTo>
                  <a:lnTo>
                    <a:pt x="2171319" y="210693"/>
                  </a:lnTo>
                  <a:lnTo>
                    <a:pt x="2171319" y="163830"/>
                  </a:lnTo>
                  <a:close/>
                </a:path>
                <a:path w="3063240" h="367030">
                  <a:moveTo>
                    <a:pt x="2248281" y="17907"/>
                  </a:moveTo>
                  <a:lnTo>
                    <a:pt x="2185035" y="17907"/>
                  </a:lnTo>
                  <a:lnTo>
                    <a:pt x="2185035" y="222885"/>
                  </a:lnTo>
                  <a:lnTo>
                    <a:pt x="2121408" y="222885"/>
                  </a:lnTo>
                  <a:lnTo>
                    <a:pt x="2121408" y="268224"/>
                  </a:lnTo>
                  <a:lnTo>
                    <a:pt x="2185035" y="268224"/>
                  </a:lnTo>
                  <a:lnTo>
                    <a:pt x="2185035" y="296799"/>
                  </a:lnTo>
                  <a:lnTo>
                    <a:pt x="2248281" y="296799"/>
                  </a:lnTo>
                  <a:lnTo>
                    <a:pt x="2248281" y="17907"/>
                  </a:lnTo>
                  <a:close/>
                </a:path>
                <a:path w="3063240" h="367030">
                  <a:moveTo>
                    <a:pt x="2250567" y="314706"/>
                  </a:moveTo>
                  <a:lnTo>
                    <a:pt x="2034540" y="314706"/>
                  </a:lnTo>
                  <a:lnTo>
                    <a:pt x="2034540" y="263652"/>
                  </a:lnTo>
                  <a:lnTo>
                    <a:pt x="1971294" y="263652"/>
                  </a:lnTo>
                  <a:lnTo>
                    <a:pt x="1971294" y="364617"/>
                  </a:lnTo>
                  <a:lnTo>
                    <a:pt x="2250567" y="364617"/>
                  </a:lnTo>
                  <a:lnTo>
                    <a:pt x="2250567" y="314706"/>
                  </a:lnTo>
                  <a:close/>
                </a:path>
                <a:path w="3063240" h="367030">
                  <a:moveTo>
                    <a:pt x="2575052" y="32258"/>
                  </a:moveTo>
                  <a:lnTo>
                    <a:pt x="2574290" y="27686"/>
                  </a:lnTo>
                  <a:lnTo>
                    <a:pt x="2569210" y="21336"/>
                  </a:lnTo>
                  <a:lnTo>
                    <a:pt x="2564765" y="19812"/>
                  </a:lnTo>
                  <a:lnTo>
                    <a:pt x="2386190" y="19812"/>
                  </a:lnTo>
                  <a:lnTo>
                    <a:pt x="2386190" y="70104"/>
                  </a:lnTo>
                  <a:lnTo>
                    <a:pt x="2499868" y="70104"/>
                  </a:lnTo>
                  <a:lnTo>
                    <a:pt x="2502154" y="70612"/>
                  </a:lnTo>
                  <a:lnTo>
                    <a:pt x="2504186" y="72898"/>
                  </a:lnTo>
                  <a:lnTo>
                    <a:pt x="2504440" y="75311"/>
                  </a:lnTo>
                  <a:lnTo>
                    <a:pt x="2503932" y="78867"/>
                  </a:lnTo>
                  <a:lnTo>
                    <a:pt x="2482596" y="202692"/>
                  </a:lnTo>
                  <a:lnTo>
                    <a:pt x="2547366" y="202692"/>
                  </a:lnTo>
                  <a:lnTo>
                    <a:pt x="2574036" y="38100"/>
                  </a:lnTo>
                  <a:lnTo>
                    <a:pt x="2575052" y="32258"/>
                  </a:lnTo>
                  <a:close/>
                </a:path>
                <a:path w="3063240" h="367030">
                  <a:moveTo>
                    <a:pt x="2680335" y="293751"/>
                  </a:moveTo>
                  <a:lnTo>
                    <a:pt x="2667749" y="251650"/>
                  </a:lnTo>
                  <a:lnTo>
                    <a:pt x="2634234" y="226314"/>
                  </a:lnTo>
                  <a:lnTo>
                    <a:pt x="2617089" y="222021"/>
                  </a:lnTo>
                  <a:lnTo>
                    <a:pt x="2617089" y="293751"/>
                  </a:lnTo>
                  <a:lnTo>
                    <a:pt x="2614993" y="303593"/>
                  </a:lnTo>
                  <a:lnTo>
                    <a:pt x="2608707" y="310616"/>
                  </a:lnTo>
                  <a:lnTo>
                    <a:pt x="2598229" y="314833"/>
                  </a:lnTo>
                  <a:lnTo>
                    <a:pt x="2583561" y="316230"/>
                  </a:lnTo>
                  <a:lnTo>
                    <a:pt x="2480691" y="316230"/>
                  </a:lnTo>
                  <a:lnTo>
                    <a:pt x="2472563" y="314452"/>
                  </a:lnTo>
                  <a:lnTo>
                    <a:pt x="2461133" y="307340"/>
                  </a:lnTo>
                  <a:lnTo>
                    <a:pt x="2458275" y="301752"/>
                  </a:lnTo>
                  <a:lnTo>
                    <a:pt x="2458212" y="293751"/>
                  </a:lnTo>
                  <a:lnTo>
                    <a:pt x="2460282" y="283921"/>
                  </a:lnTo>
                  <a:lnTo>
                    <a:pt x="2466492" y="276898"/>
                  </a:lnTo>
                  <a:lnTo>
                    <a:pt x="2476855" y="272681"/>
                  </a:lnTo>
                  <a:lnTo>
                    <a:pt x="2491359" y="271272"/>
                  </a:lnTo>
                  <a:lnTo>
                    <a:pt x="2583561" y="271272"/>
                  </a:lnTo>
                  <a:lnTo>
                    <a:pt x="2598229" y="272681"/>
                  </a:lnTo>
                  <a:lnTo>
                    <a:pt x="2608707" y="276898"/>
                  </a:lnTo>
                  <a:lnTo>
                    <a:pt x="2614993" y="283921"/>
                  </a:lnTo>
                  <a:lnTo>
                    <a:pt x="2617089" y="293751"/>
                  </a:lnTo>
                  <a:lnTo>
                    <a:pt x="2617089" y="222021"/>
                  </a:lnTo>
                  <a:lnTo>
                    <a:pt x="2611577" y="221322"/>
                  </a:lnTo>
                  <a:lnTo>
                    <a:pt x="2603373" y="220980"/>
                  </a:lnTo>
                  <a:lnTo>
                    <a:pt x="2471928" y="220980"/>
                  </a:lnTo>
                  <a:lnTo>
                    <a:pt x="2434247" y="229247"/>
                  </a:lnTo>
                  <a:lnTo>
                    <a:pt x="2403818" y="257606"/>
                  </a:lnTo>
                  <a:lnTo>
                    <a:pt x="2394966" y="293751"/>
                  </a:lnTo>
                  <a:lnTo>
                    <a:pt x="2395321" y="301752"/>
                  </a:lnTo>
                  <a:lnTo>
                    <a:pt x="2411819" y="341337"/>
                  </a:lnTo>
                  <a:lnTo>
                    <a:pt x="2448280" y="363524"/>
                  </a:lnTo>
                  <a:lnTo>
                    <a:pt x="2471928" y="366522"/>
                  </a:lnTo>
                  <a:lnTo>
                    <a:pt x="2603373" y="366522"/>
                  </a:lnTo>
                  <a:lnTo>
                    <a:pt x="2641041" y="358267"/>
                  </a:lnTo>
                  <a:lnTo>
                    <a:pt x="2671470" y="329907"/>
                  </a:lnTo>
                  <a:lnTo>
                    <a:pt x="2679966" y="301752"/>
                  </a:lnTo>
                  <a:lnTo>
                    <a:pt x="2680335" y="293751"/>
                  </a:lnTo>
                  <a:close/>
                </a:path>
                <a:path w="3063240" h="367030">
                  <a:moveTo>
                    <a:pt x="2713101" y="80010"/>
                  </a:moveTo>
                  <a:lnTo>
                    <a:pt x="2671953" y="80010"/>
                  </a:lnTo>
                  <a:lnTo>
                    <a:pt x="2671953" y="17907"/>
                  </a:lnTo>
                  <a:lnTo>
                    <a:pt x="2608707" y="17907"/>
                  </a:lnTo>
                  <a:lnTo>
                    <a:pt x="2608707" y="212217"/>
                  </a:lnTo>
                  <a:lnTo>
                    <a:pt x="2671953" y="212217"/>
                  </a:lnTo>
                  <a:lnTo>
                    <a:pt x="2671953" y="133350"/>
                  </a:lnTo>
                  <a:lnTo>
                    <a:pt x="2713101" y="133350"/>
                  </a:lnTo>
                  <a:lnTo>
                    <a:pt x="2713101" y="80010"/>
                  </a:lnTo>
                  <a:close/>
                </a:path>
                <a:path w="3063240" h="367030">
                  <a:moveTo>
                    <a:pt x="2948559" y="38862"/>
                  </a:moveTo>
                  <a:lnTo>
                    <a:pt x="2872359" y="38862"/>
                  </a:lnTo>
                  <a:lnTo>
                    <a:pt x="2872359" y="0"/>
                  </a:lnTo>
                  <a:lnTo>
                    <a:pt x="2871216" y="0"/>
                  </a:lnTo>
                  <a:lnTo>
                    <a:pt x="2871216" y="148971"/>
                  </a:lnTo>
                  <a:lnTo>
                    <a:pt x="2870784" y="159829"/>
                  </a:lnTo>
                  <a:lnTo>
                    <a:pt x="2870784" y="159981"/>
                  </a:lnTo>
                  <a:lnTo>
                    <a:pt x="2869501" y="169164"/>
                  </a:lnTo>
                  <a:lnTo>
                    <a:pt x="2869476" y="169379"/>
                  </a:lnTo>
                  <a:lnTo>
                    <a:pt x="2867355" y="176974"/>
                  </a:lnTo>
                  <a:lnTo>
                    <a:pt x="2840736" y="194310"/>
                  </a:lnTo>
                  <a:lnTo>
                    <a:pt x="2832963" y="193624"/>
                  </a:lnTo>
                  <a:lnTo>
                    <a:pt x="2809608" y="159981"/>
                  </a:lnTo>
                  <a:lnTo>
                    <a:pt x="2809583" y="159829"/>
                  </a:lnTo>
                  <a:lnTo>
                    <a:pt x="2809113" y="148971"/>
                  </a:lnTo>
                  <a:lnTo>
                    <a:pt x="2809125" y="132664"/>
                  </a:lnTo>
                  <a:lnTo>
                    <a:pt x="2809468" y="124510"/>
                  </a:lnTo>
                  <a:lnTo>
                    <a:pt x="2809557" y="122262"/>
                  </a:lnTo>
                  <a:lnTo>
                    <a:pt x="2832773" y="88328"/>
                  </a:lnTo>
                  <a:lnTo>
                    <a:pt x="2840736" y="87630"/>
                  </a:lnTo>
                  <a:lnTo>
                    <a:pt x="2848470" y="88328"/>
                  </a:lnTo>
                  <a:lnTo>
                    <a:pt x="2848267" y="88328"/>
                  </a:lnTo>
                  <a:lnTo>
                    <a:pt x="2854896" y="90411"/>
                  </a:lnTo>
                  <a:lnTo>
                    <a:pt x="2854718" y="90411"/>
                  </a:lnTo>
                  <a:lnTo>
                    <a:pt x="2859798" y="93637"/>
                  </a:lnTo>
                  <a:lnTo>
                    <a:pt x="2863977" y="98298"/>
                  </a:lnTo>
                  <a:lnTo>
                    <a:pt x="2871216" y="148971"/>
                  </a:lnTo>
                  <a:lnTo>
                    <a:pt x="2871216" y="0"/>
                  </a:lnTo>
                  <a:lnTo>
                    <a:pt x="2809113" y="0"/>
                  </a:lnTo>
                  <a:lnTo>
                    <a:pt x="2809113" y="38862"/>
                  </a:lnTo>
                  <a:lnTo>
                    <a:pt x="2731770" y="38862"/>
                  </a:lnTo>
                  <a:lnTo>
                    <a:pt x="2731770" y="87630"/>
                  </a:lnTo>
                  <a:lnTo>
                    <a:pt x="2764536" y="87630"/>
                  </a:lnTo>
                  <a:lnTo>
                    <a:pt x="2759773" y="92303"/>
                  </a:lnTo>
                  <a:lnTo>
                    <a:pt x="2746121" y="132664"/>
                  </a:lnTo>
                  <a:lnTo>
                    <a:pt x="2745867" y="141351"/>
                  </a:lnTo>
                  <a:lnTo>
                    <a:pt x="2745867" y="164592"/>
                  </a:lnTo>
                  <a:lnTo>
                    <a:pt x="2754985" y="205105"/>
                  </a:lnTo>
                  <a:lnTo>
                    <a:pt x="2793466" y="236423"/>
                  </a:lnTo>
                  <a:lnTo>
                    <a:pt x="2806827" y="240411"/>
                  </a:lnTo>
                  <a:lnTo>
                    <a:pt x="2806827" y="284607"/>
                  </a:lnTo>
                  <a:lnTo>
                    <a:pt x="2733675" y="284607"/>
                  </a:lnTo>
                  <a:lnTo>
                    <a:pt x="2733675" y="335661"/>
                  </a:lnTo>
                  <a:lnTo>
                    <a:pt x="2948559" y="335661"/>
                  </a:lnTo>
                  <a:lnTo>
                    <a:pt x="2948559" y="284607"/>
                  </a:lnTo>
                  <a:lnTo>
                    <a:pt x="2873883" y="284607"/>
                  </a:lnTo>
                  <a:lnTo>
                    <a:pt x="2873883" y="240411"/>
                  </a:lnTo>
                  <a:lnTo>
                    <a:pt x="2909087" y="223901"/>
                  </a:lnTo>
                  <a:lnTo>
                    <a:pt x="2929902" y="194310"/>
                  </a:lnTo>
                  <a:lnTo>
                    <a:pt x="2930207" y="193624"/>
                  </a:lnTo>
                  <a:lnTo>
                    <a:pt x="2930271" y="193471"/>
                  </a:lnTo>
                  <a:lnTo>
                    <a:pt x="2930360" y="193268"/>
                  </a:lnTo>
                  <a:lnTo>
                    <a:pt x="2933395" y="179908"/>
                  </a:lnTo>
                  <a:lnTo>
                    <a:pt x="2933433" y="179768"/>
                  </a:lnTo>
                  <a:lnTo>
                    <a:pt x="2934462" y="164592"/>
                  </a:lnTo>
                  <a:lnTo>
                    <a:pt x="2934462" y="141351"/>
                  </a:lnTo>
                  <a:lnTo>
                    <a:pt x="2934220" y="132969"/>
                  </a:lnTo>
                  <a:lnTo>
                    <a:pt x="2934220" y="132664"/>
                  </a:lnTo>
                  <a:lnTo>
                    <a:pt x="2920708" y="92303"/>
                  </a:lnTo>
                  <a:lnTo>
                    <a:pt x="2915793" y="87630"/>
                  </a:lnTo>
                  <a:lnTo>
                    <a:pt x="2948559" y="87630"/>
                  </a:lnTo>
                  <a:lnTo>
                    <a:pt x="2948559" y="38862"/>
                  </a:lnTo>
                  <a:close/>
                </a:path>
                <a:path w="3063240" h="367030">
                  <a:moveTo>
                    <a:pt x="3063240" y="135636"/>
                  </a:moveTo>
                  <a:lnTo>
                    <a:pt x="3025521" y="135636"/>
                  </a:lnTo>
                  <a:lnTo>
                    <a:pt x="3025521" y="17907"/>
                  </a:lnTo>
                  <a:lnTo>
                    <a:pt x="2962275" y="17907"/>
                  </a:lnTo>
                  <a:lnTo>
                    <a:pt x="2962275" y="365379"/>
                  </a:lnTo>
                  <a:lnTo>
                    <a:pt x="3025521" y="365379"/>
                  </a:lnTo>
                  <a:lnTo>
                    <a:pt x="3025521" y="190500"/>
                  </a:lnTo>
                  <a:lnTo>
                    <a:pt x="3063240" y="190500"/>
                  </a:lnTo>
                  <a:lnTo>
                    <a:pt x="3063240" y="135636"/>
                  </a:lnTo>
                  <a:close/>
                </a:path>
              </a:pathLst>
            </a:custGeom>
            <a:solidFill>
              <a:srgbClr val="D433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507236" y="3244595"/>
            <a:ext cx="8124825" cy="3008630"/>
            <a:chOff x="1507236" y="3244595"/>
            <a:chExt cx="8124825" cy="3008630"/>
          </a:xfrm>
        </p:grpSpPr>
        <p:sp>
          <p:nvSpPr>
            <p:cNvPr id="12" name="object 12"/>
            <p:cNvSpPr/>
            <p:nvPr/>
          </p:nvSpPr>
          <p:spPr>
            <a:xfrm>
              <a:off x="7082027" y="3244595"/>
              <a:ext cx="2009139" cy="2171700"/>
            </a:xfrm>
            <a:custGeom>
              <a:avLst/>
              <a:gdLst/>
              <a:ahLst/>
              <a:cxnLst/>
              <a:rect l="l" t="t" r="r" b="b"/>
              <a:pathLst>
                <a:path w="2009140" h="2171700">
                  <a:moveTo>
                    <a:pt x="1673860" y="0"/>
                  </a:moveTo>
                  <a:lnTo>
                    <a:pt x="334772" y="0"/>
                  </a:lnTo>
                  <a:lnTo>
                    <a:pt x="285296" y="3629"/>
                  </a:lnTo>
                  <a:lnTo>
                    <a:pt x="238077" y="14172"/>
                  </a:lnTo>
                  <a:lnTo>
                    <a:pt x="193630" y="31110"/>
                  </a:lnTo>
                  <a:lnTo>
                    <a:pt x="152475" y="53928"/>
                  </a:lnTo>
                  <a:lnTo>
                    <a:pt x="115127" y="82106"/>
                  </a:lnTo>
                  <a:lnTo>
                    <a:pt x="82106" y="115127"/>
                  </a:lnTo>
                  <a:lnTo>
                    <a:pt x="53928" y="152475"/>
                  </a:lnTo>
                  <a:lnTo>
                    <a:pt x="31110" y="193630"/>
                  </a:lnTo>
                  <a:lnTo>
                    <a:pt x="14172" y="238077"/>
                  </a:lnTo>
                  <a:lnTo>
                    <a:pt x="3629" y="285296"/>
                  </a:lnTo>
                  <a:lnTo>
                    <a:pt x="0" y="334771"/>
                  </a:lnTo>
                  <a:lnTo>
                    <a:pt x="0" y="2171700"/>
                  </a:lnTo>
                  <a:lnTo>
                    <a:pt x="2008631" y="2171700"/>
                  </a:lnTo>
                  <a:lnTo>
                    <a:pt x="2008631" y="334771"/>
                  </a:lnTo>
                  <a:lnTo>
                    <a:pt x="2005002" y="285296"/>
                  </a:lnTo>
                  <a:lnTo>
                    <a:pt x="1994459" y="238077"/>
                  </a:lnTo>
                  <a:lnTo>
                    <a:pt x="1977521" y="193630"/>
                  </a:lnTo>
                  <a:lnTo>
                    <a:pt x="1954703" y="152475"/>
                  </a:lnTo>
                  <a:lnTo>
                    <a:pt x="1926525" y="115127"/>
                  </a:lnTo>
                  <a:lnTo>
                    <a:pt x="1893504" y="82106"/>
                  </a:lnTo>
                  <a:lnTo>
                    <a:pt x="1856156" y="53928"/>
                  </a:lnTo>
                  <a:lnTo>
                    <a:pt x="1815001" y="31110"/>
                  </a:lnTo>
                  <a:lnTo>
                    <a:pt x="1770554" y="14172"/>
                  </a:lnTo>
                  <a:lnTo>
                    <a:pt x="1723335" y="3629"/>
                  </a:lnTo>
                  <a:lnTo>
                    <a:pt x="1673860" y="0"/>
                  </a:lnTo>
                  <a:close/>
                </a:path>
              </a:pathLst>
            </a:custGeom>
            <a:solidFill>
              <a:srgbClr val="DEEBF7">
                <a:alpha val="7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7236" y="5405627"/>
              <a:ext cx="8124444" cy="56845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421380" y="5407151"/>
              <a:ext cx="3154680" cy="551815"/>
            </a:xfrm>
            <a:custGeom>
              <a:avLst/>
              <a:gdLst/>
              <a:ahLst/>
              <a:cxnLst/>
              <a:rect l="l" t="t" r="r" b="b"/>
              <a:pathLst>
                <a:path w="3154679" h="551814">
                  <a:moveTo>
                    <a:pt x="684276" y="0"/>
                  </a:moveTo>
                  <a:lnTo>
                    <a:pt x="0" y="0"/>
                  </a:lnTo>
                  <a:lnTo>
                    <a:pt x="0" y="551688"/>
                  </a:lnTo>
                  <a:lnTo>
                    <a:pt x="684276" y="0"/>
                  </a:lnTo>
                  <a:close/>
                </a:path>
                <a:path w="3154679" h="551814">
                  <a:moveTo>
                    <a:pt x="3154667" y="0"/>
                  </a:moveTo>
                  <a:lnTo>
                    <a:pt x="2470404" y="0"/>
                  </a:lnTo>
                  <a:lnTo>
                    <a:pt x="2470404" y="551688"/>
                  </a:lnTo>
                  <a:lnTo>
                    <a:pt x="3154667" y="0"/>
                  </a:lnTo>
                  <a:close/>
                </a:path>
              </a:pathLst>
            </a:custGeom>
            <a:solidFill>
              <a:srgbClr val="C4C4C4">
                <a:alpha val="7882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6500" y="4136123"/>
              <a:ext cx="1022591" cy="19095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02408" y="4162043"/>
              <a:ext cx="920495" cy="180746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48427" y="3991355"/>
              <a:ext cx="1024153" cy="205435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4336" y="4017263"/>
              <a:ext cx="922019" cy="195224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97139" y="3808475"/>
              <a:ext cx="1024153" cy="223723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23047" y="3834383"/>
              <a:ext cx="922020" cy="213512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970271" y="3642740"/>
              <a:ext cx="722630" cy="233679"/>
            </a:xfrm>
            <a:custGeom>
              <a:avLst/>
              <a:gdLst/>
              <a:ahLst/>
              <a:cxnLst/>
              <a:rect l="l" t="t" r="r" b="b"/>
              <a:pathLst>
                <a:path w="722629" h="233679">
                  <a:moveTo>
                    <a:pt x="217931" y="167512"/>
                  </a:moveTo>
                  <a:lnTo>
                    <a:pt x="177545" y="167512"/>
                  </a:lnTo>
                  <a:lnTo>
                    <a:pt x="168401" y="233425"/>
                  </a:lnTo>
                  <a:lnTo>
                    <a:pt x="202183" y="233425"/>
                  </a:lnTo>
                  <a:lnTo>
                    <a:pt x="217931" y="167512"/>
                  </a:lnTo>
                  <a:close/>
                </a:path>
                <a:path w="722629" h="233679">
                  <a:moveTo>
                    <a:pt x="694943" y="171322"/>
                  </a:moveTo>
                  <a:lnTo>
                    <a:pt x="651128" y="171322"/>
                  </a:lnTo>
                  <a:lnTo>
                    <a:pt x="651128" y="213105"/>
                  </a:lnTo>
                  <a:lnTo>
                    <a:pt x="694943" y="213105"/>
                  </a:lnTo>
                  <a:lnTo>
                    <a:pt x="694943" y="171322"/>
                  </a:lnTo>
                  <a:close/>
                </a:path>
                <a:path w="722629" h="233679">
                  <a:moveTo>
                    <a:pt x="694943" y="5714"/>
                  </a:moveTo>
                  <a:lnTo>
                    <a:pt x="638175" y="5714"/>
                  </a:lnTo>
                  <a:lnTo>
                    <a:pt x="558038" y="133222"/>
                  </a:lnTo>
                  <a:lnTo>
                    <a:pt x="558038" y="171322"/>
                  </a:lnTo>
                  <a:lnTo>
                    <a:pt x="722122" y="171322"/>
                  </a:lnTo>
                  <a:lnTo>
                    <a:pt x="722122" y="133222"/>
                  </a:lnTo>
                  <a:lnTo>
                    <a:pt x="602233" y="133222"/>
                  </a:lnTo>
                  <a:lnTo>
                    <a:pt x="651128" y="53212"/>
                  </a:lnTo>
                  <a:lnTo>
                    <a:pt x="694943" y="53212"/>
                  </a:lnTo>
                  <a:lnTo>
                    <a:pt x="694943" y="5714"/>
                  </a:lnTo>
                  <a:close/>
                </a:path>
                <a:path w="722629" h="233679">
                  <a:moveTo>
                    <a:pt x="694943" y="53212"/>
                  </a:moveTo>
                  <a:lnTo>
                    <a:pt x="651128" y="53212"/>
                  </a:lnTo>
                  <a:lnTo>
                    <a:pt x="651128" y="133222"/>
                  </a:lnTo>
                  <a:lnTo>
                    <a:pt x="694943" y="133222"/>
                  </a:lnTo>
                  <a:lnTo>
                    <a:pt x="694943" y="53212"/>
                  </a:lnTo>
                  <a:close/>
                </a:path>
                <a:path w="722629" h="233679">
                  <a:moveTo>
                    <a:pt x="521401" y="142874"/>
                  </a:moveTo>
                  <a:lnTo>
                    <a:pt x="471804" y="142874"/>
                  </a:lnTo>
                  <a:lnTo>
                    <a:pt x="424688" y="213105"/>
                  </a:lnTo>
                  <a:lnTo>
                    <a:pt x="477138" y="213105"/>
                  </a:lnTo>
                  <a:lnTo>
                    <a:pt x="521401" y="142874"/>
                  </a:lnTo>
                  <a:close/>
                </a:path>
                <a:path w="722629" h="233679">
                  <a:moveTo>
                    <a:pt x="470788" y="761"/>
                  </a:moveTo>
                  <a:lnTo>
                    <a:pt x="431164" y="9905"/>
                  </a:lnTo>
                  <a:lnTo>
                    <a:pt x="398355" y="43402"/>
                  </a:lnTo>
                  <a:lnTo>
                    <a:pt x="398248" y="43602"/>
                  </a:lnTo>
                  <a:lnTo>
                    <a:pt x="392175" y="73659"/>
                  </a:lnTo>
                  <a:lnTo>
                    <a:pt x="392778" y="82549"/>
                  </a:lnTo>
                  <a:lnTo>
                    <a:pt x="407588" y="117945"/>
                  </a:lnTo>
                  <a:lnTo>
                    <a:pt x="446404" y="141589"/>
                  </a:lnTo>
                  <a:lnTo>
                    <a:pt x="455135" y="143128"/>
                  </a:lnTo>
                  <a:lnTo>
                    <a:pt x="453659" y="143128"/>
                  </a:lnTo>
                  <a:lnTo>
                    <a:pt x="465963" y="143890"/>
                  </a:lnTo>
                  <a:lnTo>
                    <a:pt x="467741" y="143890"/>
                  </a:lnTo>
                  <a:lnTo>
                    <a:pt x="469264" y="143509"/>
                  </a:lnTo>
                  <a:lnTo>
                    <a:pt x="469836" y="143509"/>
                  </a:lnTo>
                  <a:lnTo>
                    <a:pt x="471169" y="143128"/>
                  </a:lnTo>
                  <a:lnTo>
                    <a:pt x="471804" y="142874"/>
                  </a:lnTo>
                  <a:lnTo>
                    <a:pt x="521401" y="142874"/>
                  </a:lnTo>
                  <a:lnTo>
                    <a:pt x="541910" y="107660"/>
                  </a:lnTo>
                  <a:lnTo>
                    <a:pt x="542514" y="106171"/>
                  </a:lnTo>
                  <a:lnTo>
                    <a:pt x="470788" y="106171"/>
                  </a:lnTo>
                  <a:lnTo>
                    <a:pt x="463387" y="105433"/>
                  </a:lnTo>
                  <a:lnTo>
                    <a:pt x="437261" y="82549"/>
                  </a:lnTo>
                  <a:lnTo>
                    <a:pt x="437261" y="63626"/>
                  </a:lnTo>
                  <a:lnTo>
                    <a:pt x="470788" y="40004"/>
                  </a:lnTo>
                  <a:lnTo>
                    <a:pt x="541372" y="40004"/>
                  </a:lnTo>
                  <a:lnTo>
                    <a:pt x="538676" y="35051"/>
                  </a:lnTo>
                  <a:lnTo>
                    <a:pt x="501419" y="5976"/>
                  </a:lnTo>
                  <a:lnTo>
                    <a:pt x="481492" y="1404"/>
                  </a:lnTo>
                  <a:lnTo>
                    <a:pt x="470788" y="761"/>
                  </a:lnTo>
                  <a:close/>
                </a:path>
                <a:path w="722629" h="233679">
                  <a:moveTo>
                    <a:pt x="541372" y="40004"/>
                  </a:moveTo>
                  <a:lnTo>
                    <a:pt x="470788" y="40004"/>
                  </a:lnTo>
                  <a:lnTo>
                    <a:pt x="478172" y="40745"/>
                  </a:lnTo>
                  <a:lnTo>
                    <a:pt x="484711" y="42592"/>
                  </a:lnTo>
                  <a:lnTo>
                    <a:pt x="490416" y="45559"/>
                  </a:lnTo>
                  <a:lnTo>
                    <a:pt x="495300" y="49656"/>
                  </a:lnTo>
                  <a:lnTo>
                    <a:pt x="501268" y="55752"/>
                  </a:lnTo>
                  <a:lnTo>
                    <a:pt x="504189" y="63626"/>
                  </a:lnTo>
                  <a:lnTo>
                    <a:pt x="504189" y="82549"/>
                  </a:lnTo>
                  <a:lnTo>
                    <a:pt x="470788" y="106171"/>
                  </a:lnTo>
                  <a:lnTo>
                    <a:pt x="542514" y="106171"/>
                  </a:lnTo>
                  <a:lnTo>
                    <a:pt x="549391" y="73659"/>
                  </a:lnTo>
                  <a:lnTo>
                    <a:pt x="549384" y="73151"/>
                  </a:lnTo>
                  <a:lnTo>
                    <a:pt x="548713" y="63626"/>
                  </a:lnTo>
                  <a:lnTo>
                    <a:pt x="548643" y="62642"/>
                  </a:lnTo>
                  <a:lnTo>
                    <a:pt x="546625" y="52879"/>
                  </a:lnTo>
                  <a:lnTo>
                    <a:pt x="546576" y="52641"/>
                  </a:lnTo>
                  <a:lnTo>
                    <a:pt x="543295" y="43602"/>
                  </a:lnTo>
                  <a:lnTo>
                    <a:pt x="543222" y="43402"/>
                  </a:lnTo>
                  <a:lnTo>
                    <a:pt x="541372" y="40004"/>
                  </a:lnTo>
                  <a:close/>
                </a:path>
                <a:path w="722629" h="233679">
                  <a:moveTo>
                    <a:pt x="375555" y="40258"/>
                  </a:moveTo>
                  <a:lnTo>
                    <a:pt x="306197" y="40258"/>
                  </a:lnTo>
                  <a:lnTo>
                    <a:pt x="316102" y="40385"/>
                  </a:lnTo>
                  <a:lnTo>
                    <a:pt x="323468" y="42671"/>
                  </a:lnTo>
                  <a:lnTo>
                    <a:pt x="327913" y="47243"/>
                  </a:lnTo>
                  <a:lnTo>
                    <a:pt x="332486" y="51815"/>
                  </a:lnTo>
                  <a:lnTo>
                    <a:pt x="334772" y="58038"/>
                  </a:lnTo>
                  <a:lnTo>
                    <a:pt x="334688" y="63118"/>
                  </a:lnTo>
                  <a:lnTo>
                    <a:pt x="334644" y="65785"/>
                  </a:lnTo>
                  <a:lnTo>
                    <a:pt x="334899" y="71373"/>
                  </a:lnTo>
                  <a:lnTo>
                    <a:pt x="312316" y="107588"/>
                  </a:lnTo>
                  <a:lnTo>
                    <a:pt x="235965" y="186562"/>
                  </a:lnTo>
                  <a:lnTo>
                    <a:pt x="235965" y="213105"/>
                  </a:lnTo>
                  <a:lnTo>
                    <a:pt x="384301" y="213105"/>
                  </a:lnTo>
                  <a:lnTo>
                    <a:pt x="384301" y="173862"/>
                  </a:lnTo>
                  <a:lnTo>
                    <a:pt x="303656" y="173862"/>
                  </a:lnTo>
                  <a:lnTo>
                    <a:pt x="333375" y="143128"/>
                  </a:lnTo>
                  <a:lnTo>
                    <a:pt x="361695" y="110997"/>
                  </a:lnTo>
                  <a:lnTo>
                    <a:pt x="380364" y="72262"/>
                  </a:lnTo>
                  <a:lnTo>
                    <a:pt x="380238" y="65277"/>
                  </a:lnTo>
                  <a:lnTo>
                    <a:pt x="378961" y="51815"/>
                  </a:lnTo>
                  <a:lnTo>
                    <a:pt x="378932" y="51510"/>
                  </a:lnTo>
                  <a:lnTo>
                    <a:pt x="375669" y="40639"/>
                  </a:lnTo>
                  <a:lnTo>
                    <a:pt x="375555" y="40258"/>
                  </a:lnTo>
                  <a:close/>
                </a:path>
                <a:path w="722629" h="233679">
                  <a:moveTo>
                    <a:pt x="306197" y="0"/>
                  </a:moveTo>
                  <a:lnTo>
                    <a:pt x="263477" y="11751"/>
                  </a:lnTo>
                  <a:lnTo>
                    <a:pt x="237108" y="43005"/>
                  </a:lnTo>
                  <a:lnTo>
                    <a:pt x="231648" y="71373"/>
                  </a:lnTo>
                  <a:lnTo>
                    <a:pt x="277113" y="71373"/>
                  </a:lnTo>
                  <a:lnTo>
                    <a:pt x="277240" y="63118"/>
                  </a:lnTo>
                  <a:lnTo>
                    <a:pt x="279653" y="56006"/>
                  </a:lnTo>
                  <a:lnTo>
                    <a:pt x="289560" y="43814"/>
                  </a:lnTo>
                  <a:lnTo>
                    <a:pt x="296672" y="40639"/>
                  </a:lnTo>
                  <a:lnTo>
                    <a:pt x="306197" y="40258"/>
                  </a:lnTo>
                  <a:lnTo>
                    <a:pt x="375555" y="40258"/>
                  </a:lnTo>
                  <a:lnTo>
                    <a:pt x="375221" y="39147"/>
                  </a:lnTo>
                  <a:lnTo>
                    <a:pt x="337438" y="4937"/>
                  </a:lnTo>
                  <a:lnTo>
                    <a:pt x="322818" y="1379"/>
                  </a:lnTo>
                  <a:lnTo>
                    <a:pt x="306197" y="0"/>
                  </a:lnTo>
                  <a:close/>
                </a:path>
                <a:path w="722629" h="233679">
                  <a:moveTo>
                    <a:pt x="143907" y="40258"/>
                  </a:moveTo>
                  <a:lnTo>
                    <a:pt x="74549" y="40258"/>
                  </a:lnTo>
                  <a:lnTo>
                    <a:pt x="84454" y="40385"/>
                  </a:lnTo>
                  <a:lnTo>
                    <a:pt x="91820" y="42671"/>
                  </a:lnTo>
                  <a:lnTo>
                    <a:pt x="96265" y="47243"/>
                  </a:lnTo>
                  <a:lnTo>
                    <a:pt x="100837" y="51815"/>
                  </a:lnTo>
                  <a:lnTo>
                    <a:pt x="103124" y="58038"/>
                  </a:lnTo>
                  <a:lnTo>
                    <a:pt x="87598" y="99472"/>
                  </a:lnTo>
                  <a:lnTo>
                    <a:pt x="4317" y="186562"/>
                  </a:lnTo>
                  <a:lnTo>
                    <a:pt x="4317" y="213105"/>
                  </a:lnTo>
                  <a:lnTo>
                    <a:pt x="152653" y="213105"/>
                  </a:lnTo>
                  <a:lnTo>
                    <a:pt x="152653" y="173862"/>
                  </a:lnTo>
                  <a:lnTo>
                    <a:pt x="72008" y="173862"/>
                  </a:lnTo>
                  <a:lnTo>
                    <a:pt x="101726" y="143128"/>
                  </a:lnTo>
                  <a:lnTo>
                    <a:pt x="130048" y="110997"/>
                  </a:lnTo>
                  <a:lnTo>
                    <a:pt x="148716" y="72262"/>
                  </a:lnTo>
                  <a:lnTo>
                    <a:pt x="148589" y="65277"/>
                  </a:lnTo>
                  <a:lnTo>
                    <a:pt x="147313" y="51815"/>
                  </a:lnTo>
                  <a:lnTo>
                    <a:pt x="147284" y="51510"/>
                  </a:lnTo>
                  <a:lnTo>
                    <a:pt x="144021" y="40639"/>
                  </a:lnTo>
                  <a:lnTo>
                    <a:pt x="143907" y="40258"/>
                  </a:lnTo>
                  <a:close/>
                </a:path>
                <a:path w="722629" h="233679">
                  <a:moveTo>
                    <a:pt x="74549" y="0"/>
                  </a:moveTo>
                  <a:lnTo>
                    <a:pt x="31829" y="11751"/>
                  </a:lnTo>
                  <a:lnTo>
                    <a:pt x="5460" y="43005"/>
                  </a:lnTo>
                  <a:lnTo>
                    <a:pt x="0" y="71373"/>
                  </a:lnTo>
                  <a:lnTo>
                    <a:pt x="45465" y="71373"/>
                  </a:lnTo>
                  <a:lnTo>
                    <a:pt x="45592" y="63118"/>
                  </a:lnTo>
                  <a:lnTo>
                    <a:pt x="48005" y="56006"/>
                  </a:lnTo>
                  <a:lnTo>
                    <a:pt x="57912" y="43814"/>
                  </a:lnTo>
                  <a:lnTo>
                    <a:pt x="65024" y="40639"/>
                  </a:lnTo>
                  <a:lnTo>
                    <a:pt x="74549" y="40258"/>
                  </a:lnTo>
                  <a:lnTo>
                    <a:pt x="143907" y="40258"/>
                  </a:lnTo>
                  <a:lnTo>
                    <a:pt x="143573" y="39147"/>
                  </a:lnTo>
                  <a:lnTo>
                    <a:pt x="105790" y="4937"/>
                  </a:lnTo>
                  <a:lnTo>
                    <a:pt x="91170" y="1379"/>
                  </a:lnTo>
                  <a:lnTo>
                    <a:pt x="74549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03824" y="3680840"/>
              <a:ext cx="161543" cy="1731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508363" y="3817619"/>
              <a:ext cx="723265" cy="233679"/>
            </a:xfrm>
            <a:custGeom>
              <a:avLst/>
              <a:gdLst/>
              <a:ahLst/>
              <a:cxnLst/>
              <a:rect l="l" t="t" r="r" b="b"/>
              <a:pathLst>
                <a:path w="723264" h="233679">
                  <a:moveTo>
                    <a:pt x="218072" y="167512"/>
                  </a:moveTo>
                  <a:lnTo>
                    <a:pt x="177559" y="167512"/>
                  </a:lnTo>
                  <a:lnTo>
                    <a:pt x="168415" y="233425"/>
                  </a:lnTo>
                  <a:lnTo>
                    <a:pt x="202324" y="233425"/>
                  </a:lnTo>
                  <a:lnTo>
                    <a:pt x="218072" y="167512"/>
                  </a:lnTo>
                  <a:close/>
                </a:path>
                <a:path w="723264" h="233679">
                  <a:moveTo>
                    <a:pt x="530873" y="5587"/>
                  </a:moveTo>
                  <a:lnTo>
                    <a:pt x="478422" y="5587"/>
                  </a:lnTo>
                  <a:lnTo>
                    <a:pt x="424955" y="90423"/>
                  </a:lnTo>
                  <a:lnTo>
                    <a:pt x="407381" y="131032"/>
                  </a:lnTo>
                  <a:lnTo>
                    <a:pt x="406169" y="145160"/>
                  </a:lnTo>
                  <a:lnTo>
                    <a:pt x="406177" y="145669"/>
                  </a:lnTo>
                  <a:lnTo>
                    <a:pt x="416954" y="183895"/>
                  </a:lnTo>
                  <a:lnTo>
                    <a:pt x="454268" y="212824"/>
                  </a:lnTo>
                  <a:lnTo>
                    <a:pt x="484772" y="217931"/>
                  </a:lnTo>
                  <a:lnTo>
                    <a:pt x="494832" y="217308"/>
                  </a:lnTo>
                  <a:lnTo>
                    <a:pt x="495291" y="217308"/>
                  </a:lnTo>
                  <a:lnTo>
                    <a:pt x="532928" y="203382"/>
                  </a:lnTo>
                  <a:lnTo>
                    <a:pt x="554983" y="178688"/>
                  </a:lnTo>
                  <a:lnTo>
                    <a:pt x="484772" y="178688"/>
                  </a:lnTo>
                  <a:lnTo>
                    <a:pt x="477388" y="177950"/>
                  </a:lnTo>
                  <a:lnTo>
                    <a:pt x="451371" y="155066"/>
                  </a:lnTo>
                  <a:lnTo>
                    <a:pt x="451371" y="136144"/>
                  </a:lnTo>
                  <a:lnTo>
                    <a:pt x="484772" y="112521"/>
                  </a:lnTo>
                  <a:lnTo>
                    <a:pt x="555625" y="112521"/>
                  </a:lnTo>
                  <a:lnTo>
                    <a:pt x="553352" y="108203"/>
                  </a:lnTo>
                  <a:lnTo>
                    <a:pt x="518208" y="79857"/>
                  </a:lnTo>
                  <a:lnTo>
                    <a:pt x="501865" y="75818"/>
                  </a:lnTo>
                  <a:lnTo>
                    <a:pt x="483756" y="75818"/>
                  </a:lnTo>
                  <a:lnTo>
                    <a:pt x="530873" y="5587"/>
                  </a:lnTo>
                  <a:close/>
                </a:path>
                <a:path w="723264" h="233679">
                  <a:moveTo>
                    <a:pt x="555625" y="112521"/>
                  </a:moveTo>
                  <a:lnTo>
                    <a:pt x="484772" y="112521"/>
                  </a:lnTo>
                  <a:lnTo>
                    <a:pt x="492173" y="113260"/>
                  </a:lnTo>
                  <a:lnTo>
                    <a:pt x="498742" y="115093"/>
                  </a:lnTo>
                  <a:lnTo>
                    <a:pt x="518427" y="145669"/>
                  </a:lnTo>
                  <a:lnTo>
                    <a:pt x="518300" y="155066"/>
                  </a:lnTo>
                  <a:lnTo>
                    <a:pt x="484772" y="178688"/>
                  </a:lnTo>
                  <a:lnTo>
                    <a:pt x="554983" y="178688"/>
                  </a:lnTo>
                  <a:lnTo>
                    <a:pt x="557314" y="174378"/>
                  </a:lnTo>
                  <a:lnTo>
                    <a:pt x="560638" y="165258"/>
                  </a:lnTo>
                  <a:lnTo>
                    <a:pt x="562576" y="156106"/>
                  </a:lnTo>
                  <a:lnTo>
                    <a:pt x="562700" y="155519"/>
                  </a:lnTo>
                  <a:lnTo>
                    <a:pt x="563472" y="145669"/>
                  </a:lnTo>
                  <a:lnTo>
                    <a:pt x="563512" y="145160"/>
                  </a:lnTo>
                  <a:lnTo>
                    <a:pt x="562837" y="136144"/>
                  </a:lnTo>
                  <a:lnTo>
                    <a:pt x="562746" y="134921"/>
                  </a:lnTo>
                  <a:lnTo>
                    <a:pt x="560813" y="125349"/>
                  </a:lnTo>
                  <a:lnTo>
                    <a:pt x="557689" y="116443"/>
                  </a:lnTo>
                  <a:lnTo>
                    <a:pt x="555625" y="112521"/>
                  </a:lnTo>
                  <a:close/>
                </a:path>
                <a:path w="723264" h="233679">
                  <a:moveTo>
                    <a:pt x="500425" y="75564"/>
                  </a:moveTo>
                  <a:lnTo>
                    <a:pt x="484391" y="75564"/>
                  </a:lnTo>
                  <a:lnTo>
                    <a:pt x="483756" y="75818"/>
                  </a:lnTo>
                  <a:lnTo>
                    <a:pt x="501865" y="75818"/>
                  </a:lnTo>
                  <a:lnTo>
                    <a:pt x="500425" y="75564"/>
                  </a:lnTo>
                  <a:close/>
                </a:path>
                <a:path w="723264" h="233679">
                  <a:moveTo>
                    <a:pt x="491648" y="74929"/>
                  </a:moveTo>
                  <a:lnTo>
                    <a:pt x="487312" y="74929"/>
                  </a:lnTo>
                  <a:lnTo>
                    <a:pt x="484772" y="75564"/>
                  </a:lnTo>
                  <a:lnTo>
                    <a:pt x="501902" y="75564"/>
                  </a:lnTo>
                  <a:lnTo>
                    <a:pt x="491648" y="74929"/>
                  </a:lnTo>
                  <a:close/>
                </a:path>
                <a:path w="723264" h="233679">
                  <a:moveTo>
                    <a:pt x="313830" y="0"/>
                  </a:moveTo>
                  <a:lnTo>
                    <a:pt x="273190" y="12191"/>
                  </a:lnTo>
                  <a:lnTo>
                    <a:pt x="244996" y="48513"/>
                  </a:lnTo>
                  <a:lnTo>
                    <a:pt x="235191" y="91787"/>
                  </a:lnTo>
                  <a:lnTo>
                    <a:pt x="234455" y="109219"/>
                  </a:lnTo>
                  <a:lnTo>
                    <a:pt x="235153" y="125676"/>
                  </a:lnTo>
                  <a:lnTo>
                    <a:pt x="235191" y="126577"/>
                  </a:lnTo>
                  <a:lnTo>
                    <a:pt x="244996" y="169671"/>
                  </a:lnTo>
                  <a:lnTo>
                    <a:pt x="273190" y="205994"/>
                  </a:lnTo>
                  <a:lnTo>
                    <a:pt x="313830" y="218185"/>
                  </a:lnTo>
                  <a:lnTo>
                    <a:pt x="324950" y="217423"/>
                  </a:lnTo>
                  <a:lnTo>
                    <a:pt x="363074" y="199211"/>
                  </a:lnTo>
                  <a:lnTo>
                    <a:pt x="378831" y="177672"/>
                  </a:lnTo>
                  <a:lnTo>
                    <a:pt x="313830" y="177672"/>
                  </a:lnTo>
                  <a:lnTo>
                    <a:pt x="306396" y="176700"/>
                  </a:lnTo>
                  <a:lnTo>
                    <a:pt x="280921" y="139811"/>
                  </a:lnTo>
                  <a:lnTo>
                    <a:pt x="278270" y="109219"/>
                  </a:lnTo>
                  <a:lnTo>
                    <a:pt x="278982" y="92690"/>
                  </a:lnTo>
                  <a:lnTo>
                    <a:pt x="293720" y="49817"/>
                  </a:lnTo>
                  <a:lnTo>
                    <a:pt x="313830" y="40512"/>
                  </a:lnTo>
                  <a:lnTo>
                    <a:pt x="378831" y="40512"/>
                  </a:lnTo>
                  <a:lnTo>
                    <a:pt x="377171" y="37159"/>
                  </a:lnTo>
                  <a:lnTo>
                    <a:pt x="345333" y="6857"/>
                  </a:lnTo>
                  <a:lnTo>
                    <a:pt x="324950" y="762"/>
                  </a:lnTo>
                  <a:lnTo>
                    <a:pt x="313830" y="0"/>
                  </a:lnTo>
                  <a:close/>
                </a:path>
                <a:path w="723264" h="233679">
                  <a:moveTo>
                    <a:pt x="378831" y="40512"/>
                  </a:moveTo>
                  <a:lnTo>
                    <a:pt x="313830" y="40512"/>
                  </a:lnTo>
                  <a:lnTo>
                    <a:pt x="321283" y="41487"/>
                  </a:lnTo>
                  <a:lnTo>
                    <a:pt x="328022" y="44592"/>
                  </a:lnTo>
                  <a:lnTo>
                    <a:pt x="346770" y="78517"/>
                  </a:lnTo>
                  <a:lnTo>
                    <a:pt x="349517" y="109219"/>
                  </a:lnTo>
                  <a:lnTo>
                    <a:pt x="348733" y="125676"/>
                  </a:lnTo>
                  <a:lnTo>
                    <a:pt x="334046" y="168421"/>
                  </a:lnTo>
                  <a:lnTo>
                    <a:pt x="313830" y="177672"/>
                  </a:lnTo>
                  <a:lnTo>
                    <a:pt x="378831" y="177672"/>
                  </a:lnTo>
                  <a:lnTo>
                    <a:pt x="392542" y="126577"/>
                  </a:lnTo>
                  <a:lnTo>
                    <a:pt x="393332" y="109219"/>
                  </a:lnTo>
                  <a:lnTo>
                    <a:pt x="392583" y="92690"/>
                  </a:lnTo>
                  <a:lnTo>
                    <a:pt x="392542" y="91787"/>
                  </a:lnTo>
                  <a:lnTo>
                    <a:pt x="390538" y="75866"/>
                  </a:lnTo>
                  <a:lnTo>
                    <a:pt x="387295" y="61446"/>
                  </a:lnTo>
                  <a:lnTo>
                    <a:pt x="382791" y="48513"/>
                  </a:lnTo>
                  <a:lnTo>
                    <a:pt x="378831" y="40512"/>
                  </a:lnTo>
                  <a:close/>
                </a:path>
                <a:path w="723264" h="233679">
                  <a:moveTo>
                    <a:pt x="713984" y="40385"/>
                  </a:moveTo>
                  <a:lnTo>
                    <a:pt x="654571" y="40385"/>
                  </a:lnTo>
                  <a:lnTo>
                    <a:pt x="661810" y="42671"/>
                  </a:lnTo>
                  <a:lnTo>
                    <a:pt x="670954" y="51815"/>
                  </a:lnTo>
                  <a:lnTo>
                    <a:pt x="673113" y="57911"/>
                  </a:lnTo>
                  <a:lnTo>
                    <a:pt x="673113" y="65658"/>
                  </a:lnTo>
                  <a:lnTo>
                    <a:pt x="673367" y="71373"/>
                  </a:lnTo>
                  <a:lnTo>
                    <a:pt x="650657" y="107586"/>
                  </a:lnTo>
                  <a:lnTo>
                    <a:pt x="574307" y="186562"/>
                  </a:lnTo>
                  <a:lnTo>
                    <a:pt x="574307" y="213105"/>
                  </a:lnTo>
                  <a:lnTo>
                    <a:pt x="722643" y="213105"/>
                  </a:lnTo>
                  <a:lnTo>
                    <a:pt x="722643" y="173862"/>
                  </a:lnTo>
                  <a:lnTo>
                    <a:pt x="641998" y="173862"/>
                  </a:lnTo>
                  <a:lnTo>
                    <a:pt x="671843" y="143001"/>
                  </a:lnTo>
                  <a:lnTo>
                    <a:pt x="700164" y="110997"/>
                  </a:lnTo>
                  <a:lnTo>
                    <a:pt x="718706" y="72262"/>
                  </a:lnTo>
                  <a:lnTo>
                    <a:pt x="718579" y="65150"/>
                  </a:lnTo>
                  <a:lnTo>
                    <a:pt x="717324" y="51815"/>
                  </a:lnTo>
                  <a:lnTo>
                    <a:pt x="717291" y="51456"/>
                  </a:lnTo>
                  <a:lnTo>
                    <a:pt x="714022" y="40512"/>
                  </a:lnTo>
                  <a:lnTo>
                    <a:pt x="713984" y="40385"/>
                  </a:lnTo>
                  <a:close/>
                </a:path>
                <a:path w="723264" h="233679">
                  <a:moveTo>
                    <a:pt x="644538" y="0"/>
                  </a:moveTo>
                  <a:lnTo>
                    <a:pt x="601818" y="11751"/>
                  </a:lnTo>
                  <a:lnTo>
                    <a:pt x="575497" y="42989"/>
                  </a:lnTo>
                  <a:lnTo>
                    <a:pt x="571632" y="56006"/>
                  </a:lnTo>
                  <a:lnTo>
                    <a:pt x="571511" y="56415"/>
                  </a:lnTo>
                  <a:lnTo>
                    <a:pt x="569976" y="71373"/>
                  </a:lnTo>
                  <a:lnTo>
                    <a:pt x="615582" y="71373"/>
                  </a:lnTo>
                  <a:lnTo>
                    <a:pt x="615582" y="63118"/>
                  </a:lnTo>
                  <a:lnTo>
                    <a:pt x="618122" y="56006"/>
                  </a:lnTo>
                  <a:lnTo>
                    <a:pt x="622948" y="49910"/>
                  </a:lnTo>
                  <a:lnTo>
                    <a:pt x="627901" y="43814"/>
                  </a:lnTo>
                  <a:lnTo>
                    <a:pt x="635140" y="40512"/>
                  </a:lnTo>
                  <a:lnTo>
                    <a:pt x="639839" y="40385"/>
                  </a:lnTo>
                  <a:lnTo>
                    <a:pt x="713984" y="40385"/>
                  </a:lnTo>
                  <a:lnTo>
                    <a:pt x="713610" y="39131"/>
                  </a:lnTo>
                  <a:lnTo>
                    <a:pt x="675780" y="4937"/>
                  </a:lnTo>
                  <a:lnTo>
                    <a:pt x="661159" y="1379"/>
                  </a:lnTo>
                  <a:lnTo>
                    <a:pt x="644538" y="0"/>
                  </a:lnTo>
                  <a:close/>
                </a:path>
                <a:path w="723264" h="233679">
                  <a:moveTo>
                    <a:pt x="144008" y="40385"/>
                  </a:moveTo>
                  <a:lnTo>
                    <a:pt x="84595" y="40385"/>
                  </a:lnTo>
                  <a:lnTo>
                    <a:pt x="91834" y="42671"/>
                  </a:lnTo>
                  <a:lnTo>
                    <a:pt x="100978" y="51815"/>
                  </a:lnTo>
                  <a:lnTo>
                    <a:pt x="103137" y="57911"/>
                  </a:lnTo>
                  <a:lnTo>
                    <a:pt x="103137" y="65658"/>
                  </a:lnTo>
                  <a:lnTo>
                    <a:pt x="103391" y="71373"/>
                  </a:lnTo>
                  <a:lnTo>
                    <a:pt x="80681" y="107586"/>
                  </a:lnTo>
                  <a:lnTo>
                    <a:pt x="4331" y="186562"/>
                  </a:lnTo>
                  <a:lnTo>
                    <a:pt x="4331" y="213105"/>
                  </a:lnTo>
                  <a:lnTo>
                    <a:pt x="152667" y="213105"/>
                  </a:lnTo>
                  <a:lnTo>
                    <a:pt x="152667" y="173862"/>
                  </a:lnTo>
                  <a:lnTo>
                    <a:pt x="72022" y="173862"/>
                  </a:lnTo>
                  <a:lnTo>
                    <a:pt x="101867" y="143001"/>
                  </a:lnTo>
                  <a:lnTo>
                    <a:pt x="130188" y="110997"/>
                  </a:lnTo>
                  <a:lnTo>
                    <a:pt x="148730" y="72262"/>
                  </a:lnTo>
                  <a:lnTo>
                    <a:pt x="148603" y="65150"/>
                  </a:lnTo>
                  <a:lnTo>
                    <a:pt x="147348" y="51815"/>
                  </a:lnTo>
                  <a:lnTo>
                    <a:pt x="147315" y="51456"/>
                  </a:lnTo>
                  <a:lnTo>
                    <a:pt x="144046" y="40512"/>
                  </a:lnTo>
                  <a:lnTo>
                    <a:pt x="144008" y="40385"/>
                  </a:lnTo>
                  <a:close/>
                </a:path>
                <a:path w="723264" h="233679">
                  <a:moveTo>
                    <a:pt x="74562" y="0"/>
                  </a:moveTo>
                  <a:lnTo>
                    <a:pt x="31842" y="11751"/>
                  </a:lnTo>
                  <a:lnTo>
                    <a:pt x="5521" y="42989"/>
                  </a:lnTo>
                  <a:lnTo>
                    <a:pt x="1656" y="56006"/>
                  </a:lnTo>
                  <a:lnTo>
                    <a:pt x="1535" y="56415"/>
                  </a:lnTo>
                  <a:lnTo>
                    <a:pt x="0" y="71373"/>
                  </a:lnTo>
                  <a:lnTo>
                    <a:pt x="45606" y="71373"/>
                  </a:lnTo>
                  <a:lnTo>
                    <a:pt x="45606" y="63118"/>
                  </a:lnTo>
                  <a:lnTo>
                    <a:pt x="48146" y="56006"/>
                  </a:lnTo>
                  <a:lnTo>
                    <a:pt x="52972" y="49910"/>
                  </a:lnTo>
                  <a:lnTo>
                    <a:pt x="57925" y="43814"/>
                  </a:lnTo>
                  <a:lnTo>
                    <a:pt x="65164" y="40512"/>
                  </a:lnTo>
                  <a:lnTo>
                    <a:pt x="69863" y="40385"/>
                  </a:lnTo>
                  <a:lnTo>
                    <a:pt x="144008" y="40385"/>
                  </a:lnTo>
                  <a:lnTo>
                    <a:pt x="143634" y="39131"/>
                  </a:lnTo>
                  <a:lnTo>
                    <a:pt x="105804" y="4937"/>
                  </a:lnTo>
                  <a:lnTo>
                    <a:pt x="91183" y="1379"/>
                  </a:lnTo>
                  <a:lnTo>
                    <a:pt x="74562" y="0"/>
                  </a:lnTo>
                  <a:close/>
                </a:path>
              </a:pathLst>
            </a:custGeom>
            <a:solidFill>
              <a:srgbClr val="9CAB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46628" y="3855719"/>
              <a:ext cx="161544" cy="1731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657211" y="3488435"/>
              <a:ext cx="643890" cy="233679"/>
            </a:xfrm>
            <a:custGeom>
              <a:avLst/>
              <a:gdLst/>
              <a:ahLst/>
              <a:cxnLst/>
              <a:rect l="l" t="t" r="r" b="b"/>
              <a:pathLst>
                <a:path w="643890" h="233679">
                  <a:moveTo>
                    <a:pt x="218059" y="167386"/>
                  </a:moveTo>
                  <a:lnTo>
                    <a:pt x="177546" y="167386"/>
                  </a:lnTo>
                  <a:lnTo>
                    <a:pt x="168402" y="233299"/>
                  </a:lnTo>
                  <a:lnTo>
                    <a:pt x="202311" y="233299"/>
                  </a:lnTo>
                  <a:lnTo>
                    <a:pt x="218059" y="167386"/>
                  </a:lnTo>
                  <a:close/>
                </a:path>
                <a:path w="643890" h="233679">
                  <a:moveTo>
                    <a:pt x="522991" y="142748"/>
                  </a:moveTo>
                  <a:lnTo>
                    <a:pt x="473329" y="142748"/>
                  </a:lnTo>
                  <a:lnTo>
                    <a:pt x="426212" y="212979"/>
                  </a:lnTo>
                  <a:lnTo>
                    <a:pt x="478663" y="212979"/>
                  </a:lnTo>
                  <a:lnTo>
                    <a:pt x="522991" y="142748"/>
                  </a:lnTo>
                  <a:close/>
                </a:path>
                <a:path w="643890" h="233679">
                  <a:moveTo>
                    <a:pt x="472313" y="762"/>
                  </a:moveTo>
                  <a:lnTo>
                    <a:pt x="432689" y="9779"/>
                  </a:lnTo>
                  <a:lnTo>
                    <a:pt x="399987" y="43275"/>
                  </a:lnTo>
                  <a:lnTo>
                    <a:pt x="399879" y="43475"/>
                  </a:lnTo>
                  <a:lnTo>
                    <a:pt x="396611" y="52514"/>
                  </a:lnTo>
                  <a:lnTo>
                    <a:pt x="396525" y="52752"/>
                  </a:lnTo>
                  <a:lnTo>
                    <a:pt x="394510" y="62515"/>
                  </a:lnTo>
                  <a:lnTo>
                    <a:pt x="394406" y="63500"/>
                  </a:lnTo>
                  <a:lnTo>
                    <a:pt x="393717" y="73279"/>
                  </a:lnTo>
                  <a:lnTo>
                    <a:pt x="393700" y="73532"/>
                  </a:lnTo>
                  <a:lnTo>
                    <a:pt x="394328" y="82550"/>
                  </a:lnTo>
                  <a:lnTo>
                    <a:pt x="394412" y="83752"/>
                  </a:lnTo>
                  <a:lnTo>
                    <a:pt x="396351" y="93281"/>
                  </a:lnTo>
                  <a:lnTo>
                    <a:pt x="422469" y="130061"/>
                  </a:lnTo>
                  <a:lnTo>
                    <a:pt x="456715" y="143001"/>
                  </a:lnTo>
                  <a:lnTo>
                    <a:pt x="455251" y="143001"/>
                  </a:lnTo>
                  <a:lnTo>
                    <a:pt x="467487" y="143763"/>
                  </a:lnTo>
                  <a:lnTo>
                    <a:pt x="469265" y="143763"/>
                  </a:lnTo>
                  <a:lnTo>
                    <a:pt x="470789" y="143382"/>
                  </a:lnTo>
                  <a:lnTo>
                    <a:pt x="471360" y="143382"/>
                  </a:lnTo>
                  <a:lnTo>
                    <a:pt x="472694" y="143001"/>
                  </a:lnTo>
                  <a:lnTo>
                    <a:pt x="473329" y="142748"/>
                  </a:lnTo>
                  <a:lnTo>
                    <a:pt x="522991" y="142748"/>
                  </a:lnTo>
                  <a:lnTo>
                    <a:pt x="543434" y="107535"/>
                  </a:lnTo>
                  <a:lnTo>
                    <a:pt x="544039" y="106044"/>
                  </a:lnTo>
                  <a:lnTo>
                    <a:pt x="472313" y="106044"/>
                  </a:lnTo>
                  <a:lnTo>
                    <a:pt x="464929" y="105360"/>
                  </a:lnTo>
                  <a:lnTo>
                    <a:pt x="438912" y="82550"/>
                  </a:lnTo>
                  <a:lnTo>
                    <a:pt x="438912" y="63500"/>
                  </a:lnTo>
                  <a:lnTo>
                    <a:pt x="472313" y="39878"/>
                  </a:lnTo>
                  <a:lnTo>
                    <a:pt x="543012" y="39878"/>
                  </a:lnTo>
                  <a:lnTo>
                    <a:pt x="540326" y="34925"/>
                  </a:lnTo>
                  <a:lnTo>
                    <a:pt x="502943" y="5851"/>
                  </a:lnTo>
                  <a:lnTo>
                    <a:pt x="483016" y="1331"/>
                  </a:lnTo>
                  <a:lnTo>
                    <a:pt x="472313" y="762"/>
                  </a:lnTo>
                  <a:close/>
                </a:path>
                <a:path w="643890" h="233679">
                  <a:moveTo>
                    <a:pt x="543012" y="39878"/>
                  </a:moveTo>
                  <a:lnTo>
                    <a:pt x="472313" y="39878"/>
                  </a:lnTo>
                  <a:lnTo>
                    <a:pt x="479714" y="40618"/>
                  </a:lnTo>
                  <a:lnTo>
                    <a:pt x="486283" y="42465"/>
                  </a:lnTo>
                  <a:lnTo>
                    <a:pt x="491994" y="45432"/>
                  </a:lnTo>
                  <a:lnTo>
                    <a:pt x="496824" y="49530"/>
                  </a:lnTo>
                  <a:lnTo>
                    <a:pt x="502793" y="55625"/>
                  </a:lnTo>
                  <a:lnTo>
                    <a:pt x="505841" y="63500"/>
                  </a:lnTo>
                  <a:lnTo>
                    <a:pt x="505841" y="82550"/>
                  </a:lnTo>
                  <a:lnTo>
                    <a:pt x="472313" y="106044"/>
                  </a:lnTo>
                  <a:lnTo>
                    <a:pt x="544039" y="106044"/>
                  </a:lnTo>
                  <a:lnTo>
                    <a:pt x="550915" y="73532"/>
                  </a:lnTo>
                  <a:lnTo>
                    <a:pt x="550926" y="73279"/>
                  </a:lnTo>
                  <a:lnTo>
                    <a:pt x="550255" y="63500"/>
                  </a:lnTo>
                  <a:lnTo>
                    <a:pt x="550187" y="62515"/>
                  </a:lnTo>
                  <a:lnTo>
                    <a:pt x="548211" y="52752"/>
                  </a:lnTo>
                  <a:lnTo>
                    <a:pt x="548163" y="52514"/>
                  </a:lnTo>
                  <a:lnTo>
                    <a:pt x="544925" y="43475"/>
                  </a:lnTo>
                  <a:lnTo>
                    <a:pt x="544853" y="43275"/>
                  </a:lnTo>
                  <a:lnTo>
                    <a:pt x="543012" y="39878"/>
                  </a:lnTo>
                  <a:close/>
                </a:path>
                <a:path w="643890" h="233679">
                  <a:moveTo>
                    <a:pt x="643763" y="5587"/>
                  </a:moveTo>
                  <a:lnTo>
                    <a:pt x="561086" y="5587"/>
                  </a:lnTo>
                  <a:lnTo>
                    <a:pt x="561086" y="45719"/>
                  </a:lnTo>
                  <a:lnTo>
                    <a:pt x="597789" y="45719"/>
                  </a:lnTo>
                  <a:lnTo>
                    <a:pt x="597789" y="212979"/>
                  </a:lnTo>
                  <a:lnTo>
                    <a:pt x="643763" y="212979"/>
                  </a:lnTo>
                  <a:lnTo>
                    <a:pt x="643763" y="5587"/>
                  </a:lnTo>
                  <a:close/>
                </a:path>
                <a:path w="643890" h="233679">
                  <a:moveTo>
                    <a:pt x="278257" y="152400"/>
                  </a:moveTo>
                  <a:lnTo>
                    <a:pt x="232664" y="152400"/>
                  </a:lnTo>
                  <a:lnTo>
                    <a:pt x="234956" y="166084"/>
                  </a:lnTo>
                  <a:lnTo>
                    <a:pt x="235065" y="166735"/>
                  </a:lnTo>
                  <a:lnTo>
                    <a:pt x="254889" y="200025"/>
                  </a:lnTo>
                  <a:lnTo>
                    <a:pt x="292411" y="216562"/>
                  </a:lnTo>
                  <a:lnTo>
                    <a:pt x="308483" y="217805"/>
                  </a:lnTo>
                  <a:lnTo>
                    <a:pt x="319033" y="217181"/>
                  </a:lnTo>
                  <a:lnTo>
                    <a:pt x="355115" y="203878"/>
                  </a:lnTo>
                  <a:lnTo>
                    <a:pt x="376425" y="178562"/>
                  </a:lnTo>
                  <a:lnTo>
                    <a:pt x="298958" y="178562"/>
                  </a:lnTo>
                  <a:lnTo>
                    <a:pt x="291846" y="176275"/>
                  </a:lnTo>
                  <a:lnTo>
                    <a:pt x="281940" y="167131"/>
                  </a:lnTo>
                  <a:lnTo>
                    <a:pt x="279019" y="160781"/>
                  </a:lnTo>
                  <a:lnTo>
                    <a:pt x="278257" y="152400"/>
                  </a:lnTo>
                  <a:close/>
                </a:path>
                <a:path w="643890" h="233679">
                  <a:moveTo>
                    <a:pt x="377361" y="112775"/>
                  </a:moveTo>
                  <a:lnTo>
                    <a:pt x="312737" y="112775"/>
                  </a:lnTo>
                  <a:lnTo>
                    <a:pt x="317754" y="112903"/>
                  </a:lnTo>
                  <a:lnTo>
                    <a:pt x="325402" y="115982"/>
                  </a:lnTo>
                  <a:lnTo>
                    <a:pt x="330708" y="121793"/>
                  </a:lnTo>
                  <a:lnTo>
                    <a:pt x="336042" y="127762"/>
                  </a:lnTo>
                  <a:lnTo>
                    <a:pt x="338709" y="135636"/>
                  </a:lnTo>
                  <a:lnTo>
                    <a:pt x="338709" y="155194"/>
                  </a:lnTo>
                  <a:lnTo>
                    <a:pt x="336042" y="163194"/>
                  </a:lnTo>
                  <a:lnTo>
                    <a:pt x="330708" y="169163"/>
                  </a:lnTo>
                  <a:lnTo>
                    <a:pt x="325291" y="175295"/>
                  </a:lnTo>
                  <a:lnTo>
                    <a:pt x="317713" y="178562"/>
                  </a:lnTo>
                  <a:lnTo>
                    <a:pt x="376425" y="178562"/>
                  </a:lnTo>
                  <a:lnTo>
                    <a:pt x="378096" y="175295"/>
                  </a:lnTo>
                  <a:lnTo>
                    <a:pt x="381206" y="166084"/>
                  </a:lnTo>
                  <a:lnTo>
                    <a:pt x="383101" y="156158"/>
                  </a:lnTo>
                  <a:lnTo>
                    <a:pt x="383794" y="145542"/>
                  </a:lnTo>
                  <a:lnTo>
                    <a:pt x="382482" y="129821"/>
                  </a:lnTo>
                  <a:lnTo>
                    <a:pt x="378920" y="115982"/>
                  </a:lnTo>
                  <a:lnTo>
                    <a:pt x="377423" y="112903"/>
                  </a:lnTo>
                  <a:lnTo>
                    <a:pt x="377361" y="112775"/>
                  </a:lnTo>
                  <a:close/>
                </a:path>
                <a:path w="643890" h="233679">
                  <a:moveTo>
                    <a:pt x="373634" y="5587"/>
                  </a:moveTo>
                  <a:lnTo>
                    <a:pt x="242570" y="5587"/>
                  </a:lnTo>
                  <a:lnTo>
                    <a:pt x="236474" y="126745"/>
                  </a:lnTo>
                  <a:lnTo>
                    <a:pt x="278511" y="126745"/>
                  </a:lnTo>
                  <a:lnTo>
                    <a:pt x="281305" y="122809"/>
                  </a:lnTo>
                  <a:lnTo>
                    <a:pt x="284988" y="119506"/>
                  </a:lnTo>
                  <a:lnTo>
                    <a:pt x="289814" y="116839"/>
                  </a:lnTo>
                  <a:lnTo>
                    <a:pt x="294513" y="114173"/>
                  </a:lnTo>
                  <a:lnTo>
                    <a:pt x="300482" y="112775"/>
                  </a:lnTo>
                  <a:lnTo>
                    <a:pt x="377361" y="112775"/>
                  </a:lnTo>
                  <a:lnTo>
                    <a:pt x="373096" y="104001"/>
                  </a:lnTo>
                  <a:lnTo>
                    <a:pt x="364998" y="93853"/>
                  </a:lnTo>
                  <a:lnTo>
                    <a:pt x="355046" y="85830"/>
                  </a:lnTo>
                  <a:lnTo>
                    <a:pt x="351275" y="83947"/>
                  </a:lnTo>
                  <a:lnTo>
                    <a:pt x="282321" y="83947"/>
                  </a:lnTo>
                  <a:lnTo>
                    <a:pt x="284607" y="44957"/>
                  </a:lnTo>
                  <a:lnTo>
                    <a:pt x="373634" y="44957"/>
                  </a:lnTo>
                  <a:lnTo>
                    <a:pt x="373634" y="5587"/>
                  </a:lnTo>
                  <a:close/>
                </a:path>
                <a:path w="643890" h="233679">
                  <a:moveTo>
                    <a:pt x="315595" y="75311"/>
                  </a:moveTo>
                  <a:lnTo>
                    <a:pt x="308991" y="75311"/>
                  </a:lnTo>
                  <a:lnTo>
                    <a:pt x="302895" y="76073"/>
                  </a:lnTo>
                  <a:lnTo>
                    <a:pt x="291719" y="79120"/>
                  </a:lnTo>
                  <a:lnTo>
                    <a:pt x="286766" y="81280"/>
                  </a:lnTo>
                  <a:lnTo>
                    <a:pt x="282321" y="83947"/>
                  </a:lnTo>
                  <a:lnTo>
                    <a:pt x="351275" y="83947"/>
                  </a:lnTo>
                  <a:lnTo>
                    <a:pt x="343487" y="80057"/>
                  </a:lnTo>
                  <a:lnTo>
                    <a:pt x="330332" y="76547"/>
                  </a:lnTo>
                  <a:lnTo>
                    <a:pt x="315595" y="75311"/>
                  </a:lnTo>
                  <a:close/>
                </a:path>
                <a:path w="643890" h="233679">
                  <a:moveTo>
                    <a:pt x="143952" y="40131"/>
                  </a:moveTo>
                  <a:lnTo>
                    <a:pt x="74549" y="40131"/>
                  </a:lnTo>
                  <a:lnTo>
                    <a:pt x="84582" y="40259"/>
                  </a:lnTo>
                  <a:lnTo>
                    <a:pt x="91821" y="42544"/>
                  </a:lnTo>
                  <a:lnTo>
                    <a:pt x="100965" y="51688"/>
                  </a:lnTo>
                  <a:lnTo>
                    <a:pt x="103124" y="57912"/>
                  </a:lnTo>
                  <a:lnTo>
                    <a:pt x="103124" y="65659"/>
                  </a:lnTo>
                  <a:lnTo>
                    <a:pt x="103378" y="71247"/>
                  </a:lnTo>
                  <a:lnTo>
                    <a:pt x="80668" y="107461"/>
                  </a:lnTo>
                  <a:lnTo>
                    <a:pt x="4318" y="186436"/>
                  </a:lnTo>
                  <a:lnTo>
                    <a:pt x="4318" y="212979"/>
                  </a:lnTo>
                  <a:lnTo>
                    <a:pt x="152654" y="212979"/>
                  </a:lnTo>
                  <a:lnTo>
                    <a:pt x="152654" y="173736"/>
                  </a:lnTo>
                  <a:lnTo>
                    <a:pt x="72009" y="173736"/>
                  </a:lnTo>
                  <a:lnTo>
                    <a:pt x="101854" y="143001"/>
                  </a:lnTo>
                  <a:lnTo>
                    <a:pt x="130175" y="110870"/>
                  </a:lnTo>
                  <a:lnTo>
                    <a:pt x="148717" y="72136"/>
                  </a:lnTo>
                  <a:lnTo>
                    <a:pt x="148590" y="65150"/>
                  </a:lnTo>
                  <a:lnTo>
                    <a:pt x="147330" y="51688"/>
                  </a:lnTo>
                  <a:lnTo>
                    <a:pt x="147302" y="51383"/>
                  </a:lnTo>
                  <a:lnTo>
                    <a:pt x="144065" y="40512"/>
                  </a:lnTo>
                  <a:lnTo>
                    <a:pt x="143952" y="40131"/>
                  </a:lnTo>
                  <a:close/>
                </a:path>
                <a:path w="643890" h="233679">
                  <a:moveTo>
                    <a:pt x="74549" y="0"/>
                  </a:moveTo>
                  <a:lnTo>
                    <a:pt x="31829" y="11626"/>
                  </a:lnTo>
                  <a:lnTo>
                    <a:pt x="5508" y="42878"/>
                  </a:lnTo>
                  <a:lnTo>
                    <a:pt x="0" y="71247"/>
                  </a:lnTo>
                  <a:lnTo>
                    <a:pt x="45593" y="71247"/>
                  </a:lnTo>
                  <a:lnTo>
                    <a:pt x="45593" y="62992"/>
                  </a:lnTo>
                  <a:lnTo>
                    <a:pt x="48133" y="55880"/>
                  </a:lnTo>
                  <a:lnTo>
                    <a:pt x="52959" y="49784"/>
                  </a:lnTo>
                  <a:lnTo>
                    <a:pt x="57912" y="43687"/>
                  </a:lnTo>
                  <a:lnTo>
                    <a:pt x="65150" y="40512"/>
                  </a:lnTo>
                  <a:lnTo>
                    <a:pt x="74549" y="40131"/>
                  </a:lnTo>
                  <a:lnTo>
                    <a:pt x="143952" y="40131"/>
                  </a:lnTo>
                  <a:lnTo>
                    <a:pt x="143621" y="39020"/>
                  </a:lnTo>
                  <a:lnTo>
                    <a:pt x="105791" y="4825"/>
                  </a:lnTo>
                  <a:lnTo>
                    <a:pt x="91170" y="1305"/>
                  </a:lnTo>
                  <a:lnTo>
                    <a:pt x="74549" y="0"/>
                  </a:lnTo>
                  <a:close/>
                </a:path>
              </a:pathLst>
            </a:custGeom>
            <a:solidFill>
              <a:srgbClr val="D433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37550" y="3526535"/>
              <a:ext cx="161544" cy="1731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611755" y="6082817"/>
              <a:ext cx="520700" cy="170180"/>
            </a:xfrm>
            <a:custGeom>
              <a:avLst/>
              <a:gdLst/>
              <a:ahLst/>
              <a:cxnLst/>
              <a:rect l="l" t="t" r="r" b="b"/>
              <a:pathLst>
                <a:path w="520700" h="170179">
                  <a:moveTo>
                    <a:pt x="194818" y="0"/>
                  </a:moveTo>
                  <a:lnTo>
                    <a:pt x="157678" y="14699"/>
                  </a:lnTo>
                  <a:lnTo>
                    <a:pt x="136905" y="58921"/>
                  </a:lnTo>
                  <a:lnTo>
                    <a:pt x="134874" y="84924"/>
                  </a:lnTo>
                  <a:lnTo>
                    <a:pt x="135425" y="98514"/>
                  </a:lnTo>
                  <a:lnTo>
                    <a:pt x="147010" y="141008"/>
                  </a:lnTo>
                  <a:lnTo>
                    <a:pt x="178498" y="167486"/>
                  </a:lnTo>
                  <a:lnTo>
                    <a:pt x="194818" y="169837"/>
                  </a:lnTo>
                  <a:lnTo>
                    <a:pt x="203172" y="169249"/>
                  </a:lnTo>
                  <a:lnTo>
                    <a:pt x="235457" y="151003"/>
                  </a:lnTo>
                  <a:lnTo>
                    <a:pt x="194818" y="151003"/>
                  </a:lnTo>
                  <a:lnTo>
                    <a:pt x="186699" y="149979"/>
                  </a:lnTo>
                  <a:lnTo>
                    <a:pt x="158368" y="113890"/>
                  </a:lnTo>
                  <a:lnTo>
                    <a:pt x="155320" y="84924"/>
                  </a:lnTo>
                  <a:lnTo>
                    <a:pt x="156074" y="71327"/>
                  </a:lnTo>
                  <a:lnTo>
                    <a:pt x="172654" y="28147"/>
                  </a:lnTo>
                  <a:lnTo>
                    <a:pt x="194818" y="18834"/>
                  </a:lnTo>
                  <a:lnTo>
                    <a:pt x="235454" y="18834"/>
                  </a:lnTo>
                  <a:lnTo>
                    <a:pt x="231828" y="14699"/>
                  </a:lnTo>
                  <a:lnTo>
                    <a:pt x="225425" y="9410"/>
                  </a:lnTo>
                  <a:lnTo>
                    <a:pt x="218499" y="5293"/>
                  </a:lnTo>
                  <a:lnTo>
                    <a:pt x="211073" y="2352"/>
                  </a:lnTo>
                  <a:lnTo>
                    <a:pt x="203172" y="588"/>
                  </a:lnTo>
                  <a:lnTo>
                    <a:pt x="194818" y="0"/>
                  </a:lnTo>
                  <a:close/>
                </a:path>
                <a:path w="520700" h="170179">
                  <a:moveTo>
                    <a:pt x="235454" y="18834"/>
                  </a:moveTo>
                  <a:lnTo>
                    <a:pt x="194818" y="18834"/>
                  </a:lnTo>
                  <a:lnTo>
                    <a:pt x="202862" y="19874"/>
                  </a:lnTo>
                  <a:lnTo>
                    <a:pt x="210216" y="22979"/>
                  </a:lnTo>
                  <a:lnTo>
                    <a:pt x="231140" y="56033"/>
                  </a:lnTo>
                  <a:lnTo>
                    <a:pt x="234187" y="84924"/>
                  </a:lnTo>
                  <a:lnTo>
                    <a:pt x="233437" y="98514"/>
                  </a:lnTo>
                  <a:lnTo>
                    <a:pt x="216856" y="141741"/>
                  </a:lnTo>
                  <a:lnTo>
                    <a:pt x="194818" y="151003"/>
                  </a:lnTo>
                  <a:lnTo>
                    <a:pt x="235457" y="151003"/>
                  </a:lnTo>
                  <a:lnTo>
                    <a:pt x="252539" y="110918"/>
                  </a:lnTo>
                  <a:lnTo>
                    <a:pt x="254634" y="84924"/>
                  </a:lnTo>
                  <a:lnTo>
                    <a:pt x="254063" y="71327"/>
                  </a:lnTo>
                  <a:lnTo>
                    <a:pt x="242444" y="28834"/>
                  </a:lnTo>
                  <a:lnTo>
                    <a:pt x="237505" y="21174"/>
                  </a:lnTo>
                  <a:lnTo>
                    <a:pt x="235454" y="18834"/>
                  </a:lnTo>
                  <a:close/>
                </a:path>
                <a:path w="520700" h="170179">
                  <a:moveTo>
                    <a:pt x="427100" y="120396"/>
                  </a:moveTo>
                  <a:lnTo>
                    <a:pt x="406019" y="120396"/>
                  </a:lnTo>
                  <a:lnTo>
                    <a:pt x="407419" y="130530"/>
                  </a:lnTo>
                  <a:lnTo>
                    <a:pt x="430385" y="161753"/>
                  </a:lnTo>
                  <a:lnTo>
                    <a:pt x="440222" y="166182"/>
                  </a:lnTo>
                  <a:lnTo>
                    <a:pt x="440378" y="166182"/>
                  </a:lnTo>
                  <a:lnTo>
                    <a:pt x="451179" y="168813"/>
                  </a:lnTo>
                  <a:lnTo>
                    <a:pt x="451334" y="168813"/>
                  </a:lnTo>
                  <a:lnTo>
                    <a:pt x="463550" y="169837"/>
                  </a:lnTo>
                  <a:lnTo>
                    <a:pt x="475859" y="168813"/>
                  </a:lnTo>
                  <a:lnTo>
                    <a:pt x="486870" y="166182"/>
                  </a:lnTo>
                  <a:lnTo>
                    <a:pt x="496571" y="161946"/>
                  </a:lnTo>
                  <a:lnTo>
                    <a:pt x="504951" y="156108"/>
                  </a:lnTo>
                  <a:lnTo>
                    <a:pt x="509422" y="151409"/>
                  </a:lnTo>
                  <a:lnTo>
                    <a:pt x="463550" y="151409"/>
                  </a:lnTo>
                  <a:lnTo>
                    <a:pt x="455797" y="150762"/>
                  </a:lnTo>
                  <a:lnTo>
                    <a:pt x="455574" y="150762"/>
                  </a:lnTo>
                  <a:lnTo>
                    <a:pt x="448799" y="149126"/>
                  </a:lnTo>
                  <a:lnTo>
                    <a:pt x="448580" y="149126"/>
                  </a:lnTo>
                  <a:lnTo>
                    <a:pt x="427169" y="122008"/>
                  </a:lnTo>
                  <a:lnTo>
                    <a:pt x="427100" y="120396"/>
                  </a:lnTo>
                  <a:close/>
                </a:path>
                <a:path w="520700" h="170179">
                  <a:moveTo>
                    <a:pt x="505698" y="18249"/>
                  </a:moveTo>
                  <a:lnTo>
                    <a:pt x="461390" y="18249"/>
                  </a:lnTo>
                  <a:lnTo>
                    <a:pt x="469032" y="18894"/>
                  </a:lnTo>
                  <a:lnTo>
                    <a:pt x="476122" y="20609"/>
                  </a:lnTo>
                  <a:lnTo>
                    <a:pt x="475954" y="20609"/>
                  </a:lnTo>
                  <a:lnTo>
                    <a:pt x="481554" y="23127"/>
                  </a:lnTo>
                  <a:lnTo>
                    <a:pt x="486409" y="26708"/>
                  </a:lnTo>
                  <a:lnTo>
                    <a:pt x="492378" y="32143"/>
                  </a:lnTo>
                  <a:lnTo>
                    <a:pt x="495300" y="38912"/>
                  </a:lnTo>
                  <a:lnTo>
                    <a:pt x="495300" y="55575"/>
                  </a:lnTo>
                  <a:lnTo>
                    <a:pt x="460756" y="75603"/>
                  </a:lnTo>
                  <a:lnTo>
                    <a:pt x="442849" y="75603"/>
                  </a:lnTo>
                  <a:lnTo>
                    <a:pt x="442849" y="93218"/>
                  </a:lnTo>
                  <a:lnTo>
                    <a:pt x="460756" y="93218"/>
                  </a:lnTo>
                  <a:lnTo>
                    <a:pt x="469491" y="93739"/>
                  </a:lnTo>
                  <a:lnTo>
                    <a:pt x="499744" y="113017"/>
                  </a:lnTo>
                  <a:lnTo>
                    <a:pt x="499644" y="130749"/>
                  </a:lnTo>
                  <a:lnTo>
                    <a:pt x="463550" y="151409"/>
                  </a:lnTo>
                  <a:lnTo>
                    <a:pt x="509422" y="151409"/>
                  </a:lnTo>
                  <a:lnTo>
                    <a:pt x="520700" y="122008"/>
                  </a:lnTo>
                  <a:lnTo>
                    <a:pt x="520672" y="120396"/>
                  </a:lnTo>
                  <a:lnTo>
                    <a:pt x="520572" y="114515"/>
                  </a:lnTo>
                  <a:lnTo>
                    <a:pt x="518921" y="108089"/>
                  </a:lnTo>
                  <a:lnTo>
                    <a:pt x="512666" y="97568"/>
                  </a:lnTo>
                  <a:lnTo>
                    <a:pt x="512571" y="97409"/>
                  </a:lnTo>
                  <a:lnTo>
                    <a:pt x="487552" y="83705"/>
                  </a:lnTo>
                  <a:lnTo>
                    <a:pt x="495300" y="81800"/>
                  </a:lnTo>
                  <a:lnTo>
                    <a:pt x="516508" y="46418"/>
                  </a:lnTo>
                  <a:lnTo>
                    <a:pt x="515433" y="36998"/>
                  </a:lnTo>
                  <a:lnTo>
                    <a:pt x="512572" y="28395"/>
                  </a:lnTo>
                  <a:lnTo>
                    <a:pt x="507900" y="20609"/>
                  </a:lnTo>
                  <a:lnTo>
                    <a:pt x="505698" y="18249"/>
                  </a:lnTo>
                  <a:close/>
                </a:path>
                <a:path w="520700" h="170179">
                  <a:moveTo>
                    <a:pt x="461390" y="0"/>
                  </a:moveTo>
                  <a:lnTo>
                    <a:pt x="421258" y="14732"/>
                  </a:lnTo>
                  <a:lnTo>
                    <a:pt x="406272" y="50876"/>
                  </a:lnTo>
                  <a:lnTo>
                    <a:pt x="427481" y="50876"/>
                  </a:lnTo>
                  <a:lnTo>
                    <a:pt x="427481" y="41986"/>
                  </a:lnTo>
                  <a:lnTo>
                    <a:pt x="430402" y="34391"/>
                  </a:lnTo>
                  <a:lnTo>
                    <a:pt x="461390" y="18249"/>
                  </a:lnTo>
                  <a:lnTo>
                    <a:pt x="505698" y="18249"/>
                  </a:lnTo>
                  <a:lnTo>
                    <a:pt x="501395" y="13639"/>
                  </a:lnTo>
                  <a:lnTo>
                    <a:pt x="493395" y="7865"/>
                  </a:lnTo>
                  <a:lnTo>
                    <a:pt x="484060" y="3667"/>
                  </a:lnTo>
                  <a:lnTo>
                    <a:pt x="473665" y="1112"/>
                  </a:lnTo>
                  <a:lnTo>
                    <a:pt x="474162" y="1112"/>
                  </a:lnTo>
                  <a:lnTo>
                    <a:pt x="461390" y="0"/>
                  </a:lnTo>
                  <a:close/>
                </a:path>
                <a:path w="520700" h="170179">
                  <a:moveTo>
                    <a:pt x="372050" y="18834"/>
                  </a:moveTo>
                  <a:lnTo>
                    <a:pt x="327787" y="18834"/>
                  </a:lnTo>
                  <a:lnTo>
                    <a:pt x="335022" y="19372"/>
                  </a:lnTo>
                  <a:lnTo>
                    <a:pt x="341471" y="20877"/>
                  </a:lnTo>
                  <a:lnTo>
                    <a:pt x="361034" y="53492"/>
                  </a:lnTo>
                  <a:lnTo>
                    <a:pt x="361061" y="54686"/>
                  </a:lnTo>
                  <a:lnTo>
                    <a:pt x="339345" y="87207"/>
                  </a:lnTo>
                  <a:lnTo>
                    <a:pt x="274700" y="152412"/>
                  </a:lnTo>
                  <a:lnTo>
                    <a:pt x="274700" y="166192"/>
                  </a:lnTo>
                  <a:lnTo>
                    <a:pt x="387476" y="166192"/>
                  </a:lnTo>
                  <a:lnTo>
                    <a:pt x="387476" y="147764"/>
                  </a:lnTo>
                  <a:lnTo>
                    <a:pt x="305181" y="147764"/>
                  </a:lnTo>
                  <a:lnTo>
                    <a:pt x="347852" y="106006"/>
                  </a:lnTo>
                  <a:lnTo>
                    <a:pt x="374014" y="74599"/>
                  </a:lnTo>
                  <a:lnTo>
                    <a:pt x="382002" y="49034"/>
                  </a:lnTo>
                  <a:lnTo>
                    <a:pt x="382015" y="48831"/>
                  </a:lnTo>
                  <a:lnTo>
                    <a:pt x="381223" y="40470"/>
                  </a:lnTo>
                  <a:lnTo>
                    <a:pt x="381126" y="39446"/>
                  </a:lnTo>
                  <a:lnTo>
                    <a:pt x="381017" y="38299"/>
                  </a:lnTo>
                  <a:lnTo>
                    <a:pt x="378221" y="28895"/>
                  </a:lnTo>
                  <a:lnTo>
                    <a:pt x="373639" y="20620"/>
                  </a:lnTo>
                  <a:lnTo>
                    <a:pt x="372050" y="18834"/>
                  </a:lnTo>
                  <a:close/>
                </a:path>
                <a:path w="520700" h="170179">
                  <a:moveTo>
                    <a:pt x="327913" y="0"/>
                  </a:moveTo>
                  <a:lnTo>
                    <a:pt x="287734" y="15730"/>
                  </a:lnTo>
                  <a:lnTo>
                    <a:pt x="272795" y="53492"/>
                  </a:lnTo>
                  <a:lnTo>
                    <a:pt x="294131" y="53492"/>
                  </a:lnTo>
                  <a:lnTo>
                    <a:pt x="294677" y="46736"/>
                  </a:lnTo>
                  <a:lnTo>
                    <a:pt x="296306" y="40470"/>
                  </a:lnTo>
                  <a:lnTo>
                    <a:pt x="327787" y="18834"/>
                  </a:lnTo>
                  <a:lnTo>
                    <a:pt x="372050" y="18834"/>
                  </a:lnTo>
                  <a:lnTo>
                    <a:pt x="367283" y="13474"/>
                  </a:lnTo>
                  <a:lnTo>
                    <a:pt x="359382" y="7697"/>
                  </a:lnTo>
                  <a:lnTo>
                    <a:pt x="350170" y="3527"/>
                  </a:lnTo>
                  <a:lnTo>
                    <a:pt x="339673" y="962"/>
                  </a:lnTo>
                  <a:lnTo>
                    <a:pt x="327913" y="0"/>
                  </a:lnTo>
                  <a:close/>
                </a:path>
                <a:path w="520700" h="170179">
                  <a:moveTo>
                    <a:pt x="99254" y="18834"/>
                  </a:moveTo>
                  <a:lnTo>
                    <a:pt x="54990" y="18834"/>
                  </a:lnTo>
                  <a:lnTo>
                    <a:pt x="62226" y="19372"/>
                  </a:lnTo>
                  <a:lnTo>
                    <a:pt x="68675" y="20877"/>
                  </a:lnTo>
                  <a:lnTo>
                    <a:pt x="88264" y="54686"/>
                  </a:lnTo>
                  <a:lnTo>
                    <a:pt x="86106" y="61125"/>
                  </a:lnTo>
                  <a:lnTo>
                    <a:pt x="59436" y="94653"/>
                  </a:lnTo>
                  <a:lnTo>
                    <a:pt x="1905" y="152412"/>
                  </a:lnTo>
                  <a:lnTo>
                    <a:pt x="1905" y="166192"/>
                  </a:lnTo>
                  <a:lnTo>
                    <a:pt x="114681" y="166192"/>
                  </a:lnTo>
                  <a:lnTo>
                    <a:pt x="114681" y="147764"/>
                  </a:lnTo>
                  <a:lnTo>
                    <a:pt x="32384" y="147764"/>
                  </a:lnTo>
                  <a:lnTo>
                    <a:pt x="75056" y="106006"/>
                  </a:lnTo>
                  <a:lnTo>
                    <a:pt x="101218" y="74599"/>
                  </a:lnTo>
                  <a:lnTo>
                    <a:pt x="109219" y="48831"/>
                  </a:lnTo>
                  <a:lnTo>
                    <a:pt x="108427" y="40470"/>
                  </a:lnTo>
                  <a:lnTo>
                    <a:pt x="108330" y="39446"/>
                  </a:lnTo>
                  <a:lnTo>
                    <a:pt x="108221" y="38299"/>
                  </a:lnTo>
                  <a:lnTo>
                    <a:pt x="105425" y="28895"/>
                  </a:lnTo>
                  <a:lnTo>
                    <a:pt x="100843" y="20620"/>
                  </a:lnTo>
                  <a:lnTo>
                    <a:pt x="99254" y="18834"/>
                  </a:lnTo>
                  <a:close/>
                </a:path>
                <a:path w="520700" h="170179">
                  <a:moveTo>
                    <a:pt x="55118" y="0"/>
                  </a:moveTo>
                  <a:lnTo>
                    <a:pt x="14938" y="15730"/>
                  </a:lnTo>
                  <a:lnTo>
                    <a:pt x="0" y="53492"/>
                  </a:lnTo>
                  <a:lnTo>
                    <a:pt x="21336" y="53492"/>
                  </a:lnTo>
                  <a:lnTo>
                    <a:pt x="21881" y="46736"/>
                  </a:lnTo>
                  <a:lnTo>
                    <a:pt x="23510" y="40470"/>
                  </a:lnTo>
                  <a:lnTo>
                    <a:pt x="54990" y="18834"/>
                  </a:lnTo>
                  <a:lnTo>
                    <a:pt x="99254" y="18834"/>
                  </a:lnTo>
                  <a:lnTo>
                    <a:pt x="94487" y="13474"/>
                  </a:lnTo>
                  <a:lnTo>
                    <a:pt x="86586" y="7697"/>
                  </a:lnTo>
                  <a:lnTo>
                    <a:pt x="77374" y="3527"/>
                  </a:lnTo>
                  <a:lnTo>
                    <a:pt x="66877" y="962"/>
                  </a:lnTo>
                  <a:lnTo>
                    <a:pt x="5511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61411" y="6080175"/>
              <a:ext cx="159512" cy="17086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067300" y="6082817"/>
              <a:ext cx="531495" cy="170180"/>
            </a:xfrm>
            <a:custGeom>
              <a:avLst/>
              <a:gdLst/>
              <a:ahLst/>
              <a:cxnLst/>
              <a:rect l="l" t="t" r="r" b="b"/>
              <a:pathLst>
                <a:path w="531495" h="170179">
                  <a:moveTo>
                    <a:pt x="504698" y="129514"/>
                  </a:moveTo>
                  <a:lnTo>
                    <a:pt x="484504" y="129514"/>
                  </a:lnTo>
                  <a:lnTo>
                    <a:pt x="484504" y="166204"/>
                  </a:lnTo>
                  <a:lnTo>
                    <a:pt x="504698" y="166204"/>
                  </a:lnTo>
                  <a:lnTo>
                    <a:pt x="504698" y="129514"/>
                  </a:lnTo>
                  <a:close/>
                </a:path>
                <a:path w="531495" h="170179">
                  <a:moveTo>
                    <a:pt x="504698" y="3848"/>
                  </a:moveTo>
                  <a:lnTo>
                    <a:pt x="479551" y="3848"/>
                  </a:lnTo>
                  <a:lnTo>
                    <a:pt x="402589" y="111467"/>
                  </a:lnTo>
                  <a:lnTo>
                    <a:pt x="402589" y="129514"/>
                  </a:lnTo>
                  <a:lnTo>
                    <a:pt x="531240" y="129514"/>
                  </a:lnTo>
                  <a:lnTo>
                    <a:pt x="531240" y="111467"/>
                  </a:lnTo>
                  <a:lnTo>
                    <a:pt x="424434" y="111467"/>
                  </a:lnTo>
                  <a:lnTo>
                    <a:pt x="484504" y="27152"/>
                  </a:lnTo>
                  <a:lnTo>
                    <a:pt x="504698" y="27152"/>
                  </a:lnTo>
                  <a:lnTo>
                    <a:pt x="504698" y="3848"/>
                  </a:lnTo>
                  <a:close/>
                </a:path>
                <a:path w="531495" h="170179">
                  <a:moveTo>
                    <a:pt x="504698" y="27152"/>
                  </a:moveTo>
                  <a:lnTo>
                    <a:pt x="484504" y="27152"/>
                  </a:lnTo>
                  <a:lnTo>
                    <a:pt x="484504" y="111467"/>
                  </a:lnTo>
                  <a:lnTo>
                    <a:pt x="504698" y="111467"/>
                  </a:lnTo>
                  <a:lnTo>
                    <a:pt x="504698" y="27152"/>
                  </a:lnTo>
                  <a:close/>
                </a:path>
                <a:path w="531495" h="170179">
                  <a:moveTo>
                    <a:pt x="194817" y="0"/>
                  </a:moveTo>
                  <a:lnTo>
                    <a:pt x="157678" y="14699"/>
                  </a:lnTo>
                  <a:lnTo>
                    <a:pt x="136953" y="58921"/>
                  </a:lnTo>
                  <a:lnTo>
                    <a:pt x="134874" y="84924"/>
                  </a:lnTo>
                  <a:lnTo>
                    <a:pt x="135443" y="98514"/>
                  </a:lnTo>
                  <a:lnTo>
                    <a:pt x="147010" y="141008"/>
                  </a:lnTo>
                  <a:lnTo>
                    <a:pt x="178546" y="167486"/>
                  </a:lnTo>
                  <a:lnTo>
                    <a:pt x="194817" y="169837"/>
                  </a:lnTo>
                  <a:lnTo>
                    <a:pt x="203227" y="169249"/>
                  </a:lnTo>
                  <a:lnTo>
                    <a:pt x="235497" y="151003"/>
                  </a:lnTo>
                  <a:lnTo>
                    <a:pt x="194817" y="151003"/>
                  </a:lnTo>
                  <a:lnTo>
                    <a:pt x="186717" y="149979"/>
                  </a:lnTo>
                  <a:lnTo>
                    <a:pt x="158369" y="113890"/>
                  </a:lnTo>
                  <a:lnTo>
                    <a:pt x="155321" y="84924"/>
                  </a:lnTo>
                  <a:lnTo>
                    <a:pt x="156074" y="71327"/>
                  </a:lnTo>
                  <a:lnTo>
                    <a:pt x="172708" y="28147"/>
                  </a:lnTo>
                  <a:lnTo>
                    <a:pt x="194817" y="18834"/>
                  </a:lnTo>
                  <a:lnTo>
                    <a:pt x="235494" y="18834"/>
                  </a:lnTo>
                  <a:lnTo>
                    <a:pt x="231884" y="14699"/>
                  </a:lnTo>
                  <a:lnTo>
                    <a:pt x="225551" y="9410"/>
                  </a:lnTo>
                  <a:lnTo>
                    <a:pt x="218570" y="5293"/>
                  </a:lnTo>
                  <a:lnTo>
                    <a:pt x="211137" y="2352"/>
                  </a:lnTo>
                  <a:lnTo>
                    <a:pt x="203227" y="588"/>
                  </a:lnTo>
                  <a:lnTo>
                    <a:pt x="194817" y="0"/>
                  </a:lnTo>
                  <a:close/>
                </a:path>
                <a:path w="531495" h="170179">
                  <a:moveTo>
                    <a:pt x="235494" y="18834"/>
                  </a:moveTo>
                  <a:lnTo>
                    <a:pt x="194817" y="18834"/>
                  </a:lnTo>
                  <a:lnTo>
                    <a:pt x="202916" y="19874"/>
                  </a:lnTo>
                  <a:lnTo>
                    <a:pt x="210264" y="22979"/>
                  </a:lnTo>
                  <a:lnTo>
                    <a:pt x="231139" y="56033"/>
                  </a:lnTo>
                  <a:lnTo>
                    <a:pt x="234187" y="84924"/>
                  </a:lnTo>
                  <a:lnTo>
                    <a:pt x="233437" y="98514"/>
                  </a:lnTo>
                  <a:lnTo>
                    <a:pt x="216874" y="141741"/>
                  </a:lnTo>
                  <a:lnTo>
                    <a:pt x="194817" y="151003"/>
                  </a:lnTo>
                  <a:lnTo>
                    <a:pt x="235497" y="151003"/>
                  </a:lnTo>
                  <a:lnTo>
                    <a:pt x="252555" y="110918"/>
                  </a:lnTo>
                  <a:lnTo>
                    <a:pt x="254635" y="84924"/>
                  </a:lnTo>
                  <a:lnTo>
                    <a:pt x="254065" y="71327"/>
                  </a:lnTo>
                  <a:lnTo>
                    <a:pt x="242500" y="28834"/>
                  </a:lnTo>
                  <a:lnTo>
                    <a:pt x="237537" y="21174"/>
                  </a:lnTo>
                  <a:lnTo>
                    <a:pt x="235494" y="18834"/>
                  </a:lnTo>
                  <a:close/>
                </a:path>
                <a:path w="531495" h="170179">
                  <a:moveTo>
                    <a:pt x="372052" y="18834"/>
                  </a:moveTo>
                  <a:lnTo>
                    <a:pt x="327787" y="18834"/>
                  </a:lnTo>
                  <a:lnTo>
                    <a:pt x="335077" y="19372"/>
                  </a:lnTo>
                  <a:lnTo>
                    <a:pt x="341534" y="20877"/>
                  </a:lnTo>
                  <a:lnTo>
                    <a:pt x="361061" y="54686"/>
                  </a:lnTo>
                  <a:lnTo>
                    <a:pt x="358901" y="61125"/>
                  </a:lnTo>
                  <a:lnTo>
                    <a:pt x="332232" y="94653"/>
                  </a:lnTo>
                  <a:lnTo>
                    <a:pt x="274700" y="152412"/>
                  </a:lnTo>
                  <a:lnTo>
                    <a:pt x="274700" y="166192"/>
                  </a:lnTo>
                  <a:lnTo>
                    <a:pt x="387603" y="166192"/>
                  </a:lnTo>
                  <a:lnTo>
                    <a:pt x="387603" y="147764"/>
                  </a:lnTo>
                  <a:lnTo>
                    <a:pt x="305308" y="147764"/>
                  </a:lnTo>
                  <a:lnTo>
                    <a:pt x="347852" y="106006"/>
                  </a:lnTo>
                  <a:lnTo>
                    <a:pt x="374141" y="74599"/>
                  </a:lnTo>
                  <a:lnTo>
                    <a:pt x="382142" y="48831"/>
                  </a:lnTo>
                  <a:lnTo>
                    <a:pt x="381292" y="40470"/>
                  </a:lnTo>
                  <a:lnTo>
                    <a:pt x="381188" y="39446"/>
                  </a:lnTo>
                  <a:lnTo>
                    <a:pt x="381071" y="38299"/>
                  </a:lnTo>
                  <a:lnTo>
                    <a:pt x="378237" y="28895"/>
                  </a:lnTo>
                  <a:lnTo>
                    <a:pt x="373641" y="20620"/>
                  </a:lnTo>
                  <a:lnTo>
                    <a:pt x="372052" y="18834"/>
                  </a:lnTo>
                  <a:close/>
                </a:path>
                <a:path w="531495" h="170179">
                  <a:moveTo>
                    <a:pt x="327913" y="0"/>
                  </a:moveTo>
                  <a:lnTo>
                    <a:pt x="287734" y="15730"/>
                  </a:lnTo>
                  <a:lnTo>
                    <a:pt x="272796" y="53492"/>
                  </a:lnTo>
                  <a:lnTo>
                    <a:pt x="294132" y="53492"/>
                  </a:lnTo>
                  <a:lnTo>
                    <a:pt x="294677" y="46736"/>
                  </a:lnTo>
                  <a:lnTo>
                    <a:pt x="296306" y="40470"/>
                  </a:lnTo>
                  <a:lnTo>
                    <a:pt x="327787" y="18834"/>
                  </a:lnTo>
                  <a:lnTo>
                    <a:pt x="372052" y="18834"/>
                  </a:lnTo>
                  <a:lnTo>
                    <a:pt x="367284" y="13474"/>
                  </a:lnTo>
                  <a:lnTo>
                    <a:pt x="359400" y="7697"/>
                  </a:lnTo>
                  <a:lnTo>
                    <a:pt x="350218" y="3527"/>
                  </a:lnTo>
                  <a:lnTo>
                    <a:pt x="339726" y="962"/>
                  </a:lnTo>
                  <a:lnTo>
                    <a:pt x="327913" y="0"/>
                  </a:lnTo>
                  <a:close/>
                </a:path>
                <a:path w="531495" h="170179">
                  <a:moveTo>
                    <a:pt x="99256" y="18834"/>
                  </a:moveTo>
                  <a:lnTo>
                    <a:pt x="54990" y="18834"/>
                  </a:lnTo>
                  <a:lnTo>
                    <a:pt x="62281" y="19372"/>
                  </a:lnTo>
                  <a:lnTo>
                    <a:pt x="68738" y="20877"/>
                  </a:lnTo>
                  <a:lnTo>
                    <a:pt x="88264" y="54686"/>
                  </a:lnTo>
                  <a:lnTo>
                    <a:pt x="86105" y="61125"/>
                  </a:lnTo>
                  <a:lnTo>
                    <a:pt x="59436" y="94653"/>
                  </a:lnTo>
                  <a:lnTo>
                    <a:pt x="1904" y="152412"/>
                  </a:lnTo>
                  <a:lnTo>
                    <a:pt x="1904" y="166192"/>
                  </a:lnTo>
                  <a:lnTo>
                    <a:pt x="114808" y="166192"/>
                  </a:lnTo>
                  <a:lnTo>
                    <a:pt x="114808" y="147764"/>
                  </a:lnTo>
                  <a:lnTo>
                    <a:pt x="32512" y="147764"/>
                  </a:lnTo>
                  <a:lnTo>
                    <a:pt x="75057" y="106006"/>
                  </a:lnTo>
                  <a:lnTo>
                    <a:pt x="101346" y="74599"/>
                  </a:lnTo>
                  <a:lnTo>
                    <a:pt x="109347" y="48831"/>
                  </a:lnTo>
                  <a:lnTo>
                    <a:pt x="108496" y="40470"/>
                  </a:lnTo>
                  <a:lnTo>
                    <a:pt x="108392" y="39446"/>
                  </a:lnTo>
                  <a:lnTo>
                    <a:pt x="108275" y="38299"/>
                  </a:lnTo>
                  <a:lnTo>
                    <a:pt x="105441" y="28895"/>
                  </a:lnTo>
                  <a:lnTo>
                    <a:pt x="100845" y="20620"/>
                  </a:lnTo>
                  <a:lnTo>
                    <a:pt x="99256" y="18834"/>
                  </a:lnTo>
                  <a:close/>
                </a:path>
                <a:path w="531495" h="170179">
                  <a:moveTo>
                    <a:pt x="55117" y="0"/>
                  </a:moveTo>
                  <a:lnTo>
                    <a:pt x="14938" y="15730"/>
                  </a:lnTo>
                  <a:lnTo>
                    <a:pt x="0" y="53492"/>
                  </a:lnTo>
                  <a:lnTo>
                    <a:pt x="21336" y="53492"/>
                  </a:lnTo>
                  <a:lnTo>
                    <a:pt x="21881" y="46736"/>
                  </a:lnTo>
                  <a:lnTo>
                    <a:pt x="23510" y="40470"/>
                  </a:lnTo>
                  <a:lnTo>
                    <a:pt x="54990" y="18834"/>
                  </a:lnTo>
                  <a:lnTo>
                    <a:pt x="99256" y="18834"/>
                  </a:lnTo>
                  <a:lnTo>
                    <a:pt x="94487" y="13474"/>
                  </a:lnTo>
                  <a:lnTo>
                    <a:pt x="86604" y="7697"/>
                  </a:lnTo>
                  <a:lnTo>
                    <a:pt x="77422" y="3527"/>
                  </a:lnTo>
                  <a:lnTo>
                    <a:pt x="66930" y="962"/>
                  </a:lnTo>
                  <a:lnTo>
                    <a:pt x="5511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21527" y="6080175"/>
              <a:ext cx="159512" cy="17086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768463" y="6082817"/>
              <a:ext cx="520700" cy="170180"/>
            </a:xfrm>
            <a:custGeom>
              <a:avLst/>
              <a:gdLst/>
              <a:ahLst/>
              <a:cxnLst/>
              <a:rect l="l" t="t" r="r" b="b"/>
              <a:pathLst>
                <a:path w="520700" h="170179">
                  <a:moveTo>
                    <a:pt x="194690" y="0"/>
                  </a:moveTo>
                  <a:lnTo>
                    <a:pt x="157553" y="14699"/>
                  </a:lnTo>
                  <a:lnTo>
                    <a:pt x="136842" y="58921"/>
                  </a:lnTo>
                  <a:lnTo>
                    <a:pt x="134746" y="84924"/>
                  </a:lnTo>
                  <a:lnTo>
                    <a:pt x="135318" y="98514"/>
                  </a:lnTo>
                  <a:lnTo>
                    <a:pt x="146937" y="141008"/>
                  </a:lnTo>
                  <a:lnTo>
                    <a:pt x="178419" y="167486"/>
                  </a:lnTo>
                  <a:lnTo>
                    <a:pt x="194690" y="169837"/>
                  </a:lnTo>
                  <a:lnTo>
                    <a:pt x="203100" y="169249"/>
                  </a:lnTo>
                  <a:lnTo>
                    <a:pt x="235370" y="151003"/>
                  </a:lnTo>
                  <a:lnTo>
                    <a:pt x="194690" y="151003"/>
                  </a:lnTo>
                  <a:lnTo>
                    <a:pt x="186590" y="149979"/>
                  </a:lnTo>
                  <a:lnTo>
                    <a:pt x="158241" y="113890"/>
                  </a:lnTo>
                  <a:lnTo>
                    <a:pt x="155193" y="84924"/>
                  </a:lnTo>
                  <a:lnTo>
                    <a:pt x="155947" y="71327"/>
                  </a:lnTo>
                  <a:lnTo>
                    <a:pt x="156051" y="69448"/>
                  </a:lnTo>
                  <a:lnTo>
                    <a:pt x="172581" y="28147"/>
                  </a:lnTo>
                  <a:lnTo>
                    <a:pt x="194690" y="18834"/>
                  </a:lnTo>
                  <a:lnTo>
                    <a:pt x="235367" y="18834"/>
                  </a:lnTo>
                  <a:lnTo>
                    <a:pt x="231757" y="14699"/>
                  </a:lnTo>
                  <a:lnTo>
                    <a:pt x="225425" y="9410"/>
                  </a:lnTo>
                  <a:lnTo>
                    <a:pt x="218443" y="5293"/>
                  </a:lnTo>
                  <a:lnTo>
                    <a:pt x="211010" y="2352"/>
                  </a:lnTo>
                  <a:lnTo>
                    <a:pt x="203100" y="588"/>
                  </a:lnTo>
                  <a:lnTo>
                    <a:pt x="194690" y="0"/>
                  </a:lnTo>
                  <a:close/>
                </a:path>
                <a:path w="520700" h="170179">
                  <a:moveTo>
                    <a:pt x="235367" y="18834"/>
                  </a:moveTo>
                  <a:lnTo>
                    <a:pt x="194690" y="18834"/>
                  </a:lnTo>
                  <a:lnTo>
                    <a:pt x="202789" y="19874"/>
                  </a:lnTo>
                  <a:lnTo>
                    <a:pt x="210137" y="22979"/>
                  </a:lnTo>
                  <a:lnTo>
                    <a:pt x="231012" y="56033"/>
                  </a:lnTo>
                  <a:lnTo>
                    <a:pt x="234060" y="84924"/>
                  </a:lnTo>
                  <a:lnTo>
                    <a:pt x="233310" y="98514"/>
                  </a:lnTo>
                  <a:lnTo>
                    <a:pt x="233203" y="100448"/>
                  </a:lnTo>
                  <a:lnTo>
                    <a:pt x="216747" y="141741"/>
                  </a:lnTo>
                  <a:lnTo>
                    <a:pt x="194690" y="151003"/>
                  </a:lnTo>
                  <a:lnTo>
                    <a:pt x="235370" y="151003"/>
                  </a:lnTo>
                  <a:lnTo>
                    <a:pt x="252428" y="110918"/>
                  </a:lnTo>
                  <a:lnTo>
                    <a:pt x="254507" y="84924"/>
                  </a:lnTo>
                  <a:lnTo>
                    <a:pt x="253938" y="71327"/>
                  </a:lnTo>
                  <a:lnTo>
                    <a:pt x="242373" y="28834"/>
                  </a:lnTo>
                  <a:lnTo>
                    <a:pt x="237410" y="21174"/>
                  </a:lnTo>
                  <a:lnTo>
                    <a:pt x="235367" y="18834"/>
                  </a:lnTo>
                  <a:close/>
                </a:path>
                <a:path w="520700" h="170179">
                  <a:moveTo>
                    <a:pt x="426973" y="120396"/>
                  </a:moveTo>
                  <a:lnTo>
                    <a:pt x="405891" y="120396"/>
                  </a:lnTo>
                  <a:lnTo>
                    <a:pt x="407320" y="130689"/>
                  </a:lnTo>
                  <a:lnTo>
                    <a:pt x="430059" y="161716"/>
                  </a:lnTo>
                  <a:lnTo>
                    <a:pt x="463295" y="169849"/>
                  </a:lnTo>
                  <a:lnTo>
                    <a:pt x="474586" y="168794"/>
                  </a:lnTo>
                  <a:lnTo>
                    <a:pt x="475255" y="168794"/>
                  </a:lnTo>
                  <a:lnTo>
                    <a:pt x="486616" y="165703"/>
                  </a:lnTo>
                  <a:lnTo>
                    <a:pt x="496317" y="160859"/>
                  </a:lnTo>
                  <a:lnTo>
                    <a:pt x="504697" y="154165"/>
                  </a:lnTo>
                  <a:lnTo>
                    <a:pt x="506995" y="151409"/>
                  </a:lnTo>
                  <a:lnTo>
                    <a:pt x="463295" y="151409"/>
                  </a:lnTo>
                  <a:lnTo>
                    <a:pt x="455148" y="150733"/>
                  </a:lnTo>
                  <a:lnTo>
                    <a:pt x="427045" y="122078"/>
                  </a:lnTo>
                  <a:lnTo>
                    <a:pt x="426973" y="120396"/>
                  </a:lnTo>
                  <a:close/>
                </a:path>
                <a:path w="520700" h="170179">
                  <a:moveTo>
                    <a:pt x="507994" y="78028"/>
                  </a:moveTo>
                  <a:lnTo>
                    <a:pt x="463676" y="78028"/>
                  </a:lnTo>
                  <a:lnTo>
                    <a:pt x="471443" y="78788"/>
                  </a:lnTo>
                  <a:lnTo>
                    <a:pt x="478377" y="80760"/>
                  </a:lnTo>
                  <a:lnTo>
                    <a:pt x="499744" y="114312"/>
                  </a:lnTo>
                  <a:lnTo>
                    <a:pt x="499074" y="122078"/>
                  </a:lnTo>
                  <a:lnTo>
                    <a:pt x="470944" y="150733"/>
                  </a:lnTo>
                  <a:lnTo>
                    <a:pt x="470224" y="150733"/>
                  </a:lnTo>
                  <a:lnTo>
                    <a:pt x="463295" y="151409"/>
                  </a:lnTo>
                  <a:lnTo>
                    <a:pt x="506995" y="151409"/>
                  </a:lnTo>
                  <a:lnTo>
                    <a:pt x="511538" y="145959"/>
                  </a:lnTo>
                  <a:lnTo>
                    <a:pt x="516424" y="136652"/>
                  </a:lnTo>
                  <a:lnTo>
                    <a:pt x="516818" y="135342"/>
                  </a:lnTo>
                  <a:lnTo>
                    <a:pt x="519503" y="126033"/>
                  </a:lnTo>
                  <a:lnTo>
                    <a:pt x="520700" y="114312"/>
                  </a:lnTo>
                  <a:lnTo>
                    <a:pt x="519533" y="102590"/>
                  </a:lnTo>
                  <a:lnTo>
                    <a:pt x="516604" y="92111"/>
                  </a:lnTo>
                  <a:lnTo>
                    <a:pt x="511913" y="82878"/>
                  </a:lnTo>
                  <a:lnTo>
                    <a:pt x="507994" y="78028"/>
                  </a:lnTo>
                  <a:close/>
                </a:path>
                <a:path w="520700" h="170179">
                  <a:moveTo>
                    <a:pt x="512317" y="3848"/>
                  </a:moveTo>
                  <a:lnTo>
                    <a:pt x="413765" y="3848"/>
                  </a:lnTo>
                  <a:lnTo>
                    <a:pt x="409193" y="97282"/>
                  </a:lnTo>
                  <a:lnTo>
                    <a:pt x="430021" y="97282"/>
                  </a:lnTo>
                  <a:lnTo>
                    <a:pt x="432657" y="92111"/>
                  </a:lnTo>
                  <a:lnTo>
                    <a:pt x="436752" y="87566"/>
                  </a:lnTo>
                  <a:lnTo>
                    <a:pt x="447675" y="80137"/>
                  </a:lnTo>
                  <a:lnTo>
                    <a:pt x="454786" y="78193"/>
                  </a:lnTo>
                  <a:lnTo>
                    <a:pt x="463676" y="78028"/>
                  </a:lnTo>
                  <a:lnTo>
                    <a:pt x="507994" y="78028"/>
                  </a:lnTo>
                  <a:lnTo>
                    <a:pt x="505870" y="75399"/>
                  </a:lnTo>
                  <a:lnTo>
                    <a:pt x="430402" y="75399"/>
                  </a:lnTo>
                  <a:lnTo>
                    <a:pt x="433323" y="22288"/>
                  </a:lnTo>
                  <a:lnTo>
                    <a:pt x="512317" y="22288"/>
                  </a:lnTo>
                  <a:lnTo>
                    <a:pt x="512317" y="3848"/>
                  </a:lnTo>
                  <a:close/>
                </a:path>
                <a:path w="520700" h="170179">
                  <a:moveTo>
                    <a:pt x="467105" y="59791"/>
                  </a:moveTo>
                  <a:lnTo>
                    <a:pt x="457834" y="59969"/>
                  </a:lnTo>
                  <a:lnTo>
                    <a:pt x="450087" y="61633"/>
                  </a:lnTo>
                  <a:lnTo>
                    <a:pt x="444118" y="64782"/>
                  </a:lnTo>
                  <a:lnTo>
                    <a:pt x="438022" y="67919"/>
                  </a:lnTo>
                  <a:lnTo>
                    <a:pt x="433450" y="71462"/>
                  </a:lnTo>
                  <a:lnTo>
                    <a:pt x="430402" y="75399"/>
                  </a:lnTo>
                  <a:lnTo>
                    <a:pt x="505870" y="75399"/>
                  </a:lnTo>
                  <a:lnTo>
                    <a:pt x="505459" y="74891"/>
                  </a:lnTo>
                  <a:lnTo>
                    <a:pt x="497502" y="68419"/>
                  </a:lnTo>
                  <a:lnTo>
                    <a:pt x="488473" y="63746"/>
                  </a:lnTo>
                  <a:lnTo>
                    <a:pt x="478349" y="60870"/>
                  </a:lnTo>
                  <a:lnTo>
                    <a:pt x="467105" y="59791"/>
                  </a:lnTo>
                  <a:close/>
                </a:path>
                <a:path w="520700" h="170179">
                  <a:moveTo>
                    <a:pt x="371925" y="18834"/>
                  </a:moveTo>
                  <a:lnTo>
                    <a:pt x="327659" y="18834"/>
                  </a:lnTo>
                  <a:lnTo>
                    <a:pt x="334950" y="19372"/>
                  </a:lnTo>
                  <a:lnTo>
                    <a:pt x="341407" y="20877"/>
                  </a:lnTo>
                  <a:lnTo>
                    <a:pt x="360933" y="54686"/>
                  </a:lnTo>
                  <a:lnTo>
                    <a:pt x="358775" y="61125"/>
                  </a:lnTo>
                  <a:lnTo>
                    <a:pt x="332104" y="94653"/>
                  </a:lnTo>
                  <a:lnTo>
                    <a:pt x="274573" y="152412"/>
                  </a:lnTo>
                  <a:lnTo>
                    <a:pt x="274573" y="166192"/>
                  </a:lnTo>
                  <a:lnTo>
                    <a:pt x="387476" y="166192"/>
                  </a:lnTo>
                  <a:lnTo>
                    <a:pt x="387476" y="147764"/>
                  </a:lnTo>
                  <a:lnTo>
                    <a:pt x="305180" y="147764"/>
                  </a:lnTo>
                  <a:lnTo>
                    <a:pt x="347725" y="106006"/>
                  </a:lnTo>
                  <a:lnTo>
                    <a:pt x="374014" y="74599"/>
                  </a:lnTo>
                  <a:lnTo>
                    <a:pt x="382015" y="48831"/>
                  </a:lnTo>
                  <a:lnTo>
                    <a:pt x="381165" y="40470"/>
                  </a:lnTo>
                  <a:lnTo>
                    <a:pt x="381061" y="39446"/>
                  </a:lnTo>
                  <a:lnTo>
                    <a:pt x="380944" y="38299"/>
                  </a:lnTo>
                  <a:lnTo>
                    <a:pt x="378110" y="28895"/>
                  </a:lnTo>
                  <a:lnTo>
                    <a:pt x="373514" y="20620"/>
                  </a:lnTo>
                  <a:lnTo>
                    <a:pt x="371925" y="18834"/>
                  </a:lnTo>
                  <a:close/>
                </a:path>
                <a:path w="520700" h="170179">
                  <a:moveTo>
                    <a:pt x="327913" y="0"/>
                  </a:moveTo>
                  <a:lnTo>
                    <a:pt x="287623" y="15730"/>
                  </a:lnTo>
                  <a:lnTo>
                    <a:pt x="272795" y="53492"/>
                  </a:lnTo>
                  <a:lnTo>
                    <a:pt x="294004" y="53492"/>
                  </a:lnTo>
                  <a:lnTo>
                    <a:pt x="294550" y="46736"/>
                  </a:lnTo>
                  <a:lnTo>
                    <a:pt x="296179" y="40470"/>
                  </a:lnTo>
                  <a:lnTo>
                    <a:pt x="327659" y="18834"/>
                  </a:lnTo>
                  <a:lnTo>
                    <a:pt x="371925" y="18834"/>
                  </a:lnTo>
                  <a:lnTo>
                    <a:pt x="367156" y="13474"/>
                  </a:lnTo>
                  <a:lnTo>
                    <a:pt x="359275" y="7697"/>
                  </a:lnTo>
                  <a:lnTo>
                    <a:pt x="350107" y="3527"/>
                  </a:lnTo>
                  <a:lnTo>
                    <a:pt x="339653" y="962"/>
                  </a:lnTo>
                  <a:lnTo>
                    <a:pt x="327913" y="0"/>
                  </a:lnTo>
                  <a:close/>
                </a:path>
                <a:path w="520700" h="170179">
                  <a:moveTo>
                    <a:pt x="99129" y="18834"/>
                  </a:moveTo>
                  <a:lnTo>
                    <a:pt x="54863" y="18834"/>
                  </a:lnTo>
                  <a:lnTo>
                    <a:pt x="62154" y="19372"/>
                  </a:lnTo>
                  <a:lnTo>
                    <a:pt x="68611" y="20877"/>
                  </a:lnTo>
                  <a:lnTo>
                    <a:pt x="88137" y="54686"/>
                  </a:lnTo>
                  <a:lnTo>
                    <a:pt x="85978" y="61125"/>
                  </a:lnTo>
                  <a:lnTo>
                    <a:pt x="59308" y="94653"/>
                  </a:lnTo>
                  <a:lnTo>
                    <a:pt x="1777" y="152412"/>
                  </a:lnTo>
                  <a:lnTo>
                    <a:pt x="1777" y="166192"/>
                  </a:lnTo>
                  <a:lnTo>
                    <a:pt x="114680" y="166192"/>
                  </a:lnTo>
                  <a:lnTo>
                    <a:pt x="114680" y="147764"/>
                  </a:lnTo>
                  <a:lnTo>
                    <a:pt x="32384" y="147764"/>
                  </a:lnTo>
                  <a:lnTo>
                    <a:pt x="74929" y="106006"/>
                  </a:lnTo>
                  <a:lnTo>
                    <a:pt x="101218" y="74599"/>
                  </a:lnTo>
                  <a:lnTo>
                    <a:pt x="109219" y="48831"/>
                  </a:lnTo>
                  <a:lnTo>
                    <a:pt x="108369" y="40470"/>
                  </a:lnTo>
                  <a:lnTo>
                    <a:pt x="108265" y="39446"/>
                  </a:lnTo>
                  <a:lnTo>
                    <a:pt x="108148" y="38299"/>
                  </a:lnTo>
                  <a:lnTo>
                    <a:pt x="105314" y="28895"/>
                  </a:lnTo>
                  <a:lnTo>
                    <a:pt x="100718" y="20620"/>
                  </a:lnTo>
                  <a:lnTo>
                    <a:pt x="99129" y="18834"/>
                  </a:lnTo>
                  <a:close/>
                </a:path>
                <a:path w="520700" h="170179">
                  <a:moveTo>
                    <a:pt x="55117" y="0"/>
                  </a:moveTo>
                  <a:lnTo>
                    <a:pt x="14827" y="15730"/>
                  </a:lnTo>
                  <a:lnTo>
                    <a:pt x="0" y="53492"/>
                  </a:lnTo>
                  <a:lnTo>
                    <a:pt x="21208" y="53492"/>
                  </a:lnTo>
                  <a:lnTo>
                    <a:pt x="21754" y="46736"/>
                  </a:lnTo>
                  <a:lnTo>
                    <a:pt x="23383" y="40470"/>
                  </a:lnTo>
                  <a:lnTo>
                    <a:pt x="54863" y="18834"/>
                  </a:lnTo>
                  <a:lnTo>
                    <a:pt x="99129" y="18834"/>
                  </a:lnTo>
                  <a:lnTo>
                    <a:pt x="94360" y="13474"/>
                  </a:lnTo>
                  <a:lnTo>
                    <a:pt x="86479" y="7697"/>
                  </a:lnTo>
                  <a:lnTo>
                    <a:pt x="77311" y="3527"/>
                  </a:lnTo>
                  <a:lnTo>
                    <a:pt x="66857" y="962"/>
                  </a:lnTo>
                  <a:lnTo>
                    <a:pt x="5511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17992" y="6080175"/>
              <a:ext cx="159511" cy="17086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004566" y="3838193"/>
              <a:ext cx="5092065" cy="323215"/>
            </a:xfrm>
            <a:custGeom>
              <a:avLst/>
              <a:gdLst/>
              <a:ahLst/>
              <a:cxnLst/>
              <a:rect l="l" t="t" r="r" b="b"/>
              <a:pathLst>
                <a:path w="5092065" h="323214">
                  <a:moveTo>
                    <a:pt x="0" y="323087"/>
                  </a:moveTo>
                  <a:lnTo>
                    <a:pt x="2447289" y="170560"/>
                  </a:lnTo>
                  <a:lnTo>
                    <a:pt x="5091683" y="0"/>
                  </a:lnTo>
                </a:path>
              </a:pathLst>
            </a:custGeom>
            <a:ln w="19812">
              <a:solidFill>
                <a:srgbClr val="1651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62956" y="3947159"/>
              <a:ext cx="155448" cy="15544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94075" y="4085843"/>
              <a:ext cx="155448" cy="15544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05571" y="3773423"/>
              <a:ext cx="155448" cy="1554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545067" y="5407151"/>
              <a:ext cx="684530" cy="551815"/>
            </a:xfrm>
            <a:custGeom>
              <a:avLst/>
              <a:gdLst/>
              <a:ahLst/>
              <a:cxnLst/>
              <a:rect l="l" t="t" r="r" b="b"/>
              <a:pathLst>
                <a:path w="684529" h="551814">
                  <a:moveTo>
                    <a:pt x="684276" y="0"/>
                  </a:moveTo>
                  <a:lnTo>
                    <a:pt x="0" y="0"/>
                  </a:lnTo>
                  <a:lnTo>
                    <a:pt x="0" y="55168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C4C4C4">
                <a:alpha val="7882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07236" y="5967983"/>
              <a:ext cx="8124825" cy="50800"/>
            </a:xfrm>
            <a:custGeom>
              <a:avLst/>
              <a:gdLst/>
              <a:ahLst/>
              <a:cxnLst/>
              <a:rect l="l" t="t" r="r" b="b"/>
              <a:pathLst>
                <a:path w="8124825" h="50800">
                  <a:moveTo>
                    <a:pt x="8124444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8124444" y="50291"/>
                  </a:lnTo>
                  <a:lnTo>
                    <a:pt x="812444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9" name="object 3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750308" y="1808987"/>
            <a:ext cx="2080260" cy="435863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2739135" y="1324609"/>
            <a:ext cx="535305" cy="276860"/>
          </a:xfrm>
          <a:custGeom>
            <a:avLst/>
            <a:gdLst/>
            <a:ahLst/>
            <a:cxnLst/>
            <a:rect l="l" t="t" r="r" b="b"/>
            <a:pathLst>
              <a:path w="535304" h="276859">
                <a:moveTo>
                  <a:pt x="534924" y="218566"/>
                </a:moveTo>
                <a:lnTo>
                  <a:pt x="275844" y="218566"/>
                </a:lnTo>
                <a:lnTo>
                  <a:pt x="275844" y="258190"/>
                </a:lnTo>
                <a:lnTo>
                  <a:pt x="534924" y="258190"/>
                </a:lnTo>
                <a:lnTo>
                  <a:pt x="534924" y="218566"/>
                </a:lnTo>
                <a:close/>
              </a:path>
              <a:path w="535304" h="276859">
                <a:moveTo>
                  <a:pt x="383158" y="175260"/>
                </a:moveTo>
                <a:lnTo>
                  <a:pt x="332486" y="175260"/>
                </a:lnTo>
                <a:lnTo>
                  <a:pt x="332486" y="218566"/>
                </a:lnTo>
                <a:lnTo>
                  <a:pt x="383158" y="218566"/>
                </a:lnTo>
                <a:lnTo>
                  <a:pt x="383158" y="175260"/>
                </a:lnTo>
                <a:close/>
              </a:path>
              <a:path w="535304" h="276859">
                <a:moveTo>
                  <a:pt x="484377" y="175260"/>
                </a:moveTo>
                <a:lnTo>
                  <a:pt x="433705" y="175260"/>
                </a:lnTo>
                <a:lnTo>
                  <a:pt x="433705" y="218566"/>
                </a:lnTo>
                <a:lnTo>
                  <a:pt x="484377" y="218566"/>
                </a:lnTo>
                <a:lnTo>
                  <a:pt x="484377" y="175260"/>
                </a:lnTo>
                <a:close/>
              </a:path>
              <a:path w="535304" h="276859">
                <a:moveTo>
                  <a:pt x="156337" y="186816"/>
                </a:moveTo>
                <a:lnTo>
                  <a:pt x="102743" y="186816"/>
                </a:lnTo>
                <a:lnTo>
                  <a:pt x="102743" y="276478"/>
                </a:lnTo>
                <a:lnTo>
                  <a:pt x="156337" y="276478"/>
                </a:lnTo>
                <a:lnTo>
                  <a:pt x="156337" y="186816"/>
                </a:lnTo>
                <a:close/>
              </a:path>
              <a:path w="535304" h="276859">
                <a:moveTo>
                  <a:pt x="259080" y="147192"/>
                </a:moveTo>
                <a:lnTo>
                  <a:pt x="0" y="147192"/>
                </a:lnTo>
                <a:lnTo>
                  <a:pt x="0" y="186816"/>
                </a:lnTo>
                <a:lnTo>
                  <a:pt x="259080" y="186816"/>
                </a:lnTo>
                <a:lnTo>
                  <a:pt x="259080" y="147192"/>
                </a:lnTo>
                <a:close/>
              </a:path>
              <a:path w="535304" h="276859">
                <a:moveTo>
                  <a:pt x="458088" y="0"/>
                </a:moveTo>
                <a:lnTo>
                  <a:pt x="352678" y="0"/>
                </a:lnTo>
                <a:lnTo>
                  <a:pt x="344967" y="381"/>
                </a:lnTo>
                <a:lnTo>
                  <a:pt x="307695" y="17865"/>
                </a:lnTo>
                <a:lnTo>
                  <a:pt x="287613" y="56407"/>
                </a:lnTo>
                <a:lnTo>
                  <a:pt x="284988" y="81661"/>
                </a:lnTo>
                <a:lnTo>
                  <a:pt x="285286" y="90545"/>
                </a:lnTo>
                <a:lnTo>
                  <a:pt x="286112" y="98536"/>
                </a:lnTo>
                <a:lnTo>
                  <a:pt x="286146" y="98869"/>
                </a:lnTo>
                <a:lnTo>
                  <a:pt x="303149" y="140335"/>
                </a:lnTo>
                <a:lnTo>
                  <a:pt x="337661" y="161559"/>
                </a:lnTo>
                <a:lnTo>
                  <a:pt x="352678" y="163067"/>
                </a:lnTo>
                <a:lnTo>
                  <a:pt x="458088" y="163067"/>
                </a:lnTo>
                <a:lnTo>
                  <a:pt x="498014" y="149955"/>
                </a:lnTo>
                <a:lnTo>
                  <a:pt x="517694" y="123443"/>
                </a:lnTo>
                <a:lnTo>
                  <a:pt x="371220" y="123443"/>
                </a:lnTo>
                <a:lnTo>
                  <a:pt x="362910" y="122709"/>
                </a:lnTo>
                <a:lnTo>
                  <a:pt x="336103" y="90545"/>
                </a:lnTo>
                <a:lnTo>
                  <a:pt x="335533" y="81661"/>
                </a:lnTo>
                <a:lnTo>
                  <a:pt x="336096" y="72878"/>
                </a:lnTo>
                <a:lnTo>
                  <a:pt x="362910" y="40360"/>
                </a:lnTo>
                <a:lnTo>
                  <a:pt x="371220" y="39624"/>
                </a:lnTo>
                <a:lnTo>
                  <a:pt x="517576" y="39624"/>
                </a:lnTo>
                <a:lnTo>
                  <a:pt x="515350" y="34829"/>
                </a:lnTo>
                <a:lnTo>
                  <a:pt x="486409" y="6096"/>
                </a:lnTo>
                <a:lnTo>
                  <a:pt x="465800" y="381"/>
                </a:lnTo>
                <a:lnTo>
                  <a:pt x="458088" y="0"/>
                </a:lnTo>
                <a:close/>
              </a:path>
              <a:path w="535304" h="276859">
                <a:moveTo>
                  <a:pt x="517576" y="39624"/>
                </a:moveTo>
                <a:lnTo>
                  <a:pt x="439546" y="39624"/>
                </a:lnTo>
                <a:lnTo>
                  <a:pt x="447857" y="40360"/>
                </a:lnTo>
                <a:lnTo>
                  <a:pt x="455072" y="42560"/>
                </a:lnTo>
                <a:lnTo>
                  <a:pt x="461192" y="46214"/>
                </a:lnTo>
                <a:lnTo>
                  <a:pt x="466216" y="51308"/>
                </a:lnTo>
                <a:lnTo>
                  <a:pt x="470144" y="57622"/>
                </a:lnTo>
                <a:lnTo>
                  <a:pt x="472838" y="64452"/>
                </a:lnTo>
                <a:lnTo>
                  <a:pt x="472963" y="64770"/>
                </a:lnTo>
                <a:lnTo>
                  <a:pt x="474671" y="72878"/>
                </a:lnTo>
                <a:lnTo>
                  <a:pt x="475233" y="81661"/>
                </a:lnTo>
                <a:lnTo>
                  <a:pt x="474664" y="90545"/>
                </a:lnTo>
                <a:lnTo>
                  <a:pt x="447857" y="122709"/>
                </a:lnTo>
                <a:lnTo>
                  <a:pt x="439546" y="123443"/>
                </a:lnTo>
                <a:lnTo>
                  <a:pt x="517694" y="123443"/>
                </a:lnTo>
                <a:lnTo>
                  <a:pt x="525779" y="81661"/>
                </a:lnTo>
                <a:lnTo>
                  <a:pt x="525492" y="72878"/>
                </a:lnTo>
                <a:lnTo>
                  <a:pt x="518459" y="41525"/>
                </a:lnTo>
                <a:lnTo>
                  <a:pt x="517576" y="39624"/>
                </a:lnTo>
                <a:close/>
              </a:path>
              <a:path w="535304" h="276859">
                <a:moveTo>
                  <a:pt x="175132" y="0"/>
                </a:moveTo>
                <a:lnTo>
                  <a:pt x="83946" y="0"/>
                </a:lnTo>
                <a:lnTo>
                  <a:pt x="76707" y="635"/>
                </a:lnTo>
                <a:lnTo>
                  <a:pt x="70993" y="2159"/>
                </a:lnTo>
                <a:lnTo>
                  <a:pt x="65277" y="3555"/>
                </a:lnTo>
                <a:lnTo>
                  <a:pt x="60578" y="5714"/>
                </a:lnTo>
                <a:lnTo>
                  <a:pt x="56895" y="8762"/>
                </a:lnTo>
                <a:lnTo>
                  <a:pt x="53086" y="11811"/>
                </a:lnTo>
                <a:lnTo>
                  <a:pt x="40258" y="37211"/>
                </a:lnTo>
                <a:lnTo>
                  <a:pt x="3682" y="135000"/>
                </a:lnTo>
                <a:lnTo>
                  <a:pt x="56133" y="135000"/>
                </a:lnTo>
                <a:lnTo>
                  <a:pt x="87502" y="49402"/>
                </a:lnTo>
                <a:lnTo>
                  <a:pt x="88518" y="46354"/>
                </a:lnTo>
                <a:lnTo>
                  <a:pt x="89915" y="43941"/>
                </a:lnTo>
                <a:lnTo>
                  <a:pt x="93852" y="40512"/>
                </a:lnTo>
                <a:lnTo>
                  <a:pt x="97155" y="39624"/>
                </a:lnTo>
                <a:lnTo>
                  <a:pt x="219723" y="39624"/>
                </a:lnTo>
                <a:lnTo>
                  <a:pt x="218820" y="37211"/>
                </a:lnTo>
                <a:lnTo>
                  <a:pt x="202183" y="8762"/>
                </a:lnTo>
                <a:lnTo>
                  <a:pt x="198500" y="5714"/>
                </a:lnTo>
                <a:lnTo>
                  <a:pt x="193801" y="3555"/>
                </a:lnTo>
                <a:lnTo>
                  <a:pt x="188087" y="2159"/>
                </a:lnTo>
                <a:lnTo>
                  <a:pt x="182371" y="635"/>
                </a:lnTo>
                <a:lnTo>
                  <a:pt x="175132" y="0"/>
                </a:lnTo>
                <a:close/>
              </a:path>
              <a:path w="535304" h="276859">
                <a:moveTo>
                  <a:pt x="219723" y="39624"/>
                </a:moveTo>
                <a:lnTo>
                  <a:pt x="161925" y="39624"/>
                </a:lnTo>
                <a:lnTo>
                  <a:pt x="165226" y="40512"/>
                </a:lnTo>
                <a:lnTo>
                  <a:pt x="169163" y="43941"/>
                </a:lnTo>
                <a:lnTo>
                  <a:pt x="170561" y="46354"/>
                </a:lnTo>
                <a:lnTo>
                  <a:pt x="171576" y="49402"/>
                </a:lnTo>
                <a:lnTo>
                  <a:pt x="202945" y="135000"/>
                </a:lnTo>
                <a:lnTo>
                  <a:pt x="255396" y="135000"/>
                </a:lnTo>
                <a:lnTo>
                  <a:pt x="219723" y="39624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72484" y="1305686"/>
            <a:ext cx="801370" cy="296545"/>
          </a:xfrm>
          <a:custGeom>
            <a:avLst/>
            <a:gdLst/>
            <a:ahLst/>
            <a:cxnLst/>
            <a:rect l="l" t="t" r="r" b="b"/>
            <a:pathLst>
              <a:path w="801370" h="296544">
                <a:moveTo>
                  <a:pt x="519429" y="195707"/>
                </a:moveTo>
                <a:lnTo>
                  <a:pt x="303275" y="195707"/>
                </a:lnTo>
                <a:lnTo>
                  <a:pt x="297179" y="197231"/>
                </a:lnTo>
                <a:lnTo>
                  <a:pt x="291084" y="203326"/>
                </a:lnTo>
                <a:lnTo>
                  <a:pt x="289560" y="209423"/>
                </a:lnTo>
                <a:lnTo>
                  <a:pt x="289560" y="296290"/>
                </a:lnTo>
                <a:lnTo>
                  <a:pt x="500634" y="296290"/>
                </a:lnTo>
                <a:lnTo>
                  <a:pt x="508253" y="294005"/>
                </a:lnTo>
                <a:lnTo>
                  <a:pt x="517143" y="285114"/>
                </a:lnTo>
                <a:lnTo>
                  <a:pt x="519429" y="277495"/>
                </a:lnTo>
                <a:lnTo>
                  <a:pt x="519429" y="256666"/>
                </a:lnTo>
                <a:lnTo>
                  <a:pt x="340105" y="256666"/>
                </a:lnTo>
                <a:lnTo>
                  <a:pt x="340105" y="235331"/>
                </a:lnTo>
                <a:lnTo>
                  <a:pt x="519429" y="235331"/>
                </a:lnTo>
                <a:lnTo>
                  <a:pt x="519429" y="195707"/>
                </a:lnTo>
                <a:close/>
              </a:path>
              <a:path w="801370" h="296544">
                <a:moveTo>
                  <a:pt x="519429" y="235331"/>
                </a:moveTo>
                <a:lnTo>
                  <a:pt x="468756" y="235331"/>
                </a:lnTo>
                <a:lnTo>
                  <a:pt x="468756" y="256666"/>
                </a:lnTo>
                <a:lnTo>
                  <a:pt x="519429" y="256666"/>
                </a:lnTo>
                <a:lnTo>
                  <a:pt x="519429" y="235331"/>
                </a:lnTo>
                <a:close/>
              </a:path>
              <a:path w="801370" h="296544">
                <a:moveTo>
                  <a:pt x="431291" y="178562"/>
                </a:moveTo>
                <a:lnTo>
                  <a:pt x="377698" y="178562"/>
                </a:lnTo>
                <a:lnTo>
                  <a:pt x="377698" y="195707"/>
                </a:lnTo>
                <a:lnTo>
                  <a:pt x="431291" y="195707"/>
                </a:lnTo>
                <a:lnTo>
                  <a:pt x="431291" y="178562"/>
                </a:lnTo>
                <a:close/>
              </a:path>
              <a:path w="801370" h="296544">
                <a:moveTo>
                  <a:pt x="534035" y="138937"/>
                </a:moveTo>
                <a:lnTo>
                  <a:pt x="274954" y="138937"/>
                </a:lnTo>
                <a:lnTo>
                  <a:pt x="274954" y="178562"/>
                </a:lnTo>
                <a:lnTo>
                  <a:pt x="534035" y="178562"/>
                </a:lnTo>
                <a:lnTo>
                  <a:pt x="534035" y="138937"/>
                </a:lnTo>
                <a:close/>
              </a:path>
              <a:path w="801370" h="296544">
                <a:moveTo>
                  <a:pt x="748664" y="185927"/>
                </a:moveTo>
                <a:lnTo>
                  <a:pt x="622553" y="185927"/>
                </a:lnTo>
                <a:lnTo>
                  <a:pt x="614426" y="187198"/>
                </a:lnTo>
                <a:lnTo>
                  <a:pt x="599313" y="192532"/>
                </a:lnTo>
                <a:lnTo>
                  <a:pt x="592836" y="196214"/>
                </a:lnTo>
                <a:lnTo>
                  <a:pt x="587375" y="201040"/>
                </a:lnTo>
                <a:lnTo>
                  <a:pt x="581913" y="205739"/>
                </a:lnTo>
                <a:lnTo>
                  <a:pt x="577595" y="211582"/>
                </a:lnTo>
                <a:lnTo>
                  <a:pt x="574548" y="218439"/>
                </a:lnTo>
                <a:lnTo>
                  <a:pt x="571500" y="225171"/>
                </a:lnTo>
                <a:lnTo>
                  <a:pt x="569976" y="232790"/>
                </a:lnTo>
                <a:lnTo>
                  <a:pt x="569976" y="249427"/>
                </a:lnTo>
                <a:lnTo>
                  <a:pt x="571423" y="256666"/>
                </a:lnTo>
                <a:lnTo>
                  <a:pt x="571500" y="257048"/>
                </a:lnTo>
                <a:lnTo>
                  <a:pt x="574548" y="263778"/>
                </a:lnTo>
                <a:lnTo>
                  <a:pt x="577595" y="270637"/>
                </a:lnTo>
                <a:lnTo>
                  <a:pt x="614426" y="294894"/>
                </a:lnTo>
                <a:lnTo>
                  <a:pt x="622553" y="296290"/>
                </a:lnTo>
                <a:lnTo>
                  <a:pt x="748664" y="296290"/>
                </a:lnTo>
                <a:lnTo>
                  <a:pt x="789431" y="276351"/>
                </a:lnTo>
                <a:lnTo>
                  <a:pt x="796798" y="263778"/>
                </a:lnTo>
                <a:lnTo>
                  <a:pt x="799845" y="257048"/>
                </a:lnTo>
                <a:lnTo>
                  <a:pt x="799922" y="256666"/>
                </a:lnTo>
                <a:lnTo>
                  <a:pt x="638555" y="256666"/>
                </a:lnTo>
                <a:lnTo>
                  <a:pt x="631951" y="255524"/>
                </a:lnTo>
                <a:lnTo>
                  <a:pt x="627379" y="253111"/>
                </a:lnTo>
                <a:lnTo>
                  <a:pt x="622807" y="250825"/>
                </a:lnTo>
                <a:lnTo>
                  <a:pt x="620522" y="246761"/>
                </a:lnTo>
                <a:lnTo>
                  <a:pt x="620522" y="235458"/>
                </a:lnTo>
                <a:lnTo>
                  <a:pt x="622807" y="231394"/>
                </a:lnTo>
                <a:lnTo>
                  <a:pt x="627126" y="229108"/>
                </a:lnTo>
                <a:lnTo>
                  <a:pt x="631443" y="226695"/>
                </a:lnTo>
                <a:lnTo>
                  <a:pt x="638175" y="225551"/>
                </a:lnTo>
                <a:lnTo>
                  <a:pt x="799922" y="225551"/>
                </a:lnTo>
                <a:lnTo>
                  <a:pt x="799845" y="225171"/>
                </a:lnTo>
                <a:lnTo>
                  <a:pt x="796798" y="218439"/>
                </a:lnTo>
                <a:lnTo>
                  <a:pt x="793750" y="211582"/>
                </a:lnTo>
                <a:lnTo>
                  <a:pt x="789431" y="205739"/>
                </a:lnTo>
                <a:lnTo>
                  <a:pt x="783970" y="201040"/>
                </a:lnTo>
                <a:lnTo>
                  <a:pt x="778510" y="196214"/>
                </a:lnTo>
                <a:lnTo>
                  <a:pt x="771905" y="192532"/>
                </a:lnTo>
                <a:lnTo>
                  <a:pt x="756919" y="187198"/>
                </a:lnTo>
                <a:lnTo>
                  <a:pt x="748664" y="185927"/>
                </a:lnTo>
                <a:close/>
              </a:path>
              <a:path w="801370" h="296544">
                <a:moveTo>
                  <a:pt x="799922" y="225551"/>
                </a:moveTo>
                <a:lnTo>
                  <a:pt x="732663" y="225551"/>
                </a:lnTo>
                <a:lnTo>
                  <a:pt x="739266" y="226695"/>
                </a:lnTo>
                <a:lnTo>
                  <a:pt x="743838" y="229108"/>
                </a:lnTo>
                <a:lnTo>
                  <a:pt x="748411" y="231394"/>
                </a:lnTo>
                <a:lnTo>
                  <a:pt x="750697" y="235458"/>
                </a:lnTo>
                <a:lnTo>
                  <a:pt x="750697" y="246761"/>
                </a:lnTo>
                <a:lnTo>
                  <a:pt x="748411" y="250825"/>
                </a:lnTo>
                <a:lnTo>
                  <a:pt x="743838" y="253111"/>
                </a:lnTo>
                <a:lnTo>
                  <a:pt x="739266" y="255524"/>
                </a:lnTo>
                <a:lnTo>
                  <a:pt x="732663" y="256666"/>
                </a:lnTo>
                <a:lnTo>
                  <a:pt x="799922" y="256666"/>
                </a:lnTo>
                <a:lnTo>
                  <a:pt x="801369" y="249427"/>
                </a:lnTo>
                <a:lnTo>
                  <a:pt x="801369" y="232790"/>
                </a:lnTo>
                <a:lnTo>
                  <a:pt x="799922" y="225551"/>
                </a:lnTo>
                <a:close/>
              </a:path>
              <a:path w="801370" h="296544">
                <a:moveTo>
                  <a:pt x="190753" y="220090"/>
                </a:moveTo>
                <a:lnTo>
                  <a:pt x="51815" y="220090"/>
                </a:lnTo>
                <a:lnTo>
                  <a:pt x="0" y="295401"/>
                </a:lnTo>
                <a:lnTo>
                  <a:pt x="56387" y="295401"/>
                </a:lnTo>
                <a:lnTo>
                  <a:pt x="100329" y="233807"/>
                </a:lnTo>
                <a:lnTo>
                  <a:pt x="101853" y="231521"/>
                </a:lnTo>
                <a:lnTo>
                  <a:pt x="103631" y="229615"/>
                </a:lnTo>
                <a:lnTo>
                  <a:pt x="105663" y="227837"/>
                </a:lnTo>
                <a:lnTo>
                  <a:pt x="107568" y="226060"/>
                </a:lnTo>
                <a:lnTo>
                  <a:pt x="111125" y="225298"/>
                </a:lnTo>
                <a:lnTo>
                  <a:pt x="194336" y="225298"/>
                </a:lnTo>
                <a:lnTo>
                  <a:pt x="190753" y="220090"/>
                </a:lnTo>
                <a:close/>
              </a:path>
              <a:path w="801370" h="296544">
                <a:moveTo>
                  <a:pt x="194336" y="225298"/>
                </a:moveTo>
                <a:lnTo>
                  <a:pt x="131444" y="225298"/>
                </a:lnTo>
                <a:lnTo>
                  <a:pt x="135127" y="226060"/>
                </a:lnTo>
                <a:lnTo>
                  <a:pt x="138937" y="229615"/>
                </a:lnTo>
                <a:lnTo>
                  <a:pt x="140715" y="231521"/>
                </a:lnTo>
                <a:lnTo>
                  <a:pt x="142366" y="233807"/>
                </a:lnTo>
                <a:lnTo>
                  <a:pt x="186181" y="295401"/>
                </a:lnTo>
                <a:lnTo>
                  <a:pt x="242569" y="295401"/>
                </a:lnTo>
                <a:lnTo>
                  <a:pt x="194336" y="225298"/>
                </a:lnTo>
                <a:close/>
              </a:path>
              <a:path w="801370" h="296544">
                <a:moveTo>
                  <a:pt x="230759" y="180721"/>
                </a:moveTo>
                <a:lnTo>
                  <a:pt x="11937" y="180721"/>
                </a:lnTo>
                <a:lnTo>
                  <a:pt x="11937" y="220090"/>
                </a:lnTo>
                <a:lnTo>
                  <a:pt x="230759" y="220090"/>
                </a:lnTo>
                <a:lnTo>
                  <a:pt x="230759" y="180721"/>
                </a:lnTo>
                <a:close/>
              </a:path>
              <a:path w="801370" h="296544">
                <a:moveTo>
                  <a:pt x="794638" y="66166"/>
                </a:moveTo>
                <a:lnTo>
                  <a:pt x="720851" y="66166"/>
                </a:lnTo>
                <a:lnTo>
                  <a:pt x="720851" y="87757"/>
                </a:lnTo>
                <a:lnTo>
                  <a:pt x="743965" y="87757"/>
                </a:lnTo>
                <a:lnTo>
                  <a:pt x="743965" y="106680"/>
                </a:lnTo>
                <a:lnTo>
                  <a:pt x="720851" y="106680"/>
                </a:lnTo>
                <a:lnTo>
                  <a:pt x="720851" y="146938"/>
                </a:lnTo>
                <a:lnTo>
                  <a:pt x="743965" y="146938"/>
                </a:lnTo>
                <a:lnTo>
                  <a:pt x="743965" y="178943"/>
                </a:lnTo>
                <a:lnTo>
                  <a:pt x="794638" y="178943"/>
                </a:lnTo>
                <a:lnTo>
                  <a:pt x="794638" y="66166"/>
                </a:lnTo>
                <a:close/>
              </a:path>
              <a:path w="801370" h="296544">
                <a:moveTo>
                  <a:pt x="721740" y="27686"/>
                </a:moveTo>
                <a:lnTo>
                  <a:pt x="553465" y="27686"/>
                </a:lnTo>
                <a:lnTo>
                  <a:pt x="553465" y="66166"/>
                </a:lnTo>
                <a:lnTo>
                  <a:pt x="572769" y="66166"/>
                </a:lnTo>
                <a:lnTo>
                  <a:pt x="570229" y="69341"/>
                </a:lnTo>
                <a:lnTo>
                  <a:pt x="568198" y="73787"/>
                </a:lnTo>
                <a:lnTo>
                  <a:pt x="566292" y="79375"/>
                </a:lnTo>
                <a:lnTo>
                  <a:pt x="564514" y="84962"/>
                </a:lnTo>
                <a:lnTo>
                  <a:pt x="563626" y="90170"/>
                </a:lnTo>
                <a:lnTo>
                  <a:pt x="563650" y="112071"/>
                </a:lnTo>
                <a:lnTo>
                  <a:pt x="577468" y="154432"/>
                </a:lnTo>
                <a:lnTo>
                  <a:pt x="614467" y="172862"/>
                </a:lnTo>
                <a:lnTo>
                  <a:pt x="637666" y="175006"/>
                </a:lnTo>
                <a:lnTo>
                  <a:pt x="645691" y="174767"/>
                </a:lnTo>
                <a:lnTo>
                  <a:pt x="686143" y="163177"/>
                </a:lnTo>
                <a:lnTo>
                  <a:pt x="707557" y="136525"/>
                </a:lnTo>
                <a:lnTo>
                  <a:pt x="629157" y="136525"/>
                </a:lnTo>
                <a:lnTo>
                  <a:pt x="623062" y="134112"/>
                </a:lnTo>
                <a:lnTo>
                  <a:pt x="614172" y="96265"/>
                </a:lnTo>
                <a:lnTo>
                  <a:pt x="614405" y="90170"/>
                </a:lnTo>
                <a:lnTo>
                  <a:pt x="614505" y="87572"/>
                </a:lnTo>
                <a:lnTo>
                  <a:pt x="629157" y="63119"/>
                </a:lnTo>
                <a:lnTo>
                  <a:pt x="794638" y="63119"/>
                </a:lnTo>
                <a:lnTo>
                  <a:pt x="794638" y="47498"/>
                </a:lnTo>
                <a:lnTo>
                  <a:pt x="721740" y="47498"/>
                </a:lnTo>
                <a:lnTo>
                  <a:pt x="721740" y="27686"/>
                </a:lnTo>
                <a:close/>
              </a:path>
              <a:path w="801370" h="296544">
                <a:moveTo>
                  <a:pt x="794638" y="63119"/>
                </a:moveTo>
                <a:lnTo>
                  <a:pt x="646176" y="63119"/>
                </a:lnTo>
                <a:lnTo>
                  <a:pt x="652272" y="65532"/>
                </a:lnTo>
                <a:lnTo>
                  <a:pt x="655827" y="70231"/>
                </a:lnTo>
                <a:lnTo>
                  <a:pt x="661035" y="106680"/>
                </a:lnTo>
                <a:lnTo>
                  <a:pt x="660850" y="111506"/>
                </a:lnTo>
                <a:lnTo>
                  <a:pt x="646176" y="136525"/>
                </a:lnTo>
                <a:lnTo>
                  <a:pt x="707557" y="136525"/>
                </a:lnTo>
                <a:lnTo>
                  <a:pt x="711707" y="90170"/>
                </a:lnTo>
                <a:lnTo>
                  <a:pt x="710691" y="84962"/>
                </a:lnTo>
                <a:lnTo>
                  <a:pt x="706881" y="73787"/>
                </a:lnTo>
                <a:lnTo>
                  <a:pt x="704850" y="69341"/>
                </a:lnTo>
                <a:lnTo>
                  <a:pt x="702563" y="66166"/>
                </a:lnTo>
                <a:lnTo>
                  <a:pt x="794638" y="66166"/>
                </a:lnTo>
                <a:lnTo>
                  <a:pt x="794638" y="63119"/>
                </a:lnTo>
                <a:close/>
              </a:path>
              <a:path w="801370" h="296544">
                <a:moveTo>
                  <a:pt x="794638" y="17399"/>
                </a:moveTo>
                <a:lnTo>
                  <a:pt x="743965" y="17399"/>
                </a:lnTo>
                <a:lnTo>
                  <a:pt x="743965" y="47498"/>
                </a:lnTo>
                <a:lnTo>
                  <a:pt x="794638" y="47498"/>
                </a:lnTo>
                <a:lnTo>
                  <a:pt x="794638" y="17399"/>
                </a:lnTo>
                <a:close/>
              </a:path>
              <a:path w="801370" h="296544">
                <a:moveTo>
                  <a:pt x="662939" y="0"/>
                </a:moveTo>
                <a:lnTo>
                  <a:pt x="612393" y="0"/>
                </a:lnTo>
                <a:lnTo>
                  <a:pt x="612393" y="27686"/>
                </a:lnTo>
                <a:lnTo>
                  <a:pt x="662939" y="27686"/>
                </a:lnTo>
                <a:lnTo>
                  <a:pt x="662939" y="0"/>
                </a:lnTo>
                <a:close/>
              </a:path>
              <a:path w="801370" h="296544">
                <a:moveTo>
                  <a:pt x="157861" y="18923"/>
                </a:moveTo>
                <a:lnTo>
                  <a:pt x="15493" y="18923"/>
                </a:lnTo>
                <a:lnTo>
                  <a:pt x="10287" y="20574"/>
                </a:lnTo>
                <a:lnTo>
                  <a:pt x="6985" y="23749"/>
                </a:lnTo>
                <a:lnTo>
                  <a:pt x="3810" y="27050"/>
                </a:lnTo>
                <a:lnTo>
                  <a:pt x="2159" y="32258"/>
                </a:lnTo>
                <a:lnTo>
                  <a:pt x="2159" y="165226"/>
                </a:lnTo>
                <a:lnTo>
                  <a:pt x="122174" y="165226"/>
                </a:lnTo>
                <a:lnTo>
                  <a:pt x="131341" y="164726"/>
                </a:lnTo>
                <a:lnTo>
                  <a:pt x="157861" y="129539"/>
                </a:lnTo>
                <a:lnTo>
                  <a:pt x="157861" y="124968"/>
                </a:lnTo>
                <a:lnTo>
                  <a:pt x="52704" y="124968"/>
                </a:lnTo>
                <a:lnTo>
                  <a:pt x="52704" y="59182"/>
                </a:lnTo>
                <a:lnTo>
                  <a:pt x="157861" y="59182"/>
                </a:lnTo>
                <a:lnTo>
                  <a:pt x="157861" y="18923"/>
                </a:lnTo>
                <a:close/>
              </a:path>
              <a:path w="801370" h="296544">
                <a:moveTo>
                  <a:pt x="157861" y="59182"/>
                </a:moveTo>
                <a:lnTo>
                  <a:pt x="107314" y="59182"/>
                </a:lnTo>
                <a:lnTo>
                  <a:pt x="107314" y="124968"/>
                </a:lnTo>
                <a:lnTo>
                  <a:pt x="157861" y="124968"/>
                </a:lnTo>
                <a:lnTo>
                  <a:pt x="157861" y="59182"/>
                </a:lnTo>
                <a:close/>
              </a:path>
              <a:path w="801370" h="296544">
                <a:moveTo>
                  <a:pt x="230759" y="17399"/>
                </a:moveTo>
                <a:lnTo>
                  <a:pt x="180086" y="17399"/>
                </a:lnTo>
                <a:lnTo>
                  <a:pt x="180086" y="169799"/>
                </a:lnTo>
                <a:lnTo>
                  <a:pt x="230759" y="169799"/>
                </a:lnTo>
                <a:lnTo>
                  <a:pt x="230759" y="109727"/>
                </a:lnTo>
                <a:lnTo>
                  <a:pt x="263651" y="109727"/>
                </a:lnTo>
                <a:lnTo>
                  <a:pt x="263651" y="67056"/>
                </a:lnTo>
                <a:lnTo>
                  <a:pt x="230759" y="67056"/>
                </a:lnTo>
                <a:lnTo>
                  <a:pt x="230759" y="17399"/>
                </a:lnTo>
                <a:close/>
              </a:path>
              <a:path w="801370" h="296544">
                <a:moveTo>
                  <a:pt x="387350" y="64897"/>
                </a:moveTo>
                <a:lnTo>
                  <a:pt x="327025" y="64897"/>
                </a:lnTo>
                <a:lnTo>
                  <a:pt x="281050" y="128650"/>
                </a:lnTo>
                <a:lnTo>
                  <a:pt x="337692" y="128650"/>
                </a:lnTo>
                <a:lnTo>
                  <a:pt x="376174" y="75946"/>
                </a:lnTo>
                <a:lnTo>
                  <a:pt x="378332" y="72898"/>
                </a:lnTo>
                <a:lnTo>
                  <a:pt x="380491" y="70231"/>
                </a:lnTo>
                <a:lnTo>
                  <a:pt x="382397" y="68072"/>
                </a:lnTo>
                <a:lnTo>
                  <a:pt x="384301" y="66039"/>
                </a:lnTo>
                <a:lnTo>
                  <a:pt x="387350" y="64897"/>
                </a:lnTo>
                <a:close/>
              </a:path>
              <a:path w="801370" h="296544">
                <a:moveTo>
                  <a:pt x="481838" y="64897"/>
                </a:moveTo>
                <a:lnTo>
                  <a:pt x="421513" y="64897"/>
                </a:lnTo>
                <a:lnTo>
                  <a:pt x="425084" y="66039"/>
                </a:lnTo>
                <a:lnTo>
                  <a:pt x="424807" y="66039"/>
                </a:lnTo>
                <a:lnTo>
                  <a:pt x="428498" y="69976"/>
                </a:lnTo>
                <a:lnTo>
                  <a:pt x="430529" y="72644"/>
                </a:lnTo>
                <a:lnTo>
                  <a:pt x="432815" y="75946"/>
                </a:lnTo>
                <a:lnTo>
                  <a:pt x="469645" y="128650"/>
                </a:lnTo>
                <a:lnTo>
                  <a:pt x="526414" y="128650"/>
                </a:lnTo>
                <a:lnTo>
                  <a:pt x="481838" y="64897"/>
                </a:lnTo>
                <a:close/>
              </a:path>
              <a:path w="801370" h="296544">
                <a:moveTo>
                  <a:pt x="517905" y="25908"/>
                </a:moveTo>
                <a:lnTo>
                  <a:pt x="291084" y="25908"/>
                </a:lnTo>
                <a:lnTo>
                  <a:pt x="291084" y="64897"/>
                </a:lnTo>
                <a:lnTo>
                  <a:pt x="517905" y="64897"/>
                </a:lnTo>
                <a:lnTo>
                  <a:pt x="517905" y="25908"/>
                </a:lnTo>
                <a:close/>
              </a:path>
              <a:path w="801370" h="296544">
                <a:moveTo>
                  <a:pt x="429767" y="1777"/>
                </a:moveTo>
                <a:lnTo>
                  <a:pt x="379222" y="1777"/>
                </a:lnTo>
                <a:lnTo>
                  <a:pt x="379222" y="25908"/>
                </a:lnTo>
                <a:lnTo>
                  <a:pt x="429767" y="25908"/>
                </a:lnTo>
                <a:lnTo>
                  <a:pt x="429767" y="1777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79646" y="1323085"/>
            <a:ext cx="815340" cy="278130"/>
          </a:xfrm>
          <a:custGeom>
            <a:avLst/>
            <a:gdLst/>
            <a:ahLst/>
            <a:cxnLst/>
            <a:rect l="l" t="t" r="r" b="b"/>
            <a:pathLst>
              <a:path w="815339" h="278130">
                <a:moveTo>
                  <a:pt x="506221" y="163322"/>
                </a:moveTo>
                <a:lnTo>
                  <a:pt x="289178" y="163322"/>
                </a:lnTo>
                <a:lnTo>
                  <a:pt x="289178" y="204215"/>
                </a:lnTo>
                <a:lnTo>
                  <a:pt x="455675" y="204215"/>
                </a:lnTo>
                <a:lnTo>
                  <a:pt x="455675" y="278002"/>
                </a:lnTo>
                <a:lnTo>
                  <a:pt x="506221" y="278002"/>
                </a:lnTo>
                <a:lnTo>
                  <a:pt x="506221" y="163322"/>
                </a:lnTo>
                <a:close/>
              </a:path>
              <a:path w="815339" h="278130">
                <a:moveTo>
                  <a:pt x="242569" y="163322"/>
                </a:moveTo>
                <a:lnTo>
                  <a:pt x="22478" y="163322"/>
                </a:lnTo>
                <a:lnTo>
                  <a:pt x="22478" y="204215"/>
                </a:lnTo>
                <a:lnTo>
                  <a:pt x="192024" y="204215"/>
                </a:lnTo>
                <a:lnTo>
                  <a:pt x="192024" y="278002"/>
                </a:lnTo>
                <a:lnTo>
                  <a:pt x="242569" y="278002"/>
                </a:lnTo>
                <a:lnTo>
                  <a:pt x="242569" y="163322"/>
                </a:lnTo>
                <a:close/>
              </a:path>
              <a:path w="815339" h="278130">
                <a:moveTo>
                  <a:pt x="328167" y="635"/>
                </a:moveTo>
                <a:lnTo>
                  <a:pt x="277621" y="635"/>
                </a:lnTo>
                <a:lnTo>
                  <a:pt x="277621" y="147827"/>
                </a:lnTo>
                <a:lnTo>
                  <a:pt x="397637" y="147827"/>
                </a:lnTo>
                <a:lnTo>
                  <a:pt x="406804" y="147327"/>
                </a:lnTo>
                <a:lnTo>
                  <a:pt x="433324" y="112140"/>
                </a:lnTo>
                <a:lnTo>
                  <a:pt x="433324" y="108458"/>
                </a:lnTo>
                <a:lnTo>
                  <a:pt x="328167" y="108458"/>
                </a:lnTo>
                <a:lnTo>
                  <a:pt x="328167" y="74929"/>
                </a:lnTo>
                <a:lnTo>
                  <a:pt x="433324" y="74929"/>
                </a:lnTo>
                <a:lnTo>
                  <a:pt x="433324" y="35687"/>
                </a:lnTo>
                <a:lnTo>
                  <a:pt x="328167" y="35687"/>
                </a:lnTo>
                <a:lnTo>
                  <a:pt x="328167" y="635"/>
                </a:lnTo>
                <a:close/>
              </a:path>
              <a:path w="815339" h="278130">
                <a:moveTo>
                  <a:pt x="433324" y="74929"/>
                </a:moveTo>
                <a:lnTo>
                  <a:pt x="382777" y="74929"/>
                </a:lnTo>
                <a:lnTo>
                  <a:pt x="382777" y="108458"/>
                </a:lnTo>
                <a:lnTo>
                  <a:pt x="433324" y="108458"/>
                </a:lnTo>
                <a:lnTo>
                  <a:pt x="433324" y="74929"/>
                </a:lnTo>
                <a:close/>
              </a:path>
              <a:path w="815339" h="278130">
                <a:moveTo>
                  <a:pt x="433324" y="635"/>
                </a:moveTo>
                <a:lnTo>
                  <a:pt x="382777" y="635"/>
                </a:lnTo>
                <a:lnTo>
                  <a:pt x="382777" y="35687"/>
                </a:lnTo>
                <a:lnTo>
                  <a:pt x="433324" y="35687"/>
                </a:lnTo>
                <a:lnTo>
                  <a:pt x="433324" y="635"/>
                </a:lnTo>
                <a:close/>
              </a:path>
              <a:path w="815339" h="278130">
                <a:moveTo>
                  <a:pt x="709167" y="1524"/>
                </a:moveTo>
                <a:lnTo>
                  <a:pt x="629919" y="1524"/>
                </a:lnTo>
                <a:lnTo>
                  <a:pt x="621791" y="2794"/>
                </a:lnTo>
                <a:lnTo>
                  <a:pt x="590295" y="27432"/>
                </a:lnTo>
                <a:lnTo>
                  <a:pt x="548258" y="257810"/>
                </a:lnTo>
                <a:lnTo>
                  <a:pt x="598931" y="257810"/>
                </a:lnTo>
                <a:lnTo>
                  <a:pt x="631189" y="61213"/>
                </a:lnTo>
                <a:lnTo>
                  <a:pt x="632205" y="55372"/>
                </a:lnTo>
                <a:lnTo>
                  <a:pt x="633856" y="50673"/>
                </a:lnTo>
                <a:lnTo>
                  <a:pt x="636396" y="47371"/>
                </a:lnTo>
                <a:lnTo>
                  <a:pt x="638809" y="44069"/>
                </a:lnTo>
                <a:lnTo>
                  <a:pt x="642619" y="42290"/>
                </a:lnTo>
                <a:lnTo>
                  <a:pt x="709167" y="42290"/>
                </a:lnTo>
                <a:lnTo>
                  <a:pt x="709167" y="1524"/>
                </a:lnTo>
                <a:close/>
              </a:path>
              <a:path w="815339" h="278130">
                <a:moveTo>
                  <a:pt x="709167" y="42290"/>
                </a:moveTo>
                <a:lnTo>
                  <a:pt x="658621" y="42290"/>
                </a:lnTo>
                <a:lnTo>
                  <a:pt x="658621" y="257810"/>
                </a:lnTo>
                <a:lnTo>
                  <a:pt x="709167" y="257810"/>
                </a:lnTo>
                <a:lnTo>
                  <a:pt x="709167" y="42290"/>
                </a:lnTo>
                <a:close/>
              </a:path>
              <a:path w="815339" h="278130">
                <a:moveTo>
                  <a:pt x="782065" y="0"/>
                </a:moveTo>
                <a:lnTo>
                  <a:pt x="731519" y="0"/>
                </a:lnTo>
                <a:lnTo>
                  <a:pt x="731519" y="278002"/>
                </a:lnTo>
                <a:lnTo>
                  <a:pt x="782065" y="278002"/>
                </a:lnTo>
                <a:lnTo>
                  <a:pt x="782065" y="139573"/>
                </a:lnTo>
                <a:lnTo>
                  <a:pt x="814958" y="139573"/>
                </a:lnTo>
                <a:lnTo>
                  <a:pt x="814958" y="95631"/>
                </a:lnTo>
                <a:lnTo>
                  <a:pt x="782065" y="95631"/>
                </a:lnTo>
                <a:lnTo>
                  <a:pt x="782065" y="0"/>
                </a:lnTo>
                <a:close/>
              </a:path>
              <a:path w="815339" h="278130">
                <a:moveTo>
                  <a:pt x="506221" y="0"/>
                </a:moveTo>
                <a:lnTo>
                  <a:pt x="455675" y="0"/>
                </a:lnTo>
                <a:lnTo>
                  <a:pt x="455675" y="152400"/>
                </a:lnTo>
                <a:lnTo>
                  <a:pt x="506221" y="152400"/>
                </a:lnTo>
                <a:lnTo>
                  <a:pt x="506221" y="92328"/>
                </a:lnTo>
                <a:lnTo>
                  <a:pt x="539114" y="92328"/>
                </a:lnTo>
                <a:lnTo>
                  <a:pt x="539114" y="49657"/>
                </a:lnTo>
                <a:lnTo>
                  <a:pt x="506221" y="49657"/>
                </a:lnTo>
                <a:lnTo>
                  <a:pt x="506221" y="0"/>
                </a:lnTo>
                <a:close/>
              </a:path>
              <a:path w="815339" h="278130">
                <a:moveTo>
                  <a:pt x="161798" y="1524"/>
                </a:moveTo>
                <a:lnTo>
                  <a:pt x="91312" y="1524"/>
                </a:lnTo>
                <a:lnTo>
                  <a:pt x="83694" y="1716"/>
                </a:lnTo>
                <a:lnTo>
                  <a:pt x="49656" y="14350"/>
                </a:lnTo>
                <a:lnTo>
                  <a:pt x="45592" y="18541"/>
                </a:lnTo>
                <a:lnTo>
                  <a:pt x="32003" y="52070"/>
                </a:lnTo>
                <a:lnTo>
                  <a:pt x="0" y="152400"/>
                </a:lnTo>
                <a:lnTo>
                  <a:pt x="51688" y="152400"/>
                </a:lnTo>
                <a:lnTo>
                  <a:pt x="80390" y="57023"/>
                </a:lnTo>
                <a:lnTo>
                  <a:pt x="81787" y="52324"/>
                </a:lnTo>
                <a:lnTo>
                  <a:pt x="83692" y="48640"/>
                </a:lnTo>
                <a:lnTo>
                  <a:pt x="85851" y="45847"/>
                </a:lnTo>
                <a:lnTo>
                  <a:pt x="88137" y="43052"/>
                </a:lnTo>
                <a:lnTo>
                  <a:pt x="91820" y="41783"/>
                </a:lnTo>
                <a:lnTo>
                  <a:pt x="161798" y="41783"/>
                </a:lnTo>
                <a:lnTo>
                  <a:pt x="161798" y="1524"/>
                </a:lnTo>
                <a:close/>
              </a:path>
              <a:path w="815339" h="278130">
                <a:moveTo>
                  <a:pt x="161798" y="41783"/>
                </a:moveTo>
                <a:lnTo>
                  <a:pt x="111251" y="41783"/>
                </a:lnTo>
                <a:lnTo>
                  <a:pt x="111251" y="152400"/>
                </a:lnTo>
                <a:lnTo>
                  <a:pt x="161798" y="152400"/>
                </a:lnTo>
                <a:lnTo>
                  <a:pt x="161798" y="96012"/>
                </a:lnTo>
                <a:lnTo>
                  <a:pt x="242569" y="96012"/>
                </a:lnTo>
                <a:lnTo>
                  <a:pt x="242569" y="53339"/>
                </a:lnTo>
                <a:lnTo>
                  <a:pt x="161798" y="53339"/>
                </a:lnTo>
                <a:lnTo>
                  <a:pt x="161798" y="41783"/>
                </a:lnTo>
                <a:close/>
              </a:path>
              <a:path w="815339" h="278130">
                <a:moveTo>
                  <a:pt x="242569" y="96012"/>
                </a:moveTo>
                <a:lnTo>
                  <a:pt x="192024" y="96012"/>
                </a:lnTo>
                <a:lnTo>
                  <a:pt x="192024" y="152400"/>
                </a:lnTo>
                <a:lnTo>
                  <a:pt x="242569" y="152400"/>
                </a:lnTo>
                <a:lnTo>
                  <a:pt x="242569" y="96012"/>
                </a:lnTo>
                <a:close/>
              </a:path>
              <a:path w="815339" h="278130">
                <a:moveTo>
                  <a:pt x="242569" y="0"/>
                </a:moveTo>
                <a:lnTo>
                  <a:pt x="192024" y="0"/>
                </a:lnTo>
                <a:lnTo>
                  <a:pt x="192024" y="53339"/>
                </a:lnTo>
                <a:lnTo>
                  <a:pt x="242569" y="53339"/>
                </a:lnTo>
                <a:lnTo>
                  <a:pt x="242569" y="0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92776" y="1319402"/>
            <a:ext cx="1072515" cy="282575"/>
          </a:xfrm>
          <a:custGeom>
            <a:avLst/>
            <a:gdLst/>
            <a:ahLst/>
            <a:cxnLst/>
            <a:rect l="l" t="t" r="r" b="b"/>
            <a:pathLst>
              <a:path w="1072514" h="282575">
                <a:moveTo>
                  <a:pt x="1019301" y="166116"/>
                </a:moveTo>
                <a:lnTo>
                  <a:pt x="893318" y="166116"/>
                </a:lnTo>
                <a:lnTo>
                  <a:pt x="885063" y="167512"/>
                </a:lnTo>
                <a:lnTo>
                  <a:pt x="877443" y="170434"/>
                </a:lnTo>
                <a:lnTo>
                  <a:pt x="869950" y="173228"/>
                </a:lnTo>
                <a:lnTo>
                  <a:pt x="842201" y="207494"/>
                </a:lnTo>
                <a:lnTo>
                  <a:pt x="840613" y="215646"/>
                </a:lnTo>
                <a:lnTo>
                  <a:pt x="840613" y="233045"/>
                </a:lnTo>
                <a:lnTo>
                  <a:pt x="863473" y="271525"/>
                </a:lnTo>
                <a:lnTo>
                  <a:pt x="877443" y="278257"/>
                </a:lnTo>
                <a:lnTo>
                  <a:pt x="885063" y="281178"/>
                </a:lnTo>
                <a:lnTo>
                  <a:pt x="893318" y="282575"/>
                </a:lnTo>
                <a:lnTo>
                  <a:pt x="1019301" y="282575"/>
                </a:lnTo>
                <a:lnTo>
                  <a:pt x="1027557" y="281178"/>
                </a:lnTo>
                <a:lnTo>
                  <a:pt x="1035050" y="278257"/>
                </a:lnTo>
                <a:lnTo>
                  <a:pt x="1042543" y="275463"/>
                </a:lnTo>
                <a:lnTo>
                  <a:pt x="1049147" y="271525"/>
                </a:lnTo>
                <a:lnTo>
                  <a:pt x="1060069" y="261366"/>
                </a:lnTo>
                <a:lnTo>
                  <a:pt x="1064387" y="255270"/>
                </a:lnTo>
                <a:lnTo>
                  <a:pt x="1069938" y="242316"/>
                </a:lnTo>
                <a:lnTo>
                  <a:pt x="909193" y="242316"/>
                </a:lnTo>
                <a:lnTo>
                  <a:pt x="903189" y="241046"/>
                </a:lnTo>
                <a:lnTo>
                  <a:pt x="902782" y="241046"/>
                </a:lnTo>
                <a:lnTo>
                  <a:pt x="898144" y="237998"/>
                </a:lnTo>
                <a:lnTo>
                  <a:pt x="893445" y="235204"/>
                </a:lnTo>
                <a:lnTo>
                  <a:pt x="891159" y="230632"/>
                </a:lnTo>
                <a:lnTo>
                  <a:pt x="891159" y="224282"/>
                </a:lnTo>
                <a:lnTo>
                  <a:pt x="892823" y="216447"/>
                </a:lnTo>
                <a:lnTo>
                  <a:pt x="897810" y="210851"/>
                </a:lnTo>
                <a:lnTo>
                  <a:pt x="906107" y="207494"/>
                </a:lnTo>
                <a:lnTo>
                  <a:pt x="917701" y="206375"/>
                </a:lnTo>
                <a:lnTo>
                  <a:pt x="1069938" y="206375"/>
                </a:lnTo>
                <a:lnTo>
                  <a:pt x="1064387" y="193421"/>
                </a:lnTo>
                <a:lnTo>
                  <a:pt x="1060069" y="187325"/>
                </a:lnTo>
                <a:lnTo>
                  <a:pt x="1049147" y="177165"/>
                </a:lnTo>
                <a:lnTo>
                  <a:pt x="1042543" y="173228"/>
                </a:lnTo>
                <a:lnTo>
                  <a:pt x="1035050" y="170434"/>
                </a:lnTo>
                <a:lnTo>
                  <a:pt x="1027557" y="167512"/>
                </a:lnTo>
                <a:lnTo>
                  <a:pt x="1019301" y="166116"/>
                </a:lnTo>
                <a:close/>
              </a:path>
              <a:path w="1072514" h="282575">
                <a:moveTo>
                  <a:pt x="1069938" y="206375"/>
                </a:moveTo>
                <a:lnTo>
                  <a:pt x="994537" y="206375"/>
                </a:lnTo>
                <a:lnTo>
                  <a:pt x="1006278" y="207494"/>
                </a:lnTo>
                <a:lnTo>
                  <a:pt x="1014650" y="210851"/>
                </a:lnTo>
                <a:lnTo>
                  <a:pt x="1019665" y="216447"/>
                </a:lnTo>
                <a:lnTo>
                  <a:pt x="1021334" y="224282"/>
                </a:lnTo>
                <a:lnTo>
                  <a:pt x="1019665" y="232189"/>
                </a:lnTo>
                <a:lnTo>
                  <a:pt x="1014650" y="237823"/>
                </a:lnTo>
                <a:lnTo>
                  <a:pt x="1006278" y="241194"/>
                </a:lnTo>
                <a:lnTo>
                  <a:pt x="994537" y="242316"/>
                </a:lnTo>
                <a:lnTo>
                  <a:pt x="1069938" y="242316"/>
                </a:lnTo>
                <a:lnTo>
                  <a:pt x="1070419" y="241194"/>
                </a:lnTo>
                <a:lnTo>
                  <a:pt x="1070483" y="241046"/>
                </a:lnTo>
                <a:lnTo>
                  <a:pt x="1072007" y="233045"/>
                </a:lnTo>
                <a:lnTo>
                  <a:pt x="1072007" y="215646"/>
                </a:lnTo>
                <a:lnTo>
                  <a:pt x="1070483" y="207645"/>
                </a:lnTo>
                <a:lnTo>
                  <a:pt x="1069938" y="206375"/>
                </a:lnTo>
                <a:close/>
              </a:path>
              <a:path w="1072514" h="282575">
                <a:moveTo>
                  <a:pt x="731265" y="166116"/>
                </a:moveTo>
                <a:lnTo>
                  <a:pt x="608202" y="166116"/>
                </a:lnTo>
                <a:lnTo>
                  <a:pt x="600075" y="167512"/>
                </a:lnTo>
                <a:lnTo>
                  <a:pt x="592454" y="170434"/>
                </a:lnTo>
                <a:lnTo>
                  <a:pt x="584962" y="173228"/>
                </a:lnTo>
                <a:lnTo>
                  <a:pt x="557213" y="207494"/>
                </a:lnTo>
                <a:lnTo>
                  <a:pt x="555625" y="215646"/>
                </a:lnTo>
                <a:lnTo>
                  <a:pt x="555625" y="233045"/>
                </a:lnTo>
                <a:lnTo>
                  <a:pt x="578485" y="271525"/>
                </a:lnTo>
                <a:lnTo>
                  <a:pt x="592454" y="278257"/>
                </a:lnTo>
                <a:lnTo>
                  <a:pt x="600075" y="281178"/>
                </a:lnTo>
                <a:lnTo>
                  <a:pt x="608202" y="282575"/>
                </a:lnTo>
                <a:lnTo>
                  <a:pt x="731265" y="282575"/>
                </a:lnTo>
                <a:lnTo>
                  <a:pt x="739521" y="281178"/>
                </a:lnTo>
                <a:lnTo>
                  <a:pt x="747013" y="278257"/>
                </a:lnTo>
                <a:lnTo>
                  <a:pt x="754507" y="275463"/>
                </a:lnTo>
                <a:lnTo>
                  <a:pt x="761111" y="271525"/>
                </a:lnTo>
                <a:lnTo>
                  <a:pt x="772033" y="261366"/>
                </a:lnTo>
                <a:lnTo>
                  <a:pt x="776351" y="255270"/>
                </a:lnTo>
                <a:lnTo>
                  <a:pt x="781902" y="242316"/>
                </a:lnTo>
                <a:lnTo>
                  <a:pt x="624204" y="242316"/>
                </a:lnTo>
                <a:lnTo>
                  <a:pt x="618201" y="241046"/>
                </a:lnTo>
                <a:lnTo>
                  <a:pt x="617794" y="241046"/>
                </a:lnTo>
                <a:lnTo>
                  <a:pt x="613156" y="237998"/>
                </a:lnTo>
                <a:lnTo>
                  <a:pt x="608457" y="235204"/>
                </a:lnTo>
                <a:lnTo>
                  <a:pt x="606171" y="230632"/>
                </a:lnTo>
                <a:lnTo>
                  <a:pt x="606171" y="224282"/>
                </a:lnTo>
                <a:lnTo>
                  <a:pt x="607835" y="216447"/>
                </a:lnTo>
                <a:lnTo>
                  <a:pt x="612822" y="210851"/>
                </a:lnTo>
                <a:lnTo>
                  <a:pt x="621119" y="207494"/>
                </a:lnTo>
                <a:lnTo>
                  <a:pt x="632713" y="206375"/>
                </a:lnTo>
                <a:lnTo>
                  <a:pt x="781902" y="206375"/>
                </a:lnTo>
                <a:lnTo>
                  <a:pt x="776351" y="193421"/>
                </a:lnTo>
                <a:lnTo>
                  <a:pt x="772033" y="187325"/>
                </a:lnTo>
                <a:lnTo>
                  <a:pt x="761111" y="177165"/>
                </a:lnTo>
                <a:lnTo>
                  <a:pt x="754507" y="173228"/>
                </a:lnTo>
                <a:lnTo>
                  <a:pt x="747013" y="170434"/>
                </a:lnTo>
                <a:lnTo>
                  <a:pt x="739521" y="167512"/>
                </a:lnTo>
                <a:lnTo>
                  <a:pt x="731265" y="166116"/>
                </a:lnTo>
                <a:close/>
              </a:path>
              <a:path w="1072514" h="282575">
                <a:moveTo>
                  <a:pt x="781902" y="206375"/>
                </a:moveTo>
                <a:lnTo>
                  <a:pt x="706501" y="206375"/>
                </a:lnTo>
                <a:lnTo>
                  <a:pt x="718242" y="207494"/>
                </a:lnTo>
                <a:lnTo>
                  <a:pt x="726614" y="210851"/>
                </a:lnTo>
                <a:lnTo>
                  <a:pt x="731629" y="216447"/>
                </a:lnTo>
                <a:lnTo>
                  <a:pt x="733298" y="224282"/>
                </a:lnTo>
                <a:lnTo>
                  <a:pt x="731629" y="232189"/>
                </a:lnTo>
                <a:lnTo>
                  <a:pt x="726614" y="237823"/>
                </a:lnTo>
                <a:lnTo>
                  <a:pt x="718242" y="241194"/>
                </a:lnTo>
                <a:lnTo>
                  <a:pt x="706501" y="242316"/>
                </a:lnTo>
                <a:lnTo>
                  <a:pt x="781902" y="242316"/>
                </a:lnTo>
                <a:lnTo>
                  <a:pt x="782383" y="241194"/>
                </a:lnTo>
                <a:lnTo>
                  <a:pt x="782447" y="241046"/>
                </a:lnTo>
                <a:lnTo>
                  <a:pt x="783971" y="233045"/>
                </a:lnTo>
                <a:lnTo>
                  <a:pt x="783971" y="215646"/>
                </a:lnTo>
                <a:lnTo>
                  <a:pt x="782447" y="207645"/>
                </a:lnTo>
                <a:lnTo>
                  <a:pt x="781902" y="206375"/>
                </a:lnTo>
                <a:close/>
              </a:path>
              <a:path w="1072514" h="282575">
                <a:moveTo>
                  <a:pt x="69850" y="180467"/>
                </a:moveTo>
                <a:lnTo>
                  <a:pt x="19176" y="180467"/>
                </a:lnTo>
                <a:lnTo>
                  <a:pt x="19176" y="281050"/>
                </a:lnTo>
                <a:lnTo>
                  <a:pt x="239522" y="281050"/>
                </a:lnTo>
                <a:lnTo>
                  <a:pt x="239522" y="238379"/>
                </a:lnTo>
                <a:lnTo>
                  <a:pt x="69850" y="238379"/>
                </a:lnTo>
                <a:lnTo>
                  <a:pt x="69850" y="180467"/>
                </a:lnTo>
                <a:close/>
              </a:path>
              <a:path w="1072514" h="282575">
                <a:moveTo>
                  <a:pt x="237744" y="3683"/>
                </a:moveTo>
                <a:lnTo>
                  <a:pt x="187071" y="3683"/>
                </a:lnTo>
                <a:lnTo>
                  <a:pt x="187071" y="207010"/>
                </a:lnTo>
                <a:lnTo>
                  <a:pt x="237744" y="207010"/>
                </a:lnTo>
                <a:lnTo>
                  <a:pt x="237744" y="3683"/>
                </a:lnTo>
                <a:close/>
              </a:path>
              <a:path w="1072514" h="282575">
                <a:moveTo>
                  <a:pt x="81914" y="0"/>
                </a:moveTo>
                <a:lnTo>
                  <a:pt x="42465" y="6421"/>
                </a:lnTo>
                <a:lnTo>
                  <a:pt x="9854" y="31513"/>
                </a:lnTo>
                <a:lnTo>
                  <a:pt x="0" y="66421"/>
                </a:lnTo>
                <a:lnTo>
                  <a:pt x="0" y="101854"/>
                </a:lnTo>
                <a:lnTo>
                  <a:pt x="302" y="107823"/>
                </a:lnTo>
                <a:lnTo>
                  <a:pt x="402" y="109807"/>
                </a:lnTo>
                <a:lnTo>
                  <a:pt x="18530" y="147187"/>
                </a:lnTo>
                <a:lnTo>
                  <a:pt x="57251" y="165917"/>
                </a:lnTo>
                <a:lnTo>
                  <a:pt x="81914" y="168275"/>
                </a:lnTo>
                <a:lnTo>
                  <a:pt x="90511" y="168013"/>
                </a:lnTo>
                <a:lnTo>
                  <a:pt x="128206" y="158956"/>
                </a:lnTo>
                <a:lnTo>
                  <a:pt x="157607" y="130810"/>
                </a:lnTo>
                <a:lnTo>
                  <a:pt x="158789" y="128016"/>
                </a:lnTo>
                <a:lnTo>
                  <a:pt x="72644" y="128016"/>
                </a:lnTo>
                <a:lnTo>
                  <a:pt x="65024" y="125475"/>
                </a:lnTo>
                <a:lnTo>
                  <a:pt x="59309" y="120396"/>
                </a:lnTo>
                <a:lnTo>
                  <a:pt x="53466" y="115316"/>
                </a:lnTo>
                <a:lnTo>
                  <a:pt x="50546" y="107823"/>
                </a:lnTo>
                <a:lnTo>
                  <a:pt x="50546" y="60452"/>
                </a:lnTo>
                <a:lnTo>
                  <a:pt x="53466" y="52959"/>
                </a:lnTo>
                <a:lnTo>
                  <a:pt x="59309" y="47879"/>
                </a:lnTo>
                <a:lnTo>
                  <a:pt x="65024" y="42799"/>
                </a:lnTo>
                <a:lnTo>
                  <a:pt x="72644" y="40259"/>
                </a:lnTo>
                <a:lnTo>
                  <a:pt x="158789" y="40259"/>
                </a:lnTo>
                <a:lnTo>
                  <a:pt x="157607" y="37465"/>
                </a:lnTo>
                <a:lnTo>
                  <a:pt x="128206" y="9302"/>
                </a:lnTo>
                <a:lnTo>
                  <a:pt x="90511" y="259"/>
                </a:lnTo>
                <a:lnTo>
                  <a:pt x="81914" y="0"/>
                </a:lnTo>
                <a:close/>
              </a:path>
              <a:path w="1072514" h="282575">
                <a:moveTo>
                  <a:pt x="158789" y="40259"/>
                </a:moveTo>
                <a:lnTo>
                  <a:pt x="91312" y="40259"/>
                </a:lnTo>
                <a:lnTo>
                  <a:pt x="98933" y="42799"/>
                </a:lnTo>
                <a:lnTo>
                  <a:pt x="104648" y="47879"/>
                </a:lnTo>
                <a:lnTo>
                  <a:pt x="110489" y="52959"/>
                </a:lnTo>
                <a:lnTo>
                  <a:pt x="113411" y="60452"/>
                </a:lnTo>
                <a:lnTo>
                  <a:pt x="113411" y="107823"/>
                </a:lnTo>
                <a:lnTo>
                  <a:pt x="110489" y="115316"/>
                </a:lnTo>
                <a:lnTo>
                  <a:pt x="104648" y="120396"/>
                </a:lnTo>
                <a:lnTo>
                  <a:pt x="98933" y="125475"/>
                </a:lnTo>
                <a:lnTo>
                  <a:pt x="91312" y="128016"/>
                </a:lnTo>
                <a:lnTo>
                  <a:pt x="158789" y="128016"/>
                </a:lnTo>
                <a:lnTo>
                  <a:pt x="160367" y="124285"/>
                </a:lnTo>
                <a:lnTo>
                  <a:pt x="162353" y="117284"/>
                </a:lnTo>
                <a:lnTo>
                  <a:pt x="163554" y="109807"/>
                </a:lnTo>
                <a:lnTo>
                  <a:pt x="163957" y="101854"/>
                </a:lnTo>
                <a:lnTo>
                  <a:pt x="163957" y="66421"/>
                </a:lnTo>
                <a:lnTo>
                  <a:pt x="163654" y="60452"/>
                </a:lnTo>
                <a:lnTo>
                  <a:pt x="163554" y="58467"/>
                </a:lnTo>
                <a:lnTo>
                  <a:pt x="162353" y="50990"/>
                </a:lnTo>
                <a:lnTo>
                  <a:pt x="160367" y="43989"/>
                </a:lnTo>
                <a:lnTo>
                  <a:pt x="158789" y="40259"/>
                </a:lnTo>
                <a:close/>
              </a:path>
              <a:path w="1072514" h="282575">
                <a:moveTo>
                  <a:pt x="625983" y="0"/>
                </a:moveTo>
                <a:lnTo>
                  <a:pt x="587263" y="6421"/>
                </a:lnTo>
                <a:lnTo>
                  <a:pt x="555242" y="31513"/>
                </a:lnTo>
                <a:lnTo>
                  <a:pt x="545591" y="66421"/>
                </a:lnTo>
                <a:lnTo>
                  <a:pt x="545591" y="86233"/>
                </a:lnTo>
                <a:lnTo>
                  <a:pt x="559228" y="126714"/>
                </a:lnTo>
                <a:lnTo>
                  <a:pt x="594360" y="148590"/>
                </a:lnTo>
                <a:lnTo>
                  <a:pt x="625983" y="152654"/>
                </a:lnTo>
                <a:lnTo>
                  <a:pt x="634245" y="152411"/>
                </a:lnTo>
                <a:lnTo>
                  <a:pt x="671417" y="143414"/>
                </a:lnTo>
                <a:lnTo>
                  <a:pt x="700277" y="115189"/>
                </a:lnTo>
                <a:lnTo>
                  <a:pt x="701410" y="112522"/>
                </a:lnTo>
                <a:lnTo>
                  <a:pt x="617093" y="112522"/>
                </a:lnTo>
                <a:lnTo>
                  <a:pt x="609853" y="109982"/>
                </a:lnTo>
                <a:lnTo>
                  <a:pt x="598932" y="99822"/>
                </a:lnTo>
                <a:lnTo>
                  <a:pt x="596138" y="92202"/>
                </a:lnTo>
                <a:lnTo>
                  <a:pt x="596138" y="60452"/>
                </a:lnTo>
                <a:lnTo>
                  <a:pt x="598932" y="52959"/>
                </a:lnTo>
                <a:lnTo>
                  <a:pt x="609853" y="42799"/>
                </a:lnTo>
                <a:lnTo>
                  <a:pt x="617093" y="40259"/>
                </a:lnTo>
                <a:lnTo>
                  <a:pt x="701451" y="40259"/>
                </a:lnTo>
                <a:lnTo>
                  <a:pt x="700277" y="37465"/>
                </a:lnTo>
                <a:lnTo>
                  <a:pt x="671417" y="9302"/>
                </a:lnTo>
                <a:lnTo>
                  <a:pt x="634245" y="259"/>
                </a:lnTo>
                <a:lnTo>
                  <a:pt x="625983" y="0"/>
                </a:lnTo>
                <a:close/>
              </a:path>
              <a:path w="1072514" h="282575">
                <a:moveTo>
                  <a:pt x="701451" y="40259"/>
                </a:moveTo>
                <a:lnTo>
                  <a:pt x="635000" y="40259"/>
                </a:lnTo>
                <a:lnTo>
                  <a:pt x="642238" y="42799"/>
                </a:lnTo>
                <a:lnTo>
                  <a:pt x="653161" y="52959"/>
                </a:lnTo>
                <a:lnTo>
                  <a:pt x="655954" y="60452"/>
                </a:lnTo>
                <a:lnTo>
                  <a:pt x="655954" y="92202"/>
                </a:lnTo>
                <a:lnTo>
                  <a:pt x="653161" y="99822"/>
                </a:lnTo>
                <a:lnTo>
                  <a:pt x="642238" y="109982"/>
                </a:lnTo>
                <a:lnTo>
                  <a:pt x="635000" y="112522"/>
                </a:lnTo>
                <a:lnTo>
                  <a:pt x="701410" y="112522"/>
                </a:lnTo>
                <a:lnTo>
                  <a:pt x="703018" y="108735"/>
                </a:lnTo>
                <a:lnTo>
                  <a:pt x="704961" y="101758"/>
                </a:lnTo>
                <a:lnTo>
                  <a:pt x="706118" y="94257"/>
                </a:lnTo>
                <a:lnTo>
                  <a:pt x="706501" y="86233"/>
                </a:lnTo>
                <a:lnTo>
                  <a:pt x="706501" y="66421"/>
                </a:lnTo>
                <a:lnTo>
                  <a:pt x="706213" y="60452"/>
                </a:lnTo>
                <a:lnTo>
                  <a:pt x="706118" y="58467"/>
                </a:lnTo>
                <a:lnTo>
                  <a:pt x="704961" y="50990"/>
                </a:lnTo>
                <a:lnTo>
                  <a:pt x="703018" y="43989"/>
                </a:lnTo>
                <a:lnTo>
                  <a:pt x="701451" y="40259"/>
                </a:lnTo>
                <a:close/>
              </a:path>
              <a:path w="1072514" h="282575">
                <a:moveTo>
                  <a:pt x="332104" y="45974"/>
                </a:moveTo>
                <a:lnTo>
                  <a:pt x="286131" y="45974"/>
                </a:lnTo>
                <a:lnTo>
                  <a:pt x="267588" y="261493"/>
                </a:lnTo>
                <a:lnTo>
                  <a:pt x="313309" y="261493"/>
                </a:lnTo>
                <a:lnTo>
                  <a:pt x="330073" y="54229"/>
                </a:lnTo>
                <a:lnTo>
                  <a:pt x="330326" y="48768"/>
                </a:lnTo>
                <a:lnTo>
                  <a:pt x="332104" y="45974"/>
                </a:lnTo>
                <a:close/>
              </a:path>
              <a:path w="1072514" h="282575">
                <a:moveTo>
                  <a:pt x="387350" y="45974"/>
                </a:moveTo>
                <a:lnTo>
                  <a:pt x="341249" y="45974"/>
                </a:lnTo>
                <a:lnTo>
                  <a:pt x="343026" y="48768"/>
                </a:lnTo>
                <a:lnTo>
                  <a:pt x="343535" y="54229"/>
                </a:lnTo>
                <a:lnTo>
                  <a:pt x="354838" y="261493"/>
                </a:lnTo>
                <a:lnTo>
                  <a:pt x="400431" y="261493"/>
                </a:lnTo>
                <a:lnTo>
                  <a:pt x="387350" y="45974"/>
                </a:lnTo>
                <a:close/>
              </a:path>
              <a:path w="1072514" h="282575">
                <a:moveTo>
                  <a:pt x="405384" y="5207"/>
                </a:moveTo>
                <a:lnTo>
                  <a:pt x="269494" y="5207"/>
                </a:lnTo>
                <a:lnTo>
                  <a:pt x="269494" y="45974"/>
                </a:lnTo>
                <a:lnTo>
                  <a:pt x="405384" y="45974"/>
                </a:lnTo>
                <a:lnTo>
                  <a:pt x="405384" y="5207"/>
                </a:lnTo>
                <a:close/>
              </a:path>
              <a:path w="1072514" h="282575">
                <a:moveTo>
                  <a:pt x="1065276" y="99695"/>
                </a:moveTo>
                <a:lnTo>
                  <a:pt x="1014602" y="99695"/>
                </a:lnTo>
                <a:lnTo>
                  <a:pt x="1014602" y="159131"/>
                </a:lnTo>
                <a:lnTo>
                  <a:pt x="1065276" y="159131"/>
                </a:lnTo>
                <a:lnTo>
                  <a:pt x="1065276" y="99695"/>
                </a:lnTo>
                <a:close/>
              </a:path>
              <a:path w="1072514" h="282575">
                <a:moveTo>
                  <a:pt x="984503" y="5207"/>
                </a:moveTo>
                <a:lnTo>
                  <a:pt x="914019" y="5207"/>
                </a:lnTo>
                <a:lnTo>
                  <a:pt x="906400" y="5399"/>
                </a:lnTo>
                <a:lnTo>
                  <a:pt x="872363" y="18034"/>
                </a:lnTo>
                <a:lnTo>
                  <a:pt x="868299" y="22225"/>
                </a:lnTo>
                <a:lnTo>
                  <a:pt x="822706" y="156083"/>
                </a:lnTo>
                <a:lnTo>
                  <a:pt x="874395" y="156083"/>
                </a:lnTo>
                <a:lnTo>
                  <a:pt x="903097" y="60706"/>
                </a:lnTo>
                <a:lnTo>
                  <a:pt x="904494" y="56007"/>
                </a:lnTo>
                <a:lnTo>
                  <a:pt x="906399" y="52324"/>
                </a:lnTo>
                <a:lnTo>
                  <a:pt x="908558" y="49530"/>
                </a:lnTo>
                <a:lnTo>
                  <a:pt x="910844" y="46736"/>
                </a:lnTo>
                <a:lnTo>
                  <a:pt x="914526" y="45466"/>
                </a:lnTo>
                <a:lnTo>
                  <a:pt x="984503" y="45466"/>
                </a:lnTo>
                <a:lnTo>
                  <a:pt x="984503" y="5207"/>
                </a:lnTo>
                <a:close/>
              </a:path>
              <a:path w="1072514" h="282575">
                <a:moveTo>
                  <a:pt x="984503" y="45466"/>
                </a:moveTo>
                <a:lnTo>
                  <a:pt x="933831" y="45466"/>
                </a:lnTo>
                <a:lnTo>
                  <a:pt x="933831" y="156083"/>
                </a:lnTo>
                <a:lnTo>
                  <a:pt x="984503" y="156083"/>
                </a:lnTo>
                <a:lnTo>
                  <a:pt x="984503" y="99695"/>
                </a:lnTo>
                <a:lnTo>
                  <a:pt x="1065276" y="99695"/>
                </a:lnTo>
                <a:lnTo>
                  <a:pt x="1065276" y="57023"/>
                </a:lnTo>
                <a:lnTo>
                  <a:pt x="984503" y="57023"/>
                </a:lnTo>
                <a:lnTo>
                  <a:pt x="984503" y="45466"/>
                </a:lnTo>
                <a:close/>
              </a:path>
              <a:path w="1072514" h="282575">
                <a:moveTo>
                  <a:pt x="1065276" y="3683"/>
                </a:moveTo>
                <a:lnTo>
                  <a:pt x="1014602" y="3683"/>
                </a:lnTo>
                <a:lnTo>
                  <a:pt x="1014602" y="57023"/>
                </a:lnTo>
                <a:lnTo>
                  <a:pt x="1065276" y="57023"/>
                </a:lnTo>
                <a:lnTo>
                  <a:pt x="1065276" y="3683"/>
                </a:lnTo>
                <a:close/>
              </a:path>
              <a:path w="1072514" h="282575">
                <a:moveTo>
                  <a:pt x="777239" y="3683"/>
                </a:moveTo>
                <a:lnTo>
                  <a:pt x="726566" y="3683"/>
                </a:lnTo>
                <a:lnTo>
                  <a:pt x="726566" y="159131"/>
                </a:lnTo>
                <a:lnTo>
                  <a:pt x="777239" y="159131"/>
                </a:lnTo>
                <a:lnTo>
                  <a:pt x="777239" y="132334"/>
                </a:lnTo>
                <a:lnTo>
                  <a:pt x="810133" y="132334"/>
                </a:lnTo>
                <a:lnTo>
                  <a:pt x="810133" y="90170"/>
                </a:lnTo>
                <a:lnTo>
                  <a:pt x="777239" y="90170"/>
                </a:lnTo>
                <a:lnTo>
                  <a:pt x="777239" y="67691"/>
                </a:lnTo>
                <a:lnTo>
                  <a:pt x="810133" y="67691"/>
                </a:lnTo>
                <a:lnTo>
                  <a:pt x="810133" y="25654"/>
                </a:lnTo>
                <a:lnTo>
                  <a:pt x="777239" y="25654"/>
                </a:lnTo>
                <a:lnTo>
                  <a:pt x="777239" y="3683"/>
                </a:lnTo>
                <a:close/>
              </a:path>
              <a:path w="1072514" h="282575">
                <a:moveTo>
                  <a:pt x="459613" y="3683"/>
                </a:moveTo>
                <a:lnTo>
                  <a:pt x="414527" y="3683"/>
                </a:lnTo>
                <a:lnTo>
                  <a:pt x="414527" y="281686"/>
                </a:lnTo>
                <a:lnTo>
                  <a:pt x="459613" y="281686"/>
                </a:lnTo>
                <a:lnTo>
                  <a:pt x="459613" y="144780"/>
                </a:lnTo>
                <a:lnTo>
                  <a:pt x="521208" y="144780"/>
                </a:lnTo>
                <a:lnTo>
                  <a:pt x="521208" y="97790"/>
                </a:lnTo>
                <a:lnTo>
                  <a:pt x="459613" y="97790"/>
                </a:lnTo>
                <a:lnTo>
                  <a:pt x="459613" y="3683"/>
                </a:lnTo>
                <a:close/>
              </a:path>
              <a:path w="1072514" h="282575">
                <a:moveTo>
                  <a:pt x="521208" y="144780"/>
                </a:moveTo>
                <a:lnTo>
                  <a:pt x="475741" y="144780"/>
                </a:lnTo>
                <a:lnTo>
                  <a:pt x="475741" y="281686"/>
                </a:lnTo>
                <a:lnTo>
                  <a:pt x="521208" y="281686"/>
                </a:lnTo>
                <a:lnTo>
                  <a:pt x="521208" y="144780"/>
                </a:lnTo>
                <a:close/>
              </a:path>
              <a:path w="1072514" h="282575">
                <a:moveTo>
                  <a:pt x="521208" y="3683"/>
                </a:moveTo>
                <a:lnTo>
                  <a:pt x="475741" y="3683"/>
                </a:lnTo>
                <a:lnTo>
                  <a:pt x="475741" y="97790"/>
                </a:lnTo>
                <a:lnTo>
                  <a:pt x="521208" y="97790"/>
                </a:lnTo>
                <a:lnTo>
                  <a:pt x="521208" y="3683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69734" y="1319402"/>
            <a:ext cx="1367155" cy="281940"/>
          </a:xfrm>
          <a:custGeom>
            <a:avLst/>
            <a:gdLst/>
            <a:ahLst/>
            <a:cxnLst/>
            <a:rect l="l" t="t" r="r" b="b"/>
            <a:pathLst>
              <a:path w="1367154" h="281940">
                <a:moveTo>
                  <a:pt x="350520" y="183515"/>
                </a:moveTo>
                <a:lnTo>
                  <a:pt x="299974" y="183515"/>
                </a:lnTo>
                <a:lnTo>
                  <a:pt x="299974" y="281050"/>
                </a:lnTo>
                <a:lnTo>
                  <a:pt x="520319" y="281050"/>
                </a:lnTo>
                <a:lnTo>
                  <a:pt x="520319" y="238379"/>
                </a:lnTo>
                <a:lnTo>
                  <a:pt x="350520" y="238379"/>
                </a:lnTo>
                <a:lnTo>
                  <a:pt x="350520" y="183515"/>
                </a:lnTo>
                <a:close/>
              </a:path>
              <a:path w="1367154" h="281940">
                <a:moveTo>
                  <a:pt x="518541" y="3683"/>
                </a:moveTo>
                <a:lnTo>
                  <a:pt x="467995" y="3683"/>
                </a:lnTo>
                <a:lnTo>
                  <a:pt x="467995" y="210058"/>
                </a:lnTo>
                <a:lnTo>
                  <a:pt x="518541" y="210058"/>
                </a:lnTo>
                <a:lnTo>
                  <a:pt x="518541" y="3683"/>
                </a:lnTo>
                <a:close/>
              </a:path>
              <a:path w="1367154" h="281940">
                <a:moveTo>
                  <a:pt x="361315" y="45466"/>
                </a:moveTo>
                <a:lnTo>
                  <a:pt x="308864" y="45466"/>
                </a:lnTo>
                <a:lnTo>
                  <a:pt x="279273" y="170053"/>
                </a:lnTo>
                <a:lnTo>
                  <a:pt x="329819" y="170053"/>
                </a:lnTo>
                <a:lnTo>
                  <a:pt x="356997" y="53340"/>
                </a:lnTo>
                <a:lnTo>
                  <a:pt x="357632" y="51054"/>
                </a:lnTo>
                <a:lnTo>
                  <a:pt x="358267" y="49275"/>
                </a:lnTo>
                <a:lnTo>
                  <a:pt x="359156" y="47752"/>
                </a:lnTo>
                <a:lnTo>
                  <a:pt x="359918" y="46228"/>
                </a:lnTo>
                <a:lnTo>
                  <a:pt x="361315" y="45466"/>
                </a:lnTo>
                <a:close/>
              </a:path>
              <a:path w="1367154" h="281940">
                <a:moveTo>
                  <a:pt x="425576" y="45466"/>
                </a:moveTo>
                <a:lnTo>
                  <a:pt x="374396" y="45466"/>
                </a:lnTo>
                <a:lnTo>
                  <a:pt x="376555" y="48006"/>
                </a:lnTo>
                <a:lnTo>
                  <a:pt x="377444" y="53340"/>
                </a:lnTo>
                <a:lnTo>
                  <a:pt x="399034" y="170053"/>
                </a:lnTo>
                <a:lnTo>
                  <a:pt x="449580" y="170053"/>
                </a:lnTo>
                <a:lnTo>
                  <a:pt x="425576" y="45466"/>
                </a:lnTo>
                <a:close/>
              </a:path>
              <a:path w="1367154" h="281940">
                <a:moveTo>
                  <a:pt x="455803" y="5207"/>
                </a:moveTo>
                <a:lnTo>
                  <a:pt x="281432" y="5207"/>
                </a:lnTo>
                <a:lnTo>
                  <a:pt x="281432" y="45466"/>
                </a:lnTo>
                <a:lnTo>
                  <a:pt x="455803" y="45466"/>
                </a:lnTo>
                <a:lnTo>
                  <a:pt x="455803" y="5207"/>
                </a:lnTo>
                <a:close/>
              </a:path>
              <a:path w="1367154" h="281940">
                <a:moveTo>
                  <a:pt x="626491" y="180467"/>
                </a:moveTo>
                <a:lnTo>
                  <a:pt x="575818" y="180467"/>
                </a:lnTo>
                <a:lnTo>
                  <a:pt x="575818" y="281050"/>
                </a:lnTo>
                <a:lnTo>
                  <a:pt x="796163" y="281050"/>
                </a:lnTo>
                <a:lnTo>
                  <a:pt x="796163" y="238379"/>
                </a:lnTo>
                <a:lnTo>
                  <a:pt x="626491" y="238379"/>
                </a:lnTo>
                <a:lnTo>
                  <a:pt x="626491" y="180467"/>
                </a:lnTo>
                <a:close/>
              </a:path>
              <a:path w="1367154" h="281940">
                <a:moveTo>
                  <a:pt x="794385" y="142367"/>
                </a:moveTo>
                <a:lnTo>
                  <a:pt x="743712" y="142367"/>
                </a:lnTo>
                <a:lnTo>
                  <a:pt x="743712" y="207010"/>
                </a:lnTo>
                <a:lnTo>
                  <a:pt x="794385" y="207010"/>
                </a:lnTo>
                <a:lnTo>
                  <a:pt x="794385" y="142367"/>
                </a:lnTo>
                <a:close/>
              </a:path>
              <a:path w="1367154" h="281940">
                <a:moveTo>
                  <a:pt x="635508" y="0"/>
                </a:moveTo>
                <a:lnTo>
                  <a:pt x="597538" y="6421"/>
                </a:lnTo>
                <a:lnTo>
                  <a:pt x="566070" y="31513"/>
                </a:lnTo>
                <a:lnTo>
                  <a:pt x="556641" y="66421"/>
                </a:lnTo>
                <a:lnTo>
                  <a:pt x="556641" y="101854"/>
                </a:lnTo>
                <a:lnTo>
                  <a:pt x="556926" y="107823"/>
                </a:lnTo>
                <a:lnTo>
                  <a:pt x="557022" y="109807"/>
                </a:lnTo>
                <a:lnTo>
                  <a:pt x="574452" y="147187"/>
                </a:lnTo>
                <a:lnTo>
                  <a:pt x="611808" y="165917"/>
                </a:lnTo>
                <a:lnTo>
                  <a:pt x="635508" y="168275"/>
                </a:lnTo>
                <a:lnTo>
                  <a:pt x="645816" y="167870"/>
                </a:lnTo>
                <a:lnTo>
                  <a:pt x="688895" y="153797"/>
                </a:lnTo>
                <a:lnTo>
                  <a:pt x="701167" y="142367"/>
                </a:lnTo>
                <a:lnTo>
                  <a:pt x="794385" y="142367"/>
                </a:lnTo>
                <a:lnTo>
                  <a:pt x="794385" y="128016"/>
                </a:lnTo>
                <a:lnTo>
                  <a:pt x="626999" y="128016"/>
                </a:lnTo>
                <a:lnTo>
                  <a:pt x="620141" y="125475"/>
                </a:lnTo>
                <a:lnTo>
                  <a:pt x="614934" y="120396"/>
                </a:lnTo>
                <a:lnTo>
                  <a:pt x="609854" y="115316"/>
                </a:lnTo>
                <a:lnTo>
                  <a:pt x="607187" y="107823"/>
                </a:lnTo>
                <a:lnTo>
                  <a:pt x="607187" y="60452"/>
                </a:lnTo>
                <a:lnTo>
                  <a:pt x="609854" y="52959"/>
                </a:lnTo>
                <a:lnTo>
                  <a:pt x="614934" y="47879"/>
                </a:lnTo>
                <a:lnTo>
                  <a:pt x="620141" y="42799"/>
                </a:lnTo>
                <a:lnTo>
                  <a:pt x="626999" y="40259"/>
                </a:lnTo>
                <a:lnTo>
                  <a:pt x="794385" y="40259"/>
                </a:lnTo>
                <a:lnTo>
                  <a:pt x="794385" y="28067"/>
                </a:lnTo>
                <a:lnTo>
                  <a:pt x="702691" y="28067"/>
                </a:lnTo>
                <a:lnTo>
                  <a:pt x="697021" y="21468"/>
                </a:lnTo>
                <a:lnTo>
                  <a:pt x="690483" y="15763"/>
                </a:lnTo>
                <a:lnTo>
                  <a:pt x="646104" y="430"/>
                </a:lnTo>
                <a:lnTo>
                  <a:pt x="635508" y="0"/>
                </a:lnTo>
                <a:close/>
              </a:path>
              <a:path w="1367154" h="281940">
                <a:moveTo>
                  <a:pt x="794385" y="40259"/>
                </a:moveTo>
                <a:lnTo>
                  <a:pt x="644144" y="40259"/>
                </a:lnTo>
                <a:lnTo>
                  <a:pt x="651001" y="42799"/>
                </a:lnTo>
                <a:lnTo>
                  <a:pt x="656082" y="47879"/>
                </a:lnTo>
                <a:lnTo>
                  <a:pt x="661289" y="52959"/>
                </a:lnTo>
                <a:lnTo>
                  <a:pt x="663956" y="60452"/>
                </a:lnTo>
                <a:lnTo>
                  <a:pt x="663956" y="107823"/>
                </a:lnTo>
                <a:lnTo>
                  <a:pt x="661289" y="115316"/>
                </a:lnTo>
                <a:lnTo>
                  <a:pt x="656082" y="120396"/>
                </a:lnTo>
                <a:lnTo>
                  <a:pt x="651001" y="125475"/>
                </a:lnTo>
                <a:lnTo>
                  <a:pt x="644144" y="128016"/>
                </a:lnTo>
                <a:lnTo>
                  <a:pt x="794385" y="128016"/>
                </a:lnTo>
                <a:lnTo>
                  <a:pt x="794385" y="101473"/>
                </a:lnTo>
                <a:lnTo>
                  <a:pt x="714501" y="101473"/>
                </a:lnTo>
                <a:lnTo>
                  <a:pt x="714501" y="68834"/>
                </a:lnTo>
                <a:lnTo>
                  <a:pt x="794385" y="68834"/>
                </a:lnTo>
                <a:lnTo>
                  <a:pt x="794385" y="40259"/>
                </a:lnTo>
                <a:close/>
              </a:path>
              <a:path w="1367154" h="281940">
                <a:moveTo>
                  <a:pt x="794385" y="68834"/>
                </a:moveTo>
                <a:lnTo>
                  <a:pt x="743712" y="68834"/>
                </a:lnTo>
                <a:lnTo>
                  <a:pt x="743712" y="101473"/>
                </a:lnTo>
                <a:lnTo>
                  <a:pt x="794385" y="101473"/>
                </a:lnTo>
                <a:lnTo>
                  <a:pt x="794385" y="68834"/>
                </a:lnTo>
                <a:close/>
              </a:path>
              <a:path w="1367154" h="281940">
                <a:moveTo>
                  <a:pt x="794385" y="3683"/>
                </a:moveTo>
                <a:lnTo>
                  <a:pt x="743712" y="3683"/>
                </a:lnTo>
                <a:lnTo>
                  <a:pt x="743712" y="28067"/>
                </a:lnTo>
                <a:lnTo>
                  <a:pt x="794385" y="28067"/>
                </a:lnTo>
                <a:lnTo>
                  <a:pt x="794385" y="3683"/>
                </a:lnTo>
                <a:close/>
              </a:path>
              <a:path w="1367154" h="281940">
                <a:moveTo>
                  <a:pt x="74803" y="180467"/>
                </a:moveTo>
                <a:lnTo>
                  <a:pt x="24130" y="180467"/>
                </a:lnTo>
                <a:lnTo>
                  <a:pt x="24130" y="281050"/>
                </a:lnTo>
                <a:lnTo>
                  <a:pt x="244475" y="281050"/>
                </a:lnTo>
                <a:lnTo>
                  <a:pt x="244475" y="238379"/>
                </a:lnTo>
                <a:lnTo>
                  <a:pt x="74803" y="238379"/>
                </a:lnTo>
                <a:lnTo>
                  <a:pt x="74803" y="180467"/>
                </a:lnTo>
                <a:close/>
              </a:path>
              <a:path w="1367154" h="281940">
                <a:moveTo>
                  <a:pt x="242697" y="106045"/>
                </a:moveTo>
                <a:lnTo>
                  <a:pt x="192024" y="106045"/>
                </a:lnTo>
                <a:lnTo>
                  <a:pt x="192024" y="207010"/>
                </a:lnTo>
                <a:lnTo>
                  <a:pt x="242697" y="207010"/>
                </a:lnTo>
                <a:lnTo>
                  <a:pt x="242697" y="106045"/>
                </a:lnTo>
                <a:close/>
              </a:path>
              <a:path w="1367154" h="281940">
                <a:moveTo>
                  <a:pt x="161925" y="5207"/>
                </a:moveTo>
                <a:lnTo>
                  <a:pt x="91567" y="5207"/>
                </a:lnTo>
                <a:lnTo>
                  <a:pt x="83853" y="5399"/>
                </a:lnTo>
                <a:lnTo>
                  <a:pt x="45085" y="21971"/>
                </a:lnTo>
                <a:lnTo>
                  <a:pt x="0" y="170053"/>
                </a:lnTo>
                <a:lnTo>
                  <a:pt x="51943" y="170053"/>
                </a:lnTo>
                <a:lnTo>
                  <a:pt x="80518" y="60706"/>
                </a:lnTo>
                <a:lnTo>
                  <a:pt x="81788" y="56007"/>
                </a:lnTo>
                <a:lnTo>
                  <a:pt x="83566" y="52324"/>
                </a:lnTo>
                <a:lnTo>
                  <a:pt x="85851" y="49530"/>
                </a:lnTo>
                <a:lnTo>
                  <a:pt x="88265" y="46736"/>
                </a:lnTo>
                <a:lnTo>
                  <a:pt x="91948" y="45466"/>
                </a:lnTo>
                <a:lnTo>
                  <a:pt x="161925" y="45466"/>
                </a:lnTo>
                <a:lnTo>
                  <a:pt x="161925" y="5207"/>
                </a:lnTo>
                <a:close/>
              </a:path>
              <a:path w="1367154" h="281940">
                <a:moveTo>
                  <a:pt x="161925" y="45466"/>
                </a:moveTo>
                <a:lnTo>
                  <a:pt x="111379" y="45466"/>
                </a:lnTo>
                <a:lnTo>
                  <a:pt x="111379" y="170053"/>
                </a:lnTo>
                <a:lnTo>
                  <a:pt x="161925" y="170053"/>
                </a:lnTo>
                <a:lnTo>
                  <a:pt x="161925" y="106045"/>
                </a:lnTo>
                <a:lnTo>
                  <a:pt x="242697" y="106045"/>
                </a:lnTo>
                <a:lnTo>
                  <a:pt x="242697" y="63373"/>
                </a:lnTo>
                <a:lnTo>
                  <a:pt x="161925" y="63373"/>
                </a:lnTo>
                <a:lnTo>
                  <a:pt x="161925" y="45466"/>
                </a:lnTo>
                <a:close/>
              </a:path>
              <a:path w="1367154" h="281940">
                <a:moveTo>
                  <a:pt x="242697" y="3683"/>
                </a:moveTo>
                <a:lnTo>
                  <a:pt x="192024" y="3683"/>
                </a:lnTo>
                <a:lnTo>
                  <a:pt x="192024" y="63373"/>
                </a:lnTo>
                <a:lnTo>
                  <a:pt x="242697" y="63373"/>
                </a:lnTo>
                <a:lnTo>
                  <a:pt x="242697" y="3683"/>
                </a:lnTo>
                <a:close/>
              </a:path>
              <a:path w="1367154" h="281940">
                <a:moveTo>
                  <a:pt x="982726" y="185928"/>
                </a:moveTo>
                <a:lnTo>
                  <a:pt x="929132" y="185928"/>
                </a:lnTo>
                <a:lnTo>
                  <a:pt x="929132" y="281686"/>
                </a:lnTo>
                <a:lnTo>
                  <a:pt x="982726" y="281686"/>
                </a:lnTo>
                <a:lnTo>
                  <a:pt x="982726" y="185928"/>
                </a:lnTo>
                <a:close/>
              </a:path>
              <a:path w="1367154" h="281940">
                <a:moveTo>
                  <a:pt x="1085469" y="146304"/>
                </a:moveTo>
                <a:lnTo>
                  <a:pt x="826389" y="146304"/>
                </a:lnTo>
                <a:lnTo>
                  <a:pt x="826389" y="185928"/>
                </a:lnTo>
                <a:lnTo>
                  <a:pt x="1085469" y="185928"/>
                </a:lnTo>
                <a:lnTo>
                  <a:pt x="1085469" y="146304"/>
                </a:lnTo>
                <a:close/>
              </a:path>
              <a:path w="1367154" h="281940">
                <a:moveTo>
                  <a:pt x="1181227" y="45974"/>
                </a:moveTo>
                <a:lnTo>
                  <a:pt x="1128776" y="45974"/>
                </a:lnTo>
                <a:lnTo>
                  <a:pt x="1099185" y="261493"/>
                </a:lnTo>
                <a:lnTo>
                  <a:pt x="1149731" y="261493"/>
                </a:lnTo>
                <a:lnTo>
                  <a:pt x="1176909" y="53975"/>
                </a:lnTo>
                <a:lnTo>
                  <a:pt x="1177290" y="51689"/>
                </a:lnTo>
                <a:lnTo>
                  <a:pt x="1177925" y="49784"/>
                </a:lnTo>
                <a:lnTo>
                  <a:pt x="1178941" y="48260"/>
                </a:lnTo>
                <a:lnTo>
                  <a:pt x="1179830" y="46736"/>
                </a:lnTo>
                <a:lnTo>
                  <a:pt x="1181227" y="45974"/>
                </a:lnTo>
                <a:close/>
              </a:path>
              <a:path w="1367154" h="281940">
                <a:moveTo>
                  <a:pt x="1245489" y="45974"/>
                </a:moveTo>
                <a:lnTo>
                  <a:pt x="1194562" y="45974"/>
                </a:lnTo>
                <a:lnTo>
                  <a:pt x="1196721" y="48641"/>
                </a:lnTo>
                <a:lnTo>
                  <a:pt x="1197356" y="53975"/>
                </a:lnTo>
                <a:lnTo>
                  <a:pt x="1218946" y="261493"/>
                </a:lnTo>
                <a:lnTo>
                  <a:pt x="1269619" y="261493"/>
                </a:lnTo>
                <a:lnTo>
                  <a:pt x="1245574" y="46736"/>
                </a:lnTo>
                <a:lnTo>
                  <a:pt x="1245489" y="45974"/>
                </a:lnTo>
                <a:close/>
              </a:path>
              <a:path w="1367154" h="281940">
                <a:moveTo>
                  <a:pt x="1274191" y="5207"/>
                </a:moveTo>
                <a:lnTo>
                  <a:pt x="1102868" y="5207"/>
                </a:lnTo>
                <a:lnTo>
                  <a:pt x="1102868" y="45974"/>
                </a:lnTo>
                <a:lnTo>
                  <a:pt x="1274191" y="45974"/>
                </a:lnTo>
                <a:lnTo>
                  <a:pt x="1274191" y="5207"/>
                </a:lnTo>
                <a:close/>
              </a:path>
              <a:path w="1367154" h="281940">
                <a:moveTo>
                  <a:pt x="1062101" y="5207"/>
                </a:moveTo>
                <a:lnTo>
                  <a:pt x="842518" y="5207"/>
                </a:lnTo>
                <a:lnTo>
                  <a:pt x="842518" y="44831"/>
                </a:lnTo>
                <a:lnTo>
                  <a:pt x="1017651" y="44831"/>
                </a:lnTo>
                <a:lnTo>
                  <a:pt x="1020572" y="47625"/>
                </a:lnTo>
                <a:lnTo>
                  <a:pt x="1019937" y="53340"/>
                </a:lnTo>
                <a:lnTo>
                  <a:pt x="1012317" y="134112"/>
                </a:lnTo>
                <a:lnTo>
                  <a:pt x="1062863" y="134112"/>
                </a:lnTo>
                <a:lnTo>
                  <a:pt x="1072388" y="21971"/>
                </a:lnTo>
                <a:lnTo>
                  <a:pt x="1072769" y="16891"/>
                </a:lnTo>
                <a:lnTo>
                  <a:pt x="1071626" y="12827"/>
                </a:lnTo>
                <a:lnTo>
                  <a:pt x="1068832" y="9779"/>
                </a:lnTo>
                <a:lnTo>
                  <a:pt x="1066165" y="6731"/>
                </a:lnTo>
                <a:lnTo>
                  <a:pt x="1062101" y="5207"/>
                </a:lnTo>
                <a:close/>
              </a:path>
              <a:path w="1367154" h="281940">
                <a:moveTo>
                  <a:pt x="1336929" y="3683"/>
                </a:moveTo>
                <a:lnTo>
                  <a:pt x="1286256" y="3683"/>
                </a:lnTo>
                <a:lnTo>
                  <a:pt x="1286256" y="281686"/>
                </a:lnTo>
                <a:lnTo>
                  <a:pt x="1336929" y="281686"/>
                </a:lnTo>
                <a:lnTo>
                  <a:pt x="1336929" y="143256"/>
                </a:lnTo>
                <a:lnTo>
                  <a:pt x="1366774" y="143256"/>
                </a:lnTo>
                <a:lnTo>
                  <a:pt x="1366774" y="99314"/>
                </a:lnTo>
                <a:lnTo>
                  <a:pt x="1336929" y="99314"/>
                </a:lnTo>
                <a:lnTo>
                  <a:pt x="1336929" y="3683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228583" y="1322196"/>
            <a:ext cx="526415" cy="280035"/>
          </a:xfrm>
          <a:custGeom>
            <a:avLst/>
            <a:gdLst/>
            <a:ahLst/>
            <a:cxnLst/>
            <a:rect l="l" t="t" r="r" b="b"/>
            <a:pathLst>
              <a:path w="526415" h="280034">
                <a:moveTo>
                  <a:pt x="473710" y="163322"/>
                </a:moveTo>
                <a:lnTo>
                  <a:pt x="347599" y="163322"/>
                </a:lnTo>
                <a:lnTo>
                  <a:pt x="339471" y="164718"/>
                </a:lnTo>
                <a:lnTo>
                  <a:pt x="331850" y="167639"/>
                </a:lnTo>
                <a:lnTo>
                  <a:pt x="324358" y="170434"/>
                </a:lnTo>
                <a:lnTo>
                  <a:pt x="317881" y="174371"/>
                </a:lnTo>
                <a:lnTo>
                  <a:pt x="306959" y="184530"/>
                </a:lnTo>
                <a:lnTo>
                  <a:pt x="302641" y="190626"/>
                </a:lnTo>
                <a:lnTo>
                  <a:pt x="296609" y="204700"/>
                </a:lnTo>
                <a:lnTo>
                  <a:pt x="296545" y="204850"/>
                </a:lnTo>
                <a:lnTo>
                  <a:pt x="295021" y="212851"/>
                </a:lnTo>
                <a:lnTo>
                  <a:pt x="295021" y="230250"/>
                </a:lnTo>
                <a:lnTo>
                  <a:pt x="317881" y="268731"/>
                </a:lnTo>
                <a:lnTo>
                  <a:pt x="331850" y="275463"/>
                </a:lnTo>
                <a:lnTo>
                  <a:pt x="339471" y="278384"/>
                </a:lnTo>
                <a:lnTo>
                  <a:pt x="347599" y="279780"/>
                </a:lnTo>
                <a:lnTo>
                  <a:pt x="473710" y="279780"/>
                </a:lnTo>
                <a:lnTo>
                  <a:pt x="481965" y="278384"/>
                </a:lnTo>
                <a:lnTo>
                  <a:pt x="489458" y="275463"/>
                </a:lnTo>
                <a:lnTo>
                  <a:pt x="496950" y="272668"/>
                </a:lnTo>
                <a:lnTo>
                  <a:pt x="503555" y="268731"/>
                </a:lnTo>
                <a:lnTo>
                  <a:pt x="514476" y="258572"/>
                </a:lnTo>
                <a:lnTo>
                  <a:pt x="518795" y="252475"/>
                </a:lnTo>
                <a:lnTo>
                  <a:pt x="524346" y="239522"/>
                </a:lnTo>
                <a:lnTo>
                  <a:pt x="363600" y="239522"/>
                </a:lnTo>
                <a:lnTo>
                  <a:pt x="357597" y="238251"/>
                </a:lnTo>
                <a:lnTo>
                  <a:pt x="357195" y="238251"/>
                </a:lnTo>
                <a:lnTo>
                  <a:pt x="352425" y="235203"/>
                </a:lnTo>
                <a:lnTo>
                  <a:pt x="347852" y="232410"/>
                </a:lnTo>
                <a:lnTo>
                  <a:pt x="345567" y="227837"/>
                </a:lnTo>
                <a:lnTo>
                  <a:pt x="345567" y="221487"/>
                </a:lnTo>
                <a:lnTo>
                  <a:pt x="347231" y="213653"/>
                </a:lnTo>
                <a:lnTo>
                  <a:pt x="352218" y="208057"/>
                </a:lnTo>
                <a:lnTo>
                  <a:pt x="360515" y="204700"/>
                </a:lnTo>
                <a:lnTo>
                  <a:pt x="372110" y="203580"/>
                </a:lnTo>
                <a:lnTo>
                  <a:pt x="524346" y="203580"/>
                </a:lnTo>
                <a:lnTo>
                  <a:pt x="518795" y="190626"/>
                </a:lnTo>
                <a:lnTo>
                  <a:pt x="514476" y="184530"/>
                </a:lnTo>
                <a:lnTo>
                  <a:pt x="503555" y="174371"/>
                </a:lnTo>
                <a:lnTo>
                  <a:pt x="496950" y="170434"/>
                </a:lnTo>
                <a:lnTo>
                  <a:pt x="489458" y="167639"/>
                </a:lnTo>
                <a:lnTo>
                  <a:pt x="481965" y="164718"/>
                </a:lnTo>
                <a:lnTo>
                  <a:pt x="473710" y="163322"/>
                </a:lnTo>
                <a:close/>
              </a:path>
              <a:path w="526415" h="280034">
                <a:moveTo>
                  <a:pt x="524346" y="203580"/>
                </a:moveTo>
                <a:lnTo>
                  <a:pt x="448945" y="203580"/>
                </a:lnTo>
                <a:lnTo>
                  <a:pt x="460686" y="204700"/>
                </a:lnTo>
                <a:lnTo>
                  <a:pt x="469058" y="208057"/>
                </a:lnTo>
                <a:lnTo>
                  <a:pt x="474073" y="213653"/>
                </a:lnTo>
                <a:lnTo>
                  <a:pt x="475742" y="221487"/>
                </a:lnTo>
                <a:lnTo>
                  <a:pt x="474073" y="229395"/>
                </a:lnTo>
                <a:lnTo>
                  <a:pt x="469058" y="235029"/>
                </a:lnTo>
                <a:lnTo>
                  <a:pt x="460686" y="238400"/>
                </a:lnTo>
                <a:lnTo>
                  <a:pt x="448945" y="239522"/>
                </a:lnTo>
                <a:lnTo>
                  <a:pt x="524346" y="239522"/>
                </a:lnTo>
                <a:lnTo>
                  <a:pt x="524827" y="238400"/>
                </a:lnTo>
                <a:lnTo>
                  <a:pt x="524891" y="238251"/>
                </a:lnTo>
                <a:lnTo>
                  <a:pt x="526415" y="230250"/>
                </a:lnTo>
                <a:lnTo>
                  <a:pt x="526415" y="212851"/>
                </a:lnTo>
                <a:lnTo>
                  <a:pt x="524891" y="204850"/>
                </a:lnTo>
                <a:lnTo>
                  <a:pt x="524346" y="203580"/>
                </a:lnTo>
                <a:close/>
              </a:path>
              <a:path w="526415" h="280034">
                <a:moveTo>
                  <a:pt x="244475" y="176149"/>
                </a:moveTo>
                <a:lnTo>
                  <a:pt x="14605" y="176149"/>
                </a:lnTo>
                <a:lnTo>
                  <a:pt x="14605" y="216408"/>
                </a:lnTo>
                <a:lnTo>
                  <a:pt x="193801" y="216408"/>
                </a:lnTo>
                <a:lnTo>
                  <a:pt x="193801" y="279780"/>
                </a:lnTo>
                <a:lnTo>
                  <a:pt x="244475" y="279780"/>
                </a:lnTo>
                <a:lnTo>
                  <a:pt x="244475" y="176149"/>
                </a:lnTo>
                <a:close/>
              </a:path>
              <a:path w="526415" h="280034">
                <a:moveTo>
                  <a:pt x="104267" y="159003"/>
                </a:moveTo>
                <a:lnTo>
                  <a:pt x="53594" y="159003"/>
                </a:lnTo>
                <a:lnTo>
                  <a:pt x="53594" y="176149"/>
                </a:lnTo>
                <a:lnTo>
                  <a:pt x="104267" y="176149"/>
                </a:lnTo>
                <a:lnTo>
                  <a:pt x="104267" y="159003"/>
                </a:lnTo>
                <a:close/>
              </a:path>
              <a:path w="526415" h="280034">
                <a:moveTo>
                  <a:pt x="205359" y="159003"/>
                </a:moveTo>
                <a:lnTo>
                  <a:pt x="154813" y="159003"/>
                </a:lnTo>
                <a:lnTo>
                  <a:pt x="154813" y="176149"/>
                </a:lnTo>
                <a:lnTo>
                  <a:pt x="205359" y="176149"/>
                </a:lnTo>
                <a:lnTo>
                  <a:pt x="205359" y="159003"/>
                </a:lnTo>
                <a:close/>
              </a:path>
              <a:path w="526415" h="280034">
                <a:moveTo>
                  <a:pt x="259080" y="119379"/>
                </a:moveTo>
                <a:lnTo>
                  <a:pt x="0" y="119379"/>
                </a:lnTo>
                <a:lnTo>
                  <a:pt x="0" y="159003"/>
                </a:lnTo>
                <a:lnTo>
                  <a:pt x="259080" y="159003"/>
                </a:lnTo>
                <a:lnTo>
                  <a:pt x="259080" y="119379"/>
                </a:lnTo>
                <a:close/>
              </a:path>
              <a:path w="526415" h="280034">
                <a:moveTo>
                  <a:pt x="197866" y="0"/>
                </a:moveTo>
                <a:lnTo>
                  <a:pt x="61087" y="0"/>
                </a:lnTo>
                <a:lnTo>
                  <a:pt x="52959" y="1142"/>
                </a:lnTo>
                <a:lnTo>
                  <a:pt x="16764" y="23622"/>
                </a:lnTo>
                <a:lnTo>
                  <a:pt x="9144" y="44450"/>
                </a:lnTo>
                <a:lnTo>
                  <a:pt x="9144" y="61467"/>
                </a:lnTo>
                <a:lnTo>
                  <a:pt x="31750" y="96774"/>
                </a:lnTo>
                <a:lnTo>
                  <a:pt x="45593" y="102488"/>
                </a:lnTo>
                <a:lnTo>
                  <a:pt x="52959" y="104901"/>
                </a:lnTo>
                <a:lnTo>
                  <a:pt x="61087" y="106045"/>
                </a:lnTo>
                <a:lnTo>
                  <a:pt x="197866" y="106045"/>
                </a:lnTo>
                <a:lnTo>
                  <a:pt x="206121" y="104901"/>
                </a:lnTo>
                <a:lnTo>
                  <a:pt x="213487" y="102488"/>
                </a:lnTo>
                <a:lnTo>
                  <a:pt x="220852" y="100202"/>
                </a:lnTo>
                <a:lnTo>
                  <a:pt x="227330" y="96774"/>
                </a:lnTo>
                <a:lnTo>
                  <a:pt x="232664" y="92328"/>
                </a:lnTo>
                <a:lnTo>
                  <a:pt x="238125" y="87884"/>
                </a:lnTo>
                <a:lnTo>
                  <a:pt x="242316" y="82296"/>
                </a:lnTo>
                <a:lnTo>
                  <a:pt x="248412" y="69087"/>
                </a:lnTo>
                <a:lnTo>
                  <a:pt x="248818" y="67055"/>
                </a:lnTo>
                <a:lnTo>
                  <a:pt x="71755" y="67055"/>
                </a:lnTo>
                <a:lnTo>
                  <a:pt x="67056" y="65659"/>
                </a:lnTo>
                <a:lnTo>
                  <a:pt x="64135" y="62991"/>
                </a:lnTo>
                <a:lnTo>
                  <a:pt x="61214" y="60451"/>
                </a:lnTo>
                <a:lnTo>
                  <a:pt x="59690" y="57023"/>
                </a:lnTo>
                <a:lnTo>
                  <a:pt x="59690" y="48895"/>
                </a:lnTo>
                <a:lnTo>
                  <a:pt x="61214" y="45592"/>
                </a:lnTo>
                <a:lnTo>
                  <a:pt x="67056" y="40259"/>
                </a:lnTo>
                <a:lnTo>
                  <a:pt x="71755" y="38988"/>
                </a:lnTo>
                <a:lnTo>
                  <a:pt x="248843" y="38988"/>
                </a:lnTo>
                <a:lnTo>
                  <a:pt x="248412" y="36829"/>
                </a:lnTo>
                <a:lnTo>
                  <a:pt x="242316" y="23622"/>
                </a:lnTo>
                <a:lnTo>
                  <a:pt x="238125" y="18161"/>
                </a:lnTo>
                <a:lnTo>
                  <a:pt x="232664" y="13715"/>
                </a:lnTo>
                <a:lnTo>
                  <a:pt x="227330" y="9143"/>
                </a:lnTo>
                <a:lnTo>
                  <a:pt x="220852" y="5841"/>
                </a:lnTo>
                <a:lnTo>
                  <a:pt x="213487" y="3428"/>
                </a:lnTo>
                <a:lnTo>
                  <a:pt x="206121" y="1142"/>
                </a:lnTo>
                <a:lnTo>
                  <a:pt x="197866" y="0"/>
                </a:lnTo>
                <a:close/>
              </a:path>
              <a:path w="526415" h="280034">
                <a:moveTo>
                  <a:pt x="248843" y="38988"/>
                </a:moveTo>
                <a:lnTo>
                  <a:pt x="187198" y="38988"/>
                </a:lnTo>
                <a:lnTo>
                  <a:pt x="191897" y="40259"/>
                </a:lnTo>
                <a:lnTo>
                  <a:pt x="194945" y="42925"/>
                </a:lnTo>
                <a:lnTo>
                  <a:pt x="197866" y="45592"/>
                </a:lnTo>
                <a:lnTo>
                  <a:pt x="199263" y="48895"/>
                </a:lnTo>
                <a:lnTo>
                  <a:pt x="199263" y="57023"/>
                </a:lnTo>
                <a:lnTo>
                  <a:pt x="197866" y="60451"/>
                </a:lnTo>
                <a:lnTo>
                  <a:pt x="191897" y="65659"/>
                </a:lnTo>
                <a:lnTo>
                  <a:pt x="187198" y="67055"/>
                </a:lnTo>
                <a:lnTo>
                  <a:pt x="248818" y="67055"/>
                </a:lnTo>
                <a:lnTo>
                  <a:pt x="249936" y="61467"/>
                </a:lnTo>
                <a:lnTo>
                  <a:pt x="249936" y="44450"/>
                </a:lnTo>
                <a:lnTo>
                  <a:pt x="248843" y="38988"/>
                </a:lnTo>
                <a:close/>
              </a:path>
              <a:path w="526415" h="280034">
                <a:moveTo>
                  <a:pt x="519684" y="96900"/>
                </a:moveTo>
                <a:lnTo>
                  <a:pt x="469011" y="96900"/>
                </a:lnTo>
                <a:lnTo>
                  <a:pt x="469011" y="156337"/>
                </a:lnTo>
                <a:lnTo>
                  <a:pt x="519684" y="156337"/>
                </a:lnTo>
                <a:lnTo>
                  <a:pt x="519684" y="96900"/>
                </a:lnTo>
                <a:close/>
              </a:path>
              <a:path w="526415" h="280034">
                <a:moveTo>
                  <a:pt x="438912" y="2412"/>
                </a:moveTo>
                <a:lnTo>
                  <a:pt x="368426" y="2412"/>
                </a:lnTo>
                <a:lnTo>
                  <a:pt x="360806" y="2605"/>
                </a:lnTo>
                <a:lnTo>
                  <a:pt x="326771" y="15239"/>
                </a:lnTo>
                <a:lnTo>
                  <a:pt x="322707" y="19430"/>
                </a:lnTo>
                <a:lnTo>
                  <a:pt x="276987" y="153288"/>
                </a:lnTo>
                <a:lnTo>
                  <a:pt x="328802" y="153288"/>
                </a:lnTo>
                <a:lnTo>
                  <a:pt x="357505" y="57912"/>
                </a:lnTo>
                <a:lnTo>
                  <a:pt x="358901" y="53212"/>
                </a:lnTo>
                <a:lnTo>
                  <a:pt x="360807" y="49529"/>
                </a:lnTo>
                <a:lnTo>
                  <a:pt x="362966" y="46736"/>
                </a:lnTo>
                <a:lnTo>
                  <a:pt x="365251" y="43941"/>
                </a:lnTo>
                <a:lnTo>
                  <a:pt x="368935" y="42672"/>
                </a:lnTo>
                <a:lnTo>
                  <a:pt x="438912" y="42672"/>
                </a:lnTo>
                <a:lnTo>
                  <a:pt x="438912" y="2412"/>
                </a:lnTo>
                <a:close/>
              </a:path>
              <a:path w="526415" h="280034">
                <a:moveTo>
                  <a:pt x="438912" y="42672"/>
                </a:moveTo>
                <a:lnTo>
                  <a:pt x="388239" y="42672"/>
                </a:lnTo>
                <a:lnTo>
                  <a:pt x="388239" y="153288"/>
                </a:lnTo>
                <a:lnTo>
                  <a:pt x="438912" y="153288"/>
                </a:lnTo>
                <a:lnTo>
                  <a:pt x="438912" y="96900"/>
                </a:lnTo>
                <a:lnTo>
                  <a:pt x="519684" y="96900"/>
                </a:lnTo>
                <a:lnTo>
                  <a:pt x="519684" y="54228"/>
                </a:lnTo>
                <a:lnTo>
                  <a:pt x="438912" y="54228"/>
                </a:lnTo>
                <a:lnTo>
                  <a:pt x="438912" y="42672"/>
                </a:lnTo>
                <a:close/>
              </a:path>
              <a:path w="526415" h="280034">
                <a:moveTo>
                  <a:pt x="519684" y="888"/>
                </a:moveTo>
                <a:lnTo>
                  <a:pt x="469011" y="888"/>
                </a:lnTo>
                <a:lnTo>
                  <a:pt x="469011" y="54228"/>
                </a:lnTo>
                <a:lnTo>
                  <a:pt x="519684" y="54228"/>
                </a:lnTo>
                <a:lnTo>
                  <a:pt x="519684" y="888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79520" y="2266187"/>
            <a:ext cx="146685" cy="641985"/>
          </a:xfrm>
          <a:custGeom>
            <a:avLst/>
            <a:gdLst/>
            <a:ahLst/>
            <a:cxnLst/>
            <a:rect l="l" t="t" r="r" b="b"/>
            <a:pathLst>
              <a:path w="146685" h="641985">
                <a:moveTo>
                  <a:pt x="146304" y="0"/>
                </a:moveTo>
                <a:lnTo>
                  <a:pt x="0" y="0"/>
                </a:lnTo>
                <a:lnTo>
                  <a:pt x="0" y="36576"/>
                </a:lnTo>
                <a:lnTo>
                  <a:pt x="0" y="606564"/>
                </a:lnTo>
                <a:lnTo>
                  <a:pt x="0" y="638556"/>
                </a:lnTo>
                <a:lnTo>
                  <a:pt x="0" y="641604"/>
                </a:lnTo>
                <a:lnTo>
                  <a:pt x="146304" y="641604"/>
                </a:lnTo>
                <a:lnTo>
                  <a:pt x="146304" y="606564"/>
                </a:lnTo>
                <a:lnTo>
                  <a:pt x="35052" y="606564"/>
                </a:lnTo>
                <a:lnTo>
                  <a:pt x="35052" y="36576"/>
                </a:lnTo>
                <a:lnTo>
                  <a:pt x="146304" y="36576"/>
                </a:lnTo>
                <a:lnTo>
                  <a:pt x="146304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594092" y="2266187"/>
            <a:ext cx="146685" cy="641985"/>
          </a:xfrm>
          <a:custGeom>
            <a:avLst/>
            <a:gdLst/>
            <a:ahLst/>
            <a:cxnLst/>
            <a:rect l="l" t="t" r="r" b="b"/>
            <a:pathLst>
              <a:path w="146684" h="641985">
                <a:moveTo>
                  <a:pt x="146304" y="0"/>
                </a:moveTo>
                <a:lnTo>
                  <a:pt x="0" y="0"/>
                </a:lnTo>
                <a:lnTo>
                  <a:pt x="0" y="36576"/>
                </a:lnTo>
                <a:lnTo>
                  <a:pt x="111252" y="36576"/>
                </a:lnTo>
                <a:lnTo>
                  <a:pt x="111252" y="606564"/>
                </a:lnTo>
                <a:lnTo>
                  <a:pt x="0" y="606564"/>
                </a:lnTo>
                <a:lnTo>
                  <a:pt x="0" y="641604"/>
                </a:lnTo>
                <a:lnTo>
                  <a:pt x="146304" y="641604"/>
                </a:lnTo>
                <a:lnTo>
                  <a:pt x="146304" y="638556"/>
                </a:lnTo>
                <a:lnTo>
                  <a:pt x="146304" y="606564"/>
                </a:lnTo>
                <a:lnTo>
                  <a:pt x="146304" y="36576"/>
                </a:lnTo>
                <a:lnTo>
                  <a:pt x="146304" y="12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4661915" y="196633"/>
            <a:ext cx="1834514" cy="544830"/>
            <a:chOff x="4661915" y="196633"/>
            <a:chExt cx="1834514" cy="544830"/>
          </a:xfrm>
        </p:grpSpPr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12435" y="196633"/>
              <a:ext cx="1483614" cy="54479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133339" y="308355"/>
              <a:ext cx="1249680" cy="329565"/>
            </a:xfrm>
            <a:custGeom>
              <a:avLst/>
              <a:gdLst/>
              <a:ahLst/>
              <a:cxnLst/>
              <a:rect l="l" t="t" r="r" b="b"/>
              <a:pathLst>
                <a:path w="1249679" h="329565">
                  <a:moveTo>
                    <a:pt x="1177671" y="193547"/>
                  </a:moveTo>
                  <a:lnTo>
                    <a:pt x="1051687" y="193547"/>
                  </a:lnTo>
                  <a:lnTo>
                    <a:pt x="1044021" y="193857"/>
                  </a:lnTo>
                  <a:lnTo>
                    <a:pt x="1005123" y="208127"/>
                  </a:lnTo>
                  <a:lnTo>
                    <a:pt x="982932" y="240041"/>
                  </a:lnTo>
                  <a:lnTo>
                    <a:pt x="979932" y="261365"/>
                  </a:lnTo>
                  <a:lnTo>
                    <a:pt x="980256" y="268604"/>
                  </a:lnTo>
                  <a:lnTo>
                    <a:pt x="980265" y="268799"/>
                  </a:lnTo>
                  <a:lnTo>
                    <a:pt x="995624" y="305643"/>
                  </a:lnTo>
                  <a:lnTo>
                    <a:pt x="1029594" y="326397"/>
                  </a:lnTo>
                  <a:lnTo>
                    <a:pt x="1051687" y="329183"/>
                  </a:lnTo>
                  <a:lnTo>
                    <a:pt x="1177671" y="329183"/>
                  </a:lnTo>
                  <a:lnTo>
                    <a:pt x="1218723" y="318198"/>
                  </a:lnTo>
                  <a:lnTo>
                    <a:pt x="1244092" y="289051"/>
                  </a:lnTo>
                  <a:lnTo>
                    <a:pt x="1246499" y="282320"/>
                  </a:lnTo>
                  <a:lnTo>
                    <a:pt x="1059814" y="282320"/>
                  </a:lnTo>
                  <a:lnTo>
                    <a:pt x="1052195" y="280669"/>
                  </a:lnTo>
                  <a:lnTo>
                    <a:pt x="1046861" y="277240"/>
                  </a:lnTo>
                  <a:lnTo>
                    <a:pt x="1041526" y="273938"/>
                  </a:lnTo>
                  <a:lnTo>
                    <a:pt x="1038957" y="268799"/>
                  </a:lnTo>
                  <a:lnTo>
                    <a:pt x="1069721" y="240411"/>
                  </a:lnTo>
                  <a:lnTo>
                    <a:pt x="1246517" y="240411"/>
                  </a:lnTo>
                  <a:lnTo>
                    <a:pt x="1246425" y="240041"/>
                  </a:lnTo>
                  <a:lnTo>
                    <a:pt x="1224180" y="208127"/>
                  </a:lnTo>
                  <a:lnTo>
                    <a:pt x="1185336" y="193857"/>
                  </a:lnTo>
                  <a:lnTo>
                    <a:pt x="1177671" y="193547"/>
                  </a:lnTo>
                  <a:close/>
                </a:path>
                <a:path w="1249679" h="329565">
                  <a:moveTo>
                    <a:pt x="1246517" y="240411"/>
                  </a:moveTo>
                  <a:lnTo>
                    <a:pt x="1159256" y="240411"/>
                  </a:lnTo>
                  <a:lnTo>
                    <a:pt x="1172924" y="241720"/>
                  </a:lnTo>
                  <a:lnTo>
                    <a:pt x="1182687" y="245649"/>
                  </a:lnTo>
                  <a:lnTo>
                    <a:pt x="1188545" y="252198"/>
                  </a:lnTo>
                  <a:lnTo>
                    <a:pt x="1190498" y="261365"/>
                  </a:lnTo>
                  <a:lnTo>
                    <a:pt x="1188545" y="270533"/>
                  </a:lnTo>
                  <a:lnTo>
                    <a:pt x="1182687" y="277082"/>
                  </a:lnTo>
                  <a:lnTo>
                    <a:pt x="1172924" y="281011"/>
                  </a:lnTo>
                  <a:lnTo>
                    <a:pt x="1159256" y="282320"/>
                  </a:lnTo>
                  <a:lnTo>
                    <a:pt x="1246499" y="282320"/>
                  </a:lnTo>
                  <a:lnTo>
                    <a:pt x="1248092" y="275875"/>
                  </a:lnTo>
                  <a:lnTo>
                    <a:pt x="1249092" y="268799"/>
                  </a:lnTo>
                  <a:lnTo>
                    <a:pt x="1249426" y="261365"/>
                  </a:lnTo>
                  <a:lnTo>
                    <a:pt x="1249092" y="253861"/>
                  </a:lnTo>
                  <a:lnTo>
                    <a:pt x="1248092" y="246761"/>
                  </a:lnTo>
                  <a:lnTo>
                    <a:pt x="1246517" y="240411"/>
                  </a:lnTo>
                  <a:close/>
                </a:path>
                <a:path w="1249679" h="329565">
                  <a:moveTo>
                    <a:pt x="841883" y="193547"/>
                  </a:moveTo>
                  <a:lnTo>
                    <a:pt x="719455" y="193547"/>
                  </a:lnTo>
                  <a:lnTo>
                    <a:pt x="711789" y="193857"/>
                  </a:lnTo>
                  <a:lnTo>
                    <a:pt x="672945" y="208127"/>
                  </a:lnTo>
                  <a:lnTo>
                    <a:pt x="650700" y="240041"/>
                  </a:lnTo>
                  <a:lnTo>
                    <a:pt x="647700" y="261365"/>
                  </a:lnTo>
                  <a:lnTo>
                    <a:pt x="648024" y="268604"/>
                  </a:lnTo>
                  <a:lnTo>
                    <a:pt x="648033" y="268799"/>
                  </a:lnTo>
                  <a:lnTo>
                    <a:pt x="663392" y="305643"/>
                  </a:lnTo>
                  <a:lnTo>
                    <a:pt x="697362" y="326397"/>
                  </a:lnTo>
                  <a:lnTo>
                    <a:pt x="719455" y="329183"/>
                  </a:lnTo>
                  <a:lnTo>
                    <a:pt x="841883" y="329183"/>
                  </a:lnTo>
                  <a:lnTo>
                    <a:pt x="882935" y="318198"/>
                  </a:lnTo>
                  <a:lnTo>
                    <a:pt x="908304" y="289051"/>
                  </a:lnTo>
                  <a:lnTo>
                    <a:pt x="910711" y="282320"/>
                  </a:lnTo>
                  <a:lnTo>
                    <a:pt x="727583" y="282320"/>
                  </a:lnTo>
                  <a:lnTo>
                    <a:pt x="719963" y="280669"/>
                  </a:lnTo>
                  <a:lnTo>
                    <a:pt x="714629" y="277240"/>
                  </a:lnTo>
                  <a:lnTo>
                    <a:pt x="709295" y="273938"/>
                  </a:lnTo>
                  <a:lnTo>
                    <a:pt x="706725" y="268799"/>
                  </a:lnTo>
                  <a:lnTo>
                    <a:pt x="737488" y="240411"/>
                  </a:lnTo>
                  <a:lnTo>
                    <a:pt x="910729" y="240411"/>
                  </a:lnTo>
                  <a:lnTo>
                    <a:pt x="910637" y="240041"/>
                  </a:lnTo>
                  <a:lnTo>
                    <a:pt x="888392" y="208127"/>
                  </a:lnTo>
                  <a:lnTo>
                    <a:pt x="849548" y="193857"/>
                  </a:lnTo>
                  <a:lnTo>
                    <a:pt x="841883" y="193547"/>
                  </a:lnTo>
                  <a:close/>
                </a:path>
                <a:path w="1249679" h="329565">
                  <a:moveTo>
                    <a:pt x="910729" y="240411"/>
                  </a:moveTo>
                  <a:lnTo>
                    <a:pt x="823468" y="240411"/>
                  </a:lnTo>
                  <a:lnTo>
                    <a:pt x="837136" y="241720"/>
                  </a:lnTo>
                  <a:lnTo>
                    <a:pt x="846899" y="245649"/>
                  </a:lnTo>
                  <a:lnTo>
                    <a:pt x="852757" y="252198"/>
                  </a:lnTo>
                  <a:lnTo>
                    <a:pt x="854710" y="261365"/>
                  </a:lnTo>
                  <a:lnTo>
                    <a:pt x="852757" y="270533"/>
                  </a:lnTo>
                  <a:lnTo>
                    <a:pt x="846899" y="277082"/>
                  </a:lnTo>
                  <a:lnTo>
                    <a:pt x="837136" y="281011"/>
                  </a:lnTo>
                  <a:lnTo>
                    <a:pt x="823468" y="282320"/>
                  </a:lnTo>
                  <a:lnTo>
                    <a:pt x="910711" y="282320"/>
                  </a:lnTo>
                  <a:lnTo>
                    <a:pt x="912304" y="275875"/>
                  </a:lnTo>
                  <a:lnTo>
                    <a:pt x="913304" y="268799"/>
                  </a:lnTo>
                  <a:lnTo>
                    <a:pt x="913638" y="261365"/>
                  </a:lnTo>
                  <a:lnTo>
                    <a:pt x="913304" y="253861"/>
                  </a:lnTo>
                  <a:lnTo>
                    <a:pt x="912304" y="246761"/>
                  </a:lnTo>
                  <a:lnTo>
                    <a:pt x="910729" y="240411"/>
                  </a:lnTo>
                  <a:close/>
                </a:path>
                <a:path w="1249679" h="329565">
                  <a:moveTo>
                    <a:pt x="81280" y="210184"/>
                  </a:moveTo>
                  <a:lnTo>
                    <a:pt x="22351" y="210184"/>
                  </a:lnTo>
                  <a:lnTo>
                    <a:pt x="22351" y="327405"/>
                  </a:lnTo>
                  <a:lnTo>
                    <a:pt x="279019" y="327405"/>
                  </a:lnTo>
                  <a:lnTo>
                    <a:pt x="279019" y="277621"/>
                  </a:lnTo>
                  <a:lnTo>
                    <a:pt x="81280" y="277621"/>
                  </a:lnTo>
                  <a:lnTo>
                    <a:pt x="81280" y="210184"/>
                  </a:lnTo>
                  <a:close/>
                </a:path>
                <a:path w="1249679" h="329565">
                  <a:moveTo>
                    <a:pt x="276860" y="4190"/>
                  </a:moveTo>
                  <a:lnTo>
                    <a:pt x="217932" y="4190"/>
                  </a:lnTo>
                  <a:lnTo>
                    <a:pt x="217932" y="241045"/>
                  </a:lnTo>
                  <a:lnTo>
                    <a:pt x="276860" y="241045"/>
                  </a:lnTo>
                  <a:lnTo>
                    <a:pt x="276860" y="4190"/>
                  </a:lnTo>
                  <a:close/>
                </a:path>
                <a:path w="1249679" h="329565">
                  <a:moveTo>
                    <a:pt x="95504" y="0"/>
                  </a:moveTo>
                  <a:lnTo>
                    <a:pt x="49402" y="7516"/>
                  </a:lnTo>
                  <a:lnTo>
                    <a:pt x="16144" y="30257"/>
                  </a:lnTo>
                  <a:lnTo>
                    <a:pt x="454" y="68083"/>
                  </a:lnTo>
                  <a:lnTo>
                    <a:pt x="0" y="77342"/>
                  </a:lnTo>
                  <a:lnTo>
                    <a:pt x="0" y="118617"/>
                  </a:lnTo>
                  <a:lnTo>
                    <a:pt x="11416" y="159297"/>
                  </a:lnTo>
                  <a:lnTo>
                    <a:pt x="41592" y="185134"/>
                  </a:lnTo>
                  <a:lnTo>
                    <a:pt x="85520" y="195671"/>
                  </a:lnTo>
                  <a:lnTo>
                    <a:pt x="95504" y="195961"/>
                  </a:lnTo>
                  <a:lnTo>
                    <a:pt x="105431" y="195671"/>
                  </a:lnTo>
                  <a:lnTo>
                    <a:pt x="149351" y="185134"/>
                  </a:lnTo>
                  <a:lnTo>
                    <a:pt x="179466" y="159297"/>
                  </a:lnTo>
                  <a:lnTo>
                    <a:pt x="184887" y="149097"/>
                  </a:lnTo>
                  <a:lnTo>
                    <a:pt x="95504" y="149097"/>
                  </a:lnTo>
                  <a:lnTo>
                    <a:pt x="87695" y="148548"/>
                  </a:lnTo>
                  <a:lnTo>
                    <a:pt x="59549" y="122134"/>
                  </a:lnTo>
                  <a:lnTo>
                    <a:pt x="58927" y="113918"/>
                  </a:lnTo>
                  <a:lnTo>
                    <a:pt x="58927" y="82041"/>
                  </a:lnTo>
                  <a:lnTo>
                    <a:pt x="80660" y="49069"/>
                  </a:lnTo>
                  <a:lnTo>
                    <a:pt x="95504" y="46862"/>
                  </a:lnTo>
                  <a:lnTo>
                    <a:pt x="184887" y="46862"/>
                  </a:lnTo>
                  <a:lnTo>
                    <a:pt x="183514" y="43687"/>
                  </a:lnTo>
                  <a:lnTo>
                    <a:pt x="156634" y="14755"/>
                  </a:lnTo>
                  <a:lnTo>
                    <a:pt x="115014" y="1174"/>
                  </a:lnTo>
                  <a:lnTo>
                    <a:pt x="105431" y="289"/>
                  </a:lnTo>
                  <a:lnTo>
                    <a:pt x="95504" y="0"/>
                  </a:lnTo>
                  <a:close/>
                </a:path>
                <a:path w="1249679" h="329565">
                  <a:moveTo>
                    <a:pt x="184887" y="46862"/>
                  </a:moveTo>
                  <a:lnTo>
                    <a:pt x="95504" y="46862"/>
                  </a:lnTo>
                  <a:lnTo>
                    <a:pt x="103239" y="47412"/>
                  </a:lnTo>
                  <a:lnTo>
                    <a:pt x="110236" y="49069"/>
                  </a:lnTo>
                  <a:lnTo>
                    <a:pt x="132080" y="82041"/>
                  </a:lnTo>
                  <a:lnTo>
                    <a:pt x="132080" y="113918"/>
                  </a:lnTo>
                  <a:lnTo>
                    <a:pt x="110236" y="146891"/>
                  </a:lnTo>
                  <a:lnTo>
                    <a:pt x="95504" y="149097"/>
                  </a:lnTo>
                  <a:lnTo>
                    <a:pt x="184887" y="149097"/>
                  </a:lnTo>
                  <a:lnTo>
                    <a:pt x="186775" y="144728"/>
                  </a:lnTo>
                  <a:lnTo>
                    <a:pt x="189118" y="136588"/>
                  </a:lnTo>
                  <a:lnTo>
                    <a:pt x="190533" y="127877"/>
                  </a:lnTo>
                  <a:lnTo>
                    <a:pt x="191008" y="118617"/>
                  </a:lnTo>
                  <a:lnTo>
                    <a:pt x="191008" y="77342"/>
                  </a:lnTo>
                  <a:lnTo>
                    <a:pt x="190533" y="68083"/>
                  </a:lnTo>
                  <a:lnTo>
                    <a:pt x="189118" y="59372"/>
                  </a:lnTo>
                  <a:lnTo>
                    <a:pt x="186775" y="51232"/>
                  </a:lnTo>
                  <a:lnTo>
                    <a:pt x="184887" y="46862"/>
                  </a:lnTo>
                  <a:close/>
                </a:path>
                <a:path w="1249679" h="329565">
                  <a:moveTo>
                    <a:pt x="729742" y="0"/>
                  </a:moveTo>
                  <a:lnTo>
                    <a:pt x="684516" y="7516"/>
                  </a:lnTo>
                  <a:lnTo>
                    <a:pt x="651827" y="30257"/>
                  </a:lnTo>
                  <a:lnTo>
                    <a:pt x="636468" y="68083"/>
                  </a:lnTo>
                  <a:lnTo>
                    <a:pt x="636015" y="77342"/>
                  </a:lnTo>
                  <a:lnTo>
                    <a:pt x="636015" y="100456"/>
                  </a:lnTo>
                  <a:lnTo>
                    <a:pt x="647207" y="141190"/>
                  </a:lnTo>
                  <a:lnTo>
                    <a:pt x="676830" y="167036"/>
                  </a:lnTo>
                  <a:lnTo>
                    <a:pt x="719931" y="177619"/>
                  </a:lnTo>
                  <a:lnTo>
                    <a:pt x="729742" y="177926"/>
                  </a:lnTo>
                  <a:lnTo>
                    <a:pt x="739334" y="177619"/>
                  </a:lnTo>
                  <a:lnTo>
                    <a:pt x="782558" y="167036"/>
                  </a:lnTo>
                  <a:lnTo>
                    <a:pt x="812202" y="141190"/>
                  </a:lnTo>
                  <a:lnTo>
                    <a:pt x="817604" y="130937"/>
                  </a:lnTo>
                  <a:lnTo>
                    <a:pt x="729742" y="130937"/>
                  </a:lnTo>
                  <a:lnTo>
                    <a:pt x="722310" y="130389"/>
                  </a:lnTo>
                  <a:lnTo>
                    <a:pt x="694944" y="95884"/>
                  </a:lnTo>
                  <a:lnTo>
                    <a:pt x="694944" y="82041"/>
                  </a:lnTo>
                  <a:lnTo>
                    <a:pt x="715629" y="49069"/>
                  </a:lnTo>
                  <a:lnTo>
                    <a:pt x="729742" y="46862"/>
                  </a:lnTo>
                  <a:lnTo>
                    <a:pt x="817561" y="46862"/>
                  </a:lnTo>
                  <a:lnTo>
                    <a:pt x="816229" y="43687"/>
                  </a:lnTo>
                  <a:lnTo>
                    <a:pt x="789715" y="14755"/>
                  </a:lnTo>
                  <a:lnTo>
                    <a:pt x="748665" y="1174"/>
                  </a:lnTo>
                  <a:lnTo>
                    <a:pt x="739334" y="289"/>
                  </a:lnTo>
                  <a:lnTo>
                    <a:pt x="729742" y="0"/>
                  </a:lnTo>
                  <a:close/>
                </a:path>
                <a:path w="1249679" h="329565">
                  <a:moveTo>
                    <a:pt x="817561" y="46862"/>
                  </a:moveTo>
                  <a:lnTo>
                    <a:pt x="729742" y="46862"/>
                  </a:lnTo>
                  <a:lnTo>
                    <a:pt x="737171" y="47412"/>
                  </a:lnTo>
                  <a:lnTo>
                    <a:pt x="743839" y="49069"/>
                  </a:lnTo>
                  <a:lnTo>
                    <a:pt x="764539" y="82041"/>
                  </a:lnTo>
                  <a:lnTo>
                    <a:pt x="764539" y="95884"/>
                  </a:lnTo>
                  <a:lnTo>
                    <a:pt x="743838" y="128746"/>
                  </a:lnTo>
                  <a:lnTo>
                    <a:pt x="729742" y="130937"/>
                  </a:lnTo>
                  <a:lnTo>
                    <a:pt x="817604" y="130937"/>
                  </a:lnTo>
                  <a:lnTo>
                    <a:pt x="819396" y="126638"/>
                  </a:lnTo>
                  <a:lnTo>
                    <a:pt x="821658" y="118490"/>
                  </a:lnTo>
                  <a:lnTo>
                    <a:pt x="823015" y="109771"/>
                  </a:lnTo>
                  <a:lnTo>
                    <a:pt x="823468" y="100456"/>
                  </a:lnTo>
                  <a:lnTo>
                    <a:pt x="823468" y="77342"/>
                  </a:lnTo>
                  <a:lnTo>
                    <a:pt x="823015" y="68083"/>
                  </a:lnTo>
                  <a:lnTo>
                    <a:pt x="821658" y="59372"/>
                  </a:lnTo>
                  <a:lnTo>
                    <a:pt x="819396" y="51232"/>
                  </a:lnTo>
                  <a:lnTo>
                    <a:pt x="817561" y="46862"/>
                  </a:lnTo>
                  <a:close/>
                </a:path>
                <a:path w="1249679" h="329565">
                  <a:moveTo>
                    <a:pt x="387096" y="53593"/>
                  </a:moveTo>
                  <a:lnTo>
                    <a:pt x="333629" y="53593"/>
                  </a:lnTo>
                  <a:lnTo>
                    <a:pt x="311912" y="304672"/>
                  </a:lnTo>
                  <a:lnTo>
                    <a:pt x="365125" y="304672"/>
                  </a:lnTo>
                  <a:lnTo>
                    <a:pt x="384683" y="63118"/>
                  </a:lnTo>
                  <a:lnTo>
                    <a:pt x="384937" y="56768"/>
                  </a:lnTo>
                  <a:lnTo>
                    <a:pt x="387096" y="53593"/>
                  </a:lnTo>
                  <a:close/>
                </a:path>
                <a:path w="1249679" h="329565">
                  <a:moveTo>
                    <a:pt x="451485" y="53593"/>
                  </a:moveTo>
                  <a:lnTo>
                    <a:pt x="397763" y="53593"/>
                  </a:lnTo>
                  <a:lnTo>
                    <a:pt x="399796" y="56768"/>
                  </a:lnTo>
                  <a:lnTo>
                    <a:pt x="400304" y="63118"/>
                  </a:lnTo>
                  <a:lnTo>
                    <a:pt x="413512" y="304672"/>
                  </a:lnTo>
                  <a:lnTo>
                    <a:pt x="466725" y="304672"/>
                  </a:lnTo>
                  <a:lnTo>
                    <a:pt x="451485" y="53593"/>
                  </a:lnTo>
                  <a:close/>
                </a:path>
                <a:path w="1249679" h="329565">
                  <a:moveTo>
                    <a:pt x="472439" y="5968"/>
                  </a:moveTo>
                  <a:lnTo>
                    <a:pt x="314071" y="5968"/>
                  </a:lnTo>
                  <a:lnTo>
                    <a:pt x="314071" y="53593"/>
                  </a:lnTo>
                  <a:lnTo>
                    <a:pt x="472439" y="53593"/>
                  </a:lnTo>
                  <a:lnTo>
                    <a:pt x="472439" y="5968"/>
                  </a:lnTo>
                  <a:close/>
                </a:path>
                <a:path w="1249679" h="329565">
                  <a:moveTo>
                    <a:pt x="1241552" y="116077"/>
                  </a:moveTo>
                  <a:lnTo>
                    <a:pt x="1182624" y="116077"/>
                  </a:lnTo>
                  <a:lnTo>
                    <a:pt x="1182624" y="185292"/>
                  </a:lnTo>
                  <a:lnTo>
                    <a:pt x="1241552" y="185292"/>
                  </a:lnTo>
                  <a:lnTo>
                    <a:pt x="1241552" y="116077"/>
                  </a:lnTo>
                  <a:close/>
                </a:path>
                <a:path w="1249679" h="329565">
                  <a:moveTo>
                    <a:pt x="1147445" y="5968"/>
                  </a:moveTo>
                  <a:lnTo>
                    <a:pt x="1065530" y="5968"/>
                  </a:lnTo>
                  <a:lnTo>
                    <a:pt x="1056574" y="6207"/>
                  </a:lnTo>
                  <a:lnTo>
                    <a:pt x="1016888" y="20954"/>
                  </a:lnTo>
                  <a:lnTo>
                    <a:pt x="1012063" y="25907"/>
                  </a:lnTo>
                  <a:lnTo>
                    <a:pt x="996188" y="64896"/>
                  </a:lnTo>
                  <a:lnTo>
                    <a:pt x="958976" y="181737"/>
                  </a:lnTo>
                  <a:lnTo>
                    <a:pt x="1019301" y="181737"/>
                  </a:lnTo>
                  <a:lnTo>
                    <a:pt x="1054354" y="65150"/>
                  </a:lnTo>
                  <a:lnTo>
                    <a:pt x="1056513" y="60832"/>
                  </a:lnTo>
                  <a:lnTo>
                    <a:pt x="1059052" y="57657"/>
                  </a:lnTo>
                  <a:lnTo>
                    <a:pt x="1061720" y="54482"/>
                  </a:lnTo>
                  <a:lnTo>
                    <a:pt x="1065911" y="52831"/>
                  </a:lnTo>
                  <a:lnTo>
                    <a:pt x="1147445" y="52831"/>
                  </a:lnTo>
                  <a:lnTo>
                    <a:pt x="1147445" y="5968"/>
                  </a:lnTo>
                  <a:close/>
                </a:path>
                <a:path w="1249679" h="329565">
                  <a:moveTo>
                    <a:pt x="1147445" y="52831"/>
                  </a:moveTo>
                  <a:lnTo>
                    <a:pt x="1088517" y="52831"/>
                  </a:lnTo>
                  <a:lnTo>
                    <a:pt x="1088517" y="181737"/>
                  </a:lnTo>
                  <a:lnTo>
                    <a:pt x="1147445" y="181737"/>
                  </a:lnTo>
                  <a:lnTo>
                    <a:pt x="1147445" y="116077"/>
                  </a:lnTo>
                  <a:lnTo>
                    <a:pt x="1241552" y="116077"/>
                  </a:lnTo>
                  <a:lnTo>
                    <a:pt x="1241552" y="66420"/>
                  </a:lnTo>
                  <a:lnTo>
                    <a:pt x="1147445" y="66420"/>
                  </a:lnTo>
                  <a:lnTo>
                    <a:pt x="1147445" y="52831"/>
                  </a:lnTo>
                  <a:close/>
                </a:path>
                <a:path w="1249679" h="329565">
                  <a:moveTo>
                    <a:pt x="1241552" y="4190"/>
                  </a:moveTo>
                  <a:lnTo>
                    <a:pt x="1182624" y="4190"/>
                  </a:lnTo>
                  <a:lnTo>
                    <a:pt x="1182624" y="66420"/>
                  </a:lnTo>
                  <a:lnTo>
                    <a:pt x="1241552" y="66420"/>
                  </a:lnTo>
                  <a:lnTo>
                    <a:pt x="1241552" y="4190"/>
                  </a:lnTo>
                  <a:close/>
                </a:path>
                <a:path w="1249679" h="329565">
                  <a:moveTo>
                    <a:pt x="905890" y="4190"/>
                  </a:moveTo>
                  <a:lnTo>
                    <a:pt x="846836" y="4190"/>
                  </a:lnTo>
                  <a:lnTo>
                    <a:pt x="846836" y="185292"/>
                  </a:lnTo>
                  <a:lnTo>
                    <a:pt x="905890" y="185292"/>
                  </a:lnTo>
                  <a:lnTo>
                    <a:pt x="905890" y="154050"/>
                  </a:lnTo>
                  <a:lnTo>
                    <a:pt x="944245" y="154050"/>
                  </a:lnTo>
                  <a:lnTo>
                    <a:pt x="944245" y="105028"/>
                  </a:lnTo>
                  <a:lnTo>
                    <a:pt x="905890" y="105028"/>
                  </a:lnTo>
                  <a:lnTo>
                    <a:pt x="905890" y="78739"/>
                  </a:lnTo>
                  <a:lnTo>
                    <a:pt x="944245" y="78739"/>
                  </a:lnTo>
                  <a:lnTo>
                    <a:pt x="944245" y="29844"/>
                  </a:lnTo>
                  <a:lnTo>
                    <a:pt x="905890" y="29844"/>
                  </a:lnTo>
                  <a:lnTo>
                    <a:pt x="905890" y="4190"/>
                  </a:lnTo>
                  <a:close/>
                </a:path>
                <a:path w="1249679" h="329565">
                  <a:moveTo>
                    <a:pt x="535686" y="4190"/>
                  </a:moveTo>
                  <a:lnTo>
                    <a:pt x="483108" y="4190"/>
                  </a:lnTo>
                  <a:lnTo>
                    <a:pt x="483108" y="328040"/>
                  </a:lnTo>
                  <a:lnTo>
                    <a:pt x="535686" y="328040"/>
                  </a:lnTo>
                  <a:lnTo>
                    <a:pt x="535686" y="168655"/>
                  </a:lnTo>
                  <a:lnTo>
                    <a:pt x="607313" y="168655"/>
                  </a:lnTo>
                  <a:lnTo>
                    <a:pt x="607313" y="113918"/>
                  </a:lnTo>
                  <a:lnTo>
                    <a:pt x="535686" y="113918"/>
                  </a:lnTo>
                  <a:lnTo>
                    <a:pt x="535686" y="4190"/>
                  </a:lnTo>
                  <a:close/>
                </a:path>
                <a:path w="1249679" h="329565">
                  <a:moveTo>
                    <a:pt x="607313" y="168655"/>
                  </a:moveTo>
                  <a:lnTo>
                    <a:pt x="554482" y="168655"/>
                  </a:lnTo>
                  <a:lnTo>
                    <a:pt x="554482" y="328040"/>
                  </a:lnTo>
                  <a:lnTo>
                    <a:pt x="607313" y="328040"/>
                  </a:lnTo>
                  <a:lnTo>
                    <a:pt x="607313" y="168655"/>
                  </a:lnTo>
                  <a:close/>
                </a:path>
                <a:path w="1249679" h="329565">
                  <a:moveTo>
                    <a:pt x="607313" y="4190"/>
                  </a:moveTo>
                  <a:lnTo>
                    <a:pt x="554482" y="4190"/>
                  </a:lnTo>
                  <a:lnTo>
                    <a:pt x="554482" y="113918"/>
                  </a:lnTo>
                  <a:lnTo>
                    <a:pt x="607313" y="113918"/>
                  </a:lnTo>
                  <a:lnTo>
                    <a:pt x="607313" y="41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671821" y="29794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345948"/>
                  </a:moveTo>
                  <a:lnTo>
                    <a:pt x="345948" y="345948"/>
                  </a:lnTo>
                  <a:lnTo>
                    <a:pt x="34594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66309" y="352805"/>
              <a:ext cx="153669" cy="238378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46481" y="124840"/>
            <a:ext cx="1499717" cy="115062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135636" y="99059"/>
            <a:ext cx="157480" cy="157480"/>
            <a:chOff x="135636" y="99059"/>
            <a:chExt cx="157480" cy="157480"/>
          </a:xfrm>
        </p:grpSpPr>
        <p:sp>
          <p:nvSpPr>
            <p:cNvPr id="55" name="object 55"/>
            <p:cNvSpPr/>
            <p:nvPr/>
          </p:nvSpPr>
          <p:spPr>
            <a:xfrm>
              <a:off x="189763" y="119760"/>
              <a:ext cx="50800" cy="100965"/>
            </a:xfrm>
            <a:custGeom>
              <a:avLst/>
              <a:gdLst/>
              <a:ahLst/>
              <a:cxnLst/>
              <a:rect l="l" t="t" r="r" b="b"/>
              <a:pathLst>
                <a:path w="50800" h="100964">
                  <a:moveTo>
                    <a:pt x="50596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9786" y="9525"/>
                  </a:lnTo>
                  <a:lnTo>
                    <a:pt x="19786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50596" y="100584"/>
                  </a:lnTo>
                  <a:lnTo>
                    <a:pt x="50596" y="91059"/>
                  </a:lnTo>
                  <a:lnTo>
                    <a:pt x="30873" y="91059"/>
                  </a:lnTo>
                  <a:lnTo>
                    <a:pt x="30873" y="9525"/>
                  </a:lnTo>
                  <a:lnTo>
                    <a:pt x="50596" y="9525"/>
                  </a:lnTo>
                  <a:lnTo>
                    <a:pt x="50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7" name="object 5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456688" y="1197863"/>
            <a:ext cx="361188" cy="28193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509004" y="1197863"/>
            <a:ext cx="359664" cy="281939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8331707" y="1193291"/>
            <a:ext cx="1995170" cy="1765300"/>
            <a:chOff x="8331707" y="1193291"/>
            <a:chExt cx="1995170" cy="1765300"/>
          </a:xfrm>
        </p:grpSpPr>
        <p:pic>
          <p:nvPicPr>
            <p:cNvPr id="60" name="object 6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31707" y="1645919"/>
              <a:ext cx="893064" cy="131216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33331" y="1193291"/>
              <a:ext cx="1193292" cy="1440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343" y="6108191"/>
            <a:ext cx="243839" cy="2423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19915" cy="92354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470135" y="3846576"/>
            <a:ext cx="858519" cy="1607820"/>
          </a:xfrm>
          <a:custGeom>
            <a:avLst/>
            <a:gdLst/>
            <a:ahLst/>
            <a:cxnLst/>
            <a:rect l="l" t="t" r="r" b="b"/>
            <a:pathLst>
              <a:path w="858520" h="1607820">
                <a:moveTo>
                  <a:pt x="715010" y="0"/>
                </a:moveTo>
                <a:lnTo>
                  <a:pt x="143002" y="0"/>
                </a:lnTo>
                <a:lnTo>
                  <a:pt x="97796" y="7288"/>
                </a:lnTo>
                <a:lnTo>
                  <a:pt x="58539" y="27586"/>
                </a:lnTo>
                <a:lnTo>
                  <a:pt x="27586" y="58539"/>
                </a:lnTo>
                <a:lnTo>
                  <a:pt x="7288" y="97796"/>
                </a:lnTo>
                <a:lnTo>
                  <a:pt x="0" y="143002"/>
                </a:lnTo>
                <a:lnTo>
                  <a:pt x="0" y="1607820"/>
                </a:lnTo>
                <a:lnTo>
                  <a:pt x="858012" y="1607820"/>
                </a:lnTo>
                <a:lnTo>
                  <a:pt x="858012" y="143002"/>
                </a:lnTo>
                <a:lnTo>
                  <a:pt x="850723" y="97796"/>
                </a:lnTo>
                <a:lnTo>
                  <a:pt x="830425" y="58539"/>
                </a:lnTo>
                <a:lnTo>
                  <a:pt x="799472" y="27586"/>
                </a:lnTo>
                <a:lnTo>
                  <a:pt x="760215" y="7288"/>
                </a:lnTo>
                <a:lnTo>
                  <a:pt x="715010" y="0"/>
                </a:lnTo>
                <a:close/>
              </a:path>
            </a:pathLst>
          </a:custGeom>
          <a:solidFill>
            <a:srgbClr val="1246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3716" y="4122419"/>
            <a:ext cx="858519" cy="1473835"/>
          </a:xfrm>
          <a:custGeom>
            <a:avLst/>
            <a:gdLst/>
            <a:ahLst/>
            <a:cxnLst/>
            <a:rect l="l" t="t" r="r" b="b"/>
            <a:pathLst>
              <a:path w="858520" h="1473835">
                <a:moveTo>
                  <a:pt x="715009" y="0"/>
                </a:moveTo>
                <a:lnTo>
                  <a:pt x="143001" y="0"/>
                </a:lnTo>
                <a:lnTo>
                  <a:pt x="97796" y="7288"/>
                </a:lnTo>
                <a:lnTo>
                  <a:pt x="58539" y="27586"/>
                </a:lnTo>
                <a:lnTo>
                  <a:pt x="27586" y="58539"/>
                </a:lnTo>
                <a:lnTo>
                  <a:pt x="7288" y="97796"/>
                </a:lnTo>
                <a:lnTo>
                  <a:pt x="0" y="143001"/>
                </a:lnTo>
                <a:lnTo>
                  <a:pt x="0" y="1473708"/>
                </a:lnTo>
                <a:lnTo>
                  <a:pt x="858011" y="1473708"/>
                </a:lnTo>
                <a:lnTo>
                  <a:pt x="858011" y="143001"/>
                </a:lnTo>
                <a:lnTo>
                  <a:pt x="850723" y="97796"/>
                </a:lnTo>
                <a:lnTo>
                  <a:pt x="830425" y="58539"/>
                </a:lnTo>
                <a:lnTo>
                  <a:pt x="799472" y="27586"/>
                </a:lnTo>
                <a:lnTo>
                  <a:pt x="760215" y="7288"/>
                </a:lnTo>
                <a:lnTo>
                  <a:pt x="715009" y="0"/>
                </a:lnTo>
                <a:close/>
              </a:path>
            </a:pathLst>
          </a:custGeom>
          <a:solidFill>
            <a:srgbClr val="8496AF">
              <a:alpha val="7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8171" y="2144267"/>
            <a:ext cx="858519" cy="3451860"/>
          </a:xfrm>
          <a:custGeom>
            <a:avLst/>
            <a:gdLst/>
            <a:ahLst/>
            <a:cxnLst/>
            <a:rect l="l" t="t" r="r" b="b"/>
            <a:pathLst>
              <a:path w="858520" h="3451860">
                <a:moveTo>
                  <a:pt x="715009" y="0"/>
                </a:moveTo>
                <a:lnTo>
                  <a:pt x="143001" y="0"/>
                </a:lnTo>
                <a:lnTo>
                  <a:pt x="97796" y="7288"/>
                </a:lnTo>
                <a:lnTo>
                  <a:pt x="58539" y="27586"/>
                </a:lnTo>
                <a:lnTo>
                  <a:pt x="27586" y="58539"/>
                </a:lnTo>
                <a:lnTo>
                  <a:pt x="7288" y="97796"/>
                </a:lnTo>
                <a:lnTo>
                  <a:pt x="0" y="143001"/>
                </a:lnTo>
                <a:lnTo>
                  <a:pt x="0" y="3451859"/>
                </a:lnTo>
                <a:lnTo>
                  <a:pt x="858011" y="3451859"/>
                </a:lnTo>
                <a:lnTo>
                  <a:pt x="858011" y="143001"/>
                </a:lnTo>
                <a:lnTo>
                  <a:pt x="850723" y="97796"/>
                </a:lnTo>
                <a:lnTo>
                  <a:pt x="830425" y="58539"/>
                </a:lnTo>
                <a:lnTo>
                  <a:pt x="799472" y="27586"/>
                </a:lnTo>
                <a:lnTo>
                  <a:pt x="760215" y="7288"/>
                </a:lnTo>
                <a:lnTo>
                  <a:pt x="715009" y="0"/>
                </a:lnTo>
                <a:close/>
              </a:path>
            </a:pathLst>
          </a:custGeom>
          <a:solidFill>
            <a:srgbClr val="8496AF">
              <a:alpha val="6392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14399"/>
            <a:ext cx="5526405" cy="5565775"/>
          </a:xfrm>
          <a:custGeom>
            <a:avLst/>
            <a:gdLst/>
            <a:ahLst/>
            <a:cxnLst/>
            <a:rect l="l" t="t" r="r" b="b"/>
            <a:pathLst>
              <a:path w="5526405" h="5565775">
                <a:moveTo>
                  <a:pt x="0" y="5565648"/>
                </a:moveTo>
                <a:lnTo>
                  <a:pt x="5526023" y="5565648"/>
                </a:lnTo>
                <a:lnTo>
                  <a:pt x="5526024" y="0"/>
                </a:lnTo>
                <a:lnTo>
                  <a:pt x="0" y="0"/>
                </a:lnTo>
                <a:lnTo>
                  <a:pt x="0" y="5565648"/>
                </a:lnTo>
                <a:close/>
              </a:path>
            </a:pathLst>
          </a:custGeom>
          <a:solidFill>
            <a:srgbClr val="D5DCE4">
              <a:alpha val="4313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3736847" y="179781"/>
            <a:ext cx="3691890" cy="561975"/>
            <a:chOff x="3736847" y="179781"/>
            <a:chExt cx="3691890" cy="5619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94987" y="179781"/>
              <a:ext cx="1480565" cy="56151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34179" y="292353"/>
              <a:ext cx="1245870" cy="344170"/>
            </a:xfrm>
            <a:custGeom>
              <a:avLst/>
              <a:gdLst/>
              <a:ahLst/>
              <a:cxnLst/>
              <a:rect l="l" t="t" r="r" b="b"/>
              <a:pathLst>
                <a:path w="1245870" h="344170">
                  <a:moveTo>
                    <a:pt x="1047750" y="226187"/>
                  </a:moveTo>
                  <a:lnTo>
                    <a:pt x="988822" y="226187"/>
                  </a:lnTo>
                  <a:lnTo>
                    <a:pt x="988822" y="343408"/>
                  </a:lnTo>
                  <a:lnTo>
                    <a:pt x="1245489" y="343408"/>
                  </a:lnTo>
                  <a:lnTo>
                    <a:pt x="1245489" y="293624"/>
                  </a:lnTo>
                  <a:lnTo>
                    <a:pt x="1047750" y="293624"/>
                  </a:lnTo>
                  <a:lnTo>
                    <a:pt x="1047750" y="226187"/>
                  </a:lnTo>
                  <a:close/>
                </a:path>
                <a:path w="1245870" h="344170">
                  <a:moveTo>
                    <a:pt x="1243457" y="20193"/>
                  </a:moveTo>
                  <a:lnTo>
                    <a:pt x="1184529" y="20193"/>
                  </a:lnTo>
                  <a:lnTo>
                    <a:pt x="1184529" y="257048"/>
                  </a:lnTo>
                  <a:lnTo>
                    <a:pt x="1243457" y="257048"/>
                  </a:lnTo>
                  <a:lnTo>
                    <a:pt x="1243457" y="20193"/>
                  </a:lnTo>
                  <a:close/>
                </a:path>
                <a:path w="1245870" h="344170">
                  <a:moveTo>
                    <a:pt x="1156462" y="21971"/>
                  </a:moveTo>
                  <a:lnTo>
                    <a:pt x="1067308" y="21971"/>
                  </a:lnTo>
                  <a:lnTo>
                    <a:pt x="1058332" y="22209"/>
                  </a:lnTo>
                  <a:lnTo>
                    <a:pt x="1013206" y="41656"/>
                  </a:lnTo>
                  <a:lnTo>
                    <a:pt x="998093" y="80899"/>
                  </a:lnTo>
                  <a:lnTo>
                    <a:pt x="960755" y="214122"/>
                  </a:lnTo>
                  <a:lnTo>
                    <a:pt x="1021080" y="214122"/>
                  </a:lnTo>
                  <a:lnTo>
                    <a:pt x="1054481" y="86614"/>
                  </a:lnTo>
                  <a:lnTo>
                    <a:pt x="1055878" y="81153"/>
                  </a:lnTo>
                  <a:lnTo>
                    <a:pt x="1058037" y="76835"/>
                  </a:lnTo>
                  <a:lnTo>
                    <a:pt x="1060663" y="73707"/>
                  </a:lnTo>
                  <a:lnTo>
                    <a:pt x="1063498" y="70485"/>
                  </a:lnTo>
                  <a:lnTo>
                    <a:pt x="1067816" y="68834"/>
                  </a:lnTo>
                  <a:lnTo>
                    <a:pt x="1156462" y="68834"/>
                  </a:lnTo>
                  <a:lnTo>
                    <a:pt x="1156462" y="21971"/>
                  </a:lnTo>
                  <a:close/>
                </a:path>
                <a:path w="1245870" h="344170">
                  <a:moveTo>
                    <a:pt x="1156462" y="68834"/>
                  </a:moveTo>
                  <a:lnTo>
                    <a:pt x="1097407" y="68834"/>
                  </a:lnTo>
                  <a:lnTo>
                    <a:pt x="1097407" y="214122"/>
                  </a:lnTo>
                  <a:lnTo>
                    <a:pt x="1156462" y="214122"/>
                  </a:lnTo>
                  <a:lnTo>
                    <a:pt x="1156462" y="68834"/>
                  </a:lnTo>
                  <a:close/>
                </a:path>
                <a:path w="1245870" h="344170">
                  <a:moveTo>
                    <a:pt x="921893" y="217678"/>
                  </a:moveTo>
                  <a:lnTo>
                    <a:pt x="665480" y="217678"/>
                  </a:lnTo>
                  <a:lnTo>
                    <a:pt x="665480" y="264541"/>
                  </a:lnTo>
                  <a:lnTo>
                    <a:pt x="862965" y="264541"/>
                  </a:lnTo>
                  <a:lnTo>
                    <a:pt x="862965" y="344043"/>
                  </a:lnTo>
                  <a:lnTo>
                    <a:pt x="921893" y="344043"/>
                  </a:lnTo>
                  <a:lnTo>
                    <a:pt x="921893" y="217678"/>
                  </a:lnTo>
                  <a:close/>
                </a:path>
                <a:path w="1245870" h="344170">
                  <a:moveTo>
                    <a:pt x="600329" y="210566"/>
                  </a:moveTo>
                  <a:lnTo>
                    <a:pt x="343916" y="210566"/>
                  </a:lnTo>
                  <a:lnTo>
                    <a:pt x="343916" y="258191"/>
                  </a:lnTo>
                  <a:lnTo>
                    <a:pt x="541401" y="258191"/>
                  </a:lnTo>
                  <a:lnTo>
                    <a:pt x="541401" y="344043"/>
                  </a:lnTo>
                  <a:lnTo>
                    <a:pt x="600329" y="344043"/>
                  </a:lnTo>
                  <a:lnTo>
                    <a:pt x="600329" y="210566"/>
                  </a:lnTo>
                  <a:close/>
                </a:path>
                <a:path w="1245870" h="344170">
                  <a:moveTo>
                    <a:pt x="600329" y="167640"/>
                  </a:moveTo>
                  <a:lnTo>
                    <a:pt x="541401" y="167640"/>
                  </a:lnTo>
                  <a:lnTo>
                    <a:pt x="541401" y="197739"/>
                  </a:lnTo>
                  <a:lnTo>
                    <a:pt x="600329" y="197739"/>
                  </a:lnTo>
                  <a:lnTo>
                    <a:pt x="600329" y="167640"/>
                  </a:lnTo>
                  <a:close/>
                </a:path>
                <a:path w="1245870" h="344170">
                  <a:moveTo>
                    <a:pt x="415290" y="16002"/>
                  </a:moveTo>
                  <a:lnTo>
                    <a:pt x="370994" y="23518"/>
                  </a:lnTo>
                  <a:lnTo>
                    <a:pt x="338836" y="46259"/>
                  </a:lnTo>
                  <a:lnTo>
                    <a:pt x="323774" y="84085"/>
                  </a:lnTo>
                  <a:lnTo>
                    <a:pt x="323342" y="116459"/>
                  </a:lnTo>
                  <a:lnTo>
                    <a:pt x="323774" y="125773"/>
                  </a:lnTo>
                  <a:lnTo>
                    <a:pt x="338836" y="163560"/>
                  </a:lnTo>
                  <a:lnTo>
                    <a:pt x="370994" y="186392"/>
                  </a:lnTo>
                  <a:lnTo>
                    <a:pt x="415290" y="193929"/>
                  </a:lnTo>
                  <a:lnTo>
                    <a:pt x="423736" y="193621"/>
                  </a:lnTo>
                  <a:lnTo>
                    <a:pt x="425552" y="193621"/>
                  </a:lnTo>
                  <a:lnTo>
                    <a:pt x="466064" y="183838"/>
                  </a:lnTo>
                  <a:lnTo>
                    <a:pt x="488442" y="167640"/>
                  </a:lnTo>
                  <a:lnTo>
                    <a:pt x="600329" y="167640"/>
                  </a:lnTo>
                  <a:lnTo>
                    <a:pt x="600329" y="146939"/>
                  </a:lnTo>
                  <a:lnTo>
                    <a:pt x="415290" y="146939"/>
                  </a:lnTo>
                  <a:lnTo>
                    <a:pt x="408217" y="146391"/>
                  </a:lnTo>
                  <a:lnTo>
                    <a:pt x="382270" y="111887"/>
                  </a:lnTo>
                  <a:lnTo>
                    <a:pt x="382270" y="98044"/>
                  </a:lnTo>
                  <a:lnTo>
                    <a:pt x="401859" y="65071"/>
                  </a:lnTo>
                  <a:lnTo>
                    <a:pt x="415290" y="62865"/>
                  </a:lnTo>
                  <a:lnTo>
                    <a:pt x="600329" y="62865"/>
                  </a:lnTo>
                  <a:lnTo>
                    <a:pt x="600329" y="45466"/>
                  </a:lnTo>
                  <a:lnTo>
                    <a:pt x="490855" y="45466"/>
                  </a:lnTo>
                  <a:lnTo>
                    <a:pt x="484213" y="38492"/>
                  </a:lnTo>
                  <a:lnTo>
                    <a:pt x="476678" y="32448"/>
                  </a:lnTo>
                  <a:lnTo>
                    <a:pt x="468262" y="27356"/>
                  </a:lnTo>
                  <a:lnTo>
                    <a:pt x="458978" y="23241"/>
                  </a:lnTo>
                  <a:lnTo>
                    <a:pt x="449280" y="20193"/>
                  </a:lnTo>
                  <a:lnTo>
                    <a:pt x="449460" y="20193"/>
                  </a:lnTo>
                  <a:lnTo>
                    <a:pt x="438276" y="17811"/>
                  </a:lnTo>
                  <a:lnTo>
                    <a:pt x="427081" y="16454"/>
                  </a:lnTo>
                  <a:lnTo>
                    <a:pt x="415290" y="16002"/>
                  </a:lnTo>
                  <a:close/>
                </a:path>
                <a:path w="1245870" h="344170">
                  <a:moveTo>
                    <a:pt x="600329" y="62865"/>
                  </a:moveTo>
                  <a:lnTo>
                    <a:pt x="415290" y="62865"/>
                  </a:lnTo>
                  <a:lnTo>
                    <a:pt x="422362" y="63414"/>
                  </a:lnTo>
                  <a:lnTo>
                    <a:pt x="428720" y="65071"/>
                  </a:lnTo>
                  <a:lnTo>
                    <a:pt x="448310" y="98044"/>
                  </a:lnTo>
                  <a:lnTo>
                    <a:pt x="448310" y="111887"/>
                  </a:lnTo>
                  <a:lnTo>
                    <a:pt x="428720" y="144748"/>
                  </a:lnTo>
                  <a:lnTo>
                    <a:pt x="415290" y="146939"/>
                  </a:lnTo>
                  <a:lnTo>
                    <a:pt x="600329" y="146939"/>
                  </a:lnTo>
                  <a:lnTo>
                    <a:pt x="600329" y="120777"/>
                  </a:lnTo>
                  <a:lnTo>
                    <a:pt x="507238" y="120777"/>
                  </a:lnTo>
                  <a:lnTo>
                    <a:pt x="507238" y="92329"/>
                  </a:lnTo>
                  <a:lnTo>
                    <a:pt x="600329" y="92329"/>
                  </a:lnTo>
                  <a:lnTo>
                    <a:pt x="600329" y="62865"/>
                  </a:lnTo>
                  <a:close/>
                </a:path>
                <a:path w="1245870" h="344170">
                  <a:moveTo>
                    <a:pt x="600329" y="92329"/>
                  </a:moveTo>
                  <a:lnTo>
                    <a:pt x="541401" y="92329"/>
                  </a:lnTo>
                  <a:lnTo>
                    <a:pt x="541401" y="120777"/>
                  </a:lnTo>
                  <a:lnTo>
                    <a:pt x="600329" y="120777"/>
                  </a:lnTo>
                  <a:lnTo>
                    <a:pt x="600329" y="92329"/>
                  </a:lnTo>
                  <a:close/>
                </a:path>
                <a:path w="1245870" h="344170">
                  <a:moveTo>
                    <a:pt x="600329" y="20193"/>
                  </a:moveTo>
                  <a:lnTo>
                    <a:pt x="541401" y="20193"/>
                  </a:lnTo>
                  <a:lnTo>
                    <a:pt x="541401" y="45466"/>
                  </a:lnTo>
                  <a:lnTo>
                    <a:pt x="600329" y="45466"/>
                  </a:lnTo>
                  <a:lnTo>
                    <a:pt x="600329" y="20193"/>
                  </a:lnTo>
                  <a:close/>
                </a:path>
                <a:path w="1245870" h="344170">
                  <a:moveTo>
                    <a:pt x="921893" y="77089"/>
                  </a:moveTo>
                  <a:lnTo>
                    <a:pt x="835914" y="77089"/>
                  </a:lnTo>
                  <a:lnTo>
                    <a:pt x="835914" y="102235"/>
                  </a:lnTo>
                  <a:lnTo>
                    <a:pt x="862965" y="102235"/>
                  </a:lnTo>
                  <a:lnTo>
                    <a:pt x="862965" y="124333"/>
                  </a:lnTo>
                  <a:lnTo>
                    <a:pt x="835914" y="124333"/>
                  </a:lnTo>
                  <a:lnTo>
                    <a:pt x="835914" y="171196"/>
                  </a:lnTo>
                  <a:lnTo>
                    <a:pt x="862965" y="171196"/>
                  </a:lnTo>
                  <a:lnTo>
                    <a:pt x="862965" y="204851"/>
                  </a:lnTo>
                  <a:lnTo>
                    <a:pt x="921893" y="204851"/>
                  </a:lnTo>
                  <a:lnTo>
                    <a:pt x="921893" y="77089"/>
                  </a:lnTo>
                  <a:close/>
                </a:path>
                <a:path w="1245870" h="344170">
                  <a:moveTo>
                    <a:pt x="836930" y="32258"/>
                  </a:moveTo>
                  <a:lnTo>
                    <a:pt x="640969" y="32258"/>
                  </a:lnTo>
                  <a:lnTo>
                    <a:pt x="640969" y="77089"/>
                  </a:lnTo>
                  <a:lnTo>
                    <a:pt x="663321" y="77089"/>
                  </a:lnTo>
                  <a:lnTo>
                    <a:pt x="660527" y="80899"/>
                  </a:lnTo>
                  <a:lnTo>
                    <a:pt x="657987" y="85979"/>
                  </a:lnTo>
                  <a:lnTo>
                    <a:pt x="655828" y="92456"/>
                  </a:lnTo>
                  <a:lnTo>
                    <a:pt x="653796" y="99060"/>
                  </a:lnTo>
                  <a:lnTo>
                    <a:pt x="652653" y="105156"/>
                  </a:lnTo>
                  <a:lnTo>
                    <a:pt x="652679" y="130514"/>
                  </a:lnTo>
                  <a:lnTo>
                    <a:pt x="662330" y="169533"/>
                  </a:lnTo>
                  <a:lnTo>
                    <a:pt x="696120" y="196893"/>
                  </a:lnTo>
                  <a:lnTo>
                    <a:pt x="739013" y="203835"/>
                  </a:lnTo>
                  <a:lnTo>
                    <a:pt x="748367" y="203551"/>
                  </a:lnTo>
                  <a:lnTo>
                    <a:pt x="788939" y="193801"/>
                  </a:lnTo>
                  <a:lnTo>
                    <a:pt x="819023" y="162814"/>
                  </a:lnTo>
                  <a:lnTo>
                    <a:pt x="820398" y="159131"/>
                  </a:lnTo>
                  <a:lnTo>
                    <a:pt x="728980" y="159131"/>
                  </a:lnTo>
                  <a:lnTo>
                    <a:pt x="721995" y="156337"/>
                  </a:lnTo>
                  <a:lnTo>
                    <a:pt x="711581" y="120396"/>
                  </a:lnTo>
                  <a:lnTo>
                    <a:pt x="711581" y="112141"/>
                  </a:lnTo>
                  <a:lnTo>
                    <a:pt x="711857" y="105156"/>
                  </a:lnTo>
                  <a:lnTo>
                    <a:pt x="711981" y="102022"/>
                  </a:lnTo>
                  <a:lnTo>
                    <a:pt x="728980" y="73533"/>
                  </a:lnTo>
                  <a:lnTo>
                    <a:pt x="921893" y="73533"/>
                  </a:lnTo>
                  <a:lnTo>
                    <a:pt x="921893" y="55372"/>
                  </a:lnTo>
                  <a:lnTo>
                    <a:pt x="836930" y="55372"/>
                  </a:lnTo>
                  <a:lnTo>
                    <a:pt x="836930" y="32258"/>
                  </a:lnTo>
                  <a:close/>
                </a:path>
                <a:path w="1245870" h="344170">
                  <a:moveTo>
                    <a:pt x="921893" y="73533"/>
                  </a:moveTo>
                  <a:lnTo>
                    <a:pt x="748919" y="73533"/>
                  </a:lnTo>
                  <a:lnTo>
                    <a:pt x="755904" y="76327"/>
                  </a:lnTo>
                  <a:lnTo>
                    <a:pt x="760095" y="81788"/>
                  </a:lnTo>
                  <a:lnTo>
                    <a:pt x="762835" y="86834"/>
                  </a:lnTo>
                  <a:lnTo>
                    <a:pt x="764778" y="93583"/>
                  </a:lnTo>
                  <a:lnTo>
                    <a:pt x="765935" y="102022"/>
                  </a:lnTo>
                  <a:lnTo>
                    <a:pt x="766318" y="112141"/>
                  </a:lnTo>
                  <a:lnTo>
                    <a:pt x="766318" y="120396"/>
                  </a:lnTo>
                  <a:lnTo>
                    <a:pt x="765957" y="129921"/>
                  </a:lnTo>
                  <a:lnTo>
                    <a:pt x="765935" y="130514"/>
                  </a:lnTo>
                  <a:lnTo>
                    <a:pt x="748919" y="159131"/>
                  </a:lnTo>
                  <a:lnTo>
                    <a:pt x="820398" y="159131"/>
                  </a:lnTo>
                  <a:lnTo>
                    <a:pt x="825246" y="105156"/>
                  </a:lnTo>
                  <a:lnTo>
                    <a:pt x="824103" y="99060"/>
                  </a:lnTo>
                  <a:lnTo>
                    <a:pt x="821944" y="92456"/>
                  </a:lnTo>
                  <a:lnTo>
                    <a:pt x="819658" y="85979"/>
                  </a:lnTo>
                  <a:lnTo>
                    <a:pt x="817245" y="80899"/>
                  </a:lnTo>
                  <a:lnTo>
                    <a:pt x="814578" y="77089"/>
                  </a:lnTo>
                  <a:lnTo>
                    <a:pt x="921893" y="77089"/>
                  </a:lnTo>
                  <a:lnTo>
                    <a:pt x="921893" y="73533"/>
                  </a:lnTo>
                  <a:close/>
                </a:path>
                <a:path w="1245870" h="344170">
                  <a:moveTo>
                    <a:pt x="921893" y="20193"/>
                  </a:moveTo>
                  <a:lnTo>
                    <a:pt x="862965" y="20193"/>
                  </a:lnTo>
                  <a:lnTo>
                    <a:pt x="862965" y="55372"/>
                  </a:lnTo>
                  <a:lnTo>
                    <a:pt x="921893" y="55372"/>
                  </a:lnTo>
                  <a:lnTo>
                    <a:pt x="921893" y="20193"/>
                  </a:lnTo>
                  <a:close/>
                </a:path>
                <a:path w="1245870" h="344170">
                  <a:moveTo>
                    <a:pt x="768477" y="0"/>
                  </a:moveTo>
                  <a:lnTo>
                    <a:pt x="709549" y="0"/>
                  </a:lnTo>
                  <a:lnTo>
                    <a:pt x="709549" y="32258"/>
                  </a:lnTo>
                  <a:lnTo>
                    <a:pt x="768477" y="32258"/>
                  </a:lnTo>
                  <a:lnTo>
                    <a:pt x="768477" y="0"/>
                  </a:lnTo>
                  <a:close/>
                </a:path>
                <a:path w="1245870" h="344170">
                  <a:moveTo>
                    <a:pt x="95631" y="69596"/>
                  </a:moveTo>
                  <a:lnTo>
                    <a:pt x="34417" y="69596"/>
                  </a:lnTo>
                  <a:lnTo>
                    <a:pt x="0" y="320675"/>
                  </a:lnTo>
                  <a:lnTo>
                    <a:pt x="58928" y="320675"/>
                  </a:lnTo>
                  <a:lnTo>
                    <a:pt x="90550" y="78867"/>
                  </a:lnTo>
                  <a:lnTo>
                    <a:pt x="90932" y="76200"/>
                  </a:lnTo>
                  <a:lnTo>
                    <a:pt x="91821" y="74041"/>
                  </a:lnTo>
                  <a:lnTo>
                    <a:pt x="93853" y="70485"/>
                  </a:lnTo>
                  <a:lnTo>
                    <a:pt x="95631" y="69596"/>
                  </a:lnTo>
                  <a:close/>
                </a:path>
                <a:path w="1245870" h="344170">
                  <a:moveTo>
                    <a:pt x="170434" y="69596"/>
                  </a:moveTo>
                  <a:lnTo>
                    <a:pt x="111125" y="69596"/>
                  </a:lnTo>
                  <a:lnTo>
                    <a:pt x="113665" y="72644"/>
                  </a:lnTo>
                  <a:lnTo>
                    <a:pt x="114300" y="78867"/>
                  </a:lnTo>
                  <a:lnTo>
                    <a:pt x="139573" y="320675"/>
                  </a:lnTo>
                  <a:lnTo>
                    <a:pt x="198500" y="320675"/>
                  </a:lnTo>
                  <a:lnTo>
                    <a:pt x="170533" y="70485"/>
                  </a:lnTo>
                  <a:lnTo>
                    <a:pt x="170434" y="69596"/>
                  </a:lnTo>
                  <a:close/>
                </a:path>
                <a:path w="1245870" h="344170">
                  <a:moveTo>
                    <a:pt x="205612" y="21971"/>
                  </a:moveTo>
                  <a:lnTo>
                    <a:pt x="2412" y="21971"/>
                  </a:lnTo>
                  <a:lnTo>
                    <a:pt x="2412" y="69596"/>
                  </a:lnTo>
                  <a:lnTo>
                    <a:pt x="205612" y="69596"/>
                  </a:lnTo>
                  <a:lnTo>
                    <a:pt x="205612" y="21971"/>
                  </a:lnTo>
                  <a:close/>
                </a:path>
                <a:path w="1245870" h="344170">
                  <a:moveTo>
                    <a:pt x="278765" y="20193"/>
                  </a:moveTo>
                  <a:lnTo>
                    <a:pt x="219837" y="20193"/>
                  </a:lnTo>
                  <a:lnTo>
                    <a:pt x="219837" y="344043"/>
                  </a:lnTo>
                  <a:lnTo>
                    <a:pt x="278765" y="344043"/>
                  </a:lnTo>
                  <a:lnTo>
                    <a:pt x="278765" y="20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09259" y="201142"/>
              <a:ext cx="500634" cy="54028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620257" y="312546"/>
              <a:ext cx="285750" cy="323850"/>
            </a:xfrm>
            <a:custGeom>
              <a:avLst/>
              <a:gdLst/>
              <a:ahLst/>
              <a:cxnLst/>
              <a:rect l="l" t="t" r="r" b="b"/>
              <a:pathLst>
                <a:path w="285750" h="323850">
                  <a:moveTo>
                    <a:pt x="225043" y="237998"/>
                  </a:moveTo>
                  <a:lnTo>
                    <a:pt x="63118" y="237998"/>
                  </a:lnTo>
                  <a:lnTo>
                    <a:pt x="2793" y="323850"/>
                  </a:lnTo>
                  <a:lnTo>
                    <a:pt x="68452" y="323850"/>
                  </a:lnTo>
                  <a:lnTo>
                    <a:pt x="119633" y="253873"/>
                  </a:lnTo>
                  <a:lnTo>
                    <a:pt x="121538" y="251333"/>
                  </a:lnTo>
                  <a:lnTo>
                    <a:pt x="123570" y="249047"/>
                  </a:lnTo>
                  <a:lnTo>
                    <a:pt x="128142" y="244983"/>
                  </a:lnTo>
                  <a:lnTo>
                    <a:pt x="132333" y="243966"/>
                  </a:lnTo>
                  <a:lnTo>
                    <a:pt x="229247" y="243966"/>
                  </a:lnTo>
                  <a:lnTo>
                    <a:pt x="225043" y="237998"/>
                  </a:lnTo>
                  <a:close/>
                </a:path>
                <a:path w="285750" h="323850">
                  <a:moveTo>
                    <a:pt x="229247" y="243966"/>
                  </a:moveTo>
                  <a:lnTo>
                    <a:pt x="155955" y="243966"/>
                  </a:lnTo>
                  <a:lnTo>
                    <a:pt x="160146" y="244983"/>
                  </a:lnTo>
                  <a:lnTo>
                    <a:pt x="164718" y="249047"/>
                  </a:lnTo>
                  <a:lnTo>
                    <a:pt x="166750" y="251333"/>
                  </a:lnTo>
                  <a:lnTo>
                    <a:pt x="168655" y="253873"/>
                  </a:lnTo>
                  <a:lnTo>
                    <a:pt x="219709" y="323850"/>
                  </a:lnTo>
                  <a:lnTo>
                    <a:pt x="285495" y="323850"/>
                  </a:lnTo>
                  <a:lnTo>
                    <a:pt x="229247" y="243966"/>
                  </a:lnTo>
                  <a:close/>
                </a:path>
                <a:path w="285750" h="323850">
                  <a:moveTo>
                    <a:pt x="273430" y="192150"/>
                  </a:moveTo>
                  <a:lnTo>
                    <a:pt x="14858" y="192150"/>
                  </a:lnTo>
                  <a:lnTo>
                    <a:pt x="14858" y="237998"/>
                  </a:lnTo>
                  <a:lnTo>
                    <a:pt x="273430" y="237998"/>
                  </a:lnTo>
                  <a:lnTo>
                    <a:pt x="273430" y="192150"/>
                  </a:lnTo>
                  <a:close/>
                </a:path>
                <a:path w="285750" h="323850">
                  <a:moveTo>
                    <a:pt x="175387" y="164464"/>
                  </a:moveTo>
                  <a:lnTo>
                    <a:pt x="112902" y="164464"/>
                  </a:lnTo>
                  <a:lnTo>
                    <a:pt x="112902" y="192150"/>
                  </a:lnTo>
                  <a:lnTo>
                    <a:pt x="175387" y="192150"/>
                  </a:lnTo>
                  <a:lnTo>
                    <a:pt x="175387" y="164464"/>
                  </a:lnTo>
                  <a:close/>
                </a:path>
                <a:path w="285750" h="323850">
                  <a:moveTo>
                    <a:pt x="184912" y="1777"/>
                  </a:moveTo>
                  <a:lnTo>
                    <a:pt x="15493" y="1777"/>
                  </a:lnTo>
                  <a:lnTo>
                    <a:pt x="9397" y="3683"/>
                  </a:lnTo>
                  <a:lnTo>
                    <a:pt x="5587" y="7492"/>
                  </a:lnTo>
                  <a:lnTo>
                    <a:pt x="1904" y="11302"/>
                  </a:lnTo>
                  <a:lnTo>
                    <a:pt x="0" y="17272"/>
                  </a:lnTo>
                  <a:lnTo>
                    <a:pt x="0" y="149478"/>
                  </a:lnTo>
                  <a:lnTo>
                    <a:pt x="143382" y="149478"/>
                  </a:lnTo>
                  <a:lnTo>
                    <a:pt x="154050" y="148907"/>
                  </a:lnTo>
                  <a:lnTo>
                    <a:pt x="184340" y="118617"/>
                  </a:lnTo>
                  <a:lnTo>
                    <a:pt x="184912" y="107950"/>
                  </a:lnTo>
                  <a:lnTo>
                    <a:pt x="184912" y="104139"/>
                  </a:lnTo>
                  <a:lnTo>
                    <a:pt x="58927" y="104139"/>
                  </a:lnTo>
                  <a:lnTo>
                    <a:pt x="58927" y="47243"/>
                  </a:lnTo>
                  <a:lnTo>
                    <a:pt x="184912" y="47243"/>
                  </a:lnTo>
                  <a:lnTo>
                    <a:pt x="184912" y="1777"/>
                  </a:lnTo>
                  <a:close/>
                </a:path>
                <a:path w="285750" h="323850">
                  <a:moveTo>
                    <a:pt x="184912" y="47243"/>
                  </a:moveTo>
                  <a:lnTo>
                    <a:pt x="125983" y="47243"/>
                  </a:lnTo>
                  <a:lnTo>
                    <a:pt x="125983" y="104139"/>
                  </a:lnTo>
                  <a:lnTo>
                    <a:pt x="184912" y="104139"/>
                  </a:lnTo>
                  <a:lnTo>
                    <a:pt x="184912" y="47243"/>
                  </a:lnTo>
                  <a:close/>
                </a:path>
                <a:path w="285750" h="323850">
                  <a:moveTo>
                    <a:pt x="273430" y="0"/>
                  </a:moveTo>
                  <a:lnTo>
                    <a:pt x="214502" y="0"/>
                  </a:lnTo>
                  <a:lnTo>
                    <a:pt x="214502" y="163322"/>
                  </a:lnTo>
                  <a:lnTo>
                    <a:pt x="273430" y="163322"/>
                  </a:lnTo>
                  <a:lnTo>
                    <a:pt x="2734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1407" y="196633"/>
              <a:ext cx="1497330" cy="54479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034785" y="308355"/>
              <a:ext cx="1262380" cy="329565"/>
            </a:xfrm>
            <a:custGeom>
              <a:avLst/>
              <a:gdLst/>
              <a:ahLst/>
              <a:cxnLst/>
              <a:rect l="l" t="t" r="r" b="b"/>
              <a:pathLst>
                <a:path w="1262379" h="329565">
                  <a:moveTo>
                    <a:pt x="399288" y="183261"/>
                  </a:moveTo>
                  <a:lnTo>
                    <a:pt x="340360" y="183261"/>
                  </a:lnTo>
                  <a:lnTo>
                    <a:pt x="340360" y="328040"/>
                  </a:lnTo>
                  <a:lnTo>
                    <a:pt x="560450" y="328040"/>
                  </a:lnTo>
                  <a:lnTo>
                    <a:pt x="569190" y="327562"/>
                  </a:lnTo>
                  <a:lnTo>
                    <a:pt x="594994" y="293624"/>
                  </a:lnTo>
                  <a:lnTo>
                    <a:pt x="594994" y="281177"/>
                  </a:lnTo>
                  <a:lnTo>
                    <a:pt x="399288" y="281177"/>
                  </a:lnTo>
                  <a:lnTo>
                    <a:pt x="399288" y="253491"/>
                  </a:lnTo>
                  <a:lnTo>
                    <a:pt x="594994" y="253491"/>
                  </a:lnTo>
                  <a:lnTo>
                    <a:pt x="594994" y="207390"/>
                  </a:lnTo>
                  <a:lnTo>
                    <a:pt x="399288" y="207390"/>
                  </a:lnTo>
                  <a:lnTo>
                    <a:pt x="399288" y="183261"/>
                  </a:lnTo>
                  <a:close/>
                </a:path>
                <a:path w="1262379" h="329565">
                  <a:moveTo>
                    <a:pt x="594994" y="253491"/>
                  </a:moveTo>
                  <a:lnTo>
                    <a:pt x="536066" y="253491"/>
                  </a:lnTo>
                  <a:lnTo>
                    <a:pt x="536066" y="281177"/>
                  </a:lnTo>
                  <a:lnTo>
                    <a:pt x="594994" y="281177"/>
                  </a:lnTo>
                  <a:lnTo>
                    <a:pt x="594994" y="253491"/>
                  </a:lnTo>
                  <a:close/>
                </a:path>
                <a:path w="1262379" h="329565">
                  <a:moveTo>
                    <a:pt x="594994" y="183261"/>
                  </a:moveTo>
                  <a:lnTo>
                    <a:pt x="536066" y="183261"/>
                  </a:lnTo>
                  <a:lnTo>
                    <a:pt x="536066" y="207390"/>
                  </a:lnTo>
                  <a:lnTo>
                    <a:pt x="594994" y="207390"/>
                  </a:lnTo>
                  <a:lnTo>
                    <a:pt x="594994" y="183261"/>
                  </a:lnTo>
                  <a:close/>
                </a:path>
                <a:path w="1262379" h="329565">
                  <a:moveTo>
                    <a:pt x="1160017" y="193547"/>
                  </a:moveTo>
                  <a:lnTo>
                    <a:pt x="1037463" y="193547"/>
                  </a:lnTo>
                  <a:lnTo>
                    <a:pt x="1029797" y="193857"/>
                  </a:lnTo>
                  <a:lnTo>
                    <a:pt x="990953" y="208127"/>
                  </a:lnTo>
                  <a:lnTo>
                    <a:pt x="968708" y="240041"/>
                  </a:lnTo>
                  <a:lnTo>
                    <a:pt x="965708" y="261365"/>
                  </a:lnTo>
                  <a:lnTo>
                    <a:pt x="966032" y="268604"/>
                  </a:lnTo>
                  <a:lnTo>
                    <a:pt x="966041" y="268799"/>
                  </a:lnTo>
                  <a:lnTo>
                    <a:pt x="981400" y="305643"/>
                  </a:lnTo>
                  <a:lnTo>
                    <a:pt x="1015370" y="326397"/>
                  </a:lnTo>
                  <a:lnTo>
                    <a:pt x="1037463" y="329183"/>
                  </a:lnTo>
                  <a:lnTo>
                    <a:pt x="1160017" y="329183"/>
                  </a:lnTo>
                  <a:lnTo>
                    <a:pt x="1200991" y="318198"/>
                  </a:lnTo>
                  <a:lnTo>
                    <a:pt x="1226312" y="289051"/>
                  </a:lnTo>
                  <a:lnTo>
                    <a:pt x="1228719" y="282320"/>
                  </a:lnTo>
                  <a:lnTo>
                    <a:pt x="1045590" y="282320"/>
                  </a:lnTo>
                  <a:lnTo>
                    <a:pt x="1037970" y="280669"/>
                  </a:lnTo>
                  <a:lnTo>
                    <a:pt x="1032637" y="277240"/>
                  </a:lnTo>
                  <a:lnTo>
                    <a:pt x="1027303" y="273938"/>
                  </a:lnTo>
                  <a:lnTo>
                    <a:pt x="1024733" y="268799"/>
                  </a:lnTo>
                  <a:lnTo>
                    <a:pt x="1055623" y="240411"/>
                  </a:lnTo>
                  <a:lnTo>
                    <a:pt x="1228737" y="240411"/>
                  </a:lnTo>
                  <a:lnTo>
                    <a:pt x="1228645" y="240041"/>
                  </a:lnTo>
                  <a:lnTo>
                    <a:pt x="1206454" y="208127"/>
                  </a:lnTo>
                  <a:lnTo>
                    <a:pt x="1167663" y="193857"/>
                  </a:lnTo>
                  <a:lnTo>
                    <a:pt x="1160017" y="193547"/>
                  </a:lnTo>
                  <a:close/>
                </a:path>
                <a:path w="1262379" h="329565">
                  <a:moveTo>
                    <a:pt x="1228737" y="240411"/>
                  </a:moveTo>
                  <a:lnTo>
                    <a:pt x="1141475" y="240411"/>
                  </a:lnTo>
                  <a:lnTo>
                    <a:pt x="1155144" y="241720"/>
                  </a:lnTo>
                  <a:lnTo>
                    <a:pt x="1164907" y="245649"/>
                  </a:lnTo>
                  <a:lnTo>
                    <a:pt x="1170765" y="252198"/>
                  </a:lnTo>
                  <a:lnTo>
                    <a:pt x="1172717" y="261365"/>
                  </a:lnTo>
                  <a:lnTo>
                    <a:pt x="1170765" y="270533"/>
                  </a:lnTo>
                  <a:lnTo>
                    <a:pt x="1164907" y="277082"/>
                  </a:lnTo>
                  <a:lnTo>
                    <a:pt x="1155144" y="281011"/>
                  </a:lnTo>
                  <a:lnTo>
                    <a:pt x="1141475" y="282320"/>
                  </a:lnTo>
                  <a:lnTo>
                    <a:pt x="1228719" y="282320"/>
                  </a:lnTo>
                  <a:lnTo>
                    <a:pt x="1230312" y="275875"/>
                  </a:lnTo>
                  <a:lnTo>
                    <a:pt x="1231312" y="268799"/>
                  </a:lnTo>
                  <a:lnTo>
                    <a:pt x="1231645" y="261365"/>
                  </a:lnTo>
                  <a:lnTo>
                    <a:pt x="1231312" y="253861"/>
                  </a:lnTo>
                  <a:lnTo>
                    <a:pt x="1230312" y="246761"/>
                  </a:lnTo>
                  <a:lnTo>
                    <a:pt x="1228737" y="240411"/>
                  </a:lnTo>
                  <a:close/>
                </a:path>
                <a:path w="1262379" h="329565">
                  <a:moveTo>
                    <a:pt x="852550" y="193547"/>
                  </a:moveTo>
                  <a:lnTo>
                    <a:pt x="726566" y="193547"/>
                  </a:lnTo>
                  <a:lnTo>
                    <a:pt x="718901" y="193857"/>
                  </a:lnTo>
                  <a:lnTo>
                    <a:pt x="680057" y="208127"/>
                  </a:lnTo>
                  <a:lnTo>
                    <a:pt x="657812" y="240041"/>
                  </a:lnTo>
                  <a:lnTo>
                    <a:pt x="654812" y="261365"/>
                  </a:lnTo>
                  <a:lnTo>
                    <a:pt x="655136" y="268604"/>
                  </a:lnTo>
                  <a:lnTo>
                    <a:pt x="655145" y="268799"/>
                  </a:lnTo>
                  <a:lnTo>
                    <a:pt x="670504" y="305643"/>
                  </a:lnTo>
                  <a:lnTo>
                    <a:pt x="704474" y="326397"/>
                  </a:lnTo>
                  <a:lnTo>
                    <a:pt x="726566" y="329183"/>
                  </a:lnTo>
                  <a:lnTo>
                    <a:pt x="852550" y="329183"/>
                  </a:lnTo>
                  <a:lnTo>
                    <a:pt x="893603" y="318198"/>
                  </a:lnTo>
                  <a:lnTo>
                    <a:pt x="918971" y="289051"/>
                  </a:lnTo>
                  <a:lnTo>
                    <a:pt x="921379" y="282320"/>
                  </a:lnTo>
                  <a:lnTo>
                    <a:pt x="734694" y="282320"/>
                  </a:lnTo>
                  <a:lnTo>
                    <a:pt x="727074" y="280669"/>
                  </a:lnTo>
                  <a:lnTo>
                    <a:pt x="721740" y="277240"/>
                  </a:lnTo>
                  <a:lnTo>
                    <a:pt x="716407" y="273938"/>
                  </a:lnTo>
                  <a:lnTo>
                    <a:pt x="713837" y="268799"/>
                  </a:lnTo>
                  <a:lnTo>
                    <a:pt x="744600" y="240411"/>
                  </a:lnTo>
                  <a:lnTo>
                    <a:pt x="921397" y="240411"/>
                  </a:lnTo>
                  <a:lnTo>
                    <a:pt x="921305" y="240041"/>
                  </a:lnTo>
                  <a:lnTo>
                    <a:pt x="899060" y="208127"/>
                  </a:lnTo>
                  <a:lnTo>
                    <a:pt x="860216" y="193857"/>
                  </a:lnTo>
                  <a:lnTo>
                    <a:pt x="852550" y="193547"/>
                  </a:lnTo>
                  <a:close/>
                </a:path>
                <a:path w="1262379" h="329565">
                  <a:moveTo>
                    <a:pt x="921397" y="240411"/>
                  </a:moveTo>
                  <a:lnTo>
                    <a:pt x="834136" y="240411"/>
                  </a:lnTo>
                  <a:lnTo>
                    <a:pt x="847804" y="241720"/>
                  </a:lnTo>
                  <a:lnTo>
                    <a:pt x="857567" y="245649"/>
                  </a:lnTo>
                  <a:lnTo>
                    <a:pt x="863425" y="252198"/>
                  </a:lnTo>
                  <a:lnTo>
                    <a:pt x="865378" y="261365"/>
                  </a:lnTo>
                  <a:lnTo>
                    <a:pt x="863425" y="270533"/>
                  </a:lnTo>
                  <a:lnTo>
                    <a:pt x="857567" y="277082"/>
                  </a:lnTo>
                  <a:lnTo>
                    <a:pt x="847804" y="281011"/>
                  </a:lnTo>
                  <a:lnTo>
                    <a:pt x="834136" y="282320"/>
                  </a:lnTo>
                  <a:lnTo>
                    <a:pt x="921379" y="282320"/>
                  </a:lnTo>
                  <a:lnTo>
                    <a:pt x="922972" y="275875"/>
                  </a:lnTo>
                  <a:lnTo>
                    <a:pt x="923972" y="268799"/>
                  </a:lnTo>
                  <a:lnTo>
                    <a:pt x="924306" y="261365"/>
                  </a:lnTo>
                  <a:lnTo>
                    <a:pt x="923972" y="253861"/>
                  </a:lnTo>
                  <a:lnTo>
                    <a:pt x="922972" y="246761"/>
                  </a:lnTo>
                  <a:lnTo>
                    <a:pt x="921397" y="240411"/>
                  </a:lnTo>
                  <a:close/>
                </a:path>
                <a:path w="1262379" h="329565">
                  <a:moveTo>
                    <a:pt x="594994" y="104775"/>
                  </a:moveTo>
                  <a:lnTo>
                    <a:pt x="536066" y="104775"/>
                  </a:lnTo>
                  <a:lnTo>
                    <a:pt x="536066" y="170433"/>
                  </a:lnTo>
                  <a:lnTo>
                    <a:pt x="594994" y="170433"/>
                  </a:lnTo>
                  <a:lnTo>
                    <a:pt x="594994" y="104775"/>
                  </a:lnTo>
                  <a:close/>
                </a:path>
                <a:path w="1262379" h="329565">
                  <a:moveTo>
                    <a:pt x="409955" y="0"/>
                  </a:moveTo>
                  <a:lnTo>
                    <a:pt x="365660" y="7516"/>
                  </a:lnTo>
                  <a:lnTo>
                    <a:pt x="333501" y="30257"/>
                  </a:lnTo>
                  <a:lnTo>
                    <a:pt x="318440" y="68083"/>
                  </a:lnTo>
                  <a:lnTo>
                    <a:pt x="318008" y="77342"/>
                  </a:lnTo>
                  <a:lnTo>
                    <a:pt x="318008" y="92328"/>
                  </a:lnTo>
                  <a:lnTo>
                    <a:pt x="329039" y="133095"/>
                  </a:lnTo>
                  <a:lnTo>
                    <a:pt x="358108" y="158861"/>
                  </a:lnTo>
                  <a:lnTo>
                    <a:pt x="400819" y="169429"/>
                  </a:lnTo>
                  <a:lnTo>
                    <a:pt x="401861" y="169429"/>
                  </a:lnTo>
                  <a:lnTo>
                    <a:pt x="409955" y="169671"/>
                  </a:lnTo>
                  <a:lnTo>
                    <a:pt x="450933" y="163345"/>
                  </a:lnTo>
                  <a:lnTo>
                    <a:pt x="486687" y="138932"/>
                  </a:lnTo>
                  <a:lnTo>
                    <a:pt x="496109" y="122808"/>
                  </a:lnTo>
                  <a:lnTo>
                    <a:pt x="409955" y="122808"/>
                  </a:lnTo>
                  <a:lnTo>
                    <a:pt x="402883" y="122259"/>
                  </a:lnTo>
                  <a:lnTo>
                    <a:pt x="376936" y="87629"/>
                  </a:lnTo>
                  <a:lnTo>
                    <a:pt x="376936" y="82041"/>
                  </a:lnTo>
                  <a:lnTo>
                    <a:pt x="396525" y="49069"/>
                  </a:lnTo>
                  <a:lnTo>
                    <a:pt x="409955" y="46862"/>
                  </a:lnTo>
                  <a:lnTo>
                    <a:pt x="496264" y="46862"/>
                  </a:lnTo>
                  <a:lnTo>
                    <a:pt x="494712" y="43164"/>
                  </a:lnTo>
                  <a:lnTo>
                    <a:pt x="467487" y="14224"/>
                  </a:lnTo>
                  <a:lnTo>
                    <a:pt x="425894" y="873"/>
                  </a:lnTo>
                  <a:lnTo>
                    <a:pt x="418911" y="289"/>
                  </a:lnTo>
                  <a:lnTo>
                    <a:pt x="420773" y="289"/>
                  </a:lnTo>
                  <a:lnTo>
                    <a:pt x="409955" y="0"/>
                  </a:lnTo>
                  <a:close/>
                </a:path>
                <a:path w="1262379" h="329565">
                  <a:moveTo>
                    <a:pt x="496264" y="46862"/>
                  </a:moveTo>
                  <a:lnTo>
                    <a:pt x="409955" y="46862"/>
                  </a:lnTo>
                  <a:lnTo>
                    <a:pt x="417028" y="47412"/>
                  </a:lnTo>
                  <a:lnTo>
                    <a:pt x="423386" y="49069"/>
                  </a:lnTo>
                  <a:lnTo>
                    <a:pt x="442975" y="82041"/>
                  </a:lnTo>
                  <a:lnTo>
                    <a:pt x="442975" y="87629"/>
                  </a:lnTo>
                  <a:lnTo>
                    <a:pt x="423386" y="120602"/>
                  </a:lnTo>
                  <a:lnTo>
                    <a:pt x="409955" y="122808"/>
                  </a:lnTo>
                  <a:lnTo>
                    <a:pt x="496109" y="122808"/>
                  </a:lnTo>
                  <a:lnTo>
                    <a:pt x="497300" y="119983"/>
                  </a:lnTo>
                  <a:lnTo>
                    <a:pt x="499463" y="112629"/>
                  </a:lnTo>
                  <a:lnTo>
                    <a:pt x="500888" y="104775"/>
                  </a:lnTo>
                  <a:lnTo>
                    <a:pt x="594994" y="104775"/>
                  </a:lnTo>
                  <a:lnTo>
                    <a:pt x="594994" y="56387"/>
                  </a:lnTo>
                  <a:lnTo>
                    <a:pt x="499490" y="56387"/>
                  </a:lnTo>
                  <a:lnTo>
                    <a:pt x="497393" y="49555"/>
                  </a:lnTo>
                  <a:lnTo>
                    <a:pt x="496264" y="46862"/>
                  </a:lnTo>
                  <a:close/>
                </a:path>
                <a:path w="1262379" h="329565">
                  <a:moveTo>
                    <a:pt x="594994" y="4190"/>
                  </a:moveTo>
                  <a:lnTo>
                    <a:pt x="536066" y="4190"/>
                  </a:lnTo>
                  <a:lnTo>
                    <a:pt x="536066" y="56387"/>
                  </a:lnTo>
                  <a:lnTo>
                    <a:pt x="594994" y="56387"/>
                  </a:lnTo>
                  <a:lnTo>
                    <a:pt x="594994" y="4190"/>
                  </a:lnTo>
                  <a:close/>
                </a:path>
                <a:path w="1262379" h="329565">
                  <a:moveTo>
                    <a:pt x="1046098" y="52831"/>
                  </a:moveTo>
                  <a:lnTo>
                    <a:pt x="984885" y="52831"/>
                  </a:lnTo>
                  <a:lnTo>
                    <a:pt x="950467" y="181737"/>
                  </a:lnTo>
                  <a:lnTo>
                    <a:pt x="1009395" y="181737"/>
                  </a:lnTo>
                  <a:lnTo>
                    <a:pt x="1041018" y="62102"/>
                  </a:lnTo>
                  <a:lnTo>
                    <a:pt x="1041654" y="59562"/>
                  </a:lnTo>
                  <a:lnTo>
                    <a:pt x="1042542" y="57276"/>
                  </a:lnTo>
                  <a:lnTo>
                    <a:pt x="1043432" y="55499"/>
                  </a:lnTo>
                  <a:lnTo>
                    <a:pt x="1044447" y="53720"/>
                  </a:lnTo>
                  <a:lnTo>
                    <a:pt x="1046098" y="52831"/>
                  </a:lnTo>
                  <a:close/>
                </a:path>
                <a:path w="1262379" h="329565">
                  <a:moveTo>
                    <a:pt x="1120902" y="52831"/>
                  </a:moveTo>
                  <a:lnTo>
                    <a:pt x="1059434" y="52831"/>
                  </a:lnTo>
                  <a:lnTo>
                    <a:pt x="1061360" y="53720"/>
                  </a:lnTo>
                  <a:lnTo>
                    <a:pt x="1061177" y="53720"/>
                  </a:lnTo>
                  <a:lnTo>
                    <a:pt x="1062100" y="54990"/>
                  </a:lnTo>
                  <a:lnTo>
                    <a:pt x="1063243" y="56387"/>
                  </a:lnTo>
                  <a:lnTo>
                    <a:pt x="1064133" y="58800"/>
                  </a:lnTo>
                  <a:lnTo>
                    <a:pt x="1064767" y="62102"/>
                  </a:lnTo>
                  <a:lnTo>
                    <a:pt x="1090040" y="181737"/>
                  </a:lnTo>
                  <a:lnTo>
                    <a:pt x="1148968" y="181737"/>
                  </a:lnTo>
                  <a:lnTo>
                    <a:pt x="1120902" y="52831"/>
                  </a:lnTo>
                  <a:close/>
                </a:path>
                <a:path w="1262379" h="329565">
                  <a:moveTo>
                    <a:pt x="1154303" y="5968"/>
                  </a:moveTo>
                  <a:lnTo>
                    <a:pt x="954659" y="5968"/>
                  </a:lnTo>
                  <a:lnTo>
                    <a:pt x="954659" y="52831"/>
                  </a:lnTo>
                  <a:lnTo>
                    <a:pt x="1154303" y="52831"/>
                  </a:lnTo>
                  <a:lnTo>
                    <a:pt x="1154303" y="5968"/>
                  </a:lnTo>
                  <a:close/>
                </a:path>
                <a:path w="1262379" h="329565">
                  <a:moveTo>
                    <a:pt x="169925" y="5968"/>
                  </a:moveTo>
                  <a:lnTo>
                    <a:pt x="0" y="5968"/>
                  </a:lnTo>
                  <a:lnTo>
                    <a:pt x="0" y="53593"/>
                  </a:lnTo>
                  <a:lnTo>
                    <a:pt x="109474" y="53593"/>
                  </a:lnTo>
                  <a:lnTo>
                    <a:pt x="111633" y="54101"/>
                  </a:lnTo>
                  <a:lnTo>
                    <a:pt x="112522" y="55244"/>
                  </a:lnTo>
                  <a:lnTo>
                    <a:pt x="113537" y="56261"/>
                  </a:lnTo>
                  <a:lnTo>
                    <a:pt x="113664" y="58419"/>
                  </a:lnTo>
                  <a:lnTo>
                    <a:pt x="113284" y="61721"/>
                  </a:lnTo>
                  <a:lnTo>
                    <a:pt x="72009" y="304672"/>
                  </a:lnTo>
                  <a:lnTo>
                    <a:pt x="132461" y="304672"/>
                  </a:lnTo>
                  <a:lnTo>
                    <a:pt x="178562" y="23113"/>
                  </a:lnTo>
                  <a:lnTo>
                    <a:pt x="179577" y="17652"/>
                  </a:lnTo>
                  <a:lnTo>
                    <a:pt x="178815" y="13462"/>
                  </a:lnTo>
                  <a:lnTo>
                    <a:pt x="174116" y="7492"/>
                  </a:lnTo>
                  <a:lnTo>
                    <a:pt x="169925" y="5968"/>
                  </a:lnTo>
                  <a:close/>
                </a:path>
                <a:path w="1262379" h="329565">
                  <a:moveTo>
                    <a:pt x="1223898" y="4190"/>
                  </a:moveTo>
                  <a:lnTo>
                    <a:pt x="1164970" y="4190"/>
                  </a:lnTo>
                  <a:lnTo>
                    <a:pt x="1164970" y="185292"/>
                  </a:lnTo>
                  <a:lnTo>
                    <a:pt x="1223898" y="185292"/>
                  </a:lnTo>
                  <a:lnTo>
                    <a:pt x="1223898" y="111887"/>
                  </a:lnTo>
                  <a:lnTo>
                    <a:pt x="1262253" y="111887"/>
                  </a:lnTo>
                  <a:lnTo>
                    <a:pt x="1262253" y="62102"/>
                  </a:lnTo>
                  <a:lnTo>
                    <a:pt x="1223898" y="62102"/>
                  </a:lnTo>
                  <a:lnTo>
                    <a:pt x="1223898" y="4190"/>
                  </a:lnTo>
                  <a:close/>
                </a:path>
                <a:path w="1262379" h="329565">
                  <a:moveTo>
                    <a:pt x="916559" y="116077"/>
                  </a:moveTo>
                  <a:lnTo>
                    <a:pt x="857631" y="116077"/>
                  </a:lnTo>
                  <a:lnTo>
                    <a:pt x="857631" y="185292"/>
                  </a:lnTo>
                  <a:lnTo>
                    <a:pt x="916559" y="185292"/>
                  </a:lnTo>
                  <a:lnTo>
                    <a:pt x="916559" y="116077"/>
                  </a:lnTo>
                  <a:close/>
                </a:path>
                <a:path w="1262379" h="329565">
                  <a:moveTo>
                    <a:pt x="822452" y="5968"/>
                  </a:moveTo>
                  <a:lnTo>
                    <a:pt x="740410" y="5968"/>
                  </a:lnTo>
                  <a:lnTo>
                    <a:pt x="731454" y="6207"/>
                  </a:lnTo>
                  <a:lnTo>
                    <a:pt x="691768" y="20954"/>
                  </a:lnTo>
                  <a:lnTo>
                    <a:pt x="686942" y="25907"/>
                  </a:lnTo>
                  <a:lnTo>
                    <a:pt x="671194" y="64896"/>
                  </a:lnTo>
                  <a:lnTo>
                    <a:pt x="633857" y="181737"/>
                  </a:lnTo>
                  <a:lnTo>
                    <a:pt x="694182" y="181737"/>
                  </a:lnTo>
                  <a:lnTo>
                    <a:pt x="729234" y="65150"/>
                  </a:lnTo>
                  <a:lnTo>
                    <a:pt x="731392" y="60832"/>
                  </a:lnTo>
                  <a:lnTo>
                    <a:pt x="734060" y="57657"/>
                  </a:lnTo>
                  <a:lnTo>
                    <a:pt x="736599" y="54482"/>
                  </a:lnTo>
                  <a:lnTo>
                    <a:pt x="740917" y="52831"/>
                  </a:lnTo>
                  <a:lnTo>
                    <a:pt x="822452" y="52831"/>
                  </a:lnTo>
                  <a:lnTo>
                    <a:pt x="822452" y="5968"/>
                  </a:lnTo>
                  <a:close/>
                </a:path>
                <a:path w="1262379" h="329565">
                  <a:moveTo>
                    <a:pt x="822452" y="52831"/>
                  </a:moveTo>
                  <a:lnTo>
                    <a:pt x="763523" y="52831"/>
                  </a:lnTo>
                  <a:lnTo>
                    <a:pt x="763523" y="181737"/>
                  </a:lnTo>
                  <a:lnTo>
                    <a:pt x="822452" y="181737"/>
                  </a:lnTo>
                  <a:lnTo>
                    <a:pt x="822452" y="116077"/>
                  </a:lnTo>
                  <a:lnTo>
                    <a:pt x="916559" y="116077"/>
                  </a:lnTo>
                  <a:lnTo>
                    <a:pt x="916559" y="66420"/>
                  </a:lnTo>
                  <a:lnTo>
                    <a:pt x="822452" y="66420"/>
                  </a:lnTo>
                  <a:lnTo>
                    <a:pt x="822452" y="52831"/>
                  </a:lnTo>
                  <a:close/>
                </a:path>
                <a:path w="1262379" h="329565">
                  <a:moveTo>
                    <a:pt x="916559" y="4190"/>
                  </a:moveTo>
                  <a:lnTo>
                    <a:pt x="857631" y="4190"/>
                  </a:lnTo>
                  <a:lnTo>
                    <a:pt x="857631" y="66420"/>
                  </a:lnTo>
                  <a:lnTo>
                    <a:pt x="916559" y="66420"/>
                  </a:lnTo>
                  <a:lnTo>
                    <a:pt x="916559" y="4190"/>
                  </a:lnTo>
                  <a:close/>
                </a:path>
                <a:path w="1262379" h="329565">
                  <a:moveTo>
                    <a:pt x="273430" y="4190"/>
                  </a:moveTo>
                  <a:lnTo>
                    <a:pt x="214502" y="4190"/>
                  </a:lnTo>
                  <a:lnTo>
                    <a:pt x="214502" y="328040"/>
                  </a:lnTo>
                  <a:lnTo>
                    <a:pt x="273430" y="328040"/>
                  </a:lnTo>
                  <a:lnTo>
                    <a:pt x="273430" y="41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46753" y="29794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0" y="345948"/>
                  </a:moveTo>
                  <a:lnTo>
                    <a:pt x="345948" y="345948"/>
                  </a:lnTo>
                  <a:lnTo>
                    <a:pt x="34594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2871" y="350392"/>
              <a:ext cx="153691" cy="240791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6481" y="124840"/>
            <a:ext cx="1499717" cy="115062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35636" y="99059"/>
            <a:ext cx="157480" cy="157480"/>
            <a:chOff x="135636" y="99059"/>
            <a:chExt cx="157480" cy="157480"/>
          </a:xfrm>
        </p:grpSpPr>
        <p:sp>
          <p:nvSpPr>
            <p:cNvPr id="19" name="object 19"/>
            <p:cNvSpPr/>
            <p:nvPr/>
          </p:nvSpPr>
          <p:spPr>
            <a:xfrm>
              <a:off x="189763" y="119760"/>
              <a:ext cx="50800" cy="100965"/>
            </a:xfrm>
            <a:custGeom>
              <a:avLst/>
              <a:gdLst/>
              <a:ahLst/>
              <a:cxnLst/>
              <a:rect l="l" t="t" r="r" b="b"/>
              <a:pathLst>
                <a:path w="50800" h="100964">
                  <a:moveTo>
                    <a:pt x="50596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9786" y="9525"/>
                  </a:lnTo>
                  <a:lnTo>
                    <a:pt x="19786" y="91059"/>
                  </a:lnTo>
                  <a:lnTo>
                    <a:pt x="0" y="91059"/>
                  </a:lnTo>
                  <a:lnTo>
                    <a:pt x="0" y="100584"/>
                  </a:lnTo>
                  <a:lnTo>
                    <a:pt x="50596" y="100584"/>
                  </a:lnTo>
                  <a:lnTo>
                    <a:pt x="50596" y="91059"/>
                  </a:lnTo>
                  <a:lnTo>
                    <a:pt x="30873" y="91059"/>
                  </a:lnTo>
                  <a:lnTo>
                    <a:pt x="30873" y="9525"/>
                  </a:lnTo>
                  <a:lnTo>
                    <a:pt x="50596" y="9525"/>
                  </a:lnTo>
                  <a:lnTo>
                    <a:pt x="50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7160" y="100583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4" h="154304">
                  <a:moveTo>
                    <a:pt x="0" y="153924"/>
                  </a:moveTo>
                  <a:lnTo>
                    <a:pt x="153924" y="153924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949952" y="2077211"/>
            <a:ext cx="6570345" cy="3755390"/>
            <a:chOff x="4949952" y="2077211"/>
            <a:chExt cx="6570345" cy="3755390"/>
          </a:xfrm>
        </p:grpSpPr>
        <p:sp>
          <p:nvSpPr>
            <p:cNvPr id="22" name="object 22"/>
            <p:cNvSpPr/>
            <p:nvPr/>
          </p:nvSpPr>
          <p:spPr>
            <a:xfrm>
              <a:off x="8878823" y="3244595"/>
              <a:ext cx="1925320" cy="1998345"/>
            </a:xfrm>
            <a:custGeom>
              <a:avLst/>
              <a:gdLst/>
              <a:ahLst/>
              <a:cxnLst/>
              <a:rect l="l" t="t" r="r" b="b"/>
              <a:pathLst>
                <a:path w="1925320" h="1998345">
                  <a:moveTo>
                    <a:pt x="1604009" y="0"/>
                  </a:moveTo>
                  <a:lnTo>
                    <a:pt x="320801" y="0"/>
                  </a:lnTo>
                  <a:lnTo>
                    <a:pt x="273398" y="3478"/>
                  </a:lnTo>
                  <a:lnTo>
                    <a:pt x="228153" y="13583"/>
                  </a:lnTo>
                  <a:lnTo>
                    <a:pt x="185563" y="29817"/>
                  </a:lnTo>
                  <a:lnTo>
                    <a:pt x="146125" y="51685"/>
                  </a:lnTo>
                  <a:lnTo>
                    <a:pt x="110335" y="78690"/>
                  </a:lnTo>
                  <a:lnTo>
                    <a:pt x="78690" y="110335"/>
                  </a:lnTo>
                  <a:lnTo>
                    <a:pt x="51685" y="146125"/>
                  </a:lnTo>
                  <a:lnTo>
                    <a:pt x="29817" y="185563"/>
                  </a:lnTo>
                  <a:lnTo>
                    <a:pt x="13583" y="228153"/>
                  </a:lnTo>
                  <a:lnTo>
                    <a:pt x="3478" y="273398"/>
                  </a:lnTo>
                  <a:lnTo>
                    <a:pt x="0" y="320801"/>
                  </a:lnTo>
                  <a:lnTo>
                    <a:pt x="0" y="1997964"/>
                  </a:lnTo>
                  <a:lnTo>
                    <a:pt x="1924811" y="1997964"/>
                  </a:lnTo>
                  <a:lnTo>
                    <a:pt x="1924811" y="320801"/>
                  </a:lnTo>
                  <a:lnTo>
                    <a:pt x="1921333" y="273398"/>
                  </a:lnTo>
                  <a:lnTo>
                    <a:pt x="1911228" y="228153"/>
                  </a:lnTo>
                  <a:lnTo>
                    <a:pt x="1894994" y="185563"/>
                  </a:lnTo>
                  <a:lnTo>
                    <a:pt x="1873126" y="146125"/>
                  </a:lnTo>
                  <a:lnTo>
                    <a:pt x="1846121" y="110335"/>
                  </a:lnTo>
                  <a:lnTo>
                    <a:pt x="1814476" y="78690"/>
                  </a:lnTo>
                  <a:lnTo>
                    <a:pt x="1778686" y="51685"/>
                  </a:lnTo>
                  <a:lnTo>
                    <a:pt x="1739248" y="29817"/>
                  </a:lnTo>
                  <a:lnTo>
                    <a:pt x="1696658" y="13583"/>
                  </a:lnTo>
                  <a:lnTo>
                    <a:pt x="1651413" y="3478"/>
                  </a:lnTo>
                  <a:lnTo>
                    <a:pt x="1604009" y="0"/>
                  </a:lnTo>
                  <a:close/>
                </a:path>
              </a:pathLst>
            </a:custGeom>
            <a:solidFill>
              <a:srgbClr val="DEEBF7">
                <a:alpha val="7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9952" y="5231891"/>
              <a:ext cx="6569964" cy="52882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957572" y="5754623"/>
              <a:ext cx="6335395" cy="47625"/>
            </a:xfrm>
            <a:custGeom>
              <a:avLst/>
              <a:gdLst/>
              <a:ahLst/>
              <a:cxnLst/>
              <a:rect l="l" t="t" r="r" b="b"/>
              <a:pathLst>
                <a:path w="6335395" h="47625">
                  <a:moveTo>
                    <a:pt x="6335268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6335268" y="47244"/>
                  </a:lnTo>
                  <a:lnTo>
                    <a:pt x="633526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262616" y="5233416"/>
              <a:ext cx="655320" cy="513715"/>
            </a:xfrm>
            <a:custGeom>
              <a:avLst/>
              <a:gdLst/>
              <a:ahLst/>
              <a:cxnLst/>
              <a:rect l="l" t="t" r="r" b="b"/>
              <a:pathLst>
                <a:path w="655320" h="513714">
                  <a:moveTo>
                    <a:pt x="655319" y="0"/>
                  </a:moveTo>
                  <a:lnTo>
                    <a:pt x="0" y="0"/>
                  </a:lnTo>
                  <a:lnTo>
                    <a:pt x="0" y="513587"/>
                  </a:lnTo>
                  <a:lnTo>
                    <a:pt x="655319" y="0"/>
                  </a:lnTo>
                  <a:close/>
                </a:path>
              </a:pathLst>
            </a:custGeom>
            <a:solidFill>
              <a:srgbClr val="C4C4C4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4540" y="2077211"/>
              <a:ext cx="960145" cy="375513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70448" y="2103119"/>
              <a:ext cx="858011" cy="365302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46848" y="4044695"/>
              <a:ext cx="960145" cy="178765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72756" y="4070604"/>
              <a:ext cx="858012" cy="16855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83267" y="3747528"/>
              <a:ext cx="960145" cy="20848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09176" y="3773423"/>
              <a:ext cx="858012" cy="1982724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5872098" y="1783206"/>
            <a:ext cx="847725" cy="227965"/>
            <a:chOff x="5872098" y="1783206"/>
            <a:chExt cx="847725" cy="227965"/>
          </a:xfrm>
        </p:grpSpPr>
        <p:sp>
          <p:nvSpPr>
            <p:cNvPr id="33" name="object 33"/>
            <p:cNvSpPr/>
            <p:nvPr/>
          </p:nvSpPr>
          <p:spPr>
            <a:xfrm>
              <a:off x="5872098" y="1783206"/>
              <a:ext cx="674370" cy="227965"/>
            </a:xfrm>
            <a:custGeom>
              <a:avLst/>
              <a:gdLst/>
              <a:ahLst/>
              <a:cxnLst/>
              <a:rect l="l" t="t" r="r" b="b"/>
              <a:pathLst>
                <a:path w="674370" h="227964">
                  <a:moveTo>
                    <a:pt x="218821" y="161798"/>
                  </a:moveTo>
                  <a:lnTo>
                    <a:pt x="178435" y="161798"/>
                  </a:lnTo>
                  <a:lnTo>
                    <a:pt x="169290" y="227711"/>
                  </a:lnTo>
                  <a:lnTo>
                    <a:pt x="203073" y="227711"/>
                  </a:lnTo>
                  <a:lnTo>
                    <a:pt x="218821" y="161798"/>
                  </a:lnTo>
                  <a:close/>
                </a:path>
                <a:path w="674370" h="227964">
                  <a:moveTo>
                    <a:pt x="357886" y="0"/>
                  </a:moveTo>
                  <a:lnTo>
                    <a:pt x="305562" y="0"/>
                  </a:lnTo>
                  <a:lnTo>
                    <a:pt x="252095" y="84708"/>
                  </a:lnTo>
                  <a:lnTo>
                    <a:pt x="234457" y="125317"/>
                  </a:lnTo>
                  <a:lnTo>
                    <a:pt x="233184" y="139445"/>
                  </a:lnTo>
                  <a:lnTo>
                    <a:pt x="233191" y="139953"/>
                  </a:lnTo>
                  <a:lnTo>
                    <a:pt x="233909" y="149478"/>
                  </a:lnTo>
                  <a:lnTo>
                    <a:pt x="233983" y="150463"/>
                  </a:lnTo>
                  <a:lnTo>
                    <a:pt x="249731" y="185824"/>
                  </a:lnTo>
                  <a:lnTo>
                    <a:pt x="281408" y="207180"/>
                  </a:lnTo>
                  <a:lnTo>
                    <a:pt x="311912" y="212216"/>
                  </a:lnTo>
                  <a:lnTo>
                    <a:pt x="321293" y="211649"/>
                  </a:lnTo>
                  <a:lnTo>
                    <a:pt x="322148" y="211649"/>
                  </a:lnTo>
                  <a:lnTo>
                    <a:pt x="360068" y="197721"/>
                  </a:lnTo>
                  <a:lnTo>
                    <a:pt x="382046" y="173100"/>
                  </a:lnTo>
                  <a:lnTo>
                    <a:pt x="311912" y="173100"/>
                  </a:lnTo>
                  <a:lnTo>
                    <a:pt x="304510" y="172360"/>
                  </a:lnTo>
                  <a:lnTo>
                    <a:pt x="278384" y="149478"/>
                  </a:lnTo>
                  <a:lnTo>
                    <a:pt x="278384" y="130428"/>
                  </a:lnTo>
                  <a:lnTo>
                    <a:pt x="311912" y="106933"/>
                  </a:lnTo>
                  <a:lnTo>
                    <a:pt x="382668" y="106933"/>
                  </a:lnTo>
                  <a:lnTo>
                    <a:pt x="380364" y="102615"/>
                  </a:lnTo>
                  <a:lnTo>
                    <a:pt x="345277" y="74269"/>
                  </a:lnTo>
                  <a:lnTo>
                    <a:pt x="328948" y="70230"/>
                  </a:lnTo>
                  <a:lnTo>
                    <a:pt x="310896" y="70230"/>
                  </a:lnTo>
                  <a:lnTo>
                    <a:pt x="357886" y="0"/>
                  </a:lnTo>
                  <a:close/>
                </a:path>
                <a:path w="674370" h="227964">
                  <a:moveTo>
                    <a:pt x="382668" y="106933"/>
                  </a:moveTo>
                  <a:lnTo>
                    <a:pt x="311912" y="106933"/>
                  </a:lnTo>
                  <a:lnTo>
                    <a:pt x="319295" y="107600"/>
                  </a:lnTo>
                  <a:lnTo>
                    <a:pt x="325834" y="109410"/>
                  </a:lnTo>
                  <a:lnTo>
                    <a:pt x="331539" y="112363"/>
                  </a:lnTo>
                  <a:lnTo>
                    <a:pt x="336423" y="116458"/>
                  </a:lnTo>
                  <a:lnTo>
                    <a:pt x="342391" y="122681"/>
                  </a:lnTo>
                  <a:lnTo>
                    <a:pt x="345313" y="130428"/>
                  </a:lnTo>
                  <a:lnTo>
                    <a:pt x="345313" y="149478"/>
                  </a:lnTo>
                  <a:lnTo>
                    <a:pt x="311912" y="173100"/>
                  </a:lnTo>
                  <a:lnTo>
                    <a:pt x="382046" y="173100"/>
                  </a:lnTo>
                  <a:lnTo>
                    <a:pt x="384399" y="168735"/>
                  </a:lnTo>
                  <a:lnTo>
                    <a:pt x="387715" y="159638"/>
                  </a:lnTo>
                  <a:lnTo>
                    <a:pt x="389645" y="150463"/>
                  </a:lnTo>
                  <a:lnTo>
                    <a:pt x="389768" y="149875"/>
                  </a:lnTo>
                  <a:lnTo>
                    <a:pt x="390488" y="139953"/>
                  </a:lnTo>
                  <a:lnTo>
                    <a:pt x="390525" y="139445"/>
                  </a:lnTo>
                  <a:lnTo>
                    <a:pt x="389897" y="130428"/>
                  </a:lnTo>
                  <a:lnTo>
                    <a:pt x="389812" y="129208"/>
                  </a:lnTo>
                  <a:lnTo>
                    <a:pt x="387873" y="119649"/>
                  </a:lnTo>
                  <a:lnTo>
                    <a:pt x="384720" y="110781"/>
                  </a:lnTo>
                  <a:lnTo>
                    <a:pt x="382668" y="106933"/>
                  </a:lnTo>
                  <a:close/>
                </a:path>
                <a:path w="674370" h="227964">
                  <a:moveTo>
                    <a:pt x="318777" y="69341"/>
                  </a:moveTo>
                  <a:lnTo>
                    <a:pt x="314451" y="69341"/>
                  </a:lnTo>
                  <a:lnTo>
                    <a:pt x="313436" y="69595"/>
                  </a:lnTo>
                  <a:lnTo>
                    <a:pt x="311515" y="69836"/>
                  </a:lnTo>
                  <a:lnTo>
                    <a:pt x="312024" y="69836"/>
                  </a:lnTo>
                  <a:lnTo>
                    <a:pt x="311530" y="69976"/>
                  </a:lnTo>
                  <a:lnTo>
                    <a:pt x="310896" y="70230"/>
                  </a:lnTo>
                  <a:lnTo>
                    <a:pt x="328948" y="70230"/>
                  </a:lnTo>
                  <a:lnTo>
                    <a:pt x="326711" y="69836"/>
                  </a:lnTo>
                  <a:lnTo>
                    <a:pt x="318777" y="69341"/>
                  </a:lnTo>
                  <a:close/>
                </a:path>
                <a:path w="674370" h="227964">
                  <a:moveTo>
                    <a:pt x="124713" y="0"/>
                  </a:moveTo>
                  <a:lnTo>
                    <a:pt x="72389" y="0"/>
                  </a:lnTo>
                  <a:lnTo>
                    <a:pt x="18923" y="84708"/>
                  </a:lnTo>
                  <a:lnTo>
                    <a:pt x="1285" y="125317"/>
                  </a:lnTo>
                  <a:lnTo>
                    <a:pt x="0" y="139700"/>
                  </a:lnTo>
                  <a:lnTo>
                    <a:pt x="737" y="149478"/>
                  </a:lnTo>
                  <a:lnTo>
                    <a:pt x="811" y="150463"/>
                  </a:lnTo>
                  <a:lnTo>
                    <a:pt x="16506" y="185824"/>
                  </a:lnTo>
                  <a:lnTo>
                    <a:pt x="48236" y="207180"/>
                  </a:lnTo>
                  <a:lnTo>
                    <a:pt x="78739" y="212216"/>
                  </a:lnTo>
                  <a:lnTo>
                    <a:pt x="88121" y="211649"/>
                  </a:lnTo>
                  <a:lnTo>
                    <a:pt x="88976" y="211649"/>
                  </a:lnTo>
                  <a:lnTo>
                    <a:pt x="126896" y="197721"/>
                  </a:lnTo>
                  <a:lnTo>
                    <a:pt x="148874" y="173100"/>
                  </a:lnTo>
                  <a:lnTo>
                    <a:pt x="78739" y="173100"/>
                  </a:lnTo>
                  <a:lnTo>
                    <a:pt x="71338" y="172360"/>
                  </a:lnTo>
                  <a:lnTo>
                    <a:pt x="45212" y="149478"/>
                  </a:lnTo>
                  <a:lnTo>
                    <a:pt x="45212" y="130428"/>
                  </a:lnTo>
                  <a:lnTo>
                    <a:pt x="78739" y="106933"/>
                  </a:lnTo>
                  <a:lnTo>
                    <a:pt x="149496" y="106933"/>
                  </a:lnTo>
                  <a:lnTo>
                    <a:pt x="147192" y="102615"/>
                  </a:lnTo>
                  <a:lnTo>
                    <a:pt x="112105" y="74269"/>
                  </a:lnTo>
                  <a:lnTo>
                    <a:pt x="95776" y="70230"/>
                  </a:lnTo>
                  <a:lnTo>
                    <a:pt x="77724" y="70230"/>
                  </a:lnTo>
                  <a:lnTo>
                    <a:pt x="124713" y="0"/>
                  </a:lnTo>
                  <a:close/>
                </a:path>
                <a:path w="674370" h="227964">
                  <a:moveTo>
                    <a:pt x="149496" y="106933"/>
                  </a:moveTo>
                  <a:lnTo>
                    <a:pt x="78739" y="106933"/>
                  </a:lnTo>
                  <a:lnTo>
                    <a:pt x="86123" y="107600"/>
                  </a:lnTo>
                  <a:lnTo>
                    <a:pt x="92662" y="109410"/>
                  </a:lnTo>
                  <a:lnTo>
                    <a:pt x="98367" y="112363"/>
                  </a:lnTo>
                  <a:lnTo>
                    <a:pt x="103250" y="116458"/>
                  </a:lnTo>
                  <a:lnTo>
                    <a:pt x="109220" y="122681"/>
                  </a:lnTo>
                  <a:lnTo>
                    <a:pt x="112140" y="130428"/>
                  </a:lnTo>
                  <a:lnTo>
                    <a:pt x="112140" y="149478"/>
                  </a:lnTo>
                  <a:lnTo>
                    <a:pt x="78739" y="173100"/>
                  </a:lnTo>
                  <a:lnTo>
                    <a:pt x="148874" y="173100"/>
                  </a:lnTo>
                  <a:lnTo>
                    <a:pt x="151227" y="168735"/>
                  </a:lnTo>
                  <a:lnTo>
                    <a:pt x="154543" y="159638"/>
                  </a:lnTo>
                  <a:lnTo>
                    <a:pt x="156473" y="150463"/>
                  </a:lnTo>
                  <a:lnTo>
                    <a:pt x="156596" y="149875"/>
                  </a:lnTo>
                  <a:lnTo>
                    <a:pt x="157334" y="139700"/>
                  </a:lnTo>
                  <a:lnTo>
                    <a:pt x="157352" y="139445"/>
                  </a:lnTo>
                  <a:lnTo>
                    <a:pt x="156725" y="130428"/>
                  </a:lnTo>
                  <a:lnTo>
                    <a:pt x="156640" y="129208"/>
                  </a:lnTo>
                  <a:lnTo>
                    <a:pt x="154701" y="119649"/>
                  </a:lnTo>
                  <a:lnTo>
                    <a:pt x="151548" y="110781"/>
                  </a:lnTo>
                  <a:lnTo>
                    <a:pt x="149496" y="106933"/>
                  </a:lnTo>
                  <a:close/>
                </a:path>
                <a:path w="674370" h="227964">
                  <a:moveTo>
                    <a:pt x="85605" y="69341"/>
                  </a:moveTo>
                  <a:lnTo>
                    <a:pt x="81279" y="69341"/>
                  </a:lnTo>
                  <a:lnTo>
                    <a:pt x="80263" y="69595"/>
                  </a:lnTo>
                  <a:lnTo>
                    <a:pt x="78343" y="69836"/>
                  </a:lnTo>
                  <a:lnTo>
                    <a:pt x="78852" y="69836"/>
                  </a:lnTo>
                  <a:lnTo>
                    <a:pt x="78359" y="69976"/>
                  </a:lnTo>
                  <a:lnTo>
                    <a:pt x="77724" y="70230"/>
                  </a:lnTo>
                  <a:lnTo>
                    <a:pt x="95776" y="70230"/>
                  </a:lnTo>
                  <a:lnTo>
                    <a:pt x="93539" y="69836"/>
                  </a:lnTo>
                  <a:lnTo>
                    <a:pt x="85605" y="69341"/>
                  </a:lnTo>
                  <a:close/>
                </a:path>
                <a:path w="674370" h="227964">
                  <a:moveTo>
                    <a:pt x="647065" y="165735"/>
                  </a:moveTo>
                  <a:lnTo>
                    <a:pt x="603250" y="165735"/>
                  </a:lnTo>
                  <a:lnTo>
                    <a:pt x="603250" y="207390"/>
                  </a:lnTo>
                  <a:lnTo>
                    <a:pt x="647065" y="207390"/>
                  </a:lnTo>
                  <a:lnTo>
                    <a:pt x="647065" y="165735"/>
                  </a:lnTo>
                  <a:close/>
                </a:path>
                <a:path w="674370" h="227964">
                  <a:moveTo>
                    <a:pt x="647065" y="0"/>
                  </a:moveTo>
                  <a:lnTo>
                    <a:pt x="590296" y="0"/>
                  </a:lnTo>
                  <a:lnTo>
                    <a:pt x="510031" y="127507"/>
                  </a:lnTo>
                  <a:lnTo>
                    <a:pt x="510031" y="165735"/>
                  </a:lnTo>
                  <a:lnTo>
                    <a:pt x="674243" y="165735"/>
                  </a:lnTo>
                  <a:lnTo>
                    <a:pt x="674243" y="127507"/>
                  </a:lnTo>
                  <a:lnTo>
                    <a:pt x="554354" y="127507"/>
                  </a:lnTo>
                  <a:lnTo>
                    <a:pt x="603250" y="47625"/>
                  </a:lnTo>
                  <a:lnTo>
                    <a:pt x="647065" y="47625"/>
                  </a:lnTo>
                  <a:lnTo>
                    <a:pt x="647065" y="0"/>
                  </a:lnTo>
                  <a:close/>
                </a:path>
                <a:path w="674370" h="227964">
                  <a:moveTo>
                    <a:pt x="647065" y="47625"/>
                  </a:moveTo>
                  <a:lnTo>
                    <a:pt x="603250" y="47625"/>
                  </a:lnTo>
                  <a:lnTo>
                    <a:pt x="603250" y="127507"/>
                  </a:lnTo>
                  <a:lnTo>
                    <a:pt x="647065" y="127507"/>
                  </a:lnTo>
                  <a:lnTo>
                    <a:pt x="647065" y="47625"/>
                  </a:lnTo>
                  <a:close/>
                </a:path>
                <a:path w="674370" h="227964">
                  <a:moveTo>
                    <a:pt x="480060" y="0"/>
                  </a:moveTo>
                  <a:lnTo>
                    <a:pt x="397255" y="0"/>
                  </a:lnTo>
                  <a:lnTo>
                    <a:pt x="397255" y="40258"/>
                  </a:lnTo>
                  <a:lnTo>
                    <a:pt x="433959" y="40258"/>
                  </a:lnTo>
                  <a:lnTo>
                    <a:pt x="433959" y="207390"/>
                  </a:lnTo>
                  <a:lnTo>
                    <a:pt x="480060" y="207390"/>
                  </a:lnTo>
                  <a:lnTo>
                    <a:pt x="480060" y="0"/>
                  </a:lnTo>
                  <a:close/>
                </a:path>
              </a:pathLst>
            </a:custGeom>
            <a:solidFill>
              <a:srgbClr val="9CAB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57771" y="1815718"/>
              <a:ext cx="161544" cy="173100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9384156" y="3447414"/>
            <a:ext cx="897255" cy="233679"/>
            <a:chOff x="9384156" y="3447414"/>
            <a:chExt cx="897255" cy="233679"/>
          </a:xfrm>
        </p:grpSpPr>
        <p:sp>
          <p:nvSpPr>
            <p:cNvPr id="36" name="object 36"/>
            <p:cNvSpPr/>
            <p:nvPr/>
          </p:nvSpPr>
          <p:spPr>
            <a:xfrm>
              <a:off x="9384156" y="3447414"/>
              <a:ext cx="720090" cy="233679"/>
            </a:xfrm>
            <a:custGeom>
              <a:avLst/>
              <a:gdLst/>
              <a:ahLst/>
              <a:cxnLst/>
              <a:rect l="l" t="t" r="r" b="b"/>
              <a:pathLst>
                <a:path w="720090" h="233679">
                  <a:moveTo>
                    <a:pt x="219583" y="167512"/>
                  </a:moveTo>
                  <a:lnTo>
                    <a:pt x="179197" y="167512"/>
                  </a:lnTo>
                  <a:lnTo>
                    <a:pt x="169925" y="233425"/>
                  </a:lnTo>
                  <a:lnTo>
                    <a:pt x="203835" y="233425"/>
                  </a:lnTo>
                  <a:lnTo>
                    <a:pt x="219583" y="167512"/>
                  </a:lnTo>
                  <a:close/>
                </a:path>
                <a:path w="720090" h="233679">
                  <a:moveTo>
                    <a:pt x="533400" y="171322"/>
                  </a:moveTo>
                  <a:lnTo>
                    <a:pt x="489712" y="171322"/>
                  </a:lnTo>
                  <a:lnTo>
                    <a:pt x="489712" y="213105"/>
                  </a:lnTo>
                  <a:lnTo>
                    <a:pt x="533400" y="213105"/>
                  </a:lnTo>
                  <a:lnTo>
                    <a:pt x="533400" y="171322"/>
                  </a:lnTo>
                  <a:close/>
                </a:path>
                <a:path w="720090" h="233679">
                  <a:moveTo>
                    <a:pt x="533400" y="5587"/>
                  </a:moveTo>
                  <a:lnTo>
                    <a:pt x="476758" y="5587"/>
                  </a:lnTo>
                  <a:lnTo>
                    <a:pt x="396494" y="133095"/>
                  </a:lnTo>
                  <a:lnTo>
                    <a:pt x="396494" y="171322"/>
                  </a:lnTo>
                  <a:lnTo>
                    <a:pt x="560704" y="171322"/>
                  </a:lnTo>
                  <a:lnTo>
                    <a:pt x="560704" y="133095"/>
                  </a:lnTo>
                  <a:lnTo>
                    <a:pt x="440817" y="133095"/>
                  </a:lnTo>
                  <a:lnTo>
                    <a:pt x="489712" y="53212"/>
                  </a:lnTo>
                  <a:lnTo>
                    <a:pt x="533400" y="53212"/>
                  </a:lnTo>
                  <a:lnTo>
                    <a:pt x="533400" y="5587"/>
                  </a:lnTo>
                  <a:close/>
                </a:path>
                <a:path w="720090" h="233679">
                  <a:moveTo>
                    <a:pt x="533400" y="53212"/>
                  </a:moveTo>
                  <a:lnTo>
                    <a:pt x="489712" y="53212"/>
                  </a:lnTo>
                  <a:lnTo>
                    <a:pt x="489712" y="133095"/>
                  </a:lnTo>
                  <a:lnTo>
                    <a:pt x="533400" y="133095"/>
                  </a:lnTo>
                  <a:lnTo>
                    <a:pt x="533400" y="53212"/>
                  </a:lnTo>
                  <a:close/>
                </a:path>
                <a:path w="720090" h="233679">
                  <a:moveTo>
                    <a:pt x="279781" y="152526"/>
                  </a:moveTo>
                  <a:lnTo>
                    <a:pt x="234188" y="152526"/>
                  </a:lnTo>
                  <a:lnTo>
                    <a:pt x="236468" y="166131"/>
                  </a:lnTo>
                  <a:lnTo>
                    <a:pt x="236591" y="166862"/>
                  </a:lnTo>
                  <a:lnTo>
                    <a:pt x="256540" y="200151"/>
                  </a:lnTo>
                  <a:lnTo>
                    <a:pt x="293991" y="216671"/>
                  </a:lnTo>
                  <a:lnTo>
                    <a:pt x="310134" y="217931"/>
                  </a:lnTo>
                  <a:lnTo>
                    <a:pt x="320611" y="217291"/>
                  </a:lnTo>
                  <a:lnTo>
                    <a:pt x="356641" y="203985"/>
                  </a:lnTo>
                  <a:lnTo>
                    <a:pt x="377984" y="178688"/>
                  </a:lnTo>
                  <a:lnTo>
                    <a:pt x="300609" y="178688"/>
                  </a:lnTo>
                  <a:lnTo>
                    <a:pt x="293370" y="176275"/>
                  </a:lnTo>
                  <a:lnTo>
                    <a:pt x="288417" y="171830"/>
                  </a:lnTo>
                  <a:lnTo>
                    <a:pt x="283464" y="167258"/>
                  </a:lnTo>
                  <a:lnTo>
                    <a:pt x="280670" y="160781"/>
                  </a:lnTo>
                  <a:lnTo>
                    <a:pt x="279781" y="152526"/>
                  </a:lnTo>
                  <a:close/>
                </a:path>
                <a:path w="720090" h="233679">
                  <a:moveTo>
                    <a:pt x="378927" y="112902"/>
                  </a:moveTo>
                  <a:lnTo>
                    <a:pt x="319277" y="112902"/>
                  </a:lnTo>
                  <a:lnTo>
                    <a:pt x="327136" y="116046"/>
                  </a:lnTo>
                  <a:lnTo>
                    <a:pt x="326983" y="116046"/>
                  </a:lnTo>
                  <a:lnTo>
                    <a:pt x="337566" y="127888"/>
                  </a:lnTo>
                  <a:lnTo>
                    <a:pt x="340360" y="135762"/>
                  </a:lnTo>
                  <a:lnTo>
                    <a:pt x="340233" y="155320"/>
                  </a:lnTo>
                  <a:lnTo>
                    <a:pt x="337566" y="163194"/>
                  </a:lnTo>
                  <a:lnTo>
                    <a:pt x="332232" y="169290"/>
                  </a:lnTo>
                  <a:lnTo>
                    <a:pt x="327025" y="175386"/>
                  </a:lnTo>
                  <a:lnTo>
                    <a:pt x="319232" y="178688"/>
                  </a:lnTo>
                  <a:lnTo>
                    <a:pt x="377984" y="178688"/>
                  </a:lnTo>
                  <a:lnTo>
                    <a:pt x="379657" y="175386"/>
                  </a:lnTo>
                  <a:lnTo>
                    <a:pt x="382809" y="166131"/>
                  </a:lnTo>
                  <a:lnTo>
                    <a:pt x="384734" y="156211"/>
                  </a:lnTo>
                  <a:lnTo>
                    <a:pt x="385445" y="145541"/>
                  </a:lnTo>
                  <a:lnTo>
                    <a:pt x="384059" y="129877"/>
                  </a:lnTo>
                  <a:lnTo>
                    <a:pt x="380460" y="116046"/>
                  </a:lnTo>
                  <a:lnTo>
                    <a:pt x="378927" y="112902"/>
                  </a:lnTo>
                  <a:close/>
                </a:path>
                <a:path w="720090" h="233679">
                  <a:moveTo>
                    <a:pt x="375285" y="5587"/>
                  </a:moveTo>
                  <a:lnTo>
                    <a:pt x="244094" y="5587"/>
                  </a:lnTo>
                  <a:lnTo>
                    <a:pt x="237998" y="126745"/>
                  </a:lnTo>
                  <a:lnTo>
                    <a:pt x="280035" y="126745"/>
                  </a:lnTo>
                  <a:lnTo>
                    <a:pt x="282828" y="122808"/>
                  </a:lnTo>
                  <a:lnTo>
                    <a:pt x="286512" y="119506"/>
                  </a:lnTo>
                  <a:lnTo>
                    <a:pt x="291338" y="116966"/>
                  </a:lnTo>
                  <a:lnTo>
                    <a:pt x="296164" y="114299"/>
                  </a:lnTo>
                  <a:lnTo>
                    <a:pt x="302133" y="112902"/>
                  </a:lnTo>
                  <a:lnTo>
                    <a:pt x="378927" y="112902"/>
                  </a:lnTo>
                  <a:lnTo>
                    <a:pt x="374622" y="104072"/>
                  </a:lnTo>
                  <a:lnTo>
                    <a:pt x="366522" y="93979"/>
                  </a:lnTo>
                  <a:lnTo>
                    <a:pt x="356572" y="85955"/>
                  </a:lnTo>
                  <a:lnTo>
                    <a:pt x="352565" y="83946"/>
                  </a:lnTo>
                  <a:lnTo>
                    <a:pt x="283845" y="83946"/>
                  </a:lnTo>
                  <a:lnTo>
                    <a:pt x="286131" y="45084"/>
                  </a:lnTo>
                  <a:lnTo>
                    <a:pt x="375285" y="45084"/>
                  </a:lnTo>
                  <a:lnTo>
                    <a:pt x="375285" y="5587"/>
                  </a:lnTo>
                  <a:close/>
                </a:path>
                <a:path w="720090" h="233679">
                  <a:moveTo>
                    <a:pt x="317246" y="75310"/>
                  </a:moveTo>
                  <a:lnTo>
                    <a:pt x="283845" y="83946"/>
                  </a:lnTo>
                  <a:lnTo>
                    <a:pt x="352565" y="83946"/>
                  </a:lnTo>
                  <a:lnTo>
                    <a:pt x="345027" y="80168"/>
                  </a:lnTo>
                  <a:lnTo>
                    <a:pt x="331910" y="76620"/>
                  </a:lnTo>
                  <a:lnTo>
                    <a:pt x="317246" y="75310"/>
                  </a:lnTo>
                  <a:close/>
                </a:path>
                <a:path w="720090" h="233679">
                  <a:moveTo>
                    <a:pt x="710975" y="40385"/>
                  </a:moveTo>
                  <a:lnTo>
                    <a:pt x="651510" y="40385"/>
                  </a:lnTo>
                  <a:lnTo>
                    <a:pt x="658749" y="42671"/>
                  </a:lnTo>
                  <a:lnTo>
                    <a:pt x="667893" y="51815"/>
                  </a:lnTo>
                  <a:lnTo>
                    <a:pt x="670051" y="57911"/>
                  </a:lnTo>
                  <a:lnTo>
                    <a:pt x="670051" y="65658"/>
                  </a:lnTo>
                  <a:lnTo>
                    <a:pt x="670300" y="71246"/>
                  </a:lnTo>
                  <a:lnTo>
                    <a:pt x="647596" y="107586"/>
                  </a:lnTo>
                  <a:lnTo>
                    <a:pt x="571246" y="186562"/>
                  </a:lnTo>
                  <a:lnTo>
                    <a:pt x="571246" y="213105"/>
                  </a:lnTo>
                  <a:lnTo>
                    <a:pt x="719709" y="213105"/>
                  </a:lnTo>
                  <a:lnTo>
                    <a:pt x="719709" y="173862"/>
                  </a:lnTo>
                  <a:lnTo>
                    <a:pt x="638937" y="173862"/>
                  </a:lnTo>
                  <a:lnTo>
                    <a:pt x="668782" y="143001"/>
                  </a:lnTo>
                  <a:lnTo>
                    <a:pt x="697102" y="110870"/>
                  </a:lnTo>
                  <a:lnTo>
                    <a:pt x="715645" y="72262"/>
                  </a:lnTo>
                  <a:lnTo>
                    <a:pt x="715645" y="65150"/>
                  </a:lnTo>
                  <a:lnTo>
                    <a:pt x="714323" y="51815"/>
                  </a:lnTo>
                  <a:lnTo>
                    <a:pt x="714285" y="51436"/>
                  </a:lnTo>
                  <a:lnTo>
                    <a:pt x="711013" y="40512"/>
                  </a:lnTo>
                  <a:lnTo>
                    <a:pt x="710975" y="40385"/>
                  </a:lnTo>
                  <a:close/>
                </a:path>
                <a:path w="720090" h="233679">
                  <a:moveTo>
                    <a:pt x="641476" y="0"/>
                  </a:moveTo>
                  <a:lnTo>
                    <a:pt x="598810" y="11697"/>
                  </a:lnTo>
                  <a:lnTo>
                    <a:pt x="572452" y="42973"/>
                  </a:lnTo>
                  <a:lnTo>
                    <a:pt x="566927" y="71246"/>
                  </a:lnTo>
                  <a:lnTo>
                    <a:pt x="612521" y="71246"/>
                  </a:lnTo>
                  <a:lnTo>
                    <a:pt x="612521" y="63118"/>
                  </a:lnTo>
                  <a:lnTo>
                    <a:pt x="615061" y="55879"/>
                  </a:lnTo>
                  <a:lnTo>
                    <a:pt x="620014" y="49783"/>
                  </a:lnTo>
                  <a:lnTo>
                    <a:pt x="624840" y="43687"/>
                  </a:lnTo>
                  <a:lnTo>
                    <a:pt x="632078" y="40512"/>
                  </a:lnTo>
                  <a:lnTo>
                    <a:pt x="636778" y="40385"/>
                  </a:lnTo>
                  <a:lnTo>
                    <a:pt x="710975" y="40385"/>
                  </a:lnTo>
                  <a:lnTo>
                    <a:pt x="710580" y="39068"/>
                  </a:lnTo>
                  <a:lnTo>
                    <a:pt x="672734" y="4873"/>
                  </a:lnTo>
                  <a:lnTo>
                    <a:pt x="658100" y="1359"/>
                  </a:lnTo>
                  <a:lnTo>
                    <a:pt x="641476" y="0"/>
                  </a:lnTo>
                  <a:close/>
                </a:path>
                <a:path w="720090" h="233679">
                  <a:moveTo>
                    <a:pt x="45593" y="152780"/>
                  </a:moveTo>
                  <a:lnTo>
                    <a:pt x="0" y="152780"/>
                  </a:lnTo>
                  <a:lnTo>
                    <a:pt x="2480" y="167116"/>
                  </a:lnTo>
                  <a:lnTo>
                    <a:pt x="22733" y="200405"/>
                  </a:lnTo>
                  <a:lnTo>
                    <a:pt x="46538" y="213613"/>
                  </a:lnTo>
                  <a:lnTo>
                    <a:pt x="46694" y="213613"/>
                  </a:lnTo>
                  <a:lnTo>
                    <a:pt x="60880" y="216925"/>
                  </a:lnTo>
                  <a:lnTo>
                    <a:pt x="77216" y="218185"/>
                  </a:lnTo>
                  <a:lnTo>
                    <a:pt x="87790" y="217614"/>
                  </a:lnTo>
                  <a:lnTo>
                    <a:pt x="97805" y="216090"/>
                  </a:lnTo>
                  <a:lnTo>
                    <a:pt x="138136" y="194665"/>
                  </a:lnTo>
                  <a:lnTo>
                    <a:pt x="148541" y="179069"/>
                  </a:lnTo>
                  <a:lnTo>
                    <a:pt x="67437" y="179069"/>
                  </a:lnTo>
                  <a:lnTo>
                    <a:pt x="60071" y="176783"/>
                  </a:lnTo>
                  <a:lnTo>
                    <a:pt x="45647" y="153288"/>
                  </a:lnTo>
                  <a:lnTo>
                    <a:pt x="45593" y="152780"/>
                  </a:lnTo>
                  <a:close/>
                </a:path>
                <a:path w="720090" h="233679">
                  <a:moveTo>
                    <a:pt x="143686" y="38734"/>
                  </a:moveTo>
                  <a:lnTo>
                    <a:pt x="84074" y="38734"/>
                  </a:lnTo>
                  <a:lnTo>
                    <a:pt x="90804" y="41020"/>
                  </a:lnTo>
                  <a:lnTo>
                    <a:pt x="95631" y="45338"/>
                  </a:lnTo>
                  <a:lnTo>
                    <a:pt x="100329" y="49656"/>
                  </a:lnTo>
                  <a:lnTo>
                    <a:pt x="102743" y="55625"/>
                  </a:lnTo>
                  <a:lnTo>
                    <a:pt x="102743" y="71373"/>
                  </a:lnTo>
                  <a:lnTo>
                    <a:pt x="100075" y="77723"/>
                  </a:lnTo>
                  <a:lnTo>
                    <a:pt x="89662" y="86867"/>
                  </a:lnTo>
                  <a:lnTo>
                    <a:pt x="81908" y="89407"/>
                  </a:lnTo>
                  <a:lnTo>
                    <a:pt x="52197" y="89407"/>
                  </a:lnTo>
                  <a:lnTo>
                    <a:pt x="52197" y="126999"/>
                  </a:lnTo>
                  <a:lnTo>
                    <a:pt x="72771" y="126999"/>
                  </a:lnTo>
                  <a:lnTo>
                    <a:pt x="80629" y="127426"/>
                  </a:lnTo>
                  <a:lnTo>
                    <a:pt x="108839" y="144779"/>
                  </a:lnTo>
                  <a:lnTo>
                    <a:pt x="108839" y="161289"/>
                  </a:lnTo>
                  <a:lnTo>
                    <a:pt x="105918" y="167385"/>
                  </a:lnTo>
                  <a:lnTo>
                    <a:pt x="100202" y="172084"/>
                  </a:lnTo>
                  <a:lnTo>
                    <a:pt x="94329" y="176783"/>
                  </a:lnTo>
                  <a:lnTo>
                    <a:pt x="94086" y="176783"/>
                  </a:lnTo>
                  <a:lnTo>
                    <a:pt x="86868" y="179069"/>
                  </a:lnTo>
                  <a:lnTo>
                    <a:pt x="148541" y="179069"/>
                  </a:lnTo>
                  <a:lnTo>
                    <a:pt x="151215" y="172211"/>
                  </a:lnTo>
                  <a:lnTo>
                    <a:pt x="151320" y="171942"/>
                  </a:lnTo>
                  <a:lnTo>
                    <a:pt x="153316" y="162954"/>
                  </a:lnTo>
                  <a:lnTo>
                    <a:pt x="154050" y="153288"/>
                  </a:lnTo>
                  <a:lnTo>
                    <a:pt x="153924" y="144271"/>
                  </a:lnTo>
                  <a:lnTo>
                    <a:pt x="126365" y="110489"/>
                  </a:lnTo>
                  <a:lnTo>
                    <a:pt x="113538" y="106933"/>
                  </a:lnTo>
                  <a:lnTo>
                    <a:pt x="120108" y="105046"/>
                  </a:lnTo>
                  <a:lnTo>
                    <a:pt x="147483" y="71373"/>
                  </a:lnTo>
                  <a:lnTo>
                    <a:pt x="147558" y="71096"/>
                  </a:lnTo>
                  <a:lnTo>
                    <a:pt x="148463" y="62356"/>
                  </a:lnTo>
                  <a:lnTo>
                    <a:pt x="147062" y="49656"/>
                  </a:lnTo>
                  <a:lnTo>
                    <a:pt x="146984" y="48954"/>
                  </a:lnTo>
                  <a:lnTo>
                    <a:pt x="143768" y="38988"/>
                  </a:lnTo>
                  <a:lnTo>
                    <a:pt x="143686" y="38734"/>
                  </a:lnTo>
                  <a:close/>
                </a:path>
                <a:path w="720090" h="233679">
                  <a:moveTo>
                    <a:pt x="75565" y="0"/>
                  </a:moveTo>
                  <a:lnTo>
                    <a:pt x="34166" y="10983"/>
                  </a:lnTo>
                  <a:lnTo>
                    <a:pt x="8636" y="40703"/>
                  </a:lnTo>
                  <a:lnTo>
                    <a:pt x="3301" y="67944"/>
                  </a:lnTo>
                  <a:lnTo>
                    <a:pt x="48895" y="67944"/>
                  </a:lnTo>
                  <a:lnTo>
                    <a:pt x="48895" y="60324"/>
                  </a:lnTo>
                  <a:lnTo>
                    <a:pt x="51048" y="53609"/>
                  </a:lnTo>
                  <a:lnTo>
                    <a:pt x="55372" y="47751"/>
                  </a:lnTo>
                  <a:lnTo>
                    <a:pt x="59690" y="42036"/>
                  </a:lnTo>
                  <a:lnTo>
                    <a:pt x="66421" y="38988"/>
                  </a:lnTo>
                  <a:lnTo>
                    <a:pt x="75311" y="38734"/>
                  </a:lnTo>
                  <a:lnTo>
                    <a:pt x="143686" y="38734"/>
                  </a:lnTo>
                  <a:lnTo>
                    <a:pt x="143113" y="36956"/>
                  </a:lnTo>
                  <a:lnTo>
                    <a:pt x="105140" y="4540"/>
                  </a:lnTo>
                  <a:lnTo>
                    <a:pt x="91191" y="1234"/>
                  </a:lnTo>
                  <a:lnTo>
                    <a:pt x="75565" y="0"/>
                  </a:lnTo>
                  <a:close/>
                </a:path>
              </a:pathLst>
            </a:custGeom>
            <a:solidFill>
              <a:srgbClr val="D433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19359" y="3485514"/>
              <a:ext cx="161544" cy="173100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5948298" y="5864009"/>
            <a:ext cx="709295" cy="172720"/>
            <a:chOff x="5948298" y="5864009"/>
            <a:chExt cx="709295" cy="172720"/>
          </a:xfrm>
        </p:grpSpPr>
        <p:sp>
          <p:nvSpPr>
            <p:cNvPr id="39" name="object 39"/>
            <p:cNvSpPr/>
            <p:nvPr/>
          </p:nvSpPr>
          <p:spPr>
            <a:xfrm>
              <a:off x="5948298" y="5866650"/>
              <a:ext cx="520700" cy="170180"/>
            </a:xfrm>
            <a:custGeom>
              <a:avLst/>
              <a:gdLst/>
              <a:ahLst/>
              <a:cxnLst/>
              <a:rect l="l" t="t" r="r" b="b"/>
              <a:pathLst>
                <a:path w="520700" h="170179">
                  <a:moveTo>
                    <a:pt x="194817" y="0"/>
                  </a:moveTo>
                  <a:lnTo>
                    <a:pt x="157571" y="14693"/>
                  </a:lnTo>
                  <a:lnTo>
                    <a:pt x="136842" y="58918"/>
                  </a:lnTo>
                  <a:lnTo>
                    <a:pt x="134747" y="84912"/>
                  </a:lnTo>
                  <a:lnTo>
                    <a:pt x="135318" y="98509"/>
                  </a:lnTo>
                  <a:lnTo>
                    <a:pt x="146990" y="141002"/>
                  </a:lnTo>
                  <a:lnTo>
                    <a:pt x="178435" y="167484"/>
                  </a:lnTo>
                  <a:lnTo>
                    <a:pt x="194817" y="169837"/>
                  </a:lnTo>
                  <a:lnTo>
                    <a:pt x="203154" y="169248"/>
                  </a:lnTo>
                  <a:lnTo>
                    <a:pt x="235367" y="151002"/>
                  </a:lnTo>
                  <a:lnTo>
                    <a:pt x="194817" y="151002"/>
                  </a:lnTo>
                  <a:lnTo>
                    <a:pt x="186646" y="149974"/>
                  </a:lnTo>
                  <a:lnTo>
                    <a:pt x="158257" y="113888"/>
                  </a:lnTo>
                  <a:lnTo>
                    <a:pt x="155193" y="84912"/>
                  </a:lnTo>
                  <a:lnTo>
                    <a:pt x="155948" y="71322"/>
                  </a:lnTo>
                  <a:lnTo>
                    <a:pt x="172636" y="28147"/>
                  </a:lnTo>
                  <a:lnTo>
                    <a:pt x="194817" y="18834"/>
                  </a:lnTo>
                  <a:lnTo>
                    <a:pt x="235370" y="18834"/>
                  </a:lnTo>
                  <a:lnTo>
                    <a:pt x="231757" y="14693"/>
                  </a:lnTo>
                  <a:lnTo>
                    <a:pt x="225425" y="9397"/>
                  </a:lnTo>
                  <a:lnTo>
                    <a:pt x="218445" y="5288"/>
                  </a:lnTo>
                  <a:lnTo>
                    <a:pt x="211026" y="2351"/>
                  </a:lnTo>
                  <a:lnTo>
                    <a:pt x="203154" y="587"/>
                  </a:lnTo>
                  <a:lnTo>
                    <a:pt x="194817" y="0"/>
                  </a:lnTo>
                  <a:close/>
                </a:path>
                <a:path w="520700" h="170179">
                  <a:moveTo>
                    <a:pt x="235370" y="18834"/>
                  </a:moveTo>
                  <a:lnTo>
                    <a:pt x="194817" y="18834"/>
                  </a:lnTo>
                  <a:lnTo>
                    <a:pt x="202842" y="19874"/>
                  </a:lnTo>
                  <a:lnTo>
                    <a:pt x="210153" y="22979"/>
                  </a:lnTo>
                  <a:lnTo>
                    <a:pt x="231012" y="56032"/>
                  </a:lnTo>
                  <a:lnTo>
                    <a:pt x="234061" y="84912"/>
                  </a:lnTo>
                  <a:lnTo>
                    <a:pt x="233310" y="98509"/>
                  </a:lnTo>
                  <a:lnTo>
                    <a:pt x="233203" y="100442"/>
                  </a:lnTo>
                  <a:lnTo>
                    <a:pt x="216749" y="141739"/>
                  </a:lnTo>
                  <a:lnTo>
                    <a:pt x="194817" y="151002"/>
                  </a:lnTo>
                  <a:lnTo>
                    <a:pt x="235367" y="151002"/>
                  </a:lnTo>
                  <a:lnTo>
                    <a:pt x="252475" y="110915"/>
                  </a:lnTo>
                  <a:lnTo>
                    <a:pt x="254508" y="84912"/>
                  </a:lnTo>
                  <a:lnTo>
                    <a:pt x="253956" y="71322"/>
                  </a:lnTo>
                  <a:lnTo>
                    <a:pt x="242373" y="28828"/>
                  </a:lnTo>
                  <a:lnTo>
                    <a:pt x="237410" y="21170"/>
                  </a:lnTo>
                  <a:lnTo>
                    <a:pt x="235370" y="18834"/>
                  </a:lnTo>
                  <a:close/>
                </a:path>
                <a:path w="520700" h="170179">
                  <a:moveTo>
                    <a:pt x="426974" y="120395"/>
                  </a:moveTo>
                  <a:lnTo>
                    <a:pt x="405891" y="120395"/>
                  </a:lnTo>
                  <a:lnTo>
                    <a:pt x="407312" y="130530"/>
                  </a:lnTo>
                  <a:lnTo>
                    <a:pt x="407342" y="130744"/>
                  </a:lnTo>
                  <a:lnTo>
                    <a:pt x="430367" y="161753"/>
                  </a:lnTo>
                  <a:lnTo>
                    <a:pt x="440174" y="166182"/>
                  </a:lnTo>
                  <a:lnTo>
                    <a:pt x="440330" y="166182"/>
                  </a:lnTo>
                  <a:lnTo>
                    <a:pt x="451125" y="168813"/>
                  </a:lnTo>
                  <a:lnTo>
                    <a:pt x="451282" y="168813"/>
                  </a:lnTo>
                  <a:lnTo>
                    <a:pt x="463550" y="169837"/>
                  </a:lnTo>
                  <a:lnTo>
                    <a:pt x="475839" y="168813"/>
                  </a:lnTo>
                  <a:lnTo>
                    <a:pt x="486806" y="166182"/>
                  </a:lnTo>
                  <a:lnTo>
                    <a:pt x="496464" y="161946"/>
                  </a:lnTo>
                  <a:lnTo>
                    <a:pt x="504825" y="156108"/>
                  </a:lnTo>
                  <a:lnTo>
                    <a:pt x="509308" y="151409"/>
                  </a:lnTo>
                  <a:lnTo>
                    <a:pt x="463550" y="151409"/>
                  </a:lnTo>
                  <a:lnTo>
                    <a:pt x="455727" y="150762"/>
                  </a:lnTo>
                  <a:lnTo>
                    <a:pt x="455501" y="150762"/>
                  </a:lnTo>
                  <a:lnTo>
                    <a:pt x="448690" y="149126"/>
                  </a:lnTo>
                  <a:lnTo>
                    <a:pt x="448469" y="149126"/>
                  </a:lnTo>
                  <a:lnTo>
                    <a:pt x="427042" y="122008"/>
                  </a:lnTo>
                  <a:lnTo>
                    <a:pt x="426974" y="120395"/>
                  </a:lnTo>
                  <a:close/>
                </a:path>
                <a:path w="520700" h="170179">
                  <a:moveTo>
                    <a:pt x="505653" y="18249"/>
                  </a:moveTo>
                  <a:lnTo>
                    <a:pt x="461263" y="18249"/>
                  </a:lnTo>
                  <a:lnTo>
                    <a:pt x="468907" y="18892"/>
                  </a:lnTo>
                  <a:lnTo>
                    <a:pt x="476010" y="20604"/>
                  </a:lnTo>
                  <a:lnTo>
                    <a:pt x="475843" y="20604"/>
                  </a:lnTo>
                  <a:lnTo>
                    <a:pt x="481480" y="23121"/>
                  </a:lnTo>
                  <a:lnTo>
                    <a:pt x="486410" y="26708"/>
                  </a:lnTo>
                  <a:lnTo>
                    <a:pt x="492251" y="32143"/>
                  </a:lnTo>
                  <a:lnTo>
                    <a:pt x="495300" y="38912"/>
                  </a:lnTo>
                  <a:lnTo>
                    <a:pt x="495173" y="55575"/>
                  </a:lnTo>
                  <a:lnTo>
                    <a:pt x="460628" y="75603"/>
                  </a:lnTo>
                  <a:lnTo>
                    <a:pt x="442849" y="75603"/>
                  </a:lnTo>
                  <a:lnTo>
                    <a:pt x="442849" y="93217"/>
                  </a:lnTo>
                  <a:lnTo>
                    <a:pt x="460628" y="93217"/>
                  </a:lnTo>
                  <a:lnTo>
                    <a:pt x="469419" y="93737"/>
                  </a:lnTo>
                  <a:lnTo>
                    <a:pt x="499745" y="113017"/>
                  </a:lnTo>
                  <a:lnTo>
                    <a:pt x="499642" y="130744"/>
                  </a:lnTo>
                  <a:lnTo>
                    <a:pt x="463550" y="151409"/>
                  </a:lnTo>
                  <a:lnTo>
                    <a:pt x="509308" y="151409"/>
                  </a:lnTo>
                  <a:lnTo>
                    <a:pt x="520700" y="122008"/>
                  </a:lnTo>
                  <a:lnTo>
                    <a:pt x="520573" y="114503"/>
                  </a:lnTo>
                  <a:lnTo>
                    <a:pt x="518922" y="108089"/>
                  </a:lnTo>
                  <a:lnTo>
                    <a:pt x="515620" y="102755"/>
                  </a:lnTo>
                  <a:lnTo>
                    <a:pt x="512536" y="97563"/>
                  </a:lnTo>
                  <a:lnTo>
                    <a:pt x="512445" y="97408"/>
                  </a:lnTo>
                  <a:lnTo>
                    <a:pt x="508441" y="93217"/>
                  </a:lnTo>
                  <a:lnTo>
                    <a:pt x="503300" y="89979"/>
                  </a:lnTo>
                  <a:lnTo>
                    <a:pt x="498348" y="86804"/>
                  </a:lnTo>
                  <a:lnTo>
                    <a:pt x="493013" y="84708"/>
                  </a:lnTo>
                  <a:lnTo>
                    <a:pt x="487425" y="83705"/>
                  </a:lnTo>
                  <a:lnTo>
                    <a:pt x="495173" y="81800"/>
                  </a:lnTo>
                  <a:lnTo>
                    <a:pt x="516381" y="46418"/>
                  </a:lnTo>
                  <a:lnTo>
                    <a:pt x="515308" y="36996"/>
                  </a:lnTo>
                  <a:lnTo>
                    <a:pt x="512460" y="28390"/>
                  </a:lnTo>
                  <a:lnTo>
                    <a:pt x="507827" y="20604"/>
                  </a:lnTo>
                  <a:lnTo>
                    <a:pt x="505653" y="18249"/>
                  </a:lnTo>
                  <a:close/>
                </a:path>
                <a:path w="520700" h="170179">
                  <a:moveTo>
                    <a:pt x="461263" y="0"/>
                  </a:moveTo>
                  <a:lnTo>
                    <a:pt x="421259" y="14719"/>
                  </a:lnTo>
                  <a:lnTo>
                    <a:pt x="406146" y="50876"/>
                  </a:lnTo>
                  <a:lnTo>
                    <a:pt x="427354" y="50876"/>
                  </a:lnTo>
                  <a:lnTo>
                    <a:pt x="427481" y="41986"/>
                  </a:lnTo>
                  <a:lnTo>
                    <a:pt x="430402" y="34391"/>
                  </a:lnTo>
                  <a:lnTo>
                    <a:pt x="461263" y="18249"/>
                  </a:lnTo>
                  <a:lnTo>
                    <a:pt x="505653" y="18249"/>
                  </a:lnTo>
                  <a:lnTo>
                    <a:pt x="501396" y="13639"/>
                  </a:lnTo>
                  <a:lnTo>
                    <a:pt x="493375" y="7865"/>
                  </a:lnTo>
                  <a:lnTo>
                    <a:pt x="483996" y="3667"/>
                  </a:lnTo>
                  <a:lnTo>
                    <a:pt x="473536" y="1106"/>
                  </a:lnTo>
                  <a:lnTo>
                    <a:pt x="473992" y="1106"/>
                  </a:lnTo>
                  <a:lnTo>
                    <a:pt x="461263" y="0"/>
                  </a:lnTo>
                  <a:close/>
                </a:path>
                <a:path w="520700" h="170179">
                  <a:moveTo>
                    <a:pt x="371930" y="18834"/>
                  </a:moveTo>
                  <a:lnTo>
                    <a:pt x="327660" y="18834"/>
                  </a:lnTo>
                  <a:lnTo>
                    <a:pt x="334950" y="19372"/>
                  </a:lnTo>
                  <a:lnTo>
                    <a:pt x="341407" y="20875"/>
                  </a:lnTo>
                  <a:lnTo>
                    <a:pt x="360820" y="40465"/>
                  </a:lnTo>
                  <a:lnTo>
                    <a:pt x="360934" y="49034"/>
                  </a:lnTo>
                  <a:lnTo>
                    <a:pt x="339274" y="87207"/>
                  </a:lnTo>
                  <a:lnTo>
                    <a:pt x="274574" y="152412"/>
                  </a:lnTo>
                  <a:lnTo>
                    <a:pt x="274574" y="166179"/>
                  </a:lnTo>
                  <a:lnTo>
                    <a:pt x="387476" y="166179"/>
                  </a:lnTo>
                  <a:lnTo>
                    <a:pt x="387476" y="147751"/>
                  </a:lnTo>
                  <a:lnTo>
                    <a:pt x="305180" y="147751"/>
                  </a:lnTo>
                  <a:lnTo>
                    <a:pt x="347725" y="106006"/>
                  </a:lnTo>
                  <a:lnTo>
                    <a:pt x="374014" y="74599"/>
                  </a:lnTo>
                  <a:lnTo>
                    <a:pt x="382000" y="49034"/>
                  </a:lnTo>
                  <a:lnTo>
                    <a:pt x="382015" y="48831"/>
                  </a:lnTo>
                  <a:lnTo>
                    <a:pt x="381165" y="40465"/>
                  </a:lnTo>
                  <a:lnTo>
                    <a:pt x="381060" y="39433"/>
                  </a:lnTo>
                  <a:lnTo>
                    <a:pt x="380944" y="38292"/>
                  </a:lnTo>
                  <a:lnTo>
                    <a:pt x="378110" y="28886"/>
                  </a:lnTo>
                  <a:lnTo>
                    <a:pt x="373514" y="20613"/>
                  </a:lnTo>
                  <a:lnTo>
                    <a:pt x="371930" y="18834"/>
                  </a:lnTo>
                  <a:close/>
                </a:path>
                <a:path w="520700" h="170179">
                  <a:moveTo>
                    <a:pt x="327913" y="0"/>
                  </a:moveTo>
                  <a:lnTo>
                    <a:pt x="287623" y="15725"/>
                  </a:lnTo>
                  <a:lnTo>
                    <a:pt x="272796" y="53492"/>
                  </a:lnTo>
                  <a:lnTo>
                    <a:pt x="294004" y="53492"/>
                  </a:lnTo>
                  <a:lnTo>
                    <a:pt x="294550" y="46734"/>
                  </a:lnTo>
                  <a:lnTo>
                    <a:pt x="296179" y="40465"/>
                  </a:lnTo>
                  <a:lnTo>
                    <a:pt x="327660" y="18834"/>
                  </a:lnTo>
                  <a:lnTo>
                    <a:pt x="371930" y="18834"/>
                  </a:lnTo>
                  <a:lnTo>
                    <a:pt x="367156" y="13474"/>
                  </a:lnTo>
                  <a:lnTo>
                    <a:pt x="359275" y="7697"/>
                  </a:lnTo>
                  <a:lnTo>
                    <a:pt x="350107" y="3527"/>
                  </a:lnTo>
                  <a:lnTo>
                    <a:pt x="339653" y="962"/>
                  </a:lnTo>
                  <a:lnTo>
                    <a:pt x="327913" y="0"/>
                  </a:lnTo>
                  <a:close/>
                </a:path>
                <a:path w="520700" h="170179">
                  <a:moveTo>
                    <a:pt x="99134" y="18834"/>
                  </a:moveTo>
                  <a:lnTo>
                    <a:pt x="54863" y="18834"/>
                  </a:lnTo>
                  <a:lnTo>
                    <a:pt x="62154" y="19372"/>
                  </a:lnTo>
                  <a:lnTo>
                    <a:pt x="68611" y="20875"/>
                  </a:lnTo>
                  <a:lnTo>
                    <a:pt x="88137" y="49034"/>
                  </a:lnTo>
                  <a:lnTo>
                    <a:pt x="88264" y="54686"/>
                  </a:lnTo>
                  <a:lnTo>
                    <a:pt x="66478" y="87207"/>
                  </a:lnTo>
                  <a:lnTo>
                    <a:pt x="1777" y="152412"/>
                  </a:lnTo>
                  <a:lnTo>
                    <a:pt x="1777" y="166179"/>
                  </a:lnTo>
                  <a:lnTo>
                    <a:pt x="114680" y="166179"/>
                  </a:lnTo>
                  <a:lnTo>
                    <a:pt x="114680" y="147751"/>
                  </a:lnTo>
                  <a:lnTo>
                    <a:pt x="32385" y="147751"/>
                  </a:lnTo>
                  <a:lnTo>
                    <a:pt x="74929" y="106006"/>
                  </a:lnTo>
                  <a:lnTo>
                    <a:pt x="101218" y="74599"/>
                  </a:lnTo>
                  <a:lnTo>
                    <a:pt x="109204" y="49034"/>
                  </a:lnTo>
                  <a:lnTo>
                    <a:pt x="109220" y="48831"/>
                  </a:lnTo>
                  <a:lnTo>
                    <a:pt x="108369" y="40465"/>
                  </a:lnTo>
                  <a:lnTo>
                    <a:pt x="108264" y="39433"/>
                  </a:lnTo>
                  <a:lnTo>
                    <a:pt x="108148" y="38292"/>
                  </a:lnTo>
                  <a:lnTo>
                    <a:pt x="105314" y="28886"/>
                  </a:lnTo>
                  <a:lnTo>
                    <a:pt x="100718" y="20613"/>
                  </a:lnTo>
                  <a:lnTo>
                    <a:pt x="99134" y="18834"/>
                  </a:lnTo>
                  <a:close/>
                </a:path>
                <a:path w="520700" h="170179">
                  <a:moveTo>
                    <a:pt x="55117" y="0"/>
                  </a:moveTo>
                  <a:lnTo>
                    <a:pt x="14827" y="15725"/>
                  </a:lnTo>
                  <a:lnTo>
                    <a:pt x="0" y="53492"/>
                  </a:lnTo>
                  <a:lnTo>
                    <a:pt x="21209" y="53492"/>
                  </a:lnTo>
                  <a:lnTo>
                    <a:pt x="21754" y="46734"/>
                  </a:lnTo>
                  <a:lnTo>
                    <a:pt x="23383" y="40465"/>
                  </a:lnTo>
                  <a:lnTo>
                    <a:pt x="54863" y="18834"/>
                  </a:lnTo>
                  <a:lnTo>
                    <a:pt x="99134" y="18834"/>
                  </a:lnTo>
                  <a:lnTo>
                    <a:pt x="94361" y="13474"/>
                  </a:lnTo>
                  <a:lnTo>
                    <a:pt x="86479" y="7697"/>
                  </a:lnTo>
                  <a:lnTo>
                    <a:pt x="77311" y="3527"/>
                  </a:lnTo>
                  <a:lnTo>
                    <a:pt x="66857" y="962"/>
                  </a:lnTo>
                  <a:lnTo>
                    <a:pt x="5511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97827" y="5864009"/>
              <a:ext cx="159512" cy="170865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7634985" y="5864009"/>
            <a:ext cx="713740" cy="172720"/>
            <a:chOff x="7634985" y="5864009"/>
            <a:chExt cx="713740" cy="172720"/>
          </a:xfrm>
        </p:grpSpPr>
        <p:sp>
          <p:nvSpPr>
            <p:cNvPr id="42" name="object 42"/>
            <p:cNvSpPr/>
            <p:nvPr/>
          </p:nvSpPr>
          <p:spPr>
            <a:xfrm>
              <a:off x="7634985" y="5866650"/>
              <a:ext cx="531495" cy="170180"/>
            </a:xfrm>
            <a:custGeom>
              <a:avLst/>
              <a:gdLst/>
              <a:ahLst/>
              <a:cxnLst/>
              <a:rect l="l" t="t" r="r" b="b"/>
              <a:pathLst>
                <a:path w="531495" h="170179">
                  <a:moveTo>
                    <a:pt x="504698" y="129514"/>
                  </a:moveTo>
                  <a:lnTo>
                    <a:pt x="484378" y="129514"/>
                  </a:lnTo>
                  <a:lnTo>
                    <a:pt x="484378" y="166192"/>
                  </a:lnTo>
                  <a:lnTo>
                    <a:pt x="504698" y="166192"/>
                  </a:lnTo>
                  <a:lnTo>
                    <a:pt x="504698" y="129514"/>
                  </a:lnTo>
                  <a:close/>
                </a:path>
                <a:path w="531495" h="170179">
                  <a:moveTo>
                    <a:pt x="504698" y="3835"/>
                  </a:moveTo>
                  <a:lnTo>
                    <a:pt x="479552" y="3835"/>
                  </a:lnTo>
                  <a:lnTo>
                    <a:pt x="402463" y="111467"/>
                  </a:lnTo>
                  <a:lnTo>
                    <a:pt x="402463" y="129514"/>
                  </a:lnTo>
                  <a:lnTo>
                    <a:pt x="531241" y="129514"/>
                  </a:lnTo>
                  <a:lnTo>
                    <a:pt x="531241" y="111467"/>
                  </a:lnTo>
                  <a:lnTo>
                    <a:pt x="424434" y="111467"/>
                  </a:lnTo>
                  <a:lnTo>
                    <a:pt x="484378" y="27152"/>
                  </a:lnTo>
                  <a:lnTo>
                    <a:pt x="504698" y="27152"/>
                  </a:lnTo>
                  <a:lnTo>
                    <a:pt x="504698" y="3835"/>
                  </a:lnTo>
                  <a:close/>
                </a:path>
                <a:path w="531495" h="170179">
                  <a:moveTo>
                    <a:pt x="504698" y="27152"/>
                  </a:moveTo>
                  <a:lnTo>
                    <a:pt x="484378" y="27152"/>
                  </a:lnTo>
                  <a:lnTo>
                    <a:pt x="484378" y="111467"/>
                  </a:lnTo>
                  <a:lnTo>
                    <a:pt x="504698" y="111467"/>
                  </a:lnTo>
                  <a:lnTo>
                    <a:pt x="504698" y="27152"/>
                  </a:lnTo>
                  <a:close/>
                </a:path>
                <a:path w="531495" h="170179">
                  <a:moveTo>
                    <a:pt x="194818" y="0"/>
                  </a:moveTo>
                  <a:lnTo>
                    <a:pt x="157571" y="14693"/>
                  </a:lnTo>
                  <a:lnTo>
                    <a:pt x="136842" y="58918"/>
                  </a:lnTo>
                  <a:lnTo>
                    <a:pt x="134747" y="84912"/>
                  </a:lnTo>
                  <a:lnTo>
                    <a:pt x="135318" y="98509"/>
                  </a:lnTo>
                  <a:lnTo>
                    <a:pt x="146990" y="141002"/>
                  </a:lnTo>
                  <a:lnTo>
                    <a:pt x="178435" y="167484"/>
                  </a:lnTo>
                  <a:lnTo>
                    <a:pt x="194818" y="169837"/>
                  </a:lnTo>
                  <a:lnTo>
                    <a:pt x="203154" y="169248"/>
                  </a:lnTo>
                  <a:lnTo>
                    <a:pt x="235367" y="151002"/>
                  </a:lnTo>
                  <a:lnTo>
                    <a:pt x="194818" y="151002"/>
                  </a:lnTo>
                  <a:lnTo>
                    <a:pt x="186646" y="149974"/>
                  </a:lnTo>
                  <a:lnTo>
                    <a:pt x="158305" y="113888"/>
                  </a:lnTo>
                  <a:lnTo>
                    <a:pt x="155194" y="84912"/>
                  </a:lnTo>
                  <a:lnTo>
                    <a:pt x="155964" y="71322"/>
                  </a:lnTo>
                  <a:lnTo>
                    <a:pt x="156071" y="69443"/>
                  </a:lnTo>
                  <a:lnTo>
                    <a:pt x="172636" y="28147"/>
                  </a:lnTo>
                  <a:lnTo>
                    <a:pt x="194818" y="18834"/>
                  </a:lnTo>
                  <a:lnTo>
                    <a:pt x="235370" y="18834"/>
                  </a:lnTo>
                  <a:lnTo>
                    <a:pt x="231757" y="14693"/>
                  </a:lnTo>
                  <a:lnTo>
                    <a:pt x="225425" y="9397"/>
                  </a:lnTo>
                  <a:lnTo>
                    <a:pt x="218445" y="5288"/>
                  </a:lnTo>
                  <a:lnTo>
                    <a:pt x="211026" y="2351"/>
                  </a:lnTo>
                  <a:lnTo>
                    <a:pt x="203154" y="587"/>
                  </a:lnTo>
                  <a:lnTo>
                    <a:pt x="194818" y="0"/>
                  </a:lnTo>
                  <a:close/>
                </a:path>
                <a:path w="531495" h="170179">
                  <a:moveTo>
                    <a:pt x="235370" y="18834"/>
                  </a:moveTo>
                  <a:lnTo>
                    <a:pt x="194818" y="18834"/>
                  </a:lnTo>
                  <a:lnTo>
                    <a:pt x="202842" y="19874"/>
                  </a:lnTo>
                  <a:lnTo>
                    <a:pt x="210153" y="22979"/>
                  </a:lnTo>
                  <a:lnTo>
                    <a:pt x="231013" y="56032"/>
                  </a:lnTo>
                  <a:lnTo>
                    <a:pt x="234061" y="84912"/>
                  </a:lnTo>
                  <a:lnTo>
                    <a:pt x="233310" y="98509"/>
                  </a:lnTo>
                  <a:lnTo>
                    <a:pt x="216749" y="141739"/>
                  </a:lnTo>
                  <a:lnTo>
                    <a:pt x="194818" y="151002"/>
                  </a:lnTo>
                  <a:lnTo>
                    <a:pt x="235367" y="151002"/>
                  </a:lnTo>
                  <a:lnTo>
                    <a:pt x="252476" y="110915"/>
                  </a:lnTo>
                  <a:lnTo>
                    <a:pt x="254508" y="84912"/>
                  </a:lnTo>
                  <a:lnTo>
                    <a:pt x="253956" y="71322"/>
                  </a:lnTo>
                  <a:lnTo>
                    <a:pt x="242373" y="28828"/>
                  </a:lnTo>
                  <a:lnTo>
                    <a:pt x="237410" y="21170"/>
                  </a:lnTo>
                  <a:lnTo>
                    <a:pt x="235370" y="18834"/>
                  </a:lnTo>
                  <a:close/>
                </a:path>
                <a:path w="531495" h="170179">
                  <a:moveTo>
                    <a:pt x="371930" y="18834"/>
                  </a:moveTo>
                  <a:lnTo>
                    <a:pt x="327660" y="18834"/>
                  </a:lnTo>
                  <a:lnTo>
                    <a:pt x="334950" y="19372"/>
                  </a:lnTo>
                  <a:lnTo>
                    <a:pt x="341407" y="20875"/>
                  </a:lnTo>
                  <a:lnTo>
                    <a:pt x="360934" y="49034"/>
                  </a:lnTo>
                  <a:lnTo>
                    <a:pt x="361061" y="54686"/>
                  </a:lnTo>
                  <a:lnTo>
                    <a:pt x="339274" y="87207"/>
                  </a:lnTo>
                  <a:lnTo>
                    <a:pt x="274574" y="152412"/>
                  </a:lnTo>
                  <a:lnTo>
                    <a:pt x="274574" y="166179"/>
                  </a:lnTo>
                  <a:lnTo>
                    <a:pt x="387477" y="166179"/>
                  </a:lnTo>
                  <a:lnTo>
                    <a:pt x="387477" y="147751"/>
                  </a:lnTo>
                  <a:lnTo>
                    <a:pt x="305181" y="147751"/>
                  </a:lnTo>
                  <a:lnTo>
                    <a:pt x="347725" y="106006"/>
                  </a:lnTo>
                  <a:lnTo>
                    <a:pt x="374015" y="74599"/>
                  </a:lnTo>
                  <a:lnTo>
                    <a:pt x="382016" y="48831"/>
                  </a:lnTo>
                  <a:lnTo>
                    <a:pt x="381165" y="40465"/>
                  </a:lnTo>
                  <a:lnTo>
                    <a:pt x="381060" y="39433"/>
                  </a:lnTo>
                  <a:lnTo>
                    <a:pt x="380944" y="38292"/>
                  </a:lnTo>
                  <a:lnTo>
                    <a:pt x="378110" y="28886"/>
                  </a:lnTo>
                  <a:lnTo>
                    <a:pt x="373514" y="20613"/>
                  </a:lnTo>
                  <a:lnTo>
                    <a:pt x="371930" y="18834"/>
                  </a:lnTo>
                  <a:close/>
                </a:path>
                <a:path w="531495" h="170179">
                  <a:moveTo>
                    <a:pt x="327914" y="0"/>
                  </a:moveTo>
                  <a:lnTo>
                    <a:pt x="287623" y="15725"/>
                  </a:lnTo>
                  <a:lnTo>
                    <a:pt x="272796" y="53492"/>
                  </a:lnTo>
                  <a:lnTo>
                    <a:pt x="294005" y="53492"/>
                  </a:lnTo>
                  <a:lnTo>
                    <a:pt x="294550" y="46734"/>
                  </a:lnTo>
                  <a:lnTo>
                    <a:pt x="296179" y="40465"/>
                  </a:lnTo>
                  <a:lnTo>
                    <a:pt x="327660" y="18834"/>
                  </a:lnTo>
                  <a:lnTo>
                    <a:pt x="371930" y="18834"/>
                  </a:lnTo>
                  <a:lnTo>
                    <a:pt x="367157" y="13474"/>
                  </a:lnTo>
                  <a:lnTo>
                    <a:pt x="359275" y="7697"/>
                  </a:lnTo>
                  <a:lnTo>
                    <a:pt x="350107" y="3527"/>
                  </a:lnTo>
                  <a:lnTo>
                    <a:pt x="339653" y="962"/>
                  </a:lnTo>
                  <a:lnTo>
                    <a:pt x="327914" y="0"/>
                  </a:lnTo>
                  <a:close/>
                </a:path>
                <a:path w="531495" h="170179">
                  <a:moveTo>
                    <a:pt x="99134" y="18834"/>
                  </a:moveTo>
                  <a:lnTo>
                    <a:pt x="54864" y="18834"/>
                  </a:lnTo>
                  <a:lnTo>
                    <a:pt x="62154" y="19372"/>
                  </a:lnTo>
                  <a:lnTo>
                    <a:pt x="68611" y="20875"/>
                  </a:lnTo>
                  <a:lnTo>
                    <a:pt x="88138" y="49034"/>
                  </a:lnTo>
                  <a:lnTo>
                    <a:pt x="88265" y="54686"/>
                  </a:lnTo>
                  <a:lnTo>
                    <a:pt x="66478" y="87207"/>
                  </a:lnTo>
                  <a:lnTo>
                    <a:pt x="1778" y="152412"/>
                  </a:lnTo>
                  <a:lnTo>
                    <a:pt x="1778" y="166179"/>
                  </a:lnTo>
                  <a:lnTo>
                    <a:pt x="114681" y="166179"/>
                  </a:lnTo>
                  <a:lnTo>
                    <a:pt x="114681" y="147751"/>
                  </a:lnTo>
                  <a:lnTo>
                    <a:pt x="32385" y="147751"/>
                  </a:lnTo>
                  <a:lnTo>
                    <a:pt x="74930" y="106006"/>
                  </a:lnTo>
                  <a:lnTo>
                    <a:pt x="101219" y="74599"/>
                  </a:lnTo>
                  <a:lnTo>
                    <a:pt x="109220" y="48831"/>
                  </a:lnTo>
                  <a:lnTo>
                    <a:pt x="108369" y="40465"/>
                  </a:lnTo>
                  <a:lnTo>
                    <a:pt x="108264" y="39433"/>
                  </a:lnTo>
                  <a:lnTo>
                    <a:pt x="108148" y="38292"/>
                  </a:lnTo>
                  <a:lnTo>
                    <a:pt x="105314" y="28886"/>
                  </a:lnTo>
                  <a:lnTo>
                    <a:pt x="100718" y="20613"/>
                  </a:lnTo>
                  <a:lnTo>
                    <a:pt x="99134" y="18834"/>
                  </a:lnTo>
                  <a:close/>
                </a:path>
                <a:path w="531495" h="170179">
                  <a:moveTo>
                    <a:pt x="55118" y="0"/>
                  </a:moveTo>
                  <a:lnTo>
                    <a:pt x="14827" y="15725"/>
                  </a:lnTo>
                  <a:lnTo>
                    <a:pt x="0" y="53492"/>
                  </a:lnTo>
                  <a:lnTo>
                    <a:pt x="21209" y="53492"/>
                  </a:lnTo>
                  <a:lnTo>
                    <a:pt x="21754" y="46734"/>
                  </a:lnTo>
                  <a:lnTo>
                    <a:pt x="23383" y="40465"/>
                  </a:lnTo>
                  <a:lnTo>
                    <a:pt x="54864" y="18834"/>
                  </a:lnTo>
                  <a:lnTo>
                    <a:pt x="99134" y="18834"/>
                  </a:lnTo>
                  <a:lnTo>
                    <a:pt x="94361" y="13474"/>
                  </a:lnTo>
                  <a:lnTo>
                    <a:pt x="86479" y="7697"/>
                  </a:lnTo>
                  <a:lnTo>
                    <a:pt x="77311" y="3527"/>
                  </a:lnTo>
                  <a:lnTo>
                    <a:pt x="66857" y="962"/>
                  </a:lnTo>
                  <a:lnTo>
                    <a:pt x="5511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89086" y="5864009"/>
              <a:ext cx="159512" cy="170865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9522079" y="5864009"/>
            <a:ext cx="709295" cy="172720"/>
            <a:chOff x="9522079" y="5864009"/>
            <a:chExt cx="709295" cy="172720"/>
          </a:xfrm>
        </p:grpSpPr>
        <p:sp>
          <p:nvSpPr>
            <p:cNvPr id="45" name="object 45"/>
            <p:cNvSpPr/>
            <p:nvPr/>
          </p:nvSpPr>
          <p:spPr>
            <a:xfrm>
              <a:off x="9522079" y="5866650"/>
              <a:ext cx="520700" cy="170180"/>
            </a:xfrm>
            <a:custGeom>
              <a:avLst/>
              <a:gdLst/>
              <a:ahLst/>
              <a:cxnLst/>
              <a:rect l="l" t="t" r="r" b="b"/>
              <a:pathLst>
                <a:path w="520700" h="170179">
                  <a:moveTo>
                    <a:pt x="194818" y="0"/>
                  </a:moveTo>
                  <a:lnTo>
                    <a:pt x="157624" y="14693"/>
                  </a:lnTo>
                  <a:lnTo>
                    <a:pt x="136842" y="58918"/>
                  </a:lnTo>
                  <a:lnTo>
                    <a:pt x="134747" y="84912"/>
                  </a:lnTo>
                  <a:lnTo>
                    <a:pt x="135318" y="98509"/>
                  </a:lnTo>
                  <a:lnTo>
                    <a:pt x="147008" y="141002"/>
                  </a:lnTo>
                  <a:lnTo>
                    <a:pt x="178435" y="167484"/>
                  </a:lnTo>
                  <a:lnTo>
                    <a:pt x="194818" y="169837"/>
                  </a:lnTo>
                  <a:lnTo>
                    <a:pt x="203154" y="169248"/>
                  </a:lnTo>
                  <a:lnTo>
                    <a:pt x="235417" y="151002"/>
                  </a:lnTo>
                  <a:lnTo>
                    <a:pt x="194818" y="151002"/>
                  </a:lnTo>
                  <a:lnTo>
                    <a:pt x="186699" y="149974"/>
                  </a:lnTo>
                  <a:lnTo>
                    <a:pt x="158353" y="113888"/>
                  </a:lnTo>
                  <a:lnTo>
                    <a:pt x="155194" y="84912"/>
                  </a:lnTo>
                  <a:lnTo>
                    <a:pt x="156011" y="71322"/>
                  </a:lnTo>
                  <a:lnTo>
                    <a:pt x="156124" y="69443"/>
                  </a:lnTo>
                  <a:lnTo>
                    <a:pt x="172654" y="28147"/>
                  </a:lnTo>
                  <a:lnTo>
                    <a:pt x="194818" y="18834"/>
                  </a:lnTo>
                  <a:lnTo>
                    <a:pt x="235420" y="18834"/>
                  </a:lnTo>
                  <a:lnTo>
                    <a:pt x="231810" y="14693"/>
                  </a:lnTo>
                  <a:lnTo>
                    <a:pt x="225425" y="9397"/>
                  </a:lnTo>
                  <a:lnTo>
                    <a:pt x="218445" y="5288"/>
                  </a:lnTo>
                  <a:lnTo>
                    <a:pt x="211026" y="2351"/>
                  </a:lnTo>
                  <a:lnTo>
                    <a:pt x="203154" y="587"/>
                  </a:lnTo>
                  <a:lnTo>
                    <a:pt x="194818" y="0"/>
                  </a:lnTo>
                  <a:close/>
                </a:path>
                <a:path w="520700" h="170179">
                  <a:moveTo>
                    <a:pt x="235420" y="18834"/>
                  </a:moveTo>
                  <a:lnTo>
                    <a:pt x="194818" y="18834"/>
                  </a:lnTo>
                  <a:lnTo>
                    <a:pt x="202842" y="19874"/>
                  </a:lnTo>
                  <a:lnTo>
                    <a:pt x="210153" y="22979"/>
                  </a:lnTo>
                  <a:lnTo>
                    <a:pt x="231013" y="56032"/>
                  </a:lnTo>
                  <a:lnTo>
                    <a:pt x="234061" y="84912"/>
                  </a:lnTo>
                  <a:lnTo>
                    <a:pt x="233310" y="98509"/>
                  </a:lnTo>
                  <a:lnTo>
                    <a:pt x="216749" y="141739"/>
                  </a:lnTo>
                  <a:lnTo>
                    <a:pt x="194818" y="151002"/>
                  </a:lnTo>
                  <a:lnTo>
                    <a:pt x="235417" y="151002"/>
                  </a:lnTo>
                  <a:lnTo>
                    <a:pt x="252523" y="110915"/>
                  </a:lnTo>
                  <a:lnTo>
                    <a:pt x="254507" y="84912"/>
                  </a:lnTo>
                  <a:lnTo>
                    <a:pt x="254009" y="71322"/>
                  </a:lnTo>
                  <a:lnTo>
                    <a:pt x="242391" y="28828"/>
                  </a:lnTo>
                  <a:lnTo>
                    <a:pt x="237458" y="21170"/>
                  </a:lnTo>
                  <a:lnTo>
                    <a:pt x="235420" y="18834"/>
                  </a:lnTo>
                  <a:close/>
                </a:path>
                <a:path w="520700" h="170179">
                  <a:moveTo>
                    <a:pt x="427100" y="120383"/>
                  </a:moveTo>
                  <a:lnTo>
                    <a:pt x="406019" y="120383"/>
                  </a:lnTo>
                  <a:lnTo>
                    <a:pt x="407374" y="130684"/>
                  </a:lnTo>
                  <a:lnTo>
                    <a:pt x="430113" y="161711"/>
                  </a:lnTo>
                  <a:lnTo>
                    <a:pt x="463296" y="169849"/>
                  </a:lnTo>
                  <a:lnTo>
                    <a:pt x="474589" y="168792"/>
                  </a:lnTo>
                  <a:lnTo>
                    <a:pt x="475256" y="168792"/>
                  </a:lnTo>
                  <a:lnTo>
                    <a:pt x="486632" y="165698"/>
                  </a:lnTo>
                  <a:lnTo>
                    <a:pt x="496371" y="160854"/>
                  </a:lnTo>
                  <a:lnTo>
                    <a:pt x="504825" y="154165"/>
                  </a:lnTo>
                  <a:lnTo>
                    <a:pt x="507114" y="151396"/>
                  </a:lnTo>
                  <a:lnTo>
                    <a:pt x="463296" y="151396"/>
                  </a:lnTo>
                  <a:lnTo>
                    <a:pt x="455203" y="150722"/>
                  </a:lnTo>
                  <a:lnTo>
                    <a:pt x="427261" y="126033"/>
                  </a:lnTo>
                  <a:lnTo>
                    <a:pt x="427149" y="122077"/>
                  </a:lnTo>
                  <a:lnTo>
                    <a:pt x="427100" y="120383"/>
                  </a:lnTo>
                  <a:close/>
                </a:path>
                <a:path w="520700" h="170179">
                  <a:moveTo>
                    <a:pt x="508023" y="78028"/>
                  </a:moveTo>
                  <a:lnTo>
                    <a:pt x="463676" y="78028"/>
                  </a:lnTo>
                  <a:lnTo>
                    <a:pt x="471461" y="78788"/>
                  </a:lnTo>
                  <a:lnTo>
                    <a:pt x="478424" y="80760"/>
                  </a:lnTo>
                  <a:lnTo>
                    <a:pt x="499745" y="114312"/>
                  </a:lnTo>
                  <a:lnTo>
                    <a:pt x="499127" y="122077"/>
                  </a:lnTo>
                  <a:lnTo>
                    <a:pt x="471013" y="150722"/>
                  </a:lnTo>
                  <a:lnTo>
                    <a:pt x="470281" y="150722"/>
                  </a:lnTo>
                  <a:lnTo>
                    <a:pt x="463296" y="151396"/>
                  </a:lnTo>
                  <a:lnTo>
                    <a:pt x="507114" y="151396"/>
                  </a:lnTo>
                  <a:lnTo>
                    <a:pt x="511609" y="145959"/>
                  </a:lnTo>
                  <a:lnTo>
                    <a:pt x="516488" y="136651"/>
                  </a:lnTo>
                  <a:lnTo>
                    <a:pt x="516883" y="135336"/>
                  </a:lnTo>
                  <a:lnTo>
                    <a:pt x="519558" y="126033"/>
                  </a:lnTo>
                  <a:lnTo>
                    <a:pt x="520700" y="114312"/>
                  </a:lnTo>
                  <a:lnTo>
                    <a:pt x="519551" y="102589"/>
                  </a:lnTo>
                  <a:lnTo>
                    <a:pt x="516651" y="92109"/>
                  </a:lnTo>
                  <a:lnTo>
                    <a:pt x="511966" y="82873"/>
                  </a:lnTo>
                  <a:lnTo>
                    <a:pt x="508023" y="78028"/>
                  </a:lnTo>
                  <a:close/>
                </a:path>
                <a:path w="520700" h="170179">
                  <a:moveTo>
                    <a:pt x="512318" y="3835"/>
                  </a:moveTo>
                  <a:lnTo>
                    <a:pt x="413893" y="3835"/>
                  </a:lnTo>
                  <a:lnTo>
                    <a:pt x="409194" y="97281"/>
                  </a:lnTo>
                  <a:lnTo>
                    <a:pt x="430022" y="97281"/>
                  </a:lnTo>
                  <a:lnTo>
                    <a:pt x="432783" y="92109"/>
                  </a:lnTo>
                  <a:lnTo>
                    <a:pt x="436879" y="87566"/>
                  </a:lnTo>
                  <a:lnTo>
                    <a:pt x="442088" y="83945"/>
                  </a:lnTo>
                  <a:lnTo>
                    <a:pt x="447675" y="80136"/>
                  </a:lnTo>
                  <a:lnTo>
                    <a:pt x="454914" y="78193"/>
                  </a:lnTo>
                  <a:lnTo>
                    <a:pt x="463676" y="78028"/>
                  </a:lnTo>
                  <a:lnTo>
                    <a:pt x="508023" y="78028"/>
                  </a:lnTo>
                  <a:lnTo>
                    <a:pt x="505873" y="75387"/>
                  </a:lnTo>
                  <a:lnTo>
                    <a:pt x="430529" y="75387"/>
                  </a:lnTo>
                  <a:lnTo>
                    <a:pt x="433324" y="22288"/>
                  </a:lnTo>
                  <a:lnTo>
                    <a:pt x="512318" y="22288"/>
                  </a:lnTo>
                  <a:lnTo>
                    <a:pt x="512318" y="3835"/>
                  </a:lnTo>
                  <a:close/>
                </a:path>
                <a:path w="520700" h="170179">
                  <a:moveTo>
                    <a:pt x="467232" y="59778"/>
                  </a:moveTo>
                  <a:lnTo>
                    <a:pt x="430529" y="75387"/>
                  </a:lnTo>
                  <a:lnTo>
                    <a:pt x="505873" y="75387"/>
                  </a:lnTo>
                  <a:lnTo>
                    <a:pt x="467232" y="59778"/>
                  </a:lnTo>
                  <a:close/>
                </a:path>
                <a:path w="520700" h="170179">
                  <a:moveTo>
                    <a:pt x="371930" y="18834"/>
                  </a:moveTo>
                  <a:lnTo>
                    <a:pt x="327660" y="18834"/>
                  </a:lnTo>
                  <a:lnTo>
                    <a:pt x="334968" y="19372"/>
                  </a:lnTo>
                  <a:lnTo>
                    <a:pt x="341455" y="20875"/>
                  </a:lnTo>
                  <a:lnTo>
                    <a:pt x="360820" y="40465"/>
                  </a:lnTo>
                  <a:lnTo>
                    <a:pt x="360934" y="49034"/>
                  </a:lnTo>
                  <a:lnTo>
                    <a:pt x="339274" y="87207"/>
                  </a:lnTo>
                  <a:lnTo>
                    <a:pt x="274574" y="152412"/>
                  </a:lnTo>
                  <a:lnTo>
                    <a:pt x="274574" y="166179"/>
                  </a:lnTo>
                  <a:lnTo>
                    <a:pt x="387476" y="166179"/>
                  </a:lnTo>
                  <a:lnTo>
                    <a:pt x="387476" y="147751"/>
                  </a:lnTo>
                  <a:lnTo>
                    <a:pt x="305180" y="147751"/>
                  </a:lnTo>
                  <a:lnTo>
                    <a:pt x="347725" y="106006"/>
                  </a:lnTo>
                  <a:lnTo>
                    <a:pt x="374015" y="74599"/>
                  </a:lnTo>
                  <a:lnTo>
                    <a:pt x="382002" y="49034"/>
                  </a:lnTo>
                  <a:lnTo>
                    <a:pt x="382016" y="48831"/>
                  </a:lnTo>
                  <a:lnTo>
                    <a:pt x="381165" y="40465"/>
                  </a:lnTo>
                  <a:lnTo>
                    <a:pt x="381060" y="39433"/>
                  </a:lnTo>
                  <a:lnTo>
                    <a:pt x="380944" y="38292"/>
                  </a:lnTo>
                  <a:lnTo>
                    <a:pt x="378110" y="28886"/>
                  </a:lnTo>
                  <a:lnTo>
                    <a:pt x="373514" y="20613"/>
                  </a:lnTo>
                  <a:lnTo>
                    <a:pt x="371930" y="18834"/>
                  </a:lnTo>
                  <a:close/>
                </a:path>
                <a:path w="520700" h="170179">
                  <a:moveTo>
                    <a:pt x="327914" y="0"/>
                  </a:moveTo>
                  <a:lnTo>
                    <a:pt x="287623" y="15725"/>
                  </a:lnTo>
                  <a:lnTo>
                    <a:pt x="272796" y="53492"/>
                  </a:lnTo>
                  <a:lnTo>
                    <a:pt x="294004" y="53492"/>
                  </a:lnTo>
                  <a:lnTo>
                    <a:pt x="294604" y="46734"/>
                  </a:lnTo>
                  <a:lnTo>
                    <a:pt x="296227" y="40465"/>
                  </a:lnTo>
                  <a:lnTo>
                    <a:pt x="327660" y="18834"/>
                  </a:lnTo>
                  <a:lnTo>
                    <a:pt x="371930" y="18834"/>
                  </a:lnTo>
                  <a:lnTo>
                    <a:pt x="367156" y="13474"/>
                  </a:lnTo>
                  <a:lnTo>
                    <a:pt x="359275" y="7697"/>
                  </a:lnTo>
                  <a:lnTo>
                    <a:pt x="350107" y="3527"/>
                  </a:lnTo>
                  <a:lnTo>
                    <a:pt x="339653" y="962"/>
                  </a:lnTo>
                  <a:lnTo>
                    <a:pt x="327914" y="0"/>
                  </a:lnTo>
                  <a:close/>
                </a:path>
                <a:path w="520700" h="170179">
                  <a:moveTo>
                    <a:pt x="99134" y="18834"/>
                  </a:moveTo>
                  <a:lnTo>
                    <a:pt x="54864" y="18834"/>
                  </a:lnTo>
                  <a:lnTo>
                    <a:pt x="62172" y="19372"/>
                  </a:lnTo>
                  <a:lnTo>
                    <a:pt x="68659" y="20875"/>
                  </a:lnTo>
                  <a:lnTo>
                    <a:pt x="88138" y="49034"/>
                  </a:lnTo>
                  <a:lnTo>
                    <a:pt x="88265" y="54686"/>
                  </a:lnTo>
                  <a:lnTo>
                    <a:pt x="66478" y="87207"/>
                  </a:lnTo>
                  <a:lnTo>
                    <a:pt x="1777" y="152412"/>
                  </a:lnTo>
                  <a:lnTo>
                    <a:pt x="1777" y="166179"/>
                  </a:lnTo>
                  <a:lnTo>
                    <a:pt x="114680" y="166179"/>
                  </a:lnTo>
                  <a:lnTo>
                    <a:pt x="114680" y="147751"/>
                  </a:lnTo>
                  <a:lnTo>
                    <a:pt x="32385" y="147751"/>
                  </a:lnTo>
                  <a:lnTo>
                    <a:pt x="74929" y="106006"/>
                  </a:lnTo>
                  <a:lnTo>
                    <a:pt x="101219" y="74599"/>
                  </a:lnTo>
                  <a:lnTo>
                    <a:pt x="109206" y="49034"/>
                  </a:lnTo>
                  <a:lnTo>
                    <a:pt x="109220" y="48831"/>
                  </a:lnTo>
                  <a:lnTo>
                    <a:pt x="108369" y="40465"/>
                  </a:lnTo>
                  <a:lnTo>
                    <a:pt x="108264" y="39433"/>
                  </a:lnTo>
                  <a:lnTo>
                    <a:pt x="108148" y="38292"/>
                  </a:lnTo>
                  <a:lnTo>
                    <a:pt x="105314" y="28886"/>
                  </a:lnTo>
                  <a:lnTo>
                    <a:pt x="100718" y="20613"/>
                  </a:lnTo>
                  <a:lnTo>
                    <a:pt x="99134" y="18834"/>
                  </a:lnTo>
                  <a:close/>
                </a:path>
                <a:path w="520700" h="170179">
                  <a:moveTo>
                    <a:pt x="55118" y="0"/>
                  </a:moveTo>
                  <a:lnTo>
                    <a:pt x="14827" y="15725"/>
                  </a:lnTo>
                  <a:lnTo>
                    <a:pt x="0" y="53492"/>
                  </a:lnTo>
                  <a:lnTo>
                    <a:pt x="21209" y="53492"/>
                  </a:lnTo>
                  <a:lnTo>
                    <a:pt x="21808" y="46734"/>
                  </a:lnTo>
                  <a:lnTo>
                    <a:pt x="23431" y="40465"/>
                  </a:lnTo>
                  <a:lnTo>
                    <a:pt x="54864" y="18834"/>
                  </a:lnTo>
                  <a:lnTo>
                    <a:pt x="99134" y="18834"/>
                  </a:lnTo>
                  <a:lnTo>
                    <a:pt x="94361" y="13474"/>
                  </a:lnTo>
                  <a:lnTo>
                    <a:pt x="86479" y="7697"/>
                  </a:lnTo>
                  <a:lnTo>
                    <a:pt x="77311" y="3527"/>
                  </a:lnTo>
                  <a:lnTo>
                    <a:pt x="66857" y="962"/>
                  </a:lnTo>
                  <a:lnTo>
                    <a:pt x="5511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71735" y="5864009"/>
              <a:ext cx="159512" cy="170865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6231635" y="2039111"/>
            <a:ext cx="3682365" cy="2115820"/>
            <a:chOff x="6231635" y="2039111"/>
            <a:chExt cx="3682365" cy="2115820"/>
          </a:xfrm>
        </p:grpSpPr>
        <p:sp>
          <p:nvSpPr>
            <p:cNvPr id="48" name="object 48"/>
            <p:cNvSpPr/>
            <p:nvPr/>
          </p:nvSpPr>
          <p:spPr>
            <a:xfrm>
              <a:off x="6328409" y="2106929"/>
              <a:ext cx="3526790" cy="1984375"/>
            </a:xfrm>
            <a:custGeom>
              <a:avLst/>
              <a:gdLst/>
              <a:ahLst/>
              <a:cxnLst/>
              <a:rect l="l" t="t" r="r" b="b"/>
              <a:pathLst>
                <a:path w="3526790" h="1984375">
                  <a:moveTo>
                    <a:pt x="0" y="0"/>
                  </a:moveTo>
                  <a:lnTo>
                    <a:pt x="1676654" y="1984247"/>
                  </a:lnTo>
                  <a:lnTo>
                    <a:pt x="3526536" y="1652777"/>
                  </a:lnTo>
                </a:path>
              </a:pathLst>
            </a:custGeom>
            <a:ln w="19812">
              <a:solidFill>
                <a:srgbClr val="1651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32419" y="4006595"/>
              <a:ext cx="150875" cy="14782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31635" y="2039111"/>
              <a:ext cx="150875" cy="14782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62744" y="3707891"/>
              <a:ext cx="150875" cy="146304"/>
            </a:xfrm>
            <a:prstGeom prst="rect">
              <a:avLst/>
            </a:prstGeom>
          </p:spPr>
        </p:pic>
      </p:grpSp>
      <p:sp>
        <p:nvSpPr>
          <p:cNvPr id="52" name="object 52"/>
          <p:cNvSpPr/>
          <p:nvPr/>
        </p:nvSpPr>
        <p:spPr>
          <a:xfrm>
            <a:off x="8442959" y="5233415"/>
            <a:ext cx="657225" cy="513715"/>
          </a:xfrm>
          <a:custGeom>
            <a:avLst/>
            <a:gdLst/>
            <a:ahLst/>
            <a:cxnLst/>
            <a:rect l="l" t="t" r="r" b="b"/>
            <a:pathLst>
              <a:path w="657225" h="513714">
                <a:moveTo>
                  <a:pt x="656844" y="0"/>
                </a:moveTo>
                <a:lnTo>
                  <a:pt x="0" y="0"/>
                </a:lnTo>
                <a:lnTo>
                  <a:pt x="0" y="513587"/>
                </a:lnTo>
                <a:lnTo>
                  <a:pt x="656844" y="0"/>
                </a:lnTo>
                <a:close/>
              </a:path>
            </a:pathLst>
          </a:custGeom>
          <a:solidFill>
            <a:srgbClr val="C4C4C4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33031" y="5233415"/>
            <a:ext cx="657225" cy="513715"/>
          </a:xfrm>
          <a:custGeom>
            <a:avLst/>
            <a:gdLst/>
            <a:ahLst/>
            <a:cxnLst/>
            <a:rect l="l" t="t" r="r" b="b"/>
            <a:pathLst>
              <a:path w="657225" h="513714">
                <a:moveTo>
                  <a:pt x="656844" y="0"/>
                </a:moveTo>
                <a:lnTo>
                  <a:pt x="0" y="0"/>
                </a:lnTo>
                <a:lnTo>
                  <a:pt x="0" y="513587"/>
                </a:lnTo>
                <a:lnTo>
                  <a:pt x="656844" y="0"/>
                </a:lnTo>
                <a:close/>
              </a:path>
            </a:pathLst>
          </a:custGeom>
          <a:solidFill>
            <a:srgbClr val="C4C4C4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7534275" y="3748785"/>
            <a:ext cx="901700" cy="233679"/>
            <a:chOff x="7534275" y="3748785"/>
            <a:chExt cx="901700" cy="233679"/>
          </a:xfrm>
        </p:grpSpPr>
        <p:sp>
          <p:nvSpPr>
            <p:cNvPr id="55" name="object 55"/>
            <p:cNvSpPr/>
            <p:nvPr/>
          </p:nvSpPr>
          <p:spPr>
            <a:xfrm>
              <a:off x="7534275" y="3748785"/>
              <a:ext cx="725170" cy="233679"/>
            </a:xfrm>
            <a:custGeom>
              <a:avLst/>
              <a:gdLst/>
              <a:ahLst/>
              <a:cxnLst/>
              <a:rect l="l" t="t" r="r" b="b"/>
              <a:pathLst>
                <a:path w="725170" h="233679">
                  <a:moveTo>
                    <a:pt x="219455" y="167512"/>
                  </a:moveTo>
                  <a:lnTo>
                    <a:pt x="179070" y="167512"/>
                  </a:lnTo>
                  <a:lnTo>
                    <a:pt x="169925" y="233425"/>
                  </a:lnTo>
                  <a:lnTo>
                    <a:pt x="203707" y="233425"/>
                  </a:lnTo>
                  <a:lnTo>
                    <a:pt x="219455" y="167512"/>
                  </a:lnTo>
                  <a:close/>
                </a:path>
                <a:path w="725170" h="233679">
                  <a:moveTo>
                    <a:pt x="315341" y="0"/>
                  </a:moveTo>
                  <a:lnTo>
                    <a:pt x="274574" y="12192"/>
                  </a:lnTo>
                  <a:lnTo>
                    <a:pt x="246506" y="48513"/>
                  </a:lnTo>
                  <a:lnTo>
                    <a:pt x="236684" y="91787"/>
                  </a:lnTo>
                  <a:lnTo>
                    <a:pt x="235966" y="109219"/>
                  </a:lnTo>
                  <a:lnTo>
                    <a:pt x="236647" y="125676"/>
                  </a:lnTo>
                  <a:lnTo>
                    <a:pt x="236684" y="126577"/>
                  </a:lnTo>
                  <a:lnTo>
                    <a:pt x="246506" y="169672"/>
                  </a:lnTo>
                  <a:lnTo>
                    <a:pt x="274574" y="205994"/>
                  </a:lnTo>
                  <a:lnTo>
                    <a:pt x="315341" y="218186"/>
                  </a:lnTo>
                  <a:lnTo>
                    <a:pt x="326461" y="217424"/>
                  </a:lnTo>
                  <a:lnTo>
                    <a:pt x="364511" y="199211"/>
                  </a:lnTo>
                  <a:lnTo>
                    <a:pt x="380216" y="177673"/>
                  </a:lnTo>
                  <a:lnTo>
                    <a:pt x="315341" y="177673"/>
                  </a:lnTo>
                  <a:lnTo>
                    <a:pt x="307889" y="176700"/>
                  </a:lnTo>
                  <a:lnTo>
                    <a:pt x="282416" y="139811"/>
                  </a:lnTo>
                  <a:lnTo>
                    <a:pt x="280565" y="126577"/>
                  </a:lnTo>
                  <a:lnTo>
                    <a:pt x="280439" y="125676"/>
                  </a:lnTo>
                  <a:lnTo>
                    <a:pt x="279653" y="109219"/>
                  </a:lnTo>
                  <a:lnTo>
                    <a:pt x="280439" y="92690"/>
                  </a:lnTo>
                  <a:lnTo>
                    <a:pt x="282416" y="78517"/>
                  </a:lnTo>
                  <a:lnTo>
                    <a:pt x="301164" y="44592"/>
                  </a:lnTo>
                  <a:lnTo>
                    <a:pt x="315341" y="40512"/>
                  </a:lnTo>
                  <a:lnTo>
                    <a:pt x="380210" y="40512"/>
                  </a:lnTo>
                  <a:lnTo>
                    <a:pt x="378557" y="37177"/>
                  </a:lnTo>
                  <a:lnTo>
                    <a:pt x="346844" y="6858"/>
                  </a:lnTo>
                  <a:lnTo>
                    <a:pt x="326461" y="762"/>
                  </a:lnTo>
                  <a:lnTo>
                    <a:pt x="315341" y="0"/>
                  </a:lnTo>
                  <a:close/>
                </a:path>
                <a:path w="725170" h="233679">
                  <a:moveTo>
                    <a:pt x="380210" y="40512"/>
                  </a:moveTo>
                  <a:lnTo>
                    <a:pt x="315341" y="40512"/>
                  </a:lnTo>
                  <a:lnTo>
                    <a:pt x="322792" y="41487"/>
                  </a:lnTo>
                  <a:lnTo>
                    <a:pt x="329517" y="44592"/>
                  </a:lnTo>
                  <a:lnTo>
                    <a:pt x="348249" y="78517"/>
                  </a:lnTo>
                  <a:lnTo>
                    <a:pt x="350065" y="91787"/>
                  </a:lnTo>
                  <a:lnTo>
                    <a:pt x="350188" y="92690"/>
                  </a:lnTo>
                  <a:lnTo>
                    <a:pt x="348249" y="139811"/>
                  </a:lnTo>
                  <a:lnTo>
                    <a:pt x="329517" y="173609"/>
                  </a:lnTo>
                  <a:lnTo>
                    <a:pt x="315341" y="177673"/>
                  </a:lnTo>
                  <a:lnTo>
                    <a:pt x="380216" y="177673"/>
                  </a:lnTo>
                  <a:lnTo>
                    <a:pt x="393979" y="126577"/>
                  </a:lnTo>
                  <a:lnTo>
                    <a:pt x="394716" y="109219"/>
                  </a:lnTo>
                  <a:lnTo>
                    <a:pt x="394017" y="92690"/>
                  </a:lnTo>
                  <a:lnTo>
                    <a:pt x="393979" y="91787"/>
                  </a:lnTo>
                  <a:lnTo>
                    <a:pt x="391969" y="75866"/>
                  </a:lnTo>
                  <a:lnTo>
                    <a:pt x="388697" y="61446"/>
                  </a:lnTo>
                  <a:lnTo>
                    <a:pt x="384175" y="48513"/>
                  </a:lnTo>
                  <a:lnTo>
                    <a:pt x="380210" y="40512"/>
                  </a:lnTo>
                  <a:close/>
                </a:path>
                <a:path w="725170" h="233679">
                  <a:moveTo>
                    <a:pt x="696661" y="142875"/>
                  </a:moveTo>
                  <a:lnTo>
                    <a:pt x="647065" y="142875"/>
                  </a:lnTo>
                  <a:lnTo>
                    <a:pt x="599948" y="213106"/>
                  </a:lnTo>
                  <a:lnTo>
                    <a:pt x="652399" y="213106"/>
                  </a:lnTo>
                  <a:lnTo>
                    <a:pt x="696661" y="142875"/>
                  </a:lnTo>
                  <a:close/>
                </a:path>
                <a:path w="725170" h="233679">
                  <a:moveTo>
                    <a:pt x="646049" y="762"/>
                  </a:moveTo>
                  <a:lnTo>
                    <a:pt x="606425" y="9779"/>
                  </a:lnTo>
                  <a:lnTo>
                    <a:pt x="573616" y="43348"/>
                  </a:lnTo>
                  <a:lnTo>
                    <a:pt x="567435" y="73660"/>
                  </a:lnTo>
                  <a:lnTo>
                    <a:pt x="568041" y="82550"/>
                  </a:lnTo>
                  <a:lnTo>
                    <a:pt x="582848" y="117945"/>
                  </a:lnTo>
                  <a:lnTo>
                    <a:pt x="621665" y="141589"/>
                  </a:lnTo>
                  <a:lnTo>
                    <a:pt x="631835" y="143382"/>
                  </a:lnTo>
                  <a:lnTo>
                    <a:pt x="633020" y="143382"/>
                  </a:lnTo>
                  <a:lnTo>
                    <a:pt x="641223" y="143891"/>
                  </a:lnTo>
                  <a:lnTo>
                    <a:pt x="642366" y="143891"/>
                  </a:lnTo>
                  <a:lnTo>
                    <a:pt x="643508" y="143763"/>
                  </a:lnTo>
                  <a:lnTo>
                    <a:pt x="644525" y="143510"/>
                  </a:lnTo>
                  <a:lnTo>
                    <a:pt x="645541" y="143382"/>
                  </a:lnTo>
                  <a:lnTo>
                    <a:pt x="646429" y="143129"/>
                  </a:lnTo>
                  <a:lnTo>
                    <a:pt x="647065" y="142875"/>
                  </a:lnTo>
                  <a:lnTo>
                    <a:pt x="696661" y="142875"/>
                  </a:lnTo>
                  <a:lnTo>
                    <a:pt x="717170" y="107660"/>
                  </a:lnTo>
                  <a:lnTo>
                    <a:pt x="717774" y="106172"/>
                  </a:lnTo>
                  <a:lnTo>
                    <a:pt x="646049" y="106172"/>
                  </a:lnTo>
                  <a:lnTo>
                    <a:pt x="638647" y="105433"/>
                  </a:lnTo>
                  <a:lnTo>
                    <a:pt x="612521" y="82550"/>
                  </a:lnTo>
                  <a:lnTo>
                    <a:pt x="612521" y="63626"/>
                  </a:lnTo>
                  <a:lnTo>
                    <a:pt x="646049" y="40005"/>
                  </a:lnTo>
                  <a:lnTo>
                    <a:pt x="716677" y="40005"/>
                  </a:lnTo>
                  <a:lnTo>
                    <a:pt x="713867" y="34798"/>
                  </a:lnTo>
                  <a:lnTo>
                    <a:pt x="676677" y="5923"/>
                  </a:lnTo>
                  <a:lnTo>
                    <a:pt x="656847" y="1402"/>
                  </a:lnTo>
                  <a:lnTo>
                    <a:pt x="657047" y="1402"/>
                  </a:lnTo>
                  <a:lnTo>
                    <a:pt x="646049" y="762"/>
                  </a:lnTo>
                  <a:close/>
                </a:path>
                <a:path w="725170" h="233679">
                  <a:moveTo>
                    <a:pt x="716677" y="40005"/>
                  </a:moveTo>
                  <a:lnTo>
                    <a:pt x="646049" y="40005"/>
                  </a:lnTo>
                  <a:lnTo>
                    <a:pt x="653432" y="40743"/>
                  </a:lnTo>
                  <a:lnTo>
                    <a:pt x="659971" y="42576"/>
                  </a:lnTo>
                  <a:lnTo>
                    <a:pt x="665676" y="45505"/>
                  </a:lnTo>
                  <a:lnTo>
                    <a:pt x="670559" y="49530"/>
                  </a:lnTo>
                  <a:lnTo>
                    <a:pt x="676528" y="55753"/>
                  </a:lnTo>
                  <a:lnTo>
                    <a:pt x="679450" y="63626"/>
                  </a:lnTo>
                  <a:lnTo>
                    <a:pt x="679450" y="82550"/>
                  </a:lnTo>
                  <a:lnTo>
                    <a:pt x="646049" y="106172"/>
                  </a:lnTo>
                  <a:lnTo>
                    <a:pt x="717774" y="106172"/>
                  </a:lnTo>
                  <a:lnTo>
                    <a:pt x="724661" y="73406"/>
                  </a:lnTo>
                  <a:lnTo>
                    <a:pt x="723973" y="63626"/>
                  </a:lnTo>
                  <a:lnTo>
                    <a:pt x="723903" y="62640"/>
                  </a:lnTo>
                  <a:lnTo>
                    <a:pt x="721878" y="52831"/>
                  </a:lnTo>
                  <a:lnTo>
                    <a:pt x="721836" y="52625"/>
                  </a:lnTo>
                  <a:lnTo>
                    <a:pt x="718555" y="43549"/>
                  </a:lnTo>
                  <a:lnTo>
                    <a:pt x="718482" y="43348"/>
                  </a:lnTo>
                  <a:lnTo>
                    <a:pt x="716677" y="40005"/>
                  </a:lnTo>
                  <a:close/>
                </a:path>
                <a:path w="725170" h="233679">
                  <a:moveTo>
                    <a:pt x="550897" y="40512"/>
                  </a:moveTo>
                  <a:lnTo>
                    <a:pt x="491772" y="40512"/>
                  </a:lnTo>
                  <a:lnTo>
                    <a:pt x="498728" y="42672"/>
                  </a:lnTo>
                  <a:lnTo>
                    <a:pt x="503174" y="47243"/>
                  </a:lnTo>
                  <a:lnTo>
                    <a:pt x="507746" y="51816"/>
                  </a:lnTo>
                  <a:lnTo>
                    <a:pt x="510031" y="57912"/>
                  </a:lnTo>
                  <a:lnTo>
                    <a:pt x="510158" y="71374"/>
                  </a:lnTo>
                  <a:lnTo>
                    <a:pt x="508253" y="78105"/>
                  </a:lnTo>
                  <a:lnTo>
                    <a:pt x="479171" y="116586"/>
                  </a:lnTo>
                  <a:lnTo>
                    <a:pt x="411225" y="186562"/>
                  </a:lnTo>
                  <a:lnTo>
                    <a:pt x="411225" y="213106"/>
                  </a:lnTo>
                  <a:lnTo>
                    <a:pt x="559561" y="213106"/>
                  </a:lnTo>
                  <a:lnTo>
                    <a:pt x="559561" y="173862"/>
                  </a:lnTo>
                  <a:lnTo>
                    <a:pt x="478917" y="173862"/>
                  </a:lnTo>
                  <a:lnTo>
                    <a:pt x="508634" y="143129"/>
                  </a:lnTo>
                  <a:lnTo>
                    <a:pt x="536955" y="110998"/>
                  </a:lnTo>
                  <a:lnTo>
                    <a:pt x="555625" y="72262"/>
                  </a:lnTo>
                  <a:lnTo>
                    <a:pt x="555498" y="65150"/>
                  </a:lnTo>
                  <a:lnTo>
                    <a:pt x="554226" y="51816"/>
                  </a:lnTo>
                  <a:lnTo>
                    <a:pt x="554192" y="51456"/>
                  </a:lnTo>
                  <a:lnTo>
                    <a:pt x="550897" y="40512"/>
                  </a:lnTo>
                  <a:close/>
                </a:path>
                <a:path w="725170" h="233679">
                  <a:moveTo>
                    <a:pt x="481456" y="0"/>
                  </a:moveTo>
                  <a:lnTo>
                    <a:pt x="438737" y="11751"/>
                  </a:lnTo>
                  <a:lnTo>
                    <a:pt x="412369" y="42989"/>
                  </a:lnTo>
                  <a:lnTo>
                    <a:pt x="406895" y="71374"/>
                  </a:lnTo>
                  <a:lnTo>
                    <a:pt x="452372" y="71374"/>
                  </a:lnTo>
                  <a:lnTo>
                    <a:pt x="452469" y="65150"/>
                  </a:lnTo>
                  <a:lnTo>
                    <a:pt x="452500" y="63118"/>
                  </a:lnTo>
                  <a:lnTo>
                    <a:pt x="454914" y="56006"/>
                  </a:lnTo>
                  <a:lnTo>
                    <a:pt x="464820" y="43814"/>
                  </a:lnTo>
                  <a:lnTo>
                    <a:pt x="471931" y="40512"/>
                  </a:lnTo>
                  <a:lnTo>
                    <a:pt x="550897" y="40512"/>
                  </a:lnTo>
                  <a:lnTo>
                    <a:pt x="550481" y="39131"/>
                  </a:lnTo>
                  <a:lnTo>
                    <a:pt x="512699" y="4937"/>
                  </a:lnTo>
                  <a:lnTo>
                    <a:pt x="498078" y="1379"/>
                  </a:lnTo>
                  <a:lnTo>
                    <a:pt x="481456" y="0"/>
                  </a:lnTo>
                  <a:close/>
                </a:path>
                <a:path w="725170" h="233679">
                  <a:moveTo>
                    <a:pt x="45466" y="152781"/>
                  </a:moveTo>
                  <a:lnTo>
                    <a:pt x="0" y="152781"/>
                  </a:lnTo>
                  <a:lnTo>
                    <a:pt x="2424" y="167116"/>
                  </a:lnTo>
                  <a:lnTo>
                    <a:pt x="22605" y="200406"/>
                  </a:lnTo>
                  <a:lnTo>
                    <a:pt x="46411" y="213614"/>
                  </a:lnTo>
                  <a:lnTo>
                    <a:pt x="46567" y="213614"/>
                  </a:lnTo>
                  <a:lnTo>
                    <a:pt x="60753" y="216925"/>
                  </a:lnTo>
                  <a:lnTo>
                    <a:pt x="77089" y="218186"/>
                  </a:lnTo>
                  <a:lnTo>
                    <a:pt x="87663" y="217614"/>
                  </a:lnTo>
                  <a:lnTo>
                    <a:pt x="97678" y="216090"/>
                  </a:lnTo>
                  <a:lnTo>
                    <a:pt x="138009" y="194665"/>
                  </a:lnTo>
                  <a:lnTo>
                    <a:pt x="148417" y="179197"/>
                  </a:lnTo>
                  <a:lnTo>
                    <a:pt x="67436" y="179197"/>
                  </a:lnTo>
                  <a:lnTo>
                    <a:pt x="59944" y="176784"/>
                  </a:lnTo>
                  <a:lnTo>
                    <a:pt x="49402" y="167512"/>
                  </a:lnTo>
                  <a:lnTo>
                    <a:pt x="46474" y="161289"/>
                  </a:lnTo>
                  <a:lnTo>
                    <a:pt x="46354" y="161036"/>
                  </a:lnTo>
                  <a:lnTo>
                    <a:pt x="45548" y="153543"/>
                  </a:lnTo>
                  <a:lnTo>
                    <a:pt x="45466" y="152781"/>
                  </a:lnTo>
                  <a:close/>
                </a:path>
                <a:path w="725170" h="233679">
                  <a:moveTo>
                    <a:pt x="143641" y="38988"/>
                  </a:moveTo>
                  <a:lnTo>
                    <a:pt x="84350" y="38988"/>
                  </a:lnTo>
                  <a:lnTo>
                    <a:pt x="90804" y="41020"/>
                  </a:lnTo>
                  <a:lnTo>
                    <a:pt x="95503" y="45338"/>
                  </a:lnTo>
                  <a:lnTo>
                    <a:pt x="100329" y="49656"/>
                  </a:lnTo>
                  <a:lnTo>
                    <a:pt x="102743" y="55753"/>
                  </a:lnTo>
                  <a:lnTo>
                    <a:pt x="102743" y="71374"/>
                  </a:lnTo>
                  <a:lnTo>
                    <a:pt x="100075" y="77724"/>
                  </a:lnTo>
                  <a:lnTo>
                    <a:pt x="94869" y="82295"/>
                  </a:lnTo>
                  <a:lnTo>
                    <a:pt x="89534" y="86868"/>
                  </a:lnTo>
                  <a:lnTo>
                    <a:pt x="81915" y="89407"/>
                  </a:lnTo>
                  <a:lnTo>
                    <a:pt x="52070" y="89407"/>
                  </a:lnTo>
                  <a:lnTo>
                    <a:pt x="52070" y="127000"/>
                  </a:lnTo>
                  <a:lnTo>
                    <a:pt x="72771" y="127000"/>
                  </a:lnTo>
                  <a:lnTo>
                    <a:pt x="80555" y="127480"/>
                  </a:lnTo>
                  <a:lnTo>
                    <a:pt x="108711" y="144780"/>
                  </a:lnTo>
                  <a:lnTo>
                    <a:pt x="108711" y="161289"/>
                  </a:lnTo>
                  <a:lnTo>
                    <a:pt x="105791" y="167512"/>
                  </a:lnTo>
                  <a:lnTo>
                    <a:pt x="100075" y="172085"/>
                  </a:lnTo>
                  <a:lnTo>
                    <a:pt x="94488" y="176784"/>
                  </a:lnTo>
                  <a:lnTo>
                    <a:pt x="86741" y="179069"/>
                  </a:lnTo>
                  <a:lnTo>
                    <a:pt x="77089" y="179197"/>
                  </a:lnTo>
                  <a:lnTo>
                    <a:pt x="148417" y="179197"/>
                  </a:lnTo>
                  <a:lnTo>
                    <a:pt x="151185" y="172085"/>
                  </a:lnTo>
                  <a:lnTo>
                    <a:pt x="151241" y="171942"/>
                  </a:lnTo>
                  <a:lnTo>
                    <a:pt x="153207" y="162954"/>
                  </a:lnTo>
                  <a:lnTo>
                    <a:pt x="153905" y="153543"/>
                  </a:lnTo>
                  <a:lnTo>
                    <a:pt x="153797" y="144272"/>
                  </a:lnTo>
                  <a:lnTo>
                    <a:pt x="151638" y="136651"/>
                  </a:lnTo>
                  <a:lnTo>
                    <a:pt x="120015" y="107950"/>
                  </a:lnTo>
                  <a:lnTo>
                    <a:pt x="113410" y="106934"/>
                  </a:lnTo>
                  <a:lnTo>
                    <a:pt x="119983" y="105100"/>
                  </a:lnTo>
                  <a:lnTo>
                    <a:pt x="147358" y="71374"/>
                  </a:lnTo>
                  <a:lnTo>
                    <a:pt x="148335" y="62356"/>
                  </a:lnTo>
                  <a:lnTo>
                    <a:pt x="146935" y="49656"/>
                  </a:lnTo>
                  <a:lnTo>
                    <a:pt x="146857" y="48954"/>
                  </a:lnTo>
                  <a:lnTo>
                    <a:pt x="143641" y="38988"/>
                  </a:lnTo>
                  <a:close/>
                </a:path>
                <a:path w="725170" h="233679">
                  <a:moveTo>
                    <a:pt x="75565" y="0"/>
                  </a:moveTo>
                  <a:lnTo>
                    <a:pt x="34113" y="11037"/>
                  </a:lnTo>
                  <a:lnTo>
                    <a:pt x="8588" y="40703"/>
                  </a:lnTo>
                  <a:lnTo>
                    <a:pt x="3301" y="67944"/>
                  </a:lnTo>
                  <a:lnTo>
                    <a:pt x="48768" y="67944"/>
                  </a:lnTo>
                  <a:lnTo>
                    <a:pt x="48768" y="60325"/>
                  </a:lnTo>
                  <a:lnTo>
                    <a:pt x="50921" y="53609"/>
                  </a:lnTo>
                  <a:lnTo>
                    <a:pt x="55245" y="47879"/>
                  </a:lnTo>
                  <a:lnTo>
                    <a:pt x="59563" y="42037"/>
                  </a:lnTo>
                  <a:lnTo>
                    <a:pt x="66294" y="38988"/>
                  </a:lnTo>
                  <a:lnTo>
                    <a:pt x="143641" y="38988"/>
                  </a:lnTo>
                  <a:lnTo>
                    <a:pt x="142986" y="36957"/>
                  </a:lnTo>
                  <a:lnTo>
                    <a:pt x="105076" y="4587"/>
                  </a:lnTo>
                  <a:lnTo>
                    <a:pt x="91136" y="1287"/>
                  </a:lnTo>
                  <a:lnTo>
                    <a:pt x="75565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73923" y="3786885"/>
              <a:ext cx="161544" cy="173100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265175" y="1615439"/>
            <a:ext cx="5008245" cy="2667000"/>
            <a:chOff x="265175" y="1615439"/>
            <a:chExt cx="5008245" cy="2667000"/>
          </a:xfrm>
        </p:grpSpPr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27631" y="3665219"/>
              <a:ext cx="2409444" cy="61721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79653" y="1629917"/>
              <a:ext cx="4979035" cy="2047239"/>
            </a:xfrm>
            <a:custGeom>
              <a:avLst/>
              <a:gdLst/>
              <a:ahLst/>
              <a:cxnLst/>
              <a:rect l="l" t="t" r="r" b="b"/>
              <a:pathLst>
                <a:path w="4979035" h="2047239">
                  <a:moveTo>
                    <a:pt x="4782185" y="0"/>
                  </a:moveTo>
                  <a:lnTo>
                    <a:pt x="196735" y="0"/>
                  </a:lnTo>
                  <a:lnTo>
                    <a:pt x="151623" y="5198"/>
                  </a:lnTo>
                  <a:lnTo>
                    <a:pt x="110213" y="20006"/>
                  </a:lnTo>
                  <a:lnTo>
                    <a:pt x="73684" y="43237"/>
                  </a:lnTo>
                  <a:lnTo>
                    <a:pt x="43218" y="73708"/>
                  </a:lnTo>
                  <a:lnTo>
                    <a:pt x="19995" y="110236"/>
                  </a:lnTo>
                  <a:lnTo>
                    <a:pt x="5195" y="151635"/>
                  </a:lnTo>
                  <a:lnTo>
                    <a:pt x="0" y="196722"/>
                  </a:lnTo>
                  <a:lnTo>
                    <a:pt x="0" y="1850008"/>
                  </a:lnTo>
                  <a:lnTo>
                    <a:pt x="5195" y="1895096"/>
                  </a:lnTo>
                  <a:lnTo>
                    <a:pt x="19995" y="1936495"/>
                  </a:lnTo>
                  <a:lnTo>
                    <a:pt x="43218" y="1973023"/>
                  </a:lnTo>
                  <a:lnTo>
                    <a:pt x="73684" y="2003494"/>
                  </a:lnTo>
                  <a:lnTo>
                    <a:pt x="110213" y="2026725"/>
                  </a:lnTo>
                  <a:lnTo>
                    <a:pt x="151623" y="2041533"/>
                  </a:lnTo>
                  <a:lnTo>
                    <a:pt x="196735" y="2046731"/>
                  </a:lnTo>
                  <a:lnTo>
                    <a:pt x="4782185" y="2046731"/>
                  </a:lnTo>
                  <a:lnTo>
                    <a:pt x="4827272" y="2041533"/>
                  </a:lnTo>
                  <a:lnTo>
                    <a:pt x="4868671" y="2026725"/>
                  </a:lnTo>
                  <a:lnTo>
                    <a:pt x="4905199" y="2003494"/>
                  </a:lnTo>
                  <a:lnTo>
                    <a:pt x="4935670" y="1973023"/>
                  </a:lnTo>
                  <a:lnTo>
                    <a:pt x="4958901" y="1936495"/>
                  </a:lnTo>
                  <a:lnTo>
                    <a:pt x="4973709" y="1895096"/>
                  </a:lnTo>
                  <a:lnTo>
                    <a:pt x="4978908" y="1850008"/>
                  </a:lnTo>
                  <a:lnTo>
                    <a:pt x="4978908" y="196722"/>
                  </a:lnTo>
                  <a:lnTo>
                    <a:pt x="4973709" y="151635"/>
                  </a:lnTo>
                  <a:lnTo>
                    <a:pt x="4958901" y="110236"/>
                  </a:lnTo>
                  <a:lnTo>
                    <a:pt x="4935670" y="73708"/>
                  </a:lnTo>
                  <a:lnTo>
                    <a:pt x="4905199" y="43237"/>
                  </a:lnTo>
                  <a:lnTo>
                    <a:pt x="4868671" y="20006"/>
                  </a:lnTo>
                  <a:lnTo>
                    <a:pt x="4827272" y="5198"/>
                  </a:lnTo>
                  <a:lnTo>
                    <a:pt x="4782185" y="0"/>
                  </a:lnTo>
                  <a:close/>
                </a:path>
              </a:pathLst>
            </a:custGeom>
            <a:solidFill>
              <a:srgbClr val="CCD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79653" y="1629917"/>
              <a:ext cx="4979035" cy="2047239"/>
            </a:xfrm>
            <a:custGeom>
              <a:avLst/>
              <a:gdLst/>
              <a:ahLst/>
              <a:cxnLst/>
              <a:rect l="l" t="t" r="r" b="b"/>
              <a:pathLst>
                <a:path w="4979035" h="2047239">
                  <a:moveTo>
                    <a:pt x="0" y="196722"/>
                  </a:moveTo>
                  <a:lnTo>
                    <a:pt x="5195" y="151635"/>
                  </a:lnTo>
                  <a:lnTo>
                    <a:pt x="19995" y="110236"/>
                  </a:lnTo>
                  <a:lnTo>
                    <a:pt x="43218" y="73708"/>
                  </a:lnTo>
                  <a:lnTo>
                    <a:pt x="73684" y="43237"/>
                  </a:lnTo>
                  <a:lnTo>
                    <a:pt x="110213" y="20006"/>
                  </a:lnTo>
                  <a:lnTo>
                    <a:pt x="151623" y="5198"/>
                  </a:lnTo>
                  <a:lnTo>
                    <a:pt x="196735" y="0"/>
                  </a:lnTo>
                  <a:lnTo>
                    <a:pt x="4782185" y="0"/>
                  </a:lnTo>
                  <a:lnTo>
                    <a:pt x="4827272" y="5198"/>
                  </a:lnTo>
                  <a:lnTo>
                    <a:pt x="4868671" y="20006"/>
                  </a:lnTo>
                  <a:lnTo>
                    <a:pt x="4905199" y="43237"/>
                  </a:lnTo>
                  <a:lnTo>
                    <a:pt x="4935670" y="73708"/>
                  </a:lnTo>
                  <a:lnTo>
                    <a:pt x="4958901" y="110236"/>
                  </a:lnTo>
                  <a:lnTo>
                    <a:pt x="4973709" y="151635"/>
                  </a:lnTo>
                  <a:lnTo>
                    <a:pt x="4978908" y="196722"/>
                  </a:lnTo>
                  <a:lnTo>
                    <a:pt x="4978908" y="1850008"/>
                  </a:lnTo>
                  <a:lnTo>
                    <a:pt x="4973709" y="1895096"/>
                  </a:lnTo>
                  <a:lnTo>
                    <a:pt x="4958901" y="1936495"/>
                  </a:lnTo>
                  <a:lnTo>
                    <a:pt x="4935670" y="1973023"/>
                  </a:lnTo>
                  <a:lnTo>
                    <a:pt x="4905199" y="2003494"/>
                  </a:lnTo>
                  <a:lnTo>
                    <a:pt x="4868671" y="2026725"/>
                  </a:lnTo>
                  <a:lnTo>
                    <a:pt x="4827272" y="2041533"/>
                  </a:lnTo>
                  <a:lnTo>
                    <a:pt x="4782185" y="2046731"/>
                  </a:lnTo>
                  <a:lnTo>
                    <a:pt x="196735" y="2046731"/>
                  </a:lnTo>
                  <a:lnTo>
                    <a:pt x="151623" y="2041533"/>
                  </a:lnTo>
                  <a:lnTo>
                    <a:pt x="110213" y="2026725"/>
                  </a:lnTo>
                  <a:lnTo>
                    <a:pt x="73684" y="2003494"/>
                  </a:lnTo>
                  <a:lnTo>
                    <a:pt x="43218" y="1973023"/>
                  </a:lnTo>
                  <a:lnTo>
                    <a:pt x="19995" y="1936495"/>
                  </a:lnTo>
                  <a:lnTo>
                    <a:pt x="5195" y="1895096"/>
                  </a:lnTo>
                  <a:lnTo>
                    <a:pt x="0" y="1850008"/>
                  </a:lnTo>
                  <a:lnTo>
                    <a:pt x="0" y="196722"/>
                  </a:lnTo>
                  <a:close/>
                </a:path>
              </a:pathLst>
            </a:custGeom>
            <a:ln w="28956">
              <a:solidFill>
                <a:srgbClr val="1246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/>
          <p:nvPr/>
        </p:nvSpPr>
        <p:spPr>
          <a:xfrm>
            <a:off x="649147" y="4519929"/>
            <a:ext cx="1243965" cy="329565"/>
          </a:xfrm>
          <a:custGeom>
            <a:avLst/>
            <a:gdLst/>
            <a:ahLst/>
            <a:cxnLst/>
            <a:rect l="l" t="t" r="r" b="b"/>
            <a:pathLst>
              <a:path w="1243964" h="329564">
                <a:moveTo>
                  <a:pt x="843737" y="193421"/>
                </a:moveTo>
                <a:lnTo>
                  <a:pt x="721309" y="193421"/>
                </a:lnTo>
                <a:lnTo>
                  <a:pt x="713643" y="193732"/>
                </a:lnTo>
                <a:lnTo>
                  <a:pt x="674745" y="208127"/>
                </a:lnTo>
                <a:lnTo>
                  <a:pt x="652554" y="239986"/>
                </a:lnTo>
                <a:lnTo>
                  <a:pt x="649554" y="261239"/>
                </a:lnTo>
                <a:lnTo>
                  <a:pt x="649881" y="268605"/>
                </a:lnTo>
                <a:lnTo>
                  <a:pt x="649887" y="268745"/>
                </a:lnTo>
                <a:lnTo>
                  <a:pt x="665246" y="305643"/>
                </a:lnTo>
                <a:lnTo>
                  <a:pt x="699217" y="326270"/>
                </a:lnTo>
                <a:lnTo>
                  <a:pt x="721309" y="329057"/>
                </a:lnTo>
                <a:lnTo>
                  <a:pt x="843737" y="329057"/>
                </a:lnTo>
                <a:lnTo>
                  <a:pt x="884789" y="318182"/>
                </a:lnTo>
                <a:lnTo>
                  <a:pt x="910158" y="289052"/>
                </a:lnTo>
                <a:lnTo>
                  <a:pt x="912596" y="282194"/>
                </a:lnTo>
                <a:lnTo>
                  <a:pt x="729437" y="282194"/>
                </a:lnTo>
                <a:lnTo>
                  <a:pt x="721817" y="280543"/>
                </a:lnTo>
                <a:lnTo>
                  <a:pt x="711149" y="273939"/>
                </a:lnTo>
                <a:lnTo>
                  <a:pt x="708552" y="268745"/>
                </a:lnTo>
                <a:lnTo>
                  <a:pt x="708482" y="261239"/>
                </a:lnTo>
                <a:lnTo>
                  <a:pt x="710411" y="252071"/>
                </a:lnTo>
                <a:lnTo>
                  <a:pt x="716197" y="245522"/>
                </a:lnTo>
                <a:lnTo>
                  <a:pt x="725841" y="241593"/>
                </a:lnTo>
                <a:lnTo>
                  <a:pt x="739343" y="240284"/>
                </a:lnTo>
                <a:lnTo>
                  <a:pt x="912565" y="240284"/>
                </a:lnTo>
                <a:lnTo>
                  <a:pt x="912491" y="239986"/>
                </a:lnTo>
                <a:lnTo>
                  <a:pt x="890246" y="208127"/>
                </a:lnTo>
                <a:lnTo>
                  <a:pt x="851402" y="193732"/>
                </a:lnTo>
                <a:lnTo>
                  <a:pt x="843737" y="193421"/>
                </a:lnTo>
                <a:close/>
              </a:path>
              <a:path w="1243964" h="329564">
                <a:moveTo>
                  <a:pt x="912565" y="240284"/>
                </a:moveTo>
                <a:lnTo>
                  <a:pt x="825322" y="240284"/>
                </a:lnTo>
                <a:lnTo>
                  <a:pt x="838990" y="241593"/>
                </a:lnTo>
                <a:lnTo>
                  <a:pt x="848753" y="245522"/>
                </a:lnTo>
                <a:lnTo>
                  <a:pt x="854611" y="252071"/>
                </a:lnTo>
                <a:lnTo>
                  <a:pt x="856564" y="261239"/>
                </a:lnTo>
                <a:lnTo>
                  <a:pt x="854611" y="270406"/>
                </a:lnTo>
                <a:lnTo>
                  <a:pt x="848753" y="276955"/>
                </a:lnTo>
                <a:lnTo>
                  <a:pt x="838990" y="280884"/>
                </a:lnTo>
                <a:lnTo>
                  <a:pt x="825322" y="282194"/>
                </a:lnTo>
                <a:lnTo>
                  <a:pt x="912596" y="282194"/>
                </a:lnTo>
                <a:lnTo>
                  <a:pt x="914158" y="275859"/>
                </a:lnTo>
                <a:lnTo>
                  <a:pt x="915158" y="268745"/>
                </a:lnTo>
                <a:lnTo>
                  <a:pt x="915492" y="261239"/>
                </a:lnTo>
                <a:lnTo>
                  <a:pt x="915158" y="253805"/>
                </a:lnTo>
                <a:lnTo>
                  <a:pt x="914158" y="246729"/>
                </a:lnTo>
                <a:lnTo>
                  <a:pt x="912565" y="240284"/>
                </a:lnTo>
                <a:close/>
              </a:path>
              <a:path w="1243964" h="329564">
                <a:moveTo>
                  <a:pt x="401104" y="233299"/>
                </a:moveTo>
                <a:lnTo>
                  <a:pt x="342163" y="233299"/>
                </a:lnTo>
                <a:lnTo>
                  <a:pt x="342163" y="327406"/>
                </a:lnTo>
                <a:lnTo>
                  <a:pt x="602437" y="327406"/>
                </a:lnTo>
                <a:lnTo>
                  <a:pt x="602437" y="280797"/>
                </a:lnTo>
                <a:lnTo>
                  <a:pt x="401104" y="280797"/>
                </a:lnTo>
                <a:lnTo>
                  <a:pt x="401104" y="233299"/>
                </a:lnTo>
                <a:close/>
              </a:path>
              <a:path w="1243964" h="329564">
                <a:moveTo>
                  <a:pt x="600316" y="4191"/>
                </a:moveTo>
                <a:lnTo>
                  <a:pt x="541362" y="4191"/>
                </a:lnTo>
                <a:lnTo>
                  <a:pt x="541362" y="195199"/>
                </a:lnTo>
                <a:lnTo>
                  <a:pt x="482066" y="195199"/>
                </a:lnTo>
                <a:lnTo>
                  <a:pt x="482066" y="237490"/>
                </a:lnTo>
                <a:lnTo>
                  <a:pt x="541362" y="237490"/>
                </a:lnTo>
                <a:lnTo>
                  <a:pt x="541362" y="264160"/>
                </a:lnTo>
                <a:lnTo>
                  <a:pt x="600316" y="264160"/>
                </a:lnTo>
                <a:lnTo>
                  <a:pt x="600316" y="4191"/>
                </a:lnTo>
                <a:close/>
              </a:path>
              <a:path w="1243964" h="329564">
                <a:moveTo>
                  <a:pt x="451523" y="183896"/>
                </a:moveTo>
                <a:lnTo>
                  <a:pt x="389026" y="183896"/>
                </a:lnTo>
                <a:lnTo>
                  <a:pt x="389026" y="224409"/>
                </a:lnTo>
                <a:lnTo>
                  <a:pt x="451523" y="224409"/>
                </a:lnTo>
                <a:lnTo>
                  <a:pt x="451523" y="183896"/>
                </a:lnTo>
                <a:close/>
              </a:path>
              <a:path w="1243964" h="329564">
                <a:moveTo>
                  <a:pt x="528586" y="140208"/>
                </a:moveTo>
                <a:lnTo>
                  <a:pt x="324764" y="140208"/>
                </a:lnTo>
                <a:lnTo>
                  <a:pt x="324764" y="183896"/>
                </a:lnTo>
                <a:lnTo>
                  <a:pt x="528586" y="183896"/>
                </a:lnTo>
                <a:lnTo>
                  <a:pt x="528586" y="140208"/>
                </a:lnTo>
                <a:close/>
              </a:path>
              <a:path w="1243964" h="329564">
                <a:moveTo>
                  <a:pt x="440524" y="0"/>
                </a:moveTo>
                <a:lnTo>
                  <a:pt x="403593" y="0"/>
                </a:lnTo>
                <a:lnTo>
                  <a:pt x="387770" y="1002"/>
                </a:lnTo>
                <a:lnTo>
                  <a:pt x="350685" y="16129"/>
                </a:lnTo>
                <a:lnTo>
                  <a:pt x="331152" y="64516"/>
                </a:lnTo>
                <a:lnTo>
                  <a:pt x="332373" y="79708"/>
                </a:lnTo>
                <a:lnTo>
                  <a:pt x="350685" y="113284"/>
                </a:lnTo>
                <a:lnTo>
                  <a:pt x="387770" y="128518"/>
                </a:lnTo>
                <a:lnTo>
                  <a:pt x="403593" y="129540"/>
                </a:lnTo>
                <a:lnTo>
                  <a:pt x="440524" y="129540"/>
                </a:lnTo>
                <a:lnTo>
                  <a:pt x="482803" y="120378"/>
                </a:lnTo>
                <a:lnTo>
                  <a:pt x="510144" y="85471"/>
                </a:lnTo>
                <a:lnTo>
                  <a:pt x="406311" y="85471"/>
                </a:lnTo>
                <a:lnTo>
                  <a:pt x="400456" y="83693"/>
                </a:lnTo>
                <a:lnTo>
                  <a:pt x="396316" y="80137"/>
                </a:lnTo>
                <a:lnTo>
                  <a:pt x="392163" y="76708"/>
                </a:lnTo>
                <a:lnTo>
                  <a:pt x="390093" y="71501"/>
                </a:lnTo>
                <a:lnTo>
                  <a:pt x="390093" y="57658"/>
                </a:lnTo>
                <a:lnTo>
                  <a:pt x="392163" y="52578"/>
                </a:lnTo>
                <a:lnTo>
                  <a:pt x="400456" y="45720"/>
                </a:lnTo>
                <a:lnTo>
                  <a:pt x="406311" y="43942"/>
                </a:lnTo>
                <a:lnTo>
                  <a:pt x="510212" y="43942"/>
                </a:lnTo>
                <a:lnTo>
                  <a:pt x="508080" y="36322"/>
                </a:lnTo>
                <a:lnTo>
                  <a:pt x="470441" y="4016"/>
                </a:lnTo>
                <a:lnTo>
                  <a:pt x="456348" y="1002"/>
                </a:lnTo>
                <a:lnTo>
                  <a:pt x="440524" y="0"/>
                </a:lnTo>
                <a:close/>
              </a:path>
              <a:path w="1243964" h="329564">
                <a:moveTo>
                  <a:pt x="510212" y="43942"/>
                </a:moveTo>
                <a:lnTo>
                  <a:pt x="437794" y="43942"/>
                </a:lnTo>
                <a:lnTo>
                  <a:pt x="443661" y="45720"/>
                </a:lnTo>
                <a:lnTo>
                  <a:pt x="451942" y="52578"/>
                </a:lnTo>
                <a:lnTo>
                  <a:pt x="454012" y="57658"/>
                </a:lnTo>
                <a:lnTo>
                  <a:pt x="454012" y="71501"/>
                </a:lnTo>
                <a:lnTo>
                  <a:pt x="451942" y="76708"/>
                </a:lnTo>
                <a:lnTo>
                  <a:pt x="447802" y="80137"/>
                </a:lnTo>
                <a:lnTo>
                  <a:pt x="443661" y="83693"/>
                </a:lnTo>
                <a:lnTo>
                  <a:pt x="437794" y="85471"/>
                </a:lnTo>
                <a:lnTo>
                  <a:pt x="510144" y="85471"/>
                </a:lnTo>
                <a:lnTo>
                  <a:pt x="511625" y="80137"/>
                </a:lnTo>
                <a:lnTo>
                  <a:pt x="511744" y="79708"/>
                </a:lnTo>
                <a:lnTo>
                  <a:pt x="512965" y="64516"/>
                </a:lnTo>
                <a:lnTo>
                  <a:pt x="511744" y="49418"/>
                </a:lnTo>
                <a:lnTo>
                  <a:pt x="510212" y="43942"/>
                </a:lnTo>
                <a:close/>
              </a:path>
              <a:path w="1243964" h="329564">
                <a:moveTo>
                  <a:pt x="1243406" y="194564"/>
                </a:moveTo>
                <a:lnTo>
                  <a:pt x="987120" y="194564"/>
                </a:lnTo>
                <a:lnTo>
                  <a:pt x="987120" y="242062"/>
                </a:lnTo>
                <a:lnTo>
                  <a:pt x="1184478" y="242062"/>
                </a:lnTo>
                <a:lnTo>
                  <a:pt x="1184478" y="328041"/>
                </a:lnTo>
                <a:lnTo>
                  <a:pt x="1243406" y="328041"/>
                </a:lnTo>
                <a:lnTo>
                  <a:pt x="1243406" y="194564"/>
                </a:lnTo>
                <a:close/>
              </a:path>
              <a:path w="1243964" h="329564">
                <a:moveTo>
                  <a:pt x="700354" y="4953"/>
                </a:moveTo>
                <a:lnTo>
                  <a:pt x="641299" y="4953"/>
                </a:lnTo>
                <a:lnTo>
                  <a:pt x="641299" y="176403"/>
                </a:lnTo>
                <a:lnTo>
                  <a:pt x="781253" y="176403"/>
                </a:lnTo>
                <a:lnTo>
                  <a:pt x="791919" y="175831"/>
                </a:lnTo>
                <a:lnTo>
                  <a:pt x="822208" y="145542"/>
                </a:lnTo>
                <a:lnTo>
                  <a:pt x="822782" y="134874"/>
                </a:lnTo>
                <a:lnTo>
                  <a:pt x="822782" y="130683"/>
                </a:lnTo>
                <a:lnTo>
                  <a:pt x="700354" y="130683"/>
                </a:lnTo>
                <a:lnTo>
                  <a:pt x="700354" y="91567"/>
                </a:lnTo>
                <a:lnTo>
                  <a:pt x="822782" y="91567"/>
                </a:lnTo>
                <a:lnTo>
                  <a:pt x="822782" y="45720"/>
                </a:lnTo>
                <a:lnTo>
                  <a:pt x="700354" y="45720"/>
                </a:lnTo>
                <a:lnTo>
                  <a:pt x="700354" y="4953"/>
                </a:lnTo>
                <a:close/>
              </a:path>
              <a:path w="1243964" h="329564">
                <a:moveTo>
                  <a:pt x="822782" y="91567"/>
                </a:moveTo>
                <a:lnTo>
                  <a:pt x="763854" y="91567"/>
                </a:lnTo>
                <a:lnTo>
                  <a:pt x="763854" y="130683"/>
                </a:lnTo>
                <a:lnTo>
                  <a:pt x="822782" y="130683"/>
                </a:lnTo>
                <a:lnTo>
                  <a:pt x="822782" y="91567"/>
                </a:lnTo>
                <a:close/>
              </a:path>
              <a:path w="1243964" h="329564">
                <a:moveTo>
                  <a:pt x="822782" y="4953"/>
                </a:moveTo>
                <a:lnTo>
                  <a:pt x="763854" y="4953"/>
                </a:lnTo>
                <a:lnTo>
                  <a:pt x="763854" y="45720"/>
                </a:lnTo>
                <a:lnTo>
                  <a:pt x="822782" y="45720"/>
                </a:lnTo>
                <a:lnTo>
                  <a:pt x="822782" y="4953"/>
                </a:lnTo>
                <a:close/>
              </a:path>
              <a:path w="1243964" h="329564">
                <a:moveTo>
                  <a:pt x="1156411" y="5969"/>
                </a:moveTo>
                <a:lnTo>
                  <a:pt x="1067257" y="5969"/>
                </a:lnTo>
                <a:lnTo>
                  <a:pt x="1058357" y="6205"/>
                </a:lnTo>
                <a:lnTo>
                  <a:pt x="1013917" y="25908"/>
                </a:lnTo>
                <a:lnTo>
                  <a:pt x="998042" y="64897"/>
                </a:lnTo>
                <a:lnTo>
                  <a:pt x="960831" y="181737"/>
                </a:lnTo>
                <a:lnTo>
                  <a:pt x="1021156" y="181737"/>
                </a:lnTo>
                <a:lnTo>
                  <a:pt x="1056208" y="65151"/>
                </a:lnTo>
                <a:lnTo>
                  <a:pt x="1058367" y="60833"/>
                </a:lnTo>
                <a:lnTo>
                  <a:pt x="1060907" y="57658"/>
                </a:lnTo>
                <a:lnTo>
                  <a:pt x="1063574" y="54483"/>
                </a:lnTo>
                <a:lnTo>
                  <a:pt x="1067765" y="52832"/>
                </a:lnTo>
                <a:lnTo>
                  <a:pt x="1156411" y="52832"/>
                </a:lnTo>
                <a:lnTo>
                  <a:pt x="1156411" y="5969"/>
                </a:lnTo>
                <a:close/>
              </a:path>
              <a:path w="1243964" h="329564">
                <a:moveTo>
                  <a:pt x="1156411" y="52832"/>
                </a:moveTo>
                <a:lnTo>
                  <a:pt x="1097483" y="52832"/>
                </a:lnTo>
                <a:lnTo>
                  <a:pt x="1097483" y="181737"/>
                </a:lnTo>
                <a:lnTo>
                  <a:pt x="1156411" y="181737"/>
                </a:lnTo>
                <a:lnTo>
                  <a:pt x="1156411" y="52832"/>
                </a:lnTo>
                <a:close/>
              </a:path>
              <a:path w="1243964" h="329564">
                <a:moveTo>
                  <a:pt x="95643" y="53594"/>
                </a:moveTo>
                <a:lnTo>
                  <a:pt x="34442" y="53594"/>
                </a:lnTo>
                <a:lnTo>
                  <a:pt x="0" y="304673"/>
                </a:lnTo>
                <a:lnTo>
                  <a:pt x="58940" y="304673"/>
                </a:lnTo>
                <a:lnTo>
                  <a:pt x="90551" y="62738"/>
                </a:lnTo>
                <a:lnTo>
                  <a:pt x="91020" y="60198"/>
                </a:lnTo>
                <a:lnTo>
                  <a:pt x="91795" y="58039"/>
                </a:lnTo>
                <a:lnTo>
                  <a:pt x="93929" y="54483"/>
                </a:lnTo>
                <a:lnTo>
                  <a:pt x="95643" y="53594"/>
                </a:lnTo>
                <a:close/>
              </a:path>
              <a:path w="1243964" h="329564">
                <a:moveTo>
                  <a:pt x="170446" y="53594"/>
                </a:moveTo>
                <a:lnTo>
                  <a:pt x="111150" y="53594"/>
                </a:lnTo>
                <a:lnTo>
                  <a:pt x="113626" y="56642"/>
                </a:lnTo>
                <a:lnTo>
                  <a:pt x="114338" y="62738"/>
                </a:lnTo>
                <a:lnTo>
                  <a:pt x="139547" y="304673"/>
                </a:lnTo>
                <a:lnTo>
                  <a:pt x="198501" y="304673"/>
                </a:lnTo>
                <a:lnTo>
                  <a:pt x="170546" y="54483"/>
                </a:lnTo>
                <a:lnTo>
                  <a:pt x="170446" y="53594"/>
                </a:lnTo>
                <a:close/>
              </a:path>
              <a:path w="1243964" h="329564">
                <a:moveTo>
                  <a:pt x="205600" y="5969"/>
                </a:moveTo>
                <a:lnTo>
                  <a:pt x="2489" y="5969"/>
                </a:lnTo>
                <a:lnTo>
                  <a:pt x="2489" y="53594"/>
                </a:lnTo>
                <a:lnTo>
                  <a:pt x="205600" y="53594"/>
                </a:lnTo>
                <a:lnTo>
                  <a:pt x="205600" y="5969"/>
                </a:lnTo>
                <a:close/>
              </a:path>
              <a:path w="1243964" h="329564">
                <a:moveTo>
                  <a:pt x="1243406" y="4191"/>
                </a:moveTo>
                <a:lnTo>
                  <a:pt x="1184478" y="4191"/>
                </a:lnTo>
                <a:lnTo>
                  <a:pt x="1184478" y="181737"/>
                </a:lnTo>
                <a:lnTo>
                  <a:pt x="1243406" y="181737"/>
                </a:lnTo>
                <a:lnTo>
                  <a:pt x="1243406" y="4191"/>
                </a:lnTo>
                <a:close/>
              </a:path>
              <a:path w="1243964" h="329564">
                <a:moveTo>
                  <a:pt x="907618" y="4191"/>
                </a:moveTo>
                <a:lnTo>
                  <a:pt x="848690" y="4191"/>
                </a:lnTo>
                <a:lnTo>
                  <a:pt x="848690" y="185293"/>
                </a:lnTo>
                <a:lnTo>
                  <a:pt x="907618" y="185293"/>
                </a:lnTo>
                <a:lnTo>
                  <a:pt x="907618" y="111760"/>
                </a:lnTo>
                <a:lnTo>
                  <a:pt x="945972" y="111760"/>
                </a:lnTo>
                <a:lnTo>
                  <a:pt x="945972" y="62103"/>
                </a:lnTo>
                <a:lnTo>
                  <a:pt x="907618" y="62103"/>
                </a:lnTo>
                <a:lnTo>
                  <a:pt x="907618" y="4191"/>
                </a:lnTo>
                <a:close/>
              </a:path>
              <a:path w="1243964" h="329564">
                <a:moveTo>
                  <a:pt x="278752" y="4191"/>
                </a:moveTo>
                <a:lnTo>
                  <a:pt x="219798" y="4191"/>
                </a:lnTo>
                <a:lnTo>
                  <a:pt x="219798" y="328041"/>
                </a:lnTo>
                <a:lnTo>
                  <a:pt x="278752" y="328041"/>
                </a:lnTo>
                <a:lnTo>
                  <a:pt x="278752" y="4191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028063" y="4524120"/>
            <a:ext cx="604520" cy="323850"/>
          </a:xfrm>
          <a:custGeom>
            <a:avLst/>
            <a:gdLst/>
            <a:ahLst/>
            <a:cxnLst/>
            <a:rect l="l" t="t" r="r" b="b"/>
            <a:pathLst>
              <a:path w="604519" h="323850">
                <a:moveTo>
                  <a:pt x="406526" y="205994"/>
                </a:moveTo>
                <a:lnTo>
                  <a:pt x="347599" y="205994"/>
                </a:lnTo>
                <a:lnTo>
                  <a:pt x="347599" y="323214"/>
                </a:lnTo>
                <a:lnTo>
                  <a:pt x="604266" y="323214"/>
                </a:lnTo>
                <a:lnTo>
                  <a:pt x="604266" y="273431"/>
                </a:lnTo>
                <a:lnTo>
                  <a:pt x="406526" y="273431"/>
                </a:lnTo>
                <a:lnTo>
                  <a:pt x="406526" y="205994"/>
                </a:lnTo>
                <a:close/>
              </a:path>
              <a:path w="604519" h="323850">
                <a:moveTo>
                  <a:pt x="602107" y="152653"/>
                </a:moveTo>
                <a:lnTo>
                  <a:pt x="543179" y="152653"/>
                </a:lnTo>
                <a:lnTo>
                  <a:pt x="543179" y="236854"/>
                </a:lnTo>
                <a:lnTo>
                  <a:pt x="602107" y="236854"/>
                </a:lnTo>
                <a:lnTo>
                  <a:pt x="602107" y="152653"/>
                </a:lnTo>
                <a:close/>
              </a:path>
              <a:path w="604519" h="323850">
                <a:moveTo>
                  <a:pt x="515874" y="1777"/>
                </a:moveTo>
                <a:lnTo>
                  <a:pt x="327279" y="1777"/>
                </a:lnTo>
                <a:lnTo>
                  <a:pt x="327279" y="48640"/>
                </a:lnTo>
                <a:lnTo>
                  <a:pt x="510159" y="48640"/>
                </a:lnTo>
                <a:lnTo>
                  <a:pt x="510159" y="74294"/>
                </a:lnTo>
                <a:lnTo>
                  <a:pt x="543179" y="74294"/>
                </a:lnTo>
                <a:lnTo>
                  <a:pt x="543179" y="105156"/>
                </a:lnTo>
                <a:lnTo>
                  <a:pt x="510159" y="105156"/>
                </a:lnTo>
                <a:lnTo>
                  <a:pt x="510159" y="140969"/>
                </a:lnTo>
                <a:lnTo>
                  <a:pt x="325119" y="140969"/>
                </a:lnTo>
                <a:lnTo>
                  <a:pt x="325119" y="187832"/>
                </a:lnTo>
                <a:lnTo>
                  <a:pt x="518032" y="187832"/>
                </a:lnTo>
                <a:lnTo>
                  <a:pt x="518032" y="152653"/>
                </a:lnTo>
                <a:lnTo>
                  <a:pt x="602107" y="152653"/>
                </a:lnTo>
                <a:lnTo>
                  <a:pt x="602107" y="26669"/>
                </a:lnTo>
                <a:lnTo>
                  <a:pt x="515874" y="26669"/>
                </a:lnTo>
                <a:lnTo>
                  <a:pt x="515874" y="1777"/>
                </a:lnTo>
                <a:close/>
              </a:path>
              <a:path w="604519" h="323850">
                <a:moveTo>
                  <a:pt x="402589" y="48640"/>
                </a:moveTo>
                <a:lnTo>
                  <a:pt x="344297" y="48640"/>
                </a:lnTo>
                <a:lnTo>
                  <a:pt x="347599" y="140969"/>
                </a:lnTo>
                <a:lnTo>
                  <a:pt x="405764" y="140969"/>
                </a:lnTo>
                <a:lnTo>
                  <a:pt x="402589" y="48640"/>
                </a:lnTo>
                <a:close/>
              </a:path>
              <a:path w="604519" h="323850">
                <a:moveTo>
                  <a:pt x="497078" y="48640"/>
                </a:moveTo>
                <a:lnTo>
                  <a:pt x="438785" y="48640"/>
                </a:lnTo>
                <a:lnTo>
                  <a:pt x="435610" y="140969"/>
                </a:lnTo>
                <a:lnTo>
                  <a:pt x="493775" y="140969"/>
                </a:lnTo>
                <a:lnTo>
                  <a:pt x="497078" y="48640"/>
                </a:lnTo>
                <a:close/>
              </a:path>
              <a:path w="604519" h="323850">
                <a:moveTo>
                  <a:pt x="602107" y="0"/>
                </a:moveTo>
                <a:lnTo>
                  <a:pt x="543179" y="0"/>
                </a:lnTo>
                <a:lnTo>
                  <a:pt x="543179" y="26669"/>
                </a:lnTo>
                <a:lnTo>
                  <a:pt x="602107" y="26669"/>
                </a:lnTo>
                <a:lnTo>
                  <a:pt x="602107" y="0"/>
                </a:lnTo>
                <a:close/>
              </a:path>
              <a:path w="604519" h="323850">
                <a:moveTo>
                  <a:pt x="132714" y="1777"/>
                </a:moveTo>
                <a:lnTo>
                  <a:pt x="0" y="1777"/>
                </a:lnTo>
                <a:lnTo>
                  <a:pt x="0" y="49402"/>
                </a:lnTo>
                <a:lnTo>
                  <a:pt x="75056" y="49402"/>
                </a:lnTo>
                <a:lnTo>
                  <a:pt x="77216" y="49910"/>
                </a:lnTo>
                <a:lnTo>
                  <a:pt x="78231" y="50926"/>
                </a:lnTo>
                <a:lnTo>
                  <a:pt x="79120" y="52069"/>
                </a:lnTo>
                <a:lnTo>
                  <a:pt x="79375" y="54228"/>
                </a:lnTo>
                <a:lnTo>
                  <a:pt x="78867" y="57531"/>
                </a:lnTo>
                <a:lnTo>
                  <a:pt x="38354" y="300481"/>
                </a:lnTo>
                <a:lnTo>
                  <a:pt x="95250" y="300481"/>
                </a:lnTo>
                <a:lnTo>
                  <a:pt x="141350" y="18795"/>
                </a:lnTo>
                <a:lnTo>
                  <a:pt x="142367" y="13334"/>
                </a:lnTo>
                <a:lnTo>
                  <a:pt x="141605" y="9143"/>
                </a:lnTo>
                <a:lnTo>
                  <a:pt x="139192" y="6222"/>
                </a:lnTo>
                <a:lnTo>
                  <a:pt x="136906" y="3301"/>
                </a:lnTo>
                <a:lnTo>
                  <a:pt x="132714" y="1777"/>
                </a:lnTo>
                <a:close/>
              </a:path>
              <a:path w="604519" h="323850">
                <a:moveTo>
                  <a:pt x="210566" y="0"/>
                </a:moveTo>
                <a:lnTo>
                  <a:pt x="158114" y="0"/>
                </a:lnTo>
                <a:lnTo>
                  <a:pt x="158114" y="323850"/>
                </a:lnTo>
                <a:lnTo>
                  <a:pt x="210566" y="323850"/>
                </a:lnTo>
                <a:lnTo>
                  <a:pt x="210566" y="164464"/>
                </a:lnTo>
                <a:lnTo>
                  <a:pt x="289432" y="164464"/>
                </a:lnTo>
                <a:lnTo>
                  <a:pt x="289432" y="109727"/>
                </a:lnTo>
                <a:lnTo>
                  <a:pt x="210566" y="109727"/>
                </a:lnTo>
                <a:lnTo>
                  <a:pt x="210566" y="0"/>
                </a:lnTo>
                <a:close/>
              </a:path>
              <a:path w="604519" h="323850">
                <a:moveTo>
                  <a:pt x="289432" y="164464"/>
                </a:moveTo>
                <a:lnTo>
                  <a:pt x="236600" y="164464"/>
                </a:lnTo>
                <a:lnTo>
                  <a:pt x="236600" y="323850"/>
                </a:lnTo>
                <a:lnTo>
                  <a:pt x="289432" y="323850"/>
                </a:lnTo>
                <a:lnTo>
                  <a:pt x="289432" y="164464"/>
                </a:lnTo>
                <a:close/>
              </a:path>
              <a:path w="604519" h="323850">
                <a:moveTo>
                  <a:pt x="289432" y="0"/>
                </a:moveTo>
                <a:lnTo>
                  <a:pt x="236600" y="0"/>
                </a:lnTo>
                <a:lnTo>
                  <a:pt x="236600" y="109727"/>
                </a:lnTo>
                <a:lnTo>
                  <a:pt x="289432" y="109727"/>
                </a:lnTo>
                <a:lnTo>
                  <a:pt x="289432" y="0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74876" y="5135371"/>
            <a:ext cx="535305" cy="280035"/>
          </a:xfrm>
          <a:custGeom>
            <a:avLst/>
            <a:gdLst/>
            <a:ahLst/>
            <a:cxnLst/>
            <a:rect l="l" t="t" r="r" b="b"/>
            <a:pathLst>
              <a:path w="535305" h="280035">
                <a:moveTo>
                  <a:pt x="197993" y="176123"/>
                </a:moveTo>
                <a:lnTo>
                  <a:pt x="61213" y="176123"/>
                </a:lnTo>
                <a:lnTo>
                  <a:pt x="52959" y="177291"/>
                </a:lnTo>
                <a:lnTo>
                  <a:pt x="38226" y="181965"/>
                </a:lnTo>
                <a:lnTo>
                  <a:pt x="31750" y="185369"/>
                </a:lnTo>
                <a:lnTo>
                  <a:pt x="26416" y="189839"/>
                </a:lnTo>
                <a:lnTo>
                  <a:pt x="20955" y="194309"/>
                </a:lnTo>
                <a:lnTo>
                  <a:pt x="16763" y="199745"/>
                </a:lnTo>
                <a:lnTo>
                  <a:pt x="10668" y="212547"/>
                </a:lnTo>
                <a:lnTo>
                  <a:pt x="9143" y="219811"/>
                </a:lnTo>
                <a:lnTo>
                  <a:pt x="9143" y="236067"/>
                </a:lnTo>
                <a:lnTo>
                  <a:pt x="10668" y="243331"/>
                </a:lnTo>
                <a:lnTo>
                  <a:pt x="16763" y="256133"/>
                </a:lnTo>
                <a:lnTo>
                  <a:pt x="20955" y="261569"/>
                </a:lnTo>
                <a:lnTo>
                  <a:pt x="26416" y="266039"/>
                </a:lnTo>
                <a:lnTo>
                  <a:pt x="31750" y="270509"/>
                </a:lnTo>
                <a:lnTo>
                  <a:pt x="38226" y="273913"/>
                </a:lnTo>
                <a:lnTo>
                  <a:pt x="52959" y="278587"/>
                </a:lnTo>
                <a:lnTo>
                  <a:pt x="61213" y="279755"/>
                </a:lnTo>
                <a:lnTo>
                  <a:pt x="197993" y="279755"/>
                </a:lnTo>
                <a:lnTo>
                  <a:pt x="238125" y="261569"/>
                </a:lnTo>
                <a:lnTo>
                  <a:pt x="249083" y="240131"/>
                </a:lnTo>
                <a:lnTo>
                  <a:pt x="65912" y="240131"/>
                </a:lnTo>
                <a:lnTo>
                  <a:pt x="59817" y="236067"/>
                </a:lnTo>
                <a:lnTo>
                  <a:pt x="59817" y="219811"/>
                </a:lnTo>
                <a:lnTo>
                  <a:pt x="65912" y="215747"/>
                </a:lnTo>
                <a:lnTo>
                  <a:pt x="249083" y="215747"/>
                </a:lnTo>
                <a:lnTo>
                  <a:pt x="248412" y="212547"/>
                </a:lnTo>
                <a:lnTo>
                  <a:pt x="220980" y="181965"/>
                </a:lnTo>
                <a:lnTo>
                  <a:pt x="206121" y="177291"/>
                </a:lnTo>
                <a:lnTo>
                  <a:pt x="197993" y="176123"/>
                </a:lnTo>
                <a:close/>
              </a:path>
              <a:path w="535305" h="280035">
                <a:moveTo>
                  <a:pt x="249083" y="215747"/>
                </a:moveTo>
                <a:lnTo>
                  <a:pt x="193167" y="215747"/>
                </a:lnTo>
                <a:lnTo>
                  <a:pt x="199390" y="219811"/>
                </a:lnTo>
                <a:lnTo>
                  <a:pt x="199390" y="236067"/>
                </a:lnTo>
                <a:lnTo>
                  <a:pt x="193167" y="240131"/>
                </a:lnTo>
                <a:lnTo>
                  <a:pt x="249083" y="240131"/>
                </a:lnTo>
                <a:lnTo>
                  <a:pt x="249936" y="236067"/>
                </a:lnTo>
                <a:lnTo>
                  <a:pt x="249936" y="219811"/>
                </a:lnTo>
                <a:lnTo>
                  <a:pt x="249083" y="215747"/>
                </a:lnTo>
                <a:close/>
              </a:path>
              <a:path w="535305" h="280035">
                <a:moveTo>
                  <a:pt x="520319" y="156921"/>
                </a:moveTo>
                <a:lnTo>
                  <a:pt x="289941" y="156921"/>
                </a:lnTo>
                <a:lnTo>
                  <a:pt x="289941" y="191363"/>
                </a:lnTo>
                <a:lnTo>
                  <a:pt x="469773" y="191363"/>
                </a:lnTo>
                <a:lnTo>
                  <a:pt x="469773" y="202336"/>
                </a:lnTo>
                <a:lnTo>
                  <a:pt x="290449" y="202336"/>
                </a:lnTo>
                <a:lnTo>
                  <a:pt x="290449" y="279755"/>
                </a:lnTo>
                <a:lnTo>
                  <a:pt x="523367" y="279755"/>
                </a:lnTo>
                <a:lnTo>
                  <a:pt x="523367" y="244703"/>
                </a:lnTo>
                <a:lnTo>
                  <a:pt x="341122" y="244703"/>
                </a:lnTo>
                <a:lnTo>
                  <a:pt x="341122" y="233730"/>
                </a:lnTo>
                <a:lnTo>
                  <a:pt x="506603" y="233730"/>
                </a:lnTo>
                <a:lnTo>
                  <a:pt x="512699" y="232206"/>
                </a:lnTo>
                <a:lnTo>
                  <a:pt x="518794" y="226110"/>
                </a:lnTo>
                <a:lnTo>
                  <a:pt x="520319" y="220014"/>
                </a:lnTo>
                <a:lnTo>
                  <a:pt x="520319" y="156921"/>
                </a:lnTo>
                <a:close/>
              </a:path>
              <a:path w="535305" h="280035">
                <a:moveTo>
                  <a:pt x="259080" y="121259"/>
                </a:moveTo>
                <a:lnTo>
                  <a:pt x="0" y="121259"/>
                </a:lnTo>
                <a:lnTo>
                  <a:pt x="0" y="160883"/>
                </a:lnTo>
                <a:lnTo>
                  <a:pt x="259080" y="160883"/>
                </a:lnTo>
                <a:lnTo>
                  <a:pt x="259080" y="121259"/>
                </a:lnTo>
                <a:close/>
              </a:path>
              <a:path w="535305" h="280035">
                <a:moveTo>
                  <a:pt x="534924" y="105409"/>
                </a:moveTo>
                <a:lnTo>
                  <a:pt x="275844" y="105409"/>
                </a:lnTo>
                <a:lnTo>
                  <a:pt x="275844" y="143205"/>
                </a:lnTo>
                <a:lnTo>
                  <a:pt x="534924" y="143205"/>
                </a:lnTo>
                <a:lnTo>
                  <a:pt x="534924" y="105409"/>
                </a:lnTo>
                <a:close/>
              </a:path>
              <a:path w="535305" h="280035">
                <a:moveTo>
                  <a:pt x="473837" y="0"/>
                </a:moveTo>
                <a:lnTo>
                  <a:pt x="337057" y="0"/>
                </a:lnTo>
                <a:lnTo>
                  <a:pt x="328803" y="888"/>
                </a:lnTo>
                <a:lnTo>
                  <a:pt x="321437" y="2793"/>
                </a:lnTo>
                <a:lnTo>
                  <a:pt x="314071" y="4825"/>
                </a:lnTo>
                <a:lnTo>
                  <a:pt x="307594" y="7619"/>
                </a:lnTo>
                <a:lnTo>
                  <a:pt x="302260" y="11429"/>
                </a:lnTo>
                <a:lnTo>
                  <a:pt x="296799" y="15112"/>
                </a:lnTo>
                <a:lnTo>
                  <a:pt x="292607" y="19938"/>
                </a:lnTo>
                <a:lnTo>
                  <a:pt x="289560" y="25653"/>
                </a:lnTo>
                <a:lnTo>
                  <a:pt x="286512" y="31495"/>
                </a:lnTo>
                <a:lnTo>
                  <a:pt x="285103" y="37718"/>
                </a:lnTo>
                <a:lnTo>
                  <a:pt x="285103" y="54228"/>
                </a:lnTo>
                <a:lnTo>
                  <a:pt x="302260" y="80568"/>
                </a:lnTo>
                <a:lnTo>
                  <a:pt x="307594" y="84328"/>
                </a:lnTo>
                <a:lnTo>
                  <a:pt x="314071" y="87172"/>
                </a:lnTo>
                <a:lnTo>
                  <a:pt x="328803" y="91033"/>
                </a:lnTo>
                <a:lnTo>
                  <a:pt x="337057" y="91998"/>
                </a:lnTo>
                <a:lnTo>
                  <a:pt x="473837" y="91998"/>
                </a:lnTo>
                <a:lnTo>
                  <a:pt x="513969" y="76809"/>
                </a:lnTo>
                <a:lnTo>
                  <a:pt x="525664" y="54228"/>
                </a:lnTo>
                <a:lnTo>
                  <a:pt x="341756" y="54228"/>
                </a:lnTo>
                <a:lnTo>
                  <a:pt x="335661" y="51434"/>
                </a:lnTo>
                <a:lnTo>
                  <a:pt x="335661" y="40512"/>
                </a:lnTo>
                <a:lnTo>
                  <a:pt x="341756" y="37718"/>
                </a:lnTo>
                <a:lnTo>
                  <a:pt x="525664" y="37718"/>
                </a:lnTo>
                <a:lnTo>
                  <a:pt x="524256" y="31495"/>
                </a:lnTo>
                <a:lnTo>
                  <a:pt x="496824" y="4825"/>
                </a:lnTo>
                <a:lnTo>
                  <a:pt x="481965" y="888"/>
                </a:lnTo>
                <a:lnTo>
                  <a:pt x="473837" y="0"/>
                </a:lnTo>
                <a:close/>
              </a:path>
              <a:path w="535305" h="280035">
                <a:moveTo>
                  <a:pt x="525664" y="37718"/>
                </a:moveTo>
                <a:lnTo>
                  <a:pt x="469011" y="37718"/>
                </a:lnTo>
                <a:lnTo>
                  <a:pt x="475234" y="40512"/>
                </a:lnTo>
                <a:lnTo>
                  <a:pt x="475234" y="51434"/>
                </a:lnTo>
                <a:lnTo>
                  <a:pt x="469011" y="54228"/>
                </a:lnTo>
                <a:lnTo>
                  <a:pt x="525664" y="54228"/>
                </a:lnTo>
                <a:lnTo>
                  <a:pt x="525664" y="37718"/>
                </a:lnTo>
                <a:close/>
              </a:path>
              <a:path w="535305" h="280035">
                <a:moveTo>
                  <a:pt x="241426" y="1523"/>
                </a:moveTo>
                <a:lnTo>
                  <a:pt x="29463" y="1523"/>
                </a:lnTo>
                <a:lnTo>
                  <a:pt x="24256" y="3047"/>
                </a:lnTo>
                <a:lnTo>
                  <a:pt x="21081" y="6350"/>
                </a:lnTo>
                <a:lnTo>
                  <a:pt x="17780" y="9651"/>
                </a:lnTo>
                <a:lnTo>
                  <a:pt x="16129" y="14731"/>
                </a:lnTo>
                <a:lnTo>
                  <a:pt x="16129" y="106019"/>
                </a:lnTo>
                <a:lnTo>
                  <a:pt x="243205" y="106019"/>
                </a:lnTo>
                <a:lnTo>
                  <a:pt x="243205" y="67056"/>
                </a:lnTo>
                <a:lnTo>
                  <a:pt x="66801" y="67056"/>
                </a:lnTo>
                <a:lnTo>
                  <a:pt x="66801" y="40512"/>
                </a:lnTo>
                <a:lnTo>
                  <a:pt x="241426" y="40512"/>
                </a:lnTo>
                <a:lnTo>
                  <a:pt x="241426" y="1523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307335" y="5121909"/>
            <a:ext cx="527685" cy="293370"/>
          </a:xfrm>
          <a:custGeom>
            <a:avLst/>
            <a:gdLst/>
            <a:ahLst/>
            <a:cxnLst/>
            <a:rect l="l" t="t" r="r" b="b"/>
            <a:pathLst>
              <a:path w="527685" h="293370">
                <a:moveTo>
                  <a:pt x="197993" y="200863"/>
                </a:moveTo>
                <a:lnTo>
                  <a:pt x="61213" y="200863"/>
                </a:lnTo>
                <a:lnTo>
                  <a:pt x="52958" y="201879"/>
                </a:lnTo>
                <a:lnTo>
                  <a:pt x="38226" y="205943"/>
                </a:lnTo>
                <a:lnTo>
                  <a:pt x="31750" y="208889"/>
                </a:lnTo>
                <a:lnTo>
                  <a:pt x="26415" y="212750"/>
                </a:lnTo>
                <a:lnTo>
                  <a:pt x="20955" y="216611"/>
                </a:lnTo>
                <a:lnTo>
                  <a:pt x="16763" y="221386"/>
                </a:lnTo>
                <a:lnTo>
                  <a:pt x="10668" y="232765"/>
                </a:lnTo>
                <a:lnTo>
                  <a:pt x="9143" y="239369"/>
                </a:lnTo>
                <a:lnTo>
                  <a:pt x="9143" y="254406"/>
                </a:lnTo>
                <a:lnTo>
                  <a:pt x="10668" y="261010"/>
                </a:lnTo>
                <a:lnTo>
                  <a:pt x="16763" y="272389"/>
                </a:lnTo>
                <a:lnTo>
                  <a:pt x="20955" y="277215"/>
                </a:lnTo>
                <a:lnTo>
                  <a:pt x="26415" y="281178"/>
                </a:lnTo>
                <a:lnTo>
                  <a:pt x="31750" y="285140"/>
                </a:lnTo>
                <a:lnTo>
                  <a:pt x="38226" y="288137"/>
                </a:lnTo>
                <a:lnTo>
                  <a:pt x="52958" y="292201"/>
                </a:lnTo>
                <a:lnTo>
                  <a:pt x="61213" y="293217"/>
                </a:lnTo>
                <a:lnTo>
                  <a:pt x="197993" y="293217"/>
                </a:lnTo>
                <a:lnTo>
                  <a:pt x="238125" y="277215"/>
                </a:lnTo>
                <a:lnTo>
                  <a:pt x="249560" y="256031"/>
                </a:lnTo>
                <a:lnTo>
                  <a:pt x="65912" y="256031"/>
                </a:lnTo>
                <a:lnTo>
                  <a:pt x="59816" y="252984"/>
                </a:lnTo>
                <a:lnTo>
                  <a:pt x="59816" y="240995"/>
                </a:lnTo>
                <a:lnTo>
                  <a:pt x="65912" y="238048"/>
                </a:lnTo>
                <a:lnTo>
                  <a:pt x="249631" y="238048"/>
                </a:lnTo>
                <a:lnTo>
                  <a:pt x="248412" y="232765"/>
                </a:lnTo>
                <a:lnTo>
                  <a:pt x="220980" y="205943"/>
                </a:lnTo>
                <a:lnTo>
                  <a:pt x="206120" y="201879"/>
                </a:lnTo>
                <a:lnTo>
                  <a:pt x="197993" y="200863"/>
                </a:lnTo>
                <a:close/>
              </a:path>
              <a:path w="527685" h="293370">
                <a:moveTo>
                  <a:pt x="249631" y="238048"/>
                </a:moveTo>
                <a:lnTo>
                  <a:pt x="193166" y="238048"/>
                </a:lnTo>
                <a:lnTo>
                  <a:pt x="199389" y="240995"/>
                </a:lnTo>
                <a:lnTo>
                  <a:pt x="199389" y="252984"/>
                </a:lnTo>
                <a:lnTo>
                  <a:pt x="193166" y="256031"/>
                </a:lnTo>
                <a:lnTo>
                  <a:pt x="249560" y="256031"/>
                </a:lnTo>
                <a:lnTo>
                  <a:pt x="249936" y="254406"/>
                </a:lnTo>
                <a:lnTo>
                  <a:pt x="249936" y="239369"/>
                </a:lnTo>
                <a:lnTo>
                  <a:pt x="249631" y="238048"/>
                </a:lnTo>
                <a:close/>
              </a:path>
              <a:path w="527685" h="293370">
                <a:moveTo>
                  <a:pt x="351536" y="81406"/>
                </a:moveTo>
                <a:lnTo>
                  <a:pt x="333628" y="81406"/>
                </a:lnTo>
                <a:lnTo>
                  <a:pt x="325500" y="82931"/>
                </a:lnTo>
                <a:lnTo>
                  <a:pt x="292988" y="105308"/>
                </a:lnTo>
                <a:lnTo>
                  <a:pt x="281050" y="149047"/>
                </a:lnTo>
                <a:lnTo>
                  <a:pt x="281050" y="212140"/>
                </a:lnTo>
                <a:lnTo>
                  <a:pt x="292988" y="255879"/>
                </a:lnTo>
                <a:lnTo>
                  <a:pt x="325500" y="278231"/>
                </a:lnTo>
                <a:lnTo>
                  <a:pt x="333628" y="279806"/>
                </a:lnTo>
                <a:lnTo>
                  <a:pt x="351536" y="279806"/>
                </a:lnTo>
                <a:lnTo>
                  <a:pt x="392302" y="255879"/>
                </a:lnTo>
                <a:lnTo>
                  <a:pt x="400141" y="238963"/>
                </a:lnTo>
                <a:lnTo>
                  <a:pt x="337946" y="238963"/>
                </a:lnTo>
                <a:lnTo>
                  <a:pt x="334137" y="235965"/>
                </a:lnTo>
                <a:lnTo>
                  <a:pt x="326770" y="203301"/>
                </a:lnTo>
                <a:lnTo>
                  <a:pt x="326770" y="157886"/>
                </a:lnTo>
                <a:lnTo>
                  <a:pt x="337946" y="122224"/>
                </a:lnTo>
                <a:lnTo>
                  <a:pt x="400141" y="122224"/>
                </a:lnTo>
                <a:lnTo>
                  <a:pt x="399669" y="120700"/>
                </a:lnTo>
                <a:lnTo>
                  <a:pt x="374776" y="89255"/>
                </a:lnTo>
                <a:lnTo>
                  <a:pt x="359790" y="82931"/>
                </a:lnTo>
                <a:lnTo>
                  <a:pt x="351536" y="81406"/>
                </a:lnTo>
                <a:close/>
              </a:path>
              <a:path w="527685" h="293370">
                <a:moveTo>
                  <a:pt x="400141" y="122224"/>
                </a:moveTo>
                <a:lnTo>
                  <a:pt x="347344" y="122224"/>
                </a:lnTo>
                <a:lnTo>
                  <a:pt x="351155" y="125222"/>
                </a:lnTo>
                <a:lnTo>
                  <a:pt x="354075" y="131216"/>
                </a:lnTo>
                <a:lnTo>
                  <a:pt x="358520" y="157886"/>
                </a:lnTo>
                <a:lnTo>
                  <a:pt x="358520" y="203301"/>
                </a:lnTo>
                <a:lnTo>
                  <a:pt x="347344" y="238963"/>
                </a:lnTo>
                <a:lnTo>
                  <a:pt x="400141" y="238963"/>
                </a:lnTo>
                <a:lnTo>
                  <a:pt x="401669" y="234029"/>
                </a:lnTo>
                <a:lnTo>
                  <a:pt x="403097" y="227152"/>
                </a:lnTo>
                <a:lnTo>
                  <a:pt x="403955" y="219856"/>
                </a:lnTo>
                <a:lnTo>
                  <a:pt x="404240" y="212140"/>
                </a:lnTo>
                <a:lnTo>
                  <a:pt x="404240" y="149047"/>
                </a:lnTo>
                <a:lnTo>
                  <a:pt x="403994" y="142379"/>
                </a:lnTo>
                <a:lnTo>
                  <a:pt x="403955" y="141331"/>
                </a:lnTo>
                <a:lnTo>
                  <a:pt x="403097" y="134035"/>
                </a:lnTo>
                <a:lnTo>
                  <a:pt x="401669" y="127158"/>
                </a:lnTo>
                <a:lnTo>
                  <a:pt x="400141" y="122224"/>
                </a:lnTo>
                <a:close/>
              </a:path>
              <a:path w="527685" h="293370">
                <a:moveTo>
                  <a:pt x="465708" y="14350"/>
                </a:moveTo>
                <a:lnTo>
                  <a:pt x="420624" y="14350"/>
                </a:lnTo>
                <a:lnTo>
                  <a:pt x="420624" y="292303"/>
                </a:lnTo>
                <a:lnTo>
                  <a:pt x="465708" y="292303"/>
                </a:lnTo>
                <a:lnTo>
                  <a:pt x="465708" y="161544"/>
                </a:lnTo>
                <a:lnTo>
                  <a:pt x="527303" y="161544"/>
                </a:lnTo>
                <a:lnTo>
                  <a:pt x="527303" y="114604"/>
                </a:lnTo>
                <a:lnTo>
                  <a:pt x="465708" y="114604"/>
                </a:lnTo>
                <a:lnTo>
                  <a:pt x="465708" y="14350"/>
                </a:lnTo>
                <a:close/>
              </a:path>
              <a:path w="527685" h="293370">
                <a:moveTo>
                  <a:pt x="527303" y="161544"/>
                </a:moveTo>
                <a:lnTo>
                  <a:pt x="481964" y="161544"/>
                </a:lnTo>
                <a:lnTo>
                  <a:pt x="481964" y="292303"/>
                </a:lnTo>
                <a:lnTo>
                  <a:pt x="527303" y="292303"/>
                </a:lnTo>
                <a:lnTo>
                  <a:pt x="527303" y="161544"/>
                </a:lnTo>
                <a:close/>
              </a:path>
              <a:path w="527685" h="293370">
                <a:moveTo>
                  <a:pt x="527303" y="14350"/>
                </a:moveTo>
                <a:lnTo>
                  <a:pt x="481964" y="14350"/>
                </a:lnTo>
                <a:lnTo>
                  <a:pt x="481964" y="114604"/>
                </a:lnTo>
                <a:lnTo>
                  <a:pt x="527303" y="114604"/>
                </a:lnTo>
                <a:lnTo>
                  <a:pt x="527303" y="14350"/>
                </a:lnTo>
                <a:close/>
              </a:path>
              <a:path w="527685" h="293370">
                <a:moveTo>
                  <a:pt x="259080" y="153009"/>
                </a:moveTo>
                <a:lnTo>
                  <a:pt x="0" y="153009"/>
                </a:lnTo>
                <a:lnTo>
                  <a:pt x="0" y="190195"/>
                </a:lnTo>
                <a:lnTo>
                  <a:pt x="259080" y="190195"/>
                </a:lnTo>
                <a:lnTo>
                  <a:pt x="259080" y="153009"/>
                </a:lnTo>
                <a:close/>
              </a:path>
              <a:path w="527685" h="293370">
                <a:moveTo>
                  <a:pt x="156337" y="139598"/>
                </a:moveTo>
                <a:lnTo>
                  <a:pt x="102743" y="139598"/>
                </a:lnTo>
                <a:lnTo>
                  <a:pt x="102743" y="153009"/>
                </a:lnTo>
                <a:lnTo>
                  <a:pt x="156337" y="153009"/>
                </a:lnTo>
                <a:lnTo>
                  <a:pt x="156337" y="139598"/>
                </a:lnTo>
                <a:close/>
              </a:path>
              <a:path w="527685" h="293370">
                <a:moveTo>
                  <a:pt x="242950" y="13462"/>
                </a:moveTo>
                <a:lnTo>
                  <a:pt x="29463" y="13462"/>
                </a:lnTo>
                <a:lnTo>
                  <a:pt x="24256" y="14985"/>
                </a:lnTo>
                <a:lnTo>
                  <a:pt x="21081" y="18287"/>
                </a:lnTo>
                <a:lnTo>
                  <a:pt x="17780" y="21590"/>
                </a:lnTo>
                <a:lnTo>
                  <a:pt x="16128" y="26669"/>
                </a:lnTo>
                <a:lnTo>
                  <a:pt x="16128" y="139598"/>
                </a:lnTo>
                <a:lnTo>
                  <a:pt x="245999" y="139598"/>
                </a:lnTo>
                <a:lnTo>
                  <a:pt x="245999" y="102412"/>
                </a:lnTo>
                <a:lnTo>
                  <a:pt x="66801" y="102412"/>
                </a:lnTo>
                <a:lnTo>
                  <a:pt x="66801" y="91744"/>
                </a:lnTo>
                <a:lnTo>
                  <a:pt x="240791" y="91744"/>
                </a:lnTo>
                <a:lnTo>
                  <a:pt x="240791" y="61213"/>
                </a:lnTo>
                <a:lnTo>
                  <a:pt x="66801" y="61213"/>
                </a:lnTo>
                <a:lnTo>
                  <a:pt x="66801" y="50546"/>
                </a:lnTo>
                <a:lnTo>
                  <a:pt x="242950" y="50546"/>
                </a:lnTo>
                <a:lnTo>
                  <a:pt x="242950" y="13462"/>
                </a:lnTo>
                <a:close/>
              </a:path>
              <a:path w="527685" h="293370">
                <a:moveTo>
                  <a:pt x="410337" y="32257"/>
                </a:moveTo>
                <a:lnTo>
                  <a:pt x="274955" y="32257"/>
                </a:lnTo>
                <a:lnTo>
                  <a:pt x="274955" y="73151"/>
                </a:lnTo>
                <a:lnTo>
                  <a:pt x="410337" y="73151"/>
                </a:lnTo>
                <a:lnTo>
                  <a:pt x="410337" y="32257"/>
                </a:lnTo>
                <a:close/>
              </a:path>
              <a:path w="527685" h="293370">
                <a:moveTo>
                  <a:pt x="366649" y="0"/>
                </a:moveTo>
                <a:lnTo>
                  <a:pt x="318515" y="0"/>
                </a:lnTo>
                <a:lnTo>
                  <a:pt x="318515" y="32257"/>
                </a:lnTo>
                <a:lnTo>
                  <a:pt x="366649" y="32257"/>
                </a:lnTo>
                <a:lnTo>
                  <a:pt x="366649" y="0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938272" y="5136260"/>
            <a:ext cx="540385" cy="278130"/>
          </a:xfrm>
          <a:custGeom>
            <a:avLst/>
            <a:gdLst/>
            <a:ahLst/>
            <a:cxnLst/>
            <a:rect l="l" t="t" r="r" b="b"/>
            <a:pathLst>
              <a:path w="540385" h="278129">
                <a:moveTo>
                  <a:pt x="156336" y="195046"/>
                </a:moveTo>
                <a:lnTo>
                  <a:pt x="102742" y="195046"/>
                </a:lnTo>
                <a:lnTo>
                  <a:pt x="102742" y="277952"/>
                </a:lnTo>
                <a:lnTo>
                  <a:pt x="156336" y="277952"/>
                </a:lnTo>
                <a:lnTo>
                  <a:pt x="156336" y="195046"/>
                </a:lnTo>
                <a:close/>
              </a:path>
              <a:path w="540385" h="278129">
                <a:moveTo>
                  <a:pt x="259079" y="155422"/>
                </a:moveTo>
                <a:lnTo>
                  <a:pt x="0" y="155422"/>
                </a:lnTo>
                <a:lnTo>
                  <a:pt x="0" y="195046"/>
                </a:lnTo>
                <a:lnTo>
                  <a:pt x="259079" y="195046"/>
                </a:lnTo>
                <a:lnTo>
                  <a:pt x="259079" y="155422"/>
                </a:lnTo>
                <a:close/>
              </a:path>
              <a:path w="540385" h="278129">
                <a:moveTo>
                  <a:pt x="354964" y="42290"/>
                </a:moveTo>
                <a:lnTo>
                  <a:pt x="302386" y="42290"/>
                </a:lnTo>
                <a:lnTo>
                  <a:pt x="272795" y="257835"/>
                </a:lnTo>
                <a:lnTo>
                  <a:pt x="323468" y="257835"/>
                </a:lnTo>
                <a:lnTo>
                  <a:pt x="350519" y="50292"/>
                </a:lnTo>
                <a:lnTo>
                  <a:pt x="350900" y="48006"/>
                </a:lnTo>
                <a:lnTo>
                  <a:pt x="351663" y="46100"/>
                </a:lnTo>
                <a:lnTo>
                  <a:pt x="353440" y="43053"/>
                </a:lnTo>
                <a:lnTo>
                  <a:pt x="354964" y="42290"/>
                </a:lnTo>
                <a:close/>
              </a:path>
              <a:path w="540385" h="278129">
                <a:moveTo>
                  <a:pt x="419100" y="42290"/>
                </a:moveTo>
                <a:lnTo>
                  <a:pt x="368173" y="42290"/>
                </a:lnTo>
                <a:lnTo>
                  <a:pt x="370331" y="44958"/>
                </a:lnTo>
                <a:lnTo>
                  <a:pt x="370966" y="50292"/>
                </a:lnTo>
                <a:lnTo>
                  <a:pt x="392556" y="257835"/>
                </a:lnTo>
                <a:lnTo>
                  <a:pt x="443229" y="257835"/>
                </a:lnTo>
                <a:lnTo>
                  <a:pt x="419185" y="43053"/>
                </a:lnTo>
                <a:lnTo>
                  <a:pt x="419100" y="42290"/>
                </a:lnTo>
                <a:close/>
              </a:path>
              <a:path w="540385" h="278129">
                <a:moveTo>
                  <a:pt x="447801" y="1524"/>
                </a:moveTo>
                <a:lnTo>
                  <a:pt x="276478" y="1524"/>
                </a:lnTo>
                <a:lnTo>
                  <a:pt x="276478" y="42290"/>
                </a:lnTo>
                <a:lnTo>
                  <a:pt x="447801" y="42290"/>
                </a:lnTo>
                <a:lnTo>
                  <a:pt x="447801" y="1524"/>
                </a:lnTo>
                <a:close/>
              </a:path>
              <a:path w="540385" h="278129">
                <a:moveTo>
                  <a:pt x="510539" y="0"/>
                </a:moveTo>
                <a:lnTo>
                  <a:pt x="459993" y="0"/>
                </a:lnTo>
                <a:lnTo>
                  <a:pt x="459993" y="277952"/>
                </a:lnTo>
                <a:lnTo>
                  <a:pt x="510539" y="277952"/>
                </a:lnTo>
                <a:lnTo>
                  <a:pt x="510539" y="139573"/>
                </a:lnTo>
                <a:lnTo>
                  <a:pt x="540385" y="139573"/>
                </a:lnTo>
                <a:lnTo>
                  <a:pt x="540385" y="95681"/>
                </a:lnTo>
                <a:lnTo>
                  <a:pt x="510539" y="95681"/>
                </a:lnTo>
                <a:lnTo>
                  <a:pt x="510539" y="0"/>
                </a:lnTo>
                <a:close/>
              </a:path>
              <a:path w="540385" h="278129">
                <a:moveTo>
                  <a:pt x="242950" y="0"/>
                </a:moveTo>
                <a:lnTo>
                  <a:pt x="29463" y="0"/>
                </a:lnTo>
                <a:lnTo>
                  <a:pt x="24256" y="1650"/>
                </a:lnTo>
                <a:lnTo>
                  <a:pt x="17779" y="8128"/>
                </a:lnTo>
                <a:lnTo>
                  <a:pt x="16128" y="13334"/>
                </a:lnTo>
                <a:lnTo>
                  <a:pt x="16128" y="143230"/>
                </a:lnTo>
                <a:lnTo>
                  <a:pt x="246633" y="143230"/>
                </a:lnTo>
                <a:lnTo>
                  <a:pt x="246633" y="103606"/>
                </a:lnTo>
                <a:lnTo>
                  <a:pt x="66801" y="103606"/>
                </a:lnTo>
                <a:lnTo>
                  <a:pt x="66801" y="90500"/>
                </a:lnTo>
                <a:lnTo>
                  <a:pt x="240791" y="90500"/>
                </a:lnTo>
                <a:lnTo>
                  <a:pt x="240791" y="52705"/>
                </a:lnTo>
                <a:lnTo>
                  <a:pt x="66801" y="52705"/>
                </a:lnTo>
                <a:lnTo>
                  <a:pt x="66801" y="39624"/>
                </a:lnTo>
                <a:lnTo>
                  <a:pt x="242950" y="39624"/>
                </a:lnTo>
                <a:lnTo>
                  <a:pt x="242950" y="0"/>
                </a:lnTo>
                <a:close/>
              </a:path>
            </a:pathLst>
          </a:custGeom>
          <a:solidFill>
            <a:srgbClr val="1246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573526" y="5118861"/>
            <a:ext cx="524510" cy="295910"/>
          </a:xfrm>
          <a:custGeom>
            <a:avLst/>
            <a:gdLst/>
            <a:ahLst/>
            <a:cxnLst/>
            <a:rect l="l" t="t" r="r" b="b"/>
            <a:pathLst>
              <a:path w="524510" h="295910">
                <a:moveTo>
                  <a:pt x="234950" y="204216"/>
                </a:moveTo>
                <a:lnTo>
                  <a:pt x="14859" y="204216"/>
                </a:lnTo>
                <a:lnTo>
                  <a:pt x="14859" y="243840"/>
                </a:lnTo>
                <a:lnTo>
                  <a:pt x="184403" y="243840"/>
                </a:lnTo>
                <a:lnTo>
                  <a:pt x="184403" y="295351"/>
                </a:lnTo>
                <a:lnTo>
                  <a:pt x="234950" y="295351"/>
                </a:lnTo>
                <a:lnTo>
                  <a:pt x="234950" y="204216"/>
                </a:lnTo>
                <a:close/>
              </a:path>
              <a:path w="524510" h="295910">
                <a:moveTo>
                  <a:pt x="173354" y="155448"/>
                </a:moveTo>
                <a:lnTo>
                  <a:pt x="1524" y="155448"/>
                </a:lnTo>
                <a:lnTo>
                  <a:pt x="1524" y="193548"/>
                </a:lnTo>
                <a:lnTo>
                  <a:pt x="173354" y="193548"/>
                </a:lnTo>
                <a:lnTo>
                  <a:pt x="173354" y="155448"/>
                </a:lnTo>
                <a:close/>
              </a:path>
              <a:path w="524510" h="295910">
                <a:moveTo>
                  <a:pt x="173354" y="25019"/>
                </a:moveTo>
                <a:lnTo>
                  <a:pt x="0" y="25019"/>
                </a:lnTo>
                <a:lnTo>
                  <a:pt x="0" y="62738"/>
                </a:lnTo>
                <a:lnTo>
                  <a:pt x="26162" y="62738"/>
                </a:lnTo>
                <a:lnTo>
                  <a:pt x="21971" y="65278"/>
                </a:lnTo>
                <a:lnTo>
                  <a:pt x="18414" y="69215"/>
                </a:lnTo>
                <a:lnTo>
                  <a:pt x="15494" y="74803"/>
                </a:lnTo>
                <a:lnTo>
                  <a:pt x="12700" y="80391"/>
                </a:lnTo>
                <a:lnTo>
                  <a:pt x="11302" y="86360"/>
                </a:lnTo>
                <a:lnTo>
                  <a:pt x="11302" y="92659"/>
                </a:lnTo>
                <a:lnTo>
                  <a:pt x="31057" y="133607"/>
                </a:lnTo>
                <a:lnTo>
                  <a:pt x="59436" y="142951"/>
                </a:lnTo>
                <a:lnTo>
                  <a:pt x="59436" y="155448"/>
                </a:lnTo>
                <a:lnTo>
                  <a:pt x="113029" y="155448"/>
                </a:lnTo>
                <a:lnTo>
                  <a:pt x="113029" y="142951"/>
                </a:lnTo>
                <a:lnTo>
                  <a:pt x="123860" y="141131"/>
                </a:lnTo>
                <a:lnTo>
                  <a:pt x="158861" y="113499"/>
                </a:lnTo>
                <a:lnTo>
                  <a:pt x="160924" y="105460"/>
                </a:lnTo>
                <a:lnTo>
                  <a:pt x="75819" y="105460"/>
                </a:lnTo>
                <a:lnTo>
                  <a:pt x="70738" y="103530"/>
                </a:lnTo>
                <a:lnTo>
                  <a:pt x="63626" y="95808"/>
                </a:lnTo>
                <a:lnTo>
                  <a:pt x="61849" y="90551"/>
                </a:lnTo>
                <a:lnTo>
                  <a:pt x="61849" y="77089"/>
                </a:lnTo>
                <a:lnTo>
                  <a:pt x="63626" y="71882"/>
                </a:lnTo>
                <a:lnTo>
                  <a:pt x="67183" y="68072"/>
                </a:lnTo>
                <a:lnTo>
                  <a:pt x="70738" y="64389"/>
                </a:lnTo>
                <a:lnTo>
                  <a:pt x="75819" y="62484"/>
                </a:lnTo>
                <a:lnTo>
                  <a:pt x="173354" y="62484"/>
                </a:lnTo>
                <a:lnTo>
                  <a:pt x="173354" y="25019"/>
                </a:lnTo>
                <a:close/>
              </a:path>
              <a:path w="524510" h="295910">
                <a:moveTo>
                  <a:pt x="173354" y="62484"/>
                </a:moveTo>
                <a:lnTo>
                  <a:pt x="97662" y="62484"/>
                </a:lnTo>
                <a:lnTo>
                  <a:pt x="102615" y="64389"/>
                </a:lnTo>
                <a:lnTo>
                  <a:pt x="106172" y="68072"/>
                </a:lnTo>
                <a:lnTo>
                  <a:pt x="109727" y="71882"/>
                </a:lnTo>
                <a:lnTo>
                  <a:pt x="111506" y="77089"/>
                </a:lnTo>
                <a:lnTo>
                  <a:pt x="111506" y="90551"/>
                </a:lnTo>
                <a:lnTo>
                  <a:pt x="109727" y="95808"/>
                </a:lnTo>
                <a:lnTo>
                  <a:pt x="102615" y="103530"/>
                </a:lnTo>
                <a:lnTo>
                  <a:pt x="97662" y="105460"/>
                </a:lnTo>
                <a:lnTo>
                  <a:pt x="160924" y="105460"/>
                </a:lnTo>
                <a:lnTo>
                  <a:pt x="161347" y="103812"/>
                </a:lnTo>
                <a:lnTo>
                  <a:pt x="162178" y="92659"/>
                </a:lnTo>
                <a:lnTo>
                  <a:pt x="162178" y="86360"/>
                </a:lnTo>
                <a:lnTo>
                  <a:pt x="160654" y="80391"/>
                </a:lnTo>
                <a:lnTo>
                  <a:pt x="155066" y="69215"/>
                </a:lnTo>
                <a:lnTo>
                  <a:pt x="151511" y="65278"/>
                </a:lnTo>
                <a:lnTo>
                  <a:pt x="147193" y="62738"/>
                </a:lnTo>
                <a:lnTo>
                  <a:pt x="173354" y="62738"/>
                </a:lnTo>
                <a:lnTo>
                  <a:pt x="173354" y="62484"/>
                </a:lnTo>
                <a:close/>
              </a:path>
              <a:path w="524510" h="295910">
                <a:moveTo>
                  <a:pt x="112395" y="0"/>
                </a:moveTo>
                <a:lnTo>
                  <a:pt x="61849" y="0"/>
                </a:lnTo>
                <a:lnTo>
                  <a:pt x="61849" y="25019"/>
                </a:lnTo>
                <a:lnTo>
                  <a:pt x="112395" y="25019"/>
                </a:lnTo>
                <a:lnTo>
                  <a:pt x="112395" y="0"/>
                </a:lnTo>
                <a:close/>
              </a:path>
              <a:path w="524510" h="295910">
                <a:moveTo>
                  <a:pt x="395350" y="18923"/>
                </a:moveTo>
                <a:lnTo>
                  <a:pt x="296163" y="18923"/>
                </a:lnTo>
                <a:lnTo>
                  <a:pt x="290957" y="20574"/>
                </a:lnTo>
                <a:lnTo>
                  <a:pt x="287654" y="23749"/>
                </a:lnTo>
                <a:lnTo>
                  <a:pt x="284479" y="27051"/>
                </a:lnTo>
                <a:lnTo>
                  <a:pt x="282828" y="32258"/>
                </a:lnTo>
                <a:lnTo>
                  <a:pt x="282828" y="270357"/>
                </a:lnTo>
                <a:lnTo>
                  <a:pt x="400431" y="270357"/>
                </a:lnTo>
                <a:lnTo>
                  <a:pt x="400431" y="229514"/>
                </a:lnTo>
                <a:lnTo>
                  <a:pt x="328549" y="229514"/>
                </a:lnTo>
                <a:lnTo>
                  <a:pt x="328549" y="59690"/>
                </a:lnTo>
                <a:lnTo>
                  <a:pt x="395350" y="59690"/>
                </a:lnTo>
                <a:lnTo>
                  <a:pt x="395350" y="18923"/>
                </a:lnTo>
                <a:close/>
              </a:path>
              <a:path w="524510" h="295910">
                <a:moveTo>
                  <a:pt x="456819" y="17399"/>
                </a:moveTo>
                <a:lnTo>
                  <a:pt x="411734" y="17399"/>
                </a:lnTo>
                <a:lnTo>
                  <a:pt x="411734" y="295351"/>
                </a:lnTo>
                <a:lnTo>
                  <a:pt x="456819" y="295351"/>
                </a:lnTo>
                <a:lnTo>
                  <a:pt x="456819" y="158496"/>
                </a:lnTo>
                <a:lnTo>
                  <a:pt x="524510" y="158496"/>
                </a:lnTo>
                <a:lnTo>
                  <a:pt x="524510" y="111556"/>
                </a:lnTo>
                <a:lnTo>
                  <a:pt x="456819" y="111556"/>
                </a:lnTo>
                <a:lnTo>
                  <a:pt x="456819" y="17399"/>
                </a:lnTo>
                <a:close/>
              </a:path>
              <a:path w="524510" h="295910">
                <a:moveTo>
                  <a:pt x="524510" y="158496"/>
                </a:moveTo>
                <a:lnTo>
                  <a:pt x="479171" y="158496"/>
                </a:lnTo>
                <a:lnTo>
                  <a:pt x="479171" y="295351"/>
                </a:lnTo>
                <a:lnTo>
                  <a:pt x="524510" y="295351"/>
                </a:lnTo>
                <a:lnTo>
                  <a:pt x="524510" y="158496"/>
                </a:lnTo>
                <a:close/>
              </a:path>
              <a:path w="524510" h="295910">
                <a:moveTo>
                  <a:pt x="524510" y="17399"/>
                </a:moveTo>
                <a:lnTo>
                  <a:pt x="479171" y="17399"/>
                </a:lnTo>
                <a:lnTo>
                  <a:pt x="479171" y="111556"/>
                </a:lnTo>
                <a:lnTo>
                  <a:pt x="524510" y="111556"/>
                </a:lnTo>
                <a:lnTo>
                  <a:pt x="524510" y="17399"/>
                </a:lnTo>
                <a:close/>
              </a:path>
              <a:path w="524510" h="295910">
                <a:moveTo>
                  <a:pt x="234950" y="17399"/>
                </a:moveTo>
                <a:lnTo>
                  <a:pt x="184403" y="17399"/>
                </a:lnTo>
                <a:lnTo>
                  <a:pt x="184403" y="193548"/>
                </a:lnTo>
                <a:lnTo>
                  <a:pt x="234950" y="193548"/>
                </a:lnTo>
                <a:lnTo>
                  <a:pt x="234950" y="118872"/>
                </a:lnTo>
                <a:lnTo>
                  <a:pt x="261747" y="118872"/>
                </a:lnTo>
                <a:lnTo>
                  <a:pt x="261747" y="76200"/>
                </a:lnTo>
                <a:lnTo>
                  <a:pt x="234950" y="76200"/>
                </a:lnTo>
                <a:lnTo>
                  <a:pt x="234950" y="17399"/>
                </a:lnTo>
                <a:close/>
              </a:path>
            </a:pathLst>
          </a:custGeom>
          <a:solidFill>
            <a:srgbClr val="1246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18357" y="4504944"/>
            <a:ext cx="935355" cy="344170"/>
          </a:xfrm>
          <a:custGeom>
            <a:avLst/>
            <a:gdLst/>
            <a:ahLst/>
            <a:cxnLst/>
            <a:rect l="l" t="t" r="r" b="b"/>
            <a:pathLst>
              <a:path w="935354" h="344170">
                <a:moveTo>
                  <a:pt x="863345" y="208406"/>
                </a:moveTo>
                <a:lnTo>
                  <a:pt x="737234" y="208406"/>
                </a:lnTo>
                <a:lnTo>
                  <a:pt x="729589" y="208718"/>
                </a:lnTo>
                <a:lnTo>
                  <a:pt x="690798" y="223113"/>
                </a:lnTo>
                <a:lnTo>
                  <a:pt x="668480" y="254972"/>
                </a:lnTo>
                <a:lnTo>
                  <a:pt x="665480" y="276224"/>
                </a:lnTo>
                <a:lnTo>
                  <a:pt x="665807" y="283590"/>
                </a:lnTo>
                <a:lnTo>
                  <a:pt x="665813" y="283731"/>
                </a:lnTo>
                <a:lnTo>
                  <a:pt x="681226" y="320629"/>
                </a:lnTo>
                <a:lnTo>
                  <a:pt x="715250" y="341256"/>
                </a:lnTo>
                <a:lnTo>
                  <a:pt x="737234" y="344042"/>
                </a:lnTo>
                <a:lnTo>
                  <a:pt x="863345" y="344042"/>
                </a:lnTo>
                <a:lnTo>
                  <a:pt x="904319" y="333168"/>
                </a:lnTo>
                <a:lnTo>
                  <a:pt x="929640" y="304037"/>
                </a:lnTo>
                <a:lnTo>
                  <a:pt x="932077" y="297179"/>
                </a:lnTo>
                <a:lnTo>
                  <a:pt x="745363" y="297179"/>
                </a:lnTo>
                <a:lnTo>
                  <a:pt x="737743" y="295528"/>
                </a:lnTo>
                <a:lnTo>
                  <a:pt x="727075" y="288924"/>
                </a:lnTo>
                <a:lnTo>
                  <a:pt x="724478" y="283731"/>
                </a:lnTo>
                <a:lnTo>
                  <a:pt x="724407" y="276224"/>
                </a:lnTo>
                <a:lnTo>
                  <a:pt x="726338" y="267057"/>
                </a:lnTo>
                <a:lnTo>
                  <a:pt x="732139" y="260508"/>
                </a:lnTo>
                <a:lnTo>
                  <a:pt x="741820" y="256579"/>
                </a:lnTo>
                <a:lnTo>
                  <a:pt x="755395" y="255269"/>
                </a:lnTo>
                <a:lnTo>
                  <a:pt x="932047" y="255269"/>
                </a:lnTo>
                <a:lnTo>
                  <a:pt x="931973" y="254972"/>
                </a:lnTo>
                <a:lnTo>
                  <a:pt x="909782" y="223113"/>
                </a:lnTo>
                <a:lnTo>
                  <a:pt x="870991" y="208718"/>
                </a:lnTo>
                <a:lnTo>
                  <a:pt x="863345" y="208406"/>
                </a:lnTo>
                <a:close/>
              </a:path>
              <a:path w="935354" h="344170">
                <a:moveTo>
                  <a:pt x="932047" y="255269"/>
                </a:moveTo>
                <a:lnTo>
                  <a:pt x="844804" y="255269"/>
                </a:lnTo>
                <a:lnTo>
                  <a:pt x="858472" y="256579"/>
                </a:lnTo>
                <a:lnTo>
                  <a:pt x="868235" y="260508"/>
                </a:lnTo>
                <a:lnTo>
                  <a:pt x="874093" y="267057"/>
                </a:lnTo>
                <a:lnTo>
                  <a:pt x="876045" y="276224"/>
                </a:lnTo>
                <a:lnTo>
                  <a:pt x="874093" y="285392"/>
                </a:lnTo>
                <a:lnTo>
                  <a:pt x="868235" y="291941"/>
                </a:lnTo>
                <a:lnTo>
                  <a:pt x="858472" y="295870"/>
                </a:lnTo>
                <a:lnTo>
                  <a:pt x="844804" y="297179"/>
                </a:lnTo>
                <a:lnTo>
                  <a:pt x="932077" y="297179"/>
                </a:lnTo>
                <a:lnTo>
                  <a:pt x="933640" y="290845"/>
                </a:lnTo>
                <a:lnTo>
                  <a:pt x="934640" y="283731"/>
                </a:lnTo>
                <a:lnTo>
                  <a:pt x="934974" y="276224"/>
                </a:lnTo>
                <a:lnTo>
                  <a:pt x="934640" y="268791"/>
                </a:lnTo>
                <a:lnTo>
                  <a:pt x="933640" y="261715"/>
                </a:lnTo>
                <a:lnTo>
                  <a:pt x="932047" y="255269"/>
                </a:lnTo>
                <a:close/>
              </a:path>
              <a:path w="935354" h="344170">
                <a:moveTo>
                  <a:pt x="301879" y="275589"/>
                </a:moveTo>
                <a:lnTo>
                  <a:pt x="0" y="275589"/>
                </a:lnTo>
                <a:lnTo>
                  <a:pt x="0" y="321690"/>
                </a:lnTo>
                <a:lnTo>
                  <a:pt x="301879" y="321690"/>
                </a:lnTo>
                <a:lnTo>
                  <a:pt x="301879" y="275589"/>
                </a:lnTo>
                <a:close/>
              </a:path>
              <a:path w="935354" h="344170">
                <a:moveTo>
                  <a:pt x="204851" y="92709"/>
                </a:moveTo>
                <a:lnTo>
                  <a:pt x="96647" y="92709"/>
                </a:lnTo>
                <a:lnTo>
                  <a:pt x="87647" y="93043"/>
                </a:lnTo>
                <a:lnTo>
                  <a:pt x="50101" y="104425"/>
                </a:lnTo>
                <a:lnTo>
                  <a:pt x="23241" y="136397"/>
                </a:lnTo>
                <a:lnTo>
                  <a:pt x="17780" y="167258"/>
                </a:lnTo>
                <a:lnTo>
                  <a:pt x="18516" y="179544"/>
                </a:lnTo>
                <a:lnTo>
                  <a:pt x="35944" y="218824"/>
                </a:lnTo>
                <a:lnTo>
                  <a:pt x="62484" y="236219"/>
                </a:lnTo>
                <a:lnTo>
                  <a:pt x="62484" y="275589"/>
                </a:lnTo>
                <a:lnTo>
                  <a:pt x="121412" y="275589"/>
                </a:lnTo>
                <a:lnTo>
                  <a:pt x="121412" y="241807"/>
                </a:lnTo>
                <a:lnTo>
                  <a:pt x="239394" y="241807"/>
                </a:lnTo>
                <a:lnTo>
                  <a:pt x="239394" y="236219"/>
                </a:lnTo>
                <a:lnTo>
                  <a:pt x="249390" y="231530"/>
                </a:lnTo>
                <a:lnTo>
                  <a:pt x="258206" y="225663"/>
                </a:lnTo>
                <a:lnTo>
                  <a:pt x="265809" y="218628"/>
                </a:lnTo>
                <a:lnTo>
                  <a:pt x="272062" y="210565"/>
                </a:lnTo>
                <a:lnTo>
                  <a:pt x="277205" y="201209"/>
                </a:lnTo>
                <a:lnTo>
                  <a:pt x="278920" y="196341"/>
                </a:lnTo>
                <a:lnTo>
                  <a:pt x="118237" y="196341"/>
                </a:lnTo>
                <a:lnTo>
                  <a:pt x="100068" y="194530"/>
                </a:lnTo>
                <a:lnTo>
                  <a:pt x="87090" y="189087"/>
                </a:lnTo>
                <a:lnTo>
                  <a:pt x="79303" y="180000"/>
                </a:lnTo>
                <a:lnTo>
                  <a:pt x="76708" y="167258"/>
                </a:lnTo>
                <a:lnTo>
                  <a:pt x="79303" y="154517"/>
                </a:lnTo>
                <a:lnTo>
                  <a:pt x="87090" y="145430"/>
                </a:lnTo>
                <a:lnTo>
                  <a:pt x="100068" y="139987"/>
                </a:lnTo>
                <a:lnTo>
                  <a:pt x="118237" y="138175"/>
                </a:lnTo>
                <a:lnTo>
                  <a:pt x="278856" y="138175"/>
                </a:lnTo>
                <a:lnTo>
                  <a:pt x="278256" y="136397"/>
                </a:lnTo>
                <a:lnTo>
                  <a:pt x="251396" y="104425"/>
                </a:lnTo>
                <a:lnTo>
                  <a:pt x="213850" y="93043"/>
                </a:lnTo>
                <a:lnTo>
                  <a:pt x="204851" y="92709"/>
                </a:lnTo>
                <a:close/>
              </a:path>
              <a:path w="935354" h="344170">
                <a:moveTo>
                  <a:pt x="239394" y="241807"/>
                </a:moveTo>
                <a:lnTo>
                  <a:pt x="180340" y="241807"/>
                </a:lnTo>
                <a:lnTo>
                  <a:pt x="180340" y="275589"/>
                </a:lnTo>
                <a:lnTo>
                  <a:pt x="239394" y="275589"/>
                </a:lnTo>
                <a:lnTo>
                  <a:pt x="239394" y="241807"/>
                </a:lnTo>
                <a:close/>
              </a:path>
              <a:path w="935354" h="344170">
                <a:moveTo>
                  <a:pt x="278856" y="138175"/>
                </a:moveTo>
                <a:lnTo>
                  <a:pt x="183261" y="138175"/>
                </a:lnTo>
                <a:lnTo>
                  <a:pt x="201429" y="139987"/>
                </a:lnTo>
                <a:lnTo>
                  <a:pt x="214407" y="145430"/>
                </a:lnTo>
                <a:lnTo>
                  <a:pt x="222194" y="154517"/>
                </a:lnTo>
                <a:lnTo>
                  <a:pt x="224790" y="167258"/>
                </a:lnTo>
                <a:lnTo>
                  <a:pt x="222287" y="179544"/>
                </a:lnTo>
                <a:lnTo>
                  <a:pt x="222194" y="180000"/>
                </a:lnTo>
                <a:lnTo>
                  <a:pt x="214407" y="189087"/>
                </a:lnTo>
                <a:lnTo>
                  <a:pt x="201429" y="194530"/>
                </a:lnTo>
                <a:lnTo>
                  <a:pt x="183261" y="196341"/>
                </a:lnTo>
                <a:lnTo>
                  <a:pt x="278920" y="196341"/>
                </a:lnTo>
                <a:lnTo>
                  <a:pt x="280839" y="190865"/>
                </a:lnTo>
                <a:lnTo>
                  <a:pt x="282914" y="180000"/>
                </a:lnTo>
                <a:lnTo>
                  <a:pt x="283001" y="179544"/>
                </a:lnTo>
                <a:lnTo>
                  <a:pt x="283718" y="167258"/>
                </a:lnTo>
                <a:lnTo>
                  <a:pt x="283382" y="158972"/>
                </a:lnTo>
                <a:lnTo>
                  <a:pt x="282368" y="151066"/>
                </a:lnTo>
                <a:lnTo>
                  <a:pt x="280664" y="143541"/>
                </a:lnTo>
                <a:lnTo>
                  <a:pt x="278856" y="138175"/>
                </a:lnTo>
                <a:close/>
              </a:path>
              <a:path w="935354" h="344170">
                <a:moveTo>
                  <a:pt x="606297" y="201040"/>
                </a:moveTo>
                <a:lnTo>
                  <a:pt x="337946" y="201040"/>
                </a:lnTo>
                <a:lnTo>
                  <a:pt x="337946" y="241172"/>
                </a:lnTo>
                <a:lnTo>
                  <a:pt x="547369" y="241172"/>
                </a:lnTo>
                <a:lnTo>
                  <a:pt x="547369" y="253872"/>
                </a:lnTo>
                <a:lnTo>
                  <a:pt x="338581" y="253872"/>
                </a:lnTo>
                <a:lnTo>
                  <a:pt x="338581" y="344042"/>
                </a:lnTo>
                <a:lnTo>
                  <a:pt x="609854" y="344042"/>
                </a:lnTo>
                <a:lnTo>
                  <a:pt x="609854" y="303275"/>
                </a:lnTo>
                <a:lnTo>
                  <a:pt x="397509" y="303275"/>
                </a:lnTo>
                <a:lnTo>
                  <a:pt x="397509" y="290448"/>
                </a:lnTo>
                <a:lnTo>
                  <a:pt x="590422" y="290448"/>
                </a:lnTo>
                <a:lnTo>
                  <a:pt x="597534" y="288670"/>
                </a:lnTo>
                <a:lnTo>
                  <a:pt x="601091" y="285114"/>
                </a:lnTo>
                <a:lnTo>
                  <a:pt x="604519" y="281558"/>
                </a:lnTo>
                <a:lnTo>
                  <a:pt x="606297" y="274446"/>
                </a:lnTo>
                <a:lnTo>
                  <a:pt x="606297" y="201040"/>
                </a:lnTo>
                <a:close/>
              </a:path>
              <a:path w="935354" h="344170">
                <a:moveTo>
                  <a:pt x="442976" y="183895"/>
                </a:moveTo>
                <a:lnTo>
                  <a:pt x="384047" y="183895"/>
                </a:lnTo>
                <a:lnTo>
                  <a:pt x="384047" y="201040"/>
                </a:lnTo>
                <a:lnTo>
                  <a:pt x="442976" y="201040"/>
                </a:lnTo>
                <a:lnTo>
                  <a:pt x="442976" y="183895"/>
                </a:lnTo>
                <a:close/>
              </a:path>
              <a:path w="935354" h="344170">
                <a:moveTo>
                  <a:pt x="560958" y="183895"/>
                </a:moveTo>
                <a:lnTo>
                  <a:pt x="501904" y="183895"/>
                </a:lnTo>
                <a:lnTo>
                  <a:pt x="501904" y="201040"/>
                </a:lnTo>
                <a:lnTo>
                  <a:pt x="560958" y="201040"/>
                </a:lnTo>
                <a:lnTo>
                  <a:pt x="560958" y="183895"/>
                </a:lnTo>
                <a:close/>
              </a:path>
              <a:path w="935354" h="344170">
                <a:moveTo>
                  <a:pt x="623443" y="139953"/>
                </a:moveTo>
                <a:lnTo>
                  <a:pt x="321564" y="139953"/>
                </a:lnTo>
                <a:lnTo>
                  <a:pt x="321564" y="183895"/>
                </a:lnTo>
                <a:lnTo>
                  <a:pt x="623443" y="183895"/>
                </a:lnTo>
                <a:lnTo>
                  <a:pt x="623443" y="139953"/>
                </a:lnTo>
                <a:close/>
              </a:path>
              <a:path w="935354" h="344170">
                <a:moveTo>
                  <a:pt x="541782" y="18160"/>
                </a:moveTo>
                <a:lnTo>
                  <a:pt x="403225" y="18160"/>
                </a:lnTo>
                <a:lnTo>
                  <a:pt x="395581" y="18373"/>
                </a:lnTo>
                <a:lnTo>
                  <a:pt x="352297" y="31495"/>
                </a:lnTo>
                <a:lnTo>
                  <a:pt x="346075" y="35813"/>
                </a:lnTo>
                <a:lnTo>
                  <a:pt x="341121" y="41401"/>
                </a:lnTo>
                <a:lnTo>
                  <a:pt x="334009" y="54863"/>
                </a:lnTo>
                <a:lnTo>
                  <a:pt x="332375" y="62102"/>
                </a:lnTo>
                <a:lnTo>
                  <a:pt x="332346" y="81279"/>
                </a:lnTo>
                <a:lnTo>
                  <a:pt x="334009" y="88645"/>
                </a:lnTo>
                <a:lnTo>
                  <a:pt x="341121" y="102107"/>
                </a:lnTo>
                <a:lnTo>
                  <a:pt x="346075" y="107695"/>
                </a:lnTo>
                <a:lnTo>
                  <a:pt x="352297" y="112013"/>
                </a:lnTo>
                <a:lnTo>
                  <a:pt x="358520" y="116458"/>
                </a:lnTo>
                <a:lnTo>
                  <a:pt x="403225" y="125348"/>
                </a:lnTo>
                <a:lnTo>
                  <a:pt x="541782" y="125348"/>
                </a:lnTo>
                <a:lnTo>
                  <a:pt x="586358" y="116458"/>
                </a:lnTo>
                <a:lnTo>
                  <a:pt x="612660" y="81279"/>
                </a:lnTo>
                <a:lnTo>
                  <a:pt x="398399" y="81279"/>
                </a:lnTo>
                <a:lnTo>
                  <a:pt x="391159" y="78104"/>
                </a:lnTo>
                <a:lnTo>
                  <a:pt x="391159" y="65404"/>
                </a:lnTo>
                <a:lnTo>
                  <a:pt x="398399" y="62102"/>
                </a:lnTo>
                <a:lnTo>
                  <a:pt x="612631" y="62102"/>
                </a:lnTo>
                <a:lnTo>
                  <a:pt x="610996" y="54863"/>
                </a:lnTo>
                <a:lnTo>
                  <a:pt x="578993" y="23748"/>
                </a:lnTo>
                <a:lnTo>
                  <a:pt x="549425" y="18373"/>
                </a:lnTo>
                <a:lnTo>
                  <a:pt x="541782" y="18160"/>
                </a:lnTo>
                <a:close/>
              </a:path>
              <a:path w="935354" h="344170">
                <a:moveTo>
                  <a:pt x="612631" y="62102"/>
                </a:moveTo>
                <a:lnTo>
                  <a:pt x="546607" y="62102"/>
                </a:lnTo>
                <a:lnTo>
                  <a:pt x="553846" y="65404"/>
                </a:lnTo>
                <a:lnTo>
                  <a:pt x="553846" y="78104"/>
                </a:lnTo>
                <a:lnTo>
                  <a:pt x="546607" y="81279"/>
                </a:lnTo>
                <a:lnTo>
                  <a:pt x="612660" y="81279"/>
                </a:lnTo>
                <a:lnTo>
                  <a:pt x="612775" y="62737"/>
                </a:lnTo>
                <a:lnTo>
                  <a:pt x="612631" y="62102"/>
                </a:lnTo>
                <a:close/>
              </a:path>
              <a:path w="935354" h="344170">
                <a:moveTo>
                  <a:pt x="927227" y="131063"/>
                </a:moveTo>
                <a:lnTo>
                  <a:pt x="868299" y="131063"/>
                </a:lnTo>
                <a:lnTo>
                  <a:pt x="868299" y="200278"/>
                </a:lnTo>
                <a:lnTo>
                  <a:pt x="927227" y="200278"/>
                </a:lnTo>
                <a:lnTo>
                  <a:pt x="927227" y="131063"/>
                </a:lnTo>
                <a:close/>
              </a:path>
              <a:path w="935354" h="344170">
                <a:moveTo>
                  <a:pt x="833119" y="20954"/>
                </a:moveTo>
                <a:lnTo>
                  <a:pt x="751078" y="20954"/>
                </a:lnTo>
                <a:lnTo>
                  <a:pt x="742122" y="21191"/>
                </a:lnTo>
                <a:lnTo>
                  <a:pt x="702437" y="35940"/>
                </a:lnTo>
                <a:lnTo>
                  <a:pt x="697738" y="40893"/>
                </a:lnTo>
                <a:lnTo>
                  <a:pt x="681863" y="79882"/>
                </a:lnTo>
                <a:lnTo>
                  <a:pt x="644525" y="196722"/>
                </a:lnTo>
                <a:lnTo>
                  <a:pt x="704977" y="196722"/>
                </a:lnTo>
                <a:lnTo>
                  <a:pt x="738251" y="85597"/>
                </a:lnTo>
                <a:lnTo>
                  <a:pt x="739902" y="80136"/>
                </a:lnTo>
                <a:lnTo>
                  <a:pt x="742061" y="75818"/>
                </a:lnTo>
                <a:lnTo>
                  <a:pt x="744728" y="72643"/>
                </a:lnTo>
                <a:lnTo>
                  <a:pt x="747268" y="69468"/>
                </a:lnTo>
                <a:lnTo>
                  <a:pt x="751586" y="67817"/>
                </a:lnTo>
                <a:lnTo>
                  <a:pt x="833119" y="67817"/>
                </a:lnTo>
                <a:lnTo>
                  <a:pt x="833119" y="20954"/>
                </a:lnTo>
                <a:close/>
              </a:path>
              <a:path w="935354" h="344170">
                <a:moveTo>
                  <a:pt x="833119" y="67817"/>
                </a:moveTo>
                <a:lnTo>
                  <a:pt x="774192" y="67817"/>
                </a:lnTo>
                <a:lnTo>
                  <a:pt x="774192" y="196722"/>
                </a:lnTo>
                <a:lnTo>
                  <a:pt x="833119" y="196722"/>
                </a:lnTo>
                <a:lnTo>
                  <a:pt x="833119" y="131063"/>
                </a:lnTo>
                <a:lnTo>
                  <a:pt x="927227" y="131063"/>
                </a:lnTo>
                <a:lnTo>
                  <a:pt x="927227" y="81279"/>
                </a:lnTo>
                <a:lnTo>
                  <a:pt x="833119" y="81279"/>
                </a:lnTo>
                <a:lnTo>
                  <a:pt x="833119" y="67817"/>
                </a:lnTo>
                <a:close/>
              </a:path>
              <a:path w="935354" h="344170">
                <a:moveTo>
                  <a:pt x="927227" y="19176"/>
                </a:moveTo>
                <a:lnTo>
                  <a:pt x="868299" y="19176"/>
                </a:lnTo>
                <a:lnTo>
                  <a:pt x="868299" y="81279"/>
                </a:lnTo>
                <a:lnTo>
                  <a:pt x="927227" y="81279"/>
                </a:lnTo>
                <a:lnTo>
                  <a:pt x="927227" y="19176"/>
                </a:lnTo>
                <a:close/>
              </a:path>
              <a:path w="935354" h="344170">
                <a:moveTo>
                  <a:pt x="288036" y="30606"/>
                </a:moveTo>
                <a:lnTo>
                  <a:pt x="13462" y="30606"/>
                </a:lnTo>
                <a:lnTo>
                  <a:pt x="13462" y="76072"/>
                </a:lnTo>
                <a:lnTo>
                  <a:pt x="288036" y="76072"/>
                </a:lnTo>
                <a:lnTo>
                  <a:pt x="288036" y="30606"/>
                </a:lnTo>
                <a:close/>
              </a:path>
              <a:path w="935354" h="344170">
                <a:moveTo>
                  <a:pt x="180340" y="0"/>
                </a:moveTo>
                <a:lnTo>
                  <a:pt x="121412" y="0"/>
                </a:lnTo>
                <a:lnTo>
                  <a:pt x="121412" y="30606"/>
                </a:lnTo>
                <a:lnTo>
                  <a:pt x="180340" y="30606"/>
                </a:lnTo>
                <a:lnTo>
                  <a:pt x="180340" y="0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75125" y="4524120"/>
            <a:ext cx="626110" cy="323850"/>
          </a:xfrm>
          <a:custGeom>
            <a:avLst/>
            <a:gdLst/>
            <a:ahLst/>
            <a:cxnLst/>
            <a:rect l="l" t="t" r="r" b="b"/>
            <a:pathLst>
              <a:path w="626110" h="323850">
                <a:moveTo>
                  <a:pt x="625855" y="256412"/>
                </a:moveTo>
                <a:lnTo>
                  <a:pt x="323976" y="256412"/>
                </a:lnTo>
                <a:lnTo>
                  <a:pt x="323976" y="302513"/>
                </a:lnTo>
                <a:lnTo>
                  <a:pt x="625855" y="302513"/>
                </a:lnTo>
                <a:lnTo>
                  <a:pt x="625855" y="256412"/>
                </a:lnTo>
                <a:close/>
              </a:path>
              <a:path w="626110" h="323850">
                <a:moveTo>
                  <a:pt x="476630" y="132079"/>
                </a:moveTo>
                <a:lnTo>
                  <a:pt x="414147" y="132079"/>
                </a:lnTo>
                <a:lnTo>
                  <a:pt x="414147" y="256412"/>
                </a:lnTo>
                <a:lnTo>
                  <a:pt x="476630" y="256412"/>
                </a:lnTo>
                <a:lnTo>
                  <a:pt x="476630" y="132079"/>
                </a:lnTo>
                <a:close/>
              </a:path>
              <a:path w="626110" h="323850">
                <a:moveTo>
                  <a:pt x="598551" y="3556"/>
                </a:moveTo>
                <a:lnTo>
                  <a:pt x="342773" y="3556"/>
                </a:lnTo>
                <a:lnTo>
                  <a:pt x="342773" y="49783"/>
                </a:lnTo>
                <a:lnTo>
                  <a:pt x="546862" y="49783"/>
                </a:lnTo>
                <a:lnTo>
                  <a:pt x="550163" y="53085"/>
                </a:lnTo>
                <a:lnTo>
                  <a:pt x="549528" y="59689"/>
                </a:lnTo>
                <a:lnTo>
                  <a:pt x="538861" y="202437"/>
                </a:lnTo>
                <a:lnTo>
                  <a:pt x="597788" y="202437"/>
                </a:lnTo>
                <a:lnTo>
                  <a:pt x="610488" y="23113"/>
                </a:lnTo>
                <a:lnTo>
                  <a:pt x="610997" y="17144"/>
                </a:lnTo>
                <a:lnTo>
                  <a:pt x="609600" y="12445"/>
                </a:lnTo>
                <a:lnTo>
                  <a:pt x="603250" y="5333"/>
                </a:lnTo>
                <a:lnTo>
                  <a:pt x="598551" y="3556"/>
                </a:lnTo>
                <a:close/>
              </a:path>
              <a:path w="626110" h="323850">
                <a:moveTo>
                  <a:pt x="295401" y="0"/>
                </a:moveTo>
                <a:lnTo>
                  <a:pt x="242442" y="0"/>
                </a:lnTo>
                <a:lnTo>
                  <a:pt x="242442" y="323850"/>
                </a:lnTo>
                <a:lnTo>
                  <a:pt x="295401" y="323850"/>
                </a:lnTo>
                <a:lnTo>
                  <a:pt x="295401" y="0"/>
                </a:lnTo>
                <a:close/>
              </a:path>
              <a:path w="626110" h="323850">
                <a:moveTo>
                  <a:pt x="227584" y="165100"/>
                </a:moveTo>
                <a:lnTo>
                  <a:pt x="175005" y="165100"/>
                </a:lnTo>
                <a:lnTo>
                  <a:pt x="175005" y="323850"/>
                </a:lnTo>
                <a:lnTo>
                  <a:pt x="227584" y="323850"/>
                </a:lnTo>
                <a:lnTo>
                  <a:pt x="227584" y="165100"/>
                </a:lnTo>
                <a:close/>
              </a:path>
              <a:path w="626110" h="323850">
                <a:moveTo>
                  <a:pt x="75057" y="49402"/>
                </a:moveTo>
                <a:lnTo>
                  <a:pt x="21589" y="49402"/>
                </a:lnTo>
                <a:lnTo>
                  <a:pt x="0" y="300481"/>
                </a:lnTo>
                <a:lnTo>
                  <a:pt x="53212" y="300481"/>
                </a:lnTo>
                <a:lnTo>
                  <a:pt x="72771" y="58927"/>
                </a:lnTo>
                <a:lnTo>
                  <a:pt x="73025" y="52577"/>
                </a:lnTo>
                <a:lnTo>
                  <a:pt x="75057" y="49402"/>
                </a:lnTo>
                <a:close/>
              </a:path>
              <a:path w="626110" h="323850">
                <a:moveTo>
                  <a:pt x="139446" y="49402"/>
                </a:moveTo>
                <a:lnTo>
                  <a:pt x="85725" y="49402"/>
                </a:lnTo>
                <a:lnTo>
                  <a:pt x="87884" y="52577"/>
                </a:lnTo>
                <a:lnTo>
                  <a:pt x="88391" y="58927"/>
                </a:lnTo>
                <a:lnTo>
                  <a:pt x="101473" y="300481"/>
                </a:lnTo>
                <a:lnTo>
                  <a:pt x="154812" y="300481"/>
                </a:lnTo>
                <a:lnTo>
                  <a:pt x="146558" y="165100"/>
                </a:lnTo>
                <a:lnTo>
                  <a:pt x="227584" y="165100"/>
                </a:lnTo>
                <a:lnTo>
                  <a:pt x="227584" y="114045"/>
                </a:lnTo>
                <a:lnTo>
                  <a:pt x="143383" y="114045"/>
                </a:lnTo>
                <a:lnTo>
                  <a:pt x="139446" y="49402"/>
                </a:lnTo>
                <a:close/>
              </a:path>
              <a:path w="626110" h="323850">
                <a:moveTo>
                  <a:pt x="227584" y="0"/>
                </a:moveTo>
                <a:lnTo>
                  <a:pt x="175005" y="0"/>
                </a:lnTo>
                <a:lnTo>
                  <a:pt x="175005" y="114045"/>
                </a:lnTo>
                <a:lnTo>
                  <a:pt x="227584" y="114045"/>
                </a:lnTo>
                <a:lnTo>
                  <a:pt x="227584" y="0"/>
                </a:lnTo>
                <a:close/>
              </a:path>
              <a:path w="626110" h="323850">
                <a:moveTo>
                  <a:pt x="160400" y="1777"/>
                </a:moveTo>
                <a:lnTo>
                  <a:pt x="2032" y="1777"/>
                </a:lnTo>
                <a:lnTo>
                  <a:pt x="2032" y="49402"/>
                </a:lnTo>
                <a:lnTo>
                  <a:pt x="160400" y="49402"/>
                </a:lnTo>
                <a:lnTo>
                  <a:pt x="160400" y="1777"/>
                </a:lnTo>
                <a:close/>
              </a:path>
            </a:pathLst>
          </a:custGeom>
          <a:solidFill>
            <a:srgbClr val="D433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761488" y="4547107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251460" y="99060"/>
                </a:moveTo>
                <a:lnTo>
                  <a:pt x="152908" y="99060"/>
                </a:lnTo>
                <a:lnTo>
                  <a:pt x="152908" y="0"/>
                </a:lnTo>
                <a:lnTo>
                  <a:pt x="98552" y="0"/>
                </a:lnTo>
                <a:lnTo>
                  <a:pt x="98552" y="99060"/>
                </a:lnTo>
                <a:lnTo>
                  <a:pt x="0" y="99060"/>
                </a:lnTo>
                <a:lnTo>
                  <a:pt x="0" y="153670"/>
                </a:lnTo>
                <a:lnTo>
                  <a:pt x="98552" y="153670"/>
                </a:lnTo>
                <a:lnTo>
                  <a:pt x="98552" y="251460"/>
                </a:lnTo>
                <a:lnTo>
                  <a:pt x="152908" y="251460"/>
                </a:lnTo>
                <a:lnTo>
                  <a:pt x="152908" y="153670"/>
                </a:lnTo>
                <a:lnTo>
                  <a:pt x="251460" y="153670"/>
                </a:lnTo>
                <a:lnTo>
                  <a:pt x="251460" y="9906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434340" y="1897379"/>
            <a:ext cx="1489075" cy="1489075"/>
            <a:chOff x="434340" y="1897379"/>
            <a:chExt cx="1489075" cy="1489075"/>
          </a:xfrm>
        </p:grpSpPr>
        <p:pic>
          <p:nvPicPr>
            <p:cNvPr id="71" name="object 7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4340" y="1897379"/>
              <a:ext cx="1488948" cy="148894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8491" y="2301252"/>
              <a:ext cx="569988" cy="63701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0248" y="1923287"/>
              <a:ext cx="1386839" cy="138684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919530" y="2332862"/>
              <a:ext cx="459740" cy="525145"/>
            </a:xfrm>
            <a:custGeom>
              <a:avLst/>
              <a:gdLst/>
              <a:ahLst/>
              <a:cxnLst/>
              <a:rect l="l" t="t" r="r" b="b"/>
              <a:pathLst>
                <a:path w="459740" h="525144">
                  <a:moveTo>
                    <a:pt x="138811" y="390398"/>
                  </a:moveTo>
                  <a:lnTo>
                    <a:pt x="137604" y="387223"/>
                  </a:lnTo>
                  <a:lnTo>
                    <a:pt x="135826" y="382524"/>
                  </a:lnTo>
                  <a:lnTo>
                    <a:pt x="129971" y="376047"/>
                  </a:lnTo>
                  <a:lnTo>
                    <a:pt x="98183" y="359359"/>
                  </a:lnTo>
                  <a:lnTo>
                    <a:pt x="98183" y="395986"/>
                  </a:lnTo>
                  <a:lnTo>
                    <a:pt x="98183" y="403479"/>
                  </a:lnTo>
                  <a:lnTo>
                    <a:pt x="96012" y="406400"/>
                  </a:lnTo>
                  <a:lnTo>
                    <a:pt x="87426" y="410972"/>
                  </a:lnTo>
                  <a:lnTo>
                    <a:pt x="81368" y="412115"/>
                  </a:lnTo>
                  <a:lnTo>
                    <a:pt x="65735" y="412115"/>
                  </a:lnTo>
                  <a:lnTo>
                    <a:pt x="59677" y="410972"/>
                  </a:lnTo>
                  <a:lnTo>
                    <a:pt x="51092" y="406400"/>
                  </a:lnTo>
                  <a:lnTo>
                    <a:pt x="48920" y="403479"/>
                  </a:lnTo>
                  <a:lnTo>
                    <a:pt x="48920" y="395986"/>
                  </a:lnTo>
                  <a:lnTo>
                    <a:pt x="51092" y="392938"/>
                  </a:lnTo>
                  <a:lnTo>
                    <a:pt x="55384" y="390652"/>
                  </a:lnTo>
                  <a:lnTo>
                    <a:pt x="59677" y="388493"/>
                  </a:lnTo>
                  <a:lnTo>
                    <a:pt x="65735" y="387223"/>
                  </a:lnTo>
                  <a:lnTo>
                    <a:pt x="81368" y="387223"/>
                  </a:lnTo>
                  <a:lnTo>
                    <a:pt x="87426" y="388493"/>
                  </a:lnTo>
                  <a:lnTo>
                    <a:pt x="91719" y="390652"/>
                  </a:lnTo>
                  <a:lnTo>
                    <a:pt x="96012" y="392938"/>
                  </a:lnTo>
                  <a:lnTo>
                    <a:pt x="98183" y="395986"/>
                  </a:lnTo>
                  <a:lnTo>
                    <a:pt x="98183" y="359359"/>
                  </a:lnTo>
                  <a:lnTo>
                    <a:pt x="90855" y="357974"/>
                  </a:lnTo>
                  <a:lnTo>
                    <a:pt x="82410" y="357060"/>
                  </a:lnTo>
                  <a:lnTo>
                    <a:pt x="73545" y="356743"/>
                  </a:lnTo>
                  <a:lnTo>
                    <a:pt x="64681" y="357060"/>
                  </a:lnTo>
                  <a:lnTo>
                    <a:pt x="27381" y="367665"/>
                  </a:lnTo>
                  <a:lnTo>
                    <a:pt x="8280" y="390398"/>
                  </a:lnTo>
                  <a:lnTo>
                    <a:pt x="8280" y="409067"/>
                  </a:lnTo>
                  <a:lnTo>
                    <a:pt x="40640" y="437896"/>
                  </a:lnTo>
                  <a:lnTo>
                    <a:pt x="73545" y="442722"/>
                  </a:lnTo>
                  <a:lnTo>
                    <a:pt x="82410" y="442417"/>
                  </a:lnTo>
                  <a:lnTo>
                    <a:pt x="119710" y="431812"/>
                  </a:lnTo>
                  <a:lnTo>
                    <a:pt x="137668" y="412115"/>
                  </a:lnTo>
                  <a:lnTo>
                    <a:pt x="138811" y="409067"/>
                  </a:lnTo>
                  <a:lnTo>
                    <a:pt x="138811" y="390398"/>
                  </a:lnTo>
                  <a:close/>
                </a:path>
                <a:path w="459740" h="525144">
                  <a:moveTo>
                    <a:pt x="141249" y="318516"/>
                  </a:moveTo>
                  <a:lnTo>
                    <a:pt x="96202" y="318516"/>
                  </a:lnTo>
                  <a:lnTo>
                    <a:pt x="96202" y="300990"/>
                  </a:lnTo>
                  <a:lnTo>
                    <a:pt x="52425" y="300990"/>
                  </a:lnTo>
                  <a:lnTo>
                    <a:pt x="52425" y="318516"/>
                  </a:lnTo>
                  <a:lnTo>
                    <a:pt x="0" y="318516"/>
                  </a:lnTo>
                  <a:lnTo>
                    <a:pt x="0" y="351282"/>
                  </a:lnTo>
                  <a:lnTo>
                    <a:pt x="141249" y="351282"/>
                  </a:lnTo>
                  <a:lnTo>
                    <a:pt x="141249" y="318516"/>
                  </a:lnTo>
                  <a:close/>
                </a:path>
                <a:path w="459740" h="525144">
                  <a:moveTo>
                    <a:pt x="160845" y="180721"/>
                  </a:moveTo>
                  <a:lnTo>
                    <a:pt x="134556" y="146558"/>
                  </a:lnTo>
                  <a:lnTo>
                    <a:pt x="97726" y="98679"/>
                  </a:lnTo>
                  <a:lnTo>
                    <a:pt x="99771" y="86017"/>
                  </a:lnTo>
                  <a:lnTo>
                    <a:pt x="101346" y="72758"/>
                  </a:lnTo>
                  <a:lnTo>
                    <a:pt x="102450" y="58915"/>
                  </a:lnTo>
                  <a:lnTo>
                    <a:pt x="103073" y="44450"/>
                  </a:lnTo>
                  <a:lnTo>
                    <a:pt x="149644" y="44450"/>
                  </a:lnTo>
                  <a:lnTo>
                    <a:pt x="149644" y="5080"/>
                  </a:lnTo>
                  <a:lnTo>
                    <a:pt x="10693" y="5080"/>
                  </a:lnTo>
                  <a:lnTo>
                    <a:pt x="10693" y="44450"/>
                  </a:lnTo>
                  <a:lnTo>
                    <a:pt x="59804" y="44450"/>
                  </a:lnTo>
                  <a:lnTo>
                    <a:pt x="58229" y="69596"/>
                  </a:lnTo>
                  <a:lnTo>
                    <a:pt x="50101" y="111887"/>
                  </a:lnTo>
                  <a:lnTo>
                    <a:pt x="26403" y="153530"/>
                  </a:lnTo>
                  <a:lnTo>
                    <a:pt x="4584" y="163830"/>
                  </a:lnTo>
                  <a:lnTo>
                    <a:pt x="4584" y="207137"/>
                  </a:lnTo>
                  <a:lnTo>
                    <a:pt x="15595" y="206121"/>
                  </a:lnTo>
                  <a:lnTo>
                    <a:pt x="16344" y="206121"/>
                  </a:lnTo>
                  <a:lnTo>
                    <a:pt x="28308" y="203009"/>
                  </a:lnTo>
                  <a:lnTo>
                    <a:pt x="67957" y="172300"/>
                  </a:lnTo>
                  <a:lnTo>
                    <a:pt x="75768" y="160451"/>
                  </a:lnTo>
                  <a:lnTo>
                    <a:pt x="75882" y="160286"/>
                  </a:lnTo>
                  <a:lnTo>
                    <a:pt x="82969" y="146558"/>
                  </a:lnTo>
                  <a:lnTo>
                    <a:pt x="126746" y="206121"/>
                  </a:lnTo>
                  <a:lnTo>
                    <a:pt x="160845" y="180721"/>
                  </a:lnTo>
                  <a:close/>
                </a:path>
                <a:path w="459740" h="525144">
                  <a:moveTo>
                    <a:pt x="210985" y="0"/>
                  </a:moveTo>
                  <a:lnTo>
                    <a:pt x="167970" y="0"/>
                  </a:lnTo>
                  <a:lnTo>
                    <a:pt x="167970" y="217297"/>
                  </a:lnTo>
                  <a:lnTo>
                    <a:pt x="210985" y="217297"/>
                  </a:lnTo>
                  <a:lnTo>
                    <a:pt x="210985" y="0"/>
                  </a:lnTo>
                  <a:close/>
                </a:path>
                <a:path w="459740" h="525144">
                  <a:moveTo>
                    <a:pt x="212001" y="450342"/>
                  </a:moveTo>
                  <a:lnTo>
                    <a:pt x="16535" y="450342"/>
                  </a:lnTo>
                  <a:lnTo>
                    <a:pt x="16535" y="486283"/>
                  </a:lnTo>
                  <a:lnTo>
                    <a:pt x="168224" y="486283"/>
                  </a:lnTo>
                  <a:lnTo>
                    <a:pt x="168224" y="524637"/>
                  </a:lnTo>
                  <a:lnTo>
                    <a:pt x="212001" y="524637"/>
                  </a:lnTo>
                  <a:lnTo>
                    <a:pt x="212001" y="450342"/>
                  </a:lnTo>
                  <a:close/>
                </a:path>
                <a:path w="459740" h="525144">
                  <a:moveTo>
                    <a:pt x="212001" y="304800"/>
                  </a:moveTo>
                  <a:lnTo>
                    <a:pt x="169760" y="304800"/>
                  </a:lnTo>
                  <a:lnTo>
                    <a:pt x="169760" y="335788"/>
                  </a:lnTo>
                  <a:lnTo>
                    <a:pt x="148628" y="335788"/>
                  </a:lnTo>
                  <a:lnTo>
                    <a:pt x="148628" y="371729"/>
                  </a:lnTo>
                  <a:lnTo>
                    <a:pt x="169760" y="371729"/>
                  </a:lnTo>
                  <a:lnTo>
                    <a:pt x="169760" y="386715"/>
                  </a:lnTo>
                  <a:lnTo>
                    <a:pt x="148628" y="386715"/>
                  </a:lnTo>
                  <a:lnTo>
                    <a:pt x="148628" y="422656"/>
                  </a:lnTo>
                  <a:lnTo>
                    <a:pt x="169760" y="422656"/>
                  </a:lnTo>
                  <a:lnTo>
                    <a:pt x="169760" y="442722"/>
                  </a:lnTo>
                  <a:lnTo>
                    <a:pt x="212001" y="442722"/>
                  </a:lnTo>
                  <a:lnTo>
                    <a:pt x="212001" y="304800"/>
                  </a:lnTo>
                  <a:close/>
                </a:path>
                <a:path w="459740" h="525144">
                  <a:moveTo>
                    <a:pt x="384124" y="62611"/>
                  </a:moveTo>
                  <a:lnTo>
                    <a:pt x="382714" y="49377"/>
                  </a:lnTo>
                  <a:lnTo>
                    <a:pt x="379056" y="37490"/>
                  </a:lnTo>
                  <a:lnTo>
                    <a:pt x="378040" y="35687"/>
                  </a:lnTo>
                  <a:lnTo>
                    <a:pt x="373138" y="26949"/>
                  </a:lnTo>
                  <a:lnTo>
                    <a:pt x="364947" y="17780"/>
                  </a:lnTo>
                  <a:lnTo>
                    <a:pt x="354723" y="10261"/>
                  </a:lnTo>
                  <a:lnTo>
                    <a:pt x="342938" y="4826"/>
                  </a:lnTo>
                  <a:lnTo>
                    <a:pt x="341566" y="4495"/>
                  </a:lnTo>
                  <a:lnTo>
                    <a:pt x="341566" y="62611"/>
                  </a:lnTo>
                  <a:lnTo>
                    <a:pt x="341376" y="70993"/>
                  </a:lnTo>
                  <a:lnTo>
                    <a:pt x="338759" y="77597"/>
                  </a:lnTo>
                  <a:lnTo>
                    <a:pt x="333705" y="82423"/>
                  </a:lnTo>
                  <a:lnTo>
                    <a:pt x="328650" y="87122"/>
                  </a:lnTo>
                  <a:lnTo>
                    <a:pt x="322287" y="89535"/>
                  </a:lnTo>
                  <a:lnTo>
                    <a:pt x="306336" y="89535"/>
                  </a:lnTo>
                  <a:lnTo>
                    <a:pt x="299808" y="87122"/>
                  </a:lnTo>
                  <a:lnTo>
                    <a:pt x="294995" y="82423"/>
                  </a:lnTo>
                  <a:lnTo>
                    <a:pt x="290182" y="77597"/>
                  </a:lnTo>
                  <a:lnTo>
                    <a:pt x="287718" y="70993"/>
                  </a:lnTo>
                  <a:lnTo>
                    <a:pt x="287718" y="54102"/>
                  </a:lnTo>
                  <a:lnTo>
                    <a:pt x="290182" y="47498"/>
                  </a:lnTo>
                  <a:lnTo>
                    <a:pt x="299808" y="38100"/>
                  </a:lnTo>
                  <a:lnTo>
                    <a:pt x="306336" y="35687"/>
                  </a:lnTo>
                  <a:lnTo>
                    <a:pt x="322732" y="35687"/>
                  </a:lnTo>
                  <a:lnTo>
                    <a:pt x="329222" y="38100"/>
                  </a:lnTo>
                  <a:lnTo>
                    <a:pt x="338950" y="47498"/>
                  </a:lnTo>
                  <a:lnTo>
                    <a:pt x="341439" y="54102"/>
                  </a:lnTo>
                  <a:lnTo>
                    <a:pt x="341566" y="62611"/>
                  </a:lnTo>
                  <a:lnTo>
                    <a:pt x="341566" y="4495"/>
                  </a:lnTo>
                  <a:lnTo>
                    <a:pt x="329565" y="1498"/>
                  </a:lnTo>
                  <a:lnTo>
                    <a:pt x="314591" y="254"/>
                  </a:lnTo>
                  <a:lnTo>
                    <a:pt x="299605" y="1498"/>
                  </a:lnTo>
                  <a:lnTo>
                    <a:pt x="264287" y="17780"/>
                  </a:lnTo>
                  <a:lnTo>
                    <a:pt x="245110" y="62611"/>
                  </a:lnTo>
                  <a:lnTo>
                    <a:pt x="246468" y="75857"/>
                  </a:lnTo>
                  <a:lnTo>
                    <a:pt x="274459" y="114960"/>
                  </a:lnTo>
                  <a:lnTo>
                    <a:pt x="314591" y="124968"/>
                  </a:lnTo>
                  <a:lnTo>
                    <a:pt x="329565" y="123685"/>
                  </a:lnTo>
                  <a:lnTo>
                    <a:pt x="364947" y="107442"/>
                  </a:lnTo>
                  <a:lnTo>
                    <a:pt x="378040" y="89535"/>
                  </a:lnTo>
                  <a:lnTo>
                    <a:pt x="379056" y="87744"/>
                  </a:lnTo>
                  <a:lnTo>
                    <a:pt x="382714" y="75857"/>
                  </a:lnTo>
                  <a:lnTo>
                    <a:pt x="384124" y="62611"/>
                  </a:lnTo>
                  <a:close/>
                </a:path>
                <a:path w="459740" h="525144">
                  <a:moveTo>
                    <a:pt x="405206" y="402463"/>
                  </a:moveTo>
                  <a:lnTo>
                    <a:pt x="390448" y="392049"/>
                  </a:lnTo>
                  <a:lnTo>
                    <a:pt x="342582" y="358267"/>
                  </a:lnTo>
                  <a:lnTo>
                    <a:pt x="345389" y="350393"/>
                  </a:lnTo>
                  <a:lnTo>
                    <a:pt x="347535" y="342392"/>
                  </a:lnTo>
                  <a:lnTo>
                    <a:pt x="351231" y="308356"/>
                  </a:lnTo>
                  <a:lnTo>
                    <a:pt x="307975" y="305816"/>
                  </a:lnTo>
                  <a:lnTo>
                    <a:pt x="307276" y="317614"/>
                  </a:lnTo>
                  <a:lnTo>
                    <a:pt x="305714" y="328828"/>
                  </a:lnTo>
                  <a:lnTo>
                    <a:pt x="291033" y="367385"/>
                  </a:lnTo>
                  <a:lnTo>
                    <a:pt x="257302" y="394360"/>
                  </a:lnTo>
                  <a:lnTo>
                    <a:pt x="248920" y="396113"/>
                  </a:lnTo>
                  <a:lnTo>
                    <a:pt x="248920" y="436118"/>
                  </a:lnTo>
                  <a:lnTo>
                    <a:pt x="291528" y="422910"/>
                  </a:lnTo>
                  <a:lnTo>
                    <a:pt x="324764" y="392049"/>
                  </a:lnTo>
                  <a:lnTo>
                    <a:pt x="380060" y="433070"/>
                  </a:lnTo>
                  <a:lnTo>
                    <a:pt x="405206" y="402463"/>
                  </a:lnTo>
                  <a:close/>
                </a:path>
                <a:path w="459740" h="525144">
                  <a:moveTo>
                    <a:pt x="456387" y="304800"/>
                  </a:moveTo>
                  <a:lnTo>
                    <a:pt x="413334" y="304800"/>
                  </a:lnTo>
                  <a:lnTo>
                    <a:pt x="413334" y="465582"/>
                  </a:lnTo>
                  <a:lnTo>
                    <a:pt x="456387" y="465582"/>
                  </a:lnTo>
                  <a:lnTo>
                    <a:pt x="456387" y="304800"/>
                  </a:lnTo>
                  <a:close/>
                </a:path>
                <a:path w="459740" h="525144">
                  <a:moveTo>
                    <a:pt x="457403" y="136906"/>
                  </a:moveTo>
                  <a:lnTo>
                    <a:pt x="264452" y="136906"/>
                  </a:lnTo>
                  <a:lnTo>
                    <a:pt x="264452" y="173736"/>
                  </a:lnTo>
                  <a:lnTo>
                    <a:pt x="413588" y="173736"/>
                  </a:lnTo>
                  <a:lnTo>
                    <a:pt x="413588" y="219837"/>
                  </a:lnTo>
                  <a:lnTo>
                    <a:pt x="457403" y="219837"/>
                  </a:lnTo>
                  <a:lnTo>
                    <a:pt x="457403" y="136906"/>
                  </a:lnTo>
                  <a:close/>
                </a:path>
                <a:path w="459740" h="525144">
                  <a:moveTo>
                    <a:pt x="457403" y="0"/>
                  </a:moveTo>
                  <a:lnTo>
                    <a:pt x="415112" y="0"/>
                  </a:lnTo>
                  <a:lnTo>
                    <a:pt x="415112" y="15494"/>
                  </a:lnTo>
                  <a:lnTo>
                    <a:pt x="388696" y="15494"/>
                  </a:lnTo>
                  <a:lnTo>
                    <a:pt x="391236" y="52959"/>
                  </a:lnTo>
                  <a:lnTo>
                    <a:pt x="415112" y="52959"/>
                  </a:lnTo>
                  <a:lnTo>
                    <a:pt x="415112" y="72009"/>
                  </a:lnTo>
                  <a:lnTo>
                    <a:pt x="391236" y="72009"/>
                  </a:lnTo>
                  <a:lnTo>
                    <a:pt x="388696" y="109347"/>
                  </a:lnTo>
                  <a:lnTo>
                    <a:pt x="415112" y="109347"/>
                  </a:lnTo>
                  <a:lnTo>
                    <a:pt x="415112" y="129286"/>
                  </a:lnTo>
                  <a:lnTo>
                    <a:pt x="457403" y="129286"/>
                  </a:lnTo>
                  <a:lnTo>
                    <a:pt x="457403" y="0"/>
                  </a:lnTo>
                  <a:close/>
                </a:path>
                <a:path w="459740" h="525144">
                  <a:moveTo>
                    <a:pt x="459435" y="483489"/>
                  </a:moveTo>
                  <a:lnTo>
                    <a:pt x="305676" y="483489"/>
                  </a:lnTo>
                  <a:lnTo>
                    <a:pt x="305676" y="446024"/>
                  </a:lnTo>
                  <a:lnTo>
                    <a:pt x="261899" y="446024"/>
                  </a:lnTo>
                  <a:lnTo>
                    <a:pt x="261899" y="522097"/>
                  </a:lnTo>
                  <a:lnTo>
                    <a:pt x="459435" y="522097"/>
                  </a:lnTo>
                  <a:lnTo>
                    <a:pt x="459435" y="4834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2054351" y="1897379"/>
            <a:ext cx="3108960" cy="1701164"/>
            <a:chOff x="2054351" y="1897379"/>
            <a:chExt cx="3108960" cy="1701164"/>
          </a:xfrm>
        </p:grpSpPr>
        <p:pic>
          <p:nvPicPr>
            <p:cNvPr id="76" name="object 7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54351" y="1897379"/>
              <a:ext cx="1488948" cy="148894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08503" y="2301252"/>
              <a:ext cx="586765" cy="63701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80259" y="1923287"/>
              <a:ext cx="1386839" cy="1386840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2539746" y="2332862"/>
              <a:ext cx="475615" cy="525145"/>
            </a:xfrm>
            <a:custGeom>
              <a:avLst/>
              <a:gdLst/>
              <a:ahLst/>
              <a:cxnLst/>
              <a:rect l="l" t="t" r="r" b="b"/>
              <a:pathLst>
                <a:path w="475614" h="525144">
                  <a:moveTo>
                    <a:pt x="134112" y="5080"/>
                  </a:moveTo>
                  <a:lnTo>
                    <a:pt x="8890" y="5080"/>
                  </a:lnTo>
                  <a:lnTo>
                    <a:pt x="8890" y="44196"/>
                  </a:lnTo>
                  <a:lnTo>
                    <a:pt x="90043" y="44196"/>
                  </a:lnTo>
                  <a:lnTo>
                    <a:pt x="90043" y="63881"/>
                  </a:lnTo>
                  <a:lnTo>
                    <a:pt x="84772" y="106375"/>
                  </a:lnTo>
                  <a:lnTo>
                    <a:pt x="57658" y="150444"/>
                  </a:lnTo>
                  <a:lnTo>
                    <a:pt x="8890" y="166370"/>
                  </a:lnTo>
                  <a:lnTo>
                    <a:pt x="8890" y="207137"/>
                  </a:lnTo>
                  <a:lnTo>
                    <a:pt x="60528" y="197218"/>
                  </a:lnTo>
                  <a:lnTo>
                    <a:pt x="100025" y="168579"/>
                  </a:lnTo>
                  <a:lnTo>
                    <a:pt x="125120" y="123748"/>
                  </a:lnTo>
                  <a:lnTo>
                    <a:pt x="125247" y="123444"/>
                  </a:lnTo>
                  <a:lnTo>
                    <a:pt x="130111" y="105143"/>
                  </a:lnTo>
                  <a:lnTo>
                    <a:pt x="133057" y="85293"/>
                  </a:lnTo>
                  <a:lnTo>
                    <a:pt x="134112" y="63881"/>
                  </a:lnTo>
                  <a:lnTo>
                    <a:pt x="134112" y="5080"/>
                  </a:lnTo>
                  <a:close/>
                </a:path>
                <a:path w="475614" h="525144">
                  <a:moveTo>
                    <a:pt x="151892" y="391033"/>
                  </a:moveTo>
                  <a:lnTo>
                    <a:pt x="141719" y="384175"/>
                  </a:lnTo>
                  <a:lnTo>
                    <a:pt x="93345" y="351536"/>
                  </a:lnTo>
                  <a:lnTo>
                    <a:pt x="96583" y="341261"/>
                  </a:lnTo>
                  <a:lnTo>
                    <a:pt x="98882" y="330619"/>
                  </a:lnTo>
                  <a:lnTo>
                    <a:pt x="100253" y="319646"/>
                  </a:lnTo>
                  <a:lnTo>
                    <a:pt x="100711" y="308356"/>
                  </a:lnTo>
                  <a:lnTo>
                    <a:pt x="57531" y="305816"/>
                  </a:lnTo>
                  <a:lnTo>
                    <a:pt x="56146" y="321779"/>
                  </a:lnTo>
                  <a:lnTo>
                    <a:pt x="52959" y="336321"/>
                  </a:lnTo>
                  <a:lnTo>
                    <a:pt x="32778" y="371005"/>
                  </a:lnTo>
                  <a:lnTo>
                    <a:pt x="0" y="386715"/>
                  </a:lnTo>
                  <a:lnTo>
                    <a:pt x="0" y="425450"/>
                  </a:lnTo>
                  <a:lnTo>
                    <a:pt x="43053" y="413004"/>
                  </a:lnTo>
                  <a:lnTo>
                    <a:pt x="76073" y="384175"/>
                  </a:lnTo>
                  <a:lnTo>
                    <a:pt x="128270" y="420624"/>
                  </a:lnTo>
                  <a:lnTo>
                    <a:pt x="151892" y="391033"/>
                  </a:lnTo>
                  <a:close/>
                </a:path>
                <a:path w="475614" h="525144">
                  <a:moveTo>
                    <a:pt x="210693" y="0"/>
                  </a:moveTo>
                  <a:lnTo>
                    <a:pt x="167640" y="0"/>
                  </a:lnTo>
                  <a:lnTo>
                    <a:pt x="167640" y="217297"/>
                  </a:lnTo>
                  <a:lnTo>
                    <a:pt x="210693" y="217297"/>
                  </a:lnTo>
                  <a:lnTo>
                    <a:pt x="210693" y="0"/>
                  </a:lnTo>
                  <a:close/>
                </a:path>
                <a:path w="475614" h="525144">
                  <a:moveTo>
                    <a:pt x="211709" y="304800"/>
                  </a:moveTo>
                  <a:lnTo>
                    <a:pt x="168656" y="304800"/>
                  </a:lnTo>
                  <a:lnTo>
                    <a:pt x="168656" y="327152"/>
                  </a:lnTo>
                  <a:lnTo>
                    <a:pt x="129540" y="327152"/>
                  </a:lnTo>
                  <a:lnTo>
                    <a:pt x="129540" y="365633"/>
                  </a:lnTo>
                  <a:lnTo>
                    <a:pt x="168656" y="365633"/>
                  </a:lnTo>
                  <a:lnTo>
                    <a:pt x="168656" y="426466"/>
                  </a:lnTo>
                  <a:lnTo>
                    <a:pt x="211709" y="426466"/>
                  </a:lnTo>
                  <a:lnTo>
                    <a:pt x="211709" y="304800"/>
                  </a:lnTo>
                  <a:close/>
                </a:path>
                <a:path w="475614" h="525144">
                  <a:moveTo>
                    <a:pt x="213741" y="477012"/>
                  </a:moveTo>
                  <a:lnTo>
                    <a:pt x="212763" y="468757"/>
                  </a:lnTo>
                  <a:lnTo>
                    <a:pt x="210972" y="463499"/>
                  </a:lnTo>
                  <a:lnTo>
                    <a:pt x="210908" y="463296"/>
                  </a:lnTo>
                  <a:lnTo>
                    <a:pt x="175488" y="436613"/>
                  </a:lnTo>
                  <a:lnTo>
                    <a:pt x="167386" y="434594"/>
                  </a:lnTo>
                  <a:lnTo>
                    <a:pt x="167386" y="477012"/>
                  </a:lnTo>
                  <a:lnTo>
                    <a:pt x="167005" y="481965"/>
                  </a:lnTo>
                  <a:lnTo>
                    <a:pt x="125260" y="490664"/>
                  </a:lnTo>
                  <a:lnTo>
                    <a:pt x="114427" y="490855"/>
                  </a:lnTo>
                  <a:lnTo>
                    <a:pt x="103657" y="490664"/>
                  </a:lnTo>
                  <a:lnTo>
                    <a:pt x="61976" y="481965"/>
                  </a:lnTo>
                  <a:lnTo>
                    <a:pt x="61595" y="477012"/>
                  </a:lnTo>
                  <a:lnTo>
                    <a:pt x="61976" y="472313"/>
                  </a:lnTo>
                  <a:lnTo>
                    <a:pt x="103657" y="463499"/>
                  </a:lnTo>
                  <a:lnTo>
                    <a:pt x="114427" y="463296"/>
                  </a:lnTo>
                  <a:lnTo>
                    <a:pt x="125260" y="463499"/>
                  </a:lnTo>
                  <a:lnTo>
                    <a:pt x="167005" y="472313"/>
                  </a:lnTo>
                  <a:lnTo>
                    <a:pt x="167386" y="477012"/>
                  </a:lnTo>
                  <a:lnTo>
                    <a:pt x="167386" y="434594"/>
                  </a:lnTo>
                  <a:lnTo>
                    <a:pt x="128143" y="429729"/>
                  </a:lnTo>
                  <a:lnTo>
                    <a:pt x="114427" y="429514"/>
                  </a:lnTo>
                  <a:lnTo>
                    <a:pt x="100774" y="429729"/>
                  </a:lnTo>
                  <a:lnTo>
                    <a:pt x="53479" y="436613"/>
                  </a:lnTo>
                  <a:lnTo>
                    <a:pt x="18707" y="461225"/>
                  </a:lnTo>
                  <a:lnTo>
                    <a:pt x="15240" y="477012"/>
                  </a:lnTo>
                  <a:lnTo>
                    <a:pt x="15773" y="481965"/>
                  </a:lnTo>
                  <a:lnTo>
                    <a:pt x="44018" y="514121"/>
                  </a:lnTo>
                  <a:lnTo>
                    <a:pt x="87845" y="523608"/>
                  </a:lnTo>
                  <a:lnTo>
                    <a:pt x="114427" y="524637"/>
                  </a:lnTo>
                  <a:lnTo>
                    <a:pt x="128143" y="524433"/>
                  </a:lnTo>
                  <a:lnTo>
                    <a:pt x="175488" y="517537"/>
                  </a:lnTo>
                  <a:lnTo>
                    <a:pt x="210197" y="492861"/>
                  </a:lnTo>
                  <a:lnTo>
                    <a:pt x="210883" y="490855"/>
                  </a:lnTo>
                  <a:lnTo>
                    <a:pt x="212712" y="485521"/>
                  </a:lnTo>
                  <a:lnTo>
                    <a:pt x="213156" y="481965"/>
                  </a:lnTo>
                  <a:lnTo>
                    <a:pt x="213741" y="477012"/>
                  </a:lnTo>
                  <a:close/>
                </a:path>
                <a:path w="475614" h="525144">
                  <a:moveTo>
                    <a:pt x="397510" y="386715"/>
                  </a:moveTo>
                  <a:lnTo>
                    <a:pt x="340487" y="355219"/>
                  </a:lnTo>
                  <a:lnTo>
                    <a:pt x="340995" y="353060"/>
                  </a:lnTo>
                  <a:lnTo>
                    <a:pt x="341503" y="351028"/>
                  </a:lnTo>
                  <a:lnTo>
                    <a:pt x="341884" y="348996"/>
                  </a:lnTo>
                  <a:lnTo>
                    <a:pt x="342392" y="346964"/>
                  </a:lnTo>
                  <a:lnTo>
                    <a:pt x="342646" y="344932"/>
                  </a:lnTo>
                  <a:lnTo>
                    <a:pt x="342773" y="342900"/>
                  </a:lnTo>
                  <a:lnTo>
                    <a:pt x="389890" y="342900"/>
                  </a:lnTo>
                  <a:lnTo>
                    <a:pt x="389890" y="307340"/>
                  </a:lnTo>
                  <a:lnTo>
                    <a:pt x="251460" y="307340"/>
                  </a:lnTo>
                  <a:lnTo>
                    <a:pt x="251460" y="342900"/>
                  </a:lnTo>
                  <a:lnTo>
                    <a:pt x="299339" y="342900"/>
                  </a:lnTo>
                  <a:lnTo>
                    <a:pt x="297002" y="350748"/>
                  </a:lnTo>
                  <a:lnTo>
                    <a:pt x="267550" y="381063"/>
                  </a:lnTo>
                  <a:lnTo>
                    <a:pt x="248412" y="385445"/>
                  </a:lnTo>
                  <a:lnTo>
                    <a:pt x="248412" y="423164"/>
                  </a:lnTo>
                  <a:lnTo>
                    <a:pt x="291338" y="412369"/>
                  </a:lnTo>
                  <a:lnTo>
                    <a:pt x="323215" y="387223"/>
                  </a:lnTo>
                  <a:lnTo>
                    <a:pt x="377444" y="418592"/>
                  </a:lnTo>
                  <a:lnTo>
                    <a:pt x="397179" y="387223"/>
                  </a:lnTo>
                  <a:lnTo>
                    <a:pt x="397510" y="386715"/>
                  </a:lnTo>
                  <a:close/>
                </a:path>
                <a:path w="475614" h="525144">
                  <a:moveTo>
                    <a:pt x="451993" y="475996"/>
                  </a:moveTo>
                  <a:lnTo>
                    <a:pt x="451027" y="467499"/>
                  </a:lnTo>
                  <a:lnTo>
                    <a:pt x="449211" y="461987"/>
                  </a:lnTo>
                  <a:lnTo>
                    <a:pt x="449148" y="461772"/>
                  </a:lnTo>
                  <a:lnTo>
                    <a:pt x="414210" y="434746"/>
                  </a:lnTo>
                  <a:lnTo>
                    <a:pt x="405638" y="432549"/>
                  </a:lnTo>
                  <a:lnTo>
                    <a:pt x="405638" y="475996"/>
                  </a:lnTo>
                  <a:lnTo>
                    <a:pt x="405257" y="481203"/>
                  </a:lnTo>
                  <a:lnTo>
                    <a:pt x="364515" y="490156"/>
                  </a:lnTo>
                  <a:lnTo>
                    <a:pt x="353949" y="490347"/>
                  </a:lnTo>
                  <a:lnTo>
                    <a:pt x="343369" y="490156"/>
                  </a:lnTo>
                  <a:lnTo>
                    <a:pt x="302641" y="481203"/>
                  </a:lnTo>
                  <a:lnTo>
                    <a:pt x="302387" y="475996"/>
                  </a:lnTo>
                  <a:lnTo>
                    <a:pt x="302641" y="471043"/>
                  </a:lnTo>
                  <a:lnTo>
                    <a:pt x="343369" y="461987"/>
                  </a:lnTo>
                  <a:lnTo>
                    <a:pt x="353949" y="461772"/>
                  </a:lnTo>
                  <a:lnTo>
                    <a:pt x="364515" y="461987"/>
                  </a:lnTo>
                  <a:lnTo>
                    <a:pt x="405257" y="471043"/>
                  </a:lnTo>
                  <a:lnTo>
                    <a:pt x="405638" y="475996"/>
                  </a:lnTo>
                  <a:lnTo>
                    <a:pt x="405638" y="432549"/>
                  </a:lnTo>
                  <a:lnTo>
                    <a:pt x="367474" y="427697"/>
                  </a:lnTo>
                  <a:lnTo>
                    <a:pt x="353949" y="427482"/>
                  </a:lnTo>
                  <a:lnTo>
                    <a:pt x="340487" y="427697"/>
                  </a:lnTo>
                  <a:lnTo>
                    <a:pt x="293814" y="434746"/>
                  </a:lnTo>
                  <a:lnTo>
                    <a:pt x="259435" y="459905"/>
                  </a:lnTo>
                  <a:lnTo>
                    <a:pt x="256032" y="475996"/>
                  </a:lnTo>
                  <a:lnTo>
                    <a:pt x="256933" y="484581"/>
                  </a:lnTo>
                  <a:lnTo>
                    <a:pt x="284480" y="513905"/>
                  </a:lnTo>
                  <a:lnTo>
                    <a:pt x="327736" y="523595"/>
                  </a:lnTo>
                  <a:lnTo>
                    <a:pt x="353949" y="524637"/>
                  </a:lnTo>
                  <a:lnTo>
                    <a:pt x="367474" y="524433"/>
                  </a:lnTo>
                  <a:lnTo>
                    <a:pt x="414210" y="517385"/>
                  </a:lnTo>
                  <a:lnTo>
                    <a:pt x="448525" y="492213"/>
                  </a:lnTo>
                  <a:lnTo>
                    <a:pt x="449135" y="490347"/>
                  </a:lnTo>
                  <a:lnTo>
                    <a:pt x="450926" y="484886"/>
                  </a:lnTo>
                  <a:lnTo>
                    <a:pt x="451027" y="484581"/>
                  </a:lnTo>
                  <a:lnTo>
                    <a:pt x="451993" y="475996"/>
                  </a:lnTo>
                  <a:close/>
                </a:path>
                <a:path w="475614" h="525144">
                  <a:moveTo>
                    <a:pt x="457073" y="120142"/>
                  </a:moveTo>
                  <a:lnTo>
                    <a:pt x="414782" y="120142"/>
                  </a:lnTo>
                  <a:lnTo>
                    <a:pt x="414782" y="134366"/>
                  </a:lnTo>
                  <a:lnTo>
                    <a:pt x="414782" y="167640"/>
                  </a:lnTo>
                  <a:lnTo>
                    <a:pt x="414782" y="183261"/>
                  </a:lnTo>
                  <a:lnTo>
                    <a:pt x="307467" y="183261"/>
                  </a:lnTo>
                  <a:lnTo>
                    <a:pt x="307467" y="167640"/>
                  </a:lnTo>
                  <a:lnTo>
                    <a:pt x="414782" y="167640"/>
                  </a:lnTo>
                  <a:lnTo>
                    <a:pt x="414782" y="134366"/>
                  </a:lnTo>
                  <a:lnTo>
                    <a:pt x="307467" y="134366"/>
                  </a:lnTo>
                  <a:lnTo>
                    <a:pt x="307467" y="120142"/>
                  </a:lnTo>
                  <a:lnTo>
                    <a:pt x="265176" y="120142"/>
                  </a:lnTo>
                  <a:lnTo>
                    <a:pt x="265176" y="217297"/>
                  </a:lnTo>
                  <a:lnTo>
                    <a:pt x="457073" y="217297"/>
                  </a:lnTo>
                  <a:lnTo>
                    <a:pt x="457073" y="183261"/>
                  </a:lnTo>
                  <a:lnTo>
                    <a:pt x="457073" y="167640"/>
                  </a:lnTo>
                  <a:lnTo>
                    <a:pt x="457073" y="134366"/>
                  </a:lnTo>
                  <a:lnTo>
                    <a:pt x="457073" y="120142"/>
                  </a:lnTo>
                  <a:close/>
                </a:path>
                <a:path w="475614" h="525144">
                  <a:moveTo>
                    <a:pt x="457073" y="0"/>
                  </a:moveTo>
                  <a:lnTo>
                    <a:pt x="414020" y="0"/>
                  </a:lnTo>
                  <a:lnTo>
                    <a:pt x="414020" y="35560"/>
                  </a:lnTo>
                  <a:lnTo>
                    <a:pt x="380492" y="35560"/>
                  </a:lnTo>
                  <a:lnTo>
                    <a:pt x="347510" y="5588"/>
                  </a:lnTo>
                  <a:lnTo>
                    <a:pt x="341630" y="3860"/>
                  </a:lnTo>
                  <a:lnTo>
                    <a:pt x="341630" y="49657"/>
                  </a:lnTo>
                  <a:lnTo>
                    <a:pt x="341630" y="62738"/>
                  </a:lnTo>
                  <a:lnTo>
                    <a:pt x="339217" y="67945"/>
                  </a:lnTo>
                  <a:lnTo>
                    <a:pt x="334518" y="71755"/>
                  </a:lnTo>
                  <a:lnTo>
                    <a:pt x="329692" y="75565"/>
                  </a:lnTo>
                  <a:lnTo>
                    <a:pt x="323215" y="77470"/>
                  </a:lnTo>
                  <a:lnTo>
                    <a:pt x="306451" y="77470"/>
                  </a:lnTo>
                  <a:lnTo>
                    <a:pt x="299847" y="75565"/>
                  </a:lnTo>
                  <a:lnTo>
                    <a:pt x="295148" y="71755"/>
                  </a:lnTo>
                  <a:lnTo>
                    <a:pt x="290322" y="67945"/>
                  </a:lnTo>
                  <a:lnTo>
                    <a:pt x="287909" y="62738"/>
                  </a:lnTo>
                  <a:lnTo>
                    <a:pt x="287782" y="56261"/>
                  </a:lnTo>
                  <a:lnTo>
                    <a:pt x="287909" y="49657"/>
                  </a:lnTo>
                  <a:lnTo>
                    <a:pt x="290322" y="44450"/>
                  </a:lnTo>
                  <a:lnTo>
                    <a:pt x="295148" y="40640"/>
                  </a:lnTo>
                  <a:lnTo>
                    <a:pt x="299847" y="36830"/>
                  </a:lnTo>
                  <a:lnTo>
                    <a:pt x="306451" y="34925"/>
                  </a:lnTo>
                  <a:lnTo>
                    <a:pt x="323215" y="34925"/>
                  </a:lnTo>
                  <a:lnTo>
                    <a:pt x="329692" y="36830"/>
                  </a:lnTo>
                  <a:lnTo>
                    <a:pt x="334518" y="40640"/>
                  </a:lnTo>
                  <a:lnTo>
                    <a:pt x="339217" y="44450"/>
                  </a:lnTo>
                  <a:lnTo>
                    <a:pt x="341630" y="49657"/>
                  </a:lnTo>
                  <a:lnTo>
                    <a:pt x="341630" y="3860"/>
                  </a:lnTo>
                  <a:lnTo>
                    <a:pt x="337566" y="2667"/>
                  </a:lnTo>
                  <a:lnTo>
                    <a:pt x="326656" y="901"/>
                  </a:lnTo>
                  <a:lnTo>
                    <a:pt x="314833" y="254"/>
                  </a:lnTo>
                  <a:lnTo>
                    <a:pt x="299732" y="1308"/>
                  </a:lnTo>
                  <a:lnTo>
                    <a:pt x="264287" y="15494"/>
                  </a:lnTo>
                  <a:lnTo>
                    <a:pt x="245110" y="56261"/>
                  </a:lnTo>
                  <a:lnTo>
                    <a:pt x="246380" y="67945"/>
                  </a:lnTo>
                  <a:lnTo>
                    <a:pt x="274447" y="103555"/>
                  </a:lnTo>
                  <a:lnTo>
                    <a:pt x="314833" y="112141"/>
                  </a:lnTo>
                  <a:lnTo>
                    <a:pt x="326821" y="111531"/>
                  </a:lnTo>
                  <a:lnTo>
                    <a:pt x="364998" y="97256"/>
                  </a:lnTo>
                  <a:lnTo>
                    <a:pt x="380174" y="77470"/>
                  </a:lnTo>
                  <a:lnTo>
                    <a:pt x="381000" y="75819"/>
                  </a:lnTo>
                  <a:lnTo>
                    <a:pt x="414020" y="75819"/>
                  </a:lnTo>
                  <a:lnTo>
                    <a:pt x="414020" y="112395"/>
                  </a:lnTo>
                  <a:lnTo>
                    <a:pt x="457073" y="112395"/>
                  </a:lnTo>
                  <a:lnTo>
                    <a:pt x="457073" y="75819"/>
                  </a:lnTo>
                  <a:lnTo>
                    <a:pt x="457073" y="35560"/>
                  </a:lnTo>
                  <a:lnTo>
                    <a:pt x="457073" y="0"/>
                  </a:lnTo>
                  <a:close/>
                </a:path>
                <a:path w="475614" h="525144">
                  <a:moveTo>
                    <a:pt x="475361" y="338074"/>
                  </a:moveTo>
                  <a:lnTo>
                    <a:pt x="449961" y="338074"/>
                  </a:lnTo>
                  <a:lnTo>
                    <a:pt x="449961" y="304800"/>
                  </a:lnTo>
                  <a:lnTo>
                    <a:pt x="406908" y="304800"/>
                  </a:lnTo>
                  <a:lnTo>
                    <a:pt x="406908" y="424434"/>
                  </a:lnTo>
                  <a:lnTo>
                    <a:pt x="449961" y="424434"/>
                  </a:lnTo>
                  <a:lnTo>
                    <a:pt x="449961" y="379095"/>
                  </a:lnTo>
                  <a:lnTo>
                    <a:pt x="475361" y="379095"/>
                  </a:lnTo>
                  <a:lnTo>
                    <a:pt x="475361" y="3380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20211" y="2645663"/>
              <a:ext cx="891539" cy="95249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74363" y="1897379"/>
              <a:ext cx="1488948" cy="148894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020311" y="2299728"/>
              <a:ext cx="813841" cy="63701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700272" y="1923287"/>
              <a:ext cx="1386839" cy="138684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4051935" y="2331338"/>
              <a:ext cx="702310" cy="525145"/>
            </a:xfrm>
            <a:custGeom>
              <a:avLst/>
              <a:gdLst/>
              <a:ahLst/>
              <a:cxnLst/>
              <a:rect l="l" t="t" r="r" b="b"/>
              <a:pathLst>
                <a:path w="702310" h="525144">
                  <a:moveTo>
                    <a:pt x="156464" y="183769"/>
                  </a:moveTo>
                  <a:lnTo>
                    <a:pt x="128993" y="145034"/>
                  </a:lnTo>
                  <a:lnTo>
                    <a:pt x="93599" y="95123"/>
                  </a:lnTo>
                  <a:lnTo>
                    <a:pt x="95542" y="85407"/>
                  </a:lnTo>
                  <a:lnTo>
                    <a:pt x="97231" y="75311"/>
                  </a:lnTo>
                  <a:lnTo>
                    <a:pt x="101485" y="31343"/>
                  </a:lnTo>
                  <a:lnTo>
                    <a:pt x="102108" y="7366"/>
                  </a:lnTo>
                  <a:lnTo>
                    <a:pt x="58293" y="5842"/>
                  </a:lnTo>
                  <a:lnTo>
                    <a:pt x="57746" y="28016"/>
                  </a:lnTo>
                  <a:lnTo>
                    <a:pt x="56299" y="48818"/>
                  </a:lnTo>
                  <a:lnTo>
                    <a:pt x="46812" y="102895"/>
                  </a:lnTo>
                  <a:lnTo>
                    <a:pt x="30480" y="141605"/>
                  </a:lnTo>
                  <a:lnTo>
                    <a:pt x="0" y="164338"/>
                  </a:lnTo>
                  <a:lnTo>
                    <a:pt x="0" y="208661"/>
                  </a:lnTo>
                  <a:lnTo>
                    <a:pt x="44831" y="192024"/>
                  </a:lnTo>
                  <a:lnTo>
                    <a:pt x="70954" y="159473"/>
                  </a:lnTo>
                  <a:lnTo>
                    <a:pt x="78105" y="145034"/>
                  </a:lnTo>
                  <a:lnTo>
                    <a:pt x="121412" y="208407"/>
                  </a:lnTo>
                  <a:lnTo>
                    <a:pt x="156464" y="183769"/>
                  </a:lnTo>
                  <a:close/>
                </a:path>
                <a:path w="702310" h="525144">
                  <a:moveTo>
                    <a:pt x="229616" y="80899"/>
                  </a:moveTo>
                  <a:lnTo>
                    <a:pt x="204089" y="80899"/>
                  </a:lnTo>
                  <a:lnTo>
                    <a:pt x="204089" y="1524"/>
                  </a:lnTo>
                  <a:lnTo>
                    <a:pt x="161036" y="1524"/>
                  </a:lnTo>
                  <a:lnTo>
                    <a:pt x="161036" y="218821"/>
                  </a:lnTo>
                  <a:lnTo>
                    <a:pt x="204089" y="218821"/>
                  </a:lnTo>
                  <a:lnTo>
                    <a:pt x="204089" y="122682"/>
                  </a:lnTo>
                  <a:lnTo>
                    <a:pt x="229616" y="122682"/>
                  </a:lnTo>
                  <a:lnTo>
                    <a:pt x="229616" y="80899"/>
                  </a:lnTo>
                  <a:close/>
                </a:path>
                <a:path w="702310" h="525144">
                  <a:moveTo>
                    <a:pt x="236347" y="520065"/>
                  </a:moveTo>
                  <a:lnTo>
                    <a:pt x="194106" y="454660"/>
                  </a:lnTo>
                  <a:lnTo>
                    <a:pt x="188214" y="445516"/>
                  </a:lnTo>
                  <a:lnTo>
                    <a:pt x="196875" y="440715"/>
                  </a:lnTo>
                  <a:lnTo>
                    <a:pt x="204431" y="435025"/>
                  </a:lnTo>
                  <a:lnTo>
                    <a:pt x="210883" y="428472"/>
                  </a:lnTo>
                  <a:lnTo>
                    <a:pt x="216281" y="421005"/>
                  </a:lnTo>
                  <a:lnTo>
                    <a:pt x="220116" y="413639"/>
                  </a:lnTo>
                  <a:lnTo>
                    <a:pt x="220586" y="412750"/>
                  </a:lnTo>
                  <a:lnTo>
                    <a:pt x="223659" y="403771"/>
                  </a:lnTo>
                  <a:lnTo>
                    <a:pt x="225513" y="394081"/>
                  </a:lnTo>
                  <a:lnTo>
                    <a:pt x="226187" y="383667"/>
                  </a:lnTo>
                  <a:lnTo>
                    <a:pt x="224663" y="368173"/>
                  </a:lnTo>
                  <a:lnTo>
                    <a:pt x="220484" y="354393"/>
                  </a:lnTo>
                  <a:lnTo>
                    <a:pt x="220014" y="353568"/>
                  </a:lnTo>
                  <a:lnTo>
                    <a:pt x="213664" y="342341"/>
                  </a:lnTo>
                  <a:lnTo>
                    <a:pt x="204216" y="331978"/>
                  </a:lnTo>
                  <a:lnTo>
                    <a:pt x="192214" y="323697"/>
                  </a:lnTo>
                  <a:lnTo>
                    <a:pt x="179705" y="318465"/>
                  </a:lnTo>
                  <a:lnTo>
                    <a:pt x="179705" y="373888"/>
                  </a:lnTo>
                  <a:lnTo>
                    <a:pt x="179705" y="393446"/>
                  </a:lnTo>
                  <a:lnTo>
                    <a:pt x="140589" y="413639"/>
                  </a:lnTo>
                  <a:lnTo>
                    <a:pt x="105537" y="413639"/>
                  </a:lnTo>
                  <a:lnTo>
                    <a:pt x="105537" y="353568"/>
                  </a:lnTo>
                  <a:lnTo>
                    <a:pt x="140589" y="353568"/>
                  </a:lnTo>
                  <a:lnTo>
                    <a:pt x="179705" y="373888"/>
                  </a:lnTo>
                  <a:lnTo>
                    <a:pt x="179705" y="318465"/>
                  </a:lnTo>
                  <a:lnTo>
                    <a:pt x="177939" y="317715"/>
                  </a:lnTo>
                  <a:lnTo>
                    <a:pt x="161404" y="314032"/>
                  </a:lnTo>
                  <a:lnTo>
                    <a:pt x="142621" y="312674"/>
                  </a:lnTo>
                  <a:lnTo>
                    <a:pt x="59182" y="312674"/>
                  </a:lnTo>
                  <a:lnTo>
                    <a:pt x="59182" y="520065"/>
                  </a:lnTo>
                  <a:lnTo>
                    <a:pt x="105537" y="520065"/>
                  </a:lnTo>
                  <a:lnTo>
                    <a:pt x="105537" y="454660"/>
                  </a:lnTo>
                  <a:lnTo>
                    <a:pt x="142367" y="454660"/>
                  </a:lnTo>
                  <a:lnTo>
                    <a:pt x="182626" y="520065"/>
                  </a:lnTo>
                  <a:lnTo>
                    <a:pt x="236347" y="520065"/>
                  </a:lnTo>
                  <a:close/>
                </a:path>
                <a:path w="702310" h="525144">
                  <a:moveTo>
                    <a:pt x="434213" y="520573"/>
                  </a:moveTo>
                  <a:lnTo>
                    <a:pt x="425869" y="510667"/>
                  </a:lnTo>
                  <a:lnTo>
                    <a:pt x="407289" y="488569"/>
                  </a:lnTo>
                  <a:lnTo>
                    <a:pt x="400558" y="480568"/>
                  </a:lnTo>
                  <a:lnTo>
                    <a:pt x="416902" y="448564"/>
                  </a:lnTo>
                  <a:lnTo>
                    <a:pt x="418338" y="444322"/>
                  </a:lnTo>
                  <a:lnTo>
                    <a:pt x="420471" y="436143"/>
                  </a:lnTo>
                  <a:lnTo>
                    <a:pt x="422109" y="427697"/>
                  </a:lnTo>
                  <a:lnTo>
                    <a:pt x="423291" y="418973"/>
                  </a:lnTo>
                  <a:lnTo>
                    <a:pt x="382524" y="418973"/>
                  </a:lnTo>
                  <a:lnTo>
                    <a:pt x="381762" y="424180"/>
                  </a:lnTo>
                  <a:lnTo>
                    <a:pt x="380619" y="429133"/>
                  </a:lnTo>
                  <a:lnTo>
                    <a:pt x="379095" y="434213"/>
                  </a:lnTo>
                  <a:lnTo>
                    <a:pt x="377647" y="439293"/>
                  </a:lnTo>
                  <a:lnTo>
                    <a:pt x="375793" y="443992"/>
                  </a:lnTo>
                  <a:lnTo>
                    <a:pt x="373634" y="448564"/>
                  </a:lnTo>
                  <a:lnTo>
                    <a:pt x="362915" y="435864"/>
                  </a:lnTo>
                  <a:lnTo>
                    <a:pt x="346964" y="416941"/>
                  </a:lnTo>
                  <a:lnTo>
                    <a:pt x="356260" y="411822"/>
                  </a:lnTo>
                  <a:lnTo>
                    <a:pt x="364744" y="406171"/>
                  </a:lnTo>
                  <a:lnTo>
                    <a:pt x="372351" y="399961"/>
                  </a:lnTo>
                  <a:lnTo>
                    <a:pt x="379095" y="393192"/>
                  </a:lnTo>
                  <a:lnTo>
                    <a:pt x="382638" y="388493"/>
                  </a:lnTo>
                  <a:lnTo>
                    <a:pt x="384683" y="385800"/>
                  </a:lnTo>
                  <a:lnTo>
                    <a:pt x="388721" y="377494"/>
                  </a:lnTo>
                  <a:lnTo>
                    <a:pt x="391210" y="368325"/>
                  </a:lnTo>
                  <a:lnTo>
                    <a:pt x="392176" y="358267"/>
                  </a:lnTo>
                  <a:lnTo>
                    <a:pt x="390931" y="347332"/>
                  </a:lnTo>
                  <a:lnTo>
                    <a:pt x="388251" y="339471"/>
                  </a:lnTo>
                  <a:lnTo>
                    <a:pt x="387604" y="337553"/>
                  </a:lnTo>
                  <a:lnTo>
                    <a:pt x="354622" y="310819"/>
                  </a:lnTo>
                  <a:lnTo>
                    <a:pt x="348361" y="309435"/>
                  </a:lnTo>
                  <a:lnTo>
                    <a:pt x="348361" y="354076"/>
                  </a:lnTo>
                  <a:lnTo>
                    <a:pt x="348361" y="366649"/>
                  </a:lnTo>
                  <a:lnTo>
                    <a:pt x="345948" y="372110"/>
                  </a:lnTo>
                  <a:lnTo>
                    <a:pt x="344932" y="373100"/>
                  </a:lnTo>
                  <a:lnTo>
                    <a:pt x="344932" y="481838"/>
                  </a:lnTo>
                  <a:lnTo>
                    <a:pt x="341122" y="483997"/>
                  </a:lnTo>
                  <a:lnTo>
                    <a:pt x="337185" y="485521"/>
                  </a:lnTo>
                  <a:lnTo>
                    <a:pt x="333121" y="486791"/>
                  </a:lnTo>
                  <a:lnTo>
                    <a:pt x="328790" y="487972"/>
                  </a:lnTo>
                  <a:lnTo>
                    <a:pt x="328599" y="487972"/>
                  </a:lnTo>
                  <a:lnTo>
                    <a:pt x="323367" y="488569"/>
                  </a:lnTo>
                  <a:lnTo>
                    <a:pt x="319913" y="488569"/>
                  </a:lnTo>
                  <a:lnTo>
                    <a:pt x="312166" y="487972"/>
                  </a:lnTo>
                  <a:lnTo>
                    <a:pt x="285115" y="470154"/>
                  </a:lnTo>
                  <a:lnTo>
                    <a:pt x="285115" y="456692"/>
                  </a:lnTo>
                  <a:lnTo>
                    <a:pt x="287020" y="451612"/>
                  </a:lnTo>
                  <a:lnTo>
                    <a:pt x="294386" y="443230"/>
                  </a:lnTo>
                  <a:lnTo>
                    <a:pt x="299466" y="439293"/>
                  </a:lnTo>
                  <a:lnTo>
                    <a:pt x="306197" y="435864"/>
                  </a:lnTo>
                  <a:lnTo>
                    <a:pt x="344932" y="481838"/>
                  </a:lnTo>
                  <a:lnTo>
                    <a:pt x="344932" y="373100"/>
                  </a:lnTo>
                  <a:lnTo>
                    <a:pt x="341249" y="376682"/>
                  </a:lnTo>
                  <a:lnTo>
                    <a:pt x="336550" y="381127"/>
                  </a:lnTo>
                  <a:lnTo>
                    <a:pt x="330327" y="385064"/>
                  </a:lnTo>
                  <a:lnTo>
                    <a:pt x="322707" y="388493"/>
                  </a:lnTo>
                  <a:lnTo>
                    <a:pt x="318516" y="383540"/>
                  </a:lnTo>
                  <a:lnTo>
                    <a:pt x="314960" y="378714"/>
                  </a:lnTo>
                  <a:lnTo>
                    <a:pt x="312293" y="374269"/>
                  </a:lnTo>
                  <a:lnTo>
                    <a:pt x="309626" y="369697"/>
                  </a:lnTo>
                  <a:lnTo>
                    <a:pt x="308356" y="364998"/>
                  </a:lnTo>
                  <a:lnTo>
                    <a:pt x="308356" y="354076"/>
                  </a:lnTo>
                  <a:lnTo>
                    <a:pt x="310388" y="348996"/>
                  </a:lnTo>
                  <a:lnTo>
                    <a:pt x="314325" y="345186"/>
                  </a:lnTo>
                  <a:lnTo>
                    <a:pt x="318135" y="341376"/>
                  </a:lnTo>
                  <a:lnTo>
                    <a:pt x="323088" y="339471"/>
                  </a:lnTo>
                  <a:lnTo>
                    <a:pt x="334772" y="339471"/>
                  </a:lnTo>
                  <a:lnTo>
                    <a:pt x="339471" y="341376"/>
                  </a:lnTo>
                  <a:lnTo>
                    <a:pt x="343027" y="345186"/>
                  </a:lnTo>
                  <a:lnTo>
                    <a:pt x="346456" y="348996"/>
                  </a:lnTo>
                  <a:lnTo>
                    <a:pt x="348361" y="354076"/>
                  </a:lnTo>
                  <a:lnTo>
                    <a:pt x="348361" y="309435"/>
                  </a:lnTo>
                  <a:lnTo>
                    <a:pt x="342658" y="308165"/>
                  </a:lnTo>
                  <a:lnTo>
                    <a:pt x="343077" y="308165"/>
                  </a:lnTo>
                  <a:lnTo>
                    <a:pt x="328803" y="307086"/>
                  </a:lnTo>
                  <a:lnTo>
                    <a:pt x="282194" y="322072"/>
                  </a:lnTo>
                  <a:lnTo>
                    <a:pt x="263398" y="361315"/>
                  </a:lnTo>
                  <a:lnTo>
                    <a:pt x="263448" y="364998"/>
                  </a:lnTo>
                  <a:lnTo>
                    <a:pt x="263575" y="369697"/>
                  </a:lnTo>
                  <a:lnTo>
                    <a:pt x="265061" y="376682"/>
                  </a:lnTo>
                  <a:lnTo>
                    <a:pt x="265176" y="377190"/>
                  </a:lnTo>
                  <a:lnTo>
                    <a:pt x="268478" y="384429"/>
                  </a:lnTo>
                  <a:lnTo>
                    <a:pt x="271780" y="391795"/>
                  </a:lnTo>
                  <a:lnTo>
                    <a:pt x="276098" y="398907"/>
                  </a:lnTo>
                  <a:lnTo>
                    <a:pt x="281559" y="405765"/>
                  </a:lnTo>
                  <a:lnTo>
                    <a:pt x="272694" y="410819"/>
                  </a:lnTo>
                  <a:lnTo>
                    <a:pt x="242671" y="445503"/>
                  </a:lnTo>
                  <a:lnTo>
                    <a:pt x="239522" y="464820"/>
                  </a:lnTo>
                  <a:lnTo>
                    <a:pt x="240868" y="477685"/>
                  </a:lnTo>
                  <a:lnTo>
                    <a:pt x="271208" y="515467"/>
                  </a:lnTo>
                  <a:lnTo>
                    <a:pt x="316865" y="525145"/>
                  </a:lnTo>
                  <a:lnTo>
                    <a:pt x="323913" y="524916"/>
                  </a:lnTo>
                  <a:lnTo>
                    <a:pt x="362966" y="513905"/>
                  </a:lnTo>
                  <a:lnTo>
                    <a:pt x="368808" y="510667"/>
                  </a:lnTo>
                  <a:lnTo>
                    <a:pt x="377190" y="520573"/>
                  </a:lnTo>
                  <a:lnTo>
                    <a:pt x="434213" y="520573"/>
                  </a:lnTo>
                  <a:close/>
                </a:path>
                <a:path w="702310" h="525144">
                  <a:moveTo>
                    <a:pt x="447421" y="121666"/>
                  </a:moveTo>
                  <a:lnTo>
                    <a:pt x="405257" y="121666"/>
                  </a:lnTo>
                  <a:lnTo>
                    <a:pt x="405257" y="135890"/>
                  </a:lnTo>
                  <a:lnTo>
                    <a:pt x="405257" y="169164"/>
                  </a:lnTo>
                  <a:lnTo>
                    <a:pt x="405257" y="184785"/>
                  </a:lnTo>
                  <a:lnTo>
                    <a:pt x="297815" y="184785"/>
                  </a:lnTo>
                  <a:lnTo>
                    <a:pt x="297815" y="169164"/>
                  </a:lnTo>
                  <a:lnTo>
                    <a:pt x="405257" y="169164"/>
                  </a:lnTo>
                  <a:lnTo>
                    <a:pt x="405257" y="135890"/>
                  </a:lnTo>
                  <a:lnTo>
                    <a:pt x="297815" y="135890"/>
                  </a:lnTo>
                  <a:lnTo>
                    <a:pt x="297815" y="121666"/>
                  </a:lnTo>
                  <a:lnTo>
                    <a:pt x="255524" y="121666"/>
                  </a:lnTo>
                  <a:lnTo>
                    <a:pt x="255524" y="218821"/>
                  </a:lnTo>
                  <a:lnTo>
                    <a:pt x="447421" y="218821"/>
                  </a:lnTo>
                  <a:lnTo>
                    <a:pt x="447421" y="184785"/>
                  </a:lnTo>
                  <a:lnTo>
                    <a:pt x="447421" y="169164"/>
                  </a:lnTo>
                  <a:lnTo>
                    <a:pt x="447421" y="135890"/>
                  </a:lnTo>
                  <a:lnTo>
                    <a:pt x="447421" y="121666"/>
                  </a:lnTo>
                  <a:close/>
                </a:path>
                <a:path w="702310" h="525144">
                  <a:moveTo>
                    <a:pt x="447421" y="1524"/>
                  </a:moveTo>
                  <a:lnTo>
                    <a:pt x="404495" y="1524"/>
                  </a:lnTo>
                  <a:lnTo>
                    <a:pt x="404495" y="37084"/>
                  </a:lnTo>
                  <a:lnTo>
                    <a:pt x="370840" y="37084"/>
                  </a:lnTo>
                  <a:lnTo>
                    <a:pt x="337858" y="7112"/>
                  </a:lnTo>
                  <a:lnTo>
                    <a:pt x="332105" y="5422"/>
                  </a:lnTo>
                  <a:lnTo>
                    <a:pt x="332105" y="51181"/>
                  </a:lnTo>
                  <a:lnTo>
                    <a:pt x="332105" y="64262"/>
                  </a:lnTo>
                  <a:lnTo>
                    <a:pt x="329692" y="69469"/>
                  </a:lnTo>
                  <a:lnTo>
                    <a:pt x="324866" y="73279"/>
                  </a:lnTo>
                  <a:lnTo>
                    <a:pt x="320167" y="77089"/>
                  </a:lnTo>
                  <a:lnTo>
                    <a:pt x="313563" y="78994"/>
                  </a:lnTo>
                  <a:lnTo>
                    <a:pt x="296799" y="78994"/>
                  </a:lnTo>
                  <a:lnTo>
                    <a:pt x="290195" y="77089"/>
                  </a:lnTo>
                  <a:lnTo>
                    <a:pt x="285496" y="73279"/>
                  </a:lnTo>
                  <a:lnTo>
                    <a:pt x="280670" y="69469"/>
                  </a:lnTo>
                  <a:lnTo>
                    <a:pt x="278257" y="64262"/>
                  </a:lnTo>
                  <a:lnTo>
                    <a:pt x="278257" y="51181"/>
                  </a:lnTo>
                  <a:lnTo>
                    <a:pt x="280670" y="45974"/>
                  </a:lnTo>
                  <a:lnTo>
                    <a:pt x="285496" y="42164"/>
                  </a:lnTo>
                  <a:lnTo>
                    <a:pt x="290195" y="38354"/>
                  </a:lnTo>
                  <a:lnTo>
                    <a:pt x="296799" y="36449"/>
                  </a:lnTo>
                  <a:lnTo>
                    <a:pt x="313563" y="36449"/>
                  </a:lnTo>
                  <a:lnTo>
                    <a:pt x="320167" y="38354"/>
                  </a:lnTo>
                  <a:lnTo>
                    <a:pt x="324866" y="42164"/>
                  </a:lnTo>
                  <a:lnTo>
                    <a:pt x="329692" y="45974"/>
                  </a:lnTo>
                  <a:lnTo>
                    <a:pt x="332105" y="5422"/>
                  </a:lnTo>
                  <a:lnTo>
                    <a:pt x="305181" y="1778"/>
                  </a:lnTo>
                  <a:lnTo>
                    <a:pt x="290093" y="2832"/>
                  </a:lnTo>
                  <a:lnTo>
                    <a:pt x="254635" y="17018"/>
                  </a:lnTo>
                  <a:lnTo>
                    <a:pt x="235458" y="57785"/>
                  </a:lnTo>
                  <a:lnTo>
                    <a:pt x="236740" y="69469"/>
                  </a:lnTo>
                  <a:lnTo>
                    <a:pt x="264845" y="105079"/>
                  </a:lnTo>
                  <a:lnTo>
                    <a:pt x="305181" y="113665"/>
                  </a:lnTo>
                  <a:lnTo>
                    <a:pt x="317182" y="113055"/>
                  </a:lnTo>
                  <a:lnTo>
                    <a:pt x="355396" y="98780"/>
                  </a:lnTo>
                  <a:lnTo>
                    <a:pt x="370522" y="78994"/>
                  </a:lnTo>
                  <a:lnTo>
                    <a:pt x="371348" y="77343"/>
                  </a:lnTo>
                  <a:lnTo>
                    <a:pt x="404495" y="77343"/>
                  </a:lnTo>
                  <a:lnTo>
                    <a:pt x="404495" y="113919"/>
                  </a:lnTo>
                  <a:lnTo>
                    <a:pt x="447421" y="113919"/>
                  </a:lnTo>
                  <a:lnTo>
                    <a:pt x="447421" y="77343"/>
                  </a:lnTo>
                  <a:lnTo>
                    <a:pt x="447421" y="37084"/>
                  </a:lnTo>
                  <a:lnTo>
                    <a:pt x="447421" y="1524"/>
                  </a:lnTo>
                  <a:close/>
                </a:path>
                <a:path w="702310" h="525144">
                  <a:moveTo>
                    <a:pt x="617728" y="20320"/>
                  </a:moveTo>
                  <a:lnTo>
                    <a:pt x="566293" y="20320"/>
                  </a:lnTo>
                  <a:lnTo>
                    <a:pt x="566293" y="0"/>
                  </a:lnTo>
                  <a:lnTo>
                    <a:pt x="522097" y="0"/>
                  </a:lnTo>
                  <a:lnTo>
                    <a:pt x="522097" y="20320"/>
                  </a:lnTo>
                  <a:lnTo>
                    <a:pt x="471170" y="20320"/>
                  </a:lnTo>
                  <a:lnTo>
                    <a:pt x="471170" y="57023"/>
                  </a:lnTo>
                  <a:lnTo>
                    <a:pt x="617728" y="57023"/>
                  </a:lnTo>
                  <a:lnTo>
                    <a:pt x="617728" y="20320"/>
                  </a:lnTo>
                  <a:close/>
                </a:path>
                <a:path w="702310" h="525144">
                  <a:moveTo>
                    <a:pt x="621538" y="162052"/>
                  </a:moveTo>
                  <a:lnTo>
                    <a:pt x="580859" y="170243"/>
                  </a:lnTo>
                  <a:lnTo>
                    <a:pt x="571842" y="170688"/>
                  </a:lnTo>
                  <a:lnTo>
                    <a:pt x="565531" y="170688"/>
                  </a:lnTo>
                  <a:lnTo>
                    <a:pt x="565531" y="152400"/>
                  </a:lnTo>
                  <a:lnTo>
                    <a:pt x="575195" y="150139"/>
                  </a:lnTo>
                  <a:lnTo>
                    <a:pt x="583831" y="146964"/>
                  </a:lnTo>
                  <a:lnTo>
                    <a:pt x="609498" y="117436"/>
                  </a:lnTo>
                  <a:lnTo>
                    <a:pt x="610362" y="108839"/>
                  </a:lnTo>
                  <a:lnTo>
                    <a:pt x="608977" y="98437"/>
                  </a:lnTo>
                  <a:lnTo>
                    <a:pt x="608571" y="97409"/>
                  </a:lnTo>
                  <a:lnTo>
                    <a:pt x="605421" y="89344"/>
                  </a:lnTo>
                  <a:lnTo>
                    <a:pt x="570966" y="66509"/>
                  </a:lnTo>
                  <a:lnTo>
                    <a:pt x="570103" y="66370"/>
                  </a:lnTo>
                  <a:lnTo>
                    <a:pt x="570103" y="105029"/>
                  </a:lnTo>
                  <a:lnTo>
                    <a:pt x="570103" y="112649"/>
                  </a:lnTo>
                  <a:lnTo>
                    <a:pt x="567690" y="115570"/>
                  </a:lnTo>
                  <a:lnTo>
                    <a:pt x="558546" y="119380"/>
                  </a:lnTo>
                  <a:lnTo>
                    <a:pt x="552450" y="120396"/>
                  </a:lnTo>
                  <a:lnTo>
                    <a:pt x="536956" y="120396"/>
                  </a:lnTo>
                  <a:lnTo>
                    <a:pt x="530860" y="119380"/>
                  </a:lnTo>
                  <a:lnTo>
                    <a:pt x="521716" y="115570"/>
                  </a:lnTo>
                  <a:lnTo>
                    <a:pt x="519430" y="112649"/>
                  </a:lnTo>
                  <a:lnTo>
                    <a:pt x="519430" y="105029"/>
                  </a:lnTo>
                  <a:lnTo>
                    <a:pt x="521716" y="102235"/>
                  </a:lnTo>
                  <a:lnTo>
                    <a:pt x="530821" y="98437"/>
                  </a:lnTo>
                  <a:lnTo>
                    <a:pt x="536956" y="97409"/>
                  </a:lnTo>
                  <a:lnTo>
                    <a:pt x="552450" y="97409"/>
                  </a:lnTo>
                  <a:lnTo>
                    <a:pt x="558571" y="98437"/>
                  </a:lnTo>
                  <a:lnTo>
                    <a:pt x="567690" y="102235"/>
                  </a:lnTo>
                  <a:lnTo>
                    <a:pt x="570103" y="105029"/>
                  </a:lnTo>
                  <a:lnTo>
                    <a:pt x="570103" y="66370"/>
                  </a:lnTo>
                  <a:lnTo>
                    <a:pt x="558507" y="64350"/>
                  </a:lnTo>
                  <a:lnTo>
                    <a:pt x="544703" y="63627"/>
                  </a:lnTo>
                  <a:lnTo>
                    <a:pt x="530885" y="64350"/>
                  </a:lnTo>
                  <a:lnTo>
                    <a:pt x="489750" y="81597"/>
                  </a:lnTo>
                  <a:lnTo>
                    <a:pt x="479044" y="108839"/>
                  </a:lnTo>
                  <a:lnTo>
                    <a:pt x="479691" y="115570"/>
                  </a:lnTo>
                  <a:lnTo>
                    <a:pt x="504926" y="146710"/>
                  </a:lnTo>
                  <a:lnTo>
                    <a:pt x="522859" y="152146"/>
                  </a:lnTo>
                  <a:lnTo>
                    <a:pt x="522859" y="170688"/>
                  </a:lnTo>
                  <a:lnTo>
                    <a:pt x="472440" y="170688"/>
                  </a:lnTo>
                  <a:lnTo>
                    <a:pt x="472440" y="208661"/>
                  </a:lnTo>
                  <a:lnTo>
                    <a:pt x="570090" y="208661"/>
                  </a:lnTo>
                  <a:lnTo>
                    <a:pt x="580707" y="208178"/>
                  </a:lnTo>
                  <a:lnTo>
                    <a:pt x="621538" y="200025"/>
                  </a:lnTo>
                  <a:lnTo>
                    <a:pt x="621538" y="162052"/>
                  </a:lnTo>
                  <a:close/>
                </a:path>
                <a:path w="702310" h="525144">
                  <a:moveTo>
                    <a:pt x="640969" y="416433"/>
                  </a:moveTo>
                  <a:lnTo>
                    <a:pt x="633285" y="374434"/>
                  </a:lnTo>
                  <a:lnTo>
                    <a:pt x="621474" y="353568"/>
                  </a:lnTo>
                  <a:lnTo>
                    <a:pt x="619975" y="351332"/>
                  </a:lnTo>
                  <a:lnTo>
                    <a:pt x="611124" y="341591"/>
                  </a:lnTo>
                  <a:lnTo>
                    <a:pt x="600837" y="333095"/>
                  </a:lnTo>
                  <a:lnTo>
                    <a:pt x="594614" y="329260"/>
                  </a:lnTo>
                  <a:lnTo>
                    <a:pt x="594614" y="416433"/>
                  </a:lnTo>
                  <a:lnTo>
                    <a:pt x="593471" y="430682"/>
                  </a:lnTo>
                  <a:lnTo>
                    <a:pt x="568172" y="469887"/>
                  </a:lnTo>
                  <a:lnTo>
                    <a:pt x="530479" y="479044"/>
                  </a:lnTo>
                  <a:lnTo>
                    <a:pt x="495681" y="479044"/>
                  </a:lnTo>
                  <a:lnTo>
                    <a:pt x="495681" y="353568"/>
                  </a:lnTo>
                  <a:lnTo>
                    <a:pt x="530479" y="353568"/>
                  </a:lnTo>
                  <a:lnTo>
                    <a:pt x="568172" y="362966"/>
                  </a:lnTo>
                  <a:lnTo>
                    <a:pt x="593471" y="402247"/>
                  </a:lnTo>
                  <a:lnTo>
                    <a:pt x="594614" y="416433"/>
                  </a:lnTo>
                  <a:lnTo>
                    <a:pt x="594614" y="329260"/>
                  </a:lnTo>
                  <a:lnTo>
                    <a:pt x="546354" y="313588"/>
                  </a:lnTo>
                  <a:lnTo>
                    <a:pt x="529717" y="312674"/>
                  </a:lnTo>
                  <a:lnTo>
                    <a:pt x="449326" y="312674"/>
                  </a:lnTo>
                  <a:lnTo>
                    <a:pt x="449326" y="520065"/>
                  </a:lnTo>
                  <a:lnTo>
                    <a:pt x="529717" y="520065"/>
                  </a:lnTo>
                  <a:lnTo>
                    <a:pt x="576072" y="512546"/>
                  </a:lnTo>
                  <a:lnTo>
                    <a:pt x="611124" y="491337"/>
                  </a:lnTo>
                  <a:lnTo>
                    <a:pt x="621715" y="479044"/>
                  </a:lnTo>
                  <a:lnTo>
                    <a:pt x="627380" y="470662"/>
                  </a:lnTo>
                  <a:lnTo>
                    <a:pt x="633285" y="458571"/>
                  </a:lnTo>
                  <a:lnTo>
                    <a:pt x="637501" y="445503"/>
                  </a:lnTo>
                  <a:lnTo>
                    <a:pt x="640054" y="431469"/>
                  </a:lnTo>
                  <a:lnTo>
                    <a:pt x="640969" y="416433"/>
                  </a:lnTo>
                  <a:close/>
                </a:path>
                <a:path w="702310" h="525144">
                  <a:moveTo>
                    <a:pt x="702056" y="78867"/>
                  </a:moveTo>
                  <a:lnTo>
                    <a:pt x="677037" y="78867"/>
                  </a:lnTo>
                  <a:lnTo>
                    <a:pt x="677037" y="1524"/>
                  </a:lnTo>
                  <a:lnTo>
                    <a:pt x="633984" y="1524"/>
                  </a:lnTo>
                  <a:lnTo>
                    <a:pt x="633984" y="218821"/>
                  </a:lnTo>
                  <a:lnTo>
                    <a:pt x="677037" y="218821"/>
                  </a:lnTo>
                  <a:lnTo>
                    <a:pt x="677037" y="120650"/>
                  </a:lnTo>
                  <a:lnTo>
                    <a:pt x="702056" y="120650"/>
                  </a:lnTo>
                  <a:lnTo>
                    <a:pt x="702056" y="78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/>
          <p:nvPr/>
        </p:nvSpPr>
        <p:spPr>
          <a:xfrm>
            <a:off x="323088" y="4376927"/>
            <a:ext cx="146685" cy="643255"/>
          </a:xfrm>
          <a:custGeom>
            <a:avLst/>
            <a:gdLst/>
            <a:ahLst/>
            <a:cxnLst/>
            <a:rect l="l" t="t" r="r" b="b"/>
            <a:pathLst>
              <a:path w="146684" h="643254">
                <a:moveTo>
                  <a:pt x="146304" y="0"/>
                </a:moveTo>
                <a:lnTo>
                  <a:pt x="35052" y="0"/>
                </a:lnTo>
                <a:lnTo>
                  <a:pt x="0" y="0"/>
                </a:lnTo>
                <a:lnTo>
                  <a:pt x="0" y="36576"/>
                </a:lnTo>
                <a:lnTo>
                  <a:pt x="0" y="606564"/>
                </a:lnTo>
                <a:lnTo>
                  <a:pt x="0" y="638556"/>
                </a:lnTo>
                <a:lnTo>
                  <a:pt x="0" y="643128"/>
                </a:lnTo>
                <a:lnTo>
                  <a:pt x="146304" y="643128"/>
                </a:lnTo>
                <a:lnTo>
                  <a:pt x="146304" y="606564"/>
                </a:lnTo>
                <a:lnTo>
                  <a:pt x="35052" y="606564"/>
                </a:lnTo>
                <a:lnTo>
                  <a:pt x="35052" y="36576"/>
                </a:lnTo>
                <a:lnTo>
                  <a:pt x="146304" y="36576"/>
                </a:lnTo>
                <a:lnTo>
                  <a:pt x="146304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968240" y="4376927"/>
            <a:ext cx="146685" cy="643255"/>
          </a:xfrm>
          <a:custGeom>
            <a:avLst/>
            <a:gdLst/>
            <a:ahLst/>
            <a:cxnLst/>
            <a:rect l="l" t="t" r="r" b="b"/>
            <a:pathLst>
              <a:path w="146685" h="643254">
                <a:moveTo>
                  <a:pt x="146291" y="0"/>
                </a:moveTo>
                <a:lnTo>
                  <a:pt x="111252" y="0"/>
                </a:lnTo>
                <a:lnTo>
                  <a:pt x="0" y="0"/>
                </a:lnTo>
                <a:lnTo>
                  <a:pt x="0" y="36576"/>
                </a:lnTo>
                <a:lnTo>
                  <a:pt x="111252" y="36576"/>
                </a:lnTo>
                <a:lnTo>
                  <a:pt x="111252" y="606564"/>
                </a:lnTo>
                <a:lnTo>
                  <a:pt x="0" y="606564"/>
                </a:lnTo>
                <a:lnTo>
                  <a:pt x="0" y="643128"/>
                </a:lnTo>
                <a:lnTo>
                  <a:pt x="146291" y="643128"/>
                </a:lnTo>
                <a:lnTo>
                  <a:pt x="146291" y="638556"/>
                </a:lnTo>
                <a:lnTo>
                  <a:pt x="146291" y="606564"/>
                </a:lnTo>
                <a:lnTo>
                  <a:pt x="146291" y="36576"/>
                </a:lnTo>
                <a:lnTo>
                  <a:pt x="146291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7</Words>
  <Application>Microsoft Office PowerPoint</Application>
  <PresentationFormat>사용자 지정</PresentationFormat>
  <Paragraphs>2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Adobe Clean Han ExtraBold</vt:lpstr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AI를 적용해 기술혁신 가속화</vt:lpstr>
      <vt:lpstr>PowerPoint 프레젠테이션</vt:lpstr>
      <vt:lpstr>품목지정형 공모방식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정 범모</cp:lastModifiedBy>
  <cp:revision>1</cp:revision>
  <dcterms:created xsi:type="dcterms:W3CDTF">2025-01-23T04:04:48Z</dcterms:created>
  <dcterms:modified xsi:type="dcterms:W3CDTF">2025-01-23T04:08:26Z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2025-01-06T00:00:00Z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2025-01-23T00:00:00Z</vt:filetime>
  </property>
  <property fmtid="{D5CDD505-2E9C-101B-9397-08002B2CF9AE}" pid="5" name="Producer">
    <vt:lpwstr>Microsoft® PowerPoint® 2019</vt:lpwstr>
  </property>
</Properties>
</file>